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9"/>
  </p:notesMasterIdLst>
  <p:handoutMasterIdLst>
    <p:handoutMasterId r:id="rId30"/>
  </p:handoutMasterIdLst>
  <p:sldIdLst>
    <p:sldId id="361" r:id="rId5"/>
    <p:sldId id="454" r:id="rId6"/>
    <p:sldId id="433" r:id="rId7"/>
    <p:sldId id="431" r:id="rId8"/>
    <p:sldId id="427" r:id="rId9"/>
    <p:sldId id="398" r:id="rId10"/>
    <p:sldId id="400" r:id="rId11"/>
    <p:sldId id="381" r:id="rId12"/>
    <p:sldId id="397" r:id="rId13"/>
    <p:sldId id="414" r:id="rId14"/>
    <p:sldId id="391" r:id="rId15"/>
    <p:sldId id="442" r:id="rId16"/>
    <p:sldId id="437" r:id="rId17"/>
    <p:sldId id="444" r:id="rId18"/>
    <p:sldId id="448" r:id="rId19"/>
    <p:sldId id="449" r:id="rId20"/>
    <p:sldId id="445" r:id="rId21"/>
    <p:sldId id="447" r:id="rId22"/>
    <p:sldId id="450" r:id="rId23"/>
    <p:sldId id="452" r:id="rId24"/>
    <p:sldId id="451" r:id="rId25"/>
    <p:sldId id="456" r:id="rId26"/>
    <p:sldId id="457" r:id="rId27"/>
    <p:sldId id="390" r:id="rId28"/>
  </p:sldIdLst>
  <p:sldSz cx="9144000" cy="5143500" type="screen16x9"/>
  <p:notesSz cx="9309100" cy="7023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756" userDrawn="1">
          <p15:clr>
            <a:srgbClr val="A4A3A4"/>
          </p15:clr>
        </p15:guide>
        <p15:guide id="2" pos="3120" userDrawn="1">
          <p15:clr>
            <a:srgbClr val="A4A3A4"/>
          </p15:clr>
        </p15:guide>
        <p15:guide id="3" pos="1248" userDrawn="1">
          <p15:clr>
            <a:srgbClr val="A4A3A4"/>
          </p15:clr>
        </p15:guide>
        <p15:guide id="4" pos="4416" userDrawn="1">
          <p15:clr>
            <a:srgbClr val="A4A3A4"/>
          </p15:clr>
        </p15:guide>
        <p15:guide id="5" orient="horz" pos="2916" userDrawn="1">
          <p15:clr>
            <a:srgbClr val="A4A3A4"/>
          </p15:clr>
        </p15:guide>
        <p15:guide id="6" orient="horz" pos="1812" userDrawn="1">
          <p15:clr>
            <a:srgbClr val="A4A3A4"/>
          </p15:clr>
        </p15:guide>
        <p15:guide id="7" orient="horz" pos="224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8586E"/>
    <a:srgbClr val="C33B30"/>
    <a:srgbClr val="8F2920"/>
    <a:srgbClr val="263E4F"/>
    <a:srgbClr val="F15B49"/>
    <a:srgbClr val="E2EFD9"/>
    <a:srgbClr val="C52505"/>
    <a:srgbClr val="FFCC00"/>
    <a:srgbClr val="007400"/>
    <a:srgbClr val="66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240" autoAdjust="0"/>
    <p:restoredTop sz="88426" autoAdjust="0"/>
  </p:normalViewPr>
  <p:slideViewPr>
    <p:cSldViewPr>
      <p:cViewPr varScale="1">
        <p:scale>
          <a:sx n="108" d="100"/>
          <a:sy n="108" d="100"/>
        </p:scale>
        <p:origin x="902" y="72"/>
      </p:cViewPr>
      <p:guideLst>
        <p:guide orient="horz" pos="756"/>
        <p:guide pos="3120"/>
        <p:guide pos="1248"/>
        <p:guide pos="4416"/>
        <p:guide orient="horz" pos="2916"/>
        <p:guide orient="horz" pos="1812"/>
        <p:guide orient="horz" pos="2244"/>
      </p:guideLst>
    </p:cSldViewPr>
  </p:slideViewPr>
  <p:notesTextViewPr>
    <p:cViewPr>
      <p:scale>
        <a:sx n="1" d="1"/>
        <a:sy n="1" d="1"/>
      </p:scale>
      <p:origin x="0" y="0"/>
    </p:cViewPr>
  </p:notesTextViewPr>
  <p:notesViewPr>
    <p:cSldViewPr>
      <p:cViewPr varScale="1">
        <p:scale>
          <a:sx n="64" d="100"/>
          <a:sy n="64" d="100"/>
        </p:scale>
        <p:origin x="1920" y="4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handoutMaster" Target="handoutMasters/handoutMaster1.xml"/><Relationship Id="rId8" Type="http://schemas.openxmlformats.org/officeDocument/2006/relationships/slide" Target="slides/slide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4034786" cy="352595"/>
          </a:xfrm>
          <a:prstGeom prst="rect">
            <a:avLst/>
          </a:prstGeom>
        </p:spPr>
        <p:txBody>
          <a:bodyPr vert="horz" lIns="91577" tIns="45789" rIns="91577" bIns="45789" rtlCol="0"/>
          <a:lstStyle>
            <a:lvl1pPr algn="l">
              <a:defRPr sz="1200"/>
            </a:lvl1pPr>
          </a:lstStyle>
          <a:p>
            <a:endParaRPr lang="en-CA"/>
          </a:p>
        </p:txBody>
      </p:sp>
      <p:sp>
        <p:nvSpPr>
          <p:cNvPr id="3" name="Date Placeholder 2"/>
          <p:cNvSpPr>
            <a:spLocks noGrp="1"/>
          </p:cNvSpPr>
          <p:nvPr>
            <p:ph type="dt" sz="quarter" idx="1"/>
          </p:nvPr>
        </p:nvSpPr>
        <p:spPr>
          <a:xfrm>
            <a:off x="5272207" y="0"/>
            <a:ext cx="4034786" cy="352595"/>
          </a:xfrm>
          <a:prstGeom prst="rect">
            <a:avLst/>
          </a:prstGeom>
        </p:spPr>
        <p:txBody>
          <a:bodyPr vert="horz" lIns="91577" tIns="45789" rIns="91577" bIns="45789" rtlCol="0"/>
          <a:lstStyle>
            <a:lvl1pPr algn="r">
              <a:defRPr sz="1200"/>
            </a:lvl1pPr>
          </a:lstStyle>
          <a:p>
            <a:fld id="{DBE53920-7FFA-4E73-80DD-9C088589C309}" type="datetimeFigureOut">
              <a:rPr lang="en-CA" smtClean="0"/>
              <a:t>2025-09-22</a:t>
            </a:fld>
            <a:endParaRPr lang="en-CA"/>
          </a:p>
        </p:txBody>
      </p:sp>
      <p:sp>
        <p:nvSpPr>
          <p:cNvPr id="4" name="Footer Placeholder 3"/>
          <p:cNvSpPr>
            <a:spLocks noGrp="1"/>
          </p:cNvSpPr>
          <p:nvPr>
            <p:ph type="ftr" sz="quarter" idx="2"/>
          </p:nvPr>
        </p:nvSpPr>
        <p:spPr>
          <a:xfrm>
            <a:off x="1" y="6670507"/>
            <a:ext cx="4034786" cy="352595"/>
          </a:xfrm>
          <a:prstGeom prst="rect">
            <a:avLst/>
          </a:prstGeom>
        </p:spPr>
        <p:txBody>
          <a:bodyPr vert="horz" lIns="91577" tIns="45789" rIns="91577" bIns="45789" rtlCol="0" anchor="b"/>
          <a:lstStyle>
            <a:lvl1pPr algn="l">
              <a:defRPr sz="1200"/>
            </a:lvl1pPr>
          </a:lstStyle>
          <a:p>
            <a:endParaRPr lang="en-CA"/>
          </a:p>
        </p:txBody>
      </p:sp>
      <p:sp>
        <p:nvSpPr>
          <p:cNvPr id="5" name="Slide Number Placeholder 4"/>
          <p:cNvSpPr>
            <a:spLocks noGrp="1"/>
          </p:cNvSpPr>
          <p:nvPr>
            <p:ph type="sldNum" sz="quarter" idx="3"/>
          </p:nvPr>
        </p:nvSpPr>
        <p:spPr>
          <a:xfrm>
            <a:off x="5272207" y="6670507"/>
            <a:ext cx="4034786" cy="352595"/>
          </a:xfrm>
          <a:prstGeom prst="rect">
            <a:avLst/>
          </a:prstGeom>
        </p:spPr>
        <p:txBody>
          <a:bodyPr vert="horz" lIns="91577" tIns="45789" rIns="91577" bIns="45789" rtlCol="0" anchor="b"/>
          <a:lstStyle>
            <a:lvl1pPr algn="r">
              <a:defRPr sz="1200"/>
            </a:lvl1pPr>
          </a:lstStyle>
          <a:p>
            <a:fld id="{6442DAB0-BD49-49CD-AE26-CE9A43B28B68}" type="slidenum">
              <a:rPr lang="en-CA" smtClean="0"/>
              <a:t>‹#›</a:t>
            </a:fld>
            <a:endParaRPr lang="en-CA"/>
          </a:p>
        </p:txBody>
      </p:sp>
    </p:spTree>
    <p:extLst>
      <p:ext uri="{BB962C8B-B14F-4D97-AF65-F5344CB8AC3E}">
        <p14:creationId xmlns:p14="http://schemas.microsoft.com/office/powerpoint/2010/main" val="1946197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4033943" cy="351155"/>
          </a:xfrm>
          <a:prstGeom prst="rect">
            <a:avLst/>
          </a:prstGeom>
        </p:spPr>
        <p:txBody>
          <a:bodyPr vert="horz" lIns="93317" tIns="46659" rIns="93317" bIns="46659" rtlCol="0"/>
          <a:lstStyle>
            <a:lvl1pPr algn="l">
              <a:defRPr sz="1200"/>
            </a:lvl1pPr>
          </a:lstStyle>
          <a:p>
            <a:endParaRPr lang="en-US"/>
          </a:p>
        </p:txBody>
      </p:sp>
      <p:sp>
        <p:nvSpPr>
          <p:cNvPr id="3" name="Date Placeholder 2"/>
          <p:cNvSpPr>
            <a:spLocks noGrp="1"/>
          </p:cNvSpPr>
          <p:nvPr>
            <p:ph type="dt" idx="1"/>
          </p:nvPr>
        </p:nvSpPr>
        <p:spPr>
          <a:xfrm>
            <a:off x="5273003" y="0"/>
            <a:ext cx="4033943" cy="351155"/>
          </a:xfrm>
          <a:prstGeom prst="rect">
            <a:avLst/>
          </a:prstGeom>
        </p:spPr>
        <p:txBody>
          <a:bodyPr vert="horz" lIns="93317" tIns="46659" rIns="93317" bIns="46659" rtlCol="0"/>
          <a:lstStyle>
            <a:lvl1pPr algn="r">
              <a:defRPr sz="1200"/>
            </a:lvl1pPr>
          </a:lstStyle>
          <a:p>
            <a:fld id="{413F436B-2CF1-4C1E-9A30-9490091A3E4A}" type="datetimeFigureOut">
              <a:rPr lang="en-US" smtClean="0"/>
              <a:t>9/22/2025</a:t>
            </a:fld>
            <a:endParaRPr lang="en-US"/>
          </a:p>
        </p:txBody>
      </p:sp>
      <p:sp>
        <p:nvSpPr>
          <p:cNvPr id="4" name="Slide Image Placeholder 3"/>
          <p:cNvSpPr>
            <a:spLocks noGrp="1" noRot="1" noChangeAspect="1"/>
          </p:cNvSpPr>
          <p:nvPr>
            <p:ph type="sldImg" idx="2"/>
          </p:nvPr>
        </p:nvSpPr>
        <p:spPr>
          <a:xfrm>
            <a:off x="2314575" y="527050"/>
            <a:ext cx="4679950" cy="2633663"/>
          </a:xfrm>
          <a:prstGeom prst="rect">
            <a:avLst/>
          </a:prstGeom>
          <a:noFill/>
          <a:ln w="12700">
            <a:solidFill>
              <a:prstClr val="black"/>
            </a:solidFill>
          </a:ln>
        </p:spPr>
        <p:txBody>
          <a:bodyPr vert="horz" lIns="93317" tIns="46659" rIns="93317" bIns="46659" rtlCol="0" anchor="ctr"/>
          <a:lstStyle/>
          <a:p>
            <a:endParaRPr lang="en-US"/>
          </a:p>
        </p:txBody>
      </p:sp>
      <p:sp>
        <p:nvSpPr>
          <p:cNvPr id="5" name="Notes Placeholder 4"/>
          <p:cNvSpPr>
            <a:spLocks noGrp="1"/>
          </p:cNvSpPr>
          <p:nvPr>
            <p:ph type="body" sz="quarter" idx="3"/>
          </p:nvPr>
        </p:nvSpPr>
        <p:spPr>
          <a:xfrm>
            <a:off x="930910" y="3335973"/>
            <a:ext cx="7447280" cy="3160395"/>
          </a:xfrm>
          <a:prstGeom prst="rect">
            <a:avLst/>
          </a:prstGeom>
        </p:spPr>
        <p:txBody>
          <a:bodyPr vert="horz" lIns="93317" tIns="46659" rIns="93317" bIns="4665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6670727"/>
            <a:ext cx="4033943" cy="351155"/>
          </a:xfrm>
          <a:prstGeom prst="rect">
            <a:avLst/>
          </a:prstGeom>
        </p:spPr>
        <p:txBody>
          <a:bodyPr vert="horz" lIns="93317" tIns="46659" rIns="93317" bIns="46659" rtlCol="0" anchor="b"/>
          <a:lstStyle>
            <a:lvl1pPr algn="l">
              <a:defRPr sz="1200"/>
            </a:lvl1pPr>
          </a:lstStyle>
          <a:p>
            <a:endParaRPr lang="en-US"/>
          </a:p>
        </p:txBody>
      </p:sp>
      <p:sp>
        <p:nvSpPr>
          <p:cNvPr id="7" name="Slide Number Placeholder 6"/>
          <p:cNvSpPr>
            <a:spLocks noGrp="1"/>
          </p:cNvSpPr>
          <p:nvPr>
            <p:ph type="sldNum" sz="quarter" idx="5"/>
          </p:nvPr>
        </p:nvSpPr>
        <p:spPr>
          <a:xfrm>
            <a:off x="5273003" y="6670727"/>
            <a:ext cx="4033943" cy="351155"/>
          </a:xfrm>
          <a:prstGeom prst="rect">
            <a:avLst/>
          </a:prstGeom>
        </p:spPr>
        <p:txBody>
          <a:bodyPr vert="horz" lIns="93317" tIns="46659" rIns="93317" bIns="46659" rtlCol="0" anchor="b"/>
          <a:lstStyle>
            <a:lvl1pPr algn="r">
              <a:defRPr sz="1200"/>
            </a:lvl1pPr>
          </a:lstStyle>
          <a:p>
            <a:fld id="{4D56256B-54A2-4C23-9EAB-0E32E8C4D736}" type="slidenum">
              <a:rPr lang="en-US" smtClean="0"/>
              <a:t>‹#›</a:t>
            </a:fld>
            <a:endParaRPr lang="en-US"/>
          </a:p>
        </p:txBody>
      </p:sp>
    </p:spTree>
    <p:extLst>
      <p:ext uri="{BB962C8B-B14F-4D97-AF65-F5344CB8AC3E}">
        <p14:creationId xmlns:p14="http://schemas.microsoft.com/office/powerpoint/2010/main" val="38347954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3</a:t>
            </a:fld>
            <a:endParaRPr lang="en-US"/>
          </a:p>
        </p:txBody>
      </p:sp>
    </p:spTree>
    <p:extLst>
      <p:ext uri="{BB962C8B-B14F-4D97-AF65-F5344CB8AC3E}">
        <p14:creationId xmlns:p14="http://schemas.microsoft.com/office/powerpoint/2010/main" val="28070963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4</a:t>
            </a:fld>
            <a:endParaRPr lang="en-US"/>
          </a:p>
        </p:txBody>
      </p:sp>
    </p:spTree>
    <p:extLst>
      <p:ext uri="{BB962C8B-B14F-4D97-AF65-F5344CB8AC3E}">
        <p14:creationId xmlns:p14="http://schemas.microsoft.com/office/powerpoint/2010/main" val="26363652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6</a:t>
            </a:fld>
            <a:endParaRPr lang="en-US"/>
          </a:p>
        </p:txBody>
      </p:sp>
    </p:spTree>
    <p:extLst>
      <p:ext uri="{BB962C8B-B14F-4D97-AF65-F5344CB8AC3E}">
        <p14:creationId xmlns:p14="http://schemas.microsoft.com/office/powerpoint/2010/main" val="16461891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7</a:t>
            </a:fld>
            <a:endParaRPr lang="en-US"/>
          </a:p>
        </p:txBody>
      </p:sp>
    </p:spTree>
    <p:extLst>
      <p:ext uri="{BB962C8B-B14F-4D97-AF65-F5344CB8AC3E}">
        <p14:creationId xmlns:p14="http://schemas.microsoft.com/office/powerpoint/2010/main" val="16039364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8</a:t>
            </a:fld>
            <a:endParaRPr lang="en-US"/>
          </a:p>
        </p:txBody>
      </p:sp>
    </p:spTree>
    <p:extLst>
      <p:ext uri="{BB962C8B-B14F-4D97-AF65-F5344CB8AC3E}">
        <p14:creationId xmlns:p14="http://schemas.microsoft.com/office/powerpoint/2010/main" val="31393110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11</a:t>
            </a:fld>
            <a:endParaRPr lang="en-US"/>
          </a:p>
        </p:txBody>
      </p:sp>
    </p:spTree>
    <p:extLst>
      <p:ext uri="{BB962C8B-B14F-4D97-AF65-F5344CB8AC3E}">
        <p14:creationId xmlns:p14="http://schemas.microsoft.com/office/powerpoint/2010/main" val="3912008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12</a:t>
            </a:fld>
            <a:endParaRPr lang="en-US"/>
          </a:p>
        </p:txBody>
      </p:sp>
    </p:spTree>
    <p:extLst>
      <p:ext uri="{BB962C8B-B14F-4D97-AF65-F5344CB8AC3E}">
        <p14:creationId xmlns:p14="http://schemas.microsoft.com/office/powerpoint/2010/main" val="27803299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17</a:t>
            </a:fld>
            <a:endParaRPr lang="en-US"/>
          </a:p>
        </p:txBody>
      </p:sp>
    </p:spTree>
    <p:extLst>
      <p:ext uri="{BB962C8B-B14F-4D97-AF65-F5344CB8AC3E}">
        <p14:creationId xmlns:p14="http://schemas.microsoft.com/office/powerpoint/2010/main" val="30946823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4D56256B-54A2-4C23-9EAB-0E32E8C4D736}" type="slidenum">
              <a:rPr lang="en-US" smtClean="0"/>
              <a:t>24</a:t>
            </a:fld>
            <a:endParaRPr lang="en-US"/>
          </a:p>
        </p:txBody>
      </p:sp>
    </p:spTree>
    <p:extLst>
      <p:ext uri="{BB962C8B-B14F-4D97-AF65-F5344CB8AC3E}">
        <p14:creationId xmlns:p14="http://schemas.microsoft.com/office/powerpoint/2010/main" val="4588530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s://www.ti.ubc.ca/" TargetMode="External"/><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9" name="Content Placeholder 2"/>
          <p:cNvSpPr>
            <a:spLocks noGrp="1"/>
          </p:cNvSpPr>
          <p:nvPr>
            <p:ph idx="1" hasCustomPrompt="1"/>
          </p:nvPr>
        </p:nvSpPr>
        <p:spPr>
          <a:xfrm>
            <a:off x="3104775" y="2686050"/>
            <a:ext cx="4606302" cy="1257300"/>
          </a:xfrm>
        </p:spPr>
        <p:txBody>
          <a:bodyPr/>
          <a:lstStyle>
            <a:lvl1pPr marL="0" indent="0" algn="l">
              <a:buNone/>
              <a:defRPr sz="1800" b="0" i="0">
                <a:solidFill>
                  <a:schemeClr val="accent2"/>
                </a:solidFill>
                <a:latin typeface="Calibri" panose="020F0502020204030204" pitchFamily="34" charset="0"/>
                <a:cs typeface="Calibri" panose="020F0502020204030204" pitchFamily="34" charset="0"/>
              </a:defRPr>
            </a:lvl1pPr>
            <a:lvl2pPr marL="342887" indent="0" algn="l">
              <a:buNone/>
              <a:defRPr sz="1500" b="0" i="0">
                <a:solidFill>
                  <a:schemeClr val="accent2"/>
                </a:solidFill>
                <a:latin typeface="Calibri" panose="020F0502020204030204" pitchFamily="34" charset="0"/>
                <a:cs typeface="Calibri" panose="020F0502020204030204" pitchFamily="34" charset="0"/>
              </a:defRPr>
            </a:lvl2pPr>
            <a:lvl3pPr marL="685773" indent="0" algn="l">
              <a:buNone/>
              <a:defRPr sz="1350" b="0" i="0">
                <a:solidFill>
                  <a:schemeClr val="accent2"/>
                </a:solidFill>
                <a:latin typeface="Calibri" panose="020F0502020204030204" pitchFamily="34" charset="0"/>
                <a:cs typeface="Calibri" panose="020F0502020204030204" pitchFamily="34" charset="0"/>
              </a:defRPr>
            </a:lvl3pPr>
            <a:lvl4pPr>
              <a:defRPr sz="1050"/>
            </a:lvl4pPr>
            <a:lvl5pPr>
              <a:defRPr sz="900"/>
            </a:lvl5pPr>
          </a:lstStyle>
          <a:p>
            <a:pPr lvl="0"/>
            <a:r>
              <a:rPr lang="en-US" dirty="0"/>
              <a:t>Presenter</a:t>
            </a:r>
          </a:p>
          <a:p>
            <a:pPr lvl="1"/>
            <a:r>
              <a:rPr lang="en-US" dirty="0"/>
              <a:t>Second level</a:t>
            </a:r>
          </a:p>
          <a:p>
            <a:pPr lvl="2"/>
            <a:r>
              <a:rPr lang="en-US" dirty="0"/>
              <a:t>Third level</a:t>
            </a:r>
          </a:p>
        </p:txBody>
      </p:sp>
      <p:sp>
        <p:nvSpPr>
          <p:cNvPr id="10" name="Content Placeholder 2"/>
          <p:cNvSpPr>
            <a:spLocks noGrp="1"/>
          </p:cNvSpPr>
          <p:nvPr>
            <p:ph idx="10" hasCustomPrompt="1"/>
          </p:nvPr>
        </p:nvSpPr>
        <p:spPr>
          <a:xfrm>
            <a:off x="3101727" y="1581150"/>
            <a:ext cx="5105400" cy="990600"/>
          </a:xfrm>
        </p:spPr>
        <p:txBody>
          <a:bodyPr>
            <a:noAutofit/>
          </a:bodyPr>
          <a:lstStyle>
            <a:lvl1pPr marL="0" indent="0" algn="l">
              <a:buNone/>
              <a:defRPr lang="en-US" sz="2800" b="1" i="0" kern="1200" baseline="0" dirty="0" smtClean="0">
                <a:solidFill>
                  <a:schemeClr val="tx1"/>
                </a:solidFill>
                <a:latin typeface="Calibri" panose="020F0502020204030204" pitchFamily="34" charset="0"/>
                <a:ea typeface="+mn-ea"/>
                <a:cs typeface="Calibri" panose="020F0502020204030204" pitchFamily="34" charset="0"/>
              </a:defRPr>
            </a:lvl1pPr>
            <a:lvl2pPr marL="342887" indent="0" algn="ctr">
              <a:buNone/>
              <a:defRPr sz="1500">
                <a:latin typeface="Arial" panose="020B0604020202020204" pitchFamily="34" charset="0"/>
                <a:cs typeface="Arial" panose="020B0604020202020204" pitchFamily="34" charset="0"/>
              </a:defRPr>
            </a:lvl2pPr>
            <a:lvl3pPr marL="685773" indent="0" algn="ctr">
              <a:buNone/>
              <a:defRPr sz="1350">
                <a:latin typeface="Arial" panose="020B0604020202020204" pitchFamily="34" charset="0"/>
                <a:cs typeface="Arial" panose="020B0604020202020204" pitchFamily="34" charset="0"/>
              </a:defRPr>
            </a:lvl3pPr>
            <a:lvl4pPr>
              <a:defRPr sz="1050"/>
            </a:lvl4pPr>
            <a:lvl5pPr>
              <a:defRPr sz="900"/>
            </a:lvl5pPr>
          </a:lstStyle>
          <a:p>
            <a:pPr lvl="0"/>
            <a:r>
              <a:rPr lang="en-US" dirty="0"/>
              <a:t>Presentation title goes here</a:t>
            </a:r>
          </a:p>
        </p:txBody>
      </p:sp>
      <p:pic>
        <p:nvPicPr>
          <p:cNvPr id="4" name="Picture 3">
            <a:extLst>
              <a:ext uri="{FF2B5EF4-FFF2-40B4-BE49-F238E27FC236}">
                <a16:creationId xmlns:a16="http://schemas.microsoft.com/office/drawing/2014/main" id="{95B278A1-773B-844D-9E68-2A078127283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4549584"/>
            <a:ext cx="9144000" cy="609918"/>
          </a:xfrm>
          <a:prstGeom prst="rect">
            <a:avLst/>
          </a:prstGeom>
        </p:spPr>
      </p:pic>
      <p:pic>
        <p:nvPicPr>
          <p:cNvPr id="5" name="Picture 4">
            <a:extLst>
              <a:ext uri="{FF2B5EF4-FFF2-40B4-BE49-F238E27FC236}">
                <a16:creationId xmlns:a16="http://schemas.microsoft.com/office/drawing/2014/main" id="{E67803C9-7CC3-514E-B4A9-E8799B49497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67544" y="570995"/>
            <a:ext cx="5800438" cy="609918"/>
          </a:xfrm>
          <a:prstGeom prst="rect">
            <a:avLst/>
          </a:prstGeom>
        </p:spPr>
      </p:pic>
    </p:spTree>
    <p:extLst>
      <p:ext uri="{BB962C8B-B14F-4D97-AF65-F5344CB8AC3E}">
        <p14:creationId xmlns:p14="http://schemas.microsoft.com/office/powerpoint/2010/main" val="11044098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Section title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7E9B6A-753D-4643-A27F-C06F3CD75040}"/>
              </a:ext>
            </a:extLst>
          </p:cNvPr>
          <p:cNvSpPr>
            <a:spLocks noGrp="1"/>
          </p:cNvSpPr>
          <p:nvPr>
            <p:ph type="title"/>
          </p:nvPr>
        </p:nvSpPr>
        <p:spPr>
          <a:xfrm>
            <a:off x="1066800" y="1958579"/>
            <a:ext cx="7315200" cy="613171"/>
          </a:xfrm>
        </p:spPr>
        <p:txBody>
          <a:bodyPr/>
          <a:lstStyle>
            <a:lvl1pPr>
              <a:defRPr>
                <a:solidFill>
                  <a:schemeClr val="tx1"/>
                </a:solidFill>
              </a:defRPr>
            </a:lvl1pPr>
          </a:lstStyle>
          <a:p>
            <a:r>
              <a:rPr lang="en-US"/>
              <a:t>Click to edit Master title style</a:t>
            </a:r>
          </a:p>
        </p:txBody>
      </p:sp>
      <p:sp>
        <p:nvSpPr>
          <p:cNvPr id="4" name="Rectangle 3">
            <a:extLst>
              <a:ext uri="{FF2B5EF4-FFF2-40B4-BE49-F238E27FC236}">
                <a16:creationId xmlns:a16="http://schemas.microsoft.com/office/drawing/2014/main" id="{B8CE4128-A041-914C-AF9A-F1DEBA90C0B1}"/>
              </a:ext>
            </a:extLst>
          </p:cNvPr>
          <p:cNvSpPr/>
          <p:nvPr userDrawn="1"/>
        </p:nvSpPr>
        <p:spPr>
          <a:xfrm>
            <a:off x="152400" y="133350"/>
            <a:ext cx="8839200" cy="4876800"/>
          </a:xfrm>
          <a:prstGeom prst="rect">
            <a:avLst/>
          </a:prstGeom>
          <a:noFill/>
          <a:ln w="3810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060696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7E9B6A-753D-4643-A27F-C06F3CD75040}"/>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4F96BE8D-7749-CA4F-A0A7-E36C2B49032B}"/>
              </a:ext>
            </a:extLst>
          </p:cNvPr>
          <p:cNvSpPr>
            <a:spLocks noGrp="1"/>
          </p:cNvSpPr>
          <p:nvPr>
            <p:ph type="sldNum" sz="quarter" idx="10"/>
          </p:nvPr>
        </p:nvSpPr>
        <p:spPr/>
        <p:txBody>
          <a:bodyPr/>
          <a:lstStyle/>
          <a:p>
            <a:fld id="{F2EB2E4D-57B5-40D2-A37F-A248C965F3D5}" type="slidenum">
              <a:rPr lang="en-US" smtClean="0"/>
              <a:pPr/>
              <a:t>‹#›</a:t>
            </a:fld>
            <a:endParaRPr lang="en-US" dirty="0"/>
          </a:p>
        </p:txBody>
      </p:sp>
      <p:sp>
        <p:nvSpPr>
          <p:cNvPr id="5" name="Content Placeholder 4">
            <a:extLst>
              <a:ext uri="{FF2B5EF4-FFF2-40B4-BE49-F238E27FC236}">
                <a16:creationId xmlns:a16="http://schemas.microsoft.com/office/drawing/2014/main" id="{5FAA8B71-0440-8740-A2FE-E7CC55BD1229}"/>
              </a:ext>
            </a:extLst>
          </p:cNvPr>
          <p:cNvSpPr>
            <a:spLocks noGrp="1"/>
          </p:cNvSpPr>
          <p:nvPr>
            <p:ph sz="quarter" idx="11"/>
          </p:nvPr>
        </p:nvSpPr>
        <p:spPr>
          <a:xfrm>
            <a:off x="457200" y="1047750"/>
            <a:ext cx="7924800" cy="3429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662463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with image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7E9B6A-753D-4643-A27F-C06F3CD75040}"/>
              </a:ext>
            </a:extLst>
          </p:cNvPr>
          <p:cNvSpPr>
            <a:spLocks noGrp="1"/>
          </p:cNvSpPr>
          <p:nvPr>
            <p:ph type="title"/>
          </p:nvPr>
        </p:nvSpPr>
        <p:spPr/>
        <p:txBody>
          <a:bodyPr/>
          <a:lstStyle/>
          <a:p>
            <a:r>
              <a:rPr lang="en-US"/>
              <a:t>Click to edit Master title style</a:t>
            </a:r>
            <a:endParaRPr lang="en-US" dirty="0"/>
          </a:p>
        </p:txBody>
      </p:sp>
      <p:sp>
        <p:nvSpPr>
          <p:cNvPr id="3" name="Slide Number Placeholder 2">
            <a:extLst>
              <a:ext uri="{FF2B5EF4-FFF2-40B4-BE49-F238E27FC236}">
                <a16:creationId xmlns:a16="http://schemas.microsoft.com/office/drawing/2014/main" id="{4F96BE8D-7749-CA4F-A0A7-E36C2B49032B}"/>
              </a:ext>
            </a:extLst>
          </p:cNvPr>
          <p:cNvSpPr>
            <a:spLocks noGrp="1"/>
          </p:cNvSpPr>
          <p:nvPr>
            <p:ph type="sldNum" sz="quarter" idx="10"/>
          </p:nvPr>
        </p:nvSpPr>
        <p:spPr/>
        <p:txBody>
          <a:bodyPr/>
          <a:lstStyle/>
          <a:p>
            <a:fld id="{F2EB2E4D-57B5-40D2-A37F-A248C965F3D5}" type="slidenum">
              <a:rPr lang="en-US" smtClean="0"/>
              <a:pPr/>
              <a:t>‹#›</a:t>
            </a:fld>
            <a:endParaRPr lang="en-US" dirty="0"/>
          </a:p>
        </p:txBody>
      </p:sp>
      <p:sp>
        <p:nvSpPr>
          <p:cNvPr id="5" name="Content Placeholder 4">
            <a:extLst>
              <a:ext uri="{FF2B5EF4-FFF2-40B4-BE49-F238E27FC236}">
                <a16:creationId xmlns:a16="http://schemas.microsoft.com/office/drawing/2014/main" id="{5FAA8B71-0440-8740-A2FE-E7CC55BD1229}"/>
              </a:ext>
            </a:extLst>
          </p:cNvPr>
          <p:cNvSpPr>
            <a:spLocks noGrp="1"/>
          </p:cNvSpPr>
          <p:nvPr>
            <p:ph sz="quarter" idx="11"/>
          </p:nvPr>
        </p:nvSpPr>
        <p:spPr>
          <a:xfrm>
            <a:off x="457200" y="1047750"/>
            <a:ext cx="3886200" cy="3429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Picture Placeholder 5">
            <a:extLst>
              <a:ext uri="{FF2B5EF4-FFF2-40B4-BE49-F238E27FC236}">
                <a16:creationId xmlns:a16="http://schemas.microsoft.com/office/drawing/2014/main" id="{11B133BE-5ADF-784D-8C52-AA4249ED1EED}"/>
              </a:ext>
            </a:extLst>
          </p:cNvPr>
          <p:cNvSpPr>
            <a:spLocks noGrp="1"/>
          </p:cNvSpPr>
          <p:nvPr>
            <p:ph type="pic" sz="quarter" idx="12" hasCustomPrompt="1"/>
          </p:nvPr>
        </p:nvSpPr>
        <p:spPr>
          <a:xfrm>
            <a:off x="4572000" y="1047750"/>
            <a:ext cx="3810000" cy="3429000"/>
          </a:xfrm>
        </p:spPr>
        <p:txBody>
          <a:bodyPr/>
          <a:lstStyle/>
          <a:p>
            <a:r>
              <a:rPr lang="en-US" dirty="0"/>
              <a:t>Click to insert photo</a:t>
            </a:r>
          </a:p>
        </p:txBody>
      </p:sp>
    </p:spTree>
    <p:extLst>
      <p:ext uri="{BB962C8B-B14F-4D97-AF65-F5344CB8AC3E}">
        <p14:creationId xmlns:p14="http://schemas.microsoft.com/office/powerpoint/2010/main" val="7015439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with imag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7E9B6A-753D-4643-A27F-C06F3CD75040}"/>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4F96BE8D-7749-CA4F-A0A7-E36C2B49032B}"/>
              </a:ext>
            </a:extLst>
          </p:cNvPr>
          <p:cNvSpPr>
            <a:spLocks noGrp="1"/>
          </p:cNvSpPr>
          <p:nvPr>
            <p:ph type="sldNum" sz="quarter" idx="10"/>
          </p:nvPr>
        </p:nvSpPr>
        <p:spPr/>
        <p:txBody>
          <a:bodyPr/>
          <a:lstStyle/>
          <a:p>
            <a:fld id="{F2EB2E4D-57B5-40D2-A37F-A248C965F3D5}" type="slidenum">
              <a:rPr lang="en-US" smtClean="0"/>
              <a:pPr/>
              <a:t>‹#›</a:t>
            </a:fld>
            <a:endParaRPr lang="en-US" dirty="0"/>
          </a:p>
        </p:txBody>
      </p:sp>
      <p:sp>
        <p:nvSpPr>
          <p:cNvPr id="5" name="Content Placeholder 4">
            <a:extLst>
              <a:ext uri="{FF2B5EF4-FFF2-40B4-BE49-F238E27FC236}">
                <a16:creationId xmlns:a16="http://schemas.microsoft.com/office/drawing/2014/main" id="{5FAA8B71-0440-8740-A2FE-E7CC55BD1229}"/>
              </a:ext>
            </a:extLst>
          </p:cNvPr>
          <p:cNvSpPr>
            <a:spLocks noGrp="1"/>
          </p:cNvSpPr>
          <p:nvPr>
            <p:ph sz="quarter" idx="11"/>
          </p:nvPr>
        </p:nvSpPr>
        <p:spPr>
          <a:xfrm>
            <a:off x="4495800" y="1047750"/>
            <a:ext cx="3886200" cy="3429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Picture Placeholder 5">
            <a:extLst>
              <a:ext uri="{FF2B5EF4-FFF2-40B4-BE49-F238E27FC236}">
                <a16:creationId xmlns:a16="http://schemas.microsoft.com/office/drawing/2014/main" id="{11B133BE-5ADF-784D-8C52-AA4249ED1EED}"/>
              </a:ext>
            </a:extLst>
          </p:cNvPr>
          <p:cNvSpPr>
            <a:spLocks noGrp="1"/>
          </p:cNvSpPr>
          <p:nvPr>
            <p:ph type="pic" sz="quarter" idx="12" hasCustomPrompt="1"/>
          </p:nvPr>
        </p:nvSpPr>
        <p:spPr>
          <a:xfrm>
            <a:off x="457200" y="1047750"/>
            <a:ext cx="3810000" cy="3429000"/>
          </a:xfrm>
        </p:spPr>
        <p:txBody>
          <a:bodyPr/>
          <a:lstStyle/>
          <a:p>
            <a:r>
              <a:rPr lang="en-US" dirty="0"/>
              <a:t>Click to insert photo</a:t>
            </a:r>
          </a:p>
        </p:txBody>
      </p:sp>
    </p:spTree>
    <p:extLst>
      <p:ext uri="{BB962C8B-B14F-4D97-AF65-F5344CB8AC3E}">
        <p14:creationId xmlns:p14="http://schemas.microsoft.com/office/powerpoint/2010/main" val="1042202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ection titl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8CE4128-A041-914C-AF9A-F1DEBA90C0B1}"/>
              </a:ext>
            </a:extLst>
          </p:cNvPr>
          <p:cNvSpPr/>
          <p:nvPr userDrawn="1"/>
        </p:nvSpPr>
        <p:spPr>
          <a:xfrm>
            <a:off x="0" y="2720"/>
            <a:ext cx="9144000" cy="5140779"/>
          </a:xfrm>
          <a:prstGeom prst="rect">
            <a:avLst/>
          </a:prstGeom>
          <a:solidFill>
            <a:schemeClr val="accent1"/>
          </a:solidFill>
          <a:ln w="3810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A7E9B6A-753D-4643-A27F-C06F3CD75040}"/>
              </a:ext>
            </a:extLst>
          </p:cNvPr>
          <p:cNvSpPr>
            <a:spLocks noGrp="1"/>
          </p:cNvSpPr>
          <p:nvPr>
            <p:ph type="title"/>
          </p:nvPr>
        </p:nvSpPr>
        <p:spPr>
          <a:xfrm>
            <a:off x="1066800" y="1958579"/>
            <a:ext cx="7315200" cy="613171"/>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4020970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lide with 2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7E9B6A-753D-4643-A27F-C06F3CD75040}"/>
              </a:ext>
            </a:extLst>
          </p:cNvPr>
          <p:cNvSpPr>
            <a:spLocks noGrp="1"/>
          </p:cNvSpPr>
          <p:nvPr>
            <p:ph type="title" hasCustomPrompt="1"/>
          </p:nvPr>
        </p:nvSpPr>
        <p:spPr/>
        <p:txBody>
          <a:bodyPr/>
          <a:lstStyle>
            <a:lvl1pPr>
              <a:defRPr/>
            </a:lvl1pPr>
          </a:lstStyle>
          <a:p>
            <a:r>
              <a:rPr lang="en-US" dirty="0"/>
              <a:t>Contact Us!</a:t>
            </a:r>
          </a:p>
        </p:txBody>
      </p:sp>
      <p:sp>
        <p:nvSpPr>
          <p:cNvPr id="3" name="Slide Number Placeholder 2">
            <a:extLst>
              <a:ext uri="{FF2B5EF4-FFF2-40B4-BE49-F238E27FC236}">
                <a16:creationId xmlns:a16="http://schemas.microsoft.com/office/drawing/2014/main" id="{4F96BE8D-7749-CA4F-A0A7-E36C2B49032B}"/>
              </a:ext>
            </a:extLst>
          </p:cNvPr>
          <p:cNvSpPr>
            <a:spLocks noGrp="1"/>
          </p:cNvSpPr>
          <p:nvPr>
            <p:ph type="sldNum" sz="quarter" idx="10"/>
          </p:nvPr>
        </p:nvSpPr>
        <p:spPr/>
        <p:txBody>
          <a:bodyPr/>
          <a:lstStyle/>
          <a:p>
            <a:fld id="{F2EB2E4D-57B5-40D2-A37F-A248C965F3D5}" type="slidenum">
              <a:rPr lang="en-US" smtClean="0"/>
              <a:pPr/>
              <a:t>‹#›</a:t>
            </a:fld>
            <a:endParaRPr lang="en-US" dirty="0"/>
          </a:p>
        </p:txBody>
      </p:sp>
      <p:sp>
        <p:nvSpPr>
          <p:cNvPr id="7" name="Picture Placeholder 5">
            <a:extLst>
              <a:ext uri="{FF2B5EF4-FFF2-40B4-BE49-F238E27FC236}">
                <a16:creationId xmlns:a16="http://schemas.microsoft.com/office/drawing/2014/main" id="{D0D221C6-9B51-1A49-81D0-547EE73B0929}"/>
              </a:ext>
            </a:extLst>
          </p:cNvPr>
          <p:cNvSpPr>
            <a:spLocks noGrp="1"/>
          </p:cNvSpPr>
          <p:nvPr>
            <p:ph type="pic" sz="quarter" idx="13"/>
          </p:nvPr>
        </p:nvSpPr>
        <p:spPr>
          <a:xfrm>
            <a:off x="4581144" y="1047750"/>
            <a:ext cx="3810000" cy="3429000"/>
          </a:xfrm>
        </p:spPr>
        <p:txBody>
          <a:bodyPr/>
          <a:lstStyle/>
          <a:p>
            <a:r>
              <a:rPr lang="en-US"/>
              <a:t>Click icon to add picture</a:t>
            </a:r>
          </a:p>
        </p:txBody>
      </p:sp>
      <p:sp>
        <p:nvSpPr>
          <p:cNvPr id="8" name="Rectangle 7"/>
          <p:cNvSpPr/>
          <p:nvPr userDrawn="1"/>
        </p:nvSpPr>
        <p:spPr>
          <a:xfrm>
            <a:off x="482885" y="3409950"/>
            <a:ext cx="4572000" cy="869469"/>
          </a:xfrm>
          <a:prstGeom prst="rect">
            <a:avLst/>
          </a:prstGeom>
        </p:spPr>
        <p:txBody>
          <a:bodyPr>
            <a:spAutoFit/>
          </a:bodyPr>
          <a:lstStyle/>
          <a:p>
            <a:pPr marL="34529" lvl="1" defTabSz="514330">
              <a:spcBef>
                <a:spcPct val="0"/>
              </a:spcBef>
              <a:defRPr/>
            </a:pPr>
            <a:r>
              <a:rPr lang="en-CA" altLang="en-US" sz="2400" dirty="0">
                <a:solidFill>
                  <a:srgbClr val="C33B30"/>
                </a:solidFill>
                <a:hlinkClick r:id="rId2"/>
              </a:rPr>
              <a:t>https://www.ti.ubc.ca/</a:t>
            </a:r>
            <a:endParaRPr lang="en-CA" altLang="en-US" sz="2400" dirty="0">
              <a:solidFill>
                <a:srgbClr val="C33B30"/>
              </a:solidFill>
            </a:endParaRPr>
          </a:p>
          <a:p>
            <a:pPr marL="34529" lvl="1" defTabSz="514330">
              <a:spcBef>
                <a:spcPts val="300"/>
              </a:spcBef>
              <a:defRPr/>
            </a:pPr>
            <a:r>
              <a:rPr lang="en-CA" altLang="en-US" sz="2400" dirty="0">
                <a:solidFill>
                  <a:prstClr val="black"/>
                </a:solidFill>
              </a:rPr>
              <a:t>	@</a:t>
            </a:r>
            <a:r>
              <a:rPr lang="en-CA" altLang="en-US" sz="2400" dirty="0" err="1">
                <a:solidFill>
                  <a:prstClr val="black"/>
                </a:solidFill>
              </a:rPr>
              <a:t>Drug_Evidence</a:t>
            </a:r>
            <a:endParaRPr lang="en-CA" altLang="en-US" sz="2400" dirty="0">
              <a:solidFill>
                <a:prstClr val="black"/>
              </a:solidFill>
            </a:endParaRPr>
          </a:p>
        </p:txBody>
      </p:sp>
      <p:pic>
        <p:nvPicPr>
          <p:cNvPr id="5" name="Picture 4">
            <a:extLst>
              <a:ext uri="{FF2B5EF4-FFF2-40B4-BE49-F238E27FC236}">
                <a16:creationId xmlns:a16="http://schemas.microsoft.com/office/drawing/2014/main" id="{4C46E130-2AC4-4D82-973C-45B7544E538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52856" y="3867150"/>
            <a:ext cx="304800" cy="311528"/>
          </a:xfrm>
          <a:prstGeom prst="rect">
            <a:avLst/>
          </a:prstGeom>
        </p:spPr>
      </p:pic>
    </p:spTree>
    <p:extLst>
      <p:ext uri="{BB962C8B-B14F-4D97-AF65-F5344CB8AC3E}">
        <p14:creationId xmlns:p14="http://schemas.microsoft.com/office/powerpoint/2010/main" val="37902386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Slide with one big ima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9598B767-1133-AE48-8543-4283298836F8}"/>
              </a:ext>
            </a:extLst>
          </p:cNvPr>
          <p:cNvSpPr/>
          <p:nvPr userDrawn="1"/>
        </p:nvSpPr>
        <p:spPr>
          <a:xfrm>
            <a:off x="0" y="5010150"/>
            <a:ext cx="9144000"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a:extLst>
              <a:ext uri="{FF2B5EF4-FFF2-40B4-BE49-F238E27FC236}">
                <a16:creationId xmlns:a16="http://schemas.microsoft.com/office/drawing/2014/main" id="{C2534A27-5414-6F40-AB26-D6AB20CBC573}"/>
              </a:ext>
            </a:extLst>
          </p:cNvPr>
          <p:cNvSpPr>
            <a:spLocks noGrp="1"/>
          </p:cNvSpPr>
          <p:nvPr>
            <p:ph type="pic" sz="quarter" idx="10"/>
          </p:nvPr>
        </p:nvSpPr>
        <p:spPr>
          <a:xfrm>
            <a:off x="228600" y="209550"/>
            <a:ext cx="8686800" cy="4648200"/>
          </a:xfrm>
        </p:spPr>
        <p:txBody>
          <a:bodyPr/>
          <a:lstStyle/>
          <a:p>
            <a:r>
              <a:rPr lang="en-US"/>
              <a:t>Click icon to add picture</a:t>
            </a:r>
          </a:p>
        </p:txBody>
      </p:sp>
    </p:spTree>
    <p:extLst>
      <p:ext uri="{BB962C8B-B14F-4D97-AF65-F5344CB8AC3E}">
        <p14:creationId xmlns:p14="http://schemas.microsoft.com/office/powerpoint/2010/main" val="241401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7924800" cy="613171"/>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457199" y="971550"/>
            <a:ext cx="8504001" cy="3623072"/>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6827601" y="4663677"/>
            <a:ext cx="2133600" cy="273844"/>
          </a:xfrm>
          <a:prstGeom prst="rect">
            <a:avLst/>
          </a:prstGeom>
        </p:spPr>
        <p:txBody>
          <a:bodyPr vert="horz" lIns="91440" tIns="45720" rIns="91440" bIns="45720" rtlCol="0" anchor="ctr"/>
          <a:lstStyle>
            <a:lvl1pPr algn="r">
              <a:defRPr sz="900">
                <a:solidFill>
                  <a:srgbClr val="C00000"/>
                </a:solidFill>
              </a:defRPr>
            </a:lvl1pPr>
          </a:lstStyle>
          <a:p>
            <a:fld id="{F2EB2E4D-57B5-40D2-A37F-A248C965F3D5}" type="slidenum">
              <a:rPr lang="en-US" smtClean="0"/>
              <a:pPr/>
              <a:t>‹#›</a:t>
            </a:fld>
            <a:endParaRPr lang="en-US" dirty="0"/>
          </a:p>
        </p:txBody>
      </p:sp>
      <p:pic>
        <p:nvPicPr>
          <p:cNvPr id="8" name="Picture 7">
            <a:extLst>
              <a:ext uri="{FF2B5EF4-FFF2-40B4-BE49-F238E27FC236}">
                <a16:creationId xmlns:a16="http://schemas.microsoft.com/office/drawing/2014/main" id="{603DF8AF-6ECF-7646-B969-FC38F65CAD68}"/>
              </a:ext>
              <a:ext uri="{C183D7F6-B498-43B3-948B-1728B52AA6E4}">
                <adec:decorative xmlns:adec="http://schemas.microsoft.com/office/drawing/2017/decorative" val="1"/>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8534400" y="180833"/>
            <a:ext cx="426801" cy="429637"/>
          </a:xfrm>
          <a:prstGeom prst="rect">
            <a:avLst/>
          </a:prstGeom>
        </p:spPr>
      </p:pic>
      <p:sp>
        <p:nvSpPr>
          <p:cNvPr id="9" name="Rectangle 8">
            <a:extLst>
              <a:ext uri="{FF2B5EF4-FFF2-40B4-BE49-F238E27FC236}">
                <a16:creationId xmlns:a16="http://schemas.microsoft.com/office/drawing/2014/main" id="{552B1972-FC81-AD4D-89D7-BC9E64FF8830}"/>
              </a:ext>
            </a:extLst>
          </p:cNvPr>
          <p:cNvSpPr/>
          <p:nvPr userDrawn="1"/>
        </p:nvSpPr>
        <p:spPr>
          <a:xfrm>
            <a:off x="0" y="5010150"/>
            <a:ext cx="9144000" cy="133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683324"/>
      </p:ext>
    </p:extLst>
  </p:cSld>
  <p:clrMap bg1="lt1" tx1="dk1" bg2="lt2" tx2="dk2" accent1="accent1" accent2="accent2" accent3="accent3" accent4="accent4" accent5="accent5" accent6="accent6" hlink="hlink" folHlink="folHlink"/>
  <p:sldLayoutIdLst>
    <p:sldLayoutId id="2147483655" r:id="rId1"/>
    <p:sldLayoutId id="2147483674" r:id="rId2"/>
    <p:sldLayoutId id="2147483670" r:id="rId3"/>
    <p:sldLayoutId id="2147483671" r:id="rId4"/>
    <p:sldLayoutId id="2147483672" r:id="rId5"/>
    <p:sldLayoutId id="2147483675" r:id="rId6"/>
    <p:sldLayoutId id="2147483673" r:id="rId7"/>
    <p:sldLayoutId id="2147483650" r:id="rId8"/>
  </p:sldLayoutIdLst>
  <p:hf hdr="0" ftr="0" dt="0"/>
  <p:txStyles>
    <p:titleStyle>
      <a:lvl1pPr algn="l" defTabSz="685773" rtl="0" eaLnBrk="1" latinLnBrk="0" hangingPunct="1">
        <a:spcBef>
          <a:spcPct val="0"/>
        </a:spcBef>
        <a:buNone/>
        <a:defRPr sz="3300" b="1" i="0" kern="1200" baseline="0">
          <a:solidFill>
            <a:srgbClr val="38586E"/>
          </a:solidFill>
          <a:latin typeface="+mj-lt"/>
          <a:ea typeface="+mj-ea"/>
          <a:cs typeface="+mj-cs"/>
        </a:defRPr>
      </a:lvl1pPr>
    </p:titleStyle>
    <p:body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773" rtl="0" eaLnBrk="1" latinLnBrk="0" hangingPunct="1">
        <a:defRPr sz="1350" kern="1200">
          <a:solidFill>
            <a:schemeClr val="tx1"/>
          </a:solidFill>
          <a:latin typeface="+mn-lt"/>
          <a:ea typeface="+mn-ea"/>
          <a:cs typeface="+mn-cs"/>
        </a:defRPr>
      </a:lvl1pPr>
      <a:lvl2pPr marL="342887" algn="l" defTabSz="685773" rtl="0" eaLnBrk="1" latinLnBrk="0" hangingPunct="1">
        <a:defRPr sz="1350" kern="1200">
          <a:solidFill>
            <a:schemeClr val="tx1"/>
          </a:solidFill>
          <a:latin typeface="+mn-lt"/>
          <a:ea typeface="+mn-ea"/>
          <a:cs typeface="+mn-cs"/>
        </a:defRPr>
      </a:lvl2pPr>
      <a:lvl3pPr marL="685773" algn="l" defTabSz="685773" rtl="0" eaLnBrk="1" latinLnBrk="0" hangingPunct="1">
        <a:defRPr sz="1350" kern="1200">
          <a:solidFill>
            <a:schemeClr val="tx1"/>
          </a:solidFill>
          <a:latin typeface="+mn-lt"/>
          <a:ea typeface="+mn-ea"/>
          <a:cs typeface="+mn-cs"/>
        </a:defRPr>
      </a:lvl3pPr>
      <a:lvl4pPr marL="1028659" algn="l" defTabSz="685773" rtl="0" eaLnBrk="1" latinLnBrk="0" hangingPunct="1">
        <a:defRPr sz="1350" kern="1200">
          <a:solidFill>
            <a:schemeClr val="tx1"/>
          </a:solidFill>
          <a:latin typeface="+mn-lt"/>
          <a:ea typeface="+mn-ea"/>
          <a:cs typeface="+mn-cs"/>
        </a:defRPr>
      </a:lvl4pPr>
      <a:lvl5pPr marL="1371545" algn="l" defTabSz="685773" rtl="0" eaLnBrk="1" latinLnBrk="0" hangingPunct="1">
        <a:defRPr sz="1350" kern="1200">
          <a:solidFill>
            <a:schemeClr val="tx1"/>
          </a:solidFill>
          <a:latin typeface="+mn-lt"/>
          <a:ea typeface="+mn-ea"/>
          <a:cs typeface="+mn-cs"/>
        </a:defRPr>
      </a:lvl5pPr>
      <a:lvl6pPr marL="1714432" algn="l" defTabSz="685773" rtl="0" eaLnBrk="1" latinLnBrk="0" hangingPunct="1">
        <a:defRPr sz="1350" kern="1200">
          <a:solidFill>
            <a:schemeClr val="tx1"/>
          </a:solidFill>
          <a:latin typeface="+mn-lt"/>
          <a:ea typeface="+mn-ea"/>
          <a:cs typeface="+mn-cs"/>
        </a:defRPr>
      </a:lvl6pPr>
      <a:lvl7pPr marL="2057318" algn="l" defTabSz="685773" rtl="0" eaLnBrk="1" latinLnBrk="0" hangingPunct="1">
        <a:defRPr sz="1350" kern="1200">
          <a:solidFill>
            <a:schemeClr val="tx1"/>
          </a:solidFill>
          <a:latin typeface="+mn-lt"/>
          <a:ea typeface="+mn-ea"/>
          <a:cs typeface="+mn-cs"/>
        </a:defRPr>
      </a:lvl7pPr>
      <a:lvl8pPr marL="2400204" algn="l" defTabSz="685773" rtl="0" eaLnBrk="1" latinLnBrk="0" hangingPunct="1">
        <a:defRPr sz="1350" kern="1200">
          <a:solidFill>
            <a:schemeClr val="tx1"/>
          </a:solidFill>
          <a:latin typeface="+mn-lt"/>
          <a:ea typeface="+mn-ea"/>
          <a:cs typeface="+mn-cs"/>
        </a:defRPr>
      </a:lvl8pPr>
      <a:lvl9pPr marL="2743090" algn="l" defTabSz="68577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hyperlink" Target="mailto:andrewc.li@ubc.ca" TargetMode="External"/><Relationship Id="rId7" Type="http://schemas.openxmlformats.org/officeDocument/2006/relationships/hyperlink" Target="https://www.ti.ubc.ca/" TargetMode="External"/><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hyperlink" Target="https://x.com/Drug_Evidence?ref_src=twsrc%5Egoogle%7Ctwcamp%5Eserp%7Ctwgr%5Eauthor" TargetMode="External"/><Relationship Id="rId5" Type="http://schemas.openxmlformats.org/officeDocument/2006/relationships/hyperlink" Target="http://www.andrewcli.com/" TargetMode="External"/><Relationship Id="rId4" Type="http://schemas.openxmlformats.org/officeDocument/2006/relationships/hyperlink" Target="https://x.com/drewroc6" TargetMode="Externa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slides/_rels/slide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xml"/><Relationship Id="rId1" Type="http://schemas.openxmlformats.org/officeDocument/2006/relationships/slideLayout" Target="../slideLayouts/slideLayout3.xml"/><Relationship Id="rId5" Type="http://schemas.openxmlformats.org/officeDocument/2006/relationships/image" Target="../media/image19.svg"/><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0.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FD26E28-CBCF-3E4C-BBA6-F1064BCFD777}"/>
              </a:ext>
            </a:extLst>
          </p:cNvPr>
          <p:cNvSpPr>
            <a:spLocks noGrp="1"/>
          </p:cNvSpPr>
          <p:nvPr>
            <p:ph idx="1"/>
          </p:nvPr>
        </p:nvSpPr>
        <p:spPr>
          <a:xfrm>
            <a:off x="3101725" y="3257550"/>
            <a:ext cx="5966073" cy="685800"/>
          </a:xfrm>
        </p:spPr>
        <p:txBody>
          <a:bodyPr>
            <a:normAutofit/>
          </a:bodyPr>
          <a:lstStyle/>
          <a:p>
            <a:r>
              <a:rPr lang="en-US" sz="1300" b="1" dirty="0">
                <a:latin typeface="Arial" panose="020B0604020202020204" pitchFamily="34" charset="0"/>
                <a:cs typeface="Arial" panose="020B0604020202020204" pitchFamily="34" charset="0"/>
              </a:rPr>
              <a:t>Andrew Li</a:t>
            </a:r>
            <a:r>
              <a:rPr lang="en-US" sz="1300" dirty="0">
                <a:latin typeface="Arial" panose="020B0604020202020204" pitchFamily="34" charset="0"/>
                <a:cs typeface="Arial" panose="020B0604020202020204" pitchFamily="34" charset="0"/>
              </a:rPr>
              <a:t>, Zishan Cui, Wade Thompson, Anshula Ambasta, </a:t>
            </a:r>
          </a:p>
          <a:p>
            <a:r>
              <a:rPr lang="en-US" sz="1300" dirty="0">
                <a:latin typeface="Arial" panose="020B0604020202020204" pitchFamily="34" charset="0"/>
                <a:cs typeface="Arial" panose="020B0604020202020204" pitchFamily="34" charset="0"/>
              </a:rPr>
              <a:t>Greg Carney, Colin Dormuth</a:t>
            </a:r>
          </a:p>
          <a:p>
            <a:endParaRPr lang="en-US" sz="1400" dirty="0">
              <a:latin typeface="Arial" panose="020B0604020202020204" pitchFamily="34" charset="0"/>
              <a:cs typeface="Arial" panose="020B0604020202020204" pitchFamily="34" charset="0"/>
            </a:endParaRPr>
          </a:p>
          <a:p>
            <a:endParaRPr lang="en-US" sz="1400" dirty="0">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6AC4212D-8803-344A-9CE3-9AD7030ED767}"/>
              </a:ext>
            </a:extLst>
          </p:cNvPr>
          <p:cNvSpPr>
            <a:spLocks noGrp="1"/>
          </p:cNvSpPr>
          <p:nvPr>
            <p:ph idx="10"/>
          </p:nvPr>
        </p:nvSpPr>
        <p:spPr>
          <a:xfrm>
            <a:off x="3101726" y="1962150"/>
            <a:ext cx="5966073" cy="609600"/>
          </a:xfrm>
        </p:spPr>
        <p:txBody>
          <a:bodyPr/>
          <a:lstStyle/>
          <a:p>
            <a:r>
              <a:rPr lang="en-US" sz="2400" b="0" dirty="0">
                <a:latin typeface="Arial" panose="020B0604020202020204" pitchFamily="34" charset="0"/>
                <a:cs typeface="Arial" panose="020B0604020202020204" pitchFamily="34" charset="0"/>
              </a:rPr>
              <a:t>Relative-age effect on diagnosis and pharmacologic treatment of ADHD in children and adolescents</a:t>
            </a:r>
          </a:p>
        </p:txBody>
      </p:sp>
    </p:spTree>
    <p:extLst>
      <p:ext uri="{BB962C8B-B14F-4D97-AF65-F5344CB8AC3E}">
        <p14:creationId xmlns:p14="http://schemas.microsoft.com/office/powerpoint/2010/main" val="9952913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8E8F1B-C408-4776-A26F-F83F815B2C52}"/>
              </a:ext>
            </a:extLst>
          </p:cNvPr>
          <p:cNvSpPr>
            <a:spLocks noGrp="1"/>
          </p:cNvSpPr>
          <p:nvPr>
            <p:ph type="title"/>
          </p:nvPr>
        </p:nvSpPr>
        <p:spPr>
          <a:xfrm>
            <a:off x="342900" y="1958579"/>
            <a:ext cx="8458200" cy="1070371"/>
          </a:xfrm>
        </p:spPr>
        <p:txBody>
          <a:bodyPr>
            <a:normAutofit fontScale="90000"/>
          </a:bodyPr>
          <a:lstStyle/>
          <a:p>
            <a:r>
              <a:rPr lang="en-CA" sz="2400" b="0" dirty="0">
                <a:latin typeface="Arial" panose="020B0604020202020204" pitchFamily="34" charset="0"/>
                <a:cs typeface="Arial" panose="020B0604020202020204" pitchFamily="34" charset="0"/>
              </a:rPr>
              <a:t>With evidence from so many different jurisdictions, surely policy has changed and clinicians are more careful when diagnosing and treating children for ADHD?</a:t>
            </a:r>
            <a:br>
              <a:rPr lang="en-CA" sz="2400" b="0" dirty="0">
                <a:latin typeface="Arial" panose="020B0604020202020204" pitchFamily="34" charset="0"/>
                <a:cs typeface="Arial" panose="020B0604020202020204" pitchFamily="34" charset="0"/>
              </a:rPr>
            </a:br>
            <a:br>
              <a:rPr lang="en-CA" sz="2400" b="0" dirty="0">
                <a:latin typeface="Arial" panose="020B0604020202020204" pitchFamily="34" charset="0"/>
                <a:cs typeface="Arial" panose="020B0604020202020204" pitchFamily="34" charset="0"/>
              </a:rPr>
            </a:br>
            <a:br>
              <a:rPr lang="en-CA" sz="2400" b="0" dirty="0">
                <a:latin typeface="Arial" panose="020B0604020202020204" pitchFamily="34" charset="0"/>
                <a:cs typeface="Arial" panose="020B0604020202020204" pitchFamily="34" charset="0"/>
              </a:rPr>
            </a:br>
            <a:endParaRPr lang="en-CA" sz="2400" b="0" dirty="0">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BCCD30EE-3F24-404B-B8C9-AB00D8896C31}"/>
              </a:ext>
            </a:extLst>
          </p:cNvPr>
          <p:cNvSpPr txBox="1"/>
          <p:nvPr/>
        </p:nvSpPr>
        <p:spPr>
          <a:xfrm>
            <a:off x="369162" y="2571750"/>
            <a:ext cx="6179897" cy="1200329"/>
          </a:xfrm>
          <a:prstGeom prst="rect">
            <a:avLst/>
          </a:prstGeom>
          <a:noFill/>
        </p:spPr>
        <p:txBody>
          <a:bodyPr wrap="none" rtlCol="0">
            <a:spAutoFit/>
          </a:bodyPr>
          <a:lstStyle/>
          <a:p>
            <a:pPr marL="285750" indent="-285750">
              <a:buFont typeface="Arial" panose="020B0604020202020204" pitchFamily="34" charset="0"/>
              <a:buChar char="•"/>
            </a:pPr>
            <a:r>
              <a:rPr lang="en-CA" sz="1800" b="0" dirty="0">
                <a:solidFill>
                  <a:schemeClr val="bg1"/>
                </a:solidFill>
                <a:latin typeface="Arial" panose="020B0604020202020204" pitchFamily="34" charset="0"/>
                <a:cs typeface="Arial" panose="020B0604020202020204" pitchFamily="34" charset="0"/>
              </a:rPr>
              <a:t>Majority of studies used pre-DSM-5 data (&gt;2013)</a:t>
            </a:r>
          </a:p>
          <a:p>
            <a:pPr marL="285750" indent="-285750">
              <a:buFont typeface="Arial" panose="020B0604020202020204" pitchFamily="34" charset="0"/>
              <a:buChar char="•"/>
            </a:pPr>
            <a:r>
              <a:rPr lang="en-CA" sz="1800" b="0" dirty="0">
                <a:solidFill>
                  <a:schemeClr val="bg1"/>
                </a:solidFill>
                <a:latin typeface="Arial" panose="020B0604020202020204" pitchFamily="34" charset="0"/>
                <a:cs typeface="Arial" panose="020B0604020202020204" pitchFamily="34" charset="0"/>
              </a:rPr>
              <a:t>The only Canadian study had a limited age range (6-12)</a:t>
            </a:r>
          </a:p>
          <a:p>
            <a:pPr marL="285750" indent="-285750">
              <a:buFont typeface="Arial" panose="020B0604020202020204" pitchFamily="34" charset="0"/>
              <a:buChar char="•"/>
            </a:pPr>
            <a:r>
              <a:rPr lang="en-CA" dirty="0">
                <a:solidFill>
                  <a:schemeClr val="bg1"/>
                </a:solidFill>
                <a:latin typeface="Arial" panose="020B0604020202020204" pitchFamily="34" charset="0"/>
                <a:cs typeface="Arial" panose="020B0604020202020204" pitchFamily="34" charset="0"/>
              </a:rPr>
              <a:t>ADHD diagnosis prevalence have continued to increase</a:t>
            </a:r>
          </a:p>
          <a:p>
            <a:pPr marL="285750" indent="-285750">
              <a:buFont typeface="Arial" panose="020B0604020202020204" pitchFamily="34" charset="0"/>
              <a:buChar char="•"/>
            </a:pPr>
            <a:r>
              <a:rPr lang="en-CA" dirty="0">
                <a:solidFill>
                  <a:schemeClr val="bg1"/>
                </a:solidFill>
                <a:latin typeface="Arial" panose="020B0604020202020204" pitchFamily="34" charset="0"/>
                <a:cs typeface="Arial" panose="020B0604020202020204" pitchFamily="34" charset="0"/>
              </a:rPr>
              <a:t>ADHD treatment prevalence have continued to increase</a:t>
            </a:r>
          </a:p>
        </p:txBody>
      </p:sp>
      <p:sp>
        <p:nvSpPr>
          <p:cNvPr id="5" name="TextBox 4">
            <a:extLst>
              <a:ext uri="{FF2B5EF4-FFF2-40B4-BE49-F238E27FC236}">
                <a16:creationId xmlns:a16="http://schemas.microsoft.com/office/drawing/2014/main" id="{10A34CAF-5529-401B-B4D7-ED6624A9A28C}"/>
              </a:ext>
            </a:extLst>
          </p:cNvPr>
          <p:cNvSpPr txBox="1"/>
          <p:nvPr/>
        </p:nvSpPr>
        <p:spPr>
          <a:xfrm>
            <a:off x="369162" y="3738919"/>
            <a:ext cx="7162800" cy="646331"/>
          </a:xfrm>
          <a:prstGeom prst="rect">
            <a:avLst/>
          </a:prstGeom>
          <a:noFill/>
        </p:spPr>
        <p:txBody>
          <a:bodyPr wrap="square">
            <a:spAutoFit/>
          </a:bodyPr>
          <a:lstStyle/>
          <a:p>
            <a:pPr marL="285750" indent="-285750">
              <a:buFont typeface="Arial" panose="020B0604020202020204" pitchFamily="34" charset="0"/>
              <a:buChar char="•"/>
            </a:pPr>
            <a:r>
              <a:rPr lang="en-CA" u="sng" dirty="0">
                <a:solidFill>
                  <a:schemeClr val="bg1"/>
                </a:solidFill>
                <a:latin typeface="Arial" panose="020B0604020202020204" pitchFamily="34" charset="0"/>
                <a:cs typeface="Arial" panose="020B0604020202020204" pitchFamily="34" charset="0"/>
              </a:rPr>
              <a:t>We examined whether the relative-age effect has persisted in a </a:t>
            </a:r>
          </a:p>
          <a:p>
            <a:r>
              <a:rPr lang="en-CA" dirty="0">
                <a:solidFill>
                  <a:schemeClr val="bg1"/>
                </a:solidFill>
                <a:latin typeface="Arial" panose="020B0604020202020204" pitchFamily="34" charset="0"/>
                <a:cs typeface="Arial" panose="020B0604020202020204" pitchFamily="34" charset="0"/>
              </a:rPr>
              <a:t>     </a:t>
            </a:r>
            <a:r>
              <a:rPr lang="en-CA" u="sng" dirty="0">
                <a:solidFill>
                  <a:schemeClr val="bg1"/>
                </a:solidFill>
                <a:latin typeface="Arial" panose="020B0604020202020204" pitchFamily="34" charset="0"/>
                <a:cs typeface="Arial" panose="020B0604020202020204" pitchFamily="34" charset="0"/>
              </a:rPr>
              <a:t>Canadian context with an extended age range</a:t>
            </a:r>
            <a:endParaRPr lang="en-CA" u="sng" dirty="0">
              <a:solidFill>
                <a:schemeClr val="bg1"/>
              </a:solidFill>
            </a:endParaRPr>
          </a:p>
        </p:txBody>
      </p:sp>
    </p:spTree>
    <p:extLst>
      <p:ext uri="{BB962C8B-B14F-4D97-AF65-F5344CB8AC3E}">
        <p14:creationId xmlns:p14="http://schemas.microsoft.com/office/powerpoint/2010/main" val="25939883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6A788-6261-44DE-977C-74D656BF12E5}"/>
              </a:ext>
            </a:extLst>
          </p:cNvPr>
          <p:cNvSpPr>
            <a:spLocks noGrp="1"/>
          </p:cNvSpPr>
          <p:nvPr>
            <p:ph type="title"/>
          </p:nvPr>
        </p:nvSpPr>
        <p:spPr>
          <a:xfrm>
            <a:off x="457200" y="133350"/>
            <a:ext cx="7924800" cy="613171"/>
          </a:xfrm>
        </p:spPr>
        <p:txBody>
          <a:bodyPr>
            <a:normAutofit/>
          </a:bodyPr>
          <a:lstStyle/>
          <a:p>
            <a:r>
              <a:rPr lang="en-CA" sz="3000" b="0" dirty="0">
                <a:latin typeface="Arial" panose="020B0604020202020204" pitchFamily="34" charset="0"/>
                <a:cs typeface="Arial" panose="020B0604020202020204" pitchFamily="34" charset="0"/>
              </a:rPr>
              <a:t>Data sources</a:t>
            </a:r>
          </a:p>
        </p:txBody>
      </p:sp>
      <p:sp>
        <p:nvSpPr>
          <p:cNvPr id="3" name="Slide Number Placeholder 2">
            <a:extLst>
              <a:ext uri="{FF2B5EF4-FFF2-40B4-BE49-F238E27FC236}">
                <a16:creationId xmlns:a16="http://schemas.microsoft.com/office/drawing/2014/main" id="{0D428E77-0704-4C2E-BC20-C257F87C8DD2}"/>
              </a:ext>
            </a:extLst>
          </p:cNvPr>
          <p:cNvSpPr>
            <a:spLocks noGrp="1"/>
          </p:cNvSpPr>
          <p:nvPr>
            <p:ph type="sldNum" sz="quarter" idx="10"/>
          </p:nvPr>
        </p:nvSpPr>
        <p:spPr>
          <a:xfrm>
            <a:off x="8610600" y="4663677"/>
            <a:ext cx="368916" cy="273844"/>
          </a:xfrm>
        </p:spPr>
        <p:txBody>
          <a:bodyPr/>
          <a:lstStyle/>
          <a:p>
            <a:fld id="{F2EB2E4D-57B5-40D2-A37F-A248C965F3D5}" type="slidenum">
              <a:rPr lang="en-US" smtClean="0"/>
              <a:pPr/>
              <a:t>11</a:t>
            </a:fld>
            <a:endParaRPr lang="en-US" dirty="0"/>
          </a:p>
        </p:txBody>
      </p:sp>
      <p:graphicFrame>
        <p:nvGraphicFramePr>
          <p:cNvPr id="9" name="Table 9">
            <a:extLst>
              <a:ext uri="{FF2B5EF4-FFF2-40B4-BE49-F238E27FC236}">
                <a16:creationId xmlns:a16="http://schemas.microsoft.com/office/drawing/2014/main" id="{3641C03F-BED6-4232-820E-94F2AFCCB009}"/>
              </a:ext>
            </a:extLst>
          </p:cNvPr>
          <p:cNvGraphicFramePr>
            <a:graphicFrameLocks noGrp="1"/>
          </p:cNvGraphicFramePr>
          <p:nvPr>
            <p:extLst>
              <p:ext uri="{D42A27DB-BD31-4B8C-83A1-F6EECF244321}">
                <p14:modId xmlns:p14="http://schemas.microsoft.com/office/powerpoint/2010/main" val="4093948781"/>
              </p:ext>
            </p:extLst>
          </p:nvPr>
        </p:nvGraphicFramePr>
        <p:xfrm>
          <a:off x="1066800" y="819150"/>
          <a:ext cx="7010400" cy="3934914"/>
        </p:xfrm>
        <a:graphic>
          <a:graphicData uri="http://schemas.openxmlformats.org/drawingml/2006/table">
            <a:tbl>
              <a:tblPr firstRow="1" bandRow="1">
                <a:tableStyleId>{5C22544A-7EE6-4342-B048-85BDC9FD1C3A}</a:tableStyleId>
              </a:tblPr>
              <a:tblGrid>
                <a:gridCol w="1828800">
                  <a:extLst>
                    <a:ext uri="{9D8B030D-6E8A-4147-A177-3AD203B41FA5}">
                      <a16:colId xmlns:a16="http://schemas.microsoft.com/office/drawing/2014/main" val="249514041"/>
                    </a:ext>
                  </a:extLst>
                </a:gridCol>
                <a:gridCol w="5181600">
                  <a:extLst>
                    <a:ext uri="{9D8B030D-6E8A-4147-A177-3AD203B41FA5}">
                      <a16:colId xmlns:a16="http://schemas.microsoft.com/office/drawing/2014/main" val="465201047"/>
                    </a:ext>
                  </a:extLst>
                </a:gridCol>
              </a:tblGrid>
              <a:tr h="460194">
                <a:tc>
                  <a:txBody>
                    <a:bodyPr/>
                    <a:lstStyle/>
                    <a:p>
                      <a:pPr algn="ctr"/>
                      <a:r>
                        <a:rPr lang="en-CA" sz="1400" dirty="0">
                          <a:solidFill>
                            <a:schemeClr val="tx1"/>
                          </a:solidFill>
                          <a:latin typeface="Arial" panose="020B0604020202020204" pitchFamily="34" charset="0"/>
                          <a:cs typeface="Arial" panose="020B0604020202020204" pitchFamily="34" charset="0"/>
                        </a:rPr>
                        <a:t>Database</a:t>
                      </a:r>
                      <a:endParaRPr lang="en-CA" dirty="0">
                        <a:solidFill>
                          <a:schemeClr val="tx1"/>
                        </a:solidFill>
                        <a:latin typeface="Arial" panose="020B0604020202020204" pitchFamily="34" charset="0"/>
                        <a:cs typeface="Arial" panose="020B0604020202020204" pitchFamily="34" charset="0"/>
                      </a:endParaRPr>
                    </a:p>
                  </a:txBody>
                  <a:tcPr>
                    <a:lnB w="12700" cap="flat" cmpd="sng" algn="ctr">
                      <a:solidFill>
                        <a:schemeClr val="tx1"/>
                      </a:solidFill>
                      <a:prstDash val="solid"/>
                      <a:round/>
                      <a:headEnd type="none" w="med" len="med"/>
                      <a:tailEnd type="none" w="med" len="med"/>
                    </a:lnB>
                    <a:noFill/>
                  </a:tcPr>
                </a:tc>
                <a:tc>
                  <a:txBody>
                    <a:bodyPr/>
                    <a:lstStyle/>
                    <a:p>
                      <a:pPr algn="ctr"/>
                      <a:r>
                        <a:rPr lang="en-CA" sz="1400" dirty="0">
                          <a:solidFill>
                            <a:schemeClr val="tx1"/>
                          </a:solidFill>
                          <a:latin typeface="Arial" panose="020B0604020202020204" pitchFamily="34" charset="0"/>
                          <a:cs typeface="Arial" panose="020B0604020202020204" pitchFamily="34" charset="0"/>
                        </a:rPr>
                        <a:t>Description</a:t>
                      </a:r>
                      <a:endParaRPr lang="en-CA" dirty="0">
                        <a:solidFill>
                          <a:schemeClr val="tx1"/>
                        </a:solidFill>
                        <a:latin typeface="Arial" panose="020B0604020202020204" pitchFamily="34" charset="0"/>
                        <a:cs typeface="Arial" panose="020B0604020202020204" pitchFamily="34" charset="0"/>
                      </a:endParaRPr>
                    </a:p>
                  </a:txBody>
                  <a:tcP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2676122"/>
                  </a:ext>
                </a:extLst>
              </a:tr>
              <a:tr h="460194">
                <a:tc>
                  <a:txBody>
                    <a:bodyPr/>
                    <a:lstStyle/>
                    <a:p>
                      <a:r>
                        <a:rPr lang="en-CA" sz="1200" b="1" dirty="0" err="1">
                          <a:latin typeface="Arial" panose="020B0604020202020204" pitchFamily="34" charset="0"/>
                          <a:cs typeface="Arial" panose="020B0604020202020204" pitchFamily="34" charset="0"/>
                        </a:rPr>
                        <a:t>PharmaNet</a:t>
                      </a:r>
                      <a:endParaRPr lang="en-CA" sz="1200" b="1" dirty="0">
                        <a:latin typeface="Arial" panose="020B0604020202020204" pitchFamily="34" charset="0"/>
                        <a:cs typeface="Arial" panose="020B0604020202020204" pitchFamily="34" charset="0"/>
                      </a:endParaRPr>
                    </a:p>
                    <a:p>
                      <a:r>
                        <a:rPr lang="en-CA" sz="1200" b="1" dirty="0">
                          <a:latin typeface="Arial" panose="020B0604020202020204" pitchFamily="34" charset="0"/>
                          <a:cs typeface="Arial" panose="020B0604020202020204" pitchFamily="34" charset="0"/>
                        </a:rPr>
                        <a:t>(</a:t>
                      </a:r>
                      <a:r>
                        <a:rPr lang="en-CA" sz="1200" b="1" dirty="0" err="1">
                          <a:latin typeface="Arial" panose="020B0604020202020204" pitchFamily="34" charset="0"/>
                          <a:cs typeface="Arial" panose="020B0604020202020204" pitchFamily="34" charset="0"/>
                        </a:rPr>
                        <a:t>PNet</a:t>
                      </a:r>
                      <a:r>
                        <a:rPr lang="en-CA" sz="1200" b="1" dirty="0">
                          <a:latin typeface="Arial" panose="020B0604020202020204" pitchFamily="34" charset="0"/>
                          <a:cs typeface="Arial" panose="020B0604020202020204" pitchFamily="34" charset="0"/>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85750" indent="-285750">
                        <a:buFont typeface="Arial" panose="020B0604020202020204" pitchFamily="34" charset="0"/>
                        <a:buChar char="•"/>
                      </a:pPr>
                      <a:r>
                        <a:rPr lang="en-CA" sz="1200" dirty="0">
                          <a:latin typeface="Arial" panose="020B0604020202020204" pitchFamily="34" charset="0"/>
                          <a:cs typeface="Arial" panose="020B0604020202020204" pitchFamily="34" charset="0"/>
                        </a:rPr>
                        <a:t>Real-time system that captures all prescription drugs dispensed in outpatient and community pharmacies in BC</a:t>
                      </a:r>
                    </a:p>
                    <a:p>
                      <a:pPr marL="285750" indent="-285750">
                        <a:buFont typeface="Arial" panose="020B0604020202020204" pitchFamily="34" charset="0"/>
                        <a:buChar char="•"/>
                      </a:pPr>
                      <a:r>
                        <a:rPr lang="en-CA" sz="1200" dirty="0">
                          <a:latin typeface="Arial" panose="020B0604020202020204" pitchFamily="34" charset="0"/>
                          <a:cs typeface="Arial" panose="020B0604020202020204" pitchFamily="34" charset="0"/>
                        </a:rPr>
                        <a:t>Academics have access to variables pertaining to patient details, dispensation details, financial details, and more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60781237"/>
                  </a:ext>
                </a:extLst>
              </a:tr>
              <a:tr h="451212">
                <a:tc>
                  <a:txBody>
                    <a:bodyPr/>
                    <a:lstStyle/>
                    <a:p>
                      <a:r>
                        <a:rPr lang="en-CA" sz="1200" b="1" dirty="0">
                          <a:latin typeface="Arial" panose="020B0604020202020204" pitchFamily="34" charset="0"/>
                          <a:cs typeface="Arial" panose="020B0604020202020204" pitchFamily="34" charset="0"/>
                        </a:rPr>
                        <a:t>Medical </a:t>
                      </a:r>
                    </a:p>
                    <a:p>
                      <a:r>
                        <a:rPr lang="en-CA" sz="1200" b="1" dirty="0">
                          <a:latin typeface="Arial" panose="020B0604020202020204" pitchFamily="34" charset="0"/>
                          <a:cs typeface="Arial" panose="020B0604020202020204" pitchFamily="34" charset="0"/>
                        </a:rPr>
                        <a:t>Service Plan </a:t>
                      </a:r>
                    </a:p>
                    <a:p>
                      <a:r>
                        <a:rPr lang="en-CA" sz="1200" b="1" dirty="0">
                          <a:latin typeface="Arial" panose="020B0604020202020204" pitchFamily="34" charset="0"/>
                          <a:cs typeface="Arial" panose="020B0604020202020204" pitchFamily="34" charset="0"/>
                        </a:rPr>
                        <a:t>(MSP)</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MSP funds medically necessary services provided by physicians, surgeons, midwives, and other practitioners (similar to OHIP)</a:t>
                      </a:r>
                    </a:p>
                    <a:p>
                      <a:pPr marL="171450"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MSP database contains information on all insured services provided, diagnosis are captured using ICD-9 codes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95314841"/>
                  </a:ext>
                </a:extLst>
              </a:tr>
              <a:tr h="624099">
                <a:tc>
                  <a:txBody>
                    <a:bodyPr/>
                    <a:lstStyle/>
                    <a:p>
                      <a:r>
                        <a:rPr lang="en-CA" sz="1200" b="1" dirty="0">
                          <a:latin typeface="Arial" panose="020B0604020202020204" pitchFamily="34" charset="0"/>
                          <a:cs typeface="Arial" panose="020B0604020202020204" pitchFamily="34" charset="0"/>
                        </a:rPr>
                        <a:t>Discharge </a:t>
                      </a:r>
                    </a:p>
                    <a:p>
                      <a:r>
                        <a:rPr lang="en-CA" sz="1200" b="1" dirty="0">
                          <a:latin typeface="Arial" panose="020B0604020202020204" pitchFamily="34" charset="0"/>
                          <a:cs typeface="Arial" panose="020B0604020202020204" pitchFamily="34" charset="0"/>
                        </a:rPr>
                        <a:t>Abstract Database</a:t>
                      </a:r>
                    </a:p>
                    <a:p>
                      <a:r>
                        <a:rPr lang="en-CA" sz="1200" b="1" dirty="0">
                          <a:latin typeface="Arial" panose="020B0604020202020204" pitchFamily="34" charset="0"/>
                          <a:cs typeface="Arial" panose="020B0604020202020204" pitchFamily="34" charset="0"/>
                        </a:rPr>
                        <a:t>(DAD)</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Detailed data pertaining to hospital admissions (e.g., admission type and date, length of stay)</a:t>
                      </a:r>
                    </a:p>
                    <a:p>
                      <a:pPr marL="171450"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Diagnosis (principle and secondary) are captured using ICD-10CA codes and CCI coding systems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09525231"/>
                  </a:ext>
                </a:extLst>
              </a:tr>
              <a:tr h="595101">
                <a:tc>
                  <a:txBody>
                    <a:bodyPr/>
                    <a:lstStyle/>
                    <a:p>
                      <a:r>
                        <a:rPr lang="en-CA" sz="1200" b="1" dirty="0">
                          <a:latin typeface="Arial" panose="020B0604020202020204" pitchFamily="34" charset="0"/>
                          <a:cs typeface="Arial" panose="020B0604020202020204" pitchFamily="34" charset="0"/>
                        </a:rPr>
                        <a:t>National Ambulatory Care Reporting System</a:t>
                      </a:r>
                    </a:p>
                    <a:p>
                      <a:r>
                        <a:rPr lang="en-CA" sz="1200" b="1" dirty="0">
                          <a:latin typeface="Arial" panose="020B0604020202020204" pitchFamily="34" charset="0"/>
                          <a:cs typeface="Arial" panose="020B0604020202020204" pitchFamily="34" charset="0"/>
                        </a:rPr>
                        <a:t>(NACRS)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Detailed data pertaining to emergency departments (ED) and other ambulatory visits (e.g., day surgeries)</a:t>
                      </a:r>
                    </a:p>
                    <a:p>
                      <a:pPr marL="171450"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Participating BC EDs are required to submit Level 2 information, which contains demographic, clinical (e.g., triage level, presenting complaint, discharge diagnosis via ICD-10CA), and administrative information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38293538"/>
                  </a:ext>
                </a:extLst>
              </a:tr>
            </a:tbl>
          </a:graphicData>
        </a:graphic>
      </p:graphicFrame>
    </p:spTree>
    <p:extLst>
      <p:ext uri="{BB962C8B-B14F-4D97-AF65-F5344CB8AC3E}">
        <p14:creationId xmlns:p14="http://schemas.microsoft.com/office/powerpoint/2010/main" val="38991042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6A788-6261-44DE-977C-74D656BF12E5}"/>
              </a:ext>
            </a:extLst>
          </p:cNvPr>
          <p:cNvSpPr>
            <a:spLocks noGrp="1"/>
          </p:cNvSpPr>
          <p:nvPr>
            <p:ph type="title"/>
          </p:nvPr>
        </p:nvSpPr>
        <p:spPr>
          <a:xfrm>
            <a:off x="444647" y="102982"/>
            <a:ext cx="7924800" cy="613171"/>
          </a:xfrm>
        </p:spPr>
        <p:txBody>
          <a:bodyPr/>
          <a:lstStyle/>
          <a:p>
            <a:r>
              <a:rPr lang="en-CA" b="0" dirty="0">
                <a:latin typeface="Arial" panose="020B0604020202020204" pitchFamily="34" charset="0"/>
                <a:cs typeface="Arial" panose="020B0604020202020204" pitchFamily="34" charset="0"/>
              </a:rPr>
              <a:t>Study cohort</a:t>
            </a:r>
          </a:p>
        </p:txBody>
      </p:sp>
      <p:sp>
        <p:nvSpPr>
          <p:cNvPr id="3" name="Slide Number Placeholder 2">
            <a:extLst>
              <a:ext uri="{FF2B5EF4-FFF2-40B4-BE49-F238E27FC236}">
                <a16:creationId xmlns:a16="http://schemas.microsoft.com/office/drawing/2014/main" id="{0D428E77-0704-4C2E-BC20-C257F87C8DD2}"/>
              </a:ext>
            </a:extLst>
          </p:cNvPr>
          <p:cNvSpPr>
            <a:spLocks noGrp="1"/>
          </p:cNvSpPr>
          <p:nvPr>
            <p:ph type="sldNum" sz="quarter" idx="10"/>
          </p:nvPr>
        </p:nvSpPr>
        <p:spPr>
          <a:xfrm>
            <a:off x="8610600" y="4663677"/>
            <a:ext cx="368916" cy="273844"/>
          </a:xfrm>
        </p:spPr>
        <p:txBody>
          <a:bodyPr/>
          <a:lstStyle/>
          <a:p>
            <a:fld id="{F2EB2E4D-57B5-40D2-A37F-A248C965F3D5}" type="slidenum">
              <a:rPr lang="en-US" smtClean="0"/>
              <a:pPr/>
              <a:t>12</a:t>
            </a:fld>
            <a:endParaRPr lang="en-US" dirty="0"/>
          </a:p>
        </p:txBody>
      </p:sp>
      <p:grpSp>
        <p:nvGrpSpPr>
          <p:cNvPr id="33" name="Group 32">
            <a:extLst>
              <a:ext uri="{FF2B5EF4-FFF2-40B4-BE49-F238E27FC236}">
                <a16:creationId xmlns:a16="http://schemas.microsoft.com/office/drawing/2014/main" id="{F1D69023-9047-4E75-90FB-ECD0FD352BB5}"/>
              </a:ext>
            </a:extLst>
          </p:cNvPr>
          <p:cNvGrpSpPr/>
          <p:nvPr/>
        </p:nvGrpSpPr>
        <p:grpSpPr>
          <a:xfrm>
            <a:off x="304800" y="1200150"/>
            <a:ext cx="5006499" cy="2308324"/>
            <a:chOff x="304800" y="514350"/>
            <a:chExt cx="5006499" cy="2308324"/>
          </a:xfrm>
        </p:grpSpPr>
        <p:sp>
          <p:nvSpPr>
            <p:cNvPr id="34" name="Rectangle 33">
              <a:extLst>
                <a:ext uri="{FF2B5EF4-FFF2-40B4-BE49-F238E27FC236}">
                  <a16:creationId xmlns:a16="http://schemas.microsoft.com/office/drawing/2014/main" id="{3CDAC56F-65FD-4EE0-8C99-97B37449D1F0}"/>
                </a:ext>
              </a:extLst>
            </p:cNvPr>
            <p:cNvSpPr/>
            <p:nvPr/>
          </p:nvSpPr>
          <p:spPr>
            <a:xfrm>
              <a:off x="344699" y="514350"/>
              <a:ext cx="4926703" cy="2268198"/>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5" name="TextBox 34">
              <a:extLst>
                <a:ext uri="{FF2B5EF4-FFF2-40B4-BE49-F238E27FC236}">
                  <a16:creationId xmlns:a16="http://schemas.microsoft.com/office/drawing/2014/main" id="{64756B1E-D04B-4B6D-95B0-F21F389199E1}"/>
                </a:ext>
              </a:extLst>
            </p:cNvPr>
            <p:cNvSpPr txBox="1"/>
            <p:nvPr/>
          </p:nvSpPr>
          <p:spPr>
            <a:xfrm>
              <a:off x="304800" y="514350"/>
              <a:ext cx="5006499" cy="2308324"/>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Inpatient hospitalization in DAD (ICD-10: F90) or</a:t>
              </a:r>
            </a:p>
            <a:p>
              <a:pPr algn="ctr"/>
              <a:r>
                <a:rPr lang="en-CA" sz="1300" dirty="0">
                  <a:latin typeface="Arial" panose="020B0604020202020204" pitchFamily="34" charset="0"/>
                  <a:cs typeface="Arial" panose="020B0604020202020204" pitchFamily="34" charset="0"/>
                </a:rPr>
                <a:t>Outpatient hospitalization in NACRS (ICD-10: F90)</a:t>
              </a:r>
            </a:p>
            <a:p>
              <a:pPr algn="ctr"/>
              <a:r>
                <a:rPr lang="en-CA" sz="1200" dirty="0">
                  <a:latin typeface="Arial" panose="020B0604020202020204" pitchFamily="34" charset="0"/>
                  <a:cs typeface="Arial" panose="020B0604020202020204" pitchFamily="34" charset="0"/>
                </a:rPr>
                <a:t>or</a:t>
              </a:r>
            </a:p>
            <a:p>
              <a:pPr algn="ctr"/>
              <a:r>
                <a:rPr lang="en-CA" sz="1400" dirty="0">
                  <a:latin typeface="Arial" panose="020B0604020202020204" pitchFamily="34" charset="0"/>
                  <a:cs typeface="Arial" panose="020B0604020202020204" pitchFamily="34" charset="0"/>
                </a:rPr>
                <a:t>Filled prescription for: methylphenidate, </a:t>
              </a:r>
            </a:p>
            <a:p>
              <a:pPr algn="ctr"/>
              <a:r>
                <a:rPr lang="en-CA" sz="1400" dirty="0" err="1">
                  <a:latin typeface="Arial" panose="020B0604020202020204" pitchFamily="34" charset="0"/>
                  <a:cs typeface="Arial" panose="020B0604020202020204" pitchFamily="34" charset="0"/>
                </a:rPr>
                <a:t>lisdexamfetamine</a:t>
              </a:r>
              <a:r>
                <a:rPr lang="en-CA" sz="1400" dirty="0">
                  <a:latin typeface="Arial" panose="020B0604020202020204" pitchFamily="34" charset="0"/>
                  <a:cs typeface="Arial" panose="020B0604020202020204" pitchFamily="34" charset="0"/>
                </a:rPr>
                <a:t>, dextroamphetamine,</a:t>
              </a:r>
            </a:p>
            <a:p>
              <a:pPr algn="ctr"/>
              <a:r>
                <a:rPr lang="en-CA" sz="1400" dirty="0">
                  <a:latin typeface="Arial" panose="020B0604020202020204" pitchFamily="34" charset="0"/>
                  <a:cs typeface="Arial" panose="020B0604020202020204" pitchFamily="34" charset="0"/>
                </a:rPr>
                <a:t>mixed amphetamine salts, atomoxetine, or guanfacine</a:t>
              </a:r>
            </a:p>
            <a:p>
              <a:pPr algn="ctr"/>
              <a:r>
                <a:rPr lang="en-CA" sz="1200" dirty="0">
                  <a:latin typeface="Arial" panose="020B0604020202020204" pitchFamily="34" charset="0"/>
                  <a:cs typeface="Arial" panose="020B0604020202020204" pitchFamily="34" charset="0"/>
                </a:rPr>
                <a:t>or</a:t>
              </a:r>
            </a:p>
            <a:p>
              <a:pPr algn="ctr"/>
              <a:r>
                <a:rPr lang="en-CA" sz="1300" dirty="0">
                  <a:latin typeface="Arial" panose="020B0604020202020204" pitchFamily="34" charset="0"/>
                  <a:cs typeface="Arial" panose="020B0604020202020204" pitchFamily="34" charset="0"/>
                </a:rPr>
                <a:t>Physician visit in MSP [ICD-9: 314] </a:t>
              </a:r>
              <a:r>
                <a:rPr lang="en-CA" sz="1200" dirty="0">
                  <a:latin typeface="Arial" panose="020B0604020202020204" pitchFamily="34" charset="0"/>
                  <a:cs typeface="Arial" panose="020B0604020202020204" pitchFamily="34" charset="0"/>
                </a:rPr>
                <a:t>and</a:t>
              </a:r>
              <a:r>
                <a:rPr lang="en-CA" sz="1300" dirty="0">
                  <a:latin typeface="Arial" panose="020B0604020202020204" pitchFamily="34" charset="0"/>
                  <a:cs typeface="Arial" panose="020B0604020202020204" pitchFamily="34" charset="0"/>
                </a:rPr>
                <a:t> </a:t>
              </a:r>
            </a:p>
            <a:p>
              <a:pPr algn="ctr"/>
              <a:r>
                <a:rPr lang="en-CA" sz="1300" dirty="0">
                  <a:latin typeface="Arial" panose="020B0604020202020204" pitchFamily="34" charset="0"/>
                  <a:cs typeface="Arial" panose="020B0604020202020204" pitchFamily="34" charset="0"/>
                </a:rPr>
                <a:t>(Another physician visit in MSP [ICD-9: 314] </a:t>
              </a:r>
              <a:r>
                <a:rPr lang="en-CA" sz="1200" dirty="0">
                  <a:latin typeface="Arial" panose="020B0604020202020204" pitchFamily="34" charset="0"/>
                  <a:cs typeface="Arial" panose="020B0604020202020204" pitchFamily="34" charset="0"/>
                </a:rPr>
                <a:t>or</a:t>
              </a:r>
            </a:p>
            <a:p>
              <a:pPr algn="ctr"/>
              <a:r>
                <a:rPr lang="en-CA" sz="1300" dirty="0">
                  <a:latin typeface="Arial" panose="020B0604020202020204" pitchFamily="34" charset="0"/>
                  <a:cs typeface="Arial" panose="020B0604020202020204" pitchFamily="34" charset="0"/>
                </a:rPr>
                <a:t>Hospitalization, DAD or NACRS [ICD-10: F90] within one year </a:t>
              </a:r>
              <a:r>
                <a:rPr lang="en-CA" sz="1200" dirty="0">
                  <a:latin typeface="Arial" panose="020B0604020202020204" pitchFamily="34" charset="0"/>
                  <a:cs typeface="Arial" panose="020B0604020202020204" pitchFamily="34" charset="0"/>
                </a:rPr>
                <a:t>or</a:t>
              </a:r>
            </a:p>
            <a:p>
              <a:pPr algn="ctr"/>
              <a:r>
                <a:rPr lang="en-CA" sz="1300" dirty="0">
                  <a:latin typeface="Arial" panose="020B0604020202020204" pitchFamily="34" charset="0"/>
                  <a:cs typeface="Arial" panose="020B0604020202020204" pitchFamily="34" charset="0"/>
                </a:rPr>
                <a:t>Filled an ADHD-specific prescription)</a:t>
              </a:r>
              <a:endParaRPr lang="en-CA" sz="1400" dirty="0">
                <a:latin typeface="Arial" panose="020B0604020202020204" pitchFamily="34" charset="0"/>
                <a:cs typeface="Arial" panose="020B0604020202020204" pitchFamily="34" charset="0"/>
              </a:endParaRPr>
            </a:p>
          </p:txBody>
        </p:sp>
      </p:grpSp>
      <p:sp>
        <p:nvSpPr>
          <p:cNvPr id="4" name="TextBox 3">
            <a:extLst>
              <a:ext uri="{FF2B5EF4-FFF2-40B4-BE49-F238E27FC236}">
                <a16:creationId xmlns:a16="http://schemas.microsoft.com/office/drawing/2014/main" id="{C15FC92A-04A0-4861-9538-D2189EFB3C57}"/>
              </a:ext>
            </a:extLst>
          </p:cNvPr>
          <p:cNvSpPr txBox="1"/>
          <p:nvPr/>
        </p:nvSpPr>
        <p:spPr>
          <a:xfrm>
            <a:off x="132350" y="715559"/>
            <a:ext cx="8789457" cy="338554"/>
          </a:xfrm>
          <a:prstGeom prst="rect">
            <a:avLst/>
          </a:prstGeom>
          <a:noFill/>
        </p:spPr>
        <p:txBody>
          <a:bodyPr wrap="none" rtlCol="0">
            <a:spAutoFit/>
          </a:bodyPr>
          <a:lstStyle/>
          <a:p>
            <a:r>
              <a:rPr lang="en-CA" sz="1600" dirty="0">
                <a:latin typeface="Arial" panose="020B0604020202020204" pitchFamily="34" charset="0"/>
                <a:cs typeface="Arial" panose="020B0604020202020204" pitchFamily="34" charset="0"/>
              </a:rPr>
              <a:t>Between 2014 and 2023, BC children aged 3-17 years with an ADHD diagnosis or prescription:</a:t>
            </a:r>
          </a:p>
        </p:txBody>
      </p:sp>
      <p:grpSp>
        <p:nvGrpSpPr>
          <p:cNvPr id="36" name="Group 35">
            <a:extLst>
              <a:ext uri="{FF2B5EF4-FFF2-40B4-BE49-F238E27FC236}">
                <a16:creationId xmlns:a16="http://schemas.microsoft.com/office/drawing/2014/main" id="{E3FCCDFE-660B-48CA-8A32-3D06FABAEA0B}"/>
              </a:ext>
            </a:extLst>
          </p:cNvPr>
          <p:cNvGrpSpPr/>
          <p:nvPr/>
        </p:nvGrpSpPr>
        <p:grpSpPr>
          <a:xfrm>
            <a:off x="533400" y="3468348"/>
            <a:ext cx="4401408" cy="1439011"/>
            <a:chOff x="589845" y="2772745"/>
            <a:chExt cx="4401408" cy="1439011"/>
          </a:xfrm>
        </p:grpSpPr>
        <p:sp>
          <p:nvSpPr>
            <p:cNvPr id="37" name="Rectangle 36">
              <a:extLst>
                <a:ext uri="{FF2B5EF4-FFF2-40B4-BE49-F238E27FC236}">
                  <a16:creationId xmlns:a16="http://schemas.microsoft.com/office/drawing/2014/main" id="{B381EE22-28E6-4B02-8D0F-B63F2912CBFF}"/>
                </a:ext>
              </a:extLst>
            </p:cNvPr>
            <p:cNvSpPr/>
            <p:nvPr/>
          </p:nvSpPr>
          <p:spPr>
            <a:xfrm>
              <a:off x="589845" y="3325056"/>
              <a:ext cx="1748707" cy="75659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8" name="TextBox 37">
              <a:extLst>
                <a:ext uri="{FF2B5EF4-FFF2-40B4-BE49-F238E27FC236}">
                  <a16:creationId xmlns:a16="http://schemas.microsoft.com/office/drawing/2014/main" id="{E2E83029-621C-4780-B291-B3B6EFF90D0B}"/>
                </a:ext>
              </a:extLst>
            </p:cNvPr>
            <p:cNvSpPr txBox="1"/>
            <p:nvPr/>
          </p:nvSpPr>
          <p:spPr>
            <a:xfrm>
              <a:off x="724999" y="3503870"/>
              <a:ext cx="1518813" cy="707886"/>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An ADHD dx case</a:t>
              </a:r>
            </a:p>
            <a:p>
              <a:pPr algn="ctr"/>
              <a:r>
                <a:rPr lang="en-CA" sz="1300" dirty="0">
                  <a:latin typeface="Arial" panose="020B0604020202020204" pitchFamily="34" charset="0"/>
                  <a:cs typeface="Arial" panose="020B0604020202020204" pitchFamily="34" charset="0"/>
                </a:rPr>
                <a:t> was not recorded</a:t>
              </a:r>
            </a:p>
            <a:p>
              <a:pPr algn="ctr"/>
              <a:endParaRPr lang="en-CA" sz="1400" dirty="0">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E2F8E63C-6D5E-4C63-8FDA-F4037D6A9493}"/>
                </a:ext>
              </a:extLst>
            </p:cNvPr>
            <p:cNvSpPr/>
            <p:nvPr/>
          </p:nvSpPr>
          <p:spPr>
            <a:xfrm>
              <a:off x="3242546" y="3325056"/>
              <a:ext cx="1748707" cy="75659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0" name="TextBox 39">
              <a:extLst>
                <a:ext uri="{FF2B5EF4-FFF2-40B4-BE49-F238E27FC236}">
                  <a16:creationId xmlns:a16="http://schemas.microsoft.com/office/drawing/2014/main" id="{638E5FE3-9CDE-4DAC-B79D-1F9835C92565}"/>
                </a:ext>
              </a:extLst>
            </p:cNvPr>
            <p:cNvSpPr txBox="1"/>
            <p:nvPr/>
          </p:nvSpPr>
          <p:spPr>
            <a:xfrm>
              <a:off x="3369412" y="3482045"/>
              <a:ext cx="1547218" cy="507831"/>
            </a:xfrm>
            <a:prstGeom prst="rect">
              <a:avLst/>
            </a:prstGeom>
            <a:noFill/>
          </p:spPr>
          <p:txBody>
            <a:bodyPr wrap="none" rtlCol="0">
              <a:spAutoFit/>
            </a:bodyPr>
            <a:lstStyle/>
            <a:p>
              <a:pPr algn="ctr"/>
              <a:r>
                <a:rPr lang="en-CA" sz="1400" dirty="0">
                  <a:latin typeface="Arial" panose="020B0604020202020204" pitchFamily="34" charset="0"/>
                  <a:cs typeface="Arial" panose="020B0604020202020204" pitchFamily="34" charset="0"/>
                </a:rPr>
                <a:t>An </a:t>
              </a:r>
              <a:r>
                <a:rPr lang="en-CA" sz="1300" dirty="0">
                  <a:latin typeface="Arial" panose="020B0604020202020204" pitchFamily="34" charset="0"/>
                  <a:cs typeface="Arial" panose="020B0604020202020204" pitchFamily="34" charset="0"/>
                </a:rPr>
                <a:t>ADHD dx case</a:t>
              </a:r>
            </a:p>
            <a:p>
              <a:pPr algn="ctr"/>
              <a:r>
                <a:rPr lang="en-CA" sz="1300" dirty="0">
                  <a:latin typeface="Arial" panose="020B0604020202020204" pitchFamily="34" charset="0"/>
                  <a:cs typeface="Arial" panose="020B0604020202020204" pitchFamily="34" charset="0"/>
                </a:rPr>
                <a:t>was recorded</a:t>
              </a:r>
              <a:endParaRPr lang="en-CA" sz="1400" dirty="0">
                <a:latin typeface="Arial" panose="020B0604020202020204" pitchFamily="34" charset="0"/>
                <a:cs typeface="Arial" panose="020B0604020202020204" pitchFamily="34" charset="0"/>
              </a:endParaRPr>
            </a:p>
          </p:txBody>
        </p:sp>
        <p:cxnSp>
          <p:nvCxnSpPr>
            <p:cNvPr id="41" name="Straight Connector 40">
              <a:extLst>
                <a:ext uri="{FF2B5EF4-FFF2-40B4-BE49-F238E27FC236}">
                  <a16:creationId xmlns:a16="http://schemas.microsoft.com/office/drawing/2014/main" id="{5ACF5DEE-F8D3-463C-98E2-B7AE2C42FB05}"/>
                </a:ext>
              </a:extLst>
            </p:cNvPr>
            <p:cNvCxnSpPr>
              <a:cxnSpLocks/>
            </p:cNvCxnSpPr>
            <p:nvPr/>
          </p:nvCxnSpPr>
          <p:spPr>
            <a:xfrm>
              <a:off x="2821337" y="2772745"/>
              <a:ext cx="0" cy="2761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37ACF34-132D-43A4-9DE8-95ABDE941987}"/>
                </a:ext>
              </a:extLst>
            </p:cNvPr>
            <p:cNvCxnSpPr/>
            <p:nvPr/>
          </p:nvCxnSpPr>
          <p:spPr>
            <a:xfrm>
              <a:off x="1456937" y="3048900"/>
              <a:ext cx="27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CDE067BD-E43E-448C-8FBD-9BDE1D47571D}"/>
                </a:ext>
              </a:extLst>
            </p:cNvPr>
            <p:cNvCxnSpPr>
              <a:endCxn id="37" idx="0"/>
            </p:cNvCxnSpPr>
            <p:nvPr/>
          </p:nvCxnSpPr>
          <p:spPr>
            <a:xfrm>
              <a:off x="1464198" y="3048900"/>
              <a:ext cx="1" cy="27615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CCB6F9CD-76CB-4B5F-827A-8EF9A83B113E}"/>
                </a:ext>
              </a:extLst>
            </p:cNvPr>
            <p:cNvCxnSpPr/>
            <p:nvPr/>
          </p:nvCxnSpPr>
          <p:spPr>
            <a:xfrm>
              <a:off x="4178476" y="3040172"/>
              <a:ext cx="1" cy="27615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FDC84B31-AE03-4F6C-BF9F-C2907245FD1B}"/>
                </a:ext>
              </a:extLst>
            </p:cNvPr>
            <p:cNvSpPr txBox="1"/>
            <p:nvPr/>
          </p:nvSpPr>
          <p:spPr>
            <a:xfrm>
              <a:off x="890968" y="3048900"/>
              <a:ext cx="593432" cy="292388"/>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False</a:t>
              </a:r>
            </a:p>
          </p:txBody>
        </p:sp>
        <p:sp>
          <p:nvSpPr>
            <p:cNvPr id="46" name="TextBox 45">
              <a:extLst>
                <a:ext uri="{FF2B5EF4-FFF2-40B4-BE49-F238E27FC236}">
                  <a16:creationId xmlns:a16="http://schemas.microsoft.com/office/drawing/2014/main" id="{264C3AA9-15AA-48C8-B4F9-BE1E1B4F9804}"/>
                </a:ext>
              </a:extLst>
            </p:cNvPr>
            <p:cNvSpPr txBox="1"/>
            <p:nvPr/>
          </p:nvSpPr>
          <p:spPr>
            <a:xfrm>
              <a:off x="4172908" y="3058804"/>
              <a:ext cx="523157" cy="292388"/>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True</a:t>
              </a:r>
            </a:p>
          </p:txBody>
        </p:sp>
      </p:grpSp>
      <p:grpSp>
        <p:nvGrpSpPr>
          <p:cNvPr id="47" name="Group 46">
            <a:extLst>
              <a:ext uri="{FF2B5EF4-FFF2-40B4-BE49-F238E27FC236}">
                <a16:creationId xmlns:a16="http://schemas.microsoft.com/office/drawing/2014/main" id="{48DC8D54-6543-4F8C-AE25-43ECFE1E09CA}"/>
              </a:ext>
            </a:extLst>
          </p:cNvPr>
          <p:cNvGrpSpPr/>
          <p:nvPr/>
        </p:nvGrpSpPr>
        <p:grpSpPr>
          <a:xfrm>
            <a:off x="5257800" y="1210255"/>
            <a:ext cx="2361682" cy="2046795"/>
            <a:chOff x="5252736" y="514350"/>
            <a:chExt cx="2361682" cy="2046795"/>
          </a:xfrm>
        </p:grpSpPr>
        <p:cxnSp>
          <p:nvCxnSpPr>
            <p:cNvPr id="48" name="Straight Connector 47">
              <a:extLst>
                <a:ext uri="{FF2B5EF4-FFF2-40B4-BE49-F238E27FC236}">
                  <a16:creationId xmlns:a16="http://schemas.microsoft.com/office/drawing/2014/main" id="{361EABC8-302B-4533-BFE3-F8DB4100FDEC}"/>
                </a:ext>
              </a:extLst>
            </p:cNvPr>
            <p:cNvCxnSpPr>
              <a:cxnSpLocks/>
            </p:cNvCxnSpPr>
            <p:nvPr/>
          </p:nvCxnSpPr>
          <p:spPr>
            <a:xfrm>
              <a:off x="5271402" y="1193083"/>
              <a:ext cx="2376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66F2B828-1CC8-4EF6-B3B8-C8030CA8C9F3}"/>
                </a:ext>
              </a:extLst>
            </p:cNvPr>
            <p:cNvCxnSpPr>
              <a:cxnSpLocks/>
            </p:cNvCxnSpPr>
            <p:nvPr/>
          </p:nvCxnSpPr>
          <p:spPr>
            <a:xfrm>
              <a:off x="5500506" y="1193083"/>
              <a:ext cx="0" cy="54768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DDA6F997-F5B2-4840-8015-1E1CC520607D}"/>
                </a:ext>
              </a:extLst>
            </p:cNvPr>
            <p:cNvCxnSpPr>
              <a:cxnSpLocks/>
            </p:cNvCxnSpPr>
            <p:nvPr/>
          </p:nvCxnSpPr>
          <p:spPr>
            <a:xfrm>
              <a:off x="5275404" y="1740772"/>
              <a:ext cx="234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DA3C12E-2F36-47B7-9EBB-0FA05CE2A350}"/>
                </a:ext>
              </a:extLst>
            </p:cNvPr>
            <p:cNvCxnSpPr>
              <a:cxnSpLocks/>
            </p:cNvCxnSpPr>
            <p:nvPr/>
          </p:nvCxnSpPr>
          <p:spPr>
            <a:xfrm>
              <a:off x="5487900" y="1474439"/>
              <a:ext cx="84342"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27E81A7F-9942-4C52-A7C8-4BE33F33292B}"/>
                </a:ext>
              </a:extLst>
            </p:cNvPr>
            <p:cNvCxnSpPr>
              <a:cxnSpLocks/>
            </p:cNvCxnSpPr>
            <p:nvPr/>
          </p:nvCxnSpPr>
          <p:spPr>
            <a:xfrm flipV="1">
              <a:off x="5579560" y="913409"/>
              <a:ext cx="0" cy="120006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EA897309-3414-45C4-ACE9-BA6EF55F1089}"/>
                </a:ext>
              </a:extLst>
            </p:cNvPr>
            <p:cNvCxnSpPr>
              <a:cxnSpLocks/>
            </p:cNvCxnSpPr>
            <p:nvPr/>
          </p:nvCxnSpPr>
          <p:spPr>
            <a:xfrm>
              <a:off x="5571437" y="2101605"/>
              <a:ext cx="281708"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4DE37B05-2CE0-4BC5-81D1-4A53667BAEDC}"/>
                </a:ext>
              </a:extLst>
            </p:cNvPr>
            <p:cNvCxnSpPr>
              <a:cxnSpLocks/>
            </p:cNvCxnSpPr>
            <p:nvPr/>
          </p:nvCxnSpPr>
          <p:spPr>
            <a:xfrm>
              <a:off x="5572242" y="918030"/>
              <a:ext cx="281708"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197C99F1-4793-4389-8783-DD8F43412FB9}"/>
                </a:ext>
              </a:extLst>
            </p:cNvPr>
            <p:cNvSpPr/>
            <p:nvPr/>
          </p:nvSpPr>
          <p:spPr>
            <a:xfrm>
              <a:off x="5865711" y="514350"/>
              <a:ext cx="1748707" cy="75659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6" name="Rectangle 55">
              <a:extLst>
                <a:ext uri="{FF2B5EF4-FFF2-40B4-BE49-F238E27FC236}">
                  <a16:creationId xmlns:a16="http://schemas.microsoft.com/office/drawing/2014/main" id="{235DDF76-71ED-4489-B17F-6F659E9C05AC}"/>
                </a:ext>
              </a:extLst>
            </p:cNvPr>
            <p:cNvSpPr/>
            <p:nvPr/>
          </p:nvSpPr>
          <p:spPr>
            <a:xfrm>
              <a:off x="5860463" y="1704334"/>
              <a:ext cx="1748707" cy="75659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7" name="TextBox 56">
              <a:extLst>
                <a:ext uri="{FF2B5EF4-FFF2-40B4-BE49-F238E27FC236}">
                  <a16:creationId xmlns:a16="http://schemas.microsoft.com/office/drawing/2014/main" id="{0C892DF0-8961-44A0-BCEE-6B4A9211DCB8}"/>
                </a:ext>
              </a:extLst>
            </p:cNvPr>
            <p:cNvSpPr txBox="1"/>
            <p:nvPr/>
          </p:nvSpPr>
          <p:spPr>
            <a:xfrm>
              <a:off x="5978038" y="645536"/>
              <a:ext cx="1513556" cy="707886"/>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An ADHD </a:t>
              </a:r>
              <a:r>
                <a:rPr lang="en-CA" sz="1300" dirty="0" err="1">
                  <a:latin typeface="Arial" panose="020B0604020202020204" pitchFamily="34" charset="0"/>
                  <a:cs typeface="Arial" panose="020B0604020202020204" pitchFamily="34" charset="0"/>
                </a:rPr>
                <a:t>tx</a:t>
              </a:r>
              <a:r>
                <a:rPr lang="en-CA" sz="1300" dirty="0">
                  <a:latin typeface="Arial" panose="020B0604020202020204" pitchFamily="34" charset="0"/>
                  <a:cs typeface="Arial" panose="020B0604020202020204" pitchFamily="34" charset="0"/>
                </a:rPr>
                <a:t> case</a:t>
              </a:r>
            </a:p>
            <a:p>
              <a:pPr algn="ctr"/>
              <a:r>
                <a:rPr lang="en-CA" sz="1300" dirty="0">
                  <a:latin typeface="Arial" panose="020B0604020202020204" pitchFamily="34" charset="0"/>
                  <a:cs typeface="Arial" panose="020B0604020202020204" pitchFamily="34" charset="0"/>
                </a:rPr>
                <a:t> was not recorded</a:t>
              </a:r>
            </a:p>
            <a:p>
              <a:pPr algn="ctr"/>
              <a:endParaRPr lang="en-CA" sz="1400" dirty="0">
                <a:latin typeface="Arial" panose="020B0604020202020204" pitchFamily="34" charset="0"/>
                <a:cs typeface="Arial" panose="020B0604020202020204" pitchFamily="34" charset="0"/>
              </a:endParaRPr>
            </a:p>
          </p:txBody>
        </p:sp>
        <p:sp>
          <p:nvSpPr>
            <p:cNvPr id="58" name="TextBox 57">
              <a:extLst>
                <a:ext uri="{FF2B5EF4-FFF2-40B4-BE49-F238E27FC236}">
                  <a16:creationId xmlns:a16="http://schemas.microsoft.com/office/drawing/2014/main" id="{CF8C2003-C032-481A-B7E5-536D32259F72}"/>
                </a:ext>
              </a:extLst>
            </p:cNvPr>
            <p:cNvSpPr txBox="1"/>
            <p:nvPr/>
          </p:nvSpPr>
          <p:spPr>
            <a:xfrm>
              <a:off x="5998653" y="1853259"/>
              <a:ext cx="1472326" cy="707886"/>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An ADHD </a:t>
              </a:r>
              <a:r>
                <a:rPr lang="en-CA" sz="1300" dirty="0" err="1">
                  <a:latin typeface="Arial" panose="020B0604020202020204" pitchFamily="34" charset="0"/>
                  <a:cs typeface="Arial" panose="020B0604020202020204" pitchFamily="34" charset="0"/>
                </a:rPr>
                <a:t>tx</a:t>
              </a:r>
              <a:r>
                <a:rPr lang="en-CA" sz="1300" dirty="0">
                  <a:latin typeface="Arial" panose="020B0604020202020204" pitchFamily="34" charset="0"/>
                  <a:cs typeface="Arial" panose="020B0604020202020204" pitchFamily="34" charset="0"/>
                </a:rPr>
                <a:t> case</a:t>
              </a:r>
            </a:p>
            <a:p>
              <a:pPr algn="ctr"/>
              <a:r>
                <a:rPr lang="en-CA" sz="1300" dirty="0">
                  <a:latin typeface="Arial" panose="020B0604020202020204" pitchFamily="34" charset="0"/>
                  <a:cs typeface="Arial" panose="020B0604020202020204" pitchFamily="34" charset="0"/>
                </a:rPr>
                <a:t> was record</a:t>
              </a:r>
            </a:p>
            <a:p>
              <a:pPr algn="ctr"/>
              <a:endParaRPr lang="en-CA" sz="1400" dirty="0">
                <a:latin typeface="Arial" panose="020B0604020202020204" pitchFamily="34" charset="0"/>
                <a:cs typeface="Arial" panose="020B0604020202020204" pitchFamily="34" charset="0"/>
              </a:endParaRPr>
            </a:p>
          </p:txBody>
        </p:sp>
        <p:sp>
          <p:nvSpPr>
            <p:cNvPr id="59" name="TextBox 58">
              <a:extLst>
                <a:ext uri="{FF2B5EF4-FFF2-40B4-BE49-F238E27FC236}">
                  <a16:creationId xmlns:a16="http://schemas.microsoft.com/office/drawing/2014/main" id="{E7F6CC75-D3A8-484A-9FE1-D21F3C44251F}"/>
                </a:ext>
              </a:extLst>
            </p:cNvPr>
            <p:cNvSpPr txBox="1"/>
            <p:nvPr/>
          </p:nvSpPr>
          <p:spPr>
            <a:xfrm>
              <a:off x="5252736" y="634363"/>
              <a:ext cx="593432" cy="292388"/>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False</a:t>
              </a:r>
            </a:p>
          </p:txBody>
        </p:sp>
        <p:sp>
          <p:nvSpPr>
            <p:cNvPr id="60" name="TextBox 59">
              <a:extLst>
                <a:ext uri="{FF2B5EF4-FFF2-40B4-BE49-F238E27FC236}">
                  <a16:creationId xmlns:a16="http://schemas.microsoft.com/office/drawing/2014/main" id="{73D45FA3-FD00-4A6D-9899-9EE31A9AB49B}"/>
                </a:ext>
              </a:extLst>
            </p:cNvPr>
            <p:cNvSpPr txBox="1"/>
            <p:nvPr/>
          </p:nvSpPr>
          <p:spPr>
            <a:xfrm>
              <a:off x="5275404" y="2107955"/>
              <a:ext cx="523157" cy="292388"/>
            </a:xfrm>
            <a:prstGeom prst="rect">
              <a:avLst/>
            </a:prstGeom>
            <a:noFill/>
          </p:spPr>
          <p:txBody>
            <a:bodyPr wrap="none" rtlCol="0">
              <a:spAutoFit/>
            </a:bodyPr>
            <a:lstStyle/>
            <a:p>
              <a:pPr algn="ctr"/>
              <a:r>
                <a:rPr lang="en-CA" sz="1300" dirty="0">
                  <a:latin typeface="Arial" panose="020B0604020202020204" pitchFamily="34" charset="0"/>
                  <a:cs typeface="Arial" panose="020B0604020202020204" pitchFamily="34" charset="0"/>
                </a:rPr>
                <a:t>True</a:t>
              </a:r>
            </a:p>
          </p:txBody>
        </p:sp>
      </p:grpSp>
      <p:sp>
        <p:nvSpPr>
          <p:cNvPr id="61" name="Content Placeholder 3">
            <a:extLst>
              <a:ext uri="{FF2B5EF4-FFF2-40B4-BE49-F238E27FC236}">
                <a16:creationId xmlns:a16="http://schemas.microsoft.com/office/drawing/2014/main" id="{AA828F25-0645-4D6F-A68F-5AB5458B1820}"/>
              </a:ext>
            </a:extLst>
          </p:cNvPr>
          <p:cNvSpPr txBox="1">
            <a:spLocks/>
          </p:cNvSpPr>
          <p:nvPr/>
        </p:nvSpPr>
        <p:spPr>
          <a:xfrm>
            <a:off x="7832077" y="4712789"/>
            <a:ext cx="1286738"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Butt et al., 2024</a:t>
            </a:r>
          </a:p>
        </p:txBody>
      </p:sp>
    </p:spTree>
    <p:extLst>
      <p:ext uri="{BB962C8B-B14F-4D97-AF65-F5344CB8AC3E}">
        <p14:creationId xmlns:p14="http://schemas.microsoft.com/office/powerpoint/2010/main" val="21572936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9201AF-14B6-416F-860C-4A6FBF3DFE90}"/>
              </a:ext>
            </a:extLst>
          </p:cNvPr>
          <p:cNvSpPr>
            <a:spLocks noGrp="1"/>
          </p:cNvSpPr>
          <p:nvPr>
            <p:ph type="title"/>
          </p:nvPr>
        </p:nvSpPr>
        <p:spPr/>
        <p:txBody>
          <a:bodyPr/>
          <a:lstStyle/>
          <a:p>
            <a:r>
              <a:rPr lang="en-CA" b="0" dirty="0">
                <a:latin typeface="Arial" panose="020B0604020202020204" pitchFamily="34" charset="0"/>
                <a:cs typeface="Arial" panose="020B0604020202020204" pitchFamily="34" charset="0"/>
              </a:rPr>
              <a:t>Analysis </a:t>
            </a:r>
            <a:endParaRPr lang="en-CA" dirty="0"/>
          </a:p>
        </p:txBody>
      </p:sp>
      <p:sp>
        <p:nvSpPr>
          <p:cNvPr id="3" name="Slide Number Placeholder 2">
            <a:extLst>
              <a:ext uri="{FF2B5EF4-FFF2-40B4-BE49-F238E27FC236}">
                <a16:creationId xmlns:a16="http://schemas.microsoft.com/office/drawing/2014/main" id="{02746DC8-16B1-4683-A45A-C38A0C5A090A}"/>
              </a:ext>
            </a:extLst>
          </p:cNvPr>
          <p:cNvSpPr>
            <a:spLocks noGrp="1"/>
          </p:cNvSpPr>
          <p:nvPr>
            <p:ph type="sldNum" sz="quarter" idx="10"/>
          </p:nvPr>
        </p:nvSpPr>
        <p:spPr/>
        <p:txBody>
          <a:bodyPr/>
          <a:lstStyle/>
          <a:p>
            <a:fld id="{F2EB2E4D-57B5-40D2-A37F-A248C965F3D5}" type="slidenum">
              <a:rPr lang="en-US" smtClean="0"/>
              <a:pPr/>
              <a:t>13</a:t>
            </a:fld>
            <a:endParaRPr lang="en-US" dirty="0"/>
          </a:p>
        </p:txBody>
      </p:sp>
      <p:sp>
        <p:nvSpPr>
          <p:cNvPr id="12" name="TextBox 11">
            <a:extLst>
              <a:ext uri="{FF2B5EF4-FFF2-40B4-BE49-F238E27FC236}">
                <a16:creationId xmlns:a16="http://schemas.microsoft.com/office/drawing/2014/main" id="{06DBADBA-4DAB-4470-A562-30DD8D407A92}"/>
              </a:ext>
            </a:extLst>
          </p:cNvPr>
          <p:cNvSpPr txBox="1"/>
          <p:nvPr/>
        </p:nvSpPr>
        <p:spPr>
          <a:xfrm>
            <a:off x="381000" y="863590"/>
            <a:ext cx="8712642" cy="3416320"/>
          </a:xfrm>
          <a:prstGeom prst="rect">
            <a:avLst/>
          </a:prstGeom>
          <a:noFill/>
        </p:spPr>
        <p:txBody>
          <a:bodyPr wrap="none" rtlCol="0">
            <a:spAutoFit/>
          </a:bodyPr>
          <a:lstStyle/>
          <a:p>
            <a:r>
              <a:rPr lang="en-CA" i="1" u="sng" dirty="0">
                <a:latin typeface="Arial" panose="020B0604020202020204" pitchFamily="34" charset="0"/>
                <a:cs typeface="Arial" panose="020B0604020202020204" pitchFamily="34" charset="0"/>
              </a:rPr>
              <a:t>Stratified by</a:t>
            </a:r>
            <a:r>
              <a:rPr lang="en-CA" i="1" dirty="0">
                <a:latin typeface="Arial" panose="020B0604020202020204" pitchFamily="34" charset="0"/>
                <a:cs typeface="Arial" panose="020B0604020202020204" pitchFamily="34" charset="0"/>
              </a:rPr>
              <a:t> </a:t>
            </a:r>
          </a:p>
          <a:p>
            <a:r>
              <a:rPr lang="en-CA" b="1" dirty="0">
                <a:latin typeface="Arial" panose="020B0604020202020204" pitchFamily="34" charset="0"/>
                <a:cs typeface="Arial" panose="020B0604020202020204" pitchFamily="34" charset="0"/>
              </a:rPr>
              <a:t>Sex:</a:t>
            </a:r>
            <a:r>
              <a:rPr lang="en-CA" dirty="0">
                <a:latin typeface="Arial" panose="020B0604020202020204" pitchFamily="34" charset="0"/>
                <a:cs typeface="Arial" panose="020B0604020202020204" pitchFamily="34" charset="0"/>
              </a:rPr>
              <a:t> male and female</a:t>
            </a:r>
          </a:p>
          <a:p>
            <a:r>
              <a:rPr lang="en-CA" b="1" dirty="0">
                <a:latin typeface="Arial" panose="020B0604020202020204" pitchFamily="34" charset="0"/>
                <a:cs typeface="Arial" panose="020B0604020202020204" pitchFamily="34" charset="0"/>
              </a:rPr>
              <a:t>Age groups: </a:t>
            </a:r>
            <a:r>
              <a:rPr lang="en-CA" dirty="0">
                <a:latin typeface="Arial" panose="020B0604020202020204" pitchFamily="34" charset="0"/>
                <a:cs typeface="Arial" panose="020B0604020202020204" pitchFamily="34" charset="0"/>
              </a:rPr>
              <a:t>Preschool: 3-5 years, Elementary school: 6-12 years, </a:t>
            </a:r>
          </a:p>
          <a:p>
            <a:r>
              <a:rPr lang="en-CA" dirty="0">
                <a:latin typeface="Arial" panose="020B0604020202020204" pitchFamily="34" charset="0"/>
                <a:cs typeface="Arial" panose="020B0604020202020204" pitchFamily="34" charset="0"/>
              </a:rPr>
              <a:t>High school: 13-17 years</a:t>
            </a:r>
          </a:p>
          <a:p>
            <a:endParaRPr lang="en-CA" dirty="0">
              <a:latin typeface="Arial" panose="020B0604020202020204" pitchFamily="34" charset="0"/>
              <a:cs typeface="Arial" panose="020B0604020202020204" pitchFamily="34" charset="0"/>
            </a:endParaRPr>
          </a:p>
          <a:p>
            <a:r>
              <a:rPr lang="en-CA" i="1" u="sng" dirty="0">
                <a:latin typeface="Arial" panose="020B0604020202020204" pitchFamily="34" charset="0"/>
                <a:cs typeface="Arial" panose="020B0604020202020204" pitchFamily="34" charset="0"/>
              </a:rPr>
              <a:t>We estimated association between ADHD outcome and relative age by</a:t>
            </a:r>
          </a:p>
          <a:p>
            <a:r>
              <a:rPr lang="en-CA" dirty="0">
                <a:latin typeface="Arial" panose="020B0604020202020204" pitchFamily="34" charset="0"/>
                <a:cs typeface="Arial" panose="020B0604020202020204" pitchFamily="34" charset="0"/>
              </a:rPr>
              <a:t>Calculating </a:t>
            </a:r>
            <a:r>
              <a:rPr lang="en-CA" b="1" dirty="0">
                <a:latin typeface="Arial" panose="020B0604020202020204" pitchFamily="34" charset="0"/>
                <a:cs typeface="Arial" panose="020B0604020202020204" pitchFamily="34" charset="0"/>
              </a:rPr>
              <a:t>risk difference </a:t>
            </a:r>
            <a:r>
              <a:rPr lang="en-CA" dirty="0">
                <a:latin typeface="Arial" panose="020B0604020202020204" pitchFamily="34" charset="0"/>
                <a:cs typeface="Arial" panose="020B0604020202020204" pitchFamily="34" charset="0"/>
              </a:rPr>
              <a:t>and </a:t>
            </a:r>
            <a:r>
              <a:rPr lang="en-CA" b="1" dirty="0">
                <a:latin typeface="Arial" panose="020B0604020202020204" pitchFamily="34" charset="0"/>
                <a:cs typeface="Arial" panose="020B0604020202020204" pitchFamily="34" charset="0"/>
              </a:rPr>
              <a:t>relative risk </a:t>
            </a:r>
            <a:r>
              <a:rPr lang="en-CA" dirty="0">
                <a:latin typeface="Arial" panose="020B0604020202020204" pitchFamily="34" charset="0"/>
                <a:cs typeface="Arial" panose="020B0604020202020204" pitchFamily="34" charset="0"/>
              </a:rPr>
              <a:t>of receiving a diagnosis or prescription</a:t>
            </a:r>
          </a:p>
          <a:p>
            <a:r>
              <a:rPr lang="en-CA" dirty="0">
                <a:latin typeface="Arial" panose="020B0604020202020204" pitchFamily="34" charset="0"/>
                <a:cs typeface="Arial" panose="020B0604020202020204" pitchFamily="34" charset="0"/>
              </a:rPr>
              <a:t>of children born later in year (November and December) to those born earlier in</a:t>
            </a:r>
          </a:p>
          <a:p>
            <a:r>
              <a:rPr lang="en-CA" dirty="0">
                <a:latin typeface="Arial" panose="020B0604020202020204" pitchFamily="34" charset="0"/>
                <a:cs typeface="Arial" panose="020B0604020202020204" pitchFamily="34" charset="0"/>
              </a:rPr>
              <a:t>the year (January and February) by the defined age groups and sex </a:t>
            </a:r>
          </a:p>
          <a:p>
            <a:endParaRPr lang="en-CA" dirty="0">
              <a:latin typeface="Arial" panose="020B0604020202020204" pitchFamily="34" charset="0"/>
              <a:cs typeface="Arial" panose="020B0604020202020204" pitchFamily="34" charset="0"/>
            </a:endParaRPr>
          </a:p>
          <a:p>
            <a:r>
              <a:rPr lang="en-CA" i="1" u="sng" dirty="0">
                <a:latin typeface="Arial" panose="020B0604020202020204" pitchFamily="34" charset="0"/>
                <a:cs typeface="Arial" panose="020B0604020202020204" pitchFamily="34" charset="0"/>
              </a:rPr>
              <a:t>In our secondary analysis</a:t>
            </a:r>
          </a:p>
          <a:p>
            <a:r>
              <a:rPr lang="en-CA" dirty="0">
                <a:latin typeface="Arial" panose="020B0604020202020204" pitchFamily="34" charset="0"/>
                <a:cs typeface="Arial" panose="020B0604020202020204" pitchFamily="34" charset="0"/>
              </a:rPr>
              <a:t>We examined </a:t>
            </a:r>
            <a:r>
              <a:rPr lang="en-CA" b="1" dirty="0">
                <a:latin typeface="Arial" panose="020B0604020202020204" pitchFamily="34" charset="0"/>
                <a:cs typeface="Arial" panose="020B0604020202020204" pitchFamily="34" charset="0"/>
              </a:rPr>
              <a:t>risk difference </a:t>
            </a:r>
            <a:r>
              <a:rPr lang="en-CA" dirty="0">
                <a:latin typeface="Arial" panose="020B0604020202020204" pitchFamily="34" charset="0"/>
                <a:cs typeface="Arial" panose="020B0604020202020204" pitchFamily="34" charset="0"/>
              </a:rPr>
              <a:t>and </a:t>
            </a:r>
            <a:r>
              <a:rPr lang="en-CA" b="1" dirty="0">
                <a:latin typeface="Arial" panose="020B0604020202020204" pitchFamily="34" charset="0"/>
                <a:cs typeface="Arial" panose="020B0604020202020204" pitchFamily="34" charset="0"/>
              </a:rPr>
              <a:t>relative risk </a:t>
            </a:r>
            <a:r>
              <a:rPr lang="en-CA" dirty="0">
                <a:latin typeface="Arial" panose="020B0604020202020204" pitchFamily="34" charset="0"/>
                <a:cs typeface="Arial" panose="020B0604020202020204" pitchFamily="34" charset="0"/>
              </a:rPr>
              <a:t>by age and </a:t>
            </a:r>
            <a:r>
              <a:rPr lang="en-CA" dirty="0" err="1">
                <a:latin typeface="Arial" panose="020B0604020202020204" pitchFamily="34" charset="0"/>
                <a:cs typeface="Arial" panose="020B0604020202020204" pitchFamily="34" charset="0"/>
              </a:rPr>
              <a:t>calender</a:t>
            </a:r>
            <a:r>
              <a:rPr lang="en-CA" dirty="0">
                <a:latin typeface="Arial" panose="020B0604020202020204" pitchFamily="34" charset="0"/>
                <a:cs typeface="Arial" panose="020B0604020202020204" pitchFamily="34" charset="0"/>
              </a:rPr>
              <a:t> year</a:t>
            </a:r>
          </a:p>
        </p:txBody>
      </p:sp>
    </p:spTree>
    <p:extLst>
      <p:ext uri="{BB962C8B-B14F-4D97-AF65-F5344CB8AC3E}">
        <p14:creationId xmlns:p14="http://schemas.microsoft.com/office/powerpoint/2010/main" val="273152809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9201AF-14B6-416F-860C-4A6FBF3DFE90}"/>
              </a:ext>
            </a:extLst>
          </p:cNvPr>
          <p:cNvSpPr>
            <a:spLocks noGrp="1"/>
          </p:cNvSpPr>
          <p:nvPr>
            <p:ph type="title"/>
          </p:nvPr>
        </p:nvSpPr>
        <p:spPr>
          <a:xfrm>
            <a:off x="431753" y="9532"/>
            <a:ext cx="7924800" cy="613171"/>
          </a:xfrm>
        </p:spPr>
        <p:txBody>
          <a:bodyPr>
            <a:normAutofit fontScale="90000"/>
          </a:bodyPr>
          <a:lstStyle/>
          <a:p>
            <a:r>
              <a:rPr lang="en-CA" sz="2200" b="0" dirty="0">
                <a:latin typeface="Arial" panose="020B0604020202020204" pitchFamily="34" charset="0"/>
                <a:cs typeface="Arial" panose="020B0604020202020204" pitchFamily="34" charset="0"/>
              </a:rPr>
              <a:t>A greater percentage of relatively younger children are being diagnosed and treated for ADHD ([Nov &amp; Dec] vs [Jan &amp; Feb]) </a:t>
            </a:r>
            <a:endParaRPr lang="en-CA" sz="2200" dirty="0"/>
          </a:p>
        </p:txBody>
      </p:sp>
      <p:sp>
        <p:nvSpPr>
          <p:cNvPr id="3" name="Slide Number Placeholder 2">
            <a:extLst>
              <a:ext uri="{FF2B5EF4-FFF2-40B4-BE49-F238E27FC236}">
                <a16:creationId xmlns:a16="http://schemas.microsoft.com/office/drawing/2014/main" id="{02746DC8-16B1-4683-A45A-C38A0C5A090A}"/>
              </a:ext>
            </a:extLst>
          </p:cNvPr>
          <p:cNvSpPr>
            <a:spLocks noGrp="1"/>
          </p:cNvSpPr>
          <p:nvPr>
            <p:ph type="sldNum" sz="quarter" idx="10"/>
          </p:nvPr>
        </p:nvSpPr>
        <p:spPr/>
        <p:txBody>
          <a:bodyPr/>
          <a:lstStyle/>
          <a:p>
            <a:fld id="{F2EB2E4D-57B5-40D2-A37F-A248C965F3D5}" type="slidenum">
              <a:rPr lang="en-US" smtClean="0"/>
              <a:pPr/>
              <a:t>14</a:t>
            </a:fld>
            <a:endParaRPr lang="en-US" dirty="0"/>
          </a:p>
        </p:txBody>
      </p:sp>
      <p:grpSp>
        <p:nvGrpSpPr>
          <p:cNvPr id="466" name="Group 465">
            <a:extLst>
              <a:ext uri="{FF2B5EF4-FFF2-40B4-BE49-F238E27FC236}">
                <a16:creationId xmlns:a16="http://schemas.microsoft.com/office/drawing/2014/main" id="{79899447-A5F5-4B1B-BE6B-52B5479A63B1}"/>
              </a:ext>
            </a:extLst>
          </p:cNvPr>
          <p:cNvGrpSpPr/>
          <p:nvPr/>
        </p:nvGrpSpPr>
        <p:grpSpPr>
          <a:xfrm>
            <a:off x="1676400" y="666750"/>
            <a:ext cx="5835135" cy="2251909"/>
            <a:chOff x="647700" y="1057275"/>
            <a:chExt cx="7848600" cy="3028950"/>
          </a:xfrm>
        </p:grpSpPr>
        <p:sp>
          <p:nvSpPr>
            <p:cNvPr id="9" name="Freeform: Shape 8">
              <a:extLst>
                <a:ext uri="{FF2B5EF4-FFF2-40B4-BE49-F238E27FC236}">
                  <a16:creationId xmlns:a16="http://schemas.microsoft.com/office/drawing/2014/main" id="{71BAC350-6423-4667-BDE0-4A31DB9D9384}"/>
                </a:ext>
              </a:extLst>
            </p:cNvPr>
            <p:cNvSpPr/>
            <p:nvPr/>
          </p:nvSpPr>
          <p:spPr>
            <a:xfrm>
              <a:off x="647700" y="1057275"/>
              <a:ext cx="7848600" cy="3028950"/>
            </a:xfrm>
            <a:custGeom>
              <a:avLst/>
              <a:gdLst>
                <a:gd name="connsiteX0" fmla="*/ 0 w 7848600"/>
                <a:gd name="connsiteY0" fmla="*/ 3028950 h 3028950"/>
                <a:gd name="connsiteX1" fmla="*/ 7848600 w 7848600"/>
                <a:gd name="connsiteY1" fmla="*/ 3028950 h 3028950"/>
                <a:gd name="connsiteX2" fmla="*/ 7848600 w 7848600"/>
                <a:gd name="connsiteY2" fmla="*/ 0 h 3028950"/>
                <a:gd name="connsiteX3" fmla="*/ 0 w 7848600"/>
                <a:gd name="connsiteY3" fmla="*/ 0 h 3028950"/>
              </a:gdLst>
              <a:ahLst/>
              <a:cxnLst>
                <a:cxn ang="0">
                  <a:pos x="connsiteX0" y="connsiteY0"/>
                </a:cxn>
                <a:cxn ang="0">
                  <a:pos x="connsiteX1" y="connsiteY1"/>
                </a:cxn>
                <a:cxn ang="0">
                  <a:pos x="connsiteX2" y="connsiteY2"/>
                </a:cxn>
                <a:cxn ang="0">
                  <a:pos x="connsiteX3" y="connsiteY3"/>
                </a:cxn>
              </a:cxnLst>
              <a:rect l="l" t="t" r="r" b="b"/>
              <a:pathLst>
                <a:path w="7848600" h="3028950">
                  <a:moveTo>
                    <a:pt x="0" y="3028950"/>
                  </a:moveTo>
                  <a:lnTo>
                    <a:pt x="7848600" y="3028950"/>
                  </a:lnTo>
                  <a:lnTo>
                    <a:pt x="7848600" y="0"/>
                  </a:lnTo>
                  <a:lnTo>
                    <a:pt x="0" y="0"/>
                  </a:lnTo>
                  <a:close/>
                </a:path>
              </a:pathLst>
            </a:custGeom>
            <a:noFill/>
            <a:ln w="10163" cap="rnd">
              <a:solidFill>
                <a:srgbClr val="FFFFFF"/>
              </a:solidFill>
              <a:prstDash val="solid"/>
              <a:round/>
            </a:ln>
          </p:spPr>
          <p:txBody>
            <a:bodyPr rtlCol="0" anchor="ctr"/>
            <a:lstStyle/>
            <a:p>
              <a:endParaRPr lang="en-CA"/>
            </a:p>
          </p:txBody>
        </p:sp>
        <p:sp>
          <p:nvSpPr>
            <p:cNvPr id="10" name="Freeform: Shape 9">
              <a:extLst>
                <a:ext uri="{FF2B5EF4-FFF2-40B4-BE49-F238E27FC236}">
                  <a16:creationId xmlns:a16="http://schemas.microsoft.com/office/drawing/2014/main" id="{43BE0C5B-6659-4BA3-BA6C-63A9C42282ED}"/>
                </a:ext>
              </a:extLst>
            </p:cNvPr>
            <p:cNvSpPr/>
            <p:nvPr/>
          </p:nvSpPr>
          <p:spPr>
            <a:xfrm>
              <a:off x="1043210" y="1458999"/>
              <a:ext cx="2226026" cy="2191456"/>
            </a:xfrm>
            <a:custGeom>
              <a:avLst/>
              <a:gdLst>
                <a:gd name="connsiteX0" fmla="*/ 0 w 2226026"/>
                <a:gd name="connsiteY0" fmla="*/ 2191457 h 2191456"/>
                <a:gd name="connsiteX1" fmla="*/ 2226027 w 2226026"/>
                <a:gd name="connsiteY1" fmla="*/ 2191457 h 2191456"/>
                <a:gd name="connsiteX2" fmla="*/ 2226027 w 2226026"/>
                <a:gd name="connsiteY2" fmla="*/ 0 h 2191456"/>
                <a:gd name="connsiteX3" fmla="*/ 0 w 2226026"/>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6" h="2191456">
                  <a:moveTo>
                    <a:pt x="0" y="2191457"/>
                  </a:moveTo>
                  <a:lnTo>
                    <a:pt x="2226027" y="2191457"/>
                  </a:lnTo>
                  <a:lnTo>
                    <a:pt x="2226027" y="0"/>
                  </a:lnTo>
                  <a:lnTo>
                    <a:pt x="0" y="0"/>
                  </a:lnTo>
                  <a:close/>
                </a:path>
              </a:pathLst>
            </a:custGeom>
            <a:solidFill>
              <a:srgbClr val="FFFFFF"/>
            </a:solidFill>
            <a:ln w="9525" cap="flat">
              <a:noFill/>
              <a:prstDash val="solid"/>
              <a:miter/>
            </a:ln>
          </p:spPr>
          <p:txBody>
            <a:bodyPr rtlCol="0" anchor="ctr"/>
            <a:lstStyle/>
            <a:p>
              <a:endParaRPr lang="en-CA"/>
            </a:p>
          </p:txBody>
        </p:sp>
        <p:sp>
          <p:nvSpPr>
            <p:cNvPr id="12" name="Freeform: Shape 11">
              <a:extLst>
                <a:ext uri="{FF2B5EF4-FFF2-40B4-BE49-F238E27FC236}">
                  <a16:creationId xmlns:a16="http://schemas.microsoft.com/office/drawing/2014/main" id="{23A631C2-93C1-4296-8374-7929FE470EA1}"/>
                </a:ext>
              </a:extLst>
            </p:cNvPr>
            <p:cNvSpPr/>
            <p:nvPr/>
          </p:nvSpPr>
          <p:spPr>
            <a:xfrm>
              <a:off x="1043210" y="3457575"/>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13" name="Freeform: Shape 12">
              <a:extLst>
                <a:ext uri="{FF2B5EF4-FFF2-40B4-BE49-F238E27FC236}">
                  <a16:creationId xmlns:a16="http://schemas.microsoft.com/office/drawing/2014/main" id="{B80F1109-E958-46F8-B71A-1A46AF4FBAF7}"/>
                </a:ext>
              </a:extLst>
            </p:cNvPr>
            <p:cNvSpPr/>
            <p:nvPr/>
          </p:nvSpPr>
          <p:spPr>
            <a:xfrm>
              <a:off x="1043210" y="3118465"/>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14" name="Freeform: Shape 13">
              <a:extLst>
                <a:ext uri="{FF2B5EF4-FFF2-40B4-BE49-F238E27FC236}">
                  <a16:creationId xmlns:a16="http://schemas.microsoft.com/office/drawing/2014/main" id="{F9E528A9-CF21-4FBB-A5D9-A13E8768FBF3}"/>
                </a:ext>
              </a:extLst>
            </p:cNvPr>
            <p:cNvSpPr/>
            <p:nvPr/>
          </p:nvSpPr>
          <p:spPr>
            <a:xfrm>
              <a:off x="1043210" y="2779366"/>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15" name="Freeform: Shape 14">
              <a:extLst>
                <a:ext uri="{FF2B5EF4-FFF2-40B4-BE49-F238E27FC236}">
                  <a16:creationId xmlns:a16="http://schemas.microsoft.com/office/drawing/2014/main" id="{1B484FA2-D9CD-475B-87E0-C6CE5FBED9C6}"/>
                </a:ext>
              </a:extLst>
            </p:cNvPr>
            <p:cNvSpPr/>
            <p:nvPr/>
          </p:nvSpPr>
          <p:spPr>
            <a:xfrm>
              <a:off x="1043210" y="2440257"/>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16" name="Freeform: Shape 15">
              <a:extLst>
                <a:ext uri="{FF2B5EF4-FFF2-40B4-BE49-F238E27FC236}">
                  <a16:creationId xmlns:a16="http://schemas.microsoft.com/office/drawing/2014/main" id="{6E7F1679-7624-4AC2-A356-31CD38BFE141}"/>
                </a:ext>
              </a:extLst>
            </p:cNvPr>
            <p:cNvSpPr/>
            <p:nvPr/>
          </p:nvSpPr>
          <p:spPr>
            <a:xfrm>
              <a:off x="1043210" y="2101157"/>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17" name="Freeform: Shape 16">
              <a:extLst>
                <a:ext uri="{FF2B5EF4-FFF2-40B4-BE49-F238E27FC236}">
                  <a16:creationId xmlns:a16="http://schemas.microsoft.com/office/drawing/2014/main" id="{310DD7E1-0B86-48BB-9341-2DE864149C8B}"/>
                </a:ext>
              </a:extLst>
            </p:cNvPr>
            <p:cNvSpPr/>
            <p:nvPr/>
          </p:nvSpPr>
          <p:spPr>
            <a:xfrm>
              <a:off x="1043210" y="1762050"/>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18" name="Freeform: Shape 17">
              <a:extLst>
                <a:ext uri="{FF2B5EF4-FFF2-40B4-BE49-F238E27FC236}">
                  <a16:creationId xmlns:a16="http://schemas.microsoft.com/office/drawing/2014/main" id="{513BCE96-3E97-4587-B8D8-2B503DEA8E0A}"/>
                </a:ext>
              </a:extLst>
            </p:cNvPr>
            <p:cNvSpPr/>
            <p:nvPr/>
          </p:nvSpPr>
          <p:spPr>
            <a:xfrm>
              <a:off x="1043210" y="3627129"/>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19" name="Freeform: Shape 18">
              <a:extLst>
                <a:ext uri="{FF2B5EF4-FFF2-40B4-BE49-F238E27FC236}">
                  <a16:creationId xmlns:a16="http://schemas.microsoft.com/office/drawing/2014/main" id="{62A4291F-E486-46AE-A2CE-CD0A1C350CF6}"/>
                </a:ext>
              </a:extLst>
            </p:cNvPr>
            <p:cNvSpPr/>
            <p:nvPr/>
          </p:nvSpPr>
          <p:spPr>
            <a:xfrm>
              <a:off x="1043210" y="3288020"/>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20" name="Freeform: Shape 19">
              <a:extLst>
                <a:ext uri="{FF2B5EF4-FFF2-40B4-BE49-F238E27FC236}">
                  <a16:creationId xmlns:a16="http://schemas.microsoft.com/office/drawing/2014/main" id="{FF468E58-32DF-4EB3-AAB3-71ECC010BDC4}"/>
                </a:ext>
              </a:extLst>
            </p:cNvPr>
            <p:cNvSpPr/>
            <p:nvPr/>
          </p:nvSpPr>
          <p:spPr>
            <a:xfrm>
              <a:off x="1043210" y="2948921"/>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21" name="Freeform: Shape 20">
              <a:extLst>
                <a:ext uri="{FF2B5EF4-FFF2-40B4-BE49-F238E27FC236}">
                  <a16:creationId xmlns:a16="http://schemas.microsoft.com/office/drawing/2014/main" id="{24B9525B-5B3B-40F1-B86C-13FE2801CA35}"/>
                </a:ext>
              </a:extLst>
            </p:cNvPr>
            <p:cNvSpPr/>
            <p:nvPr/>
          </p:nvSpPr>
          <p:spPr>
            <a:xfrm>
              <a:off x="1043210" y="2609811"/>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22" name="Freeform: Shape 21">
              <a:extLst>
                <a:ext uri="{FF2B5EF4-FFF2-40B4-BE49-F238E27FC236}">
                  <a16:creationId xmlns:a16="http://schemas.microsoft.com/office/drawing/2014/main" id="{A662FB0E-C0A4-45E5-B1D0-7C97046190F6}"/>
                </a:ext>
              </a:extLst>
            </p:cNvPr>
            <p:cNvSpPr/>
            <p:nvPr/>
          </p:nvSpPr>
          <p:spPr>
            <a:xfrm>
              <a:off x="1043210" y="2270712"/>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23" name="Freeform: Shape 22">
              <a:extLst>
                <a:ext uri="{FF2B5EF4-FFF2-40B4-BE49-F238E27FC236}">
                  <a16:creationId xmlns:a16="http://schemas.microsoft.com/office/drawing/2014/main" id="{1BCE3D40-8228-4709-BC6F-F4A8A8B83099}"/>
                </a:ext>
              </a:extLst>
            </p:cNvPr>
            <p:cNvSpPr/>
            <p:nvPr/>
          </p:nvSpPr>
          <p:spPr>
            <a:xfrm>
              <a:off x="1043210" y="1931603"/>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24" name="Freeform: Shape 23">
              <a:extLst>
                <a:ext uri="{FF2B5EF4-FFF2-40B4-BE49-F238E27FC236}">
                  <a16:creationId xmlns:a16="http://schemas.microsoft.com/office/drawing/2014/main" id="{E7D6AB20-2772-46AC-BB45-01FDE82AB5B3}"/>
                </a:ext>
              </a:extLst>
            </p:cNvPr>
            <p:cNvSpPr/>
            <p:nvPr/>
          </p:nvSpPr>
          <p:spPr>
            <a:xfrm>
              <a:off x="1043210" y="1592498"/>
              <a:ext cx="2226026" cy="9525"/>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25" name="Freeform: Shape 24">
              <a:extLst>
                <a:ext uri="{FF2B5EF4-FFF2-40B4-BE49-F238E27FC236}">
                  <a16:creationId xmlns:a16="http://schemas.microsoft.com/office/drawing/2014/main" id="{41CD6367-9AEB-4A85-9D0C-AA1B7C470FF1}"/>
                </a:ext>
              </a:extLst>
            </p:cNvPr>
            <p:cNvSpPr/>
            <p:nvPr/>
          </p:nvSpPr>
          <p:spPr>
            <a:xfrm>
              <a:off x="1152710"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26" name="Freeform: Shape 25">
              <a:extLst>
                <a:ext uri="{FF2B5EF4-FFF2-40B4-BE49-F238E27FC236}">
                  <a16:creationId xmlns:a16="http://schemas.microsoft.com/office/drawing/2014/main" id="{51C5DC43-502A-4ED7-B8EA-8E89DB29E855}"/>
                </a:ext>
              </a:extLst>
            </p:cNvPr>
            <p:cNvSpPr/>
            <p:nvPr/>
          </p:nvSpPr>
          <p:spPr>
            <a:xfrm>
              <a:off x="1335174"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27" name="Freeform: Shape 26">
              <a:extLst>
                <a:ext uri="{FF2B5EF4-FFF2-40B4-BE49-F238E27FC236}">
                  <a16:creationId xmlns:a16="http://schemas.microsoft.com/office/drawing/2014/main" id="{1A941B87-FBDB-4CF1-8326-29432A9EC645}"/>
                </a:ext>
              </a:extLst>
            </p:cNvPr>
            <p:cNvSpPr/>
            <p:nvPr/>
          </p:nvSpPr>
          <p:spPr>
            <a:xfrm>
              <a:off x="1517637"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28" name="Freeform: Shape 27">
              <a:extLst>
                <a:ext uri="{FF2B5EF4-FFF2-40B4-BE49-F238E27FC236}">
                  <a16:creationId xmlns:a16="http://schemas.microsoft.com/office/drawing/2014/main" id="{875A66AA-C705-4D04-B539-D479403A86C5}"/>
                </a:ext>
              </a:extLst>
            </p:cNvPr>
            <p:cNvSpPr/>
            <p:nvPr/>
          </p:nvSpPr>
          <p:spPr>
            <a:xfrm>
              <a:off x="1700060"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29" name="Freeform: Shape 28">
              <a:extLst>
                <a:ext uri="{FF2B5EF4-FFF2-40B4-BE49-F238E27FC236}">
                  <a16:creationId xmlns:a16="http://schemas.microsoft.com/office/drawing/2014/main" id="{2024739C-B8F9-45BD-8E2B-27161EFB11D8}"/>
                </a:ext>
              </a:extLst>
            </p:cNvPr>
            <p:cNvSpPr/>
            <p:nvPr/>
          </p:nvSpPr>
          <p:spPr>
            <a:xfrm>
              <a:off x="1882530"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0" name="Freeform: Shape 29">
              <a:extLst>
                <a:ext uri="{FF2B5EF4-FFF2-40B4-BE49-F238E27FC236}">
                  <a16:creationId xmlns:a16="http://schemas.microsoft.com/office/drawing/2014/main" id="{CEAA1086-8D4D-4D59-A8B9-09E86437C94F}"/>
                </a:ext>
              </a:extLst>
            </p:cNvPr>
            <p:cNvSpPr/>
            <p:nvPr/>
          </p:nvSpPr>
          <p:spPr>
            <a:xfrm>
              <a:off x="2064991"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1" name="Freeform: Shape 30">
              <a:extLst>
                <a:ext uri="{FF2B5EF4-FFF2-40B4-BE49-F238E27FC236}">
                  <a16:creationId xmlns:a16="http://schemas.microsoft.com/office/drawing/2014/main" id="{AC7BFC28-A865-4983-BC80-093913195C86}"/>
                </a:ext>
              </a:extLst>
            </p:cNvPr>
            <p:cNvSpPr/>
            <p:nvPr/>
          </p:nvSpPr>
          <p:spPr>
            <a:xfrm>
              <a:off x="2247452"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2" name="Freeform: Shape 31">
              <a:extLst>
                <a:ext uri="{FF2B5EF4-FFF2-40B4-BE49-F238E27FC236}">
                  <a16:creationId xmlns:a16="http://schemas.microsoft.com/office/drawing/2014/main" id="{ABD5C622-AB78-41A6-9F44-AA70DD7ABF3E}"/>
                </a:ext>
              </a:extLst>
            </p:cNvPr>
            <p:cNvSpPr/>
            <p:nvPr/>
          </p:nvSpPr>
          <p:spPr>
            <a:xfrm>
              <a:off x="2429913"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3" name="Freeform: Shape 32">
              <a:extLst>
                <a:ext uri="{FF2B5EF4-FFF2-40B4-BE49-F238E27FC236}">
                  <a16:creationId xmlns:a16="http://schemas.microsoft.com/office/drawing/2014/main" id="{75F8F7A2-1CEF-4EE2-A4C5-C5ECBA0D55EA}"/>
                </a:ext>
              </a:extLst>
            </p:cNvPr>
            <p:cNvSpPr/>
            <p:nvPr/>
          </p:nvSpPr>
          <p:spPr>
            <a:xfrm>
              <a:off x="2612383"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4" name="Freeform: Shape 33">
              <a:extLst>
                <a:ext uri="{FF2B5EF4-FFF2-40B4-BE49-F238E27FC236}">
                  <a16:creationId xmlns:a16="http://schemas.microsoft.com/office/drawing/2014/main" id="{AE7C5C2C-9F53-4FCF-A05D-50EDB0EED2FA}"/>
                </a:ext>
              </a:extLst>
            </p:cNvPr>
            <p:cNvSpPr/>
            <p:nvPr/>
          </p:nvSpPr>
          <p:spPr>
            <a:xfrm>
              <a:off x="2794844"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5" name="Freeform: Shape 34">
              <a:extLst>
                <a:ext uri="{FF2B5EF4-FFF2-40B4-BE49-F238E27FC236}">
                  <a16:creationId xmlns:a16="http://schemas.microsoft.com/office/drawing/2014/main" id="{A507F5FD-C66F-4041-A22D-DC7CC3C73775}"/>
                </a:ext>
              </a:extLst>
            </p:cNvPr>
            <p:cNvSpPr/>
            <p:nvPr/>
          </p:nvSpPr>
          <p:spPr>
            <a:xfrm>
              <a:off x="2977305"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6" name="Freeform: Shape 35">
              <a:extLst>
                <a:ext uri="{FF2B5EF4-FFF2-40B4-BE49-F238E27FC236}">
                  <a16:creationId xmlns:a16="http://schemas.microsoft.com/office/drawing/2014/main" id="{5FCA75CC-95A1-43E3-8266-2AA07BA33864}"/>
                </a:ext>
              </a:extLst>
            </p:cNvPr>
            <p:cNvSpPr/>
            <p:nvPr/>
          </p:nvSpPr>
          <p:spPr>
            <a:xfrm>
              <a:off x="3159766"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37" name="Freeform: Shape 36">
              <a:extLst>
                <a:ext uri="{FF2B5EF4-FFF2-40B4-BE49-F238E27FC236}">
                  <a16:creationId xmlns:a16="http://schemas.microsoft.com/office/drawing/2014/main" id="{2BA8F023-99EB-4927-BEDE-27BB6F12248E}"/>
                </a:ext>
              </a:extLst>
            </p:cNvPr>
            <p:cNvSpPr/>
            <p:nvPr/>
          </p:nvSpPr>
          <p:spPr>
            <a:xfrm>
              <a:off x="1098500" y="3227041"/>
              <a:ext cx="108384" cy="108384"/>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8" name="Freeform: Shape 37">
              <a:extLst>
                <a:ext uri="{FF2B5EF4-FFF2-40B4-BE49-F238E27FC236}">
                  <a16:creationId xmlns:a16="http://schemas.microsoft.com/office/drawing/2014/main" id="{B0DC3E9B-4E6B-4A3C-BFE1-8C145B676CAB}"/>
                </a:ext>
              </a:extLst>
            </p:cNvPr>
            <p:cNvSpPr/>
            <p:nvPr/>
          </p:nvSpPr>
          <p:spPr>
            <a:xfrm>
              <a:off x="1280963" y="3266074"/>
              <a:ext cx="108384" cy="108346"/>
            </a:xfrm>
            <a:custGeom>
              <a:avLst/>
              <a:gdLst>
                <a:gd name="connsiteX0" fmla="*/ 108384 w 108384"/>
                <a:gd name="connsiteY0" fmla="*/ 54169 h 108346"/>
                <a:gd name="connsiteX1" fmla="*/ 54211 w 108384"/>
                <a:gd name="connsiteY1" fmla="*/ 108347 h 108346"/>
                <a:gd name="connsiteX2" fmla="*/ 0 w 108384"/>
                <a:gd name="connsiteY2" fmla="*/ 54169 h 108346"/>
                <a:gd name="connsiteX3" fmla="*/ 54211 w 108384"/>
                <a:gd name="connsiteY3" fmla="*/ 0 h 108346"/>
                <a:gd name="connsiteX4" fmla="*/ 108384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4" y="54169"/>
                  </a:moveTo>
                  <a:cubicBezTo>
                    <a:pt x="108384" y="84087"/>
                    <a:pt x="84125" y="108347"/>
                    <a:pt x="54211" y="108347"/>
                  </a:cubicBezTo>
                  <a:cubicBezTo>
                    <a:pt x="24258" y="108347"/>
                    <a:pt x="0" y="84087"/>
                    <a:pt x="0" y="54169"/>
                  </a:cubicBezTo>
                  <a:cubicBezTo>
                    <a:pt x="0" y="24251"/>
                    <a:pt x="24258" y="0"/>
                    <a:pt x="54211" y="0"/>
                  </a:cubicBezTo>
                  <a:cubicBezTo>
                    <a:pt x="84125" y="0"/>
                    <a:pt x="108384" y="24251"/>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9" name="Freeform: Shape 38">
              <a:extLst>
                <a:ext uri="{FF2B5EF4-FFF2-40B4-BE49-F238E27FC236}">
                  <a16:creationId xmlns:a16="http://schemas.microsoft.com/office/drawing/2014/main" id="{3E08C1E5-3550-4912-99F3-D08CB6F4DD93}"/>
                </a:ext>
              </a:extLst>
            </p:cNvPr>
            <p:cNvSpPr/>
            <p:nvPr/>
          </p:nvSpPr>
          <p:spPr>
            <a:xfrm>
              <a:off x="1463426" y="3254197"/>
              <a:ext cx="108384" cy="108346"/>
            </a:xfrm>
            <a:custGeom>
              <a:avLst/>
              <a:gdLst>
                <a:gd name="connsiteX0" fmla="*/ 108384 w 108384"/>
                <a:gd name="connsiteY0" fmla="*/ 54178 h 108346"/>
                <a:gd name="connsiteX1" fmla="*/ 54211 w 108384"/>
                <a:gd name="connsiteY1" fmla="*/ 108347 h 108346"/>
                <a:gd name="connsiteX2" fmla="*/ 0 w 108384"/>
                <a:gd name="connsiteY2" fmla="*/ 54178 h 108346"/>
                <a:gd name="connsiteX3" fmla="*/ 54211 w 108384"/>
                <a:gd name="connsiteY3" fmla="*/ 0 h 108346"/>
                <a:gd name="connsiteX4" fmla="*/ 108384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4" y="54178"/>
                  </a:moveTo>
                  <a:cubicBezTo>
                    <a:pt x="108384" y="84096"/>
                    <a:pt x="84126" y="108347"/>
                    <a:pt x="54211" y="108347"/>
                  </a:cubicBezTo>
                  <a:cubicBezTo>
                    <a:pt x="24259" y="108347"/>
                    <a:pt x="0" y="84096"/>
                    <a:pt x="0" y="54178"/>
                  </a:cubicBezTo>
                  <a:cubicBezTo>
                    <a:pt x="0" y="24260"/>
                    <a:pt x="24259" y="0"/>
                    <a:pt x="54211" y="0"/>
                  </a:cubicBezTo>
                  <a:cubicBezTo>
                    <a:pt x="84126"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0" name="Freeform: Shape 39">
              <a:extLst>
                <a:ext uri="{FF2B5EF4-FFF2-40B4-BE49-F238E27FC236}">
                  <a16:creationId xmlns:a16="http://schemas.microsoft.com/office/drawing/2014/main" id="{A45E7BBB-9610-4E99-89D4-D880218C8E04}"/>
                </a:ext>
              </a:extLst>
            </p:cNvPr>
            <p:cNvSpPr/>
            <p:nvPr/>
          </p:nvSpPr>
          <p:spPr>
            <a:xfrm>
              <a:off x="1645891" y="3249101"/>
              <a:ext cx="108385" cy="108384"/>
            </a:xfrm>
            <a:custGeom>
              <a:avLst/>
              <a:gdLst>
                <a:gd name="connsiteX0" fmla="*/ 108385 w 108385"/>
                <a:gd name="connsiteY0" fmla="*/ 54178 h 108384"/>
                <a:gd name="connsiteX1" fmla="*/ 54169 w 108385"/>
                <a:gd name="connsiteY1" fmla="*/ 108385 h 108384"/>
                <a:gd name="connsiteX2" fmla="*/ 0 w 108385"/>
                <a:gd name="connsiteY2" fmla="*/ 54178 h 108384"/>
                <a:gd name="connsiteX3" fmla="*/ 54169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1" name="Freeform: Shape 40">
              <a:extLst>
                <a:ext uri="{FF2B5EF4-FFF2-40B4-BE49-F238E27FC236}">
                  <a16:creationId xmlns:a16="http://schemas.microsoft.com/office/drawing/2014/main" id="{7B62E6FB-831D-4B9F-BA24-BB711D4A4063}"/>
                </a:ext>
              </a:extLst>
            </p:cNvPr>
            <p:cNvSpPr/>
            <p:nvPr/>
          </p:nvSpPr>
          <p:spPr>
            <a:xfrm>
              <a:off x="1828352" y="3310128"/>
              <a:ext cx="108384" cy="108375"/>
            </a:xfrm>
            <a:custGeom>
              <a:avLst/>
              <a:gdLst>
                <a:gd name="connsiteX0" fmla="*/ 108385 w 108384"/>
                <a:gd name="connsiteY0" fmla="*/ 54207 h 108375"/>
                <a:gd name="connsiteX1" fmla="*/ 54178 w 108384"/>
                <a:gd name="connsiteY1" fmla="*/ 108375 h 108375"/>
                <a:gd name="connsiteX2" fmla="*/ 0 w 108384"/>
                <a:gd name="connsiteY2" fmla="*/ 54207 h 108375"/>
                <a:gd name="connsiteX3" fmla="*/ 5417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78" y="108375"/>
                  </a:cubicBezTo>
                  <a:cubicBezTo>
                    <a:pt x="24260" y="108375"/>
                    <a:pt x="0" y="84125"/>
                    <a:pt x="0" y="54207"/>
                  </a:cubicBezTo>
                  <a:cubicBezTo>
                    <a:pt x="0" y="24251"/>
                    <a:pt x="24260" y="0"/>
                    <a:pt x="54178"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2" name="Freeform: Shape 41">
              <a:extLst>
                <a:ext uri="{FF2B5EF4-FFF2-40B4-BE49-F238E27FC236}">
                  <a16:creationId xmlns:a16="http://schemas.microsoft.com/office/drawing/2014/main" id="{3F07731C-C641-46E5-AB75-3F78DF683F5E}"/>
                </a:ext>
              </a:extLst>
            </p:cNvPr>
            <p:cNvSpPr/>
            <p:nvPr/>
          </p:nvSpPr>
          <p:spPr>
            <a:xfrm>
              <a:off x="2010813" y="3255873"/>
              <a:ext cx="108385" cy="108384"/>
            </a:xfrm>
            <a:custGeom>
              <a:avLst/>
              <a:gdLst>
                <a:gd name="connsiteX0" fmla="*/ 108385 w 108385"/>
                <a:gd name="connsiteY0" fmla="*/ 54216 h 108384"/>
                <a:gd name="connsiteX1" fmla="*/ 54178 w 108385"/>
                <a:gd name="connsiteY1" fmla="*/ 108385 h 108384"/>
                <a:gd name="connsiteX2" fmla="*/ 0 w 108385"/>
                <a:gd name="connsiteY2" fmla="*/ 54216 h 108384"/>
                <a:gd name="connsiteX3" fmla="*/ 54178 w 108385"/>
                <a:gd name="connsiteY3" fmla="*/ 0 h 108384"/>
                <a:gd name="connsiteX4" fmla="*/ 108385 w 10838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3" name="Freeform: Shape 42">
              <a:extLst>
                <a:ext uri="{FF2B5EF4-FFF2-40B4-BE49-F238E27FC236}">
                  <a16:creationId xmlns:a16="http://schemas.microsoft.com/office/drawing/2014/main" id="{19D3C047-D138-4B14-B16A-28EF1844158C}"/>
                </a:ext>
              </a:extLst>
            </p:cNvPr>
            <p:cNvSpPr/>
            <p:nvPr/>
          </p:nvSpPr>
          <p:spPr>
            <a:xfrm>
              <a:off x="2193283" y="3288096"/>
              <a:ext cx="108384" cy="108384"/>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9" y="108385"/>
                  </a:cubicBezTo>
                  <a:cubicBezTo>
                    <a:pt x="24251" y="108385"/>
                    <a:pt x="0" y="84125"/>
                    <a:pt x="0" y="54178"/>
                  </a:cubicBezTo>
                  <a:cubicBezTo>
                    <a:pt x="0" y="24260"/>
                    <a:pt x="24251"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4" name="Freeform: Shape 43">
              <a:extLst>
                <a:ext uri="{FF2B5EF4-FFF2-40B4-BE49-F238E27FC236}">
                  <a16:creationId xmlns:a16="http://schemas.microsoft.com/office/drawing/2014/main" id="{B62D7A11-9BCF-4369-9A8C-18CBEA3A3E4B}"/>
                </a:ext>
              </a:extLst>
            </p:cNvPr>
            <p:cNvSpPr/>
            <p:nvPr/>
          </p:nvSpPr>
          <p:spPr>
            <a:xfrm>
              <a:off x="2375744" y="3296583"/>
              <a:ext cx="108384" cy="108384"/>
            </a:xfrm>
            <a:custGeom>
              <a:avLst/>
              <a:gdLst>
                <a:gd name="connsiteX0" fmla="*/ 108385 w 108384"/>
                <a:gd name="connsiteY0" fmla="*/ 54169 h 108384"/>
                <a:gd name="connsiteX1" fmla="*/ 54169 w 108384"/>
                <a:gd name="connsiteY1" fmla="*/ 108385 h 108384"/>
                <a:gd name="connsiteX2" fmla="*/ 0 w 108384"/>
                <a:gd name="connsiteY2" fmla="*/ 54169 h 108384"/>
                <a:gd name="connsiteX3" fmla="*/ 54169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69" y="108385"/>
                  </a:cubicBezTo>
                  <a:cubicBezTo>
                    <a:pt x="24260" y="108385"/>
                    <a:pt x="0" y="84125"/>
                    <a:pt x="0" y="54169"/>
                  </a:cubicBezTo>
                  <a:cubicBezTo>
                    <a:pt x="0" y="24260"/>
                    <a:pt x="24260" y="0"/>
                    <a:pt x="54169"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45" name="Freeform: Shape 44">
              <a:extLst>
                <a:ext uri="{FF2B5EF4-FFF2-40B4-BE49-F238E27FC236}">
                  <a16:creationId xmlns:a16="http://schemas.microsoft.com/office/drawing/2014/main" id="{34864E18-71BF-430F-B835-1F1F719B60A3}"/>
                </a:ext>
              </a:extLst>
            </p:cNvPr>
            <p:cNvSpPr/>
            <p:nvPr/>
          </p:nvSpPr>
          <p:spPr>
            <a:xfrm>
              <a:off x="2558205" y="3310128"/>
              <a:ext cx="108384" cy="108375"/>
            </a:xfrm>
            <a:custGeom>
              <a:avLst/>
              <a:gdLst>
                <a:gd name="connsiteX0" fmla="*/ 108385 w 108384"/>
                <a:gd name="connsiteY0" fmla="*/ 54207 h 108375"/>
                <a:gd name="connsiteX1" fmla="*/ 54178 w 108384"/>
                <a:gd name="connsiteY1" fmla="*/ 108375 h 108375"/>
                <a:gd name="connsiteX2" fmla="*/ 0 w 108384"/>
                <a:gd name="connsiteY2" fmla="*/ 54207 h 108375"/>
                <a:gd name="connsiteX3" fmla="*/ 5417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78" y="108375"/>
                  </a:cubicBezTo>
                  <a:cubicBezTo>
                    <a:pt x="24260" y="108375"/>
                    <a:pt x="0" y="84125"/>
                    <a:pt x="0" y="54207"/>
                  </a:cubicBezTo>
                  <a:cubicBezTo>
                    <a:pt x="0" y="24251"/>
                    <a:pt x="24260" y="0"/>
                    <a:pt x="54178"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6" name="Freeform: Shape 45">
              <a:extLst>
                <a:ext uri="{FF2B5EF4-FFF2-40B4-BE49-F238E27FC236}">
                  <a16:creationId xmlns:a16="http://schemas.microsoft.com/office/drawing/2014/main" id="{DE469995-7B18-4718-B0B8-96114A62FC51}"/>
                </a:ext>
              </a:extLst>
            </p:cNvPr>
            <p:cNvSpPr/>
            <p:nvPr/>
          </p:nvSpPr>
          <p:spPr>
            <a:xfrm>
              <a:off x="2740666" y="3283000"/>
              <a:ext cx="108385" cy="108384"/>
            </a:xfrm>
            <a:custGeom>
              <a:avLst/>
              <a:gdLst>
                <a:gd name="connsiteX0" fmla="*/ 108385 w 108385"/>
                <a:gd name="connsiteY0" fmla="*/ 54207 h 108384"/>
                <a:gd name="connsiteX1" fmla="*/ 54178 w 108385"/>
                <a:gd name="connsiteY1" fmla="*/ 108385 h 108384"/>
                <a:gd name="connsiteX2" fmla="*/ 0 w 108385"/>
                <a:gd name="connsiteY2" fmla="*/ 54207 h 108384"/>
                <a:gd name="connsiteX3" fmla="*/ 54178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087" y="108385"/>
                    <a:pt x="54178" y="108385"/>
                  </a:cubicBezTo>
                  <a:cubicBezTo>
                    <a:pt x="24260" y="108385"/>
                    <a:pt x="0" y="84125"/>
                    <a:pt x="0" y="54207"/>
                  </a:cubicBezTo>
                  <a:cubicBezTo>
                    <a:pt x="0" y="24260"/>
                    <a:pt x="24260" y="0"/>
                    <a:pt x="54178" y="0"/>
                  </a:cubicBezTo>
                  <a:cubicBezTo>
                    <a:pt x="84087"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7" name="Freeform: Shape 46">
              <a:extLst>
                <a:ext uri="{FF2B5EF4-FFF2-40B4-BE49-F238E27FC236}">
                  <a16:creationId xmlns:a16="http://schemas.microsoft.com/office/drawing/2014/main" id="{E9E946E0-681E-40EA-BED0-3533DDFE21FB}"/>
                </a:ext>
              </a:extLst>
            </p:cNvPr>
            <p:cNvSpPr/>
            <p:nvPr/>
          </p:nvSpPr>
          <p:spPr>
            <a:xfrm>
              <a:off x="2923136" y="3306737"/>
              <a:ext cx="108346" cy="108384"/>
            </a:xfrm>
            <a:custGeom>
              <a:avLst/>
              <a:gdLst>
                <a:gd name="connsiteX0" fmla="*/ 108347 w 108346"/>
                <a:gd name="connsiteY0" fmla="*/ 54207 h 108384"/>
                <a:gd name="connsiteX1" fmla="*/ 54169 w 108346"/>
                <a:gd name="connsiteY1" fmla="*/ 108385 h 108384"/>
                <a:gd name="connsiteX2" fmla="*/ 0 w 108346"/>
                <a:gd name="connsiteY2" fmla="*/ 54207 h 108384"/>
                <a:gd name="connsiteX3" fmla="*/ 54169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69" y="108385"/>
                  </a:cubicBezTo>
                  <a:cubicBezTo>
                    <a:pt x="24260" y="108385"/>
                    <a:pt x="0" y="84125"/>
                    <a:pt x="0" y="54207"/>
                  </a:cubicBezTo>
                  <a:cubicBezTo>
                    <a:pt x="0" y="24260"/>
                    <a:pt x="24260" y="0"/>
                    <a:pt x="54169" y="0"/>
                  </a:cubicBezTo>
                  <a:cubicBezTo>
                    <a:pt x="84087" y="0"/>
                    <a:pt x="108347" y="24260"/>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8" name="Freeform: Shape 47">
              <a:extLst>
                <a:ext uri="{FF2B5EF4-FFF2-40B4-BE49-F238E27FC236}">
                  <a16:creationId xmlns:a16="http://schemas.microsoft.com/office/drawing/2014/main" id="{3EB61C54-13CA-4EDB-B8D0-883C606291FA}"/>
                </a:ext>
              </a:extLst>
            </p:cNvPr>
            <p:cNvSpPr/>
            <p:nvPr/>
          </p:nvSpPr>
          <p:spPr>
            <a:xfrm>
              <a:off x="3105597" y="3325377"/>
              <a:ext cx="108346" cy="108384"/>
            </a:xfrm>
            <a:custGeom>
              <a:avLst/>
              <a:gdLst>
                <a:gd name="connsiteX0" fmla="*/ 108347 w 108346"/>
                <a:gd name="connsiteY0" fmla="*/ 54207 h 108384"/>
                <a:gd name="connsiteX1" fmla="*/ 54169 w 108346"/>
                <a:gd name="connsiteY1" fmla="*/ 108385 h 108384"/>
                <a:gd name="connsiteX2" fmla="*/ 0 w 108346"/>
                <a:gd name="connsiteY2" fmla="*/ 54207 h 108384"/>
                <a:gd name="connsiteX3" fmla="*/ 54169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69" y="108385"/>
                  </a:cubicBezTo>
                  <a:cubicBezTo>
                    <a:pt x="24260" y="108385"/>
                    <a:pt x="0" y="84125"/>
                    <a:pt x="0" y="54207"/>
                  </a:cubicBezTo>
                  <a:cubicBezTo>
                    <a:pt x="0" y="24298"/>
                    <a:pt x="24260" y="0"/>
                    <a:pt x="54169" y="0"/>
                  </a:cubicBezTo>
                  <a:cubicBezTo>
                    <a:pt x="84087" y="0"/>
                    <a:pt x="108347" y="24298"/>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9" name="Freeform: Shape 48">
              <a:extLst>
                <a:ext uri="{FF2B5EF4-FFF2-40B4-BE49-F238E27FC236}">
                  <a16:creationId xmlns:a16="http://schemas.microsoft.com/office/drawing/2014/main" id="{A5CFBFFC-D7C6-44B3-AA4A-1B731430E826}"/>
                </a:ext>
              </a:extLst>
            </p:cNvPr>
            <p:cNvSpPr/>
            <p:nvPr/>
          </p:nvSpPr>
          <p:spPr>
            <a:xfrm>
              <a:off x="1098500" y="3476291"/>
              <a:ext cx="108384" cy="108384"/>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0" name="Freeform: Shape 49">
              <a:extLst>
                <a:ext uri="{FF2B5EF4-FFF2-40B4-BE49-F238E27FC236}">
                  <a16:creationId xmlns:a16="http://schemas.microsoft.com/office/drawing/2014/main" id="{49B6BE4D-5603-4276-A3B4-A318A4CB5F90}"/>
                </a:ext>
              </a:extLst>
            </p:cNvPr>
            <p:cNvSpPr/>
            <p:nvPr/>
          </p:nvSpPr>
          <p:spPr>
            <a:xfrm>
              <a:off x="1280963" y="3469519"/>
              <a:ext cx="108384" cy="108384"/>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211" y="108385"/>
                  </a:cubicBezTo>
                  <a:cubicBezTo>
                    <a:pt x="24258" y="108385"/>
                    <a:pt x="0" y="84125"/>
                    <a:pt x="0" y="54169"/>
                  </a:cubicBezTo>
                  <a:cubicBezTo>
                    <a:pt x="0" y="24260"/>
                    <a:pt x="24258" y="0"/>
                    <a:pt x="54211" y="0"/>
                  </a:cubicBezTo>
                  <a:cubicBezTo>
                    <a:pt x="84125"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1" name="Freeform: Shape 50">
              <a:extLst>
                <a:ext uri="{FF2B5EF4-FFF2-40B4-BE49-F238E27FC236}">
                  <a16:creationId xmlns:a16="http://schemas.microsoft.com/office/drawing/2014/main" id="{6F337EC6-E7C5-43FD-9875-45FF29D64084}"/>
                </a:ext>
              </a:extLst>
            </p:cNvPr>
            <p:cNvSpPr/>
            <p:nvPr/>
          </p:nvSpPr>
          <p:spPr>
            <a:xfrm>
              <a:off x="1463426" y="3459327"/>
              <a:ext cx="108384" cy="108375"/>
            </a:xfrm>
            <a:custGeom>
              <a:avLst/>
              <a:gdLst>
                <a:gd name="connsiteX0" fmla="*/ 108384 w 108384"/>
                <a:gd name="connsiteY0" fmla="*/ 54207 h 108375"/>
                <a:gd name="connsiteX1" fmla="*/ 54211 w 108384"/>
                <a:gd name="connsiteY1" fmla="*/ 108376 h 108375"/>
                <a:gd name="connsiteX2" fmla="*/ 0 w 108384"/>
                <a:gd name="connsiteY2" fmla="*/ 54207 h 108375"/>
                <a:gd name="connsiteX3" fmla="*/ 54211 w 108384"/>
                <a:gd name="connsiteY3" fmla="*/ 0 h 108375"/>
                <a:gd name="connsiteX4" fmla="*/ 108384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4" y="54207"/>
                  </a:moveTo>
                  <a:cubicBezTo>
                    <a:pt x="108384" y="84125"/>
                    <a:pt x="84126" y="108376"/>
                    <a:pt x="54211" y="108376"/>
                  </a:cubicBezTo>
                  <a:cubicBezTo>
                    <a:pt x="24259" y="108376"/>
                    <a:pt x="0" y="84125"/>
                    <a:pt x="0" y="54207"/>
                  </a:cubicBezTo>
                  <a:cubicBezTo>
                    <a:pt x="0" y="24289"/>
                    <a:pt x="24259" y="0"/>
                    <a:pt x="54211" y="0"/>
                  </a:cubicBezTo>
                  <a:cubicBezTo>
                    <a:pt x="84126" y="0"/>
                    <a:pt x="108384" y="24289"/>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2" name="Freeform: Shape 51">
              <a:extLst>
                <a:ext uri="{FF2B5EF4-FFF2-40B4-BE49-F238E27FC236}">
                  <a16:creationId xmlns:a16="http://schemas.microsoft.com/office/drawing/2014/main" id="{30FDBED9-2EEF-4D0E-943E-FE539326EA1A}"/>
                </a:ext>
              </a:extLst>
            </p:cNvPr>
            <p:cNvSpPr/>
            <p:nvPr/>
          </p:nvSpPr>
          <p:spPr>
            <a:xfrm>
              <a:off x="1645891" y="3481387"/>
              <a:ext cx="108385" cy="108384"/>
            </a:xfrm>
            <a:custGeom>
              <a:avLst/>
              <a:gdLst>
                <a:gd name="connsiteX0" fmla="*/ 108385 w 108385"/>
                <a:gd name="connsiteY0" fmla="*/ 54178 h 108384"/>
                <a:gd name="connsiteX1" fmla="*/ 54169 w 108385"/>
                <a:gd name="connsiteY1" fmla="*/ 108385 h 108384"/>
                <a:gd name="connsiteX2" fmla="*/ 0 w 108385"/>
                <a:gd name="connsiteY2" fmla="*/ 54178 h 108384"/>
                <a:gd name="connsiteX3" fmla="*/ 54169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3" name="Freeform: Shape 52">
              <a:extLst>
                <a:ext uri="{FF2B5EF4-FFF2-40B4-BE49-F238E27FC236}">
                  <a16:creationId xmlns:a16="http://schemas.microsoft.com/office/drawing/2014/main" id="{749E6ACF-2CB7-41D0-AF26-B968E6E55D74}"/>
                </a:ext>
              </a:extLst>
            </p:cNvPr>
            <p:cNvSpPr/>
            <p:nvPr/>
          </p:nvSpPr>
          <p:spPr>
            <a:xfrm>
              <a:off x="1828352" y="3469519"/>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4" name="Freeform: Shape 53">
              <a:extLst>
                <a:ext uri="{FF2B5EF4-FFF2-40B4-BE49-F238E27FC236}">
                  <a16:creationId xmlns:a16="http://schemas.microsoft.com/office/drawing/2014/main" id="{157674B9-7F9D-485C-8A9B-A76528B89BE2}"/>
                </a:ext>
              </a:extLst>
            </p:cNvPr>
            <p:cNvSpPr/>
            <p:nvPr/>
          </p:nvSpPr>
          <p:spPr>
            <a:xfrm>
              <a:off x="2010813" y="3479673"/>
              <a:ext cx="108385" cy="108384"/>
            </a:xfrm>
            <a:custGeom>
              <a:avLst/>
              <a:gdLst>
                <a:gd name="connsiteX0" fmla="*/ 108385 w 108385"/>
                <a:gd name="connsiteY0" fmla="*/ 54216 h 108384"/>
                <a:gd name="connsiteX1" fmla="*/ 54178 w 108385"/>
                <a:gd name="connsiteY1" fmla="*/ 108385 h 108384"/>
                <a:gd name="connsiteX2" fmla="*/ 0 w 108385"/>
                <a:gd name="connsiteY2" fmla="*/ 54216 h 108384"/>
                <a:gd name="connsiteX3" fmla="*/ 54178 w 108385"/>
                <a:gd name="connsiteY3" fmla="*/ 0 h 108384"/>
                <a:gd name="connsiteX4" fmla="*/ 108385 w 10838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5" name="Freeform: Shape 54">
              <a:extLst>
                <a:ext uri="{FF2B5EF4-FFF2-40B4-BE49-F238E27FC236}">
                  <a16:creationId xmlns:a16="http://schemas.microsoft.com/office/drawing/2014/main" id="{E4B8D63F-B3A7-41DA-A662-97ABD774DDC0}"/>
                </a:ext>
              </a:extLst>
            </p:cNvPr>
            <p:cNvSpPr/>
            <p:nvPr/>
          </p:nvSpPr>
          <p:spPr>
            <a:xfrm>
              <a:off x="2193283" y="3471195"/>
              <a:ext cx="108384" cy="108384"/>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51" y="108385"/>
                    <a:pt x="0" y="84125"/>
                    <a:pt x="0" y="54207"/>
                  </a:cubicBezTo>
                  <a:cubicBezTo>
                    <a:pt x="0" y="24289"/>
                    <a:pt x="24251" y="0"/>
                    <a:pt x="54169" y="0"/>
                  </a:cubicBezTo>
                  <a:cubicBezTo>
                    <a:pt x="84125" y="0"/>
                    <a:pt x="108385" y="24289"/>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6" name="Freeform: Shape 55">
              <a:extLst>
                <a:ext uri="{FF2B5EF4-FFF2-40B4-BE49-F238E27FC236}">
                  <a16:creationId xmlns:a16="http://schemas.microsoft.com/office/drawing/2014/main" id="{8FDC111E-A15E-407A-9163-AFE681B1035A}"/>
                </a:ext>
              </a:extLst>
            </p:cNvPr>
            <p:cNvSpPr/>
            <p:nvPr/>
          </p:nvSpPr>
          <p:spPr>
            <a:xfrm>
              <a:off x="2375744" y="3478006"/>
              <a:ext cx="108384" cy="108375"/>
            </a:xfrm>
            <a:custGeom>
              <a:avLst/>
              <a:gdLst>
                <a:gd name="connsiteX0" fmla="*/ 108385 w 108384"/>
                <a:gd name="connsiteY0" fmla="*/ 54169 h 108375"/>
                <a:gd name="connsiteX1" fmla="*/ 54169 w 108384"/>
                <a:gd name="connsiteY1" fmla="*/ 108376 h 108375"/>
                <a:gd name="connsiteX2" fmla="*/ 0 w 108384"/>
                <a:gd name="connsiteY2" fmla="*/ 54169 h 108375"/>
                <a:gd name="connsiteX3" fmla="*/ 54169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125"/>
                    <a:pt x="84125" y="108376"/>
                    <a:pt x="54169" y="108376"/>
                  </a:cubicBezTo>
                  <a:cubicBezTo>
                    <a:pt x="24260" y="108376"/>
                    <a:pt x="0" y="84125"/>
                    <a:pt x="0" y="54169"/>
                  </a:cubicBezTo>
                  <a:cubicBezTo>
                    <a:pt x="0" y="24251"/>
                    <a:pt x="24260" y="0"/>
                    <a:pt x="54169" y="0"/>
                  </a:cubicBezTo>
                  <a:cubicBezTo>
                    <a:pt x="84125"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7" name="Freeform: Shape 56">
              <a:extLst>
                <a:ext uri="{FF2B5EF4-FFF2-40B4-BE49-F238E27FC236}">
                  <a16:creationId xmlns:a16="http://schemas.microsoft.com/office/drawing/2014/main" id="{151B7461-1437-429A-BE7D-6C786DB85C26}"/>
                </a:ext>
              </a:extLst>
            </p:cNvPr>
            <p:cNvSpPr/>
            <p:nvPr/>
          </p:nvSpPr>
          <p:spPr>
            <a:xfrm>
              <a:off x="2558205" y="3486483"/>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8" name="Freeform: Shape 57">
              <a:extLst>
                <a:ext uri="{FF2B5EF4-FFF2-40B4-BE49-F238E27FC236}">
                  <a16:creationId xmlns:a16="http://schemas.microsoft.com/office/drawing/2014/main" id="{FC085011-3D20-401C-9A8A-EEF52E3DAF4B}"/>
                </a:ext>
              </a:extLst>
            </p:cNvPr>
            <p:cNvSpPr/>
            <p:nvPr/>
          </p:nvSpPr>
          <p:spPr>
            <a:xfrm>
              <a:off x="2740666" y="3493255"/>
              <a:ext cx="108385" cy="108384"/>
            </a:xfrm>
            <a:custGeom>
              <a:avLst/>
              <a:gdLst>
                <a:gd name="connsiteX0" fmla="*/ 108385 w 108385"/>
                <a:gd name="connsiteY0" fmla="*/ 54178 h 108384"/>
                <a:gd name="connsiteX1" fmla="*/ 54178 w 108385"/>
                <a:gd name="connsiteY1" fmla="*/ 108385 h 108384"/>
                <a:gd name="connsiteX2" fmla="*/ 0 w 108385"/>
                <a:gd name="connsiteY2" fmla="*/ 54178 h 108384"/>
                <a:gd name="connsiteX3" fmla="*/ 54178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087" y="108385"/>
                    <a:pt x="54178" y="108385"/>
                  </a:cubicBezTo>
                  <a:cubicBezTo>
                    <a:pt x="24260" y="108385"/>
                    <a:pt x="0" y="84125"/>
                    <a:pt x="0" y="54178"/>
                  </a:cubicBezTo>
                  <a:cubicBezTo>
                    <a:pt x="0" y="24260"/>
                    <a:pt x="24260" y="0"/>
                    <a:pt x="54178" y="0"/>
                  </a:cubicBezTo>
                  <a:cubicBezTo>
                    <a:pt x="84087"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9" name="Freeform: Shape 58">
              <a:extLst>
                <a:ext uri="{FF2B5EF4-FFF2-40B4-BE49-F238E27FC236}">
                  <a16:creationId xmlns:a16="http://schemas.microsoft.com/office/drawing/2014/main" id="{622256C7-9654-4FBF-9329-6F193D629CF6}"/>
                </a:ext>
              </a:extLst>
            </p:cNvPr>
            <p:cNvSpPr/>
            <p:nvPr/>
          </p:nvSpPr>
          <p:spPr>
            <a:xfrm>
              <a:off x="2923136" y="3496646"/>
              <a:ext cx="108346" cy="108375"/>
            </a:xfrm>
            <a:custGeom>
              <a:avLst/>
              <a:gdLst>
                <a:gd name="connsiteX0" fmla="*/ 108347 w 108346"/>
                <a:gd name="connsiteY0" fmla="*/ 54169 h 108375"/>
                <a:gd name="connsiteX1" fmla="*/ 54169 w 108346"/>
                <a:gd name="connsiteY1" fmla="*/ 108376 h 108375"/>
                <a:gd name="connsiteX2" fmla="*/ 0 w 108346"/>
                <a:gd name="connsiteY2" fmla="*/ 54169 h 108375"/>
                <a:gd name="connsiteX3" fmla="*/ 54169 w 108346"/>
                <a:gd name="connsiteY3" fmla="*/ 0 h 108375"/>
                <a:gd name="connsiteX4" fmla="*/ 108347 w 108346"/>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75">
                  <a:moveTo>
                    <a:pt x="108347" y="54169"/>
                  </a:moveTo>
                  <a:cubicBezTo>
                    <a:pt x="108347" y="84125"/>
                    <a:pt x="84087" y="108376"/>
                    <a:pt x="54169" y="108376"/>
                  </a:cubicBezTo>
                  <a:cubicBezTo>
                    <a:pt x="24260" y="108376"/>
                    <a:pt x="0" y="84125"/>
                    <a:pt x="0" y="54169"/>
                  </a:cubicBezTo>
                  <a:cubicBezTo>
                    <a:pt x="0" y="24251"/>
                    <a:pt x="24260" y="0"/>
                    <a:pt x="54169" y="0"/>
                  </a:cubicBezTo>
                  <a:cubicBezTo>
                    <a:pt x="84087" y="0"/>
                    <a:pt x="108347" y="24251"/>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0" name="Freeform: Shape 59">
              <a:extLst>
                <a:ext uri="{FF2B5EF4-FFF2-40B4-BE49-F238E27FC236}">
                  <a16:creationId xmlns:a16="http://schemas.microsoft.com/office/drawing/2014/main" id="{38E5E1C3-B6BE-4EA1-AB29-93E24EC1D879}"/>
                </a:ext>
              </a:extLst>
            </p:cNvPr>
            <p:cNvSpPr/>
            <p:nvPr/>
          </p:nvSpPr>
          <p:spPr>
            <a:xfrm>
              <a:off x="3105597" y="3491541"/>
              <a:ext cx="108346" cy="108385"/>
            </a:xfrm>
            <a:custGeom>
              <a:avLst/>
              <a:gdLst>
                <a:gd name="connsiteX0" fmla="*/ 108347 w 108346"/>
                <a:gd name="connsiteY0" fmla="*/ 54216 h 108385"/>
                <a:gd name="connsiteX1" fmla="*/ 54169 w 108346"/>
                <a:gd name="connsiteY1" fmla="*/ 108385 h 108385"/>
                <a:gd name="connsiteX2" fmla="*/ 0 w 108346"/>
                <a:gd name="connsiteY2" fmla="*/ 54216 h 108385"/>
                <a:gd name="connsiteX3" fmla="*/ 54169 w 108346"/>
                <a:gd name="connsiteY3" fmla="*/ 0 h 108385"/>
                <a:gd name="connsiteX4" fmla="*/ 108347 w 108346"/>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16"/>
                  </a:moveTo>
                  <a:cubicBezTo>
                    <a:pt x="108347" y="84125"/>
                    <a:pt x="84087" y="108385"/>
                    <a:pt x="54169" y="108385"/>
                  </a:cubicBezTo>
                  <a:cubicBezTo>
                    <a:pt x="24260" y="108385"/>
                    <a:pt x="0" y="84125"/>
                    <a:pt x="0" y="54216"/>
                  </a:cubicBezTo>
                  <a:cubicBezTo>
                    <a:pt x="0" y="24260"/>
                    <a:pt x="24260" y="0"/>
                    <a:pt x="54169" y="0"/>
                  </a:cubicBezTo>
                  <a:cubicBezTo>
                    <a:pt x="84087" y="0"/>
                    <a:pt x="108347" y="24260"/>
                    <a:pt x="108347"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61" name="Freeform: Shape 60">
              <a:extLst>
                <a:ext uri="{FF2B5EF4-FFF2-40B4-BE49-F238E27FC236}">
                  <a16:creationId xmlns:a16="http://schemas.microsoft.com/office/drawing/2014/main" id="{6D3F9FE1-8B68-44C1-870A-CB2ADE945D78}"/>
                </a:ext>
              </a:extLst>
            </p:cNvPr>
            <p:cNvSpPr/>
            <p:nvPr/>
          </p:nvSpPr>
          <p:spPr>
            <a:xfrm>
              <a:off x="1152710" y="3281248"/>
              <a:ext cx="2007055" cy="98336"/>
            </a:xfrm>
            <a:custGeom>
              <a:avLst/>
              <a:gdLst>
                <a:gd name="connsiteX0" fmla="*/ 0 w 2007055"/>
                <a:gd name="connsiteY0" fmla="*/ 0 h 98336"/>
                <a:gd name="connsiteX1" fmla="*/ 182464 w 2007055"/>
                <a:gd name="connsiteY1" fmla="*/ 38995 h 98336"/>
                <a:gd name="connsiteX2" fmla="*/ 364927 w 2007055"/>
                <a:gd name="connsiteY2" fmla="*/ 27127 h 98336"/>
                <a:gd name="connsiteX3" fmla="*/ 547349 w 2007055"/>
                <a:gd name="connsiteY3" fmla="*/ 22031 h 98336"/>
                <a:gd name="connsiteX4" fmla="*/ 729820 w 2007055"/>
                <a:gd name="connsiteY4" fmla="*/ 83087 h 98336"/>
                <a:gd name="connsiteX5" fmla="*/ 912281 w 2007055"/>
                <a:gd name="connsiteY5" fmla="*/ 28842 h 98336"/>
                <a:gd name="connsiteX6" fmla="*/ 1094742 w 2007055"/>
                <a:gd name="connsiteY6" fmla="*/ 61027 h 98336"/>
                <a:gd name="connsiteX7" fmla="*/ 1277202 w 2007055"/>
                <a:gd name="connsiteY7" fmla="*/ 69504 h 98336"/>
                <a:gd name="connsiteX8" fmla="*/ 1459673 w 2007055"/>
                <a:gd name="connsiteY8" fmla="*/ 83087 h 98336"/>
                <a:gd name="connsiteX9" fmla="*/ 1642134 w 2007055"/>
                <a:gd name="connsiteY9" fmla="*/ 55959 h 98336"/>
                <a:gd name="connsiteX10" fmla="*/ 1824595 w 2007055"/>
                <a:gd name="connsiteY10" fmla="*/ 79696 h 98336"/>
                <a:gd name="connsiteX11" fmla="*/ 2007056 w 2007055"/>
                <a:gd name="connsiteY11" fmla="*/ 98336 h 9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55" h="98336">
                  <a:moveTo>
                    <a:pt x="0" y="0"/>
                  </a:moveTo>
                  <a:lnTo>
                    <a:pt x="182464" y="38995"/>
                  </a:lnTo>
                  <a:lnTo>
                    <a:pt x="364927" y="27127"/>
                  </a:lnTo>
                  <a:lnTo>
                    <a:pt x="547349" y="22031"/>
                  </a:lnTo>
                  <a:lnTo>
                    <a:pt x="729820" y="83087"/>
                  </a:lnTo>
                  <a:lnTo>
                    <a:pt x="912281" y="28842"/>
                  </a:lnTo>
                  <a:lnTo>
                    <a:pt x="1094742" y="61027"/>
                  </a:lnTo>
                  <a:lnTo>
                    <a:pt x="1277202" y="69504"/>
                  </a:lnTo>
                  <a:lnTo>
                    <a:pt x="1459673" y="83087"/>
                  </a:lnTo>
                  <a:lnTo>
                    <a:pt x="1642134" y="55959"/>
                  </a:lnTo>
                  <a:lnTo>
                    <a:pt x="1824595" y="79696"/>
                  </a:lnTo>
                  <a:lnTo>
                    <a:pt x="2007056" y="98336"/>
                  </a:lnTo>
                </a:path>
              </a:pathLst>
            </a:custGeom>
            <a:noFill/>
            <a:ln w="22359" cap="flat">
              <a:solidFill>
                <a:srgbClr val="38586E"/>
              </a:solidFill>
              <a:prstDash val="solid"/>
              <a:round/>
            </a:ln>
          </p:spPr>
          <p:txBody>
            <a:bodyPr rtlCol="0" anchor="ctr"/>
            <a:lstStyle/>
            <a:p>
              <a:endParaRPr lang="en-CA"/>
            </a:p>
          </p:txBody>
        </p:sp>
        <p:sp>
          <p:nvSpPr>
            <p:cNvPr id="62" name="Freeform: Shape 61">
              <a:extLst>
                <a:ext uri="{FF2B5EF4-FFF2-40B4-BE49-F238E27FC236}">
                  <a16:creationId xmlns:a16="http://schemas.microsoft.com/office/drawing/2014/main" id="{3D0EB32A-BE42-4E50-85C2-501BCCE3AC2C}"/>
                </a:ext>
              </a:extLst>
            </p:cNvPr>
            <p:cNvSpPr/>
            <p:nvPr/>
          </p:nvSpPr>
          <p:spPr>
            <a:xfrm>
              <a:off x="1152710" y="3513534"/>
              <a:ext cx="2007055" cy="37280"/>
            </a:xfrm>
            <a:custGeom>
              <a:avLst/>
              <a:gdLst>
                <a:gd name="connsiteX0" fmla="*/ 0 w 2007055"/>
                <a:gd name="connsiteY0" fmla="*/ 16964 h 37280"/>
                <a:gd name="connsiteX1" fmla="*/ 182464 w 2007055"/>
                <a:gd name="connsiteY1" fmla="*/ 10154 h 37280"/>
                <a:gd name="connsiteX2" fmla="*/ 364927 w 2007055"/>
                <a:gd name="connsiteY2" fmla="*/ 0 h 37280"/>
                <a:gd name="connsiteX3" fmla="*/ 547349 w 2007055"/>
                <a:gd name="connsiteY3" fmla="*/ 22031 h 37280"/>
                <a:gd name="connsiteX4" fmla="*/ 729820 w 2007055"/>
                <a:gd name="connsiteY4" fmla="*/ 10154 h 37280"/>
                <a:gd name="connsiteX5" fmla="*/ 912281 w 2007055"/>
                <a:gd name="connsiteY5" fmla="*/ 20355 h 37280"/>
                <a:gd name="connsiteX6" fmla="*/ 1094742 w 2007055"/>
                <a:gd name="connsiteY6" fmla="*/ 11868 h 37280"/>
                <a:gd name="connsiteX7" fmla="*/ 1277202 w 2007055"/>
                <a:gd name="connsiteY7" fmla="*/ 18640 h 37280"/>
                <a:gd name="connsiteX8" fmla="*/ 1459673 w 2007055"/>
                <a:gd name="connsiteY8" fmla="*/ 27127 h 37280"/>
                <a:gd name="connsiteX9" fmla="*/ 1642134 w 2007055"/>
                <a:gd name="connsiteY9" fmla="*/ 33899 h 37280"/>
                <a:gd name="connsiteX10" fmla="*/ 1824595 w 2007055"/>
                <a:gd name="connsiteY10" fmla="*/ 37281 h 37280"/>
                <a:gd name="connsiteX11" fmla="*/ 2007056 w 2007055"/>
                <a:gd name="connsiteY11" fmla="*/ 32223 h 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55" h="37280">
                  <a:moveTo>
                    <a:pt x="0" y="16964"/>
                  </a:moveTo>
                  <a:lnTo>
                    <a:pt x="182464" y="10154"/>
                  </a:lnTo>
                  <a:lnTo>
                    <a:pt x="364927" y="0"/>
                  </a:lnTo>
                  <a:lnTo>
                    <a:pt x="547349" y="22031"/>
                  </a:lnTo>
                  <a:lnTo>
                    <a:pt x="729820" y="10154"/>
                  </a:lnTo>
                  <a:lnTo>
                    <a:pt x="912281" y="20355"/>
                  </a:lnTo>
                  <a:lnTo>
                    <a:pt x="1094742" y="11868"/>
                  </a:lnTo>
                  <a:lnTo>
                    <a:pt x="1277202" y="18640"/>
                  </a:lnTo>
                  <a:lnTo>
                    <a:pt x="1459673" y="27127"/>
                  </a:lnTo>
                  <a:lnTo>
                    <a:pt x="1642134" y="33899"/>
                  </a:lnTo>
                  <a:lnTo>
                    <a:pt x="1824595" y="37281"/>
                  </a:lnTo>
                  <a:lnTo>
                    <a:pt x="2007056" y="32223"/>
                  </a:lnTo>
                </a:path>
              </a:pathLst>
            </a:custGeom>
            <a:noFill/>
            <a:ln w="22359" cap="flat">
              <a:solidFill>
                <a:srgbClr val="C33B30"/>
              </a:solidFill>
              <a:prstDash val="solid"/>
              <a:round/>
            </a:ln>
          </p:spPr>
          <p:txBody>
            <a:bodyPr rtlCol="0" anchor="ctr"/>
            <a:lstStyle/>
            <a:p>
              <a:endParaRPr lang="en-CA"/>
            </a:p>
          </p:txBody>
        </p:sp>
        <p:sp>
          <p:nvSpPr>
            <p:cNvPr id="63" name="Freeform: Shape 62">
              <a:extLst>
                <a:ext uri="{FF2B5EF4-FFF2-40B4-BE49-F238E27FC236}">
                  <a16:creationId xmlns:a16="http://schemas.microsoft.com/office/drawing/2014/main" id="{110BAEB4-D6E1-4A3C-8FD5-9CEE03DE1AE5}"/>
                </a:ext>
              </a:extLst>
            </p:cNvPr>
            <p:cNvSpPr/>
            <p:nvPr/>
          </p:nvSpPr>
          <p:spPr>
            <a:xfrm>
              <a:off x="1043210" y="1458999"/>
              <a:ext cx="2226026" cy="2191456"/>
            </a:xfrm>
            <a:custGeom>
              <a:avLst/>
              <a:gdLst>
                <a:gd name="connsiteX0" fmla="*/ 0 w 2226026"/>
                <a:gd name="connsiteY0" fmla="*/ 2191457 h 2191456"/>
                <a:gd name="connsiteX1" fmla="*/ 2226027 w 2226026"/>
                <a:gd name="connsiteY1" fmla="*/ 2191457 h 2191456"/>
                <a:gd name="connsiteX2" fmla="*/ 2226027 w 2226026"/>
                <a:gd name="connsiteY2" fmla="*/ 0 h 2191456"/>
                <a:gd name="connsiteX3" fmla="*/ 0 w 2226026"/>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6" h="2191456">
                  <a:moveTo>
                    <a:pt x="0" y="2191457"/>
                  </a:moveTo>
                  <a:lnTo>
                    <a:pt x="2226027" y="2191457"/>
                  </a:lnTo>
                  <a:lnTo>
                    <a:pt x="2226027" y="0"/>
                  </a:lnTo>
                  <a:lnTo>
                    <a:pt x="0" y="0"/>
                  </a:lnTo>
                  <a:close/>
                </a:path>
              </a:pathLst>
            </a:custGeom>
            <a:noFill/>
            <a:ln w="10163" cap="rnd">
              <a:solidFill>
                <a:srgbClr val="333333"/>
              </a:solidFill>
              <a:prstDash val="solid"/>
              <a:round/>
            </a:ln>
          </p:spPr>
          <p:txBody>
            <a:bodyPr rtlCol="0" anchor="ctr"/>
            <a:lstStyle/>
            <a:p>
              <a:endParaRPr lang="en-CA"/>
            </a:p>
          </p:txBody>
        </p:sp>
        <p:sp>
          <p:nvSpPr>
            <p:cNvPr id="64" name="Freeform: Shape 63">
              <a:extLst>
                <a:ext uri="{FF2B5EF4-FFF2-40B4-BE49-F238E27FC236}">
                  <a16:creationId xmlns:a16="http://schemas.microsoft.com/office/drawing/2014/main" id="{56DAD618-35FA-4859-A579-386DE896323E}"/>
                </a:ext>
              </a:extLst>
            </p:cNvPr>
            <p:cNvSpPr/>
            <p:nvPr/>
          </p:nvSpPr>
          <p:spPr>
            <a:xfrm>
              <a:off x="3321434" y="1458999"/>
              <a:ext cx="2226020" cy="2191456"/>
            </a:xfrm>
            <a:custGeom>
              <a:avLst/>
              <a:gdLst>
                <a:gd name="connsiteX0" fmla="*/ 0 w 2226020"/>
                <a:gd name="connsiteY0" fmla="*/ 2191457 h 2191456"/>
                <a:gd name="connsiteX1" fmla="*/ 2226021 w 2226020"/>
                <a:gd name="connsiteY1" fmla="*/ 2191457 h 2191456"/>
                <a:gd name="connsiteX2" fmla="*/ 2226021 w 2226020"/>
                <a:gd name="connsiteY2" fmla="*/ 0 h 2191456"/>
                <a:gd name="connsiteX3" fmla="*/ 0 w 2226020"/>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0" h="2191456">
                  <a:moveTo>
                    <a:pt x="0" y="2191457"/>
                  </a:moveTo>
                  <a:lnTo>
                    <a:pt x="2226021" y="2191457"/>
                  </a:lnTo>
                  <a:lnTo>
                    <a:pt x="2226021" y="0"/>
                  </a:lnTo>
                  <a:lnTo>
                    <a:pt x="0" y="0"/>
                  </a:lnTo>
                  <a:close/>
                </a:path>
              </a:pathLst>
            </a:custGeom>
            <a:solidFill>
              <a:srgbClr val="FFFFFF"/>
            </a:solidFill>
            <a:ln w="9525" cap="flat">
              <a:noFill/>
              <a:prstDash val="solid"/>
              <a:miter/>
            </a:ln>
          </p:spPr>
          <p:txBody>
            <a:bodyPr rtlCol="0" anchor="ctr"/>
            <a:lstStyle/>
            <a:p>
              <a:endParaRPr lang="en-CA"/>
            </a:p>
          </p:txBody>
        </p:sp>
        <p:sp>
          <p:nvSpPr>
            <p:cNvPr id="65" name="Freeform: Shape 64">
              <a:extLst>
                <a:ext uri="{FF2B5EF4-FFF2-40B4-BE49-F238E27FC236}">
                  <a16:creationId xmlns:a16="http://schemas.microsoft.com/office/drawing/2014/main" id="{E42E940D-6514-4D55-889F-1D0262281119}"/>
                </a:ext>
              </a:extLst>
            </p:cNvPr>
            <p:cNvSpPr/>
            <p:nvPr/>
          </p:nvSpPr>
          <p:spPr>
            <a:xfrm>
              <a:off x="3321434" y="3457575"/>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66" name="Freeform: Shape 65">
              <a:extLst>
                <a:ext uri="{FF2B5EF4-FFF2-40B4-BE49-F238E27FC236}">
                  <a16:creationId xmlns:a16="http://schemas.microsoft.com/office/drawing/2014/main" id="{21A5149B-8CE7-4DAD-8392-FC95F1650D72}"/>
                </a:ext>
              </a:extLst>
            </p:cNvPr>
            <p:cNvSpPr/>
            <p:nvPr/>
          </p:nvSpPr>
          <p:spPr>
            <a:xfrm>
              <a:off x="3321434" y="3118465"/>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67" name="Freeform: Shape 66">
              <a:extLst>
                <a:ext uri="{FF2B5EF4-FFF2-40B4-BE49-F238E27FC236}">
                  <a16:creationId xmlns:a16="http://schemas.microsoft.com/office/drawing/2014/main" id="{42E8D1FE-165C-4A90-9224-91FAD28665AE}"/>
                </a:ext>
              </a:extLst>
            </p:cNvPr>
            <p:cNvSpPr/>
            <p:nvPr/>
          </p:nvSpPr>
          <p:spPr>
            <a:xfrm>
              <a:off x="3321434" y="2779366"/>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68" name="Freeform: Shape 67">
              <a:extLst>
                <a:ext uri="{FF2B5EF4-FFF2-40B4-BE49-F238E27FC236}">
                  <a16:creationId xmlns:a16="http://schemas.microsoft.com/office/drawing/2014/main" id="{1EAD4453-87C2-43F8-AF84-EDAF17057AA5}"/>
                </a:ext>
              </a:extLst>
            </p:cNvPr>
            <p:cNvSpPr/>
            <p:nvPr/>
          </p:nvSpPr>
          <p:spPr>
            <a:xfrm>
              <a:off x="3321434" y="2440257"/>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69" name="Freeform: Shape 68">
              <a:extLst>
                <a:ext uri="{FF2B5EF4-FFF2-40B4-BE49-F238E27FC236}">
                  <a16:creationId xmlns:a16="http://schemas.microsoft.com/office/drawing/2014/main" id="{0A9FB956-13A7-497E-9152-CDED34D680C0}"/>
                </a:ext>
              </a:extLst>
            </p:cNvPr>
            <p:cNvSpPr/>
            <p:nvPr/>
          </p:nvSpPr>
          <p:spPr>
            <a:xfrm>
              <a:off x="3321434" y="2101157"/>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70" name="Freeform: Shape 69">
              <a:extLst>
                <a:ext uri="{FF2B5EF4-FFF2-40B4-BE49-F238E27FC236}">
                  <a16:creationId xmlns:a16="http://schemas.microsoft.com/office/drawing/2014/main" id="{80E92D58-D9FD-4926-8D76-264FB6472D68}"/>
                </a:ext>
              </a:extLst>
            </p:cNvPr>
            <p:cNvSpPr/>
            <p:nvPr/>
          </p:nvSpPr>
          <p:spPr>
            <a:xfrm>
              <a:off x="3321434" y="1762050"/>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71" name="Freeform: Shape 70">
              <a:extLst>
                <a:ext uri="{FF2B5EF4-FFF2-40B4-BE49-F238E27FC236}">
                  <a16:creationId xmlns:a16="http://schemas.microsoft.com/office/drawing/2014/main" id="{EA3DC137-C33C-4DED-9D69-21A7050EC503}"/>
                </a:ext>
              </a:extLst>
            </p:cNvPr>
            <p:cNvSpPr/>
            <p:nvPr/>
          </p:nvSpPr>
          <p:spPr>
            <a:xfrm>
              <a:off x="3321434" y="3627129"/>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2" name="Freeform: Shape 71">
              <a:extLst>
                <a:ext uri="{FF2B5EF4-FFF2-40B4-BE49-F238E27FC236}">
                  <a16:creationId xmlns:a16="http://schemas.microsoft.com/office/drawing/2014/main" id="{603C19D5-F2FE-43DD-87C2-DAE7F4117780}"/>
                </a:ext>
              </a:extLst>
            </p:cNvPr>
            <p:cNvSpPr/>
            <p:nvPr/>
          </p:nvSpPr>
          <p:spPr>
            <a:xfrm>
              <a:off x="3321434" y="3288020"/>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3" name="Freeform: Shape 72">
              <a:extLst>
                <a:ext uri="{FF2B5EF4-FFF2-40B4-BE49-F238E27FC236}">
                  <a16:creationId xmlns:a16="http://schemas.microsoft.com/office/drawing/2014/main" id="{698D131E-5896-40EE-A23E-51E538B6AB72}"/>
                </a:ext>
              </a:extLst>
            </p:cNvPr>
            <p:cNvSpPr/>
            <p:nvPr/>
          </p:nvSpPr>
          <p:spPr>
            <a:xfrm>
              <a:off x="3321434" y="2948921"/>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4" name="Freeform: Shape 73">
              <a:extLst>
                <a:ext uri="{FF2B5EF4-FFF2-40B4-BE49-F238E27FC236}">
                  <a16:creationId xmlns:a16="http://schemas.microsoft.com/office/drawing/2014/main" id="{59927EB5-A309-48F0-AAE2-2341726B7185}"/>
                </a:ext>
              </a:extLst>
            </p:cNvPr>
            <p:cNvSpPr/>
            <p:nvPr/>
          </p:nvSpPr>
          <p:spPr>
            <a:xfrm>
              <a:off x="3321434" y="2609811"/>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5" name="Freeform: Shape 74">
              <a:extLst>
                <a:ext uri="{FF2B5EF4-FFF2-40B4-BE49-F238E27FC236}">
                  <a16:creationId xmlns:a16="http://schemas.microsoft.com/office/drawing/2014/main" id="{7C114119-41C6-4C59-971D-58FABEA9E86C}"/>
                </a:ext>
              </a:extLst>
            </p:cNvPr>
            <p:cNvSpPr/>
            <p:nvPr/>
          </p:nvSpPr>
          <p:spPr>
            <a:xfrm>
              <a:off x="3321434" y="2270712"/>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6" name="Freeform: Shape 75">
              <a:extLst>
                <a:ext uri="{FF2B5EF4-FFF2-40B4-BE49-F238E27FC236}">
                  <a16:creationId xmlns:a16="http://schemas.microsoft.com/office/drawing/2014/main" id="{CDEA9DE9-4D51-415C-8D88-1C1F0DC991BC}"/>
                </a:ext>
              </a:extLst>
            </p:cNvPr>
            <p:cNvSpPr/>
            <p:nvPr/>
          </p:nvSpPr>
          <p:spPr>
            <a:xfrm>
              <a:off x="3321434" y="1931603"/>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7" name="Freeform: Shape 76">
              <a:extLst>
                <a:ext uri="{FF2B5EF4-FFF2-40B4-BE49-F238E27FC236}">
                  <a16:creationId xmlns:a16="http://schemas.microsoft.com/office/drawing/2014/main" id="{130E9A88-629A-4A92-A1A4-C4280A934288}"/>
                </a:ext>
              </a:extLst>
            </p:cNvPr>
            <p:cNvSpPr/>
            <p:nvPr/>
          </p:nvSpPr>
          <p:spPr>
            <a:xfrm>
              <a:off x="3321434" y="1592498"/>
              <a:ext cx="2226020" cy="9525"/>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78" name="Freeform: Shape 77">
              <a:extLst>
                <a:ext uri="{FF2B5EF4-FFF2-40B4-BE49-F238E27FC236}">
                  <a16:creationId xmlns:a16="http://schemas.microsoft.com/office/drawing/2014/main" id="{188103F5-7EDE-48B3-82B4-A2B1F3F0BA0B}"/>
                </a:ext>
              </a:extLst>
            </p:cNvPr>
            <p:cNvSpPr/>
            <p:nvPr/>
          </p:nvSpPr>
          <p:spPr>
            <a:xfrm>
              <a:off x="3430895"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79" name="Freeform: Shape 78">
              <a:extLst>
                <a:ext uri="{FF2B5EF4-FFF2-40B4-BE49-F238E27FC236}">
                  <a16:creationId xmlns:a16="http://schemas.microsoft.com/office/drawing/2014/main" id="{E01DEA7C-E29C-4A86-8405-B440D95B8D35}"/>
                </a:ext>
              </a:extLst>
            </p:cNvPr>
            <p:cNvSpPr/>
            <p:nvPr/>
          </p:nvSpPr>
          <p:spPr>
            <a:xfrm>
              <a:off x="3613356"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0" name="Freeform: Shape 79">
              <a:extLst>
                <a:ext uri="{FF2B5EF4-FFF2-40B4-BE49-F238E27FC236}">
                  <a16:creationId xmlns:a16="http://schemas.microsoft.com/office/drawing/2014/main" id="{AAA931BB-45A6-495B-8A25-AD39502B538B}"/>
                </a:ext>
              </a:extLst>
            </p:cNvPr>
            <p:cNvSpPr/>
            <p:nvPr/>
          </p:nvSpPr>
          <p:spPr>
            <a:xfrm>
              <a:off x="3795826"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1" name="Freeform: Shape 80">
              <a:extLst>
                <a:ext uri="{FF2B5EF4-FFF2-40B4-BE49-F238E27FC236}">
                  <a16:creationId xmlns:a16="http://schemas.microsoft.com/office/drawing/2014/main" id="{F60A66F4-D00F-47E6-98A1-63BE8F2A54EF}"/>
                </a:ext>
              </a:extLst>
            </p:cNvPr>
            <p:cNvSpPr/>
            <p:nvPr/>
          </p:nvSpPr>
          <p:spPr>
            <a:xfrm>
              <a:off x="3978287"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2" name="Freeform: Shape 81">
              <a:extLst>
                <a:ext uri="{FF2B5EF4-FFF2-40B4-BE49-F238E27FC236}">
                  <a16:creationId xmlns:a16="http://schemas.microsoft.com/office/drawing/2014/main" id="{DB5A35EA-E3DD-4CA2-AAB8-D6F42E00AFF3}"/>
                </a:ext>
              </a:extLst>
            </p:cNvPr>
            <p:cNvSpPr/>
            <p:nvPr/>
          </p:nvSpPr>
          <p:spPr>
            <a:xfrm>
              <a:off x="4160748"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3" name="Freeform: Shape 82">
              <a:extLst>
                <a:ext uri="{FF2B5EF4-FFF2-40B4-BE49-F238E27FC236}">
                  <a16:creationId xmlns:a16="http://schemas.microsoft.com/office/drawing/2014/main" id="{B6A492AF-EB8D-41E1-9005-860B9EE25AFF}"/>
                </a:ext>
              </a:extLst>
            </p:cNvPr>
            <p:cNvSpPr/>
            <p:nvPr/>
          </p:nvSpPr>
          <p:spPr>
            <a:xfrm>
              <a:off x="4343209"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4" name="Freeform: Shape 83">
              <a:extLst>
                <a:ext uri="{FF2B5EF4-FFF2-40B4-BE49-F238E27FC236}">
                  <a16:creationId xmlns:a16="http://schemas.microsoft.com/office/drawing/2014/main" id="{B1194E12-5C1E-4444-A6AC-91A30CC9F55F}"/>
                </a:ext>
              </a:extLst>
            </p:cNvPr>
            <p:cNvSpPr/>
            <p:nvPr/>
          </p:nvSpPr>
          <p:spPr>
            <a:xfrm>
              <a:off x="4525679"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5" name="Freeform: Shape 84">
              <a:extLst>
                <a:ext uri="{FF2B5EF4-FFF2-40B4-BE49-F238E27FC236}">
                  <a16:creationId xmlns:a16="http://schemas.microsoft.com/office/drawing/2014/main" id="{269A3A1F-6D8F-4F28-A769-6D35106FEA29}"/>
                </a:ext>
              </a:extLst>
            </p:cNvPr>
            <p:cNvSpPr/>
            <p:nvPr/>
          </p:nvSpPr>
          <p:spPr>
            <a:xfrm>
              <a:off x="4708140"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6" name="Freeform: Shape 85">
              <a:extLst>
                <a:ext uri="{FF2B5EF4-FFF2-40B4-BE49-F238E27FC236}">
                  <a16:creationId xmlns:a16="http://schemas.microsoft.com/office/drawing/2014/main" id="{600ED024-8B20-4ABF-844E-38EAC709F511}"/>
                </a:ext>
              </a:extLst>
            </p:cNvPr>
            <p:cNvSpPr/>
            <p:nvPr/>
          </p:nvSpPr>
          <p:spPr>
            <a:xfrm>
              <a:off x="4890601"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7" name="Freeform: Shape 86">
              <a:extLst>
                <a:ext uri="{FF2B5EF4-FFF2-40B4-BE49-F238E27FC236}">
                  <a16:creationId xmlns:a16="http://schemas.microsoft.com/office/drawing/2014/main" id="{16C041C4-801E-4B00-B419-415FA8DFFA0F}"/>
                </a:ext>
              </a:extLst>
            </p:cNvPr>
            <p:cNvSpPr/>
            <p:nvPr/>
          </p:nvSpPr>
          <p:spPr>
            <a:xfrm>
              <a:off x="5073062"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8" name="Freeform: Shape 87">
              <a:extLst>
                <a:ext uri="{FF2B5EF4-FFF2-40B4-BE49-F238E27FC236}">
                  <a16:creationId xmlns:a16="http://schemas.microsoft.com/office/drawing/2014/main" id="{C37308C3-DA86-4126-8496-78D5D004B3FD}"/>
                </a:ext>
              </a:extLst>
            </p:cNvPr>
            <p:cNvSpPr/>
            <p:nvPr/>
          </p:nvSpPr>
          <p:spPr>
            <a:xfrm>
              <a:off x="5255532"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89" name="Freeform: Shape 88">
              <a:extLst>
                <a:ext uri="{FF2B5EF4-FFF2-40B4-BE49-F238E27FC236}">
                  <a16:creationId xmlns:a16="http://schemas.microsoft.com/office/drawing/2014/main" id="{A7B9C4CC-4CB8-4768-AB0E-25992D3D9945}"/>
                </a:ext>
              </a:extLst>
            </p:cNvPr>
            <p:cNvSpPr/>
            <p:nvPr/>
          </p:nvSpPr>
          <p:spPr>
            <a:xfrm>
              <a:off x="5437993"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90" name="Freeform: Shape 89">
              <a:extLst>
                <a:ext uri="{FF2B5EF4-FFF2-40B4-BE49-F238E27FC236}">
                  <a16:creationId xmlns:a16="http://schemas.microsoft.com/office/drawing/2014/main" id="{55F7DBD0-325D-4786-868B-2BA2569ED077}"/>
                </a:ext>
              </a:extLst>
            </p:cNvPr>
            <p:cNvSpPr/>
            <p:nvPr/>
          </p:nvSpPr>
          <p:spPr>
            <a:xfrm>
              <a:off x="3376726" y="1940160"/>
              <a:ext cx="108384" cy="108381"/>
            </a:xfrm>
            <a:custGeom>
              <a:avLst/>
              <a:gdLst>
                <a:gd name="connsiteX0" fmla="*/ 108385 w 108384"/>
                <a:gd name="connsiteY0" fmla="*/ 54173 h 108381"/>
                <a:gd name="connsiteX1" fmla="*/ 54169 w 108384"/>
                <a:gd name="connsiteY1" fmla="*/ 108381 h 108381"/>
                <a:gd name="connsiteX2" fmla="*/ 0 w 108384"/>
                <a:gd name="connsiteY2" fmla="*/ 54173 h 108381"/>
                <a:gd name="connsiteX3" fmla="*/ 54169 w 108384"/>
                <a:gd name="connsiteY3" fmla="*/ 0 h 108381"/>
                <a:gd name="connsiteX4" fmla="*/ 108385 w 108384"/>
                <a:gd name="connsiteY4" fmla="*/ 54173 h 10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1">
                  <a:moveTo>
                    <a:pt x="108385" y="54173"/>
                  </a:moveTo>
                  <a:cubicBezTo>
                    <a:pt x="108385" y="84121"/>
                    <a:pt x="84125" y="108381"/>
                    <a:pt x="54169" y="108381"/>
                  </a:cubicBezTo>
                  <a:cubicBezTo>
                    <a:pt x="24260" y="108381"/>
                    <a:pt x="0" y="84121"/>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91" name="Freeform: Shape 90">
              <a:extLst>
                <a:ext uri="{FF2B5EF4-FFF2-40B4-BE49-F238E27FC236}">
                  <a16:creationId xmlns:a16="http://schemas.microsoft.com/office/drawing/2014/main" id="{4C84D2B8-9F55-47A8-85F1-D87D4E0CDC7B}"/>
                </a:ext>
              </a:extLst>
            </p:cNvPr>
            <p:cNvSpPr/>
            <p:nvPr/>
          </p:nvSpPr>
          <p:spPr>
            <a:xfrm>
              <a:off x="3559187" y="1897781"/>
              <a:ext cx="108384" cy="108384"/>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92" name="Freeform: Shape 91">
              <a:extLst>
                <a:ext uri="{FF2B5EF4-FFF2-40B4-BE49-F238E27FC236}">
                  <a16:creationId xmlns:a16="http://schemas.microsoft.com/office/drawing/2014/main" id="{3A4F7EB8-F963-4E11-928E-B638BE0202E6}"/>
                </a:ext>
              </a:extLst>
            </p:cNvPr>
            <p:cNvSpPr/>
            <p:nvPr/>
          </p:nvSpPr>
          <p:spPr>
            <a:xfrm>
              <a:off x="3741648" y="1858788"/>
              <a:ext cx="108384" cy="108384"/>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9"/>
                    <a:pt x="84125" y="108384"/>
                    <a:pt x="54178" y="108384"/>
                  </a:cubicBezTo>
                  <a:cubicBezTo>
                    <a:pt x="24260" y="108384"/>
                    <a:pt x="0" y="84089"/>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93" name="Freeform: Shape 92">
              <a:extLst>
                <a:ext uri="{FF2B5EF4-FFF2-40B4-BE49-F238E27FC236}">
                  <a16:creationId xmlns:a16="http://schemas.microsoft.com/office/drawing/2014/main" id="{E3000E70-0476-445A-AEB7-6A85035166F5}"/>
                </a:ext>
              </a:extLst>
            </p:cNvPr>
            <p:cNvSpPr/>
            <p:nvPr/>
          </p:nvSpPr>
          <p:spPr>
            <a:xfrm>
              <a:off x="3924109" y="1801118"/>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78" y="108384"/>
                  </a:cubicBezTo>
                  <a:cubicBezTo>
                    <a:pt x="24260" y="108384"/>
                    <a:pt x="0" y="84125"/>
                    <a:pt x="0" y="54211"/>
                  </a:cubicBezTo>
                  <a:cubicBezTo>
                    <a:pt x="0" y="24258"/>
                    <a:pt x="24260" y="0"/>
                    <a:pt x="54178" y="0"/>
                  </a:cubicBezTo>
                  <a:cubicBezTo>
                    <a:pt x="84125"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94" name="Freeform: Shape 93">
              <a:extLst>
                <a:ext uri="{FF2B5EF4-FFF2-40B4-BE49-F238E27FC236}">
                  <a16:creationId xmlns:a16="http://schemas.microsoft.com/office/drawing/2014/main" id="{48A8FA8C-B981-474A-8B84-FAE005DE2F4D}"/>
                </a:ext>
              </a:extLst>
            </p:cNvPr>
            <p:cNvSpPr/>
            <p:nvPr/>
          </p:nvSpPr>
          <p:spPr>
            <a:xfrm>
              <a:off x="4106579" y="1775705"/>
              <a:ext cx="108384" cy="108384"/>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95" name="Freeform: Shape 94">
              <a:extLst>
                <a:ext uri="{FF2B5EF4-FFF2-40B4-BE49-F238E27FC236}">
                  <a16:creationId xmlns:a16="http://schemas.microsoft.com/office/drawing/2014/main" id="{925D8FA2-857F-4640-87F8-D736DB41EAE7}"/>
                </a:ext>
              </a:extLst>
            </p:cNvPr>
            <p:cNvSpPr/>
            <p:nvPr/>
          </p:nvSpPr>
          <p:spPr>
            <a:xfrm>
              <a:off x="4289040" y="1689236"/>
              <a:ext cx="108384" cy="108384"/>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8"/>
                    <a:pt x="84125" y="108384"/>
                    <a:pt x="54169" y="108384"/>
                  </a:cubicBezTo>
                  <a:cubicBezTo>
                    <a:pt x="24260" y="108384"/>
                    <a:pt x="0" y="84088"/>
                    <a:pt x="0" y="54173"/>
                  </a:cubicBezTo>
                  <a:cubicBezTo>
                    <a:pt x="0" y="24258"/>
                    <a:pt x="24260" y="0"/>
                    <a:pt x="54169"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96" name="Freeform: Shape 95">
              <a:extLst>
                <a:ext uri="{FF2B5EF4-FFF2-40B4-BE49-F238E27FC236}">
                  <a16:creationId xmlns:a16="http://schemas.microsoft.com/office/drawing/2014/main" id="{D168564C-CCA5-4318-8114-F65877B36761}"/>
                </a:ext>
              </a:extLst>
            </p:cNvPr>
            <p:cNvSpPr/>
            <p:nvPr/>
          </p:nvSpPr>
          <p:spPr>
            <a:xfrm>
              <a:off x="4471501" y="1643434"/>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087" y="108384"/>
                    <a:pt x="54178" y="108384"/>
                  </a:cubicBezTo>
                  <a:cubicBezTo>
                    <a:pt x="24260" y="108384"/>
                    <a:pt x="0" y="84125"/>
                    <a:pt x="0" y="54211"/>
                  </a:cubicBezTo>
                  <a:cubicBezTo>
                    <a:pt x="0" y="24258"/>
                    <a:pt x="24260" y="0"/>
                    <a:pt x="54178" y="0"/>
                  </a:cubicBezTo>
                  <a:cubicBezTo>
                    <a:pt x="84087"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97" name="Freeform: Shape 96">
              <a:extLst>
                <a:ext uri="{FF2B5EF4-FFF2-40B4-BE49-F238E27FC236}">
                  <a16:creationId xmlns:a16="http://schemas.microsoft.com/office/drawing/2014/main" id="{F2FA6703-B0AF-4565-A28C-58D370AF5395}"/>
                </a:ext>
              </a:extLst>
            </p:cNvPr>
            <p:cNvSpPr/>
            <p:nvPr/>
          </p:nvSpPr>
          <p:spPr>
            <a:xfrm>
              <a:off x="4653962" y="1572220"/>
              <a:ext cx="108346" cy="108384"/>
            </a:xfrm>
            <a:custGeom>
              <a:avLst/>
              <a:gdLst>
                <a:gd name="connsiteX0" fmla="*/ 108347 w 108346"/>
                <a:gd name="connsiteY0" fmla="*/ 54211 h 108384"/>
                <a:gd name="connsiteX1" fmla="*/ 54178 w 108346"/>
                <a:gd name="connsiteY1" fmla="*/ 108384 h 108384"/>
                <a:gd name="connsiteX2" fmla="*/ 0 w 108346"/>
                <a:gd name="connsiteY2" fmla="*/ 54211 h 108384"/>
                <a:gd name="connsiteX3" fmla="*/ 54178 w 108346"/>
                <a:gd name="connsiteY3" fmla="*/ 0 h 108384"/>
                <a:gd name="connsiteX4" fmla="*/ 108347 w 108346"/>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1"/>
                  </a:moveTo>
                  <a:cubicBezTo>
                    <a:pt x="108347" y="84125"/>
                    <a:pt x="84096" y="108384"/>
                    <a:pt x="54178" y="108384"/>
                  </a:cubicBezTo>
                  <a:cubicBezTo>
                    <a:pt x="24260" y="108384"/>
                    <a:pt x="0" y="84125"/>
                    <a:pt x="0" y="54211"/>
                  </a:cubicBezTo>
                  <a:cubicBezTo>
                    <a:pt x="0" y="24259"/>
                    <a:pt x="24260" y="0"/>
                    <a:pt x="54178" y="0"/>
                  </a:cubicBezTo>
                  <a:cubicBezTo>
                    <a:pt x="84096" y="0"/>
                    <a:pt x="108347" y="24259"/>
                    <a:pt x="108347"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98" name="Freeform: Shape 97">
              <a:extLst>
                <a:ext uri="{FF2B5EF4-FFF2-40B4-BE49-F238E27FC236}">
                  <a16:creationId xmlns:a16="http://schemas.microsoft.com/office/drawing/2014/main" id="{9D09D22A-30F7-4595-8788-80139F7FB2BC}"/>
                </a:ext>
              </a:extLst>
            </p:cNvPr>
            <p:cNvSpPr/>
            <p:nvPr/>
          </p:nvSpPr>
          <p:spPr>
            <a:xfrm>
              <a:off x="4836432" y="1606153"/>
              <a:ext cx="108346" cy="108384"/>
            </a:xfrm>
            <a:custGeom>
              <a:avLst/>
              <a:gdLst>
                <a:gd name="connsiteX0" fmla="*/ 108347 w 108346"/>
                <a:gd name="connsiteY0" fmla="*/ 54173 h 108384"/>
                <a:gd name="connsiteX1" fmla="*/ 54169 w 108346"/>
                <a:gd name="connsiteY1" fmla="*/ 108384 h 108384"/>
                <a:gd name="connsiteX2" fmla="*/ 0 w 108346"/>
                <a:gd name="connsiteY2" fmla="*/ 54173 h 108384"/>
                <a:gd name="connsiteX3" fmla="*/ 54169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125"/>
                    <a:pt x="84087" y="108384"/>
                    <a:pt x="54169" y="108384"/>
                  </a:cubicBezTo>
                  <a:cubicBezTo>
                    <a:pt x="24260" y="108384"/>
                    <a:pt x="0" y="84125"/>
                    <a:pt x="0" y="54173"/>
                  </a:cubicBezTo>
                  <a:cubicBezTo>
                    <a:pt x="0" y="24259"/>
                    <a:pt x="24260" y="0"/>
                    <a:pt x="54169"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99" name="Freeform: Shape 98">
              <a:extLst>
                <a:ext uri="{FF2B5EF4-FFF2-40B4-BE49-F238E27FC236}">
                  <a16:creationId xmlns:a16="http://schemas.microsoft.com/office/drawing/2014/main" id="{002A2DA3-93B2-40FC-B2C6-83D788B65F6F}"/>
                </a:ext>
              </a:extLst>
            </p:cNvPr>
            <p:cNvSpPr/>
            <p:nvPr/>
          </p:nvSpPr>
          <p:spPr>
            <a:xfrm>
              <a:off x="5018855" y="1548482"/>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98" y="108384"/>
                    <a:pt x="0" y="84125"/>
                    <a:pt x="0" y="54211"/>
                  </a:cubicBezTo>
                  <a:cubicBezTo>
                    <a:pt x="0" y="24259"/>
                    <a:pt x="24298"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100" name="Freeform: Shape 99">
              <a:extLst>
                <a:ext uri="{FF2B5EF4-FFF2-40B4-BE49-F238E27FC236}">
                  <a16:creationId xmlns:a16="http://schemas.microsoft.com/office/drawing/2014/main" id="{87DAE83D-3677-4175-8EB9-579CC53D75F9}"/>
                </a:ext>
              </a:extLst>
            </p:cNvPr>
            <p:cNvSpPr/>
            <p:nvPr/>
          </p:nvSpPr>
          <p:spPr>
            <a:xfrm>
              <a:off x="5201316" y="1506103"/>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16" y="108384"/>
                  </a:cubicBezTo>
                  <a:cubicBezTo>
                    <a:pt x="24260" y="108384"/>
                    <a:pt x="0" y="84125"/>
                    <a:pt x="0" y="54211"/>
                  </a:cubicBezTo>
                  <a:cubicBezTo>
                    <a:pt x="0" y="24259"/>
                    <a:pt x="24260"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101" name="Freeform: Shape 100">
              <a:extLst>
                <a:ext uri="{FF2B5EF4-FFF2-40B4-BE49-F238E27FC236}">
                  <a16:creationId xmlns:a16="http://schemas.microsoft.com/office/drawing/2014/main" id="{7B3C5E65-67C3-4CE7-A542-05DFF94CD3E8}"/>
                </a:ext>
              </a:extLst>
            </p:cNvPr>
            <p:cNvSpPr/>
            <p:nvPr/>
          </p:nvSpPr>
          <p:spPr>
            <a:xfrm>
              <a:off x="5383787" y="1504428"/>
              <a:ext cx="108375" cy="108346"/>
            </a:xfrm>
            <a:custGeom>
              <a:avLst/>
              <a:gdLst>
                <a:gd name="connsiteX0" fmla="*/ 108376 w 108375"/>
                <a:gd name="connsiteY0" fmla="*/ 54173 h 108346"/>
                <a:gd name="connsiteX1" fmla="*/ 54207 w 108375"/>
                <a:gd name="connsiteY1" fmla="*/ 108347 h 108346"/>
                <a:gd name="connsiteX2" fmla="*/ 0 w 108375"/>
                <a:gd name="connsiteY2" fmla="*/ 54173 h 108346"/>
                <a:gd name="connsiteX3" fmla="*/ 54207 w 108375"/>
                <a:gd name="connsiteY3" fmla="*/ 0 h 108346"/>
                <a:gd name="connsiteX4" fmla="*/ 108376 w 108375"/>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46">
                  <a:moveTo>
                    <a:pt x="108376" y="54173"/>
                  </a:moveTo>
                  <a:cubicBezTo>
                    <a:pt x="108376" y="84088"/>
                    <a:pt x="84125" y="108347"/>
                    <a:pt x="54207" y="108347"/>
                  </a:cubicBezTo>
                  <a:cubicBezTo>
                    <a:pt x="24251" y="108347"/>
                    <a:pt x="0" y="84088"/>
                    <a:pt x="0" y="54173"/>
                  </a:cubicBezTo>
                  <a:cubicBezTo>
                    <a:pt x="0" y="24259"/>
                    <a:pt x="24251" y="0"/>
                    <a:pt x="54207" y="0"/>
                  </a:cubicBezTo>
                  <a:cubicBezTo>
                    <a:pt x="84125" y="0"/>
                    <a:pt x="108376" y="24259"/>
                    <a:pt x="108376"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102" name="Freeform: Shape 101">
              <a:extLst>
                <a:ext uri="{FF2B5EF4-FFF2-40B4-BE49-F238E27FC236}">
                  <a16:creationId xmlns:a16="http://schemas.microsoft.com/office/drawing/2014/main" id="{59E52433-10DA-4383-A291-60F18DEEAE66}"/>
                </a:ext>
              </a:extLst>
            </p:cNvPr>
            <p:cNvSpPr/>
            <p:nvPr/>
          </p:nvSpPr>
          <p:spPr>
            <a:xfrm>
              <a:off x="3376726" y="2906610"/>
              <a:ext cx="108384" cy="108384"/>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03" name="Freeform: Shape 102">
              <a:extLst>
                <a:ext uri="{FF2B5EF4-FFF2-40B4-BE49-F238E27FC236}">
                  <a16:creationId xmlns:a16="http://schemas.microsoft.com/office/drawing/2014/main" id="{08B763D4-508A-4C02-BDA8-BAC218ADC09F}"/>
                </a:ext>
              </a:extLst>
            </p:cNvPr>
            <p:cNvSpPr/>
            <p:nvPr/>
          </p:nvSpPr>
          <p:spPr>
            <a:xfrm>
              <a:off x="3559187" y="2865910"/>
              <a:ext cx="108384" cy="108384"/>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04" name="Freeform: Shape 103">
              <a:extLst>
                <a:ext uri="{FF2B5EF4-FFF2-40B4-BE49-F238E27FC236}">
                  <a16:creationId xmlns:a16="http://schemas.microsoft.com/office/drawing/2014/main" id="{34803AC1-B8FE-4CCB-9516-ECE24F231C73}"/>
                </a:ext>
              </a:extLst>
            </p:cNvPr>
            <p:cNvSpPr/>
            <p:nvPr/>
          </p:nvSpPr>
          <p:spPr>
            <a:xfrm>
              <a:off x="3741648" y="2855747"/>
              <a:ext cx="108384" cy="108385"/>
            </a:xfrm>
            <a:custGeom>
              <a:avLst/>
              <a:gdLst>
                <a:gd name="connsiteX0" fmla="*/ 108385 w 108384"/>
                <a:gd name="connsiteY0" fmla="*/ 54178 h 108385"/>
                <a:gd name="connsiteX1" fmla="*/ 54178 w 108384"/>
                <a:gd name="connsiteY1" fmla="*/ 108385 h 108385"/>
                <a:gd name="connsiteX2" fmla="*/ 0 w 108384"/>
                <a:gd name="connsiteY2" fmla="*/ 54178 h 108385"/>
                <a:gd name="connsiteX3" fmla="*/ 54178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096"/>
                    <a:pt x="84125" y="108385"/>
                    <a:pt x="54178" y="108385"/>
                  </a:cubicBezTo>
                  <a:cubicBezTo>
                    <a:pt x="24260" y="108385"/>
                    <a:pt x="0" y="84096"/>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05" name="Freeform: Shape 104">
              <a:extLst>
                <a:ext uri="{FF2B5EF4-FFF2-40B4-BE49-F238E27FC236}">
                  <a16:creationId xmlns:a16="http://schemas.microsoft.com/office/drawing/2014/main" id="{56C89983-F832-4826-8E90-43B6FB6DF754}"/>
                </a:ext>
              </a:extLst>
            </p:cNvPr>
            <p:cNvSpPr/>
            <p:nvPr/>
          </p:nvSpPr>
          <p:spPr>
            <a:xfrm>
              <a:off x="3924109" y="2845555"/>
              <a:ext cx="108384" cy="108384"/>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06" name="Freeform: Shape 105">
              <a:extLst>
                <a:ext uri="{FF2B5EF4-FFF2-40B4-BE49-F238E27FC236}">
                  <a16:creationId xmlns:a16="http://schemas.microsoft.com/office/drawing/2014/main" id="{F018B3EE-B951-4335-8C13-2A4E5E3C1DB2}"/>
                </a:ext>
              </a:extLst>
            </p:cNvPr>
            <p:cNvSpPr/>
            <p:nvPr/>
          </p:nvSpPr>
          <p:spPr>
            <a:xfrm>
              <a:off x="4106579" y="2803178"/>
              <a:ext cx="108384" cy="108384"/>
            </a:xfrm>
            <a:custGeom>
              <a:avLst/>
              <a:gdLst>
                <a:gd name="connsiteX0" fmla="*/ 108385 w 108384"/>
                <a:gd name="connsiteY0" fmla="*/ 54169 h 108384"/>
                <a:gd name="connsiteX1" fmla="*/ 54169 w 108384"/>
                <a:gd name="connsiteY1" fmla="*/ 108385 h 108384"/>
                <a:gd name="connsiteX2" fmla="*/ 0 w 108384"/>
                <a:gd name="connsiteY2" fmla="*/ 54169 h 108384"/>
                <a:gd name="connsiteX3" fmla="*/ 54169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69" y="108385"/>
                  </a:cubicBezTo>
                  <a:cubicBezTo>
                    <a:pt x="24260" y="108385"/>
                    <a:pt x="0" y="84125"/>
                    <a:pt x="0" y="54169"/>
                  </a:cubicBezTo>
                  <a:cubicBezTo>
                    <a:pt x="0" y="24260"/>
                    <a:pt x="24260" y="0"/>
                    <a:pt x="54169"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07" name="Freeform: Shape 106">
              <a:extLst>
                <a:ext uri="{FF2B5EF4-FFF2-40B4-BE49-F238E27FC236}">
                  <a16:creationId xmlns:a16="http://schemas.microsoft.com/office/drawing/2014/main" id="{F2F00ECD-9143-449D-8124-DBBDE9992AAA}"/>
                </a:ext>
              </a:extLst>
            </p:cNvPr>
            <p:cNvSpPr/>
            <p:nvPr/>
          </p:nvSpPr>
          <p:spPr>
            <a:xfrm>
              <a:off x="4289040" y="2794692"/>
              <a:ext cx="108384" cy="108384"/>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08" name="Freeform: Shape 107">
              <a:extLst>
                <a:ext uri="{FF2B5EF4-FFF2-40B4-BE49-F238E27FC236}">
                  <a16:creationId xmlns:a16="http://schemas.microsoft.com/office/drawing/2014/main" id="{C3C17CE6-C55C-46B7-A35B-2C6EFC4E838E}"/>
                </a:ext>
              </a:extLst>
            </p:cNvPr>
            <p:cNvSpPr/>
            <p:nvPr/>
          </p:nvSpPr>
          <p:spPr>
            <a:xfrm>
              <a:off x="4471501" y="2757411"/>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087" y="108347"/>
                    <a:pt x="54178" y="108347"/>
                  </a:cubicBezTo>
                  <a:cubicBezTo>
                    <a:pt x="24260" y="108347"/>
                    <a:pt x="0" y="84087"/>
                    <a:pt x="0" y="54178"/>
                  </a:cubicBezTo>
                  <a:cubicBezTo>
                    <a:pt x="0" y="24260"/>
                    <a:pt x="24260" y="0"/>
                    <a:pt x="54178" y="0"/>
                  </a:cubicBezTo>
                  <a:cubicBezTo>
                    <a:pt x="84087"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09" name="Freeform: Shape 108">
              <a:extLst>
                <a:ext uri="{FF2B5EF4-FFF2-40B4-BE49-F238E27FC236}">
                  <a16:creationId xmlns:a16="http://schemas.microsoft.com/office/drawing/2014/main" id="{1B91D8F3-806E-405C-97ED-7D013EA234B1}"/>
                </a:ext>
              </a:extLst>
            </p:cNvPr>
            <p:cNvSpPr/>
            <p:nvPr/>
          </p:nvSpPr>
          <p:spPr>
            <a:xfrm>
              <a:off x="4653962" y="2742123"/>
              <a:ext cx="108346" cy="108385"/>
            </a:xfrm>
            <a:custGeom>
              <a:avLst/>
              <a:gdLst>
                <a:gd name="connsiteX0" fmla="*/ 108347 w 108346"/>
                <a:gd name="connsiteY0" fmla="*/ 54207 h 108385"/>
                <a:gd name="connsiteX1" fmla="*/ 54178 w 108346"/>
                <a:gd name="connsiteY1" fmla="*/ 108385 h 108385"/>
                <a:gd name="connsiteX2" fmla="*/ 0 w 108346"/>
                <a:gd name="connsiteY2" fmla="*/ 54207 h 108385"/>
                <a:gd name="connsiteX3" fmla="*/ 54178 w 108346"/>
                <a:gd name="connsiteY3" fmla="*/ 0 h 108385"/>
                <a:gd name="connsiteX4" fmla="*/ 108347 w 108346"/>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07"/>
                  </a:moveTo>
                  <a:cubicBezTo>
                    <a:pt x="108347" y="84125"/>
                    <a:pt x="84096" y="108385"/>
                    <a:pt x="54178" y="108385"/>
                  </a:cubicBezTo>
                  <a:cubicBezTo>
                    <a:pt x="24260" y="108385"/>
                    <a:pt x="0" y="84125"/>
                    <a:pt x="0" y="54207"/>
                  </a:cubicBezTo>
                  <a:cubicBezTo>
                    <a:pt x="0" y="24298"/>
                    <a:pt x="24260" y="0"/>
                    <a:pt x="54178" y="0"/>
                  </a:cubicBezTo>
                  <a:cubicBezTo>
                    <a:pt x="84096" y="0"/>
                    <a:pt x="108347" y="24298"/>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10" name="Freeform: Shape 109">
              <a:extLst>
                <a:ext uri="{FF2B5EF4-FFF2-40B4-BE49-F238E27FC236}">
                  <a16:creationId xmlns:a16="http://schemas.microsoft.com/office/drawing/2014/main" id="{7CDB3E54-3948-4C36-9D2B-5E9261AE9F55}"/>
                </a:ext>
              </a:extLst>
            </p:cNvPr>
            <p:cNvSpPr/>
            <p:nvPr/>
          </p:nvSpPr>
          <p:spPr>
            <a:xfrm>
              <a:off x="4836432" y="2716710"/>
              <a:ext cx="108346" cy="108385"/>
            </a:xfrm>
            <a:custGeom>
              <a:avLst/>
              <a:gdLst>
                <a:gd name="connsiteX0" fmla="*/ 108347 w 108346"/>
                <a:gd name="connsiteY0" fmla="*/ 54169 h 108385"/>
                <a:gd name="connsiteX1" fmla="*/ 54169 w 108346"/>
                <a:gd name="connsiteY1" fmla="*/ 108385 h 108385"/>
                <a:gd name="connsiteX2" fmla="*/ 0 w 108346"/>
                <a:gd name="connsiteY2" fmla="*/ 54169 h 108385"/>
                <a:gd name="connsiteX3" fmla="*/ 54169 w 108346"/>
                <a:gd name="connsiteY3" fmla="*/ 0 h 108385"/>
                <a:gd name="connsiteX4" fmla="*/ 108347 w 108346"/>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69"/>
                  </a:moveTo>
                  <a:cubicBezTo>
                    <a:pt x="108347" y="84125"/>
                    <a:pt x="84087" y="108385"/>
                    <a:pt x="54169" y="108385"/>
                  </a:cubicBezTo>
                  <a:cubicBezTo>
                    <a:pt x="24260" y="108385"/>
                    <a:pt x="0" y="84125"/>
                    <a:pt x="0" y="54169"/>
                  </a:cubicBezTo>
                  <a:cubicBezTo>
                    <a:pt x="0" y="24260"/>
                    <a:pt x="24260"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11" name="Freeform: Shape 110">
              <a:extLst>
                <a:ext uri="{FF2B5EF4-FFF2-40B4-BE49-F238E27FC236}">
                  <a16:creationId xmlns:a16="http://schemas.microsoft.com/office/drawing/2014/main" id="{F53C06AB-42DD-436A-AA85-71603DB55D45}"/>
                </a:ext>
              </a:extLst>
            </p:cNvPr>
            <p:cNvSpPr/>
            <p:nvPr/>
          </p:nvSpPr>
          <p:spPr>
            <a:xfrm>
              <a:off x="5018855" y="2706547"/>
              <a:ext cx="108384" cy="108346"/>
            </a:xfrm>
            <a:custGeom>
              <a:avLst/>
              <a:gdLst>
                <a:gd name="connsiteX0" fmla="*/ 108385 w 108384"/>
                <a:gd name="connsiteY0" fmla="*/ 54178 h 108346"/>
                <a:gd name="connsiteX1" fmla="*/ 54207 w 108384"/>
                <a:gd name="connsiteY1" fmla="*/ 108347 h 108346"/>
                <a:gd name="connsiteX2" fmla="*/ 0 w 108384"/>
                <a:gd name="connsiteY2" fmla="*/ 54178 h 108346"/>
                <a:gd name="connsiteX3" fmla="*/ 54207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207" y="108347"/>
                  </a:cubicBezTo>
                  <a:cubicBezTo>
                    <a:pt x="24298" y="108347"/>
                    <a:pt x="0" y="84087"/>
                    <a:pt x="0" y="54178"/>
                  </a:cubicBezTo>
                  <a:cubicBezTo>
                    <a:pt x="0" y="24260"/>
                    <a:pt x="24298"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12" name="Freeform: Shape 111">
              <a:extLst>
                <a:ext uri="{FF2B5EF4-FFF2-40B4-BE49-F238E27FC236}">
                  <a16:creationId xmlns:a16="http://schemas.microsoft.com/office/drawing/2014/main" id="{693DE713-E1F5-4AA4-81F7-A4D7A37F6A0B}"/>
                </a:ext>
              </a:extLst>
            </p:cNvPr>
            <p:cNvSpPr/>
            <p:nvPr/>
          </p:nvSpPr>
          <p:spPr>
            <a:xfrm>
              <a:off x="5201316" y="2633624"/>
              <a:ext cx="108384" cy="108384"/>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13" name="Freeform: Shape 112">
              <a:extLst>
                <a:ext uri="{FF2B5EF4-FFF2-40B4-BE49-F238E27FC236}">
                  <a16:creationId xmlns:a16="http://schemas.microsoft.com/office/drawing/2014/main" id="{CA0AB501-B96E-4F3E-8EC8-5D2737C82F8B}"/>
                </a:ext>
              </a:extLst>
            </p:cNvPr>
            <p:cNvSpPr/>
            <p:nvPr/>
          </p:nvSpPr>
          <p:spPr>
            <a:xfrm>
              <a:off x="5383787" y="2660751"/>
              <a:ext cx="108375" cy="108385"/>
            </a:xfrm>
            <a:custGeom>
              <a:avLst/>
              <a:gdLst>
                <a:gd name="connsiteX0" fmla="*/ 108376 w 108375"/>
                <a:gd name="connsiteY0" fmla="*/ 54207 h 108385"/>
                <a:gd name="connsiteX1" fmla="*/ 54207 w 108375"/>
                <a:gd name="connsiteY1" fmla="*/ 108385 h 108385"/>
                <a:gd name="connsiteX2" fmla="*/ 0 w 108375"/>
                <a:gd name="connsiteY2" fmla="*/ 54207 h 108385"/>
                <a:gd name="connsiteX3" fmla="*/ 54207 w 108375"/>
                <a:gd name="connsiteY3" fmla="*/ 0 h 108385"/>
                <a:gd name="connsiteX4" fmla="*/ 108376 w 108375"/>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6" y="54207"/>
                  </a:moveTo>
                  <a:cubicBezTo>
                    <a:pt x="108376" y="84125"/>
                    <a:pt x="84125" y="108385"/>
                    <a:pt x="54207" y="108385"/>
                  </a:cubicBezTo>
                  <a:cubicBezTo>
                    <a:pt x="24251" y="108385"/>
                    <a:pt x="0" y="84125"/>
                    <a:pt x="0" y="54207"/>
                  </a:cubicBezTo>
                  <a:cubicBezTo>
                    <a:pt x="0" y="24260"/>
                    <a:pt x="24251" y="0"/>
                    <a:pt x="54207" y="0"/>
                  </a:cubicBezTo>
                  <a:cubicBezTo>
                    <a:pt x="84125" y="0"/>
                    <a:pt x="108376" y="24260"/>
                    <a:pt x="108376"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14" name="Freeform: Shape 113">
              <a:extLst>
                <a:ext uri="{FF2B5EF4-FFF2-40B4-BE49-F238E27FC236}">
                  <a16:creationId xmlns:a16="http://schemas.microsoft.com/office/drawing/2014/main" id="{7EA98CBE-C09D-4C5F-8CE2-827D364C60A1}"/>
                </a:ext>
              </a:extLst>
            </p:cNvPr>
            <p:cNvSpPr/>
            <p:nvPr/>
          </p:nvSpPr>
          <p:spPr>
            <a:xfrm>
              <a:off x="3430895" y="1558602"/>
              <a:ext cx="2007098" cy="435731"/>
            </a:xfrm>
            <a:custGeom>
              <a:avLst/>
              <a:gdLst>
                <a:gd name="connsiteX0" fmla="*/ 0 w 2007098"/>
                <a:gd name="connsiteY0" fmla="*/ 435732 h 435731"/>
                <a:gd name="connsiteX1" fmla="*/ 182461 w 2007098"/>
                <a:gd name="connsiteY1" fmla="*/ 393353 h 435731"/>
                <a:gd name="connsiteX2" fmla="*/ 364931 w 2007098"/>
                <a:gd name="connsiteY2" fmla="*/ 354360 h 435731"/>
                <a:gd name="connsiteX3" fmla="*/ 547392 w 2007098"/>
                <a:gd name="connsiteY3" fmla="*/ 296727 h 435731"/>
                <a:gd name="connsiteX4" fmla="*/ 729853 w 2007098"/>
                <a:gd name="connsiteY4" fmla="*/ 271277 h 435731"/>
                <a:gd name="connsiteX5" fmla="*/ 912314 w 2007098"/>
                <a:gd name="connsiteY5" fmla="*/ 184808 h 435731"/>
                <a:gd name="connsiteX6" fmla="*/ 1094784 w 2007098"/>
                <a:gd name="connsiteY6" fmla="*/ 139043 h 435731"/>
                <a:gd name="connsiteX7" fmla="*/ 1277245 w 2007098"/>
                <a:gd name="connsiteY7" fmla="*/ 67828 h 435731"/>
                <a:gd name="connsiteX8" fmla="*/ 1459706 w 2007098"/>
                <a:gd name="connsiteY8" fmla="*/ 101724 h 435731"/>
                <a:gd name="connsiteX9" fmla="*/ 1642167 w 2007098"/>
                <a:gd name="connsiteY9" fmla="*/ 44090 h 435731"/>
                <a:gd name="connsiteX10" fmla="*/ 1824638 w 2007098"/>
                <a:gd name="connsiteY10" fmla="*/ 1712 h 435731"/>
                <a:gd name="connsiteX11" fmla="*/ 2007098 w 2007098"/>
                <a:gd name="connsiteY11" fmla="*/ 0 h 4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435731">
                  <a:moveTo>
                    <a:pt x="0" y="435732"/>
                  </a:moveTo>
                  <a:lnTo>
                    <a:pt x="182461" y="393353"/>
                  </a:lnTo>
                  <a:lnTo>
                    <a:pt x="364931" y="354360"/>
                  </a:lnTo>
                  <a:lnTo>
                    <a:pt x="547392" y="296727"/>
                  </a:lnTo>
                  <a:lnTo>
                    <a:pt x="729853" y="271277"/>
                  </a:lnTo>
                  <a:lnTo>
                    <a:pt x="912314" y="184808"/>
                  </a:lnTo>
                  <a:lnTo>
                    <a:pt x="1094784" y="139043"/>
                  </a:lnTo>
                  <a:lnTo>
                    <a:pt x="1277245" y="67828"/>
                  </a:lnTo>
                  <a:lnTo>
                    <a:pt x="1459706" y="101724"/>
                  </a:lnTo>
                  <a:lnTo>
                    <a:pt x="1642167" y="44090"/>
                  </a:lnTo>
                  <a:lnTo>
                    <a:pt x="1824638" y="1712"/>
                  </a:lnTo>
                  <a:lnTo>
                    <a:pt x="2007098" y="0"/>
                  </a:lnTo>
                </a:path>
              </a:pathLst>
            </a:custGeom>
            <a:noFill/>
            <a:ln w="22359" cap="flat">
              <a:solidFill>
                <a:srgbClr val="38586E"/>
              </a:solidFill>
              <a:prstDash val="solid"/>
              <a:round/>
            </a:ln>
          </p:spPr>
          <p:txBody>
            <a:bodyPr rtlCol="0" anchor="ctr"/>
            <a:lstStyle/>
            <a:p>
              <a:endParaRPr lang="en-CA"/>
            </a:p>
          </p:txBody>
        </p:sp>
        <p:sp>
          <p:nvSpPr>
            <p:cNvPr id="115" name="Freeform: Shape 114">
              <a:extLst>
                <a:ext uri="{FF2B5EF4-FFF2-40B4-BE49-F238E27FC236}">
                  <a16:creationId xmlns:a16="http://schemas.microsoft.com/office/drawing/2014/main" id="{31D0DD8C-349A-4A5E-9387-94D1DF46FF08}"/>
                </a:ext>
              </a:extLst>
            </p:cNvPr>
            <p:cNvSpPr/>
            <p:nvPr/>
          </p:nvSpPr>
          <p:spPr>
            <a:xfrm>
              <a:off x="3430895" y="2687802"/>
              <a:ext cx="2007098" cy="272986"/>
            </a:xfrm>
            <a:custGeom>
              <a:avLst/>
              <a:gdLst>
                <a:gd name="connsiteX0" fmla="*/ 0 w 2007098"/>
                <a:gd name="connsiteY0" fmla="*/ 272986 h 272986"/>
                <a:gd name="connsiteX1" fmla="*/ 182461 w 2007098"/>
                <a:gd name="connsiteY1" fmla="*/ 232315 h 272986"/>
                <a:gd name="connsiteX2" fmla="*/ 364931 w 2007098"/>
                <a:gd name="connsiteY2" fmla="*/ 222123 h 272986"/>
                <a:gd name="connsiteX3" fmla="*/ 547392 w 2007098"/>
                <a:gd name="connsiteY3" fmla="*/ 211969 h 272986"/>
                <a:gd name="connsiteX4" fmla="*/ 729853 w 2007098"/>
                <a:gd name="connsiteY4" fmla="*/ 169545 h 272986"/>
                <a:gd name="connsiteX5" fmla="*/ 912314 w 2007098"/>
                <a:gd name="connsiteY5" fmla="*/ 161106 h 272986"/>
                <a:gd name="connsiteX6" fmla="*/ 1094784 w 2007098"/>
                <a:gd name="connsiteY6" fmla="*/ 123787 h 272986"/>
                <a:gd name="connsiteX7" fmla="*/ 1277245 w 2007098"/>
                <a:gd name="connsiteY7" fmla="*/ 108528 h 272986"/>
                <a:gd name="connsiteX8" fmla="*/ 1459706 w 2007098"/>
                <a:gd name="connsiteY8" fmla="*/ 83077 h 272986"/>
                <a:gd name="connsiteX9" fmla="*/ 1642167 w 2007098"/>
                <a:gd name="connsiteY9" fmla="*/ 72923 h 272986"/>
                <a:gd name="connsiteX10" fmla="*/ 1824638 w 2007098"/>
                <a:gd name="connsiteY10" fmla="*/ 0 h 272986"/>
                <a:gd name="connsiteX11" fmla="*/ 2007098 w 2007098"/>
                <a:gd name="connsiteY11" fmla="*/ 27156 h 27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272986">
                  <a:moveTo>
                    <a:pt x="0" y="272986"/>
                  </a:moveTo>
                  <a:lnTo>
                    <a:pt x="182461" y="232315"/>
                  </a:lnTo>
                  <a:lnTo>
                    <a:pt x="364931" y="222123"/>
                  </a:lnTo>
                  <a:lnTo>
                    <a:pt x="547392" y="211969"/>
                  </a:lnTo>
                  <a:lnTo>
                    <a:pt x="729853" y="169545"/>
                  </a:lnTo>
                  <a:lnTo>
                    <a:pt x="912314" y="161106"/>
                  </a:lnTo>
                  <a:lnTo>
                    <a:pt x="1094784" y="123787"/>
                  </a:lnTo>
                  <a:lnTo>
                    <a:pt x="1277245" y="108528"/>
                  </a:lnTo>
                  <a:lnTo>
                    <a:pt x="1459706" y="83077"/>
                  </a:lnTo>
                  <a:lnTo>
                    <a:pt x="1642167" y="72923"/>
                  </a:lnTo>
                  <a:lnTo>
                    <a:pt x="1824638" y="0"/>
                  </a:lnTo>
                  <a:lnTo>
                    <a:pt x="2007098" y="27156"/>
                  </a:lnTo>
                </a:path>
              </a:pathLst>
            </a:custGeom>
            <a:noFill/>
            <a:ln w="22359" cap="flat">
              <a:solidFill>
                <a:srgbClr val="C33B30"/>
              </a:solidFill>
              <a:prstDash val="solid"/>
              <a:round/>
            </a:ln>
          </p:spPr>
          <p:txBody>
            <a:bodyPr rtlCol="0" anchor="ctr"/>
            <a:lstStyle/>
            <a:p>
              <a:endParaRPr lang="en-CA"/>
            </a:p>
          </p:txBody>
        </p:sp>
        <p:sp>
          <p:nvSpPr>
            <p:cNvPr id="116" name="Freeform: Shape 115">
              <a:extLst>
                <a:ext uri="{FF2B5EF4-FFF2-40B4-BE49-F238E27FC236}">
                  <a16:creationId xmlns:a16="http://schemas.microsoft.com/office/drawing/2014/main" id="{6AD8C3D7-73D5-4F57-AC25-9FB3A4CCC1AD}"/>
                </a:ext>
              </a:extLst>
            </p:cNvPr>
            <p:cNvSpPr/>
            <p:nvPr/>
          </p:nvSpPr>
          <p:spPr>
            <a:xfrm>
              <a:off x="3321434" y="1458999"/>
              <a:ext cx="2226020" cy="2191456"/>
            </a:xfrm>
            <a:custGeom>
              <a:avLst/>
              <a:gdLst>
                <a:gd name="connsiteX0" fmla="*/ 0 w 2226020"/>
                <a:gd name="connsiteY0" fmla="*/ 2191457 h 2191456"/>
                <a:gd name="connsiteX1" fmla="*/ 2226021 w 2226020"/>
                <a:gd name="connsiteY1" fmla="*/ 2191457 h 2191456"/>
                <a:gd name="connsiteX2" fmla="*/ 2226021 w 2226020"/>
                <a:gd name="connsiteY2" fmla="*/ 0 h 2191456"/>
                <a:gd name="connsiteX3" fmla="*/ 0 w 2226020"/>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0" h="2191456">
                  <a:moveTo>
                    <a:pt x="0" y="2191457"/>
                  </a:moveTo>
                  <a:lnTo>
                    <a:pt x="2226021" y="2191457"/>
                  </a:lnTo>
                  <a:lnTo>
                    <a:pt x="2226021" y="0"/>
                  </a:lnTo>
                  <a:lnTo>
                    <a:pt x="0" y="0"/>
                  </a:lnTo>
                  <a:close/>
                </a:path>
              </a:pathLst>
            </a:custGeom>
            <a:noFill/>
            <a:ln w="10163" cap="rnd">
              <a:solidFill>
                <a:srgbClr val="333333"/>
              </a:solidFill>
              <a:prstDash val="solid"/>
              <a:round/>
            </a:ln>
          </p:spPr>
          <p:txBody>
            <a:bodyPr rtlCol="0" anchor="ctr"/>
            <a:lstStyle/>
            <a:p>
              <a:endParaRPr lang="en-CA"/>
            </a:p>
          </p:txBody>
        </p:sp>
        <p:sp>
          <p:nvSpPr>
            <p:cNvPr id="117" name="Freeform: Shape 116">
              <a:extLst>
                <a:ext uri="{FF2B5EF4-FFF2-40B4-BE49-F238E27FC236}">
                  <a16:creationId xmlns:a16="http://schemas.microsoft.com/office/drawing/2014/main" id="{C82ACC03-AC24-4A27-8DEF-F363A4BD0E37}"/>
                </a:ext>
              </a:extLst>
            </p:cNvPr>
            <p:cNvSpPr/>
            <p:nvPr/>
          </p:nvSpPr>
          <p:spPr>
            <a:xfrm>
              <a:off x="5599661" y="1458999"/>
              <a:ext cx="2226021" cy="2191456"/>
            </a:xfrm>
            <a:custGeom>
              <a:avLst/>
              <a:gdLst>
                <a:gd name="connsiteX0" fmla="*/ 0 w 2226021"/>
                <a:gd name="connsiteY0" fmla="*/ 2191457 h 2191456"/>
                <a:gd name="connsiteX1" fmla="*/ 2226021 w 2226021"/>
                <a:gd name="connsiteY1" fmla="*/ 2191457 h 2191456"/>
                <a:gd name="connsiteX2" fmla="*/ 2226021 w 2226021"/>
                <a:gd name="connsiteY2" fmla="*/ 0 h 2191456"/>
                <a:gd name="connsiteX3" fmla="*/ 0 w 2226021"/>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1" h="2191456">
                  <a:moveTo>
                    <a:pt x="0" y="2191457"/>
                  </a:moveTo>
                  <a:lnTo>
                    <a:pt x="2226021" y="2191457"/>
                  </a:lnTo>
                  <a:lnTo>
                    <a:pt x="2226021" y="0"/>
                  </a:lnTo>
                  <a:lnTo>
                    <a:pt x="0" y="0"/>
                  </a:lnTo>
                  <a:close/>
                </a:path>
              </a:pathLst>
            </a:custGeom>
            <a:solidFill>
              <a:srgbClr val="FFFFFF"/>
            </a:solidFill>
            <a:ln w="9525" cap="flat">
              <a:noFill/>
              <a:prstDash val="solid"/>
              <a:miter/>
            </a:ln>
          </p:spPr>
          <p:txBody>
            <a:bodyPr rtlCol="0" anchor="ctr"/>
            <a:lstStyle/>
            <a:p>
              <a:endParaRPr lang="en-CA"/>
            </a:p>
          </p:txBody>
        </p:sp>
        <p:sp>
          <p:nvSpPr>
            <p:cNvPr id="118" name="Freeform: Shape 117">
              <a:extLst>
                <a:ext uri="{FF2B5EF4-FFF2-40B4-BE49-F238E27FC236}">
                  <a16:creationId xmlns:a16="http://schemas.microsoft.com/office/drawing/2014/main" id="{83CB4DBD-981E-48E4-92C3-5039EFFA400E}"/>
                </a:ext>
              </a:extLst>
            </p:cNvPr>
            <p:cNvSpPr/>
            <p:nvPr/>
          </p:nvSpPr>
          <p:spPr>
            <a:xfrm>
              <a:off x="5599661" y="3457575"/>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119" name="Freeform: Shape 118">
              <a:extLst>
                <a:ext uri="{FF2B5EF4-FFF2-40B4-BE49-F238E27FC236}">
                  <a16:creationId xmlns:a16="http://schemas.microsoft.com/office/drawing/2014/main" id="{FC443E12-56A7-4BFC-A2A2-5AE20D14D677}"/>
                </a:ext>
              </a:extLst>
            </p:cNvPr>
            <p:cNvSpPr/>
            <p:nvPr/>
          </p:nvSpPr>
          <p:spPr>
            <a:xfrm>
              <a:off x="5599661" y="3118465"/>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120" name="Freeform: Shape 119">
              <a:extLst>
                <a:ext uri="{FF2B5EF4-FFF2-40B4-BE49-F238E27FC236}">
                  <a16:creationId xmlns:a16="http://schemas.microsoft.com/office/drawing/2014/main" id="{D6F303E4-317A-489E-AD20-AB4C99028504}"/>
                </a:ext>
              </a:extLst>
            </p:cNvPr>
            <p:cNvSpPr/>
            <p:nvPr/>
          </p:nvSpPr>
          <p:spPr>
            <a:xfrm>
              <a:off x="5599661" y="2779366"/>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121" name="Freeform: Shape 120">
              <a:extLst>
                <a:ext uri="{FF2B5EF4-FFF2-40B4-BE49-F238E27FC236}">
                  <a16:creationId xmlns:a16="http://schemas.microsoft.com/office/drawing/2014/main" id="{BBC83C6E-291E-4672-B577-8E247CA1657B}"/>
                </a:ext>
              </a:extLst>
            </p:cNvPr>
            <p:cNvSpPr/>
            <p:nvPr/>
          </p:nvSpPr>
          <p:spPr>
            <a:xfrm>
              <a:off x="5599661" y="2440257"/>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122" name="Freeform: Shape 121">
              <a:extLst>
                <a:ext uri="{FF2B5EF4-FFF2-40B4-BE49-F238E27FC236}">
                  <a16:creationId xmlns:a16="http://schemas.microsoft.com/office/drawing/2014/main" id="{C19B3D8E-4DF5-4793-9303-C945649F42D7}"/>
                </a:ext>
              </a:extLst>
            </p:cNvPr>
            <p:cNvSpPr/>
            <p:nvPr/>
          </p:nvSpPr>
          <p:spPr>
            <a:xfrm>
              <a:off x="5599661" y="2101157"/>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123" name="Freeform: Shape 122">
              <a:extLst>
                <a:ext uri="{FF2B5EF4-FFF2-40B4-BE49-F238E27FC236}">
                  <a16:creationId xmlns:a16="http://schemas.microsoft.com/office/drawing/2014/main" id="{9577ED76-E6CE-4667-AFC0-E2F4B92A36B6}"/>
                </a:ext>
              </a:extLst>
            </p:cNvPr>
            <p:cNvSpPr/>
            <p:nvPr/>
          </p:nvSpPr>
          <p:spPr>
            <a:xfrm>
              <a:off x="5599661" y="1762050"/>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124" name="Freeform: Shape 123">
              <a:extLst>
                <a:ext uri="{FF2B5EF4-FFF2-40B4-BE49-F238E27FC236}">
                  <a16:creationId xmlns:a16="http://schemas.microsoft.com/office/drawing/2014/main" id="{A235FFA7-6B5A-4850-9933-685FE1E0871A}"/>
                </a:ext>
              </a:extLst>
            </p:cNvPr>
            <p:cNvSpPr/>
            <p:nvPr/>
          </p:nvSpPr>
          <p:spPr>
            <a:xfrm>
              <a:off x="5599661" y="3627129"/>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25" name="Freeform: Shape 124">
              <a:extLst>
                <a:ext uri="{FF2B5EF4-FFF2-40B4-BE49-F238E27FC236}">
                  <a16:creationId xmlns:a16="http://schemas.microsoft.com/office/drawing/2014/main" id="{D9A5BB74-BBFE-4F41-A2A3-6C69E364A0BB}"/>
                </a:ext>
              </a:extLst>
            </p:cNvPr>
            <p:cNvSpPr/>
            <p:nvPr/>
          </p:nvSpPr>
          <p:spPr>
            <a:xfrm>
              <a:off x="5599661" y="3288020"/>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26" name="Freeform: Shape 125">
              <a:extLst>
                <a:ext uri="{FF2B5EF4-FFF2-40B4-BE49-F238E27FC236}">
                  <a16:creationId xmlns:a16="http://schemas.microsoft.com/office/drawing/2014/main" id="{141F21DC-5A6F-4EAF-B14E-419D334ABCD3}"/>
                </a:ext>
              </a:extLst>
            </p:cNvPr>
            <p:cNvSpPr/>
            <p:nvPr/>
          </p:nvSpPr>
          <p:spPr>
            <a:xfrm>
              <a:off x="5599661" y="2948921"/>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27" name="Freeform: Shape 126">
              <a:extLst>
                <a:ext uri="{FF2B5EF4-FFF2-40B4-BE49-F238E27FC236}">
                  <a16:creationId xmlns:a16="http://schemas.microsoft.com/office/drawing/2014/main" id="{3F9CEE58-878C-465D-AD65-0E4D2A3F4AF5}"/>
                </a:ext>
              </a:extLst>
            </p:cNvPr>
            <p:cNvSpPr/>
            <p:nvPr/>
          </p:nvSpPr>
          <p:spPr>
            <a:xfrm>
              <a:off x="5599661" y="2609811"/>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28" name="Freeform: Shape 127">
              <a:extLst>
                <a:ext uri="{FF2B5EF4-FFF2-40B4-BE49-F238E27FC236}">
                  <a16:creationId xmlns:a16="http://schemas.microsoft.com/office/drawing/2014/main" id="{EC10EECF-A92A-48A7-8BEA-F8DD6726D67F}"/>
                </a:ext>
              </a:extLst>
            </p:cNvPr>
            <p:cNvSpPr/>
            <p:nvPr/>
          </p:nvSpPr>
          <p:spPr>
            <a:xfrm>
              <a:off x="5599661" y="2270712"/>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29" name="Freeform: Shape 128">
              <a:extLst>
                <a:ext uri="{FF2B5EF4-FFF2-40B4-BE49-F238E27FC236}">
                  <a16:creationId xmlns:a16="http://schemas.microsoft.com/office/drawing/2014/main" id="{9D10045E-2586-445C-8C09-9350C9085B0E}"/>
                </a:ext>
              </a:extLst>
            </p:cNvPr>
            <p:cNvSpPr/>
            <p:nvPr/>
          </p:nvSpPr>
          <p:spPr>
            <a:xfrm>
              <a:off x="5599661" y="1931603"/>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30" name="Freeform: Shape 129">
              <a:extLst>
                <a:ext uri="{FF2B5EF4-FFF2-40B4-BE49-F238E27FC236}">
                  <a16:creationId xmlns:a16="http://schemas.microsoft.com/office/drawing/2014/main" id="{FAD3DD98-811B-408D-A332-222F45758C63}"/>
                </a:ext>
              </a:extLst>
            </p:cNvPr>
            <p:cNvSpPr/>
            <p:nvPr/>
          </p:nvSpPr>
          <p:spPr>
            <a:xfrm>
              <a:off x="5599661" y="1592498"/>
              <a:ext cx="2226021" cy="9525"/>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131" name="Freeform: Shape 130">
              <a:extLst>
                <a:ext uri="{FF2B5EF4-FFF2-40B4-BE49-F238E27FC236}">
                  <a16:creationId xmlns:a16="http://schemas.microsoft.com/office/drawing/2014/main" id="{2200344D-36E5-4179-AE27-C315E7DBA492}"/>
                </a:ext>
              </a:extLst>
            </p:cNvPr>
            <p:cNvSpPr/>
            <p:nvPr/>
          </p:nvSpPr>
          <p:spPr>
            <a:xfrm>
              <a:off x="5709123"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2" name="Freeform: Shape 131">
              <a:extLst>
                <a:ext uri="{FF2B5EF4-FFF2-40B4-BE49-F238E27FC236}">
                  <a16:creationId xmlns:a16="http://schemas.microsoft.com/office/drawing/2014/main" id="{83D01285-B59C-4125-B7C6-1BD5A073D791}"/>
                </a:ext>
              </a:extLst>
            </p:cNvPr>
            <p:cNvSpPr/>
            <p:nvPr/>
          </p:nvSpPr>
          <p:spPr>
            <a:xfrm>
              <a:off x="5891583"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3" name="Freeform: Shape 132">
              <a:extLst>
                <a:ext uri="{FF2B5EF4-FFF2-40B4-BE49-F238E27FC236}">
                  <a16:creationId xmlns:a16="http://schemas.microsoft.com/office/drawing/2014/main" id="{F3ADED60-DBF9-427B-92BB-5C4C6E6DEB93}"/>
                </a:ext>
              </a:extLst>
            </p:cNvPr>
            <p:cNvSpPr/>
            <p:nvPr/>
          </p:nvSpPr>
          <p:spPr>
            <a:xfrm>
              <a:off x="6074044"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4" name="Freeform: Shape 133">
              <a:extLst>
                <a:ext uri="{FF2B5EF4-FFF2-40B4-BE49-F238E27FC236}">
                  <a16:creationId xmlns:a16="http://schemas.microsoft.com/office/drawing/2014/main" id="{9770272C-CC51-49A8-B88E-CBA57E844088}"/>
                </a:ext>
              </a:extLst>
            </p:cNvPr>
            <p:cNvSpPr/>
            <p:nvPr/>
          </p:nvSpPr>
          <p:spPr>
            <a:xfrm>
              <a:off x="6256515"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5" name="Freeform: Shape 134">
              <a:extLst>
                <a:ext uri="{FF2B5EF4-FFF2-40B4-BE49-F238E27FC236}">
                  <a16:creationId xmlns:a16="http://schemas.microsoft.com/office/drawing/2014/main" id="{6E247EA3-9222-4D2A-AC83-0F5A12E806A2}"/>
                </a:ext>
              </a:extLst>
            </p:cNvPr>
            <p:cNvSpPr/>
            <p:nvPr/>
          </p:nvSpPr>
          <p:spPr>
            <a:xfrm>
              <a:off x="6438976"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6" name="Freeform: Shape 135">
              <a:extLst>
                <a:ext uri="{FF2B5EF4-FFF2-40B4-BE49-F238E27FC236}">
                  <a16:creationId xmlns:a16="http://schemas.microsoft.com/office/drawing/2014/main" id="{D60F9326-6B43-4666-91E2-314A15FA77B5}"/>
                </a:ext>
              </a:extLst>
            </p:cNvPr>
            <p:cNvSpPr/>
            <p:nvPr/>
          </p:nvSpPr>
          <p:spPr>
            <a:xfrm>
              <a:off x="6621437"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7" name="Freeform: Shape 136">
              <a:extLst>
                <a:ext uri="{FF2B5EF4-FFF2-40B4-BE49-F238E27FC236}">
                  <a16:creationId xmlns:a16="http://schemas.microsoft.com/office/drawing/2014/main" id="{EBE9A42E-CBF4-4993-A745-666FEF74811D}"/>
                </a:ext>
              </a:extLst>
            </p:cNvPr>
            <p:cNvSpPr/>
            <p:nvPr/>
          </p:nvSpPr>
          <p:spPr>
            <a:xfrm>
              <a:off x="6803898"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8" name="Freeform: Shape 137">
              <a:extLst>
                <a:ext uri="{FF2B5EF4-FFF2-40B4-BE49-F238E27FC236}">
                  <a16:creationId xmlns:a16="http://schemas.microsoft.com/office/drawing/2014/main" id="{6130E895-3C84-44AC-B520-953E9C9C22EB}"/>
                </a:ext>
              </a:extLst>
            </p:cNvPr>
            <p:cNvSpPr/>
            <p:nvPr/>
          </p:nvSpPr>
          <p:spPr>
            <a:xfrm>
              <a:off x="6986368"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39" name="Freeform: Shape 138">
              <a:extLst>
                <a:ext uri="{FF2B5EF4-FFF2-40B4-BE49-F238E27FC236}">
                  <a16:creationId xmlns:a16="http://schemas.microsoft.com/office/drawing/2014/main" id="{9685FA49-BAA8-477E-957D-D751F7EDB95D}"/>
                </a:ext>
              </a:extLst>
            </p:cNvPr>
            <p:cNvSpPr/>
            <p:nvPr/>
          </p:nvSpPr>
          <p:spPr>
            <a:xfrm>
              <a:off x="7168829"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40" name="Freeform: Shape 139">
              <a:extLst>
                <a:ext uri="{FF2B5EF4-FFF2-40B4-BE49-F238E27FC236}">
                  <a16:creationId xmlns:a16="http://schemas.microsoft.com/office/drawing/2014/main" id="{C7099D39-A53D-4E47-8ADF-EFF010673A8C}"/>
                </a:ext>
              </a:extLst>
            </p:cNvPr>
            <p:cNvSpPr/>
            <p:nvPr/>
          </p:nvSpPr>
          <p:spPr>
            <a:xfrm>
              <a:off x="7351290"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41" name="Freeform: Shape 140">
              <a:extLst>
                <a:ext uri="{FF2B5EF4-FFF2-40B4-BE49-F238E27FC236}">
                  <a16:creationId xmlns:a16="http://schemas.microsoft.com/office/drawing/2014/main" id="{AA1F2882-BE3A-4C40-B30D-7E2EB4F4E44E}"/>
                </a:ext>
              </a:extLst>
            </p:cNvPr>
            <p:cNvSpPr/>
            <p:nvPr/>
          </p:nvSpPr>
          <p:spPr>
            <a:xfrm>
              <a:off x="7533751"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42" name="Freeform: Shape 141">
              <a:extLst>
                <a:ext uri="{FF2B5EF4-FFF2-40B4-BE49-F238E27FC236}">
                  <a16:creationId xmlns:a16="http://schemas.microsoft.com/office/drawing/2014/main" id="{51AE3F17-3359-4200-8A4E-5F56B9F9B066}"/>
                </a:ext>
              </a:extLst>
            </p:cNvPr>
            <p:cNvSpPr/>
            <p:nvPr/>
          </p:nvSpPr>
          <p:spPr>
            <a:xfrm>
              <a:off x="7716221" y="1458999"/>
              <a:ext cx="9525" cy="2191456"/>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143" name="Freeform: Shape 142">
              <a:extLst>
                <a:ext uri="{FF2B5EF4-FFF2-40B4-BE49-F238E27FC236}">
                  <a16:creationId xmlns:a16="http://schemas.microsoft.com/office/drawing/2014/main" id="{ED659DCF-5124-46D5-8574-9D52A3D9229F}"/>
                </a:ext>
              </a:extLst>
            </p:cNvPr>
            <p:cNvSpPr/>
            <p:nvPr/>
          </p:nvSpPr>
          <p:spPr>
            <a:xfrm>
              <a:off x="5654944" y="2241946"/>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44" name="Freeform: Shape 143">
              <a:extLst>
                <a:ext uri="{FF2B5EF4-FFF2-40B4-BE49-F238E27FC236}">
                  <a16:creationId xmlns:a16="http://schemas.microsoft.com/office/drawing/2014/main" id="{8C7F3887-E788-45A1-A759-E694B94282A5}"/>
                </a:ext>
              </a:extLst>
            </p:cNvPr>
            <p:cNvSpPr/>
            <p:nvPr/>
          </p:nvSpPr>
          <p:spPr>
            <a:xfrm>
              <a:off x="5837415" y="2174157"/>
              <a:ext cx="108375" cy="108346"/>
            </a:xfrm>
            <a:custGeom>
              <a:avLst/>
              <a:gdLst>
                <a:gd name="connsiteX0" fmla="*/ 108375 w 108375"/>
                <a:gd name="connsiteY0" fmla="*/ 54169 h 108346"/>
                <a:gd name="connsiteX1" fmla="*/ 54169 w 108375"/>
                <a:gd name="connsiteY1" fmla="*/ 108347 h 108346"/>
                <a:gd name="connsiteX2" fmla="*/ 0 w 108375"/>
                <a:gd name="connsiteY2" fmla="*/ 54169 h 108346"/>
                <a:gd name="connsiteX3" fmla="*/ 54169 w 108375"/>
                <a:gd name="connsiteY3" fmla="*/ 0 h 108346"/>
                <a:gd name="connsiteX4" fmla="*/ 108375 w 10837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46">
                  <a:moveTo>
                    <a:pt x="108375" y="54169"/>
                  </a:moveTo>
                  <a:cubicBezTo>
                    <a:pt x="108375" y="84087"/>
                    <a:pt x="84125" y="108347"/>
                    <a:pt x="54169" y="108347"/>
                  </a:cubicBezTo>
                  <a:cubicBezTo>
                    <a:pt x="24251" y="108347"/>
                    <a:pt x="0" y="84087"/>
                    <a:pt x="0" y="54169"/>
                  </a:cubicBezTo>
                  <a:cubicBezTo>
                    <a:pt x="0" y="24260"/>
                    <a:pt x="24251" y="0"/>
                    <a:pt x="54169" y="0"/>
                  </a:cubicBezTo>
                  <a:cubicBezTo>
                    <a:pt x="84125" y="0"/>
                    <a:pt x="108375" y="24260"/>
                    <a:pt x="10837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45" name="Freeform: Shape 144">
              <a:extLst>
                <a:ext uri="{FF2B5EF4-FFF2-40B4-BE49-F238E27FC236}">
                  <a16:creationId xmlns:a16="http://schemas.microsoft.com/office/drawing/2014/main" id="{EBA5A5AE-92F8-435A-A24F-A63704FAAC4B}"/>
                </a:ext>
              </a:extLst>
            </p:cNvPr>
            <p:cNvSpPr/>
            <p:nvPr/>
          </p:nvSpPr>
          <p:spPr>
            <a:xfrm>
              <a:off x="6019876" y="2101234"/>
              <a:ext cx="108385" cy="108375"/>
            </a:xfrm>
            <a:custGeom>
              <a:avLst/>
              <a:gdLst>
                <a:gd name="connsiteX0" fmla="*/ 108385 w 108385"/>
                <a:gd name="connsiteY0" fmla="*/ 54207 h 108375"/>
                <a:gd name="connsiteX1" fmla="*/ 54169 w 108385"/>
                <a:gd name="connsiteY1" fmla="*/ 108376 h 108375"/>
                <a:gd name="connsiteX2" fmla="*/ 0 w 108385"/>
                <a:gd name="connsiteY2" fmla="*/ 54207 h 108375"/>
                <a:gd name="connsiteX3" fmla="*/ 54169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087" y="108376"/>
                    <a:pt x="54169" y="108376"/>
                  </a:cubicBezTo>
                  <a:cubicBezTo>
                    <a:pt x="24260" y="108376"/>
                    <a:pt x="0" y="84125"/>
                    <a:pt x="0" y="54207"/>
                  </a:cubicBezTo>
                  <a:cubicBezTo>
                    <a:pt x="0" y="24251"/>
                    <a:pt x="24260" y="0"/>
                    <a:pt x="54169" y="0"/>
                  </a:cubicBezTo>
                  <a:cubicBezTo>
                    <a:pt x="84087"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46" name="Freeform: Shape 145">
              <a:extLst>
                <a:ext uri="{FF2B5EF4-FFF2-40B4-BE49-F238E27FC236}">
                  <a16:creationId xmlns:a16="http://schemas.microsoft.com/office/drawing/2014/main" id="{3F4335EB-3EA0-4022-976A-42964DA14760}"/>
                </a:ext>
              </a:extLst>
            </p:cNvPr>
            <p:cNvSpPr/>
            <p:nvPr/>
          </p:nvSpPr>
          <p:spPr>
            <a:xfrm>
              <a:off x="6202337" y="2099557"/>
              <a:ext cx="108346" cy="108346"/>
            </a:xfrm>
            <a:custGeom>
              <a:avLst/>
              <a:gdLst>
                <a:gd name="connsiteX0" fmla="*/ 108347 w 108346"/>
                <a:gd name="connsiteY0" fmla="*/ 54169 h 108346"/>
                <a:gd name="connsiteX1" fmla="*/ 54178 w 108346"/>
                <a:gd name="connsiteY1" fmla="*/ 108347 h 108346"/>
                <a:gd name="connsiteX2" fmla="*/ 0 w 108346"/>
                <a:gd name="connsiteY2" fmla="*/ 54169 h 108346"/>
                <a:gd name="connsiteX3" fmla="*/ 54178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87" y="108347"/>
                    <a:pt x="54178" y="108347"/>
                  </a:cubicBezTo>
                  <a:cubicBezTo>
                    <a:pt x="24260" y="108347"/>
                    <a:pt x="0" y="84087"/>
                    <a:pt x="0" y="54169"/>
                  </a:cubicBezTo>
                  <a:cubicBezTo>
                    <a:pt x="0" y="24260"/>
                    <a:pt x="24260" y="0"/>
                    <a:pt x="54178"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47" name="Freeform: Shape 146">
              <a:extLst>
                <a:ext uri="{FF2B5EF4-FFF2-40B4-BE49-F238E27FC236}">
                  <a16:creationId xmlns:a16="http://schemas.microsoft.com/office/drawing/2014/main" id="{9463FB30-8534-48BB-9B79-870D9DD6E4E7}"/>
                </a:ext>
              </a:extLst>
            </p:cNvPr>
            <p:cNvSpPr/>
            <p:nvPr/>
          </p:nvSpPr>
          <p:spPr>
            <a:xfrm>
              <a:off x="6384798" y="2031730"/>
              <a:ext cx="108346" cy="108384"/>
            </a:xfrm>
            <a:custGeom>
              <a:avLst/>
              <a:gdLst>
                <a:gd name="connsiteX0" fmla="*/ 108347 w 108346"/>
                <a:gd name="connsiteY0" fmla="*/ 54169 h 108384"/>
                <a:gd name="connsiteX1" fmla="*/ 54178 w 108346"/>
                <a:gd name="connsiteY1" fmla="*/ 108385 h 108384"/>
                <a:gd name="connsiteX2" fmla="*/ 0 w 108346"/>
                <a:gd name="connsiteY2" fmla="*/ 54169 h 108384"/>
                <a:gd name="connsiteX3" fmla="*/ 54178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7" y="108385"/>
                    <a:pt x="54178" y="108385"/>
                  </a:cubicBezTo>
                  <a:cubicBezTo>
                    <a:pt x="24260" y="108385"/>
                    <a:pt x="0" y="84125"/>
                    <a:pt x="0" y="54169"/>
                  </a:cubicBezTo>
                  <a:cubicBezTo>
                    <a:pt x="0" y="24260"/>
                    <a:pt x="24260" y="0"/>
                    <a:pt x="54178"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48" name="Freeform: Shape 147">
              <a:extLst>
                <a:ext uri="{FF2B5EF4-FFF2-40B4-BE49-F238E27FC236}">
                  <a16:creationId xmlns:a16="http://schemas.microsoft.com/office/drawing/2014/main" id="{627EF30F-C274-4C3A-966D-2C148D9B2AEB}"/>
                </a:ext>
              </a:extLst>
            </p:cNvPr>
            <p:cNvSpPr/>
            <p:nvPr/>
          </p:nvSpPr>
          <p:spPr>
            <a:xfrm>
              <a:off x="6567230" y="2016471"/>
              <a:ext cx="108384" cy="108346"/>
            </a:xfrm>
            <a:custGeom>
              <a:avLst/>
              <a:gdLst>
                <a:gd name="connsiteX0" fmla="*/ 108385 w 108384"/>
                <a:gd name="connsiteY0" fmla="*/ 54178 h 108346"/>
                <a:gd name="connsiteX1" fmla="*/ 54207 w 108384"/>
                <a:gd name="connsiteY1" fmla="*/ 108347 h 108346"/>
                <a:gd name="connsiteX2" fmla="*/ 0 w 108384"/>
                <a:gd name="connsiteY2" fmla="*/ 54178 h 108346"/>
                <a:gd name="connsiteX3" fmla="*/ 54207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207" y="108347"/>
                  </a:cubicBezTo>
                  <a:cubicBezTo>
                    <a:pt x="24289" y="108347"/>
                    <a:pt x="0" y="84087"/>
                    <a:pt x="0" y="54178"/>
                  </a:cubicBezTo>
                  <a:cubicBezTo>
                    <a:pt x="0" y="24260"/>
                    <a:pt x="24289" y="0"/>
                    <a:pt x="54207"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49" name="Freeform: Shape 148">
              <a:extLst>
                <a:ext uri="{FF2B5EF4-FFF2-40B4-BE49-F238E27FC236}">
                  <a16:creationId xmlns:a16="http://schemas.microsoft.com/office/drawing/2014/main" id="{9E0DB37B-8E9C-438E-A1D9-025EC3A52376}"/>
                </a:ext>
              </a:extLst>
            </p:cNvPr>
            <p:cNvSpPr/>
            <p:nvPr/>
          </p:nvSpPr>
          <p:spPr>
            <a:xfrm>
              <a:off x="6749691" y="1940160"/>
              <a:ext cx="108384" cy="108381"/>
            </a:xfrm>
            <a:custGeom>
              <a:avLst/>
              <a:gdLst>
                <a:gd name="connsiteX0" fmla="*/ 108385 w 108384"/>
                <a:gd name="connsiteY0" fmla="*/ 54173 h 108381"/>
                <a:gd name="connsiteX1" fmla="*/ 54207 w 108384"/>
                <a:gd name="connsiteY1" fmla="*/ 108381 h 108381"/>
                <a:gd name="connsiteX2" fmla="*/ 0 w 108384"/>
                <a:gd name="connsiteY2" fmla="*/ 54173 h 108381"/>
                <a:gd name="connsiteX3" fmla="*/ 54207 w 108384"/>
                <a:gd name="connsiteY3" fmla="*/ 0 h 108381"/>
                <a:gd name="connsiteX4" fmla="*/ 108385 w 108384"/>
                <a:gd name="connsiteY4" fmla="*/ 54173 h 10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1">
                  <a:moveTo>
                    <a:pt x="108385" y="54173"/>
                  </a:moveTo>
                  <a:cubicBezTo>
                    <a:pt x="108385" y="84121"/>
                    <a:pt x="84125" y="108381"/>
                    <a:pt x="54207" y="108381"/>
                  </a:cubicBezTo>
                  <a:cubicBezTo>
                    <a:pt x="24260" y="108381"/>
                    <a:pt x="0" y="84121"/>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150" name="Freeform: Shape 149">
              <a:extLst>
                <a:ext uri="{FF2B5EF4-FFF2-40B4-BE49-F238E27FC236}">
                  <a16:creationId xmlns:a16="http://schemas.microsoft.com/office/drawing/2014/main" id="{925C5033-A973-49D0-BF2C-CBBE6C2CE3B3}"/>
                </a:ext>
              </a:extLst>
            </p:cNvPr>
            <p:cNvSpPr/>
            <p:nvPr/>
          </p:nvSpPr>
          <p:spPr>
            <a:xfrm>
              <a:off x="6932151" y="1957127"/>
              <a:ext cx="108385" cy="108387"/>
            </a:xfrm>
            <a:custGeom>
              <a:avLst/>
              <a:gdLst>
                <a:gd name="connsiteX0" fmla="*/ 108385 w 108385"/>
                <a:gd name="connsiteY0" fmla="*/ 54172 h 108387"/>
                <a:gd name="connsiteX1" fmla="*/ 54216 w 108385"/>
                <a:gd name="connsiteY1" fmla="*/ 108388 h 108387"/>
                <a:gd name="connsiteX2" fmla="*/ 0 w 108385"/>
                <a:gd name="connsiteY2" fmla="*/ 54172 h 108387"/>
                <a:gd name="connsiteX3" fmla="*/ 54216 w 108385"/>
                <a:gd name="connsiteY3" fmla="*/ 0 h 108387"/>
                <a:gd name="connsiteX4" fmla="*/ 108385 w 108385"/>
                <a:gd name="connsiteY4" fmla="*/ 54172 h 108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7">
                  <a:moveTo>
                    <a:pt x="108385" y="54172"/>
                  </a:moveTo>
                  <a:cubicBezTo>
                    <a:pt x="108385" y="84090"/>
                    <a:pt x="84125" y="108388"/>
                    <a:pt x="54216" y="108388"/>
                  </a:cubicBezTo>
                  <a:cubicBezTo>
                    <a:pt x="24260" y="108388"/>
                    <a:pt x="0" y="84090"/>
                    <a:pt x="0" y="54172"/>
                  </a:cubicBezTo>
                  <a:cubicBezTo>
                    <a:pt x="0" y="24258"/>
                    <a:pt x="24260" y="0"/>
                    <a:pt x="54216" y="0"/>
                  </a:cubicBezTo>
                  <a:cubicBezTo>
                    <a:pt x="84125" y="0"/>
                    <a:pt x="108385" y="24258"/>
                    <a:pt x="108385" y="54172"/>
                  </a:cubicBezTo>
                </a:path>
              </a:pathLst>
            </a:custGeom>
            <a:solidFill>
              <a:srgbClr val="38586E"/>
            </a:solidFill>
            <a:ln w="6750" cap="rnd">
              <a:solidFill>
                <a:srgbClr val="38586E"/>
              </a:solidFill>
              <a:prstDash val="solid"/>
              <a:round/>
            </a:ln>
          </p:spPr>
          <p:txBody>
            <a:bodyPr rtlCol="0" anchor="ctr"/>
            <a:lstStyle/>
            <a:p>
              <a:endParaRPr lang="en-CA"/>
            </a:p>
          </p:txBody>
        </p:sp>
        <p:sp>
          <p:nvSpPr>
            <p:cNvPr id="151" name="Freeform: Shape 150">
              <a:extLst>
                <a:ext uri="{FF2B5EF4-FFF2-40B4-BE49-F238E27FC236}">
                  <a16:creationId xmlns:a16="http://schemas.microsoft.com/office/drawing/2014/main" id="{1944C7D3-B1C2-43E5-B46F-090FABEA2D5E}"/>
                </a:ext>
              </a:extLst>
            </p:cNvPr>
            <p:cNvSpPr/>
            <p:nvPr/>
          </p:nvSpPr>
          <p:spPr>
            <a:xfrm>
              <a:off x="7114612" y="1948643"/>
              <a:ext cx="108385" cy="108384"/>
            </a:xfrm>
            <a:custGeom>
              <a:avLst/>
              <a:gdLst>
                <a:gd name="connsiteX0" fmla="*/ 108385 w 108385"/>
                <a:gd name="connsiteY0" fmla="*/ 54173 h 108384"/>
                <a:gd name="connsiteX1" fmla="*/ 54216 w 108385"/>
                <a:gd name="connsiteY1" fmla="*/ 108385 h 108384"/>
                <a:gd name="connsiteX2" fmla="*/ 0 w 108385"/>
                <a:gd name="connsiteY2" fmla="*/ 54173 h 108384"/>
                <a:gd name="connsiteX3" fmla="*/ 54216 w 108385"/>
                <a:gd name="connsiteY3" fmla="*/ 0 h 108384"/>
                <a:gd name="connsiteX4" fmla="*/ 108385 w 10838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3"/>
                  </a:moveTo>
                  <a:cubicBezTo>
                    <a:pt x="108385" y="84125"/>
                    <a:pt x="84125" y="108385"/>
                    <a:pt x="54216" y="108385"/>
                  </a:cubicBezTo>
                  <a:cubicBezTo>
                    <a:pt x="24260" y="108385"/>
                    <a:pt x="0" y="84125"/>
                    <a:pt x="0" y="54173"/>
                  </a:cubicBezTo>
                  <a:cubicBezTo>
                    <a:pt x="0" y="24259"/>
                    <a:pt x="24260" y="0"/>
                    <a:pt x="54216"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152" name="Freeform: Shape 151">
              <a:extLst>
                <a:ext uri="{FF2B5EF4-FFF2-40B4-BE49-F238E27FC236}">
                  <a16:creationId xmlns:a16="http://schemas.microsoft.com/office/drawing/2014/main" id="{2CDD04CD-4C9A-4B5D-BC44-5D3CBC37D8BC}"/>
                </a:ext>
              </a:extLst>
            </p:cNvPr>
            <p:cNvSpPr/>
            <p:nvPr/>
          </p:nvSpPr>
          <p:spPr>
            <a:xfrm>
              <a:off x="7297083" y="1884201"/>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153" name="Freeform: Shape 152">
              <a:extLst>
                <a:ext uri="{FF2B5EF4-FFF2-40B4-BE49-F238E27FC236}">
                  <a16:creationId xmlns:a16="http://schemas.microsoft.com/office/drawing/2014/main" id="{CB3FCAFB-A621-4678-8F8C-2A9D32FFEF03}"/>
                </a:ext>
              </a:extLst>
            </p:cNvPr>
            <p:cNvSpPr/>
            <p:nvPr/>
          </p:nvSpPr>
          <p:spPr>
            <a:xfrm>
              <a:off x="7479544" y="1879103"/>
              <a:ext cx="108384" cy="108385"/>
            </a:xfrm>
            <a:custGeom>
              <a:avLst/>
              <a:gdLst>
                <a:gd name="connsiteX0" fmla="*/ 108385 w 108384"/>
                <a:gd name="connsiteY0" fmla="*/ 54212 h 108385"/>
                <a:gd name="connsiteX1" fmla="*/ 54207 w 108384"/>
                <a:gd name="connsiteY1" fmla="*/ 108385 h 108385"/>
                <a:gd name="connsiteX2" fmla="*/ 0 w 108384"/>
                <a:gd name="connsiteY2" fmla="*/ 54212 h 108385"/>
                <a:gd name="connsiteX3" fmla="*/ 54207 w 108384"/>
                <a:gd name="connsiteY3" fmla="*/ 0 h 108385"/>
                <a:gd name="connsiteX4" fmla="*/ 108385 w 108384"/>
                <a:gd name="connsiteY4" fmla="*/ 54212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2"/>
                  </a:moveTo>
                  <a:cubicBezTo>
                    <a:pt x="108385" y="84126"/>
                    <a:pt x="84125" y="108385"/>
                    <a:pt x="54207" y="108385"/>
                  </a:cubicBezTo>
                  <a:cubicBezTo>
                    <a:pt x="24260" y="108385"/>
                    <a:pt x="0" y="84126"/>
                    <a:pt x="0" y="54212"/>
                  </a:cubicBezTo>
                  <a:cubicBezTo>
                    <a:pt x="0" y="24296"/>
                    <a:pt x="24260" y="0"/>
                    <a:pt x="54207" y="0"/>
                  </a:cubicBezTo>
                  <a:cubicBezTo>
                    <a:pt x="84125" y="0"/>
                    <a:pt x="108385" y="24296"/>
                    <a:pt x="108385" y="54212"/>
                  </a:cubicBezTo>
                </a:path>
              </a:pathLst>
            </a:custGeom>
            <a:solidFill>
              <a:srgbClr val="38586E"/>
            </a:solidFill>
            <a:ln w="6750" cap="rnd">
              <a:solidFill>
                <a:srgbClr val="38586E"/>
              </a:solidFill>
              <a:prstDash val="solid"/>
              <a:round/>
            </a:ln>
          </p:spPr>
          <p:txBody>
            <a:bodyPr rtlCol="0" anchor="ctr"/>
            <a:lstStyle/>
            <a:p>
              <a:endParaRPr lang="en-CA"/>
            </a:p>
          </p:txBody>
        </p:sp>
        <p:sp>
          <p:nvSpPr>
            <p:cNvPr id="154" name="Freeform: Shape 153">
              <a:extLst>
                <a:ext uri="{FF2B5EF4-FFF2-40B4-BE49-F238E27FC236}">
                  <a16:creationId xmlns:a16="http://schemas.microsoft.com/office/drawing/2014/main" id="{C40987C0-ED48-44E7-A64C-9E5E465B3C26}"/>
                </a:ext>
              </a:extLst>
            </p:cNvPr>
            <p:cNvSpPr/>
            <p:nvPr/>
          </p:nvSpPr>
          <p:spPr>
            <a:xfrm>
              <a:off x="7662004" y="1875718"/>
              <a:ext cx="108385" cy="108384"/>
            </a:xfrm>
            <a:custGeom>
              <a:avLst/>
              <a:gdLst>
                <a:gd name="connsiteX0" fmla="*/ 108385 w 108385"/>
                <a:gd name="connsiteY0" fmla="*/ 54211 h 108384"/>
                <a:gd name="connsiteX1" fmla="*/ 54216 w 108385"/>
                <a:gd name="connsiteY1" fmla="*/ 108384 h 108384"/>
                <a:gd name="connsiteX2" fmla="*/ 0 w 108385"/>
                <a:gd name="connsiteY2" fmla="*/ 54211 h 108384"/>
                <a:gd name="connsiteX3" fmla="*/ 54216 w 108385"/>
                <a:gd name="connsiteY3" fmla="*/ 0 h 108384"/>
                <a:gd name="connsiteX4" fmla="*/ 108385 w 108385"/>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1"/>
                  </a:moveTo>
                  <a:cubicBezTo>
                    <a:pt x="108385" y="84125"/>
                    <a:pt x="84125" y="108384"/>
                    <a:pt x="54216" y="108384"/>
                  </a:cubicBezTo>
                  <a:cubicBezTo>
                    <a:pt x="24260" y="108384"/>
                    <a:pt x="0" y="84125"/>
                    <a:pt x="0" y="54211"/>
                  </a:cubicBezTo>
                  <a:cubicBezTo>
                    <a:pt x="0" y="24259"/>
                    <a:pt x="24260"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155" name="Freeform: Shape 154">
              <a:extLst>
                <a:ext uri="{FF2B5EF4-FFF2-40B4-BE49-F238E27FC236}">
                  <a16:creationId xmlns:a16="http://schemas.microsoft.com/office/drawing/2014/main" id="{800CCCE8-4EBF-44A0-8410-93F42BBB9531}"/>
                </a:ext>
              </a:extLst>
            </p:cNvPr>
            <p:cNvSpPr/>
            <p:nvPr/>
          </p:nvSpPr>
          <p:spPr>
            <a:xfrm>
              <a:off x="5654944" y="2669228"/>
              <a:ext cx="108384" cy="108385"/>
            </a:xfrm>
            <a:custGeom>
              <a:avLst/>
              <a:gdLst>
                <a:gd name="connsiteX0" fmla="*/ 108385 w 108384"/>
                <a:gd name="connsiteY0" fmla="*/ 54178 h 108385"/>
                <a:gd name="connsiteX1" fmla="*/ 54178 w 108384"/>
                <a:gd name="connsiteY1" fmla="*/ 108385 h 108385"/>
                <a:gd name="connsiteX2" fmla="*/ 0 w 108384"/>
                <a:gd name="connsiteY2" fmla="*/ 54178 h 108385"/>
                <a:gd name="connsiteX3" fmla="*/ 54178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6" name="Freeform: Shape 155">
              <a:extLst>
                <a:ext uri="{FF2B5EF4-FFF2-40B4-BE49-F238E27FC236}">
                  <a16:creationId xmlns:a16="http://schemas.microsoft.com/office/drawing/2014/main" id="{D471739B-CD3D-4432-9AE5-1E282A7AB2B8}"/>
                </a:ext>
              </a:extLst>
            </p:cNvPr>
            <p:cNvSpPr/>
            <p:nvPr/>
          </p:nvSpPr>
          <p:spPr>
            <a:xfrm>
              <a:off x="5837415" y="2659075"/>
              <a:ext cx="108375" cy="108346"/>
            </a:xfrm>
            <a:custGeom>
              <a:avLst/>
              <a:gdLst>
                <a:gd name="connsiteX0" fmla="*/ 108375 w 108375"/>
                <a:gd name="connsiteY0" fmla="*/ 54169 h 108346"/>
                <a:gd name="connsiteX1" fmla="*/ 54169 w 108375"/>
                <a:gd name="connsiteY1" fmla="*/ 108347 h 108346"/>
                <a:gd name="connsiteX2" fmla="*/ 0 w 108375"/>
                <a:gd name="connsiteY2" fmla="*/ 54169 h 108346"/>
                <a:gd name="connsiteX3" fmla="*/ 54169 w 108375"/>
                <a:gd name="connsiteY3" fmla="*/ 0 h 108346"/>
                <a:gd name="connsiteX4" fmla="*/ 108375 w 10837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46">
                  <a:moveTo>
                    <a:pt x="108375" y="54169"/>
                  </a:moveTo>
                  <a:cubicBezTo>
                    <a:pt x="108375" y="84087"/>
                    <a:pt x="84125" y="108347"/>
                    <a:pt x="54169" y="108347"/>
                  </a:cubicBezTo>
                  <a:cubicBezTo>
                    <a:pt x="24251" y="108347"/>
                    <a:pt x="0" y="84087"/>
                    <a:pt x="0" y="54169"/>
                  </a:cubicBezTo>
                  <a:cubicBezTo>
                    <a:pt x="0" y="24260"/>
                    <a:pt x="24251" y="0"/>
                    <a:pt x="54169" y="0"/>
                  </a:cubicBezTo>
                  <a:cubicBezTo>
                    <a:pt x="84125" y="0"/>
                    <a:pt x="108375" y="24260"/>
                    <a:pt x="10837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57" name="Freeform: Shape 156">
              <a:extLst>
                <a:ext uri="{FF2B5EF4-FFF2-40B4-BE49-F238E27FC236}">
                  <a16:creationId xmlns:a16="http://schemas.microsoft.com/office/drawing/2014/main" id="{B708A614-1B0F-4988-9706-2A30074D3B3C}"/>
                </a:ext>
              </a:extLst>
            </p:cNvPr>
            <p:cNvSpPr/>
            <p:nvPr/>
          </p:nvSpPr>
          <p:spPr>
            <a:xfrm>
              <a:off x="6019876" y="2653979"/>
              <a:ext cx="108385" cy="108384"/>
            </a:xfrm>
            <a:custGeom>
              <a:avLst/>
              <a:gdLst>
                <a:gd name="connsiteX0" fmla="*/ 108385 w 108385"/>
                <a:gd name="connsiteY0" fmla="*/ 54169 h 108384"/>
                <a:gd name="connsiteX1" fmla="*/ 54169 w 108385"/>
                <a:gd name="connsiteY1" fmla="*/ 108385 h 108384"/>
                <a:gd name="connsiteX2" fmla="*/ 0 w 108385"/>
                <a:gd name="connsiteY2" fmla="*/ 54169 h 108384"/>
                <a:gd name="connsiteX3" fmla="*/ 54169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087" y="108385"/>
                    <a:pt x="54169" y="108385"/>
                  </a:cubicBezTo>
                  <a:cubicBezTo>
                    <a:pt x="24260" y="108385"/>
                    <a:pt x="0" y="84125"/>
                    <a:pt x="0" y="54169"/>
                  </a:cubicBezTo>
                  <a:cubicBezTo>
                    <a:pt x="0" y="24260"/>
                    <a:pt x="24260" y="0"/>
                    <a:pt x="54169" y="0"/>
                  </a:cubicBezTo>
                  <a:cubicBezTo>
                    <a:pt x="84087"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58" name="Freeform: Shape 157">
              <a:extLst>
                <a:ext uri="{FF2B5EF4-FFF2-40B4-BE49-F238E27FC236}">
                  <a16:creationId xmlns:a16="http://schemas.microsoft.com/office/drawing/2014/main" id="{3E10F7DD-6A8D-455C-A792-22F67AE258A6}"/>
                </a:ext>
              </a:extLst>
            </p:cNvPr>
            <p:cNvSpPr/>
            <p:nvPr/>
          </p:nvSpPr>
          <p:spPr>
            <a:xfrm>
              <a:off x="6202337" y="2660751"/>
              <a:ext cx="108346" cy="108385"/>
            </a:xfrm>
            <a:custGeom>
              <a:avLst/>
              <a:gdLst>
                <a:gd name="connsiteX0" fmla="*/ 108347 w 108346"/>
                <a:gd name="connsiteY0" fmla="*/ 54207 h 108385"/>
                <a:gd name="connsiteX1" fmla="*/ 54178 w 108346"/>
                <a:gd name="connsiteY1" fmla="*/ 108385 h 108385"/>
                <a:gd name="connsiteX2" fmla="*/ 0 w 108346"/>
                <a:gd name="connsiteY2" fmla="*/ 54207 h 108385"/>
                <a:gd name="connsiteX3" fmla="*/ 54178 w 108346"/>
                <a:gd name="connsiteY3" fmla="*/ 0 h 108385"/>
                <a:gd name="connsiteX4" fmla="*/ 108347 w 108346"/>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59" name="Freeform: Shape 158">
              <a:extLst>
                <a:ext uri="{FF2B5EF4-FFF2-40B4-BE49-F238E27FC236}">
                  <a16:creationId xmlns:a16="http://schemas.microsoft.com/office/drawing/2014/main" id="{0EE38A0A-9A2E-4AF3-90F6-70C145A51731}"/>
                </a:ext>
              </a:extLst>
            </p:cNvPr>
            <p:cNvSpPr/>
            <p:nvPr/>
          </p:nvSpPr>
          <p:spPr>
            <a:xfrm>
              <a:off x="6384798" y="2606497"/>
              <a:ext cx="108346" cy="108384"/>
            </a:xfrm>
            <a:custGeom>
              <a:avLst/>
              <a:gdLst>
                <a:gd name="connsiteX0" fmla="*/ 108347 w 108346"/>
                <a:gd name="connsiteY0" fmla="*/ 54178 h 108384"/>
                <a:gd name="connsiteX1" fmla="*/ 54178 w 108346"/>
                <a:gd name="connsiteY1" fmla="*/ 108385 h 108384"/>
                <a:gd name="connsiteX2" fmla="*/ 0 w 108346"/>
                <a:gd name="connsiteY2" fmla="*/ 54178 h 108384"/>
                <a:gd name="connsiteX3" fmla="*/ 54178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7" y="108385"/>
                    <a:pt x="54178" y="108385"/>
                  </a:cubicBezTo>
                  <a:cubicBezTo>
                    <a:pt x="24260" y="108385"/>
                    <a:pt x="0" y="84125"/>
                    <a:pt x="0" y="54178"/>
                  </a:cubicBezTo>
                  <a:cubicBezTo>
                    <a:pt x="0" y="24260"/>
                    <a:pt x="24260" y="0"/>
                    <a:pt x="54178"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60" name="Freeform: Shape 159">
              <a:extLst>
                <a:ext uri="{FF2B5EF4-FFF2-40B4-BE49-F238E27FC236}">
                  <a16:creationId xmlns:a16="http://schemas.microsoft.com/office/drawing/2014/main" id="{BC81A2B2-FDB0-4195-A925-8F4B0B5A7218}"/>
                </a:ext>
              </a:extLst>
            </p:cNvPr>
            <p:cNvSpPr/>
            <p:nvPr/>
          </p:nvSpPr>
          <p:spPr>
            <a:xfrm>
              <a:off x="6567230" y="2531897"/>
              <a:ext cx="108384" cy="108385"/>
            </a:xfrm>
            <a:custGeom>
              <a:avLst/>
              <a:gdLst>
                <a:gd name="connsiteX0" fmla="*/ 108385 w 108384"/>
                <a:gd name="connsiteY0" fmla="*/ 54178 h 108385"/>
                <a:gd name="connsiteX1" fmla="*/ 54207 w 108384"/>
                <a:gd name="connsiteY1" fmla="*/ 108385 h 108385"/>
                <a:gd name="connsiteX2" fmla="*/ 0 w 108384"/>
                <a:gd name="connsiteY2" fmla="*/ 54178 h 108385"/>
                <a:gd name="connsiteX3" fmla="*/ 54207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207" y="108385"/>
                  </a:cubicBezTo>
                  <a:cubicBezTo>
                    <a:pt x="24289" y="108385"/>
                    <a:pt x="0" y="84125"/>
                    <a:pt x="0" y="54178"/>
                  </a:cubicBezTo>
                  <a:cubicBezTo>
                    <a:pt x="0" y="24260"/>
                    <a:pt x="24289"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61" name="Freeform: Shape 160">
              <a:extLst>
                <a:ext uri="{FF2B5EF4-FFF2-40B4-BE49-F238E27FC236}">
                  <a16:creationId xmlns:a16="http://schemas.microsoft.com/office/drawing/2014/main" id="{49355BC7-B1C9-4689-9741-45CE649AC34F}"/>
                </a:ext>
              </a:extLst>
            </p:cNvPr>
            <p:cNvSpPr/>
            <p:nvPr/>
          </p:nvSpPr>
          <p:spPr>
            <a:xfrm>
              <a:off x="6749691" y="2591247"/>
              <a:ext cx="108384" cy="108384"/>
            </a:xfrm>
            <a:custGeom>
              <a:avLst/>
              <a:gdLst>
                <a:gd name="connsiteX0" fmla="*/ 108385 w 108384"/>
                <a:gd name="connsiteY0" fmla="*/ 54169 h 108384"/>
                <a:gd name="connsiteX1" fmla="*/ 54207 w 108384"/>
                <a:gd name="connsiteY1" fmla="*/ 108385 h 108384"/>
                <a:gd name="connsiteX2" fmla="*/ 0 w 108384"/>
                <a:gd name="connsiteY2" fmla="*/ 54169 h 108384"/>
                <a:gd name="connsiteX3" fmla="*/ 54207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62" name="Freeform: Shape 161">
              <a:extLst>
                <a:ext uri="{FF2B5EF4-FFF2-40B4-BE49-F238E27FC236}">
                  <a16:creationId xmlns:a16="http://schemas.microsoft.com/office/drawing/2014/main" id="{8D348615-8388-4EF9-B99B-CE87257C7B33}"/>
                </a:ext>
              </a:extLst>
            </p:cNvPr>
            <p:cNvSpPr/>
            <p:nvPr/>
          </p:nvSpPr>
          <p:spPr>
            <a:xfrm>
              <a:off x="6932151" y="2523420"/>
              <a:ext cx="108385" cy="108384"/>
            </a:xfrm>
            <a:custGeom>
              <a:avLst/>
              <a:gdLst>
                <a:gd name="connsiteX0" fmla="*/ 108385 w 108385"/>
                <a:gd name="connsiteY0" fmla="*/ 54169 h 108384"/>
                <a:gd name="connsiteX1" fmla="*/ 54216 w 108385"/>
                <a:gd name="connsiteY1" fmla="*/ 108385 h 108384"/>
                <a:gd name="connsiteX2" fmla="*/ 0 w 108385"/>
                <a:gd name="connsiteY2" fmla="*/ 54169 h 108384"/>
                <a:gd name="connsiteX3" fmla="*/ 54216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63" name="Freeform: Shape 162">
              <a:extLst>
                <a:ext uri="{FF2B5EF4-FFF2-40B4-BE49-F238E27FC236}">
                  <a16:creationId xmlns:a16="http://schemas.microsoft.com/office/drawing/2014/main" id="{94D9FD1C-F65E-41F1-8700-A609EB67D0D0}"/>
                </a:ext>
              </a:extLst>
            </p:cNvPr>
            <p:cNvSpPr/>
            <p:nvPr/>
          </p:nvSpPr>
          <p:spPr>
            <a:xfrm>
              <a:off x="7114612" y="2545442"/>
              <a:ext cx="108385" cy="108384"/>
            </a:xfrm>
            <a:custGeom>
              <a:avLst/>
              <a:gdLst>
                <a:gd name="connsiteX0" fmla="*/ 108385 w 108385"/>
                <a:gd name="connsiteY0" fmla="*/ 54216 h 108384"/>
                <a:gd name="connsiteX1" fmla="*/ 54216 w 108385"/>
                <a:gd name="connsiteY1" fmla="*/ 108385 h 108384"/>
                <a:gd name="connsiteX2" fmla="*/ 0 w 108385"/>
                <a:gd name="connsiteY2" fmla="*/ 54216 h 108384"/>
                <a:gd name="connsiteX3" fmla="*/ 54216 w 108385"/>
                <a:gd name="connsiteY3" fmla="*/ 0 h 108384"/>
                <a:gd name="connsiteX4" fmla="*/ 108385 w 10838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64" name="Freeform: Shape 163">
              <a:extLst>
                <a:ext uri="{FF2B5EF4-FFF2-40B4-BE49-F238E27FC236}">
                  <a16:creationId xmlns:a16="http://schemas.microsoft.com/office/drawing/2014/main" id="{B779E65F-FD0A-4493-A91F-3DB20CB7823D}"/>
                </a:ext>
              </a:extLst>
            </p:cNvPr>
            <p:cNvSpPr/>
            <p:nvPr/>
          </p:nvSpPr>
          <p:spPr>
            <a:xfrm>
              <a:off x="7297083" y="2520029"/>
              <a:ext cx="108384" cy="108384"/>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65" name="Freeform: Shape 164">
              <a:extLst>
                <a:ext uri="{FF2B5EF4-FFF2-40B4-BE49-F238E27FC236}">
                  <a16:creationId xmlns:a16="http://schemas.microsoft.com/office/drawing/2014/main" id="{19497E15-47D8-4274-B126-0782324CB048}"/>
                </a:ext>
              </a:extLst>
            </p:cNvPr>
            <p:cNvSpPr/>
            <p:nvPr/>
          </p:nvSpPr>
          <p:spPr>
            <a:xfrm>
              <a:off x="7479544" y="2545442"/>
              <a:ext cx="108384" cy="108384"/>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66" name="Freeform: Shape 165">
              <a:extLst>
                <a:ext uri="{FF2B5EF4-FFF2-40B4-BE49-F238E27FC236}">
                  <a16:creationId xmlns:a16="http://schemas.microsoft.com/office/drawing/2014/main" id="{38FAB83C-01F8-4768-9752-A0B03BF5F85A}"/>
                </a:ext>
              </a:extLst>
            </p:cNvPr>
            <p:cNvSpPr/>
            <p:nvPr/>
          </p:nvSpPr>
          <p:spPr>
            <a:xfrm>
              <a:off x="7662004" y="2504779"/>
              <a:ext cx="108385" cy="108385"/>
            </a:xfrm>
            <a:custGeom>
              <a:avLst/>
              <a:gdLst>
                <a:gd name="connsiteX0" fmla="*/ 108385 w 108385"/>
                <a:gd name="connsiteY0" fmla="*/ 54169 h 108385"/>
                <a:gd name="connsiteX1" fmla="*/ 54216 w 108385"/>
                <a:gd name="connsiteY1" fmla="*/ 108385 h 108385"/>
                <a:gd name="connsiteX2" fmla="*/ 0 w 108385"/>
                <a:gd name="connsiteY2" fmla="*/ 54169 h 108385"/>
                <a:gd name="connsiteX3" fmla="*/ 54216 w 108385"/>
                <a:gd name="connsiteY3" fmla="*/ 0 h 108385"/>
                <a:gd name="connsiteX4" fmla="*/ 108385 w 10838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67" name="Freeform: Shape 166">
              <a:extLst>
                <a:ext uri="{FF2B5EF4-FFF2-40B4-BE49-F238E27FC236}">
                  <a16:creationId xmlns:a16="http://schemas.microsoft.com/office/drawing/2014/main" id="{DD7FF3E5-10A4-4CB2-B5D9-202DC144E6EC}"/>
                </a:ext>
              </a:extLst>
            </p:cNvPr>
            <p:cNvSpPr/>
            <p:nvPr/>
          </p:nvSpPr>
          <p:spPr>
            <a:xfrm>
              <a:off x="5709123" y="1929928"/>
              <a:ext cx="2007098" cy="366224"/>
            </a:xfrm>
            <a:custGeom>
              <a:avLst/>
              <a:gdLst>
                <a:gd name="connsiteX0" fmla="*/ 0 w 2007098"/>
                <a:gd name="connsiteY0" fmla="*/ 366225 h 366224"/>
                <a:gd name="connsiteX1" fmla="*/ 182461 w 2007098"/>
                <a:gd name="connsiteY1" fmla="*/ 298397 h 366224"/>
                <a:gd name="connsiteX2" fmla="*/ 364922 w 2007098"/>
                <a:gd name="connsiteY2" fmla="*/ 225512 h 366224"/>
                <a:gd name="connsiteX3" fmla="*/ 547392 w 2007098"/>
                <a:gd name="connsiteY3" fmla="*/ 223797 h 366224"/>
                <a:gd name="connsiteX4" fmla="*/ 729853 w 2007098"/>
                <a:gd name="connsiteY4" fmla="*/ 155970 h 366224"/>
                <a:gd name="connsiteX5" fmla="*/ 912314 w 2007098"/>
                <a:gd name="connsiteY5" fmla="*/ 140720 h 366224"/>
                <a:gd name="connsiteX6" fmla="*/ 1094775 w 2007098"/>
                <a:gd name="connsiteY6" fmla="*/ 64405 h 366224"/>
                <a:gd name="connsiteX7" fmla="*/ 1277245 w 2007098"/>
                <a:gd name="connsiteY7" fmla="*/ 81370 h 366224"/>
                <a:gd name="connsiteX8" fmla="*/ 1459706 w 2007098"/>
                <a:gd name="connsiteY8" fmla="*/ 72888 h 366224"/>
                <a:gd name="connsiteX9" fmla="*/ 1642167 w 2007098"/>
                <a:gd name="connsiteY9" fmla="*/ 8483 h 366224"/>
                <a:gd name="connsiteX10" fmla="*/ 1824628 w 2007098"/>
                <a:gd name="connsiteY10" fmla="*/ 3386 h 366224"/>
                <a:gd name="connsiteX11" fmla="*/ 2007098 w 2007098"/>
                <a:gd name="connsiteY11" fmla="*/ 0 h 36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366224">
                  <a:moveTo>
                    <a:pt x="0" y="366225"/>
                  </a:moveTo>
                  <a:lnTo>
                    <a:pt x="182461" y="298397"/>
                  </a:lnTo>
                  <a:lnTo>
                    <a:pt x="364922" y="225512"/>
                  </a:lnTo>
                  <a:lnTo>
                    <a:pt x="547392" y="223797"/>
                  </a:lnTo>
                  <a:lnTo>
                    <a:pt x="729853" y="155970"/>
                  </a:lnTo>
                  <a:lnTo>
                    <a:pt x="912314" y="140720"/>
                  </a:lnTo>
                  <a:lnTo>
                    <a:pt x="1094775" y="64405"/>
                  </a:lnTo>
                  <a:lnTo>
                    <a:pt x="1277245" y="81370"/>
                  </a:lnTo>
                  <a:lnTo>
                    <a:pt x="1459706" y="72888"/>
                  </a:lnTo>
                  <a:lnTo>
                    <a:pt x="1642167" y="8483"/>
                  </a:lnTo>
                  <a:lnTo>
                    <a:pt x="1824628" y="3386"/>
                  </a:lnTo>
                  <a:lnTo>
                    <a:pt x="2007098" y="0"/>
                  </a:lnTo>
                </a:path>
              </a:pathLst>
            </a:custGeom>
            <a:noFill/>
            <a:ln w="22359" cap="flat">
              <a:solidFill>
                <a:srgbClr val="38586E"/>
              </a:solidFill>
              <a:prstDash val="solid"/>
              <a:round/>
            </a:ln>
          </p:spPr>
          <p:txBody>
            <a:bodyPr rtlCol="0" anchor="ctr"/>
            <a:lstStyle/>
            <a:p>
              <a:endParaRPr lang="en-CA"/>
            </a:p>
          </p:txBody>
        </p:sp>
        <p:sp>
          <p:nvSpPr>
            <p:cNvPr id="168" name="Freeform: Shape 167">
              <a:extLst>
                <a:ext uri="{FF2B5EF4-FFF2-40B4-BE49-F238E27FC236}">
                  <a16:creationId xmlns:a16="http://schemas.microsoft.com/office/drawing/2014/main" id="{F1B51425-F836-4DFF-847E-F5A0DC985FC6}"/>
                </a:ext>
              </a:extLst>
            </p:cNvPr>
            <p:cNvSpPr/>
            <p:nvPr/>
          </p:nvSpPr>
          <p:spPr>
            <a:xfrm>
              <a:off x="5709123" y="2558948"/>
              <a:ext cx="2007098" cy="164458"/>
            </a:xfrm>
            <a:custGeom>
              <a:avLst/>
              <a:gdLst>
                <a:gd name="connsiteX0" fmla="*/ 0 w 2007098"/>
                <a:gd name="connsiteY0" fmla="*/ 164459 h 164458"/>
                <a:gd name="connsiteX1" fmla="*/ 182461 w 2007098"/>
                <a:gd name="connsiteY1" fmla="*/ 154295 h 164458"/>
                <a:gd name="connsiteX2" fmla="*/ 364922 w 2007098"/>
                <a:gd name="connsiteY2" fmla="*/ 149200 h 164458"/>
                <a:gd name="connsiteX3" fmla="*/ 547392 w 2007098"/>
                <a:gd name="connsiteY3" fmla="*/ 156010 h 164458"/>
                <a:gd name="connsiteX4" fmla="*/ 729853 w 2007098"/>
                <a:gd name="connsiteY4" fmla="*/ 101727 h 164458"/>
                <a:gd name="connsiteX5" fmla="*/ 912314 w 2007098"/>
                <a:gd name="connsiteY5" fmla="*/ 27127 h 164458"/>
                <a:gd name="connsiteX6" fmla="*/ 1094775 w 2007098"/>
                <a:gd name="connsiteY6" fmla="*/ 86468 h 164458"/>
                <a:gd name="connsiteX7" fmla="*/ 1277245 w 2007098"/>
                <a:gd name="connsiteY7" fmla="*/ 18640 h 164458"/>
                <a:gd name="connsiteX8" fmla="*/ 1459706 w 2007098"/>
                <a:gd name="connsiteY8" fmla="*/ 40710 h 164458"/>
                <a:gd name="connsiteX9" fmla="*/ 1642167 w 2007098"/>
                <a:gd name="connsiteY9" fmla="*/ 15259 h 164458"/>
                <a:gd name="connsiteX10" fmla="*/ 1824628 w 2007098"/>
                <a:gd name="connsiteY10" fmla="*/ 40710 h 164458"/>
                <a:gd name="connsiteX11" fmla="*/ 2007098 w 2007098"/>
                <a:gd name="connsiteY11" fmla="*/ 0 h 16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164458">
                  <a:moveTo>
                    <a:pt x="0" y="164459"/>
                  </a:moveTo>
                  <a:lnTo>
                    <a:pt x="182461" y="154295"/>
                  </a:lnTo>
                  <a:lnTo>
                    <a:pt x="364922" y="149200"/>
                  </a:lnTo>
                  <a:lnTo>
                    <a:pt x="547392" y="156010"/>
                  </a:lnTo>
                  <a:lnTo>
                    <a:pt x="729853" y="101727"/>
                  </a:lnTo>
                  <a:lnTo>
                    <a:pt x="912314" y="27127"/>
                  </a:lnTo>
                  <a:lnTo>
                    <a:pt x="1094775" y="86468"/>
                  </a:lnTo>
                  <a:lnTo>
                    <a:pt x="1277245" y="18640"/>
                  </a:lnTo>
                  <a:lnTo>
                    <a:pt x="1459706" y="40710"/>
                  </a:lnTo>
                  <a:lnTo>
                    <a:pt x="1642167" y="15259"/>
                  </a:lnTo>
                  <a:lnTo>
                    <a:pt x="1824628" y="40710"/>
                  </a:lnTo>
                  <a:lnTo>
                    <a:pt x="2007098" y="0"/>
                  </a:lnTo>
                </a:path>
              </a:pathLst>
            </a:custGeom>
            <a:noFill/>
            <a:ln w="22359" cap="flat">
              <a:solidFill>
                <a:srgbClr val="C33B30"/>
              </a:solidFill>
              <a:prstDash val="solid"/>
              <a:round/>
            </a:ln>
          </p:spPr>
          <p:txBody>
            <a:bodyPr rtlCol="0" anchor="ctr"/>
            <a:lstStyle/>
            <a:p>
              <a:endParaRPr lang="en-CA"/>
            </a:p>
          </p:txBody>
        </p:sp>
        <p:sp>
          <p:nvSpPr>
            <p:cNvPr id="169" name="Freeform: Shape 168">
              <a:extLst>
                <a:ext uri="{FF2B5EF4-FFF2-40B4-BE49-F238E27FC236}">
                  <a16:creationId xmlns:a16="http://schemas.microsoft.com/office/drawing/2014/main" id="{9CECE298-2082-453B-A088-B42758F32988}"/>
                </a:ext>
              </a:extLst>
            </p:cNvPr>
            <p:cNvSpPr/>
            <p:nvPr/>
          </p:nvSpPr>
          <p:spPr>
            <a:xfrm>
              <a:off x="5599661" y="1458999"/>
              <a:ext cx="2226021" cy="2191456"/>
            </a:xfrm>
            <a:custGeom>
              <a:avLst/>
              <a:gdLst>
                <a:gd name="connsiteX0" fmla="*/ 0 w 2226021"/>
                <a:gd name="connsiteY0" fmla="*/ 2191457 h 2191456"/>
                <a:gd name="connsiteX1" fmla="*/ 2226021 w 2226021"/>
                <a:gd name="connsiteY1" fmla="*/ 2191457 h 2191456"/>
                <a:gd name="connsiteX2" fmla="*/ 2226021 w 2226021"/>
                <a:gd name="connsiteY2" fmla="*/ 0 h 2191456"/>
                <a:gd name="connsiteX3" fmla="*/ 0 w 2226021"/>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1" h="2191456">
                  <a:moveTo>
                    <a:pt x="0" y="2191457"/>
                  </a:moveTo>
                  <a:lnTo>
                    <a:pt x="2226021" y="2191457"/>
                  </a:lnTo>
                  <a:lnTo>
                    <a:pt x="2226021" y="0"/>
                  </a:lnTo>
                  <a:lnTo>
                    <a:pt x="0" y="0"/>
                  </a:lnTo>
                  <a:close/>
                </a:path>
              </a:pathLst>
            </a:custGeom>
            <a:noFill/>
            <a:ln w="10163" cap="rnd">
              <a:solidFill>
                <a:srgbClr val="333333"/>
              </a:solidFill>
              <a:prstDash val="solid"/>
              <a:round/>
            </a:ln>
          </p:spPr>
          <p:txBody>
            <a:bodyPr rtlCol="0" anchor="ctr"/>
            <a:lstStyle/>
            <a:p>
              <a:endParaRPr lang="en-CA"/>
            </a:p>
          </p:txBody>
        </p:sp>
        <p:sp>
          <p:nvSpPr>
            <p:cNvPr id="170" name="Freeform: Shape 169">
              <a:extLst>
                <a:ext uri="{FF2B5EF4-FFF2-40B4-BE49-F238E27FC236}">
                  <a16:creationId xmlns:a16="http://schemas.microsoft.com/office/drawing/2014/main" id="{4DE8C3B4-4645-4BCB-B177-EB32B8EFED83}"/>
                </a:ext>
              </a:extLst>
            </p:cNvPr>
            <p:cNvSpPr/>
            <p:nvPr/>
          </p:nvSpPr>
          <p:spPr>
            <a:xfrm>
              <a:off x="1043210" y="1289782"/>
              <a:ext cx="2226026" cy="169217"/>
            </a:xfrm>
            <a:custGeom>
              <a:avLst/>
              <a:gdLst>
                <a:gd name="connsiteX0" fmla="*/ 0 w 2226026"/>
                <a:gd name="connsiteY0" fmla="*/ 169217 h 169217"/>
                <a:gd name="connsiteX1" fmla="*/ 2226027 w 2226026"/>
                <a:gd name="connsiteY1" fmla="*/ 169217 h 169217"/>
                <a:gd name="connsiteX2" fmla="*/ 2226027 w 2226026"/>
                <a:gd name="connsiteY2" fmla="*/ 0 h 169217"/>
                <a:gd name="connsiteX3" fmla="*/ 0 w 2226026"/>
                <a:gd name="connsiteY3" fmla="*/ 0 h 169217"/>
              </a:gdLst>
              <a:ahLst/>
              <a:cxnLst>
                <a:cxn ang="0">
                  <a:pos x="connsiteX0" y="connsiteY0"/>
                </a:cxn>
                <a:cxn ang="0">
                  <a:pos x="connsiteX1" y="connsiteY1"/>
                </a:cxn>
                <a:cxn ang="0">
                  <a:pos x="connsiteX2" y="connsiteY2"/>
                </a:cxn>
                <a:cxn ang="0">
                  <a:pos x="connsiteX3" y="connsiteY3"/>
                </a:cxn>
              </a:cxnLst>
              <a:rect l="l" t="t" r="r" b="b"/>
              <a:pathLst>
                <a:path w="2226026" h="169217">
                  <a:moveTo>
                    <a:pt x="0" y="169217"/>
                  </a:moveTo>
                  <a:lnTo>
                    <a:pt x="2226027" y="169217"/>
                  </a:lnTo>
                  <a:lnTo>
                    <a:pt x="2226027"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71" name="Graphic 4">
              <a:extLst>
                <a:ext uri="{FF2B5EF4-FFF2-40B4-BE49-F238E27FC236}">
                  <a16:creationId xmlns:a16="http://schemas.microsoft.com/office/drawing/2014/main" id="{D987D4CD-1DB6-4857-BBE4-908B7FE9D6E9}"/>
                </a:ext>
              </a:extLst>
            </p:cNvPr>
            <p:cNvGrpSpPr/>
            <p:nvPr/>
          </p:nvGrpSpPr>
          <p:grpSpPr>
            <a:xfrm>
              <a:off x="2098814" y="1348903"/>
              <a:ext cx="115451" cy="61279"/>
              <a:chOff x="2098814" y="1348903"/>
              <a:chExt cx="115451" cy="61279"/>
            </a:xfrm>
          </p:grpSpPr>
          <p:sp>
            <p:nvSpPr>
              <p:cNvPr id="172" name="Freeform: Shape 171">
                <a:extLst>
                  <a:ext uri="{FF2B5EF4-FFF2-40B4-BE49-F238E27FC236}">
                    <a16:creationId xmlns:a16="http://schemas.microsoft.com/office/drawing/2014/main" id="{85E88835-D457-442A-932D-CF7149E91EBF}"/>
                  </a:ext>
                </a:extLst>
              </p:cNvPr>
              <p:cNvSpPr/>
              <p:nvPr/>
            </p:nvSpPr>
            <p:spPr>
              <a:xfrm>
                <a:off x="2098814" y="1348903"/>
                <a:ext cx="39848" cy="61279"/>
              </a:xfrm>
              <a:custGeom>
                <a:avLst/>
                <a:gdLst>
                  <a:gd name="connsiteX0" fmla="*/ 152 w 39848"/>
                  <a:gd name="connsiteY0" fmla="*/ 44350 h 61279"/>
                  <a:gd name="connsiteX1" fmla="*/ 11277 w 39848"/>
                  <a:gd name="connsiteY1" fmla="*/ 43011 h 61279"/>
                  <a:gd name="connsiteX2" fmla="*/ 14142 w 39848"/>
                  <a:gd name="connsiteY2" fmla="*/ 49522 h 61279"/>
                  <a:gd name="connsiteX3" fmla="*/ 19797 w 39848"/>
                  <a:gd name="connsiteY3" fmla="*/ 51755 h 61279"/>
                  <a:gd name="connsiteX4" fmla="*/ 25788 w 39848"/>
                  <a:gd name="connsiteY4" fmla="*/ 49076 h 61279"/>
                  <a:gd name="connsiteX5" fmla="*/ 28206 w 39848"/>
                  <a:gd name="connsiteY5" fmla="*/ 41783 h 61279"/>
                  <a:gd name="connsiteX6" fmla="*/ 25899 w 39848"/>
                  <a:gd name="connsiteY6" fmla="*/ 34900 h 61279"/>
                  <a:gd name="connsiteX7" fmla="*/ 20207 w 39848"/>
                  <a:gd name="connsiteY7" fmla="*/ 32370 h 61279"/>
                  <a:gd name="connsiteX8" fmla="*/ 14923 w 39848"/>
                  <a:gd name="connsiteY8" fmla="*/ 33226 h 61279"/>
                  <a:gd name="connsiteX9" fmla="*/ 16188 w 39848"/>
                  <a:gd name="connsiteY9" fmla="*/ 23849 h 61279"/>
                  <a:gd name="connsiteX10" fmla="*/ 23295 w 39848"/>
                  <a:gd name="connsiteY10" fmla="*/ 21840 h 61279"/>
                  <a:gd name="connsiteX11" fmla="*/ 25750 w 39848"/>
                  <a:gd name="connsiteY11" fmla="*/ 16110 h 61279"/>
                  <a:gd name="connsiteX12" fmla="*/ 23965 w 39848"/>
                  <a:gd name="connsiteY12" fmla="*/ 11273 h 61279"/>
                  <a:gd name="connsiteX13" fmla="*/ 19165 w 39848"/>
                  <a:gd name="connsiteY13" fmla="*/ 9488 h 61279"/>
                  <a:gd name="connsiteX14" fmla="*/ 14142 w 39848"/>
                  <a:gd name="connsiteY14" fmla="*/ 11534 h 61279"/>
                  <a:gd name="connsiteX15" fmla="*/ 11612 w 39848"/>
                  <a:gd name="connsiteY15" fmla="*/ 17487 h 61279"/>
                  <a:gd name="connsiteX16" fmla="*/ 1008 w 39848"/>
                  <a:gd name="connsiteY16" fmla="*/ 15701 h 61279"/>
                  <a:gd name="connsiteX17" fmla="*/ 4319 w 39848"/>
                  <a:gd name="connsiteY17" fmla="*/ 6995 h 61279"/>
                  <a:gd name="connsiteX18" fmla="*/ 10570 w 39848"/>
                  <a:gd name="connsiteY18" fmla="*/ 1897 h 61279"/>
                  <a:gd name="connsiteX19" fmla="*/ 19500 w 39848"/>
                  <a:gd name="connsiteY19" fmla="*/ 37 h 61279"/>
                  <a:gd name="connsiteX20" fmla="*/ 33080 w 39848"/>
                  <a:gd name="connsiteY20" fmla="*/ 5432 h 61279"/>
                  <a:gd name="connsiteX21" fmla="*/ 37322 w 39848"/>
                  <a:gd name="connsiteY21" fmla="*/ 15403 h 61279"/>
                  <a:gd name="connsiteX22" fmla="*/ 28653 w 39848"/>
                  <a:gd name="connsiteY22" fmla="*/ 28017 h 61279"/>
                  <a:gd name="connsiteX23" fmla="*/ 36913 w 39848"/>
                  <a:gd name="connsiteY23" fmla="*/ 32965 h 61279"/>
                  <a:gd name="connsiteX24" fmla="*/ 40001 w 39848"/>
                  <a:gd name="connsiteY24" fmla="*/ 42267 h 61279"/>
                  <a:gd name="connsiteX25" fmla="*/ 34234 w 39848"/>
                  <a:gd name="connsiteY25" fmla="*/ 55736 h 61279"/>
                  <a:gd name="connsiteX26" fmla="*/ 19872 w 39848"/>
                  <a:gd name="connsiteY26" fmla="*/ 61317 h 61279"/>
                  <a:gd name="connsiteX27" fmla="*/ 6366 w 39848"/>
                  <a:gd name="connsiteY27" fmla="*/ 56629 h 61279"/>
                  <a:gd name="connsiteX28" fmla="*/ 152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52" y="44350"/>
                    </a:moveTo>
                    <a:lnTo>
                      <a:pt x="11277" y="43011"/>
                    </a:lnTo>
                    <a:cubicBezTo>
                      <a:pt x="11612" y="45839"/>
                      <a:pt x="12579" y="47997"/>
                      <a:pt x="14142" y="49522"/>
                    </a:cubicBezTo>
                    <a:cubicBezTo>
                      <a:pt x="15705" y="51011"/>
                      <a:pt x="17565" y="51755"/>
                      <a:pt x="19797" y="51755"/>
                    </a:cubicBezTo>
                    <a:cubicBezTo>
                      <a:pt x="22141" y="51755"/>
                      <a:pt x="24151" y="50862"/>
                      <a:pt x="25788" y="49076"/>
                    </a:cubicBezTo>
                    <a:cubicBezTo>
                      <a:pt x="27388" y="47253"/>
                      <a:pt x="28206" y="44834"/>
                      <a:pt x="28206" y="41783"/>
                    </a:cubicBezTo>
                    <a:cubicBezTo>
                      <a:pt x="28206" y="38881"/>
                      <a:pt x="27425" y="36574"/>
                      <a:pt x="25899" y="34900"/>
                    </a:cubicBezTo>
                    <a:cubicBezTo>
                      <a:pt x="24337" y="33226"/>
                      <a:pt x="22439" y="32370"/>
                      <a:pt x="20207" y="32370"/>
                    </a:cubicBezTo>
                    <a:cubicBezTo>
                      <a:pt x="18718" y="32370"/>
                      <a:pt x="16970" y="32630"/>
                      <a:pt x="14923" y="33226"/>
                    </a:cubicBezTo>
                    <a:lnTo>
                      <a:pt x="16188" y="23849"/>
                    </a:lnTo>
                    <a:cubicBezTo>
                      <a:pt x="19314" y="23924"/>
                      <a:pt x="21658" y="23254"/>
                      <a:pt x="23295" y="21840"/>
                    </a:cubicBezTo>
                    <a:cubicBezTo>
                      <a:pt x="24932" y="20389"/>
                      <a:pt x="25750" y="18492"/>
                      <a:pt x="25750" y="16110"/>
                    </a:cubicBezTo>
                    <a:cubicBezTo>
                      <a:pt x="25750" y="14101"/>
                      <a:pt x="25155" y="12501"/>
                      <a:pt x="23965" y="11273"/>
                    </a:cubicBezTo>
                    <a:cubicBezTo>
                      <a:pt x="22774" y="10083"/>
                      <a:pt x="21174" y="9488"/>
                      <a:pt x="19165" y="9488"/>
                    </a:cubicBezTo>
                    <a:cubicBezTo>
                      <a:pt x="17193" y="9488"/>
                      <a:pt x="15518" y="10157"/>
                      <a:pt x="14142" y="11534"/>
                    </a:cubicBezTo>
                    <a:cubicBezTo>
                      <a:pt x="12765" y="12911"/>
                      <a:pt x="11909" y="14883"/>
                      <a:pt x="11612" y="17487"/>
                    </a:cubicBezTo>
                    <a:lnTo>
                      <a:pt x="1008" y="15701"/>
                    </a:lnTo>
                    <a:cubicBezTo>
                      <a:pt x="1752" y="12092"/>
                      <a:pt x="2831" y="9190"/>
                      <a:pt x="4319" y="6995"/>
                    </a:cubicBezTo>
                    <a:cubicBezTo>
                      <a:pt x="5807" y="4837"/>
                      <a:pt x="7891" y="3125"/>
                      <a:pt x="10570" y="1897"/>
                    </a:cubicBezTo>
                    <a:cubicBezTo>
                      <a:pt x="13212" y="632"/>
                      <a:pt x="16188" y="37"/>
                      <a:pt x="19500" y="37"/>
                    </a:cubicBezTo>
                    <a:cubicBezTo>
                      <a:pt x="25155" y="37"/>
                      <a:pt x="29694" y="1823"/>
                      <a:pt x="33080" y="5432"/>
                    </a:cubicBezTo>
                    <a:cubicBezTo>
                      <a:pt x="35908" y="8371"/>
                      <a:pt x="37322" y="11720"/>
                      <a:pt x="37322" y="15403"/>
                    </a:cubicBezTo>
                    <a:cubicBezTo>
                      <a:pt x="37322" y="20687"/>
                      <a:pt x="34420" y="24891"/>
                      <a:pt x="28653" y="28017"/>
                    </a:cubicBezTo>
                    <a:cubicBezTo>
                      <a:pt x="32113" y="28761"/>
                      <a:pt x="34866" y="30398"/>
                      <a:pt x="36913" y="32965"/>
                    </a:cubicBezTo>
                    <a:cubicBezTo>
                      <a:pt x="38959" y="35532"/>
                      <a:pt x="40001" y="38621"/>
                      <a:pt x="40001" y="42267"/>
                    </a:cubicBezTo>
                    <a:cubicBezTo>
                      <a:pt x="40001" y="47550"/>
                      <a:pt x="38066" y="52015"/>
                      <a:pt x="34234" y="55736"/>
                    </a:cubicBezTo>
                    <a:cubicBezTo>
                      <a:pt x="30401" y="59457"/>
                      <a:pt x="25602" y="61317"/>
                      <a:pt x="19872" y="61317"/>
                    </a:cubicBezTo>
                    <a:cubicBezTo>
                      <a:pt x="14440" y="61317"/>
                      <a:pt x="9938" y="59754"/>
                      <a:pt x="6366" y="56629"/>
                    </a:cubicBezTo>
                    <a:cubicBezTo>
                      <a:pt x="2794" y="53503"/>
                      <a:pt x="710" y="49411"/>
                      <a:pt x="152" y="44350"/>
                    </a:cubicBezTo>
                    <a:close/>
                  </a:path>
                </a:pathLst>
              </a:custGeom>
              <a:solidFill>
                <a:srgbClr val="000000"/>
              </a:solidFill>
              <a:ln w="9525" cap="flat">
                <a:noFill/>
                <a:prstDash val="solid"/>
                <a:miter/>
              </a:ln>
            </p:spPr>
            <p:txBody>
              <a:bodyPr rtlCol="0" anchor="ctr"/>
              <a:lstStyle/>
              <a:p>
                <a:endParaRPr lang="en-CA"/>
              </a:p>
            </p:txBody>
          </p:sp>
          <p:sp>
            <p:nvSpPr>
              <p:cNvPr id="173" name="Freeform: Shape 172">
                <a:extLst>
                  <a:ext uri="{FF2B5EF4-FFF2-40B4-BE49-F238E27FC236}">
                    <a16:creationId xmlns:a16="http://schemas.microsoft.com/office/drawing/2014/main" id="{43924A61-A067-42B3-A8C0-CF08F9A1A8DF}"/>
                  </a:ext>
                </a:extLst>
              </p:cNvPr>
              <p:cNvSpPr/>
              <p:nvPr/>
            </p:nvSpPr>
            <p:spPr>
              <a:xfrm>
                <a:off x="2146993" y="1381645"/>
                <a:ext cx="22584" cy="11496"/>
              </a:xfrm>
              <a:custGeom>
                <a:avLst/>
                <a:gdLst>
                  <a:gd name="connsiteX0" fmla="*/ 157 w 22584"/>
                  <a:gd name="connsiteY0" fmla="*/ 11534 h 11496"/>
                  <a:gd name="connsiteX1" fmla="*/ 157 w 22584"/>
                  <a:gd name="connsiteY1" fmla="*/ 37 h 11496"/>
                  <a:gd name="connsiteX2" fmla="*/ 22742 w 22584"/>
                  <a:gd name="connsiteY2" fmla="*/ 37 h 11496"/>
                  <a:gd name="connsiteX3" fmla="*/ 22742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57" y="11534"/>
                    </a:moveTo>
                    <a:lnTo>
                      <a:pt x="157" y="37"/>
                    </a:lnTo>
                    <a:lnTo>
                      <a:pt x="22742" y="37"/>
                    </a:lnTo>
                    <a:lnTo>
                      <a:pt x="22742" y="11534"/>
                    </a:lnTo>
                    <a:close/>
                  </a:path>
                </a:pathLst>
              </a:custGeom>
              <a:solidFill>
                <a:srgbClr val="000000"/>
              </a:solidFill>
              <a:ln w="9525" cap="flat">
                <a:noFill/>
                <a:prstDash val="solid"/>
                <a:miter/>
              </a:ln>
            </p:spPr>
            <p:txBody>
              <a:bodyPr rtlCol="0" anchor="ctr"/>
              <a:lstStyle/>
              <a:p>
                <a:endParaRPr lang="en-CA"/>
              </a:p>
            </p:txBody>
          </p:sp>
          <p:sp>
            <p:nvSpPr>
              <p:cNvPr id="174" name="Freeform: Shape 173">
                <a:extLst>
                  <a:ext uri="{FF2B5EF4-FFF2-40B4-BE49-F238E27FC236}">
                    <a16:creationId xmlns:a16="http://schemas.microsoft.com/office/drawing/2014/main" id="{F6C307CF-34DB-41DA-906A-DB2862ECBDBA}"/>
                  </a:ext>
                </a:extLst>
              </p:cNvPr>
              <p:cNvSpPr/>
              <p:nvPr/>
            </p:nvSpPr>
            <p:spPr>
              <a:xfrm>
                <a:off x="2173896" y="1349945"/>
                <a:ext cx="40369" cy="60238"/>
              </a:xfrm>
              <a:custGeom>
                <a:avLst/>
                <a:gdLst>
                  <a:gd name="connsiteX0" fmla="*/ 160 w 40369"/>
                  <a:gd name="connsiteY0" fmla="*/ 43792 h 60238"/>
                  <a:gd name="connsiteX1" fmla="*/ 11620 w 40369"/>
                  <a:gd name="connsiteY1" fmla="*/ 42602 h 60238"/>
                  <a:gd name="connsiteX2" fmla="*/ 14522 w 40369"/>
                  <a:gd name="connsiteY2" fmla="*/ 48778 h 60238"/>
                  <a:gd name="connsiteX3" fmla="*/ 20103 w 40369"/>
                  <a:gd name="connsiteY3" fmla="*/ 51048 h 60238"/>
                  <a:gd name="connsiteX4" fmla="*/ 26205 w 40369"/>
                  <a:gd name="connsiteY4" fmla="*/ 48108 h 60238"/>
                  <a:gd name="connsiteX5" fmla="*/ 28698 w 40369"/>
                  <a:gd name="connsiteY5" fmla="*/ 39290 h 60238"/>
                  <a:gd name="connsiteX6" fmla="*/ 26205 w 40369"/>
                  <a:gd name="connsiteY6" fmla="*/ 31030 h 60238"/>
                  <a:gd name="connsiteX7" fmla="*/ 19768 w 40369"/>
                  <a:gd name="connsiteY7" fmla="*/ 28240 h 60238"/>
                  <a:gd name="connsiteX8" fmla="*/ 10875 w 40369"/>
                  <a:gd name="connsiteY8" fmla="*/ 32630 h 60238"/>
                  <a:gd name="connsiteX9" fmla="*/ 1574 w 40369"/>
                  <a:gd name="connsiteY9" fmla="*/ 31291 h 60238"/>
                  <a:gd name="connsiteX10" fmla="*/ 7452 w 40369"/>
                  <a:gd name="connsiteY10" fmla="*/ 37 h 60238"/>
                  <a:gd name="connsiteX11" fmla="*/ 37851 w 40369"/>
                  <a:gd name="connsiteY11" fmla="*/ 37 h 60238"/>
                  <a:gd name="connsiteX12" fmla="*/ 37851 w 40369"/>
                  <a:gd name="connsiteY12" fmla="*/ 10827 h 60238"/>
                  <a:gd name="connsiteX13" fmla="*/ 16159 w 40369"/>
                  <a:gd name="connsiteY13" fmla="*/ 10827 h 60238"/>
                  <a:gd name="connsiteX14" fmla="*/ 14373 w 40369"/>
                  <a:gd name="connsiteY14" fmla="*/ 21022 h 60238"/>
                  <a:gd name="connsiteX15" fmla="*/ 22224 w 40369"/>
                  <a:gd name="connsiteY15" fmla="*/ 19087 h 60238"/>
                  <a:gd name="connsiteX16" fmla="*/ 35209 w 40369"/>
                  <a:gd name="connsiteY16" fmla="*/ 24631 h 60238"/>
                  <a:gd name="connsiteX17" fmla="*/ 40530 w 40369"/>
                  <a:gd name="connsiteY17" fmla="*/ 39104 h 60238"/>
                  <a:gd name="connsiteX18" fmla="*/ 36213 w 40369"/>
                  <a:gd name="connsiteY18" fmla="*/ 52313 h 60238"/>
                  <a:gd name="connsiteX19" fmla="*/ 19954 w 40369"/>
                  <a:gd name="connsiteY19" fmla="*/ 60275 h 60238"/>
                  <a:gd name="connsiteX20" fmla="*/ 6411 w 40369"/>
                  <a:gd name="connsiteY20" fmla="*/ 55810 h 60238"/>
                  <a:gd name="connsiteX21" fmla="*/ 160 w 40369"/>
                  <a:gd name="connsiteY21" fmla="*/ 4379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60" y="43792"/>
                    </a:moveTo>
                    <a:lnTo>
                      <a:pt x="11620" y="42602"/>
                    </a:lnTo>
                    <a:cubicBezTo>
                      <a:pt x="11955" y="45206"/>
                      <a:pt x="12922" y="47253"/>
                      <a:pt x="14522" y="48778"/>
                    </a:cubicBezTo>
                    <a:cubicBezTo>
                      <a:pt x="16122" y="50304"/>
                      <a:pt x="17982" y="51048"/>
                      <a:pt x="20103" y="51048"/>
                    </a:cubicBezTo>
                    <a:cubicBezTo>
                      <a:pt x="22484" y="51048"/>
                      <a:pt x="24530" y="50080"/>
                      <a:pt x="26205" y="48108"/>
                    </a:cubicBezTo>
                    <a:cubicBezTo>
                      <a:pt x="27842" y="46174"/>
                      <a:pt x="28698" y="43234"/>
                      <a:pt x="28698" y="39290"/>
                    </a:cubicBezTo>
                    <a:cubicBezTo>
                      <a:pt x="28698" y="35607"/>
                      <a:pt x="27879" y="32854"/>
                      <a:pt x="26205" y="31030"/>
                    </a:cubicBezTo>
                    <a:cubicBezTo>
                      <a:pt x="24568" y="29170"/>
                      <a:pt x="22410" y="28240"/>
                      <a:pt x="19768" y="28240"/>
                    </a:cubicBezTo>
                    <a:cubicBezTo>
                      <a:pt x="16456" y="28240"/>
                      <a:pt x="13517" y="29728"/>
                      <a:pt x="10875" y="32630"/>
                    </a:cubicBezTo>
                    <a:lnTo>
                      <a:pt x="1574" y="31291"/>
                    </a:lnTo>
                    <a:lnTo>
                      <a:pt x="7452" y="37"/>
                    </a:lnTo>
                    <a:lnTo>
                      <a:pt x="37851" y="37"/>
                    </a:lnTo>
                    <a:lnTo>
                      <a:pt x="37851" y="10827"/>
                    </a:lnTo>
                    <a:lnTo>
                      <a:pt x="16159" y="10827"/>
                    </a:lnTo>
                    <a:lnTo>
                      <a:pt x="14373" y="21022"/>
                    </a:lnTo>
                    <a:cubicBezTo>
                      <a:pt x="16940" y="19719"/>
                      <a:pt x="19545" y="19087"/>
                      <a:pt x="22224" y="19087"/>
                    </a:cubicBezTo>
                    <a:cubicBezTo>
                      <a:pt x="27321" y="19087"/>
                      <a:pt x="31637" y="20947"/>
                      <a:pt x="35209" y="24631"/>
                    </a:cubicBezTo>
                    <a:cubicBezTo>
                      <a:pt x="38744" y="28351"/>
                      <a:pt x="40530" y="33188"/>
                      <a:pt x="40530" y="39104"/>
                    </a:cubicBezTo>
                    <a:cubicBezTo>
                      <a:pt x="40530" y="44053"/>
                      <a:pt x="39078" y="48443"/>
                      <a:pt x="36213" y="52313"/>
                    </a:cubicBezTo>
                    <a:cubicBezTo>
                      <a:pt x="32307" y="57596"/>
                      <a:pt x="26912" y="60275"/>
                      <a:pt x="19954" y="60275"/>
                    </a:cubicBezTo>
                    <a:cubicBezTo>
                      <a:pt x="14447" y="60275"/>
                      <a:pt x="9908" y="58787"/>
                      <a:pt x="6411" y="55810"/>
                    </a:cubicBezTo>
                    <a:cubicBezTo>
                      <a:pt x="2950" y="52834"/>
                      <a:pt x="830" y="48815"/>
                      <a:pt x="160" y="43792"/>
                    </a:cubicBezTo>
                    <a:close/>
                  </a:path>
                </a:pathLst>
              </a:custGeom>
              <a:solidFill>
                <a:srgbClr val="000000"/>
              </a:solidFill>
              <a:ln w="9525" cap="flat">
                <a:noFill/>
                <a:prstDash val="solid"/>
                <a:miter/>
              </a:ln>
            </p:spPr>
            <p:txBody>
              <a:bodyPr rtlCol="0" anchor="ctr"/>
              <a:lstStyle/>
              <a:p>
                <a:endParaRPr lang="en-CA"/>
              </a:p>
            </p:txBody>
          </p:sp>
        </p:grpSp>
        <p:sp>
          <p:nvSpPr>
            <p:cNvPr id="175" name="Freeform: Shape 174">
              <a:extLst>
                <a:ext uri="{FF2B5EF4-FFF2-40B4-BE49-F238E27FC236}">
                  <a16:creationId xmlns:a16="http://schemas.microsoft.com/office/drawing/2014/main" id="{17ED0050-1329-4F6A-B59D-ECC3D8C948BB}"/>
                </a:ext>
              </a:extLst>
            </p:cNvPr>
            <p:cNvSpPr/>
            <p:nvPr/>
          </p:nvSpPr>
          <p:spPr>
            <a:xfrm>
              <a:off x="3321434" y="1289782"/>
              <a:ext cx="2226020" cy="169217"/>
            </a:xfrm>
            <a:custGeom>
              <a:avLst/>
              <a:gdLst>
                <a:gd name="connsiteX0" fmla="*/ 0 w 2226020"/>
                <a:gd name="connsiteY0" fmla="*/ 169217 h 169217"/>
                <a:gd name="connsiteX1" fmla="*/ 2226021 w 2226020"/>
                <a:gd name="connsiteY1" fmla="*/ 169217 h 169217"/>
                <a:gd name="connsiteX2" fmla="*/ 2226021 w 2226020"/>
                <a:gd name="connsiteY2" fmla="*/ 0 h 169217"/>
                <a:gd name="connsiteX3" fmla="*/ 0 w 2226020"/>
                <a:gd name="connsiteY3" fmla="*/ 0 h 169217"/>
              </a:gdLst>
              <a:ahLst/>
              <a:cxnLst>
                <a:cxn ang="0">
                  <a:pos x="connsiteX0" y="connsiteY0"/>
                </a:cxn>
                <a:cxn ang="0">
                  <a:pos x="connsiteX1" y="connsiteY1"/>
                </a:cxn>
                <a:cxn ang="0">
                  <a:pos x="connsiteX2" y="connsiteY2"/>
                </a:cxn>
                <a:cxn ang="0">
                  <a:pos x="connsiteX3" y="connsiteY3"/>
                </a:cxn>
              </a:cxnLst>
              <a:rect l="l" t="t" r="r" b="b"/>
              <a:pathLst>
                <a:path w="2226020" h="169217">
                  <a:moveTo>
                    <a:pt x="0" y="169217"/>
                  </a:moveTo>
                  <a:lnTo>
                    <a:pt x="2226021" y="169217"/>
                  </a:lnTo>
                  <a:lnTo>
                    <a:pt x="2226021"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76" name="Graphic 4">
              <a:extLst>
                <a:ext uri="{FF2B5EF4-FFF2-40B4-BE49-F238E27FC236}">
                  <a16:creationId xmlns:a16="http://schemas.microsoft.com/office/drawing/2014/main" id="{360E7A1C-184A-49D1-85B2-6515466ACC59}"/>
                </a:ext>
              </a:extLst>
            </p:cNvPr>
            <p:cNvGrpSpPr/>
            <p:nvPr/>
          </p:nvGrpSpPr>
          <p:grpSpPr>
            <a:xfrm>
              <a:off x="4354153" y="1348903"/>
              <a:ext cx="159992" cy="61279"/>
              <a:chOff x="4354153" y="1348903"/>
              <a:chExt cx="159992" cy="61279"/>
            </a:xfrm>
          </p:grpSpPr>
          <p:sp>
            <p:nvSpPr>
              <p:cNvPr id="177" name="Freeform: Shape 176">
                <a:extLst>
                  <a:ext uri="{FF2B5EF4-FFF2-40B4-BE49-F238E27FC236}">
                    <a16:creationId xmlns:a16="http://schemas.microsoft.com/office/drawing/2014/main" id="{50E2C278-C7D3-46CE-B722-EAC3D2683767}"/>
                  </a:ext>
                </a:extLst>
              </p:cNvPr>
              <p:cNvSpPr/>
              <p:nvPr/>
            </p:nvSpPr>
            <p:spPr>
              <a:xfrm>
                <a:off x="4354153" y="1348903"/>
                <a:ext cx="40071" cy="61279"/>
              </a:xfrm>
              <a:custGeom>
                <a:avLst/>
                <a:gdLst>
                  <a:gd name="connsiteX0" fmla="*/ 39344 w 40071"/>
                  <a:gd name="connsiteY0" fmla="*/ 14957 h 61279"/>
                  <a:gd name="connsiteX1" fmla="*/ 28220 w 40071"/>
                  <a:gd name="connsiteY1" fmla="*/ 16185 h 61279"/>
                  <a:gd name="connsiteX2" fmla="*/ 26099 w 40071"/>
                  <a:gd name="connsiteY2" fmla="*/ 11125 h 61279"/>
                  <a:gd name="connsiteX3" fmla="*/ 21634 w 40071"/>
                  <a:gd name="connsiteY3" fmla="*/ 9488 h 61279"/>
                  <a:gd name="connsiteX4" fmla="*/ 15458 w 40071"/>
                  <a:gd name="connsiteY4" fmla="*/ 12762 h 61279"/>
                  <a:gd name="connsiteX5" fmla="*/ 12295 w 40071"/>
                  <a:gd name="connsiteY5" fmla="*/ 26380 h 61279"/>
                  <a:gd name="connsiteX6" fmla="*/ 22973 w 40071"/>
                  <a:gd name="connsiteY6" fmla="*/ 21319 h 61279"/>
                  <a:gd name="connsiteX7" fmla="*/ 35326 w 40071"/>
                  <a:gd name="connsiteY7" fmla="*/ 26789 h 61279"/>
                  <a:gd name="connsiteX8" fmla="*/ 40461 w 40071"/>
                  <a:gd name="connsiteY8" fmla="*/ 40965 h 61279"/>
                  <a:gd name="connsiteX9" fmla="*/ 35029 w 40071"/>
                  <a:gd name="connsiteY9" fmla="*/ 55736 h 61279"/>
                  <a:gd name="connsiteX10" fmla="*/ 21150 w 40071"/>
                  <a:gd name="connsiteY10" fmla="*/ 61317 h 61279"/>
                  <a:gd name="connsiteX11" fmla="*/ 6230 w 40071"/>
                  <a:gd name="connsiteY11" fmla="*/ 54248 h 61279"/>
                  <a:gd name="connsiteX12" fmla="*/ 389 w 40071"/>
                  <a:gd name="connsiteY12" fmla="*/ 31105 h 61279"/>
                  <a:gd name="connsiteX13" fmla="*/ 6491 w 40071"/>
                  <a:gd name="connsiteY13" fmla="*/ 7330 h 61279"/>
                  <a:gd name="connsiteX14" fmla="*/ 22304 w 40071"/>
                  <a:gd name="connsiteY14" fmla="*/ 37 h 61279"/>
                  <a:gd name="connsiteX15" fmla="*/ 33615 w 40071"/>
                  <a:gd name="connsiteY15" fmla="*/ 3869 h 61279"/>
                  <a:gd name="connsiteX16" fmla="*/ 39344 w 40071"/>
                  <a:gd name="connsiteY16" fmla="*/ 14957 h 61279"/>
                  <a:gd name="connsiteX17" fmla="*/ 13262 w 40071"/>
                  <a:gd name="connsiteY17" fmla="*/ 40072 h 61279"/>
                  <a:gd name="connsiteX18" fmla="*/ 15867 w 40071"/>
                  <a:gd name="connsiteY18" fmla="*/ 48704 h 61279"/>
                  <a:gd name="connsiteX19" fmla="*/ 21746 w 40071"/>
                  <a:gd name="connsiteY19" fmla="*/ 51755 h 61279"/>
                  <a:gd name="connsiteX20" fmla="*/ 27066 w 40071"/>
                  <a:gd name="connsiteY20" fmla="*/ 49262 h 61279"/>
                  <a:gd name="connsiteX21" fmla="*/ 29187 w 40071"/>
                  <a:gd name="connsiteY21" fmla="*/ 41076 h 61279"/>
                  <a:gd name="connsiteX22" fmla="*/ 26917 w 40071"/>
                  <a:gd name="connsiteY22" fmla="*/ 32519 h 61279"/>
                  <a:gd name="connsiteX23" fmla="*/ 21150 w 40071"/>
                  <a:gd name="connsiteY23" fmla="*/ 29765 h 61279"/>
                  <a:gd name="connsiteX24" fmla="*/ 15569 w 40071"/>
                  <a:gd name="connsiteY24" fmla="*/ 32370 h 61279"/>
                  <a:gd name="connsiteX25" fmla="*/ 13262 w 40071"/>
                  <a:gd name="connsiteY25" fmla="*/ 4007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344" y="14957"/>
                    </a:moveTo>
                    <a:lnTo>
                      <a:pt x="28220" y="16185"/>
                    </a:lnTo>
                    <a:cubicBezTo>
                      <a:pt x="27922" y="13915"/>
                      <a:pt x="27215" y="12204"/>
                      <a:pt x="26099" y="11125"/>
                    </a:cubicBezTo>
                    <a:cubicBezTo>
                      <a:pt x="24945" y="10046"/>
                      <a:pt x="23457" y="9488"/>
                      <a:pt x="21634" y="9488"/>
                    </a:cubicBezTo>
                    <a:cubicBezTo>
                      <a:pt x="19178" y="9488"/>
                      <a:pt x="17132" y="10567"/>
                      <a:pt x="15458" y="12762"/>
                    </a:cubicBezTo>
                    <a:cubicBezTo>
                      <a:pt x="13783" y="14957"/>
                      <a:pt x="12742" y="19496"/>
                      <a:pt x="12295" y="26380"/>
                    </a:cubicBezTo>
                    <a:cubicBezTo>
                      <a:pt x="15160" y="22994"/>
                      <a:pt x="18695" y="21319"/>
                      <a:pt x="22973" y="21319"/>
                    </a:cubicBezTo>
                    <a:cubicBezTo>
                      <a:pt x="27773" y="21319"/>
                      <a:pt x="31903" y="23142"/>
                      <a:pt x="35326" y="26789"/>
                    </a:cubicBezTo>
                    <a:cubicBezTo>
                      <a:pt x="38749" y="30435"/>
                      <a:pt x="40461" y="35160"/>
                      <a:pt x="40461" y="40965"/>
                    </a:cubicBezTo>
                    <a:cubicBezTo>
                      <a:pt x="40461" y="47104"/>
                      <a:pt x="38638" y="52015"/>
                      <a:pt x="35029" y="55736"/>
                    </a:cubicBezTo>
                    <a:cubicBezTo>
                      <a:pt x="31457" y="59457"/>
                      <a:pt x="26806" y="61317"/>
                      <a:pt x="21150" y="61317"/>
                    </a:cubicBezTo>
                    <a:cubicBezTo>
                      <a:pt x="15123" y="61317"/>
                      <a:pt x="10137" y="58936"/>
                      <a:pt x="6230" y="54248"/>
                    </a:cubicBezTo>
                    <a:cubicBezTo>
                      <a:pt x="2324" y="49522"/>
                      <a:pt x="389" y="41820"/>
                      <a:pt x="389" y="31105"/>
                    </a:cubicBezTo>
                    <a:cubicBezTo>
                      <a:pt x="389" y="20092"/>
                      <a:pt x="2398" y="12166"/>
                      <a:pt x="6491" y="7330"/>
                    </a:cubicBezTo>
                    <a:cubicBezTo>
                      <a:pt x="10546" y="2455"/>
                      <a:pt x="15830" y="37"/>
                      <a:pt x="22304" y="37"/>
                    </a:cubicBezTo>
                    <a:cubicBezTo>
                      <a:pt x="26880" y="37"/>
                      <a:pt x="30638" y="1302"/>
                      <a:pt x="33615" y="3869"/>
                    </a:cubicBezTo>
                    <a:cubicBezTo>
                      <a:pt x="36628" y="6399"/>
                      <a:pt x="38526" y="10120"/>
                      <a:pt x="39344" y="14957"/>
                    </a:cubicBezTo>
                    <a:moveTo>
                      <a:pt x="13262" y="40072"/>
                    </a:moveTo>
                    <a:cubicBezTo>
                      <a:pt x="13262" y="43792"/>
                      <a:pt x="14118" y="46695"/>
                      <a:pt x="15867" y="48704"/>
                    </a:cubicBezTo>
                    <a:cubicBezTo>
                      <a:pt x="17578" y="50750"/>
                      <a:pt x="19513" y="51755"/>
                      <a:pt x="21746" y="51755"/>
                    </a:cubicBezTo>
                    <a:cubicBezTo>
                      <a:pt x="23866" y="51755"/>
                      <a:pt x="25652" y="50936"/>
                      <a:pt x="27066" y="49262"/>
                    </a:cubicBezTo>
                    <a:cubicBezTo>
                      <a:pt x="28480" y="47588"/>
                      <a:pt x="29187" y="44871"/>
                      <a:pt x="29187" y="41076"/>
                    </a:cubicBezTo>
                    <a:cubicBezTo>
                      <a:pt x="29187" y="37170"/>
                      <a:pt x="28443" y="34305"/>
                      <a:pt x="26917" y="32519"/>
                    </a:cubicBezTo>
                    <a:cubicBezTo>
                      <a:pt x="25355" y="30696"/>
                      <a:pt x="23457" y="29765"/>
                      <a:pt x="21150" y="29765"/>
                    </a:cubicBezTo>
                    <a:cubicBezTo>
                      <a:pt x="18955" y="29765"/>
                      <a:pt x="17095" y="30658"/>
                      <a:pt x="15569" y="32370"/>
                    </a:cubicBezTo>
                    <a:cubicBezTo>
                      <a:pt x="14044" y="34119"/>
                      <a:pt x="13262" y="36686"/>
                      <a:pt x="13262" y="40072"/>
                    </a:cubicBezTo>
                    <a:close/>
                  </a:path>
                </a:pathLst>
              </a:custGeom>
              <a:solidFill>
                <a:srgbClr val="000000"/>
              </a:solidFill>
              <a:ln w="9525" cap="flat">
                <a:noFill/>
                <a:prstDash val="solid"/>
                <a:miter/>
              </a:ln>
            </p:spPr>
            <p:txBody>
              <a:bodyPr rtlCol="0" anchor="ctr"/>
              <a:lstStyle/>
              <a:p>
                <a:endParaRPr lang="en-CA"/>
              </a:p>
            </p:txBody>
          </p:sp>
          <p:sp>
            <p:nvSpPr>
              <p:cNvPr id="178" name="Freeform: Shape 177">
                <a:extLst>
                  <a:ext uri="{FF2B5EF4-FFF2-40B4-BE49-F238E27FC236}">
                    <a16:creationId xmlns:a16="http://schemas.microsoft.com/office/drawing/2014/main" id="{22F37178-AE38-4757-8959-70509135CC45}"/>
                  </a:ext>
                </a:extLst>
              </p:cNvPr>
              <p:cNvSpPr/>
              <p:nvPr/>
            </p:nvSpPr>
            <p:spPr>
              <a:xfrm>
                <a:off x="4401922" y="1381645"/>
                <a:ext cx="22584" cy="11496"/>
              </a:xfrm>
              <a:custGeom>
                <a:avLst/>
                <a:gdLst>
                  <a:gd name="connsiteX0" fmla="*/ 394 w 22584"/>
                  <a:gd name="connsiteY0" fmla="*/ 11534 h 11496"/>
                  <a:gd name="connsiteX1" fmla="*/ 394 w 22584"/>
                  <a:gd name="connsiteY1" fmla="*/ 37 h 11496"/>
                  <a:gd name="connsiteX2" fmla="*/ 22978 w 22584"/>
                  <a:gd name="connsiteY2" fmla="*/ 37 h 11496"/>
                  <a:gd name="connsiteX3" fmla="*/ 22978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94" y="11534"/>
                    </a:moveTo>
                    <a:lnTo>
                      <a:pt x="394" y="37"/>
                    </a:lnTo>
                    <a:lnTo>
                      <a:pt x="22978" y="37"/>
                    </a:lnTo>
                    <a:lnTo>
                      <a:pt x="22978" y="11534"/>
                    </a:lnTo>
                    <a:close/>
                  </a:path>
                </a:pathLst>
              </a:custGeom>
              <a:solidFill>
                <a:srgbClr val="000000"/>
              </a:solidFill>
              <a:ln w="9525" cap="flat">
                <a:noFill/>
                <a:prstDash val="solid"/>
                <a:miter/>
              </a:ln>
            </p:spPr>
            <p:txBody>
              <a:bodyPr rtlCol="0" anchor="ctr"/>
              <a:lstStyle/>
              <a:p>
                <a:endParaRPr lang="en-CA"/>
              </a:p>
            </p:txBody>
          </p:sp>
          <p:sp>
            <p:nvSpPr>
              <p:cNvPr id="179" name="Freeform: Shape 178">
                <a:extLst>
                  <a:ext uri="{FF2B5EF4-FFF2-40B4-BE49-F238E27FC236}">
                    <a16:creationId xmlns:a16="http://schemas.microsoft.com/office/drawing/2014/main" id="{AE3856E6-C322-494F-9BE7-F5D8CB5F37B8}"/>
                  </a:ext>
                </a:extLst>
              </p:cNvPr>
              <p:cNvSpPr/>
              <p:nvPr/>
            </p:nvSpPr>
            <p:spPr>
              <a:xfrm>
                <a:off x="4431737" y="1348903"/>
                <a:ext cx="26379" cy="60238"/>
              </a:xfrm>
              <a:custGeom>
                <a:avLst/>
                <a:gdLst>
                  <a:gd name="connsiteX0" fmla="*/ 26776 w 26379"/>
                  <a:gd name="connsiteY0" fmla="*/ 60275 h 60238"/>
                  <a:gd name="connsiteX1" fmla="*/ 15279 w 26379"/>
                  <a:gd name="connsiteY1" fmla="*/ 60275 h 60238"/>
                  <a:gd name="connsiteX2" fmla="*/ 15279 w 26379"/>
                  <a:gd name="connsiteY2" fmla="*/ 16929 h 60238"/>
                  <a:gd name="connsiteX3" fmla="*/ 397 w 26379"/>
                  <a:gd name="connsiteY3" fmla="*/ 25635 h 60238"/>
                  <a:gd name="connsiteX4" fmla="*/ 397 w 26379"/>
                  <a:gd name="connsiteY4" fmla="*/ 15217 h 60238"/>
                  <a:gd name="connsiteX5" fmla="*/ 10182 w 26379"/>
                  <a:gd name="connsiteY5" fmla="*/ 9636 h 60238"/>
                  <a:gd name="connsiteX6" fmla="*/ 17437 w 26379"/>
                  <a:gd name="connsiteY6" fmla="*/ 37 h 60238"/>
                  <a:gd name="connsiteX7" fmla="*/ 26776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76" y="60275"/>
                    </a:moveTo>
                    <a:lnTo>
                      <a:pt x="15279" y="60275"/>
                    </a:lnTo>
                    <a:lnTo>
                      <a:pt x="15279" y="16929"/>
                    </a:lnTo>
                    <a:cubicBezTo>
                      <a:pt x="11075" y="20873"/>
                      <a:pt x="6089" y="23775"/>
                      <a:pt x="397" y="25635"/>
                    </a:cubicBezTo>
                    <a:lnTo>
                      <a:pt x="397" y="15217"/>
                    </a:lnTo>
                    <a:cubicBezTo>
                      <a:pt x="3410" y="14213"/>
                      <a:pt x="6647" y="12352"/>
                      <a:pt x="10182" y="9636"/>
                    </a:cubicBezTo>
                    <a:cubicBezTo>
                      <a:pt x="13717" y="6883"/>
                      <a:pt x="16135" y="3683"/>
                      <a:pt x="17437" y="37"/>
                    </a:cubicBezTo>
                    <a:lnTo>
                      <a:pt x="26776" y="37"/>
                    </a:lnTo>
                    <a:close/>
                  </a:path>
                </a:pathLst>
              </a:custGeom>
              <a:solidFill>
                <a:srgbClr val="000000"/>
              </a:solidFill>
              <a:ln w="9525" cap="flat">
                <a:noFill/>
                <a:prstDash val="solid"/>
                <a:miter/>
              </a:ln>
            </p:spPr>
            <p:txBody>
              <a:bodyPr rtlCol="0" anchor="ctr"/>
              <a:lstStyle/>
              <a:p>
                <a:endParaRPr lang="en-CA"/>
              </a:p>
            </p:txBody>
          </p:sp>
          <p:sp>
            <p:nvSpPr>
              <p:cNvPr id="180" name="Freeform: Shape 179">
                <a:extLst>
                  <a:ext uri="{FF2B5EF4-FFF2-40B4-BE49-F238E27FC236}">
                    <a16:creationId xmlns:a16="http://schemas.microsoft.com/office/drawing/2014/main" id="{7FF770C4-D54C-47C1-8749-93BECFAB5A38}"/>
                  </a:ext>
                </a:extLst>
              </p:cNvPr>
              <p:cNvSpPr/>
              <p:nvPr/>
            </p:nvSpPr>
            <p:spPr>
              <a:xfrm>
                <a:off x="4473813" y="1348903"/>
                <a:ext cx="40332" cy="60238"/>
              </a:xfrm>
              <a:custGeom>
                <a:avLst/>
                <a:gdLst>
                  <a:gd name="connsiteX0" fmla="*/ 40734 w 40332"/>
                  <a:gd name="connsiteY0" fmla="*/ 49597 h 60238"/>
                  <a:gd name="connsiteX1" fmla="*/ 40734 w 40332"/>
                  <a:gd name="connsiteY1" fmla="*/ 60275 h 60238"/>
                  <a:gd name="connsiteX2" fmla="*/ 401 w 40332"/>
                  <a:gd name="connsiteY2" fmla="*/ 60275 h 60238"/>
                  <a:gd name="connsiteX3" fmla="*/ 4345 w 40332"/>
                  <a:gd name="connsiteY3" fmla="*/ 48778 h 60238"/>
                  <a:gd name="connsiteX4" fmla="*/ 17256 w 40332"/>
                  <a:gd name="connsiteY4" fmla="*/ 34416 h 60238"/>
                  <a:gd name="connsiteX5" fmla="*/ 26818 w 40332"/>
                  <a:gd name="connsiteY5" fmla="*/ 24594 h 60238"/>
                  <a:gd name="connsiteX6" fmla="*/ 29162 w 40332"/>
                  <a:gd name="connsiteY6" fmla="*/ 17561 h 60238"/>
                  <a:gd name="connsiteX7" fmla="*/ 27116 w 40332"/>
                  <a:gd name="connsiteY7" fmla="*/ 11646 h 60238"/>
                  <a:gd name="connsiteX8" fmla="*/ 21386 w 40332"/>
                  <a:gd name="connsiteY8" fmla="*/ 9562 h 60238"/>
                  <a:gd name="connsiteX9" fmla="*/ 15656 w 40332"/>
                  <a:gd name="connsiteY9" fmla="*/ 11720 h 60238"/>
                  <a:gd name="connsiteX10" fmla="*/ 13201 w 40332"/>
                  <a:gd name="connsiteY10" fmla="*/ 18938 h 60238"/>
                  <a:gd name="connsiteX11" fmla="*/ 1741 w 40332"/>
                  <a:gd name="connsiteY11" fmla="*/ 17785 h 60238"/>
                  <a:gd name="connsiteX12" fmla="*/ 8178 w 40332"/>
                  <a:gd name="connsiteY12" fmla="*/ 4167 h 60238"/>
                  <a:gd name="connsiteX13" fmla="*/ 21684 w 40332"/>
                  <a:gd name="connsiteY13" fmla="*/ 37 h 60238"/>
                  <a:gd name="connsiteX14" fmla="*/ 35637 w 40332"/>
                  <a:gd name="connsiteY14" fmla="*/ 4799 h 60238"/>
                  <a:gd name="connsiteX15" fmla="*/ 40734 w 40332"/>
                  <a:gd name="connsiteY15" fmla="*/ 16743 h 60238"/>
                  <a:gd name="connsiteX16" fmla="*/ 39283 w 40332"/>
                  <a:gd name="connsiteY16" fmla="*/ 24445 h 60238"/>
                  <a:gd name="connsiteX17" fmla="*/ 34669 w 40332"/>
                  <a:gd name="connsiteY17" fmla="*/ 32109 h 60238"/>
                  <a:gd name="connsiteX18" fmla="*/ 27116 w 40332"/>
                  <a:gd name="connsiteY18" fmla="*/ 39774 h 60238"/>
                  <a:gd name="connsiteX19" fmla="*/ 20233 w 40332"/>
                  <a:gd name="connsiteY19" fmla="*/ 46397 h 60238"/>
                  <a:gd name="connsiteX20" fmla="*/ 17889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734" y="49597"/>
                    </a:moveTo>
                    <a:lnTo>
                      <a:pt x="40734" y="60275"/>
                    </a:lnTo>
                    <a:lnTo>
                      <a:pt x="401" y="60275"/>
                    </a:lnTo>
                    <a:cubicBezTo>
                      <a:pt x="848" y="56220"/>
                      <a:pt x="2150" y="52424"/>
                      <a:pt x="4345" y="48778"/>
                    </a:cubicBezTo>
                    <a:cubicBezTo>
                      <a:pt x="6503" y="45169"/>
                      <a:pt x="10819" y="40369"/>
                      <a:pt x="17256" y="34416"/>
                    </a:cubicBezTo>
                    <a:cubicBezTo>
                      <a:pt x="22465" y="29579"/>
                      <a:pt x="25628" y="26305"/>
                      <a:pt x="26818" y="24594"/>
                    </a:cubicBezTo>
                    <a:cubicBezTo>
                      <a:pt x="28381" y="22212"/>
                      <a:pt x="29162" y="19868"/>
                      <a:pt x="29162" y="17561"/>
                    </a:cubicBezTo>
                    <a:cubicBezTo>
                      <a:pt x="29162" y="14994"/>
                      <a:pt x="28493" y="13022"/>
                      <a:pt x="27116" y="11646"/>
                    </a:cubicBezTo>
                    <a:cubicBezTo>
                      <a:pt x="25739" y="10269"/>
                      <a:pt x="23842" y="9562"/>
                      <a:pt x="21386" y="9562"/>
                    </a:cubicBezTo>
                    <a:cubicBezTo>
                      <a:pt x="19005" y="9562"/>
                      <a:pt x="17107" y="10306"/>
                      <a:pt x="15656" y="11720"/>
                    </a:cubicBezTo>
                    <a:cubicBezTo>
                      <a:pt x="14243" y="13171"/>
                      <a:pt x="13424" y="15589"/>
                      <a:pt x="13201" y="18938"/>
                    </a:cubicBezTo>
                    <a:lnTo>
                      <a:pt x="1741" y="17785"/>
                    </a:lnTo>
                    <a:cubicBezTo>
                      <a:pt x="2448" y="11460"/>
                      <a:pt x="4569" y="6920"/>
                      <a:pt x="8178" y="4167"/>
                    </a:cubicBezTo>
                    <a:cubicBezTo>
                      <a:pt x="11787" y="1414"/>
                      <a:pt x="16289" y="37"/>
                      <a:pt x="21684" y="37"/>
                    </a:cubicBezTo>
                    <a:cubicBezTo>
                      <a:pt x="27600" y="37"/>
                      <a:pt x="32251" y="1637"/>
                      <a:pt x="35637" y="4799"/>
                    </a:cubicBezTo>
                    <a:cubicBezTo>
                      <a:pt x="39022" y="7999"/>
                      <a:pt x="40734" y="11980"/>
                      <a:pt x="40734" y="16743"/>
                    </a:cubicBezTo>
                    <a:cubicBezTo>
                      <a:pt x="40734" y="19422"/>
                      <a:pt x="40250" y="21989"/>
                      <a:pt x="39283" y="24445"/>
                    </a:cubicBezTo>
                    <a:cubicBezTo>
                      <a:pt x="38315" y="26900"/>
                      <a:pt x="36753" y="29431"/>
                      <a:pt x="34669" y="32109"/>
                    </a:cubicBezTo>
                    <a:cubicBezTo>
                      <a:pt x="33255" y="33895"/>
                      <a:pt x="30762" y="36425"/>
                      <a:pt x="27116" y="39774"/>
                    </a:cubicBezTo>
                    <a:cubicBezTo>
                      <a:pt x="23507" y="43085"/>
                      <a:pt x="21200" y="45318"/>
                      <a:pt x="20233" y="46397"/>
                    </a:cubicBezTo>
                    <a:cubicBezTo>
                      <a:pt x="19265" y="47476"/>
                      <a:pt x="18484" y="48555"/>
                      <a:pt x="17889" y="49597"/>
                    </a:cubicBezTo>
                    <a:close/>
                  </a:path>
                </a:pathLst>
              </a:custGeom>
              <a:solidFill>
                <a:srgbClr val="000000"/>
              </a:solidFill>
              <a:ln w="9525" cap="flat">
                <a:noFill/>
                <a:prstDash val="solid"/>
                <a:miter/>
              </a:ln>
            </p:spPr>
            <p:txBody>
              <a:bodyPr rtlCol="0" anchor="ctr"/>
              <a:lstStyle/>
              <a:p>
                <a:endParaRPr lang="en-CA"/>
              </a:p>
            </p:txBody>
          </p:sp>
        </p:grpSp>
        <p:sp>
          <p:nvSpPr>
            <p:cNvPr id="181" name="Freeform: Shape 180">
              <a:extLst>
                <a:ext uri="{FF2B5EF4-FFF2-40B4-BE49-F238E27FC236}">
                  <a16:creationId xmlns:a16="http://schemas.microsoft.com/office/drawing/2014/main" id="{3ACBC1FC-5AD6-455E-B207-8058E88C0995}"/>
                </a:ext>
              </a:extLst>
            </p:cNvPr>
            <p:cNvSpPr/>
            <p:nvPr/>
          </p:nvSpPr>
          <p:spPr>
            <a:xfrm>
              <a:off x="5599661" y="1289782"/>
              <a:ext cx="2226021" cy="169217"/>
            </a:xfrm>
            <a:custGeom>
              <a:avLst/>
              <a:gdLst>
                <a:gd name="connsiteX0" fmla="*/ 0 w 2226021"/>
                <a:gd name="connsiteY0" fmla="*/ 169217 h 169217"/>
                <a:gd name="connsiteX1" fmla="*/ 2226021 w 2226021"/>
                <a:gd name="connsiteY1" fmla="*/ 169217 h 169217"/>
                <a:gd name="connsiteX2" fmla="*/ 2226021 w 2226021"/>
                <a:gd name="connsiteY2" fmla="*/ 0 h 169217"/>
                <a:gd name="connsiteX3" fmla="*/ 0 w 2226021"/>
                <a:gd name="connsiteY3" fmla="*/ 0 h 169217"/>
              </a:gdLst>
              <a:ahLst/>
              <a:cxnLst>
                <a:cxn ang="0">
                  <a:pos x="connsiteX0" y="connsiteY0"/>
                </a:cxn>
                <a:cxn ang="0">
                  <a:pos x="connsiteX1" y="connsiteY1"/>
                </a:cxn>
                <a:cxn ang="0">
                  <a:pos x="connsiteX2" y="connsiteY2"/>
                </a:cxn>
                <a:cxn ang="0">
                  <a:pos x="connsiteX3" y="connsiteY3"/>
                </a:cxn>
              </a:cxnLst>
              <a:rect l="l" t="t" r="r" b="b"/>
              <a:pathLst>
                <a:path w="2226021" h="169217">
                  <a:moveTo>
                    <a:pt x="0" y="169217"/>
                  </a:moveTo>
                  <a:lnTo>
                    <a:pt x="2226021" y="169217"/>
                  </a:lnTo>
                  <a:lnTo>
                    <a:pt x="2226021"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82" name="Graphic 4">
              <a:extLst>
                <a:ext uri="{FF2B5EF4-FFF2-40B4-BE49-F238E27FC236}">
                  <a16:creationId xmlns:a16="http://schemas.microsoft.com/office/drawing/2014/main" id="{E79550D0-6DDE-47AC-802C-6F5B5ED963E3}"/>
                </a:ext>
              </a:extLst>
            </p:cNvPr>
            <p:cNvGrpSpPr/>
            <p:nvPr/>
          </p:nvGrpSpPr>
          <p:grpSpPr>
            <a:xfrm>
              <a:off x="6612096" y="1348903"/>
              <a:ext cx="204040" cy="61279"/>
              <a:chOff x="6612096" y="1348903"/>
              <a:chExt cx="204040" cy="61279"/>
            </a:xfrm>
          </p:grpSpPr>
          <p:sp>
            <p:nvSpPr>
              <p:cNvPr id="183" name="Freeform: Shape 182">
                <a:extLst>
                  <a:ext uri="{FF2B5EF4-FFF2-40B4-BE49-F238E27FC236}">
                    <a16:creationId xmlns:a16="http://schemas.microsoft.com/office/drawing/2014/main" id="{EEECB826-6197-4E04-AF6B-4374D77270AD}"/>
                  </a:ext>
                </a:extLst>
              </p:cNvPr>
              <p:cNvSpPr/>
              <p:nvPr/>
            </p:nvSpPr>
            <p:spPr>
              <a:xfrm>
                <a:off x="6612096" y="1348903"/>
                <a:ext cx="26379" cy="60238"/>
              </a:xfrm>
              <a:custGeom>
                <a:avLst/>
                <a:gdLst>
                  <a:gd name="connsiteX0" fmla="*/ 27005 w 26379"/>
                  <a:gd name="connsiteY0" fmla="*/ 60275 h 60238"/>
                  <a:gd name="connsiteX1" fmla="*/ 15508 w 26379"/>
                  <a:gd name="connsiteY1" fmla="*/ 60275 h 60238"/>
                  <a:gd name="connsiteX2" fmla="*/ 15508 w 26379"/>
                  <a:gd name="connsiteY2" fmla="*/ 16929 h 60238"/>
                  <a:gd name="connsiteX3" fmla="*/ 625 w 26379"/>
                  <a:gd name="connsiteY3" fmla="*/ 25635 h 60238"/>
                  <a:gd name="connsiteX4" fmla="*/ 625 w 26379"/>
                  <a:gd name="connsiteY4" fmla="*/ 15217 h 60238"/>
                  <a:gd name="connsiteX5" fmla="*/ 10411 w 26379"/>
                  <a:gd name="connsiteY5" fmla="*/ 9636 h 60238"/>
                  <a:gd name="connsiteX6" fmla="*/ 17666 w 26379"/>
                  <a:gd name="connsiteY6" fmla="*/ 37 h 60238"/>
                  <a:gd name="connsiteX7" fmla="*/ 27005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05" y="60275"/>
                    </a:moveTo>
                    <a:lnTo>
                      <a:pt x="15508" y="60275"/>
                    </a:lnTo>
                    <a:lnTo>
                      <a:pt x="15508" y="16929"/>
                    </a:lnTo>
                    <a:cubicBezTo>
                      <a:pt x="11304" y="20873"/>
                      <a:pt x="6318" y="23775"/>
                      <a:pt x="625" y="25635"/>
                    </a:cubicBezTo>
                    <a:lnTo>
                      <a:pt x="625" y="15217"/>
                    </a:lnTo>
                    <a:cubicBezTo>
                      <a:pt x="3639" y="14213"/>
                      <a:pt x="6876" y="12352"/>
                      <a:pt x="10411" y="9636"/>
                    </a:cubicBezTo>
                    <a:cubicBezTo>
                      <a:pt x="13946" y="6883"/>
                      <a:pt x="16364" y="3683"/>
                      <a:pt x="17666" y="37"/>
                    </a:cubicBezTo>
                    <a:lnTo>
                      <a:pt x="27005" y="37"/>
                    </a:lnTo>
                    <a:close/>
                  </a:path>
                </a:pathLst>
              </a:custGeom>
              <a:solidFill>
                <a:srgbClr val="000000"/>
              </a:solidFill>
              <a:ln w="9525" cap="flat">
                <a:noFill/>
                <a:prstDash val="solid"/>
                <a:miter/>
              </a:ln>
            </p:spPr>
            <p:txBody>
              <a:bodyPr rtlCol="0" anchor="ctr"/>
              <a:lstStyle/>
              <a:p>
                <a:endParaRPr lang="en-CA"/>
              </a:p>
            </p:txBody>
          </p:sp>
          <p:sp>
            <p:nvSpPr>
              <p:cNvPr id="184" name="Freeform: Shape 183">
                <a:extLst>
                  <a:ext uri="{FF2B5EF4-FFF2-40B4-BE49-F238E27FC236}">
                    <a16:creationId xmlns:a16="http://schemas.microsoft.com/office/drawing/2014/main" id="{A0B86472-7C50-42ED-BE65-2CC45D1FCDB1}"/>
                  </a:ext>
                </a:extLst>
              </p:cNvPr>
              <p:cNvSpPr/>
              <p:nvPr/>
            </p:nvSpPr>
            <p:spPr>
              <a:xfrm>
                <a:off x="6655251" y="1348903"/>
                <a:ext cx="39848" cy="61279"/>
              </a:xfrm>
              <a:custGeom>
                <a:avLst/>
                <a:gdLst>
                  <a:gd name="connsiteX0" fmla="*/ 630 w 39848"/>
                  <a:gd name="connsiteY0" fmla="*/ 44350 h 61279"/>
                  <a:gd name="connsiteX1" fmla="*/ 11755 w 39848"/>
                  <a:gd name="connsiteY1" fmla="*/ 43011 h 61279"/>
                  <a:gd name="connsiteX2" fmla="*/ 14620 w 39848"/>
                  <a:gd name="connsiteY2" fmla="*/ 49522 h 61279"/>
                  <a:gd name="connsiteX3" fmla="*/ 20276 w 39848"/>
                  <a:gd name="connsiteY3" fmla="*/ 51755 h 61279"/>
                  <a:gd name="connsiteX4" fmla="*/ 26266 w 39848"/>
                  <a:gd name="connsiteY4" fmla="*/ 49076 h 61279"/>
                  <a:gd name="connsiteX5" fmla="*/ 28684 w 39848"/>
                  <a:gd name="connsiteY5" fmla="*/ 41783 h 61279"/>
                  <a:gd name="connsiteX6" fmla="*/ 26378 w 39848"/>
                  <a:gd name="connsiteY6" fmla="*/ 34900 h 61279"/>
                  <a:gd name="connsiteX7" fmla="*/ 20685 w 39848"/>
                  <a:gd name="connsiteY7" fmla="*/ 32370 h 61279"/>
                  <a:gd name="connsiteX8" fmla="*/ 15402 w 39848"/>
                  <a:gd name="connsiteY8" fmla="*/ 33226 h 61279"/>
                  <a:gd name="connsiteX9" fmla="*/ 16667 w 39848"/>
                  <a:gd name="connsiteY9" fmla="*/ 23849 h 61279"/>
                  <a:gd name="connsiteX10" fmla="*/ 23773 w 39848"/>
                  <a:gd name="connsiteY10" fmla="*/ 21840 h 61279"/>
                  <a:gd name="connsiteX11" fmla="*/ 26229 w 39848"/>
                  <a:gd name="connsiteY11" fmla="*/ 16110 h 61279"/>
                  <a:gd name="connsiteX12" fmla="*/ 24443 w 39848"/>
                  <a:gd name="connsiteY12" fmla="*/ 11273 h 61279"/>
                  <a:gd name="connsiteX13" fmla="*/ 19643 w 39848"/>
                  <a:gd name="connsiteY13" fmla="*/ 9488 h 61279"/>
                  <a:gd name="connsiteX14" fmla="*/ 14620 w 39848"/>
                  <a:gd name="connsiteY14" fmla="*/ 11534 h 61279"/>
                  <a:gd name="connsiteX15" fmla="*/ 12090 w 39848"/>
                  <a:gd name="connsiteY15" fmla="*/ 17487 h 61279"/>
                  <a:gd name="connsiteX16" fmla="*/ 1486 w 39848"/>
                  <a:gd name="connsiteY16" fmla="*/ 15701 h 61279"/>
                  <a:gd name="connsiteX17" fmla="*/ 4798 w 39848"/>
                  <a:gd name="connsiteY17" fmla="*/ 6995 h 61279"/>
                  <a:gd name="connsiteX18" fmla="*/ 11048 w 39848"/>
                  <a:gd name="connsiteY18" fmla="*/ 1897 h 61279"/>
                  <a:gd name="connsiteX19" fmla="*/ 19978 w 39848"/>
                  <a:gd name="connsiteY19" fmla="*/ 37 h 61279"/>
                  <a:gd name="connsiteX20" fmla="*/ 33559 w 39848"/>
                  <a:gd name="connsiteY20" fmla="*/ 5432 h 61279"/>
                  <a:gd name="connsiteX21" fmla="*/ 37800 w 39848"/>
                  <a:gd name="connsiteY21" fmla="*/ 15403 h 61279"/>
                  <a:gd name="connsiteX22" fmla="*/ 29131 w 39848"/>
                  <a:gd name="connsiteY22" fmla="*/ 28017 h 61279"/>
                  <a:gd name="connsiteX23" fmla="*/ 37391 w 39848"/>
                  <a:gd name="connsiteY23" fmla="*/ 32965 h 61279"/>
                  <a:gd name="connsiteX24" fmla="*/ 40479 w 39848"/>
                  <a:gd name="connsiteY24" fmla="*/ 42267 h 61279"/>
                  <a:gd name="connsiteX25" fmla="*/ 34712 w 39848"/>
                  <a:gd name="connsiteY25" fmla="*/ 55736 h 61279"/>
                  <a:gd name="connsiteX26" fmla="*/ 20350 w 39848"/>
                  <a:gd name="connsiteY26" fmla="*/ 61317 h 61279"/>
                  <a:gd name="connsiteX27" fmla="*/ 6844 w 39848"/>
                  <a:gd name="connsiteY27" fmla="*/ 56629 h 61279"/>
                  <a:gd name="connsiteX28" fmla="*/ 630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630" y="44350"/>
                    </a:moveTo>
                    <a:lnTo>
                      <a:pt x="11755" y="43011"/>
                    </a:lnTo>
                    <a:cubicBezTo>
                      <a:pt x="12090" y="45839"/>
                      <a:pt x="13058" y="47997"/>
                      <a:pt x="14620" y="49522"/>
                    </a:cubicBezTo>
                    <a:cubicBezTo>
                      <a:pt x="16183" y="51011"/>
                      <a:pt x="18043" y="51755"/>
                      <a:pt x="20276" y="51755"/>
                    </a:cubicBezTo>
                    <a:cubicBezTo>
                      <a:pt x="22620" y="51755"/>
                      <a:pt x="24629" y="50862"/>
                      <a:pt x="26266" y="49076"/>
                    </a:cubicBezTo>
                    <a:cubicBezTo>
                      <a:pt x="27866" y="47253"/>
                      <a:pt x="28684" y="44834"/>
                      <a:pt x="28684" y="41783"/>
                    </a:cubicBezTo>
                    <a:cubicBezTo>
                      <a:pt x="28684" y="38881"/>
                      <a:pt x="27903" y="36574"/>
                      <a:pt x="26378" y="34900"/>
                    </a:cubicBezTo>
                    <a:cubicBezTo>
                      <a:pt x="24815" y="33226"/>
                      <a:pt x="22917" y="32370"/>
                      <a:pt x="20685" y="32370"/>
                    </a:cubicBezTo>
                    <a:cubicBezTo>
                      <a:pt x="19197" y="32370"/>
                      <a:pt x="17448" y="32630"/>
                      <a:pt x="15402" y="33226"/>
                    </a:cubicBezTo>
                    <a:lnTo>
                      <a:pt x="16667" y="23849"/>
                    </a:lnTo>
                    <a:cubicBezTo>
                      <a:pt x="19792" y="23924"/>
                      <a:pt x="22136" y="23254"/>
                      <a:pt x="23773" y="21840"/>
                    </a:cubicBezTo>
                    <a:cubicBezTo>
                      <a:pt x="25410" y="20389"/>
                      <a:pt x="26229" y="18492"/>
                      <a:pt x="26229" y="16110"/>
                    </a:cubicBezTo>
                    <a:cubicBezTo>
                      <a:pt x="26229" y="14101"/>
                      <a:pt x="25633" y="12501"/>
                      <a:pt x="24443" y="11273"/>
                    </a:cubicBezTo>
                    <a:cubicBezTo>
                      <a:pt x="23252" y="10083"/>
                      <a:pt x="21652" y="9488"/>
                      <a:pt x="19643" y="9488"/>
                    </a:cubicBezTo>
                    <a:cubicBezTo>
                      <a:pt x="17671" y="9488"/>
                      <a:pt x="15997" y="10157"/>
                      <a:pt x="14620" y="11534"/>
                    </a:cubicBezTo>
                    <a:cubicBezTo>
                      <a:pt x="13244" y="12911"/>
                      <a:pt x="12388" y="14883"/>
                      <a:pt x="12090" y="17487"/>
                    </a:cubicBezTo>
                    <a:lnTo>
                      <a:pt x="1486" y="15701"/>
                    </a:lnTo>
                    <a:cubicBezTo>
                      <a:pt x="2230" y="12092"/>
                      <a:pt x="3309" y="9190"/>
                      <a:pt x="4798" y="6995"/>
                    </a:cubicBezTo>
                    <a:cubicBezTo>
                      <a:pt x="6286" y="4837"/>
                      <a:pt x="8369" y="3125"/>
                      <a:pt x="11048" y="1897"/>
                    </a:cubicBezTo>
                    <a:cubicBezTo>
                      <a:pt x="13690" y="632"/>
                      <a:pt x="16667" y="37"/>
                      <a:pt x="19978" y="37"/>
                    </a:cubicBezTo>
                    <a:cubicBezTo>
                      <a:pt x="25633" y="37"/>
                      <a:pt x="30173" y="1823"/>
                      <a:pt x="33559" y="5432"/>
                    </a:cubicBezTo>
                    <a:cubicBezTo>
                      <a:pt x="36386" y="8371"/>
                      <a:pt x="37800" y="11720"/>
                      <a:pt x="37800" y="15403"/>
                    </a:cubicBezTo>
                    <a:cubicBezTo>
                      <a:pt x="37800" y="20687"/>
                      <a:pt x="34898" y="24891"/>
                      <a:pt x="29131" y="28017"/>
                    </a:cubicBezTo>
                    <a:cubicBezTo>
                      <a:pt x="32591" y="28761"/>
                      <a:pt x="35345" y="30398"/>
                      <a:pt x="37391" y="32965"/>
                    </a:cubicBezTo>
                    <a:cubicBezTo>
                      <a:pt x="39437" y="35532"/>
                      <a:pt x="40479" y="38621"/>
                      <a:pt x="40479" y="42267"/>
                    </a:cubicBezTo>
                    <a:cubicBezTo>
                      <a:pt x="40479" y="47550"/>
                      <a:pt x="38544" y="52015"/>
                      <a:pt x="34712" y="55736"/>
                    </a:cubicBezTo>
                    <a:cubicBezTo>
                      <a:pt x="30880" y="59457"/>
                      <a:pt x="26080" y="61317"/>
                      <a:pt x="20350" y="61317"/>
                    </a:cubicBezTo>
                    <a:cubicBezTo>
                      <a:pt x="14918" y="61317"/>
                      <a:pt x="10416" y="59754"/>
                      <a:pt x="6844" y="56629"/>
                    </a:cubicBezTo>
                    <a:cubicBezTo>
                      <a:pt x="3272" y="53503"/>
                      <a:pt x="1188" y="49411"/>
                      <a:pt x="630" y="44350"/>
                    </a:cubicBezTo>
                    <a:close/>
                  </a:path>
                </a:pathLst>
              </a:custGeom>
              <a:solidFill>
                <a:srgbClr val="000000"/>
              </a:solidFill>
              <a:ln w="9525" cap="flat">
                <a:noFill/>
                <a:prstDash val="solid"/>
                <a:miter/>
              </a:ln>
            </p:spPr>
            <p:txBody>
              <a:bodyPr rtlCol="0" anchor="ctr"/>
              <a:lstStyle/>
              <a:p>
                <a:endParaRPr lang="en-CA"/>
              </a:p>
            </p:txBody>
          </p:sp>
          <p:sp>
            <p:nvSpPr>
              <p:cNvPr id="185" name="Freeform: Shape 184">
                <a:extLst>
                  <a:ext uri="{FF2B5EF4-FFF2-40B4-BE49-F238E27FC236}">
                    <a16:creationId xmlns:a16="http://schemas.microsoft.com/office/drawing/2014/main" id="{11E381D1-1DCA-4B3C-BD1B-97E837A91696}"/>
                  </a:ext>
                </a:extLst>
              </p:cNvPr>
              <p:cNvSpPr/>
              <p:nvPr/>
            </p:nvSpPr>
            <p:spPr>
              <a:xfrm>
                <a:off x="6703438" y="1381645"/>
                <a:ext cx="22584" cy="11496"/>
              </a:xfrm>
              <a:custGeom>
                <a:avLst/>
                <a:gdLst>
                  <a:gd name="connsiteX0" fmla="*/ 635 w 22584"/>
                  <a:gd name="connsiteY0" fmla="*/ 11534 h 11496"/>
                  <a:gd name="connsiteX1" fmla="*/ 635 w 22584"/>
                  <a:gd name="connsiteY1" fmla="*/ 37 h 11496"/>
                  <a:gd name="connsiteX2" fmla="*/ 23220 w 22584"/>
                  <a:gd name="connsiteY2" fmla="*/ 37 h 11496"/>
                  <a:gd name="connsiteX3" fmla="*/ 23220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635" y="11534"/>
                    </a:moveTo>
                    <a:lnTo>
                      <a:pt x="635" y="37"/>
                    </a:lnTo>
                    <a:lnTo>
                      <a:pt x="23220" y="37"/>
                    </a:lnTo>
                    <a:lnTo>
                      <a:pt x="23220" y="11534"/>
                    </a:lnTo>
                    <a:close/>
                  </a:path>
                </a:pathLst>
              </a:custGeom>
              <a:solidFill>
                <a:srgbClr val="000000"/>
              </a:solidFill>
              <a:ln w="9525" cap="flat">
                <a:noFill/>
                <a:prstDash val="solid"/>
                <a:miter/>
              </a:ln>
            </p:spPr>
            <p:txBody>
              <a:bodyPr rtlCol="0" anchor="ctr"/>
              <a:lstStyle/>
              <a:p>
                <a:endParaRPr lang="en-CA"/>
              </a:p>
            </p:txBody>
          </p:sp>
          <p:sp>
            <p:nvSpPr>
              <p:cNvPr id="186" name="Freeform: Shape 185">
                <a:extLst>
                  <a:ext uri="{FF2B5EF4-FFF2-40B4-BE49-F238E27FC236}">
                    <a16:creationId xmlns:a16="http://schemas.microsoft.com/office/drawing/2014/main" id="{0D8B7F4B-4706-4723-AF2B-DF4A8C1C5E2F}"/>
                  </a:ext>
                </a:extLst>
              </p:cNvPr>
              <p:cNvSpPr/>
              <p:nvPr/>
            </p:nvSpPr>
            <p:spPr>
              <a:xfrm>
                <a:off x="6733244" y="1348903"/>
                <a:ext cx="26379" cy="60238"/>
              </a:xfrm>
              <a:custGeom>
                <a:avLst/>
                <a:gdLst>
                  <a:gd name="connsiteX0" fmla="*/ 27018 w 26379"/>
                  <a:gd name="connsiteY0" fmla="*/ 60275 h 60238"/>
                  <a:gd name="connsiteX1" fmla="*/ 15521 w 26379"/>
                  <a:gd name="connsiteY1" fmla="*/ 60275 h 60238"/>
                  <a:gd name="connsiteX2" fmla="*/ 15521 w 26379"/>
                  <a:gd name="connsiteY2" fmla="*/ 16929 h 60238"/>
                  <a:gd name="connsiteX3" fmla="*/ 638 w 26379"/>
                  <a:gd name="connsiteY3" fmla="*/ 25635 h 60238"/>
                  <a:gd name="connsiteX4" fmla="*/ 638 w 26379"/>
                  <a:gd name="connsiteY4" fmla="*/ 15217 h 60238"/>
                  <a:gd name="connsiteX5" fmla="*/ 10424 w 26379"/>
                  <a:gd name="connsiteY5" fmla="*/ 9636 h 60238"/>
                  <a:gd name="connsiteX6" fmla="*/ 17679 w 26379"/>
                  <a:gd name="connsiteY6" fmla="*/ 37 h 60238"/>
                  <a:gd name="connsiteX7" fmla="*/ 27018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18" y="60275"/>
                    </a:moveTo>
                    <a:lnTo>
                      <a:pt x="15521" y="60275"/>
                    </a:lnTo>
                    <a:lnTo>
                      <a:pt x="15521" y="16929"/>
                    </a:lnTo>
                    <a:cubicBezTo>
                      <a:pt x="11317" y="20873"/>
                      <a:pt x="6331" y="23775"/>
                      <a:pt x="638" y="25635"/>
                    </a:cubicBezTo>
                    <a:lnTo>
                      <a:pt x="638" y="15217"/>
                    </a:lnTo>
                    <a:cubicBezTo>
                      <a:pt x="3652" y="14213"/>
                      <a:pt x="6889" y="12352"/>
                      <a:pt x="10424" y="9636"/>
                    </a:cubicBezTo>
                    <a:cubicBezTo>
                      <a:pt x="13958" y="6883"/>
                      <a:pt x="16377" y="3683"/>
                      <a:pt x="17679" y="37"/>
                    </a:cubicBezTo>
                    <a:lnTo>
                      <a:pt x="27018" y="37"/>
                    </a:lnTo>
                    <a:close/>
                  </a:path>
                </a:pathLst>
              </a:custGeom>
              <a:solidFill>
                <a:srgbClr val="000000"/>
              </a:solidFill>
              <a:ln w="9525" cap="flat">
                <a:noFill/>
                <a:prstDash val="solid"/>
                <a:miter/>
              </a:ln>
            </p:spPr>
            <p:txBody>
              <a:bodyPr rtlCol="0" anchor="ctr"/>
              <a:lstStyle/>
              <a:p>
                <a:endParaRPr lang="en-CA"/>
              </a:p>
            </p:txBody>
          </p:sp>
          <p:sp>
            <p:nvSpPr>
              <p:cNvPr id="187" name="Freeform: Shape 186">
                <a:extLst>
                  <a:ext uri="{FF2B5EF4-FFF2-40B4-BE49-F238E27FC236}">
                    <a16:creationId xmlns:a16="http://schemas.microsoft.com/office/drawing/2014/main" id="{EE87BDAF-598D-4C92-9332-1F3A89FFB233}"/>
                  </a:ext>
                </a:extLst>
              </p:cNvPr>
              <p:cNvSpPr/>
              <p:nvPr/>
            </p:nvSpPr>
            <p:spPr>
              <a:xfrm>
                <a:off x="6776808" y="1349945"/>
                <a:ext cx="39327" cy="59196"/>
              </a:xfrm>
              <a:custGeom>
                <a:avLst/>
                <a:gdLst>
                  <a:gd name="connsiteX0" fmla="*/ 643 w 39327"/>
                  <a:gd name="connsiteY0" fmla="*/ 10715 h 59196"/>
                  <a:gd name="connsiteX1" fmla="*/ 643 w 39327"/>
                  <a:gd name="connsiteY1" fmla="*/ 37 h 59196"/>
                  <a:gd name="connsiteX2" fmla="*/ 39971 w 39327"/>
                  <a:gd name="connsiteY2" fmla="*/ 37 h 59196"/>
                  <a:gd name="connsiteX3" fmla="*/ 39971 w 39327"/>
                  <a:gd name="connsiteY3" fmla="*/ 8408 h 59196"/>
                  <a:gd name="connsiteX4" fmla="*/ 30074 w 39327"/>
                  <a:gd name="connsiteY4" fmla="*/ 22138 h 59196"/>
                  <a:gd name="connsiteX5" fmla="*/ 22372 w 39327"/>
                  <a:gd name="connsiteY5" fmla="*/ 41188 h 59196"/>
                  <a:gd name="connsiteX6" fmla="*/ 19767 w 39327"/>
                  <a:gd name="connsiteY6" fmla="*/ 59233 h 59196"/>
                  <a:gd name="connsiteX7" fmla="*/ 8680 w 39327"/>
                  <a:gd name="connsiteY7" fmla="*/ 59233 h 59196"/>
                  <a:gd name="connsiteX8" fmla="*/ 13814 w 39327"/>
                  <a:gd name="connsiteY8" fmla="*/ 33858 h 59196"/>
                  <a:gd name="connsiteX9" fmla="*/ 26800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643" y="10715"/>
                    </a:moveTo>
                    <a:lnTo>
                      <a:pt x="643" y="37"/>
                    </a:lnTo>
                    <a:lnTo>
                      <a:pt x="39971" y="37"/>
                    </a:lnTo>
                    <a:lnTo>
                      <a:pt x="39971" y="8408"/>
                    </a:lnTo>
                    <a:cubicBezTo>
                      <a:pt x="36734" y="11608"/>
                      <a:pt x="33423" y="16185"/>
                      <a:pt x="30074" y="22138"/>
                    </a:cubicBezTo>
                    <a:cubicBezTo>
                      <a:pt x="26688" y="28128"/>
                      <a:pt x="24158" y="34491"/>
                      <a:pt x="22372" y="41188"/>
                    </a:cubicBezTo>
                    <a:cubicBezTo>
                      <a:pt x="20623" y="47922"/>
                      <a:pt x="19767" y="53950"/>
                      <a:pt x="19767" y="59233"/>
                    </a:cubicBezTo>
                    <a:lnTo>
                      <a:pt x="8680" y="59233"/>
                    </a:lnTo>
                    <a:cubicBezTo>
                      <a:pt x="8903" y="50936"/>
                      <a:pt x="10615" y="42490"/>
                      <a:pt x="13814" y="33858"/>
                    </a:cubicBezTo>
                    <a:cubicBezTo>
                      <a:pt x="17051" y="25226"/>
                      <a:pt x="21367" y="17524"/>
                      <a:pt x="26800" y="10715"/>
                    </a:cubicBezTo>
                    <a:close/>
                  </a:path>
                </a:pathLst>
              </a:custGeom>
              <a:solidFill>
                <a:srgbClr val="000000"/>
              </a:solidFill>
              <a:ln w="9525" cap="flat">
                <a:noFill/>
                <a:prstDash val="solid"/>
                <a:miter/>
              </a:ln>
            </p:spPr>
            <p:txBody>
              <a:bodyPr rtlCol="0" anchor="ctr"/>
              <a:lstStyle/>
              <a:p>
                <a:endParaRPr lang="en-CA"/>
              </a:p>
            </p:txBody>
          </p:sp>
        </p:grpSp>
        <p:sp>
          <p:nvSpPr>
            <p:cNvPr id="188" name="Freeform: Shape 187">
              <a:extLst>
                <a:ext uri="{FF2B5EF4-FFF2-40B4-BE49-F238E27FC236}">
                  <a16:creationId xmlns:a16="http://schemas.microsoft.com/office/drawing/2014/main" id="{D461FA65-8CCD-4147-961B-C56B3544FEA5}"/>
                </a:ext>
              </a:extLst>
            </p:cNvPr>
            <p:cNvSpPr/>
            <p:nvPr/>
          </p:nvSpPr>
          <p:spPr>
            <a:xfrm>
              <a:off x="1152710"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9" name="Freeform: Shape 188">
              <a:extLst>
                <a:ext uri="{FF2B5EF4-FFF2-40B4-BE49-F238E27FC236}">
                  <a16:creationId xmlns:a16="http://schemas.microsoft.com/office/drawing/2014/main" id="{6086BAC7-FB5F-4F2B-A0C6-25FB0C1A52BD}"/>
                </a:ext>
              </a:extLst>
            </p:cNvPr>
            <p:cNvSpPr/>
            <p:nvPr/>
          </p:nvSpPr>
          <p:spPr>
            <a:xfrm>
              <a:off x="1335174"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0" name="Freeform: Shape 189">
              <a:extLst>
                <a:ext uri="{FF2B5EF4-FFF2-40B4-BE49-F238E27FC236}">
                  <a16:creationId xmlns:a16="http://schemas.microsoft.com/office/drawing/2014/main" id="{8F9EBFA2-1CDE-458B-B94B-F5E6532F2B86}"/>
                </a:ext>
              </a:extLst>
            </p:cNvPr>
            <p:cNvSpPr/>
            <p:nvPr/>
          </p:nvSpPr>
          <p:spPr>
            <a:xfrm>
              <a:off x="1517637"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1" name="Freeform: Shape 190">
              <a:extLst>
                <a:ext uri="{FF2B5EF4-FFF2-40B4-BE49-F238E27FC236}">
                  <a16:creationId xmlns:a16="http://schemas.microsoft.com/office/drawing/2014/main" id="{2AE614F9-336E-401D-A1A0-8858068BAB17}"/>
                </a:ext>
              </a:extLst>
            </p:cNvPr>
            <p:cNvSpPr/>
            <p:nvPr/>
          </p:nvSpPr>
          <p:spPr>
            <a:xfrm>
              <a:off x="1700060"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2" name="Freeform: Shape 191">
              <a:extLst>
                <a:ext uri="{FF2B5EF4-FFF2-40B4-BE49-F238E27FC236}">
                  <a16:creationId xmlns:a16="http://schemas.microsoft.com/office/drawing/2014/main" id="{3A0E774A-460D-4686-8D8E-5B961C723F8D}"/>
                </a:ext>
              </a:extLst>
            </p:cNvPr>
            <p:cNvSpPr/>
            <p:nvPr/>
          </p:nvSpPr>
          <p:spPr>
            <a:xfrm>
              <a:off x="1882530"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3" name="Freeform: Shape 192">
              <a:extLst>
                <a:ext uri="{FF2B5EF4-FFF2-40B4-BE49-F238E27FC236}">
                  <a16:creationId xmlns:a16="http://schemas.microsoft.com/office/drawing/2014/main" id="{910F2E71-7844-49B2-BC91-3818928060D0}"/>
                </a:ext>
              </a:extLst>
            </p:cNvPr>
            <p:cNvSpPr/>
            <p:nvPr/>
          </p:nvSpPr>
          <p:spPr>
            <a:xfrm>
              <a:off x="2064991"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4" name="Freeform: Shape 193">
              <a:extLst>
                <a:ext uri="{FF2B5EF4-FFF2-40B4-BE49-F238E27FC236}">
                  <a16:creationId xmlns:a16="http://schemas.microsoft.com/office/drawing/2014/main" id="{51DCEACF-E46F-4679-941D-F739068DB80F}"/>
                </a:ext>
              </a:extLst>
            </p:cNvPr>
            <p:cNvSpPr/>
            <p:nvPr/>
          </p:nvSpPr>
          <p:spPr>
            <a:xfrm>
              <a:off x="2247452"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5" name="Freeform: Shape 194">
              <a:extLst>
                <a:ext uri="{FF2B5EF4-FFF2-40B4-BE49-F238E27FC236}">
                  <a16:creationId xmlns:a16="http://schemas.microsoft.com/office/drawing/2014/main" id="{52AEF077-4EEB-4EA3-B622-F20F115202E7}"/>
                </a:ext>
              </a:extLst>
            </p:cNvPr>
            <p:cNvSpPr/>
            <p:nvPr/>
          </p:nvSpPr>
          <p:spPr>
            <a:xfrm>
              <a:off x="2429913"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6" name="Freeform: Shape 195">
              <a:extLst>
                <a:ext uri="{FF2B5EF4-FFF2-40B4-BE49-F238E27FC236}">
                  <a16:creationId xmlns:a16="http://schemas.microsoft.com/office/drawing/2014/main" id="{65347608-73CB-4D54-B4E6-1C55D39C35EA}"/>
                </a:ext>
              </a:extLst>
            </p:cNvPr>
            <p:cNvSpPr/>
            <p:nvPr/>
          </p:nvSpPr>
          <p:spPr>
            <a:xfrm>
              <a:off x="2612383"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7" name="Freeform: Shape 196">
              <a:extLst>
                <a:ext uri="{FF2B5EF4-FFF2-40B4-BE49-F238E27FC236}">
                  <a16:creationId xmlns:a16="http://schemas.microsoft.com/office/drawing/2014/main" id="{91FFF1AD-DFDD-4488-BB85-828EAADE8182}"/>
                </a:ext>
              </a:extLst>
            </p:cNvPr>
            <p:cNvSpPr/>
            <p:nvPr/>
          </p:nvSpPr>
          <p:spPr>
            <a:xfrm>
              <a:off x="2794844"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8" name="Freeform: Shape 197">
              <a:extLst>
                <a:ext uri="{FF2B5EF4-FFF2-40B4-BE49-F238E27FC236}">
                  <a16:creationId xmlns:a16="http://schemas.microsoft.com/office/drawing/2014/main" id="{18FC1F20-8444-427F-8E53-EF2C6859CAD0}"/>
                </a:ext>
              </a:extLst>
            </p:cNvPr>
            <p:cNvSpPr/>
            <p:nvPr/>
          </p:nvSpPr>
          <p:spPr>
            <a:xfrm>
              <a:off x="2977305"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99" name="Freeform: Shape 198">
              <a:extLst>
                <a:ext uri="{FF2B5EF4-FFF2-40B4-BE49-F238E27FC236}">
                  <a16:creationId xmlns:a16="http://schemas.microsoft.com/office/drawing/2014/main" id="{7791A0BA-E21D-4FED-8362-50CB52993D85}"/>
                </a:ext>
              </a:extLst>
            </p:cNvPr>
            <p:cNvSpPr/>
            <p:nvPr/>
          </p:nvSpPr>
          <p:spPr>
            <a:xfrm>
              <a:off x="3159766"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00" name="Graphic 4">
              <a:extLst>
                <a:ext uri="{FF2B5EF4-FFF2-40B4-BE49-F238E27FC236}">
                  <a16:creationId xmlns:a16="http://schemas.microsoft.com/office/drawing/2014/main" id="{AC12DEEA-C1B1-466D-A005-B602C5C2742D}"/>
                </a:ext>
              </a:extLst>
            </p:cNvPr>
            <p:cNvGrpSpPr/>
            <p:nvPr/>
          </p:nvGrpSpPr>
          <p:grpSpPr>
            <a:xfrm>
              <a:off x="1102183" y="3707527"/>
              <a:ext cx="110655" cy="164700"/>
              <a:chOff x="1102183" y="3707527"/>
              <a:chExt cx="110655" cy="164700"/>
            </a:xfrm>
          </p:grpSpPr>
          <p:sp>
            <p:nvSpPr>
              <p:cNvPr id="201" name="Freeform: Shape 200">
                <a:extLst>
                  <a:ext uri="{FF2B5EF4-FFF2-40B4-BE49-F238E27FC236}">
                    <a16:creationId xmlns:a16="http://schemas.microsoft.com/office/drawing/2014/main" id="{CCE637B2-1D64-4753-8D5A-F5D73315A337}"/>
                  </a:ext>
                </a:extLst>
              </p:cNvPr>
              <p:cNvSpPr/>
              <p:nvPr/>
            </p:nvSpPr>
            <p:spPr>
              <a:xfrm>
                <a:off x="1102183" y="3817295"/>
                <a:ext cx="54482" cy="54933"/>
              </a:xfrm>
              <a:custGeom>
                <a:avLst/>
                <a:gdLst>
                  <a:gd name="connsiteX0" fmla="*/ 52 w 54482"/>
                  <a:gd name="connsiteY0" fmla="*/ 11272 h 54933"/>
                  <a:gd name="connsiteX1" fmla="*/ 5149 w 54482"/>
                  <a:gd name="connsiteY1" fmla="*/ 296 h 54933"/>
                  <a:gd name="connsiteX2" fmla="*/ 39566 w 54482"/>
                  <a:gd name="connsiteY2" fmla="*/ 16370 h 54933"/>
                  <a:gd name="connsiteX3" fmla="*/ 49389 w 54482"/>
                  <a:gd name="connsiteY3" fmla="*/ 22397 h 54933"/>
                  <a:gd name="connsiteX4" fmla="*/ 54337 w 54482"/>
                  <a:gd name="connsiteY4" fmla="*/ 31736 h 54933"/>
                  <a:gd name="connsiteX5" fmla="*/ 52030 w 54482"/>
                  <a:gd name="connsiteY5" fmla="*/ 44126 h 54933"/>
                  <a:gd name="connsiteX6" fmla="*/ 41761 w 54482"/>
                  <a:gd name="connsiteY6" fmla="*/ 54432 h 54933"/>
                  <a:gd name="connsiteX7" fmla="*/ 26506 w 54482"/>
                  <a:gd name="connsiteY7" fmla="*/ 52646 h 54933"/>
                  <a:gd name="connsiteX8" fmla="*/ 30115 w 54482"/>
                  <a:gd name="connsiteY8" fmla="*/ 41708 h 54933"/>
                  <a:gd name="connsiteX9" fmla="*/ 37371 w 54482"/>
                  <a:gd name="connsiteY9" fmla="*/ 43419 h 54933"/>
                  <a:gd name="connsiteX10" fmla="*/ 42840 w 54482"/>
                  <a:gd name="connsiteY10" fmla="*/ 39401 h 54933"/>
                  <a:gd name="connsiteX11" fmla="*/ 43138 w 54482"/>
                  <a:gd name="connsiteY11" fmla="*/ 33224 h 54933"/>
                  <a:gd name="connsiteX12" fmla="*/ 35176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52" y="11272"/>
                    </a:moveTo>
                    <a:lnTo>
                      <a:pt x="5149" y="296"/>
                    </a:lnTo>
                    <a:lnTo>
                      <a:pt x="39566" y="16370"/>
                    </a:lnTo>
                    <a:cubicBezTo>
                      <a:pt x="44068" y="18453"/>
                      <a:pt x="47342" y="20462"/>
                      <a:pt x="49389" y="22397"/>
                    </a:cubicBezTo>
                    <a:cubicBezTo>
                      <a:pt x="52068" y="24927"/>
                      <a:pt x="53705" y="28053"/>
                      <a:pt x="54337" y="31736"/>
                    </a:cubicBezTo>
                    <a:cubicBezTo>
                      <a:pt x="54933" y="35420"/>
                      <a:pt x="54188" y="39550"/>
                      <a:pt x="52030" y="44126"/>
                    </a:cubicBezTo>
                    <a:cubicBezTo>
                      <a:pt x="49538" y="49484"/>
                      <a:pt x="46114" y="52944"/>
                      <a:pt x="41761" y="54432"/>
                    </a:cubicBezTo>
                    <a:cubicBezTo>
                      <a:pt x="37408" y="55921"/>
                      <a:pt x="32311" y="55325"/>
                      <a:pt x="26506" y="52646"/>
                    </a:cubicBezTo>
                    <a:lnTo>
                      <a:pt x="30115" y="41708"/>
                    </a:lnTo>
                    <a:cubicBezTo>
                      <a:pt x="33315" y="43047"/>
                      <a:pt x="35734" y="43642"/>
                      <a:pt x="37371" y="43419"/>
                    </a:cubicBezTo>
                    <a:cubicBezTo>
                      <a:pt x="39864" y="43159"/>
                      <a:pt x="41687" y="41819"/>
                      <a:pt x="42840" y="39401"/>
                    </a:cubicBezTo>
                    <a:cubicBezTo>
                      <a:pt x="43956" y="36945"/>
                      <a:pt x="44068" y="34861"/>
                      <a:pt x="43138" y="33224"/>
                    </a:cubicBezTo>
                    <a:cubicBezTo>
                      <a:pt x="42245" y="31550"/>
                      <a:pt x="39566" y="29690"/>
                      <a:pt x="35176" y="27643"/>
                    </a:cubicBezTo>
                    <a:close/>
                  </a:path>
                </a:pathLst>
              </a:custGeom>
              <a:solidFill>
                <a:srgbClr val="000000"/>
              </a:solidFill>
              <a:ln w="9525" cap="flat">
                <a:noFill/>
                <a:prstDash val="solid"/>
                <a:miter/>
              </a:ln>
            </p:spPr>
            <p:txBody>
              <a:bodyPr rtlCol="0" anchor="ctr"/>
              <a:lstStyle/>
              <a:p>
                <a:endParaRPr lang="en-CA"/>
              </a:p>
            </p:txBody>
          </p:sp>
          <p:sp>
            <p:nvSpPr>
              <p:cNvPr id="202" name="Freeform: Shape 201">
                <a:extLst>
                  <a:ext uri="{FF2B5EF4-FFF2-40B4-BE49-F238E27FC236}">
                    <a16:creationId xmlns:a16="http://schemas.microsoft.com/office/drawing/2014/main" id="{363A25F8-ABFF-4D01-B3B1-F5C1B55983EF}"/>
                  </a:ext>
                </a:extLst>
              </p:cNvPr>
              <p:cNvSpPr/>
              <p:nvPr/>
            </p:nvSpPr>
            <p:spPr>
              <a:xfrm>
                <a:off x="1120024" y="3778353"/>
                <a:ext cx="69949" cy="58154"/>
              </a:xfrm>
              <a:custGeom>
                <a:avLst/>
                <a:gdLst>
                  <a:gd name="connsiteX0" fmla="*/ 70004 w 69949"/>
                  <a:gd name="connsiteY0" fmla="*/ 3901 h 58154"/>
                  <a:gd name="connsiteX1" fmla="*/ 64422 w 69949"/>
                  <a:gd name="connsiteY1" fmla="*/ 15844 h 58154"/>
                  <a:gd name="connsiteX2" fmla="*/ 49875 w 69949"/>
                  <a:gd name="connsiteY2" fmla="*/ 14803 h 58154"/>
                  <a:gd name="connsiteX3" fmla="*/ 39717 w 69949"/>
                  <a:gd name="connsiteY3" fmla="*/ 36569 h 58154"/>
                  <a:gd name="connsiteX4" fmla="*/ 49986 w 69949"/>
                  <a:gd name="connsiteY4" fmla="*/ 46801 h 58154"/>
                  <a:gd name="connsiteX5" fmla="*/ 44554 w 69949"/>
                  <a:gd name="connsiteY5" fmla="*/ 58446 h 58154"/>
                  <a:gd name="connsiteX6" fmla="*/ 54 w 69949"/>
                  <a:gd name="connsiteY6" fmla="*/ 11900 h 58154"/>
                  <a:gd name="connsiteX7" fmla="*/ 5449 w 69949"/>
                  <a:gd name="connsiteY7" fmla="*/ 292 h 58154"/>
                  <a:gd name="connsiteX8" fmla="*/ 70004 w 69949"/>
                  <a:gd name="connsiteY8" fmla="*/ 3901 h 58154"/>
                  <a:gd name="connsiteX9" fmla="*/ 39047 w 69949"/>
                  <a:gd name="connsiteY9" fmla="*/ 14058 h 58154"/>
                  <a:gd name="connsiteX10" fmla="*/ 15384 w 69949"/>
                  <a:gd name="connsiteY10" fmla="*/ 12161 h 58154"/>
                  <a:gd name="connsiteX11" fmla="*/ 32127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04" y="3901"/>
                    </a:moveTo>
                    <a:lnTo>
                      <a:pt x="64422" y="15844"/>
                    </a:lnTo>
                    <a:lnTo>
                      <a:pt x="49875" y="14803"/>
                    </a:lnTo>
                    <a:lnTo>
                      <a:pt x="39717" y="36569"/>
                    </a:lnTo>
                    <a:lnTo>
                      <a:pt x="49986" y="46801"/>
                    </a:lnTo>
                    <a:lnTo>
                      <a:pt x="44554" y="58446"/>
                    </a:lnTo>
                    <a:lnTo>
                      <a:pt x="54" y="11900"/>
                    </a:lnTo>
                    <a:lnTo>
                      <a:pt x="5449" y="292"/>
                    </a:lnTo>
                    <a:lnTo>
                      <a:pt x="70004" y="3901"/>
                    </a:lnTo>
                    <a:moveTo>
                      <a:pt x="39047" y="14058"/>
                    </a:moveTo>
                    <a:lnTo>
                      <a:pt x="15384" y="12161"/>
                    </a:lnTo>
                    <a:lnTo>
                      <a:pt x="32127" y="28904"/>
                    </a:lnTo>
                    <a:close/>
                  </a:path>
                </a:pathLst>
              </a:custGeom>
              <a:solidFill>
                <a:srgbClr val="000000"/>
              </a:solidFill>
              <a:ln w="9525" cap="flat">
                <a:noFill/>
                <a:prstDash val="solid"/>
                <a:miter/>
              </a:ln>
            </p:spPr>
            <p:txBody>
              <a:bodyPr rtlCol="0" anchor="ctr"/>
              <a:lstStyle/>
              <a:p>
                <a:endParaRPr lang="en-CA"/>
              </a:p>
            </p:txBody>
          </p:sp>
          <p:sp>
            <p:nvSpPr>
              <p:cNvPr id="203" name="Freeform: Shape 202">
                <a:extLst>
                  <a:ext uri="{FF2B5EF4-FFF2-40B4-BE49-F238E27FC236}">
                    <a16:creationId xmlns:a16="http://schemas.microsoft.com/office/drawing/2014/main" id="{A6C31CD2-6A3F-473D-A581-B197441A4076}"/>
                  </a:ext>
                </a:extLst>
              </p:cNvPr>
              <p:cNvSpPr/>
              <p:nvPr/>
            </p:nvSpPr>
            <p:spPr>
              <a:xfrm>
                <a:off x="1138350" y="3707527"/>
                <a:ext cx="74488" cy="68460"/>
              </a:xfrm>
              <a:custGeom>
                <a:avLst/>
                <a:gdLst>
                  <a:gd name="connsiteX0" fmla="*/ 54454 w 74488"/>
                  <a:gd name="connsiteY0" fmla="*/ 68747 h 68460"/>
                  <a:gd name="connsiteX1" fmla="*/ 57 w 74488"/>
                  <a:gd name="connsiteY1" fmla="*/ 43409 h 68460"/>
                  <a:gd name="connsiteX2" fmla="*/ 5043 w 74488"/>
                  <a:gd name="connsiteY2" fmla="*/ 32731 h 68460"/>
                  <a:gd name="connsiteX3" fmla="*/ 51737 w 74488"/>
                  <a:gd name="connsiteY3" fmla="*/ 27410 h 68460"/>
                  <a:gd name="connsiteX4" fmla="*/ 15423 w 74488"/>
                  <a:gd name="connsiteY4" fmla="*/ 10481 h 68460"/>
                  <a:gd name="connsiteX5" fmla="*/ 20186 w 74488"/>
                  <a:gd name="connsiteY5" fmla="*/ 286 h 68460"/>
                  <a:gd name="connsiteX6" fmla="*/ 74545 w 74488"/>
                  <a:gd name="connsiteY6" fmla="*/ 25624 h 68460"/>
                  <a:gd name="connsiteX7" fmla="*/ 69411 w 74488"/>
                  <a:gd name="connsiteY7" fmla="*/ 36637 h 68460"/>
                  <a:gd name="connsiteX8" fmla="*/ 23721 w 74488"/>
                  <a:gd name="connsiteY8" fmla="*/ 42032 h 68460"/>
                  <a:gd name="connsiteX9" fmla="*/ 59216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454" y="68747"/>
                    </a:moveTo>
                    <a:lnTo>
                      <a:pt x="57" y="43409"/>
                    </a:lnTo>
                    <a:lnTo>
                      <a:pt x="5043" y="32731"/>
                    </a:lnTo>
                    <a:lnTo>
                      <a:pt x="51737" y="27410"/>
                    </a:lnTo>
                    <a:lnTo>
                      <a:pt x="15423" y="10481"/>
                    </a:lnTo>
                    <a:lnTo>
                      <a:pt x="20186" y="286"/>
                    </a:lnTo>
                    <a:lnTo>
                      <a:pt x="74545" y="25624"/>
                    </a:lnTo>
                    <a:lnTo>
                      <a:pt x="69411" y="36637"/>
                    </a:lnTo>
                    <a:lnTo>
                      <a:pt x="23721" y="42032"/>
                    </a:lnTo>
                    <a:lnTo>
                      <a:pt x="59216" y="58552"/>
                    </a:lnTo>
                    <a:close/>
                  </a:path>
                </a:pathLst>
              </a:custGeom>
              <a:solidFill>
                <a:srgbClr val="000000"/>
              </a:solidFill>
              <a:ln w="9525" cap="flat">
                <a:noFill/>
                <a:prstDash val="solid"/>
                <a:miter/>
              </a:ln>
            </p:spPr>
            <p:txBody>
              <a:bodyPr rtlCol="0" anchor="ctr"/>
              <a:lstStyle/>
              <a:p>
                <a:endParaRPr lang="en-CA"/>
              </a:p>
            </p:txBody>
          </p:sp>
        </p:grpSp>
        <p:grpSp>
          <p:nvGrpSpPr>
            <p:cNvPr id="204" name="Graphic 4">
              <a:extLst>
                <a:ext uri="{FF2B5EF4-FFF2-40B4-BE49-F238E27FC236}">
                  <a16:creationId xmlns:a16="http://schemas.microsoft.com/office/drawing/2014/main" id="{40785751-FE06-42C5-A5B3-F4C0E7F6F228}"/>
                </a:ext>
              </a:extLst>
            </p:cNvPr>
            <p:cNvGrpSpPr/>
            <p:nvPr/>
          </p:nvGrpSpPr>
          <p:grpSpPr>
            <a:xfrm>
              <a:off x="1275569" y="3712866"/>
              <a:ext cx="115126" cy="160237"/>
              <a:chOff x="1275569" y="3712866"/>
              <a:chExt cx="115126" cy="160237"/>
            </a:xfrm>
          </p:grpSpPr>
          <p:sp>
            <p:nvSpPr>
              <p:cNvPr id="205" name="Freeform: Shape 204">
                <a:extLst>
                  <a:ext uri="{FF2B5EF4-FFF2-40B4-BE49-F238E27FC236}">
                    <a16:creationId xmlns:a16="http://schemas.microsoft.com/office/drawing/2014/main" id="{41F54B38-EC6B-45EA-B819-3CB7E98C72B7}"/>
                  </a:ext>
                </a:extLst>
              </p:cNvPr>
              <p:cNvSpPr/>
              <p:nvPr/>
            </p:nvSpPr>
            <p:spPr>
              <a:xfrm>
                <a:off x="1275569" y="3810485"/>
                <a:ext cx="59494" cy="62619"/>
              </a:xfrm>
              <a:custGeom>
                <a:avLst/>
                <a:gdLst>
                  <a:gd name="connsiteX0" fmla="*/ 54431 w 59494"/>
                  <a:gd name="connsiteY0" fmla="*/ 62916 h 62619"/>
                  <a:gd name="connsiteX1" fmla="*/ 71 w 59494"/>
                  <a:gd name="connsiteY1" fmla="*/ 37578 h 62619"/>
                  <a:gd name="connsiteX2" fmla="*/ 17447 w 59494"/>
                  <a:gd name="connsiteY2" fmla="*/ 296 h 62619"/>
                  <a:gd name="connsiteX3" fmla="*/ 26637 w 59494"/>
                  <a:gd name="connsiteY3" fmla="*/ 4575 h 62619"/>
                  <a:gd name="connsiteX4" fmla="*/ 14396 w 59494"/>
                  <a:gd name="connsiteY4" fmla="*/ 30880 h 62619"/>
                  <a:gd name="connsiteX5" fmla="*/ 27232 w 59494"/>
                  <a:gd name="connsiteY5" fmla="*/ 36871 h 62619"/>
                  <a:gd name="connsiteX6" fmla="*/ 37836 w 59494"/>
                  <a:gd name="connsiteY6" fmla="*/ 14174 h 62619"/>
                  <a:gd name="connsiteX7" fmla="*/ 47027 w 59494"/>
                  <a:gd name="connsiteY7" fmla="*/ 18490 h 62619"/>
                  <a:gd name="connsiteX8" fmla="*/ 36460 w 59494"/>
                  <a:gd name="connsiteY8" fmla="*/ 41187 h 62619"/>
                  <a:gd name="connsiteX9" fmla="*/ 59565 w 59494"/>
                  <a:gd name="connsiteY9" fmla="*/ 51940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431" y="62916"/>
                    </a:moveTo>
                    <a:lnTo>
                      <a:pt x="71" y="37578"/>
                    </a:lnTo>
                    <a:lnTo>
                      <a:pt x="17447" y="296"/>
                    </a:lnTo>
                    <a:lnTo>
                      <a:pt x="26637" y="4575"/>
                    </a:lnTo>
                    <a:lnTo>
                      <a:pt x="14396" y="30880"/>
                    </a:lnTo>
                    <a:lnTo>
                      <a:pt x="27232" y="36871"/>
                    </a:lnTo>
                    <a:lnTo>
                      <a:pt x="37836" y="14174"/>
                    </a:lnTo>
                    <a:lnTo>
                      <a:pt x="47027" y="18490"/>
                    </a:lnTo>
                    <a:lnTo>
                      <a:pt x="36460" y="41187"/>
                    </a:lnTo>
                    <a:lnTo>
                      <a:pt x="59565" y="51940"/>
                    </a:lnTo>
                    <a:close/>
                  </a:path>
                </a:pathLst>
              </a:custGeom>
              <a:solidFill>
                <a:srgbClr val="000000"/>
              </a:solidFill>
              <a:ln w="9525" cap="flat">
                <a:noFill/>
                <a:prstDash val="solid"/>
                <a:miter/>
              </a:ln>
            </p:spPr>
            <p:txBody>
              <a:bodyPr rtlCol="0" anchor="ctr"/>
              <a:lstStyle/>
              <a:p>
                <a:endParaRPr lang="en-CA"/>
              </a:p>
            </p:txBody>
          </p:sp>
          <p:sp>
            <p:nvSpPr>
              <p:cNvPr id="206" name="Freeform: Shape 205">
                <a:extLst>
                  <a:ext uri="{FF2B5EF4-FFF2-40B4-BE49-F238E27FC236}">
                    <a16:creationId xmlns:a16="http://schemas.microsoft.com/office/drawing/2014/main" id="{6872925E-B6C2-4A72-BB9A-DC48750CFB96}"/>
                  </a:ext>
                </a:extLst>
              </p:cNvPr>
              <p:cNvSpPr/>
              <p:nvPr/>
            </p:nvSpPr>
            <p:spPr>
              <a:xfrm>
                <a:off x="1297169" y="3761102"/>
                <a:ext cx="73669" cy="65670"/>
              </a:xfrm>
              <a:custGeom>
                <a:avLst/>
                <a:gdLst>
                  <a:gd name="connsiteX0" fmla="*/ 54433 w 73669"/>
                  <a:gd name="connsiteY0" fmla="*/ 65962 h 65670"/>
                  <a:gd name="connsiteX1" fmla="*/ 74 w 73669"/>
                  <a:gd name="connsiteY1" fmla="*/ 40624 h 65670"/>
                  <a:gd name="connsiteX2" fmla="*/ 18863 w 73669"/>
                  <a:gd name="connsiteY2" fmla="*/ 291 h 65670"/>
                  <a:gd name="connsiteX3" fmla="*/ 28053 w 73669"/>
                  <a:gd name="connsiteY3" fmla="*/ 4607 h 65670"/>
                  <a:gd name="connsiteX4" fmla="*/ 14398 w 73669"/>
                  <a:gd name="connsiteY4" fmla="*/ 33927 h 65670"/>
                  <a:gd name="connsiteX5" fmla="*/ 26453 w 73669"/>
                  <a:gd name="connsiteY5" fmla="*/ 39545 h 65670"/>
                  <a:gd name="connsiteX6" fmla="*/ 39178 w 73669"/>
                  <a:gd name="connsiteY6" fmla="*/ 12235 h 65670"/>
                  <a:gd name="connsiteX7" fmla="*/ 48331 w 73669"/>
                  <a:gd name="connsiteY7" fmla="*/ 16514 h 65670"/>
                  <a:gd name="connsiteX8" fmla="*/ 35606 w 73669"/>
                  <a:gd name="connsiteY8" fmla="*/ 43824 h 65670"/>
                  <a:gd name="connsiteX9" fmla="*/ 50415 w 73669"/>
                  <a:gd name="connsiteY9" fmla="*/ 50744 h 65670"/>
                  <a:gd name="connsiteX10" fmla="*/ 64553 w 73669"/>
                  <a:gd name="connsiteY10" fmla="*/ 20346 h 65670"/>
                  <a:gd name="connsiteX11" fmla="*/ 73744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433" y="65962"/>
                    </a:moveTo>
                    <a:lnTo>
                      <a:pt x="74" y="40624"/>
                    </a:lnTo>
                    <a:lnTo>
                      <a:pt x="18863" y="291"/>
                    </a:lnTo>
                    <a:lnTo>
                      <a:pt x="28053" y="4607"/>
                    </a:lnTo>
                    <a:lnTo>
                      <a:pt x="14398" y="33927"/>
                    </a:lnTo>
                    <a:lnTo>
                      <a:pt x="26453" y="39545"/>
                    </a:lnTo>
                    <a:lnTo>
                      <a:pt x="39178" y="12235"/>
                    </a:lnTo>
                    <a:lnTo>
                      <a:pt x="48331" y="16514"/>
                    </a:lnTo>
                    <a:lnTo>
                      <a:pt x="35606" y="43824"/>
                    </a:lnTo>
                    <a:lnTo>
                      <a:pt x="50415" y="50744"/>
                    </a:lnTo>
                    <a:lnTo>
                      <a:pt x="64553" y="20346"/>
                    </a:lnTo>
                    <a:lnTo>
                      <a:pt x="73744" y="24625"/>
                    </a:lnTo>
                    <a:close/>
                  </a:path>
                </a:pathLst>
              </a:custGeom>
              <a:solidFill>
                <a:srgbClr val="000000"/>
              </a:solidFill>
              <a:ln w="9525" cap="flat">
                <a:noFill/>
                <a:prstDash val="solid"/>
                <a:miter/>
              </a:ln>
            </p:spPr>
            <p:txBody>
              <a:bodyPr rtlCol="0" anchor="ctr"/>
              <a:lstStyle/>
              <a:p>
                <a:endParaRPr lang="en-CA"/>
              </a:p>
            </p:txBody>
          </p:sp>
          <p:sp>
            <p:nvSpPr>
              <p:cNvPr id="207" name="Freeform: Shape 206">
                <a:extLst>
                  <a:ext uri="{FF2B5EF4-FFF2-40B4-BE49-F238E27FC236}">
                    <a16:creationId xmlns:a16="http://schemas.microsoft.com/office/drawing/2014/main" id="{8017AC60-B1C9-4422-84F2-93521A91FC8F}"/>
                  </a:ext>
                </a:extLst>
              </p:cNvPr>
              <p:cNvSpPr/>
              <p:nvPr/>
            </p:nvSpPr>
            <p:spPr>
              <a:xfrm>
                <a:off x="1320797" y="3712866"/>
                <a:ext cx="69897" cy="63196"/>
              </a:xfrm>
              <a:custGeom>
                <a:avLst/>
                <a:gdLst>
                  <a:gd name="connsiteX0" fmla="*/ 76 w 69897"/>
                  <a:gd name="connsiteY0" fmla="*/ 38144 h 63196"/>
                  <a:gd name="connsiteX1" fmla="*/ 10234 w 69897"/>
                  <a:gd name="connsiteY1" fmla="*/ 16415 h 63196"/>
                  <a:gd name="connsiteX2" fmla="*/ 15257 w 69897"/>
                  <a:gd name="connsiteY2" fmla="*/ 7039 h 63196"/>
                  <a:gd name="connsiteX3" fmla="*/ 20131 w 69897"/>
                  <a:gd name="connsiteY3" fmla="*/ 2388 h 63196"/>
                  <a:gd name="connsiteX4" fmla="*/ 26642 w 69897"/>
                  <a:gd name="connsiteY4" fmla="*/ 342 h 63196"/>
                  <a:gd name="connsiteX5" fmla="*/ 33749 w 69897"/>
                  <a:gd name="connsiteY5" fmla="*/ 1644 h 63196"/>
                  <a:gd name="connsiteX6" fmla="*/ 39813 w 69897"/>
                  <a:gd name="connsiteY6" fmla="*/ 6965 h 63196"/>
                  <a:gd name="connsiteX7" fmla="*/ 42008 w 69897"/>
                  <a:gd name="connsiteY7" fmla="*/ 14778 h 63196"/>
                  <a:gd name="connsiteX8" fmla="*/ 50492 w 69897"/>
                  <a:gd name="connsiteY8" fmla="*/ 9458 h 63196"/>
                  <a:gd name="connsiteX9" fmla="*/ 59942 w 69897"/>
                  <a:gd name="connsiteY9" fmla="*/ 10611 h 63196"/>
                  <a:gd name="connsiteX10" fmla="*/ 66342 w 69897"/>
                  <a:gd name="connsiteY10" fmla="*/ 15671 h 63196"/>
                  <a:gd name="connsiteX11" fmla="*/ 69765 w 69897"/>
                  <a:gd name="connsiteY11" fmla="*/ 23001 h 63196"/>
                  <a:gd name="connsiteX12" fmla="*/ 68909 w 69897"/>
                  <a:gd name="connsiteY12" fmla="*/ 31559 h 63196"/>
                  <a:gd name="connsiteX13" fmla="*/ 63105 w 69897"/>
                  <a:gd name="connsiteY13" fmla="*/ 44990 h 63196"/>
                  <a:gd name="connsiteX14" fmla="*/ 54473 w 69897"/>
                  <a:gd name="connsiteY14" fmla="*/ 63482 h 63196"/>
                  <a:gd name="connsiteX15" fmla="*/ 76 w 69897"/>
                  <a:gd name="connsiteY15" fmla="*/ 38144 h 63196"/>
                  <a:gd name="connsiteX16" fmla="*/ 14252 w 69897"/>
                  <a:gd name="connsiteY16" fmla="*/ 31373 h 63196"/>
                  <a:gd name="connsiteX17" fmla="*/ 26828 w 69897"/>
                  <a:gd name="connsiteY17" fmla="*/ 37251 h 63196"/>
                  <a:gd name="connsiteX18" fmla="*/ 30177 w 69897"/>
                  <a:gd name="connsiteY18" fmla="*/ 30033 h 63196"/>
                  <a:gd name="connsiteX19" fmla="*/ 33711 w 69897"/>
                  <a:gd name="connsiteY19" fmla="*/ 21996 h 63196"/>
                  <a:gd name="connsiteX20" fmla="*/ 33823 w 69897"/>
                  <a:gd name="connsiteY20" fmla="*/ 16639 h 63196"/>
                  <a:gd name="connsiteX21" fmla="*/ 30325 w 69897"/>
                  <a:gd name="connsiteY21" fmla="*/ 13067 h 63196"/>
                  <a:gd name="connsiteX22" fmla="*/ 25600 w 69897"/>
                  <a:gd name="connsiteY22" fmla="*/ 12546 h 63196"/>
                  <a:gd name="connsiteX23" fmla="*/ 21768 w 69897"/>
                  <a:gd name="connsiteY23" fmla="*/ 15783 h 63196"/>
                  <a:gd name="connsiteX24" fmla="*/ 17191 w 69897"/>
                  <a:gd name="connsiteY24" fmla="*/ 25085 h 63196"/>
                  <a:gd name="connsiteX25" fmla="*/ 14252 w 69897"/>
                  <a:gd name="connsiteY25" fmla="*/ 31373 h 63196"/>
                  <a:gd name="connsiteX26" fmla="*/ 35869 w 69897"/>
                  <a:gd name="connsiteY26" fmla="*/ 41456 h 63196"/>
                  <a:gd name="connsiteX27" fmla="*/ 50417 w 69897"/>
                  <a:gd name="connsiteY27" fmla="*/ 48265 h 63196"/>
                  <a:gd name="connsiteX28" fmla="*/ 55143 w 69897"/>
                  <a:gd name="connsiteY28" fmla="*/ 38070 h 63196"/>
                  <a:gd name="connsiteX29" fmla="*/ 58342 w 69897"/>
                  <a:gd name="connsiteY29" fmla="*/ 30405 h 63196"/>
                  <a:gd name="connsiteX30" fmla="*/ 58045 w 69897"/>
                  <a:gd name="connsiteY30" fmla="*/ 25382 h 63196"/>
                  <a:gd name="connsiteX31" fmla="*/ 54138 w 69897"/>
                  <a:gd name="connsiteY31" fmla="*/ 21699 h 63196"/>
                  <a:gd name="connsiteX32" fmla="*/ 49413 w 69897"/>
                  <a:gd name="connsiteY32" fmla="*/ 20955 h 63196"/>
                  <a:gd name="connsiteX33" fmla="*/ 45320 w 69897"/>
                  <a:gd name="connsiteY33" fmla="*/ 23224 h 63196"/>
                  <a:gd name="connsiteX34" fmla="*/ 39999 w 69897"/>
                  <a:gd name="connsiteY34" fmla="*/ 32601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76" y="38144"/>
                    </a:moveTo>
                    <a:lnTo>
                      <a:pt x="10234" y="16415"/>
                    </a:lnTo>
                    <a:cubicBezTo>
                      <a:pt x="12243" y="12099"/>
                      <a:pt x="13917" y="8974"/>
                      <a:pt x="15257" y="7039"/>
                    </a:cubicBezTo>
                    <a:cubicBezTo>
                      <a:pt x="16596" y="5067"/>
                      <a:pt x="18233" y="3542"/>
                      <a:pt x="20131" y="2388"/>
                    </a:cubicBezTo>
                    <a:cubicBezTo>
                      <a:pt x="22065" y="1272"/>
                      <a:pt x="24224" y="565"/>
                      <a:pt x="26642" y="342"/>
                    </a:cubicBezTo>
                    <a:cubicBezTo>
                      <a:pt x="29023" y="119"/>
                      <a:pt x="31404" y="565"/>
                      <a:pt x="33749" y="1644"/>
                    </a:cubicBezTo>
                    <a:cubicBezTo>
                      <a:pt x="36316" y="2835"/>
                      <a:pt x="38325" y="4621"/>
                      <a:pt x="39813" y="6965"/>
                    </a:cubicBezTo>
                    <a:cubicBezTo>
                      <a:pt x="41301" y="9346"/>
                      <a:pt x="42046" y="11951"/>
                      <a:pt x="42008" y="14778"/>
                    </a:cubicBezTo>
                    <a:cubicBezTo>
                      <a:pt x="44501" y="11913"/>
                      <a:pt x="47329" y="10127"/>
                      <a:pt x="50492" y="9458"/>
                    </a:cubicBezTo>
                    <a:cubicBezTo>
                      <a:pt x="53654" y="8751"/>
                      <a:pt x="56780" y="9123"/>
                      <a:pt x="59942" y="10611"/>
                    </a:cubicBezTo>
                    <a:cubicBezTo>
                      <a:pt x="62398" y="11765"/>
                      <a:pt x="64556" y="13439"/>
                      <a:pt x="66342" y="15671"/>
                    </a:cubicBezTo>
                    <a:cubicBezTo>
                      <a:pt x="68165" y="17941"/>
                      <a:pt x="69281" y="20359"/>
                      <a:pt x="69765" y="23001"/>
                    </a:cubicBezTo>
                    <a:cubicBezTo>
                      <a:pt x="70211" y="25643"/>
                      <a:pt x="69951" y="28508"/>
                      <a:pt x="68909" y="31559"/>
                    </a:cubicBezTo>
                    <a:cubicBezTo>
                      <a:pt x="68239" y="33493"/>
                      <a:pt x="66305" y="37958"/>
                      <a:pt x="63105" y="44990"/>
                    </a:cubicBezTo>
                    <a:lnTo>
                      <a:pt x="54473" y="63482"/>
                    </a:lnTo>
                    <a:lnTo>
                      <a:pt x="76" y="38144"/>
                    </a:lnTo>
                    <a:moveTo>
                      <a:pt x="14252" y="31373"/>
                    </a:moveTo>
                    <a:lnTo>
                      <a:pt x="26828" y="37251"/>
                    </a:lnTo>
                    <a:lnTo>
                      <a:pt x="30177" y="30033"/>
                    </a:lnTo>
                    <a:cubicBezTo>
                      <a:pt x="32186" y="25754"/>
                      <a:pt x="33339" y="23076"/>
                      <a:pt x="33711" y="21996"/>
                    </a:cubicBezTo>
                    <a:cubicBezTo>
                      <a:pt x="34381" y="20024"/>
                      <a:pt x="34418" y="18239"/>
                      <a:pt x="33823" y="16639"/>
                    </a:cubicBezTo>
                    <a:cubicBezTo>
                      <a:pt x="33265" y="15076"/>
                      <a:pt x="32111" y="13885"/>
                      <a:pt x="30325" y="13067"/>
                    </a:cubicBezTo>
                    <a:cubicBezTo>
                      <a:pt x="28651" y="12285"/>
                      <a:pt x="27088" y="12099"/>
                      <a:pt x="25600" y="12546"/>
                    </a:cubicBezTo>
                    <a:cubicBezTo>
                      <a:pt x="24112" y="12955"/>
                      <a:pt x="22847" y="14071"/>
                      <a:pt x="21768" y="15783"/>
                    </a:cubicBezTo>
                    <a:cubicBezTo>
                      <a:pt x="21135" y="16825"/>
                      <a:pt x="19610" y="19913"/>
                      <a:pt x="17191" y="25085"/>
                    </a:cubicBezTo>
                    <a:lnTo>
                      <a:pt x="14252" y="31373"/>
                    </a:lnTo>
                    <a:moveTo>
                      <a:pt x="35869" y="41456"/>
                    </a:moveTo>
                    <a:lnTo>
                      <a:pt x="50417" y="48265"/>
                    </a:lnTo>
                    <a:lnTo>
                      <a:pt x="55143" y="38070"/>
                    </a:lnTo>
                    <a:cubicBezTo>
                      <a:pt x="57003" y="34126"/>
                      <a:pt x="58082" y="31559"/>
                      <a:pt x="58342" y="30405"/>
                    </a:cubicBezTo>
                    <a:cubicBezTo>
                      <a:pt x="58789" y="28619"/>
                      <a:pt x="58714" y="26945"/>
                      <a:pt x="58045" y="25382"/>
                    </a:cubicBezTo>
                    <a:cubicBezTo>
                      <a:pt x="57338" y="23820"/>
                      <a:pt x="56073" y="22592"/>
                      <a:pt x="54138" y="21699"/>
                    </a:cubicBezTo>
                    <a:cubicBezTo>
                      <a:pt x="52501" y="20955"/>
                      <a:pt x="50938" y="20694"/>
                      <a:pt x="49413" y="20955"/>
                    </a:cubicBezTo>
                    <a:cubicBezTo>
                      <a:pt x="47924" y="21215"/>
                      <a:pt x="46548" y="21959"/>
                      <a:pt x="45320" y="23224"/>
                    </a:cubicBezTo>
                    <a:cubicBezTo>
                      <a:pt x="44129" y="24489"/>
                      <a:pt x="42343" y="27615"/>
                      <a:pt x="39999" y="32601"/>
                    </a:cubicBezTo>
                    <a:close/>
                  </a:path>
                </a:pathLst>
              </a:custGeom>
              <a:solidFill>
                <a:srgbClr val="000000"/>
              </a:solidFill>
              <a:ln w="9525" cap="flat">
                <a:noFill/>
                <a:prstDash val="solid"/>
                <a:miter/>
              </a:ln>
            </p:spPr>
            <p:txBody>
              <a:bodyPr rtlCol="0" anchor="ctr"/>
              <a:lstStyle/>
              <a:p>
                <a:endParaRPr lang="en-CA"/>
              </a:p>
            </p:txBody>
          </p:sp>
        </p:grpSp>
        <p:grpSp>
          <p:nvGrpSpPr>
            <p:cNvPr id="208" name="Graphic 4">
              <a:extLst>
                <a:ext uri="{FF2B5EF4-FFF2-40B4-BE49-F238E27FC236}">
                  <a16:creationId xmlns:a16="http://schemas.microsoft.com/office/drawing/2014/main" id="{2D71EBD1-3476-4E43-B106-9FF6A65211C5}"/>
                </a:ext>
              </a:extLst>
            </p:cNvPr>
            <p:cNvGrpSpPr/>
            <p:nvPr/>
          </p:nvGrpSpPr>
          <p:grpSpPr>
            <a:xfrm>
              <a:off x="1448098" y="3711626"/>
              <a:ext cx="132331" cy="182799"/>
              <a:chOff x="1448098" y="3711626"/>
              <a:chExt cx="132331" cy="182799"/>
            </a:xfrm>
          </p:grpSpPr>
          <p:sp>
            <p:nvSpPr>
              <p:cNvPr id="209" name="Freeform: Shape 208">
                <a:extLst>
                  <a:ext uri="{FF2B5EF4-FFF2-40B4-BE49-F238E27FC236}">
                    <a16:creationId xmlns:a16="http://schemas.microsoft.com/office/drawing/2014/main" id="{42C41B41-FE1A-40AF-9DE1-642498788E05}"/>
                  </a:ext>
                </a:extLst>
              </p:cNvPr>
              <p:cNvSpPr/>
              <p:nvPr/>
            </p:nvSpPr>
            <p:spPr>
              <a:xfrm>
                <a:off x="1448098" y="3816551"/>
                <a:ext cx="78878" cy="77874"/>
              </a:xfrm>
              <a:custGeom>
                <a:avLst/>
                <a:gdLst>
                  <a:gd name="connsiteX0" fmla="*/ 54449 w 78878"/>
                  <a:gd name="connsiteY0" fmla="*/ 78173 h 77874"/>
                  <a:gd name="connsiteX1" fmla="*/ 89 w 78878"/>
                  <a:gd name="connsiteY1" fmla="*/ 52835 h 77874"/>
                  <a:gd name="connsiteX2" fmla="*/ 7754 w 78878"/>
                  <a:gd name="connsiteY2" fmla="*/ 36389 h 77874"/>
                  <a:gd name="connsiteX3" fmla="*/ 49426 w 78878"/>
                  <a:gd name="connsiteY3" fmla="*/ 43831 h 77874"/>
                  <a:gd name="connsiteX4" fmla="*/ 16907 w 78878"/>
                  <a:gd name="connsiteY4" fmla="*/ 16781 h 77874"/>
                  <a:gd name="connsiteX5" fmla="*/ 24572 w 78878"/>
                  <a:gd name="connsiteY5" fmla="*/ 298 h 77874"/>
                  <a:gd name="connsiteX6" fmla="*/ 78968 w 78878"/>
                  <a:gd name="connsiteY6" fmla="*/ 25674 h 77874"/>
                  <a:gd name="connsiteX7" fmla="*/ 74206 w 78878"/>
                  <a:gd name="connsiteY7" fmla="*/ 35868 h 77874"/>
                  <a:gd name="connsiteX8" fmla="*/ 31381 w 78878"/>
                  <a:gd name="connsiteY8" fmla="*/ 15888 h 77874"/>
                  <a:gd name="connsiteX9" fmla="*/ 69183 w 78878"/>
                  <a:gd name="connsiteY9" fmla="*/ 46658 h 77874"/>
                  <a:gd name="connsiteX10" fmla="*/ 64234 w 78878"/>
                  <a:gd name="connsiteY10" fmla="*/ 57225 h 77874"/>
                  <a:gd name="connsiteX11" fmla="*/ 16423 w 78878"/>
                  <a:gd name="connsiteY11" fmla="*/ 48035 h 77874"/>
                  <a:gd name="connsiteX12" fmla="*/ 59211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49" y="78173"/>
                    </a:moveTo>
                    <a:lnTo>
                      <a:pt x="89" y="52835"/>
                    </a:lnTo>
                    <a:lnTo>
                      <a:pt x="7754" y="36389"/>
                    </a:lnTo>
                    <a:lnTo>
                      <a:pt x="49426" y="43831"/>
                    </a:lnTo>
                    <a:lnTo>
                      <a:pt x="16907" y="16781"/>
                    </a:lnTo>
                    <a:lnTo>
                      <a:pt x="24572" y="298"/>
                    </a:lnTo>
                    <a:lnTo>
                      <a:pt x="78968" y="25674"/>
                    </a:lnTo>
                    <a:lnTo>
                      <a:pt x="74206" y="35868"/>
                    </a:lnTo>
                    <a:lnTo>
                      <a:pt x="31381" y="15888"/>
                    </a:lnTo>
                    <a:lnTo>
                      <a:pt x="69183" y="46658"/>
                    </a:lnTo>
                    <a:lnTo>
                      <a:pt x="64234" y="57225"/>
                    </a:lnTo>
                    <a:lnTo>
                      <a:pt x="16423" y="48035"/>
                    </a:lnTo>
                    <a:lnTo>
                      <a:pt x="59211" y="67978"/>
                    </a:lnTo>
                    <a:close/>
                  </a:path>
                </a:pathLst>
              </a:custGeom>
              <a:solidFill>
                <a:srgbClr val="000000"/>
              </a:solidFill>
              <a:ln w="9525" cap="flat">
                <a:noFill/>
                <a:prstDash val="solid"/>
                <a:miter/>
              </a:ln>
            </p:spPr>
            <p:txBody>
              <a:bodyPr rtlCol="0" anchor="ctr"/>
              <a:lstStyle/>
              <a:p>
                <a:endParaRPr lang="en-CA"/>
              </a:p>
            </p:txBody>
          </p:sp>
          <p:sp>
            <p:nvSpPr>
              <p:cNvPr id="210" name="Freeform: Shape 209">
                <a:extLst>
                  <a:ext uri="{FF2B5EF4-FFF2-40B4-BE49-F238E27FC236}">
                    <a16:creationId xmlns:a16="http://schemas.microsoft.com/office/drawing/2014/main" id="{E65F07CE-6EBD-48CA-8EB7-542BC976CF15}"/>
                  </a:ext>
                </a:extLst>
              </p:cNvPr>
              <p:cNvSpPr/>
              <p:nvPr/>
            </p:nvSpPr>
            <p:spPr>
              <a:xfrm>
                <a:off x="1484973" y="3778382"/>
                <a:ext cx="69949" cy="58154"/>
              </a:xfrm>
              <a:custGeom>
                <a:avLst/>
                <a:gdLst>
                  <a:gd name="connsiteX0" fmla="*/ 70042 w 69949"/>
                  <a:gd name="connsiteY0" fmla="*/ 3901 h 58154"/>
                  <a:gd name="connsiteX1" fmla="*/ 64461 w 69949"/>
                  <a:gd name="connsiteY1" fmla="*/ 15844 h 58154"/>
                  <a:gd name="connsiteX2" fmla="*/ 49913 w 69949"/>
                  <a:gd name="connsiteY2" fmla="*/ 14803 h 58154"/>
                  <a:gd name="connsiteX3" fmla="*/ 39755 w 69949"/>
                  <a:gd name="connsiteY3" fmla="*/ 36569 h 58154"/>
                  <a:gd name="connsiteX4" fmla="*/ 50024 w 69949"/>
                  <a:gd name="connsiteY4" fmla="*/ 46801 h 58154"/>
                  <a:gd name="connsiteX5" fmla="*/ 44592 w 69949"/>
                  <a:gd name="connsiteY5" fmla="*/ 58446 h 58154"/>
                  <a:gd name="connsiteX6" fmla="*/ 93 w 69949"/>
                  <a:gd name="connsiteY6" fmla="*/ 11900 h 58154"/>
                  <a:gd name="connsiteX7" fmla="*/ 5488 w 69949"/>
                  <a:gd name="connsiteY7" fmla="*/ 292 h 58154"/>
                  <a:gd name="connsiteX8" fmla="*/ 70042 w 69949"/>
                  <a:gd name="connsiteY8" fmla="*/ 3901 h 58154"/>
                  <a:gd name="connsiteX9" fmla="*/ 39086 w 69949"/>
                  <a:gd name="connsiteY9" fmla="*/ 14058 h 58154"/>
                  <a:gd name="connsiteX10" fmla="*/ 15422 w 69949"/>
                  <a:gd name="connsiteY10" fmla="*/ 12161 h 58154"/>
                  <a:gd name="connsiteX11" fmla="*/ 32165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42" y="3901"/>
                    </a:moveTo>
                    <a:lnTo>
                      <a:pt x="64461" y="15844"/>
                    </a:lnTo>
                    <a:lnTo>
                      <a:pt x="49913" y="14803"/>
                    </a:lnTo>
                    <a:lnTo>
                      <a:pt x="39755" y="36569"/>
                    </a:lnTo>
                    <a:lnTo>
                      <a:pt x="50024" y="46801"/>
                    </a:lnTo>
                    <a:lnTo>
                      <a:pt x="44592" y="58446"/>
                    </a:lnTo>
                    <a:lnTo>
                      <a:pt x="93" y="11900"/>
                    </a:lnTo>
                    <a:lnTo>
                      <a:pt x="5488" y="292"/>
                    </a:lnTo>
                    <a:lnTo>
                      <a:pt x="70042" y="3901"/>
                    </a:lnTo>
                    <a:moveTo>
                      <a:pt x="39086" y="14058"/>
                    </a:moveTo>
                    <a:lnTo>
                      <a:pt x="15422" y="12161"/>
                    </a:lnTo>
                    <a:lnTo>
                      <a:pt x="32165" y="28904"/>
                    </a:lnTo>
                    <a:close/>
                  </a:path>
                </a:pathLst>
              </a:custGeom>
              <a:solidFill>
                <a:srgbClr val="000000"/>
              </a:solidFill>
              <a:ln w="9525" cap="flat">
                <a:noFill/>
                <a:prstDash val="solid"/>
                <a:miter/>
              </a:ln>
            </p:spPr>
            <p:txBody>
              <a:bodyPr rtlCol="0" anchor="ctr"/>
              <a:lstStyle/>
              <a:p>
                <a:endParaRPr lang="en-CA"/>
              </a:p>
            </p:txBody>
          </p:sp>
          <p:sp>
            <p:nvSpPr>
              <p:cNvPr id="211" name="Freeform: Shape 210">
                <a:extLst>
                  <a:ext uri="{FF2B5EF4-FFF2-40B4-BE49-F238E27FC236}">
                    <a16:creationId xmlns:a16="http://schemas.microsoft.com/office/drawing/2014/main" id="{9AE77A97-6A50-4D5C-ABB2-25B808183D58}"/>
                  </a:ext>
                </a:extLst>
              </p:cNvPr>
              <p:cNvSpPr/>
              <p:nvPr/>
            </p:nvSpPr>
            <p:spPr>
              <a:xfrm>
                <a:off x="1503262" y="3711626"/>
                <a:ext cx="77167" cy="64465"/>
              </a:xfrm>
              <a:custGeom>
                <a:avLst/>
                <a:gdLst>
                  <a:gd name="connsiteX0" fmla="*/ 54492 w 77167"/>
                  <a:gd name="connsiteY0" fmla="*/ 64751 h 64465"/>
                  <a:gd name="connsiteX1" fmla="*/ 95 w 77167"/>
                  <a:gd name="connsiteY1" fmla="*/ 39413 h 64465"/>
                  <a:gd name="connsiteX2" fmla="*/ 10885 w 77167"/>
                  <a:gd name="connsiteY2" fmla="*/ 16308 h 64465"/>
                  <a:gd name="connsiteX3" fmla="*/ 18252 w 77167"/>
                  <a:gd name="connsiteY3" fmla="*/ 4327 h 64465"/>
                  <a:gd name="connsiteX4" fmla="*/ 26401 w 77167"/>
                  <a:gd name="connsiteY4" fmla="*/ 420 h 64465"/>
                  <a:gd name="connsiteX5" fmla="*/ 36074 w 77167"/>
                  <a:gd name="connsiteY5" fmla="*/ 2057 h 64465"/>
                  <a:gd name="connsiteX6" fmla="*/ 44520 w 77167"/>
                  <a:gd name="connsiteY6" fmla="*/ 10355 h 64465"/>
                  <a:gd name="connsiteX7" fmla="*/ 44520 w 77167"/>
                  <a:gd name="connsiteY7" fmla="*/ 23451 h 64465"/>
                  <a:gd name="connsiteX8" fmla="*/ 51850 w 77167"/>
                  <a:gd name="connsiteY8" fmla="*/ 19693 h 64465"/>
                  <a:gd name="connsiteX9" fmla="*/ 63570 w 77167"/>
                  <a:gd name="connsiteY9" fmla="*/ 17573 h 64465"/>
                  <a:gd name="connsiteX10" fmla="*/ 77263 w 77167"/>
                  <a:gd name="connsiteY10" fmla="*/ 15861 h 64465"/>
                  <a:gd name="connsiteX11" fmla="*/ 71161 w 77167"/>
                  <a:gd name="connsiteY11" fmla="*/ 28995 h 64465"/>
                  <a:gd name="connsiteX12" fmla="*/ 55608 w 77167"/>
                  <a:gd name="connsiteY12" fmla="*/ 31414 h 64465"/>
                  <a:gd name="connsiteX13" fmla="*/ 44930 w 77167"/>
                  <a:gd name="connsiteY13" fmla="*/ 33497 h 64465"/>
                  <a:gd name="connsiteX14" fmla="*/ 41135 w 77167"/>
                  <a:gd name="connsiteY14" fmla="*/ 35730 h 64465"/>
                  <a:gd name="connsiteX15" fmla="*/ 37935 w 77167"/>
                  <a:gd name="connsiteY15" fmla="*/ 40976 h 64465"/>
                  <a:gd name="connsiteX16" fmla="*/ 36893 w 77167"/>
                  <a:gd name="connsiteY16" fmla="*/ 43208 h 64465"/>
                  <a:gd name="connsiteX17" fmla="*/ 59589 w 77167"/>
                  <a:gd name="connsiteY17" fmla="*/ 53775 h 64465"/>
                  <a:gd name="connsiteX18" fmla="*/ 54492 w 77167"/>
                  <a:gd name="connsiteY18" fmla="*/ 64751 h 64465"/>
                  <a:gd name="connsiteX19" fmla="*/ 28224 w 77167"/>
                  <a:gd name="connsiteY19" fmla="*/ 39153 h 64465"/>
                  <a:gd name="connsiteX20" fmla="*/ 32019 w 77167"/>
                  <a:gd name="connsiteY20" fmla="*/ 31042 h 64465"/>
                  <a:gd name="connsiteX21" fmla="*/ 35926 w 77167"/>
                  <a:gd name="connsiteY21" fmla="*/ 20847 h 64465"/>
                  <a:gd name="connsiteX22" fmla="*/ 35070 w 77167"/>
                  <a:gd name="connsiteY22" fmla="*/ 16717 h 64465"/>
                  <a:gd name="connsiteX23" fmla="*/ 31535 w 77167"/>
                  <a:gd name="connsiteY23" fmla="*/ 13703 h 64465"/>
                  <a:gd name="connsiteX24" fmla="*/ 26401 w 77167"/>
                  <a:gd name="connsiteY24" fmla="*/ 13071 h 64465"/>
                  <a:gd name="connsiteX25" fmla="*/ 22345 w 77167"/>
                  <a:gd name="connsiteY25" fmla="*/ 16233 h 64465"/>
                  <a:gd name="connsiteX26" fmla="*/ 18401 w 77167"/>
                  <a:gd name="connsiteY26" fmla="*/ 24158 h 64465"/>
                  <a:gd name="connsiteX27" fmla="*/ 14420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492" y="64751"/>
                    </a:moveTo>
                    <a:lnTo>
                      <a:pt x="95" y="39413"/>
                    </a:lnTo>
                    <a:lnTo>
                      <a:pt x="10885" y="16308"/>
                    </a:lnTo>
                    <a:cubicBezTo>
                      <a:pt x="13601" y="10503"/>
                      <a:pt x="16057" y="6485"/>
                      <a:pt x="18252" y="4327"/>
                    </a:cubicBezTo>
                    <a:cubicBezTo>
                      <a:pt x="20448" y="2132"/>
                      <a:pt x="23164" y="830"/>
                      <a:pt x="26401" y="420"/>
                    </a:cubicBezTo>
                    <a:cubicBezTo>
                      <a:pt x="29638" y="11"/>
                      <a:pt x="32875" y="532"/>
                      <a:pt x="36074" y="2057"/>
                    </a:cubicBezTo>
                    <a:cubicBezTo>
                      <a:pt x="40167" y="3955"/>
                      <a:pt x="42995" y="6708"/>
                      <a:pt x="44520" y="10355"/>
                    </a:cubicBezTo>
                    <a:cubicBezTo>
                      <a:pt x="46046" y="14001"/>
                      <a:pt x="46046" y="18354"/>
                      <a:pt x="44520" y="23451"/>
                    </a:cubicBezTo>
                    <a:cubicBezTo>
                      <a:pt x="47013" y="21740"/>
                      <a:pt x="49469" y="20475"/>
                      <a:pt x="51850" y="19693"/>
                    </a:cubicBezTo>
                    <a:cubicBezTo>
                      <a:pt x="54194" y="18949"/>
                      <a:pt x="58138" y="18205"/>
                      <a:pt x="63570" y="17573"/>
                    </a:cubicBezTo>
                    <a:lnTo>
                      <a:pt x="77263" y="15861"/>
                    </a:lnTo>
                    <a:lnTo>
                      <a:pt x="71161" y="28995"/>
                    </a:lnTo>
                    <a:lnTo>
                      <a:pt x="55608" y="31414"/>
                    </a:lnTo>
                    <a:cubicBezTo>
                      <a:pt x="50064" y="32270"/>
                      <a:pt x="46530" y="32976"/>
                      <a:pt x="44930" y="33497"/>
                    </a:cubicBezTo>
                    <a:cubicBezTo>
                      <a:pt x="43330" y="34018"/>
                      <a:pt x="42065" y="34762"/>
                      <a:pt x="41135" y="35730"/>
                    </a:cubicBezTo>
                    <a:cubicBezTo>
                      <a:pt x="40167" y="36697"/>
                      <a:pt x="39125" y="38446"/>
                      <a:pt x="37935" y="40976"/>
                    </a:cubicBezTo>
                    <a:lnTo>
                      <a:pt x="36893" y="43208"/>
                    </a:lnTo>
                    <a:lnTo>
                      <a:pt x="59589" y="53775"/>
                    </a:lnTo>
                    <a:lnTo>
                      <a:pt x="54492" y="64751"/>
                    </a:lnTo>
                    <a:moveTo>
                      <a:pt x="28224" y="39153"/>
                    </a:moveTo>
                    <a:lnTo>
                      <a:pt x="32019" y="31042"/>
                    </a:lnTo>
                    <a:cubicBezTo>
                      <a:pt x="34475" y="25758"/>
                      <a:pt x="35777" y="22372"/>
                      <a:pt x="35926" y="20847"/>
                    </a:cubicBezTo>
                    <a:cubicBezTo>
                      <a:pt x="36112" y="19321"/>
                      <a:pt x="35814" y="17945"/>
                      <a:pt x="35070" y="16717"/>
                    </a:cubicBezTo>
                    <a:cubicBezTo>
                      <a:pt x="34326" y="15452"/>
                      <a:pt x="33135" y="14447"/>
                      <a:pt x="31535" y="13703"/>
                    </a:cubicBezTo>
                    <a:cubicBezTo>
                      <a:pt x="29675" y="12847"/>
                      <a:pt x="27963" y="12624"/>
                      <a:pt x="26401" y="13071"/>
                    </a:cubicBezTo>
                    <a:cubicBezTo>
                      <a:pt x="24838" y="13554"/>
                      <a:pt x="23461" y="14596"/>
                      <a:pt x="22345" y="16233"/>
                    </a:cubicBezTo>
                    <a:cubicBezTo>
                      <a:pt x="21787" y="17052"/>
                      <a:pt x="20485" y="19693"/>
                      <a:pt x="18401" y="24158"/>
                    </a:cubicBezTo>
                    <a:lnTo>
                      <a:pt x="14420" y="32716"/>
                    </a:lnTo>
                    <a:close/>
                  </a:path>
                </a:pathLst>
              </a:custGeom>
              <a:solidFill>
                <a:srgbClr val="000000"/>
              </a:solidFill>
              <a:ln w="9525" cap="flat">
                <a:noFill/>
                <a:prstDash val="solid"/>
                <a:miter/>
              </a:ln>
            </p:spPr>
            <p:txBody>
              <a:bodyPr rtlCol="0" anchor="ctr"/>
              <a:lstStyle/>
              <a:p>
                <a:endParaRPr lang="en-CA"/>
              </a:p>
            </p:txBody>
          </p:sp>
        </p:grpSp>
        <p:grpSp>
          <p:nvGrpSpPr>
            <p:cNvPr id="212" name="Graphic 4">
              <a:extLst>
                <a:ext uri="{FF2B5EF4-FFF2-40B4-BE49-F238E27FC236}">
                  <a16:creationId xmlns:a16="http://schemas.microsoft.com/office/drawing/2014/main" id="{B0C2D320-4C3D-431C-A3CA-21799B5B7F58}"/>
                </a:ext>
              </a:extLst>
            </p:cNvPr>
            <p:cNvGrpSpPr/>
            <p:nvPr/>
          </p:nvGrpSpPr>
          <p:grpSpPr>
            <a:xfrm>
              <a:off x="1643806" y="3711626"/>
              <a:ext cx="119080" cy="175573"/>
              <a:chOff x="1643806" y="3711626"/>
              <a:chExt cx="119080" cy="175573"/>
            </a:xfrm>
          </p:grpSpPr>
          <p:sp>
            <p:nvSpPr>
              <p:cNvPr id="213" name="Freeform: Shape 212">
                <a:extLst>
                  <a:ext uri="{FF2B5EF4-FFF2-40B4-BE49-F238E27FC236}">
                    <a16:creationId xmlns:a16="http://schemas.microsoft.com/office/drawing/2014/main" id="{C38381AB-3E5F-4A9D-B2E1-DB529EC37B9B}"/>
                  </a:ext>
                </a:extLst>
              </p:cNvPr>
              <p:cNvSpPr/>
              <p:nvPr/>
            </p:nvSpPr>
            <p:spPr>
              <a:xfrm>
                <a:off x="1643806" y="3829045"/>
                <a:ext cx="69949" cy="58154"/>
              </a:xfrm>
              <a:custGeom>
                <a:avLst/>
                <a:gdLst>
                  <a:gd name="connsiteX0" fmla="*/ 70059 w 69949"/>
                  <a:gd name="connsiteY0" fmla="*/ 3906 h 58154"/>
                  <a:gd name="connsiteX1" fmla="*/ 64477 w 69949"/>
                  <a:gd name="connsiteY1" fmla="*/ 15850 h 58154"/>
                  <a:gd name="connsiteX2" fmla="*/ 49930 w 69949"/>
                  <a:gd name="connsiteY2" fmla="*/ 14808 h 58154"/>
                  <a:gd name="connsiteX3" fmla="*/ 39772 w 69949"/>
                  <a:gd name="connsiteY3" fmla="*/ 36574 h 58154"/>
                  <a:gd name="connsiteX4" fmla="*/ 50041 w 69949"/>
                  <a:gd name="connsiteY4" fmla="*/ 46806 h 58154"/>
                  <a:gd name="connsiteX5" fmla="*/ 44609 w 69949"/>
                  <a:gd name="connsiteY5" fmla="*/ 58452 h 58154"/>
                  <a:gd name="connsiteX6" fmla="*/ 109 w 69949"/>
                  <a:gd name="connsiteY6" fmla="*/ 11906 h 58154"/>
                  <a:gd name="connsiteX7" fmla="*/ 5504 w 69949"/>
                  <a:gd name="connsiteY7" fmla="*/ 297 h 58154"/>
                  <a:gd name="connsiteX8" fmla="*/ 70059 w 69949"/>
                  <a:gd name="connsiteY8" fmla="*/ 3906 h 58154"/>
                  <a:gd name="connsiteX9" fmla="*/ 39102 w 69949"/>
                  <a:gd name="connsiteY9" fmla="*/ 14064 h 58154"/>
                  <a:gd name="connsiteX10" fmla="*/ 15439 w 69949"/>
                  <a:gd name="connsiteY10" fmla="*/ 12166 h 58154"/>
                  <a:gd name="connsiteX11" fmla="*/ 32182 w 69949"/>
                  <a:gd name="connsiteY11" fmla="*/ 28909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59" y="3906"/>
                    </a:moveTo>
                    <a:lnTo>
                      <a:pt x="64477" y="15850"/>
                    </a:lnTo>
                    <a:lnTo>
                      <a:pt x="49930" y="14808"/>
                    </a:lnTo>
                    <a:lnTo>
                      <a:pt x="39772" y="36574"/>
                    </a:lnTo>
                    <a:lnTo>
                      <a:pt x="50041" y="46806"/>
                    </a:lnTo>
                    <a:lnTo>
                      <a:pt x="44609" y="58452"/>
                    </a:lnTo>
                    <a:lnTo>
                      <a:pt x="109" y="11906"/>
                    </a:lnTo>
                    <a:lnTo>
                      <a:pt x="5504" y="297"/>
                    </a:lnTo>
                    <a:lnTo>
                      <a:pt x="70059" y="3906"/>
                    </a:lnTo>
                    <a:moveTo>
                      <a:pt x="39102" y="14064"/>
                    </a:moveTo>
                    <a:lnTo>
                      <a:pt x="15439" y="12166"/>
                    </a:lnTo>
                    <a:lnTo>
                      <a:pt x="32182" y="28909"/>
                    </a:lnTo>
                    <a:close/>
                  </a:path>
                </a:pathLst>
              </a:custGeom>
              <a:solidFill>
                <a:srgbClr val="000000"/>
              </a:solidFill>
              <a:ln w="9525" cap="flat">
                <a:noFill/>
                <a:prstDash val="solid"/>
                <a:miter/>
              </a:ln>
            </p:spPr>
            <p:txBody>
              <a:bodyPr rtlCol="0" anchor="ctr"/>
              <a:lstStyle/>
              <a:p>
                <a:endParaRPr lang="en-CA"/>
              </a:p>
            </p:txBody>
          </p:sp>
          <p:sp>
            <p:nvSpPr>
              <p:cNvPr id="214" name="Freeform: Shape 213">
                <a:extLst>
                  <a:ext uri="{FF2B5EF4-FFF2-40B4-BE49-F238E27FC236}">
                    <a16:creationId xmlns:a16="http://schemas.microsoft.com/office/drawing/2014/main" id="{54245635-F011-4CC4-9173-C64498B73DB6}"/>
                  </a:ext>
                </a:extLst>
              </p:cNvPr>
              <p:cNvSpPr/>
              <p:nvPr/>
            </p:nvSpPr>
            <p:spPr>
              <a:xfrm>
                <a:off x="1662098" y="3765464"/>
                <a:ext cx="59494" cy="61337"/>
              </a:xfrm>
              <a:custGeom>
                <a:avLst/>
                <a:gdLst>
                  <a:gd name="connsiteX0" fmla="*/ 54471 w 59494"/>
                  <a:gd name="connsiteY0" fmla="*/ 61629 h 61337"/>
                  <a:gd name="connsiteX1" fmla="*/ 112 w 59494"/>
                  <a:gd name="connsiteY1" fmla="*/ 36291 h 61337"/>
                  <a:gd name="connsiteX2" fmla="*/ 8335 w 59494"/>
                  <a:gd name="connsiteY2" fmla="*/ 18655 h 61337"/>
                  <a:gd name="connsiteX3" fmla="*/ 15218 w 59494"/>
                  <a:gd name="connsiteY3" fmla="*/ 6005 h 61337"/>
                  <a:gd name="connsiteX4" fmla="*/ 24185 w 59494"/>
                  <a:gd name="connsiteY4" fmla="*/ 647 h 61337"/>
                  <a:gd name="connsiteX5" fmla="*/ 36240 w 59494"/>
                  <a:gd name="connsiteY5" fmla="*/ 2433 h 61337"/>
                  <a:gd name="connsiteX6" fmla="*/ 43830 w 59494"/>
                  <a:gd name="connsiteY6" fmla="*/ 8163 h 61337"/>
                  <a:gd name="connsiteX7" fmla="*/ 47030 w 59494"/>
                  <a:gd name="connsiteY7" fmla="*/ 15306 h 61337"/>
                  <a:gd name="connsiteX8" fmla="*/ 46956 w 59494"/>
                  <a:gd name="connsiteY8" fmla="*/ 22190 h 61337"/>
                  <a:gd name="connsiteX9" fmla="*/ 42416 w 59494"/>
                  <a:gd name="connsiteY9" fmla="*/ 33947 h 61337"/>
                  <a:gd name="connsiteX10" fmla="*/ 39105 w 59494"/>
                  <a:gd name="connsiteY10" fmla="*/ 41091 h 61337"/>
                  <a:gd name="connsiteX11" fmla="*/ 59606 w 59494"/>
                  <a:gd name="connsiteY11" fmla="*/ 50653 h 61337"/>
                  <a:gd name="connsiteX12" fmla="*/ 54471 w 59494"/>
                  <a:gd name="connsiteY12" fmla="*/ 61629 h 61337"/>
                  <a:gd name="connsiteX13" fmla="*/ 14437 w 59494"/>
                  <a:gd name="connsiteY13" fmla="*/ 29594 h 61337"/>
                  <a:gd name="connsiteX14" fmla="*/ 29840 w 59494"/>
                  <a:gd name="connsiteY14" fmla="*/ 36812 h 61337"/>
                  <a:gd name="connsiteX15" fmla="*/ 32668 w 59494"/>
                  <a:gd name="connsiteY15" fmla="*/ 30784 h 61337"/>
                  <a:gd name="connsiteX16" fmla="*/ 35831 w 59494"/>
                  <a:gd name="connsiteY16" fmla="*/ 21706 h 61337"/>
                  <a:gd name="connsiteX17" fmla="*/ 34789 w 59494"/>
                  <a:gd name="connsiteY17" fmla="*/ 17018 h 61337"/>
                  <a:gd name="connsiteX18" fmla="*/ 31143 w 59494"/>
                  <a:gd name="connsiteY18" fmla="*/ 13818 h 61337"/>
                  <a:gd name="connsiteX19" fmla="*/ 25413 w 59494"/>
                  <a:gd name="connsiteY19" fmla="*/ 13260 h 61337"/>
                  <a:gd name="connsiteX20" fmla="*/ 20948 w 59494"/>
                  <a:gd name="connsiteY20" fmla="*/ 16571 h 61337"/>
                  <a:gd name="connsiteX21" fmla="*/ 16892 w 59494"/>
                  <a:gd name="connsiteY21" fmla="*/ 24310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471" y="61629"/>
                    </a:moveTo>
                    <a:lnTo>
                      <a:pt x="112" y="36291"/>
                    </a:lnTo>
                    <a:lnTo>
                      <a:pt x="8335" y="18655"/>
                    </a:lnTo>
                    <a:cubicBezTo>
                      <a:pt x="11423" y="11995"/>
                      <a:pt x="13730" y="7753"/>
                      <a:pt x="15218" y="6005"/>
                    </a:cubicBezTo>
                    <a:cubicBezTo>
                      <a:pt x="17488" y="3251"/>
                      <a:pt x="20501" y="1465"/>
                      <a:pt x="24185" y="647"/>
                    </a:cubicBezTo>
                    <a:cubicBezTo>
                      <a:pt x="27906" y="-172"/>
                      <a:pt x="31924" y="424"/>
                      <a:pt x="36240" y="2433"/>
                    </a:cubicBezTo>
                    <a:cubicBezTo>
                      <a:pt x="39589" y="3995"/>
                      <a:pt x="42119" y="5893"/>
                      <a:pt x="43830" y="8163"/>
                    </a:cubicBezTo>
                    <a:cubicBezTo>
                      <a:pt x="45542" y="10432"/>
                      <a:pt x="46621" y="12813"/>
                      <a:pt x="47030" y="15306"/>
                    </a:cubicBezTo>
                    <a:cubicBezTo>
                      <a:pt x="47476" y="17762"/>
                      <a:pt x="47439" y="20069"/>
                      <a:pt x="46956" y="22190"/>
                    </a:cubicBezTo>
                    <a:cubicBezTo>
                      <a:pt x="46249" y="25055"/>
                      <a:pt x="44760" y="28961"/>
                      <a:pt x="42416" y="33947"/>
                    </a:cubicBezTo>
                    <a:lnTo>
                      <a:pt x="39105" y="41091"/>
                    </a:lnTo>
                    <a:lnTo>
                      <a:pt x="59606" y="50653"/>
                    </a:lnTo>
                    <a:lnTo>
                      <a:pt x="54471" y="61629"/>
                    </a:lnTo>
                    <a:moveTo>
                      <a:pt x="14437" y="29594"/>
                    </a:moveTo>
                    <a:lnTo>
                      <a:pt x="29840" y="36812"/>
                    </a:lnTo>
                    <a:lnTo>
                      <a:pt x="32668" y="30784"/>
                    </a:lnTo>
                    <a:cubicBezTo>
                      <a:pt x="34677" y="26468"/>
                      <a:pt x="35719" y="23417"/>
                      <a:pt x="35831" y="21706"/>
                    </a:cubicBezTo>
                    <a:cubicBezTo>
                      <a:pt x="35942" y="19994"/>
                      <a:pt x="35607" y="18432"/>
                      <a:pt x="34789" y="17018"/>
                    </a:cubicBezTo>
                    <a:cubicBezTo>
                      <a:pt x="33970" y="15641"/>
                      <a:pt x="32742" y="14562"/>
                      <a:pt x="31143" y="13818"/>
                    </a:cubicBezTo>
                    <a:cubicBezTo>
                      <a:pt x="29133" y="12888"/>
                      <a:pt x="27236" y="12702"/>
                      <a:pt x="25413" y="13260"/>
                    </a:cubicBezTo>
                    <a:cubicBezTo>
                      <a:pt x="23590" y="13855"/>
                      <a:pt x="22101" y="14934"/>
                      <a:pt x="20948" y="16571"/>
                    </a:cubicBezTo>
                    <a:cubicBezTo>
                      <a:pt x="20092" y="17762"/>
                      <a:pt x="18753" y="20329"/>
                      <a:pt x="16892" y="24310"/>
                    </a:cubicBezTo>
                    <a:close/>
                  </a:path>
                </a:pathLst>
              </a:custGeom>
              <a:solidFill>
                <a:srgbClr val="000000"/>
              </a:solidFill>
              <a:ln w="9525" cap="flat">
                <a:noFill/>
                <a:prstDash val="solid"/>
                <a:miter/>
              </a:ln>
            </p:spPr>
            <p:txBody>
              <a:bodyPr rtlCol="0" anchor="ctr"/>
              <a:lstStyle/>
              <a:p>
                <a:endParaRPr lang="en-CA"/>
              </a:p>
            </p:txBody>
          </p:sp>
          <p:sp>
            <p:nvSpPr>
              <p:cNvPr id="215" name="Freeform: Shape 214">
                <a:extLst>
                  <a:ext uri="{FF2B5EF4-FFF2-40B4-BE49-F238E27FC236}">
                    <a16:creationId xmlns:a16="http://schemas.microsoft.com/office/drawing/2014/main" id="{09D24E1A-22E0-4BDA-ADFD-5FB1A18C62B5}"/>
                  </a:ext>
                </a:extLst>
              </p:cNvPr>
              <p:cNvSpPr/>
              <p:nvPr/>
            </p:nvSpPr>
            <p:spPr>
              <a:xfrm>
                <a:off x="1685720" y="3711626"/>
                <a:ext cx="77167" cy="64465"/>
              </a:xfrm>
              <a:custGeom>
                <a:avLst/>
                <a:gdLst>
                  <a:gd name="connsiteX0" fmla="*/ 54511 w 77167"/>
                  <a:gd name="connsiteY0" fmla="*/ 64751 h 64465"/>
                  <a:gd name="connsiteX1" fmla="*/ 114 w 77167"/>
                  <a:gd name="connsiteY1" fmla="*/ 39413 h 64465"/>
                  <a:gd name="connsiteX2" fmla="*/ 10904 w 77167"/>
                  <a:gd name="connsiteY2" fmla="*/ 16308 h 64465"/>
                  <a:gd name="connsiteX3" fmla="*/ 18271 w 77167"/>
                  <a:gd name="connsiteY3" fmla="*/ 4327 h 64465"/>
                  <a:gd name="connsiteX4" fmla="*/ 26420 w 77167"/>
                  <a:gd name="connsiteY4" fmla="*/ 420 h 64465"/>
                  <a:gd name="connsiteX5" fmla="*/ 36094 w 77167"/>
                  <a:gd name="connsiteY5" fmla="*/ 2057 h 64465"/>
                  <a:gd name="connsiteX6" fmla="*/ 44540 w 77167"/>
                  <a:gd name="connsiteY6" fmla="*/ 10355 h 64465"/>
                  <a:gd name="connsiteX7" fmla="*/ 44540 w 77167"/>
                  <a:gd name="connsiteY7" fmla="*/ 23451 h 64465"/>
                  <a:gd name="connsiteX8" fmla="*/ 51869 w 77167"/>
                  <a:gd name="connsiteY8" fmla="*/ 19693 h 64465"/>
                  <a:gd name="connsiteX9" fmla="*/ 63590 w 77167"/>
                  <a:gd name="connsiteY9" fmla="*/ 17573 h 64465"/>
                  <a:gd name="connsiteX10" fmla="*/ 77282 w 77167"/>
                  <a:gd name="connsiteY10" fmla="*/ 15861 h 64465"/>
                  <a:gd name="connsiteX11" fmla="*/ 71180 w 77167"/>
                  <a:gd name="connsiteY11" fmla="*/ 28995 h 64465"/>
                  <a:gd name="connsiteX12" fmla="*/ 55627 w 77167"/>
                  <a:gd name="connsiteY12" fmla="*/ 31414 h 64465"/>
                  <a:gd name="connsiteX13" fmla="*/ 44949 w 77167"/>
                  <a:gd name="connsiteY13" fmla="*/ 33497 h 64465"/>
                  <a:gd name="connsiteX14" fmla="*/ 41154 w 77167"/>
                  <a:gd name="connsiteY14" fmla="*/ 35730 h 64465"/>
                  <a:gd name="connsiteX15" fmla="*/ 37954 w 77167"/>
                  <a:gd name="connsiteY15" fmla="*/ 40976 h 64465"/>
                  <a:gd name="connsiteX16" fmla="*/ 36912 w 77167"/>
                  <a:gd name="connsiteY16" fmla="*/ 43208 h 64465"/>
                  <a:gd name="connsiteX17" fmla="*/ 59608 w 77167"/>
                  <a:gd name="connsiteY17" fmla="*/ 53775 h 64465"/>
                  <a:gd name="connsiteX18" fmla="*/ 54511 w 77167"/>
                  <a:gd name="connsiteY18" fmla="*/ 64751 h 64465"/>
                  <a:gd name="connsiteX19" fmla="*/ 28243 w 77167"/>
                  <a:gd name="connsiteY19" fmla="*/ 39153 h 64465"/>
                  <a:gd name="connsiteX20" fmla="*/ 32038 w 77167"/>
                  <a:gd name="connsiteY20" fmla="*/ 31042 h 64465"/>
                  <a:gd name="connsiteX21" fmla="*/ 35945 w 77167"/>
                  <a:gd name="connsiteY21" fmla="*/ 20847 h 64465"/>
                  <a:gd name="connsiteX22" fmla="*/ 35089 w 77167"/>
                  <a:gd name="connsiteY22" fmla="*/ 16717 h 64465"/>
                  <a:gd name="connsiteX23" fmla="*/ 31554 w 77167"/>
                  <a:gd name="connsiteY23" fmla="*/ 13703 h 64465"/>
                  <a:gd name="connsiteX24" fmla="*/ 26420 w 77167"/>
                  <a:gd name="connsiteY24" fmla="*/ 13071 h 64465"/>
                  <a:gd name="connsiteX25" fmla="*/ 22364 w 77167"/>
                  <a:gd name="connsiteY25" fmla="*/ 16233 h 64465"/>
                  <a:gd name="connsiteX26" fmla="*/ 18420 w 77167"/>
                  <a:gd name="connsiteY26" fmla="*/ 24158 h 64465"/>
                  <a:gd name="connsiteX27" fmla="*/ 14439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511" y="64751"/>
                    </a:moveTo>
                    <a:lnTo>
                      <a:pt x="114" y="39413"/>
                    </a:lnTo>
                    <a:lnTo>
                      <a:pt x="10904" y="16308"/>
                    </a:lnTo>
                    <a:cubicBezTo>
                      <a:pt x="13621" y="10503"/>
                      <a:pt x="16076" y="6485"/>
                      <a:pt x="18271" y="4327"/>
                    </a:cubicBezTo>
                    <a:cubicBezTo>
                      <a:pt x="20467" y="2132"/>
                      <a:pt x="23183" y="830"/>
                      <a:pt x="26420" y="420"/>
                    </a:cubicBezTo>
                    <a:cubicBezTo>
                      <a:pt x="29657" y="11"/>
                      <a:pt x="32894" y="532"/>
                      <a:pt x="36094" y="2057"/>
                    </a:cubicBezTo>
                    <a:cubicBezTo>
                      <a:pt x="40186" y="3955"/>
                      <a:pt x="43014" y="6708"/>
                      <a:pt x="44540" y="10355"/>
                    </a:cubicBezTo>
                    <a:cubicBezTo>
                      <a:pt x="46065" y="14001"/>
                      <a:pt x="46065" y="18354"/>
                      <a:pt x="44540" y="23451"/>
                    </a:cubicBezTo>
                    <a:cubicBezTo>
                      <a:pt x="47032" y="21740"/>
                      <a:pt x="49488" y="20475"/>
                      <a:pt x="51869" y="19693"/>
                    </a:cubicBezTo>
                    <a:cubicBezTo>
                      <a:pt x="54213" y="18949"/>
                      <a:pt x="58157" y="18205"/>
                      <a:pt x="63590" y="17573"/>
                    </a:cubicBezTo>
                    <a:lnTo>
                      <a:pt x="77282" y="15861"/>
                    </a:lnTo>
                    <a:lnTo>
                      <a:pt x="71180" y="28995"/>
                    </a:lnTo>
                    <a:lnTo>
                      <a:pt x="55627" y="31414"/>
                    </a:lnTo>
                    <a:cubicBezTo>
                      <a:pt x="50083" y="32270"/>
                      <a:pt x="46549" y="32976"/>
                      <a:pt x="44949" y="33497"/>
                    </a:cubicBezTo>
                    <a:cubicBezTo>
                      <a:pt x="43349" y="34018"/>
                      <a:pt x="42084" y="34762"/>
                      <a:pt x="41154" y="35730"/>
                    </a:cubicBezTo>
                    <a:cubicBezTo>
                      <a:pt x="40186" y="36697"/>
                      <a:pt x="39145" y="38446"/>
                      <a:pt x="37954" y="40976"/>
                    </a:cubicBezTo>
                    <a:lnTo>
                      <a:pt x="36912" y="43208"/>
                    </a:lnTo>
                    <a:lnTo>
                      <a:pt x="59608" y="53775"/>
                    </a:lnTo>
                    <a:lnTo>
                      <a:pt x="54511" y="64751"/>
                    </a:lnTo>
                    <a:moveTo>
                      <a:pt x="28243" y="39153"/>
                    </a:moveTo>
                    <a:lnTo>
                      <a:pt x="32038" y="31042"/>
                    </a:lnTo>
                    <a:cubicBezTo>
                      <a:pt x="34494" y="25758"/>
                      <a:pt x="35796" y="22372"/>
                      <a:pt x="35945" y="20847"/>
                    </a:cubicBezTo>
                    <a:cubicBezTo>
                      <a:pt x="36131" y="19321"/>
                      <a:pt x="35833" y="17945"/>
                      <a:pt x="35089" y="16717"/>
                    </a:cubicBezTo>
                    <a:cubicBezTo>
                      <a:pt x="34345" y="15452"/>
                      <a:pt x="33154" y="14447"/>
                      <a:pt x="31554" y="13703"/>
                    </a:cubicBezTo>
                    <a:cubicBezTo>
                      <a:pt x="29694" y="12847"/>
                      <a:pt x="27982" y="12624"/>
                      <a:pt x="26420" y="13071"/>
                    </a:cubicBezTo>
                    <a:cubicBezTo>
                      <a:pt x="24857" y="13554"/>
                      <a:pt x="23480" y="14596"/>
                      <a:pt x="22364" y="16233"/>
                    </a:cubicBezTo>
                    <a:cubicBezTo>
                      <a:pt x="21806" y="17052"/>
                      <a:pt x="20504" y="19693"/>
                      <a:pt x="18420" y="24158"/>
                    </a:cubicBezTo>
                    <a:lnTo>
                      <a:pt x="14439" y="32716"/>
                    </a:lnTo>
                    <a:close/>
                  </a:path>
                </a:pathLst>
              </a:custGeom>
              <a:solidFill>
                <a:srgbClr val="000000"/>
              </a:solidFill>
              <a:ln w="9525" cap="flat">
                <a:noFill/>
                <a:prstDash val="solid"/>
                <a:miter/>
              </a:ln>
            </p:spPr>
            <p:txBody>
              <a:bodyPr rtlCol="0" anchor="ctr"/>
              <a:lstStyle/>
              <a:p>
                <a:endParaRPr lang="en-CA"/>
              </a:p>
            </p:txBody>
          </p:sp>
        </p:grpSp>
        <p:grpSp>
          <p:nvGrpSpPr>
            <p:cNvPr id="216" name="Graphic 4">
              <a:extLst>
                <a:ext uri="{FF2B5EF4-FFF2-40B4-BE49-F238E27FC236}">
                  <a16:creationId xmlns:a16="http://schemas.microsoft.com/office/drawing/2014/main" id="{5EBE7439-C41A-47D9-8686-F545882B6ED9}"/>
                </a:ext>
              </a:extLst>
            </p:cNvPr>
            <p:cNvGrpSpPr/>
            <p:nvPr/>
          </p:nvGrpSpPr>
          <p:grpSpPr>
            <a:xfrm>
              <a:off x="1814957" y="3701383"/>
              <a:ext cx="121283" cy="188831"/>
              <a:chOff x="1814957" y="3701383"/>
              <a:chExt cx="121283" cy="188831"/>
            </a:xfrm>
          </p:grpSpPr>
          <p:sp>
            <p:nvSpPr>
              <p:cNvPr id="217" name="Freeform: Shape 216">
                <a:extLst>
                  <a:ext uri="{FF2B5EF4-FFF2-40B4-BE49-F238E27FC236}">
                    <a16:creationId xmlns:a16="http://schemas.microsoft.com/office/drawing/2014/main" id="{84924396-5BD1-470A-A220-07F62975BD8E}"/>
                  </a:ext>
                </a:extLst>
              </p:cNvPr>
              <p:cNvSpPr/>
              <p:nvPr/>
            </p:nvSpPr>
            <p:spPr>
              <a:xfrm>
                <a:off x="1814957" y="3812341"/>
                <a:ext cx="78878" cy="77874"/>
              </a:xfrm>
              <a:custGeom>
                <a:avLst/>
                <a:gdLst>
                  <a:gd name="connsiteX0" fmla="*/ 54487 w 78878"/>
                  <a:gd name="connsiteY0" fmla="*/ 78172 h 77874"/>
                  <a:gd name="connsiteX1" fmla="*/ 128 w 78878"/>
                  <a:gd name="connsiteY1" fmla="*/ 52834 h 77874"/>
                  <a:gd name="connsiteX2" fmla="*/ 7793 w 78878"/>
                  <a:gd name="connsiteY2" fmla="*/ 36389 h 77874"/>
                  <a:gd name="connsiteX3" fmla="*/ 49464 w 78878"/>
                  <a:gd name="connsiteY3" fmla="*/ 43830 h 77874"/>
                  <a:gd name="connsiteX4" fmla="*/ 16946 w 78878"/>
                  <a:gd name="connsiteY4" fmla="*/ 16781 h 77874"/>
                  <a:gd name="connsiteX5" fmla="*/ 24610 w 78878"/>
                  <a:gd name="connsiteY5" fmla="*/ 298 h 77874"/>
                  <a:gd name="connsiteX6" fmla="*/ 79007 w 78878"/>
                  <a:gd name="connsiteY6" fmla="*/ 25673 h 77874"/>
                  <a:gd name="connsiteX7" fmla="*/ 74244 w 78878"/>
                  <a:gd name="connsiteY7" fmla="*/ 35868 h 77874"/>
                  <a:gd name="connsiteX8" fmla="*/ 31419 w 78878"/>
                  <a:gd name="connsiteY8" fmla="*/ 15888 h 77874"/>
                  <a:gd name="connsiteX9" fmla="*/ 69221 w 78878"/>
                  <a:gd name="connsiteY9" fmla="*/ 46658 h 77874"/>
                  <a:gd name="connsiteX10" fmla="*/ 64273 w 78878"/>
                  <a:gd name="connsiteY10" fmla="*/ 57225 h 77874"/>
                  <a:gd name="connsiteX11" fmla="*/ 16462 w 78878"/>
                  <a:gd name="connsiteY11" fmla="*/ 48035 h 77874"/>
                  <a:gd name="connsiteX12" fmla="*/ 59250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87" y="78172"/>
                    </a:moveTo>
                    <a:lnTo>
                      <a:pt x="128" y="52834"/>
                    </a:lnTo>
                    <a:lnTo>
                      <a:pt x="7793" y="36389"/>
                    </a:lnTo>
                    <a:lnTo>
                      <a:pt x="49464" y="43830"/>
                    </a:lnTo>
                    <a:lnTo>
                      <a:pt x="16946" y="16781"/>
                    </a:lnTo>
                    <a:lnTo>
                      <a:pt x="24610" y="298"/>
                    </a:lnTo>
                    <a:lnTo>
                      <a:pt x="79007" y="25673"/>
                    </a:lnTo>
                    <a:lnTo>
                      <a:pt x="74244" y="35868"/>
                    </a:lnTo>
                    <a:lnTo>
                      <a:pt x="31419" y="15888"/>
                    </a:lnTo>
                    <a:lnTo>
                      <a:pt x="69221" y="46658"/>
                    </a:lnTo>
                    <a:lnTo>
                      <a:pt x="64273" y="57225"/>
                    </a:lnTo>
                    <a:lnTo>
                      <a:pt x="16462" y="48035"/>
                    </a:lnTo>
                    <a:lnTo>
                      <a:pt x="59250" y="67978"/>
                    </a:lnTo>
                    <a:close/>
                  </a:path>
                </a:pathLst>
              </a:custGeom>
              <a:solidFill>
                <a:srgbClr val="000000"/>
              </a:solidFill>
              <a:ln w="9525" cap="flat">
                <a:noFill/>
                <a:prstDash val="solid"/>
                <a:miter/>
              </a:ln>
            </p:spPr>
            <p:txBody>
              <a:bodyPr rtlCol="0" anchor="ctr"/>
              <a:lstStyle/>
              <a:p>
                <a:endParaRPr lang="en-CA"/>
              </a:p>
            </p:txBody>
          </p:sp>
          <p:sp>
            <p:nvSpPr>
              <p:cNvPr id="218" name="Freeform: Shape 217">
                <a:extLst>
                  <a:ext uri="{FF2B5EF4-FFF2-40B4-BE49-F238E27FC236}">
                    <a16:creationId xmlns:a16="http://schemas.microsoft.com/office/drawing/2014/main" id="{8704B31E-8B41-47D6-B3DD-EF7108633756}"/>
                  </a:ext>
                </a:extLst>
              </p:cNvPr>
              <p:cNvSpPr/>
              <p:nvPr/>
            </p:nvSpPr>
            <p:spPr>
              <a:xfrm>
                <a:off x="1851832" y="3774181"/>
                <a:ext cx="69949" cy="58154"/>
              </a:xfrm>
              <a:custGeom>
                <a:avLst/>
                <a:gdLst>
                  <a:gd name="connsiteX0" fmla="*/ 70080 w 69949"/>
                  <a:gd name="connsiteY0" fmla="*/ 3900 h 58154"/>
                  <a:gd name="connsiteX1" fmla="*/ 64499 w 69949"/>
                  <a:gd name="connsiteY1" fmla="*/ 15844 h 58154"/>
                  <a:gd name="connsiteX2" fmla="*/ 49951 w 69949"/>
                  <a:gd name="connsiteY2" fmla="*/ 14802 h 58154"/>
                  <a:gd name="connsiteX3" fmla="*/ 39794 w 69949"/>
                  <a:gd name="connsiteY3" fmla="*/ 36568 h 58154"/>
                  <a:gd name="connsiteX4" fmla="*/ 50063 w 69949"/>
                  <a:gd name="connsiteY4" fmla="*/ 46800 h 58154"/>
                  <a:gd name="connsiteX5" fmla="*/ 44631 w 69949"/>
                  <a:gd name="connsiteY5" fmla="*/ 58446 h 58154"/>
                  <a:gd name="connsiteX6" fmla="*/ 131 w 69949"/>
                  <a:gd name="connsiteY6" fmla="*/ 11900 h 58154"/>
                  <a:gd name="connsiteX7" fmla="*/ 5526 w 69949"/>
                  <a:gd name="connsiteY7" fmla="*/ 291 h 58154"/>
                  <a:gd name="connsiteX8" fmla="*/ 70080 w 69949"/>
                  <a:gd name="connsiteY8" fmla="*/ 3900 h 58154"/>
                  <a:gd name="connsiteX9" fmla="*/ 39124 w 69949"/>
                  <a:gd name="connsiteY9" fmla="*/ 14058 h 58154"/>
                  <a:gd name="connsiteX10" fmla="*/ 15460 w 69949"/>
                  <a:gd name="connsiteY10" fmla="*/ 12160 h 58154"/>
                  <a:gd name="connsiteX11" fmla="*/ 32204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80" y="3900"/>
                    </a:moveTo>
                    <a:lnTo>
                      <a:pt x="64499" y="15844"/>
                    </a:lnTo>
                    <a:lnTo>
                      <a:pt x="49951" y="14802"/>
                    </a:lnTo>
                    <a:lnTo>
                      <a:pt x="39794" y="36568"/>
                    </a:lnTo>
                    <a:lnTo>
                      <a:pt x="50063" y="46800"/>
                    </a:lnTo>
                    <a:lnTo>
                      <a:pt x="44631" y="58446"/>
                    </a:lnTo>
                    <a:lnTo>
                      <a:pt x="131" y="11900"/>
                    </a:lnTo>
                    <a:lnTo>
                      <a:pt x="5526" y="291"/>
                    </a:lnTo>
                    <a:lnTo>
                      <a:pt x="70080" y="3900"/>
                    </a:lnTo>
                    <a:moveTo>
                      <a:pt x="39124" y="14058"/>
                    </a:moveTo>
                    <a:lnTo>
                      <a:pt x="15460" y="12160"/>
                    </a:lnTo>
                    <a:lnTo>
                      <a:pt x="32204" y="28904"/>
                    </a:lnTo>
                    <a:close/>
                  </a:path>
                </a:pathLst>
              </a:custGeom>
              <a:solidFill>
                <a:srgbClr val="000000"/>
              </a:solidFill>
              <a:ln w="9525" cap="flat">
                <a:noFill/>
                <a:prstDash val="solid"/>
                <a:miter/>
              </a:ln>
            </p:spPr>
            <p:txBody>
              <a:bodyPr rtlCol="0" anchor="ctr"/>
              <a:lstStyle/>
              <a:p>
                <a:endParaRPr lang="en-CA"/>
              </a:p>
            </p:txBody>
          </p:sp>
          <p:sp>
            <p:nvSpPr>
              <p:cNvPr id="219" name="Freeform: Shape 218">
                <a:extLst>
                  <a:ext uri="{FF2B5EF4-FFF2-40B4-BE49-F238E27FC236}">
                    <a16:creationId xmlns:a16="http://schemas.microsoft.com/office/drawing/2014/main" id="{43A28BA1-31CA-4179-8E37-7DE71F9F8AD1}"/>
                  </a:ext>
                </a:extLst>
              </p:cNvPr>
              <p:cNvSpPr/>
              <p:nvPr/>
            </p:nvSpPr>
            <p:spPr>
              <a:xfrm>
                <a:off x="1867482" y="3701383"/>
                <a:ext cx="68758" cy="56294"/>
              </a:xfrm>
              <a:custGeom>
                <a:avLst/>
                <a:gdLst>
                  <a:gd name="connsiteX0" fmla="*/ 63795 w 68758"/>
                  <a:gd name="connsiteY0" fmla="*/ 56580 h 56294"/>
                  <a:gd name="connsiteX1" fmla="*/ 40913 w 68758"/>
                  <a:gd name="connsiteY1" fmla="*/ 45901 h 56294"/>
                  <a:gd name="connsiteX2" fmla="*/ 134 w 68758"/>
                  <a:gd name="connsiteY2" fmla="*/ 51110 h 56294"/>
                  <a:gd name="connsiteX3" fmla="*/ 6124 w 68758"/>
                  <a:gd name="connsiteY3" fmla="*/ 38274 h 56294"/>
                  <a:gd name="connsiteX4" fmla="*/ 33620 w 68758"/>
                  <a:gd name="connsiteY4" fmla="*/ 35483 h 56294"/>
                  <a:gd name="connsiteX5" fmla="*/ 17956 w 68758"/>
                  <a:gd name="connsiteY5" fmla="*/ 12936 h 56294"/>
                  <a:gd name="connsiteX6" fmla="*/ 23835 w 68758"/>
                  <a:gd name="connsiteY6" fmla="*/ 286 h 56294"/>
                  <a:gd name="connsiteX7" fmla="*/ 46084 w 68758"/>
                  <a:gd name="connsiteY7" fmla="*/ 35000 h 56294"/>
                  <a:gd name="connsiteX8" fmla="*/ 68892 w 68758"/>
                  <a:gd name="connsiteY8" fmla="*/ 45641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3795" y="56580"/>
                    </a:moveTo>
                    <a:lnTo>
                      <a:pt x="40913" y="45901"/>
                    </a:lnTo>
                    <a:lnTo>
                      <a:pt x="134" y="51110"/>
                    </a:lnTo>
                    <a:lnTo>
                      <a:pt x="6124" y="38274"/>
                    </a:lnTo>
                    <a:lnTo>
                      <a:pt x="33620" y="35483"/>
                    </a:lnTo>
                    <a:lnTo>
                      <a:pt x="17956" y="12936"/>
                    </a:lnTo>
                    <a:lnTo>
                      <a:pt x="23835" y="286"/>
                    </a:lnTo>
                    <a:lnTo>
                      <a:pt x="46084" y="35000"/>
                    </a:lnTo>
                    <a:lnTo>
                      <a:pt x="68892" y="45641"/>
                    </a:lnTo>
                    <a:close/>
                  </a:path>
                </a:pathLst>
              </a:custGeom>
              <a:solidFill>
                <a:srgbClr val="000000"/>
              </a:solidFill>
              <a:ln w="9525" cap="flat">
                <a:noFill/>
                <a:prstDash val="solid"/>
                <a:miter/>
              </a:ln>
            </p:spPr>
            <p:txBody>
              <a:bodyPr rtlCol="0" anchor="ctr"/>
              <a:lstStyle/>
              <a:p>
                <a:endParaRPr lang="en-CA"/>
              </a:p>
            </p:txBody>
          </p:sp>
        </p:grpSp>
        <p:grpSp>
          <p:nvGrpSpPr>
            <p:cNvPr id="220" name="Graphic 4">
              <a:extLst>
                <a:ext uri="{FF2B5EF4-FFF2-40B4-BE49-F238E27FC236}">
                  <a16:creationId xmlns:a16="http://schemas.microsoft.com/office/drawing/2014/main" id="{750381B8-1D2F-4CF9-8109-E7218DC5E194}"/>
                </a:ext>
              </a:extLst>
            </p:cNvPr>
            <p:cNvGrpSpPr/>
            <p:nvPr/>
          </p:nvGrpSpPr>
          <p:grpSpPr>
            <a:xfrm>
              <a:off x="2014503" y="3707527"/>
              <a:ext cx="110654" cy="164700"/>
              <a:chOff x="2014503" y="3707527"/>
              <a:chExt cx="110654" cy="164700"/>
            </a:xfrm>
          </p:grpSpPr>
          <p:sp>
            <p:nvSpPr>
              <p:cNvPr id="221" name="Freeform: Shape 220">
                <a:extLst>
                  <a:ext uri="{FF2B5EF4-FFF2-40B4-BE49-F238E27FC236}">
                    <a16:creationId xmlns:a16="http://schemas.microsoft.com/office/drawing/2014/main" id="{D0B9D000-B167-4077-9066-270C87A12887}"/>
                  </a:ext>
                </a:extLst>
              </p:cNvPr>
              <p:cNvSpPr/>
              <p:nvPr/>
            </p:nvSpPr>
            <p:spPr>
              <a:xfrm>
                <a:off x="2014503" y="3817295"/>
                <a:ext cx="54482" cy="54933"/>
              </a:xfrm>
              <a:custGeom>
                <a:avLst/>
                <a:gdLst>
                  <a:gd name="connsiteX0" fmla="*/ 148 w 54482"/>
                  <a:gd name="connsiteY0" fmla="*/ 11272 h 54933"/>
                  <a:gd name="connsiteX1" fmla="*/ 5245 w 54482"/>
                  <a:gd name="connsiteY1" fmla="*/ 296 h 54933"/>
                  <a:gd name="connsiteX2" fmla="*/ 39662 w 54482"/>
                  <a:gd name="connsiteY2" fmla="*/ 16370 h 54933"/>
                  <a:gd name="connsiteX3" fmla="*/ 49484 w 54482"/>
                  <a:gd name="connsiteY3" fmla="*/ 22397 h 54933"/>
                  <a:gd name="connsiteX4" fmla="*/ 54433 w 54482"/>
                  <a:gd name="connsiteY4" fmla="*/ 31736 h 54933"/>
                  <a:gd name="connsiteX5" fmla="*/ 52126 w 54482"/>
                  <a:gd name="connsiteY5" fmla="*/ 44126 h 54933"/>
                  <a:gd name="connsiteX6" fmla="*/ 41857 w 54482"/>
                  <a:gd name="connsiteY6" fmla="*/ 54432 h 54933"/>
                  <a:gd name="connsiteX7" fmla="*/ 26602 w 54482"/>
                  <a:gd name="connsiteY7" fmla="*/ 52646 h 54933"/>
                  <a:gd name="connsiteX8" fmla="*/ 30211 w 54482"/>
                  <a:gd name="connsiteY8" fmla="*/ 41708 h 54933"/>
                  <a:gd name="connsiteX9" fmla="*/ 37467 w 54482"/>
                  <a:gd name="connsiteY9" fmla="*/ 43419 h 54933"/>
                  <a:gd name="connsiteX10" fmla="*/ 42936 w 54482"/>
                  <a:gd name="connsiteY10" fmla="*/ 39401 h 54933"/>
                  <a:gd name="connsiteX11" fmla="*/ 43234 w 54482"/>
                  <a:gd name="connsiteY11" fmla="*/ 33224 h 54933"/>
                  <a:gd name="connsiteX12" fmla="*/ 35271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48" y="11272"/>
                    </a:moveTo>
                    <a:lnTo>
                      <a:pt x="5245" y="296"/>
                    </a:lnTo>
                    <a:lnTo>
                      <a:pt x="39662" y="16370"/>
                    </a:lnTo>
                    <a:cubicBezTo>
                      <a:pt x="44164" y="18453"/>
                      <a:pt x="47438" y="20462"/>
                      <a:pt x="49484" y="22397"/>
                    </a:cubicBezTo>
                    <a:cubicBezTo>
                      <a:pt x="52163" y="24927"/>
                      <a:pt x="53800" y="28053"/>
                      <a:pt x="54433" y="31736"/>
                    </a:cubicBezTo>
                    <a:cubicBezTo>
                      <a:pt x="55028" y="35420"/>
                      <a:pt x="54284" y="39550"/>
                      <a:pt x="52126" y="44126"/>
                    </a:cubicBezTo>
                    <a:cubicBezTo>
                      <a:pt x="49633" y="49484"/>
                      <a:pt x="46210" y="52944"/>
                      <a:pt x="41857" y="54432"/>
                    </a:cubicBezTo>
                    <a:cubicBezTo>
                      <a:pt x="37504" y="55921"/>
                      <a:pt x="32406" y="55325"/>
                      <a:pt x="26602" y="52646"/>
                    </a:cubicBezTo>
                    <a:lnTo>
                      <a:pt x="30211" y="41708"/>
                    </a:lnTo>
                    <a:cubicBezTo>
                      <a:pt x="33411" y="43047"/>
                      <a:pt x="35829" y="43642"/>
                      <a:pt x="37467" y="43419"/>
                    </a:cubicBezTo>
                    <a:cubicBezTo>
                      <a:pt x="39959" y="43159"/>
                      <a:pt x="41783" y="41819"/>
                      <a:pt x="42936" y="39401"/>
                    </a:cubicBezTo>
                    <a:cubicBezTo>
                      <a:pt x="44052" y="36945"/>
                      <a:pt x="44164" y="34861"/>
                      <a:pt x="43234" y="33224"/>
                    </a:cubicBezTo>
                    <a:cubicBezTo>
                      <a:pt x="42341" y="31550"/>
                      <a:pt x="39662" y="29690"/>
                      <a:pt x="35271" y="27643"/>
                    </a:cubicBezTo>
                    <a:close/>
                  </a:path>
                </a:pathLst>
              </a:custGeom>
              <a:solidFill>
                <a:srgbClr val="000000"/>
              </a:solidFill>
              <a:ln w="9525" cap="flat">
                <a:noFill/>
                <a:prstDash val="solid"/>
                <a:miter/>
              </a:ln>
            </p:spPr>
            <p:txBody>
              <a:bodyPr rtlCol="0" anchor="ctr"/>
              <a:lstStyle/>
              <a:p>
                <a:endParaRPr lang="en-CA"/>
              </a:p>
            </p:txBody>
          </p:sp>
          <p:sp>
            <p:nvSpPr>
              <p:cNvPr id="222" name="Freeform: Shape 221">
                <a:extLst>
                  <a:ext uri="{FF2B5EF4-FFF2-40B4-BE49-F238E27FC236}">
                    <a16:creationId xmlns:a16="http://schemas.microsoft.com/office/drawing/2014/main" id="{B5912B47-62B9-45D4-8AF2-F5BBB3C95D0A}"/>
                  </a:ext>
                </a:extLst>
              </p:cNvPr>
              <p:cNvSpPr/>
              <p:nvPr/>
            </p:nvSpPr>
            <p:spPr>
              <a:xfrm>
                <a:off x="2025011" y="3762354"/>
                <a:ext cx="68970" cy="62537"/>
              </a:xfrm>
              <a:custGeom>
                <a:avLst/>
                <a:gdLst>
                  <a:gd name="connsiteX0" fmla="*/ 150 w 68970"/>
                  <a:gd name="connsiteY0" fmla="*/ 43638 h 62537"/>
                  <a:gd name="connsiteX1" fmla="*/ 5247 w 68970"/>
                  <a:gd name="connsiteY1" fmla="*/ 32662 h 62537"/>
                  <a:gd name="connsiteX2" fmla="*/ 34715 w 68970"/>
                  <a:gd name="connsiteY2" fmla="*/ 46391 h 62537"/>
                  <a:gd name="connsiteX3" fmla="*/ 43980 w 68970"/>
                  <a:gd name="connsiteY3" fmla="*/ 50224 h 62537"/>
                  <a:gd name="connsiteX4" fmla="*/ 50900 w 68970"/>
                  <a:gd name="connsiteY4" fmla="*/ 49368 h 62537"/>
                  <a:gd name="connsiteX5" fmla="*/ 56333 w 68970"/>
                  <a:gd name="connsiteY5" fmla="*/ 43043 h 62537"/>
                  <a:gd name="connsiteX6" fmla="*/ 57709 w 68970"/>
                  <a:gd name="connsiteY6" fmla="*/ 35118 h 62537"/>
                  <a:gd name="connsiteX7" fmla="*/ 54324 w 68970"/>
                  <a:gd name="connsiteY7" fmla="*/ 30057 h 62537"/>
                  <a:gd name="connsiteX8" fmla="*/ 45319 w 68970"/>
                  <a:gd name="connsiteY8" fmla="*/ 25295 h 62537"/>
                  <a:gd name="connsiteX9" fmla="*/ 15256 w 68970"/>
                  <a:gd name="connsiteY9" fmla="*/ 11268 h 62537"/>
                  <a:gd name="connsiteX10" fmla="*/ 20354 w 68970"/>
                  <a:gd name="connsiteY10" fmla="*/ 292 h 62537"/>
                  <a:gd name="connsiteX11" fmla="*/ 48929 w 68970"/>
                  <a:gd name="connsiteY11" fmla="*/ 13575 h 62537"/>
                  <a:gd name="connsiteX12" fmla="*/ 62360 w 68970"/>
                  <a:gd name="connsiteY12" fmla="*/ 20942 h 62537"/>
                  <a:gd name="connsiteX13" fmla="*/ 67644 w 68970"/>
                  <a:gd name="connsiteY13" fmla="*/ 27416 h 62537"/>
                  <a:gd name="connsiteX14" fmla="*/ 69095 w 68970"/>
                  <a:gd name="connsiteY14" fmla="*/ 35862 h 62537"/>
                  <a:gd name="connsiteX15" fmla="*/ 65858 w 68970"/>
                  <a:gd name="connsiteY15" fmla="*/ 47098 h 62537"/>
                  <a:gd name="connsiteX16" fmla="*/ 58565 w 68970"/>
                  <a:gd name="connsiteY16" fmla="*/ 58074 h 62537"/>
                  <a:gd name="connsiteX17" fmla="*/ 50900 w 68970"/>
                  <a:gd name="connsiteY17" fmla="*/ 62242 h 62537"/>
                  <a:gd name="connsiteX18" fmla="*/ 43459 w 68970"/>
                  <a:gd name="connsiteY18" fmla="*/ 62502 h 62537"/>
                  <a:gd name="connsiteX19" fmla="*/ 29134 w 68970"/>
                  <a:gd name="connsiteY19" fmla="*/ 57144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50" y="43638"/>
                    </a:moveTo>
                    <a:lnTo>
                      <a:pt x="5247" y="32662"/>
                    </a:lnTo>
                    <a:lnTo>
                      <a:pt x="34715" y="46391"/>
                    </a:lnTo>
                    <a:cubicBezTo>
                      <a:pt x="39404" y="48587"/>
                      <a:pt x="42492" y="49852"/>
                      <a:pt x="43980" y="50224"/>
                    </a:cubicBezTo>
                    <a:cubicBezTo>
                      <a:pt x="46436" y="50782"/>
                      <a:pt x="48742" y="50484"/>
                      <a:pt x="50900" y="49368"/>
                    </a:cubicBezTo>
                    <a:cubicBezTo>
                      <a:pt x="53096" y="48214"/>
                      <a:pt x="54882" y="46131"/>
                      <a:pt x="56333" y="43043"/>
                    </a:cubicBezTo>
                    <a:cubicBezTo>
                      <a:pt x="57784" y="39955"/>
                      <a:pt x="58230" y="37276"/>
                      <a:pt x="57709" y="35118"/>
                    </a:cubicBezTo>
                    <a:cubicBezTo>
                      <a:pt x="57151" y="32922"/>
                      <a:pt x="56035" y="31248"/>
                      <a:pt x="54324" y="30057"/>
                    </a:cubicBezTo>
                    <a:cubicBezTo>
                      <a:pt x="52649" y="28867"/>
                      <a:pt x="49635" y="27304"/>
                      <a:pt x="45319" y="25295"/>
                    </a:cubicBezTo>
                    <a:lnTo>
                      <a:pt x="15256" y="11268"/>
                    </a:lnTo>
                    <a:lnTo>
                      <a:pt x="20354" y="292"/>
                    </a:lnTo>
                    <a:lnTo>
                      <a:pt x="48929" y="13575"/>
                    </a:lnTo>
                    <a:cubicBezTo>
                      <a:pt x="55440" y="16626"/>
                      <a:pt x="59942" y="19081"/>
                      <a:pt x="62360" y="20942"/>
                    </a:cubicBezTo>
                    <a:cubicBezTo>
                      <a:pt x="64779" y="22802"/>
                      <a:pt x="66527" y="24923"/>
                      <a:pt x="67644" y="27416"/>
                    </a:cubicBezTo>
                    <a:cubicBezTo>
                      <a:pt x="68760" y="29871"/>
                      <a:pt x="69244" y="32699"/>
                      <a:pt x="69095" y="35862"/>
                    </a:cubicBezTo>
                    <a:cubicBezTo>
                      <a:pt x="68946" y="39062"/>
                      <a:pt x="67867" y="42782"/>
                      <a:pt x="65858" y="47098"/>
                    </a:cubicBezTo>
                    <a:cubicBezTo>
                      <a:pt x="63439" y="52270"/>
                      <a:pt x="61021" y="55954"/>
                      <a:pt x="58565" y="58074"/>
                    </a:cubicBezTo>
                    <a:cubicBezTo>
                      <a:pt x="56109" y="60195"/>
                      <a:pt x="53542" y="61572"/>
                      <a:pt x="50900" y="62242"/>
                    </a:cubicBezTo>
                    <a:cubicBezTo>
                      <a:pt x="48259" y="62911"/>
                      <a:pt x="45766" y="63023"/>
                      <a:pt x="43459" y="62502"/>
                    </a:cubicBezTo>
                    <a:cubicBezTo>
                      <a:pt x="39999" y="61795"/>
                      <a:pt x="35236" y="60009"/>
                      <a:pt x="29134" y="57144"/>
                    </a:cubicBezTo>
                    <a:close/>
                  </a:path>
                </a:pathLst>
              </a:custGeom>
              <a:solidFill>
                <a:srgbClr val="000000"/>
              </a:solidFill>
              <a:ln w="9525" cap="flat">
                <a:noFill/>
                <a:prstDash val="solid"/>
                <a:miter/>
              </a:ln>
            </p:spPr>
            <p:txBody>
              <a:bodyPr rtlCol="0" anchor="ctr"/>
              <a:lstStyle/>
              <a:p>
                <a:endParaRPr lang="en-CA"/>
              </a:p>
            </p:txBody>
          </p:sp>
          <p:sp>
            <p:nvSpPr>
              <p:cNvPr id="223" name="Freeform: Shape 222">
                <a:extLst>
                  <a:ext uri="{FF2B5EF4-FFF2-40B4-BE49-F238E27FC236}">
                    <a16:creationId xmlns:a16="http://schemas.microsoft.com/office/drawing/2014/main" id="{075E0A2A-0468-4CEE-94A5-9C41737F9AF0}"/>
                  </a:ext>
                </a:extLst>
              </p:cNvPr>
              <p:cNvSpPr/>
              <p:nvPr/>
            </p:nvSpPr>
            <p:spPr>
              <a:xfrm>
                <a:off x="2050669" y="3707527"/>
                <a:ext cx="74488" cy="68460"/>
              </a:xfrm>
              <a:custGeom>
                <a:avLst/>
                <a:gdLst>
                  <a:gd name="connsiteX0" fmla="*/ 54549 w 74488"/>
                  <a:gd name="connsiteY0" fmla="*/ 68747 h 68460"/>
                  <a:gd name="connsiteX1" fmla="*/ 153 w 74488"/>
                  <a:gd name="connsiteY1" fmla="*/ 43409 h 68460"/>
                  <a:gd name="connsiteX2" fmla="*/ 5138 w 74488"/>
                  <a:gd name="connsiteY2" fmla="*/ 32731 h 68460"/>
                  <a:gd name="connsiteX3" fmla="*/ 51833 w 74488"/>
                  <a:gd name="connsiteY3" fmla="*/ 27410 h 68460"/>
                  <a:gd name="connsiteX4" fmla="*/ 15519 w 74488"/>
                  <a:gd name="connsiteY4" fmla="*/ 10481 h 68460"/>
                  <a:gd name="connsiteX5" fmla="*/ 20282 w 74488"/>
                  <a:gd name="connsiteY5" fmla="*/ 286 h 68460"/>
                  <a:gd name="connsiteX6" fmla="*/ 74641 w 74488"/>
                  <a:gd name="connsiteY6" fmla="*/ 25624 h 68460"/>
                  <a:gd name="connsiteX7" fmla="*/ 69507 w 74488"/>
                  <a:gd name="connsiteY7" fmla="*/ 36637 h 68460"/>
                  <a:gd name="connsiteX8" fmla="*/ 23816 w 74488"/>
                  <a:gd name="connsiteY8" fmla="*/ 42032 h 68460"/>
                  <a:gd name="connsiteX9" fmla="*/ 59312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549" y="68747"/>
                    </a:moveTo>
                    <a:lnTo>
                      <a:pt x="153" y="43409"/>
                    </a:lnTo>
                    <a:lnTo>
                      <a:pt x="5138" y="32731"/>
                    </a:lnTo>
                    <a:lnTo>
                      <a:pt x="51833" y="27410"/>
                    </a:lnTo>
                    <a:lnTo>
                      <a:pt x="15519" y="10481"/>
                    </a:lnTo>
                    <a:lnTo>
                      <a:pt x="20282" y="286"/>
                    </a:lnTo>
                    <a:lnTo>
                      <a:pt x="74641" y="25624"/>
                    </a:lnTo>
                    <a:lnTo>
                      <a:pt x="69507" y="36637"/>
                    </a:lnTo>
                    <a:lnTo>
                      <a:pt x="23816" y="42032"/>
                    </a:lnTo>
                    <a:lnTo>
                      <a:pt x="59312" y="58552"/>
                    </a:lnTo>
                    <a:close/>
                  </a:path>
                </a:pathLst>
              </a:custGeom>
              <a:solidFill>
                <a:srgbClr val="000000"/>
              </a:solidFill>
              <a:ln w="9525" cap="flat">
                <a:noFill/>
                <a:prstDash val="solid"/>
                <a:miter/>
              </a:ln>
            </p:spPr>
            <p:txBody>
              <a:bodyPr rtlCol="0" anchor="ctr"/>
              <a:lstStyle/>
              <a:p>
                <a:endParaRPr lang="en-CA"/>
              </a:p>
            </p:txBody>
          </p:sp>
        </p:grpSp>
        <p:grpSp>
          <p:nvGrpSpPr>
            <p:cNvPr id="224" name="Graphic 4">
              <a:extLst>
                <a:ext uri="{FF2B5EF4-FFF2-40B4-BE49-F238E27FC236}">
                  <a16:creationId xmlns:a16="http://schemas.microsoft.com/office/drawing/2014/main" id="{49EEC796-D754-42BC-A030-4B71DED2DAEE}"/>
                </a:ext>
              </a:extLst>
            </p:cNvPr>
            <p:cNvGrpSpPr/>
            <p:nvPr/>
          </p:nvGrpSpPr>
          <p:grpSpPr>
            <a:xfrm>
              <a:off x="2200907" y="3724835"/>
              <a:ext cx="108496" cy="138943"/>
              <a:chOff x="2200907" y="3724835"/>
              <a:chExt cx="108496" cy="138943"/>
            </a:xfrm>
          </p:grpSpPr>
          <p:sp>
            <p:nvSpPr>
              <p:cNvPr id="225" name="Freeform: Shape 224">
                <a:extLst>
                  <a:ext uri="{FF2B5EF4-FFF2-40B4-BE49-F238E27FC236}">
                    <a16:creationId xmlns:a16="http://schemas.microsoft.com/office/drawing/2014/main" id="{C96EBE76-1FDD-4B23-8545-8A87488DA5C2}"/>
                  </a:ext>
                </a:extLst>
              </p:cNvPr>
              <p:cNvSpPr/>
              <p:nvPr/>
            </p:nvSpPr>
            <p:spPr>
              <a:xfrm>
                <a:off x="2200907" y="3808846"/>
                <a:ext cx="54482" cy="54933"/>
              </a:xfrm>
              <a:custGeom>
                <a:avLst/>
                <a:gdLst>
                  <a:gd name="connsiteX0" fmla="*/ 168 w 54482"/>
                  <a:gd name="connsiteY0" fmla="*/ 11271 h 54933"/>
                  <a:gd name="connsiteX1" fmla="*/ 5265 w 54482"/>
                  <a:gd name="connsiteY1" fmla="*/ 295 h 54933"/>
                  <a:gd name="connsiteX2" fmla="*/ 39681 w 54482"/>
                  <a:gd name="connsiteY2" fmla="*/ 16369 h 54933"/>
                  <a:gd name="connsiteX3" fmla="*/ 49504 w 54482"/>
                  <a:gd name="connsiteY3" fmla="*/ 22396 h 54933"/>
                  <a:gd name="connsiteX4" fmla="*/ 54453 w 54482"/>
                  <a:gd name="connsiteY4" fmla="*/ 31735 h 54933"/>
                  <a:gd name="connsiteX5" fmla="*/ 52146 w 54482"/>
                  <a:gd name="connsiteY5" fmla="*/ 44125 h 54933"/>
                  <a:gd name="connsiteX6" fmla="*/ 41877 w 54482"/>
                  <a:gd name="connsiteY6" fmla="*/ 54432 h 54933"/>
                  <a:gd name="connsiteX7" fmla="*/ 26622 w 54482"/>
                  <a:gd name="connsiteY7" fmla="*/ 52646 h 54933"/>
                  <a:gd name="connsiteX8" fmla="*/ 30231 w 54482"/>
                  <a:gd name="connsiteY8" fmla="*/ 41707 h 54933"/>
                  <a:gd name="connsiteX9" fmla="*/ 37486 w 54482"/>
                  <a:gd name="connsiteY9" fmla="*/ 43418 h 54933"/>
                  <a:gd name="connsiteX10" fmla="*/ 42956 w 54482"/>
                  <a:gd name="connsiteY10" fmla="*/ 39400 h 54933"/>
                  <a:gd name="connsiteX11" fmla="*/ 43253 w 54482"/>
                  <a:gd name="connsiteY11" fmla="*/ 33224 h 54933"/>
                  <a:gd name="connsiteX12" fmla="*/ 35291 w 54482"/>
                  <a:gd name="connsiteY12" fmla="*/ 27642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68" y="11271"/>
                    </a:moveTo>
                    <a:lnTo>
                      <a:pt x="5265" y="295"/>
                    </a:lnTo>
                    <a:lnTo>
                      <a:pt x="39681" y="16369"/>
                    </a:lnTo>
                    <a:cubicBezTo>
                      <a:pt x="44183" y="18452"/>
                      <a:pt x="47458" y="20461"/>
                      <a:pt x="49504" y="22396"/>
                    </a:cubicBezTo>
                    <a:cubicBezTo>
                      <a:pt x="52183" y="24926"/>
                      <a:pt x="53820" y="28052"/>
                      <a:pt x="54453" y="31735"/>
                    </a:cubicBezTo>
                    <a:cubicBezTo>
                      <a:pt x="55048" y="35419"/>
                      <a:pt x="54304" y="39549"/>
                      <a:pt x="52146" y="44125"/>
                    </a:cubicBezTo>
                    <a:cubicBezTo>
                      <a:pt x="49653" y="49483"/>
                      <a:pt x="46230" y="52943"/>
                      <a:pt x="41877" y="54432"/>
                    </a:cubicBezTo>
                    <a:cubicBezTo>
                      <a:pt x="37523" y="55920"/>
                      <a:pt x="32426" y="55324"/>
                      <a:pt x="26622" y="52646"/>
                    </a:cubicBezTo>
                    <a:lnTo>
                      <a:pt x="30231" y="41707"/>
                    </a:lnTo>
                    <a:cubicBezTo>
                      <a:pt x="33431" y="43046"/>
                      <a:pt x="35849" y="43642"/>
                      <a:pt x="37486" y="43418"/>
                    </a:cubicBezTo>
                    <a:cubicBezTo>
                      <a:pt x="39979" y="43158"/>
                      <a:pt x="41802" y="41818"/>
                      <a:pt x="42956" y="39400"/>
                    </a:cubicBezTo>
                    <a:cubicBezTo>
                      <a:pt x="44072" y="36944"/>
                      <a:pt x="44183" y="34861"/>
                      <a:pt x="43253" y="33224"/>
                    </a:cubicBezTo>
                    <a:cubicBezTo>
                      <a:pt x="42360" y="31549"/>
                      <a:pt x="39681" y="29689"/>
                      <a:pt x="35291" y="27642"/>
                    </a:cubicBezTo>
                    <a:close/>
                  </a:path>
                </a:pathLst>
              </a:custGeom>
              <a:solidFill>
                <a:srgbClr val="000000"/>
              </a:solidFill>
              <a:ln w="9525" cap="flat">
                <a:noFill/>
                <a:prstDash val="solid"/>
                <a:miter/>
              </a:ln>
            </p:spPr>
            <p:txBody>
              <a:bodyPr rtlCol="0" anchor="ctr"/>
              <a:lstStyle/>
              <a:p>
                <a:endParaRPr lang="en-CA"/>
              </a:p>
            </p:txBody>
          </p:sp>
          <p:sp>
            <p:nvSpPr>
              <p:cNvPr id="226" name="Freeform: Shape 225">
                <a:extLst>
                  <a:ext uri="{FF2B5EF4-FFF2-40B4-BE49-F238E27FC236}">
                    <a16:creationId xmlns:a16="http://schemas.microsoft.com/office/drawing/2014/main" id="{6C5AA72C-F129-49E0-810E-669FBEE0DF95}"/>
                  </a:ext>
                </a:extLst>
              </p:cNvPr>
              <p:cNvSpPr/>
              <p:nvPr/>
            </p:nvSpPr>
            <p:spPr>
              <a:xfrm>
                <a:off x="2211415" y="3753905"/>
                <a:ext cx="68970" cy="62537"/>
              </a:xfrm>
              <a:custGeom>
                <a:avLst/>
                <a:gdLst>
                  <a:gd name="connsiteX0" fmla="*/ 170 w 68970"/>
                  <a:gd name="connsiteY0" fmla="*/ 43637 h 62537"/>
                  <a:gd name="connsiteX1" fmla="*/ 5267 w 68970"/>
                  <a:gd name="connsiteY1" fmla="*/ 32661 h 62537"/>
                  <a:gd name="connsiteX2" fmla="*/ 34735 w 68970"/>
                  <a:gd name="connsiteY2" fmla="*/ 46390 h 62537"/>
                  <a:gd name="connsiteX3" fmla="*/ 44000 w 68970"/>
                  <a:gd name="connsiteY3" fmla="*/ 50223 h 62537"/>
                  <a:gd name="connsiteX4" fmla="*/ 50920 w 68970"/>
                  <a:gd name="connsiteY4" fmla="*/ 49367 h 62537"/>
                  <a:gd name="connsiteX5" fmla="*/ 56352 w 68970"/>
                  <a:gd name="connsiteY5" fmla="*/ 43042 h 62537"/>
                  <a:gd name="connsiteX6" fmla="*/ 57729 w 68970"/>
                  <a:gd name="connsiteY6" fmla="*/ 35117 h 62537"/>
                  <a:gd name="connsiteX7" fmla="*/ 54343 w 68970"/>
                  <a:gd name="connsiteY7" fmla="*/ 30057 h 62537"/>
                  <a:gd name="connsiteX8" fmla="*/ 45339 w 68970"/>
                  <a:gd name="connsiteY8" fmla="*/ 25294 h 62537"/>
                  <a:gd name="connsiteX9" fmla="*/ 15276 w 68970"/>
                  <a:gd name="connsiteY9" fmla="*/ 11267 h 62537"/>
                  <a:gd name="connsiteX10" fmla="*/ 20373 w 68970"/>
                  <a:gd name="connsiteY10" fmla="*/ 291 h 62537"/>
                  <a:gd name="connsiteX11" fmla="*/ 48948 w 68970"/>
                  <a:gd name="connsiteY11" fmla="*/ 13574 h 62537"/>
                  <a:gd name="connsiteX12" fmla="*/ 62380 w 68970"/>
                  <a:gd name="connsiteY12" fmla="*/ 20941 h 62537"/>
                  <a:gd name="connsiteX13" fmla="*/ 67663 w 68970"/>
                  <a:gd name="connsiteY13" fmla="*/ 27415 h 62537"/>
                  <a:gd name="connsiteX14" fmla="*/ 69114 w 68970"/>
                  <a:gd name="connsiteY14" fmla="*/ 35861 h 62537"/>
                  <a:gd name="connsiteX15" fmla="*/ 65877 w 68970"/>
                  <a:gd name="connsiteY15" fmla="*/ 47097 h 62537"/>
                  <a:gd name="connsiteX16" fmla="*/ 58585 w 68970"/>
                  <a:gd name="connsiteY16" fmla="*/ 58073 h 62537"/>
                  <a:gd name="connsiteX17" fmla="*/ 50920 w 68970"/>
                  <a:gd name="connsiteY17" fmla="*/ 62241 h 62537"/>
                  <a:gd name="connsiteX18" fmla="*/ 43479 w 68970"/>
                  <a:gd name="connsiteY18" fmla="*/ 62501 h 62537"/>
                  <a:gd name="connsiteX19" fmla="*/ 29154 w 68970"/>
                  <a:gd name="connsiteY19" fmla="*/ 57143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70" y="43637"/>
                    </a:moveTo>
                    <a:lnTo>
                      <a:pt x="5267" y="32661"/>
                    </a:lnTo>
                    <a:lnTo>
                      <a:pt x="34735" y="46390"/>
                    </a:lnTo>
                    <a:cubicBezTo>
                      <a:pt x="39423" y="48586"/>
                      <a:pt x="42511" y="49851"/>
                      <a:pt x="44000" y="50223"/>
                    </a:cubicBezTo>
                    <a:cubicBezTo>
                      <a:pt x="46455" y="50781"/>
                      <a:pt x="48762" y="50483"/>
                      <a:pt x="50920" y="49367"/>
                    </a:cubicBezTo>
                    <a:cubicBezTo>
                      <a:pt x="53115" y="48214"/>
                      <a:pt x="54901" y="46130"/>
                      <a:pt x="56352" y="43042"/>
                    </a:cubicBezTo>
                    <a:cubicBezTo>
                      <a:pt x="57803" y="39954"/>
                      <a:pt x="58250" y="37275"/>
                      <a:pt x="57729" y="35117"/>
                    </a:cubicBezTo>
                    <a:cubicBezTo>
                      <a:pt x="57171" y="32921"/>
                      <a:pt x="56055" y="31247"/>
                      <a:pt x="54343" y="30057"/>
                    </a:cubicBezTo>
                    <a:cubicBezTo>
                      <a:pt x="52669" y="28866"/>
                      <a:pt x="49655" y="27303"/>
                      <a:pt x="45339" y="25294"/>
                    </a:cubicBezTo>
                    <a:lnTo>
                      <a:pt x="15276" y="11267"/>
                    </a:lnTo>
                    <a:lnTo>
                      <a:pt x="20373" y="291"/>
                    </a:lnTo>
                    <a:lnTo>
                      <a:pt x="48948" y="13574"/>
                    </a:lnTo>
                    <a:cubicBezTo>
                      <a:pt x="55459" y="16625"/>
                      <a:pt x="59961" y="19080"/>
                      <a:pt x="62380" y="20941"/>
                    </a:cubicBezTo>
                    <a:cubicBezTo>
                      <a:pt x="64798" y="22801"/>
                      <a:pt x="66547" y="24922"/>
                      <a:pt x="67663" y="27415"/>
                    </a:cubicBezTo>
                    <a:cubicBezTo>
                      <a:pt x="68779" y="29871"/>
                      <a:pt x="69263" y="32698"/>
                      <a:pt x="69114" y="35861"/>
                    </a:cubicBezTo>
                    <a:cubicBezTo>
                      <a:pt x="68965" y="39061"/>
                      <a:pt x="67886" y="42781"/>
                      <a:pt x="65877" y="47097"/>
                    </a:cubicBezTo>
                    <a:cubicBezTo>
                      <a:pt x="63459" y="52269"/>
                      <a:pt x="61040" y="55953"/>
                      <a:pt x="58585" y="58073"/>
                    </a:cubicBezTo>
                    <a:cubicBezTo>
                      <a:pt x="56129" y="60194"/>
                      <a:pt x="53562" y="61571"/>
                      <a:pt x="50920" y="62241"/>
                    </a:cubicBezTo>
                    <a:cubicBezTo>
                      <a:pt x="48278" y="62910"/>
                      <a:pt x="45785" y="63022"/>
                      <a:pt x="43479" y="62501"/>
                    </a:cubicBezTo>
                    <a:cubicBezTo>
                      <a:pt x="40018" y="61794"/>
                      <a:pt x="35256" y="60008"/>
                      <a:pt x="29154" y="57143"/>
                    </a:cubicBezTo>
                    <a:close/>
                  </a:path>
                </a:pathLst>
              </a:custGeom>
              <a:solidFill>
                <a:srgbClr val="000000"/>
              </a:solidFill>
              <a:ln w="9525" cap="flat">
                <a:noFill/>
                <a:prstDash val="solid"/>
                <a:miter/>
              </a:ln>
            </p:spPr>
            <p:txBody>
              <a:bodyPr rtlCol="0" anchor="ctr"/>
              <a:lstStyle/>
              <a:p>
                <a:endParaRPr lang="en-CA"/>
              </a:p>
            </p:txBody>
          </p:sp>
          <p:sp>
            <p:nvSpPr>
              <p:cNvPr id="227" name="Freeform: Shape 226">
                <a:extLst>
                  <a:ext uri="{FF2B5EF4-FFF2-40B4-BE49-F238E27FC236}">
                    <a16:creationId xmlns:a16="http://schemas.microsoft.com/office/drawing/2014/main" id="{54CBE05D-D55B-4023-874C-996E093E13BA}"/>
                  </a:ext>
                </a:extLst>
              </p:cNvPr>
              <p:cNvSpPr/>
              <p:nvPr/>
            </p:nvSpPr>
            <p:spPr>
              <a:xfrm>
                <a:off x="2237594" y="3724835"/>
                <a:ext cx="71809" cy="42527"/>
              </a:xfrm>
              <a:custGeom>
                <a:avLst/>
                <a:gdLst>
                  <a:gd name="connsiteX0" fmla="*/ 54123 w 71809"/>
                  <a:gd name="connsiteY0" fmla="*/ 42813 h 42527"/>
                  <a:gd name="connsiteX1" fmla="*/ 172 w 71809"/>
                  <a:gd name="connsiteY1" fmla="*/ 17698 h 42527"/>
                  <a:gd name="connsiteX2" fmla="*/ 5307 w 71809"/>
                  <a:gd name="connsiteY2" fmla="*/ 6685 h 42527"/>
                  <a:gd name="connsiteX3" fmla="*/ 50067 w 71809"/>
                  <a:gd name="connsiteY3" fmla="*/ 27595 h 42527"/>
                  <a:gd name="connsiteX4" fmla="*/ 62792 w 71809"/>
                  <a:gd name="connsiteY4" fmla="*/ 285 h 42527"/>
                  <a:gd name="connsiteX5" fmla="*/ 71982 w 71809"/>
                  <a:gd name="connsiteY5" fmla="*/ 4564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123" y="42813"/>
                    </a:moveTo>
                    <a:lnTo>
                      <a:pt x="172" y="17698"/>
                    </a:lnTo>
                    <a:lnTo>
                      <a:pt x="5307" y="6685"/>
                    </a:lnTo>
                    <a:lnTo>
                      <a:pt x="50067" y="27595"/>
                    </a:lnTo>
                    <a:lnTo>
                      <a:pt x="62792" y="285"/>
                    </a:lnTo>
                    <a:lnTo>
                      <a:pt x="71982" y="4564"/>
                    </a:lnTo>
                    <a:close/>
                  </a:path>
                </a:pathLst>
              </a:custGeom>
              <a:solidFill>
                <a:srgbClr val="000000"/>
              </a:solidFill>
              <a:ln w="9525" cap="flat">
                <a:noFill/>
                <a:prstDash val="solid"/>
                <a:miter/>
              </a:ln>
            </p:spPr>
            <p:txBody>
              <a:bodyPr rtlCol="0" anchor="ctr"/>
              <a:lstStyle/>
              <a:p>
                <a:endParaRPr lang="en-CA"/>
              </a:p>
            </p:txBody>
          </p:sp>
        </p:grpSp>
        <p:grpSp>
          <p:nvGrpSpPr>
            <p:cNvPr id="228" name="Graphic 4">
              <a:extLst>
                <a:ext uri="{FF2B5EF4-FFF2-40B4-BE49-F238E27FC236}">
                  <a16:creationId xmlns:a16="http://schemas.microsoft.com/office/drawing/2014/main" id="{DE65FF23-8ED6-418A-B066-0126F8DAA2BB}"/>
                </a:ext>
              </a:extLst>
            </p:cNvPr>
            <p:cNvGrpSpPr/>
            <p:nvPr/>
          </p:nvGrpSpPr>
          <p:grpSpPr>
            <a:xfrm>
              <a:off x="2369716" y="3713149"/>
              <a:ext cx="114900" cy="182460"/>
              <a:chOff x="2369716" y="3713149"/>
              <a:chExt cx="114900" cy="182460"/>
            </a:xfrm>
          </p:grpSpPr>
          <p:sp>
            <p:nvSpPr>
              <p:cNvPr id="229" name="Freeform: Shape 228">
                <a:extLst>
                  <a:ext uri="{FF2B5EF4-FFF2-40B4-BE49-F238E27FC236}">
                    <a16:creationId xmlns:a16="http://schemas.microsoft.com/office/drawing/2014/main" id="{F613D842-43E3-4D2C-B61B-F200BF075548}"/>
                  </a:ext>
                </a:extLst>
              </p:cNvPr>
              <p:cNvSpPr/>
              <p:nvPr/>
            </p:nvSpPr>
            <p:spPr>
              <a:xfrm>
                <a:off x="2369716" y="3837456"/>
                <a:ext cx="69949" cy="58154"/>
              </a:xfrm>
              <a:custGeom>
                <a:avLst/>
                <a:gdLst>
                  <a:gd name="connsiteX0" fmla="*/ 70135 w 69949"/>
                  <a:gd name="connsiteY0" fmla="*/ 3907 h 58154"/>
                  <a:gd name="connsiteX1" fmla="*/ 64554 w 69949"/>
                  <a:gd name="connsiteY1" fmla="*/ 15851 h 58154"/>
                  <a:gd name="connsiteX2" fmla="*/ 50006 w 69949"/>
                  <a:gd name="connsiteY2" fmla="*/ 14809 h 58154"/>
                  <a:gd name="connsiteX3" fmla="*/ 39848 w 69949"/>
                  <a:gd name="connsiteY3" fmla="*/ 36575 h 58154"/>
                  <a:gd name="connsiteX4" fmla="*/ 50117 w 69949"/>
                  <a:gd name="connsiteY4" fmla="*/ 46807 h 58154"/>
                  <a:gd name="connsiteX5" fmla="*/ 44685 w 69949"/>
                  <a:gd name="connsiteY5" fmla="*/ 58453 h 58154"/>
                  <a:gd name="connsiteX6" fmla="*/ 185 w 69949"/>
                  <a:gd name="connsiteY6" fmla="*/ 11907 h 58154"/>
                  <a:gd name="connsiteX7" fmla="*/ 5581 w 69949"/>
                  <a:gd name="connsiteY7" fmla="*/ 298 h 58154"/>
                  <a:gd name="connsiteX8" fmla="*/ 70135 w 69949"/>
                  <a:gd name="connsiteY8" fmla="*/ 3907 h 58154"/>
                  <a:gd name="connsiteX9" fmla="*/ 39178 w 69949"/>
                  <a:gd name="connsiteY9" fmla="*/ 14065 h 58154"/>
                  <a:gd name="connsiteX10" fmla="*/ 15515 w 69949"/>
                  <a:gd name="connsiteY10" fmla="*/ 12167 h 58154"/>
                  <a:gd name="connsiteX11" fmla="*/ 32258 w 69949"/>
                  <a:gd name="connsiteY11" fmla="*/ 28910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135" y="3907"/>
                    </a:moveTo>
                    <a:lnTo>
                      <a:pt x="64554" y="15851"/>
                    </a:lnTo>
                    <a:lnTo>
                      <a:pt x="50006" y="14809"/>
                    </a:lnTo>
                    <a:lnTo>
                      <a:pt x="39848" y="36575"/>
                    </a:lnTo>
                    <a:lnTo>
                      <a:pt x="50117" y="46807"/>
                    </a:lnTo>
                    <a:lnTo>
                      <a:pt x="44685" y="58453"/>
                    </a:lnTo>
                    <a:lnTo>
                      <a:pt x="185" y="11907"/>
                    </a:lnTo>
                    <a:lnTo>
                      <a:pt x="5581" y="298"/>
                    </a:lnTo>
                    <a:lnTo>
                      <a:pt x="70135" y="3907"/>
                    </a:lnTo>
                    <a:moveTo>
                      <a:pt x="39178" y="14065"/>
                    </a:moveTo>
                    <a:lnTo>
                      <a:pt x="15515" y="12167"/>
                    </a:lnTo>
                    <a:lnTo>
                      <a:pt x="32258" y="28910"/>
                    </a:lnTo>
                    <a:close/>
                  </a:path>
                </a:pathLst>
              </a:custGeom>
              <a:solidFill>
                <a:srgbClr val="000000"/>
              </a:solidFill>
              <a:ln w="9525" cap="flat">
                <a:noFill/>
                <a:prstDash val="solid"/>
                <a:miter/>
              </a:ln>
            </p:spPr>
            <p:txBody>
              <a:bodyPr rtlCol="0" anchor="ctr"/>
              <a:lstStyle/>
              <a:p>
                <a:endParaRPr lang="en-CA"/>
              </a:p>
            </p:txBody>
          </p:sp>
          <p:sp>
            <p:nvSpPr>
              <p:cNvPr id="230" name="Freeform: Shape 229">
                <a:extLst>
                  <a:ext uri="{FF2B5EF4-FFF2-40B4-BE49-F238E27FC236}">
                    <a16:creationId xmlns:a16="http://schemas.microsoft.com/office/drawing/2014/main" id="{4B664175-781A-4695-9103-75D50031800B}"/>
                  </a:ext>
                </a:extLst>
              </p:cNvPr>
              <p:cNvSpPr/>
              <p:nvPr/>
            </p:nvSpPr>
            <p:spPr>
              <a:xfrm>
                <a:off x="2387970" y="3766602"/>
                <a:ext cx="68970" cy="62537"/>
              </a:xfrm>
              <a:custGeom>
                <a:avLst/>
                <a:gdLst>
                  <a:gd name="connsiteX0" fmla="*/ 188 w 68970"/>
                  <a:gd name="connsiteY0" fmla="*/ 43638 h 62537"/>
                  <a:gd name="connsiteX1" fmla="*/ 5286 w 68970"/>
                  <a:gd name="connsiteY1" fmla="*/ 32662 h 62537"/>
                  <a:gd name="connsiteX2" fmla="*/ 34754 w 68970"/>
                  <a:gd name="connsiteY2" fmla="*/ 46392 h 62537"/>
                  <a:gd name="connsiteX3" fmla="*/ 44018 w 68970"/>
                  <a:gd name="connsiteY3" fmla="*/ 50224 h 62537"/>
                  <a:gd name="connsiteX4" fmla="*/ 50939 w 68970"/>
                  <a:gd name="connsiteY4" fmla="*/ 49368 h 62537"/>
                  <a:gd name="connsiteX5" fmla="*/ 56371 w 68970"/>
                  <a:gd name="connsiteY5" fmla="*/ 43043 h 62537"/>
                  <a:gd name="connsiteX6" fmla="*/ 57747 w 68970"/>
                  <a:gd name="connsiteY6" fmla="*/ 35118 h 62537"/>
                  <a:gd name="connsiteX7" fmla="*/ 54362 w 68970"/>
                  <a:gd name="connsiteY7" fmla="*/ 30058 h 62537"/>
                  <a:gd name="connsiteX8" fmla="*/ 45358 w 68970"/>
                  <a:gd name="connsiteY8" fmla="*/ 25295 h 62537"/>
                  <a:gd name="connsiteX9" fmla="*/ 15294 w 68970"/>
                  <a:gd name="connsiteY9" fmla="*/ 11268 h 62537"/>
                  <a:gd name="connsiteX10" fmla="*/ 20392 w 68970"/>
                  <a:gd name="connsiteY10" fmla="*/ 292 h 62537"/>
                  <a:gd name="connsiteX11" fmla="*/ 48967 w 68970"/>
                  <a:gd name="connsiteY11" fmla="*/ 13575 h 62537"/>
                  <a:gd name="connsiteX12" fmla="*/ 62398 w 68970"/>
                  <a:gd name="connsiteY12" fmla="*/ 20942 h 62537"/>
                  <a:gd name="connsiteX13" fmla="*/ 67682 w 68970"/>
                  <a:gd name="connsiteY13" fmla="*/ 27416 h 62537"/>
                  <a:gd name="connsiteX14" fmla="*/ 69133 w 68970"/>
                  <a:gd name="connsiteY14" fmla="*/ 35862 h 62537"/>
                  <a:gd name="connsiteX15" fmla="*/ 65896 w 68970"/>
                  <a:gd name="connsiteY15" fmla="*/ 47099 h 62537"/>
                  <a:gd name="connsiteX16" fmla="*/ 58603 w 68970"/>
                  <a:gd name="connsiteY16" fmla="*/ 58075 h 62537"/>
                  <a:gd name="connsiteX17" fmla="*/ 50939 w 68970"/>
                  <a:gd name="connsiteY17" fmla="*/ 62242 h 62537"/>
                  <a:gd name="connsiteX18" fmla="*/ 43497 w 68970"/>
                  <a:gd name="connsiteY18" fmla="*/ 62502 h 62537"/>
                  <a:gd name="connsiteX19" fmla="*/ 29172 w 68970"/>
                  <a:gd name="connsiteY19" fmla="*/ 5714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88" y="43638"/>
                    </a:moveTo>
                    <a:lnTo>
                      <a:pt x="5286" y="32662"/>
                    </a:lnTo>
                    <a:lnTo>
                      <a:pt x="34754" y="46392"/>
                    </a:lnTo>
                    <a:cubicBezTo>
                      <a:pt x="39442" y="48587"/>
                      <a:pt x="42530" y="49852"/>
                      <a:pt x="44018" y="50224"/>
                    </a:cubicBezTo>
                    <a:cubicBezTo>
                      <a:pt x="46474" y="50782"/>
                      <a:pt x="48781" y="50485"/>
                      <a:pt x="50939" y="49368"/>
                    </a:cubicBezTo>
                    <a:cubicBezTo>
                      <a:pt x="53134" y="48215"/>
                      <a:pt x="54920" y="46131"/>
                      <a:pt x="56371" y="43043"/>
                    </a:cubicBezTo>
                    <a:cubicBezTo>
                      <a:pt x="57822" y="39955"/>
                      <a:pt x="58268" y="37276"/>
                      <a:pt x="57747" y="35118"/>
                    </a:cubicBezTo>
                    <a:cubicBezTo>
                      <a:pt x="57189" y="32923"/>
                      <a:pt x="56073" y="31248"/>
                      <a:pt x="54362" y="30058"/>
                    </a:cubicBezTo>
                    <a:cubicBezTo>
                      <a:pt x="52687" y="28867"/>
                      <a:pt x="49674" y="27305"/>
                      <a:pt x="45358" y="25295"/>
                    </a:cubicBezTo>
                    <a:lnTo>
                      <a:pt x="15294" y="11268"/>
                    </a:lnTo>
                    <a:lnTo>
                      <a:pt x="20392" y="292"/>
                    </a:lnTo>
                    <a:lnTo>
                      <a:pt x="48967" y="13575"/>
                    </a:lnTo>
                    <a:cubicBezTo>
                      <a:pt x="55478" y="16626"/>
                      <a:pt x="59980" y="19082"/>
                      <a:pt x="62398" y="20942"/>
                    </a:cubicBezTo>
                    <a:cubicBezTo>
                      <a:pt x="64817" y="22802"/>
                      <a:pt x="66565" y="24923"/>
                      <a:pt x="67682" y="27416"/>
                    </a:cubicBezTo>
                    <a:cubicBezTo>
                      <a:pt x="68798" y="29872"/>
                      <a:pt x="69282" y="32700"/>
                      <a:pt x="69133" y="35862"/>
                    </a:cubicBezTo>
                    <a:cubicBezTo>
                      <a:pt x="68984" y="39062"/>
                      <a:pt x="67905" y="42783"/>
                      <a:pt x="65896" y="47099"/>
                    </a:cubicBezTo>
                    <a:cubicBezTo>
                      <a:pt x="63477" y="52271"/>
                      <a:pt x="61059" y="55954"/>
                      <a:pt x="58603" y="58075"/>
                    </a:cubicBezTo>
                    <a:cubicBezTo>
                      <a:pt x="56148" y="60196"/>
                      <a:pt x="53580" y="61572"/>
                      <a:pt x="50939" y="62242"/>
                    </a:cubicBezTo>
                    <a:cubicBezTo>
                      <a:pt x="48297" y="62912"/>
                      <a:pt x="45804" y="63023"/>
                      <a:pt x="43497" y="62502"/>
                    </a:cubicBezTo>
                    <a:cubicBezTo>
                      <a:pt x="40037" y="61796"/>
                      <a:pt x="35274" y="60010"/>
                      <a:pt x="29172" y="57145"/>
                    </a:cubicBezTo>
                    <a:close/>
                  </a:path>
                </a:pathLst>
              </a:custGeom>
              <a:solidFill>
                <a:srgbClr val="000000"/>
              </a:solidFill>
              <a:ln w="9525" cap="flat">
                <a:noFill/>
                <a:prstDash val="solid"/>
                <a:miter/>
              </a:ln>
            </p:spPr>
            <p:txBody>
              <a:bodyPr rtlCol="0" anchor="ctr"/>
              <a:lstStyle/>
              <a:p>
                <a:endParaRPr lang="en-CA"/>
              </a:p>
            </p:txBody>
          </p:sp>
          <p:sp>
            <p:nvSpPr>
              <p:cNvPr id="231" name="Freeform: Shape 230">
                <a:extLst>
                  <a:ext uri="{FF2B5EF4-FFF2-40B4-BE49-F238E27FC236}">
                    <a16:creationId xmlns:a16="http://schemas.microsoft.com/office/drawing/2014/main" id="{4EA975DB-869E-455B-8EB1-888920092A50}"/>
                  </a:ext>
                </a:extLst>
              </p:cNvPr>
              <p:cNvSpPr/>
              <p:nvPr/>
            </p:nvSpPr>
            <p:spPr>
              <a:xfrm>
                <a:off x="2420966" y="3713149"/>
                <a:ext cx="63650" cy="59909"/>
              </a:xfrm>
              <a:custGeom>
                <a:avLst/>
                <a:gdLst>
                  <a:gd name="connsiteX0" fmla="*/ 38981 w 63650"/>
                  <a:gd name="connsiteY0" fmla="*/ 32883 h 59909"/>
                  <a:gd name="connsiteX1" fmla="*/ 29828 w 63650"/>
                  <a:gd name="connsiteY1" fmla="*/ 28604 h 59909"/>
                  <a:gd name="connsiteX2" fmla="*/ 40841 w 63650"/>
                  <a:gd name="connsiteY2" fmla="*/ 4940 h 59909"/>
                  <a:gd name="connsiteX3" fmla="*/ 62533 w 63650"/>
                  <a:gd name="connsiteY3" fmla="*/ 15060 h 59909"/>
                  <a:gd name="connsiteX4" fmla="*/ 63723 w 63650"/>
                  <a:gd name="connsiteY4" fmla="*/ 27785 h 59909"/>
                  <a:gd name="connsiteX5" fmla="*/ 60077 w 63650"/>
                  <a:gd name="connsiteY5" fmla="*/ 42222 h 59909"/>
                  <a:gd name="connsiteX6" fmla="*/ 49585 w 63650"/>
                  <a:gd name="connsiteY6" fmla="*/ 55430 h 59909"/>
                  <a:gd name="connsiteX7" fmla="*/ 34888 w 63650"/>
                  <a:gd name="connsiteY7" fmla="*/ 60193 h 59909"/>
                  <a:gd name="connsiteX8" fmla="*/ 18926 w 63650"/>
                  <a:gd name="connsiteY8" fmla="*/ 56621 h 59909"/>
                  <a:gd name="connsiteX9" fmla="*/ 5494 w 63650"/>
                  <a:gd name="connsiteY9" fmla="*/ 46017 h 59909"/>
                  <a:gd name="connsiteX10" fmla="*/ 211 w 63650"/>
                  <a:gd name="connsiteY10" fmla="*/ 30873 h 59909"/>
                  <a:gd name="connsiteX11" fmla="*/ 3597 w 63650"/>
                  <a:gd name="connsiteY11" fmla="*/ 16586 h 59909"/>
                  <a:gd name="connsiteX12" fmla="*/ 15205 w 63650"/>
                  <a:gd name="connsiteY12" fmla="*/ 2745 h 59909"/>
                  <a:gd name="connsiteX13" fmla="*/ 30349 w 63650"/>
                  <a:gd name="connsiteY13" fmla="*/ 922 h 59909"/>
                  <a:gd name="connsiteX14" fmla="*/ 27297 w 63650"/>
                  <a:gd name="connsiteY14" fmla="*/ 12754 h 59909"/>
                  <a:gd name="connsiteX15" fmla="*/ 18963 w 63650"/>
                  <a:gd name="connsiteY15" fmla="*/ 14130 h 59909"/>
                  <a:gd name="connsiteX16" fmla="*/ 12973 w 63650"/>
                  <a:gd name="connsiteY16" fmla="*/ 20976 h 59909"/>
                  <a:gd name="connsiteX17" fmla="*/ 12191 w 63650"/>
                  <a:gd name="connsiteY17" fmla="*/ 34557 h 59909"/>
                  <a:gd name="connsiteX18" fmla="*/ 23763 w 63650"/>
                  <a:gd name="connsiteY18" fmla="*/ 45124 h 59909"/>
                  <a:gd name="connsiteX19" fmla="*/ 40283 w 63650"/>
                  <a:gd name="connsiteY19" fmla="*/ 47579 h 59909"/>
                  <a:gd name="connsiteX20" fmla="*/ 50366 w 63650"/>
                  <a:gd name="connsiteY20" fmla="*/ 38575 h 59909"/>
                  <a:gd name="connsiteX21" fmla="*/ 52263 w 63650"/>
                  <a:gd name="connsiteY21" fmla="*/ 31022 h 59909"/>
                  <a:gd name="connsiteX22" fmla="*/ 51743 w 63650"/>
                  <a:gd name="connsiteY22" fmla="*/ 23506 h 59909"/>
                  <a:gd name="connsiteX23" fmla="*/ 44859 w 63650"/>
                  <a:gd name="connsiteY23" fmla="*/ 20307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8981" y="32883"/>
                    </a:moveTo>
                    <a:lnTo>
                      <a:pt x="29828" y="28604"/>
                    </a:lnTo>
                    <a:lnTo>
                      <a:pt x="40841" y="4940"/>
                    </a:lnTo>
                    <a:lnTo>
                      <a:pt x="62533" y="15060"/>
                    </a:lnTo>
                    <a:cubicBezTo>
                      <a:pt x="63686" y="18372"/>
                      <a:pt x="64058" y="22613"/>
                      <a:pt x="63723" y="27785"/>
                    </a:cubicBezTo>
                    <a:cubicBezTo>
                      <a:pt x="63388" y="32920"/>
                      <a:pt x="62160" y="37757"/>
                      <a:pt x="60077" y="42222"/>
                    </a:cubicBezTo>
                    <a:cubicBezTo>
                      <a:pt x="57435" y="47914"/>
                      <a:pt x="53938" y="52305"/>
                      <a:pt x="49585" y="55430"/>
                    </a:cubicBezTo>
                    <a:cubicBezTo>
                      <a:pt x="45231" y="58555"/>
                      <a:pt x="40320" y="60118"/>
                      <a:pt x="34888" y="60193"/>
                    </a:cubicBezTo>
                    <a:cubicBezTo>
                      <a:pt x="29456" y="60267"/>
                      <a:pt x="24135" y="59076"/>
                      <a:pt x="18926" y="56621"/>
                    </a:cubicBezTo>
                    <a:cubicBezTo>
                      <a:pt x="13270" y="53979"/>
                      <a:pt x="8768" y="50444"/>
                      <a:pt x="5494" y="46017"/>
                    </a:cubicBezTo>
                    <a:cubicBezTo>
                      <a:pt x="2183" y="41589"/>
                      <a:pt x="434" y="36566"/>
                      <a:pt x="211" y="30873"/>
                    </a:cubicBezTo>
                    <a:cubicBezTo>
                      <a:pt x="25" y="26557"/>
                      <a:pt x="1141" y="21795"/>
                      <a:pt x="3597" y="16586"/>
                    </a:cubicBezTo>
                    <a:cubicBezTo>
                      <a:pt x="6722" y="9851"/>
                      <a:pt x="10592" y="5238"/>
                      <a:pt x="15205" y="2745"/>
                    </a:cubicBezTo>
                    <a:cubicBezTo>
                      <a:pt x="19819" y="289"/>
                      <a:pt x="24842" y="-343"/>
                      <a:pt x="30349" y="922"/>
                    </a:cubicBezTo>
                    <a:lnTo>
                      <a:pt x="27297" y="12754"/>
                    </a:lnTo>
                    <a:cubicBezTo>
                      <a:pt x="24284" y="12270"/>
                      <a:pt x="21493" y="12754"/>
                      <a:pt x="18963" y="14130"/>
                    </a:cubicBezTo>
                    <a:cubicBezTo>
                      <a:pt x="16433" y="15544"/>
                      <a:pt x="14424" y="17814"/>
                      <a:pt x="12973" y="20976"/>
                    </a:cubicBezTo>
                    <a:cubicBezTo>
                      <a:pt x="10740" y="25776"/>
                      <a:pt x="10480" y="30315"/>
                      <a:pt x="12191" y="34557"/>
                    </a:cubicBezTo>
                    <a:cubicBezTo>
                      <a:pt x="13903" y="38799"/>
                      <a:pt x="17772" y="42333"/>
                      <a:pt x="23763" y="45124"/>
                    </a:cubicBezTo>
                    <a:cubicBezTo>
                      <a:pt x="30200" y="48100"/>
                      <a:pt x="35706" y="48956"/>
                      <a:pt x="40283" y="47579"/>
                    </a:cubicBezTo>
                    <a:cubicBezTo>
                      <a:pt x="44859" y="46203"/>
                      <a:pt x="48208" y="43189"/>
                      <a:pt x="50366" y="38575"/>
                    </a:cubicBezTo>
                    <a:cubicBezTo>
                      <a:pt x="51445" y="36268"/>
                      <a:pt x="52077" y="33738"/>
                      <a:pt x="52263" y="31022"/>
                    </a:cubicBezTo>
                    <a:cubicBezTo>
                      <a:pt x="52412" y="28269"/>
                      <a:pt x="52263" y="25776"/>
                      <a:pt x="51743" y="23506"/>
                    </a:cubicBezTo>
                    <a:lnTo>
                      <a:pt x="44859" y="20307"/>
                    </a:lnTo>
                    <a:close/>
                  </a:path>
                </a:pathLst>
              </a:custGeom>
              <a:solidFill>
                <a:srgbClr val="000000"/>
              </a:solidFill>
              <a:ln w="9525" cap="flat">
                <a:noFill/>
                <a:prstDash val="solid"/>
                <a:miter/>
              </a:ln>
            </p:spPr>
            <p:txBody>
              <a:bodyPr rtlCol="0" anchor="ctr"/>
              <a:lstStyle/>
              <a:p>
                <a:endParaRPr lang="en-CA"/>
              </a:p>
            </p:txBody>
          </p:sp>
        </p:grpSp>
        <p:grpSp>
          <p:nvGrpSpPr>
            <p:cNvPr id="232" name="Graphic 4">
              <a:extLst>
                <a:ext uri="{FF2B5EF4-FFF2-40B4-BE49-F238E27FC236}">
                  <a16:creationId xmlns:a16="http://schemas.microsoft.com/office/drawing/2014/main" id="{225630FF-14E2-4343-8B17-817F708F3A42}"/>
                </a:ext>
              </a:extLst>
            </p:cNvPr>
            <p:cNvGrpSpPr/>
            <p:nvPr/>
          </p:nvGrpSpPr>
          <p:grpSpPr>
            <a:xfrm>
              <a:off x="2557559" y="3710571"/>
              <a:ext cx="101930" cy="158777"/>
              <a:chOff x="2557559" y="3710571"/>
              <a:chExt cx="101930" cy="158777"/>
            </a:xfrm>
          </p:grpSpPr>
          <p:sp>
            <p:nvSpPr>
              <p:cNvPr id="233" name="Freeform: Shape 232">
                <a:extLst>
                  <a:ext uri="{FF2B5EF4-FFF2-40B4-BE49-F238E27FC236}">
                    <a16:creationId xmlns:a16="http://schemas.microsoft.com/office/drawing/2014/main" id="{C2F42BE6-3138-482D-B821-7FE7FB86F4D0}"/>
                  </a:ext>
                </a:extLst>
              </p:cNvPr>
              <p:cNvSpPr/>
              <p:nvPr/>
            </p:nvSpPr>
            <p:spPr>
              <a:xfrm>
                <a:off x="2557559" y="3813634"/>
                <a:ext cx="63241" cy="55714"/>
              </a:xfrm>
              <a:custGeom>
                <a:avLst/>
                <a:gdLst>
                  <a:gd name="connsiteX0" fmla="*/ 30763 w 63241"/>
                  <a:gd name="connsiteY0" fmla="*/ 54447 h 55714"/>
                  <a:gd name="connsiteX1" fmla="*/ 34707 w 63241"/>
                  <a:gd name="connsiteY1" fmla="*/ 43285 h 55714"/>
                  <a:gd name="connsiteX2" fmla="*/ 44418 w 63241"/>
                  <a:gd name="connsiteY2" fmla="*/ 43062 h 55714"/>
                  <a:gd name="connsiteX3" fmla="*/ 50669 w 63241"/>
                  <a:gd name="connsiteY3" fmla="*/ 36290 h 55714"/>
                  <a:gd name="connsiteX4" fmla="*/ 52157 w 63241"/>
                  <a:gd name="connsiteY4" fmla="*/ 27249 h 55714"/>
                  <a:gd name="connsiteX5" fmla="*/ 48139 w 63241"/>
                  <a:gd name="connsiteY5" fmla="*/ 22114 h 55714"/>
                  <a:gd name="connsiteX6" fmla="*/ 44343 w 63241"/>
                  <a:gd name="connsiteY6" fmla="*/ 21705 h 55714"/>
                  <a:gd name="connsiteX7" fmla="*/ 40139 w 63241"/>
                  <a:gd name="connsiteY7" fmla="*/ 24570 h 55714"/>
                  <a:gd name="connsiteX8" fmla="*/ 33665 w 63241"/>
                  <a:gd name="connsiteY8" fmla="*/ 32235 h 55714"/>
                  <a:gd name="connsiteX9" fmla="*/ 22503 w 63241"/>
                  <a:gd name="connsiteY9" fmla="*/ 42132 h 55714"/>
                  <a:gd name="connsiteX10" fmla="*/ 9220 w 63241"/>
                  <a:gd name="connsiteY10" fmla="*/ 42020 h 55714"/>
                  <a:gd name="connsiteX11" fmla="*/ 2560 w 63241"/>
                  <a:gd name="connsiteY11" fmla="*/ 36067 h 55714"/>
                  <a:gd name="connsiteX12" fmla="*/ 216 w 63241"/>
                  <a:gd name="connsiteY12" fmla="*/ 26691 h 55714"/>
                  <a:gd name="connsiteX13" fmla="*/ 3304 w 63241"/>
                  <a:gd name="connsiteY13" fmla="*/ 15119 h 55714"/>
                  <a:gd name="connsiteX14" fmla="*/ 14987 w 63241"/>
                  <a:gd name="connsiteY14" fmla="*/ 1799 h 55714"/>
                  <a:gd name="connsiteX15" fmla="*/ 29498 w 63241"/>
                  <a:gd name="connsiteY15" fmla="*/ 1948 h 55714"/>
                  <a:gd name="connsiteX16" fmla="*/ 24884 w 63241"/>
                  <a:gd name="connsiteY16" fmla="*/ 13147 h 55714"/>
                  <a:gd name="connsiteX17" fmla="*/ 17443 w 63241"/>
                  <a:gd name="connsiteY17" fmla="*/ 13371 h 55714"/>
                  <a:gd name="connsiteX18" fmla="*/ 12345 w 63241"/>
                  <a:gd name="connsiteY18" fmla="*/ 19473 h 55714"/>
                  <a:gd name="connsiteX19" fmla="*/ 10820 w 63241"/>
                  <a:gd name="connsiteY19" fmla="*/ 27881 h 55714"/>
                  <a:gd name="connsiteX20" fmla="*/ 13387 w 63241"/>
                  <a:gd name="connsiteY20" fmla="*/ 31193 h 55714"/>
                  <a:gd name="connsiteX21" fmla="*/ 17443 w 63241"/>
                  <a:gd name="connsiteY21" fmla="*/ 31081 h 55714"/>
                  <a:gd name="connsiteX22" fmla="*/ 25777 w 63241"/>
                  <a:gd name="connsiteY22" fmla="*/ 22710 h 55714"/>
                  <a:gd name="connsiteX23" fmla="*/ 35228 w 63241"/>
                  <a:gd name="connsiteY23" fmla="*/ 12664 h 55714"/>
                  <a:gd name="connsiteX24" fmla="*/ 43562 w 63241"/>
                  <a:gd name="connsiteY24" fmla="*/ 9241 h 55714"/>
                  <a:gd name="connsiteX25" fmla="*/ 53236 w 63241"/>
                  <a:gd name="connsiteY25" fmla="*/ 11101 h 55714"/>
                  <a:gd name="connsiteX26" fmla="*/ 60789 w 63241"/>
                  <a:gd name="connsiteY26" fmla="*/ 17798 h 55714"/>
                  <a:gd name="connsiteX27" fmla="*/ 63431 w 63241"/>
                  <a:gd name="connsiteY27" fmla="*/ 27956 h 55714"/>
                  <a:gd name="connsiteX28" fmla="*/ 59896 w 63241"/>
                  <a:gd name="connsiteY28" fmla="*/ 40718 h 55714"/>
                  <a:gd name="connsiteX29" fmla="*/ 47729 w 63241"/>
                  <a:gd name="connsiteY29" fmla="*/ 54336 h 55714"/>
                  <a:gd name="connsiteX30" fmla="*/ 30763 w 63241"/>
                  <a:gd name="connsiteY30" fmla="*/ 54447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0763" y="54447"/>
                    </a:moveTo>
                    <a:lnTo>
                      <a:pt x="34707" y="43285"/>
                    </a:lnTo>
                    <a:cubicBezTo>
                      <a:pt x="38576" y="44327"/>
                      <a:pt x="41813" y="44252"/>
                      <a:pt x="44418" y="43062"/>
                    </a:cubicBezTo>
                    <a:cubicBezTo>
                      <a:pt x="47022" y="41871"/>
                      <a:pt x="49106" y="39639"/>
                      <a:pt x="50669" y="36290"/>
                    </a:cubicBezTo>
                    <a:cubicBezTo>
                      <a:pt x="52306" y="32756"/>
                      <a:pt x="52789" y="29742"/>
                      <a:pt x="52157" y="27249"/>
                    </a:cubicBezTo>
                    <a:cubicBezTo>
                      <a:pt x="51487" y="24756"/>
                      <a:pt x="50148" y="23044"/>
                      <a:pt x="48139" y="22114"/>
                    </a:cubicBezTo>
                    <a:cubicBezTo>
                      <a:pt x="46874" y="21519"/>
                      <a:pt x="45609" y="21370"/>
                      <a:pt x="44343" y="21705"/>
                    </a:cubicBezTo>
                    <a:cubicBezTo>
                      <a:pt x="43078" y="22040"/>
                      <a:pt x="41702" y="23007"/>
                      <a:pt x="40139" y="24570"/>
                    </a:cubicBezTo>
                    <a:cubicBezTo>
                      <a:pt x="39097" y="25649"/>
                      <a:pt x="36939" y="28216"/>
                      <a:pt x="33665" y="32235"/>
                    </a:cubicBezTo>
                    <a:cubicBezTo>
                      <a:pt x="29461" y="37444"/>
                      <a:pt x="25740" y="40755"/>
                      <a:pt x="22503" y="42132"/>
                    </a:cubicBezTo>
                    <a:cubicBezTo>
                      <a:pt x="17964" y="44066"/>
                      <a:pt x="13536" y="44029"/>
                      <a:pt x="9220" y="42020"/>
                    </a:cubicBezTo>
                    <a:cubicBezTo>
                      <a:pt x="6467" y="40755"/>
                      <a:pt x="4234" y="38746"/>
                      <a:pt x="2560" y="36067"/>
                    </a:cubicBezTo>
                    <a:cubicBezTo>
                      <a:pt x="886" y="33351"/>
                      <a:pt x="104" y="30225"/>
                      <a:pt x="216" y="26691"/>
                    </a:cubicBezTo>
                    <a:cubicBezTo>
                      <a:pt x="328" y="23156"/>
                      <a:pt x="1369" y="19286"/>
                      <a:pt x="3304" y="15119"/>
                    </a:cubicBezTo>
                    <a:cubicBezTo>
                      <a:pt x="6504" y="8273"/>
                      <a:pt x="10373" y="3846"/>
                      <a:pt x="14987" y="1799"/>
                    </a:cubicBezTo>
                    <a:cubicBezTo>
                      <a:pt x="19601" y="-247"/>
                      <a:pt x="24438" y="-210"/>
                      <a:pt x="29498" y="1948"/>
                    </a:cubicBezTo>
                    <a:lnTo>
                      <a:pt x="24884" y="13147"/>
                    </a:lnTo>
                    <a:cubicBezTo>
                      <a:pt x="21870" y="12329"/>
                      <a:pt x="19378" y="12403"/>
                      <a:pt x="17443" y="13371"/>
                    </a:cubicBezTo>
                    <a:cubicBezTo>
                      <a:pt x="15471" y="14338"/>
                      <a:pt x="13796" y="16384"/>
                      <a:pt x="12345" y="19473"/>
                    </a:cubicBezTo>
                    <a:cubicBezTo>
                      <a:pt x="10857" y="22672"/>
                      <a:pt x="10373" y="25463"/>
                      <a:pt x="10820" y="27881"/>
                    </a:cubicBezTo>
                    <a:cubicBezTo>
                      <a:pt x="11118" y="29444"/>
                      <a:pt x="11973" y="30523"/>
                      <a:pt x="13387" y="31193"/>
                    </a:cubicBezTo>
                    <a:cubicBezTo>
                      <a:pt x="14689" y="31788"/>
                      <a:pt x="16029" y="31751"/>
                      <a:pt x="17443" y="31081"/>
                    </a:cubicBezTo>
                    <a:cubicBezTo>
                      <a:pt x="19266" y="30263"/>
                      <a:pt x="22019" y="27472"/>
                      <a:pt x="25777" y="22710"/>
                    </a:cubicBezTo>
                    <a:cubicBezTo>
                      <a:pt x="29535" y="17947"/>
                      <a:pt x="32698" y="14598"/>
                      <a:pt x="35228" y="12664"/>
                    </a:cubicBezTo>
                    <a:cubicBezTo>
                      <a:pt x="37758" y="10729"/>
                      <a:pt x="40548" y="9613"/>
                      <a:pt x="43562" y="9241"/>
                    </a:cubicBezTo>
                    <a:cubicBezTo>
                      <a:pt x="46576" y="8906"/>
                      <a:pt x="49776" y="9501"/>
                      <a:pt x="53236" y="11101"/>
                    </a:cubicBezTo>
                    <a:cubicBezTo>
                      <a:pt x="56361" y="12552"/>
                      <a:pt x="58854" y="14785"/>
                      <a:pt x="60789" y="17798"/>
                    </a:cubicBezTo>
                    <a:cubicBezTo>
                      <a:pt x="62687" y="20775"/>
                      <a:pt x="63580" y="24198"/>
                      <a:pt x="63431" y="27956"/>
                    </a:cubicBezTo>
                    <a:cubicBezTo>
                      <a:pt x="63245" y="31751"/>
                      <a:pt x="62091" y="35992"/>
                      <a:pt x="59896" y="40718"/>
                    </a:cubicBezTo>
                    <a:cubicBezTo>
                      <a:pt x="56659" y="47601"/>
                      <a:pt x="52641" y="52140"/>
                      <a:pt x="47729" y="54336"/>
                    </a:cubicBezTo>
                    <a:cubicBezTo>
                      <a:pt x="42818" y="56531"/>
                      <a:pt x="37163" y="56568"/>
                      <a:pt x="30763" y="54447"/>
                    </a:cubicBezTo>
                    <a:close/>
                  </a:path>
                </a:pathLst>
              </a:custGeom>
              <a:solidFill>
                <a:srgbClr val="000000"/>
              </a:solidFill>
              <a:ln w="9525" cap="flat">
                <a:noFill/>
                <a:prstDash val="solid"/>
                <a:miter/>
              </a:ln>
            </p:spPr>
            <p:txBody>
              <a:bodyPr rtlCol="0" anchor="ctr"/>
              <a:lstStyle/>
              <a:p>
                <a:endParaRPr lang="en-CA"/>
              </a:p>
            </p:txBody>
          </p:sp>
          <p:sp>
            <p:nvSpPr>
              <p:cNvPr id="234" name="Freeform: Shape 233">
                <a:extLst>
                  <a:ext uri="{FF2B5EF4-FFF2-40B4-BE49-F238E27FC236}">
                    <a16:creationId xmlns:a16="http://schemas.microsoft.com/office/drawing/2014/main" id="{20135A7E-28BD-4202-A0C2-AE70C6C2B031}"/>
                  </a:ext>
                </a:extLst>
              </p:cNvPr>
              <p:cNvSpPr/>
              <p:nvPr/>
            </p:nvSpPr>
            <p:spPr>
              <a:xfrm>
                <a:off x="2576364" y="3756911"/>
                <a:ext cx="73669" cy="65670"/>
              </a:xfrm>
              <a:custGeom>
                <a:avLst/>
                <a:gdLst>
                  <a:gd name="connsiteX0" fmla="*/ 54567 w 73669"/>
                  <a:gd name="connsiteY0" fmla="*/ 65961 h 65670"/>
                  <a:gd name="connsiteX1" fmla="*/ 208 w 73669"/>
                  <a:gd name="connsiteY1" fmla="*/ 40623 h 65670"/>
                  <a:gd name="connsiteX2" fmla="*/ 18998 w 73669"/>
                  <a:gd name="connsiteY2" fmla="*/ 291 h 65670"/>
                  <a:gd name="connsiteX3" fmla="*/ 28188 w 73669"/>
                  <a:gd name="connsiteY3" fmla="*/ 4607 h 65670"/>
                  <a:gd name="connsiteX4" fmla="*/ 14533 w 73669"/>
                  <a:gd name="connsiteY4" fmla="*/ 33926 h 65670"/>
                  <a:gd name="connsiteX5" fmla="*/ 26588 w 73669"/>
                  <a:gd name="connsiteY5" fmla="*/ 39544 h 65670"/>
                  <a:gd name="connsiteX6" fmla="*/ 39313 w 73669"/>
                  <a:gd name="connsiteY6" fmla="*/ 12234 h 65670"/>
                  <a:gd name="connsiteX7" fmla="*/ 48465 w 73669"/>
                  <a:gd name="connsiteY7" fmla="*/ 16513 h 65670"/>
                  <a:gd name="connsiteX8" fmla="*/ 35741 w 73669"/>
                  <a:gd name="connsiteY8" fmla="*/ 43823 h 65670"/>
                  <a:gd name="connsiteX9" fmla="*/ 50549 w 73669"/>
                  <a:gd name="connsiteY9" fmla="*/ 50744 h 65670"/>
                  <a:gd name="connsiteX10" fmla="*/ 64688 w 73669"/>
                  <a:gd name="connsiteY10" fmla="*/ 20346 h 65670"/>
                  <a:gd name="connsiteX11" fmla="*/ 73878 w 73669"/>
                  <a:gd name="connsiteY11" fmla="*/ 24624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567" y="65961"/>
                    </a:moveTo>
                    <a:lnTo>
                      <a:pt x="208" y="40623"/>
                    </a:lnTo>
                    <a:lnTo>
                      <a:pt x="18998" y="291"/>
                    </a:lnTo>
                    <a:lnTo>
                      <a:pt x="28188" y="4607"/>
                    </a:lnTo>
                    <a:lnTo>
                      <a:pt x="14533" y="33926"/>
                    </a:lnTo>
                    <a:lnTo>
                      <a:pt x="26588" y="39544"/>
                    </a:lnTo>
                    <a:lnTo>
                      <a:pt x="39313" y="12234"/>
                    </a:lnTo>
                    <a:lnTo>
                      <a:pt x="48465" y="16513"/>
                    </a:lnTo>
                    <a:lnTo>
                      <a:pt x="35741" y="43823"/>
                    </a:lnTo>
                    <a:lnTo>
                      <a:pt x="50549" y="50744"/>
                    </a:lnTo>
                    <a:lnTo>
                      <a:pt x="64688" y="20346"/>
                    </a:lnTo>
                    <a:lnTo>
                      <a:pt x="73878" y="24624"/>
                    </a:lnTo>
                    <a:close/>
                  </a:path>
                </a:pathLst>
              </a:custGeom>
              <a:solidFill>
                <a:srgbClr val="000000"/>
              </a:solidFill>
              <a:ln w="9525" cap="flat">
                <a:noFill/>
                <a:prstDash val="solid"/>
                <a:miter/>
              </a:ln>
            </p:spPr>
            <p:txBody>
              <a:bodyPr rtlCol="0" anchor="ctr"/>
              <a:lstStyle/>
              <a:p>
                <a:endParaRPr lang="en-CA"/>
              </a:p>
            </p:txBody>
          </p:sp>
          <p:sp>
            <p:nvSpPr>
              <p:cNvPr id="235" name="Freeform: Shape 234">
                <a:extLst>
                  <a:ext uri="{FF2B5EF4-FFF2-40B4-BE49-F238E27FC236}">
                    <a16:creationId xmlns:a16="http://schemas.microsoft.com/office/drawing/2014/main" id="{BFC9E6B6-99AB-4F8E-8342-BE0D9279D83A}"/>
                  </a:ext>
                </a:extLst>
              </p:cNvPr>
              <p:cNvSpPr/>
              <p:nvPr/>
            </p:nvSpPr>
            <p:spPr>
              <a:xfrm>
                <a:off x="2599996" y="3710571"/>
                <a:ext cx="59494" cy="61337"/>
              </a:xfrm>
              <a:custGeom>
                <a:avLst/>
                <a:gdLst>
                  <a:gd name="connsiteX0" fmla="*/ 54570 w 59494"/>
                  <a:gd name="connsiteY0" fmla="*/ 61623 h 61337"/>
                  <a:gd name="connsiteX1" fmla="*/ 210 w 59494"/>
                  <a:gd name="connsiteY1" fmla="*/ 36285 h 61337"/>
                  <a:gd name="connsiteX2" fmla="*/ 8433 w 59494"/>
                  <a:gd name="connsiteY2" fmla="*/ 18649 h 61337"/>
                  <a:gd name="connsiteX3" fmla="*/ 15316 w 59494"/>
                  <a:gd name="connsiteY3" fmla="*/ 5999 h 61337"/>
                  <a:gd name="connsiteX4" fmla="*/ 24283 w 59494"/>
                  <a:gd name="connsiteY4" fmla="*/ 641 h 61337"/>
                  <a:gd name="connsiteX5" fmla="*/ 36338 w 59494"/>
                  <a:gd name="connsiteY5" fmla="*/ 2427 h 61337"/>
                  <a:gd name="connsiteX6" fmla="*/ 43929 w 59494"/>
                  <a:gd name="connsiteY6" fmla="*/ 8157 h 61337"/>
                  <a:gd name="connsiteX7" fmla="*/ 47128 w 59494"/>
                  <a:gd name="connsiteY7" fmla="*/ 15301 h 61337"/>
                  <a:gd name="connsiteX8" fmla="*/ 47054 w 59494"/>
                  <a:gd name="connsiteY8" fmla="*/ 22184 h 61337"/>
                  <a:gd name="connsiteX9" fmla="*/ 42515 w 59494"/>
                  <a:gd name="connsiteY9" fmla="*/ 33941 h 61337"/>
                  <a:gd name="connsiteX10" fmla="*/ 39203 w 59494"/>
                  <a:gd name="connsiteY10" fmla="*/ 41085 h 61337"/>
                  <a:gd name="connsiteX11" fmla="*/ 59704 w 59494"/>
                  <a:gd name="connsiteY11" fmla="*/ 50647 h 61337"/>
                  <a:gd name="connsiteX12" fmla="*/ 54570 w 59494"/>
                  <a:gd name="connsiteY12" fmla="*/ 61623 h 61337"/>
                  <a:gd name="connsiteX13" fmla="*/ 14535 w 59494"/>
                  <a:gd name="connsiteY13" fmla="*/ 29588 h 61337"/>
                  <a:gd name="connsiteX14" fmla="*/ 29939 w 59494"/>
                  <a:gd name="connsiteY14" fmla="*/ 36806 h 61337"/>
                  <a:gd name="connsiteX15" fmla="*/ 32767 w 59494"/>
                  <a:gd name="connsiteY15" fmla="*/ 30779 h 61337"/>
                  <a:gd name="connsiteX16" fmla="*/ 35929 w 59494"/>
                  <a:gd name="connsiteY16" fmla="*/ 21700 h 61337"/>
                  <a:gd name="connsiteX17" fmla="*/ 34887 w 59494"/>
                  <a:gd name="connsiteY17" fmla="*/ 17012 h 61337"/>
                  <a:gd name="connsiteX18" fmla="*/ 31241 w 59494"/>
                  <a:gd name="connsiteY18" fmla="*/ 13812 h 61337"/>
                  <a:gd name="connsiteX19" fmla="*/ 25511 w 59494"/>
                  <a:gd name="connsiteY19" fmla="*/ 13254 h 61337"/>
                  <a:gd name="connsiteX20" fmla="*/ 21046 w 59494"/>
                  <a:gd name="connsiteY20" fmla="*/ 16566 h 61337"/>
                  <a:gd name="connsiteX21" fmla="*/ 16991 w 59494"/>
                  <a:gd name="connsiteY21" fmla="*/ 24305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570" y="61623"/>
                    </a:moveTo>
                    <a:lnTo>
                      <a:pt x="210" y="36285"/>
                    </a:lnTo>
                    <a:lnTo>
                      <a:pt x="8433" y="18649"/>
                    </a:lnTo>
                    <a:cubicBezTo>
                      <a:pt x="11521" y="11989"/>
                      <a:pt x="13828" y="7748"/>
                      <a:pt x="15316" y="5999"/>
                    </a:cubicBezTo>
                    <a:cubicBezTo>
                      <a:pt x="17586" y="3245"/>
                      <a:pt x="20600" y="1460"/>
                      <a:pt x="24283" y="641"/>
                    </a:cubicBezTo>
                    <a:cubicBezTo>
                      <a:pt x="28004" y="-178"/>
                      <a:pt x="32022" y="418"/>
                      <a:pt x="36338" y="2427"/>
                    </a:cubicBezTo>
                    <a:cubicBezTo>
                      <a:pt x="39687" y="3990"/>
                      <a:pt x="42217" y="5887"/>
                      <a:pt x="43929" y="8157"/>
                    </a:cubicBezTo>
                    <a:cubicBezTo>
                      <a:pt x="45640" y="10426"/>
                      <a:pt x="46719" y="12808"/>
                      <a:pt x="47128" y="15301"/>
                    </a:cubicBezTo>
                    <a:cubicBezTo>
                      <a:pt x="47575" y="17756"/>
                      <a:pt x="47538" y="20063"/>
                      <a:pt x="47054" y="22184"/>
                    </a:cubicBezTo>
                    <a:cubicBezTo>
                      <a:pt x="46347" y="25049"/>
                      <a:pt x="44859" y="28956"/>
                      <a:pt x="42515" y="33941"/>
                    </a:cubicBezTo>
                    <a:lnTo>
                      <a:pt x="39203" y="41085"/>
                    </a:lnTo>
                    <a:lnTo>
                      <a:pt x="59704" y="50647"/>
                    </a:lnTo>
                    <a:lnTo>
                      <a:pt x="54570" y="61623"/>
                    </a:lnTo>
                    <a:moveTo>
                      <a:pt x="14535" y="29588"/>
                    </a:moveTo>
                    <a:lnTo>
                      <a:pt x="29939" y="36806"/>
                    </a:lnTo>
                    <a:lnTo>
                      <a:pt x="32767" y="30779"/>
                    </a:lnTo>
                    <a:cubicBezTo>
                      <a:pt x="34776" y="26463"/>
                      <a:pt x="35818" y="23412"/>
                      <a:pt x="35929" y="21700"/>
                    </a:cubicBezTo>
                    <a:cubicBezTo>
                      <a:pt x="36041" y="19989"/>
                      <a:pt x="35706" y="18426"/>
                      <a:pt x="34887" y="17012"/>
                    </a:cubicBezTo>
                    <a:cubicBezTo>
                      <a:pt x="34069" y="15635"/>
                      <a:pt x="32841" y="14556"/>
                      <a:pt x="31241" y="13812"/>
                    </a:cubicBezTo>
                    <a:cubicBezTo>
                      <a:pt x="29232" y="12882"/>
                      <a:pt x="27334" y="12696"/>
                      <a:pt x="25511" y="13254"/>
                    </a:cubicBezTo>
                    <a:cubicBezTo>
                      <a:pt x="23688" y="13849"/>
                      <a:pt x="22200" y="14928"/>
                      <a:pt x="21046" y="16566"/>
                    </a:cubicBezTo>
                    <a:cubicBezTo>
                      <a:pt x="20191" y="17756"/>
                      <a:pt x="18851" y="20324"/>
                      <a:pt x="16991" y="24305"/>
                    </a:cubicBezTo>
                    <a:close/>
                  </a:path>
                </a:pathLst>
              </a:custGeom>
              <a:solidFill>
                <a:srgbClr val="000000"/>
              </a:solidFill>
              <a:ln w="9525" cap="flat">
                <a:noFill/>
                <a:prstDash val="solid"/>
                <a:miter/>
              </a:ln>
            </p:spPr>
            <p:txBody>
              <a:bodyPr rtlCol="0" anchor="ctr"/>
              <a:lstStyle/>
              <a:p>
                <a:endParaRPr lang="en-CA"/>
              </a:p>
            </p:txBody>
          </p:sp>
        </p:grpSp>
        <p:grpSp>
          <p:nvGrpSpPr>
            <p:cNvPr id="236" name="Graphic 4">
              <a:extLst>
                <a:ext uri="{FF2B5EF4-FFF2-40B4-BE49-F238E27FC236}">
                  <a16:creationId xmlns:a16="http://schemas.microsoft.com/office/drawing/2014/main" id="{A0511D1A-BA4B-4378-ADB5-3B707913D40C}"/>
                </a:ext>
              </a:extLst>
            </p:cNvPr>
            <p:cNvGrpSpPr/>
            <p:nvPr/>
          </p:nvGrpSpPr>
          <p:grpSpPr>
            <a:xfrm>
              <a:off x="2738242" y="3703004"/>
              <a:ext cx="111373" cy="172094"/>
              <a:chOff x="2738242" y="3703004"/>
              <a:chExt cx="111373" cy="172094"/>
            </a:xfrm>
          </p:grpSpPr>
          <p:sp>
            <p:nvSpPr>
              <p:cNvPr id="237" name="Freeform: Shape 236">
                <a:extLst>
                  <a:ext uri="{FF2B5EF4-FFF2-40B4-BE49-F238E27FC236}">
                    <a16:creationId xmlns:a16="http://schemas.microsoft.com/office/drawing/2014/main" id="{1E8DD2FE-68A2-4486-AC48-9EB43304980C}"/>
                  </a:ext>
                </a:extLst>
              </p:cNvPr>
              <p:cNvSpPr/>
              <p:nvPr/>
            </p:nvSpPr>
            <p:spPr>
              <a:xfrm>
                <a:off x="2738242" y="3814624"/>
                <a:ext cx="62871" cy="60475"/>
              </a:xfrm>
              <a:custGeom>
                <a:avLst/>
                <a:gdLst>
                  <a:gd name="connsiteX0" fmla="*/ 19772 w 62871"/>
                  <a:gd name="connsiteY0" fmla="*/ 57031 h 60475"/>
                  <a:gd name="connsiteX1" fmla="*/ 6973 w 62871"/>
                  <a:gd name="connsiteY1" fmla="*/ 48027 h 60475"/>
                  <a:gd name="connsiteX2" fmla="*/ 1875 w 62871"/>
                  <a:gd name="connsiteY2" fmla="*/ 39507 h 60475"/>
                  <a:gd name="connsiteX3" fmla="*/ 238 w 62871"/>
                  <a:gd name="connsiteY3" fmla="*/ 30168 h 60475"/>
                  <a:gd name="connsiteX4" fmla="*/ 3587 w 62871"/>
                  <a:gd name="connsiteY4" fmla="*/ 17443 h 60475"/>
                  <a:gd name="connsiteX5" fmla="*/ 19995 w 62871"/>
                  <a:gd name="connsiteY5" fmla="*/ 1705 h 60475"/>
                  <a:gd name="connsiteX6" fmla="*/ 44105 w 62871"/>
                  <a:gd name="connsiteY6" fmla="*/ 4160 h 60475"/>
                  <a:gd name="connsiteX7" fmla="*/ 61369 w 62871"/>
                  <a:gd name="connsiteY7" fmla="*/ 20903 h 60475"/>
                  <a:gd name="connsiteX8" fmla="*/ 59881 w 62871"/>
                  <a:gd name="connsiteY8" fmla="*/ 43525 h 60475"/>
                  <a:gd name="connsiteX9" fmla="*/ 43473 w 62871"/>
                  <a:gd name="connsiteY9" fmla="*/ 59376 h 60475"/>
                  <a:gd name="connsiteX10" fmla="*/ 19772 w 62871"/>
                  <a:gd name="connsiteY10" fmla="*/ 57031 h 60475"/>
                  <a:gd name="connsiteX11" fmla="*/ 24646 w 62871"/>
                  <a:gd name="connsiteY11" fmla="*/ 45534 h 60475"/>
                  <a:gd name="connsiteX12" fmla="*/ 40645 w 62871"/>
                  <a:gd name="connsiteY12" fmla="*/ 47804 h 60475"/>
                  <a:gd name="connsiteX13" fmla="*/ 50468 w 62871"/>
                  <a:gd name="connsiteY13" fmla="*/ 39172 h 60475"/>
                  <a:gd name="connsiteX14" fmla="*/ 50765 w 62871"/>
                  <a:gd name="connsiteY14" fmla="*/ 26224 h 60475"/>
                  <a:gd name="connsiteX15" fmla="*/ 38524 w 62871"/>
                  <a:gd name="connsiteY15" fmla="*/ 15397 h 60475"/>
                  <a:gd name="connsiteX16" fmla="*/ 22674 w 62871"/>
                  <a:gd name="connsiteY16" fmla="*/ 12978 h 60475"/>
                  <a:gd name="connsiteX17" fmla="*/ 13000 w 62871"/>
                  <a:gd name="connsiteY17" fmla="*/ 21722 h 60475"/>
                  <a:gd name="connsiteX18" fmla="*/ 12554 w 62871"/>
                  <a:gd name="connsiteY18" fmla="*/ 34819 h 60475"/>
                  <a:gd name="connsiteX19" fmla="*/ 24646 w 62871"/>
                  <a:gd name="connsiteY19" fmla="*/ 45534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72" y="57031"/>
                    </a:moveTo>
                    <a:cubicBezTo>
                      <a:pt x="14228" y="54427"/>
                      <a:pt x="9949" y="51450"/>
                      <a:pt x="6973" y="48027"/>
                    </a:cubicBezTo>
                    <a:cubicBezTo>
                      <a:pt x="4777" y="45497"/>
                      <a:pt x="3066" y="42670"/>
                      <a:pt x="1875" y="39507"/>
                    </a:cubicBezTo>
                    <a:cubicBezTo>
                      <a:pt x="685" y="36344"/>
                      <a:pt x="127" y="33219"/>
                      <a:pt x="238" y="30168"/>
                    </a:cubicBezTo>
                    <a:cubicBezTo>
                      <a:pt x="387" y="26112"/>
                      <a:pt x="1503" y="21871"/>
                      <a:pt x="3587" y="17443"/>
                    </a:cubicBezTo>
                    <a:cubicBezTo>
                      <a:pt x="7308" y="9444"/>
                      <a:pt x="12777" y="4197"/>
                      <a:pt x="19995" y="1705"/>
                    </a:cubicBezTo>
                    <a:cubicBezTo>
                      <a:pt x="27213" y="-788"/>
                      <a:pt x="35250" y="30"/>
                      <a:pt x="44105" y="4160"/>
                    </a:cubicBezTo>
                    <a:cubicBezTo>
                      <a:pt x="52886" y="8253"/>
                      <a:pt x="58616" y="13834"/>
                      <a:pt x="61369" y="20903"/>
                    </a:cubicBezTo>
                    <a:cubicBezTo>
                      <a:pt x="64085" y="28010"/>
                      <a:pt x="63602" y="35526"/>
                      <a:pt x="59881" y="43525"/>
                    </a:cubicBezTo>
                    <a:cubicBezTo>
                      <a:pt x="56086" y="51599"/>
                      <a:pt x="50654" y="56883"/>
                      <a:pt x="43473" y="59376"/>
                    </a:cubicBezTo>
                    <a:cubicBezTo>
                      <a:pt x="36329" y="61831"/>
                      <a:pt x="28404" y="61050"/>
                      <a:pt x="19772" y="57031"/>
                    </a:cubicBezTo>
                    <a:moveTo>
                      <a:pt x="24646" y="45534"/>
                    </a:moveTo>
                    <a:cubicBezTo>
                      <a:pt x="30822" y="48399"/>
                      <a:pt x="36143" y="49144"/>
                      <a:pt x="40645" y="47804"/>
                    </a:cubicBezTo>
                    <a:cubicBezTo>
                      <a:pt x="45147" y="46427"/>
                      <a:pt x="48421" y="43562"/>
                      <a:pt x="50468" y="39172"/>
                    </a:cubicBezTo>
                    <a:cubicBezTo>
                      <a:pt x="52514" y="34819"/>
                      <a:pt x="52626" y="30503"/>
                      <a:pt x="50765" y="26224"/>
                    </a:cubicBezTo>
                    <a:cubicBezTo>
                      <a:pt x="48905" y="21945"/>
                      <a:pt x="44849" y="18336"/>
                      <a:pt x="38524" y="15397"/>
                    </a:cubicBezTo>
                    <a:cubicBezTo>
                      <a:pt x="32311" y="12495"/>
                      <a:pt x="27027" y="11676"/>
                      <a:pt x="22674" y="12978"/>
                    </a:cubicBezTo>
                    <a:cubicBezTo>
                      <a:pt x="18358" y="14281"/>
                      <a:pt x="15121" y="17183"/>
                      <a:pt x="13000" y="21722"/>
                    </a:cubicBezTo>
                    <a:cubicBezTo>
                      <a:pt x="10879" y="26261"/>
                      <a:pt x="10731" y="30614"/>
                      <a:pt x="12554" y="34819"/>
                    </a:cubicBezTo>
                    <a:cubicBezTo>
                      <a:pt x="14377" y="39060"/>
                      <a:pt x="18395" y="42632"/>
                      <a:pt x="24646" y="45534"/>
                    </a:cubicBezTo>
                    <a:close/>
                  </a:path>
                </a:pathLst>
              </a:custGeom>
              <a:solidFill>
                <a:srgbClr val="000000"/>
              </a:solidFill>
              <a:ln w="9525" cap="flat">
                <a:noFill/>
                <a:prstDash val="solid"/>
                <a:miter/>
              </a:ln>
            </p:spPr>
            <p:txBody>
              <a:bodyPr rtlCol="0" anchor="ctr"/>
              <a:lstStyle/>
              <a:p>
                <a:endParaRPr lang="en-CA"/>
              </a:p>
            </p:txBody>
          </p:sp>
          <p:sp>
            <p:nvSpPr>
              <p:cNvPr id="238" name="Freeform: Shape 237">
                <a:extLst>
                  <a:ext uri="{FF2B5EF4-FFF2-40B4-BE49-F238E27FC236}">
                    <a16:creationId xmlns:a16="http://schemas.microsoft.com/office/drawing/2014/main" id="{90B5D56D-209A-44FB-AF51-740CB8813610}"/>
                  </a:ext>
                </a:extLst>
              </p:cNvPr>
              <p:cNvSpPr/>
              <p:nvPr/>
            </p:nvSpPr>
            <p:spPr>
              <a:xfrm>
                <a:off x="2765900" y="3758450"/>
                <a:ext cx="61785" cy="57350"/>
              </a:xfrm>
              <a:custGeom>
                <a:avLst/>
                <a:gdLst>
                  <a:gd name="connsiteX0" fmla="*/ 43773 w 61785"/>
                  <a:gd name="connsiteY0" fmla="*/ 20284 h 57350"/>
                  <a:gd name="connsiteX1" fmla="*/ 52108 w 61785"/>
                  <a:gd name="connsiteY1" fmla="*/ 11206 h 57350"/>
                  <a:gd name="connsiteX2" fmla="*/ 61521 w 61785"/>
                  <a:gd name="connsiteY2" fmla="*/ 25493 h 57350"/>
                  <a:gd name="connsiteX3" fmla="*/ 59140 w 61785"/>
                  <a:gd name="connsiteY3" fmla="*/ 41976 h 57350"/>
                  <a:gd name="connsiteX4" fmla="*/ 43438 w 61785"/>
                  <a:gd name="connsiteY4" fmla="*/ 56338 h 57350"/>
                  <a:gd name="connsiteX5" fmla="*/ 19923 w 61785"/>
                  <a:gd name="connsiteY5" fmla="*/ 53882 h 57350"/>
                  <a:gd name="connsiteX6" fmla="*/ 2101 w 61785"/>
                  <a:gd name="connsiteY6" fmla="*/ 37028 h 57350"/>
                  <a:gd name="connsiteX7" fmla="*/ 3218 w 61785"/>
                  <a:gd name="connsiteY7" fmla="*/ 15075 h 57350"/>
                  <a:gd name="connsiteX8" fmla="*/ 16649 w 61785"/>
                  <a:gd name="connsiteY8" fmla="*/ 1644 h 57350"/>
                  <a:gd name="connsiteX9" fmla="*/ 29262 w 61785"/>
                  <a:gd name="connsiteY9" fmla="*/ 714 h 57350"/>
                  <a:gd name="connsiteX10" fmla="*/ 26807 w 61785"/>
                  <a:gd name="connsiteY10" fmla="*/ 12806 h 57350"/>
                  <a:gd name="connsiteX11" fmla="*/ 18249 w 61785"/>
                  <a:gd name="connsiteY11" fmla="*/ 13736 h 57350"/>
                  <a:gd name="connsiteX12" fmla="*/ 12333 w 61785"/>
                  <a:gd name="connsiteY12" fmla="*/ 20024 h 57350"/>
                  <a:gd name="connsiteX13" fmla="*/ 12073 w 61785"/>
                  <a:gd name="connsiteY13" fmla="*/ 31856 h 57350"/>
                  <a:gd name="connsiteX14" fmla="*/ 24388 w 61785"/>
                  <a:gd name="connsiteY14" fmla="*/ 42162 h 57350"/>
                  <a:gd name="connsiteX15" fmla="*/ 40797 w 61785"/>
                  <a:gd name="connsiteY15" fmla="*/ 45325 h 57350"/>
                  <a:gd name="connsiteX16" fmla="*/ 49689 w 61785"/>
                  <a:gd name="connsiteY16" fmla="*/ 37697 h 57350"/>
                  <a:gd name="connsiteX17" fmla="*/ 50433 w 61785"/>
                  <a:gd name="connsiteY17" fmla="*/ 28879 h 57350"/>
                  <a:gd name="connsiteX18" fmla="*/ 43773 w 61785"/>
                  <a:gd name="connsiteY18" fmla="*/ 20284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773" y="20284"/>
                    </a:moveTo>
                    <a:lnTo>
                      <a:pt x="52108" y="11206"/>
                    </a:lnTo>
                    <a:cubicBezTo>
                      <a:pt x="57279" y="15596"/>
                      <a:pt x="60442" y="20359"/>
                      <a:pt x="61521" y="25493"/>
                    </a:cubicBezTo>
                    <a:cubicBezTo>
                      <a:pt x="62637" y="30665"/>
                      <a:pt x="61856" y="36135"/>
                      <a:pt x="59140" y="41976"/>
                    </a:cubicBezTo>
                    <a:cubicBezTo>
                      <a:pt x="55754" y="49194"/>
                      <a:pt x="50508" y="53994"/>
                      <a:pt x="43438" y="56338"/>
                    </a:cubicBezTo>
                    <a:cubicBezTo>
                      <a:pt x="36332" y="58682"/>
                      <a:pt x="28481" y="57864"/>
                      <a:pt x="19923" y="53882"/>
                    </a:cubicBezTo>
                    <a:cubicBezTo>
                      <a:pt x="10882" y="49641"/>
                      <a:pt x="4929" y="44023"/>
                      <a:pt x="2101" y="37028"/>
                    </a:cubicBezTo>
                    <a:cubicBezTo>
                      <a:pt x="-726" y="30033"/>
                      <a:pt x="-354" y="22703"/>
                      <a:pt x="3218" y="15075"/>
                    </a:cubicBezTo>
                    <a:cubicBezTo>
                      <a:pt x="6306" y="8415"/>
                      <a:pt x="10771" y="3951"/>
                      <a:pt x="16649" y="1644"/>
                    </a:cubicBezTo>
                    <a:cubicBezTo>
                      <a:pt x="20147" y="230"/>
                      <a:pt x="24351" y="-68"/>
                      <a:pt x="29262" y="714"/>
                    </a:cubicBezTo>
                    <a:lnTo>
                      <a:pt x="26807" y="12806"/>
                    </a:lnTo>
                    <a:cubicBezTo>
                      <a:pt x="23681" y="12136"/>
                      <a:pt x="20816" y="12434"/>
                      <a:pt x="18249" y="13736"/>
                    </a:cubicBezTo>
                    <a:cubicBezTo>
                      <a:pt x="15645" y="15001"/>
                      <a:pt x="13673" y="17085"/>
                      <a:pt x="12333" y="20024"/>
                    </a:cubicBezTo>
                    <a:cubicBezTo>
                      <a:pt x="10436" y="24042"/>
                      <a:pt x="10361" y="27986"/>
                      <a:pt x="12073" y="31856"/>
                    </a:cubicBezTo>
                    <a:cubicBezTo>
                      <a:pt x="13822" y="35725"/>
                      <a:pt x="17914" y="39148"/>
                      <a:pt x="24388" y="42162"/>
                    </a:cubicBezTo>
                    <a:cubicBezTo>
                      <a:pt x="31272" y="45362"/>
                      <a:pt x="36741" y="46441"/>
                      <a:pt x="40797" y="45325"/>
                    </a:cubicBezTo>
                    <a:cubicBezTo>
                      <a:pt x="44889" y="44209"/>
                      <a:pt x="47829" y="41678"/>
                      <a:pt x="49689" y="37697"/>
                    </a:cubicBezTo>
                    <a:cubicBezTo>
                      <a:pt x="51066" y="34795"/>
                      <a:pt x="51289" y="31856"/>
                      <a:pt x="50433" y="28879"/>
                    </a:cubicBezTo>
                    <a:cubicBezTo>
                      <a:pt x="49540" y="25903"/>
                      <a:pt x="47345" y="23038"/>
                      <a:pt x="43773" y="20284"/>
                    </a:cubicBezTo>
                    <a:close/>
                  </a:path>
                </a:pathLst>
              </a:custGeom>
              <a:solidFill>
                <a:srgbClr val="000000"/>
              </a:solidFill>
              <a:ln w="9525" cap="flat">
                <a:noFill/>
                <a:prstDash val="solid"/>
                <a:miter/>
              </a:ln>
            </p:spPr>
            <p:txBody>
              <a:bodyPr rtlCol="0" anchor="ctr"/>
              <a:lstStyle/>
              <a:p>
                <a:endParaRPr lang="en-CA"/>
              </a:p>
            </p:txBody>
          </p:sp>
          <p:sp>
            <p:nvSpPr>
              <p:cNvPr id="239" name="Freeform: Shape 238">
                <a:extLst>
                  <a:ext uri="{FF2B5EF4-FFF2-40B4-BE49-F238E27FC236}">
                    <a16:creationId xmlns:a16="http://schemas.microsoft.com/office/drawing/2014/main" id="{EC65B9D3-8B56-49F7-90D2-8B368455DB90}"/>
                  </a:ext>
                </a:extLst>
              </p:cNvPr>
              <p:cNvSpPr/>
              <p:nvPr/>
            </p:nvSpPr>
            <p:spPr>
              <a:xfrm>
                <a:off x="2782605" y="3703004"/>
                <a:ext cx="67009" cy="52424"/>
              </a:xfrm>
              <a:custGeom>
                <a:avLst/>
                <a:gdLst>
                  <a:gd name="connsiteX0" fmla="*/ 62142 w 67009"/>
                  <a:gd name="connsiteY0" fmla="*/ 52710 h 52424"/>
                  <a:gd name="connsiteX1" fmla="*/ 16936 w 67009"/>
                  <a:gd name="connsiteY1" fmla="*/ 31651 h 52424"/>
                  <a:gd name="connsiteX2" fmla="*/ 9420 w 67009"/>
                  <a:gd name="connsiteY2" fmla="*/ 47799 h 52424"/>
                  <a:gd name="connsiteX3" fmla="*/ 230 w 67009"/>
                  <a:gd name="connsiteY3" fmla="*/ 43520 h 52424"/>
                  <a:gd name="connsiteX4" fmla="*/ 20396 w 67009"/>
                  <a:gd name="connsiteY4" fmla="*/ 285 h 52424"/>
                  <a:gd name="connsiteX5" fmla="*/ 29586 w 67009"/>
                  <a:gd name="connsiteY5" fmla="*/ 4564 h 52424"/>
                  <a:gd name="connsiteX6" fmla="*/ 22070 w 67009"/>
                  <a:gd name="connsiteY6" fmla="*/ 20675 h 52424"/>
                  <a:gd name="connsiteX7" fmla="*/ 67240 w 67009"/>
                  <a:gd name="connsiteY7" fmla="*/ 4173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142" y="52710"/>
                    </a:moveTo>
                    <a:lnTo>
                      <a:pt x="16936" y="31651"/>
                    </a:lnTo>
                    <a:lnTo>
                      <a:pt x="9420" y="47799"/>
                    </a:lnTo>
                    <a:lnTo>
                      <a:pt x="230" y="43520"/>
                    </a:lnTo>
                    <a:lnTo>
                      <a:pt x="20396" y="285"/>
                    </a:lnTo>
                    <a:lnTo>
                      <a:pt x="29586" y="4564"/>
                    </a:lnTo>
                    <a:lnTo>
                      <a:pt x="22070" y="20675"/>
                    </a:lnTo>
                    <a:lnTo>
                      <a:pt x="67240" y="41734"/>
                    </a:lnTo>
                    <a:close/>
                  </a:path>
                </a:pathLst>
              </a:custGeom>
              <a:solidFill>
                <a:srgbClr val="000000"/>
              </a:solidFill>
              <a:ln w="9525" cap="flat">
                <a:noFill/>
                <a:prstDash val="solid"/>
                <a:miter/>
              </a:ln>
            </p:spPr>
            <p:txBody>
              <a:bodyPr rtlCol="0" anchor="ctr"/>
              <a:lstStyle/>
              <a:p>
                <a:endParaRPr lang="en-CA"/>
              </a:p>
            </p:txBody>
          </p:sp>
        </p:grpSp>
        <p:grpSp>
          <p:nvGrpSpPr>
            <p:cNvPr id="240" name="Graphic 4">
              <a:extLst>
                <a:ext uri="{FF2B5EF4-FFF2-40B4-BE49-F238E27FC236}">
                  <a16:creationId xmlns:a16="http://schemas.microsoft.com/office/drawing/2014/main" id="{3EB20AC2-EFB6-4A37-9793-D8E73BE11145}"/>
                </a:ext>
              </a:extLst>
            </p:cNvPr>
            <p:cNvGrpSpPr/>
            <p:nvPr/>
          </p:nvGrpSpPr>
          <p:grpSpPr>
            <a:xfrm>
              <a:off x="2911824" y="3701523"/>
              <a:ext cx="119396" cy="184231"/>
              <a:chOff x="2911824" y="3701523"/>
              <a:chExt cx="119396" cy="184231"/>
            </a:xfrm>
          </p:grpSpPr>
          <p:sp>
            <p:nvSpPr>
              <p:cNvPr id="241" name="Freeform: Shape 240">
                <a:extLst>
                  <a:ext uri="{FF2B5EF4-FFF2-40B4-BE49-F238E27FC236}">
                    <a16:creationId xmlns:a16="http://schemas.microsoft.com/office/drawing/2014/main" id="{BB60E34E-593C-4608-8EF6-A86C9620350F}"/>
                  </a:ext>
                </a:extLst>
              </p:cNvPr>
              <p:cNvSpPr/>
              <p:nvPr/>
            </p:nvSpPr>
            <p:spPr>
              <a:xfrm>
                <a:off x="2911824" y="3817293"/>
                <a:ext cx="74488" cy="68460"/>
              </a:xfrm>
              <a:custGeom>
                <a:avLst/>
                <a:gdLst>
                  <a:gd name="connsiteX0" fmla="*/ 54640 w 74488"/>
                  <a:gd name="connsiteY0" fmla="*/ 68758 h 68460"/>
                  <a:gd name="connsiteX1" fmla="*/ 243 w 74488"/>
                  <a:gd name="connsiteY1" fmla="*/ 43420 h 68460"/>
                  <a:gd name="connsiteX2" fmla="*/ 5229 w 74488"/>
                  <a:gd name="connsiteY2" fmla="*/ 32742 h 68460"/>
                  <a:gd name="connsiteX3" fmla="*/ 51924 w 74488"/>
                  <a:gd name="connsiteY3" fmla="*/ 27422 h 68460"/>
                  <a:gd name="connsiteX4" fmla="*/ 15610 w 74488"/>
                  <a:gd name="connsiteY4" fmla="*/ 10492 h 68460"/>
                  <a:gd name="connsiteX5" fmla="*/ 20372 w 74488"/>
                  <a:gd name="connsiteY5" fmla="*/ 298 h 68460"/>
                  <a:gd name="connsiteX6" fmla="*/ 74732 w 74488"/>
                  <a:gd name="connsiteY6" fmla="*/ 25636 h 68460"/>
                  <a:gd name="connsiteX7" fmla="*/ 69597 w 74488"/>
                  <a:gd name="connsiteY7" fmla="*/ 36649 h 68460"/>
                  <a:gd name="connsiteX8" fmla="*/ 23907 w 74488"/>
                  <a:gd name="connsiteY8" fmla="*/ 42044 h 68460"/>
                  <a:gd name="connsiteX9" fmla="*/ 59402 w 74488"/>
                  <a:gd name="connsiteY9" fmla="*/ 5856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40" y="68758"/>
                    </a:moveTo>
                    <a:lnTo>
                      <a:pt x="243" y="43420"/>
                    </a:lnTo>
                    <a:lnTo>
                      <a:pt x="5229" y="32742"/>
                    </a:lnTo>
                    <a:lnTo>
                      <a:pt x="51924" y="27422"/>
                    </a:lnTo>
                    <a:lnTo>
                      <a:pt x="15610" y="10492"/>
                    </a:lnTo>
                    <a:lnTo>
                      <a:pt x="20372" y="298"/>
                    </a:lnTo>
                    <a:lnTo>
                      <a:pt x="74732" y="25636"/>
                    </a:lnTo>
                    <a:lnTo>
                      <a:pt x="69597" y="36649"/>
                    </a:lnTo>
                    <a:lnTo>
                      <a:pt x="23907" y="42044"/>
                    </a:lnTo>
                    <a:lnTo>
                      <a:pt x="59402" y="58564"/>
                    </a:lnTo>
                    <a:close/>
                  </a:path>
                </a:pathLst>
              </a:custGeom>
              <a:solidFill>
                <a:srgbClr val="000000"/>
              </a:solidFill>
              <a:ln w="9525" cap="flat">
                <a:noFill/>
                <a:prstDash val="solid"/>
                <a:miter/>
              </a:ln>
            </p:spPr>
            <p:txBody>
              <a:bodyPr rtlCol="0" anchor="ctr"/>
              <a:lstStyle/>
              <a:p>
                <a:endParaRPr lang="en-CA"/>
              </a:p>
            </p:txBody>
          </p:sp>
          <p:sp>
            <p:nvSpPr>
              <p:cNvPr id="242" name="Freeform: Shape 241">
                <a:extLst>
                  <a:ext uri="{FF2B5EF4-FFF2-40B4-BE49-F238E27FC236}">
                    <a16:creationId xmlns:a16="http://schemas.microsoft.com/office/drawing/2014/main" id="{4FFF00BE-E96F-4BA7-B897-C655255575BC}"/>
                  </a:ext>
                </a:extLst>
              </p:cNvPr>
              <p:cNvSpPr/>
              <p:nvPr/>
            </p:nvSpPr>
            <p:spPr>
              <a:xfrm>
                <a:off x="2944306" y="3763998"/>
                <a:ext cx="62871" cy="60475"/>
              </a:xfrm>
              <a:custGeom>
                <a:avLst/>
                <a:gdLst>
                  <a:gd name="connsiteX0" fmla="*/ 19793 w 62871"/>
                  <a:gd name="connsiteY0" fmla="*/ 57026 h 60475"/>
                  <a:gd name="connsiteX1" fmla="*/ 6994 w 62871"/>
                  <a:gd name="connsiteY1" fmla="*/ 48022 h 60475"/>
                  <a:gd name="connsiteX2" fmla="*/ 1897 w 62871"/>
                  <a:gd name="connsiteY2" fmla="*/ 39502 h 60475"/>
                  <a:gd name="connsiteX3" fmla="*/ 260 w 62871"/>
                  <a:gd name="connsiteY3" fmla="*/ 30163 h 60475"/>
                  <a:gd name="connsiteX4" fmla="*/ 3608 w 62871"/>
                  <a:gd name="connsiteY4" fmla="*/ 17438 h 60475"/>
                  <a:gd name="connsiteX5" fmla="*/ 20017 w 62871"/>
                  <a:gd name="connsiteY5" fmla="*/ 1699 h 60475"/>
                  <a:gd name="connsiteX6" fmla="*/ 44127 w 62871"/>
                  <a:gd name="connsiteY6" fmla="*/ 4155 h 60475"/>
                  <a:gd name="connsiteX7" fmla="*/ 61391 w 62871"/>
                  <a:gd name="connsiteY7" fmla="*/ 20898 h 60475"/>
                  <a:gd name="connsiteX8" fmla="*/ 59903 w 62871"/>
                  <a:gd name="connsiteY8" fmla="*/ 43520 h 60475"/>
                  <a:gd name="connsiteX9" fmla="*/ 43494 w 62871"/>
                  <a:gd name="connsiteY9" fmla="*/ 59370 h 60475"/>
                  <a:gd name="connsiteX10" fmla="*/ 19793 w 62871"/>
                  <a:gd name="connsiteY10" fmla="*/ 57026 h 60475"/>
                  <a:gd name="connsiteX11" fmla="*/ 24668 w 62871"/>
                  <a:gd name="connsiteY11" fmla="*/ 45529 h 60475"/>
                  <a:gd name="connsiteX12" fmla="*/ 40667 w 62871"/>
                  <a:gd name="connsiteY12" fmla="*/ 47799 h 60475"/>
                  <a:gd name="connsiteX13" fmla="*/ 50489 w 62871"/>
                  <a:gd name="connsiteY13" fmla="*/ 39167 h 60475"/>
                  <a:gd name="connsiteX14" fmla="*/ 50787 w 62871"/>
                  <a:gd name="connsiteY14" fmla="*/ 26219 h 60475"/>
                  <a:gd name="connsiteX15" fmla="*/ 38546 w 62871"/>
                  <a:gd name="connsiteY15" fmla="*/ 15391 h 60475"/>
                  <a:gd name="connsiteX16" fmla="*/ 22696 w 62871"/>
                  <a:gd name="connsiteY16" fmla="*/ 12973 h 60475"/>
                  <a:gd name="connsiteX17" fmla="*/ 13022 w 62871"/>
                  <a:gd name="connsiteY17" fmla="*/ 21717 h 60475"/>
                  <a:gd name="connsiteX18" fmla="*/ 12575 w 62871"/>
                  <a:gd name="connsiteY18" fmla="*/ 34814 h 60475"/>
                  <a:gd name="connsiteX19" fmla="*/ 24668 w 62871"/>
                  <a:gd name="connsiteY19" fmla="*/ 45529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93" y="57026"/>
                    </a:moveTo>
                    <a:cubicBezTo>
                      <a:pt x="14250" y="54422"/>
                      <a:pt x="9971" y="51445"/>
                      <a:pt x="6994" y="48022"/>
                    </a:cubicBezTo>
                    <a:cubicBezTo>
                      <a:pt x="4799" y="45492"/>
                      <a:pt x="3087" y="42664"/>
                      <a:pt x="1897" y="39502"/>
                    </a:cubicBezTo>
                    <a:cubicBezTo>
                      <a:pt x="706" y="36339"/>
                      <a:pt x="148" y="33214"/>
                      <a:pt x="260" y="30163"/>
                    </a:cubicBezTo>
                    <a:cubicBezTo>
                      <a:pt x="409" y="26107"/>
                      <a:pt x="1525" y="21866"/>
                      <a:pt x="3608" y="17438"/>
                    </a:cubicBezTo>
                    <a:cubicBezTo>
                      <a:pt x="7329" y="9438"/>
                      <a:pt x="12799" y="4192"/>
                      <a:pt x="20017" y="1699"/>
                    </a:cubicBezTo>
                    <a:cubicBezTo>
                      <a:pt x="27235" y="-794"/>
                      <a:pt x="35272" y="25"/>
                      <a:pt x="44127" y="4155"/>
                    </a:cubicBezTo>
                    <a:cubicBezTo>
                      <a:pt x="52908" y="8248"/>
                      <a:pt x="58638" y="13829"/>
                      <a:pt x="61391" y="20898"/>
                    </a:cubicBezTo>
                    <a:cubicBezTo>
                      <a:pt x="64107" y="28005"/>
                      <a:pt x="63623" y="35520"/>
                      <a:pt x="59903" y="43520"/>
                    </a:cubicBezTo>
                    <a:cubicBezTo>
                      <a:pt x="56108" y="51594"/>
                      <a:pt x="50675" y="56877"/>
                      <a:pt x="43494" y="59370"/>
                    </a:cubicBezTo>
                    <a:cubicBezTo>
                      <a:pt x="36351" y="61826"/>
                      <a:pt x="28426" y="61045"/>
                      <a:pt x="19793" y="57026"/>
                    </a:cubicBezTo>
                    <a:moveTo>
                      <a:pt x="24668" y="45529"/>
                    </a:moveTo>
                    <a:cubicBezTo>
                      <a:pt x="30844" y="48394"/>
                      <a:pt x="36165" y="49138"/>
                      <a:pt x="40667" y="47799"/>
                    </a:cubicBezTo>
                    <a:cubicBezTo>
                      <a:pt x="45169" y="46422"/>
                      <a:pt x="48443" y="43557"/>
                      <a:pt x="50489" y="39167"/>
                    </a:cubicBezTo>
                    <a:cubicBezTo>
                      <a:pt x="52536" y="34814"/>
                      <a:pt x="52647" y="30498"/>
                      <a:pt x="50787" y="26219"/>
                    </a:cubicBezTo>
                    <a:cubicBezTo>
                      <a:pt x="48927" y="21940"/>
                      <a:pt x="44871" y="18331"/>
                      <a:pt x="38546" y="15391"/>
                    </a:cubicBezTo>
                    <a:cubicBezTo>
                      <a:pt x="32332" y="12489"/>
                      <a:pt x="27049" y="11671"/>
                      <a:pt x="22696" y="12973"/>
                    </a:cubicBezTo>
                    <a:cubicBezTo>
                      <a:pt x="18380" y="14275"/>
                      <a:pt x="15143" y="17177"/>
                      <a:pt x="13022" y="21717"/>
                    </a:cubicBezTo>
                    <a:cubicBezTo>
                      <a:pt x="10901" y="26256"/>
                      <a:pt x="10752" y="30609"/>
                      <a:pt x="12575" y="34814"/>
                    </a:cubicBezTo>
                    <a:cubicBezTo>
                      <a:pt x="14398" y="39055"/>
                      <a:pt x="18417" y="42627"/>
                      <a:pt x="24668" y="45529"/>
                    </a:cubicBezTo>
                    <a:close/>
                  </a:path>
                </a:pathLst>
              </a:custGeom>
              <a:solidFill>
                <a:srgbClr val="000000"/>
              </a:solidFill>
              <a:ln w="9525" cap="flat">
                <a:noFill/>
                <a:prstDash val="solid"/>
                <a:miter/>
              </a:ln>
            </p:spPr>
            <p:txBody>
              <a:bodyPr rtlCol="0" anchor="ctr"/>
              <a:lstStyle/>
              <a:p>
                <a:endParaRPr lang="en-CA"/>
              </a:p>
            </p:txBody>
          </p:sp>
          <p:sp>
            <p:nvSpPr>
              <p:cNvPr id="243" name="Freeform: Shape 242">
                <a:extLst>
                  <a:ext uri="{FF2B5EF4-FFF2-40B4-BE49-F238E27FC236}">
                    <a16:creationId xmlns:a16="http://schemas.microsoft.com/office/drawing/2014/main" id="{B086DAAB-8FB3-4FC0-9DFD-87F7712E2D18}"/>
                  </a:ext>
                </a:extLst>
              </p:cNvPr>
              <p:cNvSpPr/>
              <p:nvPr/>
            </p:nvSpPr>
            <p:spPr>
              <a:xfrm>
                <a:off x="2962313" y="3701523"/>
                <a:ext cx="68907" cy="56554"/>
              </a:xfrm>
              <a:custGeom>
                <a:avLst/>
                <a:gdLst>
                  <a:gd name="connsiteX0" fmla="*/ 63687 w 68907"/>
                  <a:gd name="connsiteY0" fmla="*/ 56840 h 56554"/>
                  <a:gd name="connsiteX1" fmla="*/ 249 w 68907"/>
                  <a:gd name="connsiteY1" fmla="*/ 50887 h 56554"/>
                  <a:gd name="connsiteX2" fmla="*/ 5793 w 68907"/>
                  <a:gd name="connsiteY2" fmla="*/ 38981 h 56554"/>
                  <a:gd name="connsiteX3" fmla="*/ 52450 w 68907"/>
                  <a:gd name="connsiteY3" fmla="*/ 44004 h 56554"/>
                  <a:gd name="connsiteX4" fmla="*/ 18443 w 68907"/>
                  <a:gd name="connsiteY4" fmla="*/ 11931 h 56554"/>
                  <a:gd name="connsiteX5" fmla="*/ 23875 w 68907"/>
                  <a:gd name="connsiteY5" fmla="*/ 286 h 56554"/>
                  <a:gd name="connsiteX6" fmla="*/ 69156 w 68907"/>
                  <a:gd name="connsiteY6" fmla="*/ 45120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687" y="56840"/>
                    </a:moveTo>
                    <a:lnTo>
                      <a:pt x="249" y="50887"/>
                    </a:lnTo>
                    <a:lnTo>
                      <a:pt x="5793" y="38981"/>
                    </a:lnTo>
                    <a:lnTo>
                      <a:pt x="52450" y="44004"/>
                    </a:lnTo>
                    <a:lnTo>
                      <a:pt x="18443" y="11931"/>
                    </a:lnTo>
                    <a:lnTo>
                      <a:pt x="23875" y="286"/>
                    </a:lnTo>
                    <a:lnTo>
                      <a:pt x="69156" y="45120"/>
                    </a:lnTo>
                    <a:close/>
                  </a:path>
                </a:pathLst>
              </a:custGeom>
              <a:solidFill>
                <a:srgbClr val="000000"/>
              </a:solidFill>
              <a:ln w="9525" cap="flat">
                <a:noFill/>
                <a:prstDash val="solid"/>
                <a:miter/>
              </a:ln>
            </p:spPr>
            <p:txBody>
              <a:bodyPr rtlCol="0" anchor="ctr"/>
              <a:lstStyle/>
              <a:p>
                <a:endParaRPr lang="en-CA"/>
              </a:p>
            </p:txBody>
          </p:sp>
        </p:grpSp>
        <p:grpSp>
          <p:nvGrpSpPr>
            <p:cNvPr id="244" name="Graphic 4">
              <a:extLst>
                <a:ext uri="{FF2B5EF4-FFF2-40B4-BE49-F238E27FC236}">
                  <a16:creationId xmlns:a16="http://schemas.microsoft.com/office/drawing/2014/main" id="{6DB8167F-BC1E-4565-AE06-2B00DEB41E4E}"/>
                </a:ext>
              </a:extLst>
            </p:cNvPr>
            <p:cNvGrpSpPr/>
            <p:nvPr/>
          </p:nvGrpSpPr>
          <p:grpSpPr>
            <a:xfrm>
              <a:off x="3096183" y="3712044"/>
              <a:ext cx="118084" cy="169648"/>
              <a:chOff x="3096183" y="3712044"/>
              <a:chExt cx="118084" cy="169648"/>
            </a:xfrm>
          </p:grpSpPr>
          <p:sp>
            <p:nvSpPr>
              <p:cNvPr id="245" name="Freeform: Shape 244">
                <a:extLst>
                  <a:ext uri="{FF2B5EF4-FFF2-40B4-BE49-F238E27FC236}">
                    <a16:creationId xmlns:a16="http://schemas.microsoft.com/office/drawing/2014/main" id="{BC71BB31-4FF0-4540-80FB-B115D7BBAE49}"/>
                  </a:ext>
                </a:extLst>
              </p:cNvPr>
              <p:cNvSpPr/>
              <p:nvPr/>
            </p:nvSpPr>
            <p:spPr>
              <a:xfrm>
                <a:off x="3096183" y="3819299"/>
                <a:ext cx="67639" cy="62393"/>
              </a:xfrm>
              <a:custGeom>
                <a:avLst/>
                <a:gdLst>
                  <a:gd name="connsiteX0" fmla="*/ 263 w 67639"/>
                  <a:gd name="connsiteY0" fmla="*/ 37353 h 62393"/>
                  <a:gd name="connsiteX1" fmla="*/ 9639 w 67639"/>
                  <a:gd name="connsiteY1" fmla="*/ 17298 h 62393"/>
                  <a:gd name="connsiteX2" fmla="*/ 15480 w 67639"/>
                  <a:gd name="connsiteY2" fmla="*/ 7401 h 62393"/>
                  <a:gd name="connsiteX3" fmla="*/ 24336 w 67639"/>
                  <a:gd name="connsiteY3" fmla="*/ 1560 h 62393"/>
                  <a:gd name="connsiteX4" fmla="*/ 35572 w 67639"/>
                  <a:gd name="connsiteY4" fmla="*/ 480 h 62393"/>
                  <a:gd name="connsiteX5" fmla="*/ 49227 w 67639"/>
                  <a:gd name="connsiteY5" fmla="*/ 4685 h 62393"/>
                  <a:gd name="connsiteX6" fmla="*/ 60017 w 67639"/>
                  <a:gd name="connsiteY6" fmla="*/ 11754 h 62393"/>
                  <a:gd name="connsiteX7" fmla="*/ 66938 w 67639"/>
                  <a:gd name="connsiteY7" fmla="*/ 22061 h 62393"/>
                  <a:gd name="connsiteX8" fmla="*/ 67682 w 67639"/>
                  <a:gd name="connsiteY8" fmla="*/ 31809 h 62393"/>
                  <a:gd name="connsiteX9" fmla="*/ 64296 w 67639"/>
                  <a:gd name="connsiteY9" fmla="*/ 42041 h 62393"/>
                  <a:gd name="connsiteX10" fmla="*/ 54659 w 67639"/>
                  <a:gd name="connsiteY10" fmla="*/ 62691 h 62393"/>
                  <a:gd name="connsiteX11" fmla="*/ 263 w 67639"/>
                  <a:gd name="connsiteY11" fmla="*/ 37353 h 62393"/>
                  <a:gd name="connsiteX12" fmla="*/ 14587 w 67639"/>
                  <a:gd name="connsiteY12" fmla="*/ 30655 h 62393"/>
                  <a:gd name="connsiteX13" fmla="*/ 50604 w 67639"/>
                  <a:gd name="connsiteY13" fmla="*/ 47473 h 62393"/>
                  <a:gd name="connsiteX14" fmla="*/ 54436 w 67639"/>
                  <a:gd name="connsiteY14" fmla="*/ 39250 h 62393"/>
                  <a:gd name="connsiteX15" fmla="*/ 57003 w 67639"/>
                  <a:gd name="connsiteY15" fmla="*/ 32367 h 62393"/>
                  <a:gd name="connsiteX16" fmla="*/ 56817 w 67639"/>
                  <a:gd name="connsiteY16" fmla="*/ 26898 h 62393"/>
                  <a:gd name="connsiteX17" fmla="*/ 52910 w 67639"/>
                  <a:gd name="connsiteY17" fmla="*/ 21577 h 62393"/>
                  <a:gd name="connsiteX18" fmla="*/ 43460 w 67639"/>
                  <a:gd name="connsiteY18" fmla="*/ 15810 h 62393"/>
                  <a:gd name="connsiteX19" fmla="*/ 33265 w 67639"/>
                  <a:gd name="connsiteY19" fmla="*/ 12424 h 62393"/>
                  <a:gd name="connsiteX20" fmla="*/ 26531 w 67639"/>
                  <a:gd name="connsiteY20" fmla="*/ 13057 h 62393"/>
                  <a:gd name="connsiteX21" fmla="*/ 21619 w 67639"/>
                  <a:gd name="connsiteY21" fmla="*/ 16963 h 62393"/>
                  <a:gd name="connsiteX22" fmla="*/ 16894 w 67639"/>
                  <a:gd name="connsiteY22" fmla="*/ 25744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263" y="37353"/>
                    </a:moveTo>
                    <a:lnTo>
                      <a:pt x="9639" y="17298"/>
                    </a:lnTo>
                    <a:cubicBezTo>
                      <a:pt x="11759" y="12759"/>
                      <a:pt x="13694" y="9485"/>
                      <a:pt x="15480" y="7401"/>
                    </a:cubicBezTo>
                    <a:cubicBezTo>
                      <a:pt x="17936" y="4685"/>
                      <a:pt x="20875" y="2713"/>
                      <a:pt x="24336" y="1560"/>
                    </a:cubicBezTo>
                    <a:cubicBezTo>
                      <a:pt x="27796" y="406"/>
                      <a:pt x="31516" y="34"/>
                      <a:pt x="35572" y="480"/>
                    </a:cubicBezTo>
                    <a:cubicBezTo>
                      <a:pt x="39590" y="890"/>
                      <a:pt x="44130" y="2304"/>
                      <a:pt x="49227" y="4685"/>
                    </a:cubicBezTo>
                    <a:cubicBezTo>
                      <a:pt x="53729" y="6769"/>
                      <a:pt x="57301" y="9113"/>
                      <a:pt x="60017" y="11754"/>
                    </a:cubicBezTo>
                    <a:cubicBezTo>
                      <a:pt x="63366" y="14954"/>
                      <a:pt x="65672" y="18377"/>
                      <a:pt x="66938" y="22061"/>
                    </a:cubicBezTo>
                    <a:cubicBezTo>
                      <a:pt x="67905" y="24814"/>
                      <a:pt x="68128" y="28051"/>
                      <a:pt x="67682" y="31809"/>
                    </a:cubicBezTo>
                    <a:cubicBezTo>
                      <a:pt x="67310" y="34562"/>
                      <a:pt x="66193" y="37985"/>
                      <a:pt x="64296" y="42041"/>
                    </a:cubicBezTo>
                    <a:lnTo>
                      <a:pt x="54659" y="62691"/>
                    </a:lnTo>
                    <a:lnTo>
                      <a:pt x="263" y="37353"/>
                    </a:lnTo>
                    <a:moveTo>
                      <a:pt x="14587" y="30655"/>
                    </a:moveTo>
                    <a:lnTo>
                      <a:pt x="50604" y="47473"/>
                    </a:lnTo>
                    <a:lnTo>
                      <a:pt x="54436" y="39250"/>
                    </a:lnTo>
                    <a:cubicBezTo>
                      <a:pt x="55850" y="36199"/>
                      <a:pt x="56706" y="33892"/>
                      <a:pt x="57003" y="32367"/>
                    </a:cubicBezTo>
                    <a:cubicBezTo>
                      <a:pt x="57413" y="30395"/>
                      <a:pt x="57338" y="28572"/>
                      <a:pt x="56817" y="26898"/>
                    </a:cubicBezTo>
                    <a:cubicBezTo>
                      <a:pt x="56296" y="25223"/>
                      <a:pt x="54994" y="23437"/>
                      <a:pt x="52910" y="21577"/>
                    </a:cubicBezTo>
                    <a:cubicBezTo>
                      <a:pt x="50827" y="19679"/>
                      <a:pt x="47664" y="17782"/>
                      <a:pt x="43460" y="15810"/>
                    </a:cubicBezTo>
                    <a:cubicBezTo>
                      <a:pt x="39255" y="13838"/>
                      <a:pt x="35870" y="12722"/>
                      <a:pt x="33265" y="12424"/>
                    </a:cubicBezTo>
                    <a:cubicBezTo>
                      <a:pt x="30661" y="12089"/>
                      <a:pt x="28428" y="12312"/>
                      <a:pt x="26531" y="13057"/>
                    </a:cubicBezTo>
                    <a:cubicBezTo>
                      <a:pt x="24670" y="13801"/>
                      <a:pt x="23033" y="15103"/>
                      <a:pt x="21619" y="16963"/>
                    </a:cubicBezTo>
                    <a:cubicBezTo>
                      <a:pt x="20540" y="18340"/>
                      <a:pt x="18978" y="21242"/>
                      <a:pt x="16894" y="25744"/>
                    </a:cubicBezTo>
                    <a:close/>
                  </a:path>
                </a:pathLst>
              </a:custGeom>
              <a:solidFill>
                <a:srgbClr val="000000"/>
              </a:solidFill>
              <a:ln w="9525" cap="flat">
                <a:noFill/>
                <a:prstDash val="solid"/>
                <a:miter/>
              </a:ln>
            </p:spPr>
            <p:txBody>
              <a:bodyPr rtlCol="0" anchor="ctr"/>
              <a:lstStyle/>
              <a:p>
                <a:endParaRPr lang="en-CA"/>
              </a:p>
            </p:txBody>
          </p:sp>
          <p:sp>
            <p:nvSpPr>
              <p:cNvPr id="246" name="Freeform: Shape 245">
                <a:extLst>
                  <a:ext uri="{FF2B5EF4-FFF2-40B4-BE49-F238E27FC236}">
                    <a16:creationId xmlns:a16="http://schemas.microsoft.com/office/drawing/2014/main" id="{73720618-43A7-43ED-99D6-CAC7BD94C5EB}"/>
                  </a:ext>
                </a:extLst>
              </p:cNvPr>
              <p:cNvSpPr/>
              <p:nvPr/>
            </p:nvSpPr>
            <p:spPr>
              <a:xfrm>
                <a:off x="3121804" y="3761131"/>
                <a:ext cx="73669" cy="65670"/>
              </a:xfrm>
              <a:custGeom>
                <a:avLst/>
                <a:gdLst>
                  <a:gd name="connsiteX0" fmla="*/ 54625 w 73669"/>
                  <a:gd name="connsiteY0" fmla="*/ 65962 h 65670"/>
                  <a:gd name="connsiteX1" fmla="*/ 265 w 73669"/>
                  <a:gd name="connsiteY1" fmla="*/ 40624 h 65670"/>
                  <a:gd name="connsiteX2" fmla="*/ 19055 w 73669"/>
                  <a:gd name="connsiteY2" fmla="*/ 291 h 65670"/>
                  <a:gd name="connsiteX3" fmla="*/ 28245 w 73669"/>
                  <a:gd name="connsiteY3" fmla="*/ 4607 h 65670"/>
                  <a:gd name="connsiteX4" fmla="*/ 14590 w 73669"/>
                  <a:gd name="connsiteY4" fmla="*/ 33927 h 65670"/>
                  <a:gd name="connsiteX5" fmla="*/ 26645 w 73669"/>
                  <a:gd name="connsiteY5" fmla="*/ 39545 h 65670"/>
                  <a:gd name="connsiteX6" fmla="*/ 39370 w 73669"/>
                  <a:gd name="connsiteY6" fmla="*/ 12235 h 65670"/>
                  <a:gd name="connsiteX7" fmla="*/ 48523 w 73669"/>
                  <a:gd name="connsiteY7" fmla="*/ 16514 h 65670"/>
                  <a:gd name="connsiteX8" fmla="*/ 35798 w 73669"/>
                  <a:gd name="connsiteY8" fmla="*/ 43824 h 65670"/>
                  <a:gd name="connsiteX9" fmla="*/ 50606 w 73669"/>
                  <a:gd name="connsiteY9" fmla="*/ 50744 h 65670"/>
                  <a:gd name="connsiteX10" fmla="*/ 64745 w 73669"/>
                  <a:gd name="connsiteY10" fmla="*/ 20346 h 65670"/>
                  <a:gd name="connsiteX11" fmla="*/ 73935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625" y="65962"/>
                    </a:moveTo>
                    <a:lnTo>
                      <a:pt x="265" y="40624"/>
                    </a:lnTo>
                    <a:lnTo>
                      <a:pt x="19055" y="291"/>
                    </a:lnTo>
                    <a:lnTo>
                      <a:pt x="28245" y="4607"/>
                    </a:lnTo>
                    <a:lnTo>
                      <a:pt x="14590" y="33927"/>
                    </a:lnTo>
                    <a:lnTo>
                      <a:pt x="26645" y="39545"/>
                    </a:lnTo>
                    <a:lnTo>
                      <a:pt x="39370" y="12235"/>
                    </a:lnTo>
                    <a:lnTo>
                      <a:pt x="48523" y="16514"/>
                    </a:lnTo>
                    <a:lnTo>
                      <a:pt x="35798" y="43824"/>
                    </a:lnTo>
                    <a:lnTo>
                      <a:pt x="50606" y="50744"/>
                    </a:lnTo>
                    <a:lnTo>
                      <a:pt x="64745" y="20346"/>
                    </a:lnTo>
                    <a:lnTo>
                      <a:pt x="73935" y="24625"/>
                    </a:lnTo>
                    <a:close/>
                  </a:path>
                </a:pathLst>
              </a:custGeom>
              <a:solidFill>
                <a:srgbClr val="000000"/>
              </a:solidFill>
              <a:ln w="9525" cap="flat">
                <a:noFill/>
                <a:prstDash val="solid"/>
                <a:miter/>
              </a:ln>
            </p:spPr>
            <p:txBody>
              <a:bodyPr rtlCol="0" anchor="ctr"/>
              <a:lstStyle/>
              <a:p>
                <a:endParaRPr lang="en-CA"/>
              </a:p>
            </p:txBody>
          </p:sp>
          <p:sp>
            <p:nvSpPr>
              <p:cNvPr id="247" name="Freeform: Shape 246">
                <a:extLst>
                  <a:ext uri="{FF2B5EF4-FFF2-40B4-BE49-F238E27FC236}">
                    <a16:creationId xmlns:a16="http://schemas.microsoft.com/office/drawing/2014/main" id="{904C9A41-90D1-429D-A8E8-3206D2D5B5BB}"/>
                  </a:ext>
                </a:extLst>
              </p:cNvPr>
              <p:cNvSpPr/>
              <p:nvPr/>
            </p:nvSpPr>
            <p:spPr>
              <a:xfrm>
                <a:off x="3152481" y="3712044"/>
                <a:ext cx="61785" cy="57350"/>
              </a:xfrm>
              <a:custGeom>
                <a:avLst/>
                <a:gdLst>
                  <a:gd name="connsiteX0" fmla="*/ 43814 w 61785"/>
                  <a:gd name="connsiteY0" fmla="*/ 20280 h 57350"/>
                  <a:gd name="connsiteX1" fmla="*/ 52148 w 61785"/>
                  <a:gd name="connsiteY1" fmla="*/ 11201 h 57350"/>
                  <a:gd name="connsiteX2" fmla="*/ 61561 w 61785"/>
                  <a:gd name="connsiteY2" fmla="*/ 25489 h 57350"/>
                  <a:gd name="connsiteX3" fmla="*/ 59180 w 61785"/>
                  <a:gd name="connsiteY3" fmla="*/ 41971 h 57350"/>
                  <a:gd name="connsiteX4" fmla="*/ 43479 w 61785"/>
                  <a:gd name="connsiteY4" fmla="*/ 56333 h 57350"/>
                  <a:gd name="connsiteX5" fmla="*/ 19964 w 61785"/>
                  <a:gd name="connsiteY5" fmla="*/ 53878 h 57350"/>
                  <a:gd name="connsiteX6" fmla="*/ 2142 w 61785"/>
                  <a:gd name="connsiteY6" fmla="*/ 37023 h 57350"/>
                  <a:gd name="connsiteX7" fmla="*/ 3258 w 61785"/>
                  <a:gd name="connsiteY7" fmla="*/ 15071 h 57350"/>
                  <a:gd name="connsiteX8" fmla="*/ 16690 w 61785"/>
                  <a:gd name="connsiteY8" fmla="*/ 1639 h 57350"/>
                  <a:gd name="connsiteX9" fmla="*/ 29303 w 61785"/>
                  <a:gd name="connsiteY9" fmla="*/ 709 h 57350"/>
                  <a:gd name="connsiteX10" fmla="*/ 26847 w 61785"/>
                  <a:gd name="connsiteY10" fmla="*/ 12801 h 57350"/>
                  <a:gd name="connsiteX11" fmla="*/ 18290 w 61785"/>
                  <a:gd name="connsiteY11" fmla="*/ 13731 h 57350"/>
                  <a:gd name="connsiteX12" fmla="*/ 12374 w 61785"/>
                  <a:gd name="connsiteY12" fmla="*/ 20019 h 57350"/>
                  <a:gd name="connsiteX13" fmla="*/ 12113 w 61785"/>
                  <a:gd name="connsiteY13" fmla="*/ 31851 h 57350"/>
                  <a:gd name="connsiteX14" fmla="*/ 24429 w 61785"/>
                  <a:gd name="connsiteY14" fmla="*/ 42157 h 57350"/>
                  <a:gd name="connsiteX15" fmla="*/ 40837 w 61785"/>
                  <a:gd name="connsiteY15" fmla="*/ 45320 h 57350"/>
                  <a:gd name="connsiteX16" fmla="*/ 49730 w 61785"/>
                  <a:gd name="connsiteY16" fmla="*/ 37692 h 57350"/>
                  <a:gd name="connsiteX17" fmla="*/ 50474 w 61785"/>
                  <a:gd name="connsiteY17" fmla="*/ 28874 h 57350"/>
                  <a:gd name="connsiteX18" fmla="*/ 43814 w 61785"/>
                  <a:gd name="connsiteY18" fmla="*/ 20280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814" y="20280"/>
                    </a:moveTo>
                    <a:lnTo>
                      <a:pt x="52148" y="11201"/>
                    </a:lnTo>
                    <a:cubicBezTo>
                      <a:pt x="57320" y="15592"/>
                      <a:pt x="60482" y="20354"/>
                      <a:pt x="61561" y="25489"/>
                    </a:cubicBezTo>
                    <a:cubicBezTo>
                      <a:pt x="62678" y="30660"/>
                      <a:pt x="61896" y="36130"/>
                      <a:pt x="59180" y="41971"/>
                    </a:cubicBezTo>
                    <a:cubicBezTo>
                      <a:pt x="55794" y="49189"/>
                      <a:pt x="50548" y="53989"/>
                      <a:pt x="43479" y="56333"/>
                    </a:cubicBezTo>
                    <a:cubicBezTo>
                      <a:pt x="36372" y="58677"/>
                      <a:pt x="28522" y="57859"/>
                      <a:pt x="19964" y="53878"/>
                    </a:cubicBezTo>
                    <a:cubicBezTo>
                      <a:pt x="10923" y="49636"/>
                      <a:pt x="4970" y="44018"/>
                      <a:pt x="2142" y="37023"/>
                    </a:cubicBezTo>
                    <a:cubicBezTo>
                      <a:pt x="-686" y="30028"/>
                      <a:pt x="-314" y="22698"/>
                      <a:pt x="3258" y="15071"/>
                    </a:cubicBezTo>
                    <a:cubicBezTo>
                      <a:pt x="6346" y="8411"/>
                      <a:pt x="10811" y="3946"/>
                      <a:pt x="16690" y="1639"/>
                    </a:cubicBezTo>
                    <a:cubicBezTo>
                      <a:pt x="20187" y="225"/>
                      <a:pt x="24392" y="-73"/>
                      <a:pt x="29303" y="709"/>
                    </a:cubicBezTo>
                    <a:lnTo>
                      <a:pt x="26847" y="12801"/>
                    </a:lnTo>
                    <a:cubicBezTo>
                      <a:pt x="23722" y="12131"/>
                      <a:pt x="20857" y="12429"/>
                      <a:pt x="18290" y="13731"/>
                    </a:cubicBezTo>
                    <a:cubicBezTo>
                      <a:pt x="15685" y="14996"/>
                      <a:pt x="13713" y="17080"/>
                      <a:pt x="12374" y="20019"/>
                    </a:cubicBezTo>
                    <a:cubicBezTo>
                      <a:pt x="10476" y="24037"/>
                      <a:pt x="10402" y="27981"/>
                      <a:pt x="12113" y="31851"/>
                    </a:cubicBezTo>
                    <a:cubicBezTo>
                      <a:pt x="13862" y="35720"/>
                      <a:pt x="17955" y="39143"/>
                      <a:pt x="24429" y="42157"/>
                    </a:cubicBezTo>
                    <a:cubicBezTo>
                      <a:pt x="31312" y="45357"/>
                      <a:pt x="36782" y="46436"/>
                      <a:pt x="40837" y="45320"/>
                    </a:cubicBezTo>
                    <a:cubicBezTo>
                      <a:pt x="44930" y="44204"/>
                      <a:pt x="47869" y="41674"/>
                      <a:pt x="49730" y="37692"/>
                    </a:cubicBezTo>
                    <a:cubicBezTo>
                      <a:pt x="51106" y="34790"/>
                      <a:pt x="51330" y="31851"/>
                      <a:pt x="50474" y="28874"/>
                    </a:cubicBezTo>
                    <a:cubicBezTo>
                      <a:pt x="49581" y="25898"/>
                      <a:pt x="47386" y="23033"/>
                      <a:pt x="43814" y="20280"/>
                    </a:cubicBezTo>
                    <a:close/>
                  </a:path>
                </a:pathLst>
              </a:custGeom>
              <a:solidFill>
                <a:srgbClr val="000000"/>
              </a:solidFill>
              <a:ln w="9525" cap="flat">
                <a:noFill/>
                <a:prstDash val="solid"/>
                <a:miter/>
              </a:ln>
            </p:spPr>
            <p:txBody>
              <a:bodyPr rtlCol="0" anchor="ctr"/>
              <a:lstStyle/>
              <a:p>
                <a:endParaRPr lang="en-CA"/>
              </a:p>
            </p:txBody>
          </p:sp>
        </p:grpSp>
        <p:sp>
          <p:nvSpPr>
            <p:cNvPr id="248" name="Freeform: Shape 247">
              <a:extLst>
                <a:ext uri="{FF2B5EF4-FFF2-40B4-BE49-F238E27FC236}">
                  <a16:creationId xmlns:a16="http://schemas.microsoft.com/office/drawing/2014/main" id="{ED22C14C-2CC2-4CD0-B138-8F8397CDBFF1}"/>
                </a:ext>
              </a:extLst>
            </p:cNvPr>
            <p:cNvSpPr/>
            <p:nvPr/>
          </p:nvSpPr>
          <p:spPr>
            <a:xfrm>
              <a:off x="3430895"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 name="Freeform: Shape 248">
              <a:extLst>
                <a:ext uri="{FF2B5EF4-FFF2-40B4-BE49-F238E27FC236}">
                  <a16:creationId xmlns:a16="http://schemas.microsoft.com/office/drawing/2014/main" id="{186163B0-BC24-467D-8CFF-88EB9AD10EBE}"/>
                </a:ext>
              </a:extLst>
            </p:cNvPr>
            <p:cNvSpPr/>
            <p:nvPr/>
          </p:nvSpPr>
          <p:spPr>
            <a:xfrm>
              <a:off x="3613356"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0" name="Freeform: Shape 249">
              <a:extLst>
                <a:ext uri="{FF2B5EF4-FFF2-40B4-BE49-F238E27FC236}">
                  <a16:creationId xmlns:a16="http://schemas.microsoft.com/office/drawing/2014/main" id="{BEA0A7CE-AD14-4FAB-9BEF-5C673274BB73}"/>
                </a:ext>
              </a:extLst>
            </p:cNvPr>
            <p:cNvSpPr/>
            <p:nvPr/>
          </p:nvSpPr>
          <p:spPr>
            <a:xfrm>
              <a:off x="3795826"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 name="Freeform: Shape 250">
              <a:extLst>
                <a:ext uri="{FF2B5EF4-FFF2-40B4-BE49-F238E27FC236}">
                  <a16:creationId xmlns:a16="http://schemas.microsoft.com/office/drawing/2014/main" id="{53AFF68F-5442-45F9-9A2E-F5AF0AC451CC}"/>
                </a:ext>
              </a:extLst>
            </p:cNvPr>
            <p:cNvSpPr/>
            <p:nvPr/>
          </p:nvSpPr>
          <p:spPr>
            <a:xfrm>
              <a:off x="3978287"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2" name="Freeform: Shape 251">
              <a:extLst>
                <a:ext uri="{FF2B5EF4-FFF2-40B4-BE49-F238E27FC236}">
                  <a16:creationId xmlns:a16="http://schemas.microsoft.com/office/drawing/2014/main" id="{062E9F06-24E1-4700-B3F5-B8DBB186952B}"/>
                </a:ext>
              </a:extLst>
            </p:cNvPr>
            <p:cNvSpPr/>
            <p:nvPr/>
          </p:nvSpPr>
          <p:spPr>
            <a:xfrm>
              <a:off x="4160748"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 name="Freeform: Shape 252">
              <a:extLst>
                <a:ext uri="{FF2B5EF4-FFF2-40B4-BE49-F238E27FC236}">
                  <a16:creationId xmlns:a16="http://schemas.microsoft.com/office/drawing/2014/main" id="{9C6823E7-3E7E-4A8C-BD4B-F85507B68F5C}"/>
                </a:ext>
              </a:extLst>
            </p:cNvPr>
            <p:cNvSpPr/>
            <p:nvPr/>
          </p:nvSpPr>
          <p:spPr>
            <a:xfrm>
              <a:off x="4343209"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4" name="Freeform: Shape 253">
              <a:extLst>
                <a:ext uri="{FF2B5EF4-FFF2-40B4-BE49-F238E27FC236}">
                  <a16:creationId xmlns:a16="http://schemas.microsoft.com/office/drawing/2014/main" id="{77BF6E18-1B94-447B-8972-103A6190DBDB}"/>
                </a:ext>
              </a:extLst>
            </p:cNvPr>
            <p:cNvSpPr/>
            <p:nvPr/>
          </p:nvSpPr>
          <p:spPr>
            <a:xfrm>
              <a:off x="4525679"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 name="Freeform: Shape 254">
              <a:extLst>
                <a:ext uri="{FF2B5EF4-FFF2-40B4-BE49-F238E27FC236}">
                  <a16:creationId xmlns:a16="http://schemas.microsoft.com/office/drawing/2014/main" id="{2DBE043B-3AC7-4A0A-8D2F-AD1C527DD165}"/>
                </a:ext>
              </a:extLst>
            </p:cNvPr>
            <p:cNvSpPr/>
            <p:nvPr/>
          </p:nvSpPr>
          <p:spPr>
            <a:xfrm>
              <a:off x="4708140"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6" name="Freeform: Shape 255">
              <a:extLst>
                <a:ext uri="{FF2B5EF4-FFF2-40B4-BE49-F238E27FC236}">
                  <a16:creationId xmlns:a16="http://schemas.microsoft.com/office/drawing/2014/main" id="{80B7C101-4D8A-48D8-B526-B37A39DE86E6}"/>
                </a:ext>
              </a:extLst>
            </p:cNvPr>
            <p:cNvSpPr/>
            <p:nvPr/>
          </p:nvSpPr>
          <p:spPr>
            <a:xfrm>
              <a:off x="4890601"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7" name="Freeform: Shape 256">
              <a:extLst>
                <a:ext uri="{FF2B5EF4-FFF2-40B4-BE49-F238E27FC236}">
                  <a16:creationId xmlns:a16="http://schemas.microsoft.com/office/drawing/2014/main" id="{E780C6A0-40E8-4CB0-A7D0-AB8CEB4AD690}"/>
                </a:ext>
              </a:extLst>
            </p:cNvPr>
            <p:cNvSpPr/>
            <p:nvPr/>
          </p:nvSpPr>
          <p:spPr>
            <a:xfrm>
              <a:off x="5073062"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8" name="Freeform: Shape 257">
              <a:extLst>
                <a:ext uri="{FF2B5EF4-FFF2-40B4-BE49-F238E27FC236}">
                  <a16:creationId xmlns:a16="http://schemas.microsoft.com/office/drawing/2014/main" id="{46015868-8605-4FE9-B42C-4BA3A5BCB16C}"/>
                </a:ext>
              </a:extLst>
            </p:cNvPr>
            <p:cNvSpPr/>
            <p:nvPr/>
          </p:nvSpPr>
          <p:spPr>
            <a:xfrm>
              <a:off x="5255532"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9" name="Freeform: Shape 258">
              <a:extLst>
                <a:ext uri="{FF2B5EF4-FFF2-40B4-BE49-F238E27FC236}">
                  <a16:creationId xmlns:a16="http://schemas.microsoft.com/office/drawing/2014/main" id="{88ADA490-7CDC-4246-9594-D17251D971DC}"/>
                </a:ext>
              </a:extLst>
            </p:cNvPr>
            <p:cNvSpPr/>
            <p:nvPr/>
          </p:nvSpPr>
          <p:spPr>
            <a:xfrm>
              <a:off x="5437993"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60" name="Graphic 4">
              <a:extLst>
                <a:ext uri="{FF2B5EF4-FFF2-40B4-BE49-F238E27FC236}">
                  <a16:creationId xmlns:a16="http://schemas.microsoft.com/office/drawing/2014/main" id="{E27D2B9F-E4AF-43C1-8925-8FE74F4921CD}"/>
                </a:ext>
              </a:extLst>
            </p:cNvPr>
            <p:cNvGrpSpPr/>
            <p:nvPr/>
          </p:nvGrpSpPr>
          <p:grpSpPr>
            <a:xfrm>
              <a:off x="3380407" y="3707527"/>
              <a:ext cx="110654" cy="164700"/>
              <a:chOff x="3380407" y="3707527"/>
              <a:chExt cx="110654" cy="164700"/>
            </a:xfrm>
          </p:grpSpPr>
          <p:sp>
            <p:nvSpPr>
              <p:cNvPr id="261" name="Freeform: Shape 260">
                <a:extLst>
                  <a:ext uri="{FF2B5EF4-FFF2-40B4-BE49-F238E27FC236}">
                    <a16:creationId xmlns:a16="http://schemas.microsoft.com/office/drawing/2014/main" id="{164418E8-EDDC-42B9-87A2-201C3C057D60}"/>
                  </a:ext>
                </a:extLst>
              </p:cNvPr>
              <p:cNvSpPr/>
              <p:nvPr/>
            </p:nvSpPr>
            <p:spPr>
              <a:xfrm>
                <a:off x="3380407" y="3817295"/>
                <a:ext cx="54482" cy="54933"/>
              </a:xfrm>
              <a:custGeom>
                <a:avLst/>
                <a:gdLst>
                  <a:gd name="connsiteX0" fmla="*/ 291 w 54482"/>
                  <a:gd name="connsiteY0" fmla="*/ 11272 h 54933"/>
                  <a:gd name="connsiteX1" fmla="*/ 5389 w 54482"/>
                  <a:gd name="connsiteY1" fmla="*/ 296 h 54933"/>
                  <a:gd name="connsiteX2" fmla="*/ 39805 w 54482"/>
                  <a:gd name="connsiteY2" fmla="*/ 16370 h 54933"/>
                  <a:gd name="connsiteX3" fmla="*/ 49628 w 54482"/>
                  <a:gd name="connsiteY3" fmla="*/ 22397 h 54933"/>
                  <a:gd name="connsiteX4" fmla="*/ 54576 w 54482"/>
                  <a:gd name="connsiteY4" fmla="*/ 31736 h 54933"/>
                  <a:gd name="connsiteX5" fmla="*/ 52270 w 54482"/>
                  <a:gd name="connsiteY5" fmla="*/ 44126 h 54933"/>
                  <a:gd name="connsiteX6" fmla="*/ 42000 w 54482"/>
                  <a:gd name="connsiteY6" fmla="*/ 54432 h 54933"/>
                  <a:gd name="connsiteX7" fmla="*/ 26746 w 54482"/>
                  <a:gd name="connsiteY7" fmla="*/ 52646 h 54933"/>
                  <a:gd name="connsiteX8" fmla="*/ 30355 w 54482"/>
                  <a:gd name="connsiteY8" fmla="*/ 41708 h 54933"/>
                  <a:gd name="connsiteX9" fmla="*/ 37610 w 54482"/>
                  <a:gd name="connsiteY9" fmla="*/ 43419 h 54933"/>
                  <a:gd name="connsiteX10" fmla="*/ 43079 w 54482"/>
                  <a:gd name="connsiteY10" fmla="*/ 39401 h 54933"/>
                  <a:gd name="connsiteX11" fmla="*/ 43377 w 54482"/>
                  <a:gd name="connsiteY11" fmla="*/ 33224 h 54933"/>
                  <a:gd name="connsiteX12" fmla="*/ 35415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291" y="11272"/>
                    </a:moveTo>
                    <a:lnTo>
                      <a:pt x="5389" y="296"/>
                    </a:lnTo>
                    <a:lnTo>
                      <a:pt x="39805" y="16370"/>
                    </a:lnTo>
                    <a:cubicBezTo>
                      <a:pt x="44307" y="18453"/>
                      <a:pt x="47581" y="20462"/>
                      <a:pt x="49628" y="22397"/>
                    </a:cubicBezTo>
                    <a:cubicBezTo>
                      <a:pt x="52307" y="24927"/>
                      <a:pt x="53944" y="28053"/>
                      <a:pt x="54576" y="31736"/>
                    </a:cubicBezTo>
                    <a:cubicBezTo>
                      <a:pt x="55172" y="35420"/>
                      <a:pt x="54428" y="39550"/>
                      <a:pt x="52270" y="44126"/>
                    </a:cubicBezTo>
                    <a:cubicBezTo>
                      <a:pt x="49777" y="49484"/>
                      <a:pt x="46354" y="52944"/>
                      <a:pt x="42000" y="54432"/>
                    </a:cubicBezTo>
                    <a:cubicBezTo>
                      <a:pt x="37647" y="55921"/>
                      <a:pt x="32550" y="55325"/>
                      <a:pt x="26746" y="52646"/>
                    </a:cubicBezTo>
                    <a:lnTo>
                      <a:pt x="30355" y="41708"/>
                    </a:lnTo>
                    <a:cubicBezTo>
                      <a:pt x="33554" y="43047"/>
                      <a:pt x="35973" y="43642"/>
                      <a:pt x="37610" y="43419"/>
                    </a:cubicBezTo>
                    <a:cubicBezTo>
                      <a:pt x="40103" y="43159"/>
                      <a:pt x="41926" y="41819"/>
                      <a:pt x="43079" y="39401"/>
                    </a:cubicBezTo>
                    <a:cubicBezTo>
                      <a:pt x="44196" y="36945"/>
                      <a:pt x="44307" y="34861"/>
                      <a:pt x="43377" y="33224"/>
                    </a:cubicBezTo>
                    <a:cubicBezTo>
                      <a:pt x="42484" y="31550"/>
                      <a:pt x="39805" y="29690"/>
                      <a:pt x="35415" y="27643"/>
                    </a:cubicBezTo>
                    <a:close/>
                  </a:path>
                </a:pathLst>
              </a:custGeom>
              <a:solidFill>
                <a:srgbClr val="000000"/>
              </a:solidFill>
              <a:ln w="9525" cap="flat">
                <a:noFill/>
                <a:prstDash val="solid"/>
                <a:miter/>
              </a:ln>
            </p:spPr>
            <p:txBody>
              <a:bodyPr rtlCol="0" anchor="ctr"/>
              <a:lstStyle/>
              <a:p>
                <a:endParaRPr lang="en-CA"/>
              </a:p>
            </p:txBody>
          </p:sp>
          <p:sp>
            <p:nvSpPr>
              <p:cNvPr id="262" name="Freeform: Shape 261">
                <a:extLst>
                  <a:ext uri="{FF2B5EF4-FFF2-40B4-BE49-F238E27FC236}">
                    <a16:creationId xmlns:a16="http://schemas.microsoft.com/office/drawing/2014/main" id="{6C000729-FE91-40C2-941B-2B755BCB70D1}"/>
                  </a:ext>
                </a:extLst>
              </p:cNvPr>
              <p:cNvSpPr/>
              <p:nvPr/>
            </p:nvSpPr>
            <p:spPr>
              <a:xfrm>
                <a:off x="3398244" y="3778353"/>
                <a:ext cx="69949" cy="58154"/>
              </a:xfrm>
              <a:custGeom>
                <a:avLst/>
                <a:gdLst>
                  <a:gd name="connsiteX0" fmla="*/ 70243 w 69949"/>
                  <a:gd name="connsiteY0" fmla="*/ 3901 h 58154"/>
                  <a:gd name="connsiteX1" fmla="*/ 64662 w 69949"/>
                  <a:gd name="connsiteY1" fmla="*/ 15844 h 58154"/>
                  <a:gd name="connsiteX2" fmla="*/ 50114 w 69949"/>
                  <a:gd name="connsiteY2" fmla="*/ 14803 h 58154"/>
                  <a:gd name="connsiteX3" fmla="*/ 39956 w 69949"/>
                  <a:gd name="connsiteY3" fmla="*/ 36569 h 58154"/>
                  <a:gd name="connsiteX4" fmla="*/ 50225 w 69949"/>
                  <a:gd name="connsiteY4" fmla="*/ 46801 h 58154"/>
                  <a:gd name="connsiteX5" fmla="*/ 44793 w 69949"/>
                  <a:gd name="connsiteY5" fmla="*/ 58446 h 58154"/>
                  <a:gd name="connsiteX6" fmla="*/ 293 w 69949"/>
                  <a:gd name="connsiteY6" fmla="*/ 11900 h 58154"/>
                  <a:gd name="connsiteX7" fmla="*/ 5688 w 69949"/>
                  <a:gd name="connsiteY7" fmla="*/ 292 h 58154"/>
                  <a:gd name="connsiteX8" fmla="*/ 70243 w 69949"/>
                  <a:gd name="connsiteY8" fmla="*/ 3901 h 58154"/>
                  <a:gd name="connsiteX9" fmla="*/ 39286 w 69949"/>
                  <a:gd name="connsiteY9" fmla="*/ 14058 h 58154"/>
                  <a:gd name="connsiteX10" fmla="*/ 15623 w 69949"/>
                  <a:gd name="connsiteY10" fmla="*/ 12161 h 58154"/>
                  <a:gd name="connsiteX11" fmla="*/ 32366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43" y="3901"/>
                    </a:moveTo>
                    <a:lnTo>
                      <a:pt x="64662" y="15844"/>
                    </a:lnTo>
                    <a:lnTo>
                      <a:pt x="50114" y="14803"/>
                    </a:lnTo>
                    <a:lnTo>
                      <a:pt x="39956" y="36569"/>
                    </a:lnTo>
                    <a:lnTo>
                      <a:pt x="50225" y="46801"/>
                    </a:lnTo>
                    <a:lnTo>
                      <a:pt x="44793" y="58446"/>
                    </a:lnTo>
                    <a:lnTo>
                      <a:pt x="293" y="11900"/>
                    </a:lnTo>
                    <a:lnTo>
                      <a:pt x="5688" y="292"/>
                    </a:lnTo>
                    <a:lnTo>
                      <a:pt x="70243" y="3901"/>
                    </a:lnTo>
                    <a:moveTo>
                      <a:pt x="39286" y="14058"/>
                    </a:moveTo>
                    <a:lnTo>
                      <a:pt x="15623" y="12161"/>
                    </a:lnTo>
                    <a:lnTo>
                      <a:pt x="32366" y="28904"/>
                    </a:lnTo>
                    <a:close/>
                  </a:path>
                </a:pathLst>
              </a:custGeom>
              <a:solidFill>
                <a:srgbClr val="000000"/>
              </a:solidFill>
              <a:ln w="9525" cap="flat">
                <a:noFill/>
                <a:prstDash val="solid"/>
                <a:miter/>
              </a:ln>
            </p:spPr>
            <p:txBody>
              <a:bodyPr rtlCol="0" anchor="ctr"/>
              <a:lstStyle/>
              <a:p>
                <a:endParaRPr lang="en-CA"/>
              </a:p>
            </p:txBody>
          </p:sp>
          <p:sp>
            <p:nvSpPr>
              <p:cNvPr id="263" name="Freeform: Shape 262">
                <a:extLst>
                  <a:ext uri="{FF2B5EF4-FFF2-40B4-BE49-F238E27FC236}">
                    <a16:creationId xmlns:a16="http://schemas.microsoft.com/office/drawing/2014/main" id="{F9359E6C-068D-4BFB-9E7B-ECBE7126F795}"/>
                  </a:ext>
                </a:extLst>
              </p:cNvPr>
              <p:cNvSpPr/>
              <p:nvPr/>
            </p:nvSpPr>
            <p:spPr>
              <a:xfrm>
                <a:off x="3416573" y="3707527"/>
                <a:ext cx="74488" cy="68460"/>
              </a:xfrm>
              <a:custGeom>
                <a:avLst/>
                <a:gdLst>
                  <a:gd name="connsiteX0" fmla="*/ 54693 w 74488"/>
                  <a:gd name="connsiteY0" fmla="*/ 68747 h 68460"/>
                  <a:gd name="connsiteX1" fmla="*/ 296 w 74488"/>
                  <a:gd name="connsiteY1" fmla="*/ 43409 h 68460"/>
                  <a:gd name="connsiteX2" fmla="*/ 5282 w 74488"/>
                  <a:gd name="connsiteY2" fmla="*/ 32731 h 68460"/>
                  <a:gd name="connsiteX3" fmla="*/ 51977 w 74488"/>
                  <a:gd name="connsiteY3" fmla="*/ 27410 h 68460"/>
                  <a:gd name="connsiteX4" fmla="*/ 15663 w 74488"/>
                  <a:gd name="connsiteY4" fmla="*/ 10481 h 68460"/>
                  <a:gd name="connsiteX5" fmla="*/ 20425 w 74488"/>
                  <a:gd name="connsiteY5" fmla="*/ 286 h 68460"/>
                  <a:gd name="connsiteX6" fmla="*/ 74785 w 74488"/>
                  <a:gd name="connsiteY6" fmla="*/ 25624 h 68460"/>
                  <a:gd name="connsiteX7" fmla="*/ 69650 w 74488"/>
                  <a:gd name="connsiteY7" fmla="*/ 36637 h 68460"/>
                  <a:gd name="connsiteX8" fmla="*/ 23960 w 74488"/>
                  <a:gd name="connsiteY8" fmla="*/ 42032 h 68460"/>
                  <a:gd name="connsiteX9" fmla="*/ 59455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93" y="68747"/>
                    </a:moveTo>
                    <a:lnTo>
                      <a:pt x="296" y="43409"/>
                    </a:lnTo>
                    <a:lnTo>
                      <a:pt x="5282" y="32731"/>
                    </a:lnTo>
                    <a:lnTo>
                      <a:pt x="51977" y="27410"/>
                    </a:lnTo>
                    <a:lnTo>
                      <a:pt x="15663" y="10481"/>
                    </a:lnTo>
                    <a:lnTo>
                      <a:pt x="20425" y="286"/>
                    </a:lnTo>
                    <a:lnTo>
                      <a:pt x="74785" y="25624"/>
                    </a:lnTo>
                    <a:lnTo>
                      <a:pt x="69650" y="36637"/>
                    </a:lnTo>
                    <a:lnTo>
                      <a:pt x="23960" y="42032"/>
                    </a:lnTo>
                    <a:lnTo>
                      <a:pt x="59455" y="58552"/>
                    </a:lnTo>
                    <a:close/>
                  </a:path>
                </a:pathLst>
              </a:custGeom>
              <a:solidFill>
                <a:srgbClr val="000000"/>
              </a:solidFill>
              <a:ln w="9525" cap="flat">
                <a:noFill/>
                <a:prstDash val="solid"/>
                <a:miter/>
              </a:ln>
            </p:spPr>
            <p:txBody>
              <a:bodyPr rtlCol="0" anchor="ctr"/>
              <a:lstStyle/>
              <a:p>
                <a:endParaRPr lang="en-CA"/>
              </a:p>
            </p:txBody>
          </p:sp>
        </p:grpSp>
        <p:grpSp>
          <p:nvGrpSpPr>
            <p:cNvPr id="264" name="Graphic 4">
              <a:extLst>
                <a:ext uri="{FF2B5EF4-FFF2-40B4-BE49-F238E27FC236}">
                  <a16:creationId xmlns:a16="http://schemas.microsoft.com/office/drawing/2014/main" id="{1A911ECA-CF87-4F39-A2C9-34049C8F594E}"/>
                </a:ext>
              </a:extLst>
            </p:cNvPr>
            <p:cNvGrpSpPr/>
            <p:nvPr/>
          </p:nvGrpSpPr>
          <p:grpSpPr>
            <a:xfrm>
              <a:off x="3553790" y="3712866"/>
              <a:ext cx="115123" cy="160237"/>
              <a:chOff x="3553790" y="3712866"/>
              <a:chExt cx="115123" cy="160237"/>
            </a:xfrm>
          </p:grpSpPr>
          <p:sp>
            <p:nvSpPr>
              <p:cNvPr id="265" name="Freeform: Shape 264">
                <a:extLst>
                  <a:ext uri="{FF2B5EF4-FFF2-40B4-BE49-F238E27FC236}">
                    <a16:creationId xmlns:a16="http://schemas.microsoft.com/office/drawing/2014/main" id="{42EB0B5D-047B-4E92-9254-940A4DCE8B72}"/>
                  </a:ext>
                </a:extLst>
              </p:cNvPr>
              <p:cNvSpPr/>
              <p:nvPr/>
            </p:nvSpPr>
            <p:spPr>
              <a:xfrm>
                <a:off x="3553790" y="3810485"/>
                <a:ext cx="59494" cy="62619"/>
              </a:xfrm>
              <a:custGeom>
                <a:avLst/>
                <a:gdLst>
                  <a:gd name="connsiteX0" fmla="*/ 54670 w 59494"/>
                  <a:gd name="connsiteY0" fmla="*/ 62916 h 62619"/>
                  <a:gd name="connsiteX1" fmla="*/ 311 w 59494"/>
                  <a:gd name="connsiteY1" fmla="*/ 37578 h 62619"/>
                  <a:gd name="connsiteX2" fmla="*/ 17686 w 59494"/>
                  <a:gd name="connsiteY2" fmla="*/ 296 h 62619"/>
                  <a:gd name="connsiteX3" fmla="*/ 26876 w 59494"/>
                  <a:gd name="connsiteY3" fmla="*/ 4575 h 62619"/>
                  <a:gd name="connsiteX4" fmla="*/ 14635 w 59494"/>
                  <a:gd name="connsiteY4" fmla="*/ 30880 h 62619"/>
                  <a:gd name="connsiteX5" fmla="*/ 27472 w 59494"/>
                  <a:gd name="connsiteY5" fmla="*/ 36871 h 62619"/>
                  <a:gd name="connsiteX6" fmla="*/ 38076 w 59494"/>
                  <a:gd name="connsiteY6" fmla="*/ 14174 h 62619"/>
                  <a:gd name="connsiteX7" fmla="*/ 47266 w 59494"/>
                  <a:gd name="connsiteY7" fmla="*/ 18490 h 62619"/>
                  <a:gd name="connsiteX8" fmla="*/ 36699 w 59494"/>
                  <a:gd name="connsiteY8" fmla="*/ 41187 h 62619"/>
                  <a:gd name="connsiteX9" fmla="*/ 59805 w 59494"/>
                  <a:gd name="connsiteY9" fmla="*/ 51940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670" y="62916"/>
                    </a:moveTo>
                    <a:lnTo>
                      <a:pt x="311" y="37578"/>
                    </a:lnTo>
                    <a:lnTo>
                      <a:pt x="17686" y="296"/>
                    </a:lnTo>
                    <a:lnTo>
                      <a:pt x="26876" y="4575"/>
                    </a:lnTo>
                    <a:lnTo>
                      <a:pt x="14635" y="30880"/>
                    </a:lnTo>
                    <a:lnTo>
                      <a:pt x="27472" y="36871"/>
                    </a:lnTo>
                    <a:lnTo>
                      <a:pt x="38076" y="14174"/>
                    </a:lnTo>
                    <a:lnTo>
                      <a:pt x="47266" y="18490"/>
                    </a:lnTo>
                    <a:lnTo>
                      <a:pt x="36699" y="41187"/>
                    </a:lnTo>
                    <a:lnTo>
                      <a:pt x="59805" y="51940"/>
                    </a:lnTo>
                    <a:close/>
                  </a:path>
                </a:pathLst>
              </a:custGeom>
              <a:solidFill>
                <a:srgbClr val="000000"/>
              </a:solidFill>
              <a:ln w="9525" cap="flat">
                <a:noFill/>
                <a:prstDash val="solid"/>
                <a:miter/>
              </a:ln>
            </p:spPr>
            <p:txBody>
              <a:bodyPr rtlCol="0" anchor="ctr"/>
              <a:lstStyle/>
              <a:p>
                <a:endParaRPr lang="en-CA"/>
              </a:p>
            </p:txBody>
          </p:sp>
          <p:sp>
            <p:nvSpPr>
              <p:cNvPr id="266" name="Freeform: Shape 265">
                <a:extLst>
                  <a:ext uri="{FF2B5EF4-FFF2-40B4-BE49-F238E27FC236}">
                    <a16:creationId xmlns:a16="http://schemas.microsoft.com/office/drawing/2014/main" id="{7CD754BF-AB78-4654-B2E2-22FF2A80E723}"/>
                  </a:ext>
                </a:extLst>
              </p:cNvPr>
              <p:cNvSpPr/>
              <p:nvPr/>
            </p:nvSpPr>
            <p:spPr>
              <a:xfrm>
                <a:off x="3575394" y="3761102"/>
                <a:ext cx="73669" cy="65670"/>
              </a:xfrm>
              <a:custGeom>
                <a:avLst/>
                <a:gdLst>
                  <a:gd name="connsiteX0" fmla="*/ 54672 w 73669"/>
                  <a:gd name="connsiteY0" fmla="*/ 65962 h 65670"/>
                  <a:gd name="connsiteX1" fmla="*/ 313 w 73669"/>
                  <a:gd name="connsiteY1" fmla="*/ 40624 h 65670"/>
                  <a:gd name="connsiteX2" fmla="*/ 19102 w 73669"/>
                  <a:gd name="connsiteY2" fmla="*/ 291 h 65670"/>
                  <a:gd name="connsiteX3" fmla="*/ 28292 w 73669"/>
                  <a:gd name="connsiteY3" fmla="*/ 4607 h 65670"/>
                  <a:gd name="connsiteX4" fmla="*/ 14638 w 73669"/>
                  <a:gd name="connsiteY4" fmla="*/ 33927 h 65670"/>
                  <a:gd name="connsiteX5" fmla="*/ 26693 w 73669"/>
                  <a:gd name="connsiteY5" fmla="*/ 39545 h 65670"/>
                  <a:gd name="connsiteX6" fmla="*/ 39417 w 73669"/>
                  <a:gd name="connsiteY6" fmla="*/ 12235 h 65670"/>
                  <a:gd name="connsiteX7" fmla="*/ 48570 w 73669"/>
                  <a:gd name="connsiteY7" fmla="*/ 16514 h 65670"/>
                  <a:gd name="connsiteX8" fmla="*/ 35846 w 73669"/>
                  <a:gd name="connsiteY8" fmla="*/ 43824 h 65670"/>
                  <a:gd name="connsiteX9" fmla="*/ 50654 w 73669"/>
                  <a:gd name="connsiteY9" fmla="*/ 50744 h 65670"/>
                  <a:gd name="connsiteX10" fmla="*/ 64793 w 73669"/>
                  <a:gd name="connsiteY10" fmla="*/ 20346 h 65670"/>
                  <a:gd name="connsiteX11" fmla="*/ 73983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672" y="65962"/>
                    </a:moveTo>
                    <a:lnTo>
                      <a:pt x="313" y="40624"/>
                    </a:lnTo>
                    <a:lnTo>
                      <a:pt x="19102" y="291"/>
                    </a:lnTo>
                    <a:lnTo>
                      <a:pt x="28292" y="4607"/>
                    </a:lnTo>
                    <a:lnTo>
                      <a:pt x="14638" y="33927"/>
                    </a:lnTo>
                    <a:lnTo>
                      <a:pt x="26693" y="39545"/>
                    </a:lnTo>
                    <a:lnTo>
                      <a:pt x="39417" y="12235"/>
                    </a:lnTo>
                    <a:lnTo>
                      <a:pt x="48570" y="16514"/>
                    </a:lnTo>
                    <a:lnTo>
                      <a:pt x="35846" y="43824"/>
                    </a:lnTo>
                    <a:lnTo>
                      <a:pt x="50654" y="50744"/>
                    </a:lnTo>
                    <a:lnTo>
                      <a:pt x="64793" y="20346"/>
                    </a:lnTo>
                    <a:lnTo>
                      <a:pt x="73983" y="24625"/>
                    </a:lnTo>
                    <a:close/>
                  </a:path>
                </a:pathLst>
              </a:custGeom>
              <a:solidFill>
                <a:srgbClr val="000000"/>
              </a:solidFill>
              <a:ln w="9525" cap="flat">
                <a:noFill/>
                <a:prstDash val="solid"/>
                <a:miter/>
              </a:ln>
            </p:spPr>
            <p:txBody>
              <a:bodyPr rtlCol="0" anchor="ctr"/>
              <a:lstStyle/>
              <a:p>
                <a:endParaRPr lang="en-CA"/>
              </a:p>
            </p:txBody>
          </p:sp>
          <p:sp>
            <p:nvSpPr>
              <p:cNvPr id="267" name="Freeform: Shape 266">
                <a:extLst>
                  <a:ext uri="{FF2B5EF4-FFF2-40B4-BE49-F238E27FC236}">
                    <a16:creationId xmlns:a16="http://schemas.microsoft.com/office/drawing/2014/main" id="{666663CB-5380-43A7-A2EC-D61BEAE0F42D}"/>
                  </a:ext>
                </a:extLst>
              </p:cNvPr>
              <p:cNvSpPr/>
              <p:nvPr/>
            </p:nvSpPr>
            <p:spPr>
              <a:xfrm>
                <a:off x="3599016" y="3712866"/>
                <a:ext cx="69897" cy="63196"/>
              </a:xfrm>
              <a:custGeom>
                <a:avLst/>
                <a:gdLst>
                  <a:gd name="connsiteX0" fmla="*/ 315 w 69897"/>
                  <a:gd name="connsiteY0" fmla="*/ 38144 h 63196"/>
                  <a:gd name="connsiteX1" fmla="*/ 10473 w 69897"/>
                  <a:gd name="connsiteY1" fmla="*/ 16415 h 63196"/>
                  <a:gd name="connsiteX2" fmla="*/ 15496 w 69897"/>
                  <a:gd name="connsiteY2" fmla="*/ 7039 h 63196"/>
                  <a:gd name="connsiteX3" fmla="*/ 20370 w 69897"/>
                  <a:gd name="connsiteY3" fmla="*/ 2388 h 63196"/>
                  <a:gd name="connsiteX4" fmla="*/ 26881 w 69897"/>
                  <a:gd name="connsiteY4" fmla="*/ 342 h 63196"/>
                  <a:gd name="connsiteX5" fmla="*/ 33988 w 69897"/>
                  <a:gd name="connsiteY5" fmla="*/ 1644 h 63196"/>
                  <a:gd name="connsiteX6" fmla="*/ 40052 w 69897"/>
                  <a:gd name="connsiteY6" fmla="*/ 6965 h 63196"/>
                  <a:gd name="connsiteX7" fmla="*/ 42248 w 69897"/>
                  <a:gd name="connsiteY7" fmla="*/ 14778 h 63196"/>
                  <a:gd name="connsiteX8" fmla="*/ 50731 w 69897"/>
                  <a:gd name="connsiteY8" fmla="*/ 9458 h 63196"/>
                  <a:gd name="connsiteX9" fmla="*/ 60181 w 69897"/>
                  <a:gd name="connsiteY9" fmla="*/ 10611 h 63196"/>
                  <a:gd name="connsiteX10" fmla="*/ 66581 w 69897"/>
                  <a:gd name="connsiteY10" fmla="*/ 15671 h 63196"/>
                  <a:gd name="connsiteX11" fmla="*/ 70004 w 69897"/>
                  <a:gd name="connsiteY11" fmla="*/ 23001 h 63196"/>
                  <a:gd name="connsiteX12" fmla="*/ 69148 w 69897"/>
                  <a:gd name="connsiteY12" fmla="*/ 31559 h 63196"/>
                  <a:gd name="connsiteX13" fmla="*/ 63344 w 69897"/>
                  <a:gd name="connsiteY13" fmla="*/ 44990 h 63196"/>
                  <a:gd name="connsiteX14" fmla="*/ 54712 w 69897"/>
                  <a:gd name="connsiteY14" fmla="*/ 63482 h 63196"/>
                  <a:gd name="connsiteX15" fmla="*/ 315 w 69897"/>
                  <a:gd name="connsiteY15" fmla="*/ 38144 h 63196"/>
                  <a:gd name="connsiteX16" fmla="*/ 14491 w 69897"/>
                  <a:gd name="connsiteY16" fmla="*/ 31373 h 63196"/>
                  <a:gd name="connsiteX17" fmla="*/ 27067 w 69897"/>
                  <a:gd name="connsiteY17" fmla="*/ 37251 h 63196"/>
                  <a:gd name="connsiteX18" fmla="*/ 30416 w 69897"/>
                  <a:gd name="connsiteY18" fmla="*/ 30033 h 63196"/>
                  <a:gd name="connsiteX19" fmla="*/ 33950 w 69897"/>
                  <a:gd name="connsiteY19" fmla="*/ 21996 h 63196"/>
                  <a:gd name="connsiteX20" fmla="*/ 34062 w 69897"/>
                  <a:gd name="connsiteY20" fmla="*/ 16639 h 63196"/>
                  <a:gd name="connsiteX21" fmla="*/ 30565 w 69897"/>
                  <a:gd name="connsiteY21" fmla="*/ 13067 h 63196"/>
                  <a:gd name="connsiteX22" fmla="*/ 25839 w 69897"/>
                  <a:gd name="connsiteY22" fmla="*/ 12546 h 63196"/>
                  <a:gd name="connsiteX23" fmla="*/ 22007 w 69897"/>
                  <a:gd name="connsiteY23" fmla="*/ 15783 h 63196"/>
                  <a:gd name="connsiteX24" fmla="*/ 17431 w 69897"/>
                  <a:gd name="connsiteY24" fmla="*/ 25085 h 63196"/>
                  <a:gd name="connsiteX25" fmla="*/ 14491 w 69897"/>
                  <a:gd name="connsiteY25" fmla="*/ 31373 h 63196"/>
                  <a:gd name="connsiteX26" fmla="*/ 36108 w 69897"/>
                  <a:gd name="connsiteY26" fmla="*/ 41456 h 63196"/>
                  <a:gd name="connsiteX27" fmla="*/ 50656 w 69897"/>
                  <a:gd name="connsiteY27" fmla="*/ 48265 h 63196"/>
                  <a:gd name="connsiteX28" fmla="*/ 55382 w 69897"/>
                  <a:gd name="connsiteY28" fmla="*/ 38070 h 63196"/>
                  <a:gd name="connsiteX29" fmla="*/ 58582 w 69897"/>
                  <a:gd name="connsiteY29" fmla="*/ 30405 h 63196"/>
                  <a:gd name="connsiteX30" fmla="*/ 58284 w 69897"/>
                  <a:gd name="connsiteY30" fmla="*/ 25382 h 63196"/>
                  <a:gd name="connsiteX31" fmla="*/ 54377 w 69897"/>
                  <a:gd name="connsiteY31" fmla="*/ 21699 h 63196"/>
                  <a:gd name="connsiteX32" fmla="*/ 49652 w 69897"/>
                  <a:gd name="connsiteY32" fmla="*/ 20955 h 63196"/>
                  <a:gd name="connsiteX33" fmla="*/ 45559 w 69897"/>
                  <a:gd name="connsiteY33" fmla="*/ 23224 h 63196"/>
                  <a:gd name="connsiteX34" fmla="*/ 40238 w 69897"/>
                  <a:gd name="connsiteY34" fmla="*/ 32601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315" y="38144"/>
                    </a:moveTo>
                    <a:lnTo>
                      <a:pt x="10473" y="16415"/>
                    </a:lnTo>
                    <a:cubicBezTo>
                      <a:pt x="12482" y="12099"/>
                      <a:pt x="14156" y="8974"/>
                      <a:pt x="15496" y="7039"/>
                    </a:cubicBezTo>
                    <a:cubicBezTo>
                      <a:pt x="16835" y="5067"/>
                      <a:pt x="18472" y="3542"/>
                      <a:pt x="20370" y="2388"/>
                    </a:cubicBezTo>
                    <a:cubicBezTo>
                      <a:pt x="22305" y="1272"/>
                      <a:pt x="24463" y="565"/>
                      <a:pt x="26881" y="342"/>
                    </a:cubicBezTo>
                    <a:cubicBezTo>
                      <a:pt x="29262" y="119"/>
                      <a:pt x="31644" y="565"/>
                      <a:pt x="33988" y="1644"/>
                    </a:cubicBezTo>
                    <a:cubicBezTo>
                      <a:pt x="36555" y="2835"/>
                      <a:pt x="38564" y="4621"/>
                      <a:pt x="40052" y="6965"/>
                    </a:cubicBezTo>
                    <a:cubicBezTo>
                      <a:pt x="41541" y="9346"/>
                      <a:pt x="42285" y="11951"/>
                      <a:pt x="42248" y="14778"/>
                    </a:cubicBezTo>
                    <a:cubicBezTo>
                      <a:pt x="44740" y="11913"/>
                      <a:pt x="47568" y="10127"/>
                      <a:pt x="50731" y="9458"/>
                    </a:cubicBezTo>
                    <a:cubicBezTo>
                      <a:pt x="53893" y="8751"/>
                      <a:pt x="57019" y="9123"/>
                      <a:pt x="60181" y="10611"/>
                    </a:cubicBezTo>
                    <a:cubicBezTo>
                      <a:pt x="62637" y="11765"/>
                      <a:pt x="64795" y="13439"/>
                      <a:pt x="66581" y="15671"/>
                    </a:cubicBezTo>
                    <a:cubicBezTo>
                      <a:pt x="68404" y="17941"/>
                      <a:pt x="69520" y="20359"/>
                      <a:pt x="70004" y="23001"/>
                    </a:cubicBezTo>
                    <a:cubicBezTo>
                      <a:pt x="70451" y="25643"/>
                      <a:pt x="70190" y="28508"/>
                      <a:pt x="69148" y="31559"/>
                    </a:cubicBezTo>
                    <a:cubicBezTo>
                      <a:pt x="68479" y="33493"/>
                      <a:pt x="66544" y="37958"/>
                      <a:pt x="63344" y="44990"/>
                    </a:cubicBezTo>
                    <a:lnTo>
                      <a:pt x="54712" y="63482"/>
                    </a:lnTo>
                    <a:lnTo>
                      <a:pt x="315" y="38144"/>
                    </a:lnTo>
                    <a:moveTo>
                      <a:pt x="14491" y="31373"/>
                    </a:moveTo>
                    <a:lnTo>
                      <a:pt x="27067" y="37251"/>
                    </a:lnTo>
                    <a:lnTo>
                      <a:pt x="30416" y="30033"/>
                    </a:lnTo>
                    <a:cubicBezTo>
                      <a:pt x="32425" y="25754"/>
                      <a:pt x="33578" y="23076"/>
                      <a:pt x="33950" y="21996"/>
                    </a:cubicBezTo>
                    <a:cubicBezTo>
                      <a:pt x="34620" y="20024"/>
                      <a:pt x="34657" y="18239"/>
                      <a:pt x="34062" y="16639"/>
                    </a:cubicBezTo>
                    <a:cubicBezTo>
                      <a:pt x="33504" y="15076"/>
                      <a:pt x="32351" y="13885"/>
                      <a:pt x="30565" y="13067"/>
                    </a:cubicBezTo>
                    <a:cubicBezTo>
                      <a:pt x="28890" y="12285"/>
                      <a:pt x="27328" y="12099"/>
                      <a:pt x="25839" y="12546"/>
                    </a:cubicBezTo>
                    <a:cubicBezTo>
                      <a:pt x="24351" y="12955"/>
                      <a:pt x="23086" y="14071"/>
                      <a:pt x="22007" y="15783"/>
                    </a:cubicBezTo>
                    <a:cubicBezTo>
                      <a:pt x="21374" y="16825"/>
                      <a:pt x="19849" y="19913"/>
                      <a:pt x="17431" y="25085"/>
                    </a:cubicBezTo>
                    <a:lnTo>
                      <a:pt x="14491" y="31373"/>
                    </a:lnTo>
                    <a:moveTo>
                      <a:pt x="36108" y="41456"/>
                    </a:moveTo>
                    <a:lnTo>
                      <a:pt x="50656" y="48265"/>
                    </a:lnTo>
                    <a:lnTo>
                      <a:pt x="55382" y="38070"/>
                    </a:lnTo>
                    <a:cubicBezTo>
                      <a:pt x="57242" y="34126"/>
                      <a:pt x="58321" y="31559"/>
                      <a:pt x="58582" y="30405"/>
                    </a:cubicBezTo>
                    <a:cubicBezTo>
                      <a:pt x="59028" y="28619"/>
                      <a:pt x="58954" y="26945"/>
                      <a:pt x="58284" y="25382"/>
                    </a:cubicBezTo>
                    <a:cubicBezTo>
                      <a:pt x="57577" y="23820"/>
                      <a:pt x="56312" y="22592"/>
                      <a:pt x="54377" y="21699"/>
                    </a:cubicBezTo>
                    <a:cubicBezTo>
                      <a:pt x="52740" y="20955"/>
                      <a:pt x="51177" y="20694"/>
                      <a:pt x="49652" y="20955"/>
                    </a:cubicBezTo>
                    <a:cubicBezTo>
                      <a:pt x="48164" y="21215"/>
                      <a:pt x="46787" y="21959"/>
                      <a:pt x="45559" y="23224"/>
                    </a:cubicBezTo>
                    <a:cubicBezTo>
                      <a:pt x="44368" y="24489"/>
                      <a:pt x="42582" y="27615"/>
                      <a:pt x="40238" y="32601"/>
                    </a:cubicBezTo>
                    <a:close/>
                  </a:path>
                </a:pathLst>
              </a:custGeom>
              <a:solidFill>
                <a:srgbClr val="000000"/>
              </a:solidFill>
              <a:ln w="9525" cap="flat">
                <a:noFill/>
                <a:prstDash val="solid"/>
                <a:miter/>
              </a:ln>
            </p:spPr>
            <p:txBody>
              <a:bodyPr rtlCol="0" anchor="ctr"/>
              <a:lstStyle/>
              <a:p>
                <a:endParaRPr lang="en-CA"/>
              </a:p>
            </p:txBody>
          </p:sp>
        </p:grpSp>
        <p:grpSp>
          <p:nvGrpSpPr>
            <p:cNvPr id="268" name="Graphic 4">
              <a:extLst>
                <a:ext uri="{FF2B5EF4-FFF2-40B4-BE49-F238E27FC236}">
                  <a16:creationId xmlns:a16="http://schemas.microsoft.com/office/drawing/2014/main" id="{4F5EBA36-8F30-46F1-8EE4-21CC2ACBA2F2}"/>
                </a:ext>
              </a:extLst>
            </p:cNvPr>
            <p:cNvGrpSpPr/>
            <p:nvPr/>
          </p:nvGrpSpPr>
          <p:grpSpPr>
            <a:xfrm>
              <a:off x="3726319" y="3711626"/>
              <a:ext cx="132334" cy="182799"/>
              <a:chOff x="3726319" y="3711626"/>
              <a:chExt cx="132334" cy="182799"/>
            </a:xfrm>
          </p:grpSpPr>
          <p:sp>
            <p:nvSpPr>
              <p:cNvPr id="269" name="Freeform: Shape 268">
                <a:extLst>
                  <a:ext uri="{FF2B5EF4-FFF2-40B4-BE49-F238E27FC236}">
                    <a16:creationId xmlns:a16="http://schemas.microsoft.com/office/drawing/2014/main" id="{38B10839-366E-40BC-839F-4E0980DB876C}"/>
                  </a:ext>
                </a:extLst>
              </p:cNvPr>
              <p:cNvSpPr/>
              <p:nvPr/>
            </p:nvSpPr>
            <p:spPr>
              <a:xfrm>
                <a:off x="3726319" y="3816551"/>
                <a:ext cx="78878" cy="77874"/>
              </a:xfrm>
              <a:custGeom>
                <a:avLst/>
                <a:gdLst>
                  <a:gd name="connsiteX0" fmla="*/ 54688 w 78878"/>
                  <a:gd name="connsiteY0" fmla="*/ 78173 h 77874"/>
                  <a:gd name="connsiteX1" fmla="*/ 329 w 78878"/>
                  <a:gd name="connsiteY1" fmla="*/ 52835 h 77874"/>
                  <a:gd name="connsiteX2" fmla="*/ 7993 w 78878"/>
                  <a:gd name="connsiteY2" fmla="*/ 36389 h 77874"/>
                  <a:gd name="connsiteX3" fmla="*/ 49665 w 78878"/>
                  <a:gd name="connsiteY3" fmla="*/ 43831 h 77874"/>
                  <a:gd name="connsiteX4" fmla="*/ 17146 w 78878"/>
                  <a:gd name="connsiteY4" fmla="*/ 16781 h 77874"/>
                  <a:gd name="connsiteX5" fmla="*/ 24811 w 78878"/>
                  <a:gd name="connsiteY5" fmla="*/ 298 h 77874"/>
                  <a:gd name="connsiteX6" fmla="*/ 79208 w 78878"/>
                  <a:gd name="connsiteY6" fmla="*/ 25674 h 77874"/>
                  <a:gd name="connsiteX7" fmla="*/ 74445 w 78878"/>
                  <a:gd name="connsiteY7" fmla="*/ 35868 h 77874"/>
                  <a:gd name="connsiteX8" fmla="*/ 31620 w 78878"/>
                  <a:gd name="connsiteY8" fmla="*/ 15888 h 77874"/>
                  <a:gd name="connsiteX9" fmla="*/ 69422 w 78878"/>
                  <a:gd name="connsiteY9" fmla="*/ 46658 h 77874"/>
                  <a:gd name="connsiteX10" fmla="*/ 64474 w 78878"/>
                  <a:gd name="connsiteY10" fmla="*/ 57225 h 77874"/>
                  <a:gd name="connsiteX11" fmla="*/ 16663 w 78878"/>
                  <a:gd name="connsiteY11" fmla="*/ 48035 h 77874"/>
                  <a:gd name="connsiteX12" fmla="*/ 59451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688" y="78173"/>
                    </a:moveTo>
                    <a:lnTo>
                      <a:pt x="329" y="52835"/>
                    </a:lnTo>
                    <a:lnTo>
                      <a:pt x="7993" y="36389"/>
                    </a:lnTo>
                    <a:lnTo>
                      <a:pt x="49665" y="43831"/>
                    </a:lnTo>
                    <a:lnTo>
                      <a:pt x="17146" y="16781"/>
                    </a:lnTo>
                    <a:lnTo>
                      <a:pt x="24811" y="298"/>
                    </a:lnTo>
                    <a:lnTo>
                      <a:pt x="79208" y="25674"/>
                    </a:lnTo>
                    <a:lnTo>
                      <a:pt x="74445" y="35868"/>
                    </a:lnTo>
                    <a:lnTo>
                      <a:pt x="31620" y="15888"/>
                    </a:lnTo>
                    <a:lnTo>
                      <a:pt x="69422" y="46658"/>
                    </a:lnTo>
                    <a:lnTo>
                      <a:pt x="64474" y="57225"/>
                    </a:lnTo>
                    <a:lnTo>
                      <a:pt x="16663" y="48035"/>
                    </a:lnTo>
                    <a:lnTo>
                      <a:pt x="59451" y="67978"/>
                    </a:lnTo>
                    <a:close/>
                  </a:path>
                </a:pathLst>
              </a:custGeom>
              <a:solidFill>
                <a:srgbClr val="000000"/>
              </a:solidFill>
              <a:ln w="9525" cap="flat">
                <a:noFill/>
                <a:prstDash val="solid"/>
                <a:miter/>
              </a:ln>
            </p:spPr>
            <p:txBody>
              <a:bodyPr rtlCol="0" anchor="ctr"/>
              <a:lstStyle/>
              <a:p>
                <a:endParaRPr lang="en-CA"/>
              </a:p>
            </p:txBody>
          </p:sp>
          <p:sp>
            <p:nvSpPr>
              <p:cNvPr id="270" name="Freeform: Shape 269">
                <a:extLst>
                  <a:ext uri="{FF2B5EF4-FFF2-40B4-BE49-F238E27FC236}">
                    <a16:creationId xmlns:a16="http://schemas.microsoft.com/office/drawing/2014/main" id="{28960B4E-6A00-40AF-B444-F9914C2CF39D}"/>
                  </a:ext>
                </a:extLst>
              </p:cNvPr>
              <p:cNvSpPr/>
              <p:nvPr/>
            </p:nvSpPr>
            <p:spPr>
              <a:xfrm>
                <a:off x="3763195" y="3778382"/>
                <a:ext cx="69949" cy="58154"/>
              </a:xfrm>
              <a:custGeom>
                <a:avLst/>
                <a:gdLst>
                  <a:gd name="connsiteX0" fmla="*/ 70281 w 69949"/>
                  <a:gd name="connsiteY0" fmla="*/ 3901 h 58154"/>
                  <a:gd name="connsiteX1" fmla="*/ 64700 w 69949"/>
                  <a:gd name="connsiteY1" fmla="*/ 15844 h 58154"/>
                  <a:gd name="connsiteX2" fmla="*/ 50152 w 69949"/>
                  <a:gd name="connsiteY2" fmla="*/ 14803 h 58154"/>
                  <a:gd name="connsiteX3" fmla="*/ 39995 w 69949"/>
                  <a:gd name="connsiteY3" fmla="*/ 36569 h 58154"/>
                  <a:gd name="connsiteX4" fmla="*/ 50264 w 69949"/>
                  <a:gd name="connsiteY4" fmla="*/ 46801 h 58154"/>
                  <a:gd name="connsiteX5" fmla="*/ 44831 w 69949"/>
                  <a:gd name="connsiteY5" fmla="*/ 58446 h 58154"/>
                  <a:gd name="connsiteX6" fmla="*/ 332 w 69949"/>
                  <a:gd name="connsiteY6" fmla="*/ 11900 h 58154"/>
                  <a:gd name="connsiteX7" fmla="*/ 5727 w 69949"/>
                  <a:gd name="connsiteY7" fmla="*/ 292 h 58154"/>
                  <a:gd name="connsiteX8" fmla="*/ 70281 w 69949"/>
                  <a:gd name="connsiteY8" fmla="*/ 3901 h 58154"/>
                  <a:gd name="connsiteX9" fmla="*/ 39325 w 69949"/>
                  <a:gd name="connsiteY9" fmla="*/ 14058 h 58154"/>
                  <a:gd name="connsiteX10" fmla="*/ 15661 w 69949"/>
                  <a:gd name="connsiteY10" fmla="*/ 12161 h 58154"/>
                  <a:gd name="connsiteX11" fmla="*/ 32404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81" y="3901"/>
                    </a:moveTo>
                    <a:lnTo>
                      <a:pt x="64700" y="15844"/>
                    </a:lnTo>
                    <a:lnTo>
                      <a:pt x="50152" y="14803"/>
                    </a:lnTo>
                    <a:lnTo>
                      <a:pt x="39995" y="36569"/>
                    </a:lnTo>
                    <a:lnTo>
                      <a:pt x="50264" y="46801"/>
                    </a:lnTo>
                    <a:lnTo>
                      <a:pt x="44831" y="58446"/>
                    </a:lnTo>
                    <a:lnTo>
                      <a:pt x="332" y="11900"/>
                    </a:lnTo>
                    <a:lnTo>
                      <a:pt x="5727" y="292"/>
                    </a:lnTo>
                    <a:lnTo>
                      <a:pt x="70281" y="3901"/>
                    </a:lnTo>
                    <a:moveTo>
                      <a:pt x="39325" y="14058"/>
                    </a:moveTo>
                    <a:lnTo>
                      <a:pt x="15661" y="12161"/>
                    </a:lnTo>
                    <a:lnTo>
                      <a:pt x="32404" y="28904"/>
                    </a:lnTo>
                    <a:close/>
                  </a:path>
                </a:pathLst>
              </a:custGeom>
              <a:solidFill>
                <a:srgbClr val="000000"/>
              </a:solidFill>
              <a:ln w="9525" cap="flat">
                <a:noFill/>
                <a:prstDash val="solid"/>
                <a:miter/>
              </a:ln>
            </p:spPr>
            <p:txBody>
              <a:bodyPr rtlCol="0" anchor="ctr"/>
              <a:lstStyle/>
              <a:p>
                <a:endParaRPr lang="en-CA"/>
              </a:p>
            </p:txBody>
          </p:sp>
          <p:sp>
            <p:nvSpPr>
              <p:cNvPr id="271" name="Freeform: Shape 270">
                <a:extLst>
                  <a:ext uri="{FF2B5EF4-FFF2-40B4-BE49-F238E27FC236}">
                    <a16:creationId xmlns:a16="http://schemas.microsoft.com/office/drawing/2014/main" id="{281306DD-8B9A-485F-8948-D86F24C51DE6}"/>
                  </a:ext>
                </a:extLst>
              </p:cNvPr>
              <p:cNvSpPr/>
              <p:nvPr/>
            </p:nvSpPr>
            <p:spPr>
              <a:xfrm>
                <a:off x="3781486" y="3711626"/>
                <a:ext cx="77167" cy="64465"/>
              </a:xfrm>
              <a:custGeom>
                <a:avLst/>
                <a:gdLst>
                  <a:gd name="connsiteX0" fmla="*/ 54731 w 77167"/>
                  <a:gd name="connsiteY0" fmla="*/ 64751 h 64465"/>
                  <a:gd name="connsiteX1" fmla="*/ 334 w 77167"/>
                  <a:gd name="connsiteY1" fmla="*/ 39413 h 64465"/>
                  <a:gd name="connsiteX2" fmla="*/ 11124 w 77167"/>
                  <a:gd name="connsiteY2" fmla="*/ 16308 h 64465"/>
                  <a:gd name="connsiteX3" fmla="*/ 18491 w 77167"/>
                  <a:gd name="connsiteY3" fmla="*/ 4327 h 64465"/>
                  <a:gd name="connsiteX4" fmla="*/ 26640 w 77167"/>
                  <a:gd name="connsiteY4" fmla="*/ 420 h 64465"/>
                  <a:gd name="connsiteX5" fmla="*/ 36314 w 77167"/>
                  <a:gd name="connsiteY5" fmla="*/ 2057 h 64465"/>
                  <a:gd name="connsiteX6" fmla="*/ 44760 w 77167"/>
                  <a:gd name="connsiteY6" fmla="*/ 10355 h 64465"/>
                  <a:gd name="connsiteX7" fmla="*/ 44760 w 77167"/>
                  <a:gd name="connsiteY7" fmla="*/ 23451 h 64465"/>
                  <a:gd name="connsiteX8" fmla="*/ 52089 w 77167"/>
                  <a:gd name="connsiteY8" fmla="*/ 19693 h 64465"/>
                  <a:gd name="connsiteX9" fmla="*/ 63810 w 77167"/>
                  <a:gd name="connsiteY9" fmla="*/ 17573 h 64465"/>
                  <a:gd name="connsiteX10" fmla="*/ 77502 w 77167"/>
                  <a:gd name="connsiteY10" fmla="*/ 15861 h 64465"/>
                  <a:gd name="connsiteX11" fmla="*/ 71400 w 77167"/>
                  <a:gd name="connsiteY11" fmla="*/ 28995 h 64465"/>
                  <a:gd name="connsiteX12" fmla="*/ 55847 w 77167"/>
                  <a:gd name="connsiteY12" fmla="*/ 31414 h 64465"/>
                  <a:gd name="connsiteX13" fmla="*/ 45169 w 77167"/>
                  <a:gd name="connsiteY13" fmla="*/ 33497 h 64465"/>
                  <a:gd name="connsiteX14" fmla="*/ 41374 w 77167"/>
                  <a:gd name="connsiteY14" fmla="*/ 35730 h 64465"/>
                  <a:gd name="connsiteX15" fmla="*/ 38174 w 77167"/>
                  <a:gd name="connsiteY15" fmla="*/ 40976 h 64465"/>
                  <a:gd name="connsiteX16" fmla="*/ 37132 w 77167"/>
                  <a:gd name="connsiteY16" fmla="*/ 43208 h 64465"/>
                  <a:gd name="connsiteX17" fmla="*/ 59828 w 77167"/>
                  <a:gd name="connsiteY17" fmla="*/ 53775 h 64465"/>
                  <a:gd name="connsiteX18" fmla="*/ 54731 w 77167"/>
                  <a:gd name="connsiteY18" fmla="*/ 64751 h 64465"/>
                  <a:gd name="connsiteX19" fmla="*/ 28463 w 77167"/>
                  <a:gd name="connsiteY19" fmla="*/ 39153 h 64465"/>
                  <a:gd name="connsiteX20" fmla="*/ 32258 w 77167"/>
                  <a:gd name="connsiteY20" fmla="*/ 31042 h 64465"/>
                  <a:gd name="connsiteX21" fmla="*/ 36165 w 77167"/>
                  <a:gd name="connsiteY21" fmla="*/ 20847 h 64465"/>
                  <a:gd name="connsiteX22" fmla="*/ 35309 w 77167"/>
                  <a:gd name="connsiteY22" fmla="*/ 16717 h 64465"/>
                  <a:gd name="connsiteX23" fmla="*/ 31774 w 77167"/>
                  <a:gd name="connsiteY23" fmla="*/ 13703 h 64465"/>
                  <a:gd name="connsiteX24" fmla="*/ 26640 w 77167"/>
                  <a:gd name="connsiteY24" fmla="*/ 13071 h 64465"/>
                  <a:gd name="connsiteX25" fmla="*/ 22584 w 77167"/>
                  <a:gd name="connsiteY25" fmla="*/ 16233 h 64465"/>
                  <a:gd name="connsiteX26" fmla="*/ 18640 w 77167"/>
                  <a:gd name="connsiteY26" fmla="*/ 24158 h 64465"/>
                  <a:gd name="connsiteX27" fmla="*/ 14659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731" y="64751"/>
                    </a:moveTo>
                    <a:lnTo>
                      <a:pt x="334" y="39413"/>
                    </a:lnTo>
                    <a:lnTo>
                      <a:pt x="11124" y="16308"/>
                    </a:lnTo>
                    <a:cubicBezTo>
                      <a:pt x="13841" y="10503"/>
                      <a:pt x="16296" y="6485"/>
                      <a:pt x="18491" y="4327"/>
                    </a:cubicBezTo>
                    <a:cubicBezTo>
                      <a:pt x="20687" y="2132"/>
                      <a:pt x="23403" y="830"/>
                      <a:pt x="26640" y="420"/>
                    </a:cubicBezTo>
                    <a:cubicBezTo>
                      <a:pt x="29877" y="11"/>
                      <a:pt x="33114" y="532"/>
                      <a:pt x="36314" y="2057"/>
                    </a:cubicBezTo>
                    <a:cubicBezTo>
                      <a:pt x="40406" y="3955"/>
                      <a:pt x="43234" y="6708"/>
                      <a:pt x="44760" y="10355"/>
                    </a:cubicBezTo>
                    <a:cubicBezTo>
                      <a:pt x="46285" y="14001"/>
                      <a:pt x="46285" y="18354"/>
                      <a:pt x="44760" y="23451"/>
                    </a:cubicBezTo>
                    <a:cubicBezTo>
                      <a:pt x="47253" y="21740"/>
                      <a:pt x="49708" y="20475"/>
                      <a:pt x="52089" y="19693"/>
                    </a:cubicBezTo>
                    <a:cubicBezTo>
                      <a:pt x="54433" y="18949"/>
                      <a:pt x="58377" y="18205"/>
                      <a:pt x="63810" y="17573"/>
                    </a:cubicBezTo>
                    <a:lnTo>
                      <a:pt x="77502" y="15861"/>
                    </a:lnTo>
                    <a:lnTo>
                      <a:pt x="71400" y="28995"/>
                    </a:lnTo>
                    <a:lnTo>
                      <a:pt x="55847" y="31414"/>
                    </a:lnTo>
                    <a:cubicBezTo>
                      <a:pt x="50303" y="32270"/>
                      <a:pt x="46769" y="32976"/>
                      <a:pt x="45169" y="33497"/>
                    </a:cubicBezTo>
                    <a:cubicBezTo>
                      <a:pt x="43569" y="34018"/>
                      <a:pt x="42304" y="34762"/>
                      <a:pt x="41374" y="35730"/>
                    </a:cubicBezTo>
                    <a:cubicBezTo>
                      <a:pt x="40406" y="36697"/>
                      <a:pt x="39365" y="38446"/>
                      <a:pt x="38174" y="40976"/>
                    </a:cubicBezTo>
                    <a:lnTo>
                      <a:pt x="37132" y="43208"/>
                    </a:lnTo>
                    <a:lnTo>
                      <a:pt x="59828" y="53775"/>
                    </a:lnTo>
                    <a:lnTo>
                      <a:pt x="54731" y="64751"/>
                    </a:lnTo>
                    <a:moveTo>
                      <a:pt x="28463" y="39153"/>
                    </a:moveTo>
                    <a:lnTo>
                      <a:pt x="32258" y="31042"/>
                    </a:lnTo>
                    <a:cubicBezTo>
                      <a:pt x="34714" y="25758"/>
                      <a:pt x="36016" y="22372"/>
                      <a:pt x="36165" y="20847"/>
                    </a:cubicBezTo>
                    <a:cubicBezTo>
                      <a:pt x="36351" y="19321"/>
                      <a:pt x="36053" y="17945"/>
                      <a:pt x="35309" y="16717"/>
                    </a:cubicBezTo>
                    <a:cubicBezTo>
                      <a:pt x="34565" y="15452"/>
                      <a:pt x="33374" y="14447"/>
                      <a:pt x="31774" y="13703"/>
                    </a:cubicBezTo>
                    <a:cubicBezTo>
                      <a:pt x="29914" y="12847"/>
                      <a:pt x="28203" y="12624"/>
                      <a:pt x="26640" y="13071"/>
                    </a:cubicBezTo>
                    <a:cubicBezTo>
                      <a:pt x="25077" y="13554"/>
                      <a:pt x="23700" y="14596"/>
                      <a:pt x="22584" y="16233"/>
                    </a:cubicBezTo>
                    <a:cubicBezTo>
                      <a:pt x="22026" y="17052"/>
                      <a:pt x="20724" y="19693"/>
                      <a:pt x="18640" y="24158"/>
                    </a:cubicBezTo>
                    <a:lnTo>
                      <a:pt x="14659" y="32716"/>
                    </a:lnTo>
                    <a:close/>
                  </a:path>
                </a:pathLst>
              </a:custGeom>
              <a:solidFill>
                <a:srgbClr val="000000"/>
              </a:solidFill>
              <a:ln w="9525" cap="flat">
                <a:noFill/>
                <a:prstDash val="solid"/>
                <a:miter/>
              </a:ln>
            </p:spPr>
            <p:txBody>
              <a:bodyPr rtlCol="0" anchor="ctr"/>
              <a:lstStyle/>
              <a:p>
                <a:endParaRPr lang="en-CA"/>
              </a:p>
            </p:txBody>
          </p:sp>
        </p:grpSp>
        <p:grpSp>
          <p:nvGrpSpPr>
            <p:cNvPr id="272" name="Graphic 4">
              <a:extLst>
                <a:ext uri="{FF2B5EF4-FFF2-40B4-BE49-F238E27FC236}">
                  <a16:creationId xmlns:a16="http://schemas.microsoft.com/office/drawing/2014/main" id="{D1BBB3F8-2B0D-47E5-B1E8-0458728D69D6}"/>
                </a:ext>
              </a:extLst>
            </p:cNvPr>
            <p:cNvGrpSpPr/>
            <p:nvPr/>
          </p:nvGrpSpPr>
          <p:grpSpPr>
            <a:xfrm>
              <a:off x="3922034" y="3711626"/>
              <a:ext cx="119080" cy="175573"/>
              <a:chOff x="3922034" y="3711626"/>
              <a:chExt cx="119080" cy="175573"/>
            </a:xfrm>
          </p:grpSpPr>
          <p:sp>
            <p:nvSpPr>
              <p:cNvPr id="273" name="Freeform: Shape 272">
                <a:extLst>
                  <a:ext uri="{FF2B5EF4-FFF2-40B4-BE49-F238E27FC236}">
                    <a16:creationId xmlns:a16="http://schemas.microsoft.com/office/drawing/2014/main" id="{226E0288-263B-47BE-98DC-93F3112EAF37}"/>
                  </a:ext>
                </a:extLst>
              </p:cNvPr>
              <p:cNvSpPr/>
              <p:nvPr/>
            </p:nvSpPr>
            <p:spPr>
              <a:xfrm>
                <a:off x="3922034" y="3829045"/>
                <a:ext cx="69949" cy="58154"/>
              </a:xfrm>
              <a:custGeom>
                <a:avLst/>
                <a:gdLst>
                  <a:gd name="connsiteX0" fmla="*/ 70298 w 69949"/>
                  <a:gd name="connsiteY0" fmla="*/ 3906 h 58154"/>
                  <a:gd name="connsiteX1" fmla="*/ 64717 w 69949"/>
                  <a:gd name="connsiteY1" fmla="*/ 15850 h 58154"/>
                  <a:gd name="connsiteX2" fmla="*/ 50169 w 69949"/>
                  <a:gd name="connsiteY2" fmla="*/ 14808 h 58154"/>
                  <a:gd name="connsiteX3" fmla="*/ 40011 w 69949"/>
                  <a:gd name="connsiteY3" fmla="*/ 36574 h 58154"/>
                  <a:gd name="connsiteX4" fmla="*/ 50280 w 69949"/>
                  <a:gd name="connsiteY4" fmla="*/ 46806 h 58154"/>
                  <a:gd name="connsiteX5" fmla="*/ 44848 w 69949"/>
                  <a:gd name="connsiteY5" fmla="*/ 58452 h 58154"/>
                  <a:gd name="connsiteX6" fmla="*/ 348 w 69949"/>
                  <a:gd name="connsiteY6" fmla="*/ 11906 h 58154"/>
                  <a:gd name="connsiteX7" fmla="*/ 5743 w 69949"/>
                  <a:gd name="connsiteY7" fmla="*/ 297 h 58154"/>
                  <a:gd name="connsiteX8" fmla="*/ 70298 w 69949"/>
                  <a:gd name="connsiteY8" fmla="*/ 3906 h 58154"/>
                  <a:gd name="connsiteX9" fmla="*/ 39341 w 69949"/>
                  <a:gd name="connsiteY9" fmla="*/ 14064 h 58154"/>
                  <a:gd name="connsiteX10" fmla="*/ 15678 w 69949"/>
                  <a:gd name="connsiteY10" fmla="*/ 12166 h 58154"/>
                  <a:gd name="connsiteX11" fmla="*/ 32421 w 69949"/>
                  <a:gd name="connsiteY11" fmla="*/ 28909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98" y="3906"/>
                    </a:moveTo>
                    <a:lnTo>
                      <a:pt x="64717" y="15850"/>
                    </a:lnTo>
                    <a:lnTo>
                      <a:pt x="50169" y="14808"/>
                    </a:lnTo>
                    <a:lnTo>
                      <a:pt x="40011" y="36574"/>
                    </a:lnTo>
                    <a:lnTo>
                      <a:pt x="50280" y="46806"/>
                    </a:lnTo>
                    <a:lnTo>
                      <a:pt x="44848" y="58452"/>
                    </a:lnTo>
                    <a:lnTo>
                      <a:pt x="348" y="11906"/>
                    </a:lnTo>
                    <a:lnTo>
                      <a:pt x="5743" y="297"/>
                    </a:lnTo>
                    <a:lnTo>
                      <a:pt x="70298" y="3906"/>
                    </a:lnTo>
                    <a:moveTo>
                      <a:pt x="39341" y="14064"/>
                    </a:moveTo>
                    <a:lnTo>
                      <a:pt x="15678" y="12166"/>
                    </a:lnTo>
                    <a:lnTo>
                      <a:pt x="32421" y="28909"/>
                    </a:lnTo>
                    <a:close/>
                  </a:path>
                </a:pathLst>
              </a:custGeom>
              <a:solidFill>
                <a:srgbClr val="000000"/>
              </a:solidFill>
              <a:ln w="9525" cap="flat">
                <a:noFill/>
                <a:prstDash val="solid"/>
                <a:miter/>
              </a:ln>
            </p:spPr>
            <p:txBody>
              <a:bodyPr rtlCol="0" anchor="ctr"/>
              <a:lstStyle/>
              <a:p>
                <a:endParaRPr lang="en-CA"/>
              </a:p>
            </p:txBody>
          </p:sp>
          <p:sp>
            <p:nvSpPr>
              <p:cNvPr id="274" name="Freeform: Shape 273">
                <a:extLst>
                  <a:ext uri="{FF2B5EF4-FFF2-40B4-BE49-F238E27FC236}">
                    <a16:creationId xmlns:a16="http://schemas.microsoft.com/office/drawing/2014/main" id="{B9F3CA08-30D3-4B99-AAFF-A6F7B4EF4D28}"/>
                  </a:ext>
                </a:extLst>
              </p:cNvPr>
              <p:cNvSpPr/>
              <p:nvPr/>
            </p:nvSpPr>
            <p:spPr>
              <a:xfrm>
                <a:off x="3940316" y="3765464"/>
                <a:ext cx="59494" cy="61337"/>
              </a:xfrm>
              <a:custGeom>
                <a:avLst/>
                <a:gdLst>
                  <a:gd name="connsiteX0" fmla="*/ 54711 w 59494"/>
                  <a:gd name="connsiteY0" fmla="*/ 61629 h 61337"/>
                  <a:gd name="connsiteX1" fmla="*/ 351 w 59494"/>
                  <a:gd name="connsiteY1" fmla="*/ 36291 h 61337"/>
                  <a:gd name="connsiteX2" fmla="*/ 8574 w 59494"/>
                  <a:gd name="connsiteY2" fmla="*/ 18655 h 61337"/>
                  <a:gd name="connsiteX3" fmla="*/ 15457 w 59494"/>
                  <a:gd name="connsiteY3" fmla="*/ 6005 h 61337"/>
                  <a:gd name="connsiteX4" fmla="*/ 24424 w 59494"/>
                  <a:gd name="connsiteY4" fmla="*/ 647 h 61337"/>
                  <a:gd name="connsiteX5" fmla="*/ 36479 w 59494"/>
                  <a:gd name="connsiteY5" fmla="*/ 2433 h 61337"/>
                  <a:gd name="connsiteX6" fmla="*/ 44069 w 59494"/>
                  <a:gd name="connsiteY6" fmla="*/ 8163 h 61337"/>
                  <a:gd name="connsiteX7" fmla="*/ 47269 w 59494"/>
                  <a:gd name="connsiteY7" fmla="*/ 15306 h 61337"/>
                  <a:gd name="connsiteX8" fmla="*/ 47195 w 59494"/>
                  <a:gd name="connsiteY8" fmla="*/ 22190 h 61337"/>
                  <a:gd name="connsiteX9" fmla="*/ 42656 w 59494"/>
                  <a:gd name="connsiteY9" fmla="*/ 33947 h 61337"/>
                  <a:gd name="connsiteX10" fmla="*/ 39344 w 59494"/>
                  <a:gd name="connsiteY10" fmla="*/ 41091 h 61337"/>
                  <a:gd name="connsiteX11" fmla="*/ 59845 w 59494"/>
                  <a:gd name="connsiteY11" fmla="*/ 50653 h 61337"/>
                  <a:gd name="connsiteX12" fmla="*/ 54711 w 59494"/>
                  <a:gd name="connsiteY12" fmla="*/ 61629 h 61337"/>
                  <a:gd name="connsiteX13" fmla="*/ 14676 w 59494"/>
                  <a:gd name="connsiteY13" fmla="*/ 29594 h 61337"/>
                  <a:gd name="connsiteX14" fmla="*/ 30080 w 59494"/>
                  <a:gd name="connsiteY14" fmla="*/ 36812 h 61337"/>
                  <a:gd name="connsiteX15" fmla="*/ 32907 w 59494"/>
                  <a:gd name="connsiteY15" fmla="*/ 30784 h 61337"/>
                  <a:gd name="connsiteX16" fmla="*/ 36070 w 59494"/>
                  <a:gd name="connsiteY16" fmla="*/ 21706 h 61337"/>
                  <a:gd name="connsiteX17" fmla="*/ 35028 w 59494"/>
                  <a:gd name="connsiteY17" fmla="*/ 17018 h 61337"/>
                  <a:gd name="connsiteX18" fmla="*/ 31382 w 59494"/>
                  <a:gd name="connsiteY18" fmla="*/ 13818 h 61337"/>
                  <a:gd name="connsiteX19" fmla="*/ 25652 w 59494"/>
                  <a:gd name="connsiteY19" fmla="*/ 13260 h 61337"/>
                  <a:gd name="connsiteX20" fmla="*/ 21187 w 59494"/>
                  <a:gd name="connsiteY20" fmla="*/ 16571 h 61337"/>
                  <a:gd name="connsiteX21" fmla="*/ 17132 w 59494"/>
                  <a:gd name="connsiteY21" fmla="*/ 24310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711" y="61629"/>
                    </a:moveTo>
                    <a:lnTo>
                      <a:pt x="351" y="36291"/>
                    </a:lnTo>
                    <a:lnTo>
                      <a:pt x="8574" y="18655"/>
                    </a:lnTo>
                    <a:cubicBezTo>
                      <a:pt x="11662" y="11995"/>
                      <a:pt x="13969" y="7753"/>
                      <a:pt x="15457" y="6005"/>
                    </a:cubicBezTo>
                    <a:cubicBezTo>
                      <a:pt x="17727" y="3251"/>
                      <a:pt x="20741" y="1465"/>
                      <a:pt x="24424" y="647"/>
                    </a:cubicBezTo>
                    <a:cubicBezTo>
                      <a:pt x="28145" y="-172"/>
                      <a:pt x="32163" y="424"/>
                      <a:pt x="36479" y="2433"/>
                    </a:cubicBezTo>
                    <a:cubicBezTo>
                      <a:pt x="39828" y="3995"/>
                      <a:pt x="42358" y="5893"/>
                      <a:pt x="44069" y="8163"/>
                    </a:cubicBezTo>
                    <a:cubicBezTo>
                      <a:pt x="45781" y="10432"/>
                      <a:pt x="46860" y="12813"/>
                      <a:pt x="47269" y="15306"/>
                    </a:cubicBezTo>
                    <a:cubicBezTo>
                      <a:pt x="47716" y="17762"/>
                      <a:pt x="47678" y="20069"/>
                      <a:pt x="47195" y="22190"/>
                    </a:cubicBezTo>
                    <a:cubicBezTo>
                      <a:pt x="46488" y="25055"/>
                      <a:pt x="45000" y="28961"/>
                      <a:pt x="42656" y="33947"/>
                    </a:cubicBezTo>
                    <a:lnTo>
                      <a:pt x="39344" y="41091"/>
                    </a:lnTo>
                    <a:lnTo>
                      <a:pt x="59845" y="50653"/>
                    </a:lnTo>
                    <a:lnTo>
                      <a:pt x="54711" y="61629"/>
                    </a:lnTo>
                    <a:moveTo>
                      <a:pt x="14676" y="29594"/>
                    </a:moveTo>
                    <a:lnTo>
                      <a:pt x="30080" y="36812"/>
                    </a:lnTo>
                    <a:lnTo>
                      <a:pt x="32907" y="30784"/>
                    </a:lnTo>
                    <a:cubicBezTo>
                      <a:pt x="34916" y="26468"/>
                      <a:pt x="35958" y="23417"/>
                      <a:pt x="36070" y="21706"/>
                    </a:cubicBezTo>
                    <a:cubicBezTo>
                      <a:pt x="36182" y="19994"/>
                      <a:pt x="35847" y="18432"/>
                      <a:pt x="35028" y="17018"/>
                    </a:cubicBezTo>
                    <a:cubicBezTo>
                      <a:pt x="34210" y="15641"/>
                      <a:pt x="32982" y="14562"/>
                      <a:pt x="31382" y="13818"/>
                    </a:cubicBezTo>
                    <a:cubicBezTo>
                      <a:pt x="29373" y="12888"/>
                      <a:pt x="27475" y="12702"/>
                      <a:pt x="25652" y="13260"/>
                    </a:cubicBezTo>
                    <a:cubicBezTo>
                      <a:pt x="23829" y="13855"/>
                      <a:pt x="22340" y="14934"/>
                      <a:pt x="21187" y="16571"/>
                    </a:cubicBezTo>
                    <a:cubicBezTo>
                      <a:pt x="20331" y="17762"/>
                      <a:pt x="18992" y="20329"/>
                      <a:pt x="17132" y="24310"/>
                    </a:cubicBezTo>
                    <a:close/>
                  </a:path>
                </a:pathLst>
              </a:custGeom>
              <a:solidFill>
                <a:srgbClr val="000000"/>
              </a:solidFill>
              <a:ln w="9525" cap="flat">
                <a:noFill/>
                <a:prstDash val="solid"/>
                <a:miter/>
              </a:ln>
            </p:spPr>
            <p:txBody>
              <a:bodyPr rtlCol="0" anchor="ctr"/>
              <a:lstStyle/>
              <a:p>
                <a:endParaRPr lang="en-CA"/>
              </a:p>
            </p:txBody>
          </p:sp>
          <p:sp>
            <p:nvSpPr>
              <p:cNvPr id="275" name="Freeform: Shape 274">
                <a:extLst>
                  <a:ext uri="{FF2B5EF4-FFF2-40B4-BE49-F238E27FC236}">
                    <a16:creationId xmlns:a16="http://schemas.microsoft.com/office/drawing/2014/main" id="{0FF27EAC-6926-4DD7-AA72-1B5A771CD7DA}"/>
                  </a:ext>
                </a:extLst>
              </p:cNvPr>
              <p:cNvSpPr/>
              <p:nvPr/>
            </p:nvSpPr>
            <p:spPr>
              <a:xfrm>
                <a:off x="3963947" y="3711626"/>
                <a:ext cx="77167" cy="64465"/>
              </a:xfrm>
              <a:custGeom>
                <a:avLst/>
                <a:gdLst>
                  <a:gd name="connsiteX0" fmla="*/ 54750 w 77167"/>
                  <a:gd name="connsiteY0" fmla="*/ 64751 h 64465"/>
                  <a:gd name="connsiteX1" fmla="*/ 354 w 77167"/>
                  <a:gd name="connsiteY1" fmla="*/ 39413 h 64465"/>
                  <a:gd name="connsiteX2" fmla="*/ 11144 w 77167"/>
                  <a:gd name="connsiteY2" fmla="*/ 16308 h 64465"/>
                  <a:gd name="connsiteX3" fmla="*/ 18511 w 77167"/>
                  <a:gd name="connsiteY3" fmla="*/ 4327 h 64465"/>
                  <a:gd name="connsiteX4" fmla="*/ 26659 w 77167"/>
                  <a:gd name="connsiteY4" fmla="*/ 420 h 64465"/>
                  <a:gd name="connsiteX5" fmla="*/ 36333 w 77167"/>
                  <a:gd name="connsiteY5" fmla="*/ 2057 h 64465"/>
                  <a:gd name="connsiteX6" fmla="*/ 44779 w 77167"/>
                  <a:gd name="connsiteY6" fmla="*/ 10355 h 64465"/>
                  <a:gd name="connsiteX7" fmla="*/ 44779 w 77167"/>
                  <a:gd name="connsiteY7" fmla="*/ 23451 h 64465"/>
                  <a:gd name="connsiteX8" fmla="*/ 52109 w 77167"/>
                  <a:gd name="connsiteY8" fmla="*/ 19693 h 64465"/>
                  <a:gd name="connsiteX9" fmla="*/ 63829 w 77167"/>
                  <a:gd name="connsiteY9" fmla="*/ 17573 h 64465"/>
                  <a:gd name="connsiteX10" fmla="*/ 77521 w 77167"/>
                  <a:gd name="connsiteY10" fmla="*/ 15861 h 64465"/>
                  <a:gd name="connsiteX11" fmla="*/ 71419 w 77167"/>
                  <a:gd name="connsiteY11" fmla="*/ 28995 h 64465"/>
                  <a:gd name="connsiteX12" fmla="*/ 55866 w 77167"/>
                  <a:gd name="connsiteY12" fmla="*/ 31414 h 64465"/>
                  <a:gd name="connsiteX13" fmla="*/ 45188 w 77167"/>
                  <a:gd name="connsiteY13" fmla="*/ 33497 h 64465"/>
                  <a:gd name="connsiteX14" fmla="*/ 41393 w 77167"/>
                  <a:gd name="connsiteY14" fmla="*/ 35730 h 64465"/>
                  <a:gd name="connsiteX15" fmla="*/ 38193 w 77167"/>
                  <a:gd name="connsiteY15" fmla="*/ 40976 h 64465"/>
                  <a:gd name="connsiteX16" fmla="*/ 37151 w 77167"/>
                  <a:gd name="connsiteY16" fmla="*/ 43208 h 64465"/>
                  <a:gd name="connsiteX17" fmla="*/ 59848 w 77167"/>
                  <a:gd name="connsiteY17" fmla="*/ 53775 h 64465"/>
                  <a:gd name="connsiteX18" fmla="*/ 54750 w 77167"/>
                  <a:gd name="connsiteY18" fmla="*/ 64751 h 64465"/>
                  <a:gd name="connsiteX19" fmla="*/ 28482 w 77167"/>
                  <a:gd name="connsiteY19" fmla="*/ 39153 h 64465"/>
                  <a:gd name="connsiteX20" fmla="*/ 32277 w 77167"/>
                  <a:gd name="connsiteY20" fmla="*/ 31042 h 64465"/>
                  <a:gd name="connsiteX21" fmla="*/ 36184 w 77167"/>
                  <a:gd name="connsiteY21" fmla="*/ 20847 h 64465"/>
                  <a:gd name="connsiteX22" fmla="*/ 35328 w 77167"/>
                  <a:gd name="connsiteY22" fmla="*/ 16717 h 64465"/>
                  <a:gd name="connsiteX23" fmla="*/ 31794 w 77167"/>
                  <a:gd name="connsiteY23" fmla="*/ 13703 h 64465"/>
                  <a:gd name="connsiteX24" fmla="*/ 26659 w 77167"/>
                  <a:gd name="connsiteY24" fmla="*/ 13071 h 64465"/>
                  <a:gd name="connsiteX25" fmla="*/ 22603 w 77167"/>
                  <a:gd name="connsiteY25" fmla="*/ 16233 h 64465"/>
                  <a:gd name="connsiteX26" fmla="*/ 18660 w 77167"/>
                  <a:gd name="connsiteY26" fmla="*/ 24158 h 64465"/>
                  <a:gd name="connsiteX27" fmla="*/ 14678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750" y="64751"/>
                    </a:moveTo>
                    <a:lnTo>
                      <a:pt x="354" y="39413"/>
                    </a:lnTo>
                    <a:lnTo>
                      <a:pt x="11144" y="16308"/>
                    </a:lnTo>
                    <a:cubicBezTo>
                      <a:pt x="13860" y="10503"/>
                      <a:pt x="16315" y="6485"/>
                      <a:pt x="18511" y="4327"/>
                    </a:cubicBezTo>
                    <a:cubicBezTo>
                      <a:pt x="20706" y="2132"/>
                      <a:pt x="23422" y="830"/>
                      <a:pt x="26659" y="420"/>
                    </a:cubicBezTo>
                    <a:cubicBezTo>
                      <a:pt x="29896" y="11"/>
                      <a:pt x="33133" y="532"/>
                      <a:pt x="36333" y="2057"/>
                    </a:cubicBezTo>
                    <a:cubicBezTo>
                      <a:pt x="40426" y="3955"/>
                      <a:pt x="43253" y="6708"/>
                      <a:pt x="44779" y="10355"/>
                    </a:cubicBezTo>
                    <a:cubicBezTo>
                      <a:pt x="46304" y="14001"/>
                      <a:pt x="46304" y="18354"/>
                      <a:pt x="44779" y="23451"/>
                    </a:cubicBezTo>
                    <a:cubicBezTo>
                      <a:pt x="47272" y="21740"/>
                      <a:pt x="49727" y="20475"/>
                      <a:pt x="52109" y="19693"/>
                    </a:cubicBezTo>
                    <a:cubicBezTo>
                      <a:pt x="54453" y="18949"/>
                      <a:pt x="58397" y="18205"/>
                      <a:pt x="63829" y="17573"/>
                    </a:cubicBezTo>
                    <a:lnTo>
                      <a:pt x="77521" y="15861"/>
                    </a:lnTo>
                    <a:lnTo>
                      <a:pt x="71419" y="28995"/>
                    </a:lnTo>
                    <a:lnTo>
                      <a:pt x="55866" y="31414"/>
                    </a:lnTo>
                    <a:cubicBezTo>
                      <a:pt x="50323" y="32270"/>
                      <a:pt x="46788" y="32976"/>
                      <a:pt x="45188" y="33497"/>
                    </a:cubicBezTo>
                    <a:cubicBezTo>
                      <a:pt x="43588" y="34018"/>
                      <a:pt x="42323" y="34762"/>
                      <a:pt x="41393" y="35730"/>
                    </a:cubicBezTo>
                    <a:cubicBezTo>
                      <a:pt x="40426" y="36697"/>
                      <a:pt x="39384" y="38446"/>
                      <a:pt x="38193" y="40976"/>
                    </a:cubicBezTo>
                    <a:lnTo>
                      <a:pt x="37151" y="43208"/>
                    </a:lnTo>
                    <a:lnTo>
                      <a:pt x="59848" y="53775"/>
                    </a:lnTo>
                    <a:lnTo>
                      <a:pt x="54750" y="64751"/>
                    </a:lnTo>
                    <a:moveTo>
                      <a:pt x="28482" y="39153"/>
                    </a:moveTo>
                    <a:lnTo>
                      <a:pt x="32277" y="31042"/>
                    </a:lnTo>
                    <a:cubicBezTo>
                      <a:pt x="34733" y="25758"/>
                      <a:pt x="36035" y="22372"/>
                      <a:pt x="36184" y="20847"/>
                    </a:cubicBezTo>
                    <a:cubicBezTo>
                      <a:pt x="36370" y="19321"/>
                      <a:pt x="36072" y="17945"/>
                      <a:pt x="35328" y="16717"/>
                    </a:cubicBezTo>
                    <a:cubicBezTo>
                      <a:pt x="34584" y="15452"/>
                      <a:pt x="33393" y="14447"/>
                      <a:pt x="31794" y="13703"/>
                    </a:cubicBezTo>
                    <a:cubicBezTo>
                      <a:pt x="29933" y="12847"/>
                      <a:pt x="28222" y="12624"/>
                      <a:pt x="26659" y="13071"/>
                    </a:cubicBezTo>
                    <a:cubicBezTo>
                      <a:pt x="25096" y="13554"/>
                      <a:pt x="23720" y="14596"/>
                      <a:pt x="22603" y="16233"/>
                    </a:cubicBezTo>
                    <a:cubicBezTo>
                      <a:pt x="22045" y="17052"/>
                      <a:pt x="20743" y="19693"/>
                      <a:pt x="18660" y="24158"/>
                    </a:cubicBezTo>
                    <a:lnTo>
                      <a:pt x="14678" y="32716"/>
                    </a:lnTo>
                    <a:close/>
                  </a:path>
                </a:pathLst>
              </a:custGeom>
              <a:solidFill>
                <a:srgbClr val="000000"/>
              </a:solidFill>
              <a:ln w="9525" cap="flat">
                <a:noFill/>
                <a:prstDash val="solid"/>
                <a:miter/>
              </a:ln>
            </p:spPr>
            <p:txBody>
              <a:bodyPr rtlCol="0" anchor="ctr"/>
              <a:lstStyle/>
              <a:p>
                <a:endParaRPr lang="en-CA"/>
              </a:p>
            </p:txBody>
          </p:sp>
        </p:grpSp>
        <p:grpSp>
          <p:nvGrpSpPr>
            <p:cNvPr id="276" name="Graphic 4">
              <a:extLst>
                <a:ext uri="{FF2B5EF4-FFF2-40B4-BE49-F238E27FC236}">
                  <a16:creationId xmlns:a16="http://schemas.microsoft.com/office/drawing/2014/main" id="{A4692F71-FCB5-4B50-9BB2-16AF4872CBD3}"/>
                </a:ext>
              </a:extLst>
            </p:cNvPr>
            <p:cNvGrpSpPr/>
            <p:nvPr/>
          </p:nvGrpSpPr>
          <p:grpSpPr>
            <a:xfrm>
              <a:off x="4093184" y="3701383"/>
              <a:ext cx="121283" cy="188831"/>
              <a:chOff x="4093184" y="3701383"/>
              <a:chExt cx="121283" cy="188831"/>
            </a:xfrm>
          </p:grpSpPr>
          <p:sp>
            <p:nvSpPr>
              <p:cNvPr id="277" name="Freeform: Shape 276">
                <a:extLst>
                  <a:ext uri="{FF2B5EF4-FFF2-40B4-BE49-F238E27FC236}">
                    <a16:creationId xmlns:a16="http://schemas.microsoft.com/office/drawing/2014/main" id="{6B205238-FBC3-4EBB-96FD-1CBA7B5B82EE}"/>
                  </a:ext>
                </a:extLst>
              </p:cNvPr>
              <p:cNvSpPr/>
              <p:nvPr/>
            </p:nvSpPr>
            <p:spPr>
              <a:xfrm>
                <a:off x="4093184" y="3812341"/>
                <a:ext cx="78878" cy="77874"/>
              </a:xfrm>
              <a:custGeom>
                <a:avLst/>
                <a:gdLst>
                  <a:gd name="connsiteX0" fmla="*/ 54727 w 78878"/>
                  <a:gd name="connsiteY0" fmla="*/ 78172 h 77874"/>
                  <a:gd name="connsiteX1" fmla="*/ 367 w 78878"/>
                  <a:gd name="connsiteY1" fmla="*/ 52834 h 77874"/>
                  <a:gd name="connsiteX2" fmla="*/ 8032 w 78878"/>
                  <a:gd name="connsiteY2" fmla="*/ 36389 h 77874"/>
                  <a:gd name="connsiteX3" fmla="*/ 49704 w 78878"/>
                  <a:gd name="connsiteY3" fmla="*/ 43830 h 77874"/>
                  <a:gd name="connsiteX4" fmla="*/ 17185 w 78878"/>
                  <a:gd name="connsiteY4" fmla="*/ 16781 h 77874"/>
                  <a:gd name="connsiteX5" fmla="*/ 24849 w 78878"/>
                  <a:gd name="connsiteY5" fmla="*/ 298 h 77874"/>
                  <a:gd name="connsiteX6" fmla="*/ 79246 w 78878"/>
                  <a:gd name="connsiteY6" fmla="*/ 25673 h 77874"/>
                  <a:gd name="connsiteX7" fmla="*/ 74484 w 78878"/>
                  <a:gd name="connsiteY7" fmla="*/ 35868 h 77874"/>
                  <a:gd name="connsiteX8" fmla="*/ 31658 w 78878"/>
                  <a:gd name="connsiteY8" fmla="*/ 15888 h 77874"/>
                  <a:gd name="connsiteX9" fmla="*/ 69461 w 78878"/>
                  <a:gd name="connsiteY9" fmla="*/ 46658 h 77874"/>
                  <a:gd name="connsiteX10" fmla="*/ 64512 w 78878"/>
                  <a:gd name="connsiteY10" fmla="*/ 57225 h 77874"/>
                  <a:gd name="connsiteX11" fmla="*/ 16701 w 78878"/>
                  <a:gd name="connsiteY11" fmla="*/ 48035 h 77874"/>
                  <a:gd name="connsiteX12" fmla="*/ 59489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727" y="78172"/>
                    </a:moveTo>
                    <a:lnTo>
                      <a:pt x="367" y="52834"/>
                    </a:lnTo>
                    <a:lnTo>
                      <a:pt x="8032" y="36389"/>
                    </a:lnTo>
                    <a:lnTo>
                      <a:pt x="49704" y="43830"/>
                    </a:lnTo>
                    <a:lnTo>
                      <a:pt x="17185" y="16781"/>
                    </a:lnTo>
                    <a:lnTo>
                      <a:pt x="24849" y="298"/>
                    </a:lnTo>
                    <a:lnTo>
                      <a:pt x="79246" y="25673"/>
                    </a:lnTo>
                    <a:lnTo>
                      <a:pt x="74484" y="35868"/>
                    </a:lnTo>
                    <a:lnTo>
                      <a:pt x="31658" y="15888"/>
                    </a:lnTo>
                    <a:lnTo>
                      <a:pt x="69461" y="46658"/>
                    </a:lnTo>
                    <a:lnTo>
                      <a:pt x="64512" y="57225"/>
                    </a:lnTo>
                    <a:lnTo>
                      <a:pt x="16701" y="48035"/>
                    </a:lnTo>
                    <a:lnTo>
                      <a:pt x="59489" y="67978"/>
                    </a:lnTo>
                    <a:close/>
                  </a:path>
                </a:pathLst>
              </a:custGeom>
              <a:solidFill>
                <a:srgbClr val="000000"/>
              </a:solidFill>
              <a:ln w="9525" cap="flat">
                <a:noFill/>
                <a:prstDash val="solid"/>
                <a:miter/>
              </a:ln>
            </p:spPr>
            <p:txBody>
              <a:bodyPr rtlCol="0" anchor="ctr"/>
              <a:lstStyle/>
              <a:p>
                <a:endParaRPr lang="en-CA"/>
              </a:p>
            </p:txBody>
          </p:sp>
          <p:sp>
            <p:nvSpPr>
              <p:cNvPr id="278" name="Freeform: Shape 277">
                <a:extLst>
                  <a:ext uri="{FF2B5EF4-FFF2-40B4-BE49-F238E27FC236}">
                    <a16:creationId xmlns:a16="http://schemas.microsoft.com/office/drawing/2014/main" id="{65D7828D-E1F4-473C-A30A-751B6DF28E30}"/>
                  </a:ext>
                </a:extLst>
              </p:cNvPr>
              <p:cNvSpPr/>
              <p:nvPr/>
            </p:nvSpPr>
            <p:spPr>
              <a:xfrm>
                <a:off x="4130060" y="3774181"/>
                <a:ext cx="69949" cy="58154"/>
              </a:xfrm>
              <a:custGeom>
                <a:avLst/>
                <a:gdLst>
                  <a:gd name="connsiteX0" fmla="*/ 70320 w 69949"/>
                  <a:gd name="connsiteY0" fmla="*/ 3900 h 58154"/>
                  <a:gd name="connsiteX1" fmla="*/ 64739 w 69949"/>
                  <a:gd name="connsiteY1" fmla="*/ 15844 h 58154"/>
                  <a:gd name="connsiteX2" fmla="*/ 50191 w 69949"/>
                  <a:gd name="connsiteY2" fmla="*/ 14802 h 58154"/>
                  <a:gd name="connsiteX3" fmla="*/ 40033 w 69949"/>
                  <a:gd name="connsiteY3" fmla="*/ 36568 h 58154"/>
                  <a:gd name="connsiteX4" fmla="*/ 50302 w 69949"/>
                  <a:gd name="connsiteY4" fmla="*/ 46800 h 58154"/>
                  <a:gd name="connsiteX5" fmla="*/ 44870 w 69949"/>
                  <a:gd name="connsiteY5" fmla="*/ 58446 h 58154"/>
                  <a:gd name="connsiteX6" fmla="*/ 370 w 69949"/>
                  <a:gd name="connsiteY6" fmla="*/ 11900 h 58154"/>
                  <a:gd name="connsiteX7" fmla="*/ 5765 w 69949"/>
                  <a:gd name="connsiteY7" fmla="*/ 291 h 58154"/>
                  <a:gd name="connsiteX8" fmla="*/ 70320 w 69949"/>
                  <a:gd name="connsiteY8" fmla="*/ 3900 h 58154"/>
                  <a:gd name="connsiteX9" fmla="*/ 39363 w 69949"/>
                  <a:gd name="connsiteY9" fmla="*/ 14058 h 58154"/>
                  <a:gd name="connsiteX10" fmla="*/ 15700 w 69949"/>
                  <a:gd name="connsiteY10" fmla="*/ 12160 h 58154"/>
                  <a:gd name="connsiteX11" fmla="*/ 32443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320" y="3900"/>
                    </a:moveTo>
                    <a:lnTo>
                      <a:pt x="64739" y="15844"/>
                    </a:lnTo>
                    <a:lnTo>
                      <a:pt x="50191" y="14802"/>
                    </a:lnTo>
                    <a:lnTo>
                      <a:pt x="40033" y="36568"/>
                    </a:lnTo>
                    <a:lnTo>
                      <a:pt x="50302" y="46800"/>
                    </a:lnTo>
                    <a:lnTo>
                      <a:pt x="44870" y="58446"/>
                    </a:lnTo>
                    <a:lnTo>
                      <a:pt x="370" y="11900"/>
                    </a:lnTo>
                    <a:lnTo>
                      <a:pt x="5765" y="291"/>
                    </a:lnTo>
                    <a:lnTo>
                      <a:pt x="70320" y="3900"/>
                    </a:lnTo>
                    <a:moveTo>
                      <a:pt x="39363" y="14058"/>
                    </a:moveTo>
                    <a:lnTo>
                      <a:pt x="15700" y="12160"/>
                    </a:lnTo>
                    <a:lnTo>
                      <a:pt x="32443" y="28904"/>
                    </a:lnTo>
                    <a:close/>
                  </a:path>
                </a:pathLst>
              </a:custGeom>
              <a:solidFill>
                <a:srgbClr val="000000"/>
              </a:solidFill>
              <a:ln w="9525" cap="flat">
                <a:noFill/>
                <a:prstDash val="solid"/>
                <a:miter/>
              </a:ln>
            </p:spPr>
            <p:txBody>
              <a:bodyPr rtlCol="0" anchor="ctr"/>
              <a:lstStyle/>
              <a:p>
                <a:endParaRPr lang="en-CA"/>
              </a:p>
            </p:txBody>
          </p:sp>
          <p:sp>
            <p:nvSpPr>
              <p:cNvPr id="279" name="Freeform: Shape 278">
                <a:extLst>
                  <a:ext uri="{FF2B5EF4-FFF2-40B4-BE49-F238E27FC236}">
                    <a16:creationId xmlns:a16="http://schemas.microsoft.com/office/drawing/2014/main" id="{39084861-3642-4985-ACB8-6B58DBCDD6EE}"/>
                  </a:ext>
                </a:extLst>
              </p:cNvPr>
              <p:cNvSpPr/>
              <p:nvPr/>
            </p:nvSpPr>
            <p:spPr>
              <a:xfrm>
                <a:off x="4145710" y="3701383"/>
                <a:ext cx="68758" cy="56294"/>
              </a:xfrm>
              <a:custGeom>
                <a:avLst/>
                <a:gdLst>
                  <a:gd name="connsiteX0" fmla="*/ 64034 w 68758"/>
                  <a:gd name="connsiteY0" fmla="*/ 56580 h 56294"/>
                  <a:gd name="connsiteX1" fmla="*/ 41152 w 68758"/>
                  <a:gd name="connsiteY1" fmla="*/ 45901 h 56294"/>
                  <a:gd name="connsiteX2" fmla="*/ 373 w 68758"/>
                  <a:gd name="connsiteY2" fmla="*/ 51110 h 56294"/>
                  <a:gd name="connsiteX3" fmla="*/ 6363 w 68758"/>
                  <a:gd name="connsiteY3" fmla="*/ 38274 h 56294"/>
                  <a:gd name="connsiteX4" fmla="*/ 33859 w 68758"/>
                  <a:gd name="connsiteY4" fmla="*/ 35483 h 56294"/>
                  <a:gd name="connsiteX5" fmla="*/ 18195 w 68758"/>
                  <a:gd name="connsiteY5" fmla="*/ 12936 h 56294"/>
                  <a:gd name="connsiteX6" fmla="*/ 24074 w 68758"/>
                  <a:gd name="connsiteY6" fmla="*/ 286 h 56294"/>
                  <a:gd name="connsiteX7" fmla="*/ 46324 w 68758"/>
                  <a:gd name="connsiteY7" fmla="*/ 35000 h 56294"/>
                  <a:gd name="connsiteX8" fmla="*/ 69132 w 68758"/>
                  <a:gd name="connsiteY8" fmla="*/ 45641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4034" y="56580"/>
                    </a:moveTo>
                    <a:lnTo>
                      <a:pt x="41152" y="45901"/>
                    </a:lnTo>
                    <a:lnTo>
                      <a:pt x="373" y="51110"/>
                    </a:lnTo>
                    <a:lnTo>
                      <a:pt x="6363" y="38274"/>
                    </a:lnTo>
                    <a:lnTo>
                      <a:pt x="33859" y="35483"/>
                    </a:lnTo>
                    <a:lnTo>
                      <a:pt x="18195" y="12936"/>
                    </a:lnTo>
                    <a:lnTo>
                      <a:pt x="24074" y="286"/>
                    </a:lnTo>
                    <a:lnTo>
                      <a:pt x="46324" y="35000"/>
                    </a:lnTo>
                    <a:lnTo>
                      <a:pt x="69132" y="45641"/>
                    </a:lnTo>
                    <a:close/>
                  </a:path>
                </a:pathLst>
              </a:custGeom>
              <a:solidFill>
                <a:srgbClr val="000000"/>
              </a:solidFill>
              <a:ln w="9525" cap="flat">
                <a:noFill/>
                <a:prstDash val="solid"/>
                <a:miter/>
              </a:ln>
            </p:spPr>
            <p:txBody>
              <a:bodyPr rtlCol="0" anchor="ctr"/>
              <a:lstStyle/>
              <a:p>
                <a:endParaRPr lang="en-CA"/>
              </a:p>
            </p:txBody>
          </p:sp>
        </p:grpSp>
        <p:grpSp>
          <p:nvGrpSpPr>
            <p:cNvPr id="280" name="Graphic 4">
              <a:extLst>
                <a:ext uri="{FF2B5EF4-FFF2-40B4-BE49-F238E27FC236}">
                  <a16:creationId xmlns:a16="http://schemas.microsoft.com/office/drawing/2014/main" id="{45D45CAC-2A92-486B-B47B-99D82F2D2599}"/>
                </a:ext>
              </a:extLst>
            </p:cNvPr>
            <p:cNvGrpSpPr/>
            <p:nvPr/>
          </p:nvGrpSpPr>
          <p:grpSpPr>
            <a:xfrm>
              <a:off x="4292721" y="3707527"/>
              <a:ext cx="110654" cy="164700"/>
              <a:chOff x="4292721" y="3707527"/>
              <a:chExt cx="110654" cy="164700"/>
            </a:xfrm>
          </p:grpSpPr>
          <p:sp>
            <p:nvSpPr>
              <p:cNvPr id="281" name="Freeform: Shape 280">
                <a:extLst>
                  <a:ext uri="{FF2B5EF4-FFF2-40B4-BE49-F238E27FC236}">
                    <a16:creationId xmlns:a16="http://schemas.microsoft.com/office/drawing/2014/main" id="{CE9D5237-D4AE-4634-8983-027C2BC0F329}"/>
                  </a:ext>
                </a:extLst>
              </p:cNvPr>
              <p:cNvSpPr/>
              <p:nvPr/>
            </p:nvSpPr>
            <p:spPr>
              <a:xfrm>
                <a:off x="4292721" y="3817295"/>
                <a:ext cx="54482" cy="54933"/>
              </a:xfrm>
              <a:custGeom>
                <a:avLst/>
                <a:gdLst>
                  <a:gd name="connsiteX0" fmla="*/ 387 w 54482"/>
                  <a:gd name="connsiteY0" fmla="*/ 11272 h 54933"/>
                  <a:gd name="connsiteX1" fmla="*/ 5484 w 54482"/>
                  <a:gd name="connsiteY1" fmla="*/ 296 h 54933"/>
                  <a:gd name="connsiteX2" fmla="*/ 39901 w 54482"/>
                  <a:gd name="connsiteY2" fmla="*/ 16370 h 54933"/>
                  <a:gd name="connsiteX3" fmla="*/ 49724 w 54482"/>
                  <a:gd name="connsiteY3" fmla="*/ 22397 h 54933"/>
                  <a:gd name="connsiteX4" fmla="*/ 54672 w 54482"/>
                  <a:gd name="connsiteY4" fmla="*/ 31736 h 54933"/>
                  <a:gd name="connsiteX5" fmla="*/ 52365 w 54482"/>
                  <a:gd name="connsiteY5" fmla="*/ 44126 h 54933"/>
                  <a:gd name="connsiteX6" fmla="*/ 42096 w 54482"/>
                  <a:gd name="connsiteY6" fmla="*/ 54432 h 54933"/>
                  <a:gd name="connsiteX7" fmla="*/ 26841 w 54482"/>
                  <a:gd name="connsiteY7" fmla="*/ 52646 h 54933"/>
                  <a:gd name="connsiteX8" fmla="*/ 30450 w 54482"/>
                  <a:gd name="connsiteY8" fmla="*/ 41708 h 54933"/>
                  <a:gd name="connsiteX9" fmla="*/ 37706 w 54482"/>
                  <a:gd name="connsiteY9" fmla="*/ 43419 h 54933"/>
                  <a:gd name="connsiteX10" fmla="*/ 43175 w 54482"/>
                  <a:gd name="connsiteY10" fmla="*/ 39401 h 54933"/>
                  <a:gd name="connsiteX11" fmla="*/ 43473 w 54482"/>
                  <a:gd name="connsiteY11" fmla="*/ 33224 h 54933"/>
                  <a:gd name="connsiteX12" fmla="*/ 35511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387" y="11272"/>
                    </a:moveTo>
                    <a:lnTo>
                      <a:pt x="5484" y="296"/>
                    </a:lnTo>
                    <a:lnTo>
                      <a:pt x="39901" y="16370"/>
                    </a:lnTo>
                    <a:cubicBezTo>
                      <a:pt x="44403" y="18453"/>
                      <a:pt x="47677" y="20462"/>
                      <a:pt x="49724" y="22397"/>
                    </a:cubicBezTo>
                    <a:cubicBezTo>
                      <a:pt x="52403" y="24927"/>
                      <a:pt x="54040" y="28053"/>
                      <a:pt x="54672" y="31736"/>
                    </a:cubicBezTo>
                    <a:cubicBezTo>
                      <a:pt x="55268" y="35420"/>
                      <a:pt x="54523" y="39550"/>
                      <a:pt x="52365" y="44126"/>
                    </a:cubicBezTo>
                    <a:cubicBezTo>
                      <a:pt x="49872" y="49484"/>
                      <a:pt x="46449" y="52944"/>
                      <a:pt x="42096" y="54432"/>
                    </a:cubicBezTo>
                    <a:cubicBezTo>
                      <a:pt x="37743" y="55921"/>
                      <a:pt x="32646" y="55325"/>
                      <a:pt x="26841" y="52646"/>
                    </a:cubicBezTo>
                    <a:lnTo>
                      <a:pt x="30450" y="41708"/>
                    </a:lnTo>
                    <a:cubicBezTo>
                      <a:pt x="33650" y="43047"/>
                      <a:pt x="36069" y="43642"/>
                      <a:pt x="37706" y="43419"/>
                    </a:cubicBezTo>
                    <a:cubicBezTo>
                      <a:pt x="40199" y="43159"/>
                      <a:pt x="42022" y="41819"/>
                      <a:pt x="43175" y="39401"/>
                    </a:cubicBezTo>
                    <a:cubicBezTo>
                      <a:pt x="44291" y="36945"/>
                      <a:pt x="44403" y="34861"/>
                      <a:pt x="43473" y="33224"/>
                    </a:cubicBezTo>
                    <a:cubicBezTo>
                      <a:pt x="42580" y="31550"/>
                      <a:pt x="39901" y="29690"/>
                      <a:pt x="35511" y="27643"/>
                    </a:cubicBezTo>
                    <a:close/>
                  </a:path>
                </a:pathLst>
              </a:custGeom>
              <a:solidFill>
                <a:srgbClr val="000000"/>
              </a:solidFill>
              <a:ln w="9525" cap="flat">
                <a:noFill/>
                <a:prstDash val="solid"/>
                <a:miter/>
              </a:ln>
            </p:spPr>
            <p:txBody>
              <a:bodyPr rtlCol="0" anchor="ctr"/>
              <a:lstStyle/>
              <a:p>
                <a:endParaRPr lang="en-CA"/>
              </a:p>
            </p:txBody>
          </p:sp>
          <p:sp>
            <p:nvSpPr>
              <p:cNvPr id="282" name="Freeform: Shape 281">
                <a:extLst>
                  <a:ext uri="{FF2B5EF4-FFF2-40B4-BE49-F238E27FC236}">
                    <a16:creationId xmlns:a16="http://schemas.microsoft.com/office/drawing/2014/main" id="{22B5E2D5-B0EE-4E09-A339-D2B108AB6AE1}"/>
                  </a:ext>
                </a:extLst>
              </p:cNvPr>
              <p:cNvSpPr/>
              <p:nvPr/>
            </p:nvSpPr>
            <p:spPr>
              <a:xfrm>
                <a:off x="4303238" y="3762354"/>
                <a:ext cx="68970" cy="62537"/>
              </a:xfrm>
              <a:custGeom>
                <a:avLst/>
                <a:gdLst>
                  <a:gd name="connsiteX0" fmla="*/ 389 w 68970"/>
                  <a:gd name="connsiteY0" fmla="*/ 43638 h 62537"/>
                  <a:gd name="connsiteX1" fmla="*/ 5487 w 68970"/>
                  <a:gd name="connsiteY1" fmla="*/ 32662 h 62537"/>
                  <a:gd name="connsiteX2" fmla="*/ 34955 w 68970"/>
                  <a:gd name="connsiteY2" fmla="*/ 46391 h 62537"/>
                  <a:gd name="connsiteX3" fmla="*/ 44219 w 68970"/>
                  <a:gd name="connsiteY3" fmla="*/ 50224 h 62537"/>
                  <a:gd name="connsiteX4" fmla="*/ 51140 w 68970"/>
                  <a:gd name="connsiteY4" fmla="*/ 49368 h 62537"/>
                  <a:gd name="connsiteX5" fmla="*/ 56572 w 68970"/>
                  <a:gd name="connsiteY5" fmla="*/ 43043 h 62537"/>
                  <a:gd name="connsiteX6" fmla="*/ 57949 w 68970"/>
                  <a:gd name="connsiteY6" fmla="*/ 35118 h 62537"/>
                  <a:gd name="connsiteX7" fmla="*/ 54563 w 68970"/>
                  <a:gd name="connsiteY7" fmla="*/ 30057 h 62537"/>
                  <a:gd name="connsiteX8" fmla="*/ 45559 w 68970"/>
                  <a:gd name="connsiteY8" fmla="*/ 25295 h 62537"/>
                  <a:gd name="connsiteX9" fmla="*/ 15495 w 68970"/>
                  <a:gd name="connsiteY9" fmla="*/ 11268 h 62537"/>
                  <a:gd name="connsiteX10" fmla="*/ 20593 w 68970"/>
                  <a:gd name="connsiteY10" fmla="*/ 292 h 62537"/>
                  <a:gd name="connsiteX11" fmla="*/ 49168 w 68970"/>
                  <a:gd name="connsiteY11" fmla="*/ 13575 h 62537"/>
                  <a:gd name="connsiteX12" fmla="*/ 62599 w 68970"/>
                  <a:gd name="connsiteY12" fmla="*/ 20942 h 62537"/>
                  <a:gd name="connsiteX13" fmla="*/ 67883 w 68970"/>
                  <a:gd name="connsiteY13" fmla="*/ 27416 h 62537"/>
                  <a:gd name="connsiteX14" fmla="*/ 69334 w 68970"/>
                  <a:gd name="connsiteY14" fmla="*/ 35862 h 62537"/>
                  <a:gd name="connsiteX15" fmla="*/ 66097 w 68970"/>
                  <a:gd name="connsiteY15" fmla="*/ 47098 h 62537"/>
                  <a:gd name="connsiteX16" fmla="*/ 58804 w 68970"/>
                  <a:gd name="connsiteY16" fmla="*/ 58074 h 62537"/>
                  <a:gd name="connsiteX17" fmla="*/ 51140 w 68970"/>
                  <a:gd name="connsiteY17" fmla="*/ 62242 h 62537"/>
                  <a:gd name="connsiteX18" fmla="*/ 43698 w 68970"/>
                  <a:gd name="connsiteY18" fmla="*/ 62502 h 62537"/>
                  <a:gd name="connsiteX19" fmla="*/ 29374 w 68970"/>
                  <a:gd name="connsiteY19" fmla="*/ 57144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89" y="43638"/>
                    </a:moveTo>
                    <a:lnTo>
                      <a:pt x="5487" y="32662"/>
                    </a:lnTo>
                    <a:lnTo>
                      <a:pt x="34955" y="46391"/>
                    </a:lnTo>
                    <a:cubicBezTo>
                      <a:pt x="39643" y="48587"/>
                      <a:pt x="42731" y="49852"/>
                      <a:pt x="44219" y="50224"/>
                    </a:cubicBezTo>
                    <a:cubicBezTo>
                      <a:pt x="46675" y="50782"/>
                      <a:pt x="48982" y="50484"/>
                      <a:pt x="51140" y="49368"/>
                    </a:cubicBezTo>
                    <a:cubicBezTo>
                      <a:pt x="53335" y="48214"/>
                      <a:pt x="55121" y="46131"/>
                      <a:pt x="56572" y="43043"/>
                    </a:cubicBezTo>
                    <a:cubicBezTo>
                      <a:pt x="58023" y="39955"/>
                      <a:pt x="58469" y="37276"/>
                      <a:pt x="57949" y="35118"/>
                    </a:cubicBezTo>
                    <a:cubicBezTo>
                      <a:pt x="57390" y="32922"/>
                      <a:pt x="56274" y="31248"/>
                      <a:pt x="54563" y="30057"/>
                    </a:cubicBezTo>
                    <a:cubicBezTo>
                      <a:pt x="52888" y="28867"/>
                      <a:pt x="49875" y="27304"/>
                      <a:pt x="45559" y="25295"/>
                    </a:cubicBezTo>
                    <a:lnTo>
                      <a:pt x="15495" y="11268"/>
                    </a:lnTo>
                    <a:lnTo>
                      <a:pt x="20593" y="292"/>
                    </a:lnTo>
                    <a:lnTo>
                      <a:pt x="49168" y="13575"/>
                    </a:lnTo>
                    <a:cubicBezTo>
                      <a:pt x="55679" y="16626"/>
                      <a:pt x="60181" y="19081"/>
                      <a:pt x="62599" y="20942"/>
                    </a:cubicBezTo>
                    <a:cubicBezTo>
                      <a:pt x="65018" y="22802"/>
                      <a:pt x="66767" y="24923"/>
                      <a:pt x="67883" y="27416"/>
                    </a:cubicBezTo>
                    <a:cubicBezTo>
                      <a:pt x="68999" y="29871"/>
                      <a:pt x="69483" y="32699"/>
                      <a:pt x="69334" y="35862"/>
                    </a:cubicBezTo>
                    <a:cubicBezTo>
                      <a:pt x="69185" y="39062"/>
                      <a:pt x="68106" y="42782"/>
                      <a:pt x="66097" y="47098"/>
                    </a:cubicBezTo>
                    <a:cubicBezTo>
                      <a:pt x="63678" y="52270"/>
                      <a:pt x="61260" y="55954"/>
                      <a:pt x="58804" y="58074"/>
                    </a:cubicBezTo>
                    <a:cubicBezTo>
                      <a:pt x="56349" y="60195"/>
                      <a:pt x="53781" y="61572"/>
                      <a:pt x="51140" y="62242"/>
                    </a:cubicBezTo>
                    <a:cubicBezTo>
                      <a:pt x="48498" y="62911"/>
                      <a:pt x="46005" y="63023"/>
                      <a:pt x="43698" y="62502"/>
                    </a:cubicBezTo>
                    <a:cubicBezTo>
                      <a:pt x="40238" y="61795"/>
                      <a:pt x="35476" y="60009"/>
                      <a:pt x="29374" y="57144"/>
                    </a:cubicBezTo>
                    <a:close/>
                  </a:path>
                </a:pathLst>
              </a:custGeom>
              <a:solidFill>
                <a:srgbClr val="000000"/>
              </a:solidFill>
              <a:ln w="9525" cap="flat">
                <a:noFill/>
                <a:prstDash val="solid"/>
                <a:miter/>
              </a:ln>
            </p:spPr>
            <p:txBody>
              <a:bodyPr rtlCol="0" anchor="ctr"/>
              <a:lstStyle/>
              <a:p>
                <a:endParaRPr lang="en-CA"/>
              </a:p>
            </p:txBody>
          </p:sp>
          <p:sp>
            <p:nvSpPr>
              <p:cNvPr id="283" name="Freeform: Shape 282">
                <a:extLst>
                  <a:ext uri="{FF2B5EF4-FFF2-40B4-BE49-F238E27FC236}">
                    <a16:creationId xmlns:a16="http://schemas.microsoft.com/office/drawing/2014/main" id="{2D6BBFD7-4A14-4875-89D9-B577066AC72C}"/>
                  </a:ext>
                </a:extLst>
              </p:cNvPr>
              <p:cNvSpPr/>
              <p:nvPr/>
            </p:nvSpPr>
            <p:spPr>
              <a:xfrm>
                <a:off x="4328887" y="3707527"/>
                <a:ext cx="74488" cy="68460"/>
              </a:xfrm>
              <a:custGeom>
                <a:avLst/>
                <a:gdLst>
                  <a:gd name="connsiteX0" fmla="*/ 54789 w 74488"/>
                  <a:gd name="connsiteY0" fmla="*/ 68747 h 68460"/>
                  <a:gd name="connsiteX1" fmla="*/ 392 w 74488"/>
                  <a:gd name="connsiteY1" fmla="*/ 43409 h 68460"/>
                  <a:gd name="connsiteX2" fmla="*/ 5378 w 74488"/>
                  <a:gd name="connsiteY2" fmla="*/ 32731 h 68460"/>
                  <a:gd name="connsiteX3" fmla="*/ 52072 w 74488"/>
                  <a:gd name="connsiteY3" fmla="*/ 27410 h 68460"/>
                  <a:gd name="connsiteX4" fmla="*/ 15758 w 74488"/>
                  <a:gd name="connsiteY4" fmla="*/ 10481 h 68460"/>
                  <a:gd name="connsiteX5" fmla="*/ 20521 w 74488"/>
                  <a:gd name="connsiteY5" fmla="*/ 286 h 68460"/>
                  <a:gd name="connsiteX6" fmla="*/ 74880 w 74488"/>
                  <a:gd name="connsiteY6" fmla="*/ 25624 h 68460"/>
                  <a:gd name="connsiteX7" fmla="*/ 69746 w 74488"/>
                  <a:gd name="connsiteY7" fmla="*/ 36637 h 68460"/>
                  <a:gd name="connsiteX8" fmla="*/ 24056 w 74488"/>
                  <a:gd name="connsiteY8" fmla="*/ 42032 h 68460"/>
                  <a:gd name="connsiteX9" fmla="*/ 59551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789" y="68747"/>
                    </a:moveTo>
                    <a:lnTo>
                      <a:pt x="392" y="43409"/>
                    </a:lnTo>
                    <a:lnTo>
                      <a:pt x="5378" y="32731"/>
                    </a:lnTo>
                    <a:lnTo>
                      <a:pt x="52072" y="27410"/>
                    </a:lnTo>
                    <a:lnTo>
                      <a:pt x="15758" y="10481"/>
                    </a:lnTo>
                    <a:lnTo>
                      <a:pt x="20521" y="286"/>
                    </a:lnTo>
                    <a:lnTo>
                      <a:pt x="74880" y="25624"/>
                    </a:lnTo>
                    <a:lnTo>
                      <a:pt x="69746" y="36637"/>
                    </a:lnTo>
                    <a:lnTo>
                      <a:pt x="24056" y="42032"/>
                    </a:lnTo>
                    <a:lnTo>
                      <a:pt x="59551" y="58552"/>
                    </a:lnTo>
                    <a:close/>
                  </a:path>
                </a:pathLst>
              </a:custGeom>
              <a:solidFill>
                <a:srgbClr val="000000"/>
              </a:solidFill>
              <a:ln w="9525" cap="flat">
                <a:noFill/>
                <a:prstDash val="solid"/>
                <a:miter/>
              </a:ln>
            </p:spPr>
            <p:txBody>
              <a:bodyPr rtlCol="0" anchor="ctr"/>
              <a:lstStyle/>
              <a:p>
                <a:endParaRPr lang="en-CA"/>
              </a:p>
            </p:txBody>
          </p:sp>
        </p:grpSp>
        <p:grpSp>
          <p:nvGrpSpPr>
            <p:cNvPr id="284" name="Graphic 4">
              <a:extLst>
                <a:ext uri="{FF2B5EF4-FFF2-40B4-BE49-F238E27FC236}">
                  <a16:creationId xmlns:a16="http://schemas.microsoft.com/office/drawing/2014/main" id="{E003700B-56B1-413B-B951-6F9D47F2A8FD}"/>
                </a:ext>
              </a:extLst>
            </p:cNvPr>
            <p:cNvGrpSpPr/>
            <p:nvPr/>
          </p:nvGrpSpPr>
          <p:grpSpPr>
            <a:xfrm>
              <a:off x="4479135" y="3724835"/>
              <a:ext cx="108496" cy="138943"/>
              <a:chOff x="4479135" y="3724835"/>
              <a:chExt cx="108496" cy="138943"/>
            </a:xfrm>
          </p:grpSpPr>
          <p:sp>
            <p:nvSpPr>
              <p:cNvPr id="285" name="Freeform: Shape 284">
                <a:extLst>
                  <a:ext uri="{FF2B5EF4-FFF2-40B4-BE49-F238E27FC236}">
                    <a16:creationId xmlns:a16="http://schemas.microsoft.com/office/drawing/2014/main" id="{3E0EDCB9-A7DC-45A0-9F8A-E8BEF469BD47}"/>
                  </a:ext>
                </a:extLst>
              </p:cNvPr>
              <p:cNvSpPr/>
              <p:nvPr/>
            </p:nvSpPr>
            <p:spPr>
              <a:xfrm>
                <a:off x="4479135" y="3808846"/>
                <a:ext cx="54482" cy="54933"/>
              </a:xfrm>
              <a:custGeom>
                <a:avLst/>
                <a:gdLst>
                  <a:gd name="connsiteX0" fmla="*/ 407 w 54482"/>
                  <a:gd name="connsiteY0" fmla="*/ 11271 h 54933"/>
                  <a:gd name="connsiteX1" fmla="*/ 5504 w 54482"/>
                  <a:gd name="connsiteY1" fmla="*/ 295 h 54933"/>
                  <a:gd name="connsiteX2" fmla="*/ 39921 w 54482"/>
                  <a:gd name="connsiteY2" fmla="*/ 16369 h 54933"/>
                  <a:gd name="connsiteX3" fmla="*/ 49743 w 54482"/>
                  <a:gd name="connsiteY3" fmla="*/ 22396 h 54933"/>
                  <a:gd name="connsiteX4" fmla="*/ 54692 w 54482"/>
                  <a:gd name="connsiteY4" fmla="*/ 31735 h 54933"/>
                  <a:gd name="connsiteX5" fmla="*/ 52385 w 54482"/>
                  <a:gd name="connsiteY5" fmla="*/ 44125 h 54933"/>
                  <a:gd name="connsiteX6" fmla="*/ 42116 w 54482"/>
                  <a:gd name="connsiteY6" fmla="*/ 54432 h 54933"/>
                  <a:gd name="connsiteX7" fmla="*/ 26861 w 54482"/>
                  <a:gd name="connsiteY7" fmla="*/ 52646 h 54933"/>
                  <a:gd name="connsiteX8" fmla="*/ 30470 w 54482"/>
                  <a:gd name="connsiteY8" fmla="*/ 41707 h 54933"/>
                  <a:gd name="connsiteX9" fmla="*/ 37725 w 54482"/>
                  <a:gd name="connsiteY9" fmla="*/ 43418 h 54933"/>
                  <a:gd name="connsiteX10" fmla="*/ 43195 w 54482"/>
                  <a:gd name="connsiteY10" fmla="*/ 39400 h 54933"/>
                  <a:gd name="connsiteX11" fmla="*/ 43492 w 54482"/>
                  <a:gd name="connsiteY11" fmla="*/ 33224 h 54933"/>
                  <a:gd name="connsiteX12" fmla="*/ 35530 w 54482"/>
                  <a:gd name="connsiteY12" fmla="*/ 27642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407" y="11271"/>
                    </a:moveTo>
                    <a:lnTo>
                      <a:pt x="5504" y="295"/>
                    </a:lnTo>
                    <a:lnTo>
                      <a:pt x="39921" y="16369"/>
                    </a:lnTo>
                    <a:cubicBezTo>
                      <a:pt x="44423" y="18452"/>
                      <a:pt x="47697" y="20461"/>
                      <a:pt x="49743" y="22396"/>
                    </a:cubicBezTo>
                    <a:cubicBezTo>
                      <a:pt x="52422" y="24926"/>
                      <a:pt x="54059" y="28052"/>
                      <a:pt x="54692" y="31735"/>
                    </a:cubicBezTo>
                    <a:cubicBezTo>
                      <a:pt x="55287" y="35419"/>
                      <a:pt x="54543" y="39549"/>
                      <a:pt x="52385" y="44125"/>
                    </a:cubicBezTo>
                    <a:cubicBezTo>
                      <a:pt x="49892" y="49483"/>
                      <a:pt x="46469" y="52943"/>
                      <a:pt x="42116" y="54432"/>
                    </a:cubicBezTo>
                    <a:cubicBezTo>
                      <a:pt x="37763" y="55920"/>
                      <a:pt x="32665" y="55324"/>
                      <a:pt x="26861" y="52646"/>
                    </a:cubicBezTo>
                    <a:lnTo>
                      <a:pt x="30470" y="41707"/>
                    </a:lnTo>
                    <a:cubicBezTo>
                      <a:pt x="33670" y="43046"/>
                      <a:pt x="36088" y="43642"/>
                      <a:pt x="37725" y="43418"/>
                    </a:cubicBezTo>
                    <a:cubicBezTo>
                      <a:pt x="40218" y="43158"/>
                      <a:pt x="42041" y="41818"/>
                      <a:pt x="43195" y="39400"/>
                    </a:cubicBezTo>
                    <a:cubicBezTo>
                      <a:pt x="44311" y="36944"/>
                      <a:pt x="44423" y="34861"/>
                      <a:pt x="43492" y="33224"/>
                    </a:cubicBezTo>
                    <a:cubicBezTo>
                      <a:pt x="42599" y="31549"/>
                      <a:pt x="39921" y="29689"/>
                      <a:pt x="35530" y="27642"/>
                    </a:cubicBezTo>
                    <a:close/>
                  </a:path>
                </a:pathLst>
              </a:custGeom>
              <a:solidFill>
                <a:srgbClr val="000000"/>
              </a:solidFill>
              <a:ln w="9525" cap="flat">
                <a:noFill/>
                <a:prstDash val="solid"/>
                <a:miter/>
              </a:ln>
            </p:spPr>
            <p:txBody>
              <a:bodyPr rtlCol="0" anchor="ctr"/>
              <a:lstStyle/>
              <a:p>
                <a:endParaRPr lang="en-CA"/>
              </a:p>
            </p:txBody>
          </p:sp>
          <p:sp>
            <p:nvSpPr>
              <p:cNvPr id="286" name="Freeform: Shape 285">
                <a:extLst>
                  <a:ext uri="{FF2B5EF4-FFF2-40B4-BE49-F238E27FC236}">
                    <a16:creationId xmlns:a16="http://schemas.microsoft.com/office/drawing/2014/main" id="{FED2F5AD-B4FA-41C3-8F5D-975C7520E704}"/>
                  </a:ext>
                </a:extLst>
              </p:cNvPr>
              <p:cNvSpPr/>
              <p:nvPr/>
            </p:nvSpPr>
            <p:spPr>
              <a:xfrm>
                <a:off x="4489642" y="3753905"/>
                <a:ext cx="68970" cy="62537"/>
              </a:xfrm>
              <a:custGeom>
                <a:avLst/>
                <a:gdLst>
                  <a:gd name="connsiteX0" fmla="*/ 409 w 68970"/>
                  <a:gd name="connsiteY0" fmla="*/ 43637 h 62537"/>
                  <a:gd name="connsiteX1" fmla="*/ 5506 w 68970"/>
                  <a:gd name="connsiteY1" fmla="*/ 32661 h 62537"/>
                  <a:gd name="connsiteX2" fmla="*/ 34974 w 68970"/>
                  <a:gd name="connsiteY2" fmla="*/ 46390 h 62537"/>
                  <a:gd name="connsiteX3" fmla="*/ 44239 w 68970"/>
                  <a:gd name="connsiteY3" fmla="*/ 50223 h 62537"/>
                  <a:gd name="connsiteX4" fmla="*/ 51159 w 68970"/>
                  <a:gd name="connsiteY4" fmla="*/ 49367 h 62537"/>
                  <a:gd name="connsiteX5" fmla="*/ 56591 w 68970"/>
                  <a:gd name="connsiteY5" fmla="*/ 43042 h 62537"/>
                  <a:gd name="connsiteX6" fmla="*/ 57968 w 68970"/>
                  <a:gd name="connsiteY6" fmla="*/ 35117 h 62537"/>
                  <a:gd name="connsiteX7" fmla="*/ 54582 w 68970"/>
                  <a:gd name="connsiteY7" fmla="*/ 30057 h 62537"/>
                  <a:gd name="connsiteX8" fmla="*/ 45578 w 68970"/>
                  <a:gd name="connsiteY8" fmla="*/ 25294 h 62537"/>
                  <a:gd name="connsiteX9" fmla="*/ 15515 w 68970"/>
                  <a:gd name="connsiteY9" fmla="*/ 11267 h 62537"/>
                  <a:gd name="connsiteX10" fmla="*/ 20612 w 68970"/>
                  <a:gd name="connsiteY10" fmla="*/ 291 h 62537"/>
                  <a:gd name="connsiteX11" fmla="*/ 49187 w 68970"/>
                  <a:gd name="connsiteY11" fmla="*/ 13574 h 62537"/>
                  <a:gd name="connsiteX12" fmla="*/ 62619 w 68970"/>
                  <a:gd name="connsiteY12" fmla="*/ 20941 h 62537"/>
                  <a:gd name="connsiteX13" fmla="*/ 67902 w 68970"/>
                  <a:gd name="connsiteY13" fmla="*/ 27415 h 62537"/>
                  <a:gd name="connsiteX14" fmla="*/ 69354 w 68970"/>
                  <a:gd name="connsiteY14" fmla="*/ 35861 h 62537"/>
                  <a:gd name="connsiteX15" fmla="*/ 66116 w 68970"/>
                  <a:gd name="connsiteY15" fmla="*/ 47097 h 62537"/>
                  <a:gd name="connsiteX16" fmla="*/ 58824 w 68970"/>
                  <a:gd name="connsiteY16" fmla="*/ 58073 h 62537"/>
                  <a:gd name="connsiteX17" fmla="*/ 51159 w 68970"/>
                  <a:gd name="connsiteY17" fmla="*/ 62241 h 62537"/>
                  <a:gd name="connsiteX18" fmla="*/ 43718 w 68970"/>
                  <a:gd name="connsiteY18" fmla="*/ 62501 h 62537"/>
                  <a:gd name="connsiteX19" fmla="*/ 29393 w 68970"/>
                  <a:gd name="connsiteY19" fmla="*/ 57143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409" y="43637"/>
                    </a:moveTo>
                    <a:lnTo>
                      <a:pt x="5506" y="32661"/>
                    </a:lnTo>
                    <a:lnTo>
                      <a:pt x="34974" y="46390"/>
                    </a:lnTo>
                    <a:cubicBezTo>
                      <a:pt x="39662" y="48586"/>
                      <a:pt x="42750" y="49851"/>
                      <a:pt x="44239" y="50223"/>
                    </a:cubicBezTo>
                    <a:cubicBezTo>
                      <a:pt x="46694" y="50781"/>
                      <a:pt x="49001" y="50483"/>
                      <a:pt x="51159" y="49367"/>
                    </a:cubicBezTo>
                    <a:cubicBezTo>
                      <a:pt x="53354" y="48214"/>
                      <a:pt x="55140" y="46130"/>
                      <a:pt x="56591" y="43042"/>
                    </a:cubicBezTo>
                    <a:cubicBezTo>
                      <a:pt x="58043" y="39954"/>
                      <a:pt x="58489" y="37275"/>
                      <a:pt x="57968" y="35117"/>
                    </a:cubicBezTo>
                    <a:cubicBezTo>
                      <a:pt x="57410" y="32921"/>
                      <a:pt x="56294" y="31247"/>
                      <a:pt x="54582" y="30057"/>
                    </a:cubicBezTo>
                    <a:cubicBezTo>
                      <a:pt x="52908" y="28866"/>
                      <a:pt x="49894" y="27303"/>
                      <a:pt x="45578" y="25294"/>
                    </a:cubicBezTo>
                    <a:lnTo>
                      <a:pt x="15515" y="11267"/>
                    </a:lnTo>
                    <a:lnTo>
                      <a:pt x="20612" y="291"/>
                    </a:lnTo>
                    <a:lnTo>
                      <a:pt x="49187" y="13574"/>
                    </a:lnTo>
                    <a:cubicBezTo>
                      <a:pt x="55698" y="16625"/>
                      <a:pt x="60201" y="19080"/>
                      <a:pt x="62619" y="20941"/>
                    </a:cubicBezTo>
                    <a:cubicBezTo>
                      <a:pt x="65037" y="22801"/>
                      <a:pt x="66786" y="24922"/>
                      <a:pt x="67902" y="27415"/>
                    </a:cubicBezTo>
                    <a:cubicBezTo>
                      <a:pt x="69019" y="29871"/>
                      <a:pt x="69502" y="32698"/>
                      <a:pt x="69354" y="35861"/>
                    </a:cubicBezTo>
                    <a:cubicBezTo>
                      <a:pt x="69205" y="39061"/>
                      <a:pt x="68126" y="42781"/>
                      <a:pt x="66116" y="47097"/>
                    </a:cubicBezTo>
                    <a:cubicBezTo>
                      <a:pt x="63698" y="52269"/>
                      <a:pt x="61280" y="55953"/>
                      <a:pt x="58824" y="58073"/>
                    </a:cubicBezTo>
                    <a:cubicBezTo>
                      <a:pt x="56368" y="60194"/>
                      <a:pt x="53801" y="61571"/>
                      <a:pt x="51159" y="62241"/>
                    </a:cubicBezTo>
                    <a:cubicBezTo>
                      <a:pt x="48518" y="62910"/>
                      <a:pt x="46025" y="63022"/>
                      <a:pt x="43718" y="62501"/>
                    </a:cubicBezTo>
                    <a:cubicBezTo>
                      <a:pt x="40258" y="61794"/>
                      <a:pt x="35495" y="60008"/>
                      <a:pt x="29393" y="57143"/>
                    </a:cubicBezTo>
                    <a:close/>
                  </a:path>
                </a:pathLst>
              </a:custGeom>
              <a:solidFill>
                <a:srgbClr val="000000"/>
              </a:solidFill>
              <a:ln w="9525" cap="flat">
                <a:noFill/>
                <a:prstDash val="solid"/>
                <a:miter/>
              </a:ln>
            </p:spPr>
            <p:txBody>
              <a:bodyPr rtlCol="0" anchor="ctr"/>
              <a:lstStyle/>
              <a:p>
                <a:endParaRPr lang="en-CA"/>
              </a:p>
            </p:txBody>
          </p:sp>
          <p:sp>
            <p:nvSpPr>
              <p:cNvPr id="287" name="Freeform: Shape 286">
                <a:extLst>
                  <a:ext uri="{FF2B5EF4-FFF2-40B4-BE49-F238E27FC236}">
                    <a16:creationId xmlns:a16="http://schemas.microsoft.com/office/drawing/2014/main" id="{55F95FCC-5614-4B25-8FBE-2989088DB6CE}"/>
                  </a:ext>
                </a:extLst>
              </p:cNvPr>
              <p:cNvSpPr/>
              <p:nvPr/>
            </p:nvSpPr>
            <p:spPr>
              <a:xfrm>
                <a:off x="4515822" y="3724835"/>
                <a:ext cx="71809" cy="42527"/>
              </a:xfrm>
              <a:custGeom>
                <a:avLst/>
                <a:gdLst>
                  <a:gd name="connsiteX0" fmla="*/ 54362 w 71809"/>
                  <a:gd name="connsiteY0" fmla="*/ 42813 h 42527"/>
                  <a:gd name="connsiteX1" fmla="*/ 411 w 71809"/>
                  <a:gd name="connsiteY1" fmla="*/ 17698 h 42527"/>
                  <a:gd name="connsiteX2" fmla="*/ 5546 w 71809"/>
                  <a:gd name="connsiteY2" fmla="*/ 6685 h 42527"/>
                  <a:gd name="connsiteX3" fmla="*/ 50306 w 71809"/>
                  <a:gd name="connsiteY3" fmla="*/ 27595 h 42527"/>
                  <a:gd name="connsiteX4" fmla="*/ 63031 w 71809"/>
                  <a:gd name="connsiteY4" fmla="*/ 285 h 42527"/>
                  <a:gd name="connsiteX5" fmla="*/ 72221 w 71809"/>
                  <a:gd name="connsiteY5" fmla="*/ 4564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362" y="42813"/>
                    </a:moveTo>
                    <a:lnTo>
                      <a:pt x="411" y="17698"/>
                    </a:lnTo>
                    <a:lnTo>
                      <a:pt x="5546" y="6685"/>
                    </a:lnTo>
                    <a:lnTo>
                      <a:pt x="50306" y="27595"/>
                    </a:lnTo>
                    <a:lnTo>
                      <a:pt x="63031" y="285"/>
                    </a:lnTo>
                    <a:lnTo>
                      <a:pt x="72221" y="4564"/>
                    </a:lnTo>
                    <a:close/>
                  </a:path>
                </a:pathLst>
              </a:custGeom>
              <a:solidFill>
                <a:srgbClr val="000000"/>
              </a:solidFill>
              <a:ln w="9525" cap="flat">
                <a:noFill/>
                <a:prstDash val="solid"/>
                <a:miter/>
              </a:ln>
            </p:spPr>
            <p:txBody>
              <a:bodyPr rtlCol="0" anchor="ctr"/>
              <a:lstStyle/>
              <a:p>
                <a:endParaRPr lang="en-CA"/>
              </a:p>
            </p:txBody>
          </p:sp>
        </p:grpSp>
        <p:grpSp>
          <p:nvGrpSpPr>
            <p:cNvPr id="288" name="Graphic 4">
              <a:extLst>
                <a:ext uri="{FF2B5EF4-FFF2-40B4-BE49-F238E27FC236}">
                  <a16:creationId xmlns:a16="http://schemas.microsoft.com/office/drawing/2014/main" id="{9FF2E2BC-293B-4424-8F89-0E6FCEBD4676}"/>
                </a:ext>
              </a:extLst>
            </p:cNvPr>
            <p:cNvGrpSpPr/>
            <p:nvPr/>
          </p:nvGrpSpPr>
          <p:grpSpPr>
            <a:xfrm>
              <a:off x="4647943" y="3713149"/>
              <a:ext cx="114900" cy="182460"/>
              <a:chOff x="4647943" y="3713149"/>
              <a:chExt cx="114900" cy="182460"/>
            </a:xfrm>
          </p:grpSpPr>
          <p:sp>
            <p:nvSpPr>
              <p:cNvPr id="289" name="Freeform: Shape 288">
                <a:extLst>
                  <a:ext uri="{FF2B5EF4-FFF2-40B4-BE49-F238E27FC236}">
                    <a16:creationId xmlns:a16="http://schemas.microsoft.com/office/drawing/2014/main" id="{49F75002-038F-4001-8894-3CB0440D6FCF}"/>
                  </a:ext>
                </a:extLst>
              </p:cNvPr>
              <p:cNvSpPr/>
              <p:nvPr/>
            </p:nvSpPr>
            <p:spPr>
              <a:xfrm>
                <a:off x="4647943" y="3837456"/>
                <a:ext cx="69949" cy="58154"/>
              </a:xfrm>
              <a:custGeom>
                <a:avLst/>
                <a:gdLst>
                  <a:gd name="connsiteX0" fmla="*/ 70374 w 69949"/>
                  <a:gd name="connsiteY0" fmla="*/ 3907 h 58154"/>
                  <a:gd name="connsiteX1" fmla="*/ 64793 w 69949"/>
                  <a:gd name="connsiteY1" fmla="*/ 15851 h 58154"/>
                  <a:gd name="connsiteX2" fmla="*/ 50245 w 69949"/>
                  <a:gd name="connsiteY2" fmla="*/ 14809 h 58154"/>
                  <a:gd name="connsiteX3" fmla="*/ 40087 w 69949"/>
                  <a:gd name="connsiteY3" fmla="*/ 36575 h 58154"/>
                  <a:gd name="connsiteX4" fmla="*/ 50357 w 69949"/>
                  <a:gd name="connsiteY4" fmla="*/ 46807 h 58154"/>
                  <a:gd name="connsiteX5" fmla="*/ 44924 w 69949"/>
                  <a:gd name="connsiteY5" fmla="*/ 58453 h 58154"/>
                  <a:gd name="connsiteX6" fmla="*/ 425 w 69949"/>
                  <a:gd name="connsiteY6" fmla="*/ 11907 h 58154"/>
                  <a:gd name="connsiteX7" fmla="*/ 5820 w 69949"/>
                  <a:gd name="connsiteY7" fmla="*/ 298 h 58154"/>
                  <a:gd name="connsiteX8" fmla="*/ 70374 w 69949"/>
                  <a:gd name="connsiteY8" fmla="*/ 3907 h 58154"/>
                  <a:gd name="connsiteX9" fmla="*/ 39418 w 69949"/>
                  <a:gd name="connsiteY9" fmla="*/ 14065 h 58154"/>
                  <a:gd name="connsiteX10" fmla="*/ 15754 w 69949"/>
                  <a:gd name="connsiteY10" fmla="*/ 12167 h 58154"/>
                  <a:gd name="connsiteX11" fmla="*/ 32497 w 69949"/>
                  <a:gd name="connsiteY11" fmla="*/ 28910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374" y="3907"/>
                    </a:moveTo>
                    <a:lnTo>
                      <a:pt x="64793" y="15851"/>
                    </a:lnTo>
                    <a:lnTo>
                      <a:pt x="50245" y="14809"/>
                    </a:lnTo>
                    <a:lnTo>
                      <a:pt x="40087" y="36575"/>
                    </a:lnTo>
                    <a:lnTo>
                      <a:pt x="50357" y="46807"/>
                    </a:lnTo>
                    <a:lnTo>
                      <a:pt x="44924" y="58453"/>
                    </a:lnTo>
                    <a:lnTo>
                      <a:pt x="425" y="11907"/>
                    </a:lnTo>
                    <a:lnTo>
                      <a:pt x="5820" y="298"/>
                    </a:lnTo>
                    <a:lnTo>
                      <a:pt x="70374" y="3907"/>
                    </a:lnTo>
                    <a:moveTo>
                      <a:pt x="39418" y="14065"/>
                    </a:moveTo>
                    <a:lnTo>
                      <a:pt x="15754" y="12167"/>
                    </a:lnTo>
                    <a:lnTo>
                      <a:pt x="32497" y="28910"/>
                    </a:lnTo>
                    <a:close/>
                  </a:path>
                </a:pathLst>
              </a:custGeom>
              <a:solidFill>
                <a:srgbClr val="000000"/>
              </a:solidFill>
              <a:ln w="9525" cap="flat">
                <a:noFill/>
                <a:prstDash val="solid"/>
                <a:miter/>
              </a:ln>
            </p:spPr>
            <p:txBody>
              <a:bodyPr rtlCol="0" anchor="ctr"/>
              <a:lstStyle/>
              <a:p>
                <a:endParaRPr lang="en-CA"/>
              </a:p>
            </p:txBody>
          </p:sp>
          <p:sp>
            <p:nvSpPr>
              <p:cNvPr id="290" name="Freeform: Shape 289">
                <a:extLst>
                  <a:ext uri="{FF2B5EF4-FFF2-40B4-BE49-F238E27FC236}">
                    <a16:creationId xmlns:a16="http://schemas.microsoft.com/office/drawing/2014/main" id="{754FFC04-D5EB-47BD-8330-E378EB477B22}"/>
                  </a:ext>
                </a:extLst>
              </p:cNvPr>
              <p:cNvSpPr/>
              <p:nvPr/>
            </p:nvSpPr>
            <p:spPr>
              <a:xfrm>
                <a:off x="4666188" y="3766602"/>
                <a:ext cx="68970" cy="62537"/>
              </a:xfrm>
              <a:custGeom>
                <a:avLst/>
                <a:gdLst>
                  <a:gd name="connsiteX0" fmla="*/ 427 w 68970"/>
                  <a:gd name="connsiteY0" fmla="*/ 43638 h 62537"/>
                  <a:gd name="connsiteX1" fmla="*/ 5525 w 68970"/>
                  <a:gd name="connsiteY1" fmla="*/ 32662 h 62537"/>
                  <a:gd name="connsiteX2" fmla="*/ 34993 w 68970"/>
                  <a:gd name="connsiteY2" fmla="*/ 46392 h 62537"/>
                  <a:gd name="connsiteX3" fmla="*/ 44257 w 68970"/>
                  <a:gd name="connsiteY3" fmla="*/ 50224 h 62537"/>
                  <a:gd name="connsiteX4" fmla="*/ 51178 w 68970"/>
                  <a:gd name="connsiteY4" fmla="*/ 49368 h 62537"/>
                  <a:gd name="connsiteX5" fmla="*/ 56610 w 68970"/>
                  <a:gd name="connsiteY5" fmla="*/ 43043 h 62537"/>
                  <a:gd name="connsiteX6" fmla="*/ 57987 w 68970"/>
                  <a:gd name="connsiteY6" fmla="*/ 35118 h 62537"/>
                  <a:gd name="connsiteX7" fmla="*/ 54601 w 68970"/>
                  <a:gd name="connsiteY7" fmla="*/ 30058 h 62537"/>
                  <a:gd name="connsiteX8" fmla="*/ 45597 w 68970"/>
                  <a:gd name="connsiteY8" fmla="*/ 25295 h 62537"/>
                  <a:gd name="connsiteX9" fmla="*/ 15533 w 68970"/>
                  <a:gd name="connsiteY9" fmla="*/ 11268 h 62537"/>
                  <a:gd name="connsiteX10" fmla="*/ 20631 w 68970"/>
                  <a:gd name="connsiteY10" fmla="*/ 292 h 62537"/>
                  <a:gd name="connsiteX11" fmla="*/ 49206 w 68970"/>
                  <a:gd name="connsiteY11" fmla="*/ 13575 h 62537"/>
                  <a:gd name="connsiteX12" fmla="*/ 62637 w 68970"/>
                  <a:gd name="connsiteY12" fmla="*/ 20942 h 62537"/>
                  <a:gd name="connsiteX13" fmla="*/ 67921 w 68970"/>
                  <a:gd name="connsiteY13" fmla="*/ 27416 h 62537"/>
                  <a:gd name="connsiteX14" fmla="*/ 69372 w 68970"/>
                  <a:gd name="connsiteY14" fmla="*/ 35862 h 62537"/>
                  <a:gd name="connsiteX15" fmla="*/ 66135 w 68970"/>
                  <a:gd name="connsiteY15" fmla="*/ 47099 h 62537"/>
                  <a:gd name="connsiteX16" fmla="*/ 58842 w 68970"/>
                  <a:gd name="connsiteY16" fmla="*/ 58075 h 62537"/>
                  <a:gd name="connsiteX17" fmla="*/ 51178 w 68970"/>
                  <a:gd name="connsiteY17" fmla="*/ 62242 h 62537"/>
                  <a:gd name="connsiteX18" fmla="*/ 43736 w 68970"/>
                  <a:gd name="connsiteY18" fmla="*/ 62502 h 62537"/>
                  <a:gd name="connsiteX19" fmla="*/ 29412 w 68970"/>
                  <a:gd name="connsiteY19" fmla="*/ 5714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427" y="43638"/>
                    </a:moveTo>
                    <a:lnTo>
                      <a:pt x="5525" y="32662"/>
                    </a:lnTo>
                    <a:lnTo>
                      <a:pt x="34993" y="46392"/>
                    </a:lnTo>
                    <a:cubicBezTo>
                      <a:pt x="39681" y="48587"/>
                      <a:pt x="42769" y="49852"/>
                      <a:pt x="44257" y="50224"/>
                    </a:cubicBezTo>
                    <a:cubicBezTo>
                      <a:pt x="46713" y="50782"/>
                      <a:pt x="49020" y="50485"/>
                      <a:pt x="51178" y="49368"/>
                    </a:cubicBezTo>
                    <a:cubicBezTo>
                      <a:pt x="53373" y="48215"/>
                      <a:pt x="55159" y="46131"/>
                      <a:pt x="56610" y="43043"/>
                    </a:cubicBezTo>
                    <a:cubicBezTo>
                      <a:pt x="58061" y="39955"/>
                      <a:pt x="58508" y="37276"/>
                      <a:pt x="57987" y="35118"/>
                    </a:cubicBezTo>
                    <a:cubicBezTo>
                      <a:pt x="57429" y="32923"/>
                      <a:pt x="56312" y="31248"/>
                      <a:pt x="54601" y="30058"/>
                    </a:cubicBezTo>
                    <a:cubicBezTo>
                      <a:pt x="52926" y="28867"/>
                      <a:pt x="49913" y="27305"/>
                      <a:pt x="45597" y="25295"/>
                    </a:cubicBezTo>
                    <a:lnTo>
                      <a:pt x="15533" y="11268"/>
                    </a:lnTo>
                    <a:lnTo>
                      <a:pt x="20631" y="292"/>
                    </a:lnTo>
                    <a:lnTo>
                      <a:pt x="49206" y="13575"/>
                    </a:lnTo>
                    <a:cubicBezTo>
                      <a:pt x="55717" y="16626"/>
                      <a:pt x="60219" y="19082"/>
                      <a:pt x="62637" y="20942"/>
                    </a:cubicBezTo>
                    <a:cubicBezTo>
                      <a:pt x="65056" y="22802"/>
                      <a:pt x="66805" y="24923"/>
                      <a:pt x="67921" y="27416"/>
                    </a:cubicBezTo>
                    <a:cubicBezTo>
                      <a:pt x="69037" y="29872"/>
                      <a:pt x="69521" y="32700"/>
                      <a:pt x="69372" y="35862"/>
                    </a:cubicBezTo>
                    <a:cubicBezTo>
                      <a:pt x="69223" y="39062"/>
                      <a:pt x="68144" y="42783"/>
                      <a:pt x="66135" y="47099"/>
                    </a:cubicBezTo>
                    <a:cubicBezTo>
                      <a:pt x="63716" y="52271"/>
                      <a:pt x="61298" y="55954"/>
                      <a:pt x="58842" y="58075"/>
                    </a:cubicBezTo>
                    <a:cubicBezTo>
                      <a:pt x="56387" y="60196"/>
                      <a:pt x="53819" y="61572"/>
                      <a:pt x="51178" y="62242"/>
                    </a:cubicBezTo>
                    <a:cubicBezTo>
                      <a:pt x="48536" y="62912"/>
                      <a:pt x="46043" y="63023"/>
                      <a:pt x="43736" y="62502"/>
                    </a:cubicBezTo>
                    <a:cubicBezTo>
                      <a:pt x="40276" y="61796"/>
                      <a:pt x="35514" y="60010"/>
                      <a:pt x="29412" y="57145"/>
                    </a:cubicBezTo>
                    <a:close/>
                  </a:path>
                </a:pathLst>
              </a:custGeom>
              <a:solidFill>
                <a:srgbClr val="000000"/>
              </a:solidFill>
              <a:ln w="9525" cap="flat">
                <a:noFill/>
                <a:prstDash val="solid"/>
                <a:miter/>
              </a:ln>
            </p:spPr>
            <p:txBody>
              <a:bodyPr rtlCol="0" anchor="ctr"/>
              <a:lstStyle/>
              <a:p>
                <a:endParaRPr lang="en-CA"/>
              </a:p>
            </p:txBody>
          </p:sp>
          <p:sp>
            <p:nvSpPr>
              <p:cNvPr id="291" name="Freeform: Shape 290">
                <a:extLst>
                  <a:ext uri="{FF2B5EF4-FFF2-40B4-BE49-F238E27FC236}">
                    <a16:creationId xmlns:a16="http://schemas.microsoft.com/office/drawing/2014/main" id="{367BF8B4-E819-41F9-A68E-78D0C3709FD6}"/>
                  </a:ext>
                </a:extLst>
              </p:cNvPr>
              <p:cNvSpPr/>
              <p:nvPr/>
            </p:nvSpPr>
            <p:spPr>
              <a:xfrm>
                <a:off x="4699194" y="3713149"/>
                <a:ext cx="63650" cy="59909"/>
              </a:xfrm>
              <a:custGeom>
                <a:avLst/>
                <a:gdLst>
                  <a:gd name="connsiteX0" fmla="*/ 39220 w 63650"/>
                  <a:gd name="connsiteY0" fmla="*/ 32883 h 59909"/>
                  <a:gd name="connsiteX1" fmla="*/ 30067 w 63650"/>
                  <a:gd name="connsiteY1" fmla="*/ 28604 h 59909"/>
                  <a:gd name="connsiteX2" fmla="*/ 41080 w 63650"/>
                  <a:gd name="connsiteY2" fmla="*/ 4940 h 59909"/>
                  <a:gd name="connsiteX3" fmla="*/ 62772 w 63650"/>
                  <a:gd name="connsiteY3" fmla="*/ 15060 h 59909"/>
                  <a:gd name="connsiteX4" fmla="*/ 63962 w 63650"/>
                  <a:gd name="connsiteY4" fmla="*/ 27785 h 59909"/>
                  <a:gd name="connsiteX5" fmla="*/ 60316 w 63650"/>
                  <a:gd name="connsiteY5" fmla="*/ 42222 h 59909"/>
                  <a:gd name="connsiteX6" fmla="*/ 49824 w 63650"/>
                  <a:gd name="connsiteY6" fmla="*/ 55430 h 59909"/>
                  <a:gd name="connsiteX7" fmla="*/ 35127 w 63650"/>
                  <a:gd name="connsiteY7" fmla="*/ 60193 h 59909"/>
                  <a:gd name="connsiteX8" fmla="*/ 19165 w 63650"/>
                  <a:gd name="connsiteY8" fmla="*/ 56621 h 59909"/>
                  <a:gd name="connsiteX9" fmla="*/ 5733 w 63650"/>
                  <a:gd name="connsiteY9" fmla="*/ 46017 h 59909"/>
                  <a:gd name="connsiteX10" fmla="*/ 450 w 63650"/>
                  <a:gd name="connsiteY10" fmla="*/ 30873 h 59909"/>
                  <a:gd name="connsiteX11" fmla="*/ 3836 w 63650"/>
                  <a:gd name="connsiteY11" fmla="*/ 16586 h 59909"/>
                  <a:gd name="connsiteX12" fmla="*/ 15444 w 63650"/>
                  <a:gd name="connsiteY12" fmla="*/ 2745 h 59909"/>
                  <a:gd name="connsiteX13" fmla="*/ 30588 w 63650"/>
                  <a:gd name="connsiteY13" fmla="*/ 922 h 59909"/>
                  <a:gd name="connsiteX14" fmla="*/ 27537 w 63650"/>
                  <a:gd name="connsiteY14" fmla="*/ 12754 h 59909"/>
                  <a:gd name="connsiteX15" fmla="*/ 19202 w 63650"/>
                  <a:gd name="connsiteY15" fmla="*/ 14130 h 59909"/>
                  <a:gd name="connsiteX16" fmla="*/ 13212 w 63650"/>
                  <a:gd name="connsiteY16" fmla="*/ 20976 h 59909"/>
                  <a:gd name="connsiteX17" fmla="*/ 12431 w 63650"/>
                  <a:gd name="connsiteY17" fmla="*/ 34557 h 59909"/>
                  <a:gd name="connsiteX18" fmla="*/ 24002 w 63650"/>
                  <a:gd name="connsiteY18" fmla="*/ 45124 h 59909"/>
                  <a:gd name="connsiteX19" fmla="*/ 40522 w 63650"/>
                  <a:gd name="connsiteY19" fmla="*/ 47579 h 59909"/>
                  <a:gd name="connsiteX20" fmla="*/ 50605 w 63650"/>
                  <a:gd name="connsiteY20" fmla="*/ 38575 h 59909"/>
                  <a:gd name="connsiteX21" fmla="*/ 52503 w 63650"/>
                  <a:gd name="connsiteY21" fmla="*/ 31022 h 59909"/>
                  <a:gd name="connsiteX22" fmla="*/ 51982 w 63650"/>
                  <a:gd name="connsiteY22" fmla="*/ 23506 h 59909"/>
                  <a:gd name="connsiteX23" fmla="*/ 45098 w 63650"/>
                  <a:gd name="connsiteY23" fmla="*/ 20307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9220" y="32883"/>
                    </a:moveTo>
                    <a:lnTo>
                      <a:pt x="30067" y="28604"/>
                    </a:lnTo>
                    <a:lnTo>
                      <a:pt x="41080" y="4940"/>
                    </a:lnTo>
                    <a:lnTo>
                      <a:pt x="62772" y="15060"/>
                    </a:lnTo>
                    <a:cubicBezTo>
                      <a:pt x="63925" y="18372"/>
                      <a:pt x="64297" y="22613"/>
                      <a:pt x="63962" y="27785"/>
                    </a:cubicBezTo>
                    <a:cubicBezTo>
                      <a:pt x="63628" y="32920"/>
                      <a:pt x="62400" y="37757"/>
                      <a:pt x="60316" y="42222"/>
                    </a:cubicBezTo>
                    <a:cubicBezTo>
                      <a:pt x="57674" y="47914"/>
                      <a:pt x="54177" y="52305"/>
                      <a:pt x="49824" y="55430"/>
                    </a:cubicBezTo>
                    <a:cubicBezTo>
                      <a:pt x="45470" y="58555"/>
                      <a:pt x="40559" y="60118"/>
                      <a:pt x="35127" y="60193"/>
                    </a:cubicBezTo>
                    <a:cubicBezTo>
                      <a:pt x="29695" y="60267"/>
                      <a:pt x="24374" y="59076"/>
                      <a:pt x="19165" y="56621"/>
                    </a:cubicBezTo>
                    <a:cubicBezTo>
                      <a:pt x="13510" y="53979"/>
                      <a:pt x="9008" y="50444"/>
                      <a:pt x="5733" y="46017"/>
                    </a:cubicBezTo>
                    <a:cubicBezTo>
                      <a:pt x="2422" y="41589"/>
                      <a:pt x="673" y="36566"/>
                      <a:pt x="450" y="30873"/>
                    </a:cubicBezTo>
                    <a:cubicBezTo>
                      <a:pt x="264" y="26557"/>
                      <a:pt x="1380" y="21795"/>
                      <a:pt x="3836" y="16586"/>
                    </a:cubicBezTo>
                    <a:cubicBezTo>
                      <a:pt x="6961" y="9851"/>
                      <a:pt x="10831" y="5238"/>
                      <a:pt x="15444" y="2745"/>
                    </a:cubicBezTo>
                    <a:cubicBezTo>
                      <a:pt x="20058" y="289"/>
                      <a:pt x="25081" y="-343"/>
                      <a:pt x="30588" y="922"/>
                    </a:cubicBezTo>
                    <a:lnTo>
                      <a:pt x="27537" y="12754"/>
                    </a:lnTo>
                    <a:cubicBezTo>
                      <a:pt x="24523" y="12270"/>
                      <a:pt x="21732" y="12754"/>
                      <a:pt x="19202" y="14130"/>
                    </a:cubicBezTo>
                    <a:cubicBezTo>
                      <a:pt x="16672" y="15544"/>
                      <a:pt x="14663" y="17814"/>
                      <a:pt x="13212" y="20976"/>
                    </a:cubicBezTo>
                    <a:cubicBezTo>
                      <a:pt x="10980" y="25776"/>
                      <a:pt x="10719" y="30315"/>
                      <a:pt x="12431" y="34557"/>
                    </a:cubicBezTo>
                    <a:cubicBezTo>
                      <a:pt x="14142" y="38799"/>
                      <a:pt x="18012" y="42333"/>
                      <a:pt x="24002" y="45124"/>
                    </a:cubicBezTo>
                    <a:cubicBezTo>
                      <a:pt x="30439" y="48100"/>
                      <a:pt x="35945" y="48956"/>
                      <a:pt x="40522" y="47579"/>
                    </a:cubicBezTo>
                    <a:cubicBezTo>
                      <a:pt x="45098" y="46203"/>
                      <a:pt x="48447" y="43189"/>
                      <a:pt x="50605" y="38575"/>
                    </a:cubicBezTo>
                    <a:cubicBezTo>
                      <a:pt x="51684" y="36268"/>
                      <a:pt x="52317" y="33738"/>
                      <a:pt x="52503" y="31022"/>
                    </a:cubicBezTo>
                    <a:cubicBezTo>
                      <a:pt x="52651" y="28269"/>
                      <a:pt x="52503" y="25776"/>
                      <a:pt x="51982" y="23506"/>
                    </a:cubicBezTo>
                    <a:lnTo>
                      <a:pt x="45098" y="20307"/>
                    </a:lnTo>
                    <a:close/>
                  </a:path>
                </a:pathLst>
              </a:custGeom>
              <a:solidFill>
                <a:srgbClr val="000000"/>
              </a:solidFill>
              <a:ln w="9525" cap="flat">
                <a:noFill/>
                <a:prstDash val="solid"/>
                <a:miter/>
              </a:ln>
            </p:spPr>
            <p:txBody>
              <a:bodyPr rtlCol="0" anchor="ctr"/>
              <a:lstStyle/>
              <a:p>
                <a:endParaRPr lang="en-CA"/>
              </a:p>
            </p:txBody>
          </p:sp>
        </p:grpSp>
        <p:grpSp>
          <p:nvGrpSpPr>
            <p:cNvPr id="292" name="Graphic 4">
              <a:extLst>
                <a:ext uri="{FF2B5EF4-FFF2-40B4-BE49-F238E27FC236}">
                  <a16:creationId xmlns:a16="http://schemas.microsoft.com/office/drawing/2014/main" id="{36A5C059-1B4F-44A3-A36A-A354BDB650F9}"/>
                </a:ext>
              </a:extLst>
            </p:cNvPr>
            <p:cNvGrpSpPr/>
            <p:nvPr/>
          </p:nvGrpSpPr>
          <p:grpSpPr>
            <a:xfrm>
              <a:off x="4835749" y="3710571"/>
              <a:ext cx="101921" cy="158777"/>
              <a:chOff x="4835749" y="3710571"/>
              <a:chExt cx="101921" cy="158777"/>
            </a:xfrm>
          </p:grpSpPr>
          <p:sp>
            <p:nvSpPr>
              <p:cNvPr id="293" name="Freeform: Shape 292">
                <a:extLst>
                  <a:ext uri="{FF2B5EF4-FFF2-40B4-BE49-F238E27FC236}">
                    <a16:creationId xmlns:a16="http://schemas.microsoft.com/office/drawing/2014/main" id="{CC9F0B9C-99B3-4188-B9F7-EE56A95C47DC}"/>
                  </a:ext>
                </a:extLst>
              </p:cNvPr>
              <p:cNvSpPr/>
              <p:nvPr/>
            </p:nvSpPr>
            <p:spPr>
              <a:xfrm>
                <a:off x="4835749" y="3813634"/>
                <a:ext cx="63241" cy="55714"/>
              </a:xfrm>
              <a:custGeom>
                <a:avLst/>
                <a:gdLst>
                  <a:gd name="connsiteX0" fmla="*/ 31002 w 63241"/>
                  <a:gd name="connsiteY0" fmla="*/ 54447 h 55714"/>
                  <a:gd name="connsiteX1" fmla="*/ 34946 w 63241"/>
                  <a:gd name="connsiteY1" fmla="*/ 43285 h 55714"/>
                  <a:gd name="connsiteX2" fmla="*/ 44657 w 63241"/>
                  <a:gd name="connsiteY2" fmla="*/ 43062 h 55714"/>
                  <a:gd name="connsiteX3" fmla="*/ 50908 w 63241"/>
                  <a:gd name="connsiteY3" fmla="*/ 36290 h 55714"/>
                  <a:gd name="connsiteX4" fmla="*/ 52396 w 63241"/>
                  <a:gd name="connsiteY4" fmla="*/ 27249 h 55714"/>
                  <a:gd name="connsiteX5" fmla="*/ 48378 w 63241"/>
                  <a:gd name="connsiteY5" fmla="*/ 22114 h 55714"/>
                  <a:gd name="connsiteX6" fmla="*/ 44583 w 63241"/>
                  <a:gd name="connsiteY6" fmla="*/ 21705 h 55714"/>
                  <a:gd name="connsiteX7" fmla="*/ 40378 w 63241"/>
                  <a:gd name="connsiteY7" fmla="*/ 24570 h 55714"/>
                  <a:gd name="connsiteX8" fmla="*/ 33904 w 63241"/>
                  <a:gd name="connsiteY8" fmla="*/ 32235 h 55714"/>
                  <a:gd name="connsiteX9" fmla="*/ 22742 w 63241"/>
                  <a:gd name="connsiteY9" fmla="*/ 42132 h 55714"/>
                  <a:gd name="connsiteX10" fmla="*/ 9459 w 63241"/>
                  <a:gd name="connsiteY10" fmla="*/ 42020 h 55714"/>
                  <a:gd name="connsiteX11" fmla="*/ 2799 w 63241"/>
                  <a:gd name="connsiteY11" fmla="*/ 36067 h 55714"/>
                  <a:gd name="connsiteX12" fmla="*/ 455 w 63241"/>
                  <a:gd name="connsiteY12" fmla="*/ 26691 h 55714"/>
                  <a:gd name="connsiteX13" fmla="*/ 3543 w 63241"/>
                  <a:gd name="connsiteY13" fmla="*/ 15119 h 55714"/>
                  <a:gd name="connsiteX14" fmla="*/ 15226 w 63241"/>
                  <a:gd name="connsiteY14" fmla="*/ 1799 h 55714"/>
                  <a:gd name="connsiteX15" fmla="*/ 29737 w 63241"/>
                  <a:gd name="connsiteY15" fmla="*/ 1948 h 55714"/>
                  <a:gd name="connsiteX16" fmla="*/ 25123 w 63241"/>
                  <a:gd name="connsiteY16" fmla="*/ 13147 h 55714"/>
                  <a:gd name="connsiteX17" fmla="*/ 17682 w 63241"/>
                  <a:gd name="connsiteY17" fmla="*/ 13371 h 55714"/>
                  <a:gd name="connsiteX18" fmla="*/ 12585 w 63241"/>
                  <a:gd name="connsiteY18" fmla="*/ 19473 h 55714"/>
                  <a:gd name="connsiteX19" fmla="*/ 11059 w 63241"/>
                  <a:gd name="connsiteY19" fmla="*/ 27881 h 55714"/>
                  <a:gd name="connsiteX20" fmla="*/ 13626 w 63241"/>
                  <a:gd name="connsiteY20" fmla="*/ 31193 h 55714"/>
                  <a:gd name="connsiteX21" fmla="*/ 17682 w 63241"/>
                  <a:gd name="connsiteY21" fmla="*/ 31081 h 55714"/>
                  <a:gd name="connsiteX22" fmla="*/ 26016 w 63241"/>
                  <a:gd name="connsiteY22" fmla="*/ 22710 h 55714"/>
                  <a:gd name="connsiteX23" fmla="*/ 35467 w 63241"/>
                  <a:gd name="connsiteY23" fmla="*/ 12664 h 55714"/>
                  <a:gd name="connsiteX24" fmla="*/ 43801 w 63241"/>
                  <a:gd name="connsiteY24" fmla="*/ 9241 h 55714"/>
                  <a:gd name="connsiteX25" fmla="*/ 53475 w 63241"/>
                  <a:gd name="connsiteY25" fmla="*/ 11101 h 55714"/>
                  <a:gd name="connsiteX26" fmla="*/ 61028 w 63241"/>
                  <a:gd name="connsiteY26" fmla="*/ 17798 h 55714"/>
                  <a:gd name="connsiteX27" fmla="*/ 63670 w 63241"/>
                  <a:gd name="connsiteY27" fmla="*/ 27956 h 55714"/>
                  <a:gd name="connsiteX28" fmla="*/ 60135 w 63241"/>
                  <a:gd name="connsiteY28" fmla="*/ 40718 h 55714"/>
                  <a:gd name="connsiteX29" fmla="*/ 47968 w 63241"/>
                  <a:gd name="connsiteY29" fmla="*/ 54336 h 55714"/>
                  <a:gd name="connsiteX30" fmla="*/ 31002 w 63241"/>
                  <a:gd name="connsiteY30" fmla="*/ 54447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1002" y="54447"/>
                    </a:moveTo>
                    <a:lnTo>
                      <a:pt x="34946" y="43285"/>
                    </a:lnTo>
                    <a:cubicBezTo>
                      <a:pt x="38816" y="44327"/>
                      <a:pt x="42053" y="44252"/>
                      <a:pt x="44657" y="43062"/>
                    </a:cubicBezTo>
                    <a:cubicBezTo>
                      <a:pt x="47262" y="41871"/>
                      <a:pt x="49345" y="39639"/>
                      <a:pt x="50908" y="36290"/>
                    </a:cubicBezTo>
                    <a:cubicBezTo>
                      <a:pt x="52545" y="32756"/>
                      <a:pt x="53029" y="29742"/>
                      <a:pt x="52396" y="27249"/>
                    </a:cubicBezTo>
                    <a:cubicBezTo>
                      <a:pt x="51726" y="24756"/>
                      <a:pt x="50387" y="23044"/>
                      <a:pt x="48378" y="22114"/>
                    </a:cubicBezTo>
                    <a:cubicBezTo>
                      <a:pt x="47113" y="21519"/>
                      <a:pt x="45848" y="21370"/>
                      <a:pt x="44583" y="21705"/>
                    </a:cubicBezTo>
                    <a:cubicBezTo>
                      <a:pt x="43318" y="22040"/>
                      <a:pt x="41941" y="23007"/>
                      <a:pt x="40378" y="24570"/>
                    </a:cubicBezTo>
                    <a:cubicBezTo>
                      <a:pt x="39336" y="25649"/>
                      <a:pt x="37178" y="28216"/>
                      <a:pt x="33904" y="32235"/>
                    </a:cubicBezTo>
                    <a:cubicBezTo>
                      <a:pt x="29700" y="37444"/>
                      <a:pt x="25979" y="40755"/>
                      <a:pt x="22742" y="42132"/>
                    </a:cubicBezTo>
                    <a:cubicBezTo>
                      <a:pt x="18203" y="44066"/>
                      <a:pt x="13775" y="44029"/>
                      <a:pt x="9459" y="42020"/>
                    </a:cubicBezTo>
                    <a:cubicBezTo>
                      <a:pt x="6706" y="40755"/>
                      <a:pt x="4473" y="38746"/>
                      <a:pt x="2799" y="36067"/>
                    </a:cubicBezTo>
                    <a:cubicBezTo>
                      <a:pt x="1125" y="33351"/>
                      <a:pt x="343" y="30225"/>
                      <a:pt x="455" y="26691"/>
                    </a:cubicBezTo>
                    <a:cubicBezTo>
                      <a:pt x="567" y="23156"/>
                      <a:pt x="1609" y="19286"/>
                      <a:pt x="3543" y="15119"/>
                    </a:cubicBezTo>
                    <a:cubicBezTo>
                      <a:pt x="6743" y="8273"/>
                      <a:pt x="10613" y="3846"/>
                      <a:pt x="15226" y="1799"/>
                    </a:cubicBezTo>
                    <a:cubicBezTo>
                      <a:pt x="19840" y="-247"/>
                      <a:pt x="24677" y="-210"/>
                      <a:pt x="29737" y="1948"/>
                    </a:cubicBezTo>
                    <a:lnTo>
                      <a:pt x="25123" y="13147"/>
                    </a:lnTo>
                    <a:cubicBezTo>
                      <a:pt x="22110" y="12329"/>
                      <a:pt x="19617" y="12403"/>
                      <a:pt x="17682" y="13371"/>
                    </a:cubicBezTo>
                    <a:cubicBezTo>
                      <a:pt x="15710" y="14338"/>
                      <a:pt x="14036" y="16384"/>
                      <a:pt x="12585" y="19473"/>
                    </a:cubicBezTo>
                    <a:cubicBezTo>
                      <a:pt x="11096" y="22672"/>
                      <a:pt x="10613" y="25463"/>
                      <a:pt x="11059" y="27881"/>
                    </a:cubicBezTo>
                    <a:cubicBezTo>
                      <a:pt x="11357" y="29444"/>
                      <a:pt x="12213" y="30523"/>
                      <a:pt x="13626" y="31193"/>
                    </a:cubicBezTo>
                    <a:cubicBezTo>
                      <a:pt x="14929" y="31788"/>
                      <a:pt x="16268" y="31751"/>
                      <a:pt x="17682" y="31081"/>
                    </a:cubicBezTo>
                    <a:cubicBezTo>
                      <a:pt x="19505" y="30263"/>
                      <a:pt x="22258" y="27472"/>
                      <a:pt x="26016" y="22710"/>
                    </a:cubicBezTo>
                    <a:cubicBezTo>
                      <a:pt x="29774" y="17947"/>
                      <a:pt x="32937" y="14598"/>
                      <a:pt x="35467" y="12664"/>
                    </a:cubicBezTo>
                    <a:cubicBezTo>
                      <a:pt x="37997" y="10729"/>
                      <a:pt x="40788" y="9613"/>
                      <a:pt x="43801" y="9241"/>
                    </a:cubicBezTo>
                    <a:cubicBezTo>
                      <a:pt x="46815" y="8906"/>
                      <a:pt x="50015" y="9501"/>
                      <a:pt x="53475" y="11101"/>
                    </a:cubicBezTo>
                    <a:cubicBezTo>
                      <a:pt x="56601" y="12552"/>
                      <a:pt x="59093" y="14785"/>
                      <a:pt x="61028" y="17798"/>
                    </a:cubicBezTo>
                    <a:cubicBezTo>
                      <a:pt x="62926" y="20775"/>
                      <a:pt x="63819" y="24198"/>
                      <a:pt x="63670" y="27956"/>
                    </a:cubicBezTo>
                    <a:cubicBezTo>
                      <a:pt x="63484" y="31751"/>
                      <a:pt x="62330" y="35992"/>
                      <a:pt x="60135" y="40718"/>
                    </a:cubicBezTo>
                    <a:cubicBezTo>
                      <a:pt x="56898" y="47601"/>
                      <a:pt x="52880" y="52140"/>
                      <a:pt x="47968" y="54336"/>
                    </a:cubicBezTo>
                    <a:cubicBezTo>
                      <a:pt x="43057" y="56531"/>
                      <a:pt x="37402" y="56568"/>
                      <a:pt x="31002" y="54447"/>
                    </a:cubicBezTo>
                    <a:close/>
                  </a:path>
                </a:pathLst>
              </a:custGeom>
              <a:solidFill>
                <a:srgbClr val="000000"/>
              </a:solidFill>
              <a:ln w="9525" cap="flat">
                <a:noFill/>
                <a:prstDash val="solid"/>
                <a:miter/>
              </a:ln>
            </p:spPr>
            <p:txBody>
              <a:bodyPr rtlCol="0" anchor="ctr"/>
              <a:lstStyle/>
              <a:p>
                <a:endParaRPr lang="en-CA"/>
              </a:p>
            </p:txBody>
          </p:sp>
          <p:sp>
            <p:nvSpPr>
              <p:cNvPr id="294" name="Freeform: Shape 293">
                <a:extLst>
                  <a:ext uri="{FF2B5EF4-FFF2-40B4-BE49-F238E27FC236}">
                    <a16:creationId xmlns:a16="http://schemas.microsoft.com/office/drawing/2014/main" id="{4C74F5FD-F6E6-40A4-B78D-95D75CDD17F5}"/>
                  </a:ext>
                </a:extLst>
              </p:cNvPr>
              <p:cNvSpPr/>
              <p:nvPr/>
            </p:nvSpPr>
            <p:spPr>
              <a:xfrm>
                <a:off x="4854554" y="3756911"/>
                <a:ext cx="73669" cy="65670"/>
              </a:xfrm>
              <a:custGeom>
                <a:avLst/>
                <a:gdLst>
                  <a:gd name="connsiteX0" fmla="*/ 54807 w 73669"/>
                  <a:gd name="connsiteY0" fmla="*/ 65961 h 65670"/>
                  <a:gd name="connsiteX1" fmla="*/ 447 w 73669"/>
                  <a:gd name="connsiteY1" fmla="*/ 40623 h 65670"/>
                  <a:gd name="connsiteX2" fmla="*/ 19237 w 73669"/>
                  <a:gd name="connsiteY2" fmla="*/ 291 h 65670"/>
                  <a:gd name="connsiteX3" fmla="*/ 28427 w 73669"/>
                  <a:gd name="connsiteY3" fmla="*/ 4607 h 65670"/>
                  <a:gd name="connsiteX4" fmla="*/ 14772 w 73669"/>
                  <a:gd name="connsiteY4" fmla="*/ 33926 h 65670"/>
                  <a:gd name="connsiteX5" fmla="*/ 26827 w 73669"/>
                  <a:gd name="connsiteY5" fmla="*/ 39544 h 65670"/>
                  <a:gd name="connsiteX6" fmla="*/ 39552 w 73669"/>
                  <a:gd name="connsiteY6" fmla="*/ 12234 h 65670"/>
                  <a:gd name="connsiteX7" fmla="*/ 48705 w 73669"/>
                  <a:gd name="connsiteY7" fmla="*/ 16513 h 65670"/>
                  <a:gd name="connsiteX8" fmla="*/ 35980 w 73669"/>
                  <a:gd name="connsiteY8" fmla="*/ 43823 h 65670"/>
                  <a:gd name="connsiteX9" fmla="*/ 50788 w 73669"/>
                  <a:gd name="connsiteY9" fmla="*/ 50744 h 65670"/>
                  <a:gd name="connsiteX10" fmla="*/ 64927 w 73669"/>
                  <a:gd name="connsiteY10" fmla="*/ 20346 h 65670"/>
                  <a:gd name="connsiteX11" fmla="*/ 74117 w 73669"/>
                  <a:gd name="connsiteY11" fmla="*/ 24624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807" y="65961"/>
                    </a:moveTo>
                    <a:lnTo>
                      <a:pt x="447" y="40623"/>
                    </a:lnTo>
                    <a:lnTo>
                      <a:pt x="19237" y="291"/>
                    </a:lnTo>
                    <a:lnTo>
                      <a:pt x="28427" y="4607"/>
                    </a:lnTo>
                    <a:lnTo>
                      <a:pt x="14772" y="33926"/>
                    </a:lnTo>
                    <a:lnTo>
                      <a:pt x="26827" y="39544"/>
                    </a:lnTo>
                    <a:lnTo>
                      <a:pt x="39552" y="12234"/>
                    </a:lnTo>
                    <a:lnTo>
                      <a:pt x="48705" y="16513"/>
                    </a:lnTo>
                    <a:lnTo>
                      <a:pt x="35980" y="43823"/>
                    </a:lnTo>
                    <a:lnTo>
                      <a:pt x="50788" y="50744"/>
                    </a:lnTo>
                    <a:lnTo>
                      <a:pt x="64927" y="20346"/>
                    </a:lnTo>
                    <a:lnTo>
                      <a:pt x="74117" y="24624"/>
                    </a:lnTo>
                    <a:close/>
                  </a:path>
                </a:pathLst>
              </a:custGeom>
              <a:solidFill>
                <a:srgbClr val="000000"/>
              </a:solidFill>
              <a:ln w="9525" cap="flat">
                <a:noFill/>
                <a:prstDash val="solid"/>
                <a:miter/>
              </a:ln>
            </p:spPr>
            <p:txBody>
              <a:bodyPr rtlCol="0" anchor="ctr"/>
              <a:lstStyle/>
              <a:p>
                <a:endParaRPr lang="en-CA"/>
              </a:p>
            </p:txBody>
          </p:sp>
          <p:sp>
            <p:nvSpPr>
              <p:cNvPr id="295" name="Freeform: Shape 294">
                <a:extLst>
                  <a:ext uri="{FF2B5EF4-FFF2-40B4-BE49-F238E27FC236}">
                    <a16:creationId xmlns:a16="http://schemas.microsoft.com/office/drawing/2014/main" id="{965DA56D-6EF9-4231-B62B-B1CE29CC74DC}"/>
                  </a:ext>
                </a:extLst>
              </p:cNvPr>
              <p:cNvSpPr/>
              <p:nvPr/>
            </p:nvSpPr>
            <p:spPr>
              <a:xfrm>
                <a:off x="4878176" y="3710571"/>
                <a:ext cx="59494" cy="61337"/>
              </a:xfrm>
              <a:custGeom>
                <a:avLst/>
                <a:gdLst>
                  <a:gd name="connsiteX0" fmla="*/ 54809 w 59494"/>
                  <a:gd name="connsiteY0" fmla="*/ 61623 h 61337"/>
                  <a:gd name="connsiteX1" fmla="*/ 450 w 59494"/>
                  <a:gd name="connsiteY1" fmla="*/ 36285 h 61337"/>
                  <a:gd name="connsiteX2" fmla="*/ 8672 w 59494"/>
                  <a:gd name="connsiteY2" fmla="*/ 18649 h 61337"/>
                  <a:gd name="connsiteX3" fmla="*/ 15556 w 59494"/>
                  <a:gd name="connsiteY3" fmla="*/ 5999 h 61337"/>
                  <a:gd name="connsiteX4" fmla="*/ 24522 w 59494"/>
                  <a:gd name="connsiteY4" fmla="*/ 641 h 61337"/>
                  <a:gd name="connsiteX5" fmla="*/ 36578 w 59494"/>
                  <a:gd name="connsiteY5" fmla="*/ 2427 h 61337"/>
                  <a:gd name="connsiteX6" fmla="*/ 44168 w 59494"/>
                  <a:gd name="connsiteY6" fmla="*/ 8157 h 61337"/>
                  <a:gd name="connsiteX7" fmla="*/ 47368 w 59494"/>
                  <a:gd name="connsiteY7" fmla="*/ 15301 h 61337"/>
                  <a:gd name="connsiteX8" fmla="*/ 47293 w 59494"/>
                  <a:gd name="connsiteY8" fmla="*/ 22184 h 61337"/>
                  <a:gd name="connsiteX9" fmla="*/ 42754 w 59494"/>
                  <a:gd name="connsiteY9" fmla="*/ 33941 h 61337"/>
                  <a:gd name="connsiteX10" fmla="*/ 39443 w 59494"/>
                  <a:gd name="connsiteY10" fmla="*/ 41085 h 61337"/>
                  <a:gd name="connsiteX11" fmla="*/ 59944 w 59494"/>
                  <a:gd name="connsiteY11" fmla="*/ 50647 h 61337"/>
                  <a:gd name="connsiteX12" fmla="*/ 54809 w 59494"/>
                  <a:gd name="connsiteY12" fmla="*/ 61623 h 61337"/>
                  <a:gd name="connsiteX13" fmla="*/ 14774 w 59494"/>
                  <a:gd name="connsiteY13" fmla="*/ 29588 h 61337"/>
                  <a:gd name="connsiteX14" fmla="*/ 30178 w 59494"/>
                  <a:gd name="connsiteY14" fmla="*/ 36806 h 61337"/>
                  <a:gd name="connsiteX15" fmla="*/ 33006 w 59494"/>
                  <a:gd name="connsiteY15" fmla="*/ 30779 h 61337"/>
                  <a:gd name="connsiteX16" fmla="*/ 36168 w 59494"/>
                  <a:gd name="connsiteY16" fmla="*/ 21700 h 61337"/>
                  <a:gd name="connsiteX17" fmla="*/ 35126 w 59494"/>
                  <a:gd name="connsiteY17" fmla="*/ 17012 h 61337"/>
                  <a:gd name="connsiteX18" fmla="*/ 31480 w 59494"/>
                  <a:gd name="connsiteY18" fmla="*/ 13812 h 61337"/>
                  <a:gd name="connsiteX19" fmla="*/ 25750 w 59494"/>
                  <a:gd name="connsiteY19" fmla="*/ 13254 h 61337"/>
                  <a:gd name="connsiteX20" fmla="*/ 21286 w 59494"/>
                  <a:gd name="connsiteY20" fmla="*/ 16566 h 61337"/>
                  <a:gd name="connsiteX21" fmla="*/ 17230 w 59494"/>
                  <a:gd name="connsiteY21" fmla="*/ 24305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809" y="61623"/>
                    </a:moveTo>
                    <a:lnTo>
                      <a:pt x="450" y="36285"/>
                    </a:lnTo>
                    <a:lnTo>
                      <a:pt x="8672" y="18649"/>
                    </a:lnTo>
                    <a:cubicBezTo>
                      <a:pt x="11761" y="11989"/>
                      <a:pt x="14067" y="7748"/>
                      <a:pt x="15556" y="5999"/>
                    </a:cubicBezTo>
                    <a:cubicBezTo>
                      <a:pt x="17825" y="3245"/>
                      <a:pt x="20839" y="1460"/>
                      <a:pt x="24522" y="641"/>
                    </a:cubicBezTo>
                    <a:cubicBezTo>
                      <a:pt x="28243" y="-178"/>
                      <a:pt x="32262" y="418"/>
                      <a:pt x="36578" y="2427"/>
                    </a:cubicBezTo>
                    <a:cubicBezTo>
                      <a:pt x="39926" y="3990"/>
                      <a:pt x="42456" y="5887"/>
                      <a:pt x="44168" y="8157"/>
                    </a:cubicBezTo>
                    <a:cubicBezTo>
                      <a:pt x="45879" y="10426"/>
                      <a:pt x="46958" y="12808"/>
                      <a:pt x="47368" y="15301"/>
                    </a:cubicBezTo>
                    <a:cubicBezTo>
                      <a:pt x="47814" y="17756"/>
                      <a:pt x="47777" y="20063"/>
                      <a:pt x="47293" y="22184"/>
                    </a:cubicBezTo>
                    <a:cubicBezTo>
                      <a:pt x="46586" y="25049"/>
                      <a:pt x="45098" y="28956"/>
                      <a:pt x="42754" y="33941"/>
                    </a:cubicBezTo>
                    <a:lnTo>
                      <a:pt x="39443" y="41085"/>
                    </a:lnTo>
                    <a:lnTo>
                      <a:pt x="59944" y="50647"/>
                    </a:lnTo>
                    <a:lnTo>
                      <a:pt x="54809" y="61623"/>
                    </a:lnTo>
                    <a:moveTo>
                      <a:pt x="14774" y="29588"/>
                    </a:moveTo>
                    <a:lnTo>
                      <a:pt x="30178" y="36806"/>
                    </a:lnTo>
                    <a:lnTo>
                      <a:pt x="33006" y="30779"/>
                    </a:lnTo>
                    <a:cubicBezTo>
                      <a:pt x="35015" y="26463"/>
                      <a:pt x="36057" y="23412"/>
                      <a:pt x="36168" y="21700"/>
                    </a:cubicBezTo>
                    <a:cubicBezTo>
                      <a:pt x="36280" y="19989"/>
                      <a:pt x="35945" y="18426"/>
                      <a:pt x="35126" y="17012"/>
                    </a:cubicBezTo>
                    <a:cubicBezTo>
                      <a:pt x="34308" y="15635"/>
                      <a:pt x="33080" y="14556"/>
                      <a:pt x="31480" y="13812"/>
                    </a:cubicBezTo>
                    <a:cubicBezTo>
                      <a:pt x="29471" y="12882"/>
                      <a:pt x="27574" y="12696"/>
                      <a:pt x="25750" y="13254"/>
                    </a:cubicBezTo>
                    <a:cubicBezTo>
                      <a:pt x="23927" y="13849"/>
                      <a:pt x="22439" y="14928"/>
                      <a:pt x="21286" y="16566"/>
                    </a:cubicBezTo>
                    <a:cubicBezTo>
                      <a:pt x="20430" y="17756"/>
                      <a:pt x="19090" y="20324"/>
                      <a:pt x="17230" y="24305"/>
                    </a:cubicBezTo>
                    <a:close/>
                  </a:path>
                </a:pathLst>
              </a:custGeom>
              <a:solidFill>
                <a:srgbClr val="000000"/>
              </a:solidFill>
              <a:ln w="9525" cap="flat">
                <a:noFill/>
                <a:prstDash val="solid"/>
                <a:miter/>
              </a:ln>
            </p:spPr>
            <p:txBody>
              <a:bodyPr rtlCol="0" anchor="ctr"/>
              <a:lstStyle/>
              <a:p>
                <a:endParaRPr lang="en-CA"/>
              </a:p>
            </p:txBody>
          </p:sp>
        </p:grpSp>
        <p:grpSp>
          <p:nvGrpSpPr>
            <p:cNvPr id="296" name="Graphic 4">
              <a:extLst>
                <a:ext uri="{FF2B5EF4-FFF2-40B4-BE49-F238E27FC236}">
                  <a16:creationId xmlns:a16="http://schemas.microsoft.com/office/drawing/2014/main" id="{B8952C3A-D4B7-4307-84B5-59BA90B28D03}"/>
                </a:ext>
              </a:extLst>
            </p:cNvPr>
            <p:cNvGrpSpPr/>
            <p:nvPr/>
          </p:nvGrpSpPr>
          <p:grpSpPr>
            <a:xfrm>
              <a:off x="5016422" y="3703004"/>
              <a:ext cx="111382" cy="172094"/>
              <a:chOff x="5016422" y="3703004"/>
              <a:chExt cx="111382" cy="172094"/>
            </a:xfrm>
          </p:grpSpPr>
          <p:sp>
            <p:nvSpPr>
              <p:cNvPr id="297" name="Freeform: Shape 296">
                <a:extLst>
                  <a:ext uri="{FF2B5EF4-FFF2-40B4-BE49-F238E27FC236}">
                    <a16:creationId xmlns:a16="http://schemas.microsoft.com/office/drawing/2014/main" id="{92983AF9-8DFC-4B74-A466-14889AFBDBD2}"/>
                  </a:ext>
                </a:extLst>
              </p:cNvPr>
              <p:cNvSpPr/>
              <p:nvPr/>
            </p:nvSpPr>
            <p:spPr>
              <a:xfrm>
                <a:off x="5016422" y="3814624"/>
                <a:ext cx="62871" cy="60475"/>
              </a:xfrm>
              <a:custGeom>
                <a:avLst/>
                <a:gdLst>
                  <a:gd name="connsiteX0" fmla="*/ 20011 w 62871"/>
                  <a:gd name="connsiteY0" fmla="*/ 57031 h 60475"/>
                  <a:gd name="connsiteX1" fmla="*/ 7212 w 62871"/>
                  <a:gd name="connsiteY1" fmla="*/ 48027 h 60475"/>
                  <a:gd name="connsiteX2" fmla="*/ 2114 w 62871"/>
                  <a:gd name="connsiteY2" fmla="*/ 39507 h 60475"/>
                  <a:gd name="connsiteX3" fmla="*/ 477 w 62871"/>
                  <a:gd name="connsiteY3" fmla="*/ 30168 h 60475"/>
                  <a:gd name="connsiteX4" fmla="*/ 3826 w 62871"/>
                  <a:gd name="connsiteY4" fmla="*/ 17443 h 60475"/>
                  <a:gd name="connsiteX5" fmla="*/ 20234 w 62871"/>
                  <a:gd name="connsiteY5" fmla="*/ 1705 h 60475"/>
                  <a:gd name="connsiteX6" fmla="*/ 44344 w 62871"/>
                  <a:gd name="connsiteY6" fmla="*/ 4160 h 60475"/>
                  <a:gd name="connsiteX7" fmla="*/ 61609 w 62871"/>
                  <a:gd name="connsiteY7" fmla="*/ 20903 h 60475"/>
                  <a:gd name="connsiteX8" fmla="*/ 60120 w 62871"/>
                  <a:gd name="connsiteY8" fmla="*/ 43525 h 60475"/>
                  <a:gd name="connsiteX9" fmla="*/ 43712 w 62871"/>
                  <a:gd name="connsiteY9" fmla="*/ 59376 h 60475"/>
                  <a:gd name="connsiteX10" fmla="*/ 20011 w 62871"/>
                  <a:gd name="connsiteY10" fmla="*/ 57031 h 60475"/>
                  <a:gd name="connsiteX11" fmla="*/ 24885 w 62871"/>
                  <a:gd name="connsiteY11" fmla="*/ 45534 h 60475"/>
                  <a:gd name="connsiteX12" fmla="*/ 40884 w 62871"/>
                  <a:gd name="connsiteY12" fmla="*/ 47804 h 60475"/>
                  <a:gd name="connsiteX13" fmla="*/ 50707 w 62871"/>
                  <a:gd name="connsiteY13" fmla="*/ 39172 h 60475"/>
                  <a:gd name="connsiteX14" fmla="*/ 51004 w 62871"/>
                  <a:gd name="connsiteY14" fmla="*/ 26224 h 60475"/>
                  <a:gd name="connsiteX15" fmla="*/ 38763 w 62871"/>
                  <a:gd name="connsiteY15" fmla="*/ 15397 h 60475"/>
                  <a:gd name="connsiteX16" fmla="*/ 22913 w 62871"/>
                  <a:gd name="connsiteY16" fmla="*/ 12978 h 60475"/>
                  <a:gd name="connsiteX17" fmla="*/ 13239 w 62871"/>
                  <a:gd name="connsiteY17" fmla="*/ 21722 h 60475"/>
                  <a:gd name="connsiteX18" fmla="*/ 12793 w 62871"/>
                  <a:gd name="connsiteY18" fmla="*/ 34819 h 60475"/>
                  <a:gd name="connsiteX19" fmla="*/ 24885 w 62871"/>
                  <a:gd name="connsiteY19" fmla="*/ 45534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011" y="57031"/>
                    </a:moveTo>
                    <a:cubicBezTo>
                      <a:pt x="14467" y="54427"/>
                      <a:pt x="10188" y="51450"/>
                      <a:pt x="7212" y="48027"/>
                    </a:cubicBezTo>
                    <a:cubicBezTo>
                      <a:pt x="5017" y="45497"/>
                      <a:pt x="3305" y="42670"/>
                      <a:pt x="2114" y="39507"/>
                    </a:cubicBezTo>
                    <a:cubicBezTo>
                      <a:pt x="924" y="36344"/>
                      <a:pt x="366" y="33219"/>
                      <a:pt x="477" y="30168"/>
                    </a:cubicBezTo>
                    <a:cubicBezTo>
                      <a:pt x="626" y="26112"/>
                      <a:pt x="1742" y="21871"/>
                      <a:pt x="3826" y="17443"/>
                    </a:cubicBezTo>
                    <a:cubicBezTo>
                      <a:pt x="7547" y="9444"/>
                      <a:pt x="13016" y="4197"/>
                      <a:pt x="20234" y="1705"/>
                    </a:cubicBezTo>
                    <a:cubicBezTo>
                      <a:pt x="27452" y="-788"/>
                      <a:pt x="35489" y="30"/>
                      <a:pt x="44344" y="4160"/>
                    </a:cubicBezTo>
                    <a:cubicBezTo>
                      <a:pt x="53125" y="8253"/>
                      <a:pt x="58855" y="13834"/>
                      <a:pt x="61609" y="20903"/>
                    </a:cubicBezTo>
                    <a:cubicBezTo>
                      <a:pt x="64325" y="28010"/>
                      <a:pt x="63841" y="35526"/>
                      <a:pt x="60120" y="43525"/>
                    </a:cubicBezTo>
                    <a:cubicBezTo>
                      <a:pt x="56325" y="51599"/>
                      <a:pt x="50893" y="56883"/>
                      <a:pt x="43712" y="59376"/>
                    </a:cubicBezTo>
                    <a:cubicBezTo>
                      <a:pt x="36568" y="61831"/>
                      <a:pt x="28643" y="61050"/>
                      <a:pt x="20011" y="57031"/>
                    </a:cubicBezTo>
                    <a:moveTo>
                      <a:pt x="24885" y="45534"/>
                    </a:moveTo>
                    <a:cubicBezTo>
                      <a:pt x="31062" y="48399"/>
                      <a:pt x="36382" y="49144"/>
                      <a:pt x="40884" y="47804"/>
                    </a:cubicBezTo>
                    <a:cubicBezTo>
                      <a:pt x="45386" y="46427"/>
                      <a:pt x="48660" y="43562"/>
                      <a:pt x="50707" y="39172"/>
                    </a:cubicBezTo>
                    <a:cubicBezTo>
                      <a:pt x="52753" y="34819"/>
                      <a:pt x="52865" y="30503"/>
                      <a:pt x="51004" y="26224"/>
                    </a:cubicBezTo>
                    <a:cubicBezTo>
                      <a:pt x="49144" y="21945"/>
                      <a:pt x="45089" y="18336"/>
                      <a:pt x="38763" y="15397"/>
                    </a:cubicBezTo>
                    <a:cubicBezTo>
                      <a:pt x="32550" y="12495"/>
                      <a:pt x="27266" y="11676"/>
                      <a:pt x="22913" y="12978"/>
                    </a:cubicBezTo>
                    <a:cubicBezTo>
                      <a:pt x="18597" y="14281"/>
                      <a:pt x="15360" y="17183"/>
                      <a:pt x="13239" y="21722"/>
                    </a:cubicBezTo>
                    <a:cubicBezTo>
                      <a:pt x="11119" y="26261"/>
                      <a:pt x="10970" y="30614"/>
                      <a:pt x="12793" y="34819"/>
                    </a:cubicBezTo>
                    <a:cubicBezTo>
                      <a:pt x="14616" y="39060"/>
                      <a:pt x="18634" y="42632"/>
                      <a:pt x="24885" y="45534"/>
                    </a:cubicBezTo>
                    <a:close/>
                  </a:path>
                </a:pathLst>
              </a:custGeom>
              <a:solidFill>
                <a:srgbClr val="000000"/>
              </a:solidFill>
              <a:ln w="9525" cap="flat">
                <a:noFill/>
                <a:prstDash val="solid"/>
                <a:miter/>
              </a:ln>
            </p:spPr>
            <p:txBody>
              <a:bodyPr rtlCol="0" anchor="ctr"/>
              <a:lstStyle/>
              <a:p>
                <a:endParaRPr lang="en-CA"/>
              </a:p>
            </p:txBody>
          </p:sp>
          <p:sp>
            <p:nvSpPr>
              <p:cNvPr id="298" name="Freeform: Shape 297">
                <a:extLst>
                  <a:ext uri="{FF2B5EF4-FFF2-40B4-BE49-F238E27FC236}">
                    <a16:creationId xmlns:a16="http://schemas.microsoft.com/office/drawing/2014/main" id="{EDBC3431-07E3-4266-B0CA-843078787351}"/>
                  </a:ext>
                </a:extLst>
              </p:cNvPr>
              <p:cNvSpPr/>
              <p:nvPr/>
            </p:nvSpPr>
            <p:spPr>
              <a:xfrm>
                <a:off x="5044089" y="3758450"/>
                <a:ext cx="61785" cy="57350"/>
              </a:xfrm>
              <a:custGeom>
                <a:avLst/>
                <a:gdLst>
                  <a:gd name="connsiteX0" fmla="*/ 44012 w 61785"/>
                  <a:gd name="connsiteY0" fmla="*/ 20284 h 57350"/>
                  <a:gd name="connsiteX1" fmla="*/ 52347 w 61785"/>
                  <a:gd name="connsiteY1" fmla="*/ 11206 h 57350"/>
                  <a:gd name="connsiteX2" fmla="*/ 61760 w 61785"/>
                  <a:gd name="connsiteY2" fmla="*/ 25493 h 57350"/>
                  <a:gd name="connsiteX3" fmla="*/ 59379 w 61785"/>
                  <a:gd name="connsiteY3" fmla="*/ 41976 h 57350"/>
                  <a:gd name="connsiteX4" fmla="*/ 43677 w 61785"/>
                  <a:gd name="connsiteY4" fmla="*/ 56338 h 57350"/>
                  <a:gd name="connsiteX5" fmla="*/ 20163 w 61785"/>
                  <a:gd name="connsiteY5" fmla="*/ 53882 h 57350"/>
                  <a:gd name="connsiteX6" fmla="*/ 2340 w 61785"/>
                  <a:gd name="connsiteY6" fmla="*/ 37028 h 57350"/>
                  <a:gd name="connsiteX7" fmla="*/ 3457 w 61785"/>
                  <a:gd name="connsiteY7" fmla="*/ 15075 h 57350"/>
                  <a:gd name="connsiteX8" fmla="*/ 16888 w 61785"/>
                  <a:gd name="connsiteY8" fmla="*/ 1644 h 57350"/>
                  <a:gd name="connsiteX9" fmla="*/ 29502 w 61785"/>
                  <a:gd name="connsiteY9" fmla="*/ 714 h 57350"/>
                  <a:gd name="connsiteX10" fmla="*/ 27046 w 61785"/>
                  <a:gd name="connsiteY10" fmla="*/ 12806 h 57350"/>
                  <a:gd name="connsiteX11" fmla="*/ 18488 w 61785"/>
                  <a:gd name="connsiteY11" fmla="*/ 13736 h 57350"/>
                  <a:gd name="connsiteX12" fmla="*/ 12572 w 61785"/>
                  <a:gd name="connsiteY12" fmla="*/ 20024 h 57350"/>
                  <a:gd name="connsiteX13" fmla="*/ 12312 w 61785"/>
                  <a:gd name="connsiteY13" fmla="*/ 31856 h 57350"/>
                  <a:gd name="connsiteX14" fmla="*/ 24627 w 61785"/>
                  <a:gd name="connsiteY14" fmla="*/ 42162 h 57350"/>
                  <a:gd name="connsiteX15" fmla="*/ 41036 w 61785"/>
                  <a:gd name="connsiteY15" fmla="*/ 45325 h 57350"/>
                  <a:gd name="connsiteX16" fmla="*/ 49928 w 61785"/>
                  <a:gd name="connsiteY16" fmla="*/ 37697 h 57350"/>
                  <a:gd name="connsiteX17" fmla="*/ 50672 w 61785"/>
                  <a:gd name="connsiteY17" fmla="*/ 28879 h 57350"/>
                  <a:gd name="connsiteX18" fmla="*/ 44012 w 61785"/>
                  <a:gd name="connsiteY18" fmla="*/ 20284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012" y="20284"/>
                    </a:moveTo>
                    <a:lnTo>
                      <a:pt x="52347" y="11206"/>
                    </a:lnTo>
                    <a:cubicBezTo>
                      <a:pt x="57519" y="15596"/>
                      <a:pt x="60681" y="20359"/>
                      <a:pt x="61760" y="25493"/>
                    </a:cubicBezTo>
                    <a:cubicBezTo>
                      <a:pt x="62876" y="30665"/>
                      <a:pt x="62095" y="36135"/>
                      <a:pt x="59379" y="41976"/>
                    </a:cubicBezTo>
                    <a:cubicBezTo>
                      <a:pt x="55993" y="49194"/>
                      <a:pt x="50747" y="53994"/>
                      <a:pt x="43677" y="56338"/>
                    </a:cubicBezTo>
                    <a:cubicBezTo>
                      <a:pt x="36571" y="58682"/>
                      <a:pt x="28720" y="57864"/>
                      <a:pt x="20163" y="53882"/>
                    </a:cubicBezTo>
                    <a:cubicBezTo>
                      <a:pt x="11121" y="49641"/>
                      <a:pt x="5168" y="44023"/>
                      <a:pt x="2340" y="37028"/>
                    </a:cubicBezTo>
                    <a:cubicBezTo>
                      <a:pt x="-487" y="30033"/>
                      <a:pt x="-115" y="22703"/>
                      <a:pt x="3457" y="15075"/>
                    </a:cubicBezTo>
                    <a:cubicBezTo>
                      <a:pt x="6545" y="8415"/>
                      <a:pt x="11010" y="3951"/>
                      <a:pt x="16888" y="1644"/>
                    </a:cubicBezTo>
                    <a:cubicBezTo>
                      <a:pt x="20386" y="230"/>
                      <a:pt x="24590" y="-68"/>
                      <a:pt x="29502" y="714"/>
                    </a:cubicBezTo>
                    <a:lnTo>
                      <a:pt x="27046" y="12806"/>
                    </a:lnTo>
                    <a:cubicBezTo>
                      <a:pt x="23920" y="12136"/>
                      <a:pt x="21056" y="12434"/>
                      <a:pt x="18488" y="13736"/>
                    </a:cubicBezTo>
                    <a:cubicBezTo>
                      <a:pt x="15884" y="15001"/>
                      <a:pt x="13912" y="17085"/>
                      <a:pt x="12572" y="20024"/>
                    </a:cubicBezTo>
                    <a:cubicBezTo>
                      <a:pt x="10675" y="24042"/>
                      <a:pt x="10600" y="27986"/>
                      <a:pt x="12312" y="31856"/>
                    </a:cubicBezTo>
                    <a:cubicBezTo>
                      <a:pt x="14061" y="35725"/>
                      <a:pt x="18153" y="39148"/>
                      <a:pt x="24627" y="42162"/>
                    </a:cubicBezTo>
                    <a:cubicBezTo>
                      <a:pt x="31511" y="45362"/>
                      <a:pt x="36980" y="46441"/>
                      <a:pt x="41036" y="45325"/>
                    </a:cubicBezTo>
                    <a:cubicBezTo>
                      <a:pt x="45129" y="44209"/>
                      <a:pt x="48068" y="41678"/>
                      <a:pt x="49928" y="37697"/>
                    </a:cubicBezTo>
                    <a:cubicBezTo>
                      <a:pt x="51305" y="34795"/>
                      <a:pt x="51528" y="31856"/>
                      <a:pt x="50672" y="28879"/>
                    </a:cubicBezTo>
                    <a:cubicBezTo>
                      <a:pt x="49779" y="25903"/>
                      <a:pt x="47584" y="23038"/>
                      <a:pt x="44012" y="20284"/>
                    </a:cubicBezTo>
                    <a:close/>
                  </a:path>
                </a:pathLst>
              </a:custGeom>
              <a:solidFill>
                <a:srgbClr val="000000"/>
              </a:solidFill>
              <a:ln w="9525" cap="flat">
                <a:noFill/>
                <a:prstDash val="solid"/>
                <a:miter/>
              </a:ln>
            </p:spPr>
            <p:txBody>
              <a:bodyPr rtlCol="0" anchor="ctr"/>
              <a:lstStyle/>
              <a:p>
                <a:endParaRPr lang="en-CA"/>
              </a:p>
            </p:txBody>
          </p:sp>
          <p:sp>
            <p:nvSpPr>
              <p:cNvPr id="299" name="Freeform: Shape 298">
                <a:extLst>
                  <a:ext uri="{FF2B5EF4-FFF2-40B4-BE49-F238E27FC236}">
                    <a16:creationId xmlns:a16="http://schemas.microsoft.com/office/drawing/2014/main" id="{EE8F3BE8-762C-4C56-857D-6A6A2CC93847}"/>
                  </a:ext>
                </a:extLst>
              </p:cNvPr>
              <p:cNvSpPr/>
              <p:nvPr/>
            </p:nvSpPr>
            <p:spPr>
              <a:xfrm>
                <a:off x="5060795" y="3703004"/>
                <a:ext cx="67009" cy="52424"/>
              </a:xfrm>
              <a:custGeom>
                <a:avLst/>
                <a:gdLst>
                  <a:gd name="connsiteX0" fmla="*/ 62381 w 67009"/>
                  <a:gd name="connsiteY0" fmla="*/ 52710 h 52424"/>
                  <a:gd name="connsiteX1" fmla="*/ 17175 w 67009"/>
                  <a:gd name="connsiteY1" fmla="*/ 31651 h 52424"/>
                  <a:gd name="connsiteX2" fmla="*/ 9659 w 67009"/>
                  <a:gd name="connsiteY2" fmla="*/ 47799 h 52424"/>
                  <a:gd name="connsiteX3" fmla="*/ 469 w 67009"/>
                  <a:gd name="connsiteY3" fmla="*/ 43520 h 52424"/>
                  <a:gd name="connsiteX4" fmla="*/ 20635 w 67009"/>
                  <a:gd name="connsiteY4" fmla="*/ 285 h 52424"/>
                  <a:gd name="connsiteX5" fmla="*/ 29825 w 67009"/>
                  <a:gd name="connsiteY5" fmla="*/ 4564 h 52424"/>
                  <a:gd name="connsiteX6" fmla="*/ 22309 w 67009"/>
                  <a:gd name="connsiteY6" fmla="*/ 20675 h 52424"/>
                  <a:gd name="connsiteX7" fmla="*/ 67479 w 67009"/>
                  <a:gd name="connsiteY7" fmla="*/ 4173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381" y="52710"/>
                    </a:moveTo>
                    <a:lnTo>
                      <a:pt x="17175" y="31651"/>
                    </a:lnTo>
                    <a:lnTo>
                      <a:pt x="9659" y="47799"/>
                    </a:lnTo>
                    <a:lnTo>
                      <a:pt x="469" y="43520"/>
                    </a:lnTo>
                    <a:lnTo>
                      <a:pt x="20635" y="285"/>
                    </a:lnTo>
                    <a:lnTo>
                      <a:pt x="29825" y="4564"/>
                    </a:lnTo>
                    <a:lnTo>
                      <a:pt x="22309" y="20675"/>
                    </a:lnTo>
                    <a:lnTo>
                      <a:pt x="67479" y="41734"/>
                    </a:lnTo>
                    <a:close/>
                  </a:path>
                </a:pathLst>
              </a:custGeom>
              <a:solidFill>
                <a:srgbClr val="000000"/>
              </a:solidFill>
              <a:ln w="9525" cap="flat">
                <a:noFill/>
                <a:prstDash val="solid"/>
                <a:miter/>
              </a:ln>
            </p:spPr>
            <p:txBody>
              <a:bodyPr rtlCol="0" anchor="ctr"/>
              <a:lstStyle/>
              <a:p>
                <a:endParaRPr lang="en-CA"/>
              </a:p>
            </p:txBody>
          </p:sp>
        </p:grpSp>
        <p:grpSp>
          <p:nvGrpSpPr>
            <p:cNvPr id="300" name="Graphic 4">
              <a:extLst>
                <a:ext uri="{FF2B5EF4-FFF2-40B4-BE49-F238E27FC236}">
                  <a16:creationId xmlns:a16="http://schemas.microsoft.com/office/drawing/2014/main" id="{ECE6DAED-104C-48ED-956F-CA74F2243AB2}"/>
                </a:ext>
              </a:extLst>
            </p:cNvPr>
            <p:cNvGrpSpPr/>
            <p:nvPr/>
          </p:nvGrpSpPr>
          <p:grpSpPr>
            <a:xfrm>
              <a:off x="5190004" y="3701523"/>
              <a:ext cx="119405" cy="184231"/>
              <a:chOff x="5190004" y="3701523"/>
              <a:chExt cx="119405" cy="184231"/>
            </a:xfrm>
          </p:grpSpPr>
          <p:sp>
            <p:nvSpPr>
              <p:cNvPr id="301" name="Freeform: Shape 300">
                <a:extLst>
                  <a:ext uri="{FF2B5EF4-FFF2-40B4-BE49-F238E27FC236}">
                    <a16:creationId xmlns:a16="http://schemas.microsoft.com/office/drawing/2014/main" id="{94254B08-7BFD-48C8-945A-E9C554A6BE56}"/>
                  </a:ext>
                </a:extLst>
              </p:cNvPr>
              <p:cNvSpPr/>
              <p:nvPr/>
            </p:nvSpPr>
            <p:spPr>
              <a:xfrm>
                <a:off x="5190004" y="3817293"/>
                <a:ext cx="74488" cy="68460"/>
              </a:xfrm>
              <a:custGeom>
                <a:avLst/>
                <a:gdLst>
                  <a:gd name="connsiteX0" fmla="*/ 54879 w 74488"/>
                  <a:gd name="connsiteY0" fmla="*/ 68758 h 68460"/>
                  <a:gd name="connsiteX1" fmla="*/ 482 w 74488"/>
                  <a:gd name="connsiteY1" fmla="*/ 43420 h 68460"/>
                  <a:gd name="connsiteX2" fmla="*/ 5468 w 74488"/>
                  <a:gd name="connsiteY2" fmla="*/ 32742 h 68460"/>
                  <a:gd name="connsiteX3" fmla="*/ 52163 w 74488"/>
                  <a:gd name="connsiteY3" fmla="*/ 27422 h 68460"/>
                  <a:gd name="connsiteX4" fmla="*/ 15849 w 74488"/>
                  <a:gd name="connsiteY4" fmla="*/ 10492 h 68460"/>
                  <a:gd name="connsiteX5" fmla="*/ 20611 w 74488"/>
                  <a:gd name="connsiteY5" fmla="*/ 298 h 68460"/>
                  <a:gd name="connsiteX6" fmla="*/ 74971 w 74488"/>
                  <a:gd name="connsiteY6" fmla="*/ 25636 h 68460"/>
                  <a:gd name="connsiteX7" fmla="*/ 69836 w 74488"/>
                  <a:gd name="connsiteY7" fmla="*/ 36649 h 68460"/>
                  <a:gd name="connsiteX8" fmla="*/ 24146 w 74488"/>
                  <a:gd name="connsiteY8" fmla="*/ 42044 h 68460"/>
                  <a:gd name="connsiteX9" fmla="*/ 59641 w 74488"/>
                  <a:gd name="connsiteY9" fmla="*/ 5856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879" y="68758"/>
                    </a:moveTo>
                    <a:lnTo>
                      <a:pt x="482" y="43420"/>
                    </a:lnTo>
                    <a:lnTo>
                      <a:pt x="5468" y="32742"/>
                    </a:lnTo>
                    <a:lnTo>
                      <a:pt x="52163" y="27422"/>
                    </a:lnTo>
                    <a:lnTo>
                      <a:pt x="15849" y="10492"/>
                    </a:lnTo>
                    <a:lnTo>
                      <a:pt x="20611" y="298"/>
                    </a:lnTo>
                    <a:lnTo>
                      <a:pt x="74971" y="25636"/>
                    </a:lnTo>
                    <a:lnTo>
                      <a:pt x="69836" y="36649"/>
                    </a:lnTo>
                    <a:lnTo>
                      <a:pt x="24146" y="42044"/>
                    </a:lnTo>
                    <a:lnTo>
                      <a:pt x="59641" y="58564"/>
                    </a:lnTo>
                    <a:close/>
                  </a:path>
                </a:pathLst>
              </a:custGeom>
              <a:solidFill>
                <a:srgbClr val="000000"/>
              </a:solidFill>
              <a:ln w="9525" cap="flat">
                <a:noFill/>
                <a:prstDash val="solid"/>
                <a:miter/>
              </a:ln>
            </p:spPr>
            <p:txBody>
              <a:bodyPr rtlCol="0" anchor="ctr"/>
              <a:lstStyle/>
              <a:p>
                <a:endParaRPr lang="en-CA"/>
              </a:p>
            </p:txBody>
          </p:sp>
          <p:sp>
            <p:nvSpPr>
              <p:cNvPr id="302" name="Freeform: Shape 301">
                <a:extLst>
                  <a:ext uri="{FF2B5EF4-FFF2-40B4-BE49-F238E27FC236}">
                    <a16:creationId xmlns:a16="http://schemas.microsoft.com/office/drawing/2014/main" id="{C1DBF06F-444F-4805-9F9B-68DCB4CE2A20}"/>
                  </a:ext>
                </a:extLst>
              </p:cNvPr>
              <p:cNvSpPr/>
              <p:nvPr/>
            </p:nvSpPr>
            <p:spPr>
              <a:xfrm>
                <a:off x="5222495" y="3763998"/>
                <a:ext cx="62871" cy="60475"/>
              </a:xfrm>
              <a:custGeom>
                <a:avLst/>
                <a:gdLst>
                  <a:gd name="connsiteX0" fmla="*/ 20033 w 62871"/>
                  <a:gd name="connsiteY0" fmla="*/ 57026 h 60475"/>
                  <a:gd name="connsiteX1" fmla="*/ 7233 w 62871"/>
                  <a:gd name="connsiteY1" fmla="*/ 48022 h 60475"/>
                  <a:gd name="connsiteX2" fmla="*/ 2136 w 62871"/>
                  <a:gd name="connsiteY2" fmla="*/ 39502 h 60475"/>
                  <a:gd name="connsiteX3" fmla="*/ 499 w 62871"/>
                  <a:gd name="connsiteY3" fmla="*/ 30163 h 60475"/>
                  <a:gd name="connsiteX4" fmla="*/ 3848 w 62871"/>
                  <a:gd name="connsiteY4" fmla="*/ 17438 h 60475"/>
                  <a:gd name="connsiteX5" fmla="*/ 20256 w 62871"/>
                  <a:gd name="connsiteY5" fmla="*/ 1699 h 60475"/>
                  <a:gd name="connsiteX6" fmla="*/ 44366 w 62871"/>
                  <a:gd name="connsiteY6" fmla="*/ 4155 h 60475"/>
                  <a:gd name="connsiteX7" fmla="*/ 61630 w 62871"/>
                  <a:gd name="connsiteY7" fmla="*/ 20898 h 60475"/>
                  <a:gd name="connsiteX8" fmla="*/ 60142 w 62871"/>
                  <a:gd name="connsiteY8" fmla="*/ 43520 h 60475"/>
                  <a:gd name="connsiteX9" fmla="*/ 43734 w 62871"/>
                  <a:gd name="connsiteY9" fmla="*/ 59370 h 60475"/>
                  <a:gd name="connsiteX10" fmla="*/ 20033 w 62871"/>
                  <a:gd name="connsiteY10" fmla="*/ 57026 h 60475"/>
                  <a:gd name="connsiteX11" fmla="*/ 24907 w 62871"/>
                  <a:gd name="connsiteY11" fmla="*/ 45529 h 60475"/>
                  <a:gd name="connsiteX12" fmla="*/ 40906 w 62871"/>
                  <a:gd name="connsiteY12" fmla="*/ 47799 h 60475"/>
                  <a:gd name="connsiteX13" fmla="*/ 50728 w 62871"/>
                  <a:gd name="connsiteY13" fmla="*/ 39167 h 60475"/>
                  <a:gd name="connsiteX14" fmla="*/ 51026 w 62871"/>
                  <a:gd name="connsiteY14" fmla="*/ 26219 h 60475"/>
                  <a:gd name="connsiteX15" fmla="*/ 38785 w 62871"/>
                  <a:gd name="connsiteY15" fmla="*/ 15391 h 60475"/>
                  <a:gd name="connsiteX16" fmla="*/ 22935 w 62871"/>
                  <a:gd name="connsiteY16" fmla="*/ 12973 h 60475"/>
                  <a:gd name="connsiteX17" fmla="*/ 13261 w 62871"/>
                  <a:gd name="connsiteY17" fmla="*/ 21717 h 60475"/>
                  <a:gd name="connsiteX18" fmla="*/ 12815 w 62871"/>
                  <a:gd name="connsiteY18" fmla="*/ 34814 h 60475"/>
                  <a:gd name="connsiteX19" fmla="*/ 24907 w 62871"/>
                  <a:gd name="connsiteY19" fmla="*/ 45529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033" y="57026"/>
                    </a:moveTo>
                    <a:cubicBezTo>
                      <a:pt x="14489" y="54422"/>
                      <a:pt x="10210" y="51445"/>
                      <a:pt x="7233" y="48022"/>
                    </a:cubicBezTo>
                    <a:cubicBezTo>
                      <a:pt x="5038" y="45492"/>
                      <a:pt x="3327" y="42664"/>
                      <a:pt x="2136" y="39502"/>
                    </a:cubicBezTo>
                    <a:cubicBezTo>
                      <a:pt x="945" y="36339"/>
                      <a:pt x="387" y="33214"/>
                      <a:pt x="499" y="30163"/>
                    </a:cubicBezTo>
                    <a:cubicBezTo>
                      <a:pt x="648" y="26107"/>
                      <a:pt x="1764" y="21866"/>
                      <a:pt x="3848" y="17438"/>
                    </a:cubicBezTo>
                    <a:cubicBezTo>
                      <a:pt x="7568" y="9438"/>
                      <a:pt x="13038" y="4192"/>
                      <a:pt x="20256" y="1699"/>
                    </a:cubicBezTo>
                    <a:cubicBezTo>
                      <a:pt x="27474" y="-794"/>
                      <a:pt x="35511" y="25"/>
                      <a:pt x="44366" y="4155"/>
                    </a:cubicBezTo>
                    <a:cubicBezTo>
                      <a:pt x="53147" y="8248"/>
                      <a:pt x="58877" y="13829"/>
                      <a:pt x="61630" y="20898"/>
                    </a:cubicBezTo>
                    <a:cubicBezTo>
                      <a:pt x="64346" y="28005"/>
                      <a:pt x="63863" y="35520"/>
                      <a:pt x="60142" y="43520"/>
                    </a:cubicBezTo>
                    <a:cubicBezTo>
                      <a:pt x="56347" y="51594"/>
                      <a:pt x="50915" y="56877"/>
                      <a:pt x="43734" y="59370"/>
                    </a:cubicBezTo>
                    <a:cubicBezTo>
                      <a:pt x="36590" y="61826"/>
                      <a:pt x="28665" y="61045"/>
                      <a:pt x="20033" y="57026"/>
                    </a:cubicBezTo>
                    <a:moveTo>
                      <a:pt x="24907" y="45529"/>
                    </a:moveTo>
                    <a:cubicBezTo>
                      <a:pt x="31083" y="48394"/>
                      <a:pt x="36404" y="49138"/>
                      <a:pt x="40906" y="47799"/>
                    </a:cubicBezTo>
                    <a:cubicBezTo>
                      <a:pt x="45408" y="46422"/>
                      <a:pt x="48682" y="43557"/>
                      <a:pt x="50728" y="39167"/>
                    </a:cubicBezTo>
                    <a:cubicBezTo>
                      <a:pt x="52775" y="34814"/>
                      <a:pt x="52886" y="30498"/>
                      <a:pt x="51026" y="26219"/>
                    </a:cubicBezTo>
                    <a:cubicBezTo>
                      <a:pt x="49166" y="21940"/>
                      <a:pt x="45110" y="18331"/>
                      <a:pt x="38785" y="15391"/>
                    </a:cubicBezTo>
                    <a:cubicBezTo>
                      <a:pt x="32571" y="12489"/>
                      <a:pt x="27288" y="11671"/>
                      <a:pt x="22935" y="12973"/>
                    </a:cubicBezTo>
                    <a:cubicBezTo>
                      <a:pt x="18619" y="14275"/>
                      <a:pt x="15382" y="17177"/>
                      <a:pt x="13261" y="21717"/>
                    </a:cubicBezTo>
                    <a:cubicBezTo>
                      <a:pt x="11140" y="26256"/>
                      <a:pt x="10991" y="30609"/>
                      <a:pt x="12815" y="34814"/>
                    </a:cubicBezTo>
                    <a:cubicBezTo>
                      <a:pt x="14638" y="39055"/>
                      <a:pt x="18656" y="42627"/>
                      <a:pt x="24907" y="45529"/>
                    </a:cubicBezTo>
                    <a:close/>
                  </a:path>
                </a:pathLst>
              </a:custGeom>
              <a:solidFill>
                <a:srgbClr val="000000"/>
              </a:solidFill>
              <a:ln w="9525" cap="flat">
                <a:noFill/>
                <a:prstDash val="solid"/>
                <a:miter/>
              </a:ln>
            </p:spPr>
            <p:txBody>
              <a:bodyPr rtlCol="0" anchor="ctr"/>
              <a:lstStyle/>
              <a:p>
                <a:endParaRPr lang="en-CA"/>
              </a:p>
            </p:txBody>
          </p:sp>
          <p:sp>
            <p:nvSpPr>
              <p:cNvPr id="303" name="Freeform: Shape 302">
                <a:extLst>
                  <a:ext uri="{FF2B5EF4-FFF2-40B4-BE49-F238E27FC236}">
                    <a16:creationId xmlns:a16="http://schemas.microsoft.com/office/drawing/2014/main" id="{5341ED48-523D-47C6-BA39-54D7524651DB}"/>
                  </a:ext>
                </a:extLst>
              </p:cNvPr>
              <p:cNvSpPr/>
              <p:nvPr/>
            </p:nvSpPr>
            <p:spPr>
              <a:xfrm>
                <a:off x="5240503" y="3701523"/>
                <a:ext cx="68907" cy="56554"/>
              </a:xfrm>
              <a:custGeom>
                <a:avLst/>
                <a:gdLst>
                  <a:gd name="connsiteX0" fmla="*/ 63926 w 68907"/>
                  <a:gd name="connsiteY0" fmla="*/ 56840 h 56554"/>
                  <a:gd name="connsiteX1" fmla="*/ 488 w 68907"/>
                  <a:gd name="connsiteY1" fmla="*/ 50887 h 56554"/>
                  <a:gd name="connsiteX2" fmla="*/ 6032 w 68907"/>
                  <a:gd name="connsiteY2" fmla="*/ 38981 h 56554"/>
                  <a:gd name="connsiteX3" fmla="*/ 52689 w 68907"/>
                  <a:gd name="connsiteY3" fmla="*/ 44004 h 56554"/>
                  <a:gd name="connsiteX4" fmla="*/ 18682 w 68907"/>
                  <a:gd name="connsiteY4" fmla="*/ 11931 h 56554"/>
                  <a:gd name="connsiteX5" fmla="*/ 24114 w 68907"/>
                  <a:gd name="connsiteY5" fmla="*/ 286 h 56554"/>
                  <a:gd name="connsiteX6" fmla="*/ 69395 w 68907"/>
                  <a:gd name="connsiteY6" fmla="*/ 45120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926" y="56840"/>
                    </a:moveTo>
                    <a:lnTo>
                      <a:pt x="488" y="50887"/>
                    </a:lnTo>
                    <a:lnTo>
                      <a:pt x="6032" y="38981"/>
                    </a:lnTo>
                    <a:lnTo>
                      <a:pt x="52689" y="44004"/>
                    </a:lnTo>
                    <a:lnTo>
                      <a:pt x="18682" y="11931"/>
                    </a:lnTo>
                    <a:lnTo>
                      <a:pt x="24114" y="286"/>
                    </a:lnTo>
                    <a:lnTo>
                      <a:pt x="69395" y="45120"/>
                    </a:lnTo>
                    <a:close/>
                  </a:path>
                </a:pathLst>
              </a:custGeom>
              <a:solidFill>
                <a:srgbClr val="000000"/>
              </a:solidFill>
              <a:ln w="9525" cap="flat">
                <a:noFill/>
                <a:prstDash val="solid"/>
                <a:miter/>
              </a:ln>
            </p:spPr>
            <p:txBody>
              <a:bodyPr rtlCol="0" anchor="ctr"/>
              <a:lstStyle/>
              <a:p>
                <a:endParaRPr lang="en-CA"/>
              </a:p>
            </p:txBody>
          </p:sp>
        </p:grpSp>
        <p:grpSp>
          <p:nvGrpSpPr>
            <p:cNvPr id="304" name="Graphic 4">
              <a:extLst>
                <a:ext uri="{FF2B5EF4-FFF2-40B4-BE49-F238E27FC236}">
                  <a16:creationId xmlns:a16="http://schemas.microsoft.com/office/drawing/2014/main" id="{72602B39-6714-442C-80AC-ACBB6EEDCD58}"/>
                </a:ext>
              </a:extLst>
            </p:cNvPr>
            <p:cNvGrpSpPr/>
            <p:nvPr/>
          </p:nvGrpSpPr>
          <p:grpSpPr>
            <a:xfrm>
              <a:off x="5374372" y="3712044"/>
              <a:ext cx="118084" cy="169648"/>
              <a:chOff x="5374372" y="3712044"/>
              <a:chExt cx="118084" cy="169648"/>
            </a:xfrm>
          </p:grpSpPr>
          <p:sp>
            <p:nvSpPr>
              <p:cNvPr id="305" name="Freeform: Shape 304">
                <a:extLst>
                  <a:ext uri="{FF2B5EF4-FFF2-40B4-BE49-F238E27FC236}">
                    <a16:creationId xmlns:a16="http://schemas.microsoft.com/office/drawing/2014/main" id="{51B2A711-623E-4A88-843F-AE00B62F6D2C}"/>
                  </a:ext>
                </a:extLst>
              </p:cNvPr>
              <p:cNvSpPr/>
              <p:nvPr/>
            </p:nvSpPr>
            <p:spPr>
              <a:xfrm>
                <a:off x="5374372" y="3819299"/>
                <a:ext cx="67639" cy="62393"/>
              </a:xfrm>
              <a:custGeom>
                <a:avLst/>
                <a:gdLst>
                  <a:gd name="connsiteX0" fmla="*/ 502 w 67639"/>
                  <a:gd name="connsiteY0" fmla="*/ 37353 h 62393"/>
                  <a:gd name="connsiteX1" fmla="*/ 9878 w 67639"/>
                  <a:gd name="connsiteY1" fmla="*/ 17298 h 62393"/>
                  <a:gd name="connsiteX2" fmla="*/ 15719 w 67639"/>
                  <a:gd name="connsiteY2" fmla="*/ 7401 h 62393"/>
                  <a:gd name="connsiteX3" fmla="*/ 24575 w 67639"/>
                  <a:gd name="connsiteY3" fmla="*/ 1560 h 62393"/>
                  <a:gd name="connsiteX4" fmla="*/ 35811 w 67639"/>
                  <a:gd name="connsiteY4" fmla="*/ 480 h 62393"/>
                  <a:gd name="connsiteX5" fmla="*/ 49466 w 67639"/>
                  <a:gd name="connsiteY5" fmla="*/ 4685 h 62393"/>
                  <a:gd name="connsiteX6" fmla="*/ 60256 w 67639"/>
                  <a:gd name="connsiteY6" fmla="*/ 11754 h 62393"/>
                  <a:gd name="connsiteX7" fmla="*/ 67177 w 67639"/>
                  <a:gd name="connsiteY7" fmla="*/ 22061 h 62393"/>
                  <a:gd name="connsiteX8" fmla="*/ 67921 w 67639"/>
                  <a:gd name="connsiteY8" fmla="*/ 31809 h 62393"/>
                  <a:gd name="connsiteX9" fmla="*/ 64535 w 67639"/>
                  <a:gd name="connsiteY9" fmla="*/ 42041 h 62393"/>
                  <a:gd name="connsiteX10" fmla="*/ 54898 w 67639"/>
                  <a:gd name="connsiteY10" fmla="*/ 62691 h 62393"/>
                  <a:gd name="connsiteX11" fmla="*/ 502 w 67639"/>
                  <a:gd name="connsiteY11" fmla="*/ 37353 h 62393"/>
                  <a:gd name="connsiteX12" fmla="*/ 14826 w 67639"/>
                  <a:gd name="connsiteY12" fmla="*/ 30655 h 62393"/>
                  <a:gd name="connsiteX13" fmla="*/ 50843 w 67639"/>
                  <a:gd name="connsiteY13" fmla="*/ 47473 h 62393"/>
                  <a:gd name="connsiteX14" fmla="*/ 54675 w 67639"/>
                  <a:gd name="connsiteY14" fmla="*/ 39250 h 62393"/>
                  <a:gd name="connsiteX15" fmla="*/ 57242 w 67639"/>
                  <a:gd name="connsiteY15" fmla="*/ 32367 h 62393"/>
                  <a:gd name="connsiteX16" fmla="*/ 57056 w 67639"/>
                  <a:gd name="connsiteY16" fmla="*/ 26898 h 62393"/>
                  <a:gd name="connsiteX17" fmla="*/ 53150 w 67639"/>
                  <a:gd name="connsiteY17" fmla="*/ 21577 h 62393"/>
                  <a:gd name="connsiteX18" fmla="*/ 43699 w 67639"/>
                  <a:gd name="connsiteY18" fmla="*/ 15810 h 62393"/>
                  <a:gd name="connsiteX19" fmla="*/ 33504 w 67639"/>
                  <a:gd name="connsiteY19" fmla="*/ 12424 h 62393"/>
                  <a:gd name="connsiteX20" fmla="*/ 26770 w 67639"/>
                  <a:gd name="connsiteY20" fmla="*/ 13057 h 62393"/>
                  <a:gd name="connsiteX21" fmla="*/ 21859 w 67639"/>
                  <a:gd name="connsiteY21" fmla="*/ 16963 h 62393"/>
                  <a:gd name="connsiteX22" fmla="*/ 17133 w 67639"/>
                  <a:gd name="connsiteY22" fmla="*/ 25744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502" y="37353"/>
                    </a:moveTo>
                    <a:lnTo>
                      <a:pt x="9878" y="17298"/>
                    </a:lnTo>
                    <a:cubicBezTo>
                      <a:pt x="11999" y="12759"/>
                      <a:pt x="13933" y="9485"/>
                      <a:pt x="15719" y="7401"/>
                    </a:cubicBezTo>
                    <a:cubicBezTo>
                      <a:pt x="18175" y="4685"/>
                      <a:pt x="21114" y="2713"/>
                      <a:pt x="24575" y="1560"/>
                    </a:cubicBezTo>
                    <a:cubicBezTo>
                      <a:pt x="28035" y="406"/>
                      <a:pt x="31756" y="34"/>
                      <a:pt x="35811" y="480"/>
                    </a:cubicBezTo>
                    <a:cubicBezTo>
                      <a:pt x="39830" y="890"/>
                      <a:pt x="44369" y="2304"/>
                      <a:pt x="49466" y="4685"/>
                    </a:cubicBezTo>
                    <a:cubicBezTo>
                      <a:pt x="53968" y="6769"/>
                      <a:pt x="57540" y="9113"/>
                      <a:pt x="60256" y="11754"/>
                    </a:cubicBezTo>
                    <a:cubicBezTo>
                      <a:pt x="63605" y="14954"/>
                      <a:pt x="65912" y="18377"/>
                      <a:pt x="67177" y="22061"/>
                    </a:cubicBezTo>
                    <a:cubicBezTo>
                      <a:pt x="68144" y="24814"/>
                      <a:pt x="68367" y="28051"/>
                      <a:pt x="67921" y="31809"/>
                    </a:cubicBezTo>
                    <a:cubicBezTo>
                      <a:pt x="67549" y="34562"/>
                      <a:pt x="66433" y="37985"/>
                      <a:pt x="64535" y="42041"/>
                    </a:cubicBezTo>
                    <a:lnTo>
                      <a:pt x="54898" y="62691"/>
                    </a:lnTo>
                    <a:lnTo>
                      <a:pt x="502" y="37353"/>
                    </a:lnTo>
                    <a:moveTo>
                      <a:pt x="14826" y="30655"/>
                    </a:moveTo>
                    <a:lnTo>
                      <a:pt x="50843" y="47473"/>
                    </a:lnTo>
                    <a:lnTo>
                      <a:pt x="54675" y="39250"/>
                    </a:lnTo>
                    <a:cubicBezTo>
                      <a:pt x="56089" y="36199"/>
                      <a:pt x="56945" y="33892"/>
                      <a:pt x="57242" y="32367"/>
                    </a:cubicBezTo>
                    <a:cubicBezTo>
                      <a:pt x="57652" y="30395"/>
                      <a:pt x="57577" y="28572"/>
                      <a:pt x="57056" y="26898"/>
                    </a:cubicBezTo>
                    <a:cubicBezTo>
                      <a:pt x="56536" y="25223"/>
                      <a:pt x="55233" y="23437"/>
                      <a:pt x="53150" y="21577"/>
                    </a:cubicBezTo>
                    <a:cubicBezTo>
                      <a:pt x="51066" y="19679"/>
                      <a:pt x="47903" y="17782"/>
                      <a:pt x="43699" y="15810"/>
                    </a:cubicBezTo>
                    <a:cubicBezTo>
                      <a:pt x="39495" y="13838"/>
                      <a:pt x="36109" y="12722"/>
                      <a:pt x="33504" y="12424"/>
                    </a:cubicBezTo>
                    <a:cubicBezTo>
                      <a:pt x="30900" y="12089"/>
                      <a:pt x="28667" y="12312"/>
                      <a:pt x="26770" y="13057"/>
                    </a:cubicBezTo>
                    <a:cubicBezTo>
                      <a:pt x="24909" y="13801"/>
                      <a:pt x="23272" y="15103"/>
                      <a:pt x="21859" y="16963"/>
                    </a:cubicBezTo>
                    <a:cubicBezTo>
                      <a:pt x="20780" y="18340"/>
                      <a:pt x="19217" y="21242"/>
                      <a:pt x="17133" y="25744"/>
                    </a:cubicBezTo>
                    <a:close/>
                  </a:path>
                </a:pathLst>
              </a:custGeom>
              <a:solidFill>
                <a:srgbClr val="000000"/>
              </a:solidFill>
              <a:ln w="9525" cap="flat">
                <a:noFill/>
                <a:prstDash val="solid"/>
                <a:miter/>
              </a:ln>
            </p:spPr>
            <p:txBody>
              <a:bodyPr rtlCol="0" anchor="ctr"/>
              <a:lstStyle/>
              <a:p>
                <a:endParaRPr lang="en-CA"/>
              </a:p>
            </p:txBody>
          </p:sp>
          <p:sp>
            <p:nvSpPr>
              <p:cNvPr id="306" name="Freeform: Shape 305">
                <a:extLst>
                  <a:ext uri="{FF2B5EF4-FFF2-40B4-BE49-F238E27FC236}">
                    <a16:creationId xmlns:a16="http://schemas.microsoft.com/office/drawing/2014/main" id="{D071CF81-9673-4548-935C-10C2C74DD19A}"/>
                  </a:ext>
                </a:extLst>
              </p:cNvPr>
              <p:cNvSpPr/>
              <p:nvPr/>
            </p:nvSpPr>
            <p:spPr>
              <a:xfrm>
                <a:off x="5399984" y="3761131"/>
                <a:ext cx="73669" cy="65670"/>
              </a:xfrm>
              <a:custGeom>
                <a:avLst/>
                <a:gdLst>
                  <a:gd name="connsiteX0" fmla="*/ 54864 w 73669"/>
                  <a:gd name="connsiteY0" fmla="*/ 65962 h 65670"/>
                  <a:gd name="connsiteX1" fmla="*/ 504 w 73669"/>
                  <a:gd name="connsiteY1" fmla="*/ 40624 h 65670"/>
                  <a:gd name="connsiteX2" fmla="*/ 19294 w 73669"/>
                  <a:gd name="connsiteY2" fmla="*/ 291 h 65670"/>
                  <a:gd name="connsiteX3" fmla="*/ 28484 w 73669"/>
                  <a:gd name="connsiteY3" fmla="*/ 4607 h 65670"/>
                  <a:gd name="connsiteX4" fmla="*/ 14829 w 73669"/>
                  <a:gd name="connsiteY4" fmla="*/ 33927 h 65670"/>
                  <a:gd name="connsiteX5" fmla="*/ 26884 w 73669"/>
                  <a:gd name="connsiteY5" fmla="*/ 39545 h 65670"/>
                  <a:gd name="connsiteX6" fmla="*/ 39609 w 73669"/>
                  <a:gd name="connsiteY6" fmla="*/ 12235 h 65670"/>
                  <a:gd name="connsiteX7" fmla="*/ 48762 w 73669"/>
                  <a:gd name="connsiteY7" fmla="*/ 16514 h 65670"/>
                  <a:gd name="connsiteX8" fmla="*/ 36037 w 73669"/>
                  <a:gd name="connsiteY8" fmla="*/ 43824 h 65670"/>
                  <a:gd name="connsiteX9" fmla="*/ 50845 w 73669"/>
                  <a:gd name="connsiteY9" fmla="*/ 50744 h 65670"/>
                  <a:gd name="connsiteX10" fmla="*/ 64984 w 73669"/>
                  <a:gd name="connsiteY10" fmla="*/ 20346 h 65670"/>
                  <a:gd name="connsiteX11" fmla="*/ 74174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864" y="65962"/>
                    </a:moveTo>
                    <a:lnTo>
                      <a:pt x="504" y="40624"/>
                    </a:lnTo>
                    <a:lnTo>
                      <a:pt x="19294" y="291"/>
                    </a:lnTo>
                    <a:lnTo>
                      <a:pt x="28484" y="4607"/>
                    </a:lnTo>
                    <a:lnTo>
                      <a:pt x="14829" y="33927"/>
                    </a:lnTo>
                    <a:lnTo>
                      <a:pt x="26884" y="39545"/>
                    </a:lnTo>
                    <a:lnTo>
                      <a:pt x="39609" y="12235"/>
                    </a:lnTo>
                    <a:lnTo>
                      <a:pt x="48762" y="16514"/>
                    </a:lnTo>
                    <a:lnTo>
                      <a:pt x="36037" y="43824"/>
                    </a:lnTo>
                    <a:lnTo>
                      <a:pt x="50845" y="50744"/>
                    </a:lnTo>
                    <a:lnTo>
                      <a:pt x="64984" y="20346"/>
                    </a:lnTo>
                    <a:lnTo>
                      <a:pt x="74174" y="24625"/>
                    </a:lnTo>
                    <a:close/>
                  </a:path>
                </a:pathLst>
              </a:custGeom>
              <a:solidFill>
                <a:srgbClr val="000000"/>
              </a:solidFill>
              <a:ln w="9525" cap="flat">
                <a:noFill/>
                <a:prstDash val="solid"/>
                <a:miter/>
              </a:ln>
            </p:spPr>
            <p:txBody>
              <a:bodyPr rtlCol="0" anchor="ctr"/>
              <a:lstStyle/>
              <a:p>
                <a:endParaRPr lang="en-CA"/>
              </a:p>
            </p:txBody>
          </p:sp>
          <p:sp>
            <p:nvSpPr>
              <p:cNvPr id="307" name="Freeform: Shape 306">
                <a:extLst>
                  <a:ext uri="{FF2B5EF4-FFF2-40B4-BE49-F238E27FC236}">
                    <a16:creationId xmlns:a16="http://schemas.microsoft.com/office/drawing/2014/main" id="{44D54310-9CA0-42FE-975F-B3F46E2431FE}"/>
                  </a:ext>
                </a:extLst>
              </p:cNvPr>
              <p:cNvSpPr/>
              <p:nvPr/>
            </p:nvSpPr>
            <p:spPr>
              <a:xfrm>
                <a:off x="5430671" y="3712044"/>
                <a:ext cx="61785" cy="57350"/>
              </a:xfrm>
              <a:custGeom>
                <a:avLst/>
                <a:gdLst>
                  <a:gd name="connsiteX0" fmla="*/ 44053 w 61785"/>
                  <a:gd name="connsiteY0" fmla="*/ 20280 h 57350"/>
                  <a:gd name="connsiteX1" fmla="*/ 52387 w 61785"/>
                  <a:gd name="connsiteY1" fmla="*/ 11201 h 57350"/>
                  <a:gd name="connsiteX2" fmla="*/ 61801 w 61785"/>
                  <a:gd name="connsiteY2" fmla="*/ 25489 h 57350"/>
                  <a:gd name="connsiteX3" fmla="*/ 59419 w 61785"/>
                  <a:gd name="connsiteY3" fmla="*/ 41971 h 57350"/>
                  <a:gd name="connsiteX4" fmla="*/ 43718 w 61785"/>
                  <a:gd name="connsiteY4" fmla="*/ 56333 h 57350"/>
                  <a:gd name="connsiteX5" fmla="*/ 20203 w 61785"/>
                  <a:gd name="connsiteY5" fmla="*/ 53878 h 57350"/>
                  <a:gd name="connsiteX6" fmla="*/ 2381 w 61785"/>
                  <a:gd name="connsiteY6" fmla="*/ 37023 h 57350"/>
                  <a:gd name="connsiteX7" fmla="*/ 3497 w 61785"/>
                  <a:gd name="connsiteY7" fmla="*/ 15071 h 57350"/>
                  <a:gd name="connsiteX8" fmla="*/ 16929 w 61785"/>
                  <a:gd name="connsiteY8" fmla="*/ 1639 h 57350"/>
                  <a:gd name="connsiteX9" fmla="*/ 29542 w 61785"/>
                  <a:gd name="connsiteY9" fmla="*/ 709 h 57350"/>
                  <a:gd name="connsiteX10" fmla="*/ 27087 w 61785"/>
                  <a:gd name="connsiteY10" fmla="*/ 12801 h 57350"/>
                  <a:gd name="connsiteX11" fmla="*/ 18529 w 61785"/>
                  <a:gd name="connsiteY11" fmla="*/ 13731 h 57350"/>
                  <a:gd name="connsiteX12" fmla="*/ 12613 w 61785"/>
                  <a:gd name="connsiteY12" fmla="*/ 20019 h 57350"/>
                  <a:gd name="connsiteX13" fmla="*/ 12353 w 61785"/>
                  <a:gd name="connsiteY13" fmla="*/ 31851 h 57350"/>
                  <a:gd name="connsiteX14" fmla="*/ 24668 w 61785"/>
                  <a:gd name="connsiteY14" fmla="*/ 42157 h 57350"/>
                  <a:gd name="connsiteX15" fmla="*/ 41076 w 61785"/>
                  <a:gd name="connsiteY15" fmla="*/ 45320 h 57350"/>
                  <a:gd name="connsiteX16" fmla="*/ 49969 w 61785"/>
                  <a:gd name="connsiteY16" fmla="*/ 37692 h 57350"/>
                  <a:gd name="connsiteX17" fmla="*/ 50713 w 61785"/>
                  <a:gd name="connsiteY17" fmla="*/ 28874 h 57350"/>
                  <a:gd name="connsiteX18" fmla="*/ 44053 w 61785"/>
                  <a:gd name="connsiteY18" fmla="*/ 20280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053" y="20280"/>
                    </a:moveTo>
                    <a:lnTo>
                      <a:pt x="52387" y="11201"/>
                    </a:lnTo>
                    <a:cubicBezTo>
                      <a:pt x="57559" y="15592"/>
                      <a:pt x="60722" y="20354"/>
                      <a:pt x="61801" y="25489"/>
                    </a:cubicBezTo>
                    <a:cubicBezTo>
                      <a:pt x="62917" y="30660"/>
                      <a:pt x="62136" y="36130"/>
                      <a:pt x="59419" y="41971"/>
                    </a:cubicBezTo>
                    <a:cubicBezTo>
                      <a:pt x="56034" y="49189"/>
                      <a:pt x="50787" y="53989"/>
                      <a:pt x="43718" y="56333"/>
                    </a:cubicBezTo>
                    <a:cubicBezTo>
                      <a:pt x="36612" y="58677"/>
                      <a:pt x="28761" y="57859"/>
                      <a:pt x="20203" y="53878"/>
                    </a:cubicBezTo>
                    <a:cubicBezTo>
                      <a:pt x="11162" y="49636"/>
                      <a:pt x="5209" y="44018"/>
                      <a:pt x="2381" y="37023"/>
                    </a:cubicBezTo>
                    <a:cubicBezTo>
                      <a:pt x="-447" y="30028"/>
                      <a:pt x="-75" y="22698"/>
                      <a:pt x="3497" y="15071"/>
                    </a:cubicBezTo>
                    <a:cubicBezTo>
                      <a:pt x="6585" y="8411"/>
                      <a:pt x="11050" y="3946"/>
                      <a:pt x="16929" y="1639"/>
                    </a:cubicBezTo>
                    <a:cubicBezTo>
                      <a:pt x="20426" y="225"/>
                      <a:pt x="24631" y="-73"/>
                      <a:pt x="29542" y="709"/>
                    </a:cubicBezTo>
                    <a:lnTo>
                      <a:pt x="27087" y="12801"/>
                    </a:lnTo>
                    <a:cubicBezTo>
                      <a:pt x="23961" y="12131"/>
                      <a:pt x="21096" y="12429"/>
                      <a:pt x="18529" y="13731"/>
                    </a:cubicBezTo>
                    <a:cubicBezTo>
                      <a:pt x="15924" y="14996"/>
                      <a:pt x="13952" y="17080"/>
                      <a:pt x="12613" y="20019"/>
                    </a:cubicBezTo>
                    <a:cubicBezTo>
                      <a:pt x="10715" y="24037"/>
                      <a:pt x="10641" y="27981"/>
                      <a:pt x="12353" y="31851"/>
                    </a:cubicBezTo>
                    <a:cubicBezTo>
                      <a:pt x="14101" y="35720"/>
                      <a:pt x="18194" y="39143"/>
                      <a:pt x="24668" y="42157"/>
                    </a:cubicBezTo>
                    <a:cubicBezTo>
                      <a:pt x="31551" y="45357"/>
                      <a:pt x="37021" y="46436"/>
                      <a:pt x="41076" y="45320"/>
                    </a:cubicBezTo>
                    <a:cubicBezTo>
                      <a:pt x="45169" y="44204"/>
                      <a:pt x="48108" y="41674"/>
                      <a:pt x="49969" y="37692"/>
                    </a:cubicBezTo>
                    <a:cubicBezTo>
                      <a:pt x="51346" y="34790"/>
                      <a:pt x="51569" y="31851"/>
                      <a:pt x="50713" y="28874"/>
                    </a:cubicBezTo>
                    <a:cubicBezTo>
                      <a:pt x="49820" y="25898"/>
                      <a:pt x="47625" y="23033"/>
                      <a:pt x="44053" y="20280"/>
                    </a:cubicBezTo>
                    <a:close/>
                  </a:path>
                </a:pathLst>
              </a:custGeom>
              <a:solidFill>
                <a:srgbClr val="000000"/>
              </a:solidFill>
              <a:ln w="9525" cap="flat">
                <a:noFill/>
                <a:prstDash val="solid"/>
                <a:miter/>
              </a:ln>
            </p:spPr>
            <p:txBody>
              <a:bodyPr rtlCol="0" anchor="ctr"/>
              <a:lstStyle/>
              <a:p>
                <a:endParaRPr lang="en-CA"/>
              </a:p>
            </p:txBody>
          </p:sp>
        </p:grpSp>
        <p:sp>
          <p:nvSpPr>
            <p:cNvPr id="308" name="Freeform: Shape 307">
              <a:extLst>
                <a:ext uri="{FF2B5EF4-FFF2-40B4-BE49-F238E27FC236}">
                  <a16:creationId xmlns:a16="http://schemas.microsoft.com/office/drawing/2014/main" id="{071D294C-8008-43DB-9D0E-6180C5701223}"/>
                </a:ext>
              </a:extLst>
            </p:cNvPr>
            <p:cNvSpPr/>
            <p:nvPr/>
          </p:nvSpPr>
          <p:spPr>
            <a:xfrm>
              <a:off x="5709123"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09" name="Freeform: Shape 308">
              <a:extLst>
                <a:ext uri="{FF2B5EF4-FFF2-40B4-BE49-F238E27FC236}">
                  <a16:creationId xmlns:a16="http://schemas.microsoft.com/office/drawing/2014/main" id="{6DB99F4F-3C94-4629-8D2F-AF71B20E5E2D}"/>
                </a:ext>
              </a:extLst>
            </p:cNvPr>
            <p:cNvSpPr/>
            <p:nvPr/>
          </p:nvSpPr>
          <p:spPr>
            <a:xfrm>
              <a:off x="5891583"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0" name="Freeform: Shape 309">
              <a:extLst>
                <a:ext uri="{FF2B5EF4-FFF2-40B4-BE49-F238E27FC236}">
                  <a16:creationId xmlns:a16="http://schemas.microsoft.com/office/drawing/2014/main" id="{A3C96488-D5CD-471A-A7EB-F5D68F95BA78}"/>
                </a:ext>
              </a:extLst>
            </p:cNvPr>
            <p:cNvSpPr/>
            <p:nvPr/>
          </p:nvSpPr>
          <p:spPr>
            <a:xfrm>
              <a:off x="6074044"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1" name="Freeform: Shape 310">
              <a:extLst>
                <a:ext uri="{FF2B5EF4-FFF2-40B4-BE49-F238E27FC236}">
                  <a16:creationId xmlns:a16="http://schemas.microsoft.com/office/drawing/2014/main" id="{1A16B0C8-8F8D-4287-B4CA-4DA32CE50F5F}"/>
                </a:ext>
              </a:extLst>
            </p:cNvPr>
            <p:cNvSpPr/>
            <p:nvPr/>
          </p:nvSpPr>
          <p:spPr>
            <a:xfrm>
              <a:off x="6256515"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2" name="Freeform: Shape 311">
              <a:extLst>
                <a:ext uri="{FF2B5EF4-FFF2-40B4-BE49-F238E27FC236}">
                  <a16:creationId xmlns:a16="http://schemas.microsoft.com/office/drawing/2014/main" id="{43FBB1EA-05F1-44BF-BFAC-F7D9501195BD}"/>
                </a:ext>
              </a:extLst>
            </p:cNvPr>
            <p:cNvSpPr/>
            <p:nvPr/>
          </p:nvSpPr>
          <p:spPr>
            <a:xfrm>
              <a:off x="6438976"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3" name="Freeform: Shape 312">
              <a:extLst>
                <a:ext uri="{FF2B5EF4-FFF2-40B4-BE49-F238E27FC236}">
                  <a16:creationId xmlns:a16="http://schemas.microsoft.com/office/drawing/2014/main" id="{15BD386A-DA2D-47EB-8B82-DCDB8E22145D}"/>
                </a:ext>
              </a:extLst>
            </p:cNvPr>
            <p:cNvSpPr/>
            <p:nvPr/>
          </p:nvSpPr>
          <p:spPr>
            <a:xfrm>
              <a:off x="6621437"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 name="Freeform: Shape 313">
              <a:extLst>
                <a:ext uri="{FF2B5EF4-FFF2-40B4-BE49-F238E27FC236}">
                  <a16:creationId xmlns:a16="http://schemas.microsoft.com/office/drawing/2014/main" id="{10F54759-BF80-4388-9E3C-E70AF2AFB623}"/>
                </a:ext>
              </a:extLst>
            </p:cNvPr>
            <p:cNvSpPr/>
            <p:nvPr/>
          </p:nvSpPr>
          <p:spPr>
            <a:xfrm>
              <a:off x="6803898"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5" name="Freeform: Shape 314">
              <a:extLst>
                <a:ext uri="{FF2B5EF4-FFF2-40B4-BE49-F238E27FC236}">
                  <a16:creationId xmlns:a16="http://schemas.microsoft.com/office/drawing/2014/main" id="{02CC9435-4D0E-4B1C-B425-4184CE6415B3}"/>
                </a:ext>
              </a:extLst>
            </p:cNvPr>
            <p:cNvSpPr/>
            <p:nvPr/>
          </p:nvSpPr>
          <p:spPr>
            <a:xfrm>
              <a:off x="6986368"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6" name="Freeform: Shape 315">
              <a:extLst>
                <a:ext uri="{FF2B5EF4-FFF2-40B4-BE49-F238E27FC236}">
                  <a16:creationId xmlns:a16="http://schemas.microsoft.com/office/drawing/2014/main" id="{160A609F-82D0-472F-9400-0E88325640D8}"/>
                </a:ext>
              </a:extLst>
            </p:cNvPr>
            <p:cNvSpPr/>
            <p:nvPr/>
          </p:nvSpPr>
          <p:spPr>
            <a:xfrm>
              <a:off x="7168829"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 name="Freeform: Shape 316">
              <a:extLst>
                <a:ext uri="{FF2B5EF4-FFF2-40B4-BE49-F238E27FC236}">
                  <a16:creationId xmlns:a16="http://schemas.microsoft.com/office/drawing/2014/main" id="{6E625264-FE7C-40E7-A5C9-D540EE84025D}"/>
                </a:ext>
              </a:extLst>
            </p:cNvPr>
            <p:cNvSpPr/>
            <p:nvPr/>
          </p:nvSpPr>
          <p:spPr>
            <a:xfrm>
              <a:off x="7351290"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8" name="Freeform: Shape 317">
              <a:extLst>
                <a:ext uri="{FF2B5EF4-FFF2-40B4-BE49-F238E27FC236}">
                  <a16:creationId xmlns:a16="http://schemas.microsoft.com/office/drawing/2014/main" id="{A050DB84-67BA-4B2C-8F97-FBE0EC6864F6}"/>
                </a:ext>
              </a:extLst>
            </p:cNvPr>
            <p:cNvSpPr/>
            <p:nvPr/>
          </p:nvSpPr>
          <p:spPr>
            <a:xfrm>
              <a:off x="7533751"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9" name="Freeform: Shape 318">
              <a:extLst>
                <a:ext uri="{FF2B5EF4-FFF2-40B4-BE49-F238E27FC236}">
                  <a16:creationId xmlns:a16="http://schemas.microsoft.com/office/drawing/2014/main" id="{5CE798FF-2FBD-4920-911D-5DC1ABE60626}"/>
                </a:ext>
              </a:extLst>
            </p:cNvPr>
            <p:cNvSpPr/>
            <p:nvPr/>
          </p:nvSpPr>
          <p:spPr>
            <a:xfrm>
              <a:off x="7716221" y="36504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320" name="Graphic 4">
              <a:extLst>
                <a:ext uri="{FF2B5EF4-FFF2-40B4-BE49-F238E27FC236}">
                  <a16:creationId xmlns:a16="http://schemas.microsoft.com/office/drawing/2014/main" id="{B2B1CA84-5928-43A3-9AB6-BEF0D5863951}"/>
                </a:ext>
              </a:extLst>
            </p:cNvPr>
            <p:cNvGrpSpPr/>
            <p:nvPr/>
          </p:nvGrpSpPr>
          <p:grpSpPr>
            <a:xfrm>
              <a:off x="5658635" y="3707527"/>
              <a:ext cx="110654" cy="164700"/>
              <a:chOff x="5658635" y="3707527"/>
              <a:chExt cx="110654" cy="164700"/>
            </a:xfrm>
          </p:grpSpPr>
          <p:sp>
            <p:nvSpPr>
              <p:cNvPr id="321" name="Freeform: Shape 320">
                <a:extLst>
                  <a:ext uri="{FF2B5EF4-FFF2-40B4-BE49-F238E27FC236}">
                    <a16:creationId xmlns:a16="http://schemas.microsoft.com/office/drawing/2014/main" id="{5369EE0E-3604-4F24-B40D-402E3B042E42}"/>
                  </a:ext>
                </a:extLst>
              </p:cNvPr>
              <p:cNvSpPr/>
              <p:nvPr/>
            </p:nvSpPr>
            <p:spPr>
              <a:xfrm>
                <a:off x="5658635" y="3817295"/>
                <a:ext cx="54482" cy="54933"/>
              </a:xfrm>
              <a:custGeom>
                <a:avLst/>
                <a:gdLst>
                  <a:gd name="connsiteX0" fmla="*/ 531 w 54482"/>
                  <a:gd name="connsiteY0" fmla="*/ 11272 h 54933"/>
                  <a:gd name="connsiteX1" fmla="*/ 5628 w 54482"/>
                  <a:gd name="connsiteY1" fmla="*/ 296 h 54933"/>
                  <a:gd name="connsiteX2" fmla="*/ 40044 w 54482"/>
                  <a:gd name="connsiteY2" fmla="*/ 16370 h 54933"/>
                  <a:gd name="connsiteX3" fmla="*/ 49867 w 54482"/>
                  <a:gd name="connsiteY3" fmla="*/ 22397 h 54933"/>
                  <a:gd name="connsiteX4" fmla="*/ 54816 w 54482"/>
                  <a:gd name="connsiteY4" fmla="*/ 31736 h 54933"/>
                  <a:gd name="connsiteX5" fmla="*/ 52509 w 54482"/>
                  <a:gd name="connsiteY5" fmla="*/ 44126 h 54933"/>
                  <a:gd name="connsiteX6" fmla="*/ 42240 w 54482"/>
                  <a:gd name="connsiteY6" fmla="*/ 54432 h 54933"/>
                  <a:gd name="connsiteX7" fmla="*/ 26985 w 54482"/>
                  <a:gd name="connsiteY7" fmla="*/ 52646 h 54933"/>
                  <a:gd name="connsiteX8" fmla="*/ 30594 w 54482"/>
                  <a:gd name="connsiteY8" fmla="*/ 41708 h 54933"/>
                  <a:gd name="connsiteX9" fmla="*/ 37849 w 54482"/>
                  <a:gd name="connsiteY9" fmla="*/ 43419 h 54933"/>
                  <a:gd name="connsiteX10" fmla="*/ 43319 w 54482"/>
                  <a:gd name="connsiteY10" fmla="*/ 39401 h 54933"/>
                  <a:gd name="connsiteX11" fmla="*/ 43616 w 54482"/>
                  <a:gd name="connsiteY11" fmla="*/ 33224 h 54933"/>
                  <a:gd name="connsiteX12" fmla="*/ 35654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531" y="11272"/>
                    </a:moveTo>
                    <a:lnTo>
                      <a:pt x="5628" y="296"/>
                    </a:lnTo>
                    <a:lnTo>
                      <a:pt x="40044" y="16370"/>
                    </a:lnTo>
                    <a:cubicBezTo>
                      <a:pt x="44546" y="18453"/>
                      <a:pt x="47821" y="20462"/>
                      <a:pt x="49867" y="22397"/>
                    </a:cubicBezTo>
                    <a:cubicBezTo>
                      <a:pt x="52546" y="24927"/>
                      <a:pt x="54183" y="28053"/>
                      <a:pt x="54816" y="31736"/>
                    </a:cubicBezTo>
                    <a:cubicBezTo>
                      <a:pt x="55411" y="35420"/>
                      <a:pt x="54667" y="39550"/>
                      <a:pt x="52509" y="44126"/>
                    </a:cubicBezTo>
                    <a:cubicBezTo>
                      <a:pt x="50016" y="49484"/>
                      <a:pt x="46593" y="52944"/>
                      <a:pt x="42240" y="54432"/>
                    </a:cubicBezTo>
                    <a:cubicBezTo>
                      <a:pt x="37886" y="55921"/>
                      <a:pt x="32789" y="55325"/>
                      <a:pt x="26985" y="52646"/>
                    </a:cubicBezTo>
                    <a:lnTo>
                      <a:pt x="30594" y="41708"/>
                    </a:lnTo>
                    <a:cubicBezTo>
                      <a:pt x="33794" y="43047"/>
                      <a:pt x="36212" y="43642"/>
                      <a:pt x="37849" y="43419"/>
                    </a:cubicBezTo>
                    <a:cubicBezTo>
                      <a:pt x="40342" y="43159"/>
                      <a:pt x="42165" y="41819"/>
                      <a:pt x="43319" y="39401"/>
                    </a:cubicBezTo>
                    <a:cubicBezTo>
                      <a:pt x="44435" y="36945"/>
                      <a:pt x="44546" y="34861"/>
                      <a:pt x="43616" y="33224"/>
                    </a:cubicBezTo>
                    <a:cubicBezTo>
                      <a:pt x="42723" y="31550"/>
                      <a:pt x="40044" y="29690"/>
                      <a:pt x="35654" y="27643"/>
                    </a:cubicBezTo>
                    <a:close/>
                  </a:path>
                </a:pathLst>
              </a:custGeom>
              <a:solidFill>
                <a:srgbClr val="000000"/>
              </a:solidFill>
              <a:ln w="9525" cap="flat">
                <a:noFill/>
                <a:prstDash val="solid"/>
                <a:miter/>
              </a:ln>
            </p:spPr>
            <p:txBody>
              <a:bodyPr rtlCol="0" anchor="ctr"/>
              <a:lstStyle/>
              <a:p>
                <a:endParaRPr lang="en-CA"/>
              </a:p>
            </p:txBody>
          </p:sp>
          <p:sp>
            <p:nvSpPr>
              <p:cNvPr id="322" name="Freeform: Shape 321">
                <a:extLst>
                  <a:ext uri="{FF2B5EF4-FFF2-40B4-BE49-F238E27FC236}">
                    <a16:creationId xmlns:a16="http://schemas.microsoft.com/office/drawing/2014/main" id="{9C3CB1EA-D60E-4ED2-9AAC-D25648B4C886}"/>
                  </a:ext>
                </a:extLst>
              </p:cNvPr>
              <p:cNvSpPr/>
              <p:nvPr/>
            </p:nvSpPr>
            <p:spPr>
              <a:xfrm>
                <a:off x="5676472" y="3778353"/>
                <a:ext cx="69949" cy="58154"/>
              </a:xfrm>
              <a:custGeom>
                <a:avLst/>
                <a:gdLst>
                  <a:gd name="connsiteX0" fmla="*/ 70482 w 69949"/>
                  <a:gd name="connsiteY0" fmla="*/ 3901 h 58154"/>
                  <a:gd name="connsiteX1" fmla="*/ 64901 w 69949"/>
                  <a:gd name="connsiteY1" fmla="*/ 15844 h 58154"/>
                  <a:gd name="connsiteX2" fmla="*/ 50353 w 69949"/>
                  <a:gd name="connsiteY2" fmla="*/ 14803 h 58154"/>
                  <a:gd name="connsiteX3" fmla="*/ 40195 w 69949"/>
                  <a:gd name="connsiteY3" fmla="*/ 36569 h 58154"/>
                  <a:gd name="connsiteX4" fmla="*/ 50465 w 69949"/>
                  <a:gd name="connsiteY4" fmla="*/ 46801 h 58154"/>
                  <a:gd name="connsiteX5" fmla="*/ 45032 w 69949"/>
                  <a:gd name="connsiteY5" fmla="*/ 58446 h 58154"/>
                  <a:gd name="connsiteX6" fmla="*/ 533 w 69949"/>
                  <a:gd name="connsiteY6" fmla="*/ 11900 h 58154"/>
                  <a:gd name="connsiteX7" fmla="*/ 5928 w 69949"/>
                  <a:gd name="connsiteY7" fmla="*/ 292 h 58154"/>
                  <a:gd name="connsiteX8" fmla="*/ 70482 w 69949"/>
                  <a:gd name="connsiteY8" fmla="*/ 3901 h 58154"/>
                  <a:gd name="connsiteX9" fmla="*/ 39526 w 69949"/>
                  <a:gd name="connsiteY9" fmla="*/ 14058 h 58154"/>
                  <a:gd name="connsiteX10" fmla="*/ 15862 w 69949"/>
                  <a:gd name="connsiteY10" fmla="*/ 12161 h 58154"/>
                  <a:gd name="connsiteX11" fmla="*/ 32605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482" y="3901"/>
                    </a:moveTo>
                    <a:lnTo>
                      <a:pt x="64901" y="15844"/>
                    </a:lnTo>
                    <a:lnTo>
                      <a:pt x="50353" y="14803"/>
                    </a:lnTo>
                    <a:lnTo>
                      <a:pt x="40195" y="36569"/>
                    </a:lnTo>
                    <a:lnTo>
                      <a:pt x="50465" y="46801"/>
                    </a:lnTo>
                    <a:lnTo>
                      <a:pt x="45032" y="58446"/>
                    </a:lnTo>
                    <a:lnTo>
                      <a:pt x="533" y="11900"/>
                    </a:lnTo>
                    <a:lnTo>
                      <a:pt x="5928" y="292"/>
                    </a:lnTo>
                    <a:lnTo>
                      <a:pt x="70482" y="3901"/>
                    </a:lnTo>
                    <a:moveTo>
                      <a:pt x="39526" y="14058"/>
                    </a:moveTo>
                    <a:lnTo>
                      <a:pt x="15862" y="12161"/>
                    </a:lnTo>
                    <a:lnTo>
                      <a:pt x="32605" y="28904"/>
                    </a:lnTo>
                    <a:close/>
                  </a:path>
                </a:pathLst>
              </a:custGeom>
              <a:solidFill>
                <a:srgbClr val="000000"/>
              </a:solidFill>
              <a:ln w="9525" cap="flat">
                <a:noFill/>
                <a:prstDash val="solid"/>
                <a:miter/>
              </a:ln>
            </p:spPr>
            <p:txBody>
              <a:bodyPr rtlCol="0" anchor="ctr"/>
              <a:lstStyle/>
              <a:p>
                <a:endParaRPr lang="en-CA"/>
              </a:p>
            </p:txBody>
          </p:sp>
          <p:sp>
            <p:nvSpPr>
              <p:cNvPr id="323" name="Freeform: Shape 322">
                <a:extLst>
                  <a:ext uri="{FF2B5EF4-FFF2-40B4-BE49-F238E27FC236}">
                    <a16:creationId xmlns:a16="http://schemas.microsoft.com/office/drawing/2014/main" id="{C5F7A57E-AD6D-4838-A2DE-23058B6AD0FC}"/>
                  </a:ext>
                </a:extLst>
              </p:cNvPr>
              <p:cNvSpPr/>
              <p:nvPr/>
            </p:nvSpPr>
            <p:spPr>
              <a:xfrm>
                <a:off x="5694801" y="3707527"/>
                <a:ext cx="74488" cy="68460"/>
              </a:xfrm>
              <a:custGeom>
                <a:avLst/>
                <a:gdLst>
                  <a:gd name="connsiteX0" fmla="*/ 54932 w 74488"/>
                  <a:gd name="connsiteY0" fmla="*/ 68747 h 68460"/>
                  <a:gd name="connsiteX1" fmla="*/ 535 w 74488"/>
                  <a:gd name="connsiteY1" fmla="*/ 43409 h 68460"/>
                  <a:gd name="connsiteX2" fmla="*/ 5521 w 74488"/>
                  <a:gd name="connsiteY2" fmla="*/ 32731 h 68460"/>
                  <a:gd name="connsiteX3" fmla="*/ 52216 w 74488"/>
                  <a:gd name="connsiteY3" fmla="*/ 27410 h 68460"/>
                  <a:gd name="connsiteX4" fmla="*/ 15902 w 74488"/>
                  <a:gd name="connsiteY4" fmla="*/ 10481 h 68460"/>
                  <a:gd name="connsiteX5" fmla="*/ 20664 w 74488"/>
                  <a:gd name="connsiteY5" fmla="*/ 286 h 68460"/>
                  <a:gd name="connsiteX6" fmla="*/ 75024 w 74488"/>
                  <a:gd name="connsiteY6" fmla="*/ 25624 h 68460"/>
                  <a:gd name="connsiteX7" fmla="*/ 69889 w 74488"/>
                  <a:gd name="connsiteY7" fmla="*/ 36637 h 68460"/>
                  <a:gd name="connsiteX8" fmla="*/ 24199 w 74488"/>
                  <a:gd name="connsiteY8" fmla="*/ 42032 h 68460"/>
                  <a:gd name="connsiteX9" fmla="*/ 59694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932" y="68747"/>
                    </a:moveTo>
                    <a:lnTo>
                      <a:pt x="535" y="43409"/>
                    </a:lnTo>
                    <a:lnTo>
                      <a:pt x="5521" y="32731"/>
                    </a:lnTo>
                    <a:lnTo>
                      <a:pt x="52216" y="27410"/>
                    </a:lnTo>
                    <a:lnTo>
                      <a:pt x="15902" y="10481"/>
                    </a:lnTo>
                    <a:lnTo>
                      <a:pt x="20664" y="286"/>
                    </a:lnTo>
                    <a:lnTo>
                      <a:pt x="75024" y="25624"/>
                    </a:lnTo>
                    <a:lnTo>
                      <a:pt x="69889" y="36637"/>
                    </a:lnTo>
                    <a:lnTo>
                      <a:pt x="24199" y="42032"/>
                    </a:lnTo>
                    <a:lnTo>
                      <a:pt x="59694" y="58552"/>
                    </a:lnTo>
                    <a:close/>
                  </a:path>
                </a:pathLst>
              </a:custGeom>
              <a:solidFill>
                <a:srgbClr val="000000"/>
              </a:solidFill>
              <a:ln w="9525" cap="flat">
                <a:noFill/>
                <a:prstDash val="solid"/>
                <a:miter/>
              </a:ln>
            </p:spPr>
            <p:txBody>
              <a:bodyPr rtlCol="0" anchor="ctr"/>
              <a:lstStyle/>
              <a:p>
                <a:endParaRPr lang="en-CA"/>
              </a:p>
            </p:txBody>
          </p:sp>
        </p:grpSp>
        <p:grpSp>
          <p:nvGrpSpPr>
            <p:cNvPr id="324" name="Graphic 4">
              <a:extLst>
                <a:ext uri="{FF2B5EF4-FFF2-40B4-BE49-F238E27FC236}">
                  <a16:creationId xmlns:a16="http://schemas.microsoft.com/office/drawing/2014/main" id="{1F85BD23-3776-45BF-9DE5-767E3D9A4080}"/>
                </a:ext>
              </a:extLst>
            </p:cNvPr>
            <p:cNvGrpSpPr/>
            <p:nvPr/>
          </p:nvGrpSpPr>
          <p:grpSpPr>
            <a:xfrm>
              <a:off x="5832018" y="3712866"/>
              <a:ext cx="115123" cy="160237"/>
              <a:chOff x="5832018" y="3712866"/>
              <a:chExt cx="115123" cy="160237"/>
            </a:xfrm>
          </p:grpSpPr>
          <p:sp>
            <p:nvSpPr>
              <p:cNvPr id="325" name="Freeform: Shape 324">
                <a:extLst>
                  <a:ext uri="{FF2B5EF4-FFF2-40B4-BE49-F238E27FC236}">
                    <a16:creationId xmlns:a16="http://schemas.microsoft.com/office/drawing/2014/main" id="{08E047FA-BAA1-4E53-A92C-69EDD8CFA245}"/>
                  </a:ext>
                </a:extLst>
              </p:cNvPr>
              <p:cNvSpPr/>
              <p:nvPr/>
            </p:nvSpPr>
            <p:spPr>
              <a:xfrm>
                <a:off x="5832018" y="3810485"/>
                <a:ext cx="59494" cy="62619"/>
              </a:xfrm>
              <a:custGeom>
                <a:avLst/>
                <a:gdLst>
                  <a:gd name="connsiteX0" fmla="*/ 54909 w 59494"/>
                  <a:gd name="connsiteY0" fmla="*/ 62916 h 62619"/>
                  <a:gd name="connsiteX1" fmla="*/ 550 w 59494"/>
                  <a:gd name="connsiteY1" fmla="*/ 37578 h 62619"/>
                  <a:gd name="connsiteX2" fmla="*/ 17925 w 59494"/>
                  <a:gd name="connsiteY2" fmla="*/ 296 h 62619"/>
                  <a:gd name="connsiteX3" fmla="*/ 27116 w 59494"/>
                  <a:gd name="connsiteY3" fmla="*/ 4575 h 62619"/>
                  <a:gd name="connsiteX4" fmla="*/ 14874 w 59494"/>
                  <a:gd name="connsiteY4" fmla="*/ 30880 h 62619"/>
                  <a:gd name="connsiteX5" fmla="*/ 27711 w 59494"/>
                  <a:gd name="connsiteY5" fmla="*/ 36871 h 62619"/>
                  <a:gd name="connsiteX6" fmla="*/ 38315 w 59494"/>
                  <a:gd name="connsiteY6" fmla="*/ 14174 h 62619"/>
                  <a:gd name="connsiteX7" fmla="*/ 47505 w 59494"/>
                  <a:gd name="connsiteY7" fmla="*/ 18490 h 62619"/>
                  <a:gd name="connsiteX8" fmla="*/ 36938 w 59494"/>
                  <a:gd name="connsiteY8" fmla="*/ 41187 h 62619"/>
                  <a:gd name="connsiteX9" fmla="*/ 60044 w 59494"/>
                  <a:gd name="connsiteY9" fmla="*/ 51940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909" y="62916"/>
                    </a:moveTo>
                    <a:lnTo>
                      <a:pt x="550" y="37578"/>
                    </a:lnTo>
                    <a:lnTo>
                      <a:pt x="17925" y="296"/>
                    </a:lnTo>
                    <a:lnTo>
                      <a:pt x="27116" y="4575"/>
                    </a:lnTo>
                    <a:lnTo>
                      <a:pt x="14874" y="30880"/>
                    </a:lnTo>
                    <a:lnTo>
                      <a:pt x="27711" y="36871"/>
                    </a:lnTo>
                    <a:lnTo>
                      <a:pt x="38315" y="14174"/>
                    </a:lnTo>
                    <a:lnTo>
                      <a:pt x="47505" y="18490"/>
                    </a:lnTo>
                    <a:lnTo>
                      <a:pt x="36938" y="41187"/>
                    </a:lnTo>
                    <a:lnTo>
                      <a:pt x="60044" y="51940"/>
                    </a:lnTo>
                    <a:close/>
                  </a:path>
                </a:pathLst>
              </a:custGeom>
              <a:solidFill>
                <a:srgbClr val="000000"/>
              </a:solidFill>
              <a:ln w="9525" cap="flat">
                <a:noFill/>
                <a:prstDash val="solid"/>
                <a:miter/>
              </a:ln>
            </p:spPr>
            <p:txBody>
              <a:bodyPr rtlCol="0" anchor="ctr"/>
              <a:lstStyle/>
              <a:p>
                <a:endParaRPr lang="en-CA"/>
              </a:p>
            </p:txBody>
          </p:sp>
          <p:sp>
            <p:nvSpPr>
              <p:cNvPr id="326" name="Freeform: Shape 325">
                <a:extLst>
                  <a:ext uri="{FF2B5EF4-FFF2-40B4-BE49-F238E27FC236}">
                    <a16:creationId xmlns:a16="http://schemas.microsoft.com/office/drawing/2014/main" id="{0CEA6864-B033-4786-96B2-D526EB037DEB}"/>
                  </a:ext>
                </a:extLst>
              </p:cNvPr>
              <p:cNvSpPr/>
              <p:nvPr/>
            </p:nvSpPr>
            <p:spPr>
              <a:xfrm>
                <a:off x="5853612" y="3761102"/>
                <a:ext cx="73669" cy="65670"/>
              </a:xfrm>
              <a:custGeom>
                <a:avLst/>
                <a:gdLst>
                  <a:gd name="connsiteX0" fmla="*/ 54911 w 73669"/>
                  <a:gd name="connsiteY0" fmla="*/ 65962 h 65670"/>
                  <a:gd name="connsiteX1" fmla="*/ 552 w 73669"/>
                  <a:gd name="connsiteY1" fmla="*/ 40624 h 65670"/>
                  <a:gd name="connsiteX2" fmla="*/ 19342 w 73669"/>
                  <a:gd name="connsiteY2" fmla="*/ 291 h 65670"/>
                  <a:gd name="connsiteX3" fmla="*/ 28532 w 73669"/>
                  <a:gd name="connsiteY3" fmla="*/ 4607 h 65670"/>
                  <a:gd name="connsiteX4" fmla="*/ 14877 w 73669"/>
                  <a:gd name="connsiteY4" fmla="*/ 33927 h 65670"/>
                  <a:gd name="connsiteX5" fmla="*/ 26932 w 73669"/>
                  <a:gd name="connsiteY5" fmla="*/ 39545 h 65670"/>
                  <a:gd name="connsiteX6" fmla="*/ 39657 w 73669"/>
                  <a:gd name="connsiteY6" fmla="*/ 12235 h 65670"/>
                  <a:gd name="connsiteX7" fmla="*/ 48810 w 73669"/>
                  <a:gd name="connsiteY7" fmla="*/ 16514 h 65670"/>
                  <a:gd name="connsiteX8" fmla="*/ 36085 w 73669"/>
                  <a:gd name="connsiteY8" fmla="*/ 43824 h 65670"/>
                  <a:gd name="connsiteX9" fmla="*/ 50893 w 73669"/>
                  <a:gd name="connsiteY9" fmla="*/ 50744 h 65670"/>
                  <a:gd name="connsiteX10" fmla="*/ 65032 w 73669"/>
                  <a:gd name="connsiteY10" fmla="*/ 20346 h 65670"/>
                  <a:gd name="connsiteX11" fmla="*/ 74222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911" y="65962"/>
                    </a:moveTo>
                    <a:lnTo>
                      <a:pt x="552" y="40624"/>
                    </a:lnTo>
                    <a:lnTo>
                      <a:pt x="19342" y="291"/>
                    </a:lnTo>
                    <a:lnTo>
                      <a:pt x="28532" y="4607"/>
                    </a:lnTo>
                    <a:lnTo>
                      <a:pt x="14877" y="33927"/>
                    </a:lnTo>
                    <a:lnTo>
                      <a:pt x="26932" y="39545"/>
                    </a:lnTo>
                    <a:lnTo>
                      <a:pt x="39657" y="12235"/>
                    </a:lnTo>
                    <a:lnTo>
                      <a:pt x="48810" y="16514"/>
                    </a:lnTo>
                    <a:lnTo>
                      <a:pt x="36085" y="43824"/>
                    </a:lnTo>
                    <a:lnTo>
                      <a:pt x="50893" y="50744"/>
                    </a:lnTo>
                    <a:lnTo>
                      <a:pt x="65032" y="20346"/>
                    </a:lnTo>
                    <a:lnTo>
                      <a:pt x="74222" y="24625"/>
                    </a:lnTo>
                    <a:close/>
                  </a:path>
                </a:pathLst>
              </a:custGeom>
              <a:solidFill>
                <a:srgbClr val="000000"/>
              </a:solidFill>
              <a:ln w="9525" cap="flat">
                <a:noFill/>
                <a:prstDash val="solid"/>
                <a:miter/>
              </a:ln>
            </p:spPr>
            <p:txBody>
              <a:bodyPr rtlCol="0" anchor="ctr"/>
              <a:lstStyle/>
              <a:p>
                <a:endParaRPr lang="en-CA"/>
              </a:p>
            </p:txBody>
          </p:sp>
          <p:sp>
            <p:nvSpPr>
              <p:cNvPr id="327" name="Freeform: Shape 326">
                <a:extLst>
                  <a:ext uri="{FF2B5EF4-FFF2-40B4-BE49-F238E27FC236}">
                    <a16:creationId xmlns:a16="http://schemas.microsoft.com/office/drawing/2014/main" id="{6902D26B-A699-4473-BC72-8BA10D2C11C4}"/>
                  </a:ext>
                </a:extLst>
              </p:cNvPr>
              <p:cNvSpPr/>
              <p:nvPr/>
            </p:nvSpPr>
            <p:spPr>
              <a:xfrm>
                <a:off x="5877244" y="3712866"/>
                <a:ext cx="69897" cy="63196"/>
              </a:xfrm>
              <a:custGeom>
                <a:avLst/>
                <a:gdLst>
                  <a:gd name="connsiteX0" fmla="*/ 554 w 69897"/>
                  <a:gd name="connsiteY0" fmla="*/ 38144 h 63196"/>
                  <a:gd name="connsiteX1" fmla="*/ 10712 w 69897"/>
                  <a:gd name="connsiteY1" fmla="*/ 16415 h 63196"/>
                  <a:gd name="connsiteX2" fmla="*/ 15735 w 69897"/>
                  <a:gd name="connsiteY2" fmla="*/ 7039 h 63196"/>
                  <a:gd name="connsiteX3" fmla="*/ 20609 w 69897"/>
                  <a:gd name="connsiteY3" fmla="*/ 2388 h 63196"/>
                  <a:gd name="connsiteX4" fmla="*/ 27120 w 69897"/>
                  <a:gd name="connsiteY4" fmla="*/ 342 h 63196"/>
                  <a:gd name="connsiteX5" fmla="*/ 34227 w 69897"/>
                  <a:gd name="connsiteY5" fmla="*/ 1644 h 63196"/>
                  <a:gd name="connsiteX6" fmla="*/ 40292 w 69897"/>
                  <a:gd name="connsiteY6" fmla="*/ 6965 h 63196"/>
                  <a:gd name="connsiteX7" fmla="*/ 42487 w 69897"/>
                  <a:gd name="connsiteY7" fmla="*/ 14778 h 63196"/>
                  <a:gd name="connsiteX8" fmla="*/ 50970 w 69897"/>
                  <a:gd name="connsiteY8" fmla="*/ 9458 h 63196"/>
                  <a:gd name="connsiteX9" fmla="*/ 60421 w 69897"/>
                  <a:gd name="connsiteY9" fmla="*/ 10611 h 63196"/>
                  <a:gd name="connsiteX10" fmla="*/ 66820 w 69897"/>
                  <a:gd name="connsiteY10" fmla="*/ 15671 h 63196"/>
                  <a:gd name="connsiteX11" fmla="*/ 70243 w 69897"/>
                  <a:gd name="connsiteY11" fmla="*/ 23001 h 63196"/>
                  <a:gd name="connsiteX12" fmla="*/ 69387 w 69897"/>
                  <a:gd name="connsiteY12" fmla="*/ 31559 h 63196"/>
                  <a:gd name="connsiteX13" fmla="*/ 63583 w 69897"/>
                  <a:gd name="connsiteY13" fmla="*/ 44990 h 63196"/>
                  <a:gd name="connsiteX14" fmla="*/ 54951 w 69897"/>
                  <a:gd name="connsiteY14" fmla="*/ 63482 h 63196"/>
                  <a:gd name="connsiteX15" fmla="*/ 554 w 69897"/>
                  <a:gd name="connsiteY15" fmla="*/ 38144 h 63196"/>
                  <a:gd name="connsiteX16" fmla="*/ 14730 w 69897"/>
                  <a:gd name="connsiteY16" fmla="*/ 31373 h 63196"/>
                  <a:gd name="connsiteX17" fmla="*/ 27306 w 69897"/>
                  <a:gd name="connsiteY17" fmla="*/ 37251 h 63196"/>
                  <a:gd name="connsiteX18" fmla="*/ 30655 w 69897"/>
                  <a:gd name="connsiteY18" fmla="*/ 30033 h 63196"/>
                  <a:gd name="connsiteX19" fmla="*/ 34190 w 69897"/>
                  <a:gd name="connsiteY19" fmla="*/ 21996 h 63196"/>
                  <a:gd name="connsiteX20" fmla="*/ 34301 w 69897"/>
                  <a:gd name="connsiteY20" fmla="*/ 16639 h 63196"/>
                  <a:gd name="connsiteX21" fmla="*/ 30804 w 69897"/>
                  <a:gd name="connsiteY21" fmla="*/ 13067 h 63196"/>
                  <a:gd name="connsiteX22" fmla="*/ 26079 w 69897"/>
                  <a:gd name="connsiteY22" fmla="*/ 12546 h 63196"/>
                  <a:gd name="connsiteX23" fmla="*/ 22246 w 69897"/>
                  <a:gd name="connsiteY23" fmla="*/ 15783 h 63196"/>
                  <a:gd name="connsiteX24" fmla="*/ 17670 w 69897"/>
                  <a:gd name="connsiteY24" fmla="*/ 25085 h 63196"/>
                  <a:gd name="connsiteX25" fmla="*/ 14730 w 69897"/>
                  <a:gd name="connsiteY25" fmla="*/ 31373 h 63196"/>
                  <a:gd name="connsiteX26" fmla="*/ 36348 w 69897"/>
                  <a:gd name="connsiteY26" fmla="*/ 41456 h 63196"/>
                  <a:gd name="connsiteX27" fmla="*/ 50896 w 69897"/>
                  <a:gd name="connsiteY27" fmla="*/ 48265 h 63196"/>
                  <a:gd name="connsiteX28" fmla="*/ 55621 w 69897"/>
                  <a:gd name="connsiteY28" fmla="*/ 38070 h 63196"/>
                  <a:gd name="connsiteX29" fmla="*/ 58821 w 69897"/>
                  <a:gd name="connsiteY29" fmla="*/ 30405 h 63196"/>
                  <a:gd name="connsiteX30" fmla="*/ 58523 w 69897"/>
                  <a:gd name="connsiteY30" fmla="*/ 25382 h 63196"/>
                  <a:gd name="connsiteX31" fmla="*/ 54616 w 69897"/>
                  <a:gd name="connsiteY31" fmla="*/ 21699 h 63196"/>
                  <a:gd name="connsiteX32" fmla="*/ 49891 w 69897"/>
                  <a:gd name="connsiteY32" fmla="*/ 20955 h 63196"/>
                  <a:gd name="connsiteX33" fmla="*/ 45798 w 69897"/>
                  <a:gd name="connsiteY33" fmla="*/ 23224 h 63196"/>
                  <a:gd name="connsiteX34" fmla="*/ 40478 w 69897"/>
                  <a:gd name="connsiteY34" fmla="*/ 32601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554" y="38144"/>
                    </a:moveTo>
                    <a:lnTo>
                      <a:pt x="10712" y="16415"/>
                    </a:lnTo>
                    <a:cubicBezTo>
                      <a:pt x="12721" y="12099"/>
                      <a:pt x="14395" y="8974"/>
                      <a:pt x="15735" y="7039"/>
                    </a:cubicBezTo>
                    <a:cubicBezTo>
                      <a:pt x="17074" y="5067"/>
                      <a:pt x="18712" y="3542"/>
                      <a:pt x="20609" y="2388"/>
                    </a:cubicBezTo>
                    <a:cubicBezTo>
                      <a:pt x="22544" y="1272"/>
                      <a:pt x="24702" y="565"/>
                      <a:pt x="27120" y="342"/>
                    </a:cubicBezTo>
                    <a:cubicBezTo>
                      <a:pt x="29502" y="119"/>
                      <a:pt x="31883" y="565"/>
                      <a:pt x="34227" y="1644"/>
                    </a:cubicBezTo>
                    <a:cubicBezTo>
                      <a:pt x="36794" y="2835"/>
                      <a:pt x="38803" y="4621"/>
                      <a:pt x="40292" y="6965"/>
                    </a:cubicBezTo>
                    <a:cubicBezTo>
                      <a:pt x="41780" y="9346"/>
                      <a:pt x="42524" y="11951"/>
                      <a:pt x="42487" y="14778"/>
                    </a:cubicBezTo>
                    <a:cubicBezTo>
                      <a:pt x="44980" y="11913"/>
                      <a:pt x="47807" y="10127"/>
                      <a:pt x="50970" y="9458"/>
                    </a:cubicBezTo>
                    <a:cubicBezTo>
                      <a:pt x="54133" y="8751"/>
                      <a:pt x="57258" y="9123"/>
                      <a:pt x="60421" y="10611"/>
                    </a:cubicBezTo>
                    <a:cubicBezTo>
                      <a:pt x="62876" y="11765"/>
                      <a:pt x="65034" y="13439"/>
                      <a:pt x="66820" y="15671"/>
                    </a:cubicBezTo>
                    <a:cubicBezTo>
                      <a:pt x="68643" y="17941"/>
                      <a:pt x="69760" y="20359"/>
                      <a:pt x="70243" y="23001"/>
                    </a:cubicBezTo>
                    <a:cubicBezTo>
                      <a:pt x="70690" y="25643"/>
                      <a:pt x="70429" y="28508"/>
                      <a:pt x="69387" y="31559"/>
                    </a:cubicBezTo>
                    <a:cubicBezTo>
                      <a:pt x="68718" y="33493"/>
                      <a:pt x="66783" y="37958"/>
                      <a:pt x="63583" y="44990"/>
                    </a:cubicBezTo>
                    <a:lnTo>
                      <a:pt x="54951" y="63482"/>
                    </a:lnTo>
                    <a:lnTo>
                      <a:pt x="554" y="38144"/>
                    </a:lnTo>
                    <a:moveTo>
                      <a:pt x="14730" y="31373"/>
                    </a:moveTo>
                    <a:lnTo>
                      <a:pt x="27306" y="37251"/>
                    </a:lnTo>
                    <a:lnTo>
                      <a:pt x="30655" y="30033"/>
                    </a:lnTo>
                    <a:cubicBezTo>
                      <a:pt x="32664" y="25754"/>
                      <a:pt x="33818" y="23076"/>
                      <a:pt x="34190" y="21996"/>
                    </a:cubicBezTo>
                    <a:cubicBezTo>
                      <a:pt x="34859" y="20024"/>
                      <a:pt x="34897" y="18239"/>
                      <a:pt x="34301" y="16639"/>
                    </a:cubicBezTo>
                    <a:cubicBezTo>
                      <a:pt x="33743" y="15076"/>
                      <a:pt x="32590" y="13885"/>
                      <a:pt x="30804" y="13067"/>
                    </a:cubicBezTo>
                    <a:cubicBezTo>
                      <a:pt x="29129" y="12285"/>
                      <a:pt x="27567" y="12099"/>
                      <a:pt x="26079" y="12546"/>
                    </a:cubicBezTo>
                    <a:cubicBezTo>
                      <a:pt x="24590" y="12955"/>
                      <a:pt x="23325" y="14071"/>
                      <a:pt x="22246" y="15783"/>
                    </a:cubicBezTo>
                    <a:cubicBezTo>
                      <a:pt x="21614" y="16825"/>
                      <a:pt x="20088" y="19913"/>
                      <a:pt x="17670" y="25085"/>
                    </a:cubicBezTo>
                    <a:lnTo>
                      <a:pt x="14730" y="31373"/>
                    </a:lnTo>
                    <a:moveTo>
                      <a:pt x="36348" y="41456"/>
                    </a:moveTo>
                    <a:lnTo>
                      <a:pt x="50896" y="48265"/>
                    </a:lnTo>
                    <a:lnTo>
                      <a:pt x="55621" y="38070"/>
                    </a:lnTo>
                    <a:cubicBezTo>
                      <a:pt x="57481" y="34126"/>
                      <a:pt x="58560" y="31559"/>
                      <a:pt x="58821" y="30405"/>
                    </a:cubicBezTo>
                    <a:cubicBezTo>
                      <a:pt x="59267" y="28619"/>
                      <a:pt x="59193" y="26945"/>
                      <a:pt x="58523" y="25382"/>
                    </a:cubicBezTo>
                    <a:cubicBezTo>
                      <a:pt x="57816" y="23820"/>
                      <a:pt x="56551" y="22592"/>
                      <a:pt x="54616" y="21699"/>
                    </a:cubicBezTo>
                    <a:cubicBezTo>
                      <a:pt x="52979" y="20955"/>
                      <a:pt x="51416" y="20694"/>
                      <a:pt x="49891" y="20955"/>
                    </a:cubicBezTo>
                    <a:cubicBezTo>
                      <a:pt x="48403" y="21215"/>
                      <a:pt x="47026" y="21959"/>
                      <a:pt x="45798" y="23224"/>
                    </a:cubicBezTo>
                    <a:cubicBezTo>
                      <a:pt x="44608" y="24489"/>
                      <a:pt x="42822" y="27615"/>
                      <a:pt x="40478" y="32601"/>
                    </a:cubicBezTo>
                    <a:close/>
                  </a:path>
                </a:pathLst>
              </a:custGeom>
              <a:solidFill>
                <a:srgbClr val="000000"/>
              </a:solidFill>
              <a:ln w="9525" cap="flat">
                <a:noFill/>
                <a:prstDash val="solid"/>
                <a:miter/>
              </a:ln>
            </p:spPr>
            <p:txBody>
              <a:bodyPr rtlCol="0" anchor="ctr"/>
              <a:lstStyle/>
              <a:p>
                <a:endParaRPr lang="en-CA"/>
              </a:p>
            </p:txBody>
          </p:sp>
        </p:grpSp>
        <p:grpSp>
          <p:nvGrpSpPr>
            <p:cNvPr id="328" name="Graphic 4">
              <a:extLst>
                <a:ext uri="{FF2B5EF4-FFF2-40B4-BE49-F238E27FC236}">
                  <a16:creationId xmlns:a16="http://schemas.microsoft.com/office/drawing/2014/main" id="{6CAFB4E5-D86F-45BD-9F7E-02D0100997C9}"/>
                </a:ext>
              </a:extLst>
            </p:cNvPr>
            <p:cNvGrpSpPr/>
            <p:nvPr/>
          </p:nvGrpSpPr>
          <p:grpSpPr>
            <a:xfrm>
              <a:off x="6004547" y="3711626"/>
              <a:ext cx="132334" cy="182799"/>
              <a:chOff x="6004547" y="3711626"/>
              <a:chExt cx="132334" cy="182799"/>
            </a:xfrm>
          </p:grpSpPr>
          <p:sp>
            <p:nvSpPr>
              <p:cNvPr id="329" name="Freeform: Shape 328">
                <a:extLst>
                  <a:ext uri="{FF2B5EF4-FFF2-40B4-BE49-F238E27FC236}">
                    <a16:creationId xmlns:a16="http://schemas.microsoft.com/office/drawing/2014/main" id="{CBD0ECE8-2116-43CB-BF54-79D6CE8941D8}"/>
                  </a:ext>
                </a:extLst>
              </p:cNvPr>
              <p:cNvSpPr/>
              <p:nvPr/>
            </p:nvSpPr>
            <p:spPr>
              <a:xfrm>
                <a:off x="6004547" y="3816551"/>
                <a:ext cx="78878" cy="77874"/>
              </a:xfrm>
              <a:custGeom>
                <a:avLst/>
                <a:gdLst>
                  <a:gd name="connsiteX0" fmla="*/ 54927 w 78878"/>
                  <a:gd name="connsiteY0" fmla="*/ 78173 h 77874"/>
                  <a:gd name="connsiteX1" fmla="*/ 568 w 78878"/>
                  <a:gd name="connsiteY1" fmla="*/ 52835 h 77874"/>
                  <a:gd name="connsiteX2" fmla="*/ 8233 w 78878"/>
                  <a:gd name="connsiteY2" fmla="*/ 36389 h 77874"/>
                  <a:gd name="connsiteX3" fmla="*/ 49904 w 78878"/>
                  <a:gd name="connsiteY3" fmla="*/ 43831 h 77874"/>
                  <a:gd name="connsiteX4" fmla="*/ 17385 w 78878"/>
                  <a:gd name="connsiteY4" fmla="*/ 16781 h 77874"/>
                  <a:gd name="connsiteX5" fmla="*/ 25050 w 78878"/>
                  <a:gd name="connsiteY5" fmla="*/ 298 h 77874"/>
                  <a:gd name="connsiteX6" fmla="*/ 79447 w 78878"/>
                  <a:gd name="connsiteY6" fmla="*/ 25674 h 77874"/>
                  <a:gd name="connsiteX7" fmla="*/ 74684 w 78878"/>
                  <a:gd name="connsiteY7" fmla="*/ 35868 h 77874"/>
                  <a:gd name="connsiteX8" fmla="*/ 31859 w 78878"/>
                  <a:gd name="connsiteY8" fmla="*/ 15888 h 77874"/>
                  <a:gd name="connsiteX9" fmla="*/ 69661 w 78878"/>
                  <a:gd name="connsiteY9" fmla="*/ 46658 h 77874"/>
                  <a:gd name="connsiteX10" fmla="*/ 64713 w 78878"/>
                  <a:gd name="connsiteY10" fmla="*/ 57225 h 77874"/>
                  <a:gd name="connsiteX11" fmla="*/ 16902 w 78878"/>
                  <a:gd name="connsiteY11" fmla="*/ 48035 h 77874"/>
                  <a:gd name="connsiteX12" fmla="*/ 59690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927" y="78173"/>
                    </a:moveTo>
                    <a:lnTo>
                      <a:pt x="568" y="52835"/>
                    </a:lnTo>
                    <a:lnTo>
                      <a:pt x="8233" y="36389"/>
                    </a:lnTo>
                    <a:lnTo>
                      <a:pt x="49904" y="43831"/>
                    </a:lnTo>
                    <a:lnTo>
                      <a:pt x="17385" y="16781"/>
                    </a:lnTo>
                    <a:lnTo>
                      <a:pt x="25050" y="298"/>
                    </a:lnTo>
                    <a:lnTo>
                      <a:pt x="79447" y="25674"/>
                    </a:lnTo>
                    <a:lnTo>
                      <a:pt x="74684" y="35868"/>
                    </a:lnTo>
                    <a:lnTo>
                      <a:pt x="31859" y="15888"/>
                    </a:lnTo>
                    <a:lnTo>
                      <a:pt x="69661" y="46658"/>
                    </a:lnTo>
                    <a:lnTo>
                      <a:pt x="64713" y="57225"/>
                    </a:lnTo>
                    <a:lnTo>
                      <a:pt x="16902" y="48035"/>
                    </a:lnTo>
                    <a:lnTo>
                      <a:pt x="59690" y="67978"/>
                    </a:lnTo>
                    <a:close/>
                  </a:path>
                </a:pathLst>
              </a:custGeom>
              <a:solidFill>
                <a:srgbClr val="000000"/>
              </a:solidFill>
              <a:ln w="9525" cap="flat">
                <a:noFill/>
                <a:prstDash val="solid"/>
                <a:miter/>
              </a:ln>
            </p:spPr>
            <p:txBody>
              <a:bodyPr rtlCol="0" anchor="ctr"/>
              <a:lstStyle/>
              <a:p>
                <a:endParaRPr lang="en-CA"/>
              </a:p>
            </p:txBody>
          </p:sp>
          <p:sp>
            <p:nvSpPr>
              <p:cNvPr id="330" name="Freeform: Shape 329">
                <a:extLst>
                  <a:ext uri="{FF2B5EF4-FFF2-40B4-BE49-F238E27FC236}">
                    <a16:creationId xmlns:a16="http://schemas.microsoft.com/office/drawing/2014/main" id="{454A6E4E-3F92-4963-80E6-28574E32136B}"/>
                  </a:ext>
                </a:extLst>
              </p:cNvPr>
              <p:cNvSpPr/>
              <p:nvPr/>
            </p:nvSpPr>
            <p:spPr>
              <a:xfrm>
                <a:off x="6041422" y="3778382"/>
                <a:ext cx="69949" cy="58154"/>
              </a:xfrm>
              <a:custGeom>
                <a:avLst/>
                <a:gdLst>
                  <a:gd name="connsiteX0" fmla="*/ 70520 w 69949"/>
                  <a:gd name="connsiteY0" fmla="*/ 3901 h 58154"/>
                  <a:gd name="connsiteX1" fmla="*/ 64939 w 69949"/>
                  <a:gd name="connsiteY1" fmla="*/ 15844 h 58154"/>
                  <a:gd name="connsiteX2" fmla="*/ 50391 w 69949"/>
                  <a:gd name="connsiteY2" fmla="*/ 14803 h 58154"/>
                  <a:gd name="connsiteX3" fmla="*/ 40234 w 69949"/>
                  <a:gd name="connsiteY3" fmla="*/ 36569 h 58154"/>
                  <a:gd name="connsiteX4" fmla="*/ 50503 w 69949"/>
                  <a:gd name="connsiteY4" fmla="*/ 46801 h 58154"/>
                  <a:gd name="connsiteX5" fmla="*/ 45071 w 69949"/>
                  <a:gd name="connsiteY5" fmla="*/ 58446 h 58154"/>
                  <a:gd name="connsiteX6" fmla="*/ 571 w 69949"/>
                  <a:gd name="connsiteY6" fmla="*/ 11900 h 58154"/>
                  <a:gd name="connsiteX7" fmla="*/ 5966 w 69949"/>
                  <a:gd name="connsiteY7" fmla="*/ 292 h 58154"/>
                  <a:gd name="connsiteX8" fmla="*/ 70520 w 69949"/>
                  <a:gd name="connsiteY8" fmla="*/ 3901 h 58154"/>
                  <a:gd name="connsiteX9" fmla="*/ 39564 w 69949"/>
                  <a:gd name="connsiteY9" fmla="*/ 14058 h 58154"/>
                  <a:gd name="connsiteX10" fmla="*/ 15900 w 69949"/>
                  <a:gd name="connsiteY10" fmla="*/ 12161 h 58154"/>
                  <a:gd name="connsiteX11" fmla="*/ 32643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520" y="3901"/>
                    </a:moveTo>
                    <a:lnTo>
                      <a:pt x="64939" y="15844"/>
                    </a:lnTo>
                    <a:lnTo>
                      <a:pt x="50391" y="14803"/>
                    </a:lnTo>
                    <a:lnTo>
                      <a:pt x="40234" y="36569"/>
                    </a:lnTo>
                    <a:lnTo>
                      <a:pt x="50503" y="46801"/>
                    </a:lnTo>
                    <a:lnTo>
                      <a:pt x="45071" y="58446"/>
                    </a:lnTo>
                    <a:lnTo>
                      <a:pt x="571" y="11900"/>
                    </a:lnTo>
                    <a:lnTo>
                      <a:pt x="5966" y="292"/>
                    </a:lnTo>
                    <a:lnTo>
                      <a:pt x="70520" y="3901"/>
                    </a:lnTo>
                    <a:moveTo>
                      <a:pt x="39564" y="14058"/>
                    </a:moveTo>
                    <a:lnTo>
                      <a:pt x="15900" y="12161"/>
                    </a:lnTo>
                    <a:lnTo>
                      <a:pt x="32643" y="28904"/>
                    </a:lnTo>
                    <a:close/>
                  </a:path>
                </a:pathLst>
              </a:custGeom>
              <a:solidFill>
                <a:srgbClr val="000000"/>
              </a:solidFill>
              <a:ln w="9525" cap="flat">
                <a:noFill/>
                <a:prstDash val="solid"/>
                <a:miter/>
              </a:ln>
            </p:spPr>
            <p:txBody>
              <a:bodyPr rtlCol="0" anchor="ctr"/>
              <a:lstStyle/>
              <a:p>
                <a:endParaRPr lang="en-CA"/>
              </a:p>
            </p:txBody>
          </p:sp>
          <p:sp>
            <p:nvSpPr>
              <p:cNvPr id="331" name="Freeform: Shape 330">
                <a:extLst>
                  <a:ext uri="{FF2B5EF4-FFF2-40B4-BE49-F238E27FC236}">
                    <a16:creationId xmlns:a16="http://schemas.microsoft.com/office/drawing/2014/main" id="{17061EFD-AFAA-4E02-97C2-0605C8C649CD}"/>
                  </a:ext>
                </a:extLst>
              </p:cNvPr>
              <p:cNvSpPr/>
              <p:nvPr/>
            </p:nvSpPr>
            <p:spPr>
              <a:xfrm>
                <a:off x="6059714" y="3711626"/>
                <a:ext cx="77167" cy="64465"/>
              </a:xfrm>
              <a:custGeom>
                <a:avLst/>
                <a:gdLst>
                  <a:gd name="connsiteX0" fmla="*/ 54970 w 77167"/>
                  <a:gd name="connsiteY0" fmla="*/ 64751 h 64465"/>
                  <a:gd name="connsiteX1" fmla="*/ 574 w 77167"/>
                  <a:gd name="connsiteY1" fmla="*/ 39413 h 64465"/>
                  <a:gd name="connsiteX2" fmla="*/ 11364 w 77167"/>
                  <a:gd name="connsiteY2" fmla="*/ 16308 h 64465"/>
                  <a:gd name="connsiteX3" fmla="*/ 18731 w 77167"/>
                  <a:gd name="connsiteY3" fmla="*/ 4327 h 64465"/>
                  <a:gd name="connsiteX4" fmla="*/ 26879 w 77167"/>
                  <a:gd name="connsiteY4" fmla="*/ 420 h 64465"/>
                  <a:gd name="connsiteX5" fmla="*/ 36553 w 77167"/>
                  <a:gd name="connsiteY5" fmla="*/ 2057 h 64465"/>
                  <a:gd name="connsiteX6" fmla="*/ 44999 w 77167"/>
                  <a:gd name="connsiteY6" fmla="*/ 10355 h 64465"/>
                  <a:gd name="connsiteX7" fmla="*/ 44999 w 77167"/>
                  <a:gd name="connsiteY7" fmla="*/ 23451 h 64465"/>
                  <a:gd name="connsiteX8" fmla="*/ 52329 w 77167"/>
                  <a:gd name="connsiteY8" fmla="*/ 19693 h 64465"/>
                  <a:gd name="connsiteX9" fmla="*/ 64049 w 77167"/>
                  <a:gd name="connsiteY9" fmla="*/ 17573 h 64465"/>
                  <a:gd name="connsiteX10" fmla="*/ 77741 w 77167"/>
                  <a:gd name="connsiteY10" fmla="*/ 15861 h 64465"/>
                  <a:gd name="connsiteX11" fmla="*/ 71639 w 77167"/>
                  <a:gd name="connsiteY11" fmla="*/ 28995 h 64465"/>
                  <a:gd name="connsiteX12" fmla="*/ 56087 w 77167"/>
                  <a:gd name="connsiteY12" fmla="*/ 31414 h 64465"/>
                  <a:gd name="connsiteX13" fmla="*/ 45408 w 77167"/>
                  <a:gd name="connsiteY13" fmla="*/ 33497 h 64465"/>
                  <a:gd name="connsiteX14" fmla="*/ 41613 w 77167"/>
                  <a:gd name="connsiteY14" fmla="*/ 35730 h 64465"/>
                  <a:gd name="connsiteX15" fmla="*/ 38413 w 77167"/>
                  <a:gd name="connsiteY15" fmla="*/ 40976 h 64465"/>
                  <a:gd name="connsiteX16" fmla="*/ 37371 w 77167"/>
                  <a:gd name="connsiteY16" fmla="*/ 43208 h 64465"/>
                  <a:gd name="connsiteX17" fmla="*/ 60068 w 77167"/>
                  <a:gd name="connsiteY17" fmla="*/ 53775 h 64465"/>
                  <a:gd name="connsiteX18" fmla="*/ 54970 w 77167"/>
                  <a:gd name="connsiteY18" fmla="*/ 64751 h 64465"/>
                  <a:gd name="connsiteX19" fmla="*/ 28702 w 77167"/>
                  <a:gd name="connsiteY19" fmla="*/ 39153 h 64465"/>
                  <a:gd name="connsiteX20" fmla="*/ 32497 w 77167"/>
                  <a:gd name="connsiteY20" fmla="*/ 31042 h 64465"/>
                  <a:gd name="connsiteX21" fmla="*/ 36404 w 77167"/>
                  <a:gd name="connsiteY21" fmla="*/ 20847 h 64465"/>
                  <a:gd name="connsiteX22" fmla="*/ 35548 w 77167"/>
                  <a:gd name="connsiteY22" fmla="*/ 16717 h 64465"/>
                  <a:gd name="connsiteX23" fmla="*/ 32014 w 77167"/>
                  <a:gd name="connsiteY23" fmla="*/ 13703 h 64465"/>
                  <a:gd name="connsiteX24" fmla="*/ 26879 w 77167"/>
                  <a:gd name="connsiteY24" fmla="*/ 13071 h 64465"/>
                  <a:gd name="connsiteX25" fmla="*/ 22823 w 77167"/>
                  <a:gd name="connsiteY25" fmla="*/ 16233 h 64465"/>
                  <a:gd name="connsiteX26" fmla="*/ 18880 w 77167"/>
                  <a:gd name="connsiteY26" fmla="*/ 24158 h 64465"/>
                  <a:gd name="connsiteX27" fmla="*/ 14898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970" y="64751"/>
                    </a:moveTo>
                    <a:lnTo>
                      <a:pt x="574" y="39413"/>
                    </a:lnTo>
                    <a:lnTo>
                      <a:pt x="11364" y="16308"/>
                    </a:lnTo>
                    <a:cubicBezTo>
                      <a:pt x="14080" y="10503"/>
                      <a:pt x="16535" y="6485"/>
                      <a:pt x="18731" y="4327"/>
                    </a:cubicBezTo>
                    <a:cubicBezTo>
                      <a:pt x="20926" y="2132"/>
                      <a:pt x="23642" y="830"/>
                      <a:pt x="26879" y="420"/>
                    </a:cubicBezTo>
                    <a:cubicBezTo>
                      <a:pt x="30116" y="11"/>
                      <a:pt x="33353" y="532"/>
                      <a:pt x="36553" y="2057"/>
                    </a:cubicBezTo>
                    <a:cubicBezTo>
                      <a:pt x="40646" y="3955"/>
                      <a:pt x="43473" y="6708"/>
                      <a:pt x="44999" y="10355"/>
                    </a:cubicBezTo>
                    <a:cubicBezTo>
                      <a:pt x="46524" y="14001"/>
                      <a:pt x="46524" y="18354"/>
                      <a:pt x="44999" y="23451"/>
                    </a:cubicBezTo>
                    <a:cubicBezTo>
                      <a:pt x="47492" y="21740"/>
                      <a:pt x="49947" y="20475"/>
                      <a:pt x="52329" y="19693"/>
                    </a:cubicBezTo>
                    <a:cubicBezTo>
                      <a:pt x="54673" y="18949"/>
                      <a:pt x="58617" y="18205"/>
                      <a:pt x="64049" y="17573"/>
                    </a:cubicBezTo>
                    <a:lnTo>
                      <a:pt x="77741" y="15861"/>
                    </a:lnTo>
                    <a:lnTo>
                      <a:pt x="71639" y="28995"/>
                    </a:lnTo>
                    <a:lnTo>
                      <a:pt x="56087" y="31414"/>
                    </a:lnTo>
                    <a:cubicBezTo>
                      <a:pt x="50543" y="32270"/>
                      <a:pt x="47008" y="32976"/>
                      <a:pt x="45408" y="33497"/>
                    </a:cubicBezTo>
                    <a:cubicBezTo>
                      <a:pt x="43808" y="34018"/>
                      <a:pt x="42543" y="34762"/>
                      <a:pt x="41613" y="35730"/>
                    </a:cubicBezTo>
                    <a:cubicBezTo>
                      <a:pt x="40646" y="36697"/>
                      <a:pt x="39604" y="38446"/>
                      <a:pt x="38413" y="40976"/>
                    </a:cubicBezTo>
                    <a:lnTo>
                      <a:pt x="37371" y="43208"/>
                    </a:lnTo>
                    <a:lnTo>
                      <a:pt x="60068" y="53775"/>
                    </a:lnTo>
                    <a:lnTo>
                      <a:pt x="54970" y="64751"/>
                    </a:lnTo>
                    <a:moveTo>
                      <a:pt x="28702" y="39153"/>
                    </a:moveTo>
                    <a:lnTo>
                      <a:pt x="32497" y="31042"/>
                    </a:lnTo>
                    <a:cubicBezTo>
                      <a:pt x="34953" y="25758"/>
                      <a:pt x="36255" y="22372"/>
                      <a:pt x="36404" y="20847"/>
                    </a:cubicBezTo>
                    <a:cubicBezTo>
                      <a:pt x="36590" y="19321"/>
                      <a:pt x="36292" y="17945"/>
                      <a:pt x="35548" y="16717"/>
                    </a:cubicBezTo>
                    <a:cubicBezTo>
                      <a:pt x="34804" y="15452"/>
                      <a:pt x="33613" y="14447"/>
                      <a:pt x="32014" y="13703"/>
                    </a:cubicBezTo>
                    <a:cubicBezTo>
                      <a:pt x="30153" y="12847"/>
                      <a:pt x="28442" y="12624"/>
                      <a:pt x="26879" y="13071"/>
                    </a:cubicBezTo>
                    <a:cubicBezTo>
                      <a:pt x="25316" y="13554"/>
                      <a:pt x="23940" y="14596"/>
                      <a:pt x="22823" y="16233"/>
                    </a:cubicBezTo>
                    <a:cubicBezTo>
                      <a:pt x="22265" y="17052"/>
                      <a:pt x="20963" y="19693"/>
                      <a:pt x="18880" y="24158"/>
                    </a:cubicBezTo>
                    <a:lnTo>
                      <a:pt x="14898" y="32716"/>
                    </a:lnTo>
                    <a:close/>
                  </a:path>
                </a:pathLst>
              </a:custGeom>
              <a:solidFill>
                <a:srgbClr val="000000"/>
              </a:solidFill>
              <a:ln w="9525" cap="flat">
                <a:noFill/>
                <a:prstDash val="solid"/>
                <a:miter/>
              </a:ln>
            </p:spPr>
            <p:txBody>
              <a:bodyPr rtlCol="0" anchor="ctr"/>
              <a:lstStyle/>
              <a:p>
                <a:endParaRPr lang="en-CA"/>
              </a:p>
            </p:txBody>
          </p:sp>
        </p:grpSp>
        <p:grpSp>
          <p:nvGrpSpPr>
            <p:cNvPr id="332" name="Graphic 4">
              <a:extLst>
                <a:ext uri="{FF2B5EF4-FFF2-40B4-BE49-F238E27FC236}">
                  <a16:creationId xmlns:a16="http://schemas.microsoft.com/office/drawing/2014/main" id="{63CBDC41-97D4-4A16-8CC9-8BDACC9EF8C3}"/>
                </a:ext>
              </a:extLst>
            </p:cNvPr>
            <p:cNvGrpSpPr/>
            <p:nvPr/>
          </p:nvGrpSpPr>
          <p:grpSpPr>
            <a:xfrm>
              <a:off x="6200252" y="3711626"/>
              <a:ext cx="119090" cy="175573"/>
              <a:chOff x="6200252" y="3711626"/>
              <a:chExt cx="119090" cy="175573"/>
            </a:xfrm>
          </p:grpSpPr>
          <p:sp>
            <p:nvSpPr>
              <p:cNvPr id="333" name="Freeform: Shape 332">
                <a:extLst>
                  <a:ext uri="{FF2B5EF4-FFF2-40B4-BE49-F238E27FC236}">
                    <a16:creationId xmlns:a16="http://schemas.microsoft.com/office/drawing/2014/main" id="{B869AAC7-1CC4-4FD2-BFD1-B541DB84C082}"/>
                  </a:ext>
                </a:extLst>
              </p:cNvPr>
              <p:cNvSpPr/>
              <p:nvPr/>
            </p:nvSpPr>
            <p:spPr>
              <a:xfrm>
                <a:off x="6200252" y="3829045"/>
                <a:ext cx="69949" cy="58154"/>
              </a:xfrm>
              <a:custGeom>
                <a:avLst/>
                <a:gdLst>
                  <a:gd name="connsiteX0" fmla="*/ 70537 w 69949"/>
                  <a:gd name="connsiteY0" fmla="*/ 3906 h 58154"/>
                  <a:gd name="connsiteX1" fmla="*/ 64956 w 69949"/>
                  <a:gd name="connsiteY1" fmla="*/ 15850 h 58154"/>
                  <a:gd name="connsiteX2" fmla="*/ 50408 w 69949"/>
                  <a:gd name="connsiteY2" fmla="*/ 14808 h 58154"/>
                  <a:gd name="connsiteX3" fmla="*/ 40250 w 69949"/>
                  <a:gd name="connsiteY3" fmla="*/ 36574 h 58154"/>
                  <a:gd name="connsiteX4" fmla="*/ 50519 w 69949"/>
                  <a:gd name="connsiteY4" fmla="*/ 46806 h 58154"/>
                  <a:gd name="connsiteX5" fmla="*/ 45087 w 69949"/>
                  <a:gd name="connsiteY5" fmla="*/ 58452 h 58154"/>
                  <a:gd name="connsiteX6" fmla="*/ 588 w 69949"/>
                  <a:gd name="connsiteY6" fmla="*/ 11906 h 58154"/>
                  <a:gd name="connsiteX7" fmla="*/ 5983 w 69949"/>
                  <a:gd name="connsiteY7" fmla="*/ 297 h 58154"/>
                  <a:gd name="connsiteX8" fmla="*/ 70537 w 69949"/>
                  <a:gd name="connsiteY8" fmla="*/ 3906 h 58154"/>
                  <a:gd name="connsiteX9" fmla="*/ 39581 w 69949"/>
                  <a:gd name="connsiteY9" fmla="*/ 14064 h 58154"/>
                  <a:gd name="connsiteX10" fmla="*/ 15917 w 69949"/>
                  <a:gd name="connsiteY10" fmla="*/ 12166 h 58154"/>
                  <a:gd name="connsiteX11" fmla="*/ 32660 w 69949"/>
                  <a:gd name="connsiteY11" fmla="*/ 28909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537" y="3906"/>
                    </a:moveTo>
                    <a:lnTo>
                      <a:pt x="64956" y="15850"/>
                    </a:lnTo>
                    <a:lnTo>
                      <a:pt x="50408" y="14808"/>
                    </a:lnTo>
                    <a:lnTo>
                      <a:pt x="40250" y="36574"/>
                    </a:lnTo>
                    <a:lnTo>
                      <a:pt x="50519" y="46806"/>
                    </a:lnTo>
                    <a:lnTo>
                      <a:pt x="45087" y="58452"/>
                    </a:lnTo>
                    <a:lnTo>
                      <a:pt x="588" y="11906"/>
                    </a:lnTo>
                    <a:lnTo>
                      <a:pt x="5983" y="297"/>
                    </a:lnTo>
                    <a:lnTo>
                      <a:pt x="70537" y="3906"/>
                    </a:lnTo>
                    <a:moveTo>
                      <a:pt x="39581" y="14064"/>
                    </a:moveTo>
                    <a:lnTo>
                      <a:pt x="15917" y="12166"/>
                    </a:lnTo>
                    <a:lnTo>
                      <a:pt x="32660" y="28909"/>
                    </a:lnTo>
                    <a:close/>
                  </a:path>
                </a:pathLst>
              </a:custGeom>
              <a:solidFill>
                <a:srgbClr val="000000"/>
              </a:solidFill>
              <a:ln w="9525" cap="flat">
                <a:noFill/>
                <a:prstDash val="solid"/>
                <a:miter/>
              </a:ln>
            </p:spPr>
            <p:txBody>
              <a:bodyPr rtlCol="0" anchor="ctr"/>
              <a:lstStyle/>
              <a:p>
                <a:endParaRPr lang="en-CA"/>
              </a:p>
            </p:txBody>
          </p:sp>
          <p:sp>
            <p:nvSpPr>
              <p:cNvPr id="334" name="Freeform: Shape 333">
                <a:extLst>
                  <a:ext uri="{FF2B5EF4-FFF2-40B4-BE49-F238E27FC236}">
                    <a16:creationId xmlns:a16="http://schemas.microsoft.com/office/drawing/2014/main" id="{0E97B476-F7D2-481F-9728-1B48F22A7013}"/>
                  </a:ext>
                </a:extLst>
              </p:cNvPr>
              <p:cNvSpPr/>
              <p:nvPr/>
            </p:nvSpPr>
            <p:spPr>
              <a:xfrm>
                <a:off x="6218543" y="3765464"/>
                <a:ext cx="59494" cy="61337"/>
              </a:xfrm>
              <a:custGeom>
                <a:avLst/>
                <a:gdLst>
                  <a:gd name="connsiteX0" fmla="*/ 54950 w 59494"/>
                  <a:gd name="connsiteY0" fmla="*/ 61629 h 61337"/>
                  <a:gd name="connsiteX1" fmla="*/ 590 w 59494"/>
                  <a:gd name="connsiteY1" fmla="*/ 36291 h 61337"/>
                  <a:gd name="connsiteX2" fmla="*/ 8813 w 59494"/>
                  <a:gd name="connsiteY2" fmla="*/ 18655 h 61337"/>
                  <a:gd name="connsiteX3" fmla="*/ 15696 w 59494"/>
                  <a:gd name="connsiteY3" fmla="*/ 6005 h 61337"/>
                  <a:gd name="connsiteX4" fmla="*/ 24663 w 59494"/>
                  <a:gd name="connsiteY4" fmla="*/ 647 h 61337"/>
                  <a:gd name="connsiteX5" fmla="*/ 36718 w 59494"/>
                  <a:gd name="connsiteY5" fmla="*/ 2433 h 61337"/>
                  <a:gd name="connsiteX6" fmla="*/ 44309 w 59494"/>
                  <a:gd name="connsiteY6" fmla="*/ 8163 h 61337"/>
                  <a:gd name="connsiteX7" fmla="*/ 47508 w 59494"/>
                  <a:gd name="connsiteY7" fmla="*/ 15306 h 61337"/>
                  <a:gd name="connsiteX8" fmla="*/ 47434 w 59494"/>
                  <a:gd name="connsiteY8" fmla="*/ 22190 h 61337"/>
                  <a:gd name="connsiteX9" fmla="*/ 42895 w 59494"/>
                  <a:gd name="connsiteY9" fmla="*/ 33947 h 61337"/>
                  <a:gd name="connsiteX10" fmla="*/ 39583 w 59494"/>
                  <a:gd name="connsiteY10" fmla="*/ 41091 h 61337"/>
                  <a:gd name="connsiteX11" fmla="*/ 60084 w 59494"/>
                  <a:gd name="connsiteY11" fmla="*/ 50653 h 61337"/>
                  <a:gd name="connsiteX12" fmla="*/ 54950 w 59494"/>
                  <a:gd name="connsiteY12" fmla="*/ 61629 h 61337"/>
                  <a:gd name="connsiteX13" fmla="*/ 14915 w 59494"/>
                  <a:gd name="connsiteY13" fmla="*/ 29594 h 61337"/>
                  <a:gd name="connsiteX14" fmla="*/ 30319 w 59494"/>
                  <a:gd name="connsiteY14" fmla="*/ 36812 h 61337"/>
                  <a:gd name="connsiteX15" fmla="*/ 33146 w 59494"/>
                  <a:gd name="connsiteY15" fmla="*/ 30784 h 61337"/>
                  <a:gd name="connsiteX16" fmla="*/ 36309 w 59494"/>
                  <a:gd name="connsiteY16" fmla="*/ 21706 h 61337"/>
                  <a:gd name="connsiteX17" fmla="*/ 35267 w 59494"/>
                  <a:gd name="connsiteY17" fmla="*/ 17018 h 61337"/>
                  <a:gd name="connsiteX18" fmla="*/ 31621 w 59494"/>
                  <a:gd name="connsiteY18" fmla="*/ 13818 h 61337"/>
                  <a:gd name="connsiteX19" fmla="*/ 25891 w 59494"/>
                  <a:gd name="connsiteY19" fmla="*/ 13260 h 61337"/>
                  <a:gd name="connsiteX20" fmla="*/ 21426 w 59494"/>
                  <a:gd name="connsiteY20" fmla="*/ 16571 h 61337"/>
                  <a:gd name="connsiteX21" fmla="*/ 17371 w 59494"/>
                  <a:gd name="connsiteY21" fmla="*/ 24310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950" y="61629"/>
                    </a:moveTo>
                    <a:lnTo>
                      <a:pt x="590" y="36291"/>
                    </a:lnTo>
                    <a:lnTo>
                      <a:pt x="8813" y="18655"/>
                    </a:lnTo>
                    <a:cubicBezTo>
                      <a:pt x="11901" y="11995"/>
                      <a:pt x="14208" y="7753"/>
                      <a:pt x="15696" y="6005"/>
                    </a:cubicBezTo>
                    <a:cubicBezTo>
                      <a:pt x="17966" y="3251"/>
                      <a:pt x="20980" y="1465"/>
                      <a:pt x="24663" y="647"/>
                    </a:cubicBezTo>
                    <a:cubicBezTo>
                      <a:pt x="28384" y="-172"/>
                      <a:pt x="32402" y="424"/>
                      <a:pt x="36718" y="2433"/>
                    </a:cubicBezTo>
                    <a:cubicBezTo>
                      <a:pt x="40067" y="3995"/>
                      <a:pt x="42597" y="5893"/>
                      <a:pt x="44309" y="8163"/>
                    </a:cubicBezTo>
                    <a:cubicBezTo>
                      <a:pt x="46020" y="10432"/>
                      <a:pt x="47099" y="12813"/>
                      <a:pt x="47508" y="15306"/>
                    </a:cubicBezTo>
                    <a:cubicBezTo>
                      <a:pt x="47955" y="17762"/>
                      <a:pt x="47918" y="20069"/>
                      <a:pt x="47434" y="22190"/>
                    </a:cubicBezTo>
                    <a:cubicBezTo>
                      <a:pt x="46727" y="25055"/>
                      <a:pt x="45239" y="28961"/>
                      <a:pt x="42895" y="33947"/>
                    </a:cubicBezTo>
                    <a:lnTo>
                      <a:pt x="39583" y="41091"/>
                    </a:lnTo>
                    <a:lnTo>
                      <a:pt x="60084" y="50653"/>
                    </a:lnTo>
                    <a:lnTo>
                      <a:pt x="54950" y="61629"/>
                    </a:lnTo>
                    <a:moveTo>
                      <a:pt x="14915" y="29594"/>
                    </a:moveTo>
                    <a:lnTo>
                      <a:pt x="30319" y="36812"/>
                    </a:lnTo>
                    <a:lnTo>
                      <a:pt x="33146" y="30784"/>
                    </a:lnTo>
                    <a:cubicBezTo>
                      <a:pt x="35156" y="26468"/>
                      <a:pt x="36197" y="23417"/>
                      <a:pt x="36309" y="21706"/>
                    </a:cubicBezTo>
                    <a:cubicBezTo>
                      <a:pt x="36421" y="19994"/>
                      <a:pt x="36086" y="18432"/>
                      <a:pt x="35267" y="17018"/>
                    </a:cubicBezTo>
                    <a:cubicBezTo>
                      <a:pt x="34449" y="15641"/>
                      <a:pt x="33221" y="14562"/>
                      <a:pt x="31621" y="13818"/>
                    </a:cubicBezTo>
                    <a:cubicBezTo>
                      <a:pt x="29612" y="12888"/>
                      <a:pt x="27714" y="12702"/>
                      <a:pt x="25891" y="13260"/>
                    </a:cubicBezTo>
                    <a:cubicBezTo>
                      <a:pt x="24068" y="13855"/>
                      <a:pt x="22580" y="14934"/>
                      <a:pt x="21426" y="16571"/>
                    </a:cubicBezTo>
                    <a:cubicBezTo>
                      <a:pt x="20571" y="17762"/>
                      <a:pt x="19231" y="20329"/>
                      <a:pt x="17371" y="24310"/>
                    </a:cubicBezTo>
                    <a:close/>
                  </a:path>
                </a:pathLst>
              </a:custGeom>
              <a:solidFill>
                <a:srgbClr val="000000"/>
              </a:solidFill>
              <a:ln w="9525" cap="flat">
                <a:noFill/>
                <a:prstDash val="solid"/>
                <a:miter/>
              </a:ln>
            </p:spPr>
            <p:txBody>
              <a:bodyPr rtlCol="0" anchor="ctr"/>
              <a:lstStyle/>
              <a:p>
                <a:endParaRPr lang="en-CA"/>
              </a:p>
            </p:txBody>
          </p:sp>
          <p:sp>
            <p:nvSpPr>
              <p:cNvPr id="335" name="Freeform: Shape 334">
                <a:extLst>
                  <a:ext uri="{FF2B5EF4-FFF2-40B4-BE49-F238E27FC236}">
                    <a16:creationId xmlns:a16="http://schemas.microsoft.com/office/drawing/2014/main" id="{1EA6D0D7-06F9-4140-B071-1341417B41BB}"/>
                  </a:ext>
                </a:extLst>
              </p:cNvPr>
              <p:cNvSpPr/>
              <p:nvPr/>
            </p:nvSpPr>
            <p:spPr>
              <a:xfrm>
                <a:off x="6242175" y="3711626"/>
                <a:ext cx="77167" cy="64465"/>
              </a:xfrm>
              <a:custGeom>
                <a:avLst/>
                <a:gdLst>
                  <a:gd name="connsiteX0" fmla="*/ 54989 w 77167"/>
                  <a:gd name="connsiteY0" fmla="*/ 64751 h 64465"/>
                  <a:gd name="connsiteX1" fmla="*/ 593 w 77167"/>
                  <a:gd name="connsiteY1" fmla="*/ 39413 h 64465"/>
                  <a:gd name="connsiteX2" fmla="*/ 11383 w 77167"/>
                  <a:gd name="connsiteY2" fmla="*/ 16308 h 64465"/>
                  <a:gd name="connsiteX3" fmla="*/ 18750 w 77167"/>
                  <a:gd name="connsiteY3" fmla="*/ 4327 h 64465"/>
                  <a:gd name="connsiteX4" fmla="*/ 26898 w 77167"/>
                  <a:gd name="connsiteY4" fmla="*/ 420 h 64465"/>
                  <a:gd name="connsiteX5" fmla="*/ 36572 w 77167"/>
                  <a:gd name="connsiteY5" fmla="*/ 2057 h 64465"/>
                  <a:gd name="connsiteX6" fmla="*/ 45018 w 77167"/>
                  <a:gd name="connsiteY6" fmla="*/ 10355 h 64465"/>
                  <a:gd name="connsiteX7" fmla="*/ 45018 w 77167"/>
                  <a:gd name="connsiteY7" fmla="*/ 23451 h 64465"/>
                  <a:gd name="connsiteX8" fmla="*/ 52348 w 77167"/>
                  <a:gd name="connsiteY8" fmla="*/ 19693 h 64465"/>
                  <a:gd name="connsiteX9" fmla="*/ 64068 w 77167"/>
                  <a:gd name="connsiteY9" fmla="*/ 17573 h 64465"/>
                  <a:gd name="connsiteX10" fmla="*/ 77760 w 77167"/>
                  <a:gd name="connsiteY10" fmla="*/ 15861 h 64465"/>
                  <a:gd name="connsiteX11" fmla="*/ 71658 w 77167"/>
                  <a:gd name="connsiteY11" fmla="*/ 28995 h 64465"/>
                  <a:gd name="connsiteX12" fmla="*/ 56106 w 77167"/>
                  <a:gd name="connsiteY12" fmla="*/ 31414 h 64465"/>
                  <a:gd name="connsiteX13" fmla="*/ 45427 w 77167"/>
                  <a:gd name="connsiteY13" fmla="*/ 33497 h 64465"/>
                  <a:gd name="connsiteX14" fmla="*/ 41632 w 77167"/>
                  <a:gd name="connsiteY14" fmla="*/ 35730 h 64465"/>
                  <a:gd name="connsiteX15" fmla="*/ 38432 w 77167"/>
                  <a:gd name="connsiteY15" fmla="*/ 40976 h 64465"/>
                  <a:gd name="connsiteX16" fmla="*/ 37391 w 77167"/>
                  <a:gd name="connsiteY16" fmla="*/ 43208 h 64465"/>
                  <a:gd name="connsiteX17" fmla="*/ 60087 w 77167"/>
                  <a:gd name="connsiteY17" fmla="*/ 53775 h 64465"/>
                  <a:gd name="connsiteX18" fmla="*/ 54989 w 77167"/>
                  <a:gd name="connsiteY18" fmla="*/ 64751 h 64465"/>
                  <a:gd name="connsiteX19" fmla="*/ 28721 w 77167"/>
                  <a:gd name="connsiteY19" fmla="*/ 39153 h 64465"/>
                  <a:gd name="connsiteX20" fmla="*/ 32516 w 77167"/>
                  <a:gd name="connsiteY20" fmla="*/ 31042 h 64465"/>
                  <a:gd name="connsiteX21" fmla="*/ 36423 w 77167"/>
                  <a:gd name="connsiteY21" fmla="*/ 20847 h 64465"/>
                  <a:gd name="connsiteX22" fmla="*/ 35567 w 77167"/>
                  <a:gd name="connsiteY22" fmla="*/ 16717 h 64465"/>
                  <a:gd name="connsiteX23" fmla="*/ 32033 w 77167"/>
                  <a:gd name="connsiteY23" fmla="*/ 13703 h 64465"/>
                  <a:gd name="connsiteX24" fmla="*/ 26898 w 77167"/>
                  <a:gd name="connsiteY24" fmla="*/ 13071 h 64465"/>
                  <a:gd name="connsiteX25" fmla="*/ 22843 w 77167"/>
                  <a:gd name="connsiteY25" fmla="*/ 16233 h 64465"/>
                  <a:gd name="connsiteX26" fmla="*/ 18899 w 77167"/>
                  <a:gd name="connsiteY26" fmla="*/ 24158 h 64465"/>
                  <a:gd name="connsiteX27" fmla="*/ 14918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989" y="64751"/>
                    </a:moveTo>
                    <a:lnTo>
                      <a:pt x="593" y="39413"/>
                    </a:lnTo>
                    <a:lnTo>
                      <a:pt x="11383" y="16308"/>
                    </a:lnTo>
                    <a:cubicBezTo>
                      <a:pt x="14099" y="10503"/>
                      <a:pt x="16555" y="6485"/>
                      <a:pt x="18750" y="4327"/>
                    </a:cubicBezTo>
                    <a:cubicBezTo>
                      <a:pt x="20945" y="2132"/>
                      <a:pt x="23661" y="830"/>
                      <a:pt x="26898" y="420"/>
                    </a:cubicBezTo>
                    <a:cubicBezTo>
                      <a:pt x="30135" y="11"/>
                      <a:pt x="33372" y="532"/>
                      <a:pt x="36572" y="2057"/>
                    </a:cubicBezTo>
                    <a:cubicBezTo>
                      <a:pt x="40665" y="3955"/>
                      <a:pt x="43492" y="6708"/>
                      <a:pt x="45018" y="10355"/>
                    </a:cubicBezTo>
                    <a:cubicBezTo>
                      <a:pt x="46543" y="14001"/>
                      <a:pt x="46543" y="18354"/>
                      <a:pt x="45018" y="23451"/>
                    </a:cubicBezTo>
                    <a:cubicBezTo>
                      <a:pt x="47511" y="21740"/>
                      <a:pt x="49967" y="20475"/>
                      <a:pt x="52348" y="19693"/>
                    </a:cubicBezTo>
                    <a:cubicBezTo>
                      <a:pt x="54692" y="18949"/>
                      <a:pt x="58636" y="18205"/>
                      <a:pt x="64068" y="17573"/>
                    </a:cubicBezTo>
                    <a:lnTo>
                      <a:pt x="77760" y="15861"/>
                    </a:lnTo>
                    <a:lnTo>
                      <a:pt x="71658" y="28995"/>
                    </a:lnTo>
                    <a:lnTo>
                      <a:pt x="56106" y="31414"/>
                    </a:lnTo>
                    <a:cubicBezTo>
                      <a:pt x="50562" y="32270"/>
                      <a:pt x="47027" y="32976"/>
                      <a:pt x="45427" y="33497"/>
                    </a:cubicBezTo>
                    <a:cubicBezTo>
                      <a:pt x="43827" y="34018"/>
                      <a:pt x="42562" y="34762"/>
                      <a:pt x="41632" y="35730"/>
                    </a:cubicBezTo>
                    <a:cubicBezTo>
                      <a:pt x="40665" y="36697"/>
                      <a:pt x="39623" y="38446"/>
                      <a:pt x="38432" y="40976"/>
                    </a:cubicBezTo>
                    <a:lnTo>
                      <a:pt x="37391" y="43208"/>
                    </a:lnTo>
                    <a:lnTo>
                      <a:pt x="60087" y="53775"/>
                    </a:lnTo>
                    <a:lnTo>
                      <a:pt x="54989" y="64751"/>
                    </a:lnTo>
                    <a:moveTo>
                      <a:pt x="28721" y="39153"/>
                    </a:moveTo>
                    <a:lnTo>
                      <a:pt x="32516" y="31042"/>
                    </a:lnTo>
                    <a:cubicBezTo>
                      <a:pt x="34972" y="25758"/>
                      <a:pt x="36274" y="22372"/>
                      <a:pt x="36423" y="20847"/>
                    </a:cubicBezTo>
                    <a:cubicBezTo>
                      <a:pt x="36609" y="19321"/>
                      <a:pt x="36312" y="17945"/>
                      <a:pt x="35567" y="16717"/>
                    </a:cubicBezTo>
                    <a:cubicBezTo>
                      <a:pt x="34823" y="15452"/>
                      <a:pt x="33633" y="14447"/>
                      <a:pt x="32033" y="13703"/>
                    </a:cubicBezTo>
                    <a:cubicBezTo>
                      <a:pt x="30172" y="12847"/>
                      <a:pt x="28461" y="12624"/>
                      <a:pt x="26898" y="13071"/>
                    </a:cubicBezTo>
                    <a:cubicBezTo>
                      <a:pt x="25335" y="13554"/>
                      <a:pt x="23959" y="14596"/>
                      <a:pt x="22843" y="16233"/>
                    </a:cubicBezTo>
                    <a:cubicBezTo>
                      <a:pt x="22284" y="17052"/>
                      <a:pt x="20982" y="19693"/>
                      <a:pt x="18899" y="24158"/>
                    </a:cubicBezTo>
                    <a:lnTo>
                      <a:pt x="14918" y="32716"/>
                    </a:lnTo>
                    <a:close/>
                  </a:path>
                </a:pathLst>
              </a:custGeom>
              <a:solidFill>
                <a:srgbClr val="000000"/>
              </a:solidFill>
              <a:ln w="9525" cap="flat">
                <a:noFill/>
                <a:prstDash val="solid"/>
                <a:miter/>
              </a:ln>
            </p:spPr>
            <p:txBody>
              <a:bodyPr rtlCol="0" anchor="ctr"/>
              <a:lstStyle/>
              <a:p>
                <a:endParaRPr lang="en-CA"/>
              </a:p>
            </p:txBody>
          </p:sp>
        </p:grpSp>
        <p:grpSp>
          <p:nvGrpSpPr>
            <p:cNvPr id="336" name="Graphic 4">
              <a:extLst>
                <a:ext uri="{FF2B5EF4-FFF2-40B4-BE49-F238E27FC236}">
                  <a16:creationId xmlns:a16="http://schemas.microsoft.com/office/drawing/2014/main" id="{E73FB0CD-899C-425A-BA3F-34E7984985CE}"/>
                </a:ext>
              </a:extLst>
            </p:cNvPr>
            <p:cNvGrpSpPr/>
            <p:nvPr/>
          </p:nvGrpSpPr>
          <p:grpSpPr>
            <a:xfrm>
              <a:off x="6371364" y="3701383"/>
              <a:ext cx="121283" cy="188831"/>
              <a:chOff x="6371364" y="3701383"/>
              <a:chExt cx="121283" cy="188831"/>
            </a:xfrm>
          </p:grpSpPr>
          <p:sp>
            <p:nvSpPr>
              <p:cNvPr id="337" name="Freeform: Shape 336">
                <a:extLst>
                  <a:ext uri="{FF2B5EF4-FFF2-40B4-BE49-F238E27FC236}">
                    <a16:creationId xmlns:a16="http://schemas.microsoft.com/office/drawing/2014/main" id="{9E112C76-7D11-4ADA-A43C-8C97D3508593}"/>
                  </a:ext>
                </a:extLst>
              </p:cNvPr>
              <p:cNvSpPr/>
              <p:nvPr/>
            </p:nvSpPr>
            <p:spPr>
              <a:xfrm>
                <a:off x="6371364" y="3812341"/>
                <a:ext cx="78878" cy="77874"/>
              </a:xfrm>
              <a:custGeom>
                <a:avLst/>
                <a:gdLst>
                  <a:gd name="connsiteX0" fmla="*/ 54966 w 78878"/>
                  <a:gd name="connsiteY0" fmla="*/ 78172 h 77874"/>
                  <a:gd name="connsiteX1" fmla="*/ 606 w 78878"/>
                  <a:gd name="connsiteY1" fmla="*/ 52834 h 77874"/>
                  <a:gd name="connsiteX2" fmla="*/ 8271 w 78878"/>
                  <a:gd name="connsiteY2" fmla="*/ 36389 h 77874"/>
                  <a:gd name="connsiteX3" fmla="*/ 49943 w 78878"/>
                  <a:gd name="connsiteY3" fmla="*/ 43830 h 77874"/>
                  <a:gd name="connsiteX4" fmla="*/ 17424 w 78878"/>
                  <a:gd name="connsiteY4" fmla="*/ 16781 h 77874"/>
                  <a:gd name="connsiteX5" fmla="*/ 25089 w 78878"/>
                  <a:gd name="connsiteY5" fmla="*/ 298 h 77874"/>
                  <a:gd name="connsiteX6" fmla="*/ 79485 w 78878"/>
                  <a:gd name="connsiteY6" fmla="*/ 25673 h 77874"/>
                  <a:gd name="connsiteX7" fmla="*/ 74723 w 78878"/>
                  <a:gd name="connsiteY7" fmla="*/ 35868 h 77874"/>
                  <a:gd name="connsiteX8" fmla="*/ 31897 w 78878"/>
                  <a:gd name="connsiteY8" fmla="*/ 15888 h 77874"/>
                  <a:gd name="connsiteX9" fmla="*/ 69700 w 78878"/>
                  <a:gd name="connsiteY9" fmla="*/ 46658 h 77874"/>
                  <a:gd name="connsiteX10" fmla="*/ 64751 w 78878"/>
                  <a:gd name="connsiteY10" fmla="*/ 57225 h 77874"/>
                  <a:gd name="connsiteX11" fmla="*/ 16940 w 78878"/>
                  <a:gd name="connsiteY11" fmla="*/ 48035 h 77874"/>
                  <a:gd name="connsiteX12" fmla="*/ 59728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966" y="78172"/>
                    </a:moveTo>
                    <a:lnTo>
                      <a:pt x="606" y="52834"/>
                    </a:lnTo>
                    <a:lnTo>
                      <a:pt x="8271" y="36389"/>
                    </a:lnTo>
                    <a:lnTo>
                      <a:pt x="49943" y="43830"/>
                    </a:lnTo>
                    <a:lnTo>
                      <a:pt x="17424" y="16781"/>
                    </a:lnTo>
                    <a:lnTo>
                      <a:pt x="25089" y="298"/>
                    </a:lnTo>
                    <a:lnTo>
                      <a:pt x="79485" y="25673"/>
                    </a:lnTo>
                    <a:lnTo>
                      <a:pt x="74723" y="35868"/>
                    </a:lnTo>
                    <a:lnTo>
                      <a:pt x="31897" y="15888"/>
                    </a:lnTo>
                    <a:lnTo>
                      <a:pt x="69700" y="46658"/>
                    </a:lnTo>
                    <a:lnTo>
                      <a:pt x="64751" y="57225"/>
                    </a:lnTo>
                    <a:lnTo>
                      <a:pt x="16940" y="48035"/>
                    </a:lnTo>
                    <a:lnTo>
                      <a:pt x="59728" y="67978"/>
                    </a:lnTo>
                    <a:close/>
                  </a:path>
                </a:pathLst>
              </a:custGeom>
              <a:solidFill>
                <a:srgbClr val="000000"/>
              </a:solidFill>
              <a:ln w="9525" cap="flat">
                <a:noFill/>
                <a:prstDash val="solid"/>
                <a:miter/>
              </a:ln>
            </p:spPr>
            <p:txBody>
              <a:bodyPr rtlCol="0" anchor="ctr"/>
              <a:lstStyle/>
              <a:p>
                <a:endParaRPr lang="en-CA"/>
              </a:p>
            </p:txBody>
          </p:sp>
          <p:sp>
            <p:nvSpPr>
              <p:cNvPr id="338" name="Freeform: Shape 337">
                <a:extLst>
                  <a:ext uri="{FF2B5EF4-FFF2-40B4-BE49-F238E27FC236}">
                    <a16:creationId xmlns:a16="http://schemas.microsoft.com/office/drawing/2014/main" id="{FD2D3DB8-7F67-42EE-9146-01A7D7476BC3}"/>
                  </a:ext>
                </a:extLst>
              </p:cNvPr>
              <p:cNvSpPr/>
              <p:nvPr/>
            </p:nvSpPr>
            <p:spPr>
              <a:xfrm>
                <a:off x="6408240" y="3774181"/>
                <a:ext cx="69949" cy="58154"/>
              </a:xfrm>
              <a:custGeom>
                <a:avLst/>
                <a:gdLst>
                  <a:gd name="connsiteX0" fmla="*/ 70559 w 69949"/>
                  <a:gd name="connsiteY0" fmla="*/ 3900 h 58154"/>
                  <a:gd name="connsiteX1" fmla="*/ 64978 w 69949"/>
                  <a:gd name="connsiteY1" fmla="*/ 15844 h 58154"/>
                  <a:gd name="connsiteX2" fmla="*/ 50430 w 69949"/>
                  <a:gd name="connsiteY2" fmla="*/ 14802 h 58154"/>
                  <a:gd name="connsiteX3" fmla="*/ 40272 w 69949"/>
                  <a:gd name="connsiteY3" fmla="*/ 36568 h 58154"/>
                  <a:gd name="connsiteX4" fmla="*/ 50541 w 69949"/>
                  <a:gd name="connsiteY4" fmla="*/ 46800 h 58154"/>
                  <a:gd name="connsiteX5" fmla="*/ 45109 w 69949"/>
                  <a:gd name="connsiteY5" fmla="*/ 58446 h 58154"/>
                  <a:gd name="connsiteX6" fmla="*/ 609 w 69949"/>
                  <a:gd name="connsiteY6" fmla="*/ 11900 h 58154"/>
                  <a:gd name="connsiteX7" fmla="*/ 6005 w 69949"/>
                  <a:gd name="connsiteY7" fmla="*/ 291 h 58154"/>
                  <a:gd name="connsiteX8" fmla="*/ 70559 w 69949"/>
                  <a:gd name="connsiteY8" fmla="*/ 3900 h 58154"/>
                  <a:gd name="connsiteX9" fmla="*/ 39602 w 69949"/>
                  <a:gd name="connsiteY9" fmla="*/ 14058 h 58154"/>
                  <a:gd name="connsiteX10" fmla="*/ 15939 w 69949"/>
                  <a:gd name="connsiteY10" fmla="*/ 12160 h 58154"/>
                  <a:gd name="connsiteX11" fmla="*/ 32682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559" y="3900"/>
                    </a:moveTo>
                    <a:lnTo>
                      <a:pt x="64978" y="15844"/>
                    </a:lnTo>
                    <a:lnTo>
                      <a:pt x="50430" y="14802"/>
                    </a:lnTo>
                    <a:lnTo>
                      <a:pt x="40272" y="36568"/>
                    </a:lnTo>
                    <a:lnTo>
                      <a:pt x="50541" y="46800"/>
                    </a:lnTo>
                    <a:lnTo>
                      <a:pt x="45109" y="58446"/>
                    </a:lnTo>
                    <a:lnTo>
                      <a:pt x="609" y="11900"/>
                    </a:lnTo>
                    <a:lnTo>
                      <a:pt x="6005" y="291"/>
                    </a:lnTo>
                    <a:lnTo>
                      <a:pt x="70559" y="3900"/>
                    </a:lnTo>
                    <a:moveTo>
                      <a:pt x="39602" y="14058"/>
                    </a:moveTo>
                    <a:lnTo>
                      <a:pt x="15939" y="12160"/>
                    </a:lnTo>
                    <a:lnTo>
                      <a:pt x="32682" y="28904"/>
                    </a:lnTo>
                    <a:close/>
                  </a:path>
                </a:pathLst>
              </a:custGeom>
              <a:solidFill>
                <a:srgbClr val="000000"/>
              </a:solidFill>
              <a:ln w="9525" cap="flat">
                <a:noFill/>
                <a:prstDash val="solid"/>
                <a:miter/>
              </a:ln>
            </p:spPr>
            <p:txBody>
              <a:bodyPr rtlCol="0" anchor="ctr"/>
              <a:lstStyle/>
              <a:p>
                <a:endParaRPr lang="en-CA"/>
              </a:p>
            </p:txBody>
          </p:sp>
          <p:sp>
            <p:nvSpPr>
              <p:cNvPr id="339" name="Freeform: Shape 338">
                <a:extLst>
                  <a:ext uri="{FF2B5EF4-FFF2-40B4-BE49-F238E27FC236}">
                    <a16:creationId xmlns:a16="http://schemas.microsoft.com/office/drawing/2014/main" id="{2804DE28-7299-44DB-8E84-EBF702B405CA}"/>
                  </a:ext>
                </a:extLst>
              </p:cNvPr>
              <p:cNvSpPr/>
              <p:nvPr/>
            </p:nvSpPr>
            <p:spPr>
              <a:xfrm>
                <a:off x="6423890" y="3701383"/>
                <a:ext cx="68758" cy="56294"/>
              </a:xfrm>
              <a:custGeom>
                <a:avLst/>
                <a:gdLst>
                  <a:gd name="connsiteX0" fmla="*/ 64273 w 68758"/>
                  <a:gd name="connsiteY0" fmla="*/ 56580 h 56294"/>
                  <a:gd name="connsiteX1" fmla="*/ 41391 w 68758"/>
                  <a:gd name="connsiteY1" fmla="*/ 45901 h 56294"/>
                  <a:gd name="connsiteX2" fmla="*/ 612 w 68758"/>
                  <a:gd name="connsiteY2" fmla="*/ 51110 h 56294"/>
                  <a:gd name="connsiteX3" fmla="*/ 6602 w 68758"/>
                  <a:gd name="connsiteY3" fmla="*/ 38274 h 56294"/>
                  <a:gd name="connsiteX4" fmla="*/ 34098 w 68758"/>
                  <a:gd name="connsiteY4" fmla="*/ 35483 h 56294"/>
                  <a:gd name="connsiteX5" fmla="*/ 18434 w 68758"/>
                  <a:gd name="connsiteY5" fmla="*/ 12936 h 56294"/>
                  <a:gd name="connsiteX6" fmla="*/ 24313 w 68758"/>
                  <a:gd name="connsiteY6" fmla="*/ 286 h 56294"/>
                  <a:gd name="connsiteX7" fmla="*/ 46563 w 68758"/>
                  <a:gd name="connsiteY7" fmla="*/ 35000 h 56294"/>
                  <a:gd name="connsiteX8" fmla="*/ 69371 w 68758"/>
                  <a:gd name="connsiteY8" fmla="*/ 45641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4273" y="56580"/>
                    </a:moveTo>
                    <a:lnTo>
                      <a:pt x="41391" y="45901"/>
                    </a:lnTo>
                    <a:lnTo>
                      <a:pt x="612" y="51110"/>
                    </a:lnTo>
                    <a:lnTo>
                      <a:pt x="6602" y="38274"/>
                    </a:lnTo>
                    <a:lnTo>
                      <a:pt x="34098" y="35483"/>
                    </a:lnTo>
                    <a:lnTo>
                      <a:pt x="18434" y="12936"/>
                    </a:lnTo>
                    <a:lnTo>
                      <a:pt x="24313" y="286"/>
                    </a:lnTo>
                    <a:lnTo>
                      <a:pt x="46563" y="35000"/>
                    </a:lnTo>
                    <a:lnTo>
                      <a:pt x="69371" y="45641"/>
                    </a:lnTo>
                    <a:close/>
                  </a:path>
                </a:pathLst>
              </a:custGeom>
              <a:solidFill>
                <a:srgbClr val="000000"/>
              </a:solidFill>
              <a:ln w="9525" cap="flat">
                <a:noFill/>
                <a:prstDash val="solid"/>
                <a:miter/>
              </a:ln>
            </p:spPr>
            <p:txBody>
              <a:bodyPr rtlCol="0" anchor="ctr"/>
              <a:lstStyle/>
              <a:p>
                <a:endParaRPr lang="en-CA"/>
              </a:p>
            </p:txBody>
          </p:sp>
        </p:grpSp>
        <p:grpSp>
          <p:nvGrpSpPr>
            <p:cNvPr id="340" name="Graphic 4">
              <a:extLst>
                <a:ext uri="{FF2B5EF4-FFF2-40B4-BE49-F238E27FC236}">
                  <a16:creationId xmlns:a16="http://schemas.microsoft.com/office/drawing/2014/main" id="{8A75AC45-6CB1-4B23-AE56-CA32F562542F}"/>
                </a:ext>
              </a:extLst>
            </p:cNvPr>
            <p:cNvGrpSpPr/>
            <p:nvPr/>
          </p:nvGrpSpPr>
          <p:grpSpPr>
            <a:xfrm>
              <a:off x="6570911" y="3707527"/>
              <a:ext cx="110654" cy="164700"/>
              <a:chOff x="6570911" y="3707527"/>
              <a:chExt cx="110654" cy="164700"/>
            </a:xfrm>
          </p:grpSpPr>
          <p:sp>
            <p:nvSpPr>
              <p:cNvPr id="341" name="Freeform: Shape 340">
                <a:extLst>
                  <a:ext uri="{FF2B5EF4-FFF2-40B4-BE49-F238E27FC236}">
                    <a16:creationId xmlns:a16="http://schemas.microsoft.com/office/drawing/2014/main" id="{B7E02FF5-98E2-42D3-9C15-66CA5BCB2E76}"/>
                  </a:ext>
                </a:extLst>
              </p:cNvPr>
              <p:cNvSpPr/>
              <p:nvPr/>
            </p:nvSpPr>
            <p:spPr>
              <a:xfrm>
                <a:off x="6570911" y="3817295"/>
                <a:ext cx="54482" cy="54933"/>
              </a:xfrm>
              <a:custGeom>
                <a:avLst/>
                <a:gdLst>
                  <a:gd name="connsiteX0" fmla="*/ 626 w 54482"/>
                  <a:gd name="connsiteY0" fmla="*/ 11272 h 54933"/>
                  <a:gd name="connsiteX1" fmla="*/ 5724 w 54482"/>
                  <a:gd name="connsiteY1" fmla="*/ 296 h 54933"/>
                  <a:gd name="connsiteX2" fmla="*/ 40140 w 54482"/>
                  <a:gd name="connsiteY2" fmla="*/ 16370 h 54933"/>
                  <a:gd name="connsiteX3" fmla="*/ 49963 w 54482"/>
                  <a:gd name="connsiteY3" fmla="*/ 22397 h 54933"/>
                  <a:gd name="connsiteX4" fmla="*/ 54911 w 54482"/>
                  <a:gd name="connsiteY4" fmla="*/ 31736 h 54933"/>
                  <a:gd name="connsiteX5" fmla="*/ 52605 w 54482"/>
                  <a:gd name="connsiteY5" fmla="*/ 44126 h 54933"/>
                  <a:gd name="connsiteX6" fmla="*/ 42335 w 54482"/>
                  <a:gd name="connsiteY6" fmla="*/ 54432 h 54933"/>
                  <a:gd name="connsiteX7" fmla="*/ 27081 w 54482"/>
                  <a:gd name="connsiteY7" fmla="*/ 52646 h 54933"/>
                  <a:gd name="connsiteX8" fmla="*/ 30690 w 54482"/>
                  <a:gd name="connsiteY8" fmla="*/ 41708 h 54933"/>
                  <a:gd name="connsiteX9" fmla="*/ 37945 w 54482"/>
                  <a:gd name="connsiteY9" fmla="*/ 43419 h 54933"/>
                  <a:gd name="connsiteX10" fmla="*/ 43414 w 54482"/>
                  <a:gd name="connsiteY10" fmla="*/ 39401 h 54933"/>
                  <a:gd name="connsiteX11" fmla="*/ 43712 w 54482"/>
                  <a:gd name="connsiteY11" fmla="*/ 33224 h 54933"/>
                  <a:gd name="connsiteX12" fmla="*/ 35750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626" y="11272"/>
                    </a:moveTo>
                    <a:lnTo>
                      <a:pt x="5724" y="296"/>
                    </a:lnTo>
                    <a:lnTo>
                      <a:pt x="40140" y="16370"/>
                    </a:lnTo>
                    <a:cubicBezTo>
                      <a:pt x="44642" y="18453"/>
                      <a:pt x="47916" y="20462"/>
                      <a:pt x="49963" y="22397"/>
                    </a:cubicBezTo>
                    <a:cubicBezTo>
                      <a:pt x="52642" y="24927"/>
                      <a:pt x="54279" y="28053"/>
                      <a:pt x="54911" y="31736"/>
                    </a:cubicBezTo>
                    <a:cubicBezTo>
                      <a:pt x="55507" y="35420"/>
                      <a:pt x="54763" y="39550"/>
                      <a:pt x="52605" y="44126"/>
                    </a:cubicBezTo>
                    <a:cubicBezTo>
                      <a:pt x="50112" y="49484"/>
                      <a:pt x="46689" y="52944"/>
                      <a:pt x="42335" y="54432"/>
                    </a:cubicBezTo>
                    <a:cubicBezTo>
                      <a:pt x="37982" y="55921"/>
                      <a:pt x="32885" y="55325"/>
                      <a:pt x="27081" y="52646"/>
                    </a:cubicBezTo>
                    <a:lnTo>
                      <a:pt x="30690" y="41708"/>
                    </a:lnTo>
                    <a:cubicBezTo>
                      <a:pt x="33889" y="43047"/>
                      <a:pt x="36308" y="43642"/>
                      <a:pt x="37945" y="43419"/>
                    </a:cubicBezTo>
                    <a:cubicBezTo>
                      <a:pt x="40438" y="43159"/>
                      <a:pt x="42261" y="41819"/>
                      <a:pt x="43414" y="39401"/>
                    </a:cubicBezTo>
                    <a:cubicBezTo>
                      <a:pt x="44531" y="36945"/>
                      <a:pt x="44642" y="34861"/>
                      <a:pt x="43712" y="33224"/>
                    </a:cubicBezTo>
                    <a:cubicBezTo>
                      <a:pt x="42819" y="31550"/>
                      <a:pt x="40140" y="29690"/>
                      <a:pt x="35750" y="27643"/>
                    </a:cubicBezTo>
                    <a:close/>
                  </a:path>
                </a:pathLst>
              </a:custGeom>
              <a:solidFill>
                <a:srgbClr val="000000"/>
              </a:solidFill>
              <a:ln w="9525" cap="flat">
                <a:noFill/>
                <a:prstDash val="solid"/>
                <a:miter/>
              </a:ln>
            </p:spPr>
            <p:txBody>
              <a:bodyPr rtlCol="0" anchor="ctr"/>
              <a:lstStyle/>
              <a:p>
                <a:endParaRPr lang="en-CA"/>
              </a:p>
            </p:txBody>
          </p:sp>
          <p:sp>
            <p:nvSpPr>
              <p:cNvPr id="342" name="Freeform: Shape 341">
                <a:extLst>
                  <a:ext uri="{FF2B5EF4-FFF2-40B4-BE49-F238E27FC236}">
                    <a16:creationId xmlns:a16="http://schemas.microsoft.com/office/drawing/2014/main" id="{AAA3C3FA-9189-4B16-882B-EE4E477E2661}"/>
                  </a:ext>
                </a:extLst>
              </p:cNvPr>
              <p:cNvSpPr/>
              <p:nvPr/>
            </p:nvSpPr>
            <p:spPr>
              <a:xfrm>
                <a:off x="6581418" y="3762354"/>
                <a:ext cx="68970" cy="62537"/>
              </a:xfrm>
              <a:custGeom>
                <a:avLst/>
                <a:gdLst>
                  <a:gd name="connsiteX0" fmla="*/ 628 w 68970"/>
                  <a:gd name="connsiteY0" fmla="*/ 43638 h 62537"/>
                  <a:gd name="connsiteX1" fmla="*/ 5726 w 68970"/>
                  <a:gd name="connsiteY1" fmla="*/ 32662 h 62537"/>
                  <a:gd name="connsiteX2" fmla="*/ 35194 w 68970"/>
                  <a:gd name="connsiteY2" fmla="*/ 46391 h 62537"/>
                  <a:gd name="connsiteX3" fmla="*/ 44458 w 68970"/>
                  <a:gd name="connsiteY3" fmla="*/ 50224 h 62537"/>
                  <a:gd name="connsiteX4" fmla="*/ 51379 w 68970"/>
                  <a:gd name="connsiteY4" fmla="*/ 49368 h 62537"/>
                  <a:gd name="connsiteX5" fmla="*/ 56811 w 68970"/>
                  <a:gd name="connsiteY5" fmla="*/ 43043 h 62537"/>
                  <a:gd name="connsiteX6" fmla="*/ 58188 w 68970"/>
                  <a:gd name="connsiteY6" fmla="*/ 35118 h 62537"/>
                  <a:gd name="connsiteX7" fmla="*/ 54802 w 68970"/>
                  <a:gd name="connsiteY7" fmla="*/ 30057 h 62537"/>
                  <a:gd name="connsiteX8" fmla="*/ 45798 w 68970"/>
                  <a:gd name="connsiteY8" fmla="*/ 25295 h 62537"/>
                  <a:gd name="connsiteX9" fmla="*/ 15734 w 68970"/>
                  <a:gd name="connsiteY9" fmla="*/ 11268 h 62537"/>
                  <a:gd name="connsiteX10" fmla="*/ 20832 w 68970"/>
                  <a:gd name="connsiteY10" fmla="*/ 292 h 62537"/>
                  <a:gd name="connsiteX11" fmla="*/ 49407 w 68970"/>
                  <a:gd name="connsiteY11" fmla="*/ 13575 h 62537"/>
                  <a:gd name="connsiteX12" fmla="*/ 62839 w 68970"/>
                  <a:gd name="connsiteY12" fmla="*/ 20942 h 62537"/>
                  <a:gd name="connsiteX13" fmla="*/ 68122 w 68970"/>
                  <a:gd name="connsiteY13" fmla="*/ 27416 h 62537"/>
                  <a:gd name="connsiteX14" fmla="*/ 69573 w 68970"/>
                  <a:gd name="connsiteY14" fmla="*/ 35862 h 62537"/>
                  <a:gd name="connsiteX15" fmla="*/ 66336 w 68970"/>
                  <a:gd name="connsiteY15" fmla="*/ 47098 h 62537"/>
                  <a:gd name="connsiteX16" fmla="*/ 59043 w 68970"/>
                  <a:gd name="connsiteY16" fmla="*/ 58074 h 62537"/>
                  <a:gd name="connsiteX17" fmla="*/ 51379 w 68970"/>
                  <a:gd name="connsiteY17" fmla="*/ 62242 h 62537"/>
                  <a:gd name="connsiteX18" fmla="*/ 43937 w 68970"/>
                  <a:gd name="connsiteY18" fmla="*/ 62502 h 62537"/>
                  <a:gd name="connsiteX19" fmla="*/ 29613 w 68970"/>
                  <a:gd name="connsiteY19" fmla="*/ 57144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628" y="43638"/>
                    </a:moveTo>
                    <a:lnTo>
                      <a:pt x="5726" y="32662"/>
                    </a:lnTo>
                    <a:lnTo>
                      <a:pt x="35194" y="46391"/>
                    </a:lnTo>
                    <a:cubicBezTo>
                      <a:pt x="39882" y="48587"/>
                      <a:pt x="42970" y="49852"/>
                      <a:pt x="44458" y="50224"/>
                    </a:cubicBezTo>
                    <a:cubicBezTo>
                      <a:pt x="46914" y="50782"/>
                      <a:pt x="49221" y="50484"/>
                      <a:pt x="51379" y="49368"/>
                    </a:cubicBezTo>
                    <a:cubicBezTo>
                      <a:pt x="53574" y="48214"/>
                      <a:pt x="55360" y="46131"/>
                      <a:pt x="56811" y="43043"/>
                    </a:cubicBezTo>
                    <a:cubicBezTo>
                      <a:pt x="58262" y="39955"/>
                      <a:pt x="58709" y="37276"/>
                      <a:pt x="58188" y="35118"/>
                    </a:cubicBezTo>
                    <a:cubicBezTo>
                      <a:pt x="57630" y="32922"/>
                      <a:pt x="56513" y="31248"/>
                      <a:pt x="54802" y="30057"/>
                    </a:cubicBezTo>
                    <a:cubicBezTo>
                      <a:pt x="53128" y="28867"/>
                      <a:pt x="50114" y="27304"/>
                      <a:pt x="45798" y="25295"/>
                    </a:cubicBezTo>
                    <a:lnTo>
                      <a:pt x="15734" y="11268"/>
                    </a:lnTo>
                    <a:lnTo>
                      <a:pt x="20832" y="292"/>
                    </a:lnTo>
                    <a:lnTo>
                      <a:pt x="49407" y="13575"/>
                    </a:lnTo>
                    <a:cubicBezTo>
                      <a:pt x="55918" y="16626"/>
                      <a:pt x="60420" y="19081"/>
                      <a:pt x="62839" y="20942"/>
                    </a:cubicBezTo>
                    <a:cubicBezTo>
                      <a:pt x="65257" y="22802"/>
                      <a:pt x="67006" y="24923"/>
                      <a:pt x="68122" y="27416"/>
                    </a:cubicBezTo>
                    <a:cubicBezTo>
                      <a:pt x="69238" y="29871"/>
                      <a:pt x="69722" y="32699"/>
                      <a:pt x="69573" y="35862"/>
                    </a:cubicBezTo>
                    <a:cubicBezTo>
                      <a:pt x="69424" y="39062"/>
                      <a:pt x="68345" y="42782"/>
                      <a:pt x="66336" y="47098"/>
                    </a:cubicBezTo>
                    <a:cubicBezTo>
                      <a:pt x="63918" y="52270"/>
                      <a:pt x="61499" y="55954"/>
                      <a:pt x="59043" y="58074"/>
                    </a:cubicBezTo>
                    <a:cubicBezTo>
                      <a:pt x="56588" y="60195"/>
                      <a:pt x="54021" y="61572"/>
                      <a:pt x="51379" y="62242"/>
                    </a:cubicBezTo>
                    <a:cubicBezTo>
                      <a:pt x="48737" y="62911"/>
                      <a:pt x="46244" y="63023"/>
                      <a:pt x="43937" y="62502"/>
                    </a:cubicBezTo>
                    <a:cubicBezTo>
                      <a:pt x="40477" y="61795"/>
                      <a:pt x="35715" y="60009"/>
                      <a:pt x="29613" y="57144"/>
                    </a:cubicBezTo>
                    <a:close/>
                  </a:path>
                </a:pathLst>
              </a:custGeom>
              <a:solidFill>
                <a:srgbClr val="000000"/>
              </a:solidFill>
              <a:ln w="9525" cap="flat">
                <a:noFill/>
                <a:prstDash val="solid"/>
                <a:miter/>
              </a:ln>
            </p:spPr>
            <p:txBody>
              <a:bodyPr rtlCol="0" anchor="ctr"/>
              <a:lstStyle/>
              <a:p>
                <a:endParaRPr lang="en-CA"/>
              </a:p>
            </p:txBody>
          </p:sp>
          <p:sp>
            <p:nvSpPr>
              <p:cNvPr id="343" name="Freeform: Shape 342">
                <a:extLst>
                  <a:ext uri="{FF2B5EF4-FFF2-40B4-BE49-F238E27FC236}">
                    <a16:creationId xmlns:a16="http://schemas.microsoft.com/office/drawing/2014/main" id="{8270AB62-182B-408A-9815-68DF48ED4811}"/>
                  </a:ext>
                </a:extLst>
              </p:cNvPr>
              <p:cNvSpPr/>
              <p:nvPr/>
            </p:nvSpPr>
            <p:spPr>
              <a:xfrm>
                <a:off x="6607077" y="3707527"/>
                <a:ext cx="74488" cy="68460"/>
              </a:xfrm>
              <a:custGeom>
                <a:avLst/>
                <a:gdLst>
                  <a:gd name="connsiteX0" fmla="*/ 55028 w 74488"/>
                  <a:gd name="connsiteY0" fmla="*/ 68747 h 68460"/>
                  <a:gd name="connsiteX1" fmla="*/ 631 w 74488"/>
                  <a:gd name="connsiteY1" fmla="*/ 43409 h 68460"/>
                  <a:gd name="connsiteX2" fmla="*/ 5617 w 74488"/>
                  <a:gd name="connsiteY2" fmla="*/ 32731 h 68460"/>
                  <a:gd name="connsiteX3" fmla="*/ 52312 w 74488"/>
                  <a:gd name="connsiteY3" fmla="*/ 27410 h 68460"/>
                  <a:gd name="connsiteX4" fmla="*/ 15998 w 74488"/>
                  <a:gd name="connsiteY4" fmla="*/ 10481 h 68460"/>
                  <a:gd name="connsiteX5" fmla="*/ 20760 w 74488"/>
                  <a:gd name="connsiteY5" fmla="*/ 286 h 68460"/>
                  <a:gd name="connsiteX6" fmla="*/ 75120 w 74488"/>
                  <a:gd name="connsiteY6" fmla="*/ 25624 h 68460"/>
                  <a:gd name="connsiteX7" fmla="*/ 69985 w 74488"/>
                  <a:gd name="connsiteY7" fmla="*/ 36637 h 68460"/>
                  <a:gd name="connsiteX8" fmla="*/ 24295 w 74488"/>
                  <a:gd name="connsiteY8" fmla="*/ 42032 h 68460"/>
                  <a:gd name="connsiteX9" fmla="*/ 59790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5028" y="68747"/>
                    </a:moveTo>
                    <a:lnTo>
                      <a:pt x="631" y="43409"/>
                    </a:lnTo>
                    <a:lnTo>
                      <a:pt x="5617" y="32731"/>
                    </a:lnTo>
                    <a:lnTo>
                      <a:pt x="52312" y="27410"/>
                    </a:lnTo>
                    <a:lnTo>
                      <a:pt x="15998" y="10481"/>
                    </a:lnTo>
                    <a:lnTo>
                      <a:pt x="20760" y="286"/>
                    </a:lnTo>
                    <a:lnTo>
                      <a:pt x="75120" y="25624"/>
                    </a:lnTo>
                    <a:lnTo>
                      <a:pt x="69985" y="36637"/>
                    </a:lnTo>
                    <a:lnTo>
                      <a:pt x="24295" y="42032"/>
                    </a:lnTo>
                    <a:lnTo>
                      <a:pt x="59790" y="58552"/>
                    </a:lnTo>
                    <a:close/>
                  </a:path>
                </a:pathLst>
              </a:custGeom>
              <a:solidFill>
                <a:srgbClr val="000000"/>
              </a:solidFill>
              <a:ln w="9525" cap="flat">
                <a:noFill/>
                <a:prstDash val="solid"/>
                <a:miter/>
              </a:ln>
            </p:spPr>
            <p:txBody>
              <a:bodyPr rtlCol="0" anchor="ctr"/>
              <a:lstStyle/>
              <a:p>
                <a:endParaRPr lang="en-CA"/>
              </a:p>
            </p:txBody>
          </p:sp>
        </p:grpSp>
        <p:grpSp>
          <p:nvGrpSpPr>
            <p:cNvPr id="344" name="Graphic 4">
              <a:extLst>
                <a:ext uri="{FF2B5EF4-FFF2-40B4-BE49-F238E27FC236}">
                  <a16:creationId xmlns:a16="http://schemas.microsoft.com/office/drawing/2014/main" id="{920A4027-D3CA-4ABA-A818-EA48980C5212}"/>
                </a:ext>
              </a:extLst>
            </p:cNvPr>
            <p:cNvGrpSpPr/>
            <p:nvPr/>
          </p:nvGrpSpPr>
          <p:grpSpPr>
            <a:xfrm>
              <a:off x="6757315" y="3724835"/>
              <a:ext cx="108496" cy="138943"/>
              <a:chOff x="6757315" y="3724835"/>
              <a:chExt cx="108496" cy="138943"/>
            </a:xfrm>
          </p:grpSpPr>
          <p:sp>
            <p:nvSpPr>
              <p:cNvPr id="345" name="Freeform: Shape 344">
                <a:extLst>
                  <a:ext uri="{FF2B5EF4-FFF2-40B4-BE49-F238E27FC236}">
                    <a16:creationId xmlns:a16="http://schemas.microsoft.com/office/drawing/2014/main" id="{C2C1C81D-912E-43D0-89B9-B70F9C83D78F}"/>
                  </a:ext>
                </a:extLst>
              </p:cNvPr>
              <p:cNvSpPr/>
              <p:nvPr/>
            </p:nvSpPr>
            <p:spPr>
              <a:xfrm>
                <a:off x="6757315" y="3808846"/>
                <a:ext cx="54482" cy="54933"/>
              </a:xfrm>
              <a:custGeom>
                <a:avLst/>
                <a:gdLst>
                  <a:gd name="connsiteX0" fmla="*/ 646 w 54482"/>
                  <a:gd name="connsiteY0" fmla="*/ 11271 h 54933"/>
                  <a:gd name="connsiteX1" fmla="*/ 5743 w 54482"/>
                  <a:gd name="connsiteY1" fmla="*/ 295 h 54933"/>
                  <a:gd name="connsiteX2" fmla="*/ 40160 w 54482"/>
                  <a:gd name="connsiteY2" fmla="*/ 16369 h 54933"/>
                  <a:gd name="connsiteX3" fmla="*/ 49982 w 54482"/>
                  <a:gd name="connsiteY3" fmla="*/ 22396 h 54933"/>
                  <a:gd name="connsiteX4" fmla="*/ 54931 w 54482"/>
                  <a:gd name="connsiteY4" fmla="*/ 31735 h 54933"/>
                  <a:gd name="connsiteX5" fmla="*/ 52624 w 54482"/>
                  <a:gd name="connsiteY5" fmla="*/ 44125 h 54933"/>
                  <a:gd name="connsiteX6" fmla="*/ 42355 w 54482"/>
                  <a:gd name="connsiteY6" fmla="*/ 54432 h 54933"/>
                  <a:gd name="connsiteX7" fmla="*/ 27100 w 54482"/>
                  <a:gd name="connsiteY7" fmla="*/ 52646 h 54933"/>
                  <a:gd name="connsiteX8" fmla="*/ 30709 w 54482"/>
                  <a:gd name="connsiteY8" fmla="*/ 41707 h 54933"/>
                  <a:gd name="connsiteX9" fmla="*/ 37965 w 54482"/>
                  <a:gd name="connsiteY9" fmla="*/ 43418 h 54933"/>
                  <a:gd name="connsiteX10" fmla="*/ 43434 w 54482"/>
                  <a:gd name="connsiteY10" fmla="*/ 39400 h 54933"/>
                  <a:gd name="connsiteX11" fmla="*/ 43732 w 54482"/>
                  <a:gd name="connsiteY11" fmla="*/ 33224 h 54933"/>
                  <a:gd name="connsiteX12" fmla="*/ 35769 w 54482"/>
                  <a:gd name="connsiteY12" fmla="*/ 27642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646" y="11271"/>
                    </a:moveTo>
                    <a:lnTo>
                      <a:pt x="5743" y="295"/>
                    </a:lnTo>
                    <a:lnTo>
                      <a:pt x="40160" y="16369"/>
                    </a:lnTo>
                    <a:cubicBezTo>
                      <a:pt x="44662" y="18452"/>
                      <a:pt x="47936" y="20461"/>
                      <a:pt x="49982" y="22396"/>
                    </a:cubicBezTo>
                    <a:cubicBezTo>
                      <a:pt x="52661" y="24926"/>
                      <a:pt x="54298" y="28052"/>
                      <a:pt x="54931" y="31735"/>
                    </a:cubicBezTo>
                    <a:cubicBezTo>
                      <a:pt x="55526" y="35419"/>
                      <a:pt x="54782" y="39549"/>
                      <a:pt x="52624" y="44125"/>
                    </a:cubicBezTo>
                    <a:cubicBezTo>
                      <a:pt x="50131" y="49483"/>
                      <a:pt x="46708" y="52943"/>
                      <a:pt x="42355" y="54432"/>
                    </a:cubicBezTo>
                    <a:cubicBezTo>
                      <a:pt x="38002" y="55920"/>
                      <a:pt x="32904" y="55324"/>
                      <a:pt x="27100" y="52646"/>
                    </a:cubicBezTo>
                    <a:lnTo>
                      <a:pt x="30709" y="41707"/>
                    </a:lnTo>
                    <a:cubicBezTo>
                      <a:pt x="33909" y="43046"/>
                      <a:pt x="36327" y="43642"/>
                      <a:pt x="37965" y="43418"/>
                    </a:cubicBezTo>
                    <a:cubicBezTo>
                      <a:pt x="40457" y="43158"/>
                      <a:pt x="42281" y="41818"/>
                      <a:pt x="43434" y="39400"/>
                    </a:cubicBezTo>
                    <a:cubicBezTo>
                      <a:pt x="44550" y="36944"/>
                      <a:pt x="44662" y="34861"/>
                      <a:pt x="43732" y="33224"/>
                    </a:cubicBezTo>
                    <a:cubicBezTo>
                      <a:pt x="42839" y="31549"/>
                      <a:pt x="40160" y="29689"/>
                      <a:pt x="35769" y="27642"/>
                    </a:cubicBezTo>
                    <a:close/>
                  </a:path>
                </a:pathLst>
              </a:custGeom>
              <a:solidFill>
                <a:srgbClr val="000000"/>
              </a:solidFill>
              <a:ln w="9525" cap="flat">
                <a:noFill/>
                <a:prstDash val="solid"/>
                <a:miter/>
              </a:ln>
            </p:spPr>
            <p:txBody>
              <a:bodyPr rtlCol="0" anchor="ctr"/>
              <a:lstStyle/>
              <a:p>
                <a:endParaRPr lang="en-CA"/>
              </a:p>
            </p:txBody>
          </p:sp>
          <p:sp>
            <p:nvSpPr>
              <p:cNvPr id="346" name="Freeform: Shape 345">
                <a:extLst>
                  <a:ext uri="{FF2B5EF4-FFF2-40B4-BE49-F238E27FC236}">
                    <a16:creationId xmlns:a16="http://schemas.microsoft.com/office/drawing/2014/main" id="{AF38C14E-2014-42DF-AA8C-95984428A84A}"/>
                  </a:ext>
                </a:extLst>
              </p:cNvPr>
              <p:cNvSpPr/>
              <p:nvPr/>
            </p:nvSpPr>
            <p:spPr>
              <a:xfrm>
                <a:off x="6767832" y="3753905"/>
                <a:ext cx="68970" cy="62537"/>
              </a:xfrm>
              <a:custGeom>
                <a:avLst/>
                <a:gdLst>
                  <a:gd name="connsiteX0" fmla="*/ 648 w 68970"/>
                  <a:gd name="connsiteY0" fmla="*/ 43637 h 62537"/>
                  <a:gd name="connsiteX1" fmla="*/ 5745 w 68970"/>
                  <a:gd name="connsiteY1" fmla="*/ 32661 h 62537"/>
                  <a:gd name="connsiteX2" fmla="*/ 35213 w 68970"/>
                  <a:gd name="connsiteY2" fmla="*/ 46390 h 62537"/>
                  <a:gd name="connsiteX3" fmla="*/ 44478 w 68970"/>
                  <a:gd name="connsiteY3" fmla="*/ 50223 h 62537"/>
                  <a:gd name="connsiteX4" fmla="*/ 51398 w 68970"/>
                  <a:gd name="connsiteY4" fmla="*/ 49367 h 62537"/>
                  <a:gd name="connsiteX5" fmla="*/ 56831 w 68970"/>
                  <a:gd name="connsiteY5" fmla="*/ 43042 h 62537"/>
                  <a:gd name="connsiteX6" fmla="*/ 58207 w 68970"/>
                  <a:gd name="connsiteY6" fmla="*/ 35117 h 62537"/>
                  <a:gd name="connsiteX7" fmla="*/ 54821 w 68970"/>
                  <a:gd name="connsiteY7" fmla="*/ 30057 h 62537"/>
                  <a:gd name="connsiteX8" fmla="*/ 45817 w 68970"/>
                  <a:gd name="connsiteY8" fmla="*/ 25294 h 62537"/>
                  <a:gd name="connsiteX9" fmla="*/ 15754 w 68970"/>
                  <a:gd name="connsiteY9" fmla="*/ 11267 h 62537"/>
                  <a:gd name="connsiteX10" fmla="*/ 20851 w 68970"/>
                  <a:gd name="connsiteY10" fmla="*/ 291 h 62537"/>
                  <a:gd name="connsiteX11" fmla="*/ 49426 w 68970"/>
                  <a:gd name="connsiteY11" fmla="*/ 13574 h 62537"/>
                  <a:gd name="connsiteX12" fmla="*/ 62858 w 68970"/>
                  <a:gd name="connsiteY12" fmla="*/ 20941 h 62537"/>
                  <a:gd name="connsiteX13" fmla="*/ 68142 w 68970"/>
                  <a:gd name="connsiteY13" fmla="*/ 27415 h 62537"/>
                  <a:gd name="connsiteX14" fmla="*/ 69593 w 68970"/>
                  <a:gd name="connsiteY14" fmla="*/ 35861 h 62537"/>
                  <a:gd name="connsiteX15" fmla="*/ 66356 w 68970"/>
                  <a:gd name="connsiteY15" fmla="*/ 47097 h 62537"/>
                  <a:gd name="connsiteX16" fmla="*/ 59063 w 68970"/>
                  <a:gd name="connsiteY16" fmla="*/ 58073 h 62537"/>
                  <a:gd name="connsiteX17" fmla="*/ 51398 w 68970"/>
                  <a:gd name="connsiteY17" fmla="*/ 62241 h 62537"/>
                  <a:gd name="connsiteX18" fmla="*/ 43957 w 68970"/>
                  <a:gd name="connsiteY18" fmla="*/ 62501 h 62537"/>
                  <a:gd name="connsiteX19" fmla="*/ 29632 w 68970"/>
                  <a:gd name="connsiteY19" fmla="*/ 57143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648" y="43637"/>
                    </a:moveTo>
                    <a:lnTo>
                      <a:pt x="5745" y="32661"/>
                    </a:lnTo>
                    <a:lnTo>
                      <a:pt x="35213" y="46390"/>
                    </a:lnTo>
                    <a:cubicBezTo>
                      <a:pt x="39901" y="48586"/>
                      <a:pt x="42990" y="49851"/>
                      <a:pt x="44478" y="50223"/>
                    </a:cubicBezTo>
                    <a:cubicBezTo>
                      <a:pt x="46934" y="50781"/>
                      <a:pt x="49240" y="50483"/>
                      <a:pt x="51398" y="49367"/>
                    </a:cubicBezTo>
                    <a:cubicBezTo>
                      <a:pt x="53594" y="48214"/>
                      <a:pt x="55380" y="46130"/>
                      <a:pt x="56831" y="43042"/>
                    </a:cubicBezTo>
                    <a:cubicBezTo>
                      <a:pt x="58282" y="39954"/>
                      <a:pt x="58728" y="37275"/>
                      <a:pt x="58207" y="35117"/>
                    </a:cubicBezTo>
                    <a:cubicBezTo>
                      <a:pt x="57649" y="32921"/>
                      <a:pt x="56533" y="31247"/>
                      <a:pt x="54821" y="30057"/>
                    </a:cubicBezTo>
                    <a:cubicBezTo>
                      <a:pt x="53147" y="28866"/>
                      <a:pt x="50133" y="27303"/>
                      <a:pt x="45817" y="25294"/>
                    </a:cubicBezTo>
                    <a:lnTo>
                      <a:pt x="15754" y="11267"/>
                    </a:lnTo>
                    <a:lnTo>
                      <a:pt x="20851" y="291"/>
                    </a:lnTo>
                    <a:lnTo>
                      <a:pt x="49426" y="13574"/>
                    </a:lnTo>
                    <a:cubicBezTo>
                      <a:pt x="55938" y="16625"/>
                      <a:pt x="60440" y="19080"/>
                      <a:pt x="62858" y="20941"/>
                    </a:cubicBezTo>
                    <a:cubicBezTo>
                      <a:pt x="65277" y="22801"/>
                      <a:pt x="67025" y="24922"/>
                      <a:pt x="68142" y="27415"/>
                    </a:cubicBezTo>
                    <a:cubicBezTo>
                      <a:pt x="69258" y="29871"/>
                      <a:pt x="69741" y="32698"/>
                      <a:pt x="69593" y="35861"/>
                    </a:cubicBezTo>
                    <a:cubicBezTo>
                      <a:pt x="69444" y="39061"/>
                      <a:pt x="68365" y="42781"/>
                      <a:pt x="66356" y="47097"/>
                    </a:cubicBezTo>
                    <a:cubicBezTo>
                      <a:pt x="63937" y="52269"/>
                      <a:pt x="61519" y="55953"/>
                      <a:pt x="59063" y="58073"/>
                    </a:cubicBezTo>
                    <a:cubicBezTo>
                      <a:pt x="56607" y="60194"/>
                      <a:pt x="54040" y="61571"/>
                      <a:pt x="51398" y="62241"/>
                    </a:cubicBezTo>
                    <a:cubicBezTo>
                      <a:pt x="48757" y="62910"/>
                      <a:pt x="46264" y="63022"/>
                      <a:pt x="43957" y="62501"/>
                    </a:cubicBezTo>
                    <a:cubicBezTo>
                      <a:pt x="40497" y="61794"/>
                      <a:pt x="35734" y="60008"/>
                      <a:pt x="29632" y="57143"/>
                    </a:cubicBezTo>
                    <a:close/>
                  </a:path>
                </a:pathLst>
              </a:custGeom>
              <a:solidFill>
                <a:srgbClr val="000000"/>
              </a:solidFill>
              <a:ln w="9525" cap="flat">
                <a:noFill/>
                <a:prstDash val="solid"/>
                <a:miter/>
              </a:ln>
            </p:spPr>
            <p:txBody>
              <a:bodyPr rtlCol="0" anchor="ctr"/>
              <a:lstStyle/>
              <a:p>
                <a:endParaRPr lang="en-CA"/>
              </a:p>
            </p:txBody>
          </p:sp>
          <p:sp>
            <p:nvSpPr>
              <p:cNvPr id="347" name="Freeform: Shape 346">
                <a:extLst>
                  <a:ext uri="{FF2B5EF4-FFF2-40B4-BE49-F238E27FC236}">
                    <a16:creationId xmlns:a16="http://schemas.microsoft.com/office/drawing/2014/main" id="{0DB878C7-B74C-42FB-8B03-9AAA66720426}"/>
                  </a:ext>
                </a:extLst>
              </p:cNvPr>
              <p:cNvSpPr/>
              <p:nvPr/>
            </p:nvSpPr>
            <p:spPr>
              <a:xfrm>
                <a:off x="6794002" y="3724835"/>
                <a:ext cx="71809" cy="42527"/>
              </a:xfrm>
              <a:custGeom>
                <a:avLst/>
                <a:gdLst>
                  <a:gd name="connsiteX0" fmla="*/ 54601 w 71809"/>
                  <a:gd name="connsiteY0" fmla="*/ 42813 h 42527"/>
                  <a:gd name="connsiteX1" fmla="*/ 651 w 71809"/>
                  <a:gd name="connsiteY1" fmla="*/ 17698 h 42527"/>
                  <a:gd name="connsiteX2" fmla="*/ 5785 w 71809"/>
                  <a:gd name="connsiteY2" fmla="*/ 6685 h 42527"/>
                  <a:gd name="connsiteX3" fmla="*/ 50545 w 71809"/>
                  <a:gd name="connsiteY3" fmla="*/ 27595 h 42527"/>
                  <a:gd name="connsiteX4" fmla="*/ 63270 w 71809"/>
                  <a:gd name="connsiteY4" fmla="*/ 285 h 42527"/>
                  <a:gd name="connsiteX5" fmla="*/ 72460 w 71809"/>
                  <a:gd name="connsiteY5" fmla="*/ 4564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601" y="42813"/>
                    </a:moveTo>
                    <a:lnTo>
                      <a:pt x="651" y="17698"/>
                    </a:lnTo>
                    <a:lnTo>
                      <a:pt x="5785" y="6685"/>
                    </a:lnTo>
                    <a:lnTo>
                      <a:pt x="50545" y="27595"/>
                    </a:lnTo>
                    <a:lnTo>
                      <a:pt x="63270" y="285"/>
                    </a:lnTo>
                    <a:lnTo>
                      <a:pt x="72460" y="4564"/>
                    </a:lnTo>
                    <a:close/>
                  </a:path>
                </a:pathLst>
              </a:custGeom>
              <a:solidFill>
                <a:srgbClr val="000000"/>
              </a:solidFill>
              <a:ln w="9525" cap="flat">
                <a:noFill/>
                <a:prstDash val="solid"/>
                <a:miter/>
              </a:ln>
            </p:spPr>
            <p:txBody>
              <a:bodyPr rtlCol="0" anchor="ctr"/>
              <a:lstStyle/>
              <a:p>
                <a:endParaRPr lang="en-CA"/>
              </a:p>
            </p:txBody>
          </p:sp>
        </p:grpSp>
        <p:grpSp>
          <p:nvGrpSpPr>
            <p:cNvPr id="348" name="Graphic 4">
              <a:extLst>
                <a:ext uri="{FF2B5EF4-FFF2-40B4-BE49-F238E27FC236}">
                  <a16:creationId xmlns:a16="http://schemas.microsoft.com/office/drawing/2014/main" id="{97EECAC5-49EC-438C-916E-A06E91BA28B9}"/>
                </a:ext>
              </a:extLst>
            </p:cNvPr>
            <p:cNvGrpSpPr/>
            <p:nvPr/>
          </p:nvGrpSpPr>
          <p:grpSpPr>
            <a:xfrm>
              <a:off x="6926123" y="3713149"/>
              <a:ext cx="114910" cy="182460"/>
              <a:chOff x="6926123" y="3713149"/>
              <a:chExt cx="114910" cy="182460"/>
            </a:xfrm>
          </p:grpSpPr>
          <p:sp>
            <p:nvSpPr>
              <p:cNvPr id="349" name="Freeform: Shape 348">
                <a:extLst>
                  <a:ext uri="{FF2B5EF4-FFF2-40B4-BE49-F238E27FC236}">
                    <a16:creationId xmlns:a16="http://schemas.microsoft.com/office/drawing/2014/main" id="{9675C939-9814-4E35-83E4-149E3180CE07}"/>
                  </a:ext>
                </a:extLst>
              </p:cNvPr>
              <p:cNvSpPr/>
              <p:nvPr/>
            </p:nvSpPr>
            <p:spPr>
              <a:xfrm>
                <a:off x="6926123" y="3837456"/>
                <a:ext cx="69949" cy="58154"/>
              </a:xfrm>
              <a:custGeom>
                <a:avLst/>
                <a:gdLst>
                  <a:gd name="connsiteX0" fmla="*/ 70613 w 69949"/>
                  <a:gd name="connsiteY0" fmla="*/ 3907 h 58154"/>
                  <a:gd name="connsiteX1" fmla="*/ 65032 w 69949"/>
                  <a:gd name="connsiteY1" fmla="*/ 15851 h 58154"/>
                  <a:gd name="connsiteX2" fmla="*/ 50484 w 69949"/>
                  <a:gd name="connsiteY2" fmla="*/ 14809 h 58154"/>
                  <a:gd name="connsiteX3" fmla="*/ 40327 w 69949"/>
                  <a:gd name="connsiteY3" fmla="*/ 36575 h 58154"/>
                  <a:gd name="connsiteX4" fmla="*/ 50596 w 69949"/>
                  <a:gd name="connsiteY4" fmla="*/ 46807 h 58154"/>
                  <a:gd name="connsiteX5" fmla="*/ 45163 w 69949"/>
                  <a:gd name="connsiteY5" fmla="*/ 58453 h 58154"/>
                  <a:gd name="connsiteX6" fmla="*/ 664 w 69949"/>
                  <a:gd name="connsiteY6" fmla="*/ 11907 h 58154"/>
                  <a:gd name="connsiteX7" fmla="*/ 6059 w 69949"/>
                  <a:gd name="connsiteY7" fmla="*/ 298 h 58154"/>
                  <a:gd name="connsiteX8" fmla="*/ 70613 w 69949"/>
                  <a:gd name="connsiteY8" fmla="*/ 3907 h 58154"/>
                  <a:gd name="connsiteX9" fmla="*/ 39657 w 69949"/>
                  <a:gd name="connsiteY9" fmla="*/ 14065 h 58154"/>
                  <a:gd name="connsiteX10" fmla="*/ 15993 w 69949"/>
                  <a:gd name="connsiteY10" fmla="*/ 12167 h 58154"/>
                  <a:gd name="connsiteX11" fmla="*/ 32736 w 69949"/>
                  <a:gd name="connsiteY11" fmla="*/ 28910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613" y="3907"/>
                    </a:moveTo>
                    <a:lnTo>
                      <a:pt x="65032" y="15851"/>
                    </a:lnTo>
                    <a:lnTo>
                      <a:pt x="50484" y="14809"/>
                    </a:lnTo>
                    <a:lnTo>
                      <a:pt x="40327" y="36575"/>
                    </a:lnTo>
                    <a:lnTo>
                      <a:pt x="50596" y="46807"/>
                    </a:lnTo>
                    <a:lnTo>
                      <a:pt x="45163" y="58453"/>
                    </a:lnTo>
                    <a:lnTo>
                      <a:pt x="664" y="11907"/>
                    </a:lnTo>
                    <a:lnTo>
                      <a:pt x="6059" y="298"/>
                    </a:lnTo>
                    <a:lnTo>
                      <a:pt x="70613" y="3907"/>
                    </a:lnTo>
                    <a:moveTo>
                      <a:pt x="39657" y="14065"/>
                    </a:moveTo>
                    <a:lnTo>
                      <a:pt x="15993" y="12167"/>
                    </a:lnTo>
                    <a:lnTo>
                      <a:pt x="32736" y="28910"/>
                    </a:lnTo>
                    <a:close/>
                  </a:path>
                </a:pathLst>
              </a:custGeom>
              <a:solidFill>
                <a:srgbClr val="000000"/>
              </a:solidFill>
              <a:ln w="9525" cap="flat">
                <a:noFill/>
                <a:prstDash val="solid"/>
                <a:miter/>
              </a:ln>
            </p:spPr>
            <p:txBody>
              <a:bodyPr rtlCol="0" anchor="ctr"/>
              <a:lstStyle/>
              <a:p>
                <a:endParaRPr lang="en-CA"/>
              </a:p>
            </p:txBody>
          </p:sp>
          <p:sp>
            <p:nvSpPr>
              <p:cNvPr id="350" name="Freeform: Shape 349">
                <a:extLst>
                  <a:ext uri="{FF2B5EF4-FFF2-40B4-BE49-F238E27FC236}">
                    <a16:creationId xmlns:a16="http://schemas.microsoft.com/office/drawing/2014/main" id="{0EE50142-C702-4F71-9BC1-9F86B566E5AA}"/>
                  </a:ext>
                </a:extLst>
              </p:cNvPr>
              <p:cNvSpPr/>
              <p:nvPr/>
            </p:nvSpPr>
            <p:spPr>
              <a:xfrm>
                <a:off x="6944378" y="3766602"/>
                <a:ext cx="68970" cy="62537"/>
              </a:xfrm>
              <a:custGeom>
                <a:avLst/>
                <a:gdLst>
                  <a:gd name="connsiteX0" fmla="*/ 667 w 68970"/>
                  <a:gd name="connsiteY0" fmla="*/ 43638 h 62537"/>
                  <a:gd name="connsiteX1" fmla="*/ 5764 w 68970"/>
                  <a:gd name="connsiteY1" fmla="*/ 32662 h 62537"/>
                  <a:gd name="connsiteX2" fmla="*/ 35232 w 68970"/>
                  <a:gd name="connsiteY2" fmla="*/ 46392 h 62537"/>
                  <a:gd name="connsiteX3" fmla="*/ 44496 w 68970"/>
                  <a:gd name="connsiteY3" fmla="*/ 50224 h 62537"/>
                  <a:gd name="connsiteX4" fmla="*/ 51417 w 68970"/>
                  <a:gd name="connsiteY4" fmla="*/ 49368 h 62537"/>
                  <a:gd name="connsiteX5" fmla="*/ 56849 w 68970"/>
                  <a:gd name="connsiteY5" fmla="*/ 43043 h 62537"/>
                  <a:gd name="connsiteX6" fmla="*/ 58226 w 68970"/>
                  <a:gd name="connsiteY6" fmla="*/ 35118 h 62537"/>
                  <a:gd name="connsiteX7" fmla="*/ 54840 w 68970"/>
                  <a:gd name="connsiteY7" fmla="*/ 30058 h 62537"/>
                  <a:gd name="connsiteX8" fmla="*/ 45836 w 68970"/>
                  <a:gd name="connsiteY8" fmla="*/ 25295 h 62537"/>
                  <a:gd name="connsiteX9" fmla="*/ 15773 w 68970"/>
                  <a:gd name="connsiteY9" fmla="*/ 11268 h 62537"/>
                  <a:gd name="connsiteX10" fmla="*/ 20870 w 68970"/>
                  <a:gd name="connsiteY10" fmla="*/ 292 h 62537"/>
                  <a:gd name="connsiteX11" fmla="*/ 49445 w 68970"/>
                  <a:gd name="connsiteY11" fmla="*/ 13575 h 62537"/>
                  <a:gd name="connsiteX12" fmla="*/ 62877 w 68970"/>
                  <a:gd name="connsiteY12" fmla="*/ 20942 h 62537"/>
                  <a:gd name="connsiteX13" fmla="*/ 68160 w 68970"/>
                  <a:gd name="connsiteY13" fmla="*/ 27416 h 62537"/>
                  <a:gd name="connsiteX14" fmla="*/ 69611 w 68970"/>
                  <a:gd name="connsiteY14" fmla="*/ 35862 h 62537"/>
                  <a:gd name="connsiteX15" fmla="*/ 66374 w 68970"/>
                  <a:gd name="connsiteY15" fmla="*/ 47099 h 62537"/>
                  <a:gd name="connsiteX16" fmla="*/ 59082 w 68970"/>
                  <a:gd name="connsiteY16" fmla="*/ 58075 h 62537"/>
                  <a:gd name="connsiteX17" fmla="*/ 51417 w 68970"/>
                  <a:gd name="connsiteY17" fmla="*/ 62242 h 62537"/>
                  <a:gd name="connsiteX18" fmla="*/ 43976 w 68970"/>
                  <a:gd name="connsiteY18" fmla="*/ 62502 h 62537"/>
                  <a:gd name="connsiteX19" fmla="*/ 29651 w 68970"/>
                  <a:gd name="connsiteY19" fmla="*/ 5714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667" y="43638"/>
                    </a:moveTo>
                    <a:lnTo>
                      <a:pt x="5764" y="32662"/>
                    </a:lnTo>
                    <a:lnTo>
                      <a:pt x="35232" y="46392"/>
                    </a:lnTo>
                    <a:cubicBezTo>
                      <a:pt x="39920" y="48587"/>
                      <a:pt x="43008" y="49852"/>
                      <a:pt x="44496" y="50224"/>
                    </a:cubicBezTo>
                    <a:cubicBezTo>
                      <a:pt x="46952" y="50782"/>
                      <a:pt x="49259" y="50485"/>
                      <a:pt x="51417" y="49368"/>
                    </a:cubicBezTo>
                    <a:cubicBezTo>
                      <a:pt x="53612" y="48215"/>
                      <a:pt x="55398" y="46131"/>
                      <a:pt x="56849" y="43043"/>
                    </a:cubicBezTo>
                    <a:cubicBezTo>
                      <a:pt x="58300" y="39955"/>
                      <a:pt x="58747" y="37276"/>
                      <a:pt x="58226" y="35118"/>
                    </a:cubicBezTo>
                    <a:cubicBezTo>
                      <a:pt x="57668" y="32923"/>
                      <a:pt x="56552" y="31248"/>
                      <a:pt x="54840" y="30058"/>
                    </a:cubicBezTo>
                    <a:cubicBezTo>
                      <a:pt x="53166" y="28867"/>
                      <a:pt x="50152" y="27305"/>
                      <a:pt x="45836" y="25295"/>
                    </a:cubicBezTo>
                    <a:lnTo>
                      <a:pt x="15773" y="11268"/>
                    </a:lnTo>
                    <a:lnTo>
                      <a:pt x="20870" y="292"/>
                    </a:lnTo>
                    <a:lnTo>
                      <a:pt x="49445" y="13575"/>
                    </a:lnTo>
                    <a:cubicBezTo>
                      <a:pt x="55956" y="16626"/>
                      <a:pt x="60458" y="19082"/>
                      <a:pt x="62877" y="20942"/>
                    </a:cubicBezTo>
                    <a:cubicBezTo>
                      <a:pt x="65295" y="22802"/>
                      <a:pt x="67044" y="24923"/>
                      <a:pt x="68160" y="27416"/>
                    </a:cubicBezTo>
                    <a:cubicBezTo>
                      <a:pt x="69276" y="29872"/>
                      <a:pt x="69760" y="32700"/>
                      <a:pt x="69611" y="35862"/>
                    </a:cubicBezTo>
                    <a:cubicBezTo>
                      <a:pt x="69462" y="39062"/>
                      <a:pt x="68383" y="42783"/>
                      <a:pt x="66374" y="47099"/>
                    </a:cubicBezTo>
                    <a:cubicBezTo>
                      <a:pt x="63956" y="52271"/>
                      <a:pt x="61537" y="55954"/>
                      <a:pt x="59082" y="58075"/>
                    </a:cubicBezTo>
                    <a:cubicBezTo>
                      <a:pt x="56626" y="60196"/>
                      <a:pt x="54059" y="61572"/>
                      <a:pt x="51417" y="62242"/>
                    </a:cubicBezTo>
                    <a:cubicBezTo>
                      <a:pt x="48775" y="62912"/>
                      <a:pt x="46282" y="63023"/>
                      <a:pt x="43976" y="62502"/>
                    </a:cubicBezTo>
                    <a:cubicBezTo>
                      <a:pt x="40515" y="61796"/>
                      <a:pt x="35753" y="60010"/>
                      <a:pt x="29651" y="57145"/>
                    </a:cubicBezTo>
                    <a:close/>
                  </a:path>
                </a:pathLst>
              </a:custGeom>
              <a:solidFill>
                <a:srgbClr val="000000"/>
              </a:solidFill>
              <a:ln w="9525" cap="flat">
                <a:noFill/>
                <a:prstDash val="solid"/>
                <a:miter/>
              </a:ln>
            </p:spPr>
            <p:txBody>
              <a:bodyPr rtlCol="0" anchor="ctr"/>
              <a:lstStyle/>
              <a:p>
                <a:endParaRPr lang="en-CA"/>
              </a:p>
            </p:txBody>
          </p:sp>
          <p:sp>
            <p:nvSpPr>
              <p:cNvPr id="351" name="Freeform: Shape 350">
                <a:extLst>
                  <a:ext uri="{FF2B5EF4-FFF2-40B4-BE49-F238E27FC236}">
                    <a16:creationId xmlns:a16="http://schemas.microsoft.com/office/drawing/2014/main" id="{17A02230-60E6-4663-A4C5-2B863C50F1F8}"/>
                  </a:ext>
                </a:extLst>
              </p:cNvPr>
              <p:cNvSpPr/>
              <p:nvPr/>
            </p:nvSpPr>
            <p:spPr>
              <a:xfrm>
                <a:off x="6977383" y="3713149"/>
                <a:ext cx="63650" cy="59909"/>
              </a:xfrm>
              <a:custGeom>
                <a:avLst/>
                <a:gdLst>
                  <a:gd name="connsiteX0" fmla="*/ 39459 w 63650"/>
                  <a:gd name="connsiteY0" fmla="*/ 32883 h 59909"/>
                  <a:gd name="connsiteX1" fmla="*/ 30306 w 63650"/>
                  <a:gd name="connsiteY1" fmla="*/ 28604 h 59909"/>
                  <a:gd name="connsiteX2" fmla="*/ 41319 w 63650"/>
                  <a:gd name="connsiteY2" fmla="*/ 4940 h 59909"/>
                  <a:gd name="connsiteX3" fmla="*/ 63011 w 63650"/>
                  <a:gd name="connsiteY3" fmla="*/ 15060 h 59909"/>
                  <a:gd name="connsiteX4" fmla="*/ 64202 w 63650"/>
                  <a:gd name="connsiteY4" fmla="*/ 27785 h 59909"/>
                  <a:gd name="connsiteX5" fmla="*/ 60555 w 63650"/>
                  <a:gd name="connsiteY5" fmla="*/ 42222 h 59909"/>
                  <a:gd name="connsiteX6" fmla="*/ 50063 w 63650"/>
                  <a:gd name="connsiteY6" fmla="*/ 55430 h 59909"/>
                  <a:gd name="connsiteX7" fmla="*/ 35366 w 63650"/>
                  <a:gd name="connsiteY7" fmla="*/ 60193 h 59909"/>
                  <a:gd name="connsiteX8" fmla="*/ 19404 w 63650"/>
                  <a:gd name="connsiteY8" fmla="*/ 56621 h 59909"/>
                  <a:gd name="connsiteX9" fmla="*/ 5973 w 63650"/>
                  <a:gd name="connsiteY9" fmla="*/ 46017 h 59909"/>
                  <a:gd name="connsiteX10" fmla="*/ 689 w 63650"/>
                  <a:gd name="connsiteY10" fmla="*/ 30873 h 59909"/>
                  <a:gd name="connsiteX11" fmla="*/ 4075 w 63650"/>
                  <a:gd name="connsiteY11" fmla="*/ 16586 h 59909"/>
                  <a:gd name="connsiteX12" fmla="*/ 15684 w 63650"/>
                  <a:gd name="connsiteY12" fmla="*/ 2745 h 59909"/>
                  <a:gd name="connsiteX13" fmla="*/ 30827 w 63650"/>
                  <a:gd name="connsiteY13" fmla="*/ 922 h 59909"/>
                  <a:gd name="connsiteX14" fmla="*/ 27776 w 63650"/>
                  <a:gd name="connsiteY14" fmla="*/ 12754 h 59909"/>
                  <a:gd name="connsiteX15" fmla="*/ 19441 w 63650"/>
                  <a:gd name="connsiteY15" fmla="*/ 14130 h 59909"/>
                  <a:gd name="connsiteX16" fmla="*/ 13451 w 63650"/>
                  <a:gd name="connsiteY16" fmla="*/ 20976 h 59909"/>
                  <a:gd name="connsiteX17" fmla="*/ 12670 w 63650"/>
                  <a:gd name="connsiteY17" fmla="*/ 34557 h 59909"/>
                  <a:gd name="connsiteX18" fmla="*/ 24241 w 63650"/>
                  <a:gd name="connsiteY18" fmla="*/ 45124 h 59909"/>
                  <a:gd name="connsiteX19" fmla="*/ 40761 w 63650"/>
                  <a:gd name="connsiteY19" fmla="*/ 47579 h 59909"/>
                  <a:gd name="connsiteX20" fmla="*/ 50844 w 63650"/>
                  <a:gd name="connsiteY20" fmla="*/ 38575 h 59909"/>
                  <a:gd name="connsiteX21" fmla="*/ 52742 w 63650"/>
                  <a:gd name="connsiteY21" fmla="*/ 31022 h 59909"/>
                  <a:gd name="connsiteX22" fmla="*/ 52221 w 63650"/>
                  <a:gd name="connsiteY22" fmla="*/ 23506 h 59909"/>
                  <a:gd name="connsiteX23" fmla="*/ 45338 w 63650"/>
                  <a:gd name="connsiteY23" fmla="*/ 20307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9459" y="32883"/>
                    </a:moveTo>
                    <a:lnTo>
                      <a:pt x="30306" y="28604"/>
                    </a:lnTo>
                    <a:lnTo>
                      <a:pt x="41319" y="4940"/>
                    </a:lnTo>
                    <a:lnTo>
                      <a:pt x="63011" y="15060"/>
                    </a:lnTo>
                    <a:cubicBezTo>
                      <a:pt x="64164" y="18372"/>
                      <a:pt x="64536" y="22613"/>
                      <a:pt x="64202" y="27785"/>
                    </a:cubicBezTo>
                    <a:cubicBezTo>
                      <a:pt x="63867" y="32920"/>
                      <a:pt x="62639" y="37757"/>
                      <a:pt x="60555" y="42222"/>
                    </a:cubicBezTo>
                    <a:cubicBezTo>
                      <a:pt x="57914" y="47914"/>
                      <a:pt x="54416" y="52305"/>
                      <a:pt x="50063" y="55430"/>
                    </a:cubicBezTo>
                    <a:cubicBezTo>
                      <a:pt x="45710" y="58555"/>
                      <a:pt x="40798" y="60118"/>
                      <a:pt x="35366" y="60193"/>
                    </a:cubicBezTo>
                    <a:cubicBezTo>
                      <a:pt x="29934" y="60267"/>
                      <a:pt x="24613" y="59076"/>
                      <a:pt x="19404" y="56621"/>
                    </a:cubicBezTo>
                    <a:cubicBezTo>
                      <a:pt x="13749" y="53979"/>
                      <a:pt x="9247" y="50444"/>
                      <a:pt x="5973" y="46017"/>
                    </a:cubicBezTo>
                    <a:cubicBezTo>
                      <a:pt x="2661" y="41589"/>
                      <a:pt x="912" y="36566"/>
                      <a:pt x="689" y="30873"/>
                    </a:cubicBezTo>
                    <a:cubicBezTo>
                      <a:pt x="503" y="26557"/>
                      <a:pt x="1619" y="21795"/>
                      <a:pt x="4075" y="16586"/>
                    </a:cubicBezTo>
                    <a:cubicBezTo>
                      <a:pt x="7200" y="9851"/>
                      <a:pt x="11070" y="5238"/>
                      <a:pt x="15684" y="2745"/>
                    </a:cubicBezTo>
                    <a:cubicBezTo>
                      <a:pt x="20297" y="289"/>
                      <a:pt x="25320" y="-343"/>
                      <a:pt x="30827" y="922"/>
                    </a:cubicBezTo>
                    <a:lnTo>
                      <a:pt x="27776" y="12754"/>
                    </a:lnTo>
                    <a:cubicBezTo>
                      <a:pt x="24762" y="12270"/>
                      <a:pt x="21972" y="12754"/>
                      <a:pt x="19441" y="14130"/>
                    </a:cubicBezTo>
                    <a:cubicBezTo>
                      <a:pt x="16911" y="15544"/>
                      <a:pt x="14902" y="17814"/>
                      <a:pt x="13451" y="20976"/>
                    </a:cubicBezTo>
                    <a:cubicBezTo>
                      <a:pt x="11219" y="25776"/>
                      <a:pt x="10958" y="30315"/>
                      <a:pt x="12670" y="34557"/>
                    </a:cubicBezTo>
                    <a:cubicBezTo>
                      <a:pt x="14381" y="38799"/>
                      <a:pt x="18251" y="42333"/>
                      <a:pt x="24241" y="45124"/>
                    </a:cubicBezTo>
                    <a:cubicBezTo>
                      <a:pt x="30678" y="48100"/>
                      <a:pt x="36185" y="48956"/>
                      <a:pt x="40761" y="47579"/>
                    </a:cubicBezTo>
                    <a:cubicBezTo>
                      <a:pt x="45338" y="46203"/>
                      <a:pt x="48686" y="43189"/>
                      <a:pt x="50844" y="38575"/>
                    </a:cubicBezTo>
                    <a:cubicBezTo>
                      <a:pt x="51923" y="36268"/>
                      <a:pt x="52556" y="33738"/>
                      <a:pt x="52742" y="31022"/>
                    </a:cubicBezTo>
                    <a:cubicBezTo>
                      <a:pt x="52891" y="28269"/>
                      <a:pt x="52742" y="25776"/>
                      <a:pt x="52221" y="23506"/>
                    </a:cubicBezTo>
                    <a:lnTo>
                      <a:pt x="45338" y="20307"/>
                    </a:lnTo>
                    <a:close/>
                  </a:path>
                </a:pathLst>
              </a:custGeom>
              <a:solidFill>
                <a:srgbClr val="000000"/>
              </a:solidFill>
              <a:ln w="9525" cap="flat">
                <a:noFill/>
                <a:prstDash val="solid"/>
                <a:miter/>
              </a:ln>
            </p:spPr>
            <p:txBody>
              <a:bodyPr rtlCol="0" anchor="ctr"/>
              <a:lstStyle/>
              <a:p>
                <a:endParaRPr lang="en-CA"/>
              </a:p>
            </p:txBody>
          </p:sp>
        </p:grpSp>
        <p:grpSp>
          <p:nvGrpSpPr>
            <p:cNvPr id="352" name="Graphic 4">
              <a:extLst>
                <a:ext uri="{FF2B5EF4-FFF2-40B4-BE49-F238E27FC236}">
                  <a16:creationId xmlns:a16="http://schemas.microsoft.com/office/drawing/2014/main" id="{9B1D5FAB-93B5-49E7-8AC6-8CA02DDF358D}"/>
                </a:ext>
              </a:extLst>
            </p:cNvPr>
            <p:cNvGrpSpPr/>
            <p:nvPr/>
          </p:nvGrpSpPr>
          <p:grpSpPr>
            <a:xfrm>
              <a:off x="7113976" y="3710571"/>
              <a:ext cx="101921" cy="158777"/>
              <a:chOff x="7113976" y="3710571"/>
              <a:chExt cx="101921" cy="158777"/>
            </a:xfrm>
          </p:grpSpPr>
          <p:sp>
            <p:nvSpPr>
              <p:cNvPr id="353" name="Freeform: Shape 352">
                <a:extLst>
                  <a:ext uri="{FF2B5EF4-FFF2-40B4-BE49-F238E27FC236}">
                    <a16:creationId xmlns:a16="http://schemas.microsoft.com/office/drawing/2014/main" id="{15CE7F87-C351-4143-8739-177E410FCED6}"/>
                  </a:ext>
                </a:extLst>
              </p:cNvPr>
              <p:cNvSpPr/>
              <p:nvPr/>
            </p:nvSpPr>
            <p:spPr>
              <a:xfrm>
                <a:off x="7113976" y="3813634"/>
                <a:ext cx="63241" cy="55714"/>
              </a:xfrm>
              <a:custGeom>
                <a:avLst/>
                <a:gdLst>
                  <a:gd name="connsiteX0" fmla="*/ 31241 w 63241"/>
                  <a:gd name="connsiteY0" fmla="*/ 54447 h 55714"/>
                  <a:gd name="connsiteX1" fmla="*/ 35185 w 63241"/>
                  <a:gd name="connsiteY1" fmla="*/ 43285 h 55714"/>
                  <a:gd name="connsiteX2" fmla="*/ 44896 w 63241"/>
                  <a:gd name="connsiteY2" fmla="*/ 43062 h 55714"/>
                  <a:gd name="connsiteX3" fmla="*/ 51147 w 63241"/>
                  <a:gd name="connsiteY3" fmla="*/ 36290 h 55714"/>
                  <a:gd name="connsiteX4" fmla="*/ 52635 w 63241"/>
                  <a:gd name="connsiteY4" fmla="*/ 27249 h 55714"/>
                  <a:gd name="connsiteX5" fmla="*/ 48617 w 63241"/>
                  <a:gd name="connsiteY5" fmla="*/ 22114 h 55714"/>
                  <a:gd name="connsiteX6" fmla="*/ 44822 w 63241"/>
                  <a:gd name="connsiteY6" fmla="*/ 21705 h 55714"/>
                  <a:gd name="connsiteX7" fmla="*/ 40617 w 63241"/>
                  <a:gd name="connsiteY7" fmla="*/ 24570 h 55714"/>
                  <a:gd name="connsiteX8" fmla="*/ 34143 w 63241"/>
                  <a:gd name="connsiteY8" fmla="*/ 32235 h 55714"/>
                  <a:gd name="connsiteX9" fmla="*/ 22981 w 63241"/>
                  <a:gd name="connsiteY9" fmla="*/ 42132 h 55714"/>
                  <a:gd name="connsiteX10" fmla="*/ 9698 w 63241"/>
                  <a:gd name="connsiteY10" fmla="*/ 42020 h 55714"/>
                  <a:gd name="connsiteX11" fmla="*/ 3038 w 63241"/>
                  <a:gd name="connsiteY11" fmla="*/ 36067 h 55714"/>
                  <a:gd name="connsiteX12" fmla="*/ 694 w 63241"/>
                  <a:gd name="connsiteY12" fmla="*/ 26691 h 55714"/>
                  <a:gd name="connsiteX13" fmla="*/ 3782 w 63241"/>
                  <a:gd name="connsiteY13" fmla="*/ 15119 h 55714"/>
                  <a:gd name="connsiteX14" fmla="*/ 15465 w 63241"/>
                  <a:gd name="connsiteY14" fmla="*/ 1799 h 55714"/>
                  <a:gd name="connsiteX15" fmla="*/ 29976 w 63241"/>
                  <a:gd name="connsiteY15" fmla="*/ 1948 h 55714"/>
                  <a:gd name="connsiteX16" fmla="*/ 25363 w 63241"/>
                  <a:gd name="connsiteY16" fmla="*/ 13147 h 55714"/>
                  <a:gd name="connsiteX17" fmla="*/ 17921 w 63241"/>
                  <a:gd name="connsiteY17" fmla="*/ 13371 h 55714"/>
                  <a:gd name="connsiteX18" fmla="*/ 12824 w 63241"/>
                  <a:gd name="connsiteY18" fmla="*/ 19473 h 55714"/>
                  <a:gd name="connsiteX19" fmla="*/ 11298 w 63241"/>
                  <a:gd name="connsiteY19" fmla="*/ 27881 h 55714"/>
                  <a:gd name="connsiteX20" fmla="*/ 13866 w 63241"/>
                  <a:gd name="connsiteY20" fmla="*/ 31193 h 55714"/>
                  <a:gd name="connsiteX21" fmla="*/ 17921 w 63241"/>
                  <a:gd name="connsiteY21" fmla="*/ 31081 h 55714"/>
                  <a:gd name="connsiteX22" fmla="*/ 26256 w 63241"/>
                  <a:gd name="connsiteY22" fmla="*/ 22710 h 55714"/>
                  <a:gd name="connsiteX23" fmla="*/ 35706 w 63241"/>
                  <a:gd name="connsiteY23" fmla="*/ 12664 h 55714"/>
                  <a:gd name="connsiteX24" fmla="*/ 44040 w 63241"/>
                  <a:gd name="connsiteY24" fmla="*/ 9241 h 55714"/>
                  <a:gd name="connsiteX25" fmla="*/ 53714 w 63241"/>
                  <a:gd name="connsiteY25" fmla="*/ 11101 h 55714"/>
                  <a:gd name="connsiteX26" fmla="*/ 61267 w 63241"/>
                  <a:gd name="connsiteY26" fmla="*/ 17798 h 55714"/>
                  <a:gd name="connsiteX27" fmla="*/ 63909 w 63241"/>
                  <a:gd name="connsiteY27" fmla="*/ 27956 h 55714"/>
                  <a:gd name="connsiteX28" fmla="*/ 60374 w 63241"/>
                  <a:gd name="connsiteY28" fmla="*/ 40718 h 55714"/>
                  <a:gd name="connsiteX29" fmla="*/ 48208 w 63241"/>
                  <a:gd name="connsiteY29" fmla="*/ 54336 h 55714"/>
                  <a:gd name="connsiteX30" fmla="*/ 31241 w 63241"/>
                  <a:gd name="connsiteY30" fmla="*/ 54447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1241" y="54447"/>
                    </a:moveTo>
                    <a:lnTo>
                      <a:pt x="35185" y="43285"/>
                    </a:lnTo>
                    <a:cubicBezTo>
                      <a:pt x="39055" y="44327"/>
                      <a:pt x="42292" y="44252"/>
                      <a:pt x="44896" y="43062"/>
                    </a:cubicBezTo>
                    <a:cubicBezTo>
                      <a:pt x="47501" y="41871"/>
                      <a:pt x="49584" y="39639"/>
                      <a:pt x="51147" y="36290"/>
                    </a:cubicBezTo>
                    <a:cubicBezTo>
                      <a:pt x="52784" y="32756"/>
                      <a:pt x="53268" y="29742"/>
                      <a:pt x="52635" y="27249"/>
                    </a:cubicBezTo>
                    <a:cubicBezTo>
                      <a:pt x="51966" y="24756"/>
                      <a:pt x="50626" y="23044"/>
                      <a:pt x="48617" y="22114"/>
                    </a:cubicBezTo>
                    <a:cubicBezTo>
                      <a:pt x="47352" y="21519"/>
                      <a:pt x="46087" y="21370"/>
                      <a:pt x="44822" y="21705"/>
                    </a:cubicBezTo>
                    <a:cubicBezTo>
                      <a:pt x="43557" y="22040"/>
                      <a:pt x="42180" y="23007"/>
                      <a:pt x="40617" y="24570"/>
                    </a:cubicBezTo>
                    <a:cubicBezTo>
                      <a:pt x="39576" y="25649"/>
                      <a:pt x="37418" y="28216"/>
                      <a:pt x="34143" y="32235"/>
                    </a:cubicBezTo>
                    <a:cubicBezTo>
                      <a:pt x="29939" y="37444"/>
                      <a:pt x="26218" y="40755"/>
                      <a:pt x="22981" y="42132"/>
                    </a:cubicBezTo>
                    <a:cubicBezTo>
                      <a:pt x="18442" y="44066"/>
                      <a:pt x="14014" y="44029"/>
                      <a:pt x="9698" y="42020"/>
                    </a:cubicBezTo>
                    <a:cubicBezTo>
                      <a:pt x="6945" y="40755"/>
                      <a:pt x="4713" y="38746"/>
                      <a:pt x="3038" y="36067"/>
                    </a:cubicBezTo>
                    <a:cubicBezTo>
                      <a:pt x="1364" y="33351"/>
                      <a:pt x="583" y="30225"/>
                      <a:pt x="694" y="26691"/>
                    </a:cubicBezTo>
                    <a:cubicBezTo>
                      <a:pt x="806" y="23156"/>
                      <a:pt x="1848" y="19286"/>
                      <a:pt x="3782" y="15119"/>
                    </a:cubicBezTo>
                    <a:cubicBezTo>
                      <a:pt x="6982" y="8273"/>
                      <a:pt x="10852" y="3846"/>
                      <a:pt x="15465" y="1799"/>
                    </a:cubicBezTo>
                    <a:cubicBezTo>
                      <a:pt x="20079" y="-247"/>
                      <a:pt x="24916" y="-210"/>
                      <a:pt x="29976" y="1948"/>
                    </a:cubicBezTo>
                    <a:lnTo>
                      <a:pt x="25363" y="13147"/>
                    </a:lnTo>
                    <a:cubicBezTo>
                      <a:pt x="22349" y="12329"/>
                      <a:pt x="19856" y="12403"/>
                      <a:pt x="17921" y="13371"/>
                    </a:cubicBezTo>
                    <a:cubicBezTo>
                      <a:pt x="15949" y="14338"/>
                      <a:pt x="14275" y="16384"/>
                      <a:pt x="12824" y="19473"/>
                    </a:cubicBezTo>
                    <a:cubicBezTo>
                      <a:pt x="11336" y="22672"/>
                      <a:pt x="10852" y="25463"/>
                      <a:pt x="11298" y="27881"/>
                    </a:cubicBezTo>
                    <a:cubicBezTo>
                      <a:pt x="11596" y="29444"/>
                      <a:pt x="12452" y="30523"/>
                      <a:pt x="13866" y="31193"/>
                    </a:cubicBezTo>
                    <a:cubicBezTo>
                      <a:pt x="15168" y="31788"/>
                      <a:pt x="16507" y="31751"/>
                      <a:pt x="17921" y="31081"/>
                    </a:cubicBezTo>
                    <a:cubicBezTo>
                      <a:pt x="19744" y="30263"/>
                      <a:pt x="22498" y="27472"/>
                      <a:pt x="26256" y="22710"/>
                    </a:cubicBezTo>
                    <a:cubicBezTo>
                      <a:pt x="30013" y="17947"/>
                      <a:pt x="33176" y="14598"/>
                      <a:pt x="35706" y="12664"/>
                    </a:cubicBezTo>
                    <a:cubicBezTo>
                      <a:pt x="38236" y="10729"/>
                      <a:pt x="41027" y="9613"/>
                      <a:pt x="44040" y="9241"/>
                    </a:cubicBezTo>
                    <a:cubicBezTo>
                      <a:pt x="47054" y="8906"/>
                      <a:pt x="50254" y="9501"/>
                      <a:pt x="53714" y="11101"/>
                    </a:cubicBezTo>
                    <a:cubicBezTo>
                      <a:pt x="56840" y="12552"/>
                      <a:pt x="59333" y="14785"/>
                      <a:pt x="61267" y="17798"/>
                    </a:cubicBezTo>
                    <a:cubicBezTo>
                      <a:pt x="63165" y="20775"/>
                      <a:pt x="64058" y="24198"/>
                      <a:pt x="63909" y="27956"/>
                    </a:cubicBezTo>
                    <a:cubicBezTo>
                      <a:pt x="63723" y="31751"/>
                      <a:pt x="62570" y="35992"/>
                      <a:pt x="60374" y="40718"/>
                    </a:cubicBezTo>
                    <a:cubicBezTo>
                      <a:pt x="57137" y="47601"/>
                      <a:pt x="53119" y="52140"/>
                      <a:pt x="48208" y="54336"/>
                    </a:cubicBezTo>
                    <a:cubicBezTo>
                      <a:pt x="43296" y="56531"/>
                      <a:pt x="37641" y="56568"/>
                      <a:pt x="31241" y="54447"/>
                    </a:cubicBezTo>
                    <a:close/>
                  </a:path>
                </a:pathLst>
              </a:custGeom>
              <a:solidFill>
                <a:srgbClr val="000000"/>
              </a:solidFill>
              <a:ln w="9525" cap="flat">
                <a:noFill/>
                <a:prstDash val="solid"/>
                <a:miter/>
              </a:ln>
            </p:spPr>
            <p:txBody>
              <a:bodyPr rtlCol="0" anchor="ctr"/>
              <a:lstStyle/>
              <a:p>
                <a:endParaRPr lang="en-CA"/>
              </a:p>
            </p:txBody>
          </p:sp>
          <p:sp>
            <p:nvSpPr>
              <p:cNvPr id="354" name="Freeform: Shape 353">
                <a:extLst>
                  <a:ext uri="{FF2B5EF4-FFF2-40B4-BE49-F238E27FC236}">
                    <a16:creationId xmlns:a16="http://schemas.microsoft.com/office/drawing/2014/main" id="{8E592380-1B27-4FBB-AAC5-807F4691EB70}"/>
                  </a:ext>
                </a:extLst>
              </p:cNvPr>
              <p:cNvSpPr/>
              <p:nvPr/>
            </p:nvSpPr>
            <p:spPr>
              <a:xfrm>
                <a:off x="7132772" y="3756911"/>
                <a:ext cx="73669" cy="65670"/>
              </a:xfrm>
              <a:custGeom>
                <a:avLst/>
                <a:gdLst>
                  <a:gd name="connsiteX0" fmla="*/ 55046 w 73669"/>
                  <a:gd name="connsiteY0" fmla="*/ 65961 h 65670"/>
                  <a:gd name="connsiteX1" fmla="*/ 686 w 73669"/>
                  <a:gd name="connsiteY1" fmla="*/ 40623 h 65670"/>
                  <a:gd name="connsiteX2" fmla="*/ 19476 w 73669"/>
                  <a:gd name="connsiteY2" fmla="*/ 291 h 65670"/>
                  <a:gd name="connsiteX3" fmla="*/ 28666 w 73669"/>
                  <a:gd name="connsiteY3" fmla="*/ 4607 h 65670"/>
                  <a:gd name="connsiteX4" fmla="*/ 15011 w 73669"/>
                  <a:gd name="connsiteY4" fmla="*/ 33926 h 65670"/>
                  <a:gd name="connsiteX5" fmla="*/ 27066 w 73669"/>
                  <a:gd name="connsiteY5" fmla="*/ 39544 h 65670"/>
                  <a:gd name="connsiteX6" fmla="*/ 39791 w 73669"/>
                  <a:gd name="connsiteY6" fmla="*/ 12234 h 65670"/>
                  <a:gd name="connsiteX7" fmla="*/ 48944 w 73669"/>
                  <a:gd name="connsiteY7" fmla="*/ 16513 h 65670"/>
                  <a:gd name="connsiteX8" fmla="*/ 36219 w 73669"/>
                  <a:gd name="connsiteY8" fmla="*/ 43823 h 65670"/>
                  <a:gd name="connsiteX9" fmla="*/ 51027 w 73669"/>
                  <a:gd name="connsiteY9" fmla="*/ 50744 h 65670"/>
                  <a:gd name="connsiteX10" fmla="*/ 65166 w 73669"/>
                  <a:gd name="connsiteY10" fmla="*/ 20346 h 65670"/>
                  <a:gd name="connsiteX11" fmla="*/ 74356 w 73669"/>
                  <a:gd name="connsiteY11" fmla="*/ 24624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5046" y="65961"/>
                    </a:moveTo>
                    <a:lnTo>
                      <a:pt x="686" y="40623"/>
                    </a:lnTo>
                    <a:lnTo>
                      <a:pt x="19476" y="291"/>
                    </a:lnTo>
                    <a:lnTo>
                      <a:pt x="28666" y="4607"/>
                    </a:lnTo>
                    <a:lnTo>
                      <a:pt x="15011" y="33926"/>
                    </a:lnTo>
                    <a:lnTo>
                      <a:pt x="27066" y="39544"/>
                    </a:lnTo>
                    <a:lnTo>
                      <a:pt x="39791" y="12234"/>
                    </a:lnTo>
                    <a:lnTo>
                      <a:pt x="48944" y="16513"/>
                    </a:lnTo>
                    <a:lnTo>
                      <a:pt x="36219" y="43823"/>
                    </a:lnTo>
                    <a:lnTo>
                      <a:pt x="51027" y="50744"/>
                    </a:lnTo>
                    <a:lnTo>
                      <a:pt x="65166" y="20346"/>
                    </a:lnTo>
                    <a:lnTo>
                      <a:pt x="74356" y="24624"/>
                    </a:lnTo>
                    <a:close/>
                  </a:path>
                </a:pathLst>
              </a:custGeom>
              <a:solidFill>
                <a:srgbClr val="000000"/>
              </a:solidFill>
              <a:ln w="9525" cap="flat">
                <a:noFill/>
                <a:prstDash val="solid"/>
                <a:miter/>
              </a:ln>
            </p:spPr>
            <p:txBody>
              <a:bodyPr rtlCol="0" anchor="ctr"/>
              <a:lstStyle/>
              <a:p>
                <a:endParaRPr lang="en-CA"/>
              </a:p>
            </p:txBody>
          </p:sp>
          <p:sp>
            <p:nvSpPr>
              <p:cNvPr id="355" name="Freeform: Shape 354">
                <a:extLst>
                  <a:ext uri="{FF2B5EF4-FFF2-40B4-BE49-F238E27FC236}">
                    <a16:creationId xmlns:a16="http://schemas.microsoft.com/office/drawing/2014/main" id="{1FDE8FEC-5B14-42F3-BCCD-C60938E8E06A}"/>
                  </a:ext>
                </a:extLst>
              </p:cNvPr>
              <p:cNvSpPr/>
              <p:nvPr/>
            </p:nvSpPr>
            <p:spPr>
              <a:xfrm>
                <a:off x="7156403" y="3710571"/>
                <a:ext cx="59494" cy="61337"/>
              </a:xfrm>
              <a:custGeom>
                <a:avLst/>
                <a:gdLst>
                  <a:gd name="connsiteX0" fmla="*/ 55048 w 59494"/>
                  <a:gd name="connsiteY0" fmla="*/ 61623 h 61337"/>
                  <a:gd name="connsiteX1" fmla="*/ 689 w 59494"/>
                  <a:gd name="connsiteY1" fmla="*/ 36285 h 61337"/>
                  <a:gd name="connsiteX2" fmla="*/ 8912 w 59494"/>
                  <a:gd name="connsiteY2" fmla="*/ 18649 h 61337"/>
                  <a:gd name="connsiteX3" fmla="*/ 15795 w 59494"/>
                  <a:gd name="connsiteY3" fmla="*/ 5999 h 61337"/>
                  <a:gd name="connsiteX4" fmla="*/ 24762 w 59494"/>
                  <a:gd name="connsiteY4" fmla="*/ 641 h 61337"/>
                  <a:gd name="connsiteX5" fmla="*/ 36817 w 59494"/>
                  <a:gd name="connsiteY5" fmla="*/ 2427 h 61337"/>
                  <a:gd name="connsiteX6" fmla="*/ 44407 w 59494"/>
                  <a:gd name="connsiteY6" fmla="*/ 8157 h 61337"/>
                  <a:gd name="connsiteX7" fmla="*/ 47607 w 59494"/>
                  <a:gd name="connsiteY7" fmla="*/ 15301 h 61337"/>
                  <a:gd name="connsiteX8" fmla="*/ 47532 w 59494"/>
                  <a:gd name="connsiteY8" fmla="*/ 22184 h 61337"/>
                  <a:gd name="connsiteX9" fmla="*/ 42993 w 59494"/>
                  <a:gd name="connsiteY9" fmla="*/ 33941 h 61337"/>
                  <a:gd name="connsiteX10" fmla="*/ 39682 w 59494"/>
                  <a:gd name="connsiteY10" fmla="*/ 41085 h 61337"/>
                  <a:gd name="connsiteX11" fmla="*/ 60183 w 59494"/>
                  <a:gd name="connsiteY11" fmla="*/ 50647 h 61337"/>
                  <a:gd name="connsiteX12" fmla="*/ 55048 w 59494"/>
                  <a:gd name="connsiteY12" fmla="*/ 61623 h 61337"/>
                  <a:gd name="connsiteX13" fmla="*/ 15014 w 59494"/>
                  <a:gd name="connsiteY13" fmla="*/ 29588 h 61337"/>
                  <a:gd name="connsiteX14" fmla="*/ 30417 w 59494"/>
                  <a:gd name="connsiteY14" fmla="*/ 36806 h 61337"/>
                  <a:gd name="connsiteX15" fmla="*/ 33245 w 59494"/>
                  <a:gd name="connsiteY15" fmla="*/ 30779 h 61337"/>
                  <a:gd name="connsiteX16" fmla="*/ 36408 w 59494"/>
                  <a:gd name="connsiteY16" fmla="*/ 21700 h 61337"/>
                  <a:gd name="connsiteX17" fmla="*/ 35366 w 59494"/>
                  <a:gd name="connsiteY17" fmla="*/ 17012 h 61337"/>
                  <a:gd name="connsiteX18" fmla="*/ 31719 w 59494"/>
                  <a:gd name="connsiteY18" fmla="*/ 13812 h 61337"/>
                  <a:gd name="connsiteX19" fmla="*/ 25990 w 59494"/>
                  <a:gd name="connsiteY19" fmla="*/ 13254 h 61337"/>
                  <a:gd name="connsiteX20" fmla="*/ 21525 w 59494"/>
                  <a:gd name="connsiteY20" fmla="*/ 16566 h 61337"/>
                  <a:gd name="connsiteX21" fmla="*/ 17469 w 59494"/>
                  <a:gd name="connsiteY21" fmla="*/ 24305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5048" y="61623"/>
                    </a:moveTo>
                    <a:lnTo>
                      <a:pt x="689" y="36285"/>
                    </a:lnTo>
                    <a:lnTo>
                      <a:pt x="8912" y="18649"/>
                    </a:lnTo>
                    <a:cubicBezTo>
                      <a:pt x="12000" y="11989"/>
                      <a:pt x="14307" y="7748"/>
                      <a:pt x="15795" y="5999"/>
                    </a:cubicBezTo>
                    <a:cubicBezTo>
                      <a:pt x="18064" y="3245"/>
                      <a:pt x="21078" y="1460"/>
                      <a:pt x="24762" y="641"/>
                    </a:cubicBezTo>
                    <a:cubicBezTo>
                      <a:pt x="28482" y="-178"/>
                      <a:pt x="32501" y="418"/>
                      <a:pt x="36817" y="2427"/>
                    </a:cubicBezTo>
                    <a:cubicBezTo>
                      <a:pt x="40165" y="3990"/>
                      <a:pt x="42696" y="5887"/>
                      <a:pt x="44407" y="8157"/>
                    </a:cubicBezTo>
                    <a:cubicBezTo>
                      <a:pt x="46119" y="10426"/>
                      <a:pt x="47198" y="12808"/>
                      <a:pt x="47607" y="15301"/>
                    </a:cubicBezTo>
                    <a:cubicBezTo>
                      <a:pt x="48053" y="17756"/>
                      <a:pt x="48016" y="20063"/>
                      <a:pt x="47532" y="22184"/>
                    </a:cubicBezTo>
                    <a:cubicBezTo>
                      <a:pt x="46825" y="25049"/>
                      <a:pt x="45337" y="28956"/>
                      <a:pt x="42993" y="33941"/>
                    </a:cubicBezTo>
                    <a:lnTo>
                      <a:pt x="39682" y="41085"/>
                    </a:lnTo>
                    <a:lnTo>
                      <a:pt x="60183" y="50647"/>
                    </a:lnTo>
                    <a:lnTo>
                      <a:pt x="55048" y="61623"/>
                    </a:lnTo>
                    <a:moveTo>
                      <a:pt x="15014" y="29588"/>
                    </a:moveTo>
                    <a:lnTo>
                      <a:pt x="30417" y="36806"/>
                    </a:lnTo>
                    <a:lnTo>
                      <a:pt x="33245" y="30779"/>
                    </a:lnTo>
                    <a:cubicBezTo>
                      <a:pt x="35254" y="26463"/>
                      <a:pt x="36296" y="23412"/>
                      <a:pt x="36408" y="21700"/>
                    </a:cubicBezTo>
                    <a:cubicBezTo>
                      <a:pt x="36519" y="19989"/>
                      <a:pt x="36184" y="18426"/>
                      <a:pt x="35366" y="17012"/>
                    </a:cubicBezTo>
                    <a:cubicBezTo>
                      <a:pt x="34547" y="15635"/>
                      <a:pt x="33319" y="14556"/>
                      <a:pt x="31719" y="13812"/>
                    </a:cubicBezTo>
                    <a:cubicBezTo>
                      <a:pt x="29710" y="12882"/>
                      <a:pt x="27813" y="12696"/>
                      <a:pt x="25990" y="13254"/>
                    </a:cubicBezTo>
                    <a:cubicBezTo>
                      <a:pt x="24166" y="13849"/>
                      <a:pt x="22678" y="14928"/>
                      <a:pt x="21525" y="16566"/>
                    </a:cubicBezTo>
                    <a:cubicBezTo>
                      <a:pt x="20669" y="17756"/>
                      <a:pt x="19329" y="20324"/>
                      <a:pt x="17469" y="24305"/>
                    </a:cubicBezTo>
                    <a:close/>
                  </a:path>
                </a:pathLst>
              </a:custGeom>
              <a:solidFill>
                <a:srgbClr val="000000"/>
              </a:solidFill>
              <a:ln w="9525" cap="flat">
                <a:noFill/>
                <a:prstDash val="solid"/>
                <a:miter/>
              </a:ln>
            </p:spPr>
            <p:txBody>
              <a:bodyPr rtlCol="0" anchor="ctr"/>
              <a:lstStyle/>
              <a:p>
                <a:endParaRPr lang="en-CA"/>
              </a:p>
            </p:txBody>
          </p:sp>
        </p:grpSp>
        <p:grpSp>
          <p:nvGrpSpPr>
            <p:cNvPr id="356" name="Graphic 4">
              <a:extLst>
                <a:ext uri="{FF2B5EF4-FFF2-40B4-BE49-F238E27FC236}">
                  <a16:creationId xmlns:a16="http://schemas.microsoft.com/office/drawing/2014/main" id="{1BCD52D5-00FE-41EB-9DD6-9CED43A3F085}"/>
                </a:ext>
              </a:extLst>
            </p:cNvPr>
            <p:cNvGrpSpPr/>
            <p:nvPr/>
          </p:nvGrpSpPr>
          <p:grpSpPr>
            <a:xfrm>
              <a:off x="7294649" y="3703004"/>
              <a:ext cx="111373" cy="172094"/>
              <a:chOff x="7294649" y="3703004"/>
              <a:chExt cx="111373" cy="172094"/>
            </a:xfrm>
          </p:grpSpPr>
          <p:sp>
            <p:nvSpPr>
              <p:cNvPr id="357" name="Freeform: Shape 356">
                <a:extLst>
                  <a:ext uri="{FF2B5EF4-FFF2-40B4-BE49-F238E27FC236}">
                    <a16:creationId xmlns:a16="http://schemas.microsoft.com/office/drawing/2014/main" id="{2EDFA999-749E-4D23-A303-F908D39A3418}"/>
                  </a:ext>
                </a:extLst>
              </p:cNvPr>
              <p:cNvSpPr/>
              <p:nvPr/>
            </p:nvSpPr>
            <p:spPr>
              <a:xfrm>
                <a:off x="7294649" y="3814624"/>
                <a:ext cx="62871" cy="60475"/>
              </a:xfrm>
              <a:custGeom>
                <a:avLst/>
                <a:gdLst>
                  <a:gd name="connsiteX0" fmla="*/ 20250 w 62871"/>
                  <a:gd name="connsiteY0" fmla="*/ 57031 h 60475"/>
                  <a:gd name="connsiteX1" fmla="*/ 7451 w 62871"/>
                  <a:gd name="connsiteY1" fmla="*/ 48027 h 60475"/>
                  <a:gd name="connsiteX2" fmla="*/ 2354 w 62871"/>
                  <a:gd name="connsiteY2" fmla="*/ 39507 h 60475"/>
                  <a:gd name="connsiteX3" fmla="*/ 717 w 62871"/>
                  <a:gd name="connsiteY3" fmla="*/ 30168 h 60475"/>
                  <a:gd name="connsiteX4" fmla="*/ 4065 w 62871"/>
                  <a:gd name="connsiteY4" fmla="*/ 17443 h 60475"/>
                  <a:gd name="connsiteX5" fmla="*/ 20473 w 62871"/>
                  <a:gd name="connsiteY5" fmla="*/ 1705 h 60475"/>
                  <a:gd name="connsiteX6" fmla="*/ 44584 w 62871"/>
                  <a:gd name="connsiteY6" fmla="*/ 4160 h 60475"/>
                  <a:gd name="connsiteX7" fmla="*/ 61848 w 62871"/>
                  <a:gd name="connsiteY7" fmla="*/ 20903 h 60475"/>
                  <a:gd name="connsiteX8" fmla="*/ 60359 w 62871"/>
                  <a:gd name="connsiteY8" fmla="*/ 43525 h 60475"/>
                  <a:gd name="connsiteX9" fmla="*/ 43951 w 62871"/>
                  <a:gd name="connsiteY9" fmla="*/ 59376 h 60475"/>
                  <a:gd name="connsiteX10" fmla="*/ 20250 w 62871"/>
                  <a:gd name="connsiteY10" fmla="*/ 57031 h 60475"/>
                  <a:gd name="connsiteX11" fmla="*/ 25124 w 62871"/>
                  <a:gd name="connsiteY11" fmla="*/ 45534 h 60475"/>
                  <a:gd name="connsiteX12" fmla="*/ 41123 w 62871"/>
                  <a:gd name="connsiteY12" fmla="*/ 47804 h 60475"/>
                  <a:gd name="connsiteX13" fmla="*/ 50946 w 62871"/>
                  <a:gd name="connsiteY13" fmla="*/ 39172 h 60475"/>
                  <a:gd name="connsiteX14" fmla="*/ 51244 w 62871"/>
                  <a:gd name="connsiteY14" fmla="*/ 26224 h 60475"/>
                  <a:gd name="connsiteX15" fmla="*/ 39003 w 62871"/>
                  <a:gd name="connsiteY15" fmla="*/ 15397 h 60475"/>
                  <a:gd name="connsiteX16" fmla="*/ 23152 w 62871"/>
                  <a:gd name="connsiteY16" fmla="*/ 12978 h 60475"/>
                  <a:gd name="connsiteX17" fmla="*/ 13479 w 62871"/>
                  <a:gd name="connsiteY17" fmla="*/ 21722 h 60475"/>
                  <a:gd name="connsiteX18" fmla="*/ 13032 w 62871"/>
                  <a:gd name="connsiteY18" fmla="*/ 34819 h 60475"/>
                  <a:gd name="connsiteX19" fmla="*/ 25124 w 62871"/>
                  <a:gd name="connsiteY19" fmla="*/ 45534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250" y="57031"/>
                    </a:moveTo>
                    <a:cubicBezTo>
                      <a:pt x="14706" y="54427"/>
                      <a:pt x="10428" y="51450"/>
                      <a:pt x="7451" y="48027"/>
                    </a:cubicBezTo>
                    <a:cubicBezTo>
                      <a:pt x="5256" y="45497"/>
                      <a:pt x="3544" y="42670"/>
                      <a:pt x="2354" y="39507"/>
                    </a:cubicBezTo>
                    <a:cubicBezTo>
                      <a:pt x="1163" y="36344"/>
                      <a:pt x="605" y="33219"/>
                      <a:pt x="717" y="30168"/>
                    </a:cubicBezTo>
                    <a:cubicBezTo>
                      <a:pt x="865" y="26112"/>
                      <a:pt x="1982" y="21871"/>
                      <a:pt x="4065" y="17443"/>
                    </a:cubicBezTo>
                    <a:cubicBezTo>
                      <a:pt x="7786" y="9444"/>
                      <a:pt x="13255" y="4197"/>
                      <a:pt x="20473" y="1705"/>
                    </a:cubicBezTo>
                    <a:cubicBezTo>
                      <a:pt x="27692" y="-788"/>
                      <a:pt x="35728" y="30"/>
                      <a:pt x="44584" y="4160"/>
                    </a:cubicBezTo>
                    <a:cubicBezTo>
                      <a:pt x="53364" y="8253"/>
                      <a:pt x="59094" y="13834"/>
                      <a:pt x="61848" y="20903"/>
                    </a:cubicBezTo>
                    <a:cubicBezTo>
                      <a:pt x="64564" y="28010"/>
                      <a:pt x="64080" y="35526"/>
                      <a:pt x="60359" y="43525"/>
                    </a:cubicBezTo>
                    <a:cubicBezTo>
                      <a:pt x="56564" y="51599"/>
                      <a:pt x="51132" y="56883"/>
                      <a:pt x="43951" y="59376"/>
                    </a:cubicBezTo>
                    <a:cubicBezTo>
                      <a:pt x="36807" y="61831"/>
                      <a:pt x="28882" y="61050"/>
                      <a:pt x="20250" y="57031"/>
                    </a:cubicBezTo>
                    <a:moveTo>
                      <a:pt x="25124" y="45534"/>
                    </a:moveTo>
                    <a:cubicBezTo>
                      <a:pt x="31301" y="48399"/>
                      <a:pt x="36621" y="49144"/>
                      <a:pt x="41123" y="47804"/>
                    </a:cubicBezTo>
                    <a:cubicBezTo>
                      <a:pt x="45625" y="46427"/>
                      <a:pt x="48900" y="43562"/>
                      <a:pt x="50946" y="39172"/>
                    </a:cubicBezTo>
                    <a:cubicBezTo>
                      <a:pt x="52992" y="34819"/>
                      <a:pt x="53104" y="30503"/>
                      <a:pt x="51244" y="26224"/>
                    </a:cubicBezTo>
                    <a:cubicBezTo>
                      <a:pt x="49383" y="21945"/>
                      <a:pt x="45328" y="18336"/>
                      <a:pt x="39003" y="15397"/>
                    </a:cubicBezTo>
                    <a:cubicBezTo>
                      <a:pt x="32789" y="12495"/>
                      <a:pt x="27506" y="11676"/>
                      <a:pt x="23152" y="12978"/>
                    </a:cubicBezTo>
                    <a:cubicBezTo>
                      <a:pt x="18836" y="14281"/>
                      <a:pt x="15599" y="17183"/>
                      <a:pt x="13479" y="21722"/>
                    </a:cubicBezTo>
                    <a:cubicBezTo>
                      <a:pt x="11358" y="26261"/>
                      <a:pt x="11209" y="30614"/>
                      <a:pt x="13032" y="34819"/>
                    </a:cubicBezTo>
                    <a:cubicBezTo>
                      <a:pt x="14855" y="39060"/>
                      <a:pt x="18874" y="42632"/>
                      <a:pt x="25124" y="45534"/>
                    </a:cubicBezTo>
                    <a:close/>
                  </a:path>
                </a:pathLst>
              </a:custGeom>
              <a:solidFill>
                <a:srgbClr val="000000"/>
              </a:solidFill>
              <a:ln w="9525" cap="flat">
                <a:noFill/>
                <a:prstDash val="solid"/>
                <a:miter/>
              </a:ln>
            </p:spPr>
            <p:txBody>
              <a:bodyPr rtlCol="0" anchor="ctr"/>
              <a:lstStyle/>
              <a:p>
                <a:endParaRPr lang="en-CA"/>
              </a:p>
            </p:txBody>
          </p:sp>
          <p:sp>
            <p:nvSpPr>
              <p:cNvPr id="358" name="Freeform: Shape 357">
                <a:extLst>
                  <a:ext uri="{FF2B5EF4-FFF2-40B4-BE49-F238E27FC236}">
                    <a16:creationId xmlns:a16="http://schemas.microsoft.com/office/drawing/2014/main" id="{E3166011-1FA3-43B0-A116-9E36918E7FA5}"/>
                  </a:ext>
                </a:extLst>
              </p:cNvPr>
              <p:cNvSpPr/>
              <p:nvPr/>
            </p:nvSpPr>
            <p:spPr>
              <a:xfrm>
                <a:off x="7322317" y="3758450"/>
                <a:ext cx="61785" cy="57350"/>
              </a:xfrm>
              <a:custGeom>
                <a:avLst/>
                <a:gdLst>
                  <a:gd name="connsiteX0" fmla="*/ 44252 w 61785"/>
                  <a:gd name="connsiteY0" fmla="*/ 20284 h 57350"/>
                  <a:gd name="connsiteX1" fmla="*/ 52586 w 61785"/>
                  <a:gd name="connsiteY1" fmla="*/ 11206 h 57350"/>
                  <a:gd name="connsiteX2" fmla="*/ 61999 w 61785"/>
                  <a:gd name="connsiteY2" fmla="*/ 25493 h 57350"/>
                  <a:gd name="connsiteX3" fmla="*/ 59618 w 61785"/>
                  <a:gd name="connsiteY3" fmla="*/ 41976 h 57350"/>
                  <a:gd name="connsiteX4" fmla="*/ 43917 w 61785"/>
                  <a:gd name="connsiteY4" fmla="*/ 56338 h 57350"/>
                  <a:gd name="connsiteX5" fmla="*/ 20402 w 61785"/>
                  <a:gd name="connsiteY5" fmla="*/ 53882 h 57350"/>
                  <a:gd name="connsiteX6" fmla="*/ 2580 w 61785"/>
                  <a:gd name="connsiteY6" fmla="*/ 37028 h 57350"/>
                  <a:gd name="connsiteX7" fmla="*/ 3696 w 61785"/>
                  <a:gd name="connsiteY7" fmla="*/ 15075 h 57350"/>
                  <a:gd name="connsiteX8" fmla="*/ 17128 w 61785"/>
                  <a:gd name="connsiteY8" fmla="*/ 1644 h 57350"/>
                  <a:gd name="connsiteX9" fmla="*/ 29741 w 61785"/>
                  <a:gd name="connsiteY9" fmla="*/ 714 h 57350"/>
                  <a:gd name="connsiteX10" fmla="*/ 27285 w 61785"/>
                  <a:gd name="connsiteY10" fmla="*/ 12806 h 57350"/>
                  <a:gd name="connsiteX11" fmla="*/ 18727 w 61785"/>
                  <a:gd name="connsiteY11" fmla="*/ 13736 h 57350"/>
                  <a:gd name="connsiteX12" fmla="*/ 12812 w 61785"/>
                  <a:gd name="connsiteY12" fmla="*/ 20024 h 57350"/>
                  <a:gd name="connsiteX13" fmla="*/ 12551 w 61785"/>
                  <a:gd name="connsiteY13" fmla="*/ 31856 h 57350"/>
                  <a:gd name="connsiteX14" fmla="*/ 24867 w 61785"/>
                  <a:gd name="connsiteY14" fmla="*/ 42162 h 57350"/>
                  <a:gd name="connsiteX15" fmla="*/ 41275 w 61785"/>
                  <a:gd name="connsiteY15" fmla="*/ 45325 h 57350"/>
                  <a:gd name="connsiteX16" fmla="*/ 50167 w 61785"/>
                  <a:gd name="connsiteY16" fmla="*/ 37697 h 57350"/>
                  <a:gd name="connsiteX17" fmla="*/ 50912 w 61785"/>
                  <a:gd name="connsiteY17" fmla="*/ 28879 h 57350"/>
                  <a:gd name="connsiteX18" fmla="*/ 44252 w 61785"/>
                  <a:gd name="connsiteY18" fmla="*/ 20284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252" y="20284"/>
                    </a:moveTo>
                    <a:lnTo>
                      <a:pt x="52586" y="11206"/>
                    </a:lnTo>
                    <a:cubicBezTo>
                      <a:pt x="57758" y="15596"/>
                      <a:pt x="60920" y="20359"/>
                      <a:pt x="61999" y="25493"/>
                    </a:cubicBezTo>
                    <a:cubicBezTo>
                      <a:pt x="63116" y="30665"/>
                      <a:pt x="62334" y="36135"/>
                      <a:pt x="59618" y="41976"/>
                    </a:cubicBezTo>
                    <a:cubicBezTo>
                      <a:pt x="56232" y="49194"/>
                      <a:pt x="50986" y="53994"/>
                      <a:pt x="43917" y="56338"/>
                    </a:cubicBezTo>
                    <a:cubicBezTo>
                      <a:pt x="36810" y="58682"/>
                      <a:pt x="28959" y="57864"/>
                      <a:pt x="20402" y="53882"/>
                    </a:cubicBezTo>
                    <a:cubicBezTo>
                      <a:pt x="11361" y="49641"/>
                      <a:pt x="5407" y="44023"/>
                      <a:pt x="2580" y="37028"/>
                    </a:cubicBezTo>
                    <a:cubicBezTo>
                      <a:pt x="-248" y="30033"/>
                      <a:pt x="124" y="22703"/>
                      <a:pt x="3696" y="15075"/>
                    </a:cubicBezTo>
                    <a:cubicBezTo>
                      <a:pt x="6784" y="8415"/>
                      <a:pt x="11249" y="3951"/>
                      <a:pt x="17128" y="1644"/>
                    </a:cubicBezTo>
                    <a:cubicBezTo>
                      <a:pt x="20625" y="230"/>
                      <a:pt x="24829" y="-68"/>
                      <a:pt x="29741" y="714"/>
                    </a:cubicBezTo>
                    <a:lnTo>
                      <a:pt x="27285" y="12806"/>
                    </a:lnTo>
                    <a:cubicBezTo>
                      <a:pt x="24160" y="12136"/>
                      <a:pt x="21295" y="12434"/>
                      <a:pt x="18727" y="13736"/>
                    </a:cubicBezTo>
                    <a:cubicBezTo>
                      <a:pt x="16123" y="15001"/>
                      <a:pt x="14151" y="17085"/>
                      <a:pt x="12812" y="20024"/>
                    </a:cubicBezTo>
                    <a:cubicBezTo>
                      <a:pt x="10914" y="24042"/>
                      <a:pt x="10840" y="27986"/>
                      <a:pt x="12551" y="31856"/>
                    </a:cubicBezTo>
                    <a:cubicBezTo>
                      <a:pt x="14300" y="35725"/>
                      <a:pt x="18393" y="39148"/>
                      <a:pt x="24867" y="42162"/>
                    </a:cubicBezTo>
                    <a:cubicBezTo>
                      <a:pt x="31750" y="45362"/>
                      <a:pt x="37219" y="46441"/>
                      <a:pt x="41275" y="45325"/>
                    </a:cubicBezTo>
                    <a:cubicBezTo>
                      <a:pt x="45368" y="44209"/>
                      <a:pt x="48307" y="41678"/>
                      <a:pt x="50167" y="37697"/>
                    </a:cubicBezTo>
                    <a:cubicBezTo>
                      <a:pt x="51544" y="34795"/>
                      <a:pt x="51767" y="31856"/>
                      <a:pt x="50912" y="28879"/>
                    </a:cubicBezTo>
                    <a:cubicBezTo>
                      <a:pt x="50019" y="25903"/>
                      <a:pt x="47823" y="23038"/>
                      <a:pt x="44252" y="20284"/>
                    </a:cubicBezTo>
                    <a:close/>
                  </a:path>
                </a:pathLst>
              </a:custGeom>
              <a:solidFill>
                <a:srgbClr val="000000"/>
              </a:solidFill>
              <a:ln w="9525" cap="flat">
                <a:noFill/>
                <a:prstDash val="solid"/>
                <a:miter/>
              </a:ln>
            </p:spPr>
            <p:txBody>
              <a:bodyPr rtlCol="0" anchor="ctr"/>
              <a:lstStyle/>
              <a:p>
                <a:endParaRPr lang="en-CA"/>
              </a:p>
            </p:txBody>
          </p:sp>
          <p:sp>
            <p:nvSpPr>
              <p:cNvPr id="359" name="Freeform: Shape 358">
                <a:extLst>
                  <a:ext uri="{FF2B5EF4-FFF2-40B4-BE49-F238E27FC236}">
                    <a16:creationId xmlns:a16="http://schemas.microsoft.com/office/drawing/2014/main" id="{266579C4-E1D7-497C-ADB4-B2E4E836DB6E}"/>
                  </a:ext>
                </a:extLst>
              </p:cNvPr>
              <p:cNvSpPr/>
              <p:nvPr/>
            </p:nvSpPr>
            <p:spPr>
              <a:xfrm>
                <a:off x="7339013" y="3703004"/>
                <a:ext cx="67009" cy="52424"/>
              </a:xfrm>
              <a:custGeom>
                <a:avLst/>
                <a:gdLst>
                  <a:gd name="connsiteX0" fmla="*/ 62621 w 67009"/>
                  <a:gd name="connsiteY0" fmla="*/ 52710 h 52424"/>
                  <a:gd name="connsiteX1" fmla="*/ 17414 w 67009"/>
                  <a:gd name="connsiteY1" fmla="*/ 31651 h 52424"/>
                  <a:gd name="connsiteX2" fmla="*/ 9898 w 67009"/>
                  <a:gd name="connsiteY2" fmla="*/ 47799 h 52424"/>
                  <a:gd name="connsiteX3" fmla="*/ 708 w 67009"/>
                  <a:gd name="connsiteY3" fmla="*/ 43520 h 52424"/>
                  <a:gd name="connsiteX4" fmla="*/ 20874 w 67009"/>
                  <a:gd name="connsiteY4" fmla="*/ 285 h 52424"/>
                  <a:gd name="connsiteX5" fmla="*/ 30064 w 67009"/>
                  <a:gd name="connsiteY5" fmla="*/ 4564 h 52424"/>
                  <a:gd name="connsiteX6" fmla="*/ 22549 w 67009"/>
                  <a:gd name="connsiteY6" fmla="*/ 20675 h 52424"/>
                  <a:gd name="connsiteX7" fmla="*/ 67718 w 67009"/>
                  <a:gd name="connsiteY7" fmla="*/ 4173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621" y="52710"/>
                    </a:moveTo>
                    <a:lnTo>
                      <a:pt x="17414" y="31651"/>
                    </a:lnTo>
                    <a:lnTo>
                      <a:pt x="9898" y="47799"/>
                    </a:lnTo>
                    <a:lnTo>
                      <a:pt x="708" y="43520"/>
                    </a:lnTo>
                    <a:lnTo>
                      <a:pt x="20874" y="285"/>
                    </a:lnTo>
                    <a:lnTo>
                      <a:pt x="30064" y="4564"/>
                    </a:lnTo>
                    <a:lnTo>
                      <a:pt x="22549" y="20675"/>
                    </a:lnTo>
                    <a:lnTo>
                      <a:pt x="67718" y="41734"/>
                    </a:lnTo>
                    <a:close/>
                  </a:path>
                </a:pathLst>
              </a:custGeom>
              <a:solidFill>
                <a:srgbClr val="000000"/>
              </a:solidFill>
              <a:ln w="9525" cap="flat">
                <a:noFill/>
                <a:prstDash val="solid"/>
                <a:miter/>
              </a:ln>
            </p:spPr>
            <p:txBody>
              <a:bodyPr rtlCol="0" anchor="ctr"/>
              <a:lstStyle/>
              <a:p>
                <a:endParaRPr lang="en-CA"/>
              </a:p>
            </p:txBody>
          </p:sp>
        </p:grpSp>
        <p:grpSp>
          <p:nvGrpSpPr>
            <p:cNvPr id="360" name="Graphic 4">
              <a:extLst>
                <a:ext uri="{FF2B5EF4-FFF2-40B4-BE49-F238E27FC236}">
                  <a16:creationId xmlns:a16="http://schemas.microsoft.com/office/drawing/2014/main" id="{71E4FEFE-4ADF-4A30-A0E8-9A60A6FABCCA}"/>
                </a:ext>
              </a:extLst>
            </p:cNvPr>
            <p:cNvGrpSpPr/>
            <p:nvPr/>
          </p:nvGrpSpPr>
          <p:grpSpPr>
            <a:xfrm>
              <a:off x="7468232" y="3701523"/>
              <a:ext cx="119405" cy="184231"/>
              <a:chOff x="7468232" y="3701523"/>
              <a:chExt cx="119405" cy="184231"/>
            </a:xfrm>
          </p:grpSpPr>
          <p:sp>
            <p:nvSpPr>
              <p:cNvPr id="361" name="Freeform: Shape 360">
                <a:extLst>
                  <a:ext uri="{FF2B5EF4-FFF2-40B4-BE49-F238E27FC236}">
                    <a16:creationId xmlns:a16="http://schemas.microsoft.com/office/drawing/2014/main" id="{91EE6688-A424-43A9-83C8-BBAA89FD98E2}"/>
                  </a:ext>
                </a:extLst>
              </p:cNvPr>
              <p:cNvSpPr/>
              <p:nvPr/>
            </p:nvSpPr>
            <p:spPr>
              <a:xfrm>
                <a:off x="7468232" y="3817293"/>
                <a:ext cx="74488" cy="68460"/>
              </a:xfrm>
              <a:custGeom>
                <a:avLst/>
                <a:gdLst>
                  <a:gd name="connsiteX0" fmla="*/ 55118 w 74488"/>
                  <a:gd name="connsiteY0" fmla="*/ 68758 h 68460"/>
                  <a:gd name="connsiteX1" fmla="*/ 722 w 74488"/>
                  <a:gd name="connsiteY1" fmla="*/ 43420 h 68460"/>
                  <a:gd name="connsiteX2" fmla="*/ 5707 w 74488"/>
                  <a:gd name="connsiteY2" fmla="*/ 32742 h 68460"/>
                  <a:gd name="connsiteX3" fmla="*/ 52402 w 74488"/>
                  <a:gd name="connsiteY3" fmla="*/ 27422 h 68460"/>
                  <a:gd name="connsiteX4" fmla="*/ 16088 w 74488"/>
                  <a:gd name="connsiteY4" fmla="*/ 10492 h 68460"/>
                  <a:gd name="connsiteX5" fmla="*/ 20850 w 74488"/>
                  <a:gd name="connsiteY5" fmla="*/ 298 h 68460"/>
                  <a:gd name="connsiteX6" fmla="*/ 75210 w 74488"/>
                  <a:gd name="connsiteY6" fmla="*/ 25636 h 68460"/>
                  <a:gd name="connsiteX7" fmla="*/ 70075 w 74488"/>
                  <a:gd name="connsiteY7" fmla="*/ 36649 h 68460"/>
                  <a:gd name="connsiteX8" fmla="*/ 24385 w 74488"/>
                  <a:gd name="connsiteY8" fmla="*/ 42044 h 68460"/>
                  <a:gd name="connsiteX9" fmla="*/ 59881 w 74488"/>
                  <a:gd name="connsiteY9" fmla="*/ 5856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5118" y="68758"/>
                    </a:moveTo>
                    <a:lnTo>
                      <a:pt x="722" y="43420"/>
                    </a:lnTo>
                    <a:lnTo>
                      <a:pt x="5707" y="32742"/>
                    </a:lnTo>
                    <a:lnTo>
                      <a:pt x="52402" y="27422"/>
                    </a:lnTo>
                    <a:lnTo>
                      <a:pt x="16088" y="10492"/>
                    </a:lnTo>
                    <a:lnTo>
                      <a:pt x="20850" y="298"/>
                    </a:lnTo>
                    <a:lnTo>
                      <a:pt x="75210" y="25636"/>
                    </a:lnTo>
                    <a:lnTo>
                      <a:pt x="70075" y="36649"/>
                    </a:lnTo>
                    <a:lnTo>
                      <a:pt x="24385" y="42044"/>
                    </a:lnTo>
                    <a:lnTo>
                      <a:pt x="59881" y="58564"/>
                    </a:lnTo>
                    <a:close/>
                  </a:path>
                </a:pathLst>
              </a:custGeom>
              <a:solidFill>
                <a:srgbClr val="000000"/>
              </a:solidFill>
              <a:ln w="9525" cap="flat">
                <a:noFill/>
                <a:prstDash val="solid"/>
                <a:miter/>
              </a:ln>
            </p:spPr>
            <p:txBody>
              <a:bodyPr rtlCol="0" anchor="ctr"/>
              <a:lstStyle/>
              <a:p>
                <a:endParaRPr lang="en-CA"/>
              </a:p>
            </p:txBody>
          </p:sp>
          <p:sp>
            <p:nvSpPr>
              <p:cNvPr id="362" name="Freeform: Shape 361">
                <a:extLst>
                  <a:ext uri="{FF2B5EF4-FFF2-40B4-BE49-F238E27FC236}">
                    <a16:creationId xmlns:a16="http://schemas.microsoft.com/office/drawing/2014/main" id="{325A8A44-3D64-471E-BCA8-A8D3B3266649}"/>
                  </a:ext>
                </a:extLst>
              </p:cNvPr>
              <p:cNvSpPr/>
              <p:nvPr/>
            </p:nvSpPr>
            <p:spPr>
              <a:xfrm>
                <a:off x="7500723" y="3763998"/>
                <a:ext cx="62871" cy="60475"/>
              </a:xfrm>
              <a:custGeom>
                <a:avLst/>
                <a:gdLst>
                  <a:gd name="connsiteX0" fmla="*/ 20272 w 62871"/>
                  <a:gd name="connsiteY0" fmla="*/ 57026 h 60475"/>
                  <a:gd name="connsiteX1" fmla="*/ 7473 w 62871"/>
                  <a:gd name="connsiteY1" fmla="*/ 48022 h 60475"/>
                  <a:gd name="connsiteX2" fmla="*/ 2375 w 62871"/>
                  <a:gd name="connsiteY2" fmla="*/ 39502 h 60475"/>
                  <a:gd name="connsiteX3" fmla="*/ 738 w 62871"/>
                  <a:gd name="connsiteY3" fmla="*/ 30163 h 60475"/>
                  <a:gd name="connsiteX4" fmla="*/ 4087 w 62871"/>
                  <a:gd name="connsiteY4" fmla="*/ 17438 h 60475"/>
                  <a:gd name="connsiteX5" fmla="*/ 20495 w 62871"/>
                  <a:gd name="connsiteY5" fmla="*/ 1699 h 60475"/>
                  <a:gd name="connsiteX6" fmla="*/ 44605 w 62871"/>
                  <a:gd name="connsiteY6" fmla="*/ 4155 h 60475"/>
                  <a:gd name="connsiteX7" fmla="*/ 61869 w 62871"/>
                  <a:gd name="connsiteY7" fmla="*/ 20898 h 60475"/>
                  <a:gd name="connsiteX8" fmla="*/ 60381 w 62871"/>
                  <a:gd name="connsiteY8" fmla="*/ 43520 h 60475"/>
                  <a:gd name="connsiteX9" fmla="*/ 43973 w 62871"/>
                  <a:gd name="connsiteY9" fmla="*/ 59370 h 60475"/>
                  <a:gd name="connsiteX10" fmla="*/ 20272 w 62871"/>
                  <a:gd name="connsiteY10" fmla="*/ 57026 h 60475"/>
                  <a:gd name="connsiteX11" fmla="*/ 25146 w 62871"/>
                  <a:gd name="connsiteY11" fmla="*/ 45529 h 60475"/>
                  <a:gd name="connsiteX12" fmla="*/ 41145 w 62871"/>
                  <a:gd name="connsiteY12" fmla="*/ 47799 h 60475"/>
                  <a:gd name="connsiteX13" fmla="*/ 50968 w 62871"/>
                  <a:gd name="connsiteY13" fmla="*/ 39167 h 60475"/>
                  <a:gd name="connsiteX14" fmla="*/ 51265 w 62871"/>
                  <a:gd name="connsiteY14" fmla="*/ 26219 h 60475"/>
                  <a:gd name="connsiteX15" fmla="*/ 39024 w 62871"/>
                  <a:gd name="connsiteY15" fmla="*/ 15391 h 60475"/>
                  <a:gd name="connsiteX16" fmla="*/ 23174 w 62871"/>
                  <a:gd name="connsiteY16" fmla="*/ 12973 h 60475"/>
                  <a:gd name="connsiteX17" fmla="*/ 13500 w 62871"/>
                  <a:gd name="connsiteY17" fmla="*/ 21717 h 60475"/>
                  <a:gd name="connsiteX18" fmla="*/ 13054 w 62871"/>
                  <a:gd name="connsiteY18" fmla="*/ 34814 h 60475"/>
                  <a:gd name="connsiteX19" fmla="*/ 25146 w 62871"/>
                  <a:gd name="connsiteY19" fmla="*/ 45529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272" y="57026"/>
                    </a:moveTo>
                    <a:cubicBezTo>
                      <a:pt x="14728" y="54422"/>
                      <a:pt x="10449" y="51445"/>
                      <a:pt x="7473" y="48022"/>
                    </a:cubicBezTo>
                    <a:cubicBezTo>
                      <a:pt x="5277" y="45492"/>
                      <a:pt x="3566" y="42664"/>
                      <a:pt x="2375" y="39502"/>
                    </a:cubicBezTo>
                    <a:cubicBezTo>
                      <a:pt x="1185" y="36339"/>
                      <a:pt x="627" y="33214"/>
                      <a:pt x="738" y="30163"/>
                    </a:cubicBezTo>
                    <a:cubicBezTo>
                      <a:pt x="887" y="26107"/>
                      <a:pt x="2003" y="21866"/>
                      <a:pt x="4087" y="17438"/>
                    </a:cubicBezTo>
                    <a:cubicBezTo>
                      <a:pt x="7808" y="9438"/>
                      <a:pt x="13277" y="4192"/>
                      <a:pt x="20495" y="1699"/>
                    </a:cubicBezTo>
                    <a:cubicBezTo>
                      <a:pt x="27713" y="-794"/>
                      <a:pt x="35750" y="25"/>
                      <a:pt x="44605" y="4155"/>
                    </a:cubicBezTo>
                    <a:cubicBezTo>
                      <a:pt x="53386" y="8248"/>
                      <a:pt x="59116" y="13829"/>
                      <a:pt x="61869" y="20898"/>
                    </a:cubicBezTo>
                    <a:cubicBezTo>
                      <a:pt x="64585" y="28005"/>
                      <a:pt x="64102" y="35520"/>
                      <a:pt x="60381" y="43520"/>
                    </a:cubicBezTo>
                    <a:cubicBezTo>
                      <a:pt x="56586" y="51594"/>
                      <a:pt x="51154" y="56877"/>
                      <a:pt x="43973" y="59370"/>
                    </a:cubicBezTo>
                    <a:cubicBezTo>
                      <a:pt x="36829" y="61826"/>
                      <a:pt x="28904" y="61045"/>
                      <a:pt x="20272" y="57026"/>
                    </a:cubicBezTo>
                    <a:moveTo>
                      <a:pt x="25146" y="45529"/>
                    </a:moveTo>
                    <a:cubicBezTo>
                      <a:pt x="31322" y="48394"/>
                      <a:pt x="36643" y="49138"/>
                      <a:pt x="41145" y="47799"/>
                    </a:cubicBezTo>
                    <a:cubicBezTo>
                      <a:pt x="45647" y="46422"/>
                      <a:pt x="48921" y="43557"/>
                      <a:pt x="50968" y="39167"/>
                    </a:cubicBezTo>
                    <a:cubicBezTo>
                      <a:pt x="53014" y="34814"/>
                      <a:pt x="53126" y="30498"/>
                      <a:pt x="51265" y="26219"/>
                    </a:cubicBezTo>
                    <a:cubicBezTo>
                      <a:pt x="49405" y="21940"/>
                      <a:pt x="45349" y="18331"/>
                      <a:pt x="39024" y="15391"/>
                    </a:cubicBezTo>
                    <a:cubicBezTo>
                      <a:pt x="32811" y="12489"/>
                      <a:pt x="27527" y="11671"/>
                      <a:pt x="23174" y="12973"/>
                    </a:cubicBezTo>
                    <a:cubicBezTo>
                      <a:pt x="18858" y="14275"/>
                      <a:pt x="15621" y="17177"/>
                      <a:pt x="13500" y="21717"/>
                    </a:cubicBezTo>
                    <a:cubicBezTo>
                      <a:pt x="11379" y="26256"/>
                      <a:pt x="11231" y="30609"/>
                      <a:pt x="13054" y="34814"/>
                    </a:cubicBezTo>
                    <a:cubicBezTo>
                      <a:pt x="14877" y="39055"/>
                      <a:pt x="18895" y="42627"/>
                      <a:pt x="25146" y="45529"/>
                    </a:cubicBezTo>
                    <a:close/>
                  </a:path>
                </a:pathLst>
              </a:custGeom>
              <a:solidFill>
                <a:srgbClr val="000000"/>
              </a:solidFill>
              <a:ln w="9525" cap="flat">
                <a:noFill/>
                <a:prstDash val="solid"/>
                <a:miter/>
              </a:ln>
            </p:spPr>
            <p:txBody>
              <a:bodyPr rtlCol="0" anchor="ctr"/>
              <a:lstStyle/>
              <a:p>
                <a:endParaRPr lang="en-CA"/>
              </a:p>
            </p:txBody>
          </p:sp>
          <p:sp>
            <p:nvSpPr>
              <p:cNvPr id="363" name="Freeform: Shape 362">
                <a:extLst>
                  <a:ext uri="{FF2B5EF4-FFF2-40B4-BE49-F238E27FC236}">
                    <a16:creationId xmlns:a16="http://schemas.microsoft.com/office/drawing/2014/main" id="{D4E6B8F7-64DD-4EF4-AB2D-0559F3841CD8}"/>
                  </a:ext>
                </a:extLst>
              </p:cNvPr>
              <p:cNvSpPr/>
              <p:nvPr/>
            </p:nvSpPr>
            <p:spPr>
              <a:xfrm>
                <a:off x="7518730" y="3701523"/>
                <a:ext cx="68907" cy="56554"/>
              </a:xfrm>
              <a:custGeom>
                <a:avLst/>
                <a:gdLst>
                  <a:gd name="connsiteX0" fmla="*/ 64165 w 68907"/>
                  <a:gd name="connsiteY0" fmla="*/ 56840 h 56554"/>
                  <a:gd name="connsiteX1" fmla="*/ 727 w 68907"/>
                  <a:gd name="connsiteY1" fmla="*/ 50887 h 56554"/>
                  <a:gd name="connsiteX2" fmla="*/ 6271 w 68907"/>
                  <a:gd name="connsiteY2" fmla="*/ 38981 h 56554"/>
                  <a:gd name="connsiteX3" fmla="*/ 52929 w 68907"/>
                  <a:gd name="connsiteY3" fmla="*/ 44004 h 56554"/>
                  <a:gd name="connsiteX4" fmla="*/ 18921 w 68907"/>
                  <a:gd name="connsiteY4" fmla="*/ 11931 h 56554"/>
                  <a:gd name="connsiteX5" fmla="*/ 24354 w 68907"/>
                  <a:gd name="connsiteY5" fmla="*/ 286 h 56554"/>
                  <a:gd name="connsiteX6" fmla="*/ 69635 w 68907"/>
                  <a:gd name="connsiteY6" fmla="*/ 45120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4165" y="56840"/>
                    </a:moveTo>
                    <a:lnTo>
                      <a:pt x="727" y="50887"/>
                    </a:lnTo>
                    <a:lnTo>
                      <a:pt x="6271" y="38981"/>
                    </a:lnTo>
                    <a:lnTo>
                      <a:pt x="52929" y="44004"/>
                    </a:lnTo>
                    <a:lnTo>
                      <a:pt x="18921" y="11931"/>
                    </a:lnTo>
                    <a:lnTo>
                      <a:pt x="24354" y="286"/>
                    </a:lnTo>
                    <a:lnTo>
                      <a:pt x="69635" y="45120"/>
                    </a:lnTo>
                    <a:close/>
                  </a:path>
                </a:pathLst>
              </a:custGeom>
              <a:solidFill>
                <a:srgbClr val="000000"/>
              </a:solidFill>
              <a:ln w="9525" cap="flat">
                <a:noFill/>
                <a:prstDash val="solid"/>
                <a:miter/>
              </a:ln>
            </p:spPr>
            <p:txBody>
              <a:bodyPr rtlCol="0" anchor="ctr"/>
              <a:lstStyle/>
              <a:p>
                <a:endParaRPr lang="en-CA"/>
              </a:p>
            </p:txBody>
          </p:sp>
        </p:grpSp>
        <p:grpSp>
          <p:nvGrpSpPr>
            <p:cNvPr id="364" name="Graphic 4">
              <a:extLst>
                <a:ext uri="{FF2B5EF4-FFF2-40B4-BE49-F238E27FC236}">
                  <a16:creationId xmlns:a16="http://schemas.microsoft.com/office/drawing/2014/main" id="{9A880AF2-7233-4EE5-AF1C-91206CB88A38}"/>
                </a:ext>
              </a:extLst>
            </p:cNvPr>
            <p:cNvGrpSpPr/>
            <p:nvPr/>
          </p:nvGrpSpPr>
          <p:grpSpPr>
            <a:xfrm>
              <a:off x="7652590" y="3712044"/>
              <a:ext cx="118093" cy="169648"/>
              <a:chOff x="7652590" y="3712044"/>
              <a:chExt cx="118093" cy="169648"/>
            </a:xfrm>
          </p:grpSpPr>
          <p:sp>
            <p:nvSpPr>
              <p:cNvPr id="365" name="Freeform: Shape 364">
                <a:extLst>
                  <a:ext uri="{FF2B5EF4-FFF2-40B4-BE49-F238E27FC236}">
                    <a16:creationId xmlns:a16="http://schemas.microsoft.com/office/drawing/2014/main" id="{2B8ADA0F-282C-4368-9154-DFDB39F5FC45}"/>
                  </a:ext>
                </a:extLst>
              </p:cNvPr>
              <p:cNvSpPr/>
              <p:nvPr/>
            </p:nvSpPr>
            <p:spPr>
              <a:xfrm>
                <a:off x="7652590" y="3819299"/>
                <a:ext cx="67639" cy="62393"/>
              </a:xfrm>
              <a:custGeom>
                <a:avLst/>
                <a:gdLst>
                  <a:gd name="connsiteX0" fmla="*/ 741 w 67639"/>
                  <a:gd name="connsiteY0" fmla="*/ 37353 h 62393"/>
                  <a:gd name="connsiteX1" fmla="*/ 10117 w 67639"/>
                  <a:gd name="connsiteY1" fmla="*/ 17298 h 62393"/>
                  <a:gd name="connsiteX2" fmla="*/ 15959 w 67639"/>
                  <a:gd name="connsiteY2" fmla="*/ 7401 h 62393"/>
                  <a:gd name="connsiteX3" fmla="*/ 24814 w 67639"/>
                  <a:gd name="connsiteY3" fmla="*/ 1560 h 62393"/>
                  <a:gd name="connsiteX4" fmla="*/ 36050 w 67639"/>
                  <a:gd name="connsiteY4" fmla="*/ 480 h 62393"/>
                  <a:gd name="connsiteX5" fmla="*/ 49705 w 67639"/>
                  <a:gd name="connsiteY5" fmla="*/ 4685 h 62393"/>
                  <a:gd name="connsiteX6" fmla="*/ 60495 w 67639"/>
                  <a:gd name="connsiteY6" fmla="*/ 11754 h 62393"/>
                  <a:gd name="connsiteX7" fmla="*/ 67416 w 67639"/>
                  <a:gd name="connsiteY7" fmla="*/ 22061 h 62393"/>
                  <a:gd name="connsiteX8" fmla="*/ 68160 w 67639"/>
                  <a:gd name="connsiteY8" fmla="*/ 31809 h 62393"/>
                  <a:gd name="connsiteX9" fmla="*/ 64774 w 67639"/>
                  <a:gd name="connsiteY9" fmla="*/ 42041 h 62393"/>
                  <a:gd name="connsiteX10" fmla="*/ 55138 w 67639"/>
                  <a:gd name="connsiteY10" fmla="*/ 62691 h 62393"/>
                  <a:gd name="connsiteX11" fmla="*/ 741 w 67639"/>
                  <a:gd name="connsiteY11" fmla="*/ 37353 h 62393"/>
                  <a:gd name="connsiteX12" fmla="*/ 15066 w 67639"/>
                  <a:gd name="connsiteY12" fmla="*/ 30655 h 62393"/>
                  <a:gd name="connsiteX13" fmla="*/ 51082 w 67639"/>
                  <a:gd name="connsiteY13" fmla="*/ 47473 h 62393"/>
                  <a:gd name="connsiteX14" fmla="*/ 54914 w 67639"/>
                  <a:gd name="connsiteY14" fmla="*/ 39250 h 62393"/>
                  <a:gd name="connsiteX15" fmla="*/ 57482 w 67639"/>
                  <a:gd name="connsiteY15" fmla="*/ 32367 h 62393"/>
                  <a:gd name="connsiteX16" fmla="*/ 57296 w 67639"/>
                  <a:gd name="connsiteY16" fmla="*/ 26898 h 62393"/>
                  <a:gd name="connsiteX17" fmla="*/ 53389 w 67639"/>
                  <a:gd name="connsiteY17" fmla="*/ 21577 h 62393"/>
                  <a:gd name="connsiteX18" fmla="*/ 43938 w 67639"/>
                  <a:gd name="connsiteY18" fmla="*/ 15810 h 62393"/>
                  <a:gd name="connsiteX19" fmla="*/ 33744 w 67639"/>
                  <a:gd name="connsiteY19" fmla="*/ 12424 h 62393"/>
                  <a:gd name="connsiteX20" fmla="*/ 27009 w 67639"/>
                  <a:gd name="connsiteY20" fmla="*/ 13057 h 62393"/>
                  <a:gd name="connsiteX21" fmla="*/ 22098 w 67639"/>
                  <a:gd name="connsiteY21" fmla="*/ 16963 h 62393"/>
                  <a:gd name="connsiteX22" fmla="*/ 17372 w 67639"/>
                  <a:gd name="connsiteY22" fmla="*/ 25744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741" y="37353"/>
                    </a:moveTo>
                    <a:lnTo>
                      <a:pt x="10117" y="17298"/>
                    </a:lnTo>
                    <a:cubicBezTo>
                      <a:pt x="12238" y="12759"/>
                      <a:pt x="14173" y="9485"/>
                      <a:pt x="15959" y="7401"/>
                    </a:cubicBezTo>
                    <a:cubicBezTo>
                      <a:pt x="18414" y="4685"/>
                      <a:pt x="21354" y="2713"/>
                      <a:pt x="24814" y="1560"/>
                    </a:cubicBezTo>
                    <a:cubicBezTo>
                      <a:pt x="28274" y="406"/>
                      <a:pt x="31995" y="34"/>
                      <a:pt x="36050" y="480"/>
                    </a:cubicBezTo>
                    <a:cubicBezTo>
                      <a:pt x="40069" y="890"/>
                      <a:pt x="44608" y="2304"/>
                      <a:pt x="49705" y="4685"/>
                    </a:cubicBezTo>
                    <a:cubicBezTo>
                      <a:pt x="54207" y="6769"/>
                      <a:pt x="57779" y="9113"/>
                      <a:pt x="60495" y="11754"/>
                    </a:cubicBezTo>
                    <a:cubicBezTo>
                      <a:pt x="63844" y="14954"/>
                      <a:pt x="66151" y="18377"/>
                      <a:pt x="67416" y="22061"/>
                    </a:cubicBezTo>
                    <a:cubicBezTo>
                      <a:pt x="68383" y="24814"/>
                      <a:pt x="68606" y="28051"/>
                      <a:pt x="68160" y="31809"/>
                    </a:cubicBezTo>
                    <a:cubicBezTo>
                      <a:pt x="67788" y="34562"/>
                      <a:pt x="66672" y="37985"/>
                      <a:pt x="64774" y="42041"/>
                    </a:cubicBezTo>
                    <a:lnTo>
                      <a:pt x="55138" y="62691"/>
                    </a:lnTo>
                    <a:lnTo>
                      <a:pt x="741" y="37353"/>
                    </a:lnTo>
                    <a:moveTo>
                      <a:pt x="15066" y="30655"/>
                    </a:moveTo>
                    <a:lnTo>
                      <a:pt x="51082" y="47473"/>
                    </a:lnTo>
                    <a:lnTo>
                      <a:pt x="54914" y="39250"/>
                    </a:lnTo>
                    <a:cubicBezTo>
                      <a:pt x="56328" y="36199"/>
                      <a:pt x="57184" y="33892"/>
                      <a:pt x="57482" y="32367"/>
                    </a:cubicBezTo>
                    <a:cubicBezTo>
                      <a:pt x="57891" y="30395"/>
                      <a:pt x="57816" y="28572"/>
                      <a:pt x="57296" y="26898"/>
                    </a:cubicBezTo>
                    <a:cubicBezTo>
                      <a:pt x="56775" y="25223"/>
                      <a:pt x="55472" y="23437"/>
                      <a:pt x="53389" y="21577"/>
                    </a:cubicBezTo>
                    <a:cubicBezTo>
                      <a:pt x="51305" y="19679"/>
                      <a:pt x="48143" y="17782"/>
                      <a:pt x="43938" y="15810"/>
                    </a:cubicBezTo>
                    <a:cubicBezTo>
                      <a:pt x="39734" y="13838"/>
                      <a:pt x="36348" y="12722"/>
                      <a:pt x="33744" y="12424"/>
                    </a:cubicBezTo>
                    <a:cubicBezTo>
                      <a:pt x="31139" y="12089"/>
                      <a:pt x="28907" y="12312"/>
                      <a:pt x="27009" y="13057"/>
                    </a:cubicBezTo>
                    <a:cubicBezTo>
                      <a:pt x="25149" y="13801"/>
                      <a:pt x="23512" y="15103"/>
                      <a:pt x="22098" y="16963"/>
                    </a:cubicBezTo>
                    <a:cubicBezTo>
                      <a:pt x="21019" y="18340"/>
                      <a:pt x="19456" y="21242"/>
                      <a:pt x="17372" y="25744"/>
                    </a:cubicBezTo>
                    <a:close/>
                  </a:path>
                </a:pathLst>
              </a:custGeom>
              <a:solidFill>
                <a:srgbClr val="000000"/>
              </a:solidFill>
              <a:ln w="9525" cap="flat">
                <a:noFill/>
                <a:prstDash val="solid"/>
                <a:miter/>
              </a:ln>
            </p:spPr>
            <p:txBody>
              <a:bodyPr rtlCol="0" anchor="ctr"/>
              <a:lstStyle/>
              <a:p>
                <a:endParaRPr lang="en-CA"/>
              </a:p>
            </p:txBody>
          </p:sp>
          <p:sp>
            <p:nvSpPr>
              <p:cNvPr id="366" name="Freeform: Shape 365">
                <a:extLst>
                  <a:ext uri="{FF2B5EF4-FFF2-40B4-BE49-F238E27FC236}">
                    <a16:creationId xmlns:a16="http://schemas.microsoft.com/office/drawing/2014/main" id="{0CF559D0-DC5D-4D0C-BF36-8D863E340382}"/>
                  </a:ext>
                </a:extLst>
              </p:cNvPr>
              <p:cNvSpPr/>
              <p:nvPr/>
            </p:nvSpPr>
            <p:spPr>
              <a:xfrm>
                <a:off x="7678212" y="3761131"/>
                <a:ext cx="73669" cy="65670"/>
              </a:xfrm>
              <a:custGeom>
                <a:avLst/>
                <a:gdLst>
                  <a:gd name="connsiteX0" fmla="*/ 55103 w 73669"/>
                  <a:gd name="connsiteY0" fmla="*/ 65962 h 65670"/>
                  <a:gd name="connsiteX1" fmla="*/ 744 w 73669"/>
                  <a:gd name="connsiteY1" fmla="*/ 40624 h 65670"/>
                  <a:gd name="connsiteX2" fmla="*/ 19533 w 73669"/>
                  <a:gd name="connsiteY2" fmla="*/ 291 h 65670"/>
                  <a:gd name="connsiteX3" fmla="*/ 28723 w 73669"/>
                  <a:gd name="connsiteY3" fmla="*/ 4607 h 65670"/>
                  <a:gd name="connsiteX4" fmla="*/ 15068 w 73669"/>
                  <a:gd name="connsiteY4" fmla="*/ 33927 h 65670"/>
                  <a:gd name="connsiteX5" fmla="*/ 27123 w 73669"/>
                  <a:gd name="connsiteY5" fmla="*/ 39545 h 65670"/>
                  <a:gd name="connsiteX6" fmla="*/ 39848 w 73669"/>
                  <a:gd name="connsiteY6" fmla="*/ 12235 h 65670"/>
                  <a:gd name="connsiteX7" fmla="*/ 49001 w 73669"/>
                  <a:gd name="connsiteY7" fmla="*/ 16514 h 65670"/>
                  <a:gd name="connsiteX8" fmla="*/ 36276 w 73669"/>
                  <a:gd name="connsiteY8" fmla="*/ 43824 h 65670"/>
                  <a:gd name="connsiteX9" fmla="*/ 51085 w 73669"/>
                  <a:gd name="connsiteY9" fmla="*/ 50744 h 65670"/>
                  <a:gd name="connsiteX10" fmla="*/ 65223 w 73669"/>
                  <a:gd name="connsiteY10" fmla="*/ 20346 h 65670"/>
                  <a:gd name="connsiteX11" fmla="*/ 74414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5103" y="65962"/>
                    </a:moveTo>
                    <a:lnTo>
                      <a:pt x="744" y="40624"/>
                    </a:lnTo>
                    <a:lnTo>
                      <a:pt x="19533" y="291"/>
                    </a:lnTo>
                    <a:lnTo>
                      <a:pt x="28723" y="4607"/>
                    </a:lnTo>
                    <a:lnTo>
                      <a:pt x="15068" y="33927"/>
                    </a:lnTo>
                    <a:lnTo>
                      <a:pt x="27123" y="39545"/>
                    </a:lnTo>
                    <a:lnTo>
                      <a:pt x="39848" y="12235"/>
                    </a:lnTo>
                    <a:lnTo>
                      <a:pt x="49001" y="16514"/>
                    </a:lnTo>
                    <a:lnTo>
                      <a:pt x="36276" y="43824"/>
                    </a:lnTo>
                    <a:lnTo>
                      <a:pt x="51085" y="50744"/>
                    </a:lnTo>
                    <a:lnTo>
                      <a:pt x="65223" y="20346"/>
                    </a:lnTo>
                    <a:lnTo>
                      <a:pt x="74414" y="24625"/>
                    </a:lnTo>
                    <a:close/>
                  </a:path>
                </a:pathLst>
              </a:custGeom>
              <a:solidFill>
                <a:srgbClr val="000000"/>
              </a:solidFill>
              <a:ln w="9525" cap="flat">
                <a:noFill/>
                <a:prstDash val="solid"/>
                <a:miter/>
              </a:ln>
            </p:spPr>
            <p:txBody>
              <a:bodyPr rtlCol="0" anchor="ctr"/>
              <a:lstStyle/>
              <a:p>
                <a:endParaRPr lang="en-CA"/>
              </a:p>
            </p:txBody>
          </p:sp>
          <p:sp>
            <p:nvSpPr>
              <p:cNvPr id="367" name="Freeform: Shape 366">
                <a:extLst>
                  <a:ext uri="{FF2B5EF4-FFF2-40B4-BE49-F238E27FC236}">
                    <a16:creationId xmlns:a16="http://schemas.microsoft.com/office/drawing/2014/main" id="{3A8DBD03-A964-4DF2-89E6-8463D2479069}"/>
                  </a:ext>
                </a:extLst>
              </p:cNvPr>
              <p:cNvSpPr/>
              <p:nvPr/>
            </p:nvSpPr>
            <p:spPr>
              <a:xfrm>
                <a:off x="7708899" y="3712044"/>
                <a:ext cx="61785" cy="57350"/>
              </a:xfrm>
              <a:custGeom>
                <a:avLst/>
                <a:gdLst>
                  <a:gd name="connsiteX0" fmla="*/ 44292 w 61785"/>
                  <a:gd name="connsiteY0" fmla="*/ 20280 h 57350"/>
                  <a:gd name="connsiteX1" fmla="*/ 52626 w 61785"/>
                  <a:gd name="connsiteY1" fmla="*/ 11201 h 57350"/>
                  <a:gd name="connsiteX2" fmla="*/ 62040 w 61785"/>
                  <a:gd name="connsiteY2" fmla="*/ 25489 h 57350"/>
                  <a:gd name="connsiteX3" fmla="*/ 59659 w 61785"/>
                  <a:gd name="connsiteY3" fmla="*/ 41971 h 57350"/>
                  <a:gd name="connsiteX4" fmla="*/ 43957 w 61785"/>
                  <a:gd name="connsiteY4" fmla="*/ 56333 h 57350"/>
                  <a:gd name="connsiteX5" fmla="*/ 20442 w 61785"/>
                  <a:gd name="connsiteY5" fmla="*/ 53878 h 57350"/>
                  <a:gd name="connsiteX6" fmla="*/ 2620 w 61785"/>
                  <a:gd name="connsiteY6" fmla="*/ 37023 h 57350"/>
                  <a:gd name="connsiteX7" fmla="*/ 3736 w 61785"/>
                  <a:gd name="connsiteY7" fmla="*/ 15071 h 57350"/>
                  <a:gd name="connsiteX8" fmla="*/ 17168 w 61785"/>
                  <a:gd name="connsiteY8" fmla="*/ 1639 h 57350"/>
                  <a:gd name="connsiteX9" fmla="*/ 29781 w 61785"/>
                  <a:gd name="connsiteY9" fmla="*/ 709 h 57350"/>
                  <a:gd name="connsiteX10" fmla="*/ 27326 w 61785"/>
                  <a:gd name="connsiteY10" fmla="*/ 12801 h 57350"/>
                  <a:gd name="connsiteX11" fmla="*/ 18768 w 61785"/>
                  <a:gd name="connsiteY11" fmla="*/ 13731 h 57350"/>
                  <a:gd name="connsiteX12" fmla="*/ 12852 w 61785"/>
                  <a:gd name="connsiteY12" fmla="*/ 20019 h 57350"/>
                  <a:gd name="connsiteX13" fmla="*/ 12592 w 61785"/>
                  <a:gd name="connsiteY13" fmla="*/ 31851 h 57350"/>
                  <a:gd name="connsiteX14" fmla="*/ 24907 w 61785"/>
                  <a:gd name="connsiteY14" fmla="*/ 42157 h 57350"/>
                  <a:gd name="connsiteX15" fmla="*/ 41316 w 61785"/>
                  <a:gd name="connsiteY15" fmla="*/ 45320 h 57350"/>
                  <a:gd name="connsiteX16" fmla="*/ 50208 w 61785"/>
                  <a:gd name="connsiteY16" fmla="*/ 37692 h 57350"/>
                  <a:gd name="connsiteX17" fmla="*/ 50952 w 61785"/>
                  <a:gd name="connsiteY17" fmla="*/ 28874 h 57350"/>
                  <a:gd name="connsiteX18" fmla="*/ 44292 w 61785"/>
                  <a:gd name="connsiteY18" fmla="*/ 20280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292" y="20280"/>
                    </a:moveTo>
                    <a:lnTo>
                      <a:pt x="52626" y="11201"/>
                    </a:lnTo>
                    <a:cubicBezTo>
                      <a:pt x="57798" y="15592"/>
                      <a:pt x="60961" y="20354"/>
                      <a:pt x="62040" y="25489"/>
                    </a:cubicBezTo>
                    <a:cubicBezTo>
                      <a:pt x="63156" y="30660"/>
                      <a:pt x="62375" y="36130"/>
                      <a:pt x="59659" y="41971"/>
                    </a:cubicBezTo>
                    <a:cubicBezTo>
                      <a:pt x="56273" y="49189"/>
                      <a:pt x="51027" y="53989"/>
                      <a:pt x="43957" y="56333"/>
                    </a:cubicBezTo>
                    <a:cubicBezTo>
                      <a:pt x="36851" y="58677"/>
                      <a:pt x="29000" y="57859"/>
                      <a:pt x="20442" y="53878"/>
                    </a:cubicBezTo>
                    <a:cubicBezTo>
                      <a:pt x="11401" y="49636"/>
                      <a:pt x="5448" y="44018"/>
                      <a:pt x="2620" y="37023"/>
                    </a:cubicBezTo>
                    <a:cubicBezTo>
                      <a:pt x="-208" y="30028"/>
                      <a:pt x="165" y="22698"/>
                      <a:pt x="3736" y="15071"/>
                    </a:cubicBezTo>
                    <a:cubicBezTo>
                      <a:pt x="6825" y="8411"/>
                      <a:pt x="11290" y="3946"/>
                      <a:pt x="17168" y="1639"/>
                    </a:cubicBezTo>
                    <a:cubicBezTo>
                      <a:pt x="20666" y="225"/>
                      <a:pt x="24870" y="-73"/>
                      <a:pt x="29781" y="709"/>
                    </a:cubicBezTo>
                    <a:lnTo>
                      <a:pt x="27326" y="12801"/>
                    </a:lnTo>
                    <a:cubicBezTo>
                      <a:pt x="24200" y="12131"/>
                      <a:pt x="21335" y="12429"/>
                      <a:pt x="18768" y="13731"/>
                    </a:cubicBezTo>
                    <a:cubicBezTo>
                      <a:pt x="16164" y="14996"/>
                      <a:pt x="14192" y="17080"/>
                      <a:pt x="12852" y="20019"/>
                    </a:cubicBezTo>
                    <a:cubicBezTo>
                      <a:pt x="10955" y="24037"/>
                      <a:pt x="10880" y="27981"/>
                      <a:pt x="12592" y="31851"/>
                    </a:cubicBezTo>
                    <a:cubicBezTo>
                      <a:pt x="14340" y="35720"/>
                      <a:pt x="18433" y="39143"/>
                      <a:pt x="24907" y="42157"/>
                    </a:cubicBezTo>
                    <a:cubicBezTo>
                      <a:pt x="31791" y="45357"/>
                      <a:pt x="37260" y="46436"/>
                      <a:pt x="41316" y="45320"/>
                    </a:cubicBezTo>
                    <a:cubicBezTo>
                      <a:pt x="45408" y="44204"/>
                      <a:pt x="48348" y="41674"/>
                      <a:pt x="50208" y="37692"/>
                    </a:cubicBezTo>
                    <a:cubicBezTo>
                      <a:pt x="51585" y="34790"/>
                      <a:pt x="51808" y="31851"/>
                      <a:pt x="50952" y="28874"/>
                    </a:cubicBezTo>
                    <a:cubicBezTo>
                      <a:pt x="50059" y="25898"/>
                      <a:pt x="47864" y="23033"/>
                      <a:pt x="44292" y="20280"/>
                    </a:cubicBezTo>
                    <a:close/>
                  </a:path>
                </a:pathLst>
              </a:custGeom>
              <a:solidFill>
                <a:srgbClr val="000000"/>
              </a:solidFill>
              <a:ln w="9525" cap="flat">
                <a:noFill/>
                <a:prstDash val="solid"/>
                <a:miter/>
              </a:ln>
            </p:spPr>
            <p:txBody>
              <a:bodyPr rtlCol="0" anchor="ctr"/>
              <a:lstStyle/>
              <a:p>
                <a:endParaRPr lang="en-CA"/>
              </a:p>
            </p:txBody>
          </p:sp>
        </p:grpSp>
        <p:grpSp>
          <p:nvGrpSpPr>
            <p:cNvPr id="368" name="Graphic 4">
              <a:extLst>
                <a:ext uri="{FF2B5EF4-FFF2-40B4-BE49-F238E27FC236}">
                  <a16:creationId xmlns:a16="http://schemas.microsoft.com/office/drawing/2014/main" id="{0413AE3C-B282-4FF2-A8F0-4589D4106E56}"/>
                </a:ext>
              </a:extLst>
            </p:cNvPr>
            <p:cNvGrpSpPr/>
            <p:nvPr/>
          </p:nvGrpSpPr>
          <p:grpSpPr>
            <a:xfrm>
              <a:off x="878644" y="3600857"/>
              <a:ext cx="113700" cy="63437"/>
              <a:chOff x="878644" y="3600857"/>
              <a:chExt cx="113700" cy="63437"/>
            </a:xfrm>
          </p:grpSpPr>
          <p:sp>
            <p:nvSpPr>
              <p:cNvPr id="369" name="Freeform: Shape 368">
                <a:extLst>
                  <a:ext uri="{FF2B5EF4-FFF2-40B4-BE49-F238E27FC236}">
                    <a16:creationId xmlns:a16="http://schemas.microsoft.com/office/drawing/2014/main" id="{66C80F90-8392-46FF-9342-4AD936BE49C4}"/>
                  </a:ext>
                </a:extLst>
              </p:cNvPr>
              <p:cNvSpPr/>
              <p:nvPr/>
            </p:nvSpPr>
            <p:spPr>
              <a:xfrm>
                <a:off x="878644" y="3601638"/>
                <a:ext cx="38955" cy="61279"/>
              </a:xfrm>
              <a:custGeom>
                <a:avLst/>
                <a:gdLst>
                  <a:gd name="connsiteX0" fmla="*/ 19483 w 38955"/>
                  <a:gd name="connsiteY0" fmla="*/ 273 h 61279"/>
                  <a:gd name="connsiteX1" fmla="*/ 33138 w 38955"/>
                  <a:gd name="connsiteY1" fmla="*/ 6487 h 61279"/>
                  <a:gd name="connsiteX2" fmla="*/ 38980 w 38955"/>
                  <a:gd name="connsiteY2" fmla="*/ 30932 h 61279"/>
                  <a:gd name="connsiteX3" fmla="*/ 33064 w 38955"/>
                  <a:gd name="connsiteY3" fmla="*/ 55377 h 61279"/>
                  <a:gd name="connsiteX4" fmla="*/ 19483 w 38955"/>
                  <a:gd name="connsiteY4" fmla="*/ 61553 h 61279"/>
                  <a:gd name="connsiteX5" fmla="*/ 5382 w 38955"/>
                  <a:gd name="connsiteY5" fmla="*/ 54819 h 61279"/>
                  <a:gd name="connsiteX6" fmla="*/ 24 w 38955"/>
                  <a:gd name="connsiteY6" fmla="*/ 30783 h 61279"/>
                  <a:gd name="connsiteX7" fmla="*/ 5903 w 38955"/>
                  <a:gd name="connsiteY7" fmla="*/ 6413 h 61279"/>
                  <a:gd name="connsiteX8" fmla="*/ 19483 w 38955"/>
                  <a:gd name="connsiteY8" fmla="*/ 273 h 61279"/>
                  <a:gd name="connsiteX9" fmla="*/ 19483 w 38955"/>
                  <a:gd name="connsiteY9" fmla="*/ 9798 h 61279"/>
                  <a:gd name="connsiteX10" fmla="*/ 15762 w 38955"/>
                  <a:gd name="connsiteY10" fmla="*/ 11138 h 61279"/>
                  <a:gd name="connsiteX11" fmla="*/ 13232 w 38955"/>
                  <a:gd name="connsiteY11" fmla="*/ 15900 h 61279"/>
                  <a:gd name="connsiteX12" fmla="*/ 12042 w 38955"/>
                  <a:gd name="connsiteY12" fmla="*/ 30932 h 61279"/>
                  <a:gd name="connsiteX13" fmla="*/ 13121 w 38955"/>
                  <a:gd name="connsiteY13" fmla="*/ 45443 h 61279"/>
                  <a:gd name="connsiteX14" fmla="*/ 15800 w 38955"/>
                  <a:gd name="connsiteY14" fmla="*/ 50689 h 61279"/>
                  <a:gd name="connsiteX15" fmla="*/ 19483 w 38955"/>
                  <a:gd name="connsiteY15" fmla="*/ 51991 h 61279"/>
                  <a:gd name="connsiteX16" fmla="*/ 23204 w 38955"/>
                  <a:gd name="connsiteY16" fmla="*/ 50652 h 61279"/>
                  <a:gd name="connsiteX17" fmla="*/ 25771 w 38955"/>
                  <a:gd name="connsiteY17" fmla="*/ 45889 h 61279"/>
                  <a:gd name="connsiteX18" fmla="*/ 26925 w 38955"/>
                  <a:gd name="connsiteY18" fmla="*/ 30932 h 61279"/>
                  <a:gd name="connsiteX19" fmla="*/ 25883 w 38955"/>
                  <a:gd name="connsiteY19" fmla="*/ 16421 h 61279"/>
                  <a:gd name="connsiteX20" fmla="*/ 23204 w 38955"/>
                  <a:gd name="connsiteY20" fmla="*/ 11138 h 61279"/>
                  <a:gd name="connsiteX21" fmla="*/ 19483 w 38955"/>
                  <a:gd name="connsiteY21" fmla="*/ 9798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3" y="273"/>
                    </a:moveTo>
                    <a:cubicBezTo>
                      <a:pt x="25287" y="273"/>
                      <a:pt x="29864" y="2357"/>
                      <a:pt x="33138" y="6487"/>
                    </a:cubicBezTo>
                    <a:cubicBezTo>
                      <a:pt x="37008" y="11398"/>
                      <a:pt x="38980" y="19547"/>
                      <a:pt x="38980" y="30932"/>
                    </a:cubicBezTo>
                    <a:cubicBezTo>
                      <a:pt x="38980" y="42280"/>
                      <a:pt x="37008" y="50429"/>
                      <a:pt x="33064" y="55377"/>
                    </a:cubicBezTo>
                    <a:cubicBezTo>
                      <a:pt x="29827" y="59470"/>
                      <a:pt x="25287" y="61553"/>
                      <a:pt x="19483" y="61553"/>
                    </a:cubicBezTo>
                    <a:cubicBezTo>
                      <a:pt x="13642" y="61553"/>
                      <a:pt x="8954" y="59284"/>
                      <a:pt x="5382" y="54819"/>
                    </a:cubicBezTo>
                    <a:cubicBezTo>
                      <a:pt x="1810" y="50317"/>
                      <a:pt x="24" y="42317"/>
                      <a:pt x="24" y="30783"/>
                    </a:cubicBezTo>
                    <a:cubicBezTo>
                      <a:pt x="24" y="19509"/>
                      <a:pt x="1959" y="11361"/>
                      <a:pt x="5903" y="6413"/>
                    </a:cubicBezTo>
                    <a:cubicBezTo>
                      <a:pt x="9140" y="2320"/>
                      <a:pt x="13679" y="273"/>
                      <a:pt x="19483" y="273"/>
                    </a:cubicBezTo>
                    <a:moveTo>
                      <a:pt x="19483" y="9798"/>
                    </a:moveTo>
                    <a:cubicBezTo>
                      <a:pt x="18106" y="9798"/>
                      <a:pt x="16841" y="10245"/>
                      <a:pt x="15762" y="11138"/>
                    </a:cubicBezTo>
                    <a:cubicBezTo>
                      <a:pt x="14683" y="12031"/>
                      <a:pt x="13828" y="13594"/>
                      <a:pt x="13232" y="15900"/>
                    </a:cubicBezTo>
                    <a:cubicBezTo>
                      <a:pt x="12451" y="18877"/>
                      <a:pt x="12042" y="23900"/>
                      <a:pt x="12042" y="30932"/>
                    </a:cubicBezTo>
                    <a:cubicBezTo>
                      <a:pt x="12042" y="37964"/>
                      <a:pt x="12414" y="42801"/>
                      <a:pt x="13121" y="45443"/>
                    </a:cubicBezTo>
                    <a:cubicBezTo>
                      <a:pt x="13828" y="48047"/>
                      <a:pt x="14721" y="49833"/>
                      <a:pt x="15800" y="50689"/>
                    </a:cubicBezTo>
                    <a:cubicBezTo>
                      <a:pt x="16879" y="51545"/>
                      <a:pt x="18106" y="51991"/>
                      <a:pt x="19483" y="51991"/>
                    </a:cubicBezTo>
                    <a:cubicBezTo>
                      <a:pt x="20897" y="51991"/>
                      <a:pt x="22125" y="51545"/>
                      <a:pt x="23204" y="50652"/>
                    </a:cubicBezTo>
                    <a:cubicBezTo>
                      <a:pt x="24320" y="49796"/>
                      <a:pt x="25139" y="48196"/>
                      <a:pt x="25771" y="45889"/>
                    </a:cubicBezTo>
                    <a:cubicBezTo>
                      <a:pt x="26552" y="42950"/>
                      <a:pt x="26925" y="37964"/>
                      <a:pt x="26925" y="30932"/>
                    </a:cubicBezTo>
                    <a:cubicBezTo>
                      <a:pt x="26925" y="23900"/>
                      <a:pt x="26590" y="19063"/>
                      <a:pt x="25883" y="16421"/>
                    </a:cubicBezTo>
                    <a:cubicBezTo>
                      <a:pt x="25176" y="13780"/>
                      <a:pt x="24283" y="12031"/>
                      <a:pt x="23204" y="11138"/>
                    </a:cubicBezTo>
                    <a:cubicBezTo>
                      <a:pt x="22125" y="10245"/>
                      <a:pt x="20897" y="9798"/>
                      <a:pt x="19483" y="9798"/>
                    </a:cubicBezTo>
                    <a:close/>
                  </a:path>
                </a:pathLst>
              </a:custGeom>
              <a:solidFill>
                <a:srgbClr val="000000"/>
              </a:solidFill>
              <a:ln w="9525" cap="flat">
                <a:noFill/>
                <a:prstDash val="solid"/>
                <a:miter/>
              </a:ln>
            </p:spPr>
            <p:txBody>
              <a:bodyPr rtlCol="0" anchor="ctr"/>
              <a:lstStyle/>
              <a:p>
                <a:endParaRPr lang="en-CA"/>
              </a:p>
            </p:txBody>
          </p:sp>
          <p:sp>
            <p:nvSpPr>
              <p:cNvPr id="370" name="Freeform: Shape 369">
                <a:extLst>
                  <a:ext uri="{FF2B5EF4-FFF2-40B4-BE49-F238E27FC236}">
                    <a16:creationId xmlns:a16="http://schemas.microsoft.com/office/drawing/2014/main" id="{60A668DE-5958-402C-B35F-8259A2CF0A89}"/>
                  </a:ext>
                </a:extLst>
              </p:cNvPr>
              <p:cNvSpPr/>
              <p:nvPr/>
            </p:nvSpPr>
            <p:spPr>
              <a:xfrm>
                <a:off x="925371" y="3600857"/>
                <a:ext cx="66972" cy="63437"/>
              </a:xfrm>
              <a:custGeom>
                <a:avLst/>
                <a:gdLst>
                  <a:gd name="connsiteX0" fmla="*/ 29 w 66972"/>
                  <a:gd name="connsiteY0" fmla="*/ 16124 h 63437"/>
                  <a:gd name="connsiteX1" fmla="*/ 3563 w 66972"/>
                  <a:gd name="connsiteY1" fmla="*/ 4143 h 63437"/>
                  <a:gd name="connsiteX2" fmla="*/ 13163 w 66972"/>
                  <a:gd name="connsiteY2" fmla="*/ 273 h 63437"/>
                  <a:gd name="connsiteX3" fmla="*/ 22948 w 66972"/>
                  <a:gd name="connsiteY3" fmla="*/ 4143 h 63437"/>
                  <a:gd name="connsiteX4" fmla="*/ 26520 w 66972"/>
                  <a:gd name="connsiteY4" fmla="*/ 16124 h 63437"/>
                  <a:gd name="connsiteX5" fmla="*/ 22948 w 66972"/>
                  <a:gd name="connsiteY5" fmla="*/ 28067 h 63437"/>
                  <a:gd name="connsiteX6" fmla="*/ 13386 w 66972"/>
                  <a:gd name="connsiteY6" fmla="*/ 31937 h 63437"/>
                  <a:gd name="connsiteX7" fmla="*/ 3563 w 66972"/>
                  <a:gd name="connsiteY7" fmla="*/ 28067 h 63437"/>
                  <a:gd name="connsiteX8" fmla="*/ 29 w 66972"/>
                  <a:gd name="connsiteY8" fmla="*/ 16124 h 63437"/>
                  <a:gd name="connsiteX9" fmla="*/ 8996 w 66972"/>
                  <a:gd name="connsiteY9" fmla="*/ 16012 h 63437"/>
                  <a:gd name="connsiteX10" fmla="*/ 10335 w 66972"/>
                  <a:gd name="connsiteY10" fmla="*/ 23900 h 63437"/>
                  <a:gd name="connsiteX11" fmla="*/ 13163 w 66972"/>
                  <a:gd name="connsiteY11" fmla="*/ 25351 h 63437"/>
                  <a:gd name="connsiteX12" fmla="*/ 16028 w 66972"/>
                  <a:gd name="connsiteY12" fmla="*/ 23900 h 63437"/>
                  <a:gd name="connsiteX13" fmla="*/ 17330 w 66972"/>
                  <a:gd name="connsiteY13" fmla="*/ 16012 h 63437"/>
                  <a:gd name="connsiteX14" fmla="*/ 16028 w 66972"/>
                  <a:gd name="connsiteY14" fmla="*/ 8199 h 63437"/>
                  <a:gd name="connsiteX15" fmla="*/ 13163 w 66972"/>
                  <a:gd name="connsiteY15" fmla="*/ 6710 h 63437"/>
                  <a:gd name="connsiteX16" fmla="*/ 10335 w 66972"/>
                  <a:gd name="connsiteY16" fmla="*/ 8161 h 63437"/>
                  <a:gd name="connsiteX17" fmla="*/ 8996 w 66972"/>
                  <a:gd name="connsiteY17" fmla="*/ 16012 h 63437"/>
                  <a:gd name="connsiteX18" fmla="*/ 21907 w 66972"/>
                  <a:gd name="connsiteY18" fmla="*/ 63600 h 63437"/>
                  <a:gd name="connsiteX19" fmla="*/ 13423 w 66972"/>
                  <a:gd name="connsiteY19" fmla="*/ 63600 h 63437"/>
                  <a:gd name="connsiteX20" fmla="*/ 45384 w 66972"/>
                  <a:gd name="connsiteY20" fmla="*/ 273 h 63437"/>
                  <a:gd name="connsiteX21" fmla="*/ 53644 w 66972"/>
                  <a:gd name="connsiteY21" fmla="*/ 273 h 63437"/>
                  <a:gd name="connsiteX22" fmla="*/ 21907 w 66972"/>
                  <a:gd name="connsiteY22" fmla="*/ 63600 h 63437"/>
                  <a:gd name="connsiteX23" fmla="*/ 40510 w 66972"/>
                  <a:gd name="connsiteY23" fmla="*/ 47824 h 63437"/>
                  <a:gd name="connsiteX24" fmla="*/ 44045 w 66972"/>
                  <a:gd name="connsiteY24" fmla="*/ 35881 h 63437"/>
                  <a:gd name="connsiteX25" fmla="*/ 53719 w 66972"/>
                  <a:gd name="connsiteY25" fmla="*/ 31974 h 63437"/>
                  <a:gd name="connsiteX26" fmla="*/ 63430 w 66972"/>
                  <a:gd name="connsiteY26" fmla="*/ 35881 h 63437"/>
                  <a:gd name="connsiteX27" fmla="*/ 67001 w 66972"/>
                  <a:gd name="connsiteY27" fmla="*/ 47824 h 63437"/>
                  <a:gd name="connsiteX28" fmla="*/ 63430 w 66972"/>
                  <a:gd name="connsiteY28" fmla="*/ 59805 h 63437"/>
                  <a:gd name="connsiteX29" fmla="*/ 53830 w 66972"/>
                  <a:gd name="connsiteY29" fmla="*/ 63711 h 63437"/>
                  <a:gd name="connsiteX30" fmla="*/ 44045 w 66972"/>
                  <a:gd name="connsiteY30" fmla="*/ 59805 h 63437"/>
                  <a:gd name="connsiteX31" fmla="*/ 40510 w 66972"/>
                  <a:gd name="connsiteY31" fmla="*/ 47824 h 63437"/>
                  <a:gd name="connsiteX32" fmla="*/ 49477 w 66972"/>
                  <a:gd name="connsiteY32" fmla="*/ 47787 h 63437"/>
                  <a:gd name="connsiteX33" fmla="*/ 50816 w 66972"/>
                  <a:gd name="connsiteY33" fmla="*/ 55600 h 63437"/>
                  <a:gd name="connsiteX34" fmla="*/ 53644 w 66972"/>
                  <a:gd name="connsiteY34" fmla="*/ 57126 h 63437"/>
                  <a:gd name="connsiteX35" fmla="*/ 56472 w 66972"/>
                  <a:gd name="connsiteY35" fmla="*/ 55638 h 63437"/>
                  <a:gd name="connsiteX36" fmla="*/ 57811 w 66972"/>
                  <a:gd name="connsiteY36" fmla="*/ 47787 h 63437"/>
                  <a:gd name="connsiteX37" fmla="*/ 56509 w 66972"/>
                  <a:gd name="connsiteY37" fmla="*/ 39936 h 63437"/>
                  <a:gd name="connsiteX38" fmla="*/ 53644 w 66972"/>
                  <a:gd name="connsiteY38" fmla="*/ 38448 h 63437"/>
                  <a:gd name="connsiteX39" fmla="*/ 50816 w 66972"/>
                  <a:gd name="connsiteY39" fmla="*/ 39936 h 63437"/>
                  <a:gd name="connsiteX40" fmla="*/ 49477 w 66972"/>
                  <a:gd name="connsiteY40" fmla="*/ 4778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124"/>
                    </a:moveTo>
                    <a:cubicBezTo>
                      <a:pt x="29" y="10729"/>
                      <a:pt x="1219" y="6747"/>
                      <a:pt x="3563" y="4143"/>
                    </a:cubicBezTo>
                    <a:cubicBezTo>
                      <a:pt x="5907" y="1576"/>
                      <a:pt x="9107" y="273"/>
                      <a:pt x="13163" y="273"/>
                    </a:cubicBezTo>
                    <a:cubicBezTo>
                      <a:pt x="17330" y="273"/>
                      <a:pt x="20604" y="1576"/>
                      <a:pt x="22948" y="4143"/>
                    </a:cubicBezTo>
                    <a:cubicBezTo>
                      <a:pt x="25330" y="6710"/>
                      <a:pt x="26520" y="10691"/>
                      <a:pt x="26520" y="16124"/>
                    </a:cubicBezTo>
                    <a:cubicBezTo>
                      <a:pt x="26520" y="21481"/>
                      <a:pt x="25330" y="25463"/>
                      <a:pt x="22948" y="28067"/>
                    </a:cubicBezTo>
                    <a:cubicBezTo>
                      <a:pt x="20604" y="30634"/>
                      <a:pt x="17404" y="31937"/>
                      <a:pt x="13386" y="31937"/>
                    </a:cubicBezTo>
                    <a:cubicBezTo>
                      <a:pt x="9182" y="31937"/>
                      <a:pt x="5907" y="30672"/>
                      <a:pt x="3563" y="28067"/>
                    </a:cubicBezTo>
                    <a:cubicBezTo>
                      <a:pt x="1219" y="25500"/>
                      <a:pt x="29" y="21519"/>
                      <a:pt x="29" y="16124"/>
                    </a:cubicBezTo>
                    <a:moveTo>
                      <a:pt x="8996" y="16012"/>
                    </a:moveTo>
                    <a:cubicBezTo>
                      <a:pt x="8996" y="19919"/>
                      <a:pt x="9442" y="22560"/>
                      <a:pt x="10335" y="23900"/>
                    </a:cubicBezTo>
                    <a:cubicBezTo>
                      <a:pt x="11005" y="24867"/>
                      <a:pt x="11972" y="25351"/>
                      <a:pt x="13163" y="25351"/>
                    </a:cubicBezTo>
                    <a:cubicBezTo>
                      <a:pt x="14391" y="25351"/>
                      <a:pt x="15358" y="24867"/>
                      <a:pt x="16028" y="23900"/>
                    </a:cubicBezTo>
                    <a:cubicBezTo>
                      <a:pt x="16884" y="22560"/>
                      <a:pt x="17330" y="19919"/>
                      <a:pt x="17330" y="16012"/>
                    </a:cubicBezTo>
                    <a:cubicBezTo>
                      <a:pt x="17330" y="12142"/>
                      <a:pt x="16884" y="9501"/>
                      <a:pt x="16028" y="8199"/>
                    </a:cubicBezTo>
                    <a:cubicBezTo>
                      <a:pt x="15358" y="7194"/>
                      <a:pt x="14391" y="6710"/>
                      <a:pt x="13163" y="6710"/>
                    </a:cubicBezTo>
                    <a:cubicBezTo>
                      <a:pt x="11972" y="6710"/>
                      <a:pt x="11005" y="7194"/>
                      <a:pt x="10335" y="8161"/>
                    </a:cubicBezTo>
                    <a:cubicBezTo>
                      <a:pt x="9442" y="9501"/>
                      <a:pt x="8996" y="12142"/>
                      <a:pt x="8996" y="16012"/>
                    </a:cubicBezTo>
                    <a:moveTo>
                      <a:pt x="21907" y="63600"/>
                    </a:moveTo>
                    <a:lnTo>
                      <a:pt x="13423" y="63600"/>
                    </a:lnTo>
                    <a:lnTo>
                      <a:pt x="45384" y="273"/>
                    </a:lnTo>
                    <a:lnTo>
                      <a:pt x="53644" y="273"/>
                    </a:lnTo>
                    <a:lnTo>
                      <a:pt x="21907" y="63600"/>
                    </a:lnTo>
                    <a:moveTo>
                      <a:pt x="40510" y="47824"/>
                    </a:moveTo>
                    <a:cubicBezTo>
                      <a:pt x="40510" y="42466"/>
                      <a:pt x="41701" y="38485"/>
                      <a:pt x="44045" y="35881"/>
                    </a:cubicBezTo>
                    <a:cubicBezTo>
                      <a:pt x="46389" y="33276"/>
                      <a:pt x="49626" y="31974"/>
                      <a:pt x="53719" y="31974"/>
                    </a:cubicBezTo>
                    <a:cubicBezTo>
                      <a:pt x="57848" y="31974"/>
                      <a:pt x="61086" y="33276"/>
                      <a:pt x="63430" y="35881"/>
                    </a:cubicBezTo>
                    <a:cubicBezTo>
                      <a:pt x="65811" y="38485"/>
                      <a:pt x="66964" y="42466"/>
                      <a:pt x="67001" y="47824"/>
                    </a:cubicBezTo>
                    <a:cubicBezTo>
                      <a:pt x="66964" y="53219"/>
                      <a:pt x="65811" y="57237"/>
                      <a:pt x="63430" y="59805"/>
                    </a:cubicBezTo>
                    <a:cubicBezTo>
                      <a:pt x="61086" y="62409"/>
                      <a:pt x="57886" y="63711"/>
                      <a:pt x="53830" y="63711"/>
                    </a:cubicBezTo>
                    <a:cubicBezTo>
                      <a:pt x="49663" y="63711"/>
                      <a:pt x="46389" y="62409"/>
                      <a:pt x="44045" y="59805"/>
                    </a:cubicBezTo>
                    <a:cubicBezTo>
                      <a:pt x="41701" y="57237"/>
                      <a:pt x="40510" y="53219"/>
                      <a:pt x="40510" y="47824"/>
                    </a:cubicBezTo>
                    <a:moveTo>
                      <a:pt x="49477" y="47787"/>
                    </a:moveTo>
                    <a:cubicBezTo>
                      <a:pt x="49477" y="51694"/>
                      <a:pt x="49923" y="54298"/>
                      <a:pt x="50816" y="55600"/>
                    </a:cubicBezTo>
                    <a:cubicBezTo>
                      <a:pt x="51486" y="56605"/>
                      <a:pt x="52453" y="57126"/>
                      <a:pt x="53644" y="57126"/>
                    </a:cubicBezTo>
                    <a:cubicBezTo>
                      <a:pt x="54872" y="57126"/>
                      <a:pt x="55802" y="56642"/>
                      <a:pt x="56472" y="55638"/>
                    </a:cubicBezTo>
                    <a:cubicBezTo>
                      <a:pt x="57365" y="54298"/>
                      <a:pt x="57811" y="51694"/>
                      <a:pt x="57811" y="47787"/>
                    </a:cubicBezTo>
                    <a:cubicBezTo>
                      <a:pt x="57811" y="43880"/>
                      <a:pt x="57365" y="41276"/>
                      <a:pt x="56509" y="39936"/>
                    </a:cubicBezTo>
                    <a:cubicBezTo>
                      <a:pt x="55839" y="38932"/>
                      <a:pt x="54872" y="38448"/>
                      <a:pt x="53644" y="38448"/>
                    </a:cubicBezTo>
                    <a:cubicBezTo>
                      <a:pt x="52416" y="38448"/>
                      <a:pt x="51486" y="38932"/>
                      <a:pt x="50816" y="39936"/>
                    </a:cubicBezTo>
                    <a:cubicBezTo>
                      <a:pt x="49923" y="41276"/>
                      <a:pt x="49477" y="43880"/>
                      <a:pt x="49477" y="47787"/>
                    </a:cubicBezTo>
                    <a:close/>
                  </a:path>
                </a:pathLst>
              </a:custGeom>
              <a:solidFill>
                <a:srgbClr val="000000"/>
              </a:solidFill>
              <a:ln w="9525" cap="flat">
                <a:noFill/>
                <a:prstDash val="solid"/>
                <a:miter/>
              </a:ln>
            </p:spPr>
            <p:txBody>
              <a:bodyPr rtlCol="0" anchor="ctr"/>
              <a:lstStyle/>
              <a:p>
                <a:endParaRPr lang="en-CA"/>
              </a:p>
            </p:txBody>
          </p:sp>
        </p:grpSp>
        <p:grpSp>
          <p:nvGrpSpPr>
            <p:cNvPr id="371" name="Graphic 4">
              <a:extLst>
                <a:ext uri="{FF2B5EF4-FFF2-40B4-BE49-F238E27FC236}">
                  <a16:creationId xmlns:a16="http://schemas.microsoft.com/office/drawing/2014/main" id="{4E52CC1D-A58C-4948-AFF9-BE1382764245}"/>
                </a:ext>
              </a:extLst>
            </p:cNvPr>
            <p:cNvGrpSpPr/>
            <p:nvPr/>
          </p:nvGrpSpPr>
          <p:grpSpPr>
            <a:xfrm>
              <a:off x="877192" y="3261757"/>
              <a:ext cx="115151" cy="63437"/>
              <a:chOff x="877192" y="3261757"/>
              <a:chExt cx="115151" cy="63437"/>
            </a:xfrm>
          </p:grpSpPr>
          <p:sp>
            <p:nvSpPr>
              <p:cNvPr id="372" name="Freeform: Shape 371">
                <a:extLst>
                  <a:ext uri="{FF2B5EF4-FFF2-40B4-BE49-F238E27FC236}">
                    <a16:creationId xmlns:a16="http://schemas.microsoft.com/office/drawing/2014/main" id="{E5B1FE0F-D68F-4300-8868-AD6A8F59105C}"/>
                  </a:ext>
                </a:extLst>
              </p:cNvPr>
              <p:cNvSpPr/>
              <p:nvPr/>
            </p:nvSpPr>
            <p:spPr>
              <a:xfrm>
                <a:off x="877192" y="3262539"/>
                <a:ext cx="40332" cy="60238"/>
              </a:xfrm>
              <a:custGeom>
                <a:avLst/>
                <a:gdLst>
                  <a:gd name="connsiteX0" fmla="*/ 40356 w 40332"/>
                  <a:gd name="connsiteY0" fmla="*/ 49798 h 60238"/>
                  <a:gd name="connsiteX1" fmla="*/ 40356 w 40332"/>
                  <a:gd name="connsiteY1" fmla="*/ 60476 h 60238"/>
                  <a:gd name="connsiteX2" fmla="*/ 24 w 40332"/>
                  <a:gd name="connsiteY2" fmla="*/ 60476 h 60238"/>
                  <a:gd name="connsiteX3" fmla="*/ 3968 w 40332"/>
                  <a:gd name="connsiteY3" fmla="*/ 48979 h 60238"/>
                  <a:gd name="connsiteX4" fmla="*/ 16879 w 40332"/>
                  <a:gd name="connsiteY4" fmla="*/ 34617 h 60238"/>
                  <a:gd name="connsiteX5" fmla="*/ 26441 w 40332"/>
                  <a:gd name="connsiteY5" fmla="*/ 24795 h 60238"/>
                  <a:gd name="connsiteX6" fmla="*/ 28785 w 40332"/>
                  <a:gd name="connsiteY6" fmla="*/ 17762 h 60238"/>
                  <a:gd name="connsiteX7" fmla="*/ 26739 w 40332"/>
                  <a:gd name="connsiteY7" fmla="*/ 11846 h 60238"/>
                  <a:gd name="connsiteX8" fmla="*/ 21009 w 40332"/>
                  <a:gd name="connsiteY8" fmla="*/ 9763 h 60238"/>
                  <a:gd name="connsiteX9" fmla="*/ 15279 w 40332"/>
                  <a:gd name="connsiteY9" fmla="*/ 11921 h 60238"/>
                  <a:gd name="connsiteX10" fmla="*/ 12823 w 40332"/>
                  <a:gd name="connsiteY10" fmla="*/ 19139 h 60238"/>
                  <a:gd name="connsiteX11" fmla="*/ 1363 w 40332"/>
                  <a:gd name="connsiteY11" fmla="*/ 17986 h 60238"/>
                  <a:gd name="connsiteX12" fmla="*/ 7800 w 40332"/>
                  <a:gd name="connsiteY12" fmla="*/ 4368 h 60238"/>
                  <a:gd name="connsiteX13" fmla="*/ 21306 w 40332"/>
                  <a:gd name="connsiteY13" fmla="*/ 238 h 60238"/>
                  <a:gd name="connsiteX14" fmla="*/ 35259 w 40332"/>
                  <a:gd name="connsiteY14" fmla="*/ 5000 h 60238"/>
                  <a:gd name="connsiteX15" fmla="*/ 40356 w 40332"/>
                  <a:gd name="connsiteY15" fmla="*/ 16944 h 60238"/>
                  <a:gd name="connsiteX16" fmla="*/ 38905 w 40332"/>
                  <a:gd name="connsiteY16" fmla="*/ 24646 h 60238"/>
                  <a:gd name="connsiteX17" fmla="*/ 34292 w 40332"/>
                  <a:gd name="connsiteY17" fmla="*/ 32310 h 60238"/>
                  <a:gd name="connsiteX18" fmla="*/ 26739 w 40332"/>
                  <a:gd name="connsiteY18" fmla="*/ 39975 h 60238"/>
                  <a:gd name="connsiteX19" fmla="*/ 19855 w 40332"/>
                  <a:gd name="connsiteY19" fmla="*/ 46598 h 60238"/>
                  <a:gd name="connsiteX20" fmla="*/ 17511 w 40332"/>
                  <a:gd name="connsiteY20" fmla="*/ 49798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6" y="49798"/>
                    </a:moveTo>
                    <a:lnTo>
                      <a:pt x="40356" y="60476"/>
                    </a:lnTo>
                    <a:lnTo>
                      <a:pt x="24" y="60476"/>
                    </a:lnTo>
                    <a:cubicBezTo>
                      <a:pt x="470" y="56420"/>
                      <a:pt x="1773" y="52625"/>
                      <a:pt x="3968" y="48979"/>
                    </a:cubicBezTo>
                    <a:cubicBezTo>
                      <a:pt x="6126" y="45370"/>
                      <a:pt x="10442" y="40570"/>
                      <a:pt x="16879" y="34617"/>
                    </a:cubicBezTo>
                    <a:cubicBezTo>
                      <a:pt x="22088" y="29780"/>
                      <a:pt x="25250" y="26506"/>
                      <a:pt x="26441" y="24795"/>
                    </a:cubicBezTo>
                    <a:cubicBezTo>
                      <a:pt x="28004" y="22413"/>
                      <a:pt x="28785" y="20069"/>
                      <a:pt x="28785" y="17762"/>
                    </a:cubicBezTo>
                    <a:cubicBezTo>
                      <a:pt x="28785" y="15195"/>
                      <a:pt x="28115" y="13223"/>
                      <a:pt x="26739" y="11846"/>
                    </a:cubicBezTo>
                    <a:cubicBezTo>
                      <a:pt x="25362" y="10470"/>
                      <a:pt x="23464" y="9763"/>
                      <a:pt x="21009" y="9763"/>
                    </a:cubicBezTo>
                    <a:cubicBezTo>
                      <a:pt x="18627" y="9763"/>
                      <a:pt x="16730" y="10507"/>
                      <a:pt x="15279" y="11921"/>
                    </a:cubicBezTo>
                    <a:cubicBezTo>
                      <a:pt x="13865" y="13372"/>
                      <a:pt x="13046" y="15790"/>
                      <a:pt x="12823" y="19139"/>
                    </a:cubicBezTo>
                    <a:lnTo>
                      <a:pt x="1363" y="17986"/>
                    </a:lnTo>
                    <a:cubicBezTo>
                      <a:pt x="2070" y="11660"/>
                      <a:pt x="4191" y="7121"/>
                      <a:pt x="7800" y="4368"/>
                    </a:cubicBezTo>
                    <a:cubicBezTo>
                      <a:pt x="11409" y="1614"/>
                      <a:pt x="15911" y="238"/>
                      <a:pt x="21306" y="238"/>
                    </a:cubicBezTo>
                    <a:cubicBezTo>
                      <a:pt x="27222" y="238"/>
                      <a:pt x="31873" y="1838"/>
                      <a:pt x="35259" y="5000"/>
                    </a:cubicBezTo>
                    <a:cubicBezTo>
                      <a:pt x="38645" y="8200"/>
                      <a:pt x="40356" y="12181"/>
                      <a:pt x="40356" y="16944"/>
                    </a:cubicBezTo>
                    <a:cubicBezTo>
                      <a:pt x="40356" y="19623"/>
                      <a:pt x="39873" y="22190"/>
                      <a:pt x="38905" y="24646"/>
                    </a:cubicBezTo>
                    <a:cubicBezTo>
                      <a:pt x="37938" y="27101"/>
                      <a:pt x="36375" y="29631"/>
                      <a:pt x="34292" y="32310"/>
                    </a:cubicBezTo>
                    <a:cubicBezTo>
                      <a:pt x="32878" y="34096"/>
                      <a:pt x="30385" y="36626"/>
                      <a:pt x="26739" y="39975"/>
                    </a:cubicBezTo>
                    <a:cubicBezTo>
                      <a:pt x="23129" y="43286"/>
                      <a:pt x="20823" y="45519"/>
                      <a:pt x="19855" y="46598"/>
                    </a:cubicBezTo>
                    <a:cubicBezTo>
                      <a:pt x="18888" y="47677"/>
                      <a:pt x="18107" y="48756"/>
                      <a:pt x="17511" y="49798"/>
                    </a:cubicBezTo>
                    <a:close/>
                  </a:path>
                </a:pathLst>
              </a:custGeom>
              <a:solidFill>
                <a:srgbClr val="000000"/>
              </a:solidFill>
              <a:ln w="9525" cap="flat">
                <a:noFill/>
                <a:prstDash val="solid"/>
                <a:miter/>
              </a:ln>
            </p:spPr>
            <p:txBody>
              <a:bodyPr rtlCol="0" anchor="ctr"/>
              <a:lstStyle/>
              <a:p>
                <a:endParaRPr lang="en-CA"/>
              </a:p>
            </p:txBody>
          </p:sp>
          <p:sp>
            <p:nvSpPr>
              <p:cNvPr id="373" name="Freeform: Shape 372">
                <a:extLst>
                  <a:ext uri="{FF2B5EF4-FFF2-40B4-BE49-F238E27FC236}">
                    <a16:creationId xmlns:a16="http://schemas.microsoft.com/office/drawing/2014/main" id="{861D1DC7-F2F6-48BA-8C38-3E5CD0EDB2F9}"/>
                  </a:ext>
                </a:extLst>
              </p:cNvPr>
              <p:cNvSpPr/>
              <p:nvPr/>
            </p:nvSpPr>
            <p:spPr>
              <a:xfrm>
                <a:off x="925371" y="3261757"/>
                <a:ext cx="66972" cy="63437"/>
              </a:xfrm>
              <a:custGeom>
                <a:avLst/>
                <a:gdLst>
                  <a:gd name="connsiteX0" fmla="*/ 29 w 66972"/>
                  <a:gd name="connsiteY0" fmla="*/ 16088 h 63437"/>
                  <a:gd name="connsiteX1" fmla="*/ 3563 w 66972"/>
                  <a:gd name="connsiteY1" fmla="*/ 4107 h 63437"/>
                  <a:gd name="connsiteX2" fmla="*/ 13163 w 66972"/>
                  <a:gd name="connsiteY2" fmla="*/ 238 h 63437"/>
                  <a:gd name="connsiteX3" fmla="*/ 22948 w 66972"/>
                  <a:gd name="connsiteY3" fmla="*/ 4107 h 63437"/>
                  <a:gd name="connsiteX4" fmla="*/ 26520 w 66972"/>
                  <a:gd name="connsiteY4" fmla="*/ 16088 h 63437"/>
                  <a:gd name="connsiteX5" fmla="*/ 22948 w 66972"/>
                  <a:gd name="connsiteY5" fmla="*/ 28032 h 63437"/>
                  <a:gd name="connsiteX6" fmla="*/ 13386 w 66972"/>
                  <a:gd name="connsiteY6" fmla="*/ 31901 h 63437"/>
                  <a:gd name="connsiteX7" fmla="*/ 3563 w 66972"/>
                  <a:gd name="connsiteY7" fmla="*/ 28032 h 63437"/>
                  <a:gd name="connsiteX8" fmla="*/ 29 w 66972"/>
                  <a:gd name="connsiteY8" fmla="*/ 16088 h 63437"/>
                  <a:gd name="connsiteX9" fmla="*/ 8996 w 66972"/>
                  <a:gd name="connsiteY9" fmla="*/ 15976 h 63437"/>
                  <a:gd name="connsiteX10" fmla="*/ 10335 w 66972"/>
                  <a:gd name="connsiteY10" fmla="*/ 23864 h 63437"/>
                  <a:gd name="connsiteX11" fmla="*/ 13163 w 66972"/>
                  <a:gd name="connsiteY11" fmla="*/ 25315 h 63437"/>
                  <a:gd name="connsiteX12" fmla="*/ 16028 w 66972"/>
                  <a:gd name="connsiteY12" fmla="*/ 23864 h 63437"/>
                  <a:gd name="connsiteX13" fmla="*/ 17330 w 66972"/>
                  <a:gd name="connsiteY13" fmla="*/ 15976 h 63437"/>
                  <a:gd name="connsiteX14" fmla="*/ 16028 w 66972"/>
                  <a:gd name="connsiteY14" fmla="*/ 8163 h 63437"/>
                  <a:gd name="connsiteX15" fmla="*/ 13163 w 66972"/>
                  <a:gd name="connsiteY15" fmla="*/ 6675 h 63437"/>
                  <a:gd name="connsiteX16" fmla="*/ 10335 w 66972"/>
                  <a:gd name="connsiteY16" fmla="*/ 8126 h 63437"/>
                  <a:gd name="connsiteX17" fmla="*/ 8996 w 66972"/>
                  <a:gd name="connsiteY17" fmla="*/ 15976 h 63437"/>
                  <a:gd name="connsiteX18" fmla="*/ 21907 w 66972"/>
                  <a:gd name="connsiteY18" fmla="*/ 63564 h 63437"/>
                  <a:gd name="connsiteX19" fmla="*/ 13423 w 66972"/>
                  <a:gd name="connsiteY19" fmla="*/ 63564 h 63437"/>
                  <a:gd name="connsiteX20" fmla="*/ 45384 w 66972"/>
                  <a:gd name="connsiteY20" fmla="*/ 238 h 63437"/>
                  <a:gd name="connsiteX21" fmla="*/ 53644 w 66972"/>
                  <a:gd name="connsiteY21" fmla="*/ 238 h 63437"/>
                  <a:gd name="connsiteX22" fmla="*/ 21907 w 66972"/>
                  <a:gd name="connsiteY22" fmla="*/ 63564 h 63437"/>
                  <a:gd name="connsiteX23" fmla="*/ 40510 w 66972"/>
                  <a:gd name="connsiteY23" fmla="*/ 47788 h 63437"/>
                  <a:gd name="connsiteX24" fmla="*/ 44045 w 66972"/>
                  <a:gd name="connsiteY24" fmla="*/ 35845 h 63437"/>
                  <a:gd name="connsiteX25" fmla="*/ 53719 w 66972"/>
                  <a:gd name="connsiteY25" fmla="*/ 31938 h 63437"/>
                  <a:gd name="connsiteX26" fmla="*/ 63430 w 66972"/>
                  <a:gd name="connsiteY26" fmla="*/ 35845 h 63437"/>
                  <a:gd name="connsiteX27" fmla="*/ 67001 w 66972"/>
                  <a:gd name="connsiteY27" fmla="*/ 47788 h 63437"/>
                  <a:gd name="connsiteX28" fmla="*/ 63430 w 66972"/>
                  <a:gd name="connsiteY28" fmla="*/ 59769 h 63437"/>
                  <a:gd name="connsiteX29" fmla="*/ 53830 w 66972"/>
                  <a:gd name="connsiteY29" fmla="*/ 63676 h 63437"/>
                  <a:gd name="connsiteX30" fmla="*/ 44045 w 66972"/>
                  <a:gd name="connsiteY30" fmla="*/ 59769 h 63437"/>
                  <a:gd name="connsiteX31" fmla="*/ 40510 w 66972"/>
                  <a:gd name="connsiteY31" fmla="*/ 47788 h 63437"/>
                  <a:gd name="connsiteX32" fmla="*/ 49477 w 66972"/>
                  <a:gd name="connsiteY32" fmla="*/ 47751 h 63437"/>
                  <a:gd name="connsiteX33" fmla="*/ 50816 w 66972"/>
                  <a:gd name="connsiteY33" fmla="*/ 55565 h 63437"/>
                  <a:gd name="connsiteX34" fmla="*/ 53644 w 66972"/>
                  <a:gd name="connsiteY34" fmla="*/ 57090 h 63437"/>
                  <a:gd name="connsiteX35" fmla="*/ 56472 w 66972"/>
                  <a:gd name="connsiteY35" fmla="*/ 55602 h 63437"/>
                  <a:gd name="connsiteX36" fmla="*/ 57811 w 66972"/>
                  <a:gd name="connsiteY36" fmla="*/ 47751 h 63437"/>
                  <a:gd name="connsiteX37" fmla="*/ 56509 w 66972"/>
                  <a:gd name="connsiteY37" fmla="*/ 39901 h 63437"/>
                  <a:gd name="connsiteX38" fmla="*/ 53644 w 66972"/>
                  <a:gd name="connsiteY38" fmla="*/ 38412 h 63437"/>
                  <a:gd name="connsiteX39" fmla="*/ 50816 w 66972"/>
                  <a:gd name="connsiteY39" fmla="*/ 39901 h 63437"/>
                  <a:gd name="connsiteX40" fmla="*/ 49477 w 66972"/>
                  <a:gd name="connsiteY40" fmla="*/ 47751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88"/>
                    </a:moveTo>
                    <a:cubicBezTo>
                      <a:pt x="29" y="10693"/>
                      <a:pt x="1219" y="6712"/>
                      <a:pt x="3563" y="4107"/>
                    </a:cubicBezTo>
                    <a:cubicBezTo>
                      <a:pt x="5907" y="1540"/>
                      <a:pt x="9107" y="238"/>
                      <a:pt x="13163" y="238"/>
                    </a:cubicBezTo>
                    <a:cubicBezTo>
                      <a:pt x="17330" y="238"/>
                      <a:pt x="20604" y="1540"/>
                      <a:pt x="22948" y="4107"/>
                    </a:cubicBezTo>
                    <a:cubicBezTo>
                      <a:pt x="25330" y="6675"/>
                      <a:pt x="26520" y="10656"/>
                      <a:pt x="26520" y="16088"/>
                    </a:cubicBezTo>
                    <a:cubicBezTo>
                      <a:pt x="26520" y="21446"/>
                      <a:pt x="25330" y="25427"/>
                      <a:pt x="22948" y="28032"/>
                    </a:cubicBezTo>
                    <a:cubicBezTo>
                      <a:pt x="20604" y="30599"/>
                      <a:pt x="17404" y="31901"/>
                      <a:pt x="13386" y="31901"/>
                    </a:cubicBezTo>
                    <a:cubicBezTo>
                      <a:pt x="9182" y="31901"/>
                      <a:pt x="5907" y="30636"/>
                      <a:pt x="3563" y="28032"/>
                    </a:cubicBezTo>
                    <a:cubicBezTo>
                      <a:pt x="1219" y="25464"/>
                      <a:pt x="29" y="21483"/>
                      <a:pt x="29" y="16088"/>
                    </a:cubicBezTo>
                    <a:moveTo>
                      <a:pt x="8996" y="15976"/>
                    </a:moveTo>
                    <a:cubicBezTo>
                      <a:pt x="8996" y="19883"/>
                      <a:pt x="9442" y="22525"/>
                      <a:pt x="10335" y="23864"/>
                    </a:cubicBezTo>
                    <a:cubicBezTo>
                      <a:pt x="11005" y="24832"/>
                      <a:pt x="11972" y="25315"/>
                      <a:pt x="13163" y="25315"/>
                    </a:cubicBezTo>
                    <a:cubicBezTo>
                      <a:pt x="14391" y="25315"/>
                      <a:pt x="15358" y="24832"/>
                      <a:pt x="16028" y="23864"/>
                    </a:cubicBezTo>
                    <a:cubicBezTo>
                      <a:pt x="16884" y="22525"/>
                      <a:pt x="17330" y="19883"/>
                      <a:pt x="17330" y="15976"/>
                    </a:cubicBezTo>
                    <a:cubicBezTo>
                      <a:pt x="17330" y="12107"/>
                      <a:pt x="16884" y="9465"/>
                      <a:pt x="16028" y="8163"/>
                    </a:cubicBezTo>
                    <a:cubicBezTo>
                      <a:pt x="15358" y="7158"/>
                      <a:pt x="14391" y="6675"/>
                      <a:pt x="13163" y="6675"/>
                    </a:cubicBezTo>
                    <a:cubicBezTo>
                      <a:pt x="11972" y="6675"/>
                      <a:pt x="11005" y="7158"/>
                      <a:pt x="10335" y="8126"/>
                    </a:cubicBezTo>
                    <a:cubicBezTo>
                      <a:pt x="9442" y="9465"/>
                      <a:pt x="8996" y="12107"/>
                      <a:pt x="8996" y="15976"/>
                    </a:cubicBezTo>
                    <a:moveTo>
                      <a:pt x="21907" y="63564"/>
                    </a:moveTo>
                    <a:lnTo>
                      <a:pt x="13423" y="63564"/>
                    </a:lnTo>
                    <a:lnTo>
                      <a:pt x="45384" y="238"/>
                    </a:lnTo>
                    <a:lnTo>
                      <a:pt x="53644" y="238"/>
                    </a:lnTo>
                    <a:lnTo>
                      <a:pt x="21907" y="63564"/>
                    </a:lnTo>
                    <a:moveTo>
                      <a:pt x="40510" y="47788"/>
                    </a:moveTo>
                    <a:cubicBezTo>
                      <a:pt x="40510" y="42431"/>
                      <a:pt x="41701" y="38449"/>
                      <a:pt x="44045" y="35845"/>
                    </a:cubicBezTo>
                    <a:cubicBezTo>
                      <a:pt x="46389" y="33240"/>
                      <a:pt x="49626" y="31938"/>
                      <a:pt x="53719" y="31938"/>
                    </a:cubicBezTo>
                    <a:cubicBezTo>
                      <a:pt x="57848" y="31938"/>
                      <a:pt x="61086" y="33240"/>
                      <a:pt x="63430" y="35845"/>
                    </a:cubicBezTo>
                    <a:cubicBezTo>
                      <a:pt x="65811" y="38449"/>
                      <a:pt x="66964" y="42431"/>
                      <a:pt x="67001" y="47788"/>
                    </a:cubicBezTo>
                    <a:cubicBezTo>
                      <a:pt x="66964" y="53183"/>
                      <a:pt x="65811" y="57202"/>
                      <a:pt x="63430" y="59769"/>
                    </a:cubicBezTo>
                    <a:cubicBezTo>
                      <a:pt x="61086" y="62374"/>
                      <a:pt x="57886" y="63676"/>
                      <a:pt x="53830" y="63676"/>
                    </a:cubicBezTo>
                    <a:cubicBezTo>
                      <a:pt x="49663" y="63676"/>
                      <a:pt x="46389" y="62374"/>
                      <a:pt x="44045" y="59769"/>
                    </a:cubicBezTo>
                    <a:cubicBezTo>
                      <a:pt x="41701" y="57202"/>
                      <a:pt x="40510" y="53183"/>
                      <a:pt x="40510" y="47788"/>
                    </a:cubicBezTo>
                    <a:moveTo>
                      <a:pt x="49477" y="47751"/>
                    </a:moveTo>
                    <a:cubicBezTo>
                      <a:pt x="49477" y="51658"/>
                      <a:pt x="49923" y="54262"/>
                      <a:pt x="50816" y="55565"/>
                    </a:cubicBezTo>
                    <a:cubicBezTo>
                      <a:pt x="51486" y="56569"/>
                      <a:pt x="52453" y="57090"/>
                      <a:pt x="53644" y="57090"/>
                    </a:cubicBezTo>
                    <a:cubicBezTo>
                      <a:pt x="54872" y="57090"/>
                      <a:pt x="55802" y="56607"/>
                      <a:pt x="56472" y="55602"/>
                    </a:cubicBezTo>
                    <a:cubicBezTo>
                      <a:pt x="57365" y="54262"/>
                      <a:pt x="57811" y="51658"/>
                      <a:pt x="57811" y="47751"/>
                    </a:cubicBezTo>
                    <a:cubicBezTo>
                      <a:pt x="57811" y="43845"/>
                      <a:pt x="57365" y="41240"/>
                      <a:pt x="56509" y="39901"/>
                    </a:cubicBezTo>
                    <a:cubicBezTo>
                      <a:pt x="55839" y="38896"/>
                      <a:pt x="54872" y="38412"/>
                      <a:pt x="53644" y="38412"/>
                    </a:cubicBezTo>
                    <a:cubicBezTo>
                      <a:pt x="52416" y="38412"/>
                      <a:pt x="51486" y="38896"/>
                      <a:pt x="50816" y="39901"/>
                    </a:cubicBezTo>
                    <a:cubicBezTo>
                      <a:pt x="49923" y="41240"/>
                      <a:pt x="49477" y="43845"/>
                      <a:pt x="49477" y="47751"/>
                    </a:cubicBezTo>
                    <a:close/>
                  </a:path>
                </a:pathLst>
              </a:custGeom>
              <a:solidFill>
                <a:srgbClr val="000000"/>
              </a:solidFill>
              <a:ln w="9525" cap="flat">
                <a:noFill/>
                <a:prstDash val="solid"/>
                <a:miter/>
              </a:ln>
            </p:spPr>
            <p:txBody>
              <a:bodyPr rtlCol="0" anchor="ctr"/>
              <a:lstStyle/>
              <a:p>
                <a:endParaRPr lang="en-CA"/>
              </a:p>
            </p:txBody>
          </p:sp>
        </p:grpSp>
        <p:grpSp>
          <p:nvGrpSpPr>
            <p:cNvPr id="374" name="Graphic 4">
              <a:extLst>
                <a:ext uri="{FF2B5EF4-FFF2-40B4-BE49-F238E27FC236}">
                  <a16:creationId xmlns:a16="http://schemas.microsoft.com/office/drawing/2014/main" id="{92F3478E-CC95-4D0A-BD35-9F3DC755B543}"/>
                </a:ext>
              </a:extLst>
            </p:cNvPr>
            <p:cNvGrpSpPr/>
            <p:nvPr/>
          </p:nvGrpSpPr>
          <p:grpSpPr>
            <a:xfrm>
              <a:off x="876672" y="2922648"/>
              <a:ext cx="115672" cy="63437"/>
              <a:chOff x="876672" y="2922648"/>
              <a:chExt cx="115672" cy="63437"/>
            </a:xfrm>
          </p:grpSpPr>
          <p:sp>
            <p:nvSpPr>
              <p:cNvPr id="375" name="Freeform: Shape 374">
                <a:extLst>
                  <a:ext uri="{FF2B5EF4-FFF2-40B4-BE49-F238E27FC236}">
                    <a16:creationId xmlns:a16="http://schemas.microsoft.com/office/drawing/2014/main" id="{98255DB8-57E2-4D7A-B781-E006709975F6}"/>
                  </a:ext>
                </a:extLst>
              </p:cNvPr>
              <p:cNvSpPr/>
              <p:nvPr/>
            </p:nvSpPr>
            <p:spPr>
              <a:xfrm>
                <a:off x="876672" y="2923429"/>
                <a:ext cx="43122" cy="60238"/>
              </a:xfrm>
              <a:custGeom>
                <a:avLst/>
                <a:gdLst>
                  <a:gd name="connsiteX0" fmla="*/ 24581 w 43122"/>
                  <a:gd name="connsiteY0" fmla="*/ 60440 h 60238"/>
                  <a:gd name="connsiteX1" fmla="*/ 24581 w 43122"/>
                  <a:gd name="connsiteY1" fmla="*/ 48385 h 60238"/>
                  <a:gd name="connsiteX2" fmla="*/ 24 w 43122"/>
                  <a:gd name="connsiteY2" fmla="*/ 48385 h 60238"/>
                  <a:gd name="connsiteX3" fmla="*/ 24 w 43122"/>
                  <a:gd name="connsiteY3" fmla="*/ 38302 h 60238"/>
                  <a:gd name="connsiteX4" fmla="*/ 26032 w 43122"/>
                  <a:gd name="connsiteY4" fmla="*/ 202 h 60238"/>
                  <a:gd name="connsiteX5" fmla="*/ 35705 w 43122"/>
                  <a:gd name="connsiteY5" fmla="*/ 202 h 60238"/>
                  <a:gd name="connsiteX6" fmla="*/ 35705 w 43122"/>
                  <a:gd name="connsiteY6" fmla="*/ 38265 h 60238"/>
                  <a:gd name="connsiteX7" fmla="*/ 43147 w 43122"/>
                  <a:gd name="connsiteY7" fmla="*/ 38265 h 60238"/>
                  <a:gd name="connsiteX8" fmla="*/ 43147 w 43122"/>
                  <a:gd name="connsiteY8" fmla="*/ 48385 h 60238"/>
                  <a:gd name="connsiteX9" fmla="*/ 35705 w 43122"/>
                  <a:gd name="connsiteY9" fmla="*/ 48385 h 60238"/>
                  <a:gd name="connsiteX10" fmla="*/ 35705 w 43122"/>
                  <a:gd name="connsiteY10" fmla="*/ 60440 h 60238"/>
                  <a:gd name="connsiteX11" fmla="*/ 24581 w 43122"/>
                  <a:gd name="connsiteY11" fmla="*/ 60440 h 60238"/>
                  <a:gd name="connsiteX12" fmla="*/ 24581 w 43122"/>
                  <a:gd name="connsiteY12" fmla="*/ 38265 h 60238"/>
                  <a:gd name="connsiteX13" fmla="*/ 24581 w 43122"/>
                  <a:gd name="connsiteY13" fmla="*/ 17764 h 60238"/>
                  <a:gd name="connsiteX14" fmla="*/ 10777 w 43122"/>
                  <a:gd name="connsiteY14" fmla="*/ 3826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1" y="60440"/>
                    </a:moveTo>
                    <a:lnTo>
                      <a:pt x="24581" y="48385"/>
                    </a:lnTo>
                    <a:lnTo>
                      <a:pt x="24" y="48385"/>
                    </a:lnTo>
                    <a:lnTo>
                      <a:pt x="24" y="38302"/>
                    </a:lnTo>
                    <a:lnTo>
                      <a:pt x="26032" y="202"/>
                    </a:lnTo>
                    <a:lnTo>
                      <a:pt x="35705" y="202"/>
                    </a:lnTo>
                    <a:lnTo>
                      <a:pt x="35705" y="38265"/>
                    </a:lnTo>
                    <a:lnTo>
                      <a:pt x="43147" y="38265"/>
                    </a:lnTo>
                    <a:lnTo>
                      <a:pt x="43147" y="48385"/>
                    </a:lnTo>
                    <a:lnTo>
                      <a:pt x="35705" y="48385"/>
                    </a:lnTo>
                    <a:lnTo>
                      <a:pt x="35705" y="60440"/>
                    </a:lnTo>
                    <a:lnTo>
                      <a:pt x="24581" y="60440"/>
                    </a:lnTo>
                    <a:moveTo>
                      <a:pt x="24581" y="38265"/>
                    </a:moveTo>
                    <a:lnTo>
                      <a:pt x="24581" y="17764"/>
                    </a:lnTo>
                    <a:lnTo>
                      <a:pt x="10777" y="38265"/>
                    </a:lnTo>
                    <a:close/>
                  </a:path>
                </a:pathLst>
              </a:custGeom>
              <a:solidFill>
                <a:srgbClr val="000000"/>
              </a:solidFill>
              <a:ln w="9525" cap="flat">
                <a:noFill/>
                <a:prstDash val="solid"/>
                <a:miter/>
              </a:ln>
            </p:spPr>
            <p:txBody>
              <a:bodyPr rtlCol="0" anchor="ctr"/>
              <a:lstStyle/>
              <a:p>
                <a:endParaRPr lang="en-CA"/>
              </a:p>
            </p:txBody>
          </p:sp>
          <p:sp>
            <p:nvSpPr>
              <p:cNvPr id="376" name="Freeform: Shape 375">
                <a:extLst>
                  <a:ext uri="{FF2B5EF4-FFF2-40B4-BE49-F238E27FC236}">
                    <a16:creationId xmlns:a16="http://schemas.microsoft.com/office/drawing/2014/main" id="{1C360380-7355-4A89-8E68-E0348E075CF0}"/>
                  </a:ext>
                </a:extLst>
              </p:cNvPr>
              <p:cNvSpPr/>
              <p:nvPr/>
            </p:nvSpPr>
            <p:spPr>
              <a:xfrm>
                <a:off x="925371" y="2922648"/>
                <a:ext cx="66972" cy="63437"/>
              </a:xfrm>
              <a:custGeom>
                <a:avLst/>
                <a:gdLst>
                  <a:gd name="connsiteX0" fmla="*/ 29 w 66972"/>
                  <a:gd name="connsiteY0" fmla="*/ 16052 h 63437"/>
                  <a:gd name="connsiteX1" fmla="*/ 3563 w 66972"/>
                  <a:gd name="connsiteY1" fmla="*/ 4072 h 63437"/>
                  <a:gd name="connsiteX2" fmla="*/ 13163 w 66972"/>
                  <a:gd name="connsiteY2" fmla="*/ 202 h 63437"/>
                  <a:gd name="connsiteX3" fmla="*/ 22948 w 66972"/>
                  <a:gd name="connsiteY3" fmla="*/ 4072 h 63437"/>
                  <a:gd name="connsiteX4" fmla="*/ 26520 w 66972"/>
                  <a:gd name="connsiteY4" fmla="*/ 16052 h 63437"/>
                  <a:gd name="connsiteX5" fmla="*/ 22948 w 66972"/>
                  <a:gd name="connsiteY5" fmla="*/ 27996 h 63437"/>
                  <a:gd name="connsiteX6" fmla="*/ 13386 w 66972"/>
                  <a:gd name="connsiteY6" fmla="*/ 31865 h 63437"/>
                  <a:gd name="connsiteX7" fmla="*/ 3563 w 66972"/>
                  <a:gd name="connsiteY7" fmla="*/ 27996 h 63437"/>
                  <a:gd name="connsiteX8" fmla="*/ 29 w 66972"/>
                  <a:gd name="connsiteY8" fmla="*/ 16052 h 63437"/>
                  <a:gd name="connsiteX9" fmla="*/ 8996 w 66972"/>
                  <a:gd name="connsiteY9" fmla="*/ 15941 h 63437"/>
                  <a:gd name="connsiteX10" fmla="*/ 10335 w 66972"/>
                  <a:gd name="connsiteY10" fmla="*/ 23829 h 63437"/>
                  <a:gd name="connsiteX11" fmla="*/ 13163 w 66972"/>
                  <a:gd name="connsiteY11" fmla="*/ 25280 h 63437"/>
                  <a:gd name="connsiteX12" fmla="*/ 16028 w 66972"/>
                  <a:gd name="connsiteY12" fmla="*/ 23829 h 63437"/>
                  <a:gd name="connsiteX13" fmla="*/ 17330 w 66972"/>
                  <a:gd name="connsiteY13" fmla="*/ 15941 h 63437"/>
                  <a:gd name="connsiteX14" fmla="*/ 16028 w 66972"/>
                  <a:gd name="connsiteY14" fmla="*/ 8127 h 63437"/>
                  <a:gd name="connsiteX15" fmla="*/ 13163 w 66972"/>
                  <a:gd name="connsiteY15" fmla="*/ 6639 h 63437"/>
                  <a:gd name="connsiteX16" fmla="*/ 10335 w 66972"/>
                  <a:gd name="connsiteY16" fmla="*/ 8090 h 63437"/>
                  <a:gd name="connsiteX17" fmla="*/ 8996 w 66972"/>
                  <a:gd name="connsiteY17" fmla="*/ 15941 h 63437"/>
                  <a:gd name="connsiteX18" fmla="*/ 21907 w 66972"/>
                  <a:gd name="connsiteY18" fmla="*/ 63529 h 63437"/>
                  <a:gd name="connsiteX19" fmla="*/ 13423 w 66972"/>
                  <a:gd name="connsiteY19" fmla="*/ 63529 h 63437"/>
                  <a:gd name="connsiteX20" fmla="*/ 45384 w 66972"/>
                  <a:gd name="connsiteY20" fmla="*/ 202 h 63437"/>
                  <a:gd name="connsiteX21" fmla="*/ 53644 w 66972"/>
                  <a:gd name="connsiteY21" fmla="*/ 202 h 63437"/>
                  <a:gd name="connsiteX22" fmla="*/ 21907 w 66972"/>
                  <a:gd name="connsiteY22" fmla="*/ 63529 h 63437"/>
                  <a:gd name="connsiteX23" fmla="*/ 40510 w 66972"/>
                  <a:gd name="connsiteY23" fmla="*/ 47753 h 63437"/>
                  <a:gd name="connsiteX24" fmla="*/ 44045 w 66972"/>
                  <a:gd name="connsiteY24" fmla="*/ 35809 h 63437"/>
                  <a:gd name="connsiteX25" fmla="*/ 53719 w 66972"/>
                  <a:gd name="connsiteY25" fmla="*/ 31903 h 63437"/>
                  <a:gd name="connsiteX26" fmla="*/ 63430 w 66972"/>
                  <a:gd name="connsiteY26" fmla="*/ 35809 h 63437"/>
                  <a:gd name="connsiteX27" fmla="*/ 67001 w 66972"/>
                  <a:gd name="connsiteY27" fmla="*/ 47753 h 63437"/>
                  <a:gd name="connsiteX28" fmla="*/ 63430 w 66972"/>
                  <a:gd name="connsiteY28" fmla="*/ 59733 h 63437"/>
                  <a:gd name="connsiteX29" fmla="*/ 53830 w 66972"/>
                  <a:gd name="connsiteY29" fmla="*/ 63640 h 63437"/>
                  <a:gd name="connsiteX30" fmla="*/ 44045 w 66972"/>
                  <a:gd name="connsiteY30" fmla="*/ 59733 h 63437"/>
                  <a:gd name="connsiteX31" fmla="*/ 40510 w 66972"/>
                  <a:gd name="connsiteY31" fmla="*/ 47753 h 63437"/>
                  <a:gd name="connsiteX32" fmla="*/ 49477 w 66972"/>
                  <a:gd name="connsiteY32" fmla="*/ 47716 h 63437"/>
                  <a:gd name="connsiteX33" fmla="*/ 50816 w 66972"/>
                  <a:gd name="connsiteY33" fmla="*/ 55529 h 63437"/>
                  <a:gd name="connsiteX34" fmla="*/ 53644 w 66972"/>
                  <a:gd name="connsiteY34" fmla="*/ 57055 h 63437"/>
                  <a:gd name="connsiteX35" fmla="*/ 56472 w 66972"/>
                  <a:gd name="connsiteY35" fmla="*/ 55566 h 63437"/>
                  <a:gd name="connsiteX36" fmla="*/ 57811 w 66972"/>
                  <a:gd name="connsiteY36" fmla="*/ 47716 h 63437"/>
                  <a:gd name="connsiteX37" fmla="*/ 56509 w 66972"/>
                  <a:gd name="connsiteY37" fmla="*/ 39865 h 63437"/>
                  <a:gd name="connsiteX38" fmla="*/ 53644 w 66972"/>
                  <a:gd name="connsiteY38" fmla="*/ 38377 h 63437"/>
                  <a:gd name="connsiteX39" fmla="*/ 50816 w 66972"/>
                  <a:gd name="connsiteY39" fmla="*/ 39865 h 63437"/>
                  <a:gd name="connsiteX40" fmla="*/ 49477 w 66972"/>
                  <a:gd name="connsiteY40" fmla="*/ 47716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52"/>
                    </a:moveTo>
                    <a:cubicBezTo>
                      <a:pt x="29" y="10657"/>
                      <a:pt x="1219" y="6676"/>
                      <a:pt x="3563" y="4072"/>
                    </a:cubicBezTo>
                    <a:cubicBezTo>
                      <a:pt x="5907" y="1505"/>
                      <a:pt x="9107" y="202"/>
                      <a:pt x="13163" y="202"/>
                    </a:cubicBezTo>
                    <a:cubicBezTo>
                      <a:pt x="17330" y="202"/>
                      <a:pt x="20604" y="1505"/>
                      <a:pt x="22948" y="4072"/>
                    </a:cubicBezTo>
                    <a:cubicBezTo>
                      <a:pt x="25330" y="6639"/>
                      <a:pt x="26520" y="10620"/>
                      <a:pt x="26520" y="16052"/>
                    </a:cubicBezTo>
                    <a:cubicBezTo>
                      <a:pt x="26520" y="21410"/>
                      <a:pt x="25330" y="25391"/>
                      <a:pt x="22948" y="27996"/>
                    </a:cubicBezTo>
                    <a:cubicBezTo>
                      <a:pt x="20604" y="30563"/>
                      <a:pt x="17404" y="31865"/>
                      <a:pt x="13386" y="31865"/>
                    </a:cubicBezTo>
                    <a:cubicBezTo>
                      <a:pt x="9182" y="31865"/>
                      <a:pt x="5907" y="30600"/>
                      <a:pt x="3563" y="27996"/>
                    </a:cubicBezTo>
                    <a:cubicBezTo>
                      <a:pt x="1219" y="25429"/>
                      <a:pt x="29" y="21447"/>
                      <a:pt x="29" y="16052"/>
                    </a:cubicBezTo>
                    <a:moveTo>
                      <a:pt x="8996" y="15941"/>
                    </a:moveTo>
                    <a:cubicBezTo>
                      <a:pt x="8996" y="19848"/>
                      <a:pt x="9442" y="22489"/>
                      <a:pt x="10335" y="23829"/>
                    </a:cubicBezTo>
                    <a:cubicBezTo>
                      <a:pt x="11005" y="24796"/>
                      <a:pt x="11972" y="25280"/>
                      <a:pt x="13163" y="25280"/>
                    </a:cubicBezTo>
                    <a:cubicBezTo>
                      <a:pt x="14391" y="25280"/>
                      <a:pt x="15358" y="24796"/>
                      <a:pt x="16028" y="23829"/>
                    </a:cubicBezTo>
                    <a:cubicBezTo>
                      <a:pt x="16884" y="22489"/>
                      <a:pt x="17330" y="19848"/>
                      <a:pt x="17330" y="15941"/>
                    </a:cubicBezTo>
                    <a:cubicBezTo>
                      <a:pt x="17330" y="12071"/>
                      <a:pt x="16884" y="9430"/>
                      <a:pt x="16028" y="8127"/>
                    </a:cubicBezTo>
                    <a:cubicBezTo>
                      <a:pt x="15358" y="7123"/>
                      <a:pt x="14391" y="6639"/>
                      <a:pt x="13163" y="6639"/>
                    </a:cubicBezTo>
                    <a:cubicBezTo>
                      <a:pt x="11972" y="6639"/>
                      <a:pt x="11005" y="7123"/>
                      <a:pt x="10335" y="8090"/>
                    </a:cubicBezTo>
                    <a:cubicBezTo>
                      <a:pt x="9442" y="9430"/>
                      <a:pt x="8996" y="12071"/>
                      <a:pt x="8996" y="15941"/>
                    </a:cubicBezTo>
                    <a:moveTo>
                      <a:pt x="21907" y="63529"/>
                    </a:moveTo>
                    <a:lnTo>
                      <a:pt x="13423" y="63529"/>
                    </a:lnTo>
                    <a:lnTo>
                      <a:pt x="45384" y="202"/>
                    </a:lnTo>
                    <a:lnTo>
                      <a:pt x="53644" y="202"/>
                    </a:lnTo>
                    <a:lnTo>
                      <a:pt x="21907" y="63529"/>
                    </a:lnTo>
                    <a:moveTo>
                      <a:pt x="40510" y="47753"/>
                    </a:moveTo>
                    <a:cubicBezTo>
                      <a:pt x="40510" y="42395"/>
                      <a:pt x="41701" y="38414"/>
                      <a:pt x="44045" y="35809"/>
                    </a:cubicBezTo>
                    <a:cubicBezTo>
                      <a:pt x="46389" y="33205"/>
                      <a:pt x="49626" y="31903"/>
                      <a:pt x="53719" y="31903"/>
                    </a:cubicBezTo>
                    <a:cubicBezTo>
                      <a:pt x="57848" y="31903"/>
                      <a:pt x="61086" y="33205"/>
                      <a:pt x="63430" y="35809"/>
                    </a:cubicBezTo>
                    <a:cubicBezTo>
                      <a:pt x="65811" y="38414"/>
                      <a:pt x="66964" y="42395"/>
                      <a:pt x="67001" y="47753"/>
                    </a:cubicBezTo>
                    <a:cubicBezTo>
                      <a:pt x="66964" y="53148"/>
                      <a:pt x="65811" y="57166"/>
                      <a:pt x="63430" y="59733"/>
                    </a:cubicBezTo>
                    <a:cubicBezTo>
                      <a:pt x="61086" y="62338"/>
                      <a:pt x="57886" y="63640"/>
                      <a:pt x="53830" y="63640"/>
                    </a:cubicBezTo>
                    <a:cubicBezTo>
                      <a:pt x="49663" y="63640"/>
                      <a:pt x="46389" y="62338"/>
                      <a:pt x="44045" y="59733"/>
                    </a:cubicBezTo>
                    <a:cubicBezTo>
                      <a:pt x="41701" y="57166"/>
                      <a:pt x="40510" y="53148"/>
                      <a:pt x="40510" y="47753"/>
                    </a:cubicBezTo>
                    <a:moveTo>
                      <a:pt x="49477" y="47716"/>
                    </a:moveTo>
                    <a:cubicBezTo>
                      <a:pt x="49477" y="51622"/>
                      <a:pt x="49923" y="54227"/>
                      <a:pt x="50816" y="55529"/>
                    </a:cubicBezTo>
                    <a:cubicBezTo>
                      <a:pt x="51486" y="56534"/>
                      <a:pt x="52453" y="57055"/>
                      <a:pt x="53644" y="57055"/>
                    </a:cubicBezTo>
                    <a:cubicBezTo>
                      <a:pt x="54872" y="57055"/>
                      <a:pt x="55802" y="56571"/>
                      <a:pt x="56472" y="55566"/>
                    </a:cubicBezTo>
                    <a:cubicBezTo>
                      <a:pt x="57365" y="54227"/>
                      <a:pt x="57811" y="51622"/>
                      <a:pt x="57811" y="47716"/>
                    </a:cubicBezTo>
                    <a:cubicBezTo>
                      <a:pt x="57811" y="43809"/>
                      <a:pt x="57365" y="41204"/>
                      <a:pt x="56509" y="39865"/>
                    </a:cubicBezTo>
                    <a:cubicBezTo>
                      <a:pt x="55839" y="38860"/>
                      <a:pt x="54872" y="38377"/>
                      <a:pt x="53644" y="38377"/>
                    </a:cubicBezTo>
                    <a:cubicBezTo>
                      <a:pt x="52416" y="38377"/>
                      <a:pt x="51486" y="38860"/>
                      <a:pt x="50816" y="39865"/>
                    </a:cubicBezTo>
                    <a:cubicBezTo>
                      <a:pt x="49923" y="41204"/>
                      <a:pt x="49477" y="43809"/>
                      <a:pt x="49477" y="47716"/>
                    </a:cubicBezTo>
                    <a:close/>
                  </a:path>
                </a:pathLst>
              </a:custGeom>
              <a:solidFill>
                <a:srgbClr val="000000"/>
              </a:solidFill>
              <a:ln w="9525" cap="flat">
                <a:noFill/>
                <a:prstDash val="solid"/>
                <a:miter/>
              </a:ln>
            </p:spPr>
            <p:txBody>
              <a:bodyPr rtlCol="0" anchor="ctr"/>
              <a:lstStyle/>
              <a:p>
                <a:endParaRPr lang="en-CA"/>
              </a:p>
            </p:txBody>
          </p:sp>
        </p:grpSp>
        <p:grpSp>
          <p:nvGrpSpPr>
            <p:cNvPr id="377" name="Graphic 4">
              <a:extLst>
                <a:ext uri="{FF2B5EF4-FFF2-40B4-BE49-F238E27FC236}">
                  <a16:creationId xmlns:a16="http://schemas.microsoft.com/office/drawing/2014/main" id="{B4A8610D-B038-4DF9-86E7-12866EC0031A}"/>
                </a:ext>
              </a:extLst>
            </p:cNvPr>
            <p:cNvGrpSpPr/>
            <p:nvPr/>
          </p:nvGrpSpPr>
          <p:grpSpPr>
            <a:xfrm>
              <a:off x="878681" y="2583577"/>
              <a:ext cx="113663" cy="63437"/>
              <a:chOff x="878681" y="2583577"/>
              <a:chExt cx="113663" cy="63437"/>
            </a:xfrm>
          </p:grpSpPr>
          <p:sp>
            <p:nvSpPr>
              <p:cNvPr id="378" name="Freeform: Shape 377">
                <a:extLst>
                  <a:ext uri="{FF2B5EF4-FFF2-40B4-BE49-F238E27FC236}">
                    <a16:creationId xmlns:a16="http://schemas.microsoft.com/office/drawing/2014/main" id="{0857D9C8-B94A-4A03-8126-4BF2E6694D74}"/>
                  </a:ext>
                </a:extLst>
              </p:cNvPr>
              <p:cNvSpPr/>
              <p:nvPr/>
            </p:nvSpPr>
            <p:spPr>
              <a:xfrm>
                <a:off x="878681" y="2584359"/>
                <a:ext cx="40071" cy="61279"/>
              </a:xfrm>
              <a:custGeom>
                <a:avLst/>
                <a:gdLst>
                  <a:gd name="connsiteX0" fmla="*/ 38980 w 40071"/>
                  <a:gd name="connsiteY0" fmla="*/ 15087 h 61279"/>
                  <a:gd name="connsiteX1" fmla="*/ 27855 w 40071"/>
                  <a:gd name="connsiteY1" fmla="*/ 16314 h 61279"/>
                  <a:gd name="connsiteX2" fmla="*/ 25734 w 40071"/>
                  <a:gd name="connsiteY2" fmla="*/ 11254 h 61279"/>
                  <a:gd name="connsiteX3" fmla="*/ 21269 w 40071"/>
                  <a:gd name="connsiteY3" fmla="*/ 9617 h 61279"/>
                  <a:gd name="connsiteX4" fmla="*/ 15093 w 40071"/>
                  <a:gd name="connsiteY4" fmla="*/ 12891 h 61279"/>
                  <a:gd name="connsiteX5" fmla="*/ 11930 w 40071"/>
                  <a:gd name="connsiteY5" fmla="*/ 26509 h 61279"/>
                  <a:gd name="connsiteX6" fmla="*/ 22609 w 40071"/>
                  <a:gd name="connsiteY6" fmla="*/ 21449 h 61279"/>
                  <a:gd name="connsiteX7" fmla="*/ 34961 w 40071"/>
                  <a:gd name="connsiteY7" fmla="*/ 26919 h 61279"/>
                  <a:gd name="connsiteX8" fmla="*/ 40096 w 40071"/>
                  <a:gd name="connsiteY8" fmla="*/ 41094 h 61279"/>
                  <a:gd name="connsiteX9" fmla="*/ 34664 w 40071"/>
                  <a:gd name="connsiteY9" fmla="*/ 55866 h 61279"/>
                  <a:gd name="connsiteX10" fmla="*/ 20785 w 40071"/>
                  <a:gd name="connsiteY10" fmla="*/ 61447 h 61279"/>
                  <a:gd name="connsiteX11" fmla="*/ 5865 w 40071"/>
                  <a:gd name="connsiteY11" fmla="*/ 54377 h 61279"/>
                  <a:gd name="connsiteX12" fmla="*/ 24 w 40071"/>
                  <a:gd name="connsiteY12" fmla="*/ 31235 h 61279"/>
                  <a:gd name="connsiteX13" fmla="*/ 6126 w 40071"/>
                  <a:gd name="connsiteY13" fmla="*/ 7459 h 61279"/>
                  <a:gd name="connsiteX14" fmla="*/ 21939 w 40071"/>
                  <a:gd name="connsiteY14" fmla="*/ 167 h 61279"/>
                  <a:gd name="connsiteX15" fmla="*/ 33250 w 40071"/>
                  <a:gd name="connsiteY15" fmla="*/ 3999 h 61279"/>
                  <a:gd name="connsiteX16" fmla="*/ 38980 w 40071"/>
                  <a:gd name="connsiteY16" fmla="*/ 15087 h 61279"/>
                  <a:gd name="connsiteX17" fmla="*/ 12897 w 40071"/>
                  <a:gd name="connsiteY17" fmla="*/ 40201 h 61279"/>
                  <a:gd name="connsiteX18" fmla="*/ 15502 w 40071"/>
                  <a:gd name="connsiteY18" fmla="*/ 48833 h 61279"/>
                  <a:gd name="connsiteX19" fmla="*/ 21381 w 40071"/>
                  <a:gd name="connsiteY19" fmla="*/ 51884 h 61279"/>
                  <a:gd name="connsiteX20" fmla="*/ 26701 w 40071"/>
                  <a:gd name="connsiteY20" fmla="*/ 49392 h 61279"/>
                  <a:gd name="connsiteX21" fmla="*/ 28822 w 40071"/>
                  <a:gd name="connsiteY21" fmla="*/ 41206 h 61279"/>
                  <a:gd name="connsiteX22" fmla="*/ 26553 w 40071"/>
                  <a:gd name="connsiteY22" fmla="*/ 32648 h 61279"/>
                  <a:gd name="connsiteX23" fmla="*/ 20785 w 40071"/>
                  <a:gd name="connsiteY23" fmla="*/ 29895 h 61279"/>
                  <a:gd name="connsiteX24" fmla="*/ 15204 w 40071"/>
                  <a:gd name="connsiteY24" fmla="*/ 32500 h 61279"/>
                  <a:gd name="connsiteX25" fmla="*/ 12897 w 40071"/>
                  <a:gd name="connsiteY25" fmla="*/ 40201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0" y="15087"/>
                    </a:moveTo>
                    <a:lnTo>
                      <a:pt x="27855" y="16314"/>
                    </a:lnTo>
                    <a:cubicBezTo>
                      <a:pt x="27557" y="14045"/>
                      <a:pt x="26850" y="12333"/>
                      <a:pt x="25734" y="11254"/>
                    </a:cubicBezTo>
                    <a:cubicBezTo>
                      <a:pt x="24580" y="10175"/>
                      <a:pt x="23092" y="9617"/>
                      <a:pt x="21269" y="9617"/>
                    </a:cubicBezTo>
                    <a:cubicBezTo>
                      <a:pt x="18813" y="9617"/>
                      <a:pt x="16767" y="10696"/>
                      <a:pt x="15093" y="12891"/>
                    </a:cubicBezTo>
                    <a:cubicBezTo>
                      <a:pt x="13418" y="15087"/>
                      <a:pt x="12377" y="19626"/>
                      <a:pt x="11930" y="26509"/>
                    </a:cubicBezTo>
                    <a:cubicBezTo>
                      <a:pt x="14795" y="23123"/>
                      <a:pt x="18330" y="21449"/>
                      <a:pt x="22609" y="21449"/>
                    </a:cubicBezTo>
                    <a:cubicBezTo>
                      <a:pt x="27408" y="21449"/>
                      <a:pt x="31538" y="23272"/>
                      <a:pt x="34961" y="26919"/>
                    </a:cubicBezTo>
                    <a:cubicBezTo>
                      <a:pt x="38384" y="30565"/>
                      <a:pt x="40096" y="35290"/>
                      <a:pt x="40096" y="41094"/>
                    </a:cubicBezTo>
                    <a:cubicBezTo>
                      <a:pt x="40096" y="47234"/>
                      <a:pt x="38273" y="52145"/>
                      <a:pt x="34664" y="55866"/>
                    </a:cubicBezTo>
                    <a:cubicBezTo>
                      <a:pt x="31092" y="59586"/>
                      <a:pt x="26441" y="61447"/>
                      <a:pt x="20785" y="61447"/>
                    </a:cubicBezTo>
                    <a:cubicBezTo>
                      <a:pt x="14758" y="61447"/>
                      <a:pt x="9772" y="59065"/>
                      <a:pt x="5865" y="54377"/>
                    </a:cubicBezTo>
                    <a:cubicBezTo>
                      <a:pt x="1959" y="49652"/>
                      <a:pt x="24" y="41950"/>
                      <a:pt x="24" y="31235"/>
                    </a:cubicBezTo>
                    <a:cubicBezTo>
                      <a:pt x="24" y="20221"/>
                      <a:pt x="2033" y="12296"/>
                      <a:pt x="6126" y="7459"/>
                    </a:cubicBezTo>
                    <a:cubicBezTo>
                      <a:pt x="10181" y="2585"/>
                      <a:pt x="15465" y="167"/>
                      <a:pt x="21939" y="167"/>
                    </a:cubicBezTo>
                    <a:cubicBezTo>
                      <a:pt x="26515" y="167"/>
                      <a:pt x="30273" y="1432"/>
                      <a:pt x="33250" y="3999"/>
                    </a:cubicBezTo>
                    <a:cubicBezTo>
                      <a:pt x="36264" y="6529"/>
                      <a:pt x="38161" y="10250"/>
                      <a:pt x="38980" y="15087"/>
                    </a:cubicBezTo>
                    <a:moveTo>
                      <a:pt x="12897" y="40201"/>
                    </a:moveTo>
                    <a:cubicBezTo>
                      <a:pt x="12897" y="43922"/>
                      <a:pt x="13753" y="46824"/>
                      <a:pt x="15502" y="48833"/>
                    </a:cubicBezTo>
                    <a:cubicBezTo>
                      <a:pt x="17214" y="50880"/>
                      <a:pt x="19148" y="51884"/>
                      <a:pt x="21381" y="51884"/>
                    </a:cubicBezTo>
                    <a:cubicBezTo>
                      <a:pt x="23501" y="51884"/>
                      <a:pt x="25287" y="51066"/>
                      <a:pt x="26701" y="49392"/>
                    </a:cubicBezTo>
                    <a:cubicBezTo>
                      <a:pt x="28115" y="47717"/>
                      <a:pt x="28822" y="45001"/>
                      <a:pt x="28822" y="41206"/>
                    </a:cubicBezTo>
                    <a:cubicBezTo>
                      <a:pt x="28822" y="37299"/>
                      <a:pt x="28078" y="34434"/>
                      <a:pt x="26553" y="32648"/>
                    </a:cubicBezTo>
                    <a:cubicBezTo>
                      <a:pt x="24990" y="30825"/>
                      <a:pt x="23092" y="29895"/>
                      <a:pt x="20785" y="29895"/>
                    </a:cubicBezTo>
                    <a:cubicBezTo>
                      <a:pt x="18590" y="29895"/>
                      <a:pt x="16730" y="30788"/>
                      <a:pt x="15204" y="32500"/>
                    </a:cubicBezTo>
                    <a:cubicBezTo>
                      <a:pt x="13679" y="34248"/>
                      <a:pt x="12897" y="36816"/>
                      <a:pt x="12897" y="40201"/>
                    </a:cubicBezTo>
                    <a:close/>
                  </a:path>
                </a:pathLst>
              </a:custGeom>
              <a:solidFill>
                <a:srgbClr val="000000"/>
              </a:solidFill>
              <a:ln w="9525" cap="flat">
                <a:noFill/>
                <a:prstDash val="solid"/>
                <a:miter/>
              </a:ln>
            </p:spPr>
            <p:txBody>
              <a:bodyPr rtlCol="0" anchor="ctr"/>
              <a:lstStyle/>
              <a:p>
                <a:endParaRPr lang="en-CA"/>
              </a:p>
            </p:txBody>
          </p:sp>
          <p:sp>
            <p:nvSpPr>
              <p:cNvPr id="379" name="Freeform: Shape 378">
                <a:extLst>
                  <a:ext uri="{FF2B5EF4-FFF2-40B4-BE49-F238E27FC236}">
                    <a16:creationId xmlns:a16="http://schemas.microsoft.com/office/drawing/2014/main" id="{AA815475-DBC8-4A05-ADAF-21FCC2739B7D}"/>
                  </a:ext>
                </a:extLst>
              </p:cNvPr>
              <p:cNvSpPr/>
              <p:nvPr/>
            </p:nvSpPr>
            <p:spPr>
              <a:xfrm>
                <a:off x="925371" y="2583577"/>
                <a:ext cx="66972" cy="63437"/>
              </a:xfrm>
              <a:custGeom>
                <a:avLst/>
                <a:gdLst>
                  <a:gd name="connsiteX0" fmla="*/ 29 w 66972"/>
                  <a:gd name="connsiteY0" fmla="*/ 16017 h 63437"/>
                  <a:gd name="connsiteX1" fmla="*/ 3563 w 66972"/>
                  <a:gd name="connsiteY1" fmla="*/ 4036 h 63437"/>
                  <a:gd name="connsiteX2" fmla="*/ 13163 w 66972"/>
                  <a:gd name="connsiteY2" fmla="*/ 167 h 63437"/>
                  <a:gd name="connsiteX3" fmla="*/ 22948 w 66972"/>
                  <a:gd name="connsiteY3" fmla="*/ 4036 h 63437"/>
                  <a:gd name="connsiteX4" fmla="*/ 26520 w 66972"/>
                  <a:gd name="connsiteY4" fmla="*/ 16017 h 63437"/>
                  <a:gd name="connsiteX5" fmla="*/ 22948 w 66972"/>
                  <a:gd name="connsiteY5" fmla="*/ 27960 h 63437"/>
                  <a:gd name="connsiteX6" fmla="*/ 13386 w 66972"/>
                  <a:gd name="connsiteY6" fmla="*/ 31830 h 63437"/>
                  <a:gd name="connsiteX7" fmla="*/ 3563 w 66972"/>
                  <a:gd name="connsiteY7" fmla="*/ 27960 h 63437"/>
                  <a:gd name="connsiteX8" fmla="*/ 29 w 66972"/>
                  <a:gd name="connsiteY8" fmla="*/ 16017 h 63437"/>
                  <a:gd name="connsiteX9" fmla="*/ 8996 w 66972"/>
                  <a:gd name="connsiteY9" fmla="*/ 15905 h 63437"/>
                  <a:gd name="connsiteX10" fmla="*/ 10335 w 66972"/>
                  <a:gd name="connsiteY10" fmla="*/ 23793 h 63437"/>
                  <a:gd name="connsiteX11" fmla="*/ 13163 w 66972"/>
                  <a:gd name="connsiteY11" fmla="*/ 25244 h 63437"/>
                  <a:gd name="connsiteX12" fmla="*/ 16028 w 66972"/>
                  <a:gd name="connsiteY12" fmla="*/ 23793 h 63437"/>
                  <a:gd name="connsiteX13" fmla="*/ 17330 w 66972"/>
                  <a:gd name="connsiteY13" fmla="*/ 15905 h 63437"/>
                  <a:gd name="connsiteX14" fmla="*/ 16028 w 66972"/>
                  <a:gd name="connsiteY14" fmla="*/ 8092 h 63437"/>
                  <a:gd name="connsiteX15" fmla="*/ 13163 w 66972"/>
                  <a:gd name="connsiteY15" fmla="*/ 6603 h 63437"/>
                  <a:gd name="connsiteX16" fmla="*/ 10335 w 66972"/>
                  <a:gd name="connsiteY16" fmla="*/ 8055 h 63437"/>
                  <a:gd name="connsiteX17" fmla="*/ 8996 w 66972"/>
                  <a:gd name="connsiteY17" fmla="*/ 15905 h 63437"/>
                  <a:gd name="connsiteX18" fmla="*/ 21907 w 66972"/>
                  <a:gd name="connsiteY18" fmla="*/ 63493 h 63437"/>
                  <a:gd name="connsiteX19" fmla="*/ 13423 w 66972"/>
                  <a:gd name="connsiteY19" fmla="*/ 63493 h 63437"/>
                  <a:gd name="connsiteX20" fmla="*/ 45384 w 66972"/>
                  <a:gd name="connsiteY20" fmla="*/ 167 h 63437"/>
                  <a:gd name="connsiteX21" fmla="*/ 53644 w 66972"/>
                  <a:gd name="connsiteY21" fmla="*/ 167 h 63437"/>
                  <a:gd name="connsiteX22" fmla="*/ 21907 w 66972"/>
                  <a:gd name="connsiteY22" fmla="*/ 63493 h 63437"/>
                  <a:gd name="connsiteX23" fmla="*/ 40510 w 66972"/>
                  <a:gd name="connsiteY23" fmla="*/ 47717 h 63437"/>
                  <a:gd name="connsiteX24" fmla="*/ 44045 w 66972"/>
                  <a:gd name="connsiteY24" fmla="*/ 35774 h 63437"/>
                  <a:gd name="connsiteX25" fmla="*/ 53719 w 66972"/>
                  <a:gd name="connsiteY25" fmla="*/ 31867 h 63437"/>
                  <a:gd name="connsiteX26" fmla="*/ 63430 w 66972"/>
                  <a:gd name="connsiteY26" fmla="*/ 35774 h 63437"/>
                  <a:gd name="connsiteX27" fmla="*/ 67001 w 66972"/>
                  <a:gd name="connsiteY27" fmla="*/ 47717 h 63437"/>
                  <a:gd name="connsiteX28" fmla="*/ 63430 w 66972"/>
                  <a:gd name="connsiteY28" fmla="*/ 59698 h 63437"/>
                  <a:gd name="connsiteX29" fmla="*/ 53830 w 66972"/>
                  <a:gd name="connsiteY29" fmla="*/ 63605 h 63437"/>
                  <a:gd name="connsiteX30" fmla="*/ 44045 w 66972"/>
                  <a:gd name="connsiteY30" fmla="*/ 59698 h 63437"/>
                  <a:gd name="connsiteX31" fmla="*/ 40510 w 66972"/>
                  <a:gd name="connsiteY31" fmla="*/ 47717 h 63437"/>
                  <a:gd name="connsiteX32" fmla="*/ 49477 w 66972"/>
                  <a:gd name="connsiteY32" fmla="*/ 47680 h 63437"/>
                  <a:gd name="connsiteX33" fmla="*/ 50816 w 66972"/>
                  <a:gd name="connsiteY33" fmla="*/ 55494 h 63437"/>
                  <a:gd name="connsiteX34" fmla="*/ 53644 w 66972"/>
                  <a:gd name="connsiteY34" fmla="*/ 57019 h 63437"/>
                  <a:gd name="connsiteX35" fmla="*/ 56472 w 66972"/>
                  <a:gd name="connsiteY35" fmla="*/ 55531 h 63437"/>
                  <a:gd name="connsiteX36" fmla="*/ 57811 w 66972"/>
                  <a:gd name="connsiteY36" fmla="*/ 47680 h 63437"/>
                  <a:gd name="connsiteX37" fmla="*/ 56509 w 66972"/>
                  <a:gd name="connsiteY37" fmla="*/ 39829 h 63437"/>
                  <a:gd name="connsiteX38" fmla="*/ 53644 w 66972"/>
                  <a:gd name="connsiteY38" fmla="*/ 38341 h 63437"/>
                  <a:gd name="connsiteX39" fmla="*/ 50816 w 66972"/>
                  <a:gd name="connsiteY39" fmla="*/ 39829 h 63437"/>
                  <a:gd name="connsiteX40" fmla="*/ 49477 w 66972"/>
                  <a:gd name="connsiteY40" fmla="*/ 47680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17"/>
                    </a:moveTo>
                    <a:cubicBezTo>
                      <a:pt x="29" y="10622"/>
                      <a:pt x="1219" y="6641"/>
                      <a:pt x="3563" y="4036"/>
                    </a:cubicBezTo>
                    <a:cubicBezTo>
                      <a:pt x="5907" y="1469"/>
                      <a:pt x="9107" y="167"/>
                      <a:pt x="13163" y="167"/>
                    </a:cubicBezTo>
                    <a:cubicBezTo>
                      <a:pt x="17330" y="167"/>
                      <a:pt x="20604" y="1469"/>
                      <a:pt x="22948" y="4036"/>
                    </a:cubicBezTo>
                    <a:cubicBezTo>
                      <a:pt x="25330" y="6603"/>
                      <a:pt x="26520" y="10585"/>
                      <a:pt x="26520" y="16017"/>
                    </a:cubicBezTo>
                    <a:cubicBezTo>
                      <a:pt x="26520" y="21375"/>
                      <a:pt x="25330" y="25356"/>
                      <a:pt x="22948" y="27960"/>
                    </a:cubicBezTo>
                    <a:cubicBezTo>
                      <a:pt x="20604" y="30528"/>
                      <a:pt x="17404" y="31830"/>
                      <a:pt x="13386" y="31830"/>
                    </a:cubicBezTo>
                    <a:cubicBezTo>
                      <a:pt x="9182" y="31830"/>
                      <a:pt x="5907" y="30565"/>
                      <a:pt x="3563" y="27960"/>
                    </a:cubicBezTo>
                    <a:cubicBezTo>
                      <a:pt x="1219" y="25393"/>
                      <a:pt x="29" y="21412"/>
                      <a:pt x="29" y="16017"/>
                    </a:cubicBezTo>
                    <a:moveTo>
                      <a:pt x="8996" y="15905"/>
                    </a:moveTo>
                    <a:cubicBezTo>
                      <a:pt x="8996" y="19812"/>
                      <a:pt x="9442" y="22454"/>
                      <a:pt x="10335" y="23793"/>
                    </a:cubicBezTo>
                    <a:cubicBezTo>
                      <a:pt x="11005" y="24760"/>
                      <a:pt x="11972" y="25244"/>
                      <a:pt x="13163" y="25244"/>
                    </a:cubicBezTo>
                    <a:cubicBezTo>
                      <a:pt x="14391" y="25244"/>
                      <a:pt x="15358" y="24760"/>
                      <a:pt x="16028" y="23793"/>
                    </a:cubicBezTo>
                    <a:cubicBezTo>
                      <a:pt x="16884" y="22454"/>
                      <a:pt x="17330" y="19812"/>
                      <a:pt x="17330" y="15905"/>
                    </a:cubicBezTo>
                    <a:cubicBezTo>
                      <a:pt x="17330" y="12036"/>
                      <a:pt x="16884" y="9394"/>
                      <a:pt x="16028" y="8092"/>
                    </a:cubicBezTo>
                    <a:cubicBezTo>
                      <a:pt x="15358" y="7087"/>
                      <a:pt x="14391" y="6603"/>
                      <a:pt x="13163" y="6603"/>
                    </a:cubicBezTo>
                    <a:cubicBezTo>
                      <a:pt x="11972" y="6603"/>
                      <a:pt x="11005" y="7087"/>
                      <a:pt x="10335" y="8055"/>
                    </a:cubicBezTo>
                    <a:cubicBezTo>
                      <a:pt x="9442" y="9394"/>
                      <a:pt x="8996" y="12036"/>
                      <a:pt x="8996" y="15905"/>
                    </a:cubicBezTo>
                    <a:moveTo>
                      <a:pt x="21907" y="63493"/>
                    </a:moveTo>
                    <a:lnTo>
                      <a:pt x="13423" y="63493"/>
                    </a:lnTo>
                    <a:lnTo>
                      <a:pt x="45384" y="167"/>
                    </a:lnTo>
                    <a:lnTo>
                      <a:pt x="53644" y="167"/>
                    </a:lnTo>
                    <a:lnTo>
                      <a:pt x="21907" y="63493"/>
                    </a:lnTo>
                    <a:moveTo>
                      <a:pt x="40510" y="47717"/>
                    </a:moveTo>
                    <a:cubicBezTo>
                      <a:pt x="40510" y="42359"/>
                      <a:pt x="41701" y="38378"/>
                      <a:pt x="44045" y="35774"/>
                    </a:cubicBezTo>
                    <a:cubicBezTo>
                      <a:pt x="46389" y="33169"/>
                      <a:pt x="49626" y="31867"/>
                      <a:pt x="53719" y="31867"/>
                    </a:cubicBezTo>
                    <a:cubicBezTo>
                      <a:pt x="57848" y="31867"/>
                      <a:pt x="61086" y="33169"/>
                      <a:pt x="63430" y="35774"/>
                    </a:cubicBezTo>
                    <a:cubicBezTo>
                      <a:pt x="65811" y="38378"/>
                      <a:pt x="66964" y="42359"/>
                      <a:pt x="67001" y="47717"/>
                    </a:cubicBezTo>
                    <a:cubicBezTo>
                      <a:pt x="66964" y="53112"/>
                      <a:pt x="65811" y="57131"/>
                      <a:pt x="63430" y="59698"/>
                    </a:cubicBezTo>
                    <a:cubicBezTo>
                      <a:pt x="61086" y="62302"/>
                      <a:pt x="57886" y="63605"/>
                      <a:pt x="53830" y="63605"/>
                    </a:cubicBezTo>
                    <a:cubicBezTo>
                      <a:pt x="49663" y="63605"/>
                      <a:pt x="46389" y="62302"/>
                      <a:pt x="44045" y="59698"/>
                    </a:cubicBezTo>
                    <a:cubicBezTo>
                      <a:pt x="41701" y="57131"/>
                      <a:pt x="40510" y="53112"/>
                      <a:pt x="40510" y="47717"/>
                    </a:cubicBezTo>
                    <a:moveTo>
                      <a:pt x="49477" y="47680"/>
                    </a:moveTo>
                    <a:cubicBezTo>
                      <a:pt x="49477" y="51587"/>
                      <a:pt x="49923" y="54191"/>
                      <a:pt x="50816" y="55494"/>
                    </a:cubicBezTo>
                    <a:cubicBezTo>
                      <a:pt x="51486" y="56498"/>
                      <a:pt x="52453" y="57019"/>
                      <a:pt x="53644" y="57019"/>
                    </a:cubicBezTo>
                    <a:cubicBezTo>
                      <a:pt x="54872" y="57019"/>
                      <a:pt x="55802" y="56535"/>
                      <a:pt x="56472" y="55531"/>
                    </a:cubicBezTo>
                    <a:cubicBezTo>
                      <a:pt x="57365" y="54191"/>
                      <a:pt x="57811" y="51587"/>
                      <a:pt x="57811" y="47680"/>
                    </a:cubicBezTo>
                    <a:cubicBezTo>
                      <a:pt x="57811" y="43773"/>
                      <a:pt x="57365" y="41169"/>
                      <a:pt x="56509" y="39829"/>
                    </a:cubicBezTo>
                    <a:cubicBezTo>
                      <a:pt x="55839" y="38825"/>
                      <a:pt x="54872" y="38341"/>
                      <a:pt x="53644" y="38341"/>
                    </a:cubicBezTo>
                    <a:cubicBezTo>
                      <a:pt x="52416" y="38341"/>
                      <a:pt x="51486" y="38825"/>
                      <a:pt x="50816" y="39829"/>
                    </a:cubicBezTo>
                    <a:cubicBezTo>
                      <a:pt x="49923" y="41169"/>
                      <a:pt x="49477" y="43773"/>
                      <a:pt x="49477" y="47680"/>
                    </a:cubicBezTo>
                    <a:close/>
                  </a:path>
                </a:pathLst>
              </a:custGeom>
              <a:solidFill>
                <a:srgbClr val="000000"/>
              </a:solidFill>
              <a:ln w="9525" cap="flat">
                <a:noFill/>
                <a:prstDash val="solid"/>
                <a:miter/>
              </a:ln>
            </p:spPr>
            <p:txBody>
              <a:bodyPr rtlCol="0" anchor="ctr"/>
              <a:lstStyle/>
              <a:p>
                <a:endParaRPr lang="en-CA"/>
              </a:p>
            </p:txBody>
          </p:sp>
        </p:grpSp>
        <p:grpSp>
          <p:nvGrpSpPr>
            <p:cNvPr id="380" name="Graphic 4">
              <a:extLst>
                <a:ext uri="{FF2B5EF4-FFF2-40B4-BE49-F238E27FC236}">
                  <a16:creationId xmlns:a16="http://schemas.microsoft.com/office/drawing/2014/main" id="{61816B6B-5A33-4CBE-8871-3543959A2B79}"/>
                </a:ext>
              </a:extLst>
            </p:cNvPr>
            <p:cNvGrpSpPr/>
            <p:nvPr/>
          </p:nvGrpSpPr>
          <p:grpSpPr>
            <a:xfrm>
              <a:off x="878495" y="2244478"/>
              <a:ext cx="113849" cy="63437"/>
              <a:chOff x="878495" y="2244478"/>
              <a:chExt cx="113849" cy="63437"/>
            </a:xfrm>
          </p:grpSpPr>
          <p:sp>
            <p:nvSpPr>
              <p:cNvPr id="381" name="Freeform: Shape 380">
                <a:extLst>
                  <a:ext uri="{FF2B5EF4-FFF2-40B4-BE49-F238E27FC236}">
                    <a16:creationId xmlns:a16="http://schemas.microsoft.com/office/drawing/2014/main" id="{1DFAF669-8E76-495F-A5E4-A4D622F8B57F}"/>
                  </a:ext>
                </a:extLst>
              </p:cNvPr>
              <p:cNvSpPr/>
              <p:nvPr/>
            </p:nvSpPr>
            <p:spPr>
              <a:xfrm>
                <a:off x="878495" y="2245259"/>
                <a:ext cx="39476" cy="61317"/>
              </a:xfrm>
              <a:custGeom>
                <a:avLst/>
                <a:gdLst>
                  <a:gd name="connsiteX0" fmla="*/ 10070 w 39476"/>
                  <a:gd name="connsiteY0" fmla="*/ 27999 h 61317"/>
                  <a:gd name="connsiteX1" fmla="*/ 3559 w 39476"/>
                  <a:gd name="connsiteY1" fmla="*/ 22827 h 61317"/>
                  <a:gd name="connsiteX2" fmla="*/ 1549 w 39476"/>
                  <a:gd name="connsiteY2" fmla="*/ 15609 h 61317"/>
                  <a:gd name="connsiteX3" fmla="*/ 6237 w 39476"/>
                  <a:gd name="connsiteY3" fmla="*/ 4484 h 61317"/>
                  <a:gd name="connsiteX4" fmla="*/ 19558 w 39476"/>
                  <a:gd name="connsiteY4" fmla="*/ 131 h 61317"/>
                  <a:gd name="connsiteX5" fmla="*/ 32840 w 39476"/>
                  <a:gd name="connsiteY5" fmla="*/ 4484 h 61317"/>
                  <a:gd name="connsiteX6" fmla="*/ 37566 w 39476"/>
                  <a:gd name="connsiteY6" fmla="*/ 15609 h 61317"/>
                  <a:gd name="connsiteX7" fmla="*/ 35408 w 39476"/>
                  <a:gd name="connsiteY7" fmla="*/ 23013 h 61317"/>
                  <a:gd name="connsiteX8" fmla="*/ 29306 w 39476"/>
                  <a:gd name="connsiteY8" fmla="*/ 27999 h 61317"/>
                  <a:gd name="connsiteX9" fmla="*/ 36896 w 39476"/>
                  <a:gd name="connsiteY9" fmla="*/ 33841 h 61317"/>
                  <a:gd name="connsiteX10" fmla="*/ 39501 w 39476"/>
                  <a:gd name="connsiteY10" fmla="*/ 42733 h 61317"/>
                  <a:gd name="connsiteX11" fmla="*/ 34180 w 39476"/>
                  <a:gd name="connsiteY11" fmla="*/ 56239 h 61317"/>
                  <a:gd name="connsiteX12" fmla="*/ 20078 w 39476"/>
                  <a:gd name="connsiteY12" fmla="*/ 61448 h 61317"/>
                  <a:gd name="connsiteX13" fmla="*/ 6461 w 39476"/>
                  <a:gd name="connsiteY13" fmla="*/ 57132 h 61317"/>
                  <a:gd name="connsiteX14" fmla="*/ 24 w 39476"/>
                  <a:gd name="connsiteY14" fmla="*/ 43217 h 61317"/>
                  <a:gd name="connsiteX15" fmla="*/ 2442 w 39476"/>
                  <a:gd name="connsiteY15" fmla="*/ 34287 h 61317"/>
                  <a:gd name="connsiteX16" fmla="*/ 10070 w 39476"/>
                  <a:gd name="connsiteY16" fmla="*/ 27999 h 61317"/>
                  <a:gd name="connsiteX17" fmla="*/ 12451 w 39476"/>
                  <a:gd name="connsiteY17" fmla="*/ 16428 h 61317"/>
                  <a:gd name="connsiteX18" fmla="*/ 14386 w 39476"/>
                  <a:gd name="connsiteY18" fmla="*/ 21786 h 61317"/>
                  <a:gd name="connsiteX19" fmla="*/ 19558 w 39476"/>
                  <a:gd name="connsiteY19" fmla="*/ 23683 h 61317"/>
                  <a:gd name="connsiteX20" fmla="*/ 24804 w 39476"/>
                  <a:gd name="connsiteY20" fmla="*/ 21748 h 61317"/>
                  <a:gd name="connsiteX21" fmla="*/ 26776 w 39476"/>
                  <a:gd name="connsiteY21" fmla="*/ 16391 h 61317"/>
                  <a:gd name="connsiteX22" fmla="*/ 24804 w 39476"/>
                  <a:gd name="connsiteY22" fmla="*/ 11182 h 61317"/>
                  <a:gd name="connsiteX23" fmla="*/ 19669 w 39476"/>
                  <a:gd name="connsiteY23" fmla="*/ 9247 h 61317"/>
                  <a:gd name="connsiteX24" fmla="*/ 14386 w 39476"/>
                  <a:gd name="connsiteY24" fmla="*/ 11219 h 61317"/>
                  <a:gd name="connsiteX25" fmla="*/ 12451 w 39476"/>
                  <a:gd name="connsiteY25" fmla="*/ 16428 h 61317"/>
                  <a:gd name="connsiteX26" fmla="*/ 11372 w 39476"/>
                  <a:gd name="connsiteY26" fmla="*/ 42101 h 61317"/>
                  <a:gd name="connsiteX27" fmla="*/ 13790 w 39476"/>
                  <a:gd name="connsiteY27" fmla="*/ 49505 h 61317"/>
                  <a:gd name="connsiteX28" fmla="*/ 19892 w 39476"/>
                  <a:gd name="connsiteY28" fmla="*/ 52184 h 61317"/>
                  <a:gd name="connsiteX29" fmla="*/ 25771 w 39476"/>
                  <a:gd name="connsiteY29" fmla="*/ 49616 h 61317"/>
                  <a:gd name="connsiteX30" fmla="*/ 28115 w 39476"/>
                  <a:gd name="connsiteY30" fmla="*/ 42249 h 61317"/>
                  <a:gd name="connsiteX31" fmla="*/ 25734 w 39476"/>
                  <a:gd name="connsiteY31" fmla="*/ 35478 h 61317"/>
                  <a:gd name="connsiteX32" fmla="*/ 19706 w 39476"/>
                  <a:gd name="connsiteY32" fmla="*/ 32910 h 61317"/>
                  <a:gd name="connsiteX33" fmla="*/ 13456 w 39476"/>
                  <a:gd name="connsiteY33" fmla="*/ 35813 h 61317"/>
                  <a:gd name="connsiteX34" fmla="*/ 11372 w 39476"/>
                  <a:gd name="connsiteY34" fmla="*/ 42101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0" y="27999"/>
                    </a:moveTo>
                    <a:cubicBezTo>
                      <a:pt x="7093" y="26734"/>
                      <a:pt x="4935" y="25023"/>
                      <a:pt x="3559" y="22827"/>
                    </a:cubicBezTo>
                    <a:cubicBezTo>
                      <a:pt x="2219" y="20632"/>
                      <a:pt x="1549" y="18214"/>
                      <a:pt x="1549" y="15609"/>
                    </a:cubicBezTo>
                    <a:cubicBezTo>
                      <a:pt x="1549" y="11107"/>
                      <a:pt x="3112" y="7424"/>
                      <a:pt x="6237" y="4484"/>
                    </a:cubicBezTo>
                    <a:cubicBezTo>
                      <a:pt x="9363" y="1582"/>
                      <a:pt x="13790" y="131"/>
                      <a:pt x="19558" y="131"/>
                    </a:cubicBezTo>
                    <a:cubicBezTo>
                      <a:pt x="25250" y="131"/>
                      <a:pt x="29678" y="1582"/>
                      <a:pt x="32840" y="4484"/>
                    </a:cubicBezTo>
                    <a:cubicBezTo>
                      <a:pt x="36003" y="7424"/>
                      <a:pt x="37566" y="11107"/>
                      <a:pt x="37566" y="15609"/>
                    </a:cubicBezTo>
                    <a:cubicBezTo>
                      <a:pt x="37566" y="18362"/>
                      <a:pt x="36859" y="20855"/>
                      <a:pt x="35408" y="23013"/>
                    </a:cubicBezTo>
                    <a:cubicBezTo>
                      <a:pt x="33957" y="25209"/>
                      <a:pt x="31910" y="26846"/>
                      <a:pt x="29306" y="27999"/>
                    </a:cubicBezTo>
                    <a:cubicBezTo>
                      <a:pt x="32617" y="29339"/>
                      <a:pt x="35147" y="31273"/>
                      <a:pt x="36896" y="33841"/>
                    </a:cubicBezTo>
                    <a:cubicBezTo>
                      <a:pt x="38608" y="36408"/>
                      <a:pt x="39501" y="39385"/>
                      <a:pt x="39501" y="42733"/>
                    </a:cubicBezTo>
                    <a:cubicBezTo>
                      <a:pt x="39501" y="48277"/>
                      <a:pt x="37715" y="52779"/>
                      <a:pt x="34180" y="56239"/>
                    </a:cubicBezTo>
                    <a:cubicBezTo>
                      <a:pt x="30645" y="59700"/>
                      <a:pt x="25957" y="61448"/>
                      <a:pt x="20078" y="61448"/>
                    </a:cubicBezTo>
                    <a:cubicBezTo>
                      <a:pt x="14646" y="61448"/>
                      <a:pt x="10107" y="59997"/>
                      <a:pt x="6461" y="57132"/>
                    </a:cubicBezTo>
                    <a:cubicBezTo>
                      <a:pt x="2182" y="53746"/>
                      <a:pt x="24" y="49133"/>
                      <a:pt x="24" y="43217"/>
                    </a:cubicBezTo>
                    <a:cubicBezTo>
                      <a:pt x="24" y="39980"/>
                      <a:pt x="842" y="37003"/>
                      <a:pt x="2442" y="34287"/>
                    </a:cubicBezTo>
                    <a:cubicBezTo>
                      <a:pt x="4042" y="31571"/>
                      <a:pt x="6610" y="29450"/>
                      <a:pt x="10070" y="27999"/>
                    </a:cubicBezTo>
                    <a:moveTo>
                      <a:pt x="12451" y="16428"/>
                    </a:moveTo>
                    <a:cubicBezTo>
                      <a:pt x="12451" y="18697"/>
                      <a:pt x="13084" y="20483"/>
                      <a:pt x="14386" y="21786"/>
                    </a:cubicBezTo>
                    <a:cubicBezTo>
                      <a:pt x="15688" y="23051"/>
                      <a:pt x="17400" y="23683"/>
                      <a:pt x="19558" y="23683"/>
                    </a:cubicBezTo>
                    <a:cubicBezTo>
                      <a:pt x="21753" y="23683"/>
                      <a:pt x="23501" y="23051"/>
                      <a:pt x="24804" y="21748"/>
                    </a:cubicBezTo>
                    <a:cubicBezTo>
                      <a:pt x="26106" y="20446"/>
                      <a:pt x="26776" y="18660"/>
                      <a:pt x="26776" y="16391"/>
                    </a:cubicBezTo>
                    <a:cubicBezTo>
                      <a:pt x="26776" y="14233"/>
                      <a:pt x="26106" y="12484"/>
                      <a:pt x="24804" y="11182"/>
                    </a:cubicBezTo>
                    <a:cubicBezTo>
                      <a:pt x="23539" y="9916"/>
                      <a:pt x="21790" y="9247"/>
                      <a:pt x="19669" y="9247"/>
                    </a:cubicBezTo>
                    <a:cubicBezTo>
                      <a:pt x="17474" y="9247"/>
                      <a:pt x="15725" y="9916"/>
                      <a:pt x="14386" y="11219"/>
                    </a:cubicBezTo>
                    <a:cubicBezTo>
                      <a:pt x="13084" y="12521"/>
                      <a:pt x="12451" y="14270"/>
                      <a:pt x="12451" y="16428"/>
                    </a:cubicBezTo>
                    <a:moveTo>
                      <a:pt x="11372" y="42101"/>
                    </a:moveTo>
                    <a:cubicBezTo>
                      <a:pt x="11372" y="45263"/>
                      <a:pt x="12191" y="47756"/>
                      <a:pt x="13790" y="49505"/>
                    </a:cubicBezTo>
                    <a:cubicBezTo>
                      <a:pt x="15428" y="51291"/>
                      <a:pt x="17474" y="52184"/>
                      <a:pt x="19892" y="52184"/>
                    </a:cubicBezTo>
                    <a:cubicBezTo>
                      <a:pt x="22274" y="52184"/>
                      <a:pt x="24208" y="51328"/>
                      <a:pt x="25771" y="49616"/>
                    </a:cubicBezTo>
                    <a:cubicBezTo>
                      <a:pt x="27334" y="47905"/>
                      <a:pt x="28115" y="45449"/>
                      <a:pt x="28115" y="42249"/>
                    </a:cubicBezTo>
                    <a:cubicBezTo>
                      <a:pt x="28115" y="39422"/>
                      <a:pt x="27334" y="37152"/>
                      <a:pt x="25734" y="35478"/>
                    </a:cubicBezTo>
                    <a:cubicBezTo>
                      <a:pt x="24171" y="33766"/>
                      <a:pt x="22162" y="32910"/>
                      <a:pt x="19706" y="32910"/>
                    </a:cubicBezTo>
                    <a:cubicBezTo>
                      <a:pt x="16916" y="32910"/>
                      <a:pt x="14832" y="33878"/>
                      <a:pt x="13456" y="35813"/>
                    </a:cubicBezTo>
                    <a:cubicBezTo>
                      <a:pt x="12079" y="37747"/>
                      <a:pt x="11372" y="39868"/>
                      <a:pt x="11372" y="42101"/>
                    </a:cubicBezTo>
                    <a:close/>
                  </a:path>
                </a:pathLst>
              </a:custGeom>
              <a:solidFill>
                <a:srgbClr val="000000"/>
              </a:solidFill>
              <a:ln w="9525" cap="flat">
                <a:noFill/>
                <a:prstDash val="solid"/>
                <a:miter/>
              </a:ln>
            </p:spPr>
            <p:txBody>
              <a:bodyPr rtlCol="0" anchor="ctr"/>
              <a:lstStyle/>
              <a:p>
                <a:endParaRPr lang="en-CA"/>
              </a:p>
            </p:txBody>
          </p:sp>
          <p:sp>
            <p:nvSpPr>
              <p:cNvPr id="382" name="Freeform: Shape 381">
                <a:extLst>
                  <a:ext uri="{FF2B5EF4-FFF2-40B4-BE49-F238E27FC236}">
                    <a16:creationId xmlns:a16="http://schemas.microsoft.com/office/drawing/2014/main" id="{E704E7A1-0D49-4CB5-95B7-486EEEE2C5DE}"/>
                  </a:ext>
                </a:extLst>
              </p:cNvPr>
              <p:cNvSpPr/>
              <p:nvPr/>
            </p:nvSpPr>
            <p:spPr>
              <a:xfrm>
                <a:off x="925371" y="2244478"/>
                <a:ext cx="66972" cy="63437"/>
              </a:xfrm>
              <a:custGeom>
                <a:avLst/>
                <a:gdLst>
                  <a:gd name="connsiteX0" fmla="*/ 29 w 66972"/>
                  <a:gd name="connsiteY0" fmla="*/ 15981 h 63437"/>
                  <a:gd name="connsiteX1" fmla="*/ 3563 w 66972"/>
                  <a:gd name="connsiteY1" fmla="*/ 4001 h 63437"/>
                  <a:gd name="connsiteX2" fmla="*/ 13163 w 66972"/>
                  <a:gd name="connsiteY2" fmla="*/ 131 h 63437"/>
                  <a:gd name="connsiteX3" fmla="*/ 22948 w 66972"/>
                  <a:gd name="connsiteY3" fmla="*/ 4001 h 63437"/>
                  <a:gd name="connsiteX4" fmla="*/ 26520 w 66972"/>
                  <a:gd name="connsiteY4" fmla="*/ 15981 h 63437"/>
                  <a:gd name="connsiteX5" fmla="*/ 22948 w 66972"/>
                  <a:gd name="connsiteY5" fmla="*/ 27925 h 63437"/>
                  <a:gd name="connsiteX6" fmla="*/ 13386 w 66972"/>
                  <a:gd name="connsiteY6" fmla="*/ 31794 h 63437"/>
                  <a:gd name="connsiteX7" fmla="*/ 3563 w 66972"/>
                  <a:gd name="connsiteY7" fmla="*/ 27925 h 63437"/>
                  <a:gd name="connsiteX8" fmla="*/ 29 w 66972"/>
                  <a:gd name="connsiteY8" fmla="*/ 15981 h 63437"/>
                  <a:gd name="connsiteX9" fmla="*/ 8996 w 66972"/>
                  <a:gd name="connsiteY9" fmla="*/ 15870 h 63437"/>
                  <a:gd name="connsiteX10" fmla="*/ 10335 w 66972"/>
                  <a:gd name="connsiteY10" fmla="*/ 23758 h 63437"/>
                  <a:gd name="connsiteX11" fmla="*/ 13163 w 66972"/>
                  <a:gd name="connsiteY11" fmla="*/ 25209 h 63437"/>
                  <a:gd name="connsiteX12" fmla="*/ 16028 w 66972"/>
                  <a:gd name="connsiteY12" fmla="*/ 23758 h 63437"/>
                  <a:gd name="connsiteX13" fmla="*/ 17330 w 66972"/>
                  <a:gd name="connsiteY13" fmla="*/ 15870 h 63437"/>
                  <a:gd name="connsiteX14" fmla="*/ 16028 w 66972"/>
                  <a:gd name="connsiteY14" fmla="*/ 8056 h 63437"/>
                  <a:gd name="connsiteX15" fmla="*/ 13163 w 66972"/>
                  <a:gd name="connsiteY15" fmla="*/ 6568 h 63437"/>
                  <a:gd name="connsiteX16" fmla="*/ 10335 w 66972"/>
                  <a:gd name="connsiteY16" fmla="*/ 8019 h 63437"/>
                  <a:gd name="connsiteX17" fmla="*/ 8996 w 66972"/>
                  <a:gd name="connsiteY17" fmla="*/ 15870 h 63437"/>
                  <a:gd name="connsiteX18" fmla="*/ 21907 w 66972"/>
                  <a:gd name="connsiteY18" fmla="*/ 63457 h 63437"/>
                  <a:gd name="connsiteX19" fmla="*/ 13423 w 66972"/>
                  <a:gd name="connsiteY19" fmla="*/ 63457 h 63437"/>
                  <a:gd name="connsiteX20" fmla="*/ 45384 w 66972"/>
                  <a:gd name="connsiteY20" fmla="*/ 131 h 63437"/>
                  <a:gd name="connsiteX21" fmla="*/ 53644 w 66972"/>
                  <a:gd name="connsiteY21" fmla="*/ 131 h 63437"/>
                  <a:gd name="connsiteX22" fmla="*/ 21907 w 66972"/>
                  <a:gd name="connsiteY22" fmla="*/ 63457 h 63437"/>
                  <a:gd name="connsiteX23" fmla="*/ 40510 w 66972"/>
                  <a:gd name="connsiteY23" fmla="*/ 47682 h 63437"/>
                  <a:gd name="connsiteX24" fmla="*/ 44045 w 66972"/>
                  <a:gd name="connsiteY24" fmla="*/ 35738 h 63437"/>
                  <a:gd name="connsiteX25" fmla="*/ 53719 w 66972"/>
                  <a:gd name="connsiteY25" fmla="*/ 31831 h 63437"/>
                  <a:gd name="connsiteX26" fmla="*/ 63430 w 66972"/>
                  <a:gd name="connsiteY26" fmla="*/ 35738 h 63437"/>
                  <a:gd name="connsiteX27" fmla="*/ 67001 w 66972"/>
                  <a:gd name="connsiteY27" fmla="*/ 47682 h 63437"/>
                  <a:gd name="connsiteX28" fmla="*/ 63430 w 66972"/>
                  <a:gd name="connsiteY28" fmla="*/ 59662 h 63437"/>
                  <a:gd name="connsiteX29" fmla="*/ 53830 w 66972"/>
                  <a:gd name="connsiteY29" fmla="*/ 63569 h 63437"/>
                  <a:gd name="connsiteX30" fmla="*/ 44045 w 66972"/>
                  <a:gd name="connsiteY30" fmla="*/ 59662 h 63437"/>
                  <a:gd name="connsiteX31" fmla="*/ 40510 w 66972"/>
                  <a:gd name="connsiteY31" fmla="*/ 47682 h 63437"/>
                  <a:gd name="connsiteX32" fmla="*/ 49477 w 66972"/>
                  <a:gd name="connsiteY32" fmla="*/ 47644 h 63437"/>
                  <a:gd name="connsiteX33" fmla="*/ 50816 w 66972"/>
                  <a:gd name="connsiteY33" fmla="*/ 55458 h 63437"/>
                  <a:gd name="connsiteX34" fmla="*/ 53644 w 66972"/>
                  <a:gd name="connsiteY34" fmla="*/ 56983 h 63437"/>
                  <a:gd name="connsiteX35" fmla="*/ 56472 w 66972"/>
                  <a:gd name="connsiteY35" fmla="*/ 55495 h 63437"/>
                  <a:gd name="connsiteX36" fmla="*/ 57811 w 66972"/>
                  <a:gd name="connsiteY36" fmla="*/ 47644 h 63437"/>
                  <a:gd name="connsiteX37" fmla="*/ 56509 w 66972"/>
                  <a:gd name="connsiteY37" fmla="*/ 39794 h 63437"/>
                  <a:gd name="connsiteX38" fmla="*/ 53644 w 66972"/>
                  <a:gd name="connsiteY38" fmla="*/ 38305 h 63437"/>
                  <a:gd name="connsiteX39" fmla="*/ 50816 w 66972"/>
                  <a:gd name="connsiteY39" fmla="*/ 39794 h 63437"/>
                  <a:gd name="connsiteX40" fmla="*/ 49477 w 66972"/>
                  <a:gd name="connsiteY40" fmla="*/ 4764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81"/>
                    </a:moveTo>
                    <a:cubicBezTo>
                      <a:pt x="29" y="10586"/>
                      <a:pt x="1219" y="6605"/>
                      <a:pt x="3563" y="4001"/>
                    </a:cubicBezTo>
                    <a:cubicBezTo>
                      <a:pt x="5907" y="1433"/>
                      <a:pt x="9107" y="131"/>
                      <a:pt x="13163" y="131"/>
                    </a:cubicBezTo>
                    <a:cubicBezTo>
                      <a:pt x="17330" y="131"/>
                      <a:pt x="20604" y="1433"/>
                      <a:pt x="22948" y="4001"/>
                    </a:cubicBezTo>
                    <a:cubicBezTo>
                      <a:pt x="25330" y="6568"/>
                      <a:pt x="26520" y="10549"/>
                      <a:pt x="26520" y="15981"/>
                    </a:cubicBezTo>
                    <a:cubicBezTo>
                      <a:pt x="26520" y="21339"/>
                      <a:pt x="25330" y="25320"/>
                      <a:pt x="22948" y="27925"/>
                    </a:cubicBezTo>
                    <a:cubicBezTo>
                      <a:pt x="20604" y="30492"/>
                      <a:pt x="17404" y="31794"/>
                      <a:pt x="13386" y="31794"/>
                    </a:cubicBezTo>
                    <a:cubicBezTo>
                      <a:pt x="9182" y="31794"/>
                      <a:pt x="5907" y="30529"/>
                      <a:pt x="3563" y="27925"/>
                    </a:cubicBezTo>
                    <a:cubicBezTo>
                      <a:pt x="1219" y="25357"/>
                      <a:pt x="29" y="21376"/>
                      <a:pt x="29" y="15981"/>
                    </a:cubicBezTo>
                    <a:moveTo>
                      <a:pt x="8996" y="15870"/>
                    </a:moveTo>
                    <a:cubicBezTo>
                      <a:pt x="8996" y="19776"/>
                      <a:pt x="9442" y="22418"/>
                      <a:pt x="10335" y="23758"/>
                    </a:cubicBezTo>
                    <a:cubicBezTo>
                      <a:pt x="11005" y="24725"/>
                      <a:pt x="11972" y="25209"/>
                      <a:pt x="13163" y="25209"/>
                    </a:cubicBezTo>
                    <a:cubicBezTo>
                      <a:pt x="14391" y="25209"/>
                      <a:pt x="15358" y="24725"/>
                      <a:pt x="16028" y="23758"/>
                    </a:cubicBezTo>
                    <a:cubicBezTo>
                      <a:pt x="16884" y="22418"/>
                      <a:pt x="17330" y="19776"/>
                      <a:pt x="17330" y="15870"/>
                    </a:cubicBezTo>
                    <a:cubicBezTo>
                      <a:pt x="17330" y="12000"/>
                      <a:pt x="16884" y="9358"/>
                      <a:pt x="16028" y="8056"/>
                    </a:cubicBezTo>
                    <a:cubicBezTo>
                      <a:pt x="15358" y="7052"/>
                      <a:pt x="14391" y="6568"/>
                      <a:pt x="13163" y="6568"/>
                    </a:cubicBezTo>
                    <a:cubicBezTo>
                      <a:pt x="11972" y="6568"/>
                      <a:pt x="11005" y="7052"/>
                      <a:pt x="10335" y="8019"/>
                    </a:cubicBezTo>
                    <a:cubicBezTo>
                      <a:pt x="9442" y="9358"/>
                      <a:pt x="8996" y="12000"/>
                      <a:pt x="8996" y="15870"/>
                    </a:cubicBezTo>
                    <a:moveTo>
                      <a:pt x="21907" y="63457"/>
                    </a:moveTo>
                    <a:lnTo>
                      <a:pt x="13423" y="63457"/>
                    </a:lnTo>
                    <a:lnTo>
                      <a:pt x="45384" y="131"/>
                    </a:lnTo>
                    <a:lnTo>
                      <a:pt x="53644" y="131"/>
                    </a:lnTo>
                    <a:lnTo>
                      <a:pt x="21907" y="63457"/>
                    </a:lnTo>
                    <a:moveTo>
                      <a:pt x="40510" y="47682"/>
                    </a:moveTo>
                    <a:cubicBezTo>
                      <a:pt x="40510" y="42324"/>
                      <a:pt x="41701" y="38343"/>
                      <a:pt x="44045" y="35738"/>
                    </a:cubicBezTo>
                    <a:cubicBezTo>
                      <a:pt x="46389" y="33134"/>
                      <a:pt x="49626" y="31831"/>
                      <a:pt x="53719" y="31831"/>
                    </a:cubicBezTo>
                    <a:cubicBezTo>
                      <a:pt x="57848" y="31831"/>
                      <a:pt x="61086" y="33134"/>
                      <a:pt x="63430" y="35738"/>
                    </a:cubicBezTo>
                    <a:cubicBezTo>
                      <a:pt x="65811" y="38343"/>
                      <a:pt x="66964" y="42324"/>
                      <a:pt x="67001" y="47682"/>
                    </a:cubicBezTo>
                    <a:cubicBezTo>
                      <a:pt x="66964" y="53077"/>
                      <a:pt x="65811" y="57095"/>
                      <a:pt x="63430" y="59662"/>
                    </a:cubicBezTo>
                    <a:cubicBezTo>
                      <a:pt x="61086" y="62267"/>
                      <a:pt x="57886" y="63569"/>
                      <a:pt x="53830" y="63569"/>
                    </a:cubicBezTo>
                    <a:cubicBezTo>
                      <a:pt x="49663" y="63569"/>
                      <a:pt x="46389" y="62267"/>
                      <a:pt x="44045" y="59662"/>
                    </a:cubicBezTo>
                    <a:cubicBezTo>
                      <a:pt x="41701" y="57095"/>
                      <a:pt x="40510" y="53077"/>
                      <a:pt x="40510" y="47682"/>
                    </a:cubicBezTo>
                    <a:moveTo>
                      <a:pt x="49477" y="47644"/>
                    </a:moveTo>
                    <a:cubicBezTo>
                      <a:pt x="49477" y="51551"/>
                      <a:pt x="49923" y="54156"/>
                      <a:pt x="50816" y="55458"/>
                    </a:cubicBezTo>
                    <a:cubicBezTo>
                      <a:pt x="51486" y="56462"/>
                      <a:pt x="52453" y="56983"/>
                      <a:pt x="53644" y="56983"/>
                    </a:cubicBezTo>
                    <a:cubicBezTo>
                      <a:pt x="54872" y="56983"/>
                      <a:pt x="55802" y="56500"/>
                      <a:pt x="56472" y="55495"/>
                    </a:cubicBezTo>
                    <a:cubicBezTo>
                      <a:pt x="57365" y="54156"/>
                      <a:pt x="57811" y="51551"/>
                      <a:pt x="57811" y="47644"/>
                    </a:cubicBezTo>
                    <a:cubicBezTo>
                      <a:pt x="57811" y="43738"/>
                      <a:pt x="57365" y="41133"/>
                      <a:pt x="56509" y="39794"/>
                    </a:cubicBezTo>
                    <a:cubicBezTo>
                      <a:pt x="55839" y="38789"/>
                      <a:pt x="54872" y="38305"/>
                      <a:pt x="53644" y="38305"/>
                    </a:cubicBezTo>
                    <a:cubicBezTo>
                      <a:pt x="52416" y="38305"/>
                      <a:pt x="51486" y="38789"/>
                      <a:pt x="50816" y="39794"/>
                    </a:cubicBezTo>
                    <a:cubicBezTo>
                      <a:pt x="49923" y="41133"/>
                      <a:pt x="49477" y="43738"/>
                      <a:pt x="49477" y="47644"/>
                    </a:cubicBezTo>
                    <a:close/>
                  </a:path>
                </a:pathLst>
              </a:custGeom>
              <a:solidFill>
                <a:srgbClr val="000000"/>
              </a:solidFill>
              <a:ln w="9525" cap="flat">
                <a:noFill/>
                <a:prstDash val="solid"/>
                <a:miter/>
              </a:ln>
            </p:spPr>
            <p:txBody>
              <a:bodyPr rtlCol="0" anchor="ctr"/>
              <a:lstStyle/>
              <a:p>
                <a:endParaRPr lang="en-CA"/>
              </a:p>
            </p:txBody>
          </p:sp>
        </p:grpSp>
        <p:grpSp>
          <p:nvGrpSpPr>
            <p:cNvPr id="383" name="Graphic 4">
              <a:extLst>
                <a:ext uri="{FF2B5EF4-FFF2-40B4-BE49-F238E27FC236}">
                  <a16:creationId xmlns:a16="http://schemas.microsoft.com/office/drawing/2014/main" id="{7EAA5AE9-B4B4-4CF7-8717-4B0A42D6B9A4}"/>
                </a:ext>
              </a:extLst>
            </p:cNvPr>
            <p:cNvGrpSpPr/>
            <p:nvPr/>
          </p:nvGrpSpPr>
          <p:grpSpPr>
            <a:xfrm>
              <a:off x="835112" y="1905371"/>
              <a:ext cx="157229" cy="63437"/>
              <a:chOff x="835112" y="1905371"/>
              <a:chExt cx="157229" cy="63437"/>
            </a:xfrm>
          </p:grpSpPr>
          <p:sp>
            <p:nvSpPr>
              <p:cNvPr id="384" name="Freeform: Shape 383">
                <a:extLst>
                  <a:ext uri="{FF2B5EF4-FFF2-40B4-BE49-F238E27FC236}">
                    <a16:creationId xmlns:a16="http://schemas.microsoft.com/office/drawing/2014/main" id="{7F656ED3-AE63-41F8-95E5-3B9DCAD785FE}"/>
                  </a:ext>
                </a:extLst>
              </p:cNvPr>
              <p:cNvSpPr/>
              <p:nvPr/>
            </p:nvSpPr>
            <p:spPr>
              <a:xfrm>
                <a:off x="835112" y="1906153"/>
                <a:ext cx="26379" cy="60238"/>
              </a:xfrm>
              <a:custGeom>
                <a:avLst/>
                <a:gdLst>
                  <a:gd name="connsiteX0" fmla="*/ 26399 w 26379"/>
                  <a:gd name="connsiteY0" fmla="*/ 60334 h 60238"/>
                  <a:gd name="connsiteX1" fmla="*/ 14902 w 26379"/>
                  <a:gd name="connsiteY1" fmla="*/ 60334 h 60238"/>
                  <a:gd name="connsiteX2" fmla="*/ 14902 w 26379"/>
                  <a:gd name="connsiteY2" fmla="*/ 16987 h 60238"/>
                  <a:gd name="connsiteX3" fmla="*/ 19 w 26379"/>
                  <a:gd name="connsiteY3" fmla="*/ 25694 h 60238"/>
                  <a:gd name="connsiteX4" fmla="*/ 19 w 26379"/>
                  <a:gd name="connsiteY4" fmla="*/ 15276 h 60238"/>
                  <a:gd name="connsiteX5" fmla="*/ 9804 w 26379"/>
                  <a:gd name="connsiteY5" fmla="*/ 9695 h 60238"/>
                  <a:gd name="connsiteX6" fmla="*/ 17060 w 26379"/>
                  <a:gd name="connsiteY6" fmla="*/ 95 h 60238"/>
                  <a:gd name="connsiteX7" fmla="*/ 26399 w 26379"/>
                  <a:gd name="connsiteY7" fmla="*/ 9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9" y="60334"/>
                    </a:moveTo>
                    <a:lnTo>
                      <a:pt x="14902" y="60334"/>
                    </a:lnTo>
                    <a:lnTo>
                      <a:pt x="14902" y="16987"/>
                    </a:lnTo>
                    <a:cubicBezTo>
                      <a:pt x="10697" y="20931"/>
                      <a:pt x="5712" y="23834"/>
                      <a:pt x="19" y="25694"/>
                    </a:cubicBezTo>
                    <a:lnTo>
                      <a:pt x="19" y="15276"/>
                    </a:lnTo>
                    <a:cubicBezTo>
                      <a:pt x="3033" y="14271"/>
                      <a:pt x="6270" y="12411"/>
                      <a:pt x="9804" y="9695"/>
                    </a:cubicBezTo>
                    <a:cubicBezTo>
                      <a:pt x="13339" y="6942"/>
                      <a:pt x="15758" y="3742"/>
                      <a:pt x="17060" y="95"/>
                    </a:cubicBezTo>
                    <a:lnTo>
                      <a:pt x="26399" y="95"/>
                    </a:lnTo>
                    <a:close/>
                  </a:path>
                </a:pathLst>
              </a:custGeom>
              <a:solidFill>
                <a:srgbClr val="000000"/>
              </a:solidFill>
              <a:ln w="9525" cap="flat">
                <a:noFill/>
                <a:prstDash val="solid"/>
                <a:miter/>
              </a:ln>
            </p:spPr>
            <p:txBody>
              <a:bodyPr rtlCol="0" anchor="ctr"/>
              <a:lstStyle/>
              <a:p>
                <a:endParaRPr lang="en-CA"/>
              </a:p>
            </p:txBody>
          </p:sp>
          <p:sp>
            <p:nvSpPr>
              <p:cNvPr id="385" name="Freeform: Shape 384">
                <a:extLst>
                  <a:ext uri="{FF2B5EF4-FFF2-40B4-BE49-F238E27FC236}">
                    <a16:creationId xmlns:a16="http://schemas.microsoft.com/office/drawing/2014/main" id="{7075DF1C-4AA9-4585-9864-91C2E976C1FD}"/>
                  </a:ext>
                </a:extLst>
              </p:cNvPr>
              <p:cNvSpPr/>
              <p:nvPr/>
            </p:nvSpPr>
            <p:spPr>
              <a:xfrm>
                <a:off x="878640" y="1906153"/>
                <a:ext cx="38955" cy="61279"/>
              </a:xfrm>
              <a:custGeom>
                <a:avLst/>
                <a:gdLst>
                  <a:gd name="connsiteX0" fmla="*/ 19483 w 38955"/>
                  <a:gd name="connsiteY0" fmla="*/ 95 h 61279"/>
                  <a:gd name="connsiteX1" fmla="*/ 33138 w 38955"/>
                  <a:gd name="connsiteY1" fmla="*/ 6309 h 61279"/>
                  <a:gd name="connsiteX2" fmla="*/ 38980 w 38955"/>
                  <a:gd name="connsiteY2" fmla="*/ 30754 h 61279"/>
                  <a:gd name="connsiteX3" fmla="*/ 33064 w 38955"/>
                  <a:gd name="connsiteY3" fmla="*/ 55199 h 61279"/>
                  <a:gd name="connsiteX4" fmla="*/ 19483 w 38955"/>
                  <a:gd name="connsiteY4" fmla="*/ 61375 h 61279"/>
                  <a:gd name="connsiteX5" fmla="*/ 5382 w 38955"/>
                  <a:gd name="connsiteY5" fmla="*/ 54641 h 61279"/>
                  <a:gd name="connsiteX6" fmla="*/ 24 w 38955"/>
                  <a:gd name="connsiteY6" fmla="*/ 30605 h 61279"/>
                  <a:gd name="connsiteX7" fmla="*/ 5903 w 38955"/>
                  <a:gd name="connsiteY7" fmla="*/ 6235 h 61279"/>
                  <a:gd name="connsiteX8" fmla="*/ 19483 w 38955"/>
                  <a:gd name="connsiteY8" fmla="*/ 95 h 61279"/>
                  <a:gd name="connsiteX9" fmla="*/ 19483 w 38955"/>
                  <a:gd name="connsiteY9" fmla="*/ 9620 h 61279"/>
                  <a:gd name="connsiteX10" fmla="*/ 15762 w 38955"/>
                  <a:gd name="connsiteY10" fmla="*/ 10960 h 61279"/>
                  <a:gd name="connsiteX11" fmla="*/ 13232 w 38955"/>
                  <a:gd name="connsiteY11" fmla="*/ 15722 h 61279"/>
                  <a:gd name="connsiteX12" fmla="*/ 12042 w 38955"/>
                  <a:gd name="connsiteY12" fmla="*/ 30754 h 61279"/>
                  <a:gd name="connsiteX13" fmla="*/ 13121 w 38955"/>
                  <a:gd name="connsiteY13" fmla="*/ 45265 h 61279"/>
                  <a:gd name="connsiteX14" fmla="*/ 15800 w 38955"/>
                  <a:gd name="connsiteY14" fmla="*/ 50511 h 61279"/>
                  <a:gd name="connsiteX15" fmla="*/ 19483 w 38955"/>
                  <a:gd name="connsiteY15" fmla="*/ 51813 h 61279"/>
                  <a:gd name="connsiteX16" fmla="*/ 23204 w 38955"/>
                  <a:gd name="connsiteY16" fmla="*/ 50474 h 61279"/>
                  <a:gd name="connsiteX17" fmla="*/ 25771 w 38955"/>
                  <a:gd name="connsiteY17" fmla="*/ 45711 h 61279"/>
                  <a:gd name="connsiteX18" fmla="*/ 26925 w 38955"/>
                  <a:gd name="connsiteY18" fmla="*/ 30754 h 61279"/>
                  <a:gd name="connsiteX19" fmla="*/ 25883 w 38955"/>
                  <a:gd name="connsiteY19" fmla="*/ 16243 h 61279"/>
                  <a:gd name="connsiteX20" fmla="*/ 23204 w 38955"/>
                  <a:gd name="connsiteY20" fmla="*/ 10960 h 61279"/>
                  <a:gd name="connsiteX21" fmla="*/ 19483 w 38955"/>
                  <a:gd name="connsiteY21" fmla="*/ 962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3" y="95"/>
                    </a:moveTo>
                    <a:cubicBezTo>
                      <a:pt x="25287" y="95"/>
                      <a:pt x="29864" y="2179"/>
                      <a:pt x="33138" y="6309"/>
                    </a:cubicBezTo>
                    <a:cubicBezTo>
                      <a:pt x="37008" y="11220"/>
                      <a:pt x="38980" y="19369"/>
                      <a:pt x="38980" y="30754"/>
                    </a:cubicBezTo>
                    <a:cubicBezTo>
                      <a:pt x="38980" y="42102"/>
                      <a:pt x="37008" y="50251"/>
                      <a:pt x="33064" y="55199"/>
                    </a:cubicBezTo>
                    <a:cubicBezTo>
                      <a:pt x="29827" y="59292"/>
                      <a:pt x="25287" y="61375"/>
                      <a:pt x="19483" y="61375"/>
                    </a:cubicBezTo>
                    <a:cubicBezTo>
                      <a:pt x="13642" y="61375"/>
                      <a:pt x="8954" y="59106"/>
                      <a:pt x="5382" y="54641"/>
                    </a:cubicBezTo>
                    <a:cubicBezTo>
                      <a:pt x="1810" y="50139"/>
                      <a:pt x="24" y="42139"/>
                      <a:pt x="24" y="30605"/>
                    </a:cubicBezTo>
                    <a:cubicBezTo>
                      <a:pt x="24" y="19331"/>
                      <a:pt x="1959" y="11183"/>
                      <a:pt x="5903" y="6235"/>
                    </a:cubicBezTo>
                    <a:cubicBezTo>
                      <a:pt x="9140" y="2142"/>
                      <a:pt x="13679" y="95"/>
                      <a:pt x="19483" y="95"/>
                    </a:cubicBezTo>
                    <a:moveTo>
                      <a:pt x="19483" y="9620"/>
                    </a:moveTo>
                    <a:cubicBezTo>
                      <a:pt x="18106" y="9620"/>
                      <a:pt x="16841" y="10067"/>
                      <a:pt x="15762" y="10960"/>
                    </a:cubicBezTo>
                    <a:cubicBezTo>
                      <a:pt x="14683" y="11853"/>
                      <a:pt x="13828" y="13416"/>
                      <a:pt x="13232" y="15722"/>
                    </a:cubicBezTo>
                    <a:cubicBezTo>
                      <a:pt x="12451" y="18699"/>
                      <a:pt x="12042" y="23722"/>
                      <a:pt x="12042" y="30754"/>
                    </a:cubicBezTo>
                    <a:cubicBezTo>
                      <a:pt x="12042" y="37786"/>
                      <a:pt x="12414" y="42623"/>
                      <a:pt x="13121" y="45265"/>
                    </a:cubicBezTo>
                    <a:cubicBezTo>
                      <a:pt x="13828" y="47869"/>
                      <a:pt x="14721" y="49655"/>
                      <a:pt x="15800" y="50511"/>
                    </a:cubicBezTo>
                    <a:cubicBezTo>
                      <a:pt x="16879" y="51367"/>
                      <a:pt x="18106" y="51813"/>
                      <a:pt x="19483" y="51813"/>
                    </a:cubicBezTo>
                    <a:cubicBezTo>
                      <a:pt x="20897" y="51813"/>
                      <a:pt x="22125" y="51367"/>
                      <a:pt x="23204" y="50474"/>
                    </a:cubicBezTo>
                    <a:cubicBezTo>
                      <a:pt x="24320" y="49618"/>
                      <a:pt x="25139" y="48018"/>
                      <a:pt x="25771" y="45711"/>
                    </a:cubicBezTo>
                    <a:cubicBezTo>
                      <a:pt x="26552" y="42772"/>
                      <a:pt x="26925" y="37786"/>
                      <a:pt x="26925" y="30754"/>
                    </a:cubicBezTo>
                    <a:cubicBezTo>
                      <a:pt x="26925" y="23722"/>
                      <a:pt x="26590" y="18885"/>
                      <a:pt x="25883" y="16243"/>
                    </a:cubicBezTo>
                    <a:cubicBezTo>
                      <a:pt x="25176" y="13602"/>
                      <a:pt x="24283" y="11853"/>
                      <a:pt x="23204" y="10960"/>
                    </a:cubicBezTo>
                    <a:cubicBezTo>
                      <a:pt x="22125" y="10067"/>
                      <a:pt x="20897" y="9620"/>
                      <a:pt x="19483" y="9620"/>
                    </a:cubicBezTo>
                    <a:close/>
                  </a:path>
                </a:pathLst>
              </a:custGeom>
              <a:solidFill>
                <a:srgbClr val="000000"/>
              </a:solidFill>
              <a:ln w="9525" cap="flat">
                <a:noFill/>
                <a:prstDash val="solid"/>
                <a:miter/>
              </a:ln>
            </p:spPr>
            <p:txBody>
              <a:bodyPr rtlCol="0" anchor="ctr"/>
              <a:lstStyle/>
              <a:p>
                <a:endParaRPr lang="en-CA"/>
              </a:p>
            </p:txBody>
          </p:sp>
          <p:sp>
            <p:nvSpPr>
              <p:cNvPr id="386" name="Freeform: Shape 385">
                <a:extLst>
                  <a:ext uri="{FF2B5EF4-FFF2-40B4-BE49-F238E27FC236}">
                    <a16:creationId xmlns:a16="http://schemas.microsoft.com/office/drawing/2014/main" id="{7986C57A-C028-4B47-AE35-D0770B53A84A}"/>
                  </a:ext>
                </a:extLst>
              </p:cNvPr>
              <p:cNvSpPr/>
              <p:nvPr/>
            </p:nvSpPr>
            <p:spPr>
              <a:xfrm>
                <a:off x="925369" y="1905371"/>
                <a:ext cx="66972" cy="63437"/>
              </a:xfrm>
              <a:custGeom>
                <a:avLst/>
                <a:gdLst>
                  <a:gd name="connsiteX0" fmla="*/ 29 w 66972"/>
                  <a:gd name="connsiteY0" fmla="*/ 15946 h 63437"/>
                  <a:gd name="connsiteX1" fmla="*/ 3563 w 66972"/>
                  <a:gd name="connsiteY1" fmla="*/ 3965 h 63437"/>
                  <a:gd name="connsiteX2" fmla="*/ 13163 w 66972"/>
                  <a:gd name="connsiteY2" fmla="*/ 95 h 63437"/>
                  <a:gd name="connsiteX3" fmla="*/ 22948 w 66972"/>
                  <a:gd name="connsiteY3" fmla="*/ 3965 h 63437"/>
                  <a:gd name="connsiteX4" fmla="*/ 26520 w 66972"/>
                  <a:gd name="connsiteY4" fmla="*/ 15946 h 63437"/>
                  <a:gd name="connsiteX5" fmla="*/ 22948 w 66972"/>
                  <a:gd name="connsiteY5" fmla="*/ 27889 h 63437"/>
                  <a:gd name="connsiteX6" fmla="*/ 13386 w 66972"/>
                  <a:gd name="connsiteY6" fmla="*/ 31759 h 63437"/>
                  <a:gd name="connsiteX7" fmla="*/ 3563 w 66972"/>
                  <a:gd name="connsiteY7" fmla="*/ 27889 h 63437"/>
                  <a:gd name="connsiteX8" fmla="*/ 29 w 66972"/>
                  <a:gd name="connsiteY8" fmla="*/ 15946 h 63437"/>
                  <a:gd name="connsiteX9" fmla="*/ 8996 w 66972"/>
                  <a:gd name="connsiteY9" fmla="*/ 15834 h 63437"/>
                  <a:gd name="connsiteX10" fmla="*/ 10335 w 66972"/>
                  <a:gd name="connsiteY10" fmla="*/ 23722 h 63437"/>
                  <a:gd name="connsiteX11" fmla="*/ 13163 w 66972"/>
                  <a:gd name="connsiteY11" fmla="*/ 25173 h 63437"/>
                  <a:gd name="connsiteX12" fmla="*/ 16028 w 66972"/>
                  <a:gd name="connsiteY12" fmla="*/ 23722 h 63437"/>
                  <a:gd name="connsiteX13" fmla="*/ 17330 w 66972"/>
                  <a:gd name="connsiteY13" fmla="*/ 15834 h 63437"/>
                  <a:gd name="connsiteX14" fmla="*/ 16028 w 66972"/>
                  <a:gd name="connsiteY14" fmla="*/ 8021 h 63437"/>
                  <a:gd name="connsiteX15" fmla="*/ 13163 w 66972"/>
                  <a:gd name="connsiteY15" fmla="*/ 6532 h 63437"/>
                  <a:gd name="connsiteX16" fmla="*/ 10335 w 66972"/>
                  <a:gd name="connsiteY16" fmla="*/ 7983 h 63437"/>
                  <a:gd name="connsiteX17" fmla="*/ 8996 w 66972"/>
                  <a:gd name="connsiteY17" fmla="*/ 15834 h 63437"/>
                  <a:gd name="connsiteX18" fmla="*/ 21907 w 66972"/>
                  <a:gd name="connsiteY18" fmla="*/ 63422 h 63437"/>
                  <a:gd name="connsiteX19" fmla="*/ 13423 w 66972"/>
                  <a:gd name="connsiteY19" fmla="*/ 63422 h 63437"/>
                  <a:gd name="connsiteX20" fmla="*/ 45384 w 66972"/>
                  <a:gd name="connsiteY20" fmla="*/ 95 h 63437"/>
                  <a:gd name="connsiteX21" fmla="*/ 53644 w 66972"/>
                  <a:gd name="connsiteY21" fmla="*/ 95 h 63437"/>
                  <a:gd name="connsiteX22" fmla="*/ 21907 w 66972"/>
                  <a:gd name="connsiteY22" fmla="*/ 63422 h 63437"/>
                  <a:gd name="connsiteX23" fmla="*/ 40510 w 66972"/>
                  <a:gd name="connsiteY23" fmla="*/ 47646 h 63437"/>
                  <a:gd name="connsiteX24" fmla="*/ 44045 w 66972"/>
                  <a:gd name="connsiteY24" fmla="*/ 35703 h 63437"/>
                  <a:gd name="connsiteX25" fmla="*/ 53719 w 66972"/>
                  <a:gd name="connsiteY25" fmla="*/ 31796 h 63437"/>
                  <a:gd name="connsiteX26" fmla="*/ 63430 w 66972"/>
                  <a:gd name="connsiteY26" fmla="*/ 35703 h 63437"/>
                  <a:gd name="connsiteX27" fmla="*/ 67001 w 66972"/>
                  <a:gd name="connsiteY27" fmla="*/ 47646 h 63437"/>
                  <a:gd name="connsiteX28" fmla="*/ 63430 w 66972"/>
                  <a:gd name="connsiteY28" fmla="*/ 59627 h 63437"/>
                  <a:gd name="connsiteX29" fmla="*/ 53830 w 66972"/>
                  <a:gd name="connsiteY29" fmla="*/ 63533 h 63437"/>
                  <a:gd name="connsiteX30" fmla="*/ 44045 w 66972"/>
                  <a:gd name="connsiteY30" fmla="*/ 59627 h 63437"/>
                  <a:gd name="connsiteX31" fmla="*/ 40510 w 66972"/>
                  <a:gd name="connsiteY31" fmla="*/ 47646 h 63437"/>
                  <a:gd name="connsiteX32" fmla="*/ 49477 w 66972"/>
                  <a:gd name="connsiteY32" fmla="*/ 47609 h 63437"/>
                  <a:gd name="connsiteX33" fmla="*/ 50816 w 66972"/>
                  <a:gd name="connsiteY33" fmla="*/ 55422 h 63437"/>
                  <a:gd name="connsiteX34" fmla="*/ 53644 w 66972"/>
                  <a:gd name="connsiteY34" fmla="*/ 56948 h 63437"/>
                  <a:gd name="connsiteX35" fmla="*/ 56472 w 66972"/>
                  <a:gd name="connsiteY35" fmla="*/ 55460 h 63437"/>
                  <a:gd name="connsiteX36" fmla="*/ 57811 w 66972"/>
                  <a:gd name="connsiteY36" fmla="*/ 47609 h 63437"/>
                  <a:gd name="connsiteX37" fmla="*/ 56509 w 66972"/>
                  <a:gd name="connsiteY37" fmla="*/ 39758 h 63437"/>
                  <a:gd name="connsiteX38" fmla="*/ 53644 w 66972"/>
                  <a:gd name="connsiteY38" fmla="*/ 38270 h 63437"/>
                  <a:gd name="connsiteX39" fmla="*/ 50816 w 66972"/>
                  <a:gd name="connsiteY39" fmla="*/ 39758 h 63437"/>
                  <a:gd name="connsiteX40" fmla="*/ 49477 w 66972"/>
                  <a:gd name="connsiteY40" fmla="*/ 4760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46"/>
                    </a:moveTo>
                    <a:cubicBezTo>
                      <a:pt x="29" y="10551"/>
                      <a:pt x="1219" y="6569"/>
                      <a:pt x="3563" y="3965"/>
                    </a:cubicBezTo>
                    <a:cubicBezTo>
                      <a:pt x="5907" y="1398"/>
                      <a:pt x="9107" y="95"/>
                      <a:pt x="13163" y="95"/>
                    </a:cubicBezTo>
                    <a:cubicBezTo>
                      <a:pt x="17330" y="95"/>
                      <a:pt x="20604" y="1398"/>
                      <a:pt x="22948" y="3965"/>
                    </a:cubicBezTo>
                    <a:cubicBezTo>
                      <a:pt x="25330" y="6532"/>
                      <a:pt x="26520" y="10513"/>
                      <a:pt x="26520" y="15946"/>
                    </a:cubicBezTo>
                    <a:cubicBezTo>
                      <a:pt x="26520" y="21303"/>
                      <a:pt x="25330" y="25285"/>
                      <a:pt x="22948" y="27889"/>
                    </a:cubicBezTo>
                    <a:cubicBezTo>
                      <a:pt x="20604" y="30456"/>
                      <a:pt x="17404" y="31759"/>
                      <a:pt x="13386" y="31759"/>
                    </a:cubicBezTo>
                    <a:cubicBezTo>
                      <a:pt x="9182" y="31759"/>
                      <a:pt x="5907" y="30494"/>
                      <a:pt x="3563" y="27889"/>
                    </a:cubicBezTo>
                    <a:cubicBezTo>
                      <a:pt x="1219" y="25322"/>
                      <a:pt x="29" y="21341"/>
                      <a:pt x="29" y="15946"/>
                    </a:cubicBezTo>
                    <a:moveTo>
                      <a:pt x="8996" y="15834"/>
                    </a:moveTo>
                    <a:cubicBezTo>
                      <a:pt x="8996" y="19741"/>
                      <a:pt x="9442" y="22382"/>
                      <a:pt x="10335" y="23722"/>
                    </a:cubicBezTo>
                    <a:cubicBezTo>
                      <a:pt x="11005" y="24689"/>
                      <a:pt x="11972" y="25173"/>
                      <a:pt x="13163" y="25173"/>
                    </a:cubicBezTo>
                    <a:cubicBezTo>
                      <a:pt x="14391" y="25173"/>
                      <a:pt x="15358" y="24689"/>
                      <a:pt x="16028" y="23722"/>
                    </a:cubicBezTo>
                    <a:cubicBezTo>
                      <a:pt x="16884" y="22382"/>
                      <a:pt x="17330" y="19741"/>
                      <a:pt x="17330" y="15834"/>
                    </a:cubicBezTo>
                    <a:cubicBezTo>
                      <a:pt x="17330" y="11964"/>
                      <a:pt x="16884" y="9323"/>
                      <a:pt x="16028" y="8021"/>
                    </a:cubicBezTo>
                    <a:cubicBezTo>
                      <a:pt x="15358" y="7016"/>
                      <a:pt x="14391" y="6532"/>
                      <a:pt x="13163" y="6532"/>
                    </a:cubicBezTo>
                    <a:cubicBezTo>
                      <a:pt x="11972" y="6532"/>
                      <a:pt x="11005" y="7016"/>
                      <a:pt x="10335" y="7983"/>
                    </a:cubicBezTo>
                    <a:cubicBezTo>
                      <a:pt x="9442" y="9323"/>
                      <a:pt x="8996" y="11964"/>
                      <a:pt x="8996" y="15834"/>
                    </a:cubicBezTo>
                    <a:moveTo>
                      <a:pt x="21907" y="63422"/>
                    </a:moveTo>
                    <a:lnTo>
                      <a:pt x="13423" y="63422"/>
                    </a:lnTo>
                    <a:lnTo>
                      <a:pt x="45384" y="95"/>
                    </a:lnTo>
                    <a:lnTo>
                      <a:pt x="53644" y="95"/>
                    </a:lnTo>
                    <a:lnTo>
                      <a:pt x="21907" y="63422"/>
                    </a:lnTo>
                    <a:moveTo>
                      <a:pt x="40510" y="47646"/>
                    </a:moveTo>
                    <a:cubicBezTo>
                      <a:pt x="40510" y="42288"/>
                      <a:pt x="41701" y="38307"/>
                      <a:pt x="44045" y="35703"/>
                    </a:cubicBezTo>
                    <a:cubicBezTo>
                      <a:pt x="46389" y="33098"/>
                      <a:pt x="49626" y="31796"/>
                      <a:pt x="53719" y="31796"/>
                    </a:cubicBezTo>
                    <a:cubicBezTo>
                      <a:pt x="57848" y="31796"/>
                      <a:pt x="61086" y="33098"/>
                      <a:pt x="63430" y="35703"/>
                    </a:cubicBezTo>
                    <a:cubicBezTo>
                      <a:pt x="65811" y="38307"/>
                      <a:pt x="66964" y="42288"/>
                      <a:pt x="67001" y="47646"/>
                    </a:cubicBezTo>
                    <a:cubicBezTo>
                      <a:pt x="66964" y="53041"/>
                      <a:pt x="65811" y="57059"/>
                      <a:pt x="63430" y="59627"/>
                    </a:cubicBezTo>
                    <a:cubicBezTo>
                      <a:pt x="61086" y="62231"/>
                      <a:pt x="57886" y="63533"/>
                      <a:pt x="53830" y="63533"/>
                    </a:cubicBezTo>
                    <a:cubicBezTo>
                      <a:pt x="49663" y="63533"/>
                      <a:pt x="46389" y="62231"/>
                      <a:pt x="44045" y="59627"/>
                    </a:cubicBezTo>
                    <a:cubicBezTo>
                      <a:pt x="41701" y="57059"/>
                      <a:pt x="40510" y="53041"/>
                      <a:pt x="40510" y="47646"/>
                    </a:cubicBezTo>
                    <a:moveTo>
                      <a:pt x="49477" y="47609"/>
                    </a:moveTo>
                    <a:cubicBezTo>
                      <a:pt x="49477" y="51516"/>
                      <a:pt x="49923" y="54120"/>
                      <a:pt x="50816" y="55422"/>
                    </a:cubicBezTo>
                    <a:cubicBezTo>
                      <a:pt x="51486" y="56427"/>
                      <a:pt x="52453" y="56948"/>
                      <a:pt x="53644" y="56948"/>
                    </a:cubicBezTo>
                    <a:cubicBezTo>
                      <a:pt x="54872" y="56948"/>
                      <a:pt x="55802" y="56464"/>
                      <a:pt x="56472" y="55460"/>
                    </a:cubicBezTo>
                    <a:cubicBezTo>
                      <a:pt x="57365" y="54120"/>
                      <a:pt x="57811" y="51516"/>
                      <a:pt x="57811" y="47609"/>
                    </a:cubicBezTo>
                    <a:cubicBezTo>
                      <a:pt x="57811" y="43702"/>
                      <a:pt x="57365" y="41098"/>
                      <a:pt x="56509" y="39758"/>
                    </a:cubicBezTo>
                    <a:cubicBezTo>
                      <a:pt x="55839" y="38754"/>
                      <a:pt x="54872" y="38270"/>
                      <a:pt x="53644" y="38270"/>
                    </a:cubicBezTo>
                    <a:cubicBezTo>
                      <a:pt x="52416" y="38270"/>
                      <a:pt x="51486" y="38754"/>
                      <a:pt x="50816" y="39758"/>
                    </a:cubicBezTo>
                    <a:cubicBezTo>
                      <a:pt x="49923" y="41098"/>
                      <a:pt x="49477" y="43702"/>
                      <a:pt x="49477" y="47609"/>
                    </a:cubicBezTo>
                    <a:close/>
                  </a:path>
                </a:pathLst>
              </a:custGeom>
              <a:solidFill>
                <a:srgbClr val="000000"/>
              </a:solidFill>
              <a:ln w="9525" cap="flat">
                <a:noFill/>
                <a:prstDash val="solid"/>
                <a:miter/>
              </a:ln>
            </p:spPr>
            <p:txBody>
              <a:bodyPr rtlCol="0" anchor="ctr"/>
              <a:lstStyle/>
              <a:p>
                <a:endParaRPr lang="en-CA"/>
              </a:p>
            </p:txBody>
          </p:sp>
        </p:grpSp>
        <p:grpSp>
          <p:nvGrpSpPr>
            <p:cNvPr id="387" name="Graphic 4">
              <a:extLst>
                <a:ext uri="{FF2B5EF4-FFF2-40B4-BE49-F238E27FC236}">
                  <a16:creationId xmlns:a16="http://schemas.microsoft.com/office/drawing/2014/main" id="{A9B8F1C4-B732-4433-95BE-04FC15BDBCFF}"/>
                </a:ext>
              </a:extLst>
            </p:cNvPr>
            <p:cNvGrpSpPr/>
            <p:nvPr/>
          </p:nvGrpSpPr>
          <p:grpSpPr>
            <a:xfrm>
              <a:off x="835112" y="1566267"/>
              <a:ext cx="157229" cy="63437"/>
              <a:chOff x="835112" y="1566267"/>
              <a:chExt cx="157229" cy="63437"/>
            </a:xfrm>
          </p:grpSpPr>
          <p:sp>
            <p:nvSpPr>
              <p:cNvPr id="388" name="Freeform: Shape 387">
                <a:extLst>
                  <a:ext uri="{FF2B5EF4-FFF2-40B4-BE49-F238E27FC236}">
                    <a16:creationId xmlns:a16="http://schemas.microsoft.com/office/drawing/2014/main" id="{7766AA79-646D-43A6-A6FC-646786F662E1}"/>
                  </a:ext>
                </a:extLst>
              </p:cNvPr>
              <p:cNvSpPr/>
              <p:nvPr/>
            </p:nvSpPr>
            <p:spPr>
              <a:xfrm>
                <a:off x="835112" y="1567048"/>
                <a:ext cx="26379" cy="60238"/>
              </a:xfrm>
              <a:custGeom>
                <a:avLst/>
                <a:gdLst>
                  <a:gd name="connsiteX0" fmla="*/ 26399 w 26379"/>
                  <a:gd name="connsiteY0" fmla="*/ 60298 h 60238"/>
                  <a:gd name="connsiteX1" fmla="*/ 14902 w 26379"/>
                  <a:gd name="connsiteY1" fmla="*/ 60298 h 60238"/>
                  <a:gd name="connsiteX2" fmla="*/ 14902 w 26379"/>
                  <a:gd name="connsiteY2" fmla="*/ 16952 h 60238"/>
                  <a:gd name="connsiteX3" fmla="*/ 19 w 26379"/>
                  <a:gd name="connsiteY3" fmla="*/ 25658 h 60238"/>
                  <a:gd name="connsiteX4" fmla="*/ 19 w 26379"/>
                  <a:gd name="connsiteY4" fmla="*/ 15240 h 60238"/>
                  <a:gd name="connsiteX5" fmla="*/ 9804 w 26379"/>
                  <a:gd name="connsiteY5" fmla="*/ 9659 h 60238"/>
                  <a:gd name="connsiteX6" fmla="*/ 17060 w 26379"/>
                  <a:gd name="connsiteY6" fmla="*/ 60 h 60238"/>
                  <a:gd name="connsiteX7" fmla="*/ 26399 w 26379"/>
                  <a:gd name="connsiteY7" fmla="*/ 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9" y="60298"/>
                    </a:moveTo>
                    <a:lnTo>
                      <a:pt x="14902" y="60298"/>
                    </a:lnTo>
                    <a:lnTo>
                      <a:pt x="14902" y="16952"/>
                    </a:lnTo>
                    <a:cubicBezTo>
                      <a:pt x="10697" y="20896"/>
                      <a:pt x="5712" y="23798"/>
                      <a:pt x="19" y="25658"/>
                    </a:cubicBezTo>
                    <a:lnTo>
                      <a:pt x="19" y="15240"/>
                    </a:lnTo>
                    <a:cubicBezTo>
                      <a:pt x="3033" y="14236"/>
                      <a:pt x="6270" y="12375"/>
                      <a:pt x="9804" y="9659"/>
                    </a:cubicBezTo>
                    <a:cubicBezTo>
                      <a:pt x="13339" y="6906"/>
                      <a:pt x="15758" y="3706"/>
                      <a:pt x="17060" y="60"/>
                    </a:cubicBezTo>
                    <a:lnTo>
                      <a:pt x="26399" y="60"/>
                    </a:lnTo>
                    <a:close/>
                  </a:path>
                </a:pathLst>
              </a:custGeom>
              <a:solidFill>
                <a:srgbClr val="000000"/>
              </a:solidFill>
              <a:ln w="9525" cap="flat">
                <a:noFill/>
                <a:prstDash val="solid"/>
                <a:miter/>
              </a:ln>
            </p:spPr>
            <p:txBody>
              <a:bodyPr rtlCol="0" anchor="ctr"/>
              <a:lstStyle/>
              <a:p>
                <a:endParaRPr lang="en-CA"/>
              </a:p>
            </p:txBody>
          </p:sp>
          <p:sp>
            <p:nvSpPr>
              <p:cNvPr id="389" name="Freeform: Shape 388">
                <a:extLst>
                  <a:ext uri="{FF2B5EF4-FFF2-40B4-BE49-F238E27FC236}">
                    <a16:creationId xmlns:a16="http://schemas.microsoft.com/office/drawing/2014/main" id="{9D6A2AF2-7B8A-44A7-9CB4-68A59CC34CEC}"/>
                  </a:ext>
                </a:extLst>
              </p:cNvPr>
              <p:cNvSpPr/>
              <p:nvPr/>
            </p:nvSpPr>
            <p:spPr>
              <a:xfrm>
                <a:off x="877189" y="1567048"/>
                <a:ext cx="40332" cy="60238"/>
              </a:xfrm>
              <a:custGeom>
                <a:avLst/>
                <a:gdLst>
                  <a:gd name="connsiteX0" fmla="*/ 40356 w 40332"/>
                  <a:gd name="connsiteY0" fmla="*/ 49620 h 60238"/>
                  <a:gd name="connsiteX1" fmla="*/ 40356 w 40332"/>
                  <a:gd name="connsiteY1" fmla="*/ 60298 h 60238"/>
                  <a:gd name="connsiteX2" fmla="*/ 24 w 40332"/>
                  <a:gd name="connsiteY2" fmla="*/ 60298 h 60238"/>
                  <a:gd name="connsiteX3" fmla="*/ 3968 w 40332"/>
                  <a:gd name="connsiteY3" fmla="*/ 48801 h 60238"/>
                  <a:gd name="connsiteX4" fmla="*/ 16879 w 40332"/>
                  <a:gd name="connsiteY4" fmla="*/ 34439 h 60238"/>
                  <a:gd name="connsiteX5" fmla="*/ 26441 w 40332"/>
                  <a:gd name="connsiteY5" fmla="*/ 24617 h 60238"/>
                  <a:gd name="connsiteX6" fmla="*/ 28785 w 40332"/>
                  <a:gd name="connsiteY6" fmla="*/ 17584 h 60238"/>
                  <a:gd name="connsiteX7" fmla="*/ 26739 w 40332"/>
                  <a:gd name="connsiteY7" fmla="*/ 11668 h 60238"/>
                  <a:gd name="connsiteX8" fmla="*/ 21009 w 40332"/>
                  <a:gd name="connsiteY8" fmla="*/ 9585 h 60238"/>
                  <a:gd name="connsiteX9" fmla="*/ 15279 w 40332"/>
                  <a:gd name="connsiteY9" fmla="*/ 11743 h 60238"/>
                  <a:gd name="connsiteX10" fmla="*/ 12823 w 40332"/>
                  <a:gd name="connsiteY10" fmla="*/ 18961 h 60238"/>
                  <a:gd name="connsiteX11" fmla="*/ 1363 w 40332"/>
                  <a:gd name="connsiteY11" fmla="*/ 17808 h 60238"/>
                  <a:gd name="connsiteX12" fmla="*/ 7800 w 40332"/>
                  <a:gd name="connsiteY12" fmla="*/ 4190 h 60238"/>
                  <a:gd name="connsiteX13" fmla="*/ 21306 w 40332"/>
                  <a:gd name="connsiteY13" fmla="*/ 60 h 60238"/>
                  <a:gd name="connsiteX14" fmla="*/ 35259 w 40332"/>
                  <a:gd name="connsiteY14" fmla="*/ 4822 h 60238"/>
                  <a:gd name="connsiteX15" fmla="*/ 40356 w 40332"/>
                  <a:gd name="connsiteY15" fmla="*/ 16766 h 60238"/>
                  <a:gd name="connsiteX16" fmla="*/ 38905 w 40332"/>
                  <a:gd name="connsiteY16" fmla="*/ 24468 h 60238"/>
                  <a:gd name="connsiteX17" fmla="*/ 34292 w 40332"/>
                  <a:gd name="connsiteY17" fmla="*/ 32132 h 60238"/>
                  <a:gd name="connsiteX18" fmla="*/ 26739 w 40332"/>
                  <a:gd name="connsiteY18" fmla="*/ 39797 h 60238"/>
                  <a:gd name="connsiteX19" fmla="*/ 19855 w 40332"/>
                  <a:gd name="connsiteY19" fmla="*/ 46420 h 60238"/>
                  <a:gd name="connsiteX20" fmla="*/ 17511 w 40332"/>
                  <a:gd name="connsiteY20" fmla="*/ 4962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6" y="49620"/>
                    </a:moveTo>
                    <a:lnTo>
                      <a:pt x="40356" y="60298"/>
                    </a:lnTo>
                    <a:lnTo>
                      <a:pt x="24" y="60298"/>
                    </a:lnTo>
                    <a:cubicBezTo>
                      <a:pt x="470" y="56242"/>
                      <a:pt x="1773" y="52447"/>
                      <a:pt x="3968" y="48801"/>
                    </a:cubicBezTo>
                    <a:cubicBezTo>
                      <a:pt x="6126" y="45192"/>
                      <a:pt x="10442" y="40392"/>
                      <a:pt x="16879" y="34439"/>
                    </a:cubicBezTo>
                    <a:cubicBezTo>
                      <a:pt x="22088" y="29602"/>
                      <a:pt x="25250" y="26328"/>
                      <a:pt x="26441" y="24617"/>
                    </a:cubicBezTo>
                    <a:cubicBezTo>
                      <a:pt x="28004" y="22235"/>
                      <a:pt x="28785" y="19891"/>
                      <a:pt x="28785" y="17584"/>
                    </a:cubicBezTo>
                    <a:cubicBezTo>
                      <a:pt x="28785" y="15017"/>
                      <a:pt x="28115" y="13045"/>
                      <a:pt x="26739" y="11668"/>
                    </a:cubicBezTo>
                    <a:cubicBezTo>
                      <a:pt x="25362" y="10292"/>
                      <a:pt x="23464" y="9585"/>
                      <a:pt x="21009" y="9585"/>
                    </a:cubicBezTo>
                    <a:cubicBezTo>
                      <a:pt x="18627" y="9585"/>
                      <a:pt x="16730" y="10329"/>
                      <a:pt x="15279" y="11743"/>
                    </a:cubicBezTo>
                    <a:cubicBezTo>
                      <a:pt x="13865" y="13194"/>
                      <a:pt x="13046" y="15612"/>
                      <a:pt x="12823" y="18961"/>
                    </a:cubicBezTo>
                    <a:lnTo>
                      <a:pt x="1363" y="17808"/>
                    </a:lnTo>
                    <a:cubicBezTo>
                      <a:pt x="2070" y="11482"/>
                      <a:pt x="4191" y="6943"/>
                      <a:pt x="7800" y="4190"/>
                    </a:cubicBezTo>
                    <a:cubicBezTo>
                      <a:pt x="11409" y="1436"/>
                      <a:pt x="15911" y="60"/>
                      <a:pt x="21306" y="60"/>
                    </a:cubicBezTo>
                    <a:cubicBezTo>
                      <a:pt x="27222" y="60"/>
                      <a:pt x="31873" y="1660"/>
                      <a:pt x="35259" y="4822"/>
                    </a:cubicBezTo>
                    <a:cubicBezTo>
                      <a:pt x="38645" y="8022"/>
                      <a:pt x="40356" y="12003"/>
                      <a:pt x="40356" y="16766"/>
                    </a:cubicBezTo>
                    <a:cubicBezTo>
                      <a:pt x="40356" y="19445"/>
                      <a:pt x="39873" y="22012"/>
                      <a:pt x="38905" y="24468"/>
                    </a:cubicBezTo>
                    <a:cubicBezTo>
                      <a:pt x="37938" y="26923"/>
                      <a:pt x="36375" y="29453"/>
                      <a:pt x="34292" y="32132"/>
                    </a:cubicBezTo>
                    <a:cubicBezTo>
                      <a:pt x="32878" y="33918"/>
                      <a:pt x="30385" y="36448"/>
                      <a:pt x="26739" y="39797"/>
                    </a:cubicBezTo>
                    <a:cubicBezTo>
                      <a:pt x="23129" y="43108"/>
                      <a:pt x="20823" y="45341"/>
                      <a:pt x="19855" y="46420"/>
                    </a:cubicBezTo>
                    <a:cubicBezTo>
                      <a:pt x="18888" y="47499"/>
                      <a:pt x="18107" y="48578"/>
                      <a:pt x="17511" y="49620"/>
                    </a:cubicBezTo>
                    <a:close/>
                  </a:path>
                </a:pathLst>
              </a:custGeom>
              <a:solidFill>
                <a:srgbClr val="000000"/>
              </a:solidFill>
              <a:ln w="9525" cap="flat">
                <a:noFill/>
                <a:prstDash val="solid"/>
                <a:miter/>
              </a:ln>
            </p:spPr>
            <p:txBody>
              <a:bodyPr rtlCol="0" anchor="ctr"/>
              <a:lstStyle/>
              <a:p>
                <a:endParaRPr lang="en-CA"/>
              </a:p>
            </p:txBody>
          </p:sp>
          <p:sp>
            <p:nvSpPr>
              <p:cNvPr id="390" name="Freeform: Shape 389">
                <a:extLst>
                  <a:ext uri="{FF2B5EF4-FFF2-40B4-BE49-F238E27FC236}">
                    <a16:creationId xmlns:a16="http://schemas.microsoft.com/office/drawing/2014/main" id="{090C1C3A-1EB2-4FDB-86D3-5A53CD66E530}"/>
                  </a:ext>
                </a:extLst>
              </p:cNvPr>
              <p:cNvSpPr/>
              <p:nvPr/>
            </p:nvSpPr>
            <p:spPr>
              <a:xfrm>
                <a:off x="925369" y="1566267"/>
                <a:ext cx="66972" cy="63437"/>
              </a:xfrm>
              <a:custGeom>
                <a:avLst/>
                <a:gdLst>
                  <a:gd name="connsiteX0" fmla="*/ 29 w 66972"/>
                  <a:gd name="connsiteY0" fmla="*/ 15910 h 63437"/>
                  <a:gd name="connsiteX1" fmla="*/ 3563 w 66972"/>
                  <a:gd name="connsiteY1" fmla="*/ 3929 h 63437"/>
                  <a:gd name="connsiteX2" fmla="*/ 13163 w 66972"/>
                  <a:gd name="connsiteY2" fmla="*/ 60 h 63437"/>
                  <a:gd name="connsiteX3" fmla="*/ 22948 w 66972"/>
                  <a:gd name="connsiteY3" fmla="*/ 3929 h 63437"/>
                  <a:gd name="connsiteX4" fmla="*/ 26520 w 66972"/>
                  <a:gd name="connsiteY4" fmla="*/ 15910 h 63437"/>
                  <a:gd name="connsiteX5" fmla="*/ 22948 w 66972"/>
                  <a:gd name="connsiteY5" fmla="*/ 27854 h 63437"/>
                  <a:gd name="connsiteX6" fmla="*/ 13386 w 66972"/>
                  <a:gd name="connsiteY6" fmla="*/ 31723 h 63437"/>
                  <a:gd name="connsiteX7" fmla="*/ 3563 w 66972"/>
                  <a:gd name="connsiteY7" fmla="*/ 27854 h 63437"/>
                  <a:gd name="connsiteX8" fmla="*/ 29 w 66972"/>
                  <a:gd name="connsiteY8" fmla="*/ 15910 h 63437"/>
                  <a:gd name="connsiteX9" fmla="*/ 8996 w 66972"/>
                  <a:gd name="connsiteY9" fmla="*/ 15798 h 63437"/>
                  <a:gd name="connsiteX10" fmla="*/ 10335 w 66972"/>
                  <a:gd name="connsiteY10" fmla="*/ 23686 h 63437"/>
                  <a:gd name="connsiteX11" fmla="*/ 13163 w 66972"/>
                  <a:gd name="connsiteY11" fmla="*/ 25137 h 63437"/>
                  <a:gd name="connsiteX12" fmla="*/ 16028 w 66972"/>
                  <a:gd name="connsiteY12" fmla="*/ 23686 h 63437"/>
                  <a:gd name="connsiteX13" fmla="*/ 17330 w 66972"/>
                  <a:gd name="connsiteY13" fmla="*/ 15798 h 63437"/>
                  <a:gd name="connsiteX14" fmla="*/ 16028 w 66972"/>
                  <a:gd name="connsiteY14" fmla="*/ 7985 h 63437"/>
                  <a:gd name="connsiteX15" fmla="*/ 13163 w 66972"/>
                  <a:gd name="connsiteY15" fmla="*/ 6497 h 63437"/>
                  <a:gd name="connsiteX16" fmla="*/ 10335 w 66972"/>
                  <a:gd name="connsiteY16" fmla="*/ 7948 h 63437"/>
                  <a:gd name="connsiteX17" fmla="*/ 8996 w 66972"/>
                  <a:gd name="connsiteY17" fmla="*/ 15798 h 63437"/>
                  <a:gd name="connsiteX18" fmla="*/ 21907 w 66972"/>
                  <a:gd name="connsiteY18" fmla="*/ 63386 h 63437"/>
                  <a:gd name="connsiteX19" fmla="*/ 13423 w 66972"/>
                  <a:gd name="connsiteY19" fmla="*/ 63386 h 63437"/>
                  <a:gd name="connsiteX20" fmla="*/ 45384 w 66972"/>
                  <a:gd name="connsiteY20" fmla="*/ 60 h 63437"/>
                  <a:gd name="connsiteX21" fmla="*/ 53644 w 66972"/>
                  <a:gd name="connsiteY21" fmla="*/ 60 h 63437"/>
                  <a:gd name="connsiteX22" fmla="*/ 21907 w 66972"/>
                  <a:gd name="connsiteY22" fmla="*/ 63386 h 63437"/>
                  <a:gd name="connsiteX23" fmla="*/ 40510 w 66972"/>
                  <a:gd name="connsiteY23" fmla="*/ 47610 h 63437"/>
                  <a:gd name="connsiteX24" fmla="*/ 44045 w 66972"/>
                  <a:gd name="connsiteY24" fmla="*/ 35667 h 63437"/>
                  <a:gd name="connsiteX25" fmla="*/ 53719 w 66972"/>
                  <a:gd name="connsiteY25" fmla="*/ 31760 h 63437"/>
                  <a:gd name="connsiteX26" fmla="*/ 63430 w 66972"/>
                  <a:gd name="connsiteY26" fmla="*/ 35667 h 63437"/>
                  <a:gd name="connsiteX27" fmla="*/ 67001 w 66972"/>
                  <a:gd name="connsiteY27" fmla="*/ 47610 h 63437"/>
                  <a:gd name="connsiteX28" fmla="*/ 63430 w 66972"/>
                  <a:gd name="connsiteY28" fmla="*/ 59591 h 63437"/>
                  <a:gd name="connsiteX29" fmla="*/ 53830 w 66972"/>
                  <a:gd name="connsiteY29" fmla="*/ 63498 h 63437"/>
                  <a:gd name="connsiteX30" fmla="*/ 44045 w 66972"/>
                  <a:gd name="connsiteY30" fmla="*/ 59591 h 63437"/>
                  <a:gd name="connsiteX31" fmla="*/ 40510 w 66972"/>
                  <a:gd name="connsiteY31" fmla="*/ 47610 h 63437"/>
                  <a:gd name="connsiteX32" fmla="*/ 49477 w 66972"/>
                  <a:gd name="connsiteY32" fmla="*/ 47573 h 63437"/>
                  <a:gd name="connsiteX33" fmla="*/ 50816 w 66972"/>
                  <a:gd name="connsiteY33" fmla="*/ 55387 h 63437"/>
                  <a:gd name="connsiteX34" fmla="*/ 53644 w 66972"/>
                  <a:gd name="connsiteY34" fmla="*/ 56912 h 63437"/>
                  <a:gd name="connsiteX35" fmla="*/ 56472 w 66972"/>
                  <a:gd name="connsiteY35" fmla="*/ 55424 h 63437"/>
                  <a:gd name="connsiteX36" fmla="*/ 57811 w 66972"/>
                  <a:gd name="connsiteY36" fmla="*/ 47573 h 63437"/>
                  <a:gd name="connsiteX37" fmla="*/ 56509 w 66972"/>
                  <a:gd name="connsiteY37" fmla="*/ 39723 h 63437"/>
                  <a:gd name="connsiteX38" fmla="*/ 53644 w 66972"/>
                  <a:gd name="connsiteY38" fmla="*/ 38234 h 63437"/>
                  <a:gd name="connsiteX39" fmla="*/ 50816 w 66972"/>
                  <a:gd name="connsiteY39" fmla="*/ 39723 h 63437"/>
                  <a:gd name="connsiteX40" fmla="*/ 49477 w 66972"/>
                  <a:gd name="connsiteY40" fmla="*/ 47573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10"/>
                    </a:moveTo>
                    <a:cubicBezTo>
                      <a:pt x="29" y="10515"/>
                      <a:pt x="1219" y="6534"/>
                      <a:pt x="3563" y="3929"/>
                    </a:cubicBezTo>
                    <a:cubicBezTo>
                      <a:pt x="5907" y="1362"/>
                      <a:pt x="9107" y="60"/>
                      <a:pt x="13163" y="60"/>
                    </a:cubicBezTo>
                    <a:cubicBezTo>
                      <a:pt x="17330" y="60"/>
                      <a:pt x="20604" y="1362"/>
                      <a:pt x="22948" y="3929"/>
                    </a:cubicBezTo>
                    <a:cubicBezTo>
                      <a:pt x="25330" y="6497"/>
                      <a:pt x="26520" y="10478"/>
                      <a:pt x="26520" y="15910"/>
                    </a:cubicBezTo>
                    <a:cubicBezTo>
                      <a:pt x="26520" y="21268"/>
                      <a:pt x="25330" y="25249"/>
                      <a:pt x="22948" y="27854"/>
                    </a:cubicBezTo>
                    <a:cubicBezTo>
                      <a:pt x="20604" y="30421"/>
                      <a:pt x="17404" y="31723"/>
                      <a:pt x="13386" y="31723"/>
                    </a:cubicBezTo>
                    <a:cubicBezTo>
                      <a:pt x="9182" y="31723"/>
                      <a:pt x="5907" y="30458"/>
                      <a:pt x="3563" y="27854"/>
                    </a:cubicBezTo>
                    <a:cubicBezTo>
                      <a:pt x="1219" y="25286"/>
                      <a:pt x="29" y="21305"/>
                      <a:pt x="29" y="15910"/>
                    </a:cubicBezTo>
                    <a:moveTo>
                      <a:pt x="8996" y="15798"/>
                    </a:moveTo>
                    <a:cubicBezTo>
                      <a:pt x="8996" y="19705"/>
                      <a:pt x="9442" y="22347"/>
                      <a:pt x="10335" y="23686"/>
                    </a:cubicBezTo>
                    <a:cubicBezTo>
                      <a:pt x="11005" y="24654"/>
                      <a:pt x="11972" y="25137"/>
                      <a:pt x="13163" y="25137"/>
                    </a:cubicBezTo>
                    <a:cubicBezTo>
                      <a:pt x="14391" y="25137"/>
                      <a:pt x="15358" y="24654"/>
                      <a:pt x="16028" y="23686"/>
                    </a:cubicBezTo>
                    <a:cubicBezTo>
                      <a:pt x="16884" y="22347"/>
                      <a:pt x="17330" y="19705"/>
                      <a:pt x="17330" y="15798"/>
                    </a:cubicBezTo>
                    <a:cubicBezTo>
                      <a:pt x="17330" y="11929"/>
                      <a:pt x="16884" y="9287"/>
                      <a:pt x="16028" y="7985"/>
                    </a:cubicBezTo>
                    <a:cubicBezTo>
                      <a:pt x="15358" y="6980"/>
                      <a:pt x="14391" y="6497"/>
                      <a:pt x="13163" y="6497"/>
                    </a:cubicBezTo>
                    <a:cubicBezTo>
                      <a:pt x="11972" y="6497"/>
                      <a:pt x="11005" y="6980"/>
                      <a:pt x="10335" y="7948"/>
                    </a:cubicBezTo>
                    <a:cubicBezTo>
                      <a:pt x="9442" y="9287"/>
                      <a:pt x="8996" y="11929"/>
                      <a:pt x="8996" y="15798"/>
                    </a:cubicBezTo>
                    <a:moveTo>
                      <a:pt x="21907" y="63386"/>
                    </a:moveTo>
                    <a:lnTo>
                      <a:pt x="13423" y="63386"/>
                    </a:lnTo>
                    <a:lnTo>
                      <a:pt x="45384" y="60"/>
                    </a:lnTo>
                    <a:lnTo>
                      <a:pt x="53644" y="60"/>
                    </a:lnTo>
                    <a:lnTo>
                      <a:pt x="21907" y="63386"/>
                    </a:lnTo>
                    <a:moveTo>
                      <a:pt x="40510" y="47610"/>
                    </a:moveTo>
                    <a:cubicBezTo>
                      <a:pt x="40510" y="42253"/>
                      <a:pt x="41701" y="38271"/>
                      <a:pt x="44045" y="35667"/>
                    </a:cubicBezTo>
                    <a:cubicBezTo>
                      <a:pt x="46389" y="33062"/>
                      <a:pt x="49626" y="31760"/>
                      <a:pt x="53719" y="31760"/>
                    </a:cubicBezTo>
                    <a:cubicBezTo>
                      <a:pt x="57848" y="31760"/>
                      <a:pt x="61086" y="33062"/>
                      <a:pt x="63430" y="35667"/>
                    </a:cubicBezTo>
                    <a:cubicBezTo>
                      <a:pt x="65811" y="38271"/>
                      <a:pt x="66964" y="42253"/>
                      <a:pt x="67001" y="47610"/>
                    </a:cubicBezTo>
                    <a:cubicBezTo>
                      <a:pt x="66964" y="53005"/>
                      <a:pt x="65811" y="57024"/>
                      <a:pt x="63430" y="59591"/>
                    </a:cubicBezTo>
                    <a:cubicBezTo>
                      <a:pt x="61086" y="62196"/>
                      <a:pt x="57886" y="63498"/>
                      <a:pt x="53830" y="63498"/>
                    </a:cubicBezTo>
                    <a:cubicBezTo>
                      <a:pt x="49663" y="63498"/>
                      <a:pt x="46389" y="62196"/>
                      <a:pt x="44045" y="59591"/>
                    </a:cubicBezTo>
                    <a:cubicBezTo>
                      <a:pt x="41701" y="57024"/>
                      <a:pt x="40510" y="53005"/>
                      <a:pt x="40510" y="47610"/>
                    </a:cubicBezTo>
                    <a:moveTo>
                      <a:pt x="49477" y="47573"/>
                    </a:moveTo>
                    <a:cubicBezTo>
                      <a:pt x="49477" y="51480"/>
                      <a:pt x="49923" y="54084"/>
                      <a:pt x="50816" y="55387"/>
                    </a:cubicBezTo>
                    <a:cubicBezTo>
                      <a:pt x="51486" y="56391"/>
                      <a:pt x="52453" y="56912"/>
                      <a:pt x="53644" y="56912"/>
                    </a:cubicBezTo>
                    <a:cubicBezTo>
                      <a:pt x="54872" y="56912"/>
                      <a:pt x="55802" y="56429"/>
                      <a:pt x="56472" y="55424"/>
                    </a:cubicBezTo>
                    <a:cubicBezTo>
                      <a:pt x="57365" y="54084"/>
                      <a:pt x="57811" y="51480"/>
                      <a:pt x="57811" y="47573"/>
                    </a:cubicBezTo>
                    <a:cubicBezTo>
                      <a:pt x="57811" y="43667"/>
                      <a:pt x="57365" y="41062"/>
                      <a:pt x="56509" y="39723"/>
                    </a:cubicBezTo>
                    <a:cubicBezTo>
                      <a:pt x="55839" y="38718"/>
                      <a:pt x="54872" y="38234"/>
                      <a:pt x="53644" y="38234"/>
                    </a:cubicBezTo>
                    <a:cubicBezTo>
                      <a:pt x="52416" y="38234"/>
                      <a:pt x="51486" y="38718"/>
                      <a:pt x="50816" y="39723"/>
                    </a:cubicBezTo>
                    <a:cubicBezTo>
                      <a:pt x="49923" y="41062"/>
                      <a:pt x="49477" y="43667"/>
                      <a:pt x="49477" y="47573"/>
                    </a:cubicBezTo>
                    <a:close/>
                  </a:path>
                </a:pathLst>
              </a:custGeom>
              <a:solidFill>
                <a:srgbClr val="000000"/>
              </a:solidFill>
              <a:ln w="9525" cap="flat">
                <a:noFill/>
                <a:prstDash val="solid"/>
                <a:miter/>
              </a:ln>
            </p:spPr>
            <p:txBody>
              <a:bodyPr rtlCol="0" anchor="ctr"/>
              <a:lstStyle/>
              <a:p>
                <a:endParaRPr lang="en-CA"/>
              </a:p>
            </p:txBody>
          </p:sp>
        </p:grpSp>
        <p:sp>
          <p:nvSpPr>
            <p:cNvPr id="391" name="Freeform: Shape 390">
              <a:extLst>
                <a:ext uri="{FF2B5EF4-FFF2-40B4-BE49-F238E27FC236}">
                  <a16:creationId xmlns:a16="http://schemas.microsoft.com/office/drawing/2014/main" id="{9F36C46E-93C9-4D14-B29F-88196C5C9570}"/>
                </a:ext>
              </a:extLst>
            </p:cNvPr>
            <p:cNvSpPr/>
            <p:nvPr/>
          </p:nvSpPr>
          <p:spPr>
            <a:xfrm>
              <a:off x="1017129" y="3627129"/>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92" name="Freeform: Shape 391">
              <a:extLst>
                <a:ext uri="{FF2B5EF4-FFF2-40B4-BE49-F238E27FC236}">
                  <a16:creationId xmlns:a16="http://schemas.microsoft.com/office/drawing/2014/main" id="{4431ADEB-6F75-4590-B505-438F86555346}"/>
                </a:ext>
              </a:extLst>
            </p:cNvPr>
            <p:cNvSpPr/>
            <p:nvPr/>
          </p:nvSpPr>
          <p:spPr>
            <a:xfrm>
              <a:off x="1017129" y="3288020"/>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93" name="Freeform: Shape 392">
              <a:extLst>
                <a:ext uri="{FF2B5EF4-FFF2-40B4-BE49-F238E27FC236}">
                  <a16:creationId xmlns:a16="http://schemas.microsoft.com/office/drawing/2014/main" id="{A1A6DF41-82C0-4BEB-BB31-4FDEAC2C29E0}"/>
                </a:ext>
              </a:extLst>
            </p:cNvPr>
            <p:cNvSpPr/>
            <p:nvPr/>
          </p:nvSpPr>
          <p:spPr>
            <a:xfrm>
              <a:off x="1017129" y="294892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94" name="Freeform: Shape 393">
              <a:extLst>
                <a:ext uri="{FF2B5EF4-FFF2-40B4-BE49-F238E27FC236}">
                  <a16:creationId xmlns:a16="http://schemas.microsoft.com/office/drawing/2014/main" id="{9112EBD1-7259-4800-9A99-62F7EC0D6039}"/>
                </a:ext>
              </a:extLst>
            </p:cNvPr>
            <p:cNvSpPr/>
            <p:nvPr/>
          </p:nvSpPr>
          <p:spPr>
            <a:xfrm>
              <a:off x="1017129" y="260981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95" name="Freeform: Shape 394">
              <a:extLst>
                <a:ext uri="{FF2B5EF4-FFF2-40B4-BE49-F238E27FC236}">
                  <a16:creationId xmlns:a16="http://schemas.microsoft.com/office/drawing/2014/main" id="{EC3E8B81-63F0-4E64-A844-EFB3F1054822}"/>
                </a:ext>
              </a:extLst>
            </p:cNvPr>
            <p:cNvSpPr/>
            <p:nvPr/>
          </p:nvSpPr>
          <p:spPr>
            <a:xfrm>
              <a:off x="1017129" y="227071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96" name="Freeform: Shape 395">
              <a:extLst>
                <a:ext uri="{FF2B5EF4-FFF2-40B4-BE49-F238E27FC236}">
                  <a16:creationId xmlns:a16="http://schemas.microsoft.com/office/drawing/2014/main" id="{BA0858FB-50E2-46B6-919C-9F73223F8DF4}"/>
                </a:ext>
              </a:extLst>
            </p:cNvPr>
            <p:cNvSpPr/>
            <p:nvPr/>
          </p:nvSpPr>
          <p:spPr>
            <a:xfrm>
              <a:off x="1017129" y="1931603"/>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97" name="Freeform: Shape 396">
              <a:extLst>
                <a:ext uri="{FF2B5EF4-FFF2-40B4-BE49-F238E27FC236}">
                  <a16:creationId xmlns:a16="http://schemas.microsoft.com/office/drawing/2014/main" id="{611FE530-1B5C-4ECE-9D67-1BF4F421A4E4}"/>
                </a:ext>
              </a:extLst>
            </p:cNvPr>
            <p:cNvSpPr/>
            <p:nvPr/>
          </p:nvSpPr>
          <p:spPr>
            <a:xfrm>
              <a:off x="1017129" y="159249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410" name="Freeform: Shape 409">
              <a:extLst>
                <a:ext uri="{FF2B5EF4-FFF2-40B4-BE49-F238E27FC236}">
                  <a16:creationId xmlns:a16="http://schemas.microsoft.com/office/drawing/2014/main" id="{BBCD75B7-1C1B-461B-8FAA-EA6298F31905}"/>
                </a:ext>
              </a:extLst>
            </p:cNvPr>
            <p:cNvSpPr/>
            <p:nvPr/>
          </p:nvSpPr>
          <p:spPr>
            <a:xfrm>
              <a:off x="7982245" y="246980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427" name="Graphic 4">
              <a:extLst>
                <a:ext uri="{FF2B5EF4-FFF2-40B4-BE49-F238E27FC236}">
                  <a16:creationId xmlns:a16="http://schemas.microsoft.com/office/drawing/2014/main" id="{2ED744D3-920F-40B2-B303-314FE9B96F6B}"/>
                </a:ext>
              </a:extLst>
            </p:cNvPr>
            <p:cNvGrpSpPr/>
            <p:nvPr/>
          </p:nvGrpSpPr>
          <p:grpSpPr>
            <a:xfrm>
              <a:off x="1052363" y="1117476"/>
              <a:ext cx="2688142" cy="117983"/>
              <a:chOff x="1052363" y="1117476"/>
              <a:chExt cx="2688142" cy="117983"/>
            </a:xfrm>
            <a:solidFill>
              <a:srgbClr val="000000"/>
            </a:solidFill>
          </p:grpSpPr>
          <p:sp>
            <p:nvSpPr>
              <p:cNvPr id="428" name="Freeform: Shape 427">
                <a:extLst>
                  <a:ext uri="{FF2B5EF4-FFF2-40B4-BE49-F238E27FC236}">
                    <a16:creationId xmlns:a16="http://schemas.microsoft.com/office/drawing/2014/main" id="{95F7305E-91D2-4CA6-B827-D4501360BC54}"/>
                  </a:ext>
                </a:extLst>
              </p:cNvPr>
              <p:cNvSpPr/>
              <p:nvPr/>
            </p:nvSpPr>
            <p:spPr>
              <a:xfrm>
                <a:off x="1052363" y="1119001"/>
                <a:ext cx="68944" cy="90003"/>
              </a:xfrm>
              <a:custGeom>
                <a:avLst/>
                <a:gdLst>
                  <a:gd name="connsiteX0" fmla="*/ 42 w 68944"/>
                  <a:gd name="connsiteY0" fmla="*/ 90020 h 90003"/>
                  <a:gd name="connsiteX1" fmla="*/ 42 w 68944"/>
                  <a:gd name="connsiteY1" fmla="*/ 16 h 90003"/>
                  <a:gd name="connsiteX2" fmla="*/ 29212 w 68944"/>
                  <a:gd name="connsiteY2" fmla="*/ 16 h 90003"/>
                  <a:gd name="connsiteX3" fmla="*/ 50792 w 68944"/>
                  <a:gd name="connsiteY3" fmla="*/ 1355 h 90003"/>
                  <a:gd name="connsiteX4" fmla="*/ 63777 w 68944"/>
                  <a:gd name="connsiteY4" fmla="*/ 10173 h 90003"/>
                  <a:gd name="connsiteX5" fmla="*/ 68986 w 68944"/>
                  <a:gd name="connsiteY5" fmla="*/ 27698 h 90003"/>
                  <a:gd name="connsiteX6" fmla="*/ 65972 w 68944"/>
                  <a:gd name="connsiteY6" fmla="*/ 41651 h 90003"/>
                  <a:gd name="connsiteX7" fmla="*/ 58345 w 68944"/>
                  <a:gd name="connsiteY7" fmla="*/ 50506 h 90003"/>
                  <a:gd name="connsiteX8" fmla="*/ 48894 w 68944"/>
                  <a:gd name="connsiteY8" fmla="*/ 54785 h 90003"/>
                  <a:gd name="connsiteX9" fmla="*/ 30068 w 68944"/>
                  <a:gd name="connsiteY9" fmla="*/ 56087 h 90003"/>
                  <a:gd name="connsiteX10" fmla="*/ 18199 w 68944"/>
                  <a:gd name="connsiteY10" fmla="*/ 56087 h 90003"/>
                  <a:gd name="connsiteX11" fmla="*/ 18199 w 68944"/>
                  <a:gd name="connsiteY11" fmla="*/ 90020 h 90003"/>
                  <a:gd name="connsiteX12" fmla="*/ 42 w 68944"/>
                  <a:gd name="connsiteY12" fmla="*/ 90020 h 90003"/>
                  <a:gd name="connsiteX13" fmla="*/ 18199 w 68944"/>
                  <a:gd name="connsiteY13" fmla="*/ 15234 h 90003"/>
                  <a:gd name="connsiteX14" fmla="*/ 18199 w 68944"/>
                  <a:gd name="connsiteY14" fmla="*/ 40795 h 90003"/>
                  <a:gd name="connsiteX15" fmla="*/ 28170 w 68944"/>
                  <a:gd name="connsiteY15" fmla="*/ 40795 h 90003"/>
                  <a:gd name="connsiteX16" fmla="*/ 42532 w 68944"/>
                  <a:gd name="connsiteY16" fmla="*/ 39381 h 90003"/>
                  <a:gd name="connsiteX17" fmla="*/ 48187 w 68944"/>
                  <a:gd name="connsiteY17" fmla="*/ 34953 h 90003"/>
                  <a:gd name="connsiteX18" fmla="*/ 50271 w 68944"/>
                  <a:gd name="connsiteY18" fmla="*/ 27958 h 90003"/>
                  <a:gd name="connsiteX19" fmla="*/ 47369 w 68944"/>
                  <a:gd name="connsiteY19" fmla="*/ 19847 h 90003"/>
                  <a:gd name="connsiteX20" fmla="*/ 40076 w 68944"/>
                  <a:gd name="connsiteY20" fmla="*/ 15866 h 90003"/>
                  <a:gd name="connsiteX21" fmla="*/ 26979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42" y="90020"/>
                    </a:moveTo>
                    <a:lnTo>
                      <a:pt x="42" y="16"/>
                    </a:lnTo>
                    <a:lnTo>
                      <a:pt x="29212" y="16"/>
                    </a:lnTo>
                    <a:cubicBezTo>
                      <a:pt x="40262" y="16"/>
                      <a:pt x="47443" y="462"/>
                      <a:pt x="50792" y="1355"/>
                    </a:cubicBezTo>
                    <a:cubicBezTo>
                      <a:pt x="55964" y="2732"/>
                      <a:pt x="60280" y="5671"/>
                      <a:pt x="63777" y="10173"/>
                    </a:cubicBezTo>
                    <a:cubicBezTo>
                      <a:pt x="67237" y="14713"/>
                      <a:pt x="68986" y="20554"/>
                      <a:pt x="68986" y="27698"/>
                    </a:cubicBezTo>
                    <a:cubicBezTo>
                      <a:pt x="68986" y="33242"/>
                      <a:pt x="67982" y="37893"/>
                      <a:pt x="65972" y="41651"/>
                    </a:cubicBezTo>
                    <a:cubicBezTo>
                      <a:pt x="63963" y="45409"/>
                      <a:pt x="61433" y="48348"/>
                      <a:pt x="58345" y="50506"/>
                    </a:cubicBezTo>
                    <a:cubicBezTo>
                      <a:pt x="55220" y="52664"/>
                      <a:pt x="52094" y="54078"/>
                      <a:pt x="48894" y="54785"/>
                    </a:cubicBezTo>
                    <a:cubicBezTo>
                      <a:pt x="44578" y="55640"/>
                      <a:pt x="38290" y="56087"/>
                      <a:pt x="30068" y="56087"/>
                    </a:cubicBezTo>
                    <a:lnTo>
                      <a:pt x="18199" y="56087"/>
                    </a:lnTo>
                    <a:lnTo>
                      <a:pt x="18199" y="90020"/>
                    </a:lnTo>
                    <a:lnTo>
                      <a:pt x="42" y="90020"/>
                    </a:lnTo>
                    <a:moveTo>
                      <a:pt x="18199" y="15234"/>
                    </a:moveTo>
                    <a:lnTo>
                      <a:pt x="18199" y="40795"/>
                    </a:lnTo>
                    <a:lnTo>
                      <a:pt x="28170" y="40795"/>
                    </a:lnTo>
                    <a:cubicBezTo>
                      <a:pt x="35314" y="40795"/>
                      <a:pt x="40114" y="40311"/>
                      <a:pt x="42532" y="39381"/>
                    </a:cubicBezTo>
                    <a:cubicBezTo>
                      <a:pt x="44950" y="38414"/>
                      <a:pt x="46811" y="36963"/>
                      <a:pt x="48187" y="34953"/>
                    </a:cubicBezTo>
                    <a:cubicBezTo>
                      <a:pt x="49564" y="32944"/>
                      <a:pt x="50271" y="30600"/>
                      <a:pt x="50271" y="27958"/>
                    </a:cubicBezTo>
                    <a:cubicBezTo>
                      <a:pt x="50271" y="24684"/>
                      <a:pt x="49304" y="21968"/>
                      <a:pt x="47369" y="19847"/>
                    </a:cubicBezTo>
                    <a:cubicBezTo>
                      <a:pt x="45434" y="17727"/>
                      <a:pt x="43016" y="16387"/>
                      <a:pt x="40076" y="15866"/>
                    </a:cubicBezTo>
                    <a:cubicBezTo>
                      <a:pt x="37881" y="15457"/>
                      <a:pt x="33528" y="15234"/>
                      <a:pt x="26979" y="15234"/>
                    </a:cubicBezTo>
                    <a:close/>
                  </a:path>
                </a:pathLst>
              </a:custGeom>
              <a:solidFill>
                <a:srgbClr val="000000"/>
              </a:solidFill>
              <a:ln w="9525" cap="flat">
                <a:noFill/>
                <a:prstDash val="solid"/>
                <a:miter/>
              </a:ln>
            </p:spPr>
            <p:txBody>
              <a:bodyPr rtlCol="0" anchor="ctr"/>
              <a:lstStyle/>
              <a:p>
                <a:endParaRPr lang="en-CA"/>
              </a:p>
            </p:txBody>
          </p:sp>
          <p:sp>
            <p:nvSpPr>
              <p:cNvPr id="429" name="Freeform: Shape 428">
                <a:extLst>
                  <a:ext uri="{FF2B5EF4-FFF2-40B4-BE49-F238E27FC236}">
                    <a16:creationId xmlns:a16="http://schemas.microsoft.com/office/drawing/2014/main" id="{9E351606-D71E-4913-AD86-FD15BF3C60C0}"/>
                  </a:ext>
                </a:extLst>
              </p:cNvPr>
              <p:cNvSpPr/>
              <p:nvPr/>
            </p:nvSpPr>
            <p:spPr>
              <a:xfrm>
                <a:off x="1131052" y="1142330"/>
                <a:ext cx="60925" cy="68163"/>
              </a:xfrm>
              <a:custGeom>
                <a:avLst/>
                <a:gdLst>
                  <a:gd name="connsiteX0" fmla="*/ 42838 w 60925"/>
                  <a:gd name="connsiteY0" fmla="*/ 45929 h 68163"/>
                  <a:gd name="connsiteX1" fmla="*/ 60028 w 60925"/>
                  <a:gd name="connsiteY1" fmla="*/ 48832 h 68163"/>
                  <a:gd name="connsiteX2" fmla="*/ 49573 w 60925"/>
                  <a:gd name="connsiteY2" fmla="*/ 63231 h 68163"/>
                  <a:gd name="connsiteX3" fmla="*/ 31676 w 60925"/>
                  <a:gd name="connsiteY3" fmla="*/ 68179 h 68163"/>
                  <a:gd name="connsiteX4" fmla="*/ 6487 w 60925"/>
                  <a:gd name="connsiteY4" fmla="*/ 57054 h 68163"/>
                  <a:gd name="connsiteX5" fmla="*/ 50 w 60925"/>
                  <a:gd name="connsiteY5" fmla="*/ 34581 h 68163"/>
                  <a:gd name="connsiteX6" fmla="*/ 8533 w 60925"/>
                  <a:gd name="connsiteY6" fmla="*/ 9206 h 68163"/>
                  <a:gd name="connsiteX7" fmla="*/ 29965 w 60925"/>
                  <a:gd name="connsiteY7" fmla="*/ 16 h 68163"/>
                  <a:gd name="connsiteX8" fmla="*/ 52922 w 60925"/>
                  <a:gd name="connsiteY8" fmla="*/ 9615 h 68163"/>
                  <a:gd name="connsiteX9" fmla="*/ 60958 w 60925"/>
                  <a:gd name="connsiteY9" fmla="*/ 39083 h 68163"/>
                  <a:gd name="connsiteX10" fmla="*/ 17724 w 60925"/>
                  <a:gd name="connsiteY10" fmla="*/ 39083 h 68163"/>
                  <a:gd name="connsiteX11" fmla="*/ 21928 w 60925"/>
                  <a:gd name="connsiteY11" fmla="*/ 50990 h 68163"/>
                  <a:gd name="connsiteX12" fmla="*/ 31862 w 60925"/>
                  <a:gd name="connsiteY12" fmla="*/ 55268 h 68163"/>
                  <a:gd name="connsiteX13" fmla="*/ 38671 w 60925"/>
                  <a:gd name="connsiteY13" fmla="*/ 53073 h 68163"/>
                  <a:gd name="connsiteX14" fmla="*/ 42838 w 60925"/>
                  <a:gd name="connsiteY14" fmla="*/ 45929 h 68163"/>
                  <a:gd name="connsiteX15" fmla="*/ 43843 w 60925"/>
                  <a:gd name="connsiteY15" fmla="*/ 28517 h 68163"/>
                  <a:gd name="connsiteX16" fmla="*/ 39974 w 60925"/>
                  <a:gd name="connsiteY16" fmla="*/ 17131 h 68163"/>
                  <a:gd name="connsiteX17" fmla="*/ 31007 w 60925"/>
                  <a:gd name="connsiteY17" fmla="*/ 13224 h 68163"/>
                  <a:gd name="connsiteX18" fmla="*/ 21668 w 60925"/>
                  <a:gd name="connsiteY18" fmla="*/ 17317 h 68163"/>
                  <a:gd name="connsiteX19" fmla="*/ 1805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8" y="45929"/>
                    </a:moveTo>
                    <a:lnTo>
                      <a:pt x="60028" y="48832"/>
                    </a:lnTo>
                    <a:cubicBezTo>
                      <a:pt x="57833" y="55120"/>
                      <a:pt x="54335" y="59919"/>
                      <a:pt x="49573" y="63231"/>
                    </a:cubicBezTo>
                    <a:cubicBezTo>
                      <a:pt x="44810" y="66505"/>
                      <a:pt x="38820" y="68179"/>
                      <a:pt x="31676" y="68179"/>
                    </a:cubicBezTo>
                    <a:cubicBezTo>
                      <a:pt x="20328" y="68179"/>
                      <a:pt x="11957" y="64459"/>
                      <a:pt x="6487" y="57054"/>
                    </a:cubicBezTo>
                    <a:cubicBezTo>
                      <a:pt x="2208" y="51101"/>
                      <a:pt x="50" y="43623"/>
                      <a:pt x="50" y="34581"/>
                    </a:cubicBezTo>
                    <a:cubicBezTo>
                      <a:pt x="50" y="23791"/>
                      <a:pt x="2878" y="15308"/>
                      <a:pt x="8533" y="9206"/>
                    </a:cubicBezTo>
                    <a:cubicBezTo>
                      <a:pt x="14189" y="3067"/>
                      <a:pt x="21333" y="16"/>
                      <a:pt x="29965" y="16"/>
                    </a:cubicBezTo>
                    <a:cubicBezTo>
                      <a:pt x="39639" y="16"/>
                      <a:pt x="47303" y="3216"/>
                      <a:pt x="52922" y="9615"/>
                    </a:cubicBezTo>
                    <a:cubicBezTo>
                      <a:pt x="58540" y="16015"/>
                      <a:pt x="61219" y="25838"/>
                      <a:pt x="60958" y="39083"/>
                    </a:cubicBezTo>
                    <a:lnTo>
                      <a:pt x="17724" y="39083"/>
                    </a:lnTo>
                    <a:cubicBezTo>
                      <a:pt x="17872" y="44181"/>
                      <a:pt x="19249" y="48162"/>
                      <a:pt x="21928" y="50990"/>
                    </a:cubicBezTo>
                    <a:cubicBezTo>
                      <a:pt x="24570" y="53854"/>
                      <a:pt x="27881" y="55268"/>
                      <a:pt x="31862" y="55268"/>
                    </a:cubicBezTo>
                    <a:cubicBezTo>
                      <a:pt x="34578" y="55268"/>
                      <a:pt x="36848" y="54524"/>
                      <a:pt x="38671" y="53073"/>
                    </a:cubicBezTo>
                    <a:cubicBezTo>
                      <a:pt x="40532" y="51585"/>
                      <a:pt x="41908" y="49204"/>
                      <a:pt x="42838" y="45929"/>
                    </a:cubicBezTo>
                    <a:moveTo>
                      <a:pt x="43843" y="28517"/>
                    </a:moveTo>
                    <a:cubicBezTo>
                      <a:pt x="43694" y="23531"/>
                      <a:pt x="42429" y="19698"/>
                      <a:pt x="39974" y="17131"/>
                    </a:cubicBezTo>
                    <a:cubicBezTo>
                      <a:pt x="37518" y="14527"/>
                      <a:pt x="34504" y="13224"/>
                      <a:pt x="31007" y="13224"/>
                    </a:cubicBezTo>
                    <a:cubicBezTo>
                      <a:pt x="27249" y="13224"/>
                      <a:pt x="24123" y="14601"/>
                      <a:pt x="21668" y="17317"/>
                    </a:cubicBezTo>
                    <a:cubicBezTo>
                      <a:pt x="19212" y="20071"/>
                      <a:pt x="18021" y="23791"/>
                      <a:pt x="18058" y="28517"/>
                    </a:cubicBezTo>
                    <a:close/>
                  </a:path>
                </a:pathLst>
              </a:custGeom>
              <a:solidFill>
                <a:srgbClr val="000000"/>
              </a:solidFill>
              <a:ln w="9525" cap="flat">
                <a:noFill/>
                <a:prstDash val="solid"/>
                <a:miter/>
              </a:ln>
            </p:spPr>
            <p:txBody>
              <a:bodyPr rtlCol="0" anchor="ctr"/>
              <a:lstStyle/>
              <a:p>
                <a:endParaRPr lang="en-CA"/>
              </a:p>
            </p:txBody>
          </p:sp>
          <p:sp>
            <p:nvSpPr>
              <p:cNvPr id="430" name="Freeform: Shape 429">
                <a:extLst>
                  <a:ext uri="{FF2B5EF4-FFF2-40B4-BE49-F238E27FC236}">
                    <a16:creationId xmlns:a16="http://schemas.microsoft.com/office/drawing/2014/main" id="{9CE029E0-DF92-429A-BDD8-C7AC33D96FDF}"/>
                  </a:ext>
                </a:extLst>
              </p:cNvPr>
              <p:cNvSpPr/>
              <p:nvPr/>
            </p:nvSpPr>
            <p:spPr>
              <a:xfrm>
                <a:off x="1205293" y="1142330"/>
                <a:ext cx="42230" cy="66675"/>
              </a:xfrm>
              <a:custGeom>
                <a:avLst/>
                <a:gdLst>
                  <a:gd name="connsiteX0" fmla="*/ 17285 w 42230"/>
                  <a:gd name="connsiteY0" fmla="*/ 66691 h 66675"/>
                  <a:gd name="connsiteX1" fmla="*/ 58 w 42230"/>
                  <a:gd name="connsiteY1" fmla="*/ 66691 h 66675"/>
                  <a:gd name="connsiteX2" fmla="*/ 58 w 42230"/>
                  <a:gd name="connsiteY2" fmla="*/ 1504 h 66675"/>
                  <a:gd name="connsiteX3" fmla="*/ 16057 w 42230"/>
                  <a:gd name="connsiteY3" fmla="*/ 1504 h 66675"/>
                  <a:gd name="connsiteX4" fmla="*/ 16057 w 42230"/>
                  <a:gd name="connsiteY4" fmla="*/ 10769 h 66675"/>
                  <a:gd name="connsiteX5" fmla="*/ 23461 w 42230"/>
                  <a:gd name="connsiteY5" fmla="*/ 2100 h 66675"/>
                  <a:gd name="connsiteX6" fmla="*/ 30939 w 42230"/>
                  <a:gd name="connsiteY6" fmla="*/ 16 h 66675"/>
                  <a:gd name="connsiteX7" fmla="*/ 42288 w 42230"/>
                  <a:gd name="connsiteY7" fmla="*/ 3290 h 66675"/>
                  <a:gd name="connsiteX8" fmla="*/ 36930 w 42230"/>
                  <a:gd name="connsiteY8" fmla="*/ 18322 h 66675"/>
                  <a:gd name="connsiteX9" fmla="*/ 28856 w 42230"/>
                  <a:gd name="connsiteY9" fmla="*/ 15494 h 66675"/>
                  <a:gd name="connsiteX10" fmla="*/ 22717 w 42230"/>
                  <a:gd name="connsiteY10" fmla="*/ 17503 h 66675"/>
                  <a:gd name="connsiteX11" fmla="*/ 18736 w 42230"/>
                  <a:gd name="connsiteY11" fmla="*/ 24684 h 66675"/>
                  <a:gd name="connsiteX12" fmla="*/ 172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85" y="66691"/>
                    </a:moveTo>
                    <a:lnTo>
                      <a:pt x="58" y="66691"/>
                    </a:lnTo>
                    <a:lnTo>
                      <a:pt x="58" y="1504"/>
                    </a:lnTo>
                    <a:lnTo>
                      <a:pt x="16057" y="1504"/>
                    </a:lnTo>
                    <a:lnTo>
                      <a:pt x="16057" y="10769"/>
                    </a:lnTo>
                    <a:cubicBezTo>
                      <a:pt x="18810" y="6378"/>
                      <a:pt x="21266" y="3513"/>
                      <a:pt x="23461" y="2100"/>
                    </a:cubicBezTo>
                    <a:cubicBezTo>
                      <a:pt x="25656" y="723"/>
                      <a:pt x="28149" y="16"/>
                      <a:pt x="30939" y="16"/>
                    </a:cubicBezTo>
                    <a:cubicBezTo>
                      <a:pt x="34846" y="16"/>
                      <a:pt x="38641" y="1095"/>
                      <a:pt x="42288" y="3290"/>
                    </a:cubicBezTo>
                    <a:lnTo>
                      <a:pt x="36930" y="18322"/>
                    </a:lnTo>
                    <a:cubicBezTo>
                      <a:pt x="34028" y="16424"/>
                      <a:pt x="31349" y="15494"/>
                      <a:pt x="28856" y="15494"/>
                    </a:cubicBezTo>
                    <a:cubicBezTo>
                      <a:pt x="26437" y="15494"/>
                      <a:pt x="24391" y="16164"/>
                      <a:pt x="22717" y="17503"/>
                    </a:cubicBezTo>
                    <a:cubicBezTo>
                      <a:pt x="21005" y="18806"/>
                      <a:pt x="19703" y="21224"/>
                      <a:pt x="18736" y="24684"/>
                    </a:cubicBezTo>
                    <a:cubicBezTo>
                      <a:pt x="17768" y="28182"/>
                      <a:pt x="17285" y="35474"/>
                      <a:pt x="17285" y="46562"/>
                    </a:cubicBezTo>
                    <a:close/>
                  </a:path>
                </a:pathLst>
              </a:custGeom>
              <a:solidFill>
                <a:srgbClr val="000000"/>
              </a:solidFill>
              <a:ln w="9525" cap="flat">
                <a:noFill/>
                <a:prstDash val="solid"/>
                <a:miter/>
              </a:ln>
            </p:spPr>
            <p:txBody>
              <a:bodyPr rtlCol="0" anchor="ctr"/>
              <a:lstStyle/>
              <a:p>
                <a:endParaRPr lang="en-CA"/>
              </a:p>
            </p:txBody>
          </p:sp>
          <p:sp>
            <p:nvSpPr>
              <p:cNvPr id="431" name="Freeform: Shape 430">
                <a:extLst>
                  <a:ext uri="{FF2B5EF4-FFF2-40B4-BE49-F238E27FC236}">
                    <a16:creationId xmlns:a16="http://schemas.microsoft.com/office/drawing/2014/main" id="{8AF973EE-89C3-42D3-8CFB-C034EB713A27}"/>
                  </a:ext>
                </a:extLst>
              </p:cNvPr>
              <p:cNvSpPr/>
              <p:nvPr/>
            </p:nvSpPr>
            <p:spPr>
              <a:xfrm>
                <a:off x="1251135" y="1142330"/>
                <a:ext cx="61540" cy="68163"/>
              </a:xfrm>
              <a:custGeom>
                <a:avLst/>
                <a:gdLst>
                  <a:gd name="connsiteX0" fmla="*/ 60710 w 61540"/>
                  <a:gd name="connsiteY0" fmla="*/ 20777 h 68163"/>
                  <a:gd name="connsiteX1" fmla="*/ 43707 w 61540"/>
                  <a:gd name="connsiteY1" fmla="*/ 23828 h 68163"/>
                  <a:gd name="connsiteX2" fmla="*/ 39837 w 61540"/>
                  <a:gd name="connsiteY2" fmla="*/ 16164 h 68163"/>
                  <a:gd name="connsiteX3" fmla="*/ 31949 w 61540"/>
                  <a:gd name="connsiteY3" fmla="*/ 13596 h 68163"/>
                  <a:gd name="connsiteX4" fmla="*/ 21643 w 61540"/>
                  <a:gd name="connsiteY4" fmla="*/ 18024 h 68163"/>
                  <a:gd name="connsiteX5" fmla="*/ 17811 w 61540"/>
                  <a:gd name="connsiteY5" fmla="*/ 32907 h 68163"/>
                  <a:gd name="connsiteX6" fmla="*/ 21717 w 61540"/>
                  <a:gd name="connsiteY6" fmla="*/ 49315 h 68163"/>
                  <a:gd name="connsiteX7" fmla="*/ 32172 w 61540"/>
                  <a:gd name="connsiteY7" fmla="*/ 54115 h 68163"/>
                  <a:gd name="connsiteX8" fmla="*/ 40209 w 61540"/>
                  <a:gd name="connsiteY8" fmla="*/ 51324 h 68163"/>
                  <a:gd name="connsiteX9" fmla="*/ 44637 w 61540"/>
                  <a:gd name="connsiteY9" fmla="*/ 41688 h 68163"/>
                  <a:gd name="connsiteX10" fmla="*/ 61603 w 61540"/>
                  <a:gd name="connsiteY10" fmla="*/ 44590 h 68163"/>
                  <a:gd name="connsiteX11" fmla="*/ 51446 w 61540"/>
                  <a:gd name="connsiteY11" fmla="*/ 62226 h 68163"/>
                  <a:gd name="connsiteX12" fmla="*/ 31391 w 61540"/>
                  <a:gd name="connsiteY12" fmla="*/ 68179 h 68163"/>
                  <a:gd name="connsiteX13" fmla="*/ 8583 w 61540"/>
                  <a:gd name="connsiteY13" fmla="*/ 59138 h 68163"/>
                  <a:gd name="connsiteX14" fmla="*/ 63 w 61540"/>
                  <a:gd name="connsiteY14" fmla="*/ 34172 h 68163"/>
                  <a:gd name="connsiteX15" fmla="*/ 8620 w 61540"/>
                  <a:gd name="connsiteY15" fmla="*/ 9020 h 68163"/>
                  <a:gd name="connsiteX16" fmla="*/ 31689 w 61540"/>
                  <a:gd name="connsiteY16" fmla="*/ 16 h 68163"/>
                  <a:gd name="connsiteX17" fmla="*/ 50627 w 61540"/>
                  <a:gd name="connsiteY17" fmla="*/ 5150 h 68163"/>
                  <a:gd name="connsiteX18" fmla="*/ 6071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10" y="20777"/>
                    </a:moveTo>
                    <a:lnTo>
                      <a:pt x="43707" y="23828"/>
                    </a:lnTo>
                    <a:cubicBezTo>
                      <a:pt x="43149" y="20443"/>
                      <a:pt x="41846" y="17875"/>
                      <a:pt x="39837" y="16164"/>
                    </a:cubicBezTo>
                    <a:cubicBezTo>
                      <a:pt x="37791" y="14452"/>
                      <a:pt x="35149" y="13596"/>
                      <a:pt x="31949" y="13596"/>
                    </a:cubicBezTo>
                    <a:cubicBezTo>
                      <a:pt x="27633" y="13596"/>
                      <a:pt x="24210" y="15085"/>
                      <a:pt x="21643" y="18024"/>
                    </a:cubicBezTo>
                    <a:cubicBezTo>
                      <a:pt x="19076" y="21001"/>
                      <a:pt x="17811" y="25986"/>
                      <a:pt x="17811" y="32907"/>
                    </a:cubicBezTo>
                    <a:cubicBezTo>
                      <a:pt x="17811" y="40646"/>
                      <a:pt x="19113" y="46115"/>
                      <a:pt x="21717" y="49315"/>
                    </a:cubicBezTo>
                    <a:cubicBezTo>
                      <a:pt x="24322" y="52515"/>
                      <a:pt x="27782" y="54115"/>
                      <a:pt x="32172" y="54115"/>
                    </a:cubicBezTo>
                    <a:cubicBezTo>
                      <a:pt x="35447" y="54115"/>
                      <a:pt x="38126" y="53185"/>
                      <a:pt x="40209" y="51324"/>
                    </a:cubicBezTo>
                    <a:cubicBezTo>
                      <a:pt x="42293" y="49464"/>
                      <a:pt x="43781" y="46264"/>
                      <a:pt x="44637" y="41688"/>
                    </a:cubicBezTo>
                    <a:lnTo>
                      <a:pt x="61603" y="44590"/>
                    </a:lnTo>
                    <a:cubicBezTo>
                      <a:pt x="59817" y="52366"/>
                      <a:pt x="56431" y="58245"/>
                      <a:pt x="51446" y="62226"/>
                    </a:cubicBezTo>
                    <a:cubicBezTo>
                      <a:pt x="46460" y="66170"/>
                      <a:pt x="39763" y="68179"/>
                      <a:pt x="31391" y="68179"/>
                    </a:cubicBezTo>
                    <a:cubicBezTo>
                      <a:pt x="21829" y="68179"/>
                      <a:pt x="14239" y="65165"/>
                      <a:pt x="8583" y="59138"/>
                    </a:cubicBezTo>
                    <a:cubicBezTo>
                      <a:pt x="2891" y="53110"/>
                      <a:pt x="63" y="44813"/>
                      <a:pt x="63" y="34172"/>
                    </a:cubicBezTo>
                    <a:cubicBezTo>
                      <a:pt x="63" y="23382"/>
                      <a:pt x="2928" y="15010"/>
                      <a:pt x="8620" y="9020"/>
                    </a:cubicBezTo>
                    <a:cubicBezTo>
                      <a:pt x="14276" y="3030"/>
                      <a:pt x="21978" y="16"/>
                      <a:pt x="31689" y="16"/>
                    </a:cubicBezTo>
                    <a:cubicBezTo>
                      <a:pt x="39614" y="16"/>
                      <a:pt x="45939" y="1727"/>
                      <a:pt x="50627" y="5150"/>
                    </a:cubicBezTo>
                    <a:cubicBezTo>
                      <a:pt x="55315" y="8574"/>
                      <a:pt x="58664" y="13783"/>
                      <a:pt x="60710" y="20777"/>
                    </a:cubicBezTo>
                    <a:close/>
                  </a:path>
                </a:pathLst>
              </a:custGeom>
              <a:solidFill>
                <a:srgbClr val="000000"/>
              </a:solidFill>
              <a:ln w="9525" cap="flat">
                <a:noFill/>
                <a:prstDash val="solid"/>
                <a:miter/>
              </a:ln>
            </p:spPr>
            <p:txBody>
              <a:bodyPr rtlCol="0" anchor="ctr"/>
              <a:lstStyle/>
              <a:p>
                <a:endParaRPr lang="en-CA"/>
              </a:p>
            </p:txBody>
          </p:sp>
          <p:sp>
            <p:nvSpPr>
              <p:cNvPr id="432" name="Freeform: Shape 431">
                <a:extLst>
                  <a:ext uri="{FF2B5EF4-FFF2-40B4-BE49-F238E27FC236}">
                    <a16:creationId xmlns:a16="http://schemas.microsoft.com/office/drawing/2014/main" id="{32F9966E-A45E-4CBB-9279-6A5064EEB571}"/>
                  </a:ext>
                </a:extLst>
              </p:cNvPr>
              <p:cNvSpPr/>
              <p:nvPr/>
            </p:nvSpPr>
            <p:spPr>
              <a:xfrm>
                <a:off x="1319832" y="1142330"/>
                <a:ext cx="60925" cy="68163"/>
              </a:xfrm>
              <a:custGeom>
                <a:avLst/>
                <a:gdLst>
                  <a:gd name="connsiteX0" fmla="*/ 42858 w 60925"/>
                  <a:gd name="connsiteY0" fmla="*/ 45929 h 68163"/>
                  <a:gd name="connsiteX1" fmla="*/ 60048 w 60925"/>
                  <a:gd name="connsiteY1" fmla="*/ 48832 h 68163"/>
                  <a:gd name="connsiteX2" fmla="*/ 49593 w 60925"/>
                  <a:gd name="connsiteY2" fmla="*/ 63231 h 68163"/>
                  <a:gd name="connsiteX3" fmla="*/ 31696 w 60925"/>
                  <a:gd name="connsiteY3" fmla="*/ 68179 h 68163"/>
                  <a:gd name="connsiteX4" fmla="*/ 6507 w 60925"/>
                  <a:gd name="connsiteY4" fmla="*/ 57054 h 68163"/>
                  <a:gd name="connsiteX5" fmla="*/ 70 w 60925"/>
                  <a:gd name="connsiteY5" fmla="*/ 34581 h 68163"/>
                  <a:gd name="connsiteX6" fmla="*/ 8553 w 60925"/>
                  <a:gd name="connsiteY6" fmla="*/ 9206 h 68163"/>
                  <a:gd name="connsiteX7" fmla="*/ 29985 w 60925"/>
                  <a:gd name="connsiteY7" fmla="*/ 16 h 68163"/>
                  <a:gd name="connsiteX8" fmla="*/ 52941 w 60925"/>
                  <a:gd name="connsiteY8" fmla="*/ 9615 h 68163"/>
                  <a:gd name="connsiteX9" fmla="*/ 60978 w 60925"/>
                  <a:gd name="connsiteY9" fmla="*/ 39083 h 68163"/>
                  <a:gd name="connsiteX10" fmla="*/ 17744 w 60925"/>
                  <a:gd name="connsiteY10" fmla="*/ 39083 h 68163"/>
                  <a:gd name="connsiteX11" fmla="*/ 21948 w 60925"/>
                  <a:gd name="connsiteY11" fmla="*/ 50990 h 68163"/>
                  <a:gd name="connsiteX12" fmla="*/ 31882 w 60925"/>
                  <a:gd name="connsiteY12" fmla="*/ 55268 h 68163"/>
                  <a:gd name="connsiteX13" fmla="*/ 38691 w 60925"/>
                  <a:gd name="connsiteY13" fmla="*/ 53073 h 68163"/>
                  <a:gd name="connsiteX14" fmla="*/ 42858 w 60925"/>
                  <a:gd name="connsiteY14" fmla="*/ 45929 h 68163"/>
                  <a:gd name="connsiteX15" fmla="*/ 43863 w 60925"/>
                  <a:gd name="connsiteY15" fmla="*/ 28517 h 68163"/>
                  <a:gd name="connsiteX16" fmla="*/ 39993 w 60925"/>
                  <a:gd name="connsiteY16" fmla="*/ 17131 h 68163"/>
                  <a:gd name="connsiteX17" fmla="*/ 31026 w 60925"/>
                  <a:gd name="connsiteY17" fmla="*/ 13224 h 68163"/>
                  <a:gd name="connsiteX18" fmla="*/ 21687 w 60925"/>
                  <a:gd name="connsiteY18" fmla="*/ 17317 h 68163"/>
                  <a:gd name="connsiteX19" fmla="*/ 1807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8" y="45929"/>
                    </a:moveTo>
                    <a:lnTo>
                      <a:pt x="60048" y="48832"/>
                    </a:lnTo>
                    <a:cubicBezTo>
                      <a:pt x="57853" y="55120"/>
                      <a:pt x="54355" y="59919"/>
                      <a:pt x="49593" y="63231"/>
                    </a:cubicBezTo>
                    <a:cubicBezTo>
                      <a:pt x="44830" y="66505"/>
                      <a:pt x="38840" y="68179"/>
                      <a:pt x="31696" y="68179"/>
                    </a:cubicBezTo>
                    <a:cubicBezTo>
                      <a:pt x="20348" y="68179"/>
                      <a:pt x="11976" y="64459"/>
                      <a:pt x="6507" y="57054"/>
                    </a:cubicBezTo>
                    <a:cubicBezTo>
                      <a:pt x="2228" y="51101"/>
                      <a:pt x="70" y="43623"/>
                      <a:pt x="70" y="34581"/>
                    </a:cubicBezTo>
                    <a:cubicBezTo>
                      <a:pt x="70" y="23791"/>
                      <a:pt x="2898" y="15308"/>
                      <a:pt x="8553" y="9206"/>
                    </a:cubicBezTo>
                    <a:cubicBezTo>
                      <a:pt x="14209" y="3067"/>
                      <a:pt x="21353" y="16"/>
                      <a:pt x="29985" y="16"/>
                    </a:cubicBezTo>
                    <a:cubicBezTo>
                      <a:pt x="39658" y="16"/>
                      <a:pt x="47323" y="3216"/>
                      <a:pt x="52941" y="9615"/>
                    </a:cubicBezTo>
                    <a:cubicBezTo>
                      <a:pt x="58560" y="16015"/>
                      <a:pt x="61238" y="25838"/>
                      <a:pt x="60978" y="39083"/>
                    </a:cubicBezTo>
                    <a:lnTo>
                      <a:pt x="17744" y="39083"/>
                    </a:lnTo>
                    <a:cubicBezTo>
                      <a:pt x="17892" y="44181"/>
                      <a:pt x="19269" y="48162"/>
                      <a:pt x="21948" y="50990"/>
                    </a:cubicBezTo>
                    <a:cubicBezTo>
                      <a:pt x="24590" y="53854"/>
                      <a:pt x="27901" y="55268"/>
                      <a:pt x="31882" y="55268"/>
                    </a:cubicBezTo>
                    <a:cubicBezTo>
                      <a:pt x="34598" y="55268"/>
                      <a:pt x="36868" y="54524"/>
                      <a:pt x="38691" y="53073"/>
                    </a:cubicBezTo>
                    <a:cubicBezTo>
                      <a:pt x="40551" y="51585"/>
                      <a:pt x="41928" y="49204"/>
                      <a:pt x="42858" y="45929"/>
                    </a:cubicBezTo>
                    <a:moveTo>
                      <a:pt x="43863" y="28517"/>
                    </a:moveTo>
                    <a:cubicBezTo>
                      <a:pt x="43714" y="23531"/>
                      <a:pt x="42449" y="19698"/>
                      <a:pt x="39993" y="17131"/>
                    </a:cubicBezTo>
                    <a:cubicBezTo>
                      <a:pt x="37538" y="14527"/>
                      <a:pt x="34524" y="13224"/>
                      <a:pt x="31026" y="13224"/>
                    </a:cubicBezTo>
                    <a:cubicBezTo>
                      <a:pt x="27269" y="13224"/>
                      <a:pt x="24143" y="14601"/>
                      <a:pt x="21687" y="17317"/>
                    </a:cubicBezTo>
                    <a:cubicBezTo>
                      <a:pt x="19232" y="20071"/>
                      <a:pt x="18041" y="23791"/>
                      <a:pt x="18078" y="28517"/>
                    </a:cubicBezTo>
                    <a:close/>
                  </a:path>
                </a:pathLst>
              </a:custGeom>
              <a:solidFill>
                <a:srgbClr val="000000"/>
              </a:solidFill>
              <a:ln w="9525" cap="flat">
                <a:noFill/>
                <a:prstDash val="solid"/>
                <a:miter/>
              </a:ln>
            </p:spPr>
            <p:txBody>
              <a:bodyPr rtlCol="0" anchor="ctr"/>
              <a:lstStyle/>
              <a:p>
                <a:endParaRPr lang="en-CA"/>
              </a:p>
            </p:txBody>
          </p:sp>
          <p:sp>
            <p:nvSpPr>
              <p:cNvPr id="433" name="Freeform: Shape 432">
                <a:extLst>
                  <a:ext uri="{FF2B5EF4-FFF2-40B4-BE49-F238E27FC236}">
                    <a16:creationId xmlns:a16="http://schemas.microsoft.com/office/drawing/2014/main" id="{424BA6A5-B7E1-4728-9207-4068281B97C5}"/>
                  </a:ext>
                </a:extLst>
              </p:cNvPr>
              <p:cNvSpPr/>
              <p:nvPr/>
            </p:nvSpPr>
            <p:spPr>
              <a:xfrm>
                <a:off x="1394668" y="1142330"/>
                <a:ext cx="59419" cy="66675"/>
              </a:xfrm>
              <a:custGeom>
                <a:avLst/>
                <a:gdLst>
                  <a:gd name="connsiteX0" fmla="*/ 59497 w 59419"/>
                  <a:gd name="connsiteY0" fmla="*/ 66691 h 66675"/>
                  <a:gd name="connsiteX1" fmla="*/ 42270 w 59419"/>
                  <a:gd name="connsiteY1" fmla="*/ 66691 h 66675"/>
                  <a:gd name="connsiteX2" fmla="*/ 42270 w 59419"/>
                  <a:gd name="connsiteY2" fmla="*/ 33428 h 66675"/>
                  <a:gd name="connsiteX3" fmla="*/ 41154 w 59419"/>
                  <a:gd name="connsiteY3" fmla="*/ 19773 h 66675"/>
                  <a:gd name="connsiteX4" fmla="*/ 37582 w 59419"/>
                  <a:gd name="connsiteY4" fmla="*/ 14936 h 66675"/>
                  <a:gd name="connsiteX5" fmla="*/ 31592 w 59419"/>
                  <a:gd name="connsiteY5" fmla="*/ 13224 h 66675"/>
                  <a:gd name="connsiteX6" fmla="*/ 23555 w 59419"/>
                  <a:gd name="connsiteY6" fmla="*/ 15680 h 66675"/>
                  <a:gd name="connsiteX7" fmla="*/ 18644 w 59419"/>
                  <a:gd name="connsiteY7" fmla="*/ 22191 h 66675"/>
                  <a:gd name="connsiteX8" fmla="*/ 17342 w 59419"/>
                  <a:gd name="connsiteY8" fmla="*/ 37149 h 66675"/>
                  <a:gd name="connsiteX9" fmla="*/ 17342 w 59419"/>
                  <a:gd name="connsiteY9" fmla="*/ 66691 h 66675"/>
                  <a:gd name="connsiteX10" fmla="*/ 77 w 59419"/>
                  <a:gd name="connsiteY10" fmla="*/ 66691 h 66675"/>
                  <a:gd name="connsiteX11" fmla="*/ 77 w 59419"/>
                  <a:gd name="connsiteY11" fmla="*/ 1504 h 66675"/>
                  <a:gd name="connsiteX12" fmla="*/ 16114 w 59419"/>
                  <a:gd name="connsiteY12" fmla="*/ 1504 h 66675"/>
                  <a:gd name="connsiteX13" fmla="*/ 16114 w 59419"/>
                  <a:gd name="connsiteY13" fmla="*/ 11066 h 66675"/>
                  <a:gd name="connsiteX14" fmla="*/ 37582 w 59419"/>
                  <a:gd name="connsiteY14" fmla="*/ 16 h 66675"/>
                  <a:gd name="connsiteX15" fmla="*/ 48037 w 59419"/>
                  <a:gd name="connsiteY15" fmla="*/ 2062 h 66675"/>
                  <a:gd name="connsiteX16" fmla="*/ 55181 w 59419"/>
                  <a:gd name="connsiteY16" fmla="*/ 7308 h 66675"/>
                  <a:gd name="connsiteX17" fmla="*/ 58567 w 59419"/>
                  <a:gd name="connsiteY17" fmla="*/ 14564 h 66675"/>
                  <a:gd name="connsiteX18" fmla="*/ 59497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7" y="66691"/>
                    </a:moveTo>
                    <a:lnTo>
                      <a:pt x="42270" y="66691"/>
                    </a:lnTo>
                    <a:lnTo>
                      <a:pt x="42270" y="33428"/>
                    </a:lnTo>
                    <a:cubicBezTo>
                      <a:pt x="42270" y="26396"/>
                      <a:pt x="41898" y="21819"/>
                      <a:pt x="41154" y="19773"/>
                    </a:cubicBezTo>
                    <a:cubicBezTo>
                      <a:pt x="40410" y="17689"/>
                      <a:pt x="39219" y="16089"/>
                      <a:pt x="37582" y="14936"/>
                    </a:cubicBezTo>
                    <a:cubicBezTo>
                      <a:pt x="35908" y="13783"/>
                      <a:pt x="33899" y="13224"/>
                      <a:pt x="31592" y="13224"/>
                    </a:cubicBezTo>
                    <a:cubicBezTo>
                      <a:pt x="28578" y="13224"/>
                      <a:pt x="25899" y="14043"/>
                      <a:pt x="23555" y="15680"/>
                    </a:cubicBezTo>
                    <a:cubicBezTo>
                      <a:pt x="21174" y="17317"/>
                      <a:pt x="19537" y="19475"/>
                      <a:pt x="18644" y="22191"/>
                    </a:cubicBezTo>
                    <a:cubicBezTo>
                      <a:pt x="17788" y="24870"/>
                      <a:pt x="17342" y="29893"/>
                      <a:pt x="17342" y="37149"/>
                    </a:cubicBezTo>
                    <a:lnTo>
                      <a:pt x="17342" y="66691"/>
                    </a:lnTo>
                    <a:lnTo>
                      <a:pt x="77" y="66691"/>
                    </a:lnTo>
                    <a:lnTo>
                      <a:pt x="77" y="1504"/>
                    </a:lnTo>
                    <a:lnTo>
                      <a:pt x="16114" y="1504"/>
                    </a:lnTo>
                    <a:lnTo>
                      <a:pt x="16114" y="11066"/>
                    </a:lnTo>
                    <a:cubicBezTo>
                      <a:pt x="21806" y="3699"/>
                      <a:pt x="28950" y="16"/>
                      <a:pt x="37582" y="16"/>
                    </a:cubicBezTo>
                    <a:cubicBezTo>
                      <a:pt x="41415" y="16"/>
                      <a:pt x="44875" y="723"/>
                      <a:pt x="48037" y="2062"/>
                    </a:cubicBezTo>
                    <a:cubicBezTo>
                      <a:pt x="51200" y="3439"/>
                      <a:pt x="53581" y="5188"/>
                      <a:pt x="55181" y="7308"/>
                    </a:cubicBezTo>
                    <a:cubicBezTo>
                      <a:pt x="56818" y="9467"/>
                      <a:pt x="57934" y="11885"/>
                      <a:pt x="58567" y="14564"/>
                    </a:cubicBezTo>
                    <a:cubicBezTo>
                      <a:pt x="59199" y="17280"/>
                      <a:pt x="59497" y="21150"/>
                      <a:pt x="59497" y="26172"/>
                    </a:cubicBezTo>
                    <a:close/>
                  </a:path>
                </a:pathLst>
              </a:custGeom>
              <a:solidFill>
                <a:srgbClr val="000000"/>
              </a:solidFill>
              <a:ln w="9525" cap="flat">
                <a:noFill/>
                <a:prstDash val="solid"/>
                <a:miter/>
              </a:ln>
            </p:spPr>
            <p:txBody>
              <a:bodyPr rtlCol="0" anchor="ctr"/>
              <a:lstStyle/>
              <a:p>
                <a:endParaRPr lang="en-CA"/>
              </a:p>
            </p:txBody>
          </p:sp>
          <p:sp>
            <p:nvSpPr>
              <p:cNvPr id="434" name="Freeform: Shape 433">
                <a:extLst>
                  <a:ext uri="{FF2B5EF4-FFF2-40B4-BE49-F238E27FC236}">
                    <a16:creationId xmlns:a16="http://schemas.microsoft.com/office/drawing/2014/main" id="{531DFD21-61B1-4E97-BBD3-7CE3DF31FADF}"/>
                  </a:ext>
                </a:extLst>
              </p:cNvPr>
              <p:cNvSpPr/>
              <p:nvPr/>
            </p:nvSpPr>
            <p:spPr>
              <a:xfrm>
                <a:off x="1464474" y="1120787"/>
                <a:ext cx="38434" cy="89706"/>
              </a:xfrm>
              <a:custGeom>
                <a:avLst/>
                <a:gdLst>
                  <a:gd name="connsiteX0" fmla="*/ 37107 w 38434"/>
                  <a:gd name="connsiteY0" fmla="*/ 23047 h 89706"/>
                  <a:gd name="connsiteX1" fmla="*/ 37107 w 38434"/>
                  <a:gd name="connsiteY1" fmla="*/ 36777 h 89706"/>
                  <a:gd name="connsiteX2" fmla="*/ 25312 w 38434"/>
                  <a:gd name="connsiteY2" fmla="*/ 36777 h 89706"/>
                  <a:gd name="connsiteX3" fmla="*/ 25312 w 38434"/>
                  <a:gd name="connsiteY3" fmla="*/ 63082 h 89706"/>
                  <a:gd name="connsiteX4" fmla="*/ 25647 w 38434"/>
                  <a:gd name="connsiteY4" fmla="*/ 72346 h 89706"/>
                  <a:gd name="connsiteX5" fmla="*/ 27210 w 38434"/>
                  <a:gd name="connsiteY5" fmla="*/ 74542 h 89706"/>
                  <a:gd name="connsiteX6" fmla="*/ 30112 w 38434"/>
                  <a:gd name="connsiteY6" fmla="*/ 75397 h 89706"/>
                  <a:gd name="connsiteX7" fmla="*/ 37032 w 38434"/>
                  <a:gd name="connsiteY7" fmla="*/ 73760 h 89706"/>
                  <a:gd name="connsiteX8" fmla="*/ 38520 w 38434"/>
                  <a:gd name="connsiteY8" fmla="*/ 87118 h 89706"/>
                  <a:gd name="connsiteX9" fmla="*/ 24903 w 38434"/>
                  <a:gd name="connsiteY9" fmla="*/ 89722 h 89706"/>
                  <a:gd name="connsiteX10" fmla="*/ 16494 w 38434"/>
                  <a:gd name="connsiteY10" fmla="*/ 88159 h 89706"/>
                  <a:gd name="connsiteX11" fmla="*/ 10987 w 38434"/>
                  <a:gd name="connsiteY11" fmla="*/ 84104 h 89706"/>
                  <a:gd name="connsiteX12" fmla="*/ 8569 w 38434"/>
                  <a:gd name="connsiteY12" fmla="*/ 77369 h 89706"/>
                  <a:gd name="connsiteX13" fmla="*/ 8011 w 38434"/>
                  <a:gd name="connsiteY13" fmla="*/ 65203 h 89706"/>
                  <a:gd name="connsiteX14" fmla="*/ 8011 w 38434"/>
                  <a:gd name="connsiteY14" fmla="*/ 36777 h 89706"/>
                  <a:gd name="connsiteX15" fmla="*/ 86 w 38434"/>
                  <a:gd name="connsiteY15" fmla="*/ 36777 h 89706"/>
                  <a:gd name="connsiteX16" fmla="*/ 86 w 38434"/>
                  <a:gd name="connsiteY16" fmla="*/ 23047 h 89706"/>
                  <a:gd name="connsiteX17" fmla="*/ 8011 w 38434"/>
                  <a:gd name="connsiteY17" fmla="*/ 23047 h 89706"/>
                  <a:gd name="connsiteX18" fmla="*/ 8011 w 38434"/>
                  <a:gd name="connsiteY18" fmla="*/ 10099 h 89706"/>
                  <a:gd name="connsiteX19" fmla="*/ 25312 w 38434"/>
                  <a:gd name="connsiteY19" fmla="*/ 16 h 89706"/>
                  <a:gd name="connsiteX20" fmla="*/ 2531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7" y="23047"/>
                    </a:moveTo>
                    <a:lnTo>
                      <a:pt x="37107" y="36777"/>
                    </a:lnTo>
                    <a:lnTo>
                      <a:pt x="25312" y="36777"/>
                    </a:lnTo>
                    <a:lnTo>
                      <a:pt x="25312" y="63082"/>
                    </a:lnTo>
                    <a:cubicBezTo>
                      <a:pt x="25312" y="68402"/>
                      <a:pt x="25424" y="71491"/>
                      <a:pt x="25647" y="72346"/>
                    </a:cubicBezTo>
                    <a:cubicBezTo>
                      <a:pt x="25870" y="73239"/>
                      <a:pt x="26391" y="73984"/>
                      <a:pt x="27210" y="74542"/>
                    </a:cubicBezTo>
                    <a:cubicBezTo>
                      <a:pt x="27991" y="75100"/>
                      <a:pt x="28958" y="75397"/>
                      <a:pt x="30112" y="75397"/>
                    </a:cubicBezTo>
                    <a:cubicBezTo>
                      <a:pt x="31712" y="75397"/>
                      <a:pt x="34018" y="74839"/>
                      <a:pt x="37032" y="73760"/>
                    </a:cubicBezTo>
                    <a:lnTo>
                      <a:pt x="38520" y="87118"/>
                    </a:lnTo>
                    <a:cubicBezTo>
                      <a:pt x="34502" y="88829"/>
                      <a:pt x="29963" y="89722"/>
                      <a:pt x="24903" y="89722"/>
                    </a:cubicBezTo>
                    <a:cubicBezTo>
                      <a:pt x="21777" y="89722"/>
                      <a:pt x="18987" y="89201"/>
                      <a:pt x="16494" y="88159"/>
                    </a:cubicBezTo>
                    <a:cubicBezTo>
                      <a:pt x="14001" y="87080"/>
                      <a:pt x="12141" y="85741"/>
                      <a:pt x="10987" y="84104"/>
                    </a:cubicBezTo>
                    <a:cubicBezTo>
                      <a:pt x="9834" y="82430"/>
                      <a:pt x="9015" y="80197"/>
                      <a:pt x="8569" y="77369"/>
                    </a:cubicBezTo>
                    <a:cubicBezTo>
                      <a:pt x="8197" y="75360"/>
                      <a:pt x="8011" y="71305"/>
                      <a:pt x="8011" y="65203"/>
                    </a:cubicBezTo>
                    <a:lnTo>
                      <a:pt x="8011" y="36777"/>
                    </a:lnTo>
                    <a:lnTo>
                      <a:pt x="86" y="36777"/>
                    </a:lnTo>
                    <a:lnTo>
                      <a:pt x="86" y="23047"/>
                    </a:lnTo>
                    <a:lnTo>
                      <a:pt x="8011" y="23047"/>
                    </a:lnTo>
                    <a:lnTo>
                      <a:pt x="8011" y="10099"/>
                    </a:lnTo>
                    <a:lnTo>
                      <a:pt x="25312" y="16"/>
                    </a:lnTo>
                    <a:lnTo>
                      <a:pt x="25312" y="23047"/>
                    </a:lnTo>
                    <a:close/>
                  </a:path>
                </a:pathLst>
              </a:custGeom>
              <a:solidFill>
                <a:srgbClr val="000000"/>
              </a:solidFill>
              <a:ln w="9525" cap="flat">
                <a:noFill/>
                <a:prstDash val="solid"/>
                <a:miter/>
              </a:ln>
            </p:spPr>
            <p:txBody>
              <a:bodyPr rtlCol="0" anchor="ctr"/>
              <a:lstStyle/>
              <a:p>
                <a:endParaRPr lang="en-CA"/>
              </a:p>
            </p:txBody>
          </p:sp>
          <p:sp>
            <p:nvSpPr>
              <p:cNvPr id="435" name="Freeform: Shape 434">
                <a:extLst>
                  <a:ext uri="{FF2B5EF4-FFF2-40B4-BE49-F238E27FC236}">
                    <a16:creationId xmlns:a16="http://schemas.microsoft.com/office/drawing/2014/main" id="{6314925A-051A-4DBD-8F3C-2D9CD25510EB}"/>
                  </a:ext>
                </a:extLst>
              </p:cNvPr>
              <p:cNvSpPr/>
              <p:nvPr/>
            </p:nvSpPr>
            <p:spPr>
              <a:xfrm>
                <a:off x="1508910" y="1142330"/>
                <a:ext cx="61242" cy="68163"/>
              </a:xfrm>
              <a:custGeom>
                <a:avLst/>
                <a:gdLst>
                  <a:gd name="connsiteX0" fmla="*/ 17540 w 61242"/>
                  <a:gd name="connsiteY0" fmla="*/ 21373 h 68163"/>
                  <a:gd name="connsiteX1" fmla="*/ 1876 w 61242"/>
                  <a:gd name="connsiteY1" fmla="*/ 18545 h 68163"/>
                  <a:gd name="connsiteX2" fmla="*/ 10954 w 61242"/>
                  <a:gd name="connsiteY2" fmla="*/ 4555 h 68163"/>
                  <a:gd name="connsiteX3" fmla="*/ 30116 w 61242"/>
                  <a:gd name="connsiteY3" fmla="*/ 16 h 68163"/>
                  <a:gd name="connsiteX4" fmla="*/ 47306 w 61242"/>
                  <a:gd name="connsiteY4" fmla="*/ 2769 h 68163"/>
                  <a:gd name="connsiteX5" fmla="*/ 55268 w 61242"/>
                  <a:gd name="connsiteY5" fmla="*/ 9690 h 68163"/>
                  <a:gd name="connsiteX6" fmla="*/ 57575 w 61242"/>
                  <a:gd name="connsiteY6" fmla="*/ 25131 h 68163"/>
                  <a:gd name="connsiteX7" fmla="*/ 57389 w 61242"/>
                  <a:gd name="connsiteY7" fmla="*/ 45260 h 68163"/>
                  <a:gd name="connsiteX8" fmla="*/ 58207 w 61242"/>
                  <a:gd name="connsiteY8" fmla="*/ 57947 h 68163"/>
                  <a:gd name="connsiteX9" fmla="*/ 61333 w 61242"/>
                  <a:gd name="connsiteY9" fmla="*/ 66691 h 68163"/>
                  <a:gd name="connsiteX10" fmla="*/ 44255 w 61242"/>
                  <a:gd name="connsiteY10" fmla="*/ 66691 h 68163"/>
                  <a:gd name="connsiteX11" fmla="*/ 42580 w 61242"/>
                  <a:gd name="connsiteY11" fmla="*/ 61594 h 68163"/>
                  <a:gd name="connsiteX12" fmla="*/ 41985 w 61242"/>
                  <a:gd name="connsiteY12" fmla="*/ 59584 h 68163"/>
                  <a:gd name="connsiteX13" fmla="*/ 32534 w 61242"/>
                  <a:gd name="connsiteY13" fmla="*/ 66021 h 68163"/>
                  <a:gd name="connsiteX14" fmla="*/ 21782 w 61242"/>
                  <a:gd name="connsiteY14" fmla="*/ 68179 h 68163"/>
                  <a:gd name="connsiteX15" fmla="*/ 5894 w 61242"/>
                  <a:gd name="connsiteY15" fmla="*/ 62710 h 68163"/>
                  <a:gd name="connsiteX16" fmla="*/ 90 w 61242"/>
                  <a:gd name="connsiteY16" fmla="*/ 48906 h 68163"/>
                  <a:gd name="connsiteX17" fmla="*/ 2732 w 61242"/>
                  <a:gd name="connsiteY17" fmla="*/ 39046 h 68163"/>
                  <a:gd name="connsiteX18" fmla="*/ 10136 w 61242"/>
                  <a:gd name="connsiteY18" fmla="*/ 32386 h 68163"/>
                  <a:gd name="connsiteX19" fmla="*/ 23865 w 61242"/>
                  <a:gd name="connsiteY19" fmla="*/ 28368 h 68163"/>
                  <a:gd name="connsiteX20" fmla="*/ 40608 w 61242"/>
                  <a:gd name="connsiteY20" fmla="*/ 24163 h 68163"/>
                  <a:gd name="connsiteX21" fmla="*/ 40608 w 61242"/>
                  <a:gd name="connsiteY21" fmla="*/ 22415 h 68163"/>
                  <a:gd name="connsiteX22" fmla="*/ 38153 w 61242"/>
                  <a:gd name="connsiteY22" fmla="*/ 15345 h 68163"/>
                  <a:gd name="connsiteX23" fmla="*/ 28888 w 61242"/>
                  <a:gd name="connsiteY23" fmla="*/ 13224 h 68163"/>
                  <a:gd name="connsiteX24" fmla="*/ 21707 w 61242"/>
                  <a:gd name="connsiteY24" fmla="*/ 15048 h 68163"/>
                  <a:gd name="connsiteX25" fmla="*/ 17540 w 61242"/>
                  <a:gd name="connsiteY25" fmla="*/ 21373 h 68163"/>
                  <a:gd name="connsiteX26" fmla="*/ 40608 w 61242"/>
                  <a:gd name="connsiteY26" fmla="*/ 35363 h 68163"/>
                  <a:gd name="connsiteX27" fmla="*/ 30116 w 61242"/>
                  <a:gd name="connsiteY27" fmla="*/ 38004 h 68163"/>
                  <a:gd name="connsiteX28" fmla="*/ 20740 w 61242"/>
                  <a:gd name="connsiteY28" fmla="*/ 41018 h 68163"/>
                  <a:gd name="connsiteX29" fmla="*/ 17354 w 61242"/>
                  <a:gd name="connsiteY29" fmla="*/ 47120 h 68163"/>
                  <a:gd name="connsiteX30" fmla="*/ 20070 w 61242"/>
                  <a:gd name="connsiteY30" fmla="*/ 53371 h 68163"/>
                  <a:gd name="connsiteX31" fmla="*/ 26953 w 61242"/>
                  <a:gd name="connsiteY31" fmla="*/ 56013 h 68163"/>
                  <a:gd name="connsiteX32" fmla="*/ 35846 w 61242"/>
                  <a:gd name="connsiteY32" fmla="*/ 52924 h 68163"/>
                  <a:gd name="connsiteX33" fmla="*/ 39939 w 61242"/>
                  <a:gd name="connsiteY33" fmla="*/ 47232 h 68163"/>
                  <a:gd name="connsiteX34" fmla="*/ 4060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40" y="21373"/>
                    </a:moveTo>
                    <a:lnTo>
                      <a:pt x="1876" y="18545"/>
                    </a:lnTo>
                    <a:cubicBezTo>
                      <a:pt x="3662" y="12257"/>
                      <a:pt x="6676" y="7606"/>
                      <a:pt x="10954" y="4555"/>
                    </a:cubicBezTo>
                    <a:cubicBezTo>
                      <a:pt x="15270" y="1541"/>
                      <a:pt x="21670" y="16"/>
                      <a:pt x="30116" y="16"/>
                    </a:cubicBezTo>
                    <a:cubicBezTo>
                      <a:pt x="37818" y="16"/>
                      <a:pt x="43548" y="946"/>
                      <a:pt x="47306" y="2769"/>
                    </a:cubicBezTo>
                    <a:cubicBezTo>
                      <a:pt x="51064" y="4555"/>
                      <a:pt x="53742" y="6899"/>
                      <a:pt x="55268" y="9690"/>
                    </a:cubicBezTo>
                    <a:cubicBezTo>
                      <a:pt x="56794" y="12480"/>
                      <a:pt x="57575" y="17652"/>
                      <a:pt x="57575" y="25131"/>
                    </a:cubicBezTo>
                    <a:lnTo>
                      <a:pt x="57389" y="45260"/>
                    </a:lnTo>
                    <a:cubicBezTo>
                      <a:pt x="57389" y="50990"/>
                      <a:pt x="57649" y="55231"/>
                      <a:pt x="58207" y="57947"/>
                    </a:cubicBezTo>
                    <a:cubicBezTo>
                      <a:pt x="58765" y="60663"/>
                      <a:pt x="59807" y="63566"/>
                      <a:pt x="61333" y="66691"/>
                    </a:cubicBezTo>
                    <a:lnTo>
                      <a:pt x="44255" y="66691"/>
                    </a:lnTo>
                    <a:cubicBezTo>
                      <a:pt x="43808" y="65538"/>
                      <a:pt x="43250" y="63863"/>
                      <a:pt x="42580" y="61594"/>
                    </a:cubicBezTo>
                    <a:cubicBezTo>
                      <a:pt x="42320" y="60589"/>
                      <a:pt x="42097" y="59882"/>
                      <a:pt x="41985" y="59584"/>
                    </a:cubicBezTo>
                    <a:cubicBezTo>
                      <a:pt x="39046" y="62449"/>
                      <a:pt x="35883" y="64570"/>
                      <a:pt x="32534" y="66021"/>
                    </a:cubicBezTo>
                    <a:cubicBezTo>
                      <a:pt x="29149" y="67435"/>
                      <a:pt x="25577" y="68179"/>
                      <a:pt x="21782" y="68179"/>
                    </a:cubicBezTo>
                    <a:cubicBezTo>
                      <a:pt x="15047" y="68179"/>
                      <a:pt x="9764" y="66356"/>
                      <a:pt x="5894" y="62710"/>
                    </a:cubicBezTo>
                    <a:cubicBezTo>
                      <a:pt x="2025" y="59063"/>
                      <a:pt x="90" y="54450"/>
                      <a:pt x="90" y="48906"/>
                    </a:cubicBezTo>
                    <a:cubicBezTo>
                      <a:pt x="90" y="45185"/>
                      <a:pt x="983" y="41911"/>
                      <a:pt x="2732" y="39046"/>
                    </a:cubicBezTo>
                    <a:cubicBezTo>
                      <a:pt x="4518" y="36144"/>
                      <a:pt x="6973" y="33949"/>
                      <a:pt x="10136" y="32386"/>
                    </a:cubicBezTo>
                    <a:cubicBezTo>
                      <a:pt x="13298" y="30861"/>
                      <a:pt x="17875" y="29521"/>
                      <a:pt x="23865" y="28368"/>
                    </a:cubicBezTo>
                    <a:cubicBezTo>
                      <a:pt x="31939" y="26879"/>
                      <a:pt x="37520" y="25466"/>
                      <a:pt x="40608" y="24163"/>
                    </a:cubicBezTo>
                    <a:lnTo>
                      <a:pt x="40608" y="22415"/>
                    </a:lnTo>
                    <a:cubicBezTo>
                      <a:pt x="40608" y="19103"/>
                      <a:pt x="39790" y="16759"/>
                      <a:pt x="38153" y="15345"/>
                    </a:cubicBezTo>
                    <a:cubicBezTo>
                      <a:pt x="36516" y="13931"/>
                      <a:pt x="33427" y="13224"/>
                      <a:pt x="28888" y="13224"/>
                    </a:cubicBezTo>
                    <a:cubicBezTo>
                      <a:pt x="25837" y="13224"/>
                      <a:pt x="23419" y="13820"/>
                      <a:pt x="21707" y="15048"/>
                    </a:cubicBezTo>
                    <a:cubicBezTo>
                      <a:pt x="19996" y="16238"/>
                      <a:pt x="18619" y="18359"/>
                      <a:pt x="17540" y="21373"/>
                    </a:cubicBezTo>
                    <a:moveTo>
                      <a:pt x="40608" y="35363"/>
                    </a:moveTo>
                    <a:cubicBezTo>
                      <a:pt x="38413" y="36107"/>
                      <a:pt x="34916" y="37000"/>
                      <a:pt x="30116" y="38004"/>
                    </a:cubicBezTo>
                    <a:cubicBezTo>
                      <a:pt x="25353" y="39046"/>
                      <a:pt x="22191" y="40051"/>
                      <a:pt x="20740" y="41018"/>
                    </a:cubicBezTo>
                    <a:cubicBezTo>
                      <a:pt x="18470" y="42618"/>
                      <a:pt x="17354" y="44664"/>
                      <a:pt x="17354" y="47120"/>
                    </a:cubicBezTo>
                    <a:cubicBezTo>
                      <a:pt x="17354" y="49539"/>
                      <a:pt x="18247" y="51622"/>
                      <a:pt x="20070" y="53371"/>
                    </a:cubicBezTo>
                    <a:cubicBezTo>
                      <a:pt x="21856" y="55120"/>
                      <a:pt x="24163" y="56013"/>
                      <a:pt x="26953" y="56013"/>
                    </a:cubicBezTo>
                    <a:cubicBezTo>
                      <a:pt x="30042" y="56013"/>
                      <a:pt x="33018" y="54971"/>
                      <a:pt x="35846" y="52924"/>
                    </a:cubicBezTo>
                    <a:cubicBezTo>
                      <a:pt x="37930" y="51399"/>
                      <a:pt x="39306" y="49464"/>
                      <a:pt x="39939" y="47232"/>
                    </a:cubicBezTo>
                    <a:cubicBezTo>
                      <a:pt x="40385" y="45743"/>
                      <a:pt x="40608" y="42953"/>
                      <a:pt x="40608" y="38823"/>
                    </a:cubicBezTo>
                    <a:close/>
                  </a:path>
                </a:pathLst>
              </a:custGeom>
              <a:solidFill>
                <a:srgbClr val="000000"/>
              </a:solidFill>
              <a:ln w="9525" cap="flat">
                <a:noFill/>
                <a:prstDash val="solid"/>
                <a:miter/>
              </a:ln>
            </p:spPr>
            <p:txBody>
              <a:bodyPr rtlCol="0" anchor="ctr"/>
              <a:lstStyle/>
              <a:p>
                <a:endParaRPr lang="en-CA"/>
              </a:p>
            </p:txBody>
          </p:sp>
          <p:sp>
            <p:nvSpPr>
              <p:cNvPr id="436" name="Freeform: Shape 435">
                <a:extLst>
                  <a:ext uri="{FF2B5EF4-FFF2-40B4-BE49-F238E27FC236}">
                    <a16:creationId xmlns:a16="http://schemas.microsoft.com/office/drawing/2014/main" id="{4A4F4962-C7CE-45AF-A7D6-22127C150C23}"/>
                  </a:ext>
                </a:extLst>
              </p:cNvPr>
              <p:cNvSpPr/>
              <p:nvPr/>
            </p:nvSpPr>
            <p:spPr>
              <a:xfrm>
                <a:off x="1579542" y="1142330"/>
                <a:ext cx="63586" cy="93129"/>
              </a:xfrm>
              <a:custGeom>
                <a:avLst/>
                <a:gdLst>
                  <a:gd name="connsiteX0" fmla="*/ 2367 w 63586"/>
                  <a:gd name="connsiteY0" fmla="*/ 71007 h 93129"/>
                  <a:gd name="connsiteX1" fmla="*/ 22049 w 63586"/>
                  <a:gd name="connsiteY1" fmla="*/ 73388 h 93129"/>
                  <a:gd name="connsiteX2" fmla="*/ 24319 w 63586"/>
                  <a:gd name="connsiteY2" fmla="*/ 78114 h 93129"/>
                  <a:gd name="connsiteX3" fmla="*/ 32058 w 63586"/>
                  <a:gd name="connsiteY3" fmla="*/ 79937 h 93129"/>
                  <a:gd name="connsiteX4" fmla="*/ 42178 w 63586"/>
                  <a:gd name="connsiteY4" fmla="*/ 77927 h 93129"/>
                  <a:gd name="connsiteX5" fmla="*/ 45639 w 63586"/>
                  <a:gd name="connsiteY5" fmla="*/ 73574 h 93129"/>
                  <a:gd name="connsiteX6" fmla="*/ 46420 w 63586"/>
                  <a:gd name="connsiteY6" fmla="*/ 65649 h 93129"/>
                  <a:gd name="connsiteX7" fmla="*/ 46420 w 63586"/>
                  <a:gd name="connsiteY7" fmla="*/ 56124 h 93129"/>
                  <a:gd name="connsiteX8" fmla="*/ 26924 w 63586"/>
                  <a:gd name="connsiteY8" fmla="*/ 66691 h 93129"/>
                  <a:gd name="connsiteX9" fmla="*/ 6088 w 63586"/>
                  <a:gd name="connsiteY9" fmla="*/ 55566 h 93129"/>
                  <a:gd name="connsiteX10" fmla="*/ 97 w 63586"/>
                  <a:gd name="connsiteY10" fmla="*/ 33725 h 93129"/>
                  <a:gd name="connsiteX11" fmla="*/ 7985 w 63586"/>
                  <a:gd name="connsiteY11" fmla="*/ 8685 h 93129"/>
                  <a:gd name="connsiteX12" fmla="*/ 27593 w 63586"/>
                  <a:gd name="connsiteY12" fmla="*/ 16 h 93129"/>
                  <a:gd name="connsiteX13" fmla="*/ 47536 w 63586"/>
                  <a:gd name="connsiteY13" fmla="*/ 10657 h 93129"/>
                  <a:gd name="connsiteX14" fmla="*/ 47536 w 63586"/>
                  <a:gd name="connsiteY14" fmla="*/ 1504 h 93129"/>
                  <a:gd name="connsiteX15" fmla="*/ 63684 w 63586"/>
                  <a:gd name="connsiteY15" fmla="*/ 1504 h 93129"/>
                  <a:gd name="connsiteX16" fmla="*/ 63684 w 63586"/>
                  <a:gd name="connsiteY16" fmla="*/ 59994 h 93129"/>
                  <a:gd name="connsiteX17" fmla="*/ 61787 w 63586"/>
                  <a:gd name="connsiteY17" fmla="*/ 77258 h 93129"/>
                  <a:gd name="connsiteX18" fmla="*/ 56429 w 63586"/>
                  <a:gd name="connsiteY18" fmla="*/ 86225 h 93129"/>
                  <a:gd name="connsiteX19" fmla="*/ 47276 w 63586"/>
                  <a:gd name="connsiteY19" fmla="*/ 91322 h 93129"/>
                  <a:gd name="connsiteX20" fmla="*/ 32728 w 63586"/>
                  <a:gd name="connsiteY20" fmla="*/ 93145 h 93129"/>
                  <a:gd name="connsiteX21" fmla="*/ 9213 w 63586"/>
                  <a:gd name="connsiteY21" fmla="*/ 87490 h 93129"/>
                  <a:gd name="connsiteX22" fmla="*/ 2293 w 63586"/>
                  <a:gd name="connsiteY22" fmla="*/ 73091 h 93129"/>
                  <a:gd name="connsiteX23" fmla="*/ 2367 w 63586"/>
                  <a:gd name="connsiteY23" fmla="*/ 71007 h 93129"/>
                  <a:gd name="connsiteX24" fmla="*/ 17771 w 63586"/>
                  <a:gd name="connsiteY24" fmla="*/ 32758 h 93129"/>
                  <a:gd name="connsiteX25" fmla="*/ 21789 w 63586"/>
                  <a:gd name="connsiteY25" fmla="*/ 47939 h 93129"/>
                  <a:gd name="connsiteX26" fmla="*/ 31686 w 63586"/>
                  <a:gd name="connsiteY26" fmla="*/ 52738 h 93129"/>
                  <a:gd name="connsiteX27" fmla="*/ 42364 w 63586"/>
                  <a:gd name="connsiteY27" fmla="*/ 47827 h 93129"/>
                  <a:gd name="connsiteX28" fmla="*/ 46755 w 63586"/>
                  <a:gd name="connsiteY28" fmla="*/ 33167 h 93129"/>
                  <a:gd name="connsiteX29" fmla="*/ 42551 w 63586"/>
                  <a:gd name="connsiteY29" fmla="*/ 18136 h 93129"/>
                  <a:gd name="connsiteX30" fmla="*/ 32021 w 63586"/>
                  <a:gd name="connsiteY30" fmla="*/ 13224 h 93129"/>
                  <a:gd name="connsiteX31" fmla="*/ 21789 w 63586"/>
                  <a:gd name="connsiteY31" fmla="*/ 18024 h 93129"/>
                  <a:gd name="connsiteX32" fmla="*/ 17771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7" y="71007"/>
                    </a:moveTo>
                    <a:lnTo>
                      <a:pt x="22049" y="73388"/>
                    </a:lnTo>
                    <a:cubicBezTo>
                      <a:pt x="22384" y="75658"/>
                      <a:pt x="23128" y="77258"/>
                      <a:pt x="24319" y="78114"/>
                    </a:cubicBezTo>
                    <a:cubicBezTo>
                      <a:pt x="25956" y="79341"/>
                      <a:pt x="28561" y="79937"/>
                      <a:pt x="32058" y="79937"/>
                    </a:cubicBezTo>
                    <a:cubicBezTo>
                      <a:pt x="36560" y="79937"/>
                      <a:pt x="39946" y="79267"/>
                      <a:pt x="42178" y="77927"/>
                    </a:cubicBezTo>
                    <a:cubicBezTo>
                      <a:pt x="43704" y="77035"/>
                      <a:pt x="44857" y="75583"/>
                      <a:pt x="45639" y="73574"/>
                    </a:cubicBezTo>
                    <a:cubicBezTo>
                      <a:pt x="46160" y="72123"/>
                      <a:pt x="46420" y="69481"/>
                      <a:pt x="46420" y="65649"/>
                    </a:cubicBezTo>
                    <a:lnTo>
                      <a:pt x="46420" y="56124"/>
                    </a:lnTo>
                    <a:cubicBezTo>
                      <a:pt x="41285" y="63156"/>
                      <a:pt x="34774" y="66691"/>
                      <a:pt x="26924" y="66691"/>
                    </a:cubicBezTo>
                    <a:cubicBezTo>
                      <a:pt x="18143" y="66691"/>
                      <a:pt x="11222" y="62970"/>
                      <a:pt x="6088" y="55566"/>
                    </a:cubicBezTo>
                    <a:cubicBezTo>
                      <a:pt x="2069" y="49725"/>
                      <a:pt x="97" y="42432"/>
                      <a:pt x="97" y="33725"/>
                    </a:cubicBezTo>
                    <a:cubicBezTo>
                      <a:pt x="97" y="22787"/>
                      <a:pt x="2702" y="14452"/>
                      <a:pt x="7985" y="8685"/>
                    </a:cubicBezTo>
                    <a:cubicBezTo>
                      <a:pt x="13231" y="2918"/>
                      <a:pt x="19780" y="16"/>
                      <a:pt x="27593" y="16"/>
                    </a:cubicBezTo>
                    <a:cubicBezTo>
                      <a:pt x="35630" y="16"/>
                      <a:pt x="42290" y="3551"/>
                      <a:pt x="47536" y="10657"/>
                    </a:cubicBezTo>
                    <a:lnTo>
                      <a:pt x="47536" y="1504"/>
                    </a:lnTo>
                    <a:lnTo>
                      <a:pt x="63684" y="1504"/>
                    </a:lnTo>
                    <a:lnTo>
                      <a:pt x="63684" y="59994"/>
                    </a:lnTo>
                    <a:cubicBezTo>
                      <a:pt x="63684" y="67696"/>
                      <a:pt x="63052" y="73463"/>
                      <a:pt x="61787" y="77258"/>
                    </a:cubicBezTo>
                    <a:cubicBezTo>
                      <a:pt x="60522" y="81053"/>
                      <a:pt x="58736" y="84029"/>
                      <a:pt x="56429" y="86225"/>
                    </a:cubicBezTo>
                    <a:cubicBezTo>
                      <a:pt x="54159" y="88383"/>
                      <a:pt x="51071" y="90094"/>
                      <a:pt x="47276" y="91322"/>
                    </a:cubicBezTo>
                    <a:cubicBezTo>
                      <a:pt x="43443" y="92550"/>
                      <a:pt x="38607" y="93145"/>
                      <a:pt x="32728" y="93145"/>
                    </a:cubicBezTo>
                    <a:cubicBezTo>
                      <a:pt x="21677" y="93145"/>
                      <a:pt x="13864" y="91248"/>
                      <a:pt x="9213" y="87490"/>
                    </a:cubicBezTo>
                    <a:cubicBezTo>
                      <a:pt x="4599" y="83695"/>
                      <a:pt x="2293" y="78895"/>
                      <a:pt x="2293" y="73091"/>
                    </a:cubicBezTo>
                    <a:cubicBezTo>
                      <a:pt x="2293" y="72495"/>
                      <a:pt x="2330" y="71788"/>
                      <a:pt x="2367" y="71007"/>
                    </a:cubicBezTo>
                    <a:moveTo>
                      <a:pt x="17771" y="32758"/>
                    </a:moveTo>
                    <a:cubicBezTo>
                      <a:pt x="17771" y="39641"/>
                      <a:pt x="19110" y="44739"/>
                      <a:pt x="21789" y="47939"/>
                    </a:cubicBezTo>
                    <a:cubicBezTo>
                      <a:pt x="24468" y="51138"/>
                      <a:pt x="27779" y="52738"/>
                      <a:pt x="31686" y="52738"/>
                    </a:cubicBezTo>
                    <a:cubicBezTo>
                      <a:pt x="35928" y="52738"/>
                      <a:pt x="39462" y="51101"/>
                      <a:pt x="42364" y="47827"/>
                    </a:cubicBezTo>
                    <a:cubicBezTo>
                      <a:pt x="45304" y="44516"/>
                      <a:pt x="46755" y="39641"/>
                      <a:pt x="46755" y="33167"/>
                    </a:cubicBezTo>
                    <a:cubicBezTo>
                      <a:pt x="46755" y="26433"/>
                      <a:pt x="45341" y="21410"/>
                      <a:pt x="42551" y="18136"/>
                    </a:cubicBezTo>
                    <a:cubicBezTo>
                      <a:pt x="39797" y="14861"/>
                      <a:pt x="36262" y="13224"/>
                      <a:pt x="32021" y="13224"/>
                    </a:cubicBezTo>
                    <a:cubicBezTo>
                      <a:pt x="27854" y="13224"/>
                      <a:pt x="24468" y="14824"/>
                      <a:pt x="21789" y="18024"/>
                    </a:cubicBezTo>
                    <a:cubicBezTo>
                      <a:pt x="19110" y="21261"/>
                      <a:pt x="17771" y="26135"/>
                      <a:pt x="17771" y="32758"/>
                    </a:cubicBezTo>
                    <a:close/>
                  </a:path>
                </a:pathLst>
              </a:custGeom>
              <a:solidFill>
                <a:srgbClr val="000000"/>
              </a:solidFill>
              <a:ln w="9525" cap="flat">
                <a:noFill/>
                <a:prstDash val="solid"/>
                <a:miter/>
              </a:ln>
            </p:spPr>
            <p:txBody>
              <a:bodyPr rtlCol="0" anchor="ctr"/>
              <a:lstStyle/>
              <a:p>
                <a:endParaRPr lang="en-CA"/>
              </a:p>
            </p:txBody>
          </p:sp>
          <p:sp>
            <p:nvSpPr>
              <p:cNvPr id="437" name="Freeform: Shape 436">
                <a:extLst>
                  <a:ext uri="{FF2B5EF4-FFF2-40B4-BE49-F238E27FC236}">
                    <a16:creationId xmlns:a16="http://schemas.microsoft.com/office/drawing/2014/main" id="{7DE7CB7A-CEF1-434E-B826-9317BAD3B6CB}"/>
                  </a:ext>
                </a:extLst>
              </p:cNvPr>
              <p:cNvSpPr/>
              <p:nvPr/>
            </p:nvSpPr>
            <p:spPr>
              <a:xfrm>
                <a:off x="1655149" y="1142330"/>
                <a:ext cx="60925" cy="68163"/>
              </a:xfrm>
              <a:custGeom>
                <a:avLst/>
                <a:gdLst>
                  <a:gd name="connsiteX0" fmla="*/ 42893 w 60925"/>
                  <a:gd name="connsiteY0" fmla="*/ 45929 h 68163"/>
                  <a:gd name="connsiteX1" fmla="*/ 60083 w 60925"/>
                  <a:gd name="connsiteY1" fmla="*/ 48832 h 68163"/>
                  <a:gd name="connsiteX2" fmla="*/ 49628 w 60925"/>
                  <a:gd name="connsiteY2" fmla="*/ 63231 h 68163"/>
                  <a:gd name="connsiteX3" fmla="*/ 31731 w 60925"/>
                  <a:gd name="connsiteY3" fmla="*/ 68179 h 68163"/>
                  <a:gd name="connsiteX4" fmla="*/ 6542 w 60925"/>
                  <a:gd name="connsiteY4" fmla="*/ 57054 h 68163"/>
                  <a:gd name="connsiteX5" fmla="*/ 105 w 60925"/>
                  <a:gd name="connsiteY5" fmla="*/ 34581 h 68163"/>
                  <a:gd name="connsiteX6" fmla="*/ 8589 w 60925"/>
                  <a:gd name="connsiteY6" fmla="*/ 9206 h 68163"/>
                  <a:gd name="connsiteX7" fmla="*/ 30020 w 60925"/>
                  <a:gd name="connsiteY7" fmla="*/ 16 h 68163"/>
                  <a:gd name="connsiteX8" fmla="*/ 52977 w 60925"/>
                  <a:gd name="connsiteY8" fmla="*/ 9615 h 68163"/>
                  <a:gd name="connsiteX9" fmla="*/ 61013 w 60925"/>
                  <a:gd name="connsiteY9" fmla="*/ 39083 h 68163"/>
                  <a:gd name="connsiteX10" fmla="*/ 17779 w 60925"/>
                  <a:gd name="connsiteY10" fmla="*/ 39083 h 68163"/>
                  <a:gd name="connsiteX11" fmla="*/ 21983 w 60925"/>
                  <a:gd name="connsiteY11" fmla="*/ 50990 h 68163"/>
                  <a:gd name="connsiteX12" fmla="*/ 31917 w 60925"/>
                  <a:gd name="connsiteY12" fmla="*/ 55268 h 68163"/>
                  <a:gd name="connsiteX13" fmla="*/ 38726 w 60925"/>
                  <a:gd name="connsiteY13" fmla="*/ 53073 h 68163"/>
                  <a:gd name="connsiteX14" fmla="*/ 42893 w 60925"/>
                  <a:gd name="connsiteY14" fmla="*/ 45929 h 68163"/>
                  <a:gd name="connsiteX15" fmla="*/ 43898 w 60925"/>
                  <a:gd name="connsiteY15" fmla="*/ 28517 h 68163"/>
                  <a:gd name="connsiteX16" fmla="*/ 40029 w 60925"/>
                  <a:gd name="connsiteY16" fmla="*/ 17131 h 68163"/>
                  <a:gd name="connsiteX17" fmla="*/ 31062 w 60925"/>
                  <a:gd name="connsiteY17" fmla="*/ 13224 h 68163"/>
                  <a:gd name="connsiteX18" fmla="*/ 21723 w 60925"/>
                  <a:gd name="connsiteY18" fmla="*/ 17317 h 68163"/>
                  <a:gd name="connsiteX19" fmla="*/ 18114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3" y="48832"/>
                    </a:lnTo>
                    <a:cubicBezTo>
                      <a:pt x="57888" y="55120"/>
                      <a:pt x="54390" y="59919"/>
                      <a:pt x="49628" y="63231"/>
                    </a:cubicBezTo>
                    <a:cubicBezTo>
                      <a:pt x="44865" y="66505"/>
                      <a:pt x="38875" y="68179"/>
                      <a:pt x="31731" y="68179"/>
                    </a:cubicBezTo>
                    <a:cubicBezTo>
                      <a:pt x="20383" y="68179"/>
                      <a:pt x="12012" y="64459"/>
                      <a:pt x="6542" y="57054"/>
                    </a:cubicBezTo>
                    <a:cubicBezTo>
                      <a:pt x="2263" y="51101"/>
                      <a:pt x="105" y="43623"/>
                      <a:pt x="105" y="34581"/>
                    </a:cubicBezTo>
                    <a:cubicBezTo>
                      <a:pt x="105" y="23791"/>
                      <a:pt x="2933" y="15308"/>
                      <a:pt x="8589" y="9206"/>
                    </a:cubicBezTo>
                    <a:cubicBezTo>
                      <a:pt x="14244" y="3067"/>
                      <a:pt x="21388" y="16"/>
                      <a:pt x="30020" y="16"/>
                    </a:cubicBezTo>
                    <a:cubicBezTo>
                      <a:pt x="39694" y="16"/>
                      <a:pt x="47358" y="3216"/>
                      <a:pt x="52977" y="9615"/>
                    </a:cubicBezTo>
                    <a:cubicBezTo>
                      <a:pt x="58595" y="16015"/>
                      <a:pt x="61274" y="25838"/>
                      <a:pt x="61013" y="39083"/>
                    </a:cubicBezTo>
                    <a:lnTo>
                      <a:pt x="17779" y="39083"/>
                    </a:lnTo>
                    <a:cubicBezTo>
                      <a:pt x="17927" y="44181"/>
                      <a:pt x="19304" y="48162"/>
                      <a:pt x="21983" y="50990"/>
                    </a:cubicBezTo>
                    <a:cubicBezTo>
                      <a:pt x="24625" y="53854"/>
                      <a:pt x="27936" y="55268"/>
                      <a:pt x="31917" y="55268"/>
                    </a:cubicBezTo>
                    <a:cubicBezTo>
                      <a:pt x="34633" y="55268"/>
                      <a:pt x="36903" y="54524"/>
                      <a:pt x="38726" y="53073"/>
                    </a:cubicBezTo>
                    <a:cubicBezTo>
                      <a:pt x="40587" y="51585"/>
                      <a:pt x="41963" y="49204"/>
                      <a:pt x="42893" y="45929"/>
                    </a:cubicBezTo>
                    <a:moveTo>
                      <a:pt x="43898" y="28517"/>
                    </a:moveTo>
                    <a:cubicBezTo>
                      <a:pt x="43749" y="23531"/>
                      <a:pt x="42484" y="19698"/>
                      <a:pt x="40029" y="17131"/>
                    </a:cubicBezTo>
                    <a:cubicBezTo>
                      <a:pt x="37573" y="14527"/>
                      <a:pt x="34559" y="13224"/>
                      <a:pt x="31062" y="13224"/>
                    </a:cubicBezTo>
                    <a:cubicBezTo>
                      <a:pt x="27304" y="13224"/>
                      <a:pt x="24178" y="14601"/>
                      <a:pt x="21723" y="17317"/>
                    </a:cubicBezTo>
                    <a:cubicBezTo>
                      <a:pt x="19267" y="20071"/>
                      <a:pt x="18076" y="23791"/>
                      <a:pt x="18114" y="28517"/>
                    </a:cubicBezTo>
                    <a:close/>
                  </a:path>
                </a:pathLst>
              </a:custGeom>
              <a:solidFill>
                <a:srgbClr val="000000"/>
              </a:solidFill>
              <a:ln w="9525" cap="flat">
                <a:noFill/>
                <a:prstDash val="solid"/>
                <a:miter/>
              </a:ln>
            </p:spPr>
            <p:txBody>
              <a:bodyPr rtlCol="0" anchor="ctr"/>
              <a:lstStyle/>
              <a:p>
                <a:endParaRPr lang="en-CA"/>
              </a:p>
            </p:txBody>
          </p:sp>
          <p:sp>
            <p:nvSpPr>
              <p:cNvPr id="438" name="Freeform: Shape 437">
                <a:extLst>
                  <a:ext uri="{FF2B5EF4-FFF2-40B4-BE49-F238E27FC236}">
                    <a16:creationId xmlns:a16="http://schemas.microsoft.com/office/drawing/2014/main" id="{1D5EC22C-98E3-4BCE-A006-BCB508A1620D}"/>
                  </a:ext>
                </a:extLst>
              </p:cNvPr>
              <p:cNvSpPr/>
              <p:nvPr/>
            </p:nvSpPr>
            <p:spPr>
              <a:xfrm>
                <a:off x="1761051" y="1142330"/>
                <a:ext cx="67307" cy="68163"/>
              </a:xfrm>
              <a:custGeom>
                <a:avLst/>
                <a:gdLst>
                  <a:gd name="connsiteX0" fmla="*/ 116 w 67307"/>
                  <a:gd name="connsiteY0" fmla="*/ 33167 h 68163"/>
                  <a:gd name="connsiteX1" fmla="*/ 4358 w 67307"/>
                  <a:gd name="connsiteY1" fmla="*/ 16536 h 68163"/>
                  <a:gd name="connsiteX2" fmla="*/ 16376 w 67307"/>
                  <a:gd name="connsiteY2" fmla="*/ 4258 h 68163"/>
                  <a:gd name="connsiteX3" fmla="*/ 33714 w 67307"/>
                  <a:gd name="connsiteY3" fmla="*/ 16 h 68163"/>
                  <a:gd name="connsiteX4" fmla="*/ 57973 w 67307"/>
                  <a:gd name="connsiteY4" fmla="*/ 9615 h 68163"/>
                  <a:gd name="connsiteX5" fmla="*/ 67424 w 67307"/>
                  <a:gd name="connsiteY5" fmla="*/ 33912 h 68163"/>
                  <a:gd name="connsiteX6" fmla="*/ 57862 w 67307"/>
                  <a:gd name="connsiteY6" fmla="*/ 58431 h 68163"/>
                  <a:gd name="connsiteX7" fmla="*/ 33826 w 67307"/>
                  <a:gd name="connsiteY7" fmla="*/ 68179 h 68163"/>
                  <a:gd name="connsiteX8" fmla="*/ 16748 w 67307"/>
                  <a:gd name="connsiteY8" fmla="*/ 64124 h 68163"/>
                  <a:gd name="connsiteX9" fmla="*/ 4358 w 67307"/>
                  <a:gd name="connsiteY9" fmla="*/ 52217 h 68163"/>
                  <a:gd name="connsiteX10" fmla="*/ 116 w 67307"/>
                  <a:gd name="connsiteY10" fmla="*/ 33167 h 68163"/>
                  <a:gd name="connsiteX11" fmla="*/ 17790 w 67307"/>
                  <a:gd name="connsiteY11" fmla="*/ 34098 h 68163"/>
                  <a:gd name="connsiteX12" fmla="*/ 22403 w 67307"/>
                  <a:gd name="connsiteY12" fmla="*/ 48943 h 68163"/>
                  <a:gd name="connsiteX13" fmla="*/ 33789 w 67307"/>
                  <a:gd name="connsiteY13" fmla="*/ 54115 h 68163"/>
                  <a:gd name="connsiteX14" fmla="*/ 45100 w 67307"/>
                  <a:gd name="connsiteY14" fmla="*/ 48943 h 68163"/>
                  <a:gd name="connsiteX15" fmla="*/ 49676 w 67307"/>
                  <a:gd name="connsiteY15" fmla="*/ 33986 h 68163"/>
                  <a:gd name="connsiteX16" fmla="*/ 45100 w 67307"/>
                  <a:gd name="connsiteY16" fmla="*/ 19252 h 68163"/>
                  <a:gd name="connsiteX17" fmla="*/ 33789 w 67307"/>
                  <a:gd name="connsiteY17" fmla="*/ 14080 h 68163"/>
                  <a:gd name="connsiteX18" fmla="*/ 22403 w 67307"/>
                  <a:gd name="connsiteY18" fmla="*/ 19252 h 68163"/>
                  <a:gd name="connsiteX19" fmla="*/ 17790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6" y="33167"/>
                    </a:moveTo>
                    <a:cubicBezTo>
                      <a:pt x="116" y="27438"/>
                      <a:pt x="1530" y="21894"/>
                      <a:pt x="4358" y="16536"/>
                    </a:cubicBezTo>
                    <a:cubicBezTo>
                      <a:pt x="7186" y="11178"/>
                      <a:pt x="11204" y="7085"/>
                      <a:pt x="16376" y="4258"/>
                    </a:cubicBezTo>
                    <a:cubicBezTo>
                      <a:pt x="21548" y="1430"/>
                      <a:pt x="27315" y="16"/>
                      <a:pt x="33714" y="16"/>
                    </a:cubicBezTo>
                    <a:cubicBezTo>
                      <a:pt x="43574" y="16"/>
                      <a:pt x="51648" y="3216"/>
                      <a:pt x="57973" y="9615"/>
                    </a:cubicBezTo>
                    <a:cubicBezTo>
                      <a:pt x="64261" y="16015"/>
                      <a:pt x="67424" y="24126"/>
                      <a:pt x="67424" y="33912"/>
                    </a:cubicBezTo>
                    <a:cubicBezTo>
                      <a:pt x="67424" y="43771"/>
                      <a:pt x="64224" y="51957"/>
                      <a:pt x="57862" y="58431"/>
                    </a:cubicBezTo>
                    <a:cubicBezTo>
                      <a:pt x="51499" y="64905"/>
                      <a:pt x="43500" y="68179"/>
                      <a:pt x="33826" y="68179"/>
                    </a:cubicBezTo>
                    <a:cubicBezTo>
                      <a:pt x="27873" y="68179"/>
                      <a:pt x="22143" y="66803"/>
                      <a:pt x="16748" y="64124"/>
                    </a:cubicBezTo>
                    <a:cubicBezTo>
                      <a:pt x="11316" y="61408"/>
                      <a:pt x="7186" y="57464"/>
                      <a:pt x="4358" y="52217"/>
                    </a:cubicBezTo>
                    <a:cubicBezTo>
                      <a:pt x="1530" y="47008"/>
                      <a:pt x="116" y="40646"/>
                      <a:pt x="116" y="33167"/>
                    </a:cubicBezTo>
                    <a:moveTo>
                      <a:pt x="17790" y="34098"/>
                    </a:moveTo>
                    <a:cubicBezTo>
                      <a:pt x="17790" y="40572"/>
                      <a:pt x="19352" y="45520"/>
                      <a:pt x="22403" y="48943"/>
                    </a:cubicBezTo>
                    <a:cubicBezTo>
                      <a:pt x="25492" y="52403"/>
                      <a:pt x="29249" y="54115"/>
                      <a:pt x="33789" y="54115"/>
                    </a:cubicBezTo>
                    <a:cubicBezTo>
                      <a:pt x="38254" y="54115"/>
                      <a:pt x="42049" y="52403"/>
                      <a:pt x="45100" y="48943"/>
                    </a:cubicBezTo>
                    <a:cubicBezTo>
                      <a:pt x="48151" y="45520"/>
                      <a:pt x="49676" y="40534"/>
                      <a:pt x="49676" y="33986"/>
                    </a:cubicBezTo>
                    <a:cubicBezTo>
                      <a:pt x="49676" y="27586"/>
                      <a:pt x="48151" y="22675"/>
                      <a:pt x="45100" y="19252"/>
                    </a:cubicBezTo>
                    <a:cubicBezTo>
                      <a:pt x="42049" y="15792"/>
                      <a:pt x="38254" y="14080"/>
                      <a:pt x="33789" y="14080"/>
                    </a:cubicBezTo>
                    <a:cubicBezTo>
                      <a:pt x="29249" y="14080"/>
                      <a:pt x="25492" y="15792"/>
                      <a:pt x="22403" y="19252"/>
                    </a:cubicBezTo>
                    <a:cubicBezTo>
                      <a:pt x="19352" y="22675"/>
                      <a:pt x="17790" y="27624"/>
                      <a:pt x="17790" y="34098"/>
                    </a:cubicBezTo>
                    <a:close/>
                  </a:path>
                </a:pathLst>
              </a:custGeom>
              <a:solidFill>
                <a:srgbClr val="000000"/>
              </a:solidFill>
              <a:ln w="9525" cap="flat">
                <a:noFill/>
                <a:prstDash val="solid"/>
                <a:miter/>
              </a:ln>
            </p:spPr>
            <p:txBody>
              <a:bodyPr rtlCol="0" anchor="ctr"/>
              <a:lstStyle/>
              <a:p>
                <a:endParaRPr lang="en-CA"/>
              </a:p>
            </p:txBody>
          </p:sp>
          <p:sp>
            <p:nvSpPr>
              <p:cNvPr id="439" name="Freeform: Shape 438">
                <a:extLst>
                  <a:ext uri="{FF2B5EF4-FFF2-40B4-BE49-F238E27FC236}">
                    <a16:creationId xmlns:a16="http://schemas.microsoft.com/office/drawing/2014/main" id="{17D33C94-D1CE-4EC4-A765-2616A4E300B5}"/>
                  </a:ext>
                </a:extLst>
              </p:cNvPr>
              <p:cNvSpPr/>
              <p:nvPr/>
            </p:nvSpPr>
            <p:spPr>
              <a:xfrm>
                <a:off x="1834317" y="1117476"/>
                <a:ext cx="44053" cy="91529"/>
              </a:xfrm>
              <a:custGeom>
                <a:avLst/>
                <a:gdLst>
                  <a:gd name="connsiteX0" fmla="*/ 124 w 44053"/>
                  <a:gd name="connsiteY0" fmla="*/ 26359 h 91529"/>
                  <a:gd name="connsiteX1" fmla="*/ 9687 w 44053"/>
                  <a:gd name="connsiteY1" fmla="*/ 26359 h 91529"/>
                  <a:gd name="connsiteX2" fmla="*/ 9687 w 44053"/>
                  <a:gd name="connsiteY2" fmla="*/ 21447 h 91529"/>
                  <a:gd name="connsiteX3" fmla="*/ 11435 w 44053"/>
                  <a:gd name="connsiteY3" fmla="*/ 9169 h 91529"/>
                  <a:gd name="connsiteX4" fmla="*/ 17872 w 44053"/>
                  <a:gd name="connsiteY4" fmla="*/ 2546 h 91529"/>
                  <a:gd name="connsiteX5" fmla="*/ 29778 w 44053"/>
                  <a:gd name="connsiteY5" fmla="*/ 16 h 91529"/>
                  <a:gd name="connsiteX6" fmla="*/ 44178 w 44053"/>
                  <a:gd name="connsiteY6" fmla="*/ 2211 h 91529"/>
                  <a:gd name="connsiteX7" fmla="*/ 41871 w 44053"/>
                  <a:gd name="connsiteY7" fmla="*/ 14266 h 91529"/>
                  <a:gd name="connsiteX8" fmla="*/ 33946 w 44053"/>
                  <a:gd name="connsiteY8" fmla="*/ 13262 h 91529"/>
                  <a:gd name="connsiteX9" fmla="*/ 28551 w 44053"/>
                  <a:gd name="connsiteY9" fmla="*/ 15010 h 91529"/>
                  <a:gd name="connsiteX10" fmla="*/ 26951 w 44053"/>
                  <a:gd name="connsiteY10" fmla="*/ 21745 h 91529"/>
                  <a:gd name="connsiteX11" fmla="*/ 26951 w 44053"/>
                  <a:gd name="connsiteY11" fmla="*/ 26359 h 91529"/>
                  <a:gd name="connsiteX12" fmla="*/ 39824 w 44053"/>
                  <a:gd name="connsiteY12" fmla="*/ 26359 h 91529"/>
                  <a:gd name="connsiteX13" fmla="*/ 39824 w 44053"/>
                  <a:gd name="connsiteY13" fmla="*/ 39902 h 91529"/>
                  <a:gd name="connsiteX14" fmla="*/ 26951 w 44053"/>
                  <a:gd name="connsiteY14" fmla="*/ 39902 h 91529"/>
                  <a:gd name="connsiteX15" fmla="*/ 26951 w 44053"/>
                  <a:gd name="connsiteY15" fmla="*/ 91545 h 91529"/>
                  <a:gd name="connsiteX16" fmla="*/ 9687 w 44053"/>
                  <a:gd name="connsiteY16" fmla="*/ 91545 h 91529"/>
                  <a:gd name="connsiteX17" fmla="*/ 9687 w 44053"/>
                  <a:gd name="connsiteY17" fmla="*/ 39902 h 91529"/>
                  <a:gd name="connsiteX18" fmla="*/ 124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24" y="26359"/>
                    </a:moveTo>
                    <a:lnTo>
                      <a:pt x="9687" y="26359"/>
                    </a:lnTo>
                    <a:lnTo>
                      <a:pt x="9687" y="21447"/>
                    </a:lnTo>
                    <a:cubicBezTo>
                      <a:pt x="9687" y="15941"/>
                      <a:pt x="10282" y="11848"/>
                      <a:pt x="11435" y="9169"/>
                    </a:cubicBezTo>
                    <a:cubicBezTo>
                      <a:pt x="12589" y="6453"/>
                      <a:pt x="14747" y="4258"/>
                      <a:pt x="17872" y="2546"/>
                    </a:cubicBezTo>
                    <a:cubicBezTo>
                      <a:pt x="20998" y="872"/>
                      <a:pt x="24979" y="16"/>
                      <a:pt x="29778" y="16"/>
                    </a:cubicBezTo>
                    <a:cubicBezTo>
                      <a:pt x="34690" y="16"/>
                      <a:pt x="39489" y="760"/>
                      <a:pt x="44178" y="2211"/>
                    </a:cubicBezTo>
                    <a:lnTo>
                      <a:pt x="41871" y="14266"/>
                    </a:lnTo>
                    <a:cubicBezTo>
                      <a:pt x="39117" y="13597"/>
                      <a:pt x="36476" y="13262"/>
                      <a:pt x="33946" y="13262"/>
                    </a:cubicBezTo>
                    <a:cubicBezTo>
                      <a:pt x="31453" y="13262"/>
                      <a:pt x="29667" y="13857"/>
                      <a:pt x="28551" y="15010"/>
                    </a:cubicBezTo>
                    <a:cubicBezTo>
                      <a:pt x="27472" y="16201"/>
                      <a:pt x="26951" y="18433"/>
                      <a:pt x="26951" y="21745"/>
                    </a:cubicBezTo>
                    <a:lnTo>
                      <a:pt x="26951" y="26359"/>
                    </a:lnTo>
                    <a:lnTo>
                      <a:pt x="39824" y="26359"/>
                    </a:lnTo>
                    <a:lnTo>
                      <a:pt x="39824" y="39902"/>
                    </a:lnTo>
                    <a:lnTo>
                      <a:pt x="26951" y="39902"/>
                    </a:lnTo>
                    <a:lnTo>
                      <a:pt x="26951" y="91545"/>
                    </a:lnTo>
                    <a:lnTo>
                      <a:pt x="9687" y="91545"/>
                    </a:lnTo>
                    <a:lnTo>
                      <a:pt x="9687" y="39902"/>
                    </a:lnTo>
                    <a:lnTo>
                      <a:pt x="124" y="39902"/>
                    </a:lnTo>
                    <a:close/>
                  </a:path>
                </a:pathLst>
              </a:custGeom>
              <a:solidFill>
                <a:srgbClr val="000000"/>
              </a:solidFill>
              <a:ln w="9525" cap="flat">
                <a:noFill/>
                <a:prstDash val="solid"/>
                <a:miter/>
              </a:ln>
            </p:spPr>
            <p:txBody>
              <a:bodyPr rtlCol="0" anchor="ctr"/>
              <a:lstStyle/>
              <a:p>
                <a:endParaRPr lang="en-CA"/>
              </a:p>
            </p:txBody>
          </p:sp>
          <p:sp>
            <p:nvSpPr>
              <p:cNvPr id="440" name="Freeform: Shape 439">
                <a:extLst>
                  <a:ext uri="{FF2B5EF4-FFF2-40B4-BE49-F238E27FC236}">
                    <a16:creationId xmlns:a16="http://schemas.microsoft.com/office/drawing/2014/main" id="{F2E22EB3-8923-4757-9972-9B874E00D87D}"/>
                  </a:ext>
                </a:extLst>
              </p:cNvPr>
              <p:cNvSpPr/>
              <p:nvPr/>
            </p:nvSpPr>
            <p:spPr>
              <a:xfrm>
                <a:off x="1914838" y="1142330"/>
                <a:ext cx="61540" cy="68163"/>
              </a:xfrm>
              <a:custGeom>
                <a:avLst/>
                <a:gdLst>
                  <a:gd name="connsiteX0" fmla="*/ 60780 w 61540"/>
                  <a:gd name="connsiteY0" fmla="*/ 20777 h 68163"/>
                  <a:gd name="connsiteX1" fmla="*/ 43776 w 61540"/>
                  <a:gd name="connsiteY1" fmla="*/ 23828 h 68163"/>
                  <a:gd name="connsiteX2" fmla="*/ 39907 w 61540"/>
                  <a:gd name="connsiteY2" fmla="*/ 16164 h 68163"/>
                  <a:gd name="connsiteX3" fmla="*/ 32019 w 61540"/>
                  <a:gd name="connsiteY3" fmla="*/ 13596 h 68163"/>
                  <a:gd name="connsiteX4" fmla="*/ 21713 w 61540"/>
                  <a:gd name="connsiteY4" fmla="*/ 18024 h 68163"/>
                  <a:gd name="connsiteX5" fmla="*/ 17880 w 61540"/>
                  <a:gd name="connsiteY5" fmla="*/ 32907 h 68163"/>
                  <a:gd name="connsiteX6" fmla="*/ 21787 w 61540"/>
                  <a:gd name="connsiteY6" fmla="*/ 49315 h 68163"/>
                  <a:gd name="connsiteX7" fmla="*/ 32242 w 61540"/>
                  <a:gd name="connsiteY7" fmla="*/ 54115 h 68163"/>
                  <a:gd name="connsiteX8" fmla="*/ 40279 w 61540"/>
                  <a:gd name="connsiteY8" fmla="*/ 51324 h 68163"/>
                  <a:gd name="connsiteX9" fmla="*/ 44706 w 61540"/>
                  <a:gd name="connsiteY9" fmla="*/ 41688 h 68163"/>
                  <a:gd name="connsiteX10" fmla="*/ 61673 w 61540"/>
                  <a:gd name="connsiteY10" fmla="*/ 44590 h 68163"/>
                  <a:gd name="connsiteX11" fmla="*/ 51515 w 61540"/>
                  <a:gd name="connsiteY11" fmla="*/ 62226 h 68163"/>
                  <a:gd name="connsiteX12" fmla="*/ 31461 w 61540"/>
                  <a:gd name="connsiteY12" fmla="*/ 68179 h 68163"/>
                  <a:gd name="connsiteX13" fmla="*/ 8653 w 61540"/>
                  <a:gd name="connsiteY13" fmla="*/ 59138 h 68163"/>
                  <a:gd name="connsiteX14" fmla="*/ 132 w 61540"/>
                  <a:gd name="connsiteY14" fmla="*/ 34172 h 68163"/>
                  <a:gd name="connsiteX15" fmla="*/ 8690 w 61540"/>
                  <a:gd name="connsiteY15" fmla="*/ 9020 h 68163"/>
                  <a:gd name="connsiteX16" fmla="*/ 31758 w 61540"/>
                  <a:gd name="connsiteY16" fmla="*/ 16 h 68163"/>
                  <a:gd name="connsiteX17" fmla="*/ 50697 w 61540"/>
                  <a:gd name="connsiteY17" fmla="*/ 5150 h 68163"/>
                  <a:gd name="connsiteX18" fmla="*/ 6078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80" y="20777"/>
                    </a:moveTo>
                    <a:lnTo>
                      <a:pt x="43776" y="23828"/>
                    </a:lnTo>
                    <a:cubicBezTo>
                      <a:pt x="43218" y="20443"/>
                      <a:pt x="41916" y="17875"/>
                      <a:pt x="39907" y="16164"/>
                    </a:cubicBezTo>
                    <a:cubicBezTo>
                      <a:pt x="37860" y="14452"/>
                      <a:pt x="35219" y="13596"/>
                      <a:pt x="32019" y="13596"/>
                    </a:cubicBezTo>
                    <a:cubicBezTo>
                      <a:pt x="27703" y="13596"/>
                      <a:pt x="24280" y="15085"/>
                      <a:pt x="21713" y="18024"/>
                    </a:cubicBezTo>
                    <a:cubicBezTo>
                      <a:pt x="19145" y="21001"/>
                      <a:pt x="17880" y="25986"/>
                      <a:pt x="17880" y="32907"/>
                    </a:cubicBezTo>
                    <a:cubicBezTo>
                      <a:pt x="17880" y="40646"/>
                      <a:pt x="19183" y="46115"/>
                      <a:pt x="21787" y="49315"/>
                    </a:cubicBezTo>
                    <a:cubicBezTo>
                      <a:pt x="24391" y="52515"/>
                      <a:pt x="27852" y="54115"/>
                      <a:pt x="32242" y="54115"/>
                    </a:cubicBezTo>
                    <a:cubicBezTo>
                      <a:pt x="35516" y="54115"/>
                      <a:pt x="38195" y="53185"/>
                      <a:pt x="40279" y="51324"/>
                    </a:cubicBezTo>
                    <a:cubicBezTo>
                      <a:pt x="42362" y="49464"/>
                      <a:pt x="43851" y="46264"/>
                      <a:pt x="44706" y="41688"/>
                    </a:cubicBezTo>
                    <a:lnTo>
                      <a:pt x="61673" y="44590"/>
                    </a:lnTo>
                    <a:cubicBezTo>
                      <a:pt x="59887" y="52366"/>
                      <a:pt x="56501" y="58245"/>
                      <a:pt x="51515" y="62226"/>
                    </a:cubicBezTo>
                    <a:cubicBezTo>
                      <a:pt x="46530" y="66170"/>
                      <a:pt x="39832" y="68179"/>
                      <a:pt x="31461" y="68179"/>
                    </a:cubicBezTo>
                    <a:cubicBezTo>
                      <a:pt x="21899" y="68179"/>
                      <a:pt x="14308" y="65165"/>
                      <a:pt x="8653" y="59138"/>
                    </a:cubicBezTo>
                    <a:cubicBezTo>
                      <a:pt x="2960" y="53110"/>
                      <a:pt x="132" y="44813"/>
                      <a:pt x="132" y="34172"/>
                    </a:cubicBezTo>
                    <a:cubicBezTo>
                      <a:pt x="132" y="23382"/>
                      <a:pt x="2997" y="15010"/>
                      <a:pt x="8690" y="9020"/>
                    </a:cubicBezTo>
                    <a:cubicBezTo>
                      <a:pt x="14346" y="3030"/>
                      <a:pt x="22047" y="16"/>
                      <a:pt x="31758" y="16"/>
                    </a:cubicBezTo>
                    <a:cubicBezTo>
                      <a:pt x="39684" y="16"/>
                      <a:pt x="46009" y="1727"/>
                      <a:pt x="50697" y="5150"/>
                    </a:cubicBezTo>
                    <a:cubicBezTo>
                      <a:pt x="55385" y="8574"/>
                      <a:pt x="58734" y="13783"/>
                      <a:pt x="60780" y="20777"/>
                    </a:cubicBezTo>
                    <a:close/>
                  </a:path>
                </a:pathLst>
              </a:custGeom>
              <a:solidFill>
                <a:srgbClr val="000000"/>
              </a:solidFill>
              <a:ln w="9525" cap="flat">
                <a:noFill/>
                <a:prstDash val="solid"/>
                <a:miter/>
              </a:ln>
            </p:spPr>
            <p:txBody>
              <a:bodyPr rtlCol="0" anchor="ctr"/>
              <a:lstStyle/>
              <a:p>
                <a:endParaRPr lang="en-CA"/>
              </a:p>
            </p:txBody>
          </p:sp>
          <p:sp>
            <p:nvSpPr>
              <p:cNvPr id="441" name="Freeform: Shape 440">
                <a:extLst>
                  <a:ext uri="{FF2B5EF4-FFF2-40B4-BE49-F238E27FC236}">
                    <a16:creationId xmlns:a16="http://schemas.microsoft.com/office/drawing/2014/main" id="{50B62B7A-400E-472B-8DD2-5C4565A54F7E}"/>
                  </a:ext>
                </a:extLst>
              </p:cNvPr>
              <p:cNvSpPr/>
              <p:nvPr/>
            </p:nvSpPr>
            <p:spPr>
              <a:xfrm>
                <a:off x="1988519" y="1119001"/>
                <a:ext cx="59345" cy="90003"/>
              </a:xfrm>
              <a:custGeom>
                <a:avLst/>
                <a:gdLst>
                  <a:gd name="connsiteX0" fmla="*/ 17404 w 59345"/>
                  <a:gd name="connsiteY0" fmla="*/ 16 h 90003"/>
                  <a:gd name="connsiteX1" fmla="*/ 17404 w 59345"/>
                  <a:gd name="connsiteY1" fmla="*/ 33093 h 90003"/>
                  <a:gd name="connsiteX2" fmla="*/ 37347 w 59345"/>
                  <a:gd name="connsiteY2" fmla="*/ 23345 h 90003"/>
                  <a:gd name="connsiteX3" fmla="*/ 48100 w 59345"/>
                  <a:gd name="connsiteY3" fmla="*/ 25577 h 90003"/>
                  <a:gd name="connsiteX4" fmla="*/ 55281 w 59345"/>
                  <a:gd name="connsiteY4" fmla="*/ 31195 h 90003"/>
                  <a:gd name="connsiteX5" fmla="*/ 58629 w 59345"/>
                  <a:gd name="connsiteY5" fmla="*/ 38823 h 90003"/>
                  <a:gd name="connsiteX6" fmla="*/ 59485 w 59345"/>
                  <a:gd name="connsiteY6" fmla="*/ 51771 h 90003"/>
                  <a:gd name="connsiteX7" fmla="*/ 59485 w 59345"/>
                  <a:gd name="connsiteY7" fmla="*/ 90020 h 90003"/>
                  <a:gd name="connsiteX8" fmla="*/ 42258 w 59345"/>
                  <a:gd name="connsiteY8" fmla="*/ 90020 h 90003"/>
                  <a:gd name="connsiteX9" fmla="*/ 42258 w 59345"/>
                  <a:gd name="connsiteY9" fmla="*/ 55566 h 90003"/>
                  <a:gd name="connsiteX10" fmla="*/ 41254 w 59345"/>
                  <a:gd name="connsiteY10" fmla="*/ 42581 h 90003"/>
                  <a:gd name="connsiteX11" fmla="*/ 37793 w 59345"/>
                  <a:gd name="connsiteY11" fmla="*/ 38190 h 90003"/>
                  <a:gd name="connsiteX12" fmla="*/ 31580 w 59345"/>
                  <a:gd name="connsiteY12" fmla="*/ 36553 h 90003"/>
                  <a:gd name="connsiteX13" fmla="*/ 23878 w 59345"/>
                  <a:gd name="connsiteY13" fmla="*/ 38637 h 90003"/>
                  <a:gd name="connsiteX14" fmla="*/ 18967 w 59345"/>
                  <a:gd name="connsiteY14" fmla="*/ 44925 h 90003"/>
                  <a:gd name="connsiteX15" fmla="*/ 17404 w 59345"/>
                  <a:gd name="connsiteY15" fmla="*/ 57352 h 90003"/>
                  <a:gd name="connsiteX16" fmla="*/ 17404 w 59345"/>
                  <a:gd name="connsiteY16" fmla="*/ 90020 h 90003"/>
                  <a:gd name="connsiteX17" fmla="*/ 140 w 59345"/>
                  <a:gd name="connsiteY17" fmla="*/ 90020 h 90003"/>
                  <a:gd name="connsiteX18" fmla="*/ 14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404" y="16"/>
                    </a:moveTo>
                    <a:lnTo>
                      <a:pt x="17404" y="33093"/>
                    </a:lnTo>
                    <a:cubicBezTo>
                      <a:pt x="22948" y="26619"/>
                      <a:pt x="29608" y="23345"/>
                      <a:pt x="37347" y="23345"/>
                    </a:cubicBezTo>
                    <a:cubicBezTo>
                      <a:pt x="41291" y="23345"/>
                      <a:pt x="44900" y="24089"/>
                      <a:pt x="48100" y="25577"/>
                    </a:cubicBezTo>
                    <a:cubicBezTo>
                      <a:pt x="51262" y="27028"/>
                      <a:pt x="53681" y="28926"/>
                      <a:pt x="55281" y="31195"/>
                    </a:cubicBezTo>
                    <a:cubicBezTo>
                      <a:pt x="56918" y="33502"/>
                      <a:pt x="58034" y="36032"/>
                      <a:pt x="58629" y="38823"/>
                    </a:cubicBezTo>
                    <a:cubicBezTo>
                      <a:pt x="59187" y="41613"/>
                      <a:pt x="59485" y="45929"/>
                      <a:pt x="59485" y="51771"/>
                    </a:cubicBezTo>
                    <a:lnTo>
                      <a:pt x="59485" y="90020"/>
                    </a:lnTo>
                    <a:lnTo>
                      <a:pt x="42258" y="90020"/>
                    </a:lnTo>
                    <a:lnTo>
                      <a:pt x="42258" y="55566"/>
                    </a:lnTo>
                    <a:cubicBezTo>
                      <a:pt x="42258" y="48757"/>
                      <a:pt x="41923" y="44404"/>
                      <a:pt x="41254" y="42581"/>
                    </a:cubicBezTo>
                    <a:cubicBezTo>
                      <a:pt x="40621" y="40720"/>
                      <a:pt x="39468" y="39269"/>
                      <a:pt x="37793" y="38190"/>
                    </a:cubicBezTo>
                    <a:cubicBezTo>
                      <a:pt x="36156" y="37074"/>
                      <a:pt x="34073" y="36553"/>
                      <a:pt x="31580" y="36553"/>
                    </a:cubicBezTo>
                    <a:cubicBezTo>
                      <a:pt x="28715" y="36553"/>
                      <a:pt x="26148" y="37260"/>
                      <a:pt x="23878" y="38637"/>
                    </a:cubicBezTo>
                    <a:cubicBezTo>
                      <a:pt x="21646" y="40013"/>
                      <a:pt x="20008" y="42134"/>
                      <a:pt x="18967" y="44925"/>
                    </a:cubicBezTo>
                    <a:cubicBezTo>
                      <a:pt x="17925" y="47715"/>
                      <a:pt x="17404" y="51883"/>
                      <a:pt x="17404" y="57352"/>
                    </a:cubicBezTo>
                    <a:lnTo>
                      <a:pt x="17404" y="90020"/>
                    </a:lnTo>
                    <a:lnTo>
                      <a:pt x="140" y="90020"/>
                    </a:lnTo>
                    <a:lnTo>
                      <a:pt x="140" y="16"/>
                    </a:lnTo>
                    <a:close/>
                  </a:path>
                </a:pathLst>
              </a:custGeom>
              <a:solidFill>
                <a:srgbClr val="000000"/>
              </a:solidFill>
              <a:ln w="9525" cap="flat">
                <a:noFill/>
                <a:prstDash val="solid"/>
                <a:miter/>
              </a:ln>
            </p:spPr>
            <p:txBody>
              <a:bodyPr rtlCol="0" anchor="ctr"/>
              <a:lstStyle/>
              <a:p>
                <a:endParaRPr lang="en-CA"/>
              </a:p>
            </p:txBody>
          </p:sp>
          <p:sp>
            <p:nvSpPr>
              <p:cNvPr id="442" name="Freeform: Shape 441">
                <a:extLst>
                  <a:ext uri="{FF2B5EF4-FFF2-40B4-BE49-F238E27FC236}">
                    <a16:creationId xmlns:a16="http://schemas.microsoft.com/office/drawing/2014/main" id="{2CFB9E0B-138C-45BA-BD78-9DE8ABC25D0E}"/>
                  </a:ext>
                </a:extLst>
              </p:cNvPr>
              <p:cNvSpPr/>
              <p:nvPr/>
            </p:nvSpPr>
            <p:spPr>
              <a:xfrm>
                <a:off x="2065393" y="1119001"/>
                <a:ext cx="17226" cy="90003"/>
              </a:xfrm>
              <a:custGeom>
                <a:avLst/>
                <a:gdLst>
                  <a:gd name="connsiteX0" fmla="*/ 148 w 17226"/>
                  <a:gd name="connsiteY0" fmla="*/ 15978 h 90003"/>
                  <a:gd name="connsiteX1" fmla="*/ 148 w 17226"/>
                  <a:gd name="connsiteY1" fmla="*/ 16 h 90003"/>
                  <a:gd name="connsiteX2" fmla="*/ 17375 w 17226"/>
                  <a:gd name="connsiteY2" fmla="*/ 16 h 90003"/>
                  <a:gd name="connsiteX3" fmla="*/ 17375 w 17226"/>
                  <a:gd name="connsiteY3" fmla="*/ 15978 h 90003"/>
                  <a:gd name="connsiteX4" fmla="*/ 148 w 17226"/>
                  <a:gd name="connsiteY4" fmla="*/ 15978 h 90003"/>
                  <a:gd name="connsiteX5" fmla="*/ 148 w 17226"/>
                  <a:gd name="connsiteY5" fmla="*/ 90020 h 90003"/>
                  <a:gd name="connsiteX6" fmla="*/ 148 w 17226"/>
                  <a:gd name="connsiteY6" fmla="*/ 24833 h 90003"/>
                  <a:gd name="connsiteX7" fmla="*/ 17375 w 17226"/>
                  <a:gd name="connsiteY7" fmla="*/ 24833 h 90003"/>
                  <a:gd name="connsiteX8" fmla="*/ 1737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8" y="15978"/>
                    </a:moveTo>
                    <a:lnTo>
                      <a:pt x="148" y="16"/>
                    </a:lnTo>
                    <a:lnTo>
                      <a:pt x="17375" y="16"/>
                    </a:lnTo>
                    <a:lnTo>
                      <a:pt x="17375" y="15978"/>
                    </a:lnTo>
                    <a:lnTo>
                      <a:pt x="148" y="15978"/>
                    </a:lnTo>
                    <a:moveTo>
                      <a:pt x="148" y="90020"/>
                    </a:moveTo>
                    <a:lnTo>
                      <a:pt x="148" y="24833"/>
                    </a:lnTo>
                    <a:lnTo>
                      <a:pt x="17375" y="24833"/>
                    </a:lnTo>
                    <a:lnTo>
                      <a:pt x="17375" y="90020"/>
                    </a:lnTo>
                    <a:close/>
                  </a:path>
                </a:pathLst>
              </a:custGeom>
              <a:solidFill>
                <a:srgbClr val="000000"/>
              </a:solidFill>
              <a:ln w="9525" cap="flat">
                <a:noFill/>
                <a:prstDash val="solid"/>
                <a:miter/>
              </a:ln>
            </p:spPr>
            <p:txBody>
              <a:bodyPr rtlCol="0" anchor="ctr"/>
              <a:lstStyle/>
              <a:p>
                <a:endParaRPr lang="en-CA"/>
              </a:p>
            </p:txBody>
          </p:sp>
          <p:sp>
            <p:nvSpPr>
              <p:cNvPr id="443" name="Freeform: Shape 442">
                <a:extLst>
                  <a:ext uri="{FF2B5EF4-FFF2-40B4-BE49-F238E27FC236}">
                    <a16:creationId xmlns:a16="http://schemas.microsoft.com/office/drawing/2014/main" id="{51AF6B25-25C3-408B-92CE-995757F706BB}"/>
                  </a:ext>
                </a:extLst>
              </p:cNvPr>
              <p:cNvSpPr/>
              <p:nvPr/>
            </p:nvSpPr>
            <p:spPr>
              <a:xfrm>
                <a:off x="2100331" y="1119001"/>
                <a:ext cx="17226" cy="90003"/>
              </a:xfrm>
              <a:custGeom>
                <a:avLst/>
                <a:gdLst>
                  <a:gd name="connsiteX0" fmla="*/ 152 w 17226"/>
                  <a:gd name="connsiteY0" fmla="*/ 90020 h 90003"/>
                  <a:gd name="connsiteX1" fmla="*/ 152 w 17226"/>
                  <a:gd name="connsiteY1" fmla="*/ 16 h 90003"/>
                  <a:gd name="connsiteX2" fmla="*/ 17378 w 17226"/>
                  <a:gd name="connsiteY2" fmla="*/ 16 h 90003"/>
                  <a:gd name="connsiteX3" fmla="*/ 17378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52" y="90020"/>
                    </a:moveTo>
                    <a:lnTo>
                      <a:pt x="152" y="16"/>
                    </a:lnTo>
                    <a:lnTo>
                      <a:pt x="17378" y="16"/>
                    </a:lnTo>
                    <a:lnTo>
                      <a:pt x="17378" y="90020"/>
                    </a:lnTo>
                    <a:close/>
                  </a:path>
                </a:pathLst>
              </a:custGeom>
              <a:solidFill>
                <a:srgbClr val="000000"/>
              </a:solidFill>
              <a:ln w="9525" cap="flat">
                <a:noFill/>
                <a:prstDash val="solid"/>
                <a:miter/>
              </a:ln>
            </p:spPr>
            <p:txBody>
              <a:bodyPr rtlCol="0" anchor="ctr"/>
              <a:lstStyle/>
              <a:p>
                <a:endParaRPr lang="en-CA"/>
              </a:p>
            </p:txBody>
          </p:sp>
          <p:sp>
            <p:nvSpPr>
              <p:cNvPr id="444" name="Freeform: Shape 443">
                <a:extLst>
                  <a:ext uri="{FF2B5EF4-FFF2-40B4-BE49-F238E27FC236}">
                    <a16:creationId xmlns:a16="http://schemas.microsoft.com/office/drawing/2014/main" id="{451EBE8A-7007-4F2C-88B9-8EC0FA077702}"/>
                  </a:ext>
                </a:extLst>
              </p:cNvPr>
              <p:cNvSpPr/>
              <p:nvPr/>
            </p:nvSpPr>
            <p:spPr>
              <a:xfrm>
                <a:off x="2131389" y="1119001"/>
                <a:ext cx="63661" cy="91492"/>
              </a:xfrm>
              <a:custGeom>
                <a:avLst/>
                <a:gdLst>
                  <a:gd name="connsiteX0" fmla="*/ 63816 w 63661"/>
                  <a:gd name="connsiteY0" fmla="*/ 90020 h 91492"/>
                  <a:gd name="connsiteX1" fmla="*/ 47780 w 63661"/>
                  <a:gd name="connsiteY1" fmla="*/ 90020 h 91492"/>
                  <a:gd name="connsiteX2" fmla="*/ 47780 w 63661"/>
                  <a:gd name="connsiteY2" fmla="*/ 80458 h 91492"/>
                  <a:gd name="connsiteX3" fmla="*/ 38367 w 63661"/>
                  <a:gd name="connsiteY3" fmla="*/ 88755 h 91492"/>
                  <a:gd name="connsiteX4" fmla="*/ 27391 w 63661"/>
                  <a:gd name="connsiteY4" fmla="*/ 91508 h 91492"/>
                  <a:gd name="connsiteX5" fmla="*/ 8155 w 63661"/>
                  <a:gd name="connsiteY5" fmla="*/ 82430 h 91492"/>
                  <a:gd name="connsiteX6" fmla="*/ 155 w 63661"/>
                  <a:gd name="connsiteY6" fmla="*/ 57166 h 91492"/>
                  <a:gd name="connsiteX7" fmla="*/ 7932 w 63661"/>
                  <a:gd name="connsiteY7" fmla="*/ 31977 h 91492"/>
                  <a:gd name="connsiteX8" fmla="*/ 27651 w 63661"/>
                  <a:gd name="connsiteY8" fmla="*/ 23345 h 91492"/>
                  <a:gd name="connsiteX9" fmla="*/ 46552 w 63661"/>
                  <a:gd name="connsiteY9" fmla="*/ 32423 h 91492"/>
                  <a:gd name="connsiteX10" fmla="*/ 46552 w 63661"/>
                  <a:gd name="connsiteY10" fmla="*/ 16 h 91492"/>
                  <a:gd name="connsiteX11" fmla="*/ 63816 w 63661"/>
                  <a:gd name="connsiteY11" fmla="*/ 16 h 91492"/>
                  <a:gd name="connsiteX12" fmla="*/ 63816 w 63661"/>
                  <a:gd name="connsiteY12" fmla="*/ 90020 h 91492"/>
                  <a:gd name="connsiteX13" fmla="*/ 17754 w 63661"/>
                  <a:gd name="connsiteY13" fmla="*/ 56013 h 91492"/>
                  <a:gd name="connsiteX14" fmla="*/ 20656 w 63661"/>
                  <a:gd name="connsiteY14" fmla="*/ 71119 h 91492"/>
                  <a:gd name="connsiteX15" fmla="*/ 32302 w 63661"/>
                  <a:gd name="connsiteY15" fmla="*/ 77853 h 91492"/>
                  <a:gd name="connsiteX16" fmla="*/ 42422 w 63661"/>
                  <a:gd name="connsiteY16" fmla="*/ 72793 h 91492"/>
                  <a:gd name="connsiteX17" fmla="*/ 46627 w 63661"/>
                  <a:gd name="connsiteY17" fmla="*/ 57650 h 91492"/>
                  <a:gd name="connsiteX18" fmla="*/ 42571 w 63661"/>
                  <a:gd name="connsiteY18" fmla="*/ 41502 h 91492"/>
                  <a:gd name="connsiteX19" fmla="*/ 32190 w 63661"/>
                  <a:gd name="connsiteY19" fmla="*/ 36553 h 91492"/>
                  <a:gd name="connsiteX20" fmla="*/ 21921 w 63661"/>
                  <a:gd name="connsiteY20" fmla="*/ 41427 h 91492"/>
                  <a:gd name="connsiteX21" fmla="*/ 1775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6" y="90020"/>
                    </a:moveTo>
                    <a:lnTo>
                      <a:pt x="47780" y="90020"/>
                    </a:lnTo>
                    <a:lnTo>
                      <a:pt x="47780" y="80458"/>
                    </a:lnTo>
                    <a:cubicBezTo>
                      <a:pt x="45101" y="84178"/>
                      <a:pt x="41976" y="86932"/>
                      <a:pt x="38367" y="88755"/>
                    </a:cubicBezTo>
                    <a:cubicBezTo>
                      <a:pt x="34721" y="90578"/>
                      <a:pt x="31074" y="91508"/>
                      <a:pt x="27391" y="91508"/>
                    </a:cubicBezTo>
                    <a:cubicBezTo>
                      <a:pt x="19912" y="91508"/>
                      <a:pt x="13475" y="88457"/>
                      <a:pt x="8155" y="82430"/>
                    </a:cubicBezTo>
                    <a:cubicBezTo>
                      <a:pt x="2797" y="76402"/>
                      <a:pt x="155" y="67993"/>
                      <a:pt x="155" y="57166"/>
                    </a:cubicBezTo>
                    <a:cubicBezTo>
                      <a:pt x="155" y="46115"/>
                      <a:pt x="2723" y="37707"/>
                      <a:pt x="7932" y="31977"/>
                    </a:cubicBezTo>
                    <a:cubicBezTo>
                      <a:pt x="13140" y="26210"/>
                      <a:pt x="19689" y="23345"/>
                      <a:pt x="27651" y="23345"/>
                    </a:cubicBezTo>
                    <a:cubicBezTo>
                      <a:pt x="34944" y="23345"/>
                      <a:pt x="41232" y="26396"/>
                      <a:pt x="46552" y="32423"/>
                    </a:cubicBezTo>
                    <a:lnTo>
                      <a:pt x="46552" y="16"/>
                    </a:lnTo>
                    <a:lnTo>
                      <a:pt x="63816" y="16"/>
                    </a:lnTo>
                    <a:lnTo>
                      <a:pt x="63816" y="90020"/>
                    </a:lnTo>
                    <a:moveTo>
                      <a:pt x="17754" y="56013"/>
                    </a:moveTo>
                    <a:cubicBezTo>
                      <a:pt x="17754" y="62970"/>
                      <a:pt x="18722" y="67993"/>
                      <a:pt x="20656" y="71119"/>
                    </a:cubicBezTo>
                    <a:cubicBezTo>
                      <a:pt x="23410" y="75621"/>
                      <a:pt x="27316" y="77853"/>
                      <a:pt x="32302" y="77853"/>
                    </a:cubicBezTo>
                    <a:cubicBezTo>
                      <a:pt x="36283" y="77853"/>
                      <a:pt x="39669" y="76179"/>
                      <a:pt x="42422" y="72793"/>
                    </a:cubicBezTo>
                    <a:cubicBezTo>
                      <a:pt x="45213" y="69407"/>
                      <a:pt x="46627" y="64384"/>
                      <a:pt x="46627" y="57650"/>
                    </a:cubicBezTo>
                    <a:cubicBezTo>
                      <a:pt x="46627" y="50171"/>
                      <a:pt x="45250" y="44776"/>
                      <a:pt x="42571" y="41502"/>
                    </a:cubicBezTo>
                    <a:cubicBezTo>
                      <a:pt x="39855" y="38190"/>
                      <a:pt x="36395" y="36553"/>
                      <a:pt x="32190" y="36553"/>
                    </a:cubicBezTo>
                    <a:cubicBezTo>
                      <a:pt x="28098" y="36553"/>
                      <a:pt x="24675" y="38190"/>
                      <a:pt x="21921" y="41427"/>
                    </a:cubicBezTo>
                    <a:cubicBezTo>
                      <a:pt x="19131" y="44664"/>
                      <a:pt x="17754" y="49538"/>
                      <a:pt x="17754" y="56013"/>
                    </a:cubicBezTo>
                    <a:close/>
                  </a:path>
                </a:pathLst>
              </a:custGeom>
              <a:solidFill>
                <a:srgbClr val="000000"/>
              </a:solidFill>
              <a:ln w="9525" cap="flat">
                <a:noFill/>
                <a:prstDash val="solid"/>
                <a:miter/>
              </a:ln>
            </p:spPr>
            <p:txBody>
              <a:bodyPr rtlCol="0" anchor="ctr"/>
              <a:lstStyle/>
              <a:p>
                <a:endParaRPr lang="en-CA"/>
              </a:p>
            </p:txBody>
          </p:sp>
          <p:sp>
            <p:nvSpPr>
              <p:cNvPr id="445" name="Freeform: Shape 444">
                <a:extLst>
                  <a:ext uri="{FF2B5EF4-FFF2-40B4-BE49-F238E27FC236}">
                    <a16:creationId xmlns:a16="http://schemas.microsoft.com/office/drawing/2014/main" id="{C4684881-82AD-45A1-8F06-575129E64439}"/>
                  </a:ext>
                </a:extLst>
              </p:cNvPr>
              <p:cNvSpPr/>
              <p:nvPr/>
            </p:nvSpPr>
            <p:spPr>
              <a:xfrm>
                <a:off x="2211315" y="1142330"/>
                <a:ext cx="42230" cy="66675"/>
              </a:xfrm>
              <a:custGeom>
                <a:avLst/>
                <a:gdLst>
                  <a:gd name="connsiteX0" fmla="*/ 17390 w 42230"/>
                  <a:gd name="connsiteY0" fmla="*/ 66691 h 66675"/>
                  <a:gd name="connsiteX1" fmla="*/ 163 w 42230"/>
                  <a:gd name="connsiteY1" fmla="*/ 66691 h 66675"/>
                  <a:gd name="connsiteX2" fmla="*/ 163 w 42230"/>
                  <a:gd name="connsiteY2" fmla="*/ 1504 h 66675"/>
                  <a:gd name="connsiteX3" fmla="*/ 16162 w 42230"/>
                  <a:gd name="connsiteY3" fmla="*/ 1504 h 66675"/>
                  <a:gd name="connsiteX4" fmla="*/ 16162 w 42230"/>
                  <a:gd name="connsiteY4" fmla="*/ 10769 h 66675"/>
                  <a:gd name="connsiteX5" fmla="*/ 23566 w 42230"/>
                  <a:gd name="connsiteY5" fmla="*/ 2100 h 66675"/>
                  <a:gd name="connsiteX6" fmla="*/ 31045 w 42230"/>
                  <a:gd name="connsiteY6" fmla="*/ 16 h 66675"/>
                  <a:gd name="connsiteX7" fmla="*/ 42393 w 42230"/>
                  <a:gd name="connsiteY7" fmla="*/ 3290 h 66675"/>
                  <a:gd name="connsiteX8" fmla="*/ 37035 w 42230"/>
                  <a:gd name="connsiteY8" fmla="*/ 18322 h 66675"/>
                  <a:gd name="connsiteX9" fmla="*/ 28962 w 42230"/>
                  <a:gd name="connsiteY9" fmla="*/ 15494 h 66675"/>
                  <a:gd name="connsiteX10" fmla="*/ 22822 w 42230"/>
                  <a:gd name="connsiteY10" fmla="*/ 17503 h 66675"/>
                  <a:gd name="connsiteX11" fmla="*/ 18841 w 42230"/>
                  <a:gd name="connsiteY11" fmla="*/ 24684 h 66675"/>
                  <a:gd name="connsiteX12" fmla="*/ 17390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90" y="66691"/>
                    </a:moveTo>
                    <a:lnTo>
                      <a:pt x="163" y="66691"/>
                    </a:lnTo>
                    <a:lnTo>
                      <a:pt x="163" y="1504"/>
                    </a:lnTo>
                    <a:lnTo>
                      <a:pt x="16162" y="1504"/>
                    </a:lnTo>
                    <a:lnTo>
                      <a:pt x="16162" y="10769"/>
                    </a:lnTo>
                    <a:cubicBezTo>
                      <a:pt x="18916" y="6378"/>
                      <a:pt x="21371" y="3513"/>
                      <a:pt x="23566" y="2100"/>
                    </a:cubicBezTo>
                    <a:cubicBezTo>
                      <a:pt x="25762" y="723"/>
                      <a:pt x="28255" y="16"/>
                      <a:pt x="31045" y="16"/>
                    </a:cubicBezTo>
                    <a:cubicBezTo>
                      <a:pt x="34952" y="16"/>
                      <a:pt x="38747" y="1095"/>
                      <a:pt x="42393" y="3290"/>
                    </a:cubicBezTo>
                    <a:lnTo>
                      <a:pt x="37035" y="18322"/>
                    </a:lnTo>
                    <a:cubicBezTo>
                      <a:pt x="34133" y="16424"/>
                      <a:pt x="31454" y="15494"/>
                      <a:pt x="28962" y="15494"/>
                    </a:cubicBezTo>
                    <a:cubicBezTo>
                      <a:pt x="26543" y="15494"/>
                      <a:pt x="24497" y="16164"/>
                      <a:pt x="22822" y="17503"/>
                    </a:cubicBezTo>
                    <a:cubicBezTo>
                      <a:pt x="21111" y="18806"/>
                      <a:pt x="19809" y="21224"/>
                      <a:pt x="18841" y="24684"/>
                    </a:cubicBezTo>
                    <a:cubicBezTo>
                      <a:pt x="17874" y="28182"/>
                      <a:pt x="17390" y="35474"/>
                      <a:pt x="17390" y="46562"/>
                    </a:cubicBezTo>
                    <a:close/>
                  </a:path>
                </a:pathLst>
              </a:custGeom>
              <a:solidFill>
                <a:srgbClr val="000000"/>
              </a:solidFill>
              <a:ln w="9525" cap="flat">
                <a:noFill/>
                <a:prstDash val="solid"/>
                <a:miter/>
              </a:ln>
            </p:spPr>
            <p:txBody>
              <a:bodyPr rtlCol="0" anchor="ctr"/>
              <a:lstStyle/>
              <a:p>
                <a:endParaRPr lang="en-CA"/>
              </a:p>
            </p:txBody>
          </p:sp>
          <p:sp>
            <p:nvSpPr>
              <p:cNvPr id="446" name="Freeform: Shape 445">
                <a:extLst>
                  <a:ext uri="{FF2B5EF4-FFF2-40B4-BE49-F238E27FC236}">
                    <a16:creationId xmlns:a16="http://schemas.microsoft.com/office/drawing/2014/main" id="{6DD12475-19B5-4600-AA15-E228567DF785}"/>
                  </a:ext>
                </a:extLst>
              </p:cNvPr>
              <p:cNvSpPr/>
              <p:nvPr/>
            </p:nvSpPr>
            <p:spPr>
              <a:xfrm>
                <a:off x="2255929" y="1142330"/>
                <a:ext cx="60925" cy="68163"/>
              </a:xfrm>
              <a:custGeom>
                <a:avLst/>
                <a:gdLst>
                  <a:gd name="connsiteX0" fmla="*/ 42957 w 60925"/>
                  <a:gd name="connsiteY0" fmla="*/ 45929 h 68163"/>
                  <a:gd name="connsiteX1" fmla="*/ 60146 w 60925"/>
                  <a:gd name="connsiteY1" fmla="*/ 48832 h 68163"/>
                  <a:gd name="connsiteX2" fmla="*/ 49691 w 60925"/>
                  <a:gd name="connsiteY2" fmla="*/ 63231 h 68163"/>
                  <a:gd name="connsiteX3" fmla="*/ 31794 w 60925"/>
                  <a:gd name="connsiteY3" fmla="*/ 68179 h 68163"/>
                  <a:gd name="connsiteX4" fmla="*/ 6605 w 60925"/>
                  <a:gd name="connsiteY4" fmla="*/ 57054 h 68163"/>
                  <a:gd name="connsiteX5" fmla="*/ 168 w 60925"/>
                  <a:gd name="connsiteY5" fmla="*/ 34581 h 68163"/>
                  <a:gd name="connsiteX6" fmla="*/ 8652 w 60925"/>
                  <a:gd name="connsiteY6" fmla="*/ 9206 h 68163"/>
                  <a:gd name="connsiteX7" fmla="*/ 30083 w 60925"/>
                  <a:gd name="connsiteY7" fmla="*/ 16 h 68163"/>
                  <a:gd name="connsiteX8" fmla="*/ 53040 w 60925"/>
                  <a:gd name="connsiteY8" fmla="*/ 9615 h 68163"/>
                  <a:gd name="connsiteX9" fmla="*/ 61076 w 60925"/>
                  <a:gd name="connsiteY9" fmla="*/ 39083 h 68163"/>
                  <a:gd name="connsiteX10" fmla="*/ 17842 w 60925"/>
                  <a:gd name="connsiteY10" fmla="*/ 39083 h 68163"/>
                  <a:gd name="connsiteX11" fmla="*/ 22046 w 60925"/>
                  <a:gd name="connsiteY11" fmla="*/ 50990 h 68163"/>
                  <a:gd name="connsiteX12" fmla="*/ 31980 w 60925"/>
                  <a:gd name="connsiteY12" fmla="*/ 55268 h 68163"/>
                  <a:gd name="connsiteX13" fmla="*/ 38789 w 60925"/>
                  <a:gd name="connsiteY13" fmla="*/ 53073 h 68163"/>
                  <a:gd name="connsiteX14" fmla="*/ 42957 w 60925"/>
                  <a:gd name="connsiteY14" fmla="*/ 45929 h 68163"/>
                  <a:gd name="connsiteX15" fmla="*/ 43961 w 60925"/>
                  <a:gd name="connsiteY15" fmla="*/ 28517 h 68163"/>
                  <a:gd name="connsiteX16" fmla="*/ 40092 w 60925"/>
                  <a:gd name="connsiteY16" fmla="*/ 17131 h 68163"/>
                  <a:gd name="connsiteX17" fmla="*/ 31125 w 60925"/>
                  <a:gd name="connsiteY17" fmla="*/ 13224 h 68163"/>
                  <a:gd name="connsiteX18" fmla="*/ 21786 w 60925"/>
                  <a:gd name="connsiteY18" fmla="*/ 17317 h 68163"/>
                  <a:gd name="connsiteX19" fmla="*/ 18177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7" y="45929"/>
                    </a:moveTo>
                    <a:lnTo>
                      <a:pt x="60146" y="48832"/>
                    </a:lnTo>
                    <a:cubicBezTo>
                      <a:pt x="57951" y="55120"/>
                      <a:pt x="54454" y="59919"/>
                      <a:pt x="49691" y="63231"/>
                    </a:cubicBezTo>
                    <a:cubicBezTo>
                      <a:pt x="44929" y="66505"/>
                      <a:pt x="38938" y="68179"/>
                      <a:pt x="31794" y="68179"/>
                    </a:cubicBezTo>
                    <a:cubicBezTo>
                      <a:pt x="20446" y="68179"/>
                      <a:pt x="12075" y="64459"/>
                      <a:pt x="6605" y="57054"/>
                    </a:cubicBezTo>
                    <a:cubicBezTo>
                      <a:pt x="2326" y="51101"/>
                      <a:pt x="168" y="43623"/>
                      <a:pt x="168" y="34581"/>
                    </a:cubicBezTo>
                    <a:cubicBezTo>
                      <a:pt x="168" y="23791"/>
                      <a:pt x="2996" y="15308"/>
                      <a:pt x="8652" y="9206"/>
                    </a:cubicBezTo>
                    <a:cubicBezTo>
                      <a:pt x="14307" y="3067"/>
                      <a:pt x="21451" y="16"/>
                      <a:pt x="30083" y="16"/>
                    </a:cubicBezTo>
                    <a:cubicBezTo>
                      <a:pt x="39757" y="16"/>
                      <a:pt x="47421" y="3216"/>
                      <a:pt x="53040" y="9615"/>
                    </a:cubicBezTo>
                    <a:cubicBezTo>
                      <a:pt x="58658" y="16015"/>
                      <a:pt x="61337" y="25838"/>
                      <a:pt x="61076" y="39083"/>
                    </a:cubicBezTo>
                    <a:lnTo>
                      <a:pt x="17842" y="39083"/>
                    </a:lnTo>
                    <a:cubicBezTo>
                      <a:pt x="17991" y="44181"/>
                      <a:pt x="19367" y="48162"/>
                      <a:pt x="22046" y="50990"/>
                    </a:cubicBezTo>
                    <a:cubicBezTo>
                      <a:pt x="24688" y="53854"/>
                      <a:pt x="27999" y="55268"/>
                      <a:pt x="31980" y="55268"/>
                    </a:cubicBezTo>
                    <a:cubicBezTo>
                      <a:pt x="34697" y="55268"/>
                      <a:pt x="36966" y="54524"/>
                      <a:pt x="38789" y="53073"/>
                    </a:cubicBezTo>
                    <a:cubicBezTo>
                      <a:pt x="40650" y="51585"/>
                      <a:pt x="42026" y="49204"/>
                      <a:pt x="42957" y="45929"/>
                    </a:cubicBezTo>
                    <a:moveTo>
                      <a:pt x="43961" y="28517"/>
                    </a:moveTo>
                    <a:cubicBezTo>
                      <a:pt x="43812" y="23531"/>
                      <a:pt x="42547" y="19698"/>
                      <a:pt x="40092" y="17131"/>
                    </a:cubicBezTo>
                    <a:cubicBezTo>
                      <a:pt x="37636" y="14527"/>
                      <a:pt x="34622" y="13224"/>
                      <a:pt x="31125" y="13224"/>
                    </a:cubicBezTo>
                    <a:cubicBezTo>
                      <a:pt x="27367" y="13224"/>
                      <a:pt x="24241" y="14601"/>
                      <a:pt x="21786" y="17317"/>
                    </a:cubicBezTo>
                    <a:cubicBezTo>
                      <a:pt x="19330" y="20071"/>
                      <a:pt x="18139" y="23791"/>
                      <a:pt x="18177" y="28517"/>
                    </a:cubicBezTo>
                    <a:close/>
                  </a:path>
                </a:pathLst>
              </a:custGeom>
              <a:solidFill>
                <a:srgbClr val="000000"/>
              </a:solidFill>
              <a:ln w="9525" cap="flat">
                <a:noFill/>
                <a:prstDash val="solid"/>
                <a:miter/>
              </a:ln>
            </p:spPr>
            <p:txBody>
              <a:bodyPr rtlCol="0" anchor="ctr"/>
              <a:lstStyle/>
              <a:p>
                <a:endParaRPr lang="en-CA"/>
              </a:p>
            </p:txBody>
          </p:sp>
          <p:sp>
            <p:nvSpPr>
              <p:cNvPr id="447" name="Freeform: Shape 446">
                <a:extLst>
                  <a:ext uri="{FF2B5EF4-FFF2-40B4-BE49-F238E27FC236}">
                    <a16:creationId xmlns:a16="http://schemas.microsoft.com/office/drawing/2014/main" id="{10FBA2B1-33E5-43E3-B73D-1D3E16E864E6}"/>
                  </a:ext>
                </a:extLst>
              </p:cNvPr>
              <p:cNvSpPr/>
              <p:nvPr/>
            </p:nvSpPr>
            <p:spPr>
              <a:xfrm>
                <a:off x="2330763" y="1142330"/>
                <a:ext cx="59419" cy="66675"/>
              </a:xfrm>
              <a:custGeom>
                <a:avLst/>
                <a:gdLst>
                  <a:gd name="connsiteX0" fmla="*/ 59595 w 59419"/>
                  <a:gd name="connsiteY0" fmla="*/ 66691 h 66675"/>
                  <a:gd name="connsiteX1" fmla="*/ 42369 w 59419"/>
                  <a:gd name="connsiteY1" fmla="*/ 66691 h 66675"/>
                  <a:gd name="connsiteX2" fmla="*/ 42369 w 59419"/>
                  <a:gd name="connsiteY2" fmla="*/ 33428 h 66675"/>
                  <a:gd name="connsiteX3" fmla="*/ 41252 w 59419"/>
                  <a:gd name="connsiteY3" fmla="*/ 19773 h 66675"/>
                  <a:gd name="connsiteX4" fmla="*/ 37680 w 59419"/>
                  <a:gd name="connsiteY4" fmla="*/ 14936 h 66675"/>
                  <a:gd name="connsiteX5" fmla="*/ 31690 w 59419"/>
                  <a:gd name="connsiteY5" fmla="*/ 13224 h 66675"/>
                  <a:gd name="connsiteX6" fmla="*/ 23653 w 59419"/>
                  <a:gd name="connsiteY6" fmla="*/ 15680 h 66675"/>
                  <a:gd name="connsiteX7" fmla="*/ 18742 w 59419"/>
                  <a:gd name="connsiteY7" fmla="*/ 22191 h 66675"/>
                  <a:gd name="connsiteX8" fmla="*/ 17440 w 59419"/>
                  <a:gd name="connsiteY8" fmla="*/ 37149 h 66675"/>
                  <a:gd name="connsiteX9" fmla="*/ 17440 w 59419"/>
                  <a:gd name="connsiteY9" fmla="*/ 66691 h 66675"/>
                  <a:gd name="connsiteX10" fmla="*/ 176 w 59419"/>
                  <a:gd name="connsiteY10" fmla="*/ 66691 h 66675"/>
                  <a:gd name="connsiteX11" fmla="*/ 176 w 59419"/>
                  <a:gd name="connsiteY11" fmla="*/ 1504 h 66675"/>
                  <a:gd name="connsiteX12" fmla="*/ 16212 w 59419"/>
                  <a:gd name="connsiteY12" fmla="*/ 1504 h 66675"/>
                  <a:gd name="connsiteX13" fmla="*/ 16212 w 59419"/>
                  <a:gd name="connsiteY13" fmla="*/ 11066 h 66675"/>
                  <a:gd name="connsiteX14" fmla="*/ 37680 w 59419"/>
                  <a:gd name="connsiteY14" fmla="*/ 16 h 66675"/>
                  <a:gd name="connsiteX15" fmla="*/ 48136 w 59419"/>
                  <a:gd name="connsiteY15" fmla="*/ 2062 h 66675"/>
                  <a:gd name="connsiteX16" fmla="*/ 55279 w 59419"/>
                  <a:gd name="connsiteY16" fmla="*/ 7308 h 66675"/>
                  <a:gd name="connsiteX17" fmla="*/ 58665 w 59419"/>
                  <a:gd name="connsiteY17" fmla="*/ 14564 h 66675"/>
                  <a:gd name="connsiteX18" fmla="*/ 59595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5" y="66691"/>
                    </a:moveTo>
                    <a:lnTo>
                      <a:pt x="42369" y="66691"/>
                    </a:lnTo>
                    <a:lnTo>
                      <a:pt x="42369" y="33428"/>
                    </a:lnTo>
                    <a:cubicBezTo>
                      <a:pt x="42369" y="26396"/>
                      <a:pt x="41996" y="21819"/>
                      <a:pt x="41252" y="19773"/>
                    </a:cubicBezTo>
                    <a:cubicBezTo>
                      <a:pt x="40508" y="17689"/>
                      <a:pt x="39318" y="16089"/>
                      <a:pt x="37680" y="14936"/>
                    </a:cubicBezTo>
                    <a:cubicBezTo>
                      <a:pt x="36006" y="13783"/>
                      <a:pt x="33997" y="13224"/>
                      <a:pt x="31690" y="13224"/>
                    </a:cubicBezTo>
                    <a:cubicBezTo>
                      <a:pt x="28676" y="13224"/>
                      <a:pt x="25997" y="14043"/>
                      <a:pt x="23653" y="15680"/>
                    </a:cubicBezTo>
                    <a:cubicBezTo>
                      <a:pt x="21272" y="17317"/>
                      <a:pt x="19635" y="19475"/>
                      <a:pt x="18742" y="22191"/>
                    </a:cubicBezTo>
                    <a:cubicBezTo>
                      <a:pt x="17886" y="24870"/>
                      <a:pt x="17440" y="29893"/>
                      <a:pt x="17440" y="37149"/>
                    </a:cubicBezTo>
                    <a:lnTo>
                      <a:pt x="17440" y="66691"/>
                    </a:lnTo>
                    <a:lnTo>
                      <a:pt x="176" y="66691"/>
                    </a:lnTo>
                    <a:lnTo>
                      <a:pt x="176" y="1504"/>
                    </a:lnTo>
                    <a:lnTo>
                      <a:pt x="16212" y="1504"/>
                    </a:lnTo>
                    <a:lnTo>
                      <a:pt x="16212" y="11066"/>
                    </a:lnTo>
                    <a:cubicBezTo>
                      <a:pt x="21905" y="3699"/>
                      <a:pt x="29048" y="16"/>
                      <a:pt x="37680" y="16"/>
                    </a:cubicBezTo>
                    <a:cubicBezTo>
                      <a:pt x="41513" y="16"/>
                      <a:pt x="44973" y="723"/>
                      <a:pt x="48136" y="2062"/>
                    </a:cubicBezTo>
                    <a:cubicBezTo>
                      <a:pt x="51298" y="3439"/>
                      <a:pt x="53679" y="5188"/>
                      <a:pt x="55279" y="7308"/>
                    </a:cubicBezTo>
                    <a:cubicBezTo>
                      <a:pt x="56916" y="9467"/>
                      <a:pt x="58033" y="11885"/>
                      <a:pt x="58665" y="14564"/>
                    </a:cubicBezTo>
                    <a:cubicBezTo>
                      <a:pt x="59298" y="17280"/>
                      <a:pt x="59595" y="21150"/>
                      <a:pt x="59595" y="26172"/>
                    </a:cubicBezTo>
                    <a:close/>
                  </a:path>
                </a:pathLst>
              </a:custGeom>
              <a:solidFill>
                <a:srgbClr val="000000"/>
              </a:solidFill>
              <a:ln w="9525" cap="flat">
                <a:noFill/>
                <a:prstDash val="solid"/>
                <a:miter/>
              </a:ln>
            </p:spPr>
            <p:txBody>
              <a:bodyPr rtlCol="0" anchor="ctr"/>
              <a:lstStyle/>
              <a:p>
                <a:endParaRPr lang="en-CA"/>
              </a:p>
            </p:txBody>
          </p:sp>
          <p:sp>
            <p:nvSpPr>
              <p:cNvPr id="448" name="Freeform: Shape 447">
                <a:extLst>
                  <a:ext uri="{FF2B5EF4-FFF2-40B4-BE49-F238E27FC236}">
                    <a16:creationId xmlns:a16="http://schemas.microsoft.com/office/drawing/2014/main" id="{A1B48A33-7EB7-4C4F-B5CC-7A398E0BF14F}"/>
                  </a:ext>
                </a:extLst>
              </p:cNvPr>
              <p:cNvSpPr/>
              <p:nvPr/>
            </p:nvSpPr>
            <p:spPr>
              <a:xfrm>
                <a:off x="2438780" y="1119001"/>
                <a:ext cx="63661" cy="91492"/>
              </a:xfrm>
              <a:custGeom>
                <a:avLst/>
                <a:gdLst>
                  <a:gd name="connsiteX0" fmla="*/ 63849 w 63661"/>
                  <a:gd name="connsiteY0" fmla="*/ 90020 h 91492"/>
                  <a:gd name="connsiteX1" fmla="*/ 47813 w 63661"/>
                  <a:gd name="connsiteY1" fmla="*/ 90020 h 91492"/>
                  <a:gd name="connsiteX2" fmla="*/ 47813 w 63661"/>
                  <a:gd name="connsiteY2" fmla="*/ 80458 h 91492"/>
                  <a:gd name="connsiteX3" fmla="*/ 38399 w 63661"/>
                  <a:gd name="connsiteY3" fmla="*/ 88755 h 91492"/>
                  <a:gd name="connsiteX4" fmla="*/ 27423 w 63661"/>
                  <a:gd name="connsiteY4" fmla="*/ 91508 h 91492"/>
                  <a:gd name="connsiteX5" fmla="*/ 8187 w 63661"/>
                  <a:gd name="connsiteY5" fmla="*/ 82430 h 91492"/>
                  <a:gd name="connsiteX6" fmla="*/ 187 w 63661"/>
                  <a:gd name="connsiteY6" fmla="*/ 57166 h 91492"/>
                  <a:gd name="connsiteX7" fmla="*/ 7964 w 63661"/>
                  <a:gd name="connsiteY7" fmla="*/ 31977 h 91492"/>
                  <a:gd name="connsiteX8" fmla="*/ 27684 w 63661"/>
                  <a:gd name="connsiteY8" fmla="*/ 23345 h 91492"/>
                  <a:gd name="connsiteX9" fmla="*/ 46585 w 63661"/>
                  <a:gd name="connsiteY9" fmla="*/ 32423 h 91492"/>
                  <a:gd name="connsiteX10" fmla="*/ 46585 w 63661"/>
                  <a:gd name="connsiteY10" fmla="*/ 16 h 91492"/>
                  <a:gd name="connsiteX11" fmla="*/ 63849 w 63661"/>
                  <a:gd name="connsiteY11" fmla="*/ 16 h 91492"/>
                  <a:gd name="connsiteX12" fmla="*/ 63849 w 63661"/>
                  <a:gd name="connsiteY12" fmla="*/ 90020 h 91492"/>
                  <a:gd name="connsiteX13" fmla="*/ 17786 w 63661"/>
                  <a:gd name="connsiteY13" fmla="*/ 56013 h 91492"/>
                  <a:gd name="connsiteX14" fmla="*/ 20689 w 63661"/>
                  <a:gd name="connsiteY14" fmla="*/ 71119 h 91492"/>
                  <a:gd name="connsiteX15" fmla="*/ 32334 w 63661"/>
                  <a:gd name="connsiteY15" fmla="*/ 77853 h 91492"/>
                  <a:gd name="connsiteX16" fmla="*/ 42455 w 63661"/>
                  <a:gd name="connsiteY16" fmla="*/ 72793 h 91492"/>
                  <a:gd name="connsiteX17" fmla="*/ 46659 w 63661"/>
                  <a:gd name="connsiteY17" fmla="*/ 57650 h 91492"/>
                  <a:gd name="connsiteX18" fmla="*/ 42603 w 63661"/>
                  <a:gd name="connsiteY18" fmla="*/ 41502 h 91492"/>
                  <a:gd name="connsiteX19" fmla="*/ 32223 w 63661"/>
                  <a:gd name="connsiteY19" fmla="*/ 36553 h 91492"/>
                  <a:gd name="connsiteX20" fmla="*/ 21954 w 63661"/>
                  <a:gd name="connsiteY20" fmla="*/ 41427 h 91492"/>
                  <a:gd name="connsiteX21" fmla="*/ 17786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49" y="90020"/>
                    </a:moveTo>
                    <a:lnTo>
                      <a:pt x="47813" y="90020"/>
                    </a:lnTo>
                    <a:lnTo>
                      <a:pt x="47813" y="80458"/>
                    </a:lnTo>
                    <a:cubicBezTo>
                      <a:pt x="45134" y="84178"/>
                      <a:pt x="42008" y="86932"/>
                      <a:pt x="38399" y="88755"/>
                    </a:cubicBezTo>
                    <a:cubicBezTo>
                      <a:pt x="34753" y="90578"/>
                      <a:pt x="31107" y="91508"/>
                      <a:pt x="27423" y="91508"/>
                    </a:cubicBezTo>
                    <a:cubicBezTo>
                      <a:pt x="19944" y="91508"/>
                      <a:pt x="13508" y="88457"/>
                      <a:pt x="8187" y="82430"/>
                    </a:cubicBezTo>
                    <a:cubicBezTo>
                      <a:pt x="2829" y="76402"/>
                      <a:pt x="187" y="67993"/>
                      <a:pt x="187" y="57166"/>
                    </a:cubicBezTo>
                    <a:cubicBezTo>
                      <a:pt x="187" y="46115"/>
                      <a:pt x="2755" y="37707"/>
                      <a:pt x="7964" y="31977"/>
                    </a:cubicBezTo>
                    <a:cubicBezTo>
                      <a:pt x="13173" y="26210"/>
                      <a:pt x="19721" y="23345"/>
                      <a:pt x="27684" y="23345"/>
                    </a:cubicBezTo>
                    <a:cubicBezTo>
                      <a:pt x="34976" y="23345"/>
                      <a:pt x="41264" y="26396"/>
                      <a:pt x="46585" y="32423"/>
                    </a:cubicBezTo>
                    <a:lnTo>
                      <a:pt x="46585" y="16"/>
                    </a:lnTo>
                    <a:lnTo>
                      <a:pt x="63849" y="16"/>
                    </a:lnTo>
                    <a:lnTo>
                      <a:pt x="63849" y="90020"/>
                    </a:lnTo>
                    <a:moveTo>
                      <a:pt x="17786" y="56013"/>
                    </a:moveTo>
                    <a:cubicBezTo>
                      <a:pt x="17786" y="62970"/>
                      <a:pt x="18754" y="67993"/>
                      <a:pt x="20689" y="71119"/>
                    </a:cubicBezTo>
                    <a:cubicBezTo>
                      <a:pt x="23442" y="75621"/>
                      <a:pt x="27349" y="77853"/>
                      <a:pt x="32334" y="77853"/>
                    </a:cubicBezTo>
                    <a:cubicBezTo>
                      <a:pt x="36316" y="77853"/>
                      <a:pt x="39701" y="76179"/>
                      <a:pt x="42455" y="72793"/>
                    </a:cubicBezTo>
                    <a:cubicBezTo>
                      <a:pt x="45245" y="69407"/>
                      <a:pt x="46659" y="64384"/>
                      <a:pt x="46659" y="57650"/>
                    </a:cubicBezTo>
                    <a:cubicBezTo>
                      <a:pt x="46659" y="50171"/>
                      <a:pt x="45282" y="44776"/>
                      <a:pt x="42603" y="41502"/>
                    </a:cubicBezTo>
                    <a:cubicBezTo>
                      <a:pt x="39887" y="38190"/>
                      <a:pt x="36427" y="36553"/>
                      <a:pt x="32223" y="36553"/>
                    </a:cubicBezTo>
                    <a:cubicBezTo>
                      <a:pt x="28130" y="36553"/>
                      <a:pt x="24707" y="38190"/>
                      <a:pt x="21954" y="41427"/>
                    </a:cubicBezTo>
                    <a:cubicBezTo>
                      <a:pt x="19163" y="44664"/>
                      <a:pt x="17786" y="49538"/>
                      <a:pt x="17786" y="56013"/>
                    </a:cubicBezTo>
                    <a:close/>
                  </a:path>
                </a:pathLst>
              </a:custGeom>
              <a:solidFill>
                <a:srgbClr val="000000"/>
              </a:solidFill>
              <a:ln w="9525" cap="flat">
                <a:noFill/>
                <a:prstDash val="solid"/>
                <a:miter/>
              </a:ln>
            </p:spPr>
            <p:txBody>
              <a:bodyPr rtlCol="0" anchor="ctr"/>
              <a:lstStyle/>
              <a:p>
                <a:endParaRPr lang="en-CA"/>
              </a:p>
            </p:txBody>
          </p:sp>
          <p:sp>
            <p:nvSpPr>
              <p:cNvPr id="449" name="Freeform: Shape 448">
                <a:extLst>
                  <a:ext uri="{FF2B5EF4-FFF2-40B4-BE49-F238E27FC236}">
                    <a16:creationId xmlns:a16="http://schemas.microsoft.com/office/drawing/2014/main" id="{E2D6D009-DD44-44A9-84B3-37D3DF712112}"/>
                  </a:ext>
                </a:extLst>
              </p:cNvPr>
              <p:cNvSpPr/>
              <p:nvPr/>
            </p:nvSpPr>
            <p:spPr>
              <a:xfrm>
                <a:off x="2519450" y="1119001"/>
                <a:ext cx="17226" cy="90003"/>
              </a:xfrm>
              <a:custGeom>
                <a:avLst/>
                <a:gdLst>
                  <a:gd name="connsiteX0" fmla="*/ 196 w 17226"/>
                  <a:gd name="connsiteY0" fmla="*/ 15978 h 90003"/>
                  <a:gd name="connsiteX1" fmla="*/ 196 w 17226"/>
                  <a:gd name="connsiteY1" fmla="*/ 16 h 90003"/>
                  <a:gd name="connsiteX2" fmla="*/ 17422 w 17226"/>
                  <a:gd name="connsiteY2" fmla="*/ 16 h 90003"/>
                  <a:gd name="connsiteX3" fmla="*/ 17422 w 17226"/>
                  <a:gd name="connsiteY3" fmla="*/ 15978 h 90003"/>
                  <a:gd name="connsiteX4" fmla="*/ 196 w 17226"/>
                  <a:gd name="connsiteY4" fmla="*/ 15978 h 90003"/>
                  <a:gd name="connsiteX5" fmla="*/ 196 w 17226"/>
                  <a:gd name="connsiteY5" fmla="*/ 90020 h 90003"/>
                  <a:gd name="connsiteX6" fmla="*/ 196 w 17226"/>
                  <a:gd name="connsiteY6" fmla="*/ 24833 h 90003"/>
                  <a:gd name="connsiteX7" fmla="*/ 17422 w 17226"/>
                  <a:gd name="connsiteY7" fmla="*/ 24833 h 90003"/>
                  <a:gd name="connsiteX8" fmla="*/ 17422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96" y="15978"/>
                    </a:moveTo>
                    <a:lnTo>
                      <a:pt x="196" y="16"/>
                    </a:lnTo>
                    <a:lnTo>
                      <a:pt x="17422" y="16"/>
                    </a:lnTo>
                    <a:lnTo>
                      <a:pt x="17422" y="15978"/>
                    </a:lnTo>
                    <a:lnTo>
                      <a:pt x="196" y="15978"/>
                    </a:lnTo>
                    <a:moveTo>
                      <a:pt x="196" y="90020"/>
                    </a:moveTo>
                    <a:lnTo>
                      <a:pt x="196" y="24833"/>
                    </a:lnTo>
                    <a:lnTo>
                      <a:pt x="17422" y="24833"/>
                    </a:lnTo>
                    <a:lnTo>
                      <a:pt x="17422" y="90020"/>
                    </a:lnTo>
                    <a:close/>
                  </a:path>
                </a:pathLst>
              </a:custGeom>
              <a:solidFill>
                <a:srgbClr val="000000"/>
              </a:solidFill>
              <a:ln w="9525" cap="flat">
                <a:noFill/>
                <a:prstDash val="solid"/>
                <a:miter/>
              </a:ln>
            </p:spPr>
            <p:txBody>
              <a:bodyPr rtlCol="0" anchor="ctr"/>
              <a:lstStyle/>
              <a:p>
                <a:endParaRPr lang="en-CA"/>
              </a:p>
            </p:txBody>
          </p:sp>
          <p:sp>
            <p:nvSpPr>
              <p:cNvPr id="450" name="Freeform: Shape 449">
                <a:extLst>
                  <a:ext uri="{FF2B5EF4-FFF2-40B4-BE49-F238E27FC236}">
                    <a16:creationId xmlns:a16="http://schemas.microsoft.com/office/drawing/2014/main" id="{0C64E2D9-DD2D-41EE-BEB2-76A1FE3D86E8}"/>
                  </a:ext>
                </a:extLst>
              </p:cNvPr>
              <p:cNvSpPr/>
              <p:nvPr/>
            </p:nvSpPr>
            <p:spPr>
              <a:xfrm>
                <a:off x="2549802" y="1142330"/>
                <a:ext cx="61242" cy="68163"/>
              </a:xfrm>
              <a:custGeom>
                <a:avLst/>
                <a:gdLst>
                  <a:gd name="connsiteX0" fmla="*/ 17649 w 61242"/>
                  <a:gd name="connsiteY0" fmla="*/ 21373 h 68163"/>
                  <a:gd name="connsiteX1" fmla="*/ 1985 w 61242"/>
                  <a:gd name="connsiteY1" fmla="*/ 18545 h 68163"/>
                  <a:gd name="connsiteX2" fmla="*/ 11064 w 61242"/>
                  <a:gd name="connsiteY2" fmla="*/ 4555 h 68163"/>
                  <a:gd name="connsiteX3" fmla="*/ 30225 w 61242"/>
                  <a:gd name="connsiteY3" fmla="*/ 16 h 68163"/>
                  <a:gd name="connsiteX4" fmla="*/ 47415 w 61242"/>
                  <a:gd name="connsiteY4" fmla="*/ 2769 h 68163"/>
                  <a:gd name="connsiteX5" fmla="*/ 55377 w 61242"/>
                  <a:gd name="connsiteY5" fmla="*/ 9690 h 68163"/>
                  <a:gd name="connsiteX6" fmla="*/ 57684 w 61242"/>
                  <a:gd name="connsiteY6" fmla="*/ 25131 h 68163"/>
                  <a:gd name="connsiteX7" fmla="*/ 57498 w 61242"/>
                  <a:gd name="connsiteY7" fmla="*/ 45260 h 68163"/>
                  <a:gd name="connsiteX8" fmla="*/ 58317 w 61242"/>
                  <a:gd name="connsiteY8" fmla="*/ 57947 h 68163"/>
                  <a:gd name="connsiteX9" fmla="*/ 61442 w 61242"/>
                  <a:gd name="connsiteY9" fmla="*/ 66691 h 68163"/>
                  <a:gd name="connsiteX10" fmla="*/ 44364 w 61242"/>
                  <a:gd name="connsiteY10" fmla="*/ 66691 h 68163"/>
                  <a:gd name="connsiteX11" fmla="*/ 42690 w 61242"/>
                  <a:gd name="connsiteY11" fmla="*/ 61594 h 68163"/>
                  <a:gd name="connsiteX12" fmla="*/ 42094 w 61242"/>
                  <a:gd name="connsiteY12" fmla="*/ 59584 h 68163"/>
                  <a:gd name="connsiteX13" fmla="*/ 32644 w 61242"/>
                  <a:gd name="connsiteY13" fmla="*/ 66021 h 68163"/>
                  <a:gd name="connsiteX14" fmla="*/ 21891 w 61242"/>
                  <a:gd name="connsiteY14" fmla="*/ 68179 h 68163"/>
                  <a:gd name="connsiteX15" fmla="*/ 6003 w 61242"/>
                  <a:gd name="connsiteY15" fmla="*/ 62710 h 68163"/>
                  <a:gd name="connsiteX16" fmla="*/ 199 w 61242"/>
                  <a:gd name="connsiteY16" fmla="*/ 48906 h 68163"/>
                  <a:gd name="connsiteX17" fmla="*/ 2841 w 61242"/>
                  <a:gd name="connsiteY17" fmla="*/ 39046 h 68163"/>
                  <a:gd name="connsiteX18" fmla="*/ 10245 w 61242"/>
                  <a:gd name="connsiteY18" fmla="*/ 32386 h 68163"/>
                  <a:gd name="connsiteX19" fmla="*/ 23974 w 61242"/>
                  <a:gd name="connsiteY19" fmla="*/ 28368 h 68163"/>
                  <a:gd name="connsiteX20" fmla="*/ 40718 w 61242"/>
                  <a:gd name="connsiteY20" fmla="*/ 24163 h 68163"/>
                  <a:gd name="connsiteX21" fmla="*/ 40718 w 61242"/>
                  <a:gd name="connsiteY21" fmla="*/ 22415 h 68163"/>
                  <a:gd name="connsiteX22" fmla="*/ 38262 w 61242"/>
                  <a:gd name="connsiteY22" fmla="*/ 15345 h 68163"/>
                  <a:gd name="connsiteX23" fmla="*/ 28997 w 61242"/>
                  <a:gd name="connsiteY23" fmla="*/ 13224 h 68163"/>
                  <a:gd name="connsiteX24" fmla="*/ 21817 w 61242"/>
                  <a:gd name="connsiteY24" fmla="*/ 15048 h 68163"/>
                  <a:gd name="connsiteX25" fmla="*/ 17649 w 61242"/>
                  <a:gd name="connsiteY25" fmla="*/ 21373 h 68163"/>
                  <a:gd name="connsiteX26" fmla="*/ 40718 w 61242"/>
                  <a:gd name="connsiteY26" fmla="*/ 35363 h 68163"/>
                  <a:gd name="connsiteX27" fmla="*/ 30225 w 61242"/>
                  <a:gd name="connsiteY27" fmla="*/ 38004 h 68163"/>
                  <a:gd name="connsiteX28" fmla="*/ 20849 w 61242"/>
                  <a:gd name="connsiteY28" fmla="*/ 41018 h 68163"/>
                  <a:gd name="connsiteX29" fmla="*/ 17463 w 61242"/>
                  <a:gd name="connsiteY29" fmla="*/ 47120 h 68163"/>
                  <a:gd name="connsiteX30" fmla="*/ 20179 w 61242"/>
                  <a:gd name="connsiteY30" fmla="*/ 53371 h 68163"/>
                  <a:gd name="connsiteX31" fmla="*/ 27063 w 61242"/>
                  <a:gd name="connsiteY31" fmla="*/ 56013 h 68163"/>
                  <a:gd name="connsiteX32" fmla="*/ 35955 w 61242"/>
                  <a:gd name="connsiteY32" fmla="*/ 52924 h 68163"/>
                  <a:gd name="connsiteX33" fmla="*/ 40048 w 61242"/>
                  <a:gd name="connsiteY33" fmla="*/ 47232 h 68163"/>
                  <a:gd name="connsiteX34" fmla="*/ 4071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49" y="21373"/>
                    </a:moveTo>
                    <a:lnTo>
                      <a:pt x="1985" y="18545"/>
                    </a:lnTo>
                    <a:cubicBezTo>
                      <a:pt x="3771" y="12257"/>
                      <a:pt x="6785" y="7606"/>
                      <a:pt x="11064" y="4555"/>
                    </a:cubicBezTo>
                    <a:cubicBezTo>
                      <a:pt x="15380" y="1541"/>
                      <a:pt x="21779" y="16"/>
                      <a:pt x="30225" y="16"/>
                    </a:cubicBezTo>
                    <a:cubicBezTo>
                      <a:pt x="37927" y="16"/>
                      <a:pt x="43657" y="946"/>
                      <a:pt x="47415" y="2769"/>
                    </a:cubicBezTo>
                    <a:cubicBezTo>
                      <a:pt x="51173" y="4555"/>
                      <a:pt x="53852" y="6899"/>
                      <a:pt x="55377" y="9690"/>
                    </a:cubicBezTo>
                    <a:cubicBezTo>
                      <a:pt x="56903" y="12480"/>
                      <a:pt x="57684" y="17652"/>
                      <a:pt x="57684" y="25131"/>
                    </a:cubicBezTo>
                    <a:lnTo>
                      <a:pt x="57498" y="45260"/>
                    </a:lnTo>
                    <a:cubicBezTo>
                      <a:pt x="57498" y="50990"/>
                      <a:pt x="57759" y="55231"/>
                      <a:pt x="58317" y="57947"/>
                    </a:cubicBezTo>
                    <a:cubicBezTo>
                      <a:pt x="58875" y="60663"/>
                      <a:pt x="59917" y="63566"/>
                      <a:pt x="61442" y="66691"/>
                    </a:cubicBezTo>
                    <a:lnTo>
                      <a:pt x="44364" y="66691"/>
                    </a:lnTo>
                    <a:cubicBezTo>
                      <a:pt x="43917" y="65538"/>
                      <a:pt x="43359" y="63863"/>
                      <a:pt x="42690" y="61594"/>
                    </a:cubicBezTo>
                    <a:cubicBezTo>
                      <a:pt x="42429" y="60589"/>
                      <a:pt x="42206" y="59882"/>
                      <a:pt x="42094" y="59584"/>
                    </a:cubicBezTo>
                    <a:cubicBezTo>
                      <a:pt x="39155" y="62449"/>
                      <a:pt x="35992" y="64570"/>
                      <a:pt x="32644" y="66021"/>
                    </a:cubicBezTo>
                    <a:cubicBezTo>
                      <a:pt x="29258" y="67435"/>
                      <a:pt x="25686" y="68179"/>
                      <a:pt x="21891" y="68179"/>
                    </a:cubicBezTo>
                    <a:cubicBezTo>
                      <a:pt x="15156" y="68179"/>
                      <a:pt x="9873" y="66356"/>
                      <a:pt x="6003" y="62710"/>
                    </a:cubicBezTo>
                    <a:cubicBezTo>
                      <a:pt x="2134" y="59063"/>
                      <a:pt x="199" y="54450"/>
                      <a:pt x="199" y="48906"/>
                    </a:cubicBezTo>
                    <a:cubicBezTo>
                      <a:pt x="199" y="45185"/>
                      <a:pt x="1092" y="41911"/>
                      <a:pt x="2841" y="39046"/>
                    </a:cubicBezTo>
                    <a:cubicBezTo>
                      <a:pt x="4627" y="36144"/>
                      <a:pt x="7083" y="33949"/>
                      <a:pt x="10245" y="32386"/>
                    </a:cubicBezTo>
                    <a:cubicBezTo>
                      <a:pt x="13408" y="30861"/>
                      <a:pt x="17984" y="29521"/>
                      <a:pt x="23974" y="28368"/>
                    </a:cubicBezTo>
                    <a:cubicBezTo>
                      <a:pt x="32048" y="26879"/>
                      <a:pt x="37630" y="25466"/>
                      <a:pt x="40718" y="24163"/>
                    </a:cubicBezTo>
                    <a:lnTo>
                      <a:pt x="40718" y="22415"/>
                    </a:lnTo>
                    <a:cubicBezTo>
                      <a:pt x="40718" y="19103"/>
                      <a:pt x="39899" y="16759"/>
                      <a:pt x="38262" y="15345"/>
                    </a:cubicBezTo>
                    <a:cubicBezTo>
                      <a:pt x="36625" y="13931"/>
                      <a:pt x="33537" y="13224"/>
                      <a:pt x="28997" y="13224"/>
                    </a:cubicBezTo>
                    <a:cubicBezTo>
                      <a:pt x="25947" y="13224"/>
                      <a:pt x="23528" y="13820"/>
                      <a:pt x="21817" y="15048"/>
                    </a:cubicBezTo>
                    <a:cubicBezTo>
                      <a:pt x="20105" y="16238"/>
                      <a:pt x="18728" y="18359"/>
                      <a:pt x="17649" y="21373"/>
                    </a:cubicBezTo>
                    <a:moveTo>
                      <a:pt x="40718" y="35363"/>
                    </a:moveTo>
                    <a:cubicBezTo>
                      <a:pt x="38522" y="36107"/>
                      <a:pt x="35025" y="37000"/>
                      <a:pt x="30225" y="38004"/>
                    </a:cubicBezTo>
                    <a:cubicBezTo>
                      <a:pt x="25463" y="39046"/>
                      <a:pt x="22300" y="40051"/>
                      <a:pt x="20849" y="41018"/>
                    </a:cubicBezTo>
                    <a:cubicBezTo>
                      <a:pt x="18580" y="42618"/>
                      <a:pt x="17463" y="44664"/>
                      <a:pt x="17463" y="47120"/>
                    </a:cubicBezTo>
                    <a:cubicBezTo>
                      <a:pt x="17463" y="49539"/>
                      <a:pt x="18356" y="51622"/>
                      <a:pt x="20179" y="53371"/>
                    </a:cubicBezTo>
                    <a:cubicBezTo>
                      <a:pt x="21965" y="55120"/>
                      <a:pt x="24272" y="56013"/>
                      <a:pt x="27063" y="56013"/>
                    </a:cubicBezTo>
                    <a:cubicBezTo>
                      <a:pt x="30151" y="56013"/>
                      <a:pt x="33127" y="54971"/>
                      <a:pt x="35955" y="52924"/>
                    </a:cubicBezTo>
                    <a:cubicBezTo>
                      <a:pt x="38039" y="51399"/>
                      <a:pt x="39415" y="49464"/>
                      <a:pt x="40048" y="47232"/>
                    </a:cubicBezTo>
                    <a:cubicBezTo>
                      <a:pt x="40494" y="45743"/>
                      <a:pt x="40718" y="42953"/>
                      <a:pt x="40718" y="38823"/>
                    </a:cubicBezTo>
                    <a:close/>
                  </a:path>
                </a:pathLst>
              </a:custGeom>
              <a:solidFill>
                <a:srgbClr val="000000"/>
              </a:solidFill>
              <a:ln w="9525" cap="flat">
                <a:noFill/>
                <a:prstDash val="solid"/>
                <a:miter/>
              </a:ln>
            </p:spPr>
            <p:txBody>
              <a:bodyPr rtlCol="0" anchor="ctr"/>
              <a:lstStyle/>
              <a:p>
                <a:endParaRPr lang="en-CA"/>
              </a:p>
            </p:txBody>
          </p:sp>
          <p:sp>
            <p:nvSpPr>
              <p:cNvPr id="451" name="Freeform: Shape 450">
                <a:extLst>
                  <a:ext uri="{FF2B5EF4-FFF2-40B4-BE49-F238E27FC236}">
                    <a16:creationId xmlns:a16="http://schemas.microsoft.com/office/drawing/2014/main" id="{3FD70B3F-D328-46B3-BE9F-CB60AF932F08}"/>
                  </a:ext>
                </a:extLst>
              </p:cNvPr>
              <p:cNvSpPr/>
              <p:nvPr/>
            </p:nvSpPr>
            <p:spPr>
              <a:xfrm>
                <a:off x="2620441" y="1142330"/>
                <a:ext cx="63586" cy="93129"/>
              </a:xfrm>
              <a:custGeom>
                <a:avLst/>
                <a:gdLst>
                  <a:gd name="connsiteX0" fmla="*/ 2476 w 63586"/>
                  <a:gd name="connsiteY0" fmla="*/ 71007 h 93129"/>
                  <a:gd name="connsiteX1" fmla="*/ 22159 w 63586"/>
                  <a:gd name="connsiteY1" fmla="*/ 73388 h 93129"/>
                  <a:gd name="connsiteX2" fmla="*/ 24428 w 63586"/>
                  <a:gd name="connsiteY2" fmla="*/ 78114 h 93129"/>
                  <a:gd name="connsiteX3" fmla="*/ 32167 w 63586"/>
                  <a:gd name="connsiteY3" fmla="*/ 79937 h 93129"/>
                  <a:gd name="connsiteX4" fmla="*/ 42288 w 63586"/>
                  <a:gd name="connsiteY4" fmla="*/ 77927 h 93129"/>
                  <a:gd name="connsiteX5" fmla="*/ 45748 w 63586"/>
                  <a:gd name="connsiteY5" fmla="*/ 73574 h 93129"/>
                  <a:gd name="connsiteX6" fmla="*/ 46529 w 63586"/>
                  <a:gd name="connsiteY6" fmla="*/ 65649 h 93129"/>
                  <a:gd name="connsiteX7" fmla="*/ 46529 w 63586"/>
                  <a:gd name="connsiteY7" fmla="*/ 56124 h 93129"/>
                  <a:gd name="connsiteX8" fmla="*/ 27033 w 63586"/>
                  <a:gd name="connsiteY8" fmla="*/ 66691 h 93129"/>
                  <a:gd name="connsiteX9" fmla="*/ 6197 w 63586"/>
                  <a:gd name="connsiteY9" fmla="*/ 55566 h 93129"/>
                  <a:gd name="connsiteX10" fmla="*/ 207 w 63586"/>
                  <a:gd name="connsiteY10" fmla="*/ 33725 h 93129"/>
                  <a:gd name="connsiteX11" fmla="*/ 8094 w 63586"/>
                  <a:gd name="connsiteY11" fmla="*/ 8685 h 93129"/>
                  <a:gd name="connsiteX12" fmla="*/ 27703 w 63586"/>
                  <a:gd name="connsiteY12" fmla="*/ 16 h 93129"/>
                  <a:gd name="connsiteX13" fmla="*/ 47646 w 63586"/>
                  <a:gd name="connsiteY13" fmla="*/ 10657 h 93129"/>
                  <a:gd name="connsiteX14" fmla="*/ 47646 w 63586"/>
                  <a:gd name="connsiteY14" fmla="*/ 1504 h 93129"/>
                  <a:gd name="connsiteX15" fmla="*/ 63793 w 63586"/>
                  <a:gd name="connsiteY15" fmla="*/ 1504 h 93129"/>
                  <a:gd name="connsiteX16" fmla="*/ 63793 w 63586"/>
                  <a:gd name="connsiteY16" fmla="*/ 59994 h 93129"/>
                  <a:gd name="connsiteX17" fmla="*/ 61896 w 63586"/>
                  <a:gd name="connsiteY17" fmla="*/ 77258 h 93129"/>
                  <a:gd name="connsiteX18" fmla="*/ 56538 w 63586"/>
                  <a:gd name="connsiteY18" fmla="*/ 86225 h 93129"/>
                  <a:gd name="connsiteX19" fmla="*/ 47385 w 63586"/>
                  <a:gd name="connsiteY19" fmla="*/ 91322 h 93129"/>
                  <a:gd name="connsiteX20" fmla="*/ 32837 w 63586"/>
                  <a:gd name="connsiteY20" fmla="*/ 93145 h 93129"/>
                  <a:gd name="connsiteX21" fmla="*/ 9322 w 63586"/>
                  <a:gd name="connsiteY21" fmla="*/ 87490 h 93129"/>
                  <a:gd name="connsiteX22" fmla="*/ 2402 w 63586"/>
                  <a:gd name="connsiteY22" fmla="*/ 73091 h 93129"/>
                  <a:gd name="connsiteX23" fmla="*/ 2476 w 63586"/>
                  <a:gd name="connsiteY23" fmla="*/ 71007 h 93129"/>
                  <a:gd name="connsiteX24" fmla="*/ 17880 w 63586"/>
                  <a:gd name="connsiteY24" fmla="*/ 32758 h 93129"/>
                  <a:gd name="connsiteX25" fmla="*/ 21898 w 63586"/>
                  <a:gd name="connsiteY25" fmla="*/ 47939 h 93129"/>
                  <a:gd name="connsiteX26" fmla="*/ 31795 w 63586"/>
                  <a:gd name="connsiteY26" fmla="*/ 52738 h 93129"/>
                  <a:gd name="connsiteX27" fmla="*/ 42474 w 63586"/>
                  <a:gd name="connsiteY27" fmla="*/ 47827 h 93129"/>
                  <a:gd name="connsiteX28" fmla="*/ 46864 w 63586"/>
                  <a:gd name="connsiteY28" fmla="*/ 33167 h 93129"/>
                  <a:gd name="connsiteX29" fmla="*/ 42660 w 63586"/>
                  <a:gd name="connsiteY29" fmla="*/ 18136 h 93129"/>
                  <a:gd name="connsiteX30" fmla="*/ 32130 w 63586"/>
                  <a:gd name="connsiteY30" fmla="*/ 13224 h 93129"/>
                  <a:gd name="connsiteX31" fmla="*/ 21898 w 63586"/>
                  <a:gd name="connsiteY31" fmla="*/ 18024 h 93129"/>
                  <a:gd name="connsiteX32" fmla="*/ 17880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76" y="71007"/>
                    </a:moveTo>
                    <a:lnTo>
                      <a:pt x="22159" y="73388"/>
                    </a:lnTo>
                    <a:cubicBezTo>
                      <a:pt x="22494" y="75658"/>
                      <a:pt x="23238" y="77258"/>
                      <a:pt x="24428" y="78114"/>
                    </a:cubicBezTo>
                    <a:cubicBezTo>
                      <a:pt x="26065" y="79341"/>
                      <a:pt x="28670" y="79937"/>
                      <a:pt x="32167" y="79937"/>
                    </a:cubicBezTo>
                    <a:cubicBezTo>
                      <a:pt x="36669" y="79937"/>
                      <a:pt x="40055" y="79267"/>
                      <a:pt x="42288" y="77927"/>
                    </a:cubicBezTo>
                    <a:cubicBezTo>
                      <a:pt x="43813" y="77035"/>
                      <a:pt x="44967" y="75583"/>
                      <a:pt x="45748" y="73574"/>
                    </a:cubicBezTo>
                    <a:cubicBezTo>
                      <a:pt x="46269" y="72123"/>
                      <a:pt x="46529" y="69481"/>
                      <a:pt x="46529" y="65649"/>
                    </a:cubicBezTo>
                    <a:lnTo>
                      <a:pt x="46529" y="56124"/>
                    </a:lnTo>
                    <a:cubicBezTo>
                      <a:pt x="41395" y="63156"/>
                      <a:pt x="34883" y="66691"/>
                      <a:pt x="27033" y="66691"/>
                    </a:cubicBezTo>
                    <a:cubicBezTo>
                      <a:pt x="18252" y="66691"/>
                      <a:pt x="11331" y="62970"/>
                      <a:pt x="6197" y="55566"/>
                    </a:cubicBezTo>
                    <a:cubicBezTo>
                      <a:pt x="2179" y="49725"/>
                      <a:pt x="207" y="42432"/>
                      <a:pt x="207" y="33725"/>
                    </a:cubicBezTo>
                    <a:cubicBezTo>
                      <a:pt x="207" y="22787"/>
                      <a:pt x="2811" y="14452"/>
                      <a:pt x="8094" y="8685"/>
                    </a:cubicBezTo>
                    <a:cubicBezTo>
                      <a:pt x="13341" y="2918"/>
                      <a:pt x="19889" y="16"/>
                      <a:pt x="27703" y="16"/>
                    </a:cubicBezTo>
                    <a:cubicBezTo>
                      <a:pt x="35739" y="16"/>
                      <a:pt x="42399" y="3551"/>
                      <a:pt x="47646" y="10657"/>
                    </a:cubicBezTo>
                    <a:lnTo>
                      <a:pt x="47646" y="1504"/>
                    </a:lnTo>
                    <a:lnTo>
                      <a:pt x="63793" y="1504"/>
                    </a:lnTo>
                    <a:lnTo>
                      <a:pt x="63793" y="59994"/>
                    </a:lnTo>
                    <a:cubicBezTo>
                      <a:pt x="63793" y="67696"/>
                      <a:pt x="63161" y="73463"/>
                      <a:pt x="61896" y="77258"/>
                    </a:cubicBezTo>
                    <a:cubicBezTo>
                      <a:pt x="60631" y="81053"/>
                      <a:pt x="58845" y="84029"/>
                      <a:pt x="56538" y="86225"/>
                    </a:cubicBezTo>
                    <a:cubicBezTo>
                      <a:pt x="54268" y="88383"/>
                      <a:pt x="51180" y="90094"/>
                      <a:pt x="47385" y="91322"/>
                    </a:cubicBezTo>
                    <a:cubicBezTo>
                      <a:pt x="43553" y="92550"/>
                      <a:pt x="38716" y="93145"/>
                      <a:pt x="32837" y="93145"/>
                    </a:cubicBezTo>
                    <a:cubicBezTo>
                      <a:pt x="21787" y="93145"/>
                      <a:pt x="13973" y="91248"/>
                      <a:pt x="9322" y="87490"/>
                    </a:cubicBezTo>
                    <a:cubicBezTo>
                      <a:pt x="4709" y="83695"/>
                      <a:pt x="2402" y="78895"/>
                      <a:pt x="2402" y="73091"/>
                    </a:cubicBezTo>
                    <a:cubicBezTo>
                      <a:pt x="2402" y="72495"/>
                      <a:pt x="2439" y="71788"/>
                      <a:pt x="2476" y="71007"/>
                    </a:cubicBezTo>
                    <a:moveTo>
                      <a:pt x="17880" y="32758"/>
                    </a:moveTo>
                    <a:cubicBezTo>
                      <a:pt x="17880" y="39641"/>
                      <a:pt x="19219" y="44739"/>
                      <a:pt x="21898" y="47939"/>
                    </a:cubicBezTo>
                    <a:cubicBezTo>
                      <a:pt x="24577" y="51138"/>
                      <a:pt x="27889" y="52738"/>
                      <a:pt x="31795" y="52738"/>
                    </a:cubicBezTo>
                    <a:cubicBezTo>
                      <a:pt x="36037" y="52738"/>
                      <a:pt x="39572" y="51101"/>
                      <a:pt x="42474" y="47827"/>
                    </a:cubicBezTo>
                    <a:cubicBezTo>
                      <a:pt x="45413" y="44516"/>
                      <a:pt x="46864" y="39641"/>
                      <a:pt x="46864" y="33167"/>
                    </a:cubicBezTo>
                    <a:cubicBezTo>
                      <a:pt x="46864" y="26433"/>
                      <a:pt x="45450" y="21410"/>
                      <a:pt x="42660" y="18136"/>
                    </a:cubicBezTo>
                    <a:cubicBezTo>
                      <a:pt x="39906" y="14861"/>
                      <a:pt x="36372" y="13224"/>
                      <a:pt x="32130" y="13224"/>
                    </a:cubicBezTo>
                    <a:cubicBezTo>
                      <a:pt x="27963" y="13224"/>
                      <a:pt x="24577" y="14824"/>
                      <a:pt x="21898" y="18024"/>
                    </a:cubicBezTo>
                    <a:cubicBezTo>
                      <a:pt x="19219" y="21261"/>
                      <a:pt x="17880" y="26135"/>
                      <a:pt x="17880" y="32758"/>
                    </a:cubicBezTo>
                    <a:close/>
                  </a:path>
                </a:pathLst>
              </a:custGeom>
              <a:solidFill>
                <a:srgbClr val="000000"/>
              </a:solidFill>
              <a:ln w="9525" cap="flat">
                <a:noFill/>
                <a:prstDash val="solid"/>
                <a:miter/>
              </a:ln>
            </p:spPr>
            <p:txBody>
              <a:bodyPr rtlCol="0" anchor="ctr"/>
              <a:lstStyle/>
              <a:p>
                <a:endParaRPr lang="en-CA"/>
              </a:p>
            </p:txBody>
          </p:sp>
          <p:sp>
            <p:nvSpPr>
              <p:cNvPr id="452" name="Freeform: Shape 451">
                <a:extLst>
                  <a:ext uri="{FF2B5EF4-FFF2-40B4-BE49-F238E27FC236}">
                    <a16:creationId xmlns:a16="http://schemas.microsoft.com/office/drawing/2014/main" id="{F23D2BFD-C90B-4A93-8EDB-5C6CA186483F}"/>
                  </a:ext>
                </a:extLst>
              </p:cNvPr>
              <p:cNvSpPr/>
              <p:nvPr/>
            </p:nvSpPr>
            <p:spPr>
              <a:xfrm>
                <a:off x="2700962" y="1142330"/>
                <a:ext cx="59419" cy="66675"/>
              </a:xfrm>
              <a:custGeom>
                <a:avLst/>
                <a:gdLst>
                  <a:gd name="connsiteX0" fmla="*/ 59634 w 59419"/>
                  <a:gd name="connsiteY0" fmla="*/ 66691 h 66675"/>
                  <a:gd name="connsiteX1" fmla="*/ 42407 w 59419"/>
                  <a:gd name="connsiteY1" fmla="*/ 66691 h 66675"/>
                  <a:gd name="connsiteX2" fmla="*/ 42407 w 59419"/>
                  <a:gd name="connsiteY2" fmla="*/ 33428 h 66675"/>
                  <a:gd name="connsiteX3" fmla="*/ 41291 w 59419"/>
                  <a:gd name="connsiteY3" fmla="*/ 19773 h 66675"/>
                  <a:gd name="connsiteX4" fmla="*/ 37719 w 59419"/>
                  <a:gd name="connsiteY4" fmla="*/ 14936 h 66675"/>
                  <a:gd name="connsiteX5" fmla="*/ 31729 w 59419"/>
                  <a:gd name="connsiteY5" fmla="*/ 13224 h 66675"/>
                  <a:gd name="connsiteX6" fmla="*/ 23692 w 59419"/>
                  <a:gd name="connsiteY6" fmla="*/ 15680 h 66675"/>
                  <a:gd name="connsiteX7" fmla="*/ 18781 w 59419"/>
                  <a:gd name="connsiteY7" fmla="*/ 22191 h 66675"/>
                  <a:gd name="connsiteX8" fmla="*/ 17479 w 59419"/>
                  <a:gd name="connsiteY8" fmla="*/ 37149 h 66675"/>
                  <a:gd name="connsiteX9" fmla="*/ 17479 w 59419"/>
                  <a:gd name="connsiteY9" fmla="*/ 66691 h 66675"/>
                  <a:gd name="connsiteX10" fmla="*/ 215 w 59419"/>
                  <a:gd name="connsiteY10" fmla="*/ 66691 h 66675"/>
                  <a:gd name="connsiteX11" fmla="*/ 215 w 59419"/>
                  <a:gd name="connsiteY11" fmla="*/ 1504 h 66675"/>
                  <a:gd name="connsiteX12" fmla="*/ 16251 w 59419"/>
                  <a:gd name="connsiteY12" fmla="*/ 1504 h 66675"/>
                  <a:gd name="connsiteX13" fmla="*/ 16251 w 59419"/>
                  <a:gd name="connsiteY13" fmla="*/ 11066 h 66675"/>
                  <a:gd name="connsiteX14" fmla="*/ 37719 w 59419"/>
                  <a:gd name="connsiteY14" fmla="*/ 16 h 66675"/>
                  <a:gd name="connsiteX15" fmla="*/ 48174 w 59419"/>
                  <a:gd name="connsiteY15" fmla="*/ 2062 h 66675"/>
                  <a:gd name="connsiteX16" fmla="*/ 55318 w 59419"/>
                  <a:gd name="connsiteY16" fmla="*/ 7308 h 66675"/>
                  <a:gd name="connsiteX17" fmla="*/ 58704 w 59419"/>
                  <a:gd name="connsiteY17" fmla="*/ 14564 h 66675"/>
                  <a:gd name="connsiteX18" fmla="*/ 59634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34" y="66691"/>
                    </a:moveTo>
                    <a:lnTo>
                      <a:pt x="42407" y="66691"/>
                    </a:lnTo>
                    <a:lnTo>
                      <a:pt x="42407" y="33428"/>
                    </a:lnTo>
                    <a:cubicBezTo>
                      <a:pt x="42407" y="26396"/>
                      <a:pt x="42035" y="21819"/>
                      <a:pt x="41291" y="19773"/>
                    </a:cubicBezTo>
                    <a:cubicBezTo>
                      <a:pt x="40547" y="17689"/>
                      <a:pt x="39356" y="16089"/>
                      <a:pt x="37719" y="14936"/>
                    </a:cubicBezTo>
                    <a:cubicBezTo>
                      <a:pt x="36045" y="13783"/>
                      <a:pt x="34036" y="13224"/>
                      <a:pt x="31729" y="13224"/>
                    </a:cubicBezTo>
                    <a:cubicBezTo>
                      <a:pt x="28715" y="13224"/>
                      <a:pt x="26036" y="14043"/>
                      <a:pt x="23692" y="15680"/>
                    </a:cubicBezTo>
                    <a:cubicBezTo>
                      <a:pt x="21311" y="17317"/>
                      <a:pt x="19674" y="19475"/>
                      <a:pt x="18781" y="22191"/>
                    </a:cubicBezTo>
                    <a:cubicBezTo>
                      <a:pt x="17925" y="24870"/>
                      <a:pt x="17479" y="29893"/>
                      <a:pt x="17479" y="37149"/>
                    </a:cubicBezTo>
                    <a:lnTo>
                      <a:pt x="17479" y="66691"/>
                    </a:lnTo>
                    <a:lnTo>
                      <a:pt x="215" y="66691"/>
                    </a:lnTo>
                    <a:lnTo>
                      <a:pt x="215" y="1504"/>
                    </a:lnTo>
                    <a:lnTo>
                      <a:pt x="16251" y="1504"/>
                    </a:lnTo>
                    <a:lnTo>
                      <a:pt x="16251" y="11066"/>
                    </a:lnTo>
                    <a:cubicBezTo>
                      <a:pt x="21944" y="3699"/>
                      <a:pt x="29087" y="16"/>
                      <a:pt x="37719" y="16"/>
                    </a:cubicBezTo>
                    <a:cubicBezTo>
                      <a:pt x="41552" y="16"/>
                      <a:pt x="45012" y="723"/>
                      <a:pt x="48174" y="2062"/>
                    </a:cubicBezTo>
                    <a:cubicBezTo>
                      <a:pt x="51337" y="3439"/>
                      <a:pt x="53718" y="5188"/>
                      <a:pt x="55318" y="7308"/>
                    </a:cubicBezTo>
                    <a:cubicBezTo>
                      <a:pt x="56955" y="9467"/>
                      <a:pt x="58072" y="11885"/>
                      <a:pt x="58704" y="14564"/>
                    </a:cubicBezTo>
                    <a:cubicBezTo>
                      <a:pt x="59337" y="17280"/>
                      <a:pt x="59634" y="21150"/>
                      <a:pt x="59634" y="26172"/>
                    </a:cubicBezTo>
                    <a:close/>
                  </a:path>
                </a:pathLst>
              </a:custGeom>
              <a:solidFill>
                <a:srgbClr val="000000"/>
              </a:solidFill>
              <a:ln w="9525" cap="flat">
                <a:noFill/>
                <a:prstDash val="solid"/>
                <a:miter/>
              </a:ln>
            </p:spPr>
            <p:txBody>
              <a:bodyPr rtlCol="0" anchor="ctr"/>
              <a:lstStyle/>
              <a:p>
                <a:endParaRPr lang="en-CA"/>
              </a:p>
            </p:txBody>
          </p:sp>
          <p:sp>
            <p:nvSpPr>
              <p:cNvPr id="453" name="Freeform: Shape 452">
                <a:extLst>
                  <a:ext uri="{FF2B5EF4-FFF2-40B4-BE49-F238E27FC236}">
                    <a16:creationId xmlns:a16="http://schemas.microsoft.com/office/drawing/2014/main" id="{C9CE06C5-A1D5-437A-BCD5-1C10FFD5D329}"/>
                  </a:ext>
                </a:extLst>
              </p:cNvPr>
              <p:cNvSpPr/>
              <p:nvPr/>
            </p:nvSpPr>
            <p:spPr>
              <a:xfrm>
                <a:off x="2773892" y="1142330"/>
                <a:ext cx="67307" cy="68163"/>
              </a:xfrm>
              <a:custGeom>
                <a:avLst/>
                <a:gdLst>
                  <a:gd name="connsiteX0" fmla="*/ 223 w 67307"/>
                  <a:gd name="connsiteY0" fmla="*/ 33167 h 68163"/>
                  <a:gd name="connsiteX1" fmla="*/ 4464 w 67307"/>
                  <a:gd name="connsiteY1" fmla="*/ 16536 h 68163"/>
                  <a:gd name="connsiteX2" fmla="*/ 16482 w 67307"/>
                  <a:gd name="connsiteY2" fmla="*/ 4258 h 68163"/>
                  <a:gd name="connsiteX3" fmla="*/ 33821 w 67307"/>
                  <a:gd name="connsiteY3" fmla="*/ 16 h 68163"/>
                  <a:gd name="connsiteX4" fmla="*/ 58080 w 67307"/>
                  <a:gd name="connsiteY4" fmla="*/ 9615 h 68163"/>
                  <a:gd name="connsiteX5" fmla="*/ 67530 w 67307"/>
                  <a:gd name="connsiteY5" fmla="*/ 33912 h 68163"/>
                  <a:gd name="connsiteX6" fmla="*/ 57968 w 67307"/>
                  <a:gd name="connsiteY6" fmla="*/ 58431 h 68163"/>
                  <a:gd name="connsiteX7" fmla="*/ 33932 w 67307"/>
                  <a:gd name="connsiteY7" fmla="*/ 68179 h 68163"/>
                  <a:gd name="connsiteX8" fmla="*/ 16854 w 67307"/>
                  <a:gd name="connsiteY8" fmla="*/ 64124 h 68163"/>
                  <a:gd name="connsiteX9" fmla="*/ 4464 w 67307"/>
                  <a:gd name="connsiteY9" fmla="*/ 52217 h 68163"/>
                  <a:gd name="connsiteX10" fmla="*/ 223 w 67307"/>
                  <a:gd name="connsiteY10" fmla="*/ 33167 h 68163"/>
                  <a:gd name="connsiteX11" fmla="*/ 17896 w 67307"/>
                  <a:gd name="connsiteY11" fmla="*/ 34098 h 68163"/>
                  <a:gd name="connsiteX12" fmla="*/ 22510 w 67307"/>
                  <a:gd name="connsiteY12" fmla="*/ 48943 h 68163"/>
                  <a:gd name="connsiteX13" fmla="*/ 33895 w 67307"/>
                  <a:gd name="connsiteY13" fmla="*/ 54115 h 68163"/>
                  <a:gd name="connsiteX14" fmla="*/ 45206 w 67307"/>
                  <a:gd name="connsiteY14" fmla="*/ 48943 h 68163"/>
                  <a:gd name="connsiteX15" fmla="*/ 49782 w 67307"/>
                  <a:gd name="connsiteY15" fmla="*/ 33986 h 68163"/>
                  <a:gd name="connsiteX16" fmla="*/ 45206 w 67307"/>
                  <a:gd name="connsiteY16" fmla="*/ 19252 h 68163"/>
                  <a:gd name="connsiteX17" fmla="*/ 33895 w 67307"/>
                  <a:gd name="connsiteY17" fmla="*/ 14080 h 68163"/>
                  <a:gd name="connsiteX18" fmla="*/ 22510 w 67307"/>
                  <a:gd name="connsiteY18" fmla="*/ 19252 h 68163"/>
                  <a:gd name="connsiteX19" fmla="*/ 1789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23" y="33167"/>
                    </a:moveTo>
                    <a:cubicBezTo>
                      <a:pt x="223" y="27438"/>
                      <a:pt x="1637" y="21894"/>
                      <a:pt x="4464" y="16536"/>
                    </a:cubicBezTo>
                    <a:cubicBezTo>
                      <a:pt x="7292" y="11178"/>
                      <a:pt x="11310" y="7085"/>
                      <a:pt x="16482" y="4258"/>
                    </a:cubicBezTo>
                    <a:cubicBezTo>
                      <a:pt x="21654" y="1430"/>
                      <a:pt x="27421" y="16"/>
                      <a:pt x="33821" y="16"/>
                    </a:cubicBezTo>
                    <a:cubicBezTo>
                      <a:pt x="43680" y="16"/>
                      <a:pt x="51754" y="3216"/>
                      <a:pt x="58080" y="9615"/>
                    </a:cubicBezTo>
                    <a:cubicBezTo>
                      <a:pt x="64368" y="16015"/>
                      <a:pt x="67530" y="24126"/>
                      <a:pt x="67530" y="33912"/>
                    </a:cubicBezTo>
                    <a:cubicBezTo>
                      <a:pt x="67530" y="43771"/>
                      <a:pt x="64330" y="51957"/>
                      <a:pt x="57968" y="58431"/>
                    </a:cubicBezTo>
                    <a:cubicBezTo>
                      <a:pt x="51606" y="64905"/>
                      <a:pt x="43606" y="68179"/>
                      <a:pt x="33932" y="68179"/>
                    </a:cubicBezTo>
                    <a:cubicBezTo>
                      <a:pt x="27979" y="68179"/>
                      <a:pt x="22249" y="66803"/>
                      <a:pt x="16854" y="64124"/>
                    </a:cubicBezTo>
                    <a:cubicBezTo>
                      <a:pt x="11422" y="61408"/>
                      <a:pt x="7292" y="57464"/>
                      <a:pt x="4464" y="52217"/>
                    </a:cubicBezTo>
                    <a:cubicBezTo>
                      <a:pt x="1637" y="47008"/>
                      <a:pt x="223" y="40646"/>
                      <a:pt x="223" y="33167"/>
                    </a:cubicBezTo>
                    <a:moveTo>
                      <a:pt x="17896" y="34098"/>
                    </a:moveTo>
                    <a:cubicBezTo>
                      <a:pt x="17896" y="40572"/>
                      <a:pt x="19459" y="45520"/>
                      <a:pt x="22510" y="48943"/>
                    </a:cubicBezTo>
                    <a:cubicBezTo>
                      <a:pt x="25598" y="52403"/>
                      <a:pt x="29356" y="54115"/>
                      <a:pt x="33895" y="54115"/>
                    </a:cubicBezTo>
                    <a:cubicBezTo>
                      <a:pt x="38360" y="54115"/>
                      <a:pt x="42155" y="52403"/>
                      <a:pt x="45206" y="48943"/>
                    </a:cubicBezTo>
                    <a:cubicBezTo>
                      <a:pt x="48257" y="45520"/>
                      <a:pt x="49782" y="40534"/>
                      <a:pt x="49782" y="33986"/>
                    </a:cubicBezTo>
                    <a:cubicBezTo>
                      <a:pt x="49782" y="27586"/>
                      <a:pt x="48257" y="22675"/>
                      <a:pt x="45206" y="19252"/>
                    </a:cubicBezTo>
                    <a:cubicBezTo>
                      <a:pt x="42155" y="15792"/>
                      <a:pt x="38360" y="14080"/>
                      <a:pt x="33895" y="14080"/>
                    </a:cubicBezTo>
                    <a:cubicBezTo>
                      <a:pt x="29356" y="14080"/>
                      <a:pt x="25598" y="15792"/>
                      <a:pt x="22510" y="19252"/>
                    </a:cubicBezTo>
                    <a:cubicBezTo>
                      <a:pt x="19459" y="22675"/>
                      <a:pt x="17896" y="27624"/>
                      <a:pt x="17896" y="34098"/>
                    </a:cubicBezTo>
                    <a:close/>
                  </a:path>
                </a:pathLst>
              </a:custGeom>
              <a:solidFill>
                <a:srgbClr val="000000"/>
              </a:solidFill>
              <a:ln w="9525" cap="flat">
                <a:noFill/>
                <a:prstDash val="solid"/>
                <a:miter/>
              </a:ln>
            </p:spPr>
            <p:txBody>
              <a:bodyPr rtlCol="0" anchor="ctr"/>
              <a:lstStyle/>
              <a:p>
                <a:endParaRPr lang="en-CA"/>
              </a:p>
            </p:txBody>
          </p:sp>
          <p:sp>
            <p:nvSpPr>
              <p:cNvPr id="454" name="Freeform: Shape 453">
                <a:extLst>
                  <a:ext uri="{FF2B5EF4-FFF2-40B4-BE49-F238E27FC236}">
                    <a16:creationId xmlns:a16="http://schemas.microsoft.com/office/drawing/2014/main" id="{4C2160B4-A2A0-49FE-B642-AE6013DC0064}"/>
                  </a:ext>
                </a:extLst>
              </p:cNvPr>
              <p:cNvSpPr/>
              <p:nvPr/>
            </p:nvSpPr>
            <p:spPr>
              <a:xfrm>
                <a:off x="2848609" y="1142330"/>
                <a:ext cx="60907" cy="68163"/>
              </a:xfrm>
              <a:custGeom>
                <a:avLst/>
                <a:gdLst>
                  <a:gd name="connsiteX0" fmla="*/ 231 w 60907"/>
                  <a:gd name="connsiteY0" fmla="*/ 48087 h 68163"/>
                  <a:gd name="connsiteX1" fmla="*/ 17532 w 60907"/>
                  <a:gd name="connsiteY1" fmla="*/ 45446 h 68163"/>
                  <a:gd name="connsiteX2" fmla="*/ 22034 w 60907"/>
                  <a:gd name="connsiteY2" fmla="*/ 53110 h 68163"/>
                  <a:gd name="connsiteX3" fmla="*/ 31485 w 60907"/>
                  <a:gd name="connsiteY3" fmla="*/ 55715 h 68163"/>
                  <a:gd name="connsiteX4" fmla="*/ 41568 w 60907"/>
                  <a:gd name="connsiteY4" fmla="*/ 53259 h 68163"/>
                  <a:gd name="connsiteX5" fmla="*/ 43837 w 60907"/>
                  <a:gd name="connsiteY5" fmla="*/ 48646 h 68163"/>
                  <a:gd name="connsiteX6" fmla="*/ 42610 w 60907"/>
                  <a:gd name="connsiteY6" fmla="*/ 45371 h 68163"/>
                  <a:gd name="connsiteX7" fmla="*/ 36842 w 60907"/>
                  <a:gd name="connsiteY7" fmla="*/ 43102 h 68163"/>
                  <a:gd name="connsiteX8" fmla="*/ 10351 w 60907"/>
                  <a:gd name="connsiteY8" fmla="*/ 34693 h 68163"/>
                  <a:gd name="connsiteX9" fmla="*/ 2649 w 60907"/>
                  <a:gd name="connsiteY9" fmla="*/ 20033 h 68163"/>
                  <a:gd name="connsiteX10" fmla="*/ 9309 w 60907"/>
                  <a:gd name="connsiteY10" fmla="*/ 5783 h 68163"/>
                  <a:gd name="connsiteX11" fmla="*/ 30071 w 60907"/>
                  <a:gd name="connsiteY11" fmla="*/ 16 h 68163"/>
                  <a:gd name="connsiteX12" fmla="*/ 49977 w 60907"/>
                  <a:gd name="connsiteY12" fmla="*/ 4369 h 68163"/>
                  <a:gd name="connsiteX13" fmla="*/ 58943 w 60907"/>
                  <a:gd name="connsiteY13" fmla="*/ 17280 h 68163"/>
                  <a:gd name="connsiteX14" fmla="*/ 42647 w 60907"/>
                  <a:gd name="connsiteY14" fmla="*/ 20294 h 68163"/>
                  <a:gd name="connsiteX15" fmla="*/ 38703 w 60907"/>
                  <a:gd name="connsiteY15" fmla="*/ 14452 h 68163"/>
                  <a:gd name="connsiteX16" fmla="*/ 30368 w 60907"/>
                  <a:gd name="connsiteY16" fmla="*/ 12406 h 68163"/>
                  <a:gd name="connsiteX17" fmla="*/ 20620 w 60907"/>
                  <a:gd name="connsiteY17" fmla="*/ 14341 h 68163"/>
                  <a:gd name="connsiteX18" fmla="*/ 18648 w 60907"/>
                  <a:gd name="connsiteY18" fmla="*/ 17838 h 68163"/>
                  <a:gd name="connsiteX19" fmla="*/ 20360 w 60907"/>
                  <a:gd name="connsiteY19" fmla="*/ 20964 h 68163"/>
                  <a:gd name="connsiteX20" fmla="*/ 36508 w 60907"/>
                  <a:gd name="connsiteY20" fmla="*/ 25800 h 68163"/>
                  <a:gd name="connsiteX21" fmla="*/ 55744 w 60907"/>
                  <a:gd name="connsiteY21" fmla="*/ 33465 h 68163"/>
                  <a:gd name="connsiteX22" fmla="*/ 61139 w 60907"/>
                  <a:gd name="connsiteY22" fmla="*/ 46302 h 68163"/>
                  <a:gd name="connsiteX23" fmla="*/ 53660 w 60907"/>
                  <a:gd name="connsiteY23" fmla="*/ 61705 h 68163"/>
                  <a:gd name="connsiteX24" fmla="*/ 31485 w 60907"/>
                  <a:gd name="connsiteY24" fmla="*/ 68179 h 68163"/>
                  <a:gd name="connsiteX25" fmla="*/ 10388 w 60907"/>
                  <a:gd name="connsiteY25" fmla="*/ 62747 h 68163"/>
                  <a:gd name="connsiteX26" fmla="*/ 231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31" y="48087"/>
                    </a:moveTo>
                    <a:lnTo>
                      <a:pt x="17532" y="45446"/>
                    </a:lnTo>
                    <a:cubicBezTo>
                      <a:pt x="18276" y="48794"/>
                      <a:pt x="19764" y="51362"/>
                      <a:pt x="22034" y="53110"/>
                    </a:cubicBezTo>
                    <a:cubicBezTo>
                      <a:pt x="24266" y="54822"/>
                      <a:pt x="27429" y="55715"/>
                      <a:pt x="31485" y="55715"/>
                    </a:cubicBezTo>
                    <a:cubicBezTo>
                      <a:pt x="35949" y="55715"/>
                      <a:pt x="39298" y="54896"/>
                      <a:pt x="41568" y="53259"/>
                    </a:cubicBezTo>
                    <a:cubicBezTo>
                      <a:pt x="43056" y="52106"/>
                      <a:pt x="43837" y="50580"/>
                      <a:pt x="43837" y="48646"/>
                    </a:cubicBezTo>
                    <a:cubicBezTo>
                      <a:pt x="43837" y="47343"/>
                      <a:pt x="43428" y="46264"/>
                      <a:pt x="42610" y="45371"/>
                    </a:cubicBezTo>
                    <a:cubicBezTo>
                      <a:pt x="41754" y="44553"/>
                      <a:pt x="39819" y="43809"/>
                      <a:pt x="36842" y="43102"/>
                    </a:cubicBezTo>
                    <a:cubicBezTo>
                      <a:pt x="22927" y="40051"/>
                      <a:pt x="14109" y="37260"/>
                      <a:pt x="10351" y="34693"/>
                    </a:cubicBezTo>
                    <a:cubicBezTo>
                      <a:pt x="5216" y="31195"/>
                      <a:pt x="2649" y="26284"/>
                      <a:pt x="2649" y="20033"/>
                    </a:cubicBezTo>
                    <a:cubicBezTo>
                      <a:pt x="2649" y="14378"/>
                      <a:pt x="4844" y="9653"/>
                      <a:pt x="9309" y="5783"/>
                    </a:cubicBezTo>
                    <a:cubicBezTo>
                      <a:pt x="13774" y="1951"/>
                      <a:pt x="20695" y="16"/>
                      <a:pt x="30071" y="16"/>
                    </a:cubicBezTo>
                    <a:cubicBezTo>
                      <a:pt x="39001" y="16"/>
                      <a:pt x="45623" y="1467"/>
                      <a:pt x="49977" y="4369"/>
                    </a:cubicBezTo>
                    <a:cubicBezTo>
                      <a:pt x="54293" y="7271"/>
                      <a:pt x="57306" y="11587"/>
                      <a:pt x="58943" y="17280"/>
                    </a:cubicBezTo>
                    <a:lnTo>
                      <a:pt x="42647" y="20294"/>
                    </a:lnTo>
                    <a:cubicBezTo>
                      <a:pt x="41977" y="17727"/>
                      <a:pt x="40638" y="15792"/>
                      <a:pt x="38703" y="14452"/>
                    </a:cubicBezTo>
                    <a:cubicBezTo>
                      <a:pt x="36768" y="13113"/>
                      <a:pt x="33978" y="12406"/>
                      <a:pt x="30368" y="12406"/>
                    </a:cubicBezTo>
                    <a:cubicBezTo>
                      <a:pt x="25829" y="12406"/>
                      <a:pt x="22592" y="13038"/>
                      <a:pt x="20620" y="14341"/>
                    </a:cubicBezTo>
                    <a:cubicBezTo>
                      <a:pt x="19318" y="15234"/>
                      <a:pt x="18648" y="16387"/>
                      <a:pt x="18648" y="17838"/>
                    </a:cubicBezTo>
                    <a:cubicBezTo>
                      <a:pt x="18648" y="19066"/>
                      <a:pt x="19244" y="20108"/>
                      <a:pt x="20360" y="20964"/>
                    </a:cubicBezTo>
                    <a:cubicBezTo>
                      <a:pt x="21922" y="22117"/>
                      <a:pt x="27317" y="23717"/>
                      <a:pt x="36508" y="25800"/>
                    </a:cubicBezTo>
                    <a:cubicBezTo>
                      <a:pt x="45660" y="27884"/>
                      <a:pt x="52097" y="30451"/>
                      <a:pt x="55744" y="33465"/>
                    </a:cubicBezTo>
                    <a:cubicBezTo>
                      <a:pt x="59353" y="36553"/>
                      <a:pt x="61139" y="40832"/>
                      <a:pt x="61139" y="46302"/>
                    </a:cubicBezTo>
                    <a:cubicBezTo>
                      <a:pt x="61139" y="52292"/>
                      <a:pt x="58646" y="57426"/>
                      <a:pt x="53660" y="61705"/>
                    </a:cubicBezTo>
                    <a:cubicBezTo>
                      <a:pt x="48637" y="66021"/>
                      <a:pt x="41270" y="68179"/>
                      <a:pt x="31485" y="68179"/>
                    </a:cubicBezTo>
                    <a:cubicBezTo>
                      <a:pt x="22592" y="68179"/>
                      <a:pt x="15560" y="66356"/>
                      <a:pt x="10388" y="62747"/>
                    </a:cubicBezTo>
                    <a:cubicBezTo>
                      <a:pt x="5216" y="59175"/>
                      <a:pt x="1831" y="54264"/>
                      <a:pt x="231" y="48087"/>
                    </a:cubicBezTo>
                    <a:close/>
                  </a:path>
                </a:pathLst>
              </a:custGeom>
              <a:solidFill>
                <a:srgbClr val="000000"/>
              </a:solidFill>
              <a:ln w="9525" cap="flat">
                <a:noFill/>
                <a:prstDash val="solid"/>
                <a:miter/>
              </a:ln>
            </p:spPr>
            <p:txBody>
              <a:bodyPr rtlCol="0" anchor="ctr"/>
              <a:lstStyle/>
              <a:p>
                <a:endParaRPr lang="en-CA"/>
              </a:p>
            </p:txBody>
          </p:sp>
          <p:sp>
            <p:nvSpPr>
              <p:cNvPr id="455" name="Freeform: Shape 454">
                <a:extLst>
                  <a:ext uri="{FF2B5EF4-FFF2-40B4-BE49-F238E27FC236}">
                    <a16:creationId xmlns:a16="http://schemas.microsoft.com/office/drawing/2014/main" id="{6B83734C-7BAB-44F0-9C42-F60639D64C1E}"/>
                  </a:ext>
                </a:extLst>
              </p:cNvPr>
              <p:cNvSpPr/>
              <p:nvPr/>
            </p:nvSpPr>
            <p:spPr>
              <a:xfrm>
                <a:off x="2919574" y="1142330"/>
                <a:ext cx="60925" cy="68163"/>
              </a:xfrm>
              <a:custGeom>
                <a:avLst/>
                <a:gdLst>
                  <a:gd name="connsiteX0" fmla="*/ 43026 w 60925"/>
                  <a:gd name="connsiteY0" fmla="*/ 45929 h 68163"/>
                  <a:gd name="connsiteX1" fmla="*/ 60216 w 60925"/>
                  <a:gd name="connsiteY1" fmla="*/ 48832 h 68163"/>
                  <a:gd name="connsiteX2" fmla="*/ 49761 w 60925"/>
                  <a:gd name="connsiteY2" fmla="*/ 63231 h 68163"/>
                  <a:gd name="connsiteX3" fmla="*/ 31864 w 60925"/>
                  <a:gd name="connsiteY3" fmla="*/ 68179 h 68163"/>
                  <a:gd name="connsiteX4" fmla="*/ 6675 w 60925"/>
                  <a:gd name="connsiteY4" fmla="*/ 57054 h 68163"/>
                  <a:gd name="connsiteX5" fmla="*/ 238 w 60925"/>
                  <a:gd name="connsiteY5" fmla="*/ 34581 h 68163"/>
                  <a:gd name="connsiteX6" fmla="*/ 8721 w 60925"/>
                  <a:gd name="connsiteY6" fmla="*/ 9206 h 68163"/>
                  <a:gd name="connsiteX7" fmla="*/ 30153 w 60925"/>
                  <a:gd name="connsiteY7" fmla="*/ 16 h 68163"/>
                  <a:gd name="connsiteX8" fmla="*/ 53109 w 60925"/>
                  <a:gd name="connsiteY8" fmla="*/ 9615 h 68163"/>
                  <a:gd name="connsiteX9" fmla="*/ 61146 w 60925"/>
                  <a:gd name="connsiteY9" fmla="*/ 39083 h 68163"/>
                  <a:gd name="connsiteX10" fmla="*/ 17911 w 60925"/>
                  <a:gd name="connsiteY10" fmla="*/ 39083 h 68163"/>
                  <a:gd name="connsiteX11" fmla="*/ 22116 w 60925"/>
                  <a:gd name="connsiteY11" fmla="*/ 50990 h 68163"/>
                  <a:gd name="connsiteX12" fmla="*/ 32050 w 60925"/>
                  <a:gd name="connsiteY12" fmla="*/ 55268 h 68163"/>
                  <a:gd name="connsiteX13" fmla="*/ 38859 w 60925"/>
                  <a:gd name="connsiteY13" fmla="*/ 53073 h 68163"/>
                  <a:gd name="connsiteX14" fmla="*/ 43026 w 60925"/>
                  <a:gd name="connsiteY14" fmla="*/ 45929 h 68163"/>
                  <a:gd name="connsiteX15" fmla="*/ 44031 w 60925"/>
                  <a:gd name="connsiteY15" fmla="*/ 28517 h 68163"/>
                  <a:gd name="connsiteX16" fmla="*/ 40161 w 60925"/>
                  <a:gd name="connsiteY16" fmla="*/ 17131 h 68163"/>
                  <a:gd name="connsiteX17" fmla="*/ 31194 w 60925"/>
                  <a:gd name="connsiteY17" fmla="*/ 13224 h 68163"/>
                  <a:gd name="connsiteX18" fmla="*/ 21855 w 60925"/>
                  <a:gd name="connsiteY18" fmla="*/ 17317 h 68163"/>
                  <a:gd name="connsiteX19" fmla="*/ 18246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26" y="45929"/>
                    </a:moveTo>
                    <a:lnTo>
                      <a:pt x="60216" y="48832"/>
                    </a:lnTo>
                    <a:cubicBezTo>
                      <a:pt x="58021" y="55120"/>
                      <a:pt x="54523" y="59919"/>
                      <a:pt x="49761" y="63231"/>
                    </a:cubicBezTo>
                    <a:cubicBezTo>
                      <a:pt x="44998" y="66505"/>
                      <a:pt x="39008" y="68179"/>
                      <a:pt x="31864" y="68179"/>
                    </a:cubicBezTo>
                    <a:cubicBezTo>
                      <a:pt x="20516" y="68179"/>
                      <a:pt x="12144" y="64459"/>
                      <a:pt x="6675" y="57054"/>
                    </a:cubicBezTo>
                    <a:cubicBezTo>
                      <a:pt x="2396" y="51101"/>
                      <a:pt x="238" y="43623"/>
                      <a:pt x="238" y="34581"/>
                    </a:cubicBezTo>
                    <a:cubicBezTo>
                      <a:pt x="238" y="23791"/>
                      <a:pt x="3066" y="15308"/>
                      <a:pt x="8721" y="9206"/>
                    </a:cubicBezTo>
                    <a:cubicBezTo>
                      <a:pt x="14377" y="3067"/>
                      <a:pt x="21520" y="16"/>
                      <a:pt x="30153" y="16"/>
                    </a:cubicBezTo>
                    <a:cubicBezTo>
                      <a:pt x="39826" y="16"/>
                      <a:pt x="47491" y="3216"/>
                      <a:pt x="53109" y="9615"/>
                    </a:cubicBezTo>
                    <a:cubicBezTo>
                      <a:pt x="58728" y="16015"/>
                      <a:pt x="61406" y="25838"/>
                      <a:pt x="61146" y="39083"/>
                    </a:cubicBezTo>
                    <a:lnTo>
                      <a:pt x="17911" y="39083"/>
                    </a:lnTo>
                    <a:cubicBezTo>
                      <a:pt x="18060" y="44181"/>
                      <a:pt x="19437" y="48162"/>
                      <a:pt x="22116" y="50990"/>
                    </a:cubicBezTo>
                    <a:cubicBezTo>
                      <a:pt x="24758" y="53854"/>
                      <a:pt x="28069" y="55268"/>
                      <a:pt x="32050" y="55268"/>
                    </a:cubicBezTo>
                    <a:cubicBezTo>
                      <a:pt x="34766" y="55268"/>
                      <a:pt x="37036" y="54524"/>
                      <a:pt x="38859" y="53073"/>
                    </a:cubicBezTo>
                    <a:cubicBezTo>
                      <a:pt x="40719" y="51585"/>
                      <a:pt x="42096" y="49204"/>
                      <a:pt x="43026" y="45929"/>
                    </a:cubicBezTo>
                    <a:moveTo>
                      <a:pt x="44031" y="28517"/>
                    </a:moveTo>
                    <a:cubicBezTo>
                      <a:pt x="43882" y="23531"/>
                      <a:pt x="42617" y="19698"/>
                      <a:pt x="40161" y="17131"/>
                    </a:cubicBezTo>
                    <a:cubicBezTo>
                      <a:pt x="37706" y="14527"/>
                      <a:pt x="34692" y="13224"/>
                      <a:pt x="31194" y="13224"/>
                    </a:cubicBezTo>
                    <a:cubicBezTo>
                      <a:pt x="27436" y="13224"/>
                      <a:pt x="24311" y="14601"/>
                      <a:pt x="21855" y="17317"/>
                    </a:cubicBezTo>
                    <a:cubicBezTo>
                      <a:pt x="19400" y="20071"/>
                      <a:pt x="18209" y="23791"/>
                      <a:pt x="18246" y="28517"/>
                    </a:cubicBezTo>
                    <a:close/>
                  </a:path>
                </a:pathLst>
              </a:custGeom>
              <a:solidFill>
                <a:srgbClr val="000000"/>
              </a:solidFill>
              <a:ln w="9525" cap="flat">
                <a:noFill/>
                <a:prstDash val="solid"/>
                <a:miter/>
              </a:ln>
            </p:spPr>
            <p:txBody>
              <a:bodyPr rtlCol="0" anchor="ctr"/>
              <a:lstStyle/>
              <a:p>
                <a:endParaRPr lang="en-CA"/>
              </a:p>
            </p:txBody>
          </p:sp>
          <p:sp>
            <p:nvSpPr>
              <p:cNvPr id="456" name="Freeform: Shape 455">
                <a:extLst>
                  <a:ext uri="{FF2B5EF4-FFF2-40B4-BE49-F238E27FC236}">
                    <a16:creationId xmlns:a16="http://schemas.microsoft.com/office/drawing/2014/main" id="{66C05D94-412B-4CF2-B5D1-C48350A07419}"/>
                  </a:ext>
                </a:extLst>
              </p:cNvPr>
              <p:cNvSpPr/>
              <p:nvPr/>
            </p:nvSpPr>
            <p:spPr>
              <a:xfrm>
                <a:off x="2990687" y="1119001"/>
                <a:ext cx="63661" cy="91492"/>
              </a:xfrm>
              <a:custGeom>
                <a:avLst/>
                <a:gdLst>
                  <a:gd name="connsiteX0" fmla="*/ 63907 w 63661"/>
                  <a:gd name="connsiteY0" fmla="*/ 90020 h 91492"/>
                  <a:gd name="connsiteX1" fmla="*/ 47870 w 63661"/>
                  <a:gd name="connsiteY1" fmla="*/ 90020 h 91492"/>
                  <a:gd name="connsiteX2" fmla="*/ 47870 w 63661"/>
                  <a:gd name="connsiteY2" fmla="*/ 80458 h 91492"/>
                  <a:gd name="connsiteX3" fmla="*/ 38457 w 63661"/>
                  <a:gd name="connsiteY3" fmla="*/ 88755 h 91492"/>
                  <a:gd name="connsiteX4" fmla="*/ 27481 w 63661"/>
                  <a:gd name="connsiteY4" fmla="*/ 91508 h 91492"/>
                  <a:gd name="connsiteX5" fmla="*/ 8245 w 63661"/>
                  <a:gd name="connsiteY5" fmla="*/ 82430 h 91492"/>
                  <a:gd name="connsiteX6" fmla="*/ 245 w 63661"/>
                  <a:gd name="connsiteY6" fmla="*/ 57166 h 91492"/>
                  <a:gd name="connsiteX7" fmla="*/ 8022 w 63661"/>
                  <a:gd name="connsiteY7" fmla="*/ 31977 h 91492"/>
                  <a:gd name="connsiteX8" fmla="*/ 27741 w 63661"/>
                  <a:gd name="connsiteY8" fmla="*/ 23345 h 91492"/>
                  <a:gd name="connsiteX9" fmla="*/ 46643 w 63661"/>
                  <a:gd name="connsiteY9" fmla="*/ 32423 h 91492"/>
                  <a:gd name="connsiteX10" fmla="*/ 46643 w 63661"/>
                  <a:gd name="connsiteY10" fmla="*/ 16 h 91492"/>
                  <a:gd name="connsiteX11" fmla="*/ 63907 w 63661"/>
                  <a:gd name="connsiteY11" fmla="*/ 16 h 91492"/>
                  <a:gd name="connsiteX12" fmla="*/ 63907 w 63661"/>
                  <a:gd name="connsiteY12" fmla="*/ 90020 h 91492"/>
                  <a:gd name="connsiteX13" fmla="*/ 17844 w 63661"/>
                  <a:gd name="connsiteY13" fmla="*/ 56013 h 91492"/>
                  <a:gd name="connsiteX14" fmla="*/ 20746 w 63661"/>
                  <a:gd name="connsiteY14" fmla="*/ 71119 h 91492"/>
                  <a:gd name="connsiteX15" fmla="*/ 32392 w 63661"/>
                  <a:gd name="connsiteY15" fmla="*/ 77853 h 91492"/>
                  <a:gd name="connsiteX16" fmla="*/ 42513 w 63661"/>
                  <a:gd name="connsiteY16" fmla="*/ 72793 h 91492"/>
                  <a:gd name="connsiteX17" fmla="*/ 46717 w 63661"/>
                  <a:gd name="connsiteY17" fmla="*/ 57650 h 91492"/>
                  <a:gd name="connsiteX18" fmla="*/ 42661 w 63661"/>
                  <a:gd name="connsiteY18" fmla="*/ 41502 h 91492"/>
                  <a:gd name="connsiteX19" fmla="*/ 32281 w 63661"/>
                  <a:gd name="connsiteY19" fmla="*/ 36553 h 91492"/>
                  <a:gd name="connsiteX20" fmla="*/ 22012 w 63661"/>
                  <a:gd name="connsiteY20" fmla="*/ 41427 h 91492"/>
                  <a:gd name="connsiteX21" fmla="*/ 1784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907" y="90020"/>
                    </a:moveTo>
                    <a:lnTo>
                      <a:pt x="47870" y="90020"/>
                    </a:lnTo>
                    <a:lnTo>
                      <a:pt x="47870" y="80458"/>
                    </a:lnTo>
                    <a:cubicBezTo>
                      <a:pt x="45192" y="84178"/>
                      <a:pt x="42066" y="86932"/>
                      <a:pt x="38457" y="88755"/>
                    </a:cubicBezTo>
                    <a:cubicBezTo>
                      <a:pt x="34811" y="90578"/>
                      <a:pt x="31164" y="91508"/>
                      <a:pt x="27481" y="91508"/>
                    </a:cubicBezTo>
                    <a:cubicBezTo>
                      <a:pt x="20002" y="91508"/>
                      <a:pt x="13566" y="88457"/>
                      <a:pt x="8245" y="82430"/>
                    </a:cubicBezTo>
                    <a:cubicBezTo>
                      <a:pt x="2887" y="76402"/>
                      <a:pt x="245" y="67993"/>
                      <a:pt x="245" y="57166"/>
                    </a:cubicBezTo>
                    <a:cubicBezTo>
                      <a:pt x="245" y="46115"/>
                      <a:pt x="2813" y="37707"/>
                      <a:pt x="8022" y="31977"/>
                    </a:cubicBezTo>
                    <a:cubicBezTo>
                      <a:pt x="13231" y="26210"/>
                      <a:pt x="19779" y="23345"/>
                      <a:pt x="27741" y="23345"/>
                    </a:cubicBezTo>
                    <a:cubicBezTo>
                      <a:pt x="35034" y="23345"/>
                      <a:pt x="41322" y="26396"/>
                      <a:pt x="46643" y="32423"/>
                    </a:cubicBezTo>
                    <a:lnTo>
                      <a:pt x="46643" y="16"/>
                    </a:lnTo>
                    <a:lnTo>
                      <a:pt x="63907" y="16"/>
                    </a:lnTo>
                    <a:lnTo>
                      <a:pt x="63907" y="90020"/>
                    </a:lnTo>
                    <a:moveTo>
                      <a:pt x="17844" y="56013"/>
                    </a:moveTo>
                    <a:cubicBezTo>
                      <a:pt x="17844" y="62970"/>
                      <a:pt x="18812" y="67993"/>
                      <a:pt x="20746" y="71119"/>
                    </a:cubicBezTo>
                    <a:cubicBezTo>
                      <a:pt x="23500" y="75621"/>
                      <a:pt x="27407" y="77853"/>
                      <a:pt x="32392" y="77853"/>
                    </a:cubicBezTo>
                    <a:cubicBezTo>
                      <a:pt x="36373" y="77853"/>
                      <a:pt x="39759" y="76179"/>
                      <a:pt x="42513" y="72793"/>
                    </a:cubicBezTo>
                    <a:cubicBezTo>
                      <a:pt x="45303" y="69407"/>
                      <a:pt x="46717" y="64384"/>
                      <a:pt x="46717" y="57650"/>
                    </a:cubicBezTo>
                    <a:cubicBezTo>
                      <a:pt x="46717" y="50171"/>
                      <a:pt x="45340" y="44776"/>
                      <a:pt x="42661" y="41502"/>
                    </a:cubicBezTo>
                    <a:cubicBezTo>
                      <a:pt x="39945" y="38190"/>
                      <a:pt x="36485" y="36553"/>
                      <a:pt x="32281" y="36553"/>
                    </a:cubicBezTo>
                    <a:cubicBezTo>
                      <a:pt x="28188" y="36553"/>
                      <a:pt x="24765" y="38190"/>
                      <a:pt x="22012" y="41427"/>
                    </a:cubicBezTo>
                    <a:cubicBezTo>
                      <a:pt x="19221" y="44664"/>
                      <a:pt x="17844" y="49538"/>
                      <a:pt x="17844" y="56013"/>
                    </a:cubicBezTo>
                    <a:close/>
                  </a:path>
                </a:pathLst>
              </a:custGeom>
              <a:solidFill>
                <a:srgbClr val="000000"/>
              </a:solidFill>
              <a:ln w="9525" cap="flat">
                <a:noFill/>
                <a:prstDash val="solid"/>
                <a:miter/>
              </a:ln>
            </p:spPr>
            <p:txBody>
              <a:bodyPr rtlCol="0" anchor="ctr"/>
              <a:lstStyle/>
              <a:p>
                <a:endParaRPr lang="en-CA"/>
              </a:p>
            </p:txBody>
          </p:sp>
          <p:sp>
            <p:nvSpPr>
              <p:cNvPr id="457" name="Freeform: Shape 456">
                <a:extLst>
                  <a:ext uri="{FF2B5EF4-FFF2-40B4-BE49-F238E27FC236}">
                    <a16:creationId xmlns:a16="http://schemas.microsoft.com/office/drawing/2014/main" id="{BB5077A2-8BA2-43F3-AE07-863C6A92F2C8}"/>
                  </a:ext>
                </a:extLst>
              </p:cNvPr>
              <p:cNvSpPr/>
              <p:nvPr/>
            </p:nvSpPr>
            <p:spPr>
              <a:xfrm>
                <a:off x="3097811" y="1143818"/>
                <a:ext cx="97184" cy="65186"/>
              </a:xfrm>
              <a:custGeom>
                <a:avLst/>
                <a:gdLst>
                  <a:gd name="connsiteX0" fmla="*/ 20870 w 97184"/>
                  <a:gd name="connsiteY0" fmla="*/ 65203 h 65186"/>
                  <a:gd name="connsiteX1" fmla="*/ 257 w 97184"/>
                  <a:gd name="connsiteY1" fmla="*/ 16 h 65186"/>
                  <a:gd name="connsiteX2" fmla="*/ 17000 w 97184"/>
                  <a:gd name="connsiteY2" fmla="*/ 16 h 65186"/>
                  <a:gd name="connsiteX3" fmla="*/ 29241 w 97184"/>
                  <a:gd name="connsiteY3" fmla="*/ 42730 h 65186"/>
                  <a:gd name="connsiteX4" fmla="*/ 40478 w 97184"/>
                  <a:gd name="connsiteY4" fmla="*/ 16 h 65186"/>
                  <a:gd name="connsiteX5" fmla="*/ 57109 w 97184"/>
                  <a:gd name="connsiteY5" fmla="*/ 16 h 65186"/>
                  <a:gd name="connsiteX6" fmla="*/ 67974 w 97184"/>
                  <a:gd name="connsiteY6" fmla="*/ 42730 h 65186"/>
                  <a:gd name="connsiteX7" fmla="*/ 80438 w 97184"/>
                  <a:gd name="connsiteY7" fmla="*/ 16 h 65186"/>
                  <a:gd name="connsiteX8" fmla="*/ 97442 w 97184"/>
                  <a:gd name="connsiteY8" fmla="*/ 16 h 65186"/>
                  <a:gd name="connsiteX9" fmla="*/ 76494 w 97184"/>
                  <a:gd name="connsiteY9" fmla="*/ 65203 h 65186"/>
                  <a:gd name="connsiteX10" fmla="*/ 59937 w 97184"/>
                  <a:gd name="connsiteY10" fmla="*/ 65203 h 65186"/>
                  <a:gd name="connsiteX11" fmla="*/ 48701 w 97184"/>
                  <a:gd name="connsiteY11" fmla="*/ 23270 h 65186"/>
                  <a:gd name="connsiteX12" fmla="*/ 37650 w 97184"/>
                  <a:gd name="connsiteY12"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184" h="65186">
                    <a:moveTo>
                      <a:pt x="20870" y="65203"/>
                    </a:moveTo>
                    <a:lnTo>
                      <a:pt x="257" y="16"/>
                    </a:lnTo>
                    <a:lnTo>
                      <a:pt x="17000" y="16"/>
                    </a:lnTo>
                    <a:lnTo>
                      <a:pt x="29241" y="42730"/>
                    </a:lnTo>
                    <a:lnTo>
                      <a:pt x="40478" y="16"/>
                    </a:lnTo>
                    <a:lnTo>
                      <a:pt x="57109" y="16"/>
                    </a:lnTo>
                    <a:lnTo>
                      <a:pt x="67974" y="42730"/>
                    </a:lnTo>
                    <a:lnTo>
                      <a:pt x="80438" y="16"/>
                    </a:lnTo>
                    <a:lnTo>
                      <a:pt x="97442" y="16"/>
                    </a:lnTo>
                    <a:lnTo>
                      <a:pt x="76494" y="65203"/>
                    </a:lnTo>
                    <a:lnTo>
                      <a:pt x="59937" y="65203"/>
                    </a:lnTo>
                    <a:lnTo>
                      <a:pt x="48701" y="23270"/>
                    </a:lnTo>
                    <a:lnTo>
                      <a:pt x="37650" y="65203"/>
                    </a:lnTo>
                    <a:close/>
                  </a:path>
                </a:pathLst>
              </a:custGeom>
              <a:solidFill>
                <a:srgbClr val="000000"/>
              </a:solidFill>
              <a:ln w="9525" cap="flat">
                <a:noFill/>
                <a:prstDash val="solid"/>
                <a:miter/>
              </a:ln>
            </p:spPr>
            <p:txBody>
              <a:bodyPr rtlCol="0" anchor="ctr"/>
              <a:lstStyle/>
              <a:p>
                <a:endParaRPr lang="en-CA"/>
              </a:p>
            </p:txBody>
          </p:sp>
          <p:sp>
            <p:nvSpPr>
              <p:cNvPr id="458" name="Freeform: Shape 457">
                <a:extLst>
                  <a:ext uri="{FF2B5EF4-FFF2-40B4-BE49-F238E27FC236}">
                    <a16:creationId xmlns:a16="http://schemas.microsoft.com/office/drawing/2014/main" id="{2641FC8C-8A49-4DEF-8C7B-6937BF550B0F}"/>
                  </a:ext>
                </a:extLst>
              </p:cNvPr>
              <p:cNvSpPr/>
              <p:nvPr/>
            </p:nvSpPr>
            <p:spPr>
              <a:xfrm>
                <a:off x="3204088" y="1119001"/>
                <a:ext cx="17226" cy="90003"/>
              </a:xfrm>
              <a:custGeom>
                <a:avLst/>
                <a:gdLst>
                  <a:gd name="connsiteX0" fmla="*/ 267 w 17226"/>
                  <a:gd name="connsiteY0" fmla="*/ 15978 h 90003"/>
                  <a:gd name="connsiteX1" fmla="*/ 267 w 17226"/>
                  <a:gd name="connsiteY1" fmla="*/ 16 h 90003"/>
                  <a:gd name="connsiteX2" fmla="*/ 17494 w 17226"/>
                  <a:gd name="connsiteY2" fmla="*/ 16 h 90003"/>
                  <a:gd name="connsiteX3" fmla="*/ 17494 w 17226"/>
                  <a:gd name="connsiteY3" fmla="*/ 15978 h 90003"/>
                  <a:gd name="connsiteX4" fmla="*/ 267 w 17226"/>
                  <a:gd name="connsiteY4" fmla="*/ 15978 h 90003"/>
                  <a:gd name="connsiteX5" fmla="*/ 267 w 17226"/>
                  <a:gd name="connsiteY5" fmla="*/ 90020 h 90003"/>
                  <a:gd name="connsiteX6" fmla="*/ 267 w 17226"/>
                  <a:gd name="connsiteY6" fmla="*/ 24833 h 90003"/>
                  <a:gd name="connsiteX7" fmla="*/ 17494 w 17226"/>
                  <a:gd name="connsiteY7" fmla="*/ 24833 h 90003"/>
                  <a:gd name="connsiteX8" fmla="*/ 17494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67" y="15978"/>
                    </a:moveTo>
                    <a:lnTo>
                      <a:pt x="267" y="16"/>
                    </a:lnTo>
                    <a:lnTo>
                      <a:pt x="17494" y="16"/>
                    </a:lnTo>
                    <a:lnTo>
                      <a:pt x="17494" y="15978"/>
                    </a:lnTo>
                    <a:lnTo>
                      <a:pt x="267" y="15978"/>
                    </a:lnTo>
                    <a:moveTo>
                      <a:pt x="267" y="90020"/>
                    </a:moveTo>
                    <a:lnTo>
                      <a:pt x="267" y="24833"/>
                    </a:lnTo>
                    <a:lnTo>
                      <a:pt x="17494" y="24833"/>
                    </a:lnTo>
                    <a:lnTo>
                      <a:pt x="17494" y="90020"/>
                    </a:lnTo>
                    <a:close/>
                  </a:path>
                </a:pathLst>
              </a:custGeom>
              <a:solidFill>
                <a:srgbClr val="000000"/>
              </a:solidFill>
              <a:ln w="9525" cap="flat">
                <a:noFill/>
                <a:prstDash val="solid"/>
                <a:miter/>
              </a:ln>
            </p:spPr>
            <p:txBody>
              <a:bodyPr rtlCol="0" anchor="ctr"/>
              <a:lstStyle/>
              <a:p>
                <a:endParaRPr lang="en-CA"/>
              </a:p>
            </p:txBody>
          </p:sp>
          <p:sp>
            <p:nvSpPr>
              <p:cNvPr id="459" name="Freeform: Shape 458">
                <a:extLst>
                  <a:ext uri="{FF2B5EF4-FFF2-40B4-BE49-F238E27FC236}">
                    <a16:creationId xmlns:a16="http://schemas.microsoft.com/office/drawing/2014/main" id="{D163EA51-2E88-4148-8450-9230AE0DCADD}"/>
                  </a:ext>
                </a:extLst>
              </p:cNvPr>
              <p:cNvSpPr/>
              <p:nvPr/>
            </p:nvSpPr>
            <p:spPr>
              <a:xfrm>
                <a:off x="3231872" y="1120787"/>
                <a:ext cx="38434" cy="89706"/>
              </a:xfrm>
              <a:custGeom>
                <a:avLst/>
                <a:gdLst>
                  <a:gd name="connsiteX0" fmla="*/ 37292 w 38434"/>
                  <a:gd name="connsiteY0" fmla="*/ 23047 h 89706"/>
                  <a:gd name="connsiteX1" fmla="*/ 37292 w 38434"/>
                  <a:gd name="connsiteY1" fmla="*/ 36777 h 89706"/>
                  <a:gd name="connsiteX2" fmla="*/ 25498 w 38434"/>
                  <a:gd name="connsiteY2" fmla="*/ 36777 h 89706"/>
                  <a:gd name="connsiteX3" fmla="*/ 25498 w 38434"/>
                  <a:gd name="connsiteY3" fmla="*/ 63082 h 89706"/>
                  <a:gd name="connsiteX4" fmla="*/ 25832 w 38434"/>
                  <a:gd name="connsiteY4" fmla="*/ 72346 h 89706"/>
                  <a:gd name="connsiteX5" fmla="*/ 27395 w 38434"/>
                  <a:gd name="connsiteY5" fmla="*/ 74542 h 89706"/>
                  <a:gd name="connsiteX6" fmla="*/ 30297 w 38434"/>
                  <a:gd name="connsiteY6" fmla="*/ 75397 h 89706"/>
                  <a:gd name="connsiteX7" fmla="*/ 37218 w 38434"/>
                  <a:gd name="connsiteY7" fmla="*/ 73760 h 89706"/>
                  <a:gd name="connsiteX8" fmla="*/ 38706 w 38434"/>
                  <a:gd name="connsiteY8" fmla="*/ 87118 h 89706"/>
                  <a:gd name="connsiteX9" fmla="*/ 25088 w 38434"/>
                  <a:gd name="connsiteY9" fmla="*/ 89722 h 89706"/>
                  <a:gd name="connsiteX10" fmla="*/ 16679 w 38434"/>
                  <a:gd name="connsiteY10" fmla="*/ 88159 h 89706"/>
                  <a:gd name="connsiteX11" fmla="*/ 11173 w 38434"/>
                  <a:gd name="connsiteY11" fmla="*/ 84104 h 89706"/>
                  <a:gd name="connsiteX12" fmla="*/ 8754 w 38434"/>
                  <a:gd name="connsiteY12" fmla="*/ 77369 h 89706"/>
                  <a:gd name="connsiteX13" fmla="*/ 8196 w 38434"/>
                  <a:gd name="connsiteY13" fmla="*/ 65203 h 89706"/>
                  <a:gd name="connsiteX14" fmla="*/ 8196 w 38434"/>
                  <a:gd name="connsiteY14" fmla="*/ 36777 h 89706"/>
                  <a:gd name="connsiteX15" fmla="*/ 271 w 38434"/>
                  <a:gd name="connsiteY15" fmla="*/ 36777 h 89706"/>
                  <a:gd name="connsiteX16" fmla="*/ 271 w 38434"/>
                  <a:gd name="connsiteY16" fmla="*/ 23047 h 89706"/>
                  <a:gd name="connsiteX17" fmla="*/ 8196 w 38434"/>
                  <a:gd name="connsiteY17" fmla="*/ 23047 h 89706"/>
                  <a:gd name="connsiteX18" fmla="*/ 8196 w 38434"/>
                  <a:gd name="connsiteY18" fmla="*/ 10099 h 89706"/>
                  <a:gd name="connsiteX19" fmla="*/ 25498 w 38434"/>
                  <a:gd name="connsiteY19" fmla="*/ 16 h 89706"/>
                  <a:gd name="connsiteX20" fmla="*/ 25498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92" y="23047"/>
                    </a:moveTo>
                    <a:lnTo>
                      <a:pt x="37292" y="36777"/>
                    </a:lnTo>
                    <a:lnTo>
                      <a:pt x="25498" y="36777"/>
                    </a:lnTo>
                    <a:lnTo>
                      <a:pt x="25498" y="63082"/>
                    </a:lnTo>
                    <a:cubicBezTo>
                      <a:pt x="25498" y="68402"/>
                      <a:pt x="25609" y="71491"/>
                      <a:pt x="25832" y="72346"/>
                    </a:cubicBezTo>
                    <a:cubicBezTo>
                      <a:pt x="26056" y="73239"/>
                      <a:pt x="26576" y="73984"/>
                      <a:pt x="27395" y="74542"/>
                    </a:cubicBezTo>
                    <a:cubicBezTo>
                      <a:pt x="28176" y="75100"/>
                      <a:pt x="29144" y="75397"/>
                      <a:pt x="30297" y="75397"/>
                    </a:cubicBezTo>
                    <a:cubicBezTo>
                      <a:pt x="31897" y="75397"/>
                      <a:pt x="34204" y="74839"/>
                      <a:pt x="37218" y="73760"/>
                    </a:cubicBezTo>
                    <a:lnTo>
                      <a:pt x="38706" y="87118"/>
                    </a:lnTo>
                    <a:cubicBezTo>
                      <a:pt x="34688" y="88829"/>
                      <a:pt x="30148" y="89722"/>
                      <a:pt x="25088" y="89722"/>
                    </a:cubicBezTo>
                    <a:cubicBezTo>
                      <a:pt x="21963" y="89722"/>
                      <a:pt x="19172" y="89201"/>
                      <a:pt x="16679" y="88159"/>
                    </a:cubicBezTo>
                    <a:cubicBezTo>
                      <a:pt x="14187" y="87080"/>
                      <a:pt x="12326" y="85741"/>
                      <a:pt x="11173" y="84104"/>
                    </a:cubicBezTo>
                    <a:cubicBezTo>
                      <a:pt x="10019" y="82430"/>
                      <a:pt x="9201" y="80197"/>
                      <a:pt x="8754" y="77369"/>
                    </a:cubicBezTo>
                    <a:cubicBezTo>
                      <a:pt x="8382" y="75360"/>
                      <a:pt x="8196" y="71305"/>
                      <a:pt x="8196" y="65203"/>
                    </a:cubicBezTo>
                    <a:lnTo>
                      <a:pt x="8196" y="36777"/>
                    </a:lnTo>
                    <a:lnTo>
                      <a:pt x="271" y="36777"/>
                    </a:lnTo>
                    <a:lnTo>
                      <a:pt x="271" y="23047"/>
                    </a:lnTo>
                    <a:lnTo>
                      <a:pt x="8196" y="23047"/>
                    </a:lnTo>
                    <a:lnTo>
                      <a:pt x="8196" y="10099"/>
                    </a:lnTo>
                    <a:lnTo>
                      <a:pt x="25498" y="16"/>
                    </a:lnTo>
                    <a:lnTo>
                      <a:pt x="25498" y="23047"/>
                    </a:lnTo>
                    <a:close/>
                  </a:path>
                </a:pathLst>
              </a:custGeom>
              <a:solidFill>
                <a:srgbClr val="000000"/>
              </a:solidFill>
              <a:ln w="9525" cap="flat">
                <a:noFill/>
                <a:prstDash val="solid"/>
                <a:miter/>
              </a:ln>
            </p:spPr>
            <p:txBody>
              <a:bodyPr rtlCol="0" anchor="ctr"/>
              <a:lstStyle/>
              <a:p>
                <a:endParaRPr lang="en-CA"/>
              </a:p>
            </p:txBody>
          </p:sp>
          <p:sp>
            <p:nvSpPr>
              <p:cNvPr id="460" name="Freeform: Shape 459">
                <a:extLst>
                  <a:ext uri="{FF2B5EF4-FFF2-40B4-BE49-F238E27FC236}">
                    <a16:creationId xmlns:a16="http://schemas.microsoft.com/office/drawing/2014/main" id="{EBAF3C6C-99BA-4480-9CEE-A27434A630AC}"/>
                  </a:ext>
                </a:extLst>
              </p:cNvPr>
              <p:cNvSpPr/>
              <p:nvPr/>
            </p:nvSpPr>
            <p:spPr>
              <a:xfrm>
                <a:off x="3280813" y="1119001"/>
                <a:ext cx="59345" cy="90003"/>
              </a:xfrm>
              <a:custGeom>
                <a:avLst/>
                <a:gdLst>
                  <a:gd name="connsiteX0" fmla="*/ 17540 w 59345"/>
                  <a:gd name="connsiteY0" fmla="*/ 16 h 90003"/>
                  <a:gd name="connsiteX1" fmla="*/ 17540 w 59345"/>
                  <a:gd name="connsiteY1" fmla="*/ 33093 h 90003"/>
                  <a:gd name="connsiteX2" fmla="*/ 37483 w 59345"/>
                  <a:gd name="connsiteY2" fmla="*/ 23345 h 90003"/>
                  <a:gd name="connsiteX3" fmla="*/ 48235 w 59345"/>
                  <a:gd name="connsiteY3" fmla="*/ 25577 h 90003"/>
                  <a:gd name="connsiteX4" fmla="*/ 55416 w 59345"/>
                  <a:gd name="connsiteY4" fmla="*/ 31195 h 90003"/>
                  <a:gd name="connsiteX5" fmla="*/ 58765 w 59345"/>
                  <a:gd name="connsiteY5" fmla="*/ 38823 h 90003"/>
                  <a:gd name="connsiteX6" fmla="*/ 59621 w 59345"/>
                  <a:gd name="connsiteY6" fmla="*/ 51771 h 90003"/>
                  <a:gd name="connsiteX7" fmla="*/ 59621 w 59345"/>
                  <a:gd name="connsiteY7" fmla="*/ 90020 h 90003"/>
                  <a:gd name="connsiteX8" fmla="*/ 42394 w 59345"/>
                  <a:gd name="connsiteY8" fmla="*/ 90020 h 90003"/>
                  <a:gd name="connsiteX9" fmla="*/ 42394 w 59345"/>
                  <a:gd name="connsiteY9" fmla="*/ 55566 h 90003"/>
                  <a:gd name="connsiteX10" fmla="*/ 41389 w 59345"/>
                  <a:gd name="connsiteY10" fmla="*/ 42581 h 90003"/>
                  <a:gd name="connsiteX11" fmla="*/ 37929 w 59345"/>
                  <a:gd name="connsiteY11" fmla="*/ 38190 h 90003"/>
                  <a:gd name="connsiteX12" fmla="*/ 31715 w 59345"/>
                  <a:gd name="connsiteY12" fmla="*/ 36553 h 90003"/>
                  <a:gd name="connsiteX13" fmla="*/ 24014 w 59345"/>
                  <a:gd name="connsiteY13" fmla="*/ 38637 h 90003"/>
                  <a:gd name="connsiteX14" fmla="*/ 19102 w 59345"/>
                  <a:gd name="connsiteY14" fmla="*/ 44925 h 90003"/>
                  <a:gd name="connsiteX15" fmla="*/ 17540 w 59345"/>
                  <a:gd name="connsiteY15" fmla="*/ 57352 h 90003"/>
                  <a:gd name="connsiteX16" fmla="*/ 17540 w 59345"/>
                  <a:gd name="connsiteY16" fmla="*/ 90020 h 90003"/>
                  <a:gd name="connsiteX17" fmla="*/ 276 w 59345"/>
                  <a:gd name="connsiteY17" fmla="*/ 90020 h 90003"/>
                  <a:gd name="connsiteX18" fmla="*/ 276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540" y="16"/>
                    </a:moveTo>
                    <a:lnTo>
                      <a:pt x="17540" y="33093"/>
                    </a:lnTo>
                    <a:cubicBezTo>
                      <a:pt x="23083" y="26619"/>
                      <a:pt x="29744" y="23345"/>
                      <a:pt x="37483" y="23345"/>
                    </a:cubicBezTo>
                    <a:cubicBezTo>
                      <a:pt x="41426" y="23345"/>
                      <a:pt x="45036" y="24089"/>
                      <a:pt x="48235" y="25577"/>
                    </a:cubicBezTo>
                    <a:cubicBezTo>
                      <a:pt x="51398" y="27028"/>
                      <a:pt x="53816" y="28926"/>
                      <a:pt x="55416" y="31195"/>
                    </a:cubicBezTo>
                    <a:cubicBezTo>
                      <a:pt x="57053" y="33502"/>
                      <a:pt x="58170" y="36032"/>
                      <a:pt x="58765" y="38823"/>
                    </a:cubicBezTo>
                    <a:cubicBezTo>
                      <a:pt x="59323" y="41613"/>
                      <a:pt x="59621" y="45929"/>
                      <a:pt x="59621" y="51771"/>
                    </a:cubicBezTo>
                    <a:lnTo>
                      <a:pt x="59621" y="90020"/>
                    </a:lnTo>
                    <a:lnTo>
                      <a:pt x="42394" y="90020"/>
                    </a:lnTo>
                    <a:lnTo>
                      <a:pt x="42394" y="55566"/>
                    </a:lnTo>
                    <a:cubicBezTo>
                      <a:pt x="42394" y="48757"/>
                      <a:pt x="42059" y="44404"/>
                      <a:pt x="41389" y="42581"/>
                    </a:cubicBezTo>
                    <a:cubicBezTo>
                      <a:pt x="40757" y="40720"/>
                      <a:pt x="39603" y="39269"/>
                      <a:pt x="37929" y="38190"/>
                    </a:cubicBezTo>
                    <a:cubicBezTo>
                      <a:pt x="36292" y="37074"/>
                      <a:pt x="34208" y="36553"/>
                      <a:pt x="31715" y="36553"/>
                    </a:cubicBezTo>
                    <a:cubicBezTo>
                      <a:pt x="28851" y="36553"/>
                      <a:pt x="26283" y="37260"/>
                      <a:pt x="24014" y="38637"/>
                    </a:cubicBezTo>
                    <a:cubicBezTo>
                      <a:pt x="21781" y="40013"/>
                      <a:pt x="20144" y="42134"/>
                      <a:pt x="19102" y="44925"/>
                    </a:cubicBezTo>
                    <a:cubicBezTo>
                      <a:pt x="18060" y="47715"/>
                      <a:pt x="17540" y="51883"/>
                      <a:pt x="17540" y="57352"/>
                    </a:cubicBezTo>
                    <a:lnTo>
                      <a:pt x="17540" y="90020"/>
                    </a:lnTo>
                    <a:lnTo>
                      <a:pt x="276" y="90020"/>
                    </a:lnTo>
                    <a:lnTo>
                      <a:pt x="276" y="16"/>
                    </a:lnTo>
                    <a:close/>
                  </a:path>
                </a:pathLst>
              </a:custGeom>
              <a:solidFill>
                <a:srgbClr val="000000"/>
              </a:solidFill>
              <a:ln w="9525" cap="flat">
                <a:noFill/>
                <a:prstDash val="solid"/>
                <a:miter/>
              </a:ln>
            </p:spPr>
            <p:txBody>
              <a:bodyPr rtlCol="0" anchor="ctr"/>
              <a:lstStyle/>
              <a:p>
                <a:endParaRPr lang="en-CA"/>
              </a:p>
            </p:txBody>
          </p:sp>
          <p:sp>
            <p:nvSpPr>
              <p:cNvPr id="461" name="Freeform: Shape 460">
                <a:extLst>
                  <a:ext uri="{FF2B5EF4-FFF2-40B4-BE49-F238E27FC236}">
                    <a16:creationId xmlns:a16="http://schemas.microsoft.com/office/drawing/2014/main" id="{5D7573AC-5FBC-4742-81A3-99F742EEAF91}"/>
                  </a:ext>
                </a:extLst>
              </p:cNvPr>
              <p:cNvSpPr/>
              <p:nvPr/>
            </p:nvSpPr>
            <p:spPr>
              <a:xfrm>
                <a:off x="3383584" y="1119001"/>
                <a:ext cx="90301" cy="90003"/>
              </a:xfrm>
              <a:custGeom>
                <a:avLst/>
                <a:gdLst>
                  <a:gd name="connsiteX0" fmla="*/ 90589 w 90301"/>
                  <a:gd name="connsiteY0" fmla="*/ 90020 h 90003"/>
                  <a:gd name="connsiteX1" fmla="*/ 70832 w 90301"/>
                  <a:gd name="connsiteY1" fmla="*/ 90020 h 90003"/>
                  <a:gd name="connsiteX2" fmla="*/ 62981 w 90301"/>
                  <a:gd name="connsiteY2" fmla="*/ 69593 h 90003"/>
                  <a:gd name="connsiteX3" fmla="*/ 27002 w 90301"/>
                  <a:gd name="connsiteY3" fmla="*/ 69593 h 90003"/>
                  <a:gd name="connsiteX4" fmla="*/ 19560 w 90301"/>
                  <a:gd name="connsiteY4" fmla="*/ 90020 h 90003"/>
                  <a:gd name="connsiteX5" fmla="*/ 287 w 90301"/>
                  <a:gd name="connsiteY5" fmla="*/ 90020 h 90003"/>
                  <a:gd name="connsiteX6" fmla="*/ 35336 w 90301"/>
                  <a:gd name="connsiteY6" fmla="*/ 16 h 90003"/>
                  <a:gd name="connsiteX7" fmla="*/ 54572 w 90301"/>
                  <a:gd name="connsiteY7" fmla="*/ 16 h 90003"/>
                  <a:gd name="connsiteX8" fmla="*/ 90589 w 90301"/>
                  <a:gd name="connsiteY8" fmla="*/ 90020 h 90003"/>
                  <a:gd name="connsiteX9" fmla="*/ 57140 w 90301"/>
                  <a:gd name="connsiteY9" fmla="*/ 54413 h 90003"/>
                  <a:gd name="connsiteX10" fmla="*/ 44750 w 90301"/>
                  <a:gd name="connsiteY10" fmla="*/ 21001 h 90003"/>
                  <a:gd name="connsiteX11" fmla="*/ 32583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589" y="90020"/>
                    </a:moveTo>
                    <a:lnTo>
                      <a:pt x="70832" y="90020"/>
                    </a:lnTo>
                    <a:lnTo>
                      <a:pt x="62981" y="69593"/>
                    </a:lnTo>
                    <a:lnTo>
                      <a:pt x="27002" y="69593"/>
                    </a:lnTo>
                    <a:lnTo>
                      <a:pt x="19560" y="90020"/>
                    </a:lnTo>
                    <a:lnTo>
                      <a:pt x="287" y="90020"/>
                    </a:lnTo>
                    <a:lnTo>
                      <a:pt x="35336" y="16"/>
                    </a:lnTo>
                    <a:lnTo>
                      <a:pt x="54572" y="16"/>
                    </a:lnTo>
                    <a:lnTo>
                      <a:pt x="90589" y="90020"/>
                    </a:lnTo>
                    <a:moveTo>
                      <a:pt x="57140" y="54413"/>
                    </a:moveTo>
                    <a:lnTo>
                      <a:pt x="44750" y="21001"/>
                    </a:lnTo>
                    <a:lnTo>
                      <a:pt x="32583" y="54413"/>
                    </a:lnTo>
                    <a:close/>
                  </a:path>
                </a:pathLst>
              </a:custGeom>
              <a:solidFill>
                <a:srgbClr val="000000"/>
              </a:solidFill>
              <a:ln w="9525" cap="flat">
                <a:noFill/>
                <a:prstDash val="solid"/>
                <a:miter/>
              </a:ln>
            </p:spPr>
            <p:txBody>
              <a:bodyPr rtlCol="0" anchor="ctr"/>
              <a:lstStyle/>
              <a:p>
                <a:endParaRPr lang="en-CA"/>
              </a:p>
            </p:txBody>
          </p:sp>
          <p:sp>
            <p:nvSpPr>
              <p:cNvPr id="462" name="Freeform: Shape 461">
                <a:extLst>
                  <a:ext uri="{FF2B5EF4-FFF2-40B4-BE49-F238E27FC236}">
                    <a16:creationId xmlns:a16="http://schemas.microsoft.com/office/drawing/2014/main" id="{00CCDBD2-52B9-4992-A5F1-F2D16DFDBC1A}"/>
                  </a:ext>
                </a:extLst>
              </p:cNvPr>
              <p:cNvSpPr/>
              <p:nvPr/>
            </p:nvSpPr>
            <p:spPr>
              <a:xfrm>
                <a:off x="3483455" y="1119001"/>
                <a:ext cx="75455" cy="90003"/>
              </a:xfrm>
              <a:custGeom>
                <a:avLst/>
                <a:gdLst>
                  <a:gd name="connsiteX0" fmla="*/ 297 w 75455"/>
                  <a:gd name="connsiteY0" fmla="*/ 16 h 90003"/>
                  <a:gd name="connsiteX1" fmla="*/ 33523 w 75455"/>
                  <a:gd name="connsiteY1" fmla="*/ 16 h 90003"/>
                  <a:gd name="connsiteX2" fmla="*/ 50638 w 75455"/>
                  <a:gd name="connsiteY2" fmla="*/ 1727 h 90003"/>
                  <a:gd name="connsiteX3" fmla="*/ 64218 w 75455"/>
                  <a:gd name="connsiteY3" fmla="*/ 10025 h 90003"/>
                  <a:gd name="connsiteX4" fmla="*/ 72813 w 75455"/>
                  <a:gd name="connsiteY4" fmla="*/ 24610 h 90003"/>
                  <a:gd name="connsiteX5" fmla="*/ 75753 w 75455"/>
                  <a:gd name="connsiteY5" fmla="*/ 45892 h 90003"/>
                  <a:gd name="connsiteX6" fmla="*/ 72999 w 75455"/>
                  <a:gd name="connsiteY6" fmla="*/ 65017 h 90003"/>
                  <a:gd name="connsiteX7" fmla="*/ 63363 w 75455"/>
                  <a:gd name="connsiteY7" fmla="*/ 80941 h 90003"/>
                  <a:gd name="connsiteX8" fmla="*/ 50601 w 75455"/>
                  <a:gd name="connsiteY8" fmla="*/ 88122 h 90003"/>
                  <a:gd name="connsiteX9" fmla="*/ 34490 w 75455"/>
                  <a:gd name="connsiteY9" fmla="*/ 90020 h 90003"/>
                  <a:gd name="connsiteX10" fmla="*/ 297 w 75455"/>
                  <a:gd name="connsiteY10" fmla="*/ 90020 h 90003"/>
                  <a:gd name="connsiteX11" fmla="*/ 297 w 75455"/>
                  <a:gd name="connsiteY11" fmla="*/ 16 h 90003"/>
                  <a:gd name="connsiteX12" fmla="*/ 18491 w 75455"/>
                  <a:gd name="connsiteY12" fmla="*/ 15234 h 90003"/>
                  <a:gd name="connsiteX13" fmla="*/ 18491 w 75455"/>
                  <a:gd name="connsiteY13" fmla="*/ 74839 h 90003"/>
                  <a:gd name="connsiteX14" fmla="*/ 32034 w 75455"/>
                  <a:gd name="connsiteY14" fmla="*/ 74839 h 90003"/>
                  <a:gd name="connsiteX15" fmla="*/ 43048 w 75455"/>
                  <a:gd name="connsiteY15" fmla="*/ 73984 h 90003"/>
                  <a:gd name="connsiteX16" fmla="*/ 50377 w 75455"/>
                  <a:gd name="connsiteY16" fmla="*/ 70263 h 90003"/>
                  <a:gd name="connsiteX17" fmla="*/ 55140 w 75455"/>
                  <a:gd name="connsiteY17" fmla="*/ 61556 h 90003"/>
                  <a:gd name="connsiteX18" fmla="*/ 56963 w 75455"/>
                  <a:gd name="connsiteY18" fmla="*/ 45074 h 90003"/>
                  <a:gd name="connsiteX19" fmla="*/ 55140 w 75455"/>
                  <a:gd name="connsiteY19" fmla="*/ 29075 h 90003"/>
                  <a:gd name="connsiteX20" fmla="*/ 49968 w 75455"/>
                  <a:gd name="connsiteY20" fmla="*/ 20331 h 90003"/>
                  <a:gd name="connsiteX21" fmla="*/ 41559 w 75455"/>
                  <a:gd name="connsiteY21" fmla="*/ 16089 h 90003"/>
                  <a:gd name="connsiteX22" fmla="*/ 26639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97" y="16"/>
                    </a:moveTo>
                    <a:lnTo>
                      <a:pt x="33523" y="16"/>
                    </a:lnTo>
                    <a:cubicBezTo>
                      <a:pt x="41001" y="16"/>
                      <a:pt x="46731" y="611"/>
                      <a:pt x="50638" y="1727"/>
                    </a:cubicBezTo>
                    <a:cubicBezTo>
                      <a:pt x="55921" y="3290"/>
                      <a:pt x="60461" y="6043"/>
                      <a:pt x="64218" y="10025"/>
                    </a:cubicBezTo>
                    <a:cubicBezTo>
                      <a:pt x="67976" y="14006"/>
                      <a:pt x="70841" y="18843"/>
                      <a:pt x="72813" y="24610"/>
                    </a:cubicBezTo>
                    <a:cubicBezTo>
                      <a:pt x="74785" y="30340"/>
                      <a:pt x="75753" y="37446"/>
                      <a:pt x="75753" y="45892"/>
                    </a:cubicBezTo>
                    <a:cubicBezTo>
                      <a:pt x="75753" y="53296"/>
                      <a:pt x="74822" y="59659"/>
                      <a:pt x="72999" y="65017"/>
                    </a:cubicBezTo>
                    <a:cubicBezTo>
                      <a:pt x="70730" y="71565"/>
                      <a:pt x="67530" y="76886"/>
                      <a:pt x="63363" y="80941"/>
                    </a:cubicBezTo>
                    <a:cubicBezTo>
                      <a:pt x="60200" y="83992"/>
                      <a:pt x="55959" y="86411"/>
                      <a:pt x="50601" y="88122"/>
                    </a:cubicBezTo>
                    <a:cubicBezTo>
                      <a:pt x="46582" y="89387"/>
                      <a:pt x="41225" y="90020"/>
                      <a:pt x="34490" y="90020"/>
                    </a:cubicBezTo>
                    <a:lnTo>
                      <a:pt x="297" y="90020"/>
                    </a:lnTo>
                    <a:lnTo>
                      <a:pt x="297" y="16"/>
                    </a:lnTo>
                    <a:moveTo>
                      <a:pt x="18491" y="15234"/>
                    </a:moveTo>
                    <a:lnTo>
                      <a:pt x="18491" y="74839"/>
                    </a:lnTo>
                    <a:lnTo>
                      <a:pt x="32034" y="74839"/>
                    </a:lnTo>
                    <a:cubicBezTo>
                      <a:pt x="37132" y="74839"/>
                      <a:pt x="40778" y="74579"/>
                      <a:pt x="43048" y="73984"/>
                    </a:cubicBezTo>
                    <a:cubicBezTo>
                      <a:pt x="45987" y="73277"/>
                      <a:pt x="48443" y="72012"/>
                      <a:pt x="50377" y="70263"/>
                    </a:cubicBezTo>
                    <a:cubicBezTo>
                      <a:pt x="52312" y="68477"/>
                      <a:pt x="53912" y="65612"/>
                      <a:pt x="55140" y="61556"/>
                    </a:cubicBezTo>
                    <a:cubicBezTo>
                      <a:pt x="56368" y="57538"/>
                      <a:pt x="56963" y="52031"/>
                      <a:pt x="56963" y="45074"/>
                    </a:cubicBezTo>
                    <a:cubicBezTo>
                      <a:pt x="56963" y="38116"/>
                      <a:pt x="56368" y="32795"/>
                      <a:pt x="55140" y="29075"/>
                    </a:cubicBezTo>
                    <a:cubicBezTo>
                      <a:pt x="53912" y="25317"/>
                      <a:pt x="52163" y="22415"/>
                      <a:pt x="49968" y="20331"/>
                    </a:cubicBezTo>
                    <a:cubicBezTo>
                      <a:pt x="47773" y="18247"/>
                      <a:pt x="44945" y="16834"/>
                      <a:pt x="41559" y="16089"/>
                    </a:cubicBezTo>
                    <a:cubicBezTo>
                      <a:pt x="39029" y="15531"/>
                      <a:pt x="34044" y="15234"/>
                      <a:pt x="26639" y="15234"/>
                    </a:cubicBezTo>
                    <a:close/>
                  </a:path>
                </a:pathLst>
              </a:custGeom>
              <a:solidFill>
                <a:srgbClr val="000000"/>
              </a:solidFill>
              <a:ln w="9525" cap="flat">
                <a:noFill/>
                <a:prstDash val="solid"/>
                <a:miter/>
              </a:ln>
            </p:spPr>
            <p:txBody>
              <a:bodyPr rtlCol="0" anchor="ctr"/>
              <a:lstStyle/>
              <a:p>
                <a:endParaRPr lang="en-CA"/>
              </a:p>
            </p:txBody>
          </p:sp>
          <p:sp>
            <p:nvSpPr>
              <p:cNvPr id="463" name="Freeform: Shape 462">
                <a:extLst>
                  <a:ext uri="{FF2B5EF4-FFF2-40B4-BE49-F238E27FC236}">
                    <a16:creationId xmlns:a16="http://schemas.microsoft.com/office/drawing/2014/main" id="{F5AA7AA0-C2E4-47D0-9227-AEAA518B42AE}"/>
                  </a:ext>
                </a:extLst>
              </p:cNvPr>
              <p:cNvSpPr/>
              <p:nvPr/>
            </p:nvSpPr>
            <p:spPr>
              <a:xfrm>
                <a:off x="3574406" y="1119001"/>
                <a:ext cx="71921" cy="90003"/>
              </a:xfrm>
              <a:custGeom>
                <a:avLst/>
                <a:gdLst>
                  <a:gd name="connsiteX0" fmla="*/ 306 w 71921"/>
                  <a:gd name="connsiteY0" fmla="*/ 90020 h 90003"/>
                  <a:gd name="connsiteX1" fmla="*/ 306 w 71921"/>
                  <a:gd name="connsiteY1" fmla="*/ 16 h 90003"/>
                  <a:gd name="connsiteX2" fmla="*/ 18463 w 71921"/>
                  <a:gd name="connsiteY2" fmla="*/ 16 h 90003"/>
                  <a:gd name="connsiteX3" fmla="*/ 18463 w 71921"/>
                  <a:gd name="connsiteY3" fmla="*/ 35437 h 90003"/>
                  <a:gd name="connsiteX4" fmla="*/ 54070 w 71921"/>
                  <a:gd name="connsiteY4" fmla="*/ 35437 h 90003"/>
                  <a:gd name="connsiteX5" fmla="*/ 54070 w 71921"/>
                  <a:gd name="connsiteY5" fmla="*/ 16 h 90003"/>
                  <a:gd name="connsiteX6" fmla="*/ 72227 w 71921"/>
                  <a:gd name="connsiteY6" fmla="*/ 16 h 90003"/>
                  <a:gd name="connsiteX7" fmla="*/ 72227 w 71921"/>
                  <a:gd name="connsiteY7" fmla="*/ 90020 h 90003"/>
                  <a:gd name="connsiteX8" fmla="*/ 54070 w 71921"/>
                  <a:gd name="connsiteY8" fmla="*/ 90020 h 90003"/>
                  <a:gd name="connsiteX9" fmla="*/ 54070 w 71921"/>
                  <a:gd name="connsiteY9" fmla="*/ 50655 h 90003"/>
                  <a:gd name="connsiteX10" fmla="*/ 18463 w 71921"/>
                  <a:gd name="connsiteY10" fmla="*/ 50655 h 90003"/>
                  <a:gd name="connsiteX11" fmla="*/ 18463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06" y="90020"/>
                    </a:moveTo>
                    <a:lnTo>
                      <a:pt x="306" y="16"/>
                    </a:lnTo>
                    <a:lnTo>
                      <a:pt x="18463" y="16"/>
                    </a:lnTo>
                    <a:lnTo>
                      <a:pt x="18463" y="35437"/>
                    </a:lnTo>
                    <a:lnTo>
                      <a:pt x="54070" y="35437"/>
                    </a:lnTo>
                    <a:lnTo>
                      <a:pt x="54070" y="16"/>
                    </a:lnTo>
                    <a:lnTo>
                      <a:pt x="72227" y="16"/>
                    </a:lnTo>
                    <a:lnTo>
                      <a:pt x="72227" y="90020"/>
                    </a:lnTo>
                    <a:lnTo>
                      <a:pt x="54070" y="90020"/>
                    </a:lnTo>
                    <a:lnTo>
                      <a:pt x="54070" y="50655"/>
                    </a:lnTo>
                    <a:lnTo>
                      <a:pt x="18463" y="50655"/>
                    </a:lnTo>
                    <a:lnTo>
                      <a:pt x="18463" y="90020"/>
                    </a:lnTo>
                    <a:close/>
                  </a:path>
                </a:pathLst>
              </a:custGeom>
              <a:solidFill>
                <a:srgbClr val="000000"/>
              </a:solidFill>
              <a:ln w="9525" cap="flat">
                <a:noFill/>
                <a:prstDash val="solid"/>
                <a:miter/>
              </a:ln>
            </p:spPr>
            <p:txBody>
              <a:bodyPr rtlCol="0" anchor="ctr"/>
              <a:lstStyle/>
              <a:p>
                <a:endParaRPr lang="en-CA"/>
              </a:p>
            </p:txBody>
          </p:sp>
          <p:sp>
            <p:nvSpPr>
              <p:cNvPr id="464" name="Freeform: Shape 463">
                <a:extLst>
                  <a:ext uri="{FF2B5EF4-FFF2-40B4-BE49-F238E27FC236}">
                    <a16:creationId xmlns:a16="http://schemas.microsoft.com/office/drawing/2014/main" id="{AA89A936-DE64-4ABC-8618-9499E0DD9571}"/>
                  </a:ext>
                </a:extLst>
              </p:cNvPr>
              <p:cNvSpPr/>
              <p:nvPr/>
            </p:nvSpPr>
            <p:spPr>
              <a:xfrm>
                <a:off x="3665049" y="1119001"/>
                <a:ext cx="75455" cy="90003"/>
              </a:xfrm>
              <a:custGeom>
                <a:avLst/>
                <a:gdLst>
                  <a:gd name="connsiteX0" fmla="*/ 316 w 75455"/>
                  <a:gd name="connsiteY0" fmla="*/ 16 h 90003"/>
                  <a:gd name="connsiteX1" fmla="*/ 33542 w 75455"/>
                  <a:gd name="connsiteY1" fmla="*/ 16 h 90003"/>
                  <a:gd name="connsiteX2" fmla="*/ 50657 w 75455"/>
                  <a:gd name="connsiteY2" fmla="*/ 1727 h 90003"/>
                  <a:gd name="connsiteX3" fmla="*/ 64237 w 75455"/>
                  <a:gd name="connsiteY3" fmla="*/ 10025 h 90003"/>
                  <a:gd name="connsiteX4" fmla="*/ 72832 w 75455"/>
                  <a:gd name="connsiteY4" fmla="*/ 24610 h 90003"/>
                  <a:gd name="connsiteX5" fmla="*/ 75772 w 75455"/>
                  <a:gd name="connsiteY5" fmla="*/ 45892 h 90003"/>
                  <a:gd name="connsiteX6" fmla="*/ 73018 w 75455"/>
                  <a:gd name="connsiteY6" fmla="*/ 65017 h 90003"/>
                  <a:gd name="connsiteX7" fmla="*/ 63382 w 75455"/>
                  <a:gd name="connsiteY7" fmla="*/ 80941 h 90003"/>
                  <a:gd name="connsiteX8" fmla="*/ 50620 w 75455"/>
                  <a:gd name="connsiteY8" fmla="*/ 88122 h 90003"/>
                  <a:gd name="connsiteX9" fmla="*/ 34509 w 75455"/>
                  <a:gd name="connsiteY9" fmla="*/ 90020 h 90003"/>
                  <a:gd name="connsiteX10" fmla="*/ 316 w 75455"/>
                  <a:gd name="connsiteY10" fmla="*/ 90020 h 90003"/>
                  <a:gd name="connsiteX11" fmla="*/ 316 w 75455"/>
                  <a:gd name="connsiteY11" fmla="*/ 16 h 90003"/>
                  <a:gd name="connsiteX12" fmla="*/ 18510 w 75455"/>
                  <a:gd name="connsiteY12" fmla="*/ 15234 h 90003"/>
                  <a:gd name="connsiteX13" fmla="*/ 18510 w 75455"/>
                  <a:gd name="connsiteY13" fmla="*/ 74839 h 90003"/>
                  <a:gd name="connsiteX14" fmla="*/ 32053 w 75455"/>
                  <a:gd name="connsiteY14" fmla="*/ 74839 h 90003"/>
                  <a:gd name="connsiteX15" fmla="*/ 43067 w 75455"/>
                  <a:gd name="connsiteY15" fmla="*/ 73984 h 90003"/>
                  <a:gd name="connsiteX16" fmla="*/ 50397 w 75455"/>
                  <a:gd name="connsiteY16" fmla="*/ 70263 h 90003"/>
                  <a:gd name="connsiteX17" fmla="*/ 55159 w 75455"/>
                  <a:gd name="connsiteY17" fmla="*/ 61556 h 90003"/>
                  <a:gd name="connsiteX18" fmla="*/ 56982 w 75455"/>
                  <a:gd name="connsiteY18" fmla="*/ 45074 h 90003"/>
                  <a:gd name="connsiteX19" fmla="*/ 55159 w 75455"/>
                  <a:gd name="connsiteY19" fmla="*/ 29075 h 90003"/>
                  <a:gd name="connsiteX20" fmla="*/ 49987 w 75455"/>
                  <a:gd name="connsiteY20" fmla="*/ 20331 h 90003"/>
                  <a:gd name="connsiteX21" fmla="*/ 41578 w 75455"/>
                  <a:gd name="connsiteY21" fmla="*/ 16089 h 90003"/>
                  <a:gd name="connsiteX22" fmla="*/ 26658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16" y="16"/>
                    </a:moveTo>
                    <a:lnTo>
                      <a:pt x="33542" y="16"/>
                    </a:lnTo>
                    <a:cubicBezTo>
                      <a:pt x="41020" y="16"/>
                      <a:pt x="46750" y="611"/>
                      <a:pt x="50657" y="1727"/>
                    </a:cubicBezTo>
                    <a:cubicBezTo>
                      <a:pt x="55940" y="3290"/>
                      <a:pt x="60480" y="6043"/>
                      <a:pt x="64237" y="10025"/>
                    </a:cubicBezTo>
                    <a:cubicBezTo>
                      <a:pt x="67995" y="14006"/>
                      <a:pt x="70860" y="18843"/>
                      <a:pt x="72832" y="24610"/>
                    </a:cubicBezTo>
                    <a:cubicBezTo>
                      <a:pt x="74804" y="30340"/>
                      <a:pt x="75772" y="37446"/>
                      <a:pt x="75772" y="45892"/>
                    </a:cubicBezTo>
                    <a:cubicBezTo>
                      <a:pt x="75772" y="53296"/>
                      <a:pt x="74841" y="59659"/>
                      <a:pt x="73018" y="65017"/>
                    </a:cubicBezTo>
                    <a:cubicBezTo>
                      <a:pt x="70749" y="71565"/>
                      <a:pt x="67549" y="76886"/>
                      <a:pt x="63382" y="80941"/>
                    </a:cubicBezTo>
                    <a:cubicBezTo>
                      <a:pt x="60219" y="83992"/>
                      <a:pt x="55978" y="86411"/>
                      <a:pt x="50620" y="88122"/>
                    </a:cubicBezTo>
                    <a:cubicBezTo>
                      <a:pt x="46601" y="89387"/>
                      <a:pt x="41244" y="90020"/>
                      <a:pt x="34509" y="90020"/>
                    </a:cubicBezTo>
                    <a:lnTo>
                      <a:pt x="316" y="90020"/>
                    </a:lnTo>
                    <a:lnTo>
                      <a:pt x="316" y="16"/>
                    </a:lnTo>
                    <a:moveTo>
                      <a:pt x="18510" y="15234"/>
                    </a:moveTo>
                    <a:lnTo>
                      <a:pt x="18510" y="74839"/>
                    </a:lnTo>
                    <a:lnTo>
                      <a:pt x="32053" y="74839"/>
                    </a:lnTo>
                    <a:cubicBezTo>
                      <a:pt x="37151" y="74839"/>
                      <a:pt x="40797" y="74579"/>
                      <a:pt x="43067" y="73984"/>
                    </a:cubicBezTo>
                    <a:cubicBezTo>
                      <a:pt x="46006" y="73277"/>
                      <a:pt x="48462" y="72012"/>
                      <a:pt x="50397" y="70263"/>
                    </a:cubicBezTo>
                    <a:cubicBezTo>
                      <a:pt x="52331" y="68477"/>
                      <a:pt x="53931" y="65612"/>
                      <a:pt x="55159" y="61556"/>
                    </a:cubicBezTo>
                    <a:cubicBezTo>
                      <a:pt x="56387" y="57538"/>
                      <a:pt x="56982" y="52031"/>
                      <a:pt x="56982" y="45074"/>
                    </a:cubicBezTo>
                    <a:cubicBezTo>
                      <a:pt x="56982" y="38116"/>
                      <a:pt x="56387" y="32795"/>
                      <a:pt x="55159" y="29075"/>
                    </a:cubicBezTo>
                    <a:cubicBezTo>
                      <a:pt x="53931" y="25317"/>
                      <a:pt x="52182" y="22415"/>
                      <a:pt x="49987" y="20331"/>
                    </a:cubicBezTo>
                    <a:cubicBezTo>
                      <a:pt x="47792" y="18247"/>
                      <a:pt x="44964" y="16834"/>
                      <a:pt x="41578" y="16089"/>
                    </a:cubicBezTo>
                    <a:cubicBezTo>
                      <a:pt x="39048" y="15531"/>
                      <a:pt x="34063" y="15234"/>
                      <a:pt x="26658" y="15234"/>
                    </a:cubicBezTo>
                    <a:close/>
                  </a:path>
                </a:pathLst>
              </a:custGeom>
              <a:solidFill>
                <a:srgbClr val="000000"/>
              </a:solidFill>
              <a:ln w="9525" cap="flat">
                <a:noFill/>
                <a:prstDash val="solid"/>
                <a:miter/>
              </a:ln>
            </p:spPr>
            <p:txBody>
              <a:bodyPr rtlCol="0" anchor="ctr"/>
              <a:lstStyle/>
              <a:p>
                <a:endParaRPr lang="en-CA"/>
              </a:p>
            </p:txBody>
          </p:sp>
        </p:grpSp>
      </p:grpSp>
      <p:grpSp>
        <p:nvGrpSpPr>
          <p:cNvPr id="906" name="Group 905">
            <a:extLst>
              <a:ext uri="{FF2B5EF4-FFF2-40B4-BE49-F238E27FC236}">
                <a16:creationId xmlns:a16="http://schemas.microsoft.com/office/drawing/2014/main" id="{F29C07AB-6058-491D-8906-6CE09769406A}"/>
              </a:ext>
            </a:extLst>
          </p:cNvPr>
          <p:cNvGrpSpPr/>
          <p:nvPr/>
        </p:nvGrpSpPr>
        <p:grpSpPr>
          <a:xfrm>
            <a:off x="1843432" y="2876550"/>
            <a:ext cx="5410200" cy="2055634"/>
            <a:chOff x="1843432" y="2876550"/>
            <a:chExt cx="5410200" cy="2055634"/>
          </a:xfrm>
        </p:grpSpPr>
        <p:sp>
          <p:nvSpPr>
            <p:cNvPr id="468" name="Freeform: Shape 467">
              <a:extLst>
                <a:ext uri="{FF2B5EF4-FFF2-40B4-BE49-F238E27FC236}">
                  <a16:creationId xmlns:a16="http://schemas.microsoft.com/office/drawing/2014/main" id="{F82F2995-1E8D-45DF-AB97-392D0A281401}"/>
                </a:ext>
              </a:extLst>
            </p:cNvPr>
            <p:cNvSpPr/>
            <p:nvPr/>
          </p:nvSpPr>
          <p:spPr>
            <a:xfrm>
              <a:off x="1997411" y="3129254"/>
              <a:ext cx="1647112" cy="1621533"/>
            </a:xfrm>
            <a:custGeom>
              <a:avLst/>
              <a:gdLst>
                <a:gd name="connsiteX0" fmla="*/ 0 w 2226026"/>
                <a:gd name="connsiteY0" fmla="*/ 2191457 h 2191456"/>
                <a:gd name="connsiteX1" fmla="*/ 2226027 w 2226026"/>
                <a:gd name="connsiteY1" fmla="*/ 2191457 h 2191456"/>
                <a:gd name="connsiteX2" fmla="*/ 2226027 w 2226026"/>
                <a:gd name="connsiteY2" fmla="*/ 0 h 2191456"/>
                <a:gd name="connsiteX3" fmla="*/ 0 w 2226026"/>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6" h="2191456">
                  <a:moveTo>
                    <a:pt x="0" y="2191457"/>
                  </a:moveTo>
                  <a:lnTo>
                    <a:pt x="2226027" y="2191457"/>
                  </a:lnTo>
                  <a:lnTo>
                    <a:pt x="2226027" y="0"/>
                  </a:lnTo>
                  <a:lnTo>
                    <a:pt x="0" y="0"/>
                  </a:lnTo>
                  <a:close/>
                </a:path>
              </a:pathLst>
            </a:custGeom>
            <a:solidFill>
              <a:srgbClr val="FFFFFF"/>
            </a:solidFill>
            <a:ln w="9525" cap="flat">
              <a:noFill/>
              <a:prstDash val="solid"/>
              <a:miter/>
            </a:ln>
          </p:spPr>
          <p:txBody>
            <a:bodyPr rtlCol="0" anchor="ctr"/>
            <a:lstStyle/>
            <a:p>
              <a:endParaRPr lang="en-CA"/>
            </a:p>
          </p:txBody>
        </p:sp>
        <p:sp>
          <p:nvSpPr>
            <p:cNvPr id="469" name="Freeform: Shape 468">
              <a:extLst>
                <a:ext uri="{FF2B5EF4-FFF2-40B4-BE49-F238E27FC236}">
                  <a16:creationId xmlns:a16="http://schemas.microsoft.com/office/drawing/2014/main" id="{11E9A50A-D1FF-41DD-B280-A605097B66C8}"/>
                </a:ext>
              </a:extLst>
            </p:cNvPr>
            <p:cNvSpPr/>
            <p:nvPr/>
          </p:nvSpPr>
          <p:spPr>
            <a:xfrm>
              <a:off x="1997411" y="4561376"/>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470" name="Freeform: Shape 469">
              <a:extLst>
                <a:ext uri="{FF2B5EF4-FFF2-40B4-BE49-F238E27FC236}">
                  <a16:creationId xmlns:a16="http://schemas.microsoft.com/office/drawing/2014/main" id="{9AFC9B78-9EBB-4C3D-B359-067D8D1F9E06}"/>
                </a:ext>
              </a:extLst>
            </p:cNvPr>
            <p:cNvSpPr/>
            <p:nvPr/>
          </p:nvSpPr>
          <p:spPr>
            <a:xfrm>
              <a:off x="1997411" y="4289152"/>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471" name="Freeform: Shape 470">
              <a:extLst>
                <a:ext uri="{FF2B5EF4-FFF2-40B4-BE49-F238E27FC236}">
                  <a16:creationId xmlns:a16="http://schemas.microsoft.com/office/drawing/2014/main" id="{2A04EF38-3DC6-4A50-94AF-35D98573E437}"/>
                </a:ext>
              </a:extLst>
            </p:cNvPr>
            <p:cNvSpPr/>
            <p:nvPr/>
          </p:nvSpPr>
          <p:spPr>
            <a:xfrm>
              <a:off x="1997411" y="4016928"/>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472" name="Freeform: Shape 471">
              <a:extLst>
                <a:ext uri="{FF2B5EF4-FFF2-40B4-BE49-F238E27FC236}">
                  <a16:creationId xmlns:a16="http://schemas.microsoft.com/office/drawing/2014/main" id="{0731EEB8-7C90-4C32-94DF-329FFDD1BEE9}"/>
                </a:ext>
              </a:extLst>
            </p:cNvPr>
            <p:cNvSpPr/>
            <p:nvPr/>
          </p:nvSpPr>
          <p:spPr>
            <a:xfrm>
              <a:off x="1997411" y="3744676"/>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473" name="Freeform: Shape 472">
              <a:extLst>
                <a:ext uri="{FF2B5EF4-FFF2-40B4-BE49-F238E27FC236}">
                  <a16:creationId xmlns:a16="http://schemas.microsoft.com/office/drawing/2014/main" id="{76E2E3B7-2005-4C1D-B4CD-E0AC7DE07DF9}"/>
                </a:ext>
              </a:extLst>
            </p:cNvPr>
            <p:cNvSpPr/>
            <p:nvPr/>
          </p:nvSpPr>
          <p:spPr>
            <a:xfrm>
              <a:off x="1997411" y="3472453"/>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474" name="Freeform: Shape 473">
              <a:extLst>
                <a:ext uri="{FF2B5EF4-FFF2-40B4-BE49-F238E27FC236}">
                  <a16:creationId xmlns:a16="http://schemas.microsoft.com/office/drawing/2014/main" id="{8E6A31F0-5D85-4C69-B945-D994FEB708E2}"/>
                </a:ext>
              </a:extLst>
            </p:cNvPr>
            <p:cNvSpPr/>
            <p:nvPr/>
          </p:nvSpPr>
          <p:spPr>
            <a:xfrm>
              <a:off x="1997411" y="3200229"/>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5081" cap="flat">
              <a:solidFill>
                <a:srgbClr val="EBEBEB"/>
              </a:solidFill>
              <a:prstDash val="solid"/>
              <a:round/>
            </a:ln>
          </p:spPr>
          <p:txBody>
            <a:bodyPr rtlCol="0" anchor="ctr"/>
            <a:lstStyle/>
            <a:p>
              <a:endParaRPr lang="en-CA"/>
            </a:p>
          </p:txBody>
        </p:sp>
        <p:sp>
          <p:nvSpPr>
            <p:cNvPr id="475" name="Freeform: Shape 474">
              <a:extLst>
                <a:ext uri="{FF2B5EF4-FFF2-40B4-BE49-F238E27FC236}">
                  <a16:creationId xmlns:a16="http://schemas.microsoft.com/office/drawing/2014/main" id="{A1D28D7C-1DBE-4C4B-B9C0-87A72A0937D7}"/>
                </a:ext>
              </a:extLst>
            </p:cNvPr>
            <p:cNvSpPr/>
            <p:nvPr/>
          </p:nvSpPr>
          <p:spPr>
            <a:xfrm>
              <a:off x="1997411" y="4697492"/>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476" name="Freeform: Shape 475">
              <a:extLst>
                <a:ext uri="{FF2B5EF4-FFF2-40B4-BE49-F238E27FC236}">
                  <a16:creationId xmlns:a16="http://schemas.microsoft.com/office/drawing/2014/main" id="{F3C4FD4A-CCC1-4B69-AC9E-7D1A1B6134F2}"/>
                </a:ext>
              </a:extLst>
            </p:cNvPr>
            <p:cNvSpPr/>
            <p:nvPr/>
          </p:nvSpPr>
          <p:spPr>
            <a:xfrm>
              <a:off x="1997411" y="4425260"/>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477" name="Freeform: Shape 476">
              <a:extLst>
                <a:ext uri="{FF2B5EF4-FFF2-40B4-BE49-F238E27FC236}">
                  <a16:creationId xmlns:a16="http://schemas.microsoft.com/office/drawing/2014/main" id="{35EA23DF-7D33-4109-AC63-25B018EC0AE5}"/>
                </a:ext>
              </a:extLst>
            </p:cNvPr>
            <p:cNvSpPr/>
            <p:nvPr/>
          </p:nvSpPr>
          <p:spPr>
            <a:xfrm>
              <a:off x="1997411" y="4153043"/>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478" name="Freeform: Shape 477">
              <a:extLst>
                <a:ext uri="{FF2B5EF4-FFF2-40B4-BE49-F238E27FC236}">
                  <a16:creationId xmlns:a16="http://schemas.microsoft.com/office/drawing/2014/main" id="{781A197A-8887-4AEC-975C-AEC15FC38E68}"/>
                </a:ext>
              </a:extLst>
            </p:cNvPr>
            <p:cNvSpPr/>
            <p:nvPr/>
          </p:nvSpPr>
          <p:spPr>
            <a:xfrm>
              <a:off x="1997411" y="3880813"/>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479" name="Freeform: Shape 478">
              <a:extLst>
                <a:ext uri="{FF2B5EF4-FFF2-40B4-BE49-F238E27FC236}">
                  <a16:creationId xmlns:a16="http://schemas.microsoft.com/office/drawing/2014/main" id="{2D3BBBAD-333E-496A-877D-2414F404CDC0}"/>
                </a:ext>
              </a:extLst>
            </p:cNvPr>
            <p:cNvSpPr/>
            <p:nvPr/>
          </p:nvSpPr>
          <p:spPr>
            <a:xfrm>
              <a:off x="1997411" y="3608567"/>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480" name="Freeform: Shape 479">
              <a:extLst>
                <a:ext uri="{FF2B5EF4-FFF2-40B4-BE49-F238E27FC236}">
                  <a16:creationId xmlns:a16="http://schemas.microsoft.com/office/drawing/2014/main" id="{81E0AD48-4A0F-4AB3-AA8E-712F5BE7EA0C}"/>
                </a:ext>
              </a:extLst>
            </p:cNvPr>
            <p:cNvSpPr/>
            <p:nvPr/>
          </p:nvSpPr>
          <p:spPr>
            <a:xfrm>
              <a:off x="1997411" y="3336340"/>
              <a:ext cx="1647112" cy="7048"/>
            </a:xfrm>
            <a:custGeom>
              <a:avLst/>
              <a:gdLst>
                <a:gd name="connsiteX0" fmla="*/ 0 w 2226026"/>
                <a:gd name="connsiteY0" fmla="*/ 0 h 9525"/>
                <a:gd name="connsiteX1" fmla="*/ 2226027 w 2226026"/>
                <a:gd name="connsiteY1" fmla="*/ 0 h 9525"/>
              </a:gdLst>
              <a:ahLst/>
              <a:cxnLst>
                <a:cxn ang="0">
                  <a:pos x="connsiteX0" y="connsiteY0"/>
                </a:cxn>
                <a:cxn ang="0">
                  <a:pos x="connsiteX1" y="connsiteY1"/>
                </a:cxn>
              </a:cxnLst>
              <a:rect l="l" t="t" r="r" b="b"/>
              <a:pathLst>
                <a:path w="2226026" h="9525">
                  <a:moveTo>
                    <a:pt x="0" y="0"/>
                  </a:moveTo>
                  <a:lnTo>
                    <a:pt x="2226027" y="0"/>
                  </a:lnTo>
                </a:path>
              </a:pathLst>
            </a:custGeom>
            <a:noFill/>
            <a:ln w="10163" cap="flat">
              <a:solidFill>
                <a:srgbClr val="EBEBEB"/>
              </a:solidFill>
              <a:prstDash val="solid"/>
              <a:round/>
            </a:ln>
          </p:spPr>
          <p:txBody>
            <a:bodyPr rtlCol="0" anchor="ctr"/>
            <a:lstStyle/>
            <a:p>
              <a:endParaRPr lang="en-CA"/>
            </a:p>
          </p:txBody>
        </p:sp>
        <p:sp>
          <p:nvSpPr>
            <p:cNvPr id="481" name="Freeform: Shape 480">
              <a:extLst>
                <a:ext uri="{FF2B5EF4-FFF2-40B4-BE49-F238E27FC236}">
                  <a16:creationId xmlns:a16="http://schemas.microsoft.com/office/drawing/2014/main" id="{FFEA4520-139D-4941-B6A7-F84256BE846C}"/>
                </a:ext>
              </a:extLst>
            </p:cNvPr>
            <p:cNvSpPr/>
            <p:nvPr/>
          </p:nvSpPr>
          <p:spPr>
            <a:xfrm>
              <a:off x="2078434"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2" name="Freeform: Shape 481">
              <a:extLst>
                <a:ext uri="{FF2B5EF4-FFF2-40B4-BE49-F238E27FC236}">
                  <a16:creationId xmlns:a16="http://schemas.microsoft.com/office/drawing/2014/main" id="{DFB03AC3-4396-4183-B011-A32EF06B522D}"/>
                </a:ext>
              </a:extLst>
            </p:cNvPr>
            <p:cNvSpPr/>
            <p:nvPr/>
          </p:nvSpPr>
          <p:spPr>
            <a:xfrm>
              <a:off x="221344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3" name="Freeform: Shape 482">
              <a:extLst>
                <a:ext uri="{FF2B5EF4-FFF2-40B4-BE49-F238E27FC236}">
                  <a16:creationId xmlns:a16="http://schemas.microsoft.com/office/drawing/2014/main" id="{59F73180-1EAE-4DC1-BA7B-9E4CF3D571E0}"/>
                </a:ext>
              </a:extLst>
            </p:cNvPr>
            <p:cNvSpPr/>
            <p:nvPr/>
          </p:nvSpPr>
          <p:spPr>
            <a:xfrm>
              <a:off x="234845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4" name="Freeform: Shape 483">
              <a:extLst>
                <a:ext uri="{FF2B5EF4-FFF2-40B4-BE49-F238E27FC236}">
                  <a16:creationId xmlns:a16="http://schemas.microsoft.com/office/drawing/2014/main" id="{9C5BE8FC-BBEF-4C55-803C-3D403D7CCFE5}"/>
                </a:ext>
              </a:extLst>
            </p:cNvPr>
            <p:cNvSpPr/>
            <p:nvPr/>
          </p:nvSpPr>
          <p:spPr>
            <a:xfrm>
              <a:off x="2483436"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5" name="Freeform: Shape 484">
              <a:extLst>
                <a:ext uri="{FF2B5EF4-FFF2-40B4-BE49-F238E27FC236}">
                  <a16:creationId xmlns:a16="http://schemas.microsoft.com/office/drawing/2014/main" id="{64E6968A-E17C-44ED-BD24-1F0BEE78B04E}"/>
                </a:ext>
              </a:extLst>
            </p:cNvPr>
            <p:cNvSpPr/>
            <p:nvPr/>
          </p:nvSpPr>
          <p:spPr>
            <a:xfrm>
              <a:off x="2618452"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6" name="Freeform: Shape 485">
              <a:extLst>
                <a:ext uri="{FF2B5EF4-FFF2-40B4-BE49-F238E27FC236}">
                  <a16:creationId xmlns:a16="http://schemas.microsoft.com/office/drawing/2014/main" id="{B5CA6EE5-5E4C-458E-94D6-C3E4286C3396}"/>
                </a:ext>
              </a:extLst>
            </p:cNvPr>
            <p:cNvSpPr/>
            <p:nvPr/>
          </p:nvSpPr>
          <p:spPr>
            <a:xfrm>
              <a:off x="2753461"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7" name="Freeform: Shape 486">
              <a:extLst>
                <a:ext uri="{FF2B5EF4-FFF2-40B4-BE49-F238E27FC236}">
                  <a16:creationId xmlns:a16="http://schemas.microsoft.com/office/drawing/2014/main" id="{8DF04040-1EC9-4A81-91DE-A5147A08B6E7}"/>
                </a:ext>
              </a:extLst>
            </p:cNvPr>
            <p:cNvSpPr/>
            <p:nvPr/>
          </p:nvSpPr>
          <p:spPr>
            <a:xfrm>
              <a:off x="2888470"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8" name="Freeform: Shape 487">
              <a:extLst>
                <a:ext uri="{FF2B5EF4-FFF2-40B4-BE49-F238E27FC236}">
                  <a16:creationId xmlns:a16="http://schemas.microsoft.com/office/drawing/2014/main" id="{3F1D37B5-97AD-4401-BA44-42716616EBEA}"/>
                </a:ext>
              </a:extLst>
            </p:cNvPr>
            <p:cNvSpPr/>
            <p:nvPr/>
          </p:nvSpPr>
          <p:spPr>
            <a:xfrm>
              <a:off x="3023479"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89" name="Freeform: Shape 488">
              <a:extLst>
                <a:ext uri="{FF2B5EF4-FFF2-40B4-BE49-F238E27FC236}">
                  <a16:creationId xmlns:a16="http://schemas.microsoft.com/office/drawing/2014/main" id="{BE979169-29F1-49EA-A1AF-7A78F8515F6F}"/>
                </a:ext>
              </a:extLst>
            </p:cNvPr>
            <p:cNvSpPr/>
            <p:nvPr/>
          </p:nvSpPr>
          <p:spPr>
            <a:xfrm>
              <a:off x="315849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90" name="Freeform: Shape 489">
              <a:extLst>
                <a:ext uri="{FF2B5EF4-FFF2-40B4-BE49-F238E27FC236}">
                  <a16:creationId xmlns:a16="http://schemas.microsoft.com/office/drawing/2014/main" id="{C1022983-E2D0-41C4-8066-1F37CFABD419}"/>
                </a:ext>
              </a:extLst>
            </p:cNvPr>
            <p:cNvSpPr/>
            <p:nvPr/>
          </p:nvSpPr>
          <p:spPr>
            <a:xfrm>
              <a:off x="3293504"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91" name="Freeform: Shape 490">
              <a:extLst>
                <a:ext uri="{FF2B5EF4-FFF2-40B4-BE49-F238E27FC236}">
                  <a16:creationId xmlns:a16="http://schemas.microsoft.com/office/drawing/2014/main" id="{D7F7B7C2-D241-448A-B01E-2A4739412891}"/>
                </a:ext>
              </a:extLst>
            </p:cNvPr>
            <p:cNvSpPr/>
            <p:nvPr/>
          </p:nvSpPr>
          <p:spPr>
            <a:xfrm>
              <a:off x="3428513"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92" name="Freeform: Shape 491">
              <a:extLst>
                <a:ext uri="{FF2B5EF4-FFF2-40B4-BE49-F238E27FC236}">
                  <a16:creationId xmlns:a16="http://schemas.microsoft.com/office/drawing/2014/main" id="{FF0C36E4-EFA9-4AE8-8196-C481D85B11B7}"/>
                </a:ext>
              </a:extLst>
            </p:cNvPr>
            <p:cNvSpPr/>
            <p:nvPr/>
          </p:nvSpPr>
          <p:spPr>
            <a:xfrm>
              <a:off x="3563522"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493" name="Freeform: Shape 492">
              <a:extLst>
                <a:ext uri="{FF2B5EF4-FFF2-40B4-BE49-F238E27FC236}">
                  <a16:creationId xmlns:a16="http://schemas.microsoft.com/office/drawing/2014/main" id="{07CC585D-034D-4746-ACB5-C262E24C1083}"/>
                </a:ext>
              </a:extLst>
            </p:cNvPr>
            <p:cNvSpPr/>
            <p:nvPr/>
          </p:nvSpPr>
          <p:spPr>
            <a:xfrm>
              <a:off x="2038322" y="4509039"/>
              <a:ext cx="80197" cy="80169"/>
            </a:xfrm>
            <a:custGeom>
              <a:avLst/>
              <a:gdLst>
                <a:gd name="connsiteX0" fmla="*/ 108384 w 108384"/>
                <a:gd name="connsiteY0" fmla="*/ 54178 h 108346"/>
                <a:gd name="connsiteX1" fmla="*/ 54211 w 108384"/>
                <a:gd name="connsiteY1" fmla="*/ 108347 h 108346"/>
                <a:gd name="connsiteX2" fmla="*/ 0 w 108384"/>
                <a:gd name="connsiteY2" fmla="*/ 54178 h 108346"/>
                <a:gd name="connsiteX3" fmla="*/ 54211 w 108384"/>
                <a:gd name="connsiteY3" fmla="*/ 0 h 108346"/>
                <a:gd name="connsiteX4" fmla="*/ 108384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4" y="54178"/>
                  </a:moveTo>
                  <a:cubicBezTo>
                    <a:pt x="108384" y="84087"/>
                    <a:pt x="84126" y="108347"/>
                    <a:pt x="54211" y="108347"/>
                  </a:cubicBezTo>
                  <a:cubicBezTo>
                    <a:pt x="24259" y="108347"/>
                    <a:pt x="0" y="84087"/>
                    <a:pt x="0" y="54178"/>
                  </a:cubicBezTo>
                  <a:cubicBezTo>
                    <a:pt x="0" y="24260"/>
                    <a:pt x="24259" y="0"/>
                    <a:pt x="54211" y="0"/>
                  </a:cubicBezTo>
                  <a:cubicBezTo>
                    <a:pt x="84126"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94" name="Freeform: Shape 493">
              <a:extLst>
                <a:ext uri="{FF2B5EF4-FFF2-40B4-BE49-F238E27FC236}">
                  <a16:creationId xmlns:a16="http://schemas.microsoft.com/office/drawing/2014/main" id="{7E7C8A30-65DC-4AE8-8738-14E9CCF42A5A}"/>
                </a:ext>
              </a:extLst>
            </p:cNvPr>
            <p:cNvSpPr/>
            <p:nvPr/>
          </p:nvSpPr>
          <p:spPr>
            <a:xfrm>
              <a:off x="2173332" y="4518567"/>
              <a:ext cx="80197" cy="80197"/>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087"/>
                    <a:pt x="84125" y="108385"/>
                    <a:pt x="54211" y="108385"/>
                  </a:cubicBezTo>
                  <a:cubicBezTo>
                    <a:pt x="24258" y="108385"/>
                    <a:pt x="0" y="84087"/>
                    <a:pt x="0" y="54169"/>
                  </a:cubicBezTo>
                  <a:cubicBezTo>
                    <a:pt x="0" y="24260"/>
                    <a:pt x="24258" y="0"/>
                    <a:pt x="54211" y="0"/>
                  </a:cubicBezTo>
                  <a:cubicBezTo>
                    <a:pt x="84125" y="0"/>
                    <a:pt x="108384" y="24260"/>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495" name="Freeform: Shape 494">
              <a:extLst>
                <a:ext uri="{FF2B5EF4-FFF2-40B4-BE49-F238E27FC236}">
                  <a16:creationId xmlns:a16="http://schemas.microsoft.com/office/drawing/2014/main" id="{4F111882-B9A6-4336-A548-D7DD6DDCC0BE}"/>
                </a:ext>
              </a:extLst>
            </p:cNvPr>
            <p:cNvSpPr/>
            <p:nvPr/>
          </p:nvSpPr>
          <p:spPr>
            <a:xfrm>
              <a:off x="2308343" y="4513112"/>
              <a:ext cx="80197" cy="80198"/>
            </a:xfrm>
            <a:custGeom>
              <a:avLst/>
              <a:gdLst>
                <a:gd name="connsiteX0" fmla="*/ 108384 w 108384"/>
                <a:gd name="connsiteY0" fmla="*/ 54178 h 108385"/>
                <a:gd name="connsiteX1" fmla="*/ 54211 w 108384"/>
                <a:gd name="connsiteY1" fmla="*/ 108385 h 108385"/>
                <a:gd name="connsiteX2" fmla="*/ 0 w 108384"/>
                <a:gd name="connsiteY2" fmla="*/ 54178 h 108385"/>
                <a:gd name="connsiteX3" fmla="*/ 54211 w 108384"/>
                <a:gd name="connsiteY3" fmla="*/ 0 h 108385"/>
                <a:gd name="connsiteX4" fmla="*/ 108384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4" y="54178"/>
                  </a:moveTo>
                  <a:cubicBezTo>
                    <a:pt x="108384" y="84125"/>
                    <a:pt x="84126" y="108385"/>
                    <a:pt x="54211" y="108385"/>
                  </a:cubicBezTo>
                  <a:cubicBezTo>
                    <a:pt x="24259" y="108385"/>
                    <a:pt x="0" y="84125"/>
                    <a:pt x="0" y="54178"/>
                  </a:cubicBezTo>
                  <a:cubicBezTo>
                    <a:pt x="0" y="24260"/>
                    <a:pt x="24259" y="0"/>
                    <a:pt x="54211" y="0"/>
                  </a:cubicBezTo>
                  <a:cubicBezTo>
                    <a:pt x="84126"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96" name="Freeform: Shape 495">
              <a:extLst>
                <a:ext uri="{FF2B5EF4-FFF2-40B4-BE49-F238E27FC236}">
                  <a16:creationId xmlns:a16="http://schemas.microsoft.com/office/drawing/2014/main" id="{B928DF51-B1F3-479B-B584-542CF28A197E}"/>
                </a:ext>
              </a:extLst>
            </p:cNvPr>
            <p:cNvSpPr/>
            <p:nvPr/>
          </p:nvSpPr>
          <p:spPr>
            <a:xfrm>
              <a:off x="2443355" y="4525368"/>
              <a:ext cx="80198" cy="80197"/>
            </a:xfrm>
            <a:custGeom>
              <a:avLst/>
              <a:gdLst>
                <a:gd name="connsiteX0" fmla="*/ 108385 w 108385"/>
                <a:gd name="connsiteY0" fmla="*/ 54169 h 108384"/>
                <a:gd name="connsiteX1" fmla="*/ 54169 w 108385"/>
                <a:gd name="connsiteY1" fmla="*/ 108385 h 108384"/>
                <a:gd name="connsiteX2" fmla="*/ 0 w 108385"/>
                <a:gd name="connsiteY2" fmla="*/ 54169 h 108384"/>
                <a:gd name="connsiteX3" fmla="*/ 54169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169" y="108385"/>
                  </a:cubicBezTo>
                  <a:cubicBezTo>
                    <a:pt x="24260" y="108385"/>
                    <a:pt x="0" y="84125"/>
                    <a:pt x="0" y="54169"/>
                  </a:cubicBezTo>
                  <a:cubicBezTo>
                    <a:pt x="0" y="24251"/>
                    <a:pt x="24260" y="0"/>
                    <a:pt x="54169"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497" name="Freeform: Shape 496">
              <a:extLst>
                <a:ext uri="{FF2B5EF4-FFF2-40B4-BE49-F238E27FC236}">
                  <a16:creationId xmlns:a16="http://schemas.microsoft.com/office/drawing/2014/main" id="{769EF2D3-FD44-4AA8-B496-EDE2982577D5}"/>
                </a:ext>
              </a:extLst>
            </p:cNvPr>
            <p:cNvSpPr/>
            <p:nvPr/>
          </p:nvSpPr>
          <p:spPr>
            <a:xfrm>
              <a:off x="2578364" y="4540345"/>
              <a:ext cx="80197" cy="80197"/>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498" name="Freeform: Shape 497">
              <a:extLst>
                <a:ext uri="{FF2B5EF4-FFF2-40B4-BE49-F238E27FC236}">
                  <a16:creationId xmlns:a16="http://schemas.microsoft.com/office/drawing/2014/main" id="{A6D7E5A4-C56C-439E-9BC4-B04B4B6BB2D3}"/>
                </a:ext>
              </a:extLst>
            </p:cNvPr>
            <p:cNvSpPr/>
            <p:nvPr/>
          </p:nvSpPr>
          <p:spPr>
            <a:xfrm>
              <a:off x="2713373" y="4534890"/>
              <a:ext cx="80198" cy="80197"/>
            </a:xfrm>
            <a:custGeom>
              <a:avLst/>
              <a:gdLst>
                <a:gd name="connsiteX0" fmla="*/ 108385 w 108385"/>
                <a:gd name="connsiteY0" fmla="*/ 54178 h 108384"/>
                <a:gd name="connsiteX1" fmla="*/ 54178 w 108385"/>
                <a:gd name="connsiteY1" fmla="*/ 108385 h 108384"/>
                <a:gd name="connsiteX2" fmla="*/ 0 w 108385"/>
                <a:gd name="connsiteY2" fmla="*/ 54178 h 108384"/>
                <a:gd name="connsiteX3" fmla="*/ 54178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99" name="Freeform: Shape 498">
              <a:extLst>
                <a:ext uri="{FF2B5EF4-FFF2-40B4-BE49-F238E27FC236}">
                  <a16:creationId xmlns:a16="http://schemas.microsoft.com/office/drawing/2014/main" id="{9096BA88-DBAF-4E9A-B4E7-849BC3A0A862}"/>
                </a:ext>
              </a:extLst>
            </p:cNvPr>
            <p:cNvSpPr/>
            <p:nvPr/>
          </p:nvSpPr>
          <p:spPr>
            <a:xfrm>
              <a:off x="2848389" y="4533544"/>
              <a:ext cx="80197" cy="80169"/>
            </a:xfrm>
            <a:custGeom>
              <a:avLst/>
              <a:gdLst>
                <a:gd name="connsiteX0" fmla="*/ 108385 w 108384"/>
                <a:gd name="connsiteY0" fmla="*/ 54169 h 108346"/>
                <a:gd name="connsiteX1" fmla="*/ 54169 w 108384"/>
                <a:gd name="connsiteY1" fmla="*/ 108347 h 108346"/>
                <a:gd name="connsiteX2" fmla="*/ 0 w 108384"/>
                <a:gd name="connsiteY2" fmla="*/ 54169 h 108346"/>
                <a:gd name="connsiteX3" fmla="*/ 54169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69" y="108347"/>
                  </a:cubicBezTo>
                  <a:cubicBezTo>
                    <a:pt x="24251" y="108347"/>
                    <a:pt x="0" y="84087"/>
                    <a:pt x="0" y="54169"/>
                  </a:cubicBezTo>
                  <a:cubicBezTo>
                    <a:pt x="0" y="24260"/>
                    <a:pt x="24251" y="0"/>
                    <a:pt x="54169"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00" name="Freeform: Shape 499">
              <a:extLst>
                <a:ext uri="{FF2B5EF4-FFF2-40B4-BE49-F238E27FC236}">
                  <a16:creationId xmlns:a16="http://schemas.microsoft.com/office/drawing/2014/main" id="{99ADB8DD-0862-470C-839A-9F74E8438EE7}"/>
                </a:ext>
              </a:extLst>
            </p:cNvPr>
            <p:cNvSpPr/>
            <p:nvPr/>
          </p:nvSpPr>
          <p:spPr>
            <a:xfrm>
              <a:off x="2983398" y="4553941"/>
              <a:ext cx="80197" cy="80197"/>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501" name="Freeform: Shape 500">
              <a:extLst>
                <a:ext uri="{FF2B5EF4-FFF2-40B4-BE49-F238E27FC236}">
                  <a16:creationId xmlns:a16="http://schemas.microsoft.com/office/drawing/2014/main" id="{FEC9951F-6FFC-4795-BA1F-026D8D22453D}"/>
                </a:ext>
              </a:extLst>
            </p:cNvPr>
            <p:cNvSpPr/>
            <p:nvPr/>
          </p:nvSpPr>
          <p:spPr>
            <a:xfrm>
              <a:off x="3118407" y="4560742"/>
              <a:ext cx="80197" cy="80197"/>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502" name="Freeform: Shape 501">
              <a:extLst>
                <a:ext uri="{FF2B5EF4-FFF2-40B4-BE49-F238E27FC236}">
                  <a16:creationId xmlns:a16="http://schemas.microsoft.com/office/drawing/2014/main" id="{CEA921E5-840C-4A5D-94B4-3C146AFE6AD9}"/>
                </a:ext>
              </a:extLst>
            </p:cNvPr>
            <p:cNvSpPr/>
            <p:nvPr/>
          </p:nvSpPr>
          <p:spPr>
            <a:xfrm>
              <a:off x="3253416" y="4567571"/>
              <a:ext cx="80198" cy="80169"/>
            </a:xfrm>
            <a:custGeom>
              <a:avLst/>
              <a:gdLst>
                <a:gd name="connsiteX0" fmla="*/ 108385 w 108385"/>
                <a:gd name="connsiteY0" fmla="*/ 54169 h 108346"/>
                <a:gd name="connsiteX1" fmla="*/ 54178 w 108385"/>
                <a:gd name="connsiteY1" fmla="*/ 108347 h 108346"/>
                <a:gd name="connsiteX2" fmla="*/ 0 w 108385"/>
                <a:gd name="connsiteY2" fmla="*/ 54169 h 108346"/>
                <a:gd name="connsiteX3" fmla="*/ 54178 w 108385"/>
                <a:gd name="connsiteY3" fmla="*/ 0 h 108346"/>
                <a:gd name="connsiteX4" fmla="*/ 108385 w 10838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69"/>
                  </a:moveTo>
                  <a:cubicBezTo>
                    <a:pt x="108385" y="84087"/>
                    <a:pt x="84087" y="108347"/>
                    <a:pt x="54178" y="108347"/>
                  </a:cubicBezTo>
                  <a:cubicBezTo>
                    <a:pt x="24260" y="108347"/>
                    <a:pt x="0" y="84087"/>
                    <a:pt x="0" y="54169"/>
                  </a:cubicBezTo>
                  <a:cubicBezTo>
                    <a:pt x="0" y="24260"/>
                    <a:pt x="24260" y="0"/>
                    <a:pt x="54178" y="0"/>
                  </a:cubicBezTo>
                  <a:cubicBezTo>
                    <a:pt x="84087"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03" name="Freeform: Shape 502">
              <a:extLst>
                <a:ext uri="{FF2B5EF4-FFF2-40B4-BE49-F238E27FC236}">
                  <a16:creationId xmlns:a16="http://schemas.microsoft.com/office/drawing/2014/main" id="{06AF4EEE-9C35-4BBD-A56A-8CF87302BDED}"/>
                </a:ext>
              </a:extLst>
            </p:cNvPr>
            <p:cNvSpPr/>
            <p:nvPr/>
          </p:nvSpPr>
          <p:spPr>
            <a:xfrm>
              <a:off x="3388432" y="4558014"/>
              <a:ext cx="80169" cy="80198"/>
            </a:xfrm>
            <a:custGeom>
              <a:avLst/>
              <a:gdLst>
                <a:gd name="connsiteX0" fmla="*/ 108347 w 108346"/>
                <a:gd name="connsiteY0" fmla="*/ 54216 h 108385"/>
                <a:gd name="connsiteX1" fmla="*/ 54169 w 108346"/>
                <a:gd name="connsiteY1" fmla="*/ 108385 h 108385"/>
                <a:gd name="connsiteX2" fmla="*/ 0 w 108346"/>
                <a:gd name="connsiteY2" fmla="*/ 54216 h 108385"/>
                <a:gd name="connsiteX3" fmla="*/ 54169 w 108346"/>
                <a:gd name="connsiteY3" fmla="*/ 0 h 108385"/>
                <a:gd name="connsiteX4" fmla="*/ 108347 w 108346"/>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16"/>
                  </a:moveTo>
                  <a:cubicBezTo>
                    <a:pt x="108347" y="84125"/>
                    <a:pt x="84087" y="108385"/>
                    <a:pt x="54169" y="108385"/>
                  </a:cubicBezTo>
                  <a:cubicBezTo>
                    <a:pt x="24260" y="108385"/>
                    <a:pt x="0" y="84125"/>
                    <a:pt x="0" y="54216"/>
                  </a:cubicBezTo>
                  <a:cubicBezTo>
                    <a:pt x="0" y="24298"/>
                    <a:pt x="24260" y="0"/>
                    <a:pt x="54169" y="0"/>
                  </a:cubicBezTo>
                  <a:cubicBezTo>
                    <a:pt x="84087" y="0"/>
                    <a:pt x="108347" y="24298"/>
                    <a:pt x="108347"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504" name="Freeform: Shape 503">
              <a:extLst>
                <a:ext uri="{FF2B5EF4-FFF2-40B4-BE49-F238E27FC236}">
                  <a16:creationId xmlns:a16="http://schemas.microsoft.com/office/drawing/2014/main" id="{CF6900BA-8CD7-4E12-962E-8FD8A294444C}"/>
                </a:ext>
              </a:extLst>
            </p:cNvPr>
            <p:cNvSpPr/>
            <p:nvPr/>
          </p:nvSpPr>
          <p:spPr>
            <a:xfrm>
              <a:off x="3523441" y="4581173"/>
              <a:ext cx="80169" cy="80190"/>
            </a:xfrm>
            <a:custGeom>
              <a:avLst/>
              <a:gdLst>
                <a:gd name="connsiteX0" fmla="*/ 108347 w 108346"/>
                <a:gd name="connsiteY0" fmla="*/ 54169 h 108375"/>
                <a:gd name="connsiteX1" fmla="*/ 54169 w 108346"/>
                <a:gd name="connsiteY1" fmla="*/ 108376 h 108375"/>
                <a:gd name="connsiteX2" fmla="*/ 0 w 108346"/>
                <a:gd name="connsiteY2" fmla="*/ 54169 h 108375"/>
                <a:gd name="connsiteX3" fmla="*/ 54169 w 108346"/>
                <a:gd name="connsiteY3" fmla="*/ 0 h 108375"/>
                <a:gd name="connsiteX4" fmla="*/ 108347 w 108346"/>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75">
                  <a:moveTo>
                    <a:pt x="108347" y="54169"/>
                  </a:moveTo>
                  <a:cubicBezTo>
                    <a:pt x="108347" y="84125"/>
                    <a:pt x="84087" y="108376"/>
                    <a:pt x="54169" y="108376"/>
                  </a:cubicBezTo>
                  <a:cubicBezTo>
                    <a:pt x="24260" y="108376"/>
                    <a:pt x="0" y="84125"/>
                    <a:pt x="0" y="54169"/>
                  </a:cubicBezTo>
                  <a:cubicBezTo>
                    <a:pt x="0" y="24251"/>
                    <a:pt x="24260" y="0"/>
                    <a:pt x="54169" y="0"/>
                  </a:cubicBezTo>
                  <a:cubicBezTo>
                    <a:pt x="84087" y="0"/>
                    <a:pt x="108347" y="24251"/>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05" name="Freeform: Shape 504">
              <a:extLst>
                <a:ext uri="{FF2B5EF4-FFF2-40B4-BE49-F238E27FC236}">
                  <a16:creationId xmlns:a16="http://schemas.microsoft.com/office/drawing/2014/main" id="{C6412AF5-4132-4BE5-9700-63CB9ABF50FC}"/>
                </a:ext>
              </a:extLst>
            </p:cNvPr>
            <p:cNvSpPr/>
            <p:nvPr/>
          </p:nvSpPr>
          <p:spPr>
            <a:xfrm>
              <a:off x="2038322" y="4612473"/>
              <a:ext cx="80197" cy="80197"/>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06" name="Freeform: Shape 505">
              <a:extLst>
                <a:ext uri="{FF2B5EF4-FFF2-40B4-BE49-F238E27FC236}">
                  <a16:creationId xmlns:a16="http://schemas.microsoft.com/office/drawing/2014/main" id="{A63790E2-C563-46B5-A686-959B8210172B}"/>
                </a:ext>
              </a:extLst>
            </p:cNvPr>
            <p:cNvSpPr/>
            <p:nvPr/>
          </p:nvSpPr>
          <p:spPr>
            <a:xfrm>
              <a:off x="2173332" y="4612473"/>
              <a:ext cx="80197" cy="80197"/>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211" y="108385"/>
                  </a:cubicBezTo>
                  <a:cubicBezTo>
                    <a:pt x="24258" y="108385"/>
                    <a:pt x="0" y="84125"/>
                    <a:pt x="0" y="54207"/>
                  </a:cubicBezTo>
                  <a:cubicBezTo>
                    <a:pt x="0" y="24260"/>
                    <a:pt x="24258" y="0"/>
                    <a:pt x="54211" y="0"/>
                  </a:cubicBezTo>
                  <a:cubicBezTo>
                    <a:pt x="84125"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07" name="Freeform: Shape 506">
              <a:extLst>
                <a:ext uri="{FF2B5EF4-FFF2-40B4-BE49-F238E27FC236}">
                  <a16:creationId xmlns:a16="http://schemas.microsoft.com/office/drawing/2014/main" id="{197D98B7-0024-4082-81A0-C1273B02EFDF}"/>
                </a:ext>
              </a:extLst>
            </p:cNvPr>
            <p:cNvSpPr/>
            <p:nvPr/>
          </p:nvSpPr>
          <p:spPr>
            <a:xfrm>
              <a:off x="2308343" y="4611127"/>
              <a:ext cx="80197" cy="80190"/>
            </a:xfrm>
            <a:custGeom>
              <a:avLst/>
              <a:gdLst>
                <a:gd name="connsiteX0" fmla="*/ 108384 w 108384"/>
                <a:gd name="connsiteY0" fmla="*/ 54169 h 108375"/>
                <a:gd name="connsiteX1" fmla="*/ 54211 w 108384"/>
                <a:gd name="connsiteY1" fmla="*/ 108376 h 108375"/>
                <a:gd name="connsiteX2" fmla="*/ 0 w 108384"/>
                <a:gd name="connsiteY2" fmla="*/ 54169 h 108375"/>
                <a:gd name="connsiteX3" fmla="*/ 54211 w 108384"/>
                <a:gd name="connsiteY3" fmla="*/ 0 h 108375"/>
                <a:gd name="connsiteX4" fmla="*/ 108384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4" y="54169"/>
                  </a:moveTo>
                  <a:cubicBezTo>
                    <a:pt x="108384" y="84087"/>
                    <a:pt x="84126" y="108376"/>
                    <a:pt x="54211" y="108376"/>
                  </a:cubicBezTo>
                  <a:cubicBezTo>
                    <a:pt x="24259" y="108376"/>
                    <a:pt x="0" y="84087"/>
                    <a:pt x="0" y="54169"/>
                  </a:cubicBezTo>
                  <a:cubicBezTo>
                    <a:pt x="0" y="24251"/>
                    <a:pt x="24259" y="0"/>
                    <a:pt x="54211" y="0"/>
                  </a:cubicBezTo>
                  <a:cubicBezTo>
                    <a:pt x="84126" y="0"/>
                    <a:pt x="108384" y="24251"/>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08" name="Freeform: Shape 507">
              <a:extLst>
                <a:ext uri="{FF2B5EF4-FFF2-40B4-BE49-F238E27FC236}">
                  <a16:creationId xmlns:a16="http://schemas.microsoft.com/office/drawing/2014/main" id="{96F7BF20-3FCC-4657-9966-E748E994BFB6}"/>
                </a:ext>
              </a:extLst>
            </p:cNvPr>
            <p:cNvSpPr/>
            <p:nvPr/>
          </p:nvSpPr>
          <p:spPr>
            <a:xfrm>
              <a:off x="2443355" y="4617921"/>
              <a:ext cx="80198" cy="80198"/>
            </a:xfrm>
            <a:custGeom>
              <a:avLst/>
              <a:gdLst>
                <a:gd name="connsiteX0" fmla="*/ 108385 w 108385"/>
                <a:gd name="connsiteY0" fmla="*/ 54178 h 108385"/>
                <a:gd name="connsiteX1" fmla="*/ 54169 w 108385"/>
                <a:gd name="connsiteY1" fmla="*/ 108385 h 108385"/>
                <a:gd name="connsiteX2" fmla="*/ 0 w 108385"/>
                <a:gd name="connsiteY2" fmla="*/ 54178 h 108385"/>
                <a:gd name="connsiteX3" fmla="*/ 54169 w 108385"/>
                <a:gd name="connsiteY3" fmla="*/ 0 h 108385"/>
                <a:gd name="connsiteX4" fmla="*/ 108385 w 108385"/>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09" name="Freeform: Shape 508">
              <a:extLst>
                <a:ext uri="{FF2B5EF4-FFF2-40B4-BE49-F238E27FC236}">
                  <a16:creationId xmlns:a16="http://schemas.microsoft.com/office/drawing/2014/main" id="{F20C0973-AEC2-4F9A-9C01-2F4826913251}"/>
                </a:ext>
              </a:extLst>
            </p:cNvPr>
            <p:cNvSpPr/>
            <p:nvPr/>
          </p:nvSpPr>
          <p:spPr>
            <a:xfrm>
              <a:off x="2578364" y="4620649"/>
              <a:ext cx="80197" cy="80197"/>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10" name="Freeform: Shape 509">
              <a:extLst>
                <a:ext uri="{FF2B5EF4-FFF2-40B4-BE49-F238E27FC236}">
                  <a16:creationId xmlns:a16="http://schemas.microsoft.com/office/drawing/2014/main" id="{AC0E08A3-56DF-4EF2-803A-3E836CB4A656}"/>
                </a:ext>
              </a:extLst>
            </p:cNvPr>
            <p:cNvSpPr/>
            <p:nvPr/>
          </p:nvSpPr>
          <p:spPr>
            <a:xfrm>
              <a:off x="2713373" y="4627450"/>
              <a:ext cx="80198" cy="80197"/>
            </a:xfrm>
            <a:custGeom>
              <a:avLst/>
              <a:gdLst>
                <a:gd name="connsiteX0" fmla="*/ 108385 w 108385"/>
                <a:gd name="connsiteY0" fmla="*/ 54178 h 108384"/>
                <a:gd name="connsiteX1" fmla="*/ 54178 w 108385"/>
                <a:gd name="connsiteY1" fmla="*/ 108385 h 108384"/>
                <a:gd name="connsiteX2" fmla="*/ 0 w 108385"/>
                <a:gd name="connsiteY2" fmla="*/ 54178 h 108384"/>
                <a:gd name="connsiteX3" fmla="*/ 54178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11" name="Freeform: Shape 510">
              <a:extLst>
                <a:ext uri="{FF2B5EF4-FFF2-40B4-BE49-F238E27FC236}">
                  <a16:creationId xmlns:a16="http://schemas.microsoft.com/office/drawing/2014/main" id="{27EDD1C8-5405-4D3C-9EE8-AF80A06F98FA}"/>
                </a:ext>
              </a:extLst>
            </p:cNvPr>
            <p:cNvSpPr/>
            <p:nvPr/>
          </p:nvSpPr>
          <p:spPr>
            <a:xfrm>
              <a:off x="2848389" y="4620649"/>
              <a:ext cx="80197" cy="80197"/>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9" y="108385"/>
                  </a:cubicBezTo>
                  <a:cubicBezTo>
                    <a:pt x="24251" y="108385"/>
                    <a:pt x="0" y="84125"/>
                    <a:pt x="0" y="54178"/>
                  </a:cubicBezTo>
                  <a:cubicBezTo>
                    <a:pt x="0" y="24260"/>
                    <a:pt x="24251"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12" name="Freeform: Shape 511">
              <a:extLst>
                <a:ext uri="{FF2B5EF4-FFF2-40B4-BE49-F238E27FC236}">
                  <a16:creationId xmlns:a16="http://schemas.microsoft.com/office/drawing/2014/main" id="{73E3AC49-BA38-4B83-B5CC-B8A7F17D9EB1}"/>
                </a:ext>
              </a:extLst>
            </p:cNvPr>
            <p:cNvSpPr/>
            <p:nvPr/>
          </p:nvSpPr>
          <p:spPr>
            <a:xfrm>
              <a:off x="2983398" y="4626076"/>
              <a:ext cx="80197" cy="80197"/>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89"/>
                    <a:pt x="24260" y="0"/>
                    <a:pt x="54169" y="0"/>
                  </a:cubicBezTo>
                  <a:cubicBezTo>
                    <a:pt x="84125" y="0"/>
                    <a:pt x="108385" y="24289"/>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13" name="Freeform: Shape 512">
              <a:extLst>
                <a:ext uri="{FF2B5EF4-FFF2-40B4-BE49-F238E27FC236}">
                  <a16:creationId xmlns:a16="http://schemas.microsoft.com/office/drawing/2014/main" id="{553C7CF5-EA39-4085-9A36-42CCB191E029}"/>
                </a:ext>
              </a:extLst>
            </p:cNvPr>
            <p:cNvSpPr/>
            <p:nvPr/>
          </p:nvSpPr>
          <p:spPr>
            <a:xfrm>
              <a:off x="3118407" y="4634251"/>
              <a:ext cx="80197" cy="80197"/>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14" name="Freeform: Shape 513">
              <a:extLst>
                <a:ext uri="{FF2B5EF4-FFF2-40B4-BE49-F238E27FC236}">
                  <a16:creationId xmlns:a16="http://schemas.microsoft.com/office/drawing/2014/main" id="{7FD51339-0929-4AAC-8885-96FF0DA51D5C}"/>
                </a:ext>
              </a:extLst>
            </p:cNvPr>
            <p:cNvSpPr/>
            <p:nvPr/>
          </p:nvSpPr>
          <p:spPr>
            <a:xfrm>
              <a:off x="3253416" y="4628796"/>
              <a:ext cx="80198" cy="80198"/>
            </a:xfrm>
            <a:custGeom>
              <a:avLst/>
              <a:gdLst>
                <a:gd name="connsiteX0" fmla="*/ 108385 w 108385"/>
                <a:gd name="connsiteY0" fmla="*/ 54216 h 108385"/>
                <a:gd name="connsiteX1" fmla="*/ 54178 w 108385"/>
                <a:gd name="connsiteY1" fmla="*/ 108385 h 108385"/>
                <a:gd name="connsiteX2" fmla="*/ 0 w 108385"/>
                <a:gd name="connsiteY2" fmla="*/ 54216 h 108385"/>
                <a:gd name="connsiteX3" fmla="*/ 54178 w 108385"/>
                <a:gd name="connsiteY3" fmla="*/ 0 h 108385"/>
                <a:gd name="connsiteX4" fmla="*/ 108385 w 10838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16"/>
                  </a:moveTo>
                  <a:cubicBezTo>
                    <a:pt x="108385" y="84125"/>
                    <a:pt x="84087" y="108385"/>
                    <a:pt x="54178" y="108385"/>
                  </a:cubicBezTo>
                  <a:cubicBezTo>
                    <a:pt x="24260" y="108385"/>
                    <a:pt x="0" y="84125"/>
                    <a:pt x="0" y="54216"/>
                  </a:cubicBezTo>
                  <a:cubicBezTo>
                    <a:pt x="0" y="24260"/>
                    <a:pt x="24260" y="0"/>
                    <a:pt x="54178" y="0"/>
                  </a:cubicBezTo>
                  <a:cubicBezTo>
                    <a:pt x="84087"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15" name="Freeform: Shape 514">
              <a:extLst>
                <a:ext uri="{FF2B5EF4-FFF2-40B4-BE49-F238E27FC236}">
                  <a16:creationId xmlns:a16="http://schemas.microsoft.com/office/drawing/2014/main" id="{0333CCB6-4BD2-4950-9379-A3C4397A2FD9}"/>
                </a:ext>
              </a:extLst>
            </p:cNvPr>
            <p:cNvSpPr/>
            <p:nvPr/>
          </p:nvSpPr>
          <p:spPr>
            <a:xfrm>
              <a:off x="3388432" y="4627450"/>
              <a:ext cx="80169" cy="80197"/>
            </a:xfrm>
            <a:custGeom>
              <a:avLst/>
              <a:gdLst>
                <a:gd name="connsiteX0" fmla="*/ 108347 w 108346"/>
                <a:gd name="connsiteY0" fmla="*/ 54178 h 108384"/>
                <a:gd name="connsiteX1" fmla="*/ 54169 w 108346"/>
                <a:gd name="connsiteY1" fmla="*/ 108385 h 108384"/>
                <a:gd name="connsiteX2" fmla="*/ 0 w 108346"/>
                <a:gd name="connsiteY2" fmla="*/ 54178 h 108384"/>
                <a:gd name="connsiteX3" fmla="*/ 54169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7" y="108385"/>
                    <a:pt x="54169" y="108385"/>
                  </a:cubicBezTo>
                  <a:cubicBezTo>
                    <a:pt x="24260" y="108385"/>
                    <a:pt x="0" y="84125"/>
                    <a:pt x="0" y="54178"/>
                  </a:cubicBezTo>
                  <a:cubicBezTo>
                    <a:pt x="0" y="24260"/>
                    <a:pt x="24260" y="0"/>
                    <a:pt x="54169"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16" name="Freeform: Shape 515">
              <a:extLst>
                <a:ext uri="{FF2B5EF4-FFF2-40B4-BE49-F238E27FC236}">
                  <a16:creationId xmlns:a16="http://schemas.microsoft.com/office/drawing/2014/main" id="{9BE67AB9-B02F-492D-BED1-B8CFB175C4E2}"/>
                </a:ext>
              </a:extLst>
            </p:cNvPr>
            <p:cNvSpPr/>
            <p:nvPr/>
          </p:nvSpPr>
          <p:spPr>
            <a:xfrm>
              <a:off x="3523441" y="4636978"/>
              <a:ext cx="80169" cy="80190"/>
            </a:xfrm>
            <a:custGeom>
              <a:avLst/>
              <a:gdLst>
                <a:gd name="connsiteX0" fmla="*/ 108347 w 108346"/>
                <a:gd name="connsiteY0" fmla="*/ 54169 h 108375"/>
                <a:gd name="connsiteX1" fmla="*/ 54169 w 108346"/>
                <a:gd name="connsiteY1" fmla="*/ 108376 h 108375"/>
                <a:gd name="connsiteX2" fmla="*/ 0 w 108346"/>
                <a:gd name="connsiteY2" fmla="*/ 54169 h 108375"/>
                <a:gd name="connsiteX3" fmla="*/ 54169 w 108346"/>
                <a:gd name="connsiteY3" fmla="*/ 0 h 108375"/>
                <a:gd name="connsiteX4" fmla="*/ 108347 w 108346"/>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75">
                  <a:moveTo>
                    <a:pt x="108347" y="54169"/>
                  </a:moveTo>
                  <a:cubicBezTo>
                    <a:pt x="108347" y="84125"/>
                    <a:pt x="84087" y="108376"/>
                    <a:pt x="54169" y="108376"/>
                  </a:cubicBezTo>
                  <a:cubicBezTo>
                    <a:pt x="24260" y="108376"/>
                    <a:pt x="0" y="84125"/>
                    <a:pt x="0" y="54169"/>
                  </a:cubicBezTo>
                  <a:cubicBezTo>
                    <a:pt x="0" y="24251"/>
                    <a:pt x="24260" y="0"/>
                    <a:pt x="54169" y="0"/>
                  </a:cubicBezTo>
                  <a:cubicBezTo>
                    <a:pt x="84087" y="0"/>
                    <a:pt x="108347" y="24251"/>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17" name="Freeform: Shape 516">
              <a:extLst>
                <a:ext uri="{FF2B5EF4-FFF2-40B4-BE49-F238E27FC236}">
                  <a16:creationId xmlns:a16="http://schemas.microsoft.com/office/drawing/2014/main" id="{DF06FF5E-C799-4107-B8B7-0ED59912F866}"/>
                </a:ext>
              </a:extLst>
            </p:cNvPr>
            <p:cNvSpPr/>
            <p:nvPr/>
          </p:nvSpPr>
          <p:spPr>
            <a:xfrm>
              <a:off x="2078434" y="4549127"/>
              <a:ext cx="1485088" cy="72127"/>
            </a:xfrm>
            <a:custGeom>
              <a:avLst/>
              <a:gdLst>
                <a:gd name="connsiteX0" fmla="*/ 0 w 2007055"/>
                <a:gd name="connsiteY0" fmla="*/ 0 h 97478"/>
                <a:gd name="connsiteX1" fmla="*/ 182464 w 2007055"/>
                <a:gd name="connsiteY1" fmla="*/ 12868 h 97478"/>
                <a:gd name="connsiteX2" fmla="*/ 364927 w 2007055"/>
                <a:gd name="connsiteY2" fmla="*/ 5505 h 97478"/>
                <a:gd name="connsiteX3" fmla="*/ 547349 w 2007055"/>
                <a:gd name="connsiteY3" fmla="*/ 22060 h 97478"/>
                <a:gd name="connsiteX4" fmla="*/ 729820 w 2007055"/>
                <a:gd name="connsiteY4" fmla="*/ 42301 h 97478"/>
                <a:gd name="connsiteX5" fmla="*/ 912281 w 2007055"/>
                <a:gd name="connsiteY5" fmla="*/ 34938 h 97478"/>
                <a:gd name="connsiteX6" fmla="*/ 1094742 w 2007055"/>
                <a:gd name="connsiteY6" fmla="*/ 33109 h 97478"/>
                <a:gd name="connsiteX7" fmla="*/ 1277202 w 2007055"/>
                <a:gd name="connsiteY7" fmla="*/ 60722 h 97478"/>
                <a:gd name="connsiteX8" fmla="*/ 1642134 w 2007055"/>
                <a:gd name="connsiteY8" fmla="*/ 79096 h 97478"/>
                <a:gd name="connsiteX9" fmla="*/ 1824595 w 2007055"/>
                <a:gd name="connsiteY9" fmla="*/ 66227 h 97478"/>
                <a:gd name="connsiteX10" fmla="*/ 2007056 w 2007055"/>
                <a:gd name="connsiteY10" fmla="*/ 97479 h 9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7055" h="97478">
                  <a:moveTo>
                    <a:pt x="0" y="0"/>
                  </a:moveTo>
                  <a:lnTo>
                    <a:pt x="182464" y="12868"/>
                  </a:lnTo>
                  <a:lnTo>
                    <a:pt x="364927" y="5505"/>
                  </a:lnTo>
                  <a:lnTo>
                    <a:pt x="547349" y="22060"/>
                  </a:lnTo>
                  <a:lnTo>
                    <a:pt x="729820" y="42301"/>
                  </a:lnTo>
                  <a:lnTo>
                    <a:pt x="912281" y="34938"/>
                  </a:lnTo>
                  <a:lnTo>
                    <a:pt x="1094742" y="33109"/>
                  </a:lnTo>
                  <a:lnTo>
                    <a:pt x="1277202" y="60722"/>
                  </a:lnTo>
                  <a:lnTo>
                    <a:pt x="1642134" y="79096"/>
                  </a:lnTo>
                  <a:lnTo>
                    <a:pt x="1824595" y="66227"/>
                  </a:lnTo>
                  <a:lnTo>
                    <a:pt x="2007056" y="97479"/>
                  </a:lnTo>
                </a:path>
              </a:pathLst>
            </a:custGeom>
            <a:noFill/>
            <a:ln w="22359" cap="flat">
              <a:solidFill>
                <a:srgbClr val="38586E"/>
              </a:solidFill>
              <a:prstDash val="solid"/>
              <a:round/>
            </a:ln>
          </p:spPr>
          <p:txBody>
            <a:bodyPr rtlCol="0" anchor="ctr"/>
            <a:lstStyle/>
            <a:p>
              <a:endParaRPr lang="en-CA"/>
            </a:p>
          </p:txBody>
        </p:sp>
        <p:sp>
          <p:nvSpPr>
            <p:cNvPr id="518" name="Freeform: Shape 517">
              <a:extLst>
                <a:ext uri="{FF2B5EF4-FFF2-40B4-BE49-F238E27FC236}">
                  <a16:creationId xmlns:a16="http://schemas.microsoft.com/office/drawing/2014/main" id="{E4477F79-91F4-4DFE-A24A-6F57EDE8790F}"/>
                </a:ext>
              </a:extLst>
            </p:cNvPr>
            <p:cNvSpPr/>
            <p:nvPr/>
          </p:nvSpPr>
          <p:spPr>
            <a:xfrm>
              <a:off x="2078434" y="4651208"/>
              <a:ext cx="1485088" cy="25851"/>
            </a:xfrm>
            <a:custGeom>
              <a:avLst/>
              <a:gdLst>
                <a:gd name="connsiteX0" fmla="*/ 0 w 2007055"/>
                <a:gd name="connsiteY0" fmla="*/ 1857 h 34937"/>
                <a:gd name="connsiteX1" fmla="*/ 182464 w 2007055"/>
                <a:gd name="connsiteY1" fmla="*/ 1857 h 34937"/>
                <a:gd name="connsiteX2" fmla="*/ 364927 w 2007055"/>
                <a:gd name="connsiteY2" fmla="*/ 0 h 34937"/>
                <a:gd name="connsiteX3" fmla="*/ 547349 w 2007055"/>
                <a:gd name="connsiteY3" fmla="*/ 9192 h 34937"/>
                <a:gd name="connsiteX4" fmla="*/ 729820 w 2007055"/>
                <a:gd name="connsiteY4" fmla="*/ 12878 h 34937"/>
                <a:gd name="connsiteX5" fmla="*/ 912281 w 2007055"/>
                <a:gd name="connsiteY5" fmla="*/ 22069 h 34937"/>
                <a:gd name="connsiteX6" fmla="*/ 1094742 w 2007055"/>
                <a:gd name="connsiteY6" fmla="*/ 12878 h 34937"/>
                <a:gd name="connsiteX7" fmla="*/ 1277202 w 2007055"/>
                <a:gd name="connsiteY7" fmla="*/ 20241 h 34937"/>
                <a:gd name="connsiteX8" fmla="*/ 1459673 w 2007055"/>
                <a:gd name="connsiteY8" fmla="*/ 31290 h 34937"/>
                <a:gd name="connsiteX9" fmla="*/ 1642134 w 2007055"/>
                <a:gd name="connsiteY9" fmla="*/ 23927 h 34937"/>
                <a:gd name="connsiteX10" fmla="*/ 1824595 w 2007055"/>
                <a:gd name="connsiteY10" fmla="*/ 22069 h 34937"/>
                <a:gd name="connsiteX11" fmla="*/ 2007056 w 2007055"/>
                <a:gd name="connsiteY11" fmla="*/ 34938 h 3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55" h="34937">
                  <a:moveTo>
                    <a:pt x="0" y="1857"/>
                  </a:moveTo>
                  <a:lnTo>
                    <a:pt x="182464" y="1857"/>
                  </a:lnTo>
                  <a:lnTo>
                    <a:pt x="364927" y="0"/>
                  </a:lnTo>
                  <a:lnTo>
                    <a:pt x="547349" y="9192"/>
                  </a:lnTo>
                  <a:lnTo>
                    <a:pt x="729820" y="12878"/>
                  </a:lnTo>
                  <a:lnTo>
                    <a:pt x="912281" y="22069"/>
                  </a:lnTo>
                  <a:lnTo>
                    <a:pt x="1094742" y="12878"/>
                  </a:lnTo>
                  <a:lnTo>
                    <a:pt x="1277202" y="20241"/>
                  </a:lnTo>
                  <a:lnTo>
                    <a:pt x="1459673" y="31290"/>
                  </a:lnTo>
                  <a:lnTo>
                    <a:pt x="1642134" y="23927"/>
                  </a:lnTo>
                  <a:lnTo>
                    <a:pt x="1824595" y="22069"/>
                  </a:lnTo>
                  <a:lnTo>
                    <a:pt x="2007056" y="34938"/>
                  </a:lnTo>
                </a:path>
              </a:pathLst>
            </a:custGeom>
            <a:noFill/>
            <a:ln w="22359" cap="flat">
              <a:solidFill>
                <a:srgbClr val="C33B30"/>
              </a:solidFill>
              <a:prstDash val="solid"/>
              <a:round/>
            </a:ln>
          </p:spPr>
          <p:txBody>
            <a:bodyPr rtlCol="0" anchor="ctr"/>
            <a:lstStyle/>
            <a:p>
              <a:endParaRPr lang="en-CA"/>
            </a:p>
          </p:txBody>
        </p:sp>
        <p:sp>
          <p:nvSpPr>
            <p:cNvPr id="519" name="Freeform: Shape 518">
              <a:extLst>
                <a:ext uri="{FF2B5EF4-FFF2-40B4-BE49-F238E27FC236}">
                  <a16:creationId xmlns:a16="http://schemas.microsoft.com/office/drawing/2014/main" id="{39600980-A227-4A2C-8161-F17207E6438C}"/>
                </a:ext>
              </a:extLst>
            </p:cNvPr>
            <p:cNvSpPr/>
            <p:nvPr/>
          </p:nvSpPr>
          <p:spPr>
            <a:xfrm>
              <a:off x="1997411" y="3129254"/>
              <a:ext cx="1647112" cy="1621533"/>
            </a:xfrm>
            <a:custGeom>
              <a:avLst/>
              <a:gdLst>
                <a:gd name="connsiteX0" fmla="*/ 0 w 2226026"/>
                <a:gd name="connsiteY0" fmla="*/ 2191457 h 2191456"/>
                <a:gd name="connsiteX1" fmla="*/ 2226027 w 2226026"/>
                <a:gd name="connsiteY1" fmla="*/ 2191457 h 2191456"/>
                <a:gd name="connsiteX2" fmla="*/ 2226027 w 2226026"/>
                <a:gd name="connsiteY2" fmla="*/ 0 h 2191456"/>
                <a:gd name="connsiteX3" fmla="*/ 0 w 2226026"/>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6" h="2191456">
                  <a:moveTo>
                    <a:pt x="0" y="2191457"/>
                  </a:moveTo>
                  <a:lnTo>
                    <a:pt x="2226027" y="2191457"/>
                  </a:lnTo>
                  <a:lnTo>
                    <a:pt x="2226027" y="0"/>
                  </a:lnTo>
                  <a:lnTo>
                    <a:pt x="0" y="0"/>
                  </a:lnTo>
                  <a:close/>
                </a:path>
              </a:pathLst>
            </a:custGeom>
            <a:noFill/>
            <a:ln w="10163" cap="rnd">
              <a:solidFill>
                <a:srgbClr val="333333"/>
              </a:solidFill>
              <a:prstDash val="solid"/>
              <a:round/>
            </a:ln>
          </p:spPr>
          <p:txBody>
            <a:bodyPr rtlCol="0" anchor="ctr"/>
            <a:lstStyle/>
            <a:p>
              <a:endParaRPr lang="en-CA"/>
            </a:p>
          </p:txBody>
        </p:sp>
        <p:sp>
          <p:nvSpPr>
            <p:cNvPr id="520" name="Freeform: Shape 519">
              <a:extLst>
                <a:ext uri="{FF2B5EF4-FFF2-40B4-BE49-F238E27FC236}">
                  <a16:creationId xmlns:a16="http://schemas.microsoft.com/office/drawing/2014/main" id="{0CA3902F-88AA-4BEC-AF6E-EE3DEB6D19B5}"/>
                </a:ext>
              </a:extLst>
            </p:cNvPr>
            <p:cNvSpPr/>
            <p:nvPr/>
          </p:nvSpPr>
          <p:spPr>
            <a:xfrm>
              <a:off x="3683146" y="3129254"/>
              <a:ext cx="1647108" cy="1621533"/>
            </a:xfrm>
            <a:custGeom>
              <a:avLst/>
              <a:gdLst>
                <a:gd name="connsiteX0" fmla="*/ 0 w 2226020"/>
                <a:gd name="connsiteY0" fmla="*/ 2191457 h 2191456"/>
                <a:gd name="connsiteX1" fmla="*/ 2226021 w 2226020"/>
                <a:gd name="connsiteY1" fmla="*/ 2191457 h 2191456"/>
                <a:gd name="connsiteX2" fmla="*/ 2226021 w 2226020"/>
                <a:gd name="connsiteY2" fmla="*/ 0 h 2191456"/>
                <a:gd name="connsiteX3" fmla="*/ 0 w 2226020"/>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0" h="2191456">
                  <a:moveTo>
                    <a:pt x="0" y="2191457"/>
                  </a:moveTo>
                  <a:lnTo>
                    <a:pt x="2226021" y="2191457"/>
                  </a:lnTo>
                  <a:lnTo>
                    <a:pt x="2226021" y="0"/>
                  </a:lnTo>
                  <a:lnTo>
                    <a:pt x="0" y="0"/>
                  </a:lnTo>
                  <a:close/>
                </a:path>
              </a:pathLst>
            </a:custGeom>
            <a:solidFill>
              <a:srgbClr val="FFFFFF"/>
            </a:solidFill>
            <a:ln w="9525" cap="flat">
              <a:noFill/>
              <a:prstDash val="solid"/>
              <a:miter/>
            </a:ln>
          </p:spPr>
          <p:txBody>
            <a:bodyPr rtlCol="0" anchor="ctr"/>
            <a:lstStyle/>
            <a:p>
              <a:endParaRPr lang="en-CA"/>
            </a:p>
          </p:txBody>
        </p:sp>
        <p:sp>
          <p:nvSpPr>
            <p:cNvPr id="521" name="Freeform: Shape 520">
              <a:extLst>
                <a:ext uri="{FF2B5EF4-FFF2-40B4-BE49-F238E27FC236}">
                  <a16:creationId xmlns:a16="http://schemas.microsoft.com/office/drawing/2014/main" id="{FAA1D42B-24B6-458F-A277-57754168C5D7}"/>
                </a:ext>
              </a:extLst>
            </p:cNvPr>
            <p:cNvSpPr/>
            <p:nvPr/>
          </p:nvSpPr>
          <p:spPr>
            <a:xfrm>
              <a:off x="3683146" y="4561376"/>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22" name="Freeform: Shape 521">
              <a:extLst>
                <a:ext uri="{FF2B5EF4-FFF2-40B4-BE49-F238E27FC236}">
                  <a16:creationId xmlns:a16="http://schemas.microsoft.com/office/drawing/2014/main" id="{15438EBE-42D6-4292-A84E-C7B606E43022}"/>
                </a:ext>
              </a:extLst>
            </p:cNvPr>
            <p:cNvSpPr/>
            <p:nvPr/>
          </p:nvSpPr>
          <p:spPr>
            <a:xfrm>
              <a:off x="3683146" y="4289152"/>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23" name="Freeform: Shape 522">
              <a:extLst>
                <a:ext uri="{FF2B5EF4-FFF2-40B4-BE49-F238E27FC236}">
                  <a16:creationId xmlns:a16="http://schemas.microsoft.com/office/drawing/2014/main" id="{DBFCE5EE-B647-456C-800C-09DA6DD96580}"/>
                </a:ext>
              </a:extLst>
            </p:cNvPr>
            <p:cNvSpPr/>
            <p:nvPr/>
          </p:nvSpPr>
          <p:spPr>
            <a:xfrm>
              <a:off x="3683146" y="4016928"/>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24" name="Freeform: Shape 523">
              <a:extLst>
                <a:ext uri="{FF2B5EF4-FFF2-40B4-BE49-F238E27FC236}">
                  <a16:creationId xmlns:a16="http://schemas.microsoft.com/office/drawing/2014/main" id="{B6CB197B-4D77-4E96-8EF7-1A4A8D26EC24}"/>
                </a:ext>
              </a:extLst>
            </p:cNvPr>
            <p:cNvSpPr/>
            <p:nvPr/>
          </p:nvSpPr>
          <p:spPr>
            <a:xfrm>
              <a:off x="3683146" y="3744676"/>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25" name="Freeform: Shape 524">
              <a:extLst>
                <a:ext uri="{FF2B5EF4-FFF2-40B4-BE49-F238E27FC236}">
                  <a16:creationId xmlns:a16="http://schemas.microsoft.com/office/drawing/2014/main" id="{95D8C0E3-7A7F-407A-BC9E-137EADDEBFE9}"/>
                </a:ext>
              </a:extLst>
            </p:cNvPr>
            <p:cNvSpPr/>
            <p:nvPr/>
          </p:nvSpPr>
          <p:spPr>
            <a:xfrm>
              <a:off x="3683146" y="3472453"/>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26" name="Freeform: Shape 525">
              <a:extLst>
                <a:ext uri="{FF2B5EF4-FFF2-40B4-BE49-F238E27FC236}">
                  <a16:creationId xmlns:a16="http://schemas.microsoft.com/office/drawing/2014/main" id="{469B357F-1F0A-462A-A1D0-901BF5BF66EB}"/>
                </a:ext>
              </a:extLst>
            </p:cNvPr>
            <p:cNvSpPr/>
            <p:nvPr/>
          </p:nvSpPr>
          <p:spPr>
            <a:xfrm>
              <a:off x="3683146" y="3200229"/>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27" name="Freeform: Shape 526">
              <a:extLst>
                <a:ext uri="{FF2B5EF4-FFF2-40B4-BE49-F238E27FC236}">
                  <a16:creationId xmlns:a16="http://schemas.microsoft.com/office/drawing/2014/main" id="{0BB8253D-C503-4720-A74A-4478F5913DBC}"/>
                </a:ext>
              </a:extLst>
            </p:cNvPr>
            <p:cNvSpPr/>
            <p:nvPr/>
          </p:nvSpPr>
          <p:spPr>
            <a:xfrm>
              <a:off x="3683146" y="4697492"/>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28" name="Freeform: Shape 527">
              <a:extLst>
                <a:ext uri="{FF2B5EF4-FFF2-40B4-BE49-F238E27FC236}">
                  <a16:creationId xmlns:a16="http://schemas.microsoft.com/office/drawing/2014/main" id="{39296F03-4B15-4292-B90A-83D62321B3B1}"/>
                </a:ext>
              </a:extLst>
            </p:cNvPr>
            <p:cNvSpPr/>
            <p:nvPr/>
          </p:nvSpPr>
          <p:spPr>
            <a:xfrm>
              <a:off x="3683146" y="4425260"/>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29" name="Freeform: Shape 528">
              <a:extLst>
                <a:ext uri="{FF2B5EF4-FFF2-40B4-BE49-F238E27FC236}">
                  <a16:creationId xmlns:a16="http://schemas.microsoft.com/office/drawing/2014/main" id="{9494361B-9060-447E-9AB8-F1FB3CF633C6}"/>
                </a:ext>
              </a:extLst>
            </p:cNvPr>
            <p:cNvSpPr/>
            <p:nvPr/>
          </p:nvSpPr>
          <p:spPr>
            <a:xfrm>
              <a:off x="3683146" y="4153043"/>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30" name="Freeform: Shape 529">
              <a:extLst>
                <a:ext uri="{FF2B5EF4-FFF2-40B4-BE49-F238E27FC236}">
                  <a16:creationId xmlns:a16="http://schemas.microsoft.com/office/drawing/2014/main" id="{D044D0A2-8181-43CB-8650-1D040D4A5C52}"/>
                </a:ext>
              </a:extLst>
            </p:cNvPr>
            <p:cNvSpPr/>
            <p:nvPr/>
          </p:nvSpPr>
          <p:spPr>
            <a:xfrm>
              <a:off x="3683146" y="3880813"/>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31" name="Freeform: Shape 530">
              <a:extLst>
                <a:ext uri="{FF2B5EF4-FFF2-40B4-BE49-F238E27FC236}">
                  <a16:creationId xmlns:a16="http://schemas.microsoft.com/office/drawing/2014/main" id="{2144B148-298E-4CE2-8164-372241B523B5}"/>
                </a:ext>
              </a:extLst>
            </p:cNvPr>
            <p:cNvSpPr/>
            <p:nvPr/>
          </p:nvSpPr>
          <p:spPr>
            <a:xfrm>
              <a:off x="3683146" y="3608567"/>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32" name="Freeform: Shape 531">
              <a:extLst>
                <a:ext uri="{FF2B5EF4-FFF2-40B4-BE49-F238E27FC236}">
                  <a16:creationId xmlns:a16="http://schemas.microsoft.com/office/drawing/2014/main" id="{5222922D-58F4-403B-B4EA-E8DA42D3872A}"/>
                </a:ext>
              </a:extLst>
            </p:cNvPr>
            <p:cNvSpPr/>
            <p:nvPr/>
          </p:nvSpPr>
          <p:spPr>
            <a:xfrm>
              <a:off x="3683146" y="3336340"/>
              <a:ext cx="1647108" cy="7048"/>
            </a:xfrm>
            <a:custGeom>
              <a:avLst/>
              <a:gdLst>
                <a:gd name="connsiteX0" fmla="*/ 0 w 2226020"/>
                <a:gd name="connsiteY0" fmla="*/ 0 h 9525"/>
                <a:gd name="connsiteX1" fmla="*/ 2226021 w 2226020"/>
                <a:gd name="connsiteY1" fmla="*/ 0 h 9525"/>
              </a:gdLst>
              <a:ahLst/>
              <a:cxnLst>
                <a:cxn ang="0">
                  <a:pos x="connsiteX0" y="connsiteY0"/>
                </a:cxn>
                <a:cxn ang="0">
                  <a:pos x="connsiteX1" y="connsiteY1"/>
                </a:cxn>
              </a:cxnLst>
              <a:rect l="l" t="t" r="r" b="b"/>
              <a:pathLst>
                <a:path w="2226020"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33" name="Freeform: Shape 532">
              <a:extLst>
                <a:ext uri="{FF2B5EF4-FFF2-40B4-BE49-F238E27FC236}">
                  <a16:creationId xmlns:a16="http://schemas.microsoft.com/office/drawing/2014/main" id="{37C916A5-A9DF-41AB-A164-A8A791856A50}"/>
                </a:ext>
              </a:extLst>
            </p:cNvPr>
            <p:cNvSpPr/>
            <p:nvPr/>
          </p:nvSpPr>
          <p:spPr>
            <a:xfrm>
              <a:off x="3764140"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34" name="Freeform: Shape 533">
              <a:extLst>
                <a:ext uri="{FF2B5EF4-FFF2-40B4-BE49-F238E27FC236}">
                  <a16:creationId xmlns:a16="http://schemas.microsoft.com/office/drawing/2014/main" id="{F888C4A8-C25F-49D1-A6ED-D0C37892191C}"/>
                </a:ext>
              </a:extLst>
            </p:cNvPr>
            <p:cNvSpPr/>
            <p:nvPr/>
          </p:nvSpPr>
          <p:spPr>
            <a:xfrm>
              <a:off x="3899149"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35" name="Freeform: Shape 534">
              <a:extLst>
                <a:ext uri="{FF2B5EF4-FFF2-40B4-BE49-F238E27FC236}">
                  <a16:creationId xmlns:a16="http://schemas.microsoft.com/office/drawing/2014/main" id="{CDB221AF-D502-4215-8F2A-4D077D4D6DE1}"/>
                </a:ext>
              </a:extLst>
            </p:cNvPr>
            <p:cNvSpPr/>
            <p:nvPr/>
          </p:nvSpPr>
          <p:spPr>
            <a:xfrm>
              <a:off x="403416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36" name="Freeform: Shape 535">
              <a:extLst>
                <a:ext uri="{FF2B5EF4-FFF2-40B4-BE49-F238E27FC236}">
                  <a16:creationId xmlns:a16="http://schemas.microsoft.com/office/drawing/2014/main" id="{059B3AAA-CFC2-4E66-863C-F9695D63C8A6}"/>
                </a:ext>
              </a:extLst>
            </p:cNvPr>
            <p:cNvSpPr/>
            <p:nvPr/>
          </p:nvSpPr>
          <p:spPr>
            <a:xfrm>
              <a:off x="4169174"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37" name="Freeform: Shape 536">
              <a:extLst>
                <a:ext uri="{FF2B5EF4-FFF2-40B4-BE49-F238E27FC236}">
                  <a16:creationId xmlns:a16="http://schemas.microsoft.com/office/drawing/2014/main" id="{5EDDCC7F-CAC3-4B3B-8996-ECD969B5AFAC}"/>
                </a:ext>
              </a:extLst>
            </p:cNvPr>
            <p:cNvSpPr/>
            <p:nvPr/>
          </p:nvSpPr>
          <p:spPr>
            <a:xfrm>
              <a:off x="4304183"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38" name="Freeform: Shape 537">
              <a:extLst>
                <a:ext uri="{FF2B5EF4-FFF2-40B4-BE49-F238E27FC236}">
                  <a16:creationId xmlns:a16="http://schemas.microsoft.com/office/drawing/2014/main" id="{4C0C9834-91BF-4EDE-BD1A-A7143A79678E}"/>
                </a:ext>
              </a:extLst>
            </p:cNvPr>
            <p:cNvSpPr/>
            <p:nvPr/>
          </p:nvSpPr>
          <p:spPr>
            <a:xfrm>
              <a:off x="4439192"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39" name="Freeform: Shape 538">
              <a:extLst>
                <a:ext uri="{FF2B5EF4-FFF2-40B4-BE49-F238E27FC236}">
                  <a16:creationId xmlns:a16="http://schemas.microsoft.com/office/drawing/2014/main" id="{91540D87-7BFD-4D9D-8795-2A5F0AFD2976}"/>
                </a:ext>
              </a:extLst>
            </p:cNvPr>
            <p:cNvSpPr/>
            <p:nvPr/>
          </p:nvSpPr>
          <p:spPr>
            <a:xfrm>
              <a:off x="4574208"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40" name="Freeform: Shape 539">
              <a:extLst>
                <a:ext uri="{FF2B5EF4-FFF2-40B4-BE49-F238E27FC236}">
                  <a16:creationId xmlns:a16="http://schemas.microsoft.com/office/drawing/2014/main" id="{32902BEC-5450-40C5-8BDD-BCDE48F9A5D4}"/>
                </a:ext>
              </a:extLst>
            </p:cNvPr>
            <p:cNvSpPr/>
            <p:nvPr/>
          </p:nvSpPr>
          <p:spPr>
            <a:xfrm>
              <a:off x="4709217"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41" name="Freeform: Shape 540">
              <a:extLst>
                <a:ext uri="{FF2B5EF4-FFF2-40B4-BE49-F238E27FC236}">
                  <a16:creationId xmlns:a16="http://schemas.microsoft.com/office/drawing/2014/main" id="{B7B7B4F1-A0B4-4FCA-9274-93CFF6168977}"/>
                </a:ext>
              </a:extLst>
            </p:cNvPr>
            <p:cNvSpPr/>
            <p:nvPr/>
          </p:nvSpPr>
          <p:spPr>
            <a:xfrm>
              <a:off x="4844226"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42" name="Freeform: Shape 541">
              <a:extLst>
                <a:ext uri="{FF2B5EF4-FFF2-40B4-BE49-F238E27FC236}">
                  <a16:creationId xmlns:a16="http://schemas.microsoft.com/office/drawing/2014/main" id="{FBE4A173-10C1-4912-B7BE-0FE935392D1C}"/>
                </a:ext>
              </a:extLst>
            </p:cNvPr>
            <p:cNvSpPr/>
            <p:nvPr/>
          </p:nvSpPr>
          <p:spPr>
            <a:xfrm>
              <a:off x="497923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43" name="Freeform: Shape 542">
              <a:extLst>
                <a:ext uri="{FF2B5EF4-FFF2-40B4-BE49-F238E27FC236}">
                  <a16:creationId xmlns:a16="http://schemas.microsoft.com/office/drawing/2014/main" id="{F947B371-7960-43B9-97B3-426CFD0F7167}"/>
                </a:ext>
              </a:extLst>
            </p:cNvPr>
            <p:cNvSpPr/>
            <p:nvPr/>
          </p:nvSpPr>
          <p:spPr>
            <a:xfrm>
              <a:off x="5114251"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44" name="Freeform: Shape 543">
              <a:extLst>
                <a:ext uri="{FF2B5EF4-FFF2-40B4-BE49-F238E27FC236}">
                  <a16:creationId xmlns:a16="http://schemas.microsoft.com/office/drawing/2014/main" id="{F2896FE4-D574-43FE-8142-FD39B6F577B9}"/>
                </a:ext>
              </a:extLst>
            </p:cNvPr>
            <p:cNvSpPr/>
            <p:nvPr/>
          </p:nvSpPr>
          <p:spPr>
            <a:xfrm>
              <a:off x="5249260"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45" name="Freeform: Shape 544">
              <a:extLst>
                <a:ext uri="{FF2B5EF4-FFF2-40B4-BE49-F238E27FC236}">
                  <a16:creationId xmlns:a16="http://schemas.microsoft.com/office/drawing/2014/main" id="{4AC8351B-F2CF-4363-8BE9-6D001E4E2225}"/>
                </a:ext>
              </a:extLst>
            </p:cNvPr>
            <p:cNvSpPr/>
            <p:nvPr/>
          </p:nvSpPr>
          <p:spPr>
            <a:xfrm>
              <a:off x="3724058" y="3436442"/>
              <a:ext cx="80197" cy="80197"/>
            </a:xfrm>
            <a:custGeom>
              <a:avLst/>
              <a:gdLst>
                <a:gd name="connsiteX0" fmla="*/ 108385 w 108384"/>
                <a:gd name="connsiteY0" fmla="*/ 54211 h 108384"/>
                <a:gd name="connsiteX1" fmla="*/ 54169 w 108384"/>
                <a:gd name="connsiteY1" fmla="*/ 108384 h 108384"/>
                <a:gd name="connsiteX2" fmla="*/ 0 w 108384"/>
                <a:gd name="connsiteY2" fmla="*/ 54211 h 108384"/>
                <a:gd name="connsiteX3" fmla="*/ 54169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169" y="108384"/>
                  </a:cubicBezTo>
                  <a:cubicBezTo>
                    <a:pt x="24260" y="108384"/>
                    <a:pt x="0" y="84126"/>
                    <a:pt x="0" y="54211"/>
                  </a:cubicBezTo>
                  <a:cubicBezTo>
                    <a:pt x="0" y="24259"/>
                    <a:pt x="24260" y="0"/>
                    <a:pt x="54169"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46" name="Freeform: Shape 545">
              <a:extLst>
                <a:ext uri="{FF2B5EF4-FFF2-40B4-BE49-F238E27FC236}">
                  <a16:creationId xmlns:a16="http://schemas.microsoft.com/office/drawing/2014/main" id="{040BDCA7-51CC-4686-9D1C-A15464AEFB55}"/>
                </a:ext>
              </a:extLst>
            </p:cNvPr>
            <p:cNvSpPr/>
            <p:nvPr/>
          </p:nvSpPr>
          <p:spPr>
            <a:xfrm>
              <a:off x="3859067" y="3444619"/>
              <a:ext cx="80197" cy="80197"/>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47" name="Freeform: Shape 546">
              <a:extLst>
                <a:ext uri="{FF2B5EF4-FFF2-40B4-BE49-F238E27FC236}">
                  <a16:creationId xmlns:a16="http://schemas.microsoft.com/office/drawing/2014/main" id="{03B61BF6-4564-48B7-B78C-8708C93332F8}"/>
                </a:ext>
              </a:extLst>
            </p:cNvPr>
            <p:cNvSpPr/>
            <p:nvPr/>
          </p:nvSpPr>
          <p:spPr>
            <a:xfrm>
              <a:off x="3994077" y="3380638"/>
              <a:ext cx="80197" cy="80197"/>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78" y="108384"/>
                  </a:cubicBezTo>
                  <a:cubicBezTo>
                    <a:pt x="24260" y="108384"/>
                    <a:pt x="0" y="84125"/>
                    <a:pt x="0" y="54211"/>
                  </a:cubicBezTo>
                  <a:cubicBezTo>
                    <a:pt x="0" y="24258"/>
                    <a:pt x="24260" y="0"/>
                    <a:pt x="54178" y="0"/>
                  </a:cubicBezTo>
                  <a:cubicBezTo>
                    <a:pt x="84125"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48" name="Freeform: Shape 547">
              <a:extLst>
                <a:ext uri="{FF2B5EF4-FFF2-40B4-BE49-F238E27FC236}">
                  <a16:creationId xmlns:a16="http://schemas.microsoft.com/office/drawing/2014/main" id="{797E14FB-1ED0-470C-9387-EF70ECF156F5}"/>
                </a:ext>
              </a:extLst>
            </p:cNvPr>
            <p:cNvSpPr/>
            <p:nvPr/>
          </p:nvSpPr>
          <p:spPr>
            <a:xfrm>
              <a:off x="4129086" y="3375186"/>
              <a:ext cx="80197" cy="80197"/>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78" y="108384"/>
                  </a:cubicBezTo>
                  <a:cubicBezTo>
                    <a:pt x="24260" y="108384"/>
                    <a:pt x="0" y="84125"/>
                    <a:pt x="0" y="54211"/>
                  </a:cubicBezTo>
                  <a:cubicBezTo>
                    <a:pt x="0" y="24259"/>
                    <a:pt x="24260" y="0"/>
                    <a:pt x="54178"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49" name="Freeform: Shape 548">
              <a:extLst>
                <a:ext uri="{FF2B5EF4-FFF2-40B4-BE49-F238E27FC236}">
                  <a16:creationId xmlns:a16="http://schemas.microsoft.com/office/drawing/2014/main" id="{13D4D188-0F2E-43C9-8113-EF1231C865D1}"/>
                </a:ext>
              </a:extLst>
            </p:cNvPr>
            <p:cNvSpPr/>
            <p:nvPr/>
          </p:nvSpPr>
          <p:spPr>
            <a:xfrm>
              <a:off x="4264101" y="3343884"/>
              <a:ext cx="80197" cy="80197"/>
            </a:xfrm>
            <a:custGeom>
              <a:avLst/>
              <a:gdLst>
                <a:gd name="connsiteX0" fmla="*/ 108385 w 108384"/>
                <a:gd name="connsiteY0" fmla="*/ 54211 h 108384"/>
                <a:gd name="connsiteX1" fmla="*/ 54169 w 108384"/>
                <a:gd name="connsiteY1" fmla="*/ 108384 h 108384"/>
                <a:gd name="connsiteX2" fmla="*/ 0 w 108384"/>
                <a:gd name="connsiteY2" fmla="*/ 54211 h 108384"/>
                <a:gd name="connsiteX3" fmla="*/ 54169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69" y="108384"/>
                  </a:cubicBezTo>
                  <a:cubicBezTo>
                    <a:pt x="24260" y="108384"/>
                    <a:pt x="0" y="84125"/>
                    <a:pt x="0" y="54211"/>
                  </a:cubicBezTo>
                  <a:cubicBezTo>
                    <a:pt x="0" y="24259"/>
                    <a:pt x="24260" y="0"/>
                    <a:pt x="54169"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50" name="Freeform: Shape 549">
              <a:extLst>
                <a:ext uri="{FF2B5EF4-FFF2-40B4-BE49-F238E27FC236}">
                  <a16:creationId xmlns:a16="http://schemas.microsoft.com/office/drawing/2014/main" id="{743F8546-0EA3-4E92-8EDE-4A0E828A01AC}"/>
                </a:ext>
              </a:extLst>
            </p:cNvPr>
            <p:cNvSpPr/>
            <p:nvPr/>
          </p:nvSpPr>
          <p:spPr>
            <a:xfrm>
              <a:off x="4399110" y="3296256"/>
              <a:ext cx="80197" cy="80197"/>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1" name="Freeform: Shape 550">
              <a:extLst>
                <a:ext uri="{FF2B5EF4-FFF2-40B4-BE49-F238E27FC236}">
                  <a16:creationId xmlns:a16="http://schemas.microsoft.com/office/drawing/2014/main" id="{24EBA68E-1974-48CC-A412-5281E1188AEC}"/>
                </a:ext>
              </a:extLst>
            </p:cNvPr>
            <p:cNvSpPr/>
            <p:nvPr/>
          </p:nvSpPr>
          <p:spPr>
            <a:xfrm>
              <a:off x="4534120" y="3278554"/>
              <a:ext cx="80197" cy="80196"/>
            </a:xfrm>
            <a:custGeom>
              <a:avLst/>
              <a:gdLst>
                <a:gd name="connsiteX0" fmla="*/ 108385 w 108384"/>
                <a:gd name="connsiteY0" fmla="*/ 54173 h 108383"/>
                <a:gd name="connsiteX1" fmla="*/ 54178 w 108384"/>
                <a:gd name="connsiteY1" fmla="*/ 108384 h 108383"/>
                <a:gd name="connsiteX2" fmla="*/ 0 w 108384"/>
                <a:gd name="connsiteY2" fmla="*/ 54173 h 108383"/>
                <a:gd name="connsiteX3" fmla="*/ 54178 w 108384"/>
                <a:gd name="connsiteY3" fmla="*/ 0 h 108383"/>
                <a:gd name="connsiteX4" fmla="*/ 108385 w 108384"/>
                <a:gd name="connsiteY4" fmla="*/ 54173 h 108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3">
                  <a:moveTo>
                    <a:pt x="108385" y="54173"/>
                  </a:moveTo>
                  <a:cubicBezTo>
                    <a:pt x="108385" y="84125"/>
                    <a:pt x="84087" y="108384"/>
                    <a:pt x="54178" y="108384"/>
                  </a:cubicBezTo>
                  <a:cubicBezTo>
                    <a:pt x="24260" y="108384"/>
                    <a:pt x="0" y="84125"/>
                    <a:pt x="0" y="54173"/>
                  </a:cubicBezTo>
                  <a:cubicBezTo>
                    <a:pt x="0" y="24258"/>
                    <a:pt x="24260" y="0"/>
                    <a:pt x="54178" y="0"/>
                  </a:cubicBezTo>
                  <a:cubicBezTo>
                    <a:pt x="84087"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2" name="Freeform: Shape 551">
              <a:extLst>
                <a:ext uri="{FF2B5EF4-FFF2-40B4-BE49-F238E27FC236}">
                  <a16:creationId xmlns:a16="http://schemas.microsoft.com/office/drawing/2014/main" id="{DBDFB9F0-4C92-4F9F-8615-0FAC40AC3A58}"/>
                </a:ext>
              </a:extLst>
            </p:cNvPr>
            <p:cNvSpPr/>
            <p:nvPr/>
          </p:nvSpPr>
          <p:spPr>
            <a:xfrm>
              <a:off x="4669129" y="3196897"/>
              <a:ext cx="80169" cy="80169"/>
            </a:xfrm>
            <a:custGeom>
              <a:avLst/>
              <a:gdLst>
                <a:gd name="connsiteX0" fmla="*/ 108347 w 108346"/>
                <a:gd name="connsiteY0" fmla="*/ 54173 h 108346"/>
                <a:gd name="connsiteX1" fmla="*/ 54178 w 108346"/>
                <a:gd name="connsiteY1" fmla="*/ 108347 h 108346"/>
                <a:gd name="connsiteX2" fmla="*/ 0 w 108346"/>
                <a:gd name="connsiteY2" fmla="*/ 54173 h 108346"/>
                <a:gd name="connsiteX3" fmla="*/ 54178 w 108346"/>
                <a:gd name="connsiteY3" fmla="*/ 0 h 108346"/>
                <a:gd name="connsiteX4" fmla="*/ 108347 w 108346"/>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3"/>
                  </a:moveTo>
                  <a:cubicBezTo>
                    <a:pt x="108347" y="84089"/>
                    <a:pt x="84096" y="108347"/>
                    <a:pt x="54178" y="108347"/>
                  </a:cubicBezTo>
                  <a:cubicBezTo>
                    <a:pt x="24260" y="108347"/>
                    <a:pt x="0" y="84089"/>
                    <a:pt x="0" y="54173"/>
                  </a:cubicBezTo>
                  <a:cubicBezTo>
                    <a:pt x="0" y="24259"/>
                    <a:pt x="24260" y="0"/>
                    <a:pt x="54178" y="0"/>
                  </a:cubicBezTo>
                  <a:cubicBezTo>
                    <a:pt x="84096"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3" name="Freeform: Shape 552">
              <a:extLst>
                <a:ext uri="{FF2B5EF4-FFF2-40B4-BE49-F238E27FC236}">
                  <a16:creationId xmlns:a16="http://schemas.microsoft.com/office/drawing/2014/main" id="{FB5C395D-671E-4118-87B2-9C712CB89DE3}"/>
                </a:ext>
              </a:extLst>
            </p:cNvPr>
            <p:cNvSpPr/>
            <p:nvPr/>
          </p:nvSpPr>
          <p:spPr>
            <a:xfrm>
              <a:off x="4804144" y="3255427"/>
              <a:ext cx="80169" cy="80169"/>
            </a:xfrm>
            <a:custGeom>
              <a:avLst/>
              <a:gdLst>
                <a:gd name="connsiteX0" fmla="*/ 108347 w 108346"/>
                <a:gd name="connsiteY0" fmla="*/ 54173 h 108346"/>
                <a:gd name="connsiteX1" fmla="*/ 54169 w 108346"/>
                <a:gd name="connsiteY1" fmla="*/ 108347 h 108346"/>
                <a:gd name="connsiteX2" fmla="*/ 0 w 108346"/>
                <a:gd name="connsiteY2" fmla="*/ 54173 h 108346"/>
                <a:gd name="connsiteX3" fmla="*/ 54169 w 108346"/>
                <a:gd name="connsiteY3" fmla="*/ 0 h 108346"/>
                <a:gd name="connsiteX4" fmla="*/ 108347 w 108346"/>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3"/>
                  </a:moveTo>
                  <a:cubicBezTo>
                    <a:pt x="108347" y="84088"/>
                    <a:pt x="84087" y="108347"/>
                    <a:pt x="54169" y="108347"/>
                  </a:cubicBezTo>
                  <a:cubicBezTo>
                    <a:pt x="24260" y="108347"/>
                    <a:pt x="0" y="84088"/>
                    <a:pt x="0" y="54173"/>
                  </a:cubicBezTo>
                  <a:cubicBezTo>
                    <a:pt x="0" y="24259"/>
                    <a:pt x="24260" y="0"/>
                    <a:pt x="54169"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4" name="Freeform: Shape 553">
              <a:extLst>
                <a:ext uri="{FF2B5EF4-FFF2-40B4-BE49-F238E27FC236}">
                  <a16:creationId xmlns:a16="http://schemas.microsoft.com/office/drawing/2014/main" id="{13C025B9-BD47-41DC-B276-5CCFFAF2A185}"/>
                </a:ext>
              </a:extLst>
            </p:cNvPr>
            <p:cNvSpPr/>
            <p:nvPr/>
          </p:nvSpPr>
          <p:spPr>
            <a:xfrm>
              <a:off x="4939125" y="3191447"/>
              <a:ext cx="80197" cy="80197"/>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207" y="108384"/>
                  </a:cubicBezTo>
                  <a:cubicBezTo>
                    <a:pt x="24298" y="108384"/>
                    <a:pt x="0" y="84125"/>
                    <a:pt x="0" y="54173"/>
                  </a:cubicBezTo>
                  <a:cubicBezTo>
                    <a:pt x="0" y="24259"/>
                    <a:pt x="24298"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5" name="Freeform: Shape 554">
              <a:extLst>
                <a:ext uri="{FF2B5EF4-FFF2-40B4-BE49-F238E27FC236}">
                  <a16:creationId xmlns:a16="http://schemas.microsoft.com/office/drawing/2014/main" id="{E7563FF3-A05B-4D41-B274-D2192DF94EEF}"/>
                </a:ext>
              </a:extLst>
            </p:cNvPr>
            <p:cNvSpPr/>
            <p:nvPr/>
          </p:nvSpPr>
          <p:spPr>
            <a:xfrm>
              <a:off x="5074134" y="3162869"/>
              <a:ext cx="80197" cy="80169"/>
            </a:xfrm>
            <a:custGeom>
              <a:avLst/>
              <a:gdLst>
                <a:gd name="connsiteX0" fmla="*/ 108385 w 108384"/>
                <a:gd name="connsiteY0" fmla="*/ 54173 h 108346"/>
                <a:gd name="connsiteX1" fmla="*/ 54216 w 108384"/>
                <a:gd name="connsiteY1" fmla="*/ 108347 h 108346"/>
                <a:gd name="connsiteX2" fmla="*/ 0 w 108384"/>
                <a:gd name="connsiteY2" fmla="*/ 54173 h 108346"/>
                <a:gd name="connsiteX3" fmla="*/ 54216 w 108384"/>
                <a:gd name="connsiteY3" fmla="*/ 0 h 108346"/>
                <a:gd name="connsiteX4" fmla="*/ 108385 w 108384"/>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3"/>
                  </a:moveTo>
                  <a:cubicBezTo>
                    <a:pt x="108385" y="84088"/>
                    <a:pt x="84125" y="108347"/>
                    <a:pt x="54216" y="108347"/>
                  </a:cubicBezTo>
                  <a:cubicBezTo>
                    <a:pt x="24260" y="108347"/>
                    <a:pt x="0" y="84088"/>
                    <a:pt x="0" y="54173"/>
                  </a:cubicBezTo>
                  <a:cubicBezTo>
                    <a:pt x="0" y="24259"/>
                    <a:pt x="24260" y="0"/>
                    <a:pt x="54216"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6" name="Freeform: Shape 555">
              <a:extLst>
                <a:ext uri="{FF2B5EF4-FFF2-40B4-BE49-F238E27FC236}">
                  <a16:creationId xmlns:a16="http://schemas.microsoft.com/office/drawing/2014/main" id="{89C0B60A-1B16-41CC-9502-7DB31C91BBC6}"/>
                </a:ext>
              </a:extLst>
            </p:cNvPr>
            <p:cNvSpPr/>
            <p:nvPr/>
          </p:nvSpPr>
          <p:spPr>
            <a:xfrm>
              <a:off x="5209151" y="3179195"/>
              <a:ext cx="80190" cy="80197"/>
            </a:xfrm>
            <a:custGeom>
              <a:avLst/>
              <a:gdLst>
                <a:gd name="connsiteX0" fmla="*/ 108376 w 108375"/>
                <a:gd name="connsiteY0" fmla="*/ 54173 h 108384"/>
                <a:gd name="connsiteX1" fmla="*/ 54207 w 108375"/>
                <a:gd name="connsiteY1" fmla="*/ 108384 h 108384"/>
                <a:gd name="connsiteX2" fmla="*/ 0 w 108375"/>
                <a:gd name="connsiteY2" fmla="*/ 54173 h 108384"/>
                <a:gd name="connsiteX3" fmla="*/ 54207 w 108375"/>
                <a:gd name="connsiteY3" fmla="*/ 0 h 108384"/>
                <a:gd name="connsiteX4" fmla="*/ 108376 w 10837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73"/>
                  </a:moveTo>
                  <a:cubicBezTo>
                    <a:pt x="108376" y="84126"/>
                    <a:pt x="84125" y="108384"/>
                    <a:pt x="54207" y="108384"/>
                  </a:cubicBezTo>
                  <a:cubicBezTo>
                    <a:pt x="24251" y="108384"/>
                    <a:pt x="0" y="84126"/>
                    <a:pt x="0" y="54173"/>
                  </a:cubicBezTo>
                  <a:cubicBezTo>
                    <a:pt x="0" y="24259"/>
                    <a:pt x="24251" y="0"/>
                    <a:pt x="54207" y="0"/>
                  </a:cubicBezTo>
                  <a:cubicBezTo>
                    <a:pt x="84125" y="0"/>
                    <a:pt x="108376" y="24259"/>
                    <a:pt x="108376"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57" name="Freeform: Shape 556">
              <a:extLst>
                <a:ext uri="{FF2B5EF4-FFF2-40B4-BE49-F238E27FC236}">
                  <a16:creationId xmlns:a16="http://schemas.microsoft.com/office/drawing/2014/main" id="{0B73C6B3-E7BF-4388-91AC-8C50894DF984}"/>
                </a:ext>
              </a:extLst>
            </p:cNvPr>
            <p:cNvSpPr/>
            <p:nvPr/>
          </p:nvSpPr>
          <p:spPr>
            <a:xfrm>
              <a:off x="3724058" y="4161931"/>
              <a:ext cx="80197" cy="80197"/>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58" name="Freeform: Shape 557">
              <a:extLst>
                <a:ext uri="{FF2B5EF4-FFF2-40B4-BE49-F238E27FC236}">
                  <a16:creationId xmlns:a16="http://schemas.microsoft.com/office/drawing/2014/main" id="{8A046CE6-C2F2-4D09-89C4-81FDEC53E002}"/>
                </a:ext>
              </a:extLst>
            </p:cNvPr>
            <p:cNvSpPr/>
            <p:nvPr/>
          </p:nvSpPr>
          <p:spPr>
            <a:xfrm>
              <a:off x="3859067" y="4134705"/>
              <a:ext cx="80197" cy="80197"/>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59" name="Freeform: Shape 558">
              <a:extLst>
                <a:ext uri="{FF2B5EF4-FFF2-40B4-BE49-F238E27FC236}">
                  <a16:creationId xmlns:a16="http://schemas.microsoft.com/office/drawing/2014/main" id="{05D39D64-FAFF-438E-9CE4-BC95AB64B5C3}"/>
                </a:ext>
              </a:extLst>
            </p:cNvPr>
            <p:cNvSpPr/>
            <p:nvPr/>
          </p:nvSpPr>
          <p:spPr>
            <a:xfrm>
              <a:off x="3994077" y="4129278"/>
              <a:ext cx="80197" cy="80169"/>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96"/>
                    <a:pt x="84125" y="108347"/>
                    <a:pt x="54178" y="108347"/>
                  </a:cubicBezTo>
                  <a:cubicBezTo>
                    <a:pt x="24260" y="108347"/>
                    <a:pt x="0" y="84096"/>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60" name="Freeform: Shape 559">
              <a:extLst>
                <a:ext uri="{FF2B5EF4-FFF2-40B4-BE49-F238E27FC236}">
                  <a16:creationId xmlns:a16="http://schemas.microsoft.com/office/drawing/2014/main" id="{AD71E3AF-B626-46AF-8B1C-31A2B84CBD0D}"/>
                </a:ext>
              </a:extLst>
            </p:cNvPr>
            <p:cNvSpPr/>
            <p:nvPr/>
          </p:nvSpPr>
          <p:spPr>
            <a:xfrm>
              <a:off x="4129086" y="4112927"/>
              <a:ext cx="80197" cy="80197"/>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61" name="Freeform: Shape 560">
              <a:extLst>
                <a:ext uri="{FF2B5EF4-FFF2-40B4-BE49-F238E27FC236}">
                  <a16:creationId xmlns:a16="http://schemas.microsoft.com/office/drawing/2014/main" id="{36860B91-D766-4FC3-A398-F41749E9ED24}"/>
                </a:ext>
              </a:extLst>
            </p:cNvPr>
            <p:cNvSpPr/>
            <p:nvPr/>
          </p:nvSpPr>
          <p:spPr>
            <a:xfrm>
              <a:off x="4264101" y="4081628"/>
              <a:ext cx="80197" cy="80198"/>
            </a:xfrm>
            <a:custGeom>
              <a:avLst/>
              <a:gdLst>
                <a:gd name="connsiteX0" fmla="*/ 108385 w 108384"/>
                <a:gd name="connsiteY0" fmla="*/ 54207 h 108385"/>
                <a:gd name="connsiteX1" fmla="*/ 54169 w 108384"/>
                <a:gd name="connsiteY1" fmla="*/ 108385 h 108385"/>
                <a:gd name="connsiteX2" fmla="*/ 0 w 108384"/>
                <a:gd name="connsiteY2" fmla="*/ 54207 h 108385"/>
                <a:gd name="connsiteX3" fmla="*/ 54169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62" name="Freeform: Shape 561">
              <a:extLst>
                <a:ext uri="{FF2B5EF4-FFF2-40B4-BE49-F238E27FC236}">
                  <a16:creationId xmlns:a16="http://schemas.microsoft.com/office/drawing/2014/main" id="{CB0C1937-6F4D-42F0-BCE1-0C502445861F}"/>
                </a:ext>
              </a:extLst>
            </p:cNvPr>
            <p:cNvSpPr/>
            <p:nvPr/>
          </p:nvSpPr>
          <p:spPr>
            <a:xfrm>
              <a:off x="4399110" y="4083002"/>
              <a:ext cx="80197" cy="80169"/>
            </a:xfrm>
            <a:custGeom>
              <a:avLst/>
              <a:gdLst>
                <a:gd name="connsiteX0" fmla="*/ 108385 w 108384"/>
                <a:gd name="connsiteY0" fmla="*/ 54178 h 108346"/>
                <a:gd name="connsiteX1" fmla="*/ 54169 w 108384"/>
                <a:gd name="connsiteY1" fmla="*/ 108347 h 108346"/>
                <a:gd name="connsiteX2" fmla="*/ 0 w 108384"/>
                <a:gd name="connsiteY2" fmla="*/ 54178 h 108346"/>
                <a:gd name="connsiteX3" fmla="*/ 54169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69" y="108347"/>
                  </a:cubicBezTo>
                  <a:cubicBezTo>
                    <a:pt x="24260" y="108347"/>
                    <a:pt x="0" y="84087"/>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63" name="Freeform: Shape 562">
              <a:extLst>
                <a:ext uri="{FF2B5EF4-FFF2-40B4-BE49-F238E27FC236}">
                  <a16:creationId xmlns:a16="http://schemas.microsoft.com/office/drawing/2014/main" id="{01D1EB62-2A6B-4D31-B3F3-61F1AA689BCF}"/>
                </a:ext>
              </a:extLst>
            </p:cNvPr>
            <p:cNvSpPr/>
            <p:nvPr/>
          </p:nvSpPr>
          <p:spPr>
            <a:xfrm>
              <a:off x="4534120" y="4053049"/>
              <a:ext cx="80197" cy="80197"/>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087" y="108385"/>
                    <a:pt x="54178" y="108385"/>
                  </a:cubicBezTo>
                  <a:cubicBezTo>
                    <a:pt x="24260" y="108385"/>
                    <a:pt x="0" y="84125"/>
                    <a:pt x="0" y="54178"/>
                  </a:cubicBezTo>
                  <a:cubicBezTo>
                    <a:pt x="0" y="24260"/>
                    <a:pt x="24260" y="0"/>
                    <a:pt x="54178" y="0"/>
                  </a:cubicBezTo>
                  <a:cubicBezTo>
                    <a:pt x="84087"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64" name="Freeform: Shape 563">
              <a:extLst>
                <a:ext uri="{FF2B5EF4-FFF2-40B4-BE49-F238E27FC236}">
                  <a16:creationId xmlns:a16="http://schemas.microsoft.com/office/drawing/2014/main" id="{EB528314-96FA-4814-93CD-C49C2BF28D6C}"/>
                </a:ext>
              </a:extLst>
            </p:cNvPr>
            <p:cNvSpPr/>
            <p:nvPr/>
          </p:nvSpPr>
          <p:spPr>
            <a:xfrm>
              <a:off x="4669129" y="4048974"/>
              <a:ext cx="80169" cy="80169"/>
            </a:xfrm>
            <a:custGeom>
              <a:avLst/>
              <a:gdLst>
                <a:gd name="connsiteX0" fmla="*/ 108347 w 108346"/>
                <a:gd name="connsiteY0" fmla="*/ 54169 h 108346"/>
                <a:gd name="connsiteX1" fmla="*/ 54178 w 108346"/>
                <a:gd name="connsiteY1" fmla="*/ 108347 h 108346"/>
                <a:gd name="connsiteX2" fmla="*/ 0 w 108346"/>
                <a:gd name="connsiteY2" fmla="*/ 54169 h 108346"/>
                <a:gd name="connsiteX3" fmla="*/ 54178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96" y="108347"/>
                    <a:pt x="54178" y="108347"/>
                  </a:cubicBezTo>
                  <a:cubicBezTo>
                    <a:pt x="24260" y="108347"/>
                    <a:pt x="0" y="84087"/>
                    <a:pt x="0" y="54169"/>
                  </a:cubicBezTo>
                  <a:cubicBezTo>
                    <a:pt x="0" y="24260"/>
                    <a:pt x="24260" y="0"/>
                    <a:pt x="54178" y="0"/>
                  </a:cubicBezTo>
                  <a:cubicBezTo>
                    <a:pt x="84096"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65" name="Freeform: Shape 564">
              <a:extLst>
                <a:ext uri="{FF2B5EF4-FFF2-40B4-BE49-F238E27FC236}">
                  <a16:creationId xmlns:a16="http://schemas.microsoft.com/office/drawing/2014/main" id="{A693DB2E-772A-4608-A5F6-35B0F414DF72}"/>
                </a:ext>
              </a:extLst>
            </p:cNvPr>
            <p:cNvSpPr/>
            <p:nvPr/>
          </p:nvSpPr>
          <p:spPr>
            <a:xfrm>
              <a:off x="4804144" y="4042146"/>
              <a:ext cx="80169" cy="80197"/>
            </a:xfrm>
            <a:custGeom>
              <a:avLst/>
              <a:gdLst>
                <a:gd name="connsiteX0" fmla="*/ 108347 w 108346"/>
                <a:gd name="connsiteY0" fmla="*/ 54216 h 108384"/>
                <a:gd name="connsiteX1" fmla="*/ 54169 w 108346"/>
                <a:gd name="connsiteY1" fmla="*/ 108385 h 108384"/>
                <a:gd name="connsiteX2" fmla="*/ 0 w 108346"/>
                <a:gd name="connsiteY2" fmla="*/ 54216 h 108384"/>
                <a:gd name="connsiteX3" fmla="*/ 54169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25"/>
                    <a:pt x="84087" y="108385"/>
                    <a:pt x="54169" y="108385"/>
                  </a:cubicBezTo>
                  <a:cubicBezTo>
                    <a:pt x="24260" y="108385"/>
                    <a:pt x="0" y="84125"/>
                    <a:pt x="0" y="54216"/>
                  </a:cubicBezTo>
                  <a:cubicBezTo>
                    <a:pt x="0" y="24260"/>
                    <a:pt x="24260" y="0"/>
                    <a:pt x="54169" y="0"/>
                  </a:cubicBezTo>
                  <a:cubicBezTo>
                    <a:pt x="84087" y="0"/>
                    <a:pt x="108347" y="24260"/>
                    <a:pt x="108347"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66" name="Freeform: Shape 565">
              <a:extLst>
                <a:ext uri="{FF2B5EF4-FFF2-40B4-BE49-F238E27FC236}">
                  <a16:creationId xmlns:a16="http://schemas.microsoft.com/office/drawing/2014/main" id="{453AD1A1-FA73-4F3F-A37E-4C34FA820F87}"/>
                </a:ext>
              </a:extLst>
            </p:cNvPr>
            <p:cNvSpPr/>
            <p:nvPr/>
          </p:nvSpPr>
          <p:spPr>
            <a:xfrm>
              <a:off x="4939125" y="4042146"/>
              <a:ext cx="80197" cy="80197"/>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98" y="108385"/>
                    <a:pt x="0" y="84125"/>
                    <a:pt x="0" y="54216"/>
                  </a:cubicBezTo>
                  <a:cubicBezTo>
                    <a:pt x="0" y="24260"/>
                    <a:pt x="24298"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67" name="Freeform: Shape 566">
              <a:extLst>
                <a:ext uri="{FF2B5EF4-FFF2-40B4-BE49-F238E27FC236}">
                  <a16:creationId xmlns:a16="http://schemas.microsoft.com/office/drawing/2014/main" id="{906ED353-C41C-44E4-B895-DFBC08FDA2C1}"/>
                </a:ext>
              </a:extLst>
            </p:cNvPr>
            <p:cNvSpPr/>
            <p:nvPr/>
          </p:nvSpPr>
          <p:spPr>
            <a:xfrm>
              <a:off x="5074134" y="3991795"/>
              <a:ext cx="80197" cy="80197"/>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60" y="108385"/>
                    <a:pt x="0" y="84125"/>
                    <a:pt x="0" y="54169"/>
                  </a:cubicBezTo>
                  <a:cubicBezTo>
                    <a:pt x="0" y="24251"/>
                    <a:pt x="24260" y="0"/>
                    <a:pt x="54216" y="0"/>
                  </a:cubicBezTo>
                  <a:cubicBezTo>
                    <a:pt x="84125"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68" name="Freeform: Shape 567">
              <a:extLst>
                <a:ext uri="{FF2B5EF4-FFF2-40B4-BE49-F238E27FC236}">
                  <a16:creationId xmlns:a16="http://schemas.microsoft.com/office/drawing/2014/main" id="{378701F1-F6DE-4D66-99EC-6F2262883401}"/>
                </a:ext>
              </a:extLst>
            </p:cNvPr>
            <p:cNvSpPr/>
            <p:nvPr/>
          </p:nvSpPr>
          <p:spPr>
            <a:xfrm>
              <a:off x="5209151" y="4002692"/>
              <a:ext cx="80190" cy="80169"/>
            </a:xfrm>
            <a:custGeom>
              <a:avLst/>
              <a:gdLst>
                <a:gd name="connsiteX0" fmla="*/ 108376 w 108375"/>
                <a:gd name="connsiteY0" fmla="*/ 54178 h 108346"/>
                <a:gd name="connsiteX1" fmla="*/ 54207 w 108375"/>
                <a:gd name="connsiteY1" fmla="*/ 108347 h 108346"/>
                <a:gd name="connsiteX2" fmla="*/ 0 w 108375"/>
                <a:gd name="connsiteY2" fmla="*/ 54178 h 108346"/>
                <a:gd name="connsiteX3" fmla="*/ 54207 w 108375"/>
                <a:gd name="connsiteY3" fmla="*/ 0 h 108346"/>
                <a:gd name="connsiteX4" fmla="*/ 108376 w 108375"/>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46">
                  <a:moveTo>
                    <a:pt x="108376" y="54178"/>
                  </a:moveTo>
                  <a:cubicBezTo>
                    <a:pt x="108376" y="84096"/>
                    <a:pt x="84125" y="108347"/>
                    <a:pt x="54207" y="108347"/>
                  </a:cubicBezTo>
                  <a:cubicBezTo>
                    <a:pt x="24251" y="108347"/>
                    <a:pt x="0" y="84096"/>
                    <a:pt x="0" y="54178"/>
                  </a:cubicBezTo>
                  <a:cubicBezTo>
                    <a:pt x="0" y="24260"/>
                    <a:pt x="24251" y="0"/>
                    <a:pt x="54207" y="0"/>
                  </a:cubicBezTo>
                  <a:cubicBezTo>
                    <a:pt x="84125" y="0"/>
                    <a:pt x="108376" y="24260"/>
                    <a:pt x="108376"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69" name="Freeform: Shape 568">
              <a:extLst>
                <a:ext uri="{FF2B5EF4-FFF2-40B4-BE49-F238E27FC236}">
                  <a16:creationId xmlns:a16="http://schemas.microsoft.com/office/drawing/2014/main" id="{5A1C3054-4906-4BDB-B38F-31590CEEA85D}"/>
                </a:ext>
              </a:extLst>
            </p:cNvPr>
            <p:cNvSpPr/>
            <p:nvPr/>
          </p:nvSpPr>
          <p:spPr>
            <a:xfrm>
              <a:off x="3764140" y="3202954"/>
              <a:ext cx="1485120" cy="281750"/>
            </a:xfrm>
            <a:custGeom>
              <a:avLst/>
              <a:gdLst>
                <a:gd name="connsiteX0" fmla="*/ 0 w 2007098"/>
                <a:gd name="connsiteY0" fmla="*/ 369763 h 380777"/>
                <a:gd name="connsiteX1" fmla="*/ 182461 w 2007098"/>
                <a:gd name="connsiteY1" fmla="*/ 380777 h 380777"/>
                <a:gd name="connsiteX2" fmla="*/ 364931 w 2007098"/>
                <a:gd name="connsiteY2" fmla="*/ 294345 h 380777"/>
                <a:gd name="connsiteX3" fmla="*/ 547392 w 2007098"/>
                <a:gd name="connsiteY3" fmla="*/ 286978 h 380777"/>
                <a:gd name="connsiteX4" fmla="*/ 729853 w 2007098"/>
                <a:gd name="connsiteY4" fmla="*/ 244673 h 380777"/>
                <a:gd name="connsiteX5" fmla="*/ 912314 w 2007098"/>
                <a:gd name="connsiteY5" fmla="*/ 180268 h 380777"/>
                <a:gd name="connsiteX6" fmla="*/ 1094784 w 2007098"/>
                <a:gd name="connsiteY6" fmla="*/ 156344 h 380777"/>
                <a:gd name="connsiteX7" fmla="*/ 1277245 w 2007098"/>
                <a:gd name="connsiteY7" fmla="*/ 45988 h 380777"/>
                <a:gd name="connsiteX8" fmla="*/ 1459706 w 2007098"/>
                <a:gd name="connsiteY8" fmla="*/ 125090 h 380777"/>
                <a:gd name="connsiteX9" fmla="*/ 1642167 w 2007098"/>
                <a:gd name="connsiteY9" fmla="*/ 38621 h 380777"/>
                <a:gd name="connsiteX10" fmla="*/ 1824638 w 2007098"/>
                <a:gd name="connsiteY10" fmla="*/ 0 h 380777"/>
                <a:gd name="connsiteX11" fmla="*/ 2007098 w 2007098"/>
                <a:gd name="connsiteY11" fmla="*/ 22064 h 38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380777">
                  <a:moveTo>
                    <a:pt x="0" y="369763"/>
                  </a:moveTo>
                  <a:lnTo>
                    <a:pt x="182461" y="380777"/>
                  </a:lnTo>
                  <a:lnTo>
                    <a:pt x="364931" y="294345"/>
                  </a:lnTo>
                  <a:lnTo>
                    <a:pt x="547392" y="286978"/>
                  </a:lnTo>
                  <a:lnTo>
                    <a:pt x="729853" y="244673"/>
                  </a:lnTo>
                  <a:lnTo>
                    <a:pt x="912314" y="180268"/>
                  </a:lnTo>
                  <a:lnTo>
                    <a:pt x="1094784" y="156344"/>
                  </a:lnTo>
                  <a:lnTo>
                    <a:pt x="1277245" y="45988"/>
                  </a:lnTo>
                  <a:lnTo>
                    <a:pt x="1459706" y="125090"/>
                  </a:lnTo>
                  <a:lnTo>
                    <a:pt x="1642167" y="38621"/>
                  </a:lnTo>
                  <a:lnTo>
                    <a:pt x="1824638" y="0"/>
                  </a:lnTo>
                  <a:lnTo>
                    <a:pt x="2007098" y="22064"/>
                  </a:lnTo>
                </a:path>
              </a:pathLst>
            </a:custGeom>
            <a:noFill/>
            <a:ln w="22359" cap="flat">
              <a:solidFill>
                <a:srgbClr val="38586E"/>
              </a:solidFill>
              <a:prstDash val="solid"/>
              <a:round/>
            </a:ln>
          </p:spPr>
          <p:txBody>
            <a:bodyPr rtlCol="0" anchor="ctr"/>
            <a:lstStyle/>
            <a:p>
              <a:endParaRPr lang="en-CA"/>
            </a:p>
          </p:txBody>
        </p:sp>
        <p:sp>
          <p:nvSpPr>
            <p:cNvPr id="570" name="Freeform: Shape 569">
              <a:extLst>
                <a:ext uri="{FF2B5EF4-FFF2-40B4-BE49-F238E27FC236}">
                  <a16:creationId xmlns:a16="http://schemas.microsoft.com/office/drawing/2014/main" id="{B27D4134-5FEC-40AE-851A-960DE5783707}"/>
                </a:ext>
              </a:extLst>
            </p:cNvPr>
            <p:cNvSpPr/>
            <p:nvPr/>
          </p:nvSpPr>
          <p:spPr>
            <a:xfrm>
              <a:off x="3764140" y="4031877"/>
              <a:ext cx="1485120" cy="170171"/>
            </a:xfrm>
            <a:custGeom>
              <a:avLst/>
              <a:gdLst>
                <a:gd name="connsiteX0" fmla="*/ 0 w 2007098"/>
                <a:gd name="connsiteY0" fmla="*/ 229981 h 229981"/>
                <a:gd name="connsiteX1" fmla="*/ 182461 w 2007098"/>
                <a:gd name="connsiteY1" fmla="*/ 193176 h 229981"/>
                <a:gd name="connsiteX2" fmla="*/ 364931 w 2007098"/>
                <a:gd name="connsiteY2" fmla="*/ 185814 h 229981"/>
                <a:gd name="connsiteX3" fmla="*/ 547392 w 2007098"/>
                <a:gd name="connsiteY3" fmla="*/ 163754 h 229981"/>
                <a:gd name="connsiteX4" fmla="*/ 729853 w 2007098"/>
                <a:gd name="connsiteY4" fmla="*/ 121444 h 229981"/>
                <a:gd name="connsiteX5" fmla="*/ 912314 w 2007098"/>
                <a:gd name="connsiteY5" fmla="*/ 123273 h 229981"/>
                <a:gd name="connsiteX6" fmla="*/ 1094784 w 2007098"/>
                <a:gd name="connsiteY6" fmla="*/ 82791 h 229981"/>
                <a:gd name="connsiteX7" fmla="*/ 1277245 w 2007098"/>
                <a:gd name="connsiteY7" fmla="*/ 77276 h 229981"/>
                <a:gd name="connsiteX8" fmla="*/ 1459706 w 2007098"/>
                <a:gd name="connsiteY8" fmla="*/ 68094 h 229981"/>
                <a:gd name="connsiteX9" fmla="*/ 1642167 w 2007098"/>
                <a:gd name="connsiteY9" fmla="*/ 68094 h 229981"/>
                <a:gd name="connsiteX10" fmla="*/ 1824638 w 2007098"/>
                <a:gd name="connsiteY10" fmla="*/ 0 h 229981"/>
                <a:gd name="connsiteX11" fmla="*/ 2007098 w 2007098"/>
                <a:gd name="connsiteY11" fmla="*/ 14735 h 22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229981">
                  <a:moveTo>
                    <a:pt x="0" y="229981"/>
                  </a:moveTo>
                  <a:lnTo>
                    <a:pt x="182461" y="193176"/>
                  </a:lnTo>
                  <a:lnTo>
                    <a:pt x="364931" y="185814"/>
                  </a:lnTo>
                  <a:lnTo>
                    <a:pt x="547392" y="163754"/>
                  </a:lnTo>
                  <a:lnTo>
                    <a:pt x="729853" y="121444"/>
                  </a:lnTo>
                  <a:lnTo>
                    <a:pt x="912314" y="123273"/>
                  </a:lnTo>
                  <a:lnTo>
                    <a:pt x="1094784" y="82791"/>
                  </a:lnTo>
                  <a:lnTo>
                    <a:pt x="1277245" y="77276"/>
                  </a:lnTo>
                  <a:lnTo>
                    <a:pt x="1459706" y="68094"/>
                  </a:lnTo>
                  <a:lnTo>
                    <a:pt x="1642167" y="68094"/>
                  </a:lnTo>
                  <a:lnTo>
                    <a:pt x="1824638" y="0"/>
                  </a:lnTo>
                  <a:lnTo>
                    <a:pt x="2007098" y="14735"/>
                  </a:lnTo>
                </a:path>
              </a:pathLst>
            </a:custGeom>
            <a:noFill/>
            <a:ln w="22359" cap="flat">
              <a:solidFill>
                <a:srgbClr val="C33B30"/>
              </a:solidFill>
              <a:prstDash val="solid"/>
              <a:round/>
            </a:ln>
          </p:spPr>
          <p:txBody>
            <a:bodyPr rtlCol="0" anchor="ctr"/>
            <a:lstStyle/>
            <a:p>
              <a:endParaRPr lang="en-CA"/>
            </a:p>
          </p:txBody>
        </p:sp>
        <p:sp>
          <p:nvSpPr>
            <p:cNvPr id="571" name="Freeform: Shape 570">
              <a:extLst>
                <a:ext uri="{FF2B5EF4-FFF2-40B4-BE49-F238E27FC236}">
                  <a16:creationId xmlns:a16="http://schemas.microsoft.com/office/drawing/2014/main" id="{5DBFA53D-9649-4F7A-B074-FC09275EDDA9}"/>
                </a:ext>
              </a:extLst>
            </p:cNvPr>
            <p:cNvSpPr/>
            <p:nvPr/>
          </p:nvSpPr>
          <p:spPr>
            <a:xfrm>
              <a:off x="3683146" y="3129254"/>
              <a:ext cx="1647108" cy="1621533"/>
            </a:xfrm>
            <a:custGeom>
              <a:avLst/>
              <a:gdLst>
                <a:gd name="connsiteX0" fmla="*/ 0 w 2226020"/>
                <a:gd name="connsiteY0" fmla="*/ 2191457 h 2191456"/>
                <a:gd name="connsiteX1" fmla="*/ 2226021 w 2226020"/>
                <a:gd name="connsiteY1" fmla="*/ 2191457 h 2191456"/>
                <a:gd name="connsiteX2" fmla="*/ 2226021 w 2226020"/>
                <a:gd name="connsiteY2" fmla="*/ 0 h 2191456"/>
                <a:gd name="connsiteX3" fmla="*/ 0 w 2226020"/>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0" h="2191456">
                  <a:moveTo>
                    <a:pt x="0" y="2191457"/>
                  </a:moveTo>
                  <a:lnTo>
                    <a:pt x="2226021" y="2191457"/>
                  </a:lnTo>
                  <a:lnTo>
                    <a:pt x="2226021" y="0"/>
                  </a:lnTo>
                  <a:lnTo>
                    <a:pt x="0" y="0"/>
                  </a:lnTo>
                  <a:close/>
                </a:path>
              </a:pathLst>
            </a:custGeom>
            <a:noFill/>
            <a:ln w="10163" cap="rnd">
              <a:solidFill>
                <a:srgbClr val="333333"/>
              </a:solidFill>
              <a:prstDash val="solid"/>
              <a:round/>
            </a:ln>
          </p:spPr>
          <p:txBody>
            <a:bodyPr rtlCol="0" anchor="ctr"/>
            <a:lstStyle/>
            <a:p>
              <a:endParaRPr lang="en-CA"/>
            </a:p>
          </p:txBody>
        </p:sp>
        <p:sp>
          <p:nvSpPr>
            <p:cNvPr id="572" name="Freeform: Shape 571">
              <a:extLst>
                <a:ext uri="{FF2B5EF4-FFF2-40B4-BE49-F238E27FC236}">
                  <a16:creationId xmlns:a16="http://schemas.microsoft.com/office/drawing/2014/main" id="{C62FDD28-4212-456A-BD67-61A3D6BB3502}"/>
                </a:ext>
              </a:extLst>
            </p:cNvPr>
            <p:cNvSpPr/>
            <p:nvPr/>
          </p:nvSpPr>
          <p:spPr>
            <a:xfrm>
              <a:off x="5368883" y="3129254"/>
              <a:ext cx="1647108" cy="1621533"/>
            </a:xfrm>
            <a:custGeom>
              <a:avLst/>
              <a:gdLst>
                <a:gd name="connsiteX0" fmla="*/ 0 w 2226021"/>
                <a:gd name="connsiteY0" fmla="*/ 2191457 h 2191456"/>
                <a:gd name="connsiteX1" fmla="*/ 2226021 w 2226021"/>
                <a:gd name="connsiteY1" fmla="*/ 2191457 h 2191456"/>
                <a:gd name="connsiteX2" fmla="*/ 2226021 w 2226021"/>
                <a:gd name="connsiteY2" fmla="*/ 0 h 2191456"/>
                <a:gd name="connsiteX3" fmla="*/ 0 w 2226021"/>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1" h="2191456">
                  <a:moveTo>
                    <a:pt x="0" y="2191457"/>
                  </a:moveTo>
                  <a:lnTo>
                    <a:pt x="2226021" y="2191457"/>
                  </a:lnTo>
                  <a:lnTo>
                    <a:pt x="2226021" y="0"/>
                  </a:lnTo>
                  <a:lnTo>
                    <a:pt x="0" y="0"/>
                  </a:lnTo>
                  <a:close/>
                </a:path>
              </a:pathLst>
            </a:custGeom>
            <a:solidFill>
              <a:srgbClr val="FFFFFF"/>
            </a:solidFill>
            <a:ln w="9525" cap="flat">
              <a:noFill/>
              <a:prstDash val="solid"/>
              <a:miter/>
            </a:ln>
          </p:spPr>
          <p:txBody>
            <a:bodyPr rtlCol="0" anchor="ctr"/>
            <a:lstStyle/>
            <a:p>
              <a:endParaRPr lang="en-CA"/>
            </a:p>
          </p:txBody>
        </p:sp>
        <p:sp>
          <p:nvSpPr>
            <p:cNvPr id="573" name="Freeform: Shape 572">
              <a:extLst>
                <a:ext uri="{FF2B5EF4-FFF2-40B4-BE49-F238E27FC236}">
                  <a16:creationId xmlns:a16="http://schemas.microsoft.com/office/drawing/2014/main" id="{1F2C0812-23C3-4233-B0B6-5697AB988775}"/>
                </a:ext>
              </a:extLst>
            </p:cNvPr>
            <p:cNvSpPr/>
            <p:nvPr/>
          </p:nvSpPr>
          <p:spPr>
            <a:xfrm>
              <a:off x="5368883" y="4561376"/>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74" name="Freeform: Shape 573">
              <a:extLst>
                <a:ext uri="{FF2B5EF4-FFF2-40B4-BE49-F238E27FC236}">
                  <a16:creationId xmlns:a16="http://schemas.microsoft.com/office/drawing/2014/main" id="{51096682-BF0B-4295-94FC-304BC7F959EF}"/>
                </a:ext>
              </a:extLst>
            </p:cNvPr>
            <p:cNvSpPr/>
            <p:nvPr/>
          </p:nvSpPr>
          <p:spPr>
            <a:xfrm>
              <a:off x="5368883" y="4289152"/>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75" name="Freeform: Shape 574">
              <a:extLst>
                <a:ext uri="{FF2B5EF4-FFF2-40B4-BE49-F238E27FC236}">
                  <a16:creationId xmlns:a16="http://schemas.microsoft.com/office/drawing/2014/main" id="{AFD1784E-1B14-4808-87F6-D7B46F816FD3}"/>
                </a:ext>
              </a:extLst>
            </p:cNvPr>
            <p:cNvSpPr/>
            <p:nvPr/>
          </p:nvSpPr>
          <p:spPr>
            <a:xfrm>
              <a:off x="5368883" y="4016928"/>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76" name="Freeform: Shape 575">
              <a:extLst>
                <a:ext uri="{FF2B5EF4-FFF2-40B4-BE49-F238E27FC236}">
                  <a16:creationId xmlns:a16="http://schemas.microsoft.com/office/drawing/2014/main" id="{47658AAA-6FBE-4271-B7F6-737AAFCA9A8A}"/>
                </a:ext>
              </a:extLst>
            </p:cNvPr>
            <p:cNvSpPr/>
            <p:nvPr/>
          </p:nvSpPr>
          <p:spPr>
            <a:xfrm>
              <a:off x="5368883" y="3744676"/>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77" name="Freeform: Shape 576">
              <a:extLst>
                <a:ext uri="{FF2B5EF4-FFF2-40B4-BE49-F238E27FC236}">
                  <a16:creationId xmlns:a16="http://schemas.microsoft.com/office/drawing/2014/main" id="{12B73FA8-D1DB-40C3-B1E6-3E15F859AF0C}"/>
                </a:ext>
              </a:extLst>
            </p:cNvPr>
            <p:cNvSpPr/>
            <p:nvPr/>
          </p:nvSpPr>
          <p:spPr>
            <a:xfrm>
              <a:off x="5368883" y="3472453"/>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78" name="Freeform: Shape 577">
              <a:extLst>
                <a:ext uri="{FF2B5EF4-FFF2-40B4-BE49-F238E27FC236}">
                  <a16:creationId xmlns:a16="http://schemas.microsoft.com/office/drawing/2014/main" id="{B987CAFD-96B9-48BF-9571-5AEE3D581BD6}"/>
                </a:ext>
              </a:extLst>
            </p:cNvPr>
            <p:cNvSpPr/>
            <p:nvPr/>
          </p:nvSpPr>
          <p:spPr>
            <a:xfrm>
              <a:off x="5368883" y="3200229"/>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5081" cap="flat">
              <a:solidFill>
                <a:srgbClr val="EBEBEB"/>
              </a:solidFill>
              <a:prstDash val="solid"/>
              <a:round/>
            </a:ln>
          </p:spPr>
          <p:txBody>
            <a:bodyPr rtlCol="0" anchor="ctr"/>
            <a:lstStyle/>
            <a:p>
              <a:endParaRPr lang="en-CA"/>
            </a:p>
          </p:txBody>
        </p:sp>
        <p:sp>
          <p:nvSpPr>
            <p:cNvPr id="579" name="Freeform: Shape 578">
              <a:extLst>
                <a:ext uri="{FF2B5EF4-FFF2-40B4-BE49-F238E27FC236}">
                  <a16:creationId xmlns:a16="http://schemas.microsoft.com/office/drawing/2014/main" id="{D0042900-8093-4B79-9D39-B1C384EF238A}"/>
                </a:ext>
              </a:extLst>
            </p:cNvPr>
            <p:cNvSpPr/>
            <p:nvPr/>
          </p:nvSpPr>
          <p:spPr>
            <a:xfrm>
              <a:off x="5368883" y="4697492"/>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80" name="Freeform: Shape 579">
              <a:extLst>
                <a:ext uri="{FF2B5EF4-FFF2-40B4-BE49-F238E27FC236}">
                  <a16:creationId xmlns:a16="http://schemas.microsoft.com/office/drawing/2014/main" id="{D2F36D8A-65BB-422B-B3AB-C9CA9B474305}"/>
                </a:ext>
              </a:extLst>
            </p:cNvPr>
            <p:cNvSpPr/>
            <p:nvPr/>
          </p:nvSpPr>
          <p:spPr>
            <a:xfrm>
              <a:off x="5368883" y="4425260"/>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81" name="Freeform: Shape 580">
              <a:extLst>
                <a:ext uri="{FF2B5EF4-FFF2-40B4-BE49-F238E27FC236}">
                  <a16:creationId xmlns:a16="http://schemas.microsoft.com/office/drawing/2014/main" id="{74CA69AC-662A-41B1-AE23-148396E628B7}"/>
                </a:ext>
              </a:extLst>
            </p:cNvPr>
            <p:cNvSpPr/>
            <p:nvPr/>
          </p:nvSpPr>
          <p:spPr>
            <a:xfrm>
              <a:off x="5368883" y="4153043"/>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82" name="Freeform: Shape 581">
              <a:extLst>
                <a:ext uri="{FF2B5EF4-FFF2-40B4-BE49-F238E27FC236}">
                  <a16:creationId xmlns:a16="http://schemas.microsoft.com/office/drawing/2014/main" id="{409766BC-B8FF-49FE-9B72-F650275BAAB8}"/>
                </a:ext>
              </a:extLst>
            </p:cNvPr>
            <p:cNvSpPr/>
            <p:nvPr/>
          </p:nvSpPr>
          <p:spPr>
            <a:xfrm>
              <a:off x="5368883" y="3880813"/>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83" name="Freeform: Shape 582">
              <a:extLst>
                <a:ext uri="{FF2B5EF4-FFF2-40B4-BE49-F238E27FC236}">
                  <a16:creationId xmlns:a16="http://schemas.microsoft.com/office/drawing/2014/main" id="{52A01E5E-F7AF-4CE9-BAB5-3B5320B63C57}"/>
                </a:ext>
              </a:extLst>
            </p:cNvPr>
            <p:cNvSpPr/>
            <p:nvPr/>
          </p:nvSpPr>
          <p:spPr>
            <a:xfrm>
              <a:off x="5368883" y="3608567"/>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84" name="Freeform: Shape 583">
              <a:extLst>
                <a:ext uri="{FF2B5EF4-FFF2-40B4-BE49-F238E27FC236}">
                  <a16:creationId xmlns:a16="http://schemas.microsoft.com/office/drawing/2014/main" id="{1A27268C-093A-44D4-B2C6-908EDAD3EE2D}"/>
                </a:ext>
              </a:extLst>
            </p:cNvPr>
            <p:cNvSpPr/>
            <p:nvPr/>
          </p:nvSpPr>
          <p:spPr>
            <a:xfrm>
              <a:off x="5368883" y="3336340"/>
              <a:ext cx="1647108" cy="7048"/>
            </a:xfrm>
            <a:custGeom>
              <a:avLst/>
              <a:gdLst>
                <a:gd name="connsiteX0" fmla="*/ 0 w 2226021"/>
                <a:gd name="connsiteY0" fmla="*/ 0 h 9525"/>
                <a:gd name="connsiteX1" fmla="*/ 2226021 w 2226021"/>
                <a:gd name="connsiteY1" fmla="*/ 0 h 9525"/>
              </a:gdLst>
              <a:ahLst/>
              <a:cxnLst>
                <a:cxn ang="0">
                  <a:pos x="connsiteX0" y="connsiteY0"/>
                </a:cxn>
                <a:cxn ang="0">
                  <a:pos x="connsiteX1" y="connsiteY1"/>
                </a:cxn>
              </a:cxnLst>
              <a:rect l="l" t="t" r="r" b="b"/>
              <a:pathLst>
                <a:path w="2226021" h="9525">
                  <a:moveTo>
                    <a:pt x="0" y="0"/>
                  </a:moveTo>
                  <a:lnTo>
                    <a:pt x="2226021" y="0"/>
                  </a:lnTo>
                </a:path>
              </a:pathLst>
            </a:custGeom>
            <a:noFill/>
            <a:ln w="10163" cap="flat">
              <a:solidFill>
                <a:srgbClr val="EBEBEB"/>
              </a:solidFill>
              <a:prstDash val="solid"/>
              <a:round/>
            </a:ln>
          </p:spPr>
          <p:txBody>
            <a:bodyPr rtlCol="0" anchor="ctr"/>
            <a:lstStyle/>
            <a:p>
              <a:endParaRPr lang="en-CA"/>
            </a:p>
          </p:txBody>
        </p:sp>
        <p:sp>
          <p:nvSpPr>
            <p:cNvPr id="585" name="Freeform: Shape 584">
              <a:extLst>
                <a:ext uri="{FF2B5EF4-FFF2-40B4-BE49-F238E27FC236}">
                  <a16:creationId xmlns:a16="http://schemas.microsoft.com/office/drawing/2014/main" id="{75E15A63-4B4B-45E9-91B0-E09CA6F3758A}"/>
                </a:ext>
              </a:extLst>
            </p:cNvPr>
            <p:cNvSpPr/>
            <p:nvPr/>
          </p:nvSpPr>
          <p:spPr>
            <a:xfrm>
              <a:off x="5449878"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86" name="Freeform: Shape 585">
              <a:extLst>
                <a:ext uri="{FF2B5EF4-FFF2-40B4-BE49-F238E27FC236}">
                  <a16:creationId xmlns:a16="http://schemas.microsoft.com/office/drawing/2014/main" id="{CAD8D17D-7A54-4592-8FB7-36B247C7BCCE}"/>
                </a:ext>
              </a:extLst>
            </p:cNvPr>
            <p:cNvSpPr/>
            <p:nvPr/>
          </p:nvSpPr>
          <p:spPr>
            <a:xfrm>
              <a:off x="5584886"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87" name="Freeform: Shape 586">
              <a:extLst>
                <a:ext uri="{FF2B5EF4-FFF2-40B4-BE49-F238E27FC236}">
                  <a16:creationId xmlns:a16="http://schemas.microsoft.com/office/drawing/2014/main" id="{D7105E61-C8AB-40EA-BDCE-8BCCE65CCFAB}"/>
                </a:ext>
              </a:extLst>
            </p:cNvPr>
            <p:cNvSpPr/>
            <p:nvPr/>
          </p:nvSpPr>
          <p:spPr>
            <a:xfrm>
              <a:off x="571989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88" name="Freeform: Shape 587">
              <a:extLst>
                <a:ext uri="{FF2B5EF4-FFF2-40B4-BE49-F238E27FC236}">
                  <a16:creationId xmlns:a16="http://schemas.microsoft.com/office/drawing/2014/main" id="{DA41374B-583B-42F8-A301-F2624CE4394F}"/>
                </a:ext>
              </a:extLst>
            </p:cNvPr>
            <p:cNvSpPr/>
            <p:nvPr/>
          </p:nvSpPr>
          <p:spPr>
            <a:xfrm>
              <a:off x="5854912"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89" name="Freeform: Shape 588">
              <a:extLst>
                <a:ext uri="{FF2B5EF4-FFF2-40B4-BE49-F238E27FC236}">
                  <a16:creationId xmlns:a16="http://schemas.microsoft.com/office/drawing/2014/main" id="{DDEA431F-37DA-4633-B52D-FCC332D6D26B}"/>
                </a:ext>
              </a:extLst>
            </p:cNvPr>
            <p:cNvSpPr/>
            <p:nvPr/>
          </p:nvSpPr>
          <p:spPr>
            <a:xfrm>
              <a:off x="5989921"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0" name="Freeform: Shape 589">
              <a:extLst>
                <a:ext uri="{FF2B5EF4-FFF2-40B4-BE49-F238E27FC236}">
                  <a16:creationId xmlns:a16="http://schemas.microsoft.com/office/drawing/2014/main" id="{EF70020A-F22F-4179-8E24-EF76AD819572}"/>
                </a:ext>
              </a:extLst>
            </p:cNvPr>
            <p:cNvSpPr/>
            <p:nvPr/>
          </p:nvSpPr>
          <p:spPr>
            <a:xfrm>
              <a:off x="6124930"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1" name="Freeform: Shape 590">
              <a:extLst>
                <a:ext uri="{FF2B5EF4-FFF2-40B4-BE49-F238E27FC236}">
                  <a16:creationId xmlns:a16="http://schemas.microsoft.com/office/drawing/2014/main" id="{8C965790-BEF8-4801-88CB-A580CC4DAB76}"/>
                </a:ext>
              </a:extLst>
            </p:cNvPr>
            <p:cNvSpPr/>
            <p:nvPr/>
          </p:nvSpPr>
          <p:spPr>
            <a:xfrm>
              <a:off x="6259939"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2" name="Freeform: Shape 591">
              <a:extLst>
                <a:ext uri="{FF2B5EF4-FFF2-40B4-BE49-F238E27FC236}">
                  <a16:creationId xmlns:a16="http://schemas.microsoft.com/office/drawing/2014/main" id="{51B13AD5-F2EB-4524-9EDD-DFBEBCBA15FD}"/>
                </a:ext>
              </a:extLst>
            </p:cNvPr>
            <p:cNvSpPr/>
            <p:nvPr/>
          </p:nvSpPr>
          <p:spPr>
            <a:xfrm>
              <a:off x="6394955"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3" name="Freeform: Shape 592">
              <a:extLst>
                <a:ext uri="{FF2B5EF4-FFF2-40B4-BE49-F238E27FC236}">
                  <a16:creationId xmlns:a16="http://schemas.microsoft.com/office/drawing/2014/main" id="{14537052-7CCE-4906-B557-F3615CABC3DE}"/>
                </a:ext>
              </a:extLst>
            </p:cNvPr>
            <p:cNvSpPr/>
            <p:nvPr/>
          </p:nvSpPr>
          <p:spPr>
            <a:xfrm>
              <a:off x="6529964"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4" name="Freeform: Shape 593">
              <a:extLst>
                <a:ext uri="{FF2B5EF4-FFF2-40B4-BE49-F238E27FC236}">
                  <a16:creationId xmlns:a16="http://schemas.microsoft.com/office/drawing/2014/main" id="{A7AFC218-3406-4D6A-9C05-F79D7CD39A79}"/>
                </a:ext>
              </a:extLst>
            </p:cNvPr>
            <p:cNvSpPr/>
            <p:nvPr/>
          </p:nvSpPr>
          <p:spPr>
            <a:xfrm>
              <a:off x="6664973"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5" name="Freeform: Shape 594">
              <a:extLst>
                <a:ext uri="{FF2B5EF4-FFF2-40B4-BE49-F238E27FC236}">
                  <a16:creationId xmlns:a16="http://schemas.microsoft.com/office/drawing/2014/main" id="{4E2D51AE-034B-4A7E-8B87-04E8BC396CAB}"/>
                </a:ext>
              </a:extLst>
            </p:cNvPr>
            <p:cNvSpPr/>
            <p:nvPr/>
          </p:nvSpPr>
          <p:spPr>
            <a:xfrm>
              <a:off x="6799982"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6" name="Freeform: Shape 595">
              <a:extLst>
                <a:ext uri="{FF2B5EF4-FFF2-40B4-BE49-F238E27FC236}">
                  <a16:creationId xmlns:a16="http://schemas.microsoft.com/office/drawing/2014/main" id="{980BE387-C692-43C2-A595-FDC6EA782F34}"/>
                </a:ext>
              </a:extLst>
            </p:cNvPr>
            <p:cNvSpPr/>
            <p:nvPr/>
          </p:nvSpPr>
          <p:spPr>
            <a:xfrm>
              <a:off x="6934998" y="3129254"/>
              <a:ext cx="7048" cy="1621533"/>
            </a:xfrm>
            <a:custGeom>
              <a:avLst/>
              <a:gdLst>
                <a:gd name="connsiteX0" fmla="*/ 0 w 9525"/>
                <a:gd name="connsiteY0" fmla="*/ 2191457 h 2191456"/>
                <a:gd name="connsiteX1" fmla="*/ 0 w 9525"/>
                <a:gd name="connsiteY1" fmla="*/ 0 h 2191456"/>
              </a:gdLst>
              <a:ahLst/>
              <a:cxnLst>
                <a:cxn ang="0">
                  <a:pos x="connsiteX0" y="connsiteY0"/>
                </a:cxn>
                <a:cxn ang="0">
                  <a:pos x="connsiteX1" y="connsiteY1"/>
                </a:cxn>
              </a:cxnLst>
              <a:rect l="l" t="t" r="r" b="b"/>
              <a:pathLst>
                <a:path w="9525" h="2191456">
                  <a:moveTo>
                    <a:pt x="0" y="2191457"/>
                  </a:moveTo>
                  <a:lnTo>
                    <a:pt x="0" y="0"/>
                  </a:lnTo>
                </a:path>
              </a:pathLst>
            </a:custGeom>
            <a:noFill/>
            <a:ln w="10163" cap="flat">
              <a:solidFill>
                <a:srgbClr val="EBEBEB"/>
              </a:solidFill>
              <a:prstDash val="solid"/>
              <a:round/>
            </a:ln>
          </p:spPr>
          <p:txBody>
            <a:bodyPr rtlCol="0" anchor="ctr"/>
            <a:lstStyle/>
            <a:p>
              <a:endParaRPr lang="en-CA"/>
            </a:p>
          </p:txBody>
        </p:sp>
        <p:sp>
          <p:nvSpPr>
            <p:cNvPr id="597" name="Freeform: Shape 596">
              <a:extLst>
                <a:ext uri="{FF2B5EF4-FFF2-40B4-BE49-F238E27FC236}">
                  <a16:creationId xmlns:a16="http://schemas.microsoft.com/office/drawing/2014/main" id="{5F52A568-1E6B-4B5C-84F1-4368EA30210B}"/>
                </a:ext>
              </a:extLst>
            </p:cNvPr>
            <p:cNvSpPr/>
            <p:nvPr/>
          </p:nvSpPr>
          <p:spPr>
            <a:xfrm>
              <a:off x="5409789" y="3511299"/>
              <a:ext cx="80197" cy="80198"/>
            </a:xfrm>
            <a:custGeom>
              <a:avLst/>
              <a:gdLst>
                <a:gd name="connsiteX0" fmla="*/ 108385 w 108384"/>
                <a:gd name="connsiteY0" fmla="*/ 54209 h 108386"/>
                <a:gd name="connsiteX1" fmla="*/ 54178 w 108384"/>
                <a:gd name="connsiteY1" fmla="*/ 108387 h 108386"/>
                <a:gd name="connsiteX2" fmla="*/ 0 w 108384"/>
                <a:gd name="connsiteY2" fmla="*/ 54209 h 108386"/>
                <a:gd name="connsiteX3" fmla="*/ 54178 w 108384"/>
                <a:gd name="connsiteY3" fmla="*/ 0 h 108386"/>
                <a:gd name="connsiteX4" fmla="*/ 108385 w 108384"/>
                <a:gd name="connsiteY4" fmla="*/ 54209 h 108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6">
                  <a:moveTo>
                    <a:pt x="108385" y="54209"/>
                  </a:moveTo>
                  <a:cubicBezTo>
                    <a:pt x="108385" y="84127"/>
                    <a:pt x="84125" y="108387"/>
                    <a:pt x="54178" y="108387"/>
                  </a:cubicBezTo>
                  <a:cubicBezTo>
                    <a:pt x="24260" y="108387"/>
                    <a:pt x="0" y="84127"/>
                    <a:pt x="0" y="54209"/>
                  </a:cubicBezTo>
                  <a:cubicBezTo>
                    <a:pt x="0" y="24259"/>
                    <a:pt x="24260" y="0"/>
                    <a:pt x="54178" y="0"/>
                  </a:cubicBezTo>
                  <a:cubicBezTo>
                    <a:pt x="84125" y="0"/>
                    <a:pt x="108385" y="24259"/>
                    <a:pt x="108385" y="54209"/>
                  </a:cubicBezTo>
                </a:path>
              </a:pathLst>
            </a:custGeom>
            <a:solidFill>
              <a:srgbClr val="38586E"/>
            </a:solidFill>
            <a:ln w="6750" cap="rnd">
              <a:solidFill>
                <a:srgbClr val="38586E"/>
              </a:solidFill>
              <a:prstDash val="solid"/>
              <a:round/>
            </a:ln>
          </p:spPr>
          <p:txBody>
            <a:bodyPr rtlCol="0" anchor="ctr"/>
            <a:lstStyle/>
            <a:p>
              <a:endParaRPr lang="en-CA"/>
            </a:p>
          </p:txBody>
        </p:sp>
        <p:sp>
          <p:nvSpPr>
            <p:cNvPr id="598" name="Freeform: Shape 597">
              <a:extLst>
                <a:ext uri="{FF2B5EF4-FFF2-40B4-BE49-F238E27FC236}">
                  <a16:creationId xmlns:a16="http://schemas.microsoft.com/office/drawing/2014/main" id="{25670B59-2B15-4AB7-A98A-4726D56ED0B3}"/>
                </a:ext>
              </a:extLst>
            </p:cNvPr>
            <p:cNvSpPr/>
            <p:nvPr/>
          </p:nvSpPr>
          <p:spPr>
            <a:xfrm>
              <a:off x="5544806" y="3454145"/>
              <a:ext cx="80190" cy="80197"/>
            </a:xfrm>
            <a:custGeom>
              <a:avLst/>
              <a:gdLst>
                <a:gd name="connsiteX0" fmla="*/ 108375 w 108375"/>
                <a:gd name="connsiteY0" fmla="*/ 54173 h 108384"/>
                <a:gd name="connsiteX1" fmla="*/ 54169 w 108375"/>
                <a:gd name="connsiteY1" fmla="*/ 108384 h 108384"/>
                <a:gd name="connsiteX2" fmla="*/ 0 w 108375"/>
                <a:gd name="connsiteY2" fmla="*/ 54173 h 108384"/>
                <a:gd name="connsiteX3" fmla="*/ 54169 w 108375"/>
                <a:gd name="connsiteY3" fmla="*/ 0 h 108384"/>
                <a:gd name="connsiteX4" fmla="*/ 108375 w 10837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73"/>
                  </a:moveTo>
                  <a:cubicBezTo>
                    <a:pt x="108375" y="84126"/>
                    <a:pt x="84125" y="108384"/>
                    <a:pt x="54169" y="108384"/>
                  </a:cubicBezTo>
                  <a:cubicBezTo>
                    <a:pt x="24251" y="108384"/>
                    <a:pt x="0" y="84126"/>
                    <a:pt x="0" y="54173"/>
                  </a:cubicBezTo>
                  <a:cubicBezTo>
                    <a:pt x="0" y="24259"/>
                    <a:pt x="24251" y="0"/>
                    <a:pt x="54169" y="0"/>
                  </a:cubicBezTo>
                  <a:cubicBezTo>
                    <a:pt x="84125" y="0"/>
                    <a:pt x="108375" y="24259"/>
                    <a:pt x="10837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99" name="Freeform: Shape 598">
              <a:extLst>
                <a:ext uri="{FF2B5EF4-FFF2-40B4-BE49-F238E27FC236}">
                  <a16:creationId xmlns:a16="http://schemas.microsoft.com/office/drawing/2014/main" id="{AF2DBF6F-EC54-4F4F-B5D8-8A8D00ECCB1E}"/>
                </a:ext>
              </a:extLst>
            </p:cNvPr>
            <p:cNvSpPr/>
            <p:nvPr/>
          </p:nvSpPr>
          <p:spPr>
            <a:xfrm>
              <a:off x="5679815" y="3388814"/>
              <a:ext cx="80198" cy="80197"/>
            </a:xfrm>
            <a:custGeom>
              <a:avLst/>
              <a:gdLst>
                <a:gd name="connsiteX0" fmla="*/ 108385 w 108385"/>
                <a:gd name="connsiteY0" fmla="*/ 54173 h 108384"/>
                <a:gd name="connsiteX1" fmla="*/ 54169 w 108385"/>
                <a:gd name="connsiteY1" fmla="*/ 108384 h 108384"/>
                <a:gd name="connsiteX2" fmla="*/ 0 w 108385"/>
                <a:gd name="connsiteY2" fmla="*/ 54173 h 108384"/>
                <a:gd name="connsiteX3" fmla="*/ 54169 w 108385"/>
                <a:gd name="connsiteY3" fmla="*/ 0 h 108384"/>
                <a:gd name="connsiteX4" fmla="*/ 108385 w 10838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3"/>
                  </a:moveTo>
                  <a:cubicBezTo>
                    <a:pt x="108385" y="84125"/>
                    <a:pt x="84087" y="108384"/>
                    <a:pt x="54169" y="108384"/>
                  </a:cubicBezTo>
                  <a:cubicBezTo>
                    <a:pt x="24260" y="108384"/>
                    <a:pt x="0" y="84125"/>
                    <a:pt x="0" y="54173"/>
                  </a:cubicBezTo>
                  <a:cubicBezTo>
                    <a:pt x="0" y="24259"/>
                    <a:pt x="24260" y="0"/>
                    <a:pt x="54169" y="0"/>
                  </a:cubicBezTo>
                  <a:cubicBezTo>
                    <a:pt x="84087"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0" name="Freeform: Shape 599">
              <a:extLst>
                <a:ext uri="{FF2B5EF4-FFF2-40B4-BE49-F238E27FC236}">
                  <a16:creationId xmlns:a16="http://schemas.microsoft.com/office/drawing/2014/main" id="{8BF8A69D-84FA-404A-AF99-B5F6380FD19A}"/>
                </a:ext>
              </a:extLst>
            </p:cNvPr>
            <p:cNvSpPr/>
            <p:nvPr/>
          </p:nvSpPr>
          <p:spPr>
            <a:xfrm>
              <a:off x="5814824" y="3386088"/>
              <a:ext cx="80169" cy="80197"/>
            </a:xfrm>
            <a:custGeom>
              <a:avLst/>
              <a:gdLst>
                <a:gd name="connsiteX0" fmla="*/ 108347 w 108346"/>
                <a:gd name="connsiteY0" fmla="*/ 54173 h 108384"/>
                <a:gd name="connsiteX1" fmla="*/ 54178 w 108346"/>
                <a:gd name="connsiteY1" fmla="*/ 108384 h 108384"/>
                <a:gd name="connsiteX2" fmla="*/ 0 w 108346"/>
                <a:gd name="connsiteY2" fmla="*/ 54173 h 108384"/>
                <a:gd name="connsiteX3" fmla="*/ 54178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125"/>
                    <a:pt x="84087" y="108384"/>
                    <a:pt x="54178" y="108384"/>
                  </a:cubicBezTo>
                  <a:cubicBezTo>
                    <a:pt x="24260" y="108384"/>
                    <a:pt x="0" y="84125"/>
                    <a:pt x="0" y="54173"/>
                  </a:cubicBezTo>
                  <a:cubicBezTo>
                    <a:pt x="0" y="24259"/>
                    <a:pt x="24260" y="0"/>
                    <a:pt x="54178"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1" name="Freeform: Shape 600">
              <a:extLst>
                <a:ext uri="{FF2B5EF4-FFF2-40B4-BE49-F238E27FC236}">
                  <a16:creationId xmlns:a16="http://schemas.microsoft.com/office/drawing/2014/main" id="{D8B6A286-1EA6-446D-B034-82B26E86006D}"/>
                </a:ext>
              </a:extLst>
            </p:cNvPr>
            <p:cNvSpPr/>
            <p:nvPr/>
          </p:nvSpPr>
          <p:spPr>
            <a:xfrm>
              <a:off x="5949833" y="3354786"/>
              <a:ext cx="80169" cy="80197"/>
            </a:xfrm>
            <a:custGeom>
              <a:avLst/>
              <a:gdLst>
                <a:gd name="connsiteX0" fmla="*/ 108347 w 108346"/>
                <a:gd name="connsiteY0" fmla="*/ 54173 h 108384"/>
                <a:gd name="connsiteX1" fmla="*/ 54178 w 108346"/>
                <a:gd name="connsiteY1" fmla="*/ 108384 h 108384"/>
                <a:gd name="connsiteX2" fmla="*/ 0 w 108346"/>
                <a:gd name="connsiteY2" fmla="*/ 54173 h 108384"/>
                <a:gd name="connsiteX3" fmla="*/ 54178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125"/>
                    <a:pt x="84087" y="108384"/>
                    <a:pt x="54178" y="108384"/>
                  </a:cubicBezTo>
                  <a:cubicBezTo>
                    <a:pt x="24260" y="108384"/>
                    <a:pt x="0" y="84125"/>
                    <a:pt x="0" y="54173"/>
                  </a:cubicBezTo>
                  <a:cubicBezTo>
                    <a:pt x="0" y="24259"/>
                    <a:pt x="24260" y="0"/>
                    <a:pt x="54178"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2" name="Freeform: Shape 601">
              <a:extLst>
                <a:ext uri="{FF2B5EF4-FFF2-40B4-BE49-F238E27FC236}">
                  <a16:creationId xmlns:a16="http://schemas.microsoft.com/office/drawing/2014/main" id="{F79A8156-EB6C-4C4B-A33D-047E579998BC}"/>
                </a:ext>
              </a:extLst>
            </p:cNvPr>
            <p:cNvSpPr/>
            <p:nvPr/>
          </p:nvSpPr>
          <p:spPr>
            <a:xfrm>
              <a:off x="6084821" y="3335735"/>
              <a:ext cx="80197" cy="80169"/>
            </a:xfrm>
            <a:custGeom>
              <a:avLst/>
              <a:gdLst>
                <a:gd name="connsiteX0" fmla="*/ 108385 w 108384"/>
                <a:gd name="connsiteY0" fmla="*/ 54173 h 108346"/>
                <a:gd name="connsiteX1" fmla="*/ 54207 w 108384"/>
                <a:gd name="connsiteY1" fmla="*/ 108347 h 108346"/>
                <a:gd name="connsiteX2" fmla="*/ 0 w 108384"/>
                <a:gd name="connsiteY2" fmla="*/ 54173 h 108346"/>
                <a:gd name="connsiteX3" fmla="*/ 54207 w 108384"/>
                <a:gd name="connsiteY3" fmla="*/ 0 h 108346"/>
                <a:gd name="connsiteX4" fmla="*/ 108385 w 108384"/>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3"/>
                  </a:moveTo>
                  <a:cubicBezTo>
                    <a:pt x="108385" y="84088"/>
                    <a:pt x="84125" y="108347"/>
                    <a:pt x="54207" y="108347"/>
                  </a:cubicBezTo>
                  <a:cubicBezTo>
                    <a:pt x="24289" y="108347"/>
                    <a:pt x="0" y="84088"/>
                    <a:pt x="0" y="54173"/>
                  </a:cubicBezTo>
                  <a:cubicBezTo>
                    <a:pt x="0" y="24258"/>
                    <a:pt x="24289" y="0"/>
                    <a:pt x="54207"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3" name="Freeform: Shape 602">
              <a:extLst>
                <a:ext uri="{FF2B5EF4-FFF2-40B4-BE49-F238E27FC236}">
                  <a16:creationId xmlns:a16="http://schemas.microsoft.com/office/drawing/2014/main" id="{96025EFA-611D-42F8-9B0A-C37E6EF94098}"/>
                </a:ext>
              </a:extLst>
            </p:cNvPr>
            <p:cNvSpPr/>
            <p:nvPr/>
          </p:nvSpPr>
          <p:spPr>
            <a:xfrm>
              <a:off x="6219830" y="3252702"/>
              <a:ext cx="80197" cy="80197"/>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8"/>
                    <a:pt x="84125" y="108384"/>
                    <a:pt x="54207" y="108384"/>
                  </a:cubicBezTo>
                  <a:cubicBezTo>
                    <a:pt x="24260" y="108384"/>
                    <a:pt x="0" y="84088"/>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4" name="Freeform: Shape 603">
              <a:extLst>
                <a:ext uri="{FF2B5EF4-FFF2-40B4-BE49-F238E27FC236}">
                  <a16:creationId xmlns:a16="http://schemas.microsoft.com/office/drawing/2014/main" id="{C37791DB-2A12-4EFC-BBE0-59270815CE06}"/>
                </a:ext>
              </a:extLst>
            </p:cNvPr>
            <p:cNvSpPr/>
            <p:nvPr/>
          </p:nvSpPr>
          <p:spPr>
            <a:xfrm>
              <a:off x="6354838" y="3278554"/>
              <a:ext cx="80198" cy="80196"/>
            </a:xfrm>
            <a:custGeom>
              <a:avLst/>
              <a:gdLst>
                <a:gd name="connsiteX0" fmla="*/ 108385 w 108385"/>
                <a:gd name="connsiteY0" fmla="*/ 54173 h 108383"/>
                <a:gd name="connsiteX1" fmla="*/ 54216 w 108385"/>
                <a:gd name="connsiteY1" fmla="*/ 108384 h 108383"/>
                <a:gd name="connsiteX2" fmla="*/ 0 w 108385"/>
                <a:gd name="connsiteY2" fmla="*/ 54173 h 108383"/>
                <a:gd name="connsiteX3" fmla="*/ 54216 w 108385"/>
                <a:gd name="connsiteY3" fmla="*/ 0 h 108383"/>
                <a:gd name="connsiteX4" fmla="*/ 108385 w 108385"/>
                <a:gd name="connsiteY4" fmla="*/ 54173 h 108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3">
                  <a:moveTo>
                    <a:pt x="108385" y="54173"/>
                  </a:moveTo>
                  <a:cubicBezTo>
                    <a:pt x="108385" y="84125"/>
                    <a:pt x="84125" y="108384"/>
                    <a:pt x="54216" y="108384"/>
                  </a:cubicBezTo>
                  <a:cubicBezTo>
                    <a:pt x="24260" y="108384"/>
                    <a:pt x="0" y="84125"/>
                    <a:pt x="0" y="54173"/>
                  </a:cubicBezTo>
                  <a:cubicBezTo>
                    <a:pt x="0" y="24258"/>
                    <a:pt x="24260" y="0"/>
                    <a:pt x="54216"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5" name="Freeform: Shape 604">
              <a:extLst>
                <a:ext uri="{FF2B5EF4-FFF2-40B4-BE49-F238E27FC236}">
                  <a16:creationId xmlns:a16="http://schemas.microsoft.com/office/drawing/2014/main" id="{8C8039E0-8DDB-45C3-B036-201436D8C4EC}"/>
                </a:ext>
              </a:extLst>
            </p:cNvPr>
            <p:cNvSpPr/>
            <p:nvPr/>
          </p:nvSpPr>
          <p:spPr>
            <a:xfrm>
              <a:off x="6489847" y="3249977"/>
              <a:ext cx="80198" cy="80197"/>
            </a:xfrm>
            <a:custGeom>
              <a:avLst/>
              <a:gdLst>
                <a:gd name="connsiteX0" fmla="*/ 108385 w 108385"/>
                <a:gd name="connsiteY0" fmla="*/ 54173 h 108384"/>
                <a:gd name="connsiteX1" fmla="*/ 54216 w 108385"/>
                <a:gd name="connsiteY1" fmla="*/ 108384 h 108384"/>
                <a:gd name="connsiteX2" fmla="*/ 0 w 108385"/>
                <a:gd name="connsiteY2" fmla="*/ 54173 h 108384"/>
                <a:gd name="connsiteX3" fmla="*/ 54216 w 108385"/>
                <a:gd name="connsiteY3" fmla="*/ 0 h 108384"/>
                <a:gd name="connsiteX4" fmla="*/ 108385 w 10838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3"/>
                  </a:moveTo>
                  <a:cubicBezTo>
                    <a:pt x="108385" y="84125"/>
                    <a:pt x="84125" y="108384"/>
                    <a:pt x="54216" y="108384"/>
                  </a:cubicBezTo>
                  <a:cubicBezTo>
                    <a:pt x="24260" y="108384"/>
                    <a:pt x="0" y="84125"/>
                    <a:pt x="0" y="54173"/>
                  </a:cubicBezTo>
                  <a:cubicBezTo>
                    <a:pt x="0" y="24259"/>
                    <a:pt x="24260" y="0"/>
                    <a:pt x="54216"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6" name="Freeform: Shape 605">
              <a:extLst>
                <a:ext uri="{FF2B5EF4-FFF2-40B4-BE49-F238E27FC236}">
                  <a16:creationId xmlns:a16="http://schemas.microsoft.com/office/drawing/2014/main" id="{DB850514-CD66-4874-BAD7-18C1D897D1C3}"/>
                </a:ext>
              </a:extLst>
            </p:cNvPr>
            <p:cNvSpPr/>
            <p:nvPr/>
          </p:nvSpPr>
          <p:spPr>
            <a:xfrm>
              <a:off x="6624864" y="3241800"/>
              <a:ext cx="80197" cy="80197"/>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07" y="108384"/>
                  </a:cubicBezTo>
                  <a:cubicBezTo>
                    <a:pt x="24260" y="108384"/>
                    <a:pt x="0" y="84126"/>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607" name="Freeform: Shape 606">
              <a:extLst>
                <a:ext uri="{FF2B5EF4-FFF2-40B4-BE49-F238E27FC236}">
                  <a16:creationId xmlns:a16="http://schemas.microsoft.com/office/drawing/2014/main" id="{AE299A6F-D583-407A-BA3E-3D8824BEE368}"/>
                </a:ext>
              </a:extLst>
            </p:cNvPr>
            <p:cNvSpPr/>
            <p:nvPr/>
          </p:nvSpPr>
          <p:spPr>
            <a:xfrm>
              <a:off x="6759873" y="3203698"/>
              <a:ext cx="80197" cy="80197"/>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207" y="108384"/>
                  </a:cubicBezTo>
                  <a:cubicBezTo>
                    <a:pt x="24260" y="108384"/>
                    <a:pt x="0" y="84125"/>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8" name="Freeform: Shape 607">
              <a:extLst>
                <a:ext uri="{FF2B5EF4-FFF2-40B4-BE49-F238E27FC236}">
                  <a16:creationId xmlns:a16="http://schemas.microsoft.com/office/drawing/2014/main" id="{83EDF3A4-9744-4682-813F-137D9CBBB6EC}"/>
                </a:ext>
              </a:extLst>
            </p:cNvPr>
            <p:cNvSpPr/>
            <p:nvPr/>
          </p:nvSpPr>
          <p:spPr>
            <a:xfrm>
              <a:off x="6894881" y="3196897"/>
              <a:ext cx="80198" cy="80169"/>
            </a:xfrm>
            <a:custGeom>
              <a:avLst/>
              <a:gdLst>
                <a:gd name="connsiteX0" fmla="*/ 108385 w 108385"/>
                <a:gd name="connsiteY0" fmla="*/ 54173 h 108346"/>
                <a:gd name="connsiteX1" fmla="*/ 54216 w 108385"/>
                <a:gd name="connsiteY1" fmla="*/ 108347 h 108346"/>
                <a:gd name="connsiteX2" fmla="*/ 0 w 108385"/>
                <a:gd name="connsiteY2" fmla="*/ 54173 h 108346"/>
                <a:gd name="connsiteX3" fmla="*/ 54216 w 108385"/>
                <a:gd name="connsiteY3" fmla="*/ 0 h 108346"/>
                <a:gd name="connsiteX4" fmla="*/ 108385 w 108385"/>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73"/>
                  </a:moveTo>
                  <a:cubicBezTo>
                    <a:pt x="108385" y="84089"/>
                    <a:pt x="84125" y="108347"/>
                    <a:pt x="54216" y="108347"/>
                  </a:cubicBezTo>
                  <a:cubicBezTo>
                    <a:pt x="24260" y="108347"/>
                    <a:pt x="0" y="84089"/>
                    <a:pt x="0" y="54173"/>
                  </a:cubicBezTo>
                  <a:cubicBezTo>
                    <a:pt x="0" y="24259"/>
                    <a:pt x="24260" y="0"/>
                    <a:pt x="54216"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9" name="Freeform: Shape 608">
              <a:extLst>
                <a:ext uri="{FF2B5EF4-FFF2-40B4-BE49-F238E27FC236}">
                  <a16:creationId xmlns:a16="http://schemas.microsoft.com/office/drawing/2014/main" id="{B64B7CFB-6993-4CED-A568-FE3A2354EA4E}"/>
                </a:ext>
              </a:extLst>
            </p:cNvPr>
            <p:cNvSpPr/>
            <p:nvPr/>
          </p:nvSpPr>
          <p:spPr>
            <a:xfrm>
              <a:off x="5409789" y="3851606"/>
              <a:ext cx="80197" cy="80197"/>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25" y="108385"/>
                    <a:pt x="54178" y="108385"/>
                  </a:cubicBezTo>
                  <a:cubicBezTo>
                    <a:pt x="24260" y="108385"/>
                    <a:pt x="0" y="84087"/>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10" name="Freeform: Shape 609">
              <a:extLst>
                <a:ext uri="{FF2B5EF4-FFF2-40B4-BE49-F238E27FC236}">
                  <a16:creationId xmlns:a16="http://schemas.microsoft.com/office/drawing/2014/main" id="{5E052EBF-775D-4D01-BF98-C14511475FAE}"/>
                </a:ext>
              </a:extLst>
            </p:cNvPr>
            <p:cNvSpPr/>
            <p:nvPr/>
          </p:nvSpPr>
          <p:spPr>
            <a:xfrm>
              <a:off x="5544806" y="3846158"/>
              <a:ext cx="80190" cy="80190"/>
            </a:xfrm>
            <a:custGeom>
              <a:avLst/>
              <a:gdLst>
                <a:gd name="connsiteX0" fmla="*/ 108375 w 108375"/>
                <a:gd name="connsiteY0" fmla="*/ 54169 h 108375"/>
                <a:gd name="connsiteX1" fmla="*/ 54169 w 108375"/>
                <a:gd name="connsiteY1" fmla="*/ 108375 h 108375"/>
                <a:gd name="connsiteX2" fmla="*/ 0 w 108375"/>
                <a:gd name="connsiteY2" fmla="*/ 54169 h 108375"/>
                <a:gd name="connsiteX3" fmla="*/ 54169 w 108375"/>
                <a:gd name="connsiteY3" fmla="*/ 0 h 108375"/>
                <a:gd name="connsiteX4" fmla="*/ 108375 w 108375"/>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75">
                  <a:moveTo>
                    <a:pt x="108375" y="54169"/>
                  </a:moveTo>
                  <a:cubicBezTo>
                    <a:pt x="108375" y="84125"/>
                    <a:pt x="84125" y="108375"/>
                    <a:pt x="54169" y="108375"/>
                  </a:cubicBezTo>
                  <a:cubicBezTo>
                    <a:pt x="24251" y="108375"/>
                    <a:pt x="0" y="84125"/>
                    <a:pt x="0" y="54169"/>
                  </a:cubicBezTo>
                  <a:cubicBezTo>
                    <a:pt x="0" y="24251"/>
                    <a:pt x="24251" y="0"/>
                    <a:pt x="54169" y="0"/>
                  </a:cubicBezTo>
                  <a:cubicBezTo>
                    <a:pt x="84125" y="0"/>
                    <a:pt x="108375" y="24251"/>
                    <a:pt x="10837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11" name="Freeform: Shape 610">
              <a:extLst>
                <a:ext uri="{FF2B5EF4-FFF2-40B4-BE49-F238E27FC236}">
                  <a16:creationId xmlns:a16="http://schemas.microsoft.com/office/drawing/2014/main" id="{CCD523A3-450B-423F-BED3-062F198ABE21}"/>
                </a:ext>
              </a:extLst>
            </p:cNvPr>
            <p:cNvSpPr/>
            <p:nvPr/>
          </p:nvSpPr>
          <p:spPr>
            <a:xfrm>
              <a:off x="5679815" y="3835255"/>
              <a:ext cx="80198" cy="80197"/>
            </a:xfrm>
            <a:custGeom>
              <a:avLst/>
              <a:gdLst>
                <a:gd name="connsiteX0" fmla="*/ 108385 w 108385"/>
                <a:gd name="connsiteY0" fmla="*/ 54207 h 108384"/>
                <a:gd name="connsiteX1" fmla="*/ 54169 w 108385"/>
                <a:gd name="connsiteY1" fmla="*/ 108385 h 108384"/>
                <a:gd name="connsiteX2" fmla="*/ 0 w 108385"/>
                <a:gd name="connsiteY2" fmla="*/ 54207 h 108384"/>
                <a:gd name="connsiteX3" fmla="*/ 54169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087" y="108385"/>
                    <a:pt x="54169" y="108385"/>
                  </a:cubicBezTo>
                  <a:cubicBezTo>
                    <a:pt x="24260" y="108385"/>
                    <a:pt x="0" y="84125"/>
                    <a:pt x="0" y="54207"/>
                  </a:cubicBezTo>
                  <a:cubicBezTo>
                    <a:pt x="0" y="24260"/>
                    <a:pt x="24260" y="0"/>
                    <a:pt x="54169" y="0"/>
                  </a:cubicBezTo>
                  <a:cubicBezTo>
                    <a:pt x="84087"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612" name="Freeform: Shape 611">
              <a:extLst>
                <a:ext uri="{FF2B5EF4-FFF2-40B4-BE49-F238E27FC236}">
                  <a16:creationId xmlns:a16="http://schemas.microsoft.com/office/drawing/2014/main" id="{9274D8B8-9C40-4B78-8B81-A6F702CCF345}"/>
                </a:ext>
              </a:extLst>
            </p:cNvPr>
            <p:cNvSpPr/>
            <p:nvPr/>
          </p:nvSpPr>
          <p:spPr>
            <a:xfrm>
              <a:off x="5814824" y="3843430"/>
              <a:ext cx="80169" cy="80197"/>
            </a:xfrm>
            <a:custGeom>
              <a:avLst/>
              <a:gdLst>
                <a:gd name="connsiteX0" fmla="*/ 108347 w 108346"/>
                <a:gd name="connsiteY0" fmla="*/ 54169 h 108384"/>
                <a:gd name="connsiteX1" fmla="*/ 54178 w 108346"/>
                <a:gd name="connsiteY1" fmla="*/ 108385 h 108384"/>
                <a:gd name="connsiteX2" fmla="*/ 0 w 108346"/>
                <a:gd name="connsiteY2" fmla="*/ 54169 h 108384"/>
                <a:gd name="connsiteX3" fmla="*/ 54178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7" y="108385"/>
                    <a:pt x="54178" y="108385"/>
                  </a:cubicBezTo>
                  <a:cubicBezTo>
                    <a:pt x="24260" y="108385"/>
                    <a:pt x="0" y="84125"/>
                    <a:pt x="0" y="54169"/>
                  </a:cubicBezTo>
                  <a:cubicBezTo>
                    <a:pt x="0" y="24260"/>
                    <a:pt x="24260" y="0"/>
                    <a:pt x="54178"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13" name="Freeform: Shape 612">
              <a:extLst>
                <a:ext uri="{FF2B5EF4-FFF2-40B4-BE49-F238E27FC236}">
                  <a16:creationId xmlns:a16="http://schemas.microsoft.com/office/drawing/2014/main" id="{33545898-C53A-45C0-B354-E8796780EBB4}"/>
                </a:ext>
              </a:extLst>
            </p:cNvPr>
            <p:cNvSpPr/>
            <p:nvPr/>
          </p:nvSpPr>
          <p:spPr>
            <a:xfrm>
              <a:off x="5949833" y="3775377"/>
              <a:ext cx="80169" cy="80190"/>
            </a:xfrm>
            <a:custGeom>
              <a:avLst/>
              <a:gdLst>
                <a:gd name="connsiteX0" fmla="*/ 108347 w 108346"/>
                <a:gd name="connsiteY0" fmla="*/ 54169 h 108375"/>
                <a:gd name="connsiteX1" fmla="*/ 54178 w 108346"/>
                <a:gd name="connsiteY1" fmla="*/ 108375 h 108375"/>
                <a:gd name="connsiteX2" fmla="*/ 0 w 108346"/>
                <a:gd name="connsiteY2" fmla="*/ 54169 h 108375"/>
                <a:gd name="connsiteX3" fmla="*/ 54178 w 108346"/>
                <a:gd name="connsiteY3" fmla="*/ 0 h 108375"/>
                <a:gd name="connsiteX4" fmla="*/ 108347 w 108346"/>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75">
                  <a:moveTo>
                    <a:pt x="108347" y="54169"/>
                  </a:moveTo>
                  <a:cubicBezTo>
                    <a:pt x="108347" y="84125"/>
                    <a:pt x="84087" y="108375"/>
                    <a:pt x="54178" y="108375"/>
                  </a:cubicBezTo>
                  <a:cubicBezTo>
                    <a:pt x="24260" y="108375"/>
                    <a:pt x="0" y="84125"/>
                    <a:pt x="0" y="54169"/>
                  </a:cubicBezTo>
                  <a:cubicBezTo>
                    <a:pt x="0" y="24251"/>
                    <a:pt x="24260" y="0"/>
                    <a:pt x="54178" y="0"/>
                  </a:cubicBezTo>
                  <a:cubicBezTo>
                    <a:pt x="84087" y="0"/>
                    <a:pt x="108347" y="24251"/>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14" name="Freeform: Shape 613">
              <a:extLst>
                <a:ext uri="{FF2B5EF4-FFF2-40B4-BE49-F238E27FC236}">
                  <a16:creationId xmlns:a16="http://schemas.microsoft.com/office/drawing/2014/main" id="{D5418B08-C946-411D-9DD3-62F1D7082C9A}"/>
                </a:ext>
              </a:extLst>
            </p:cNvPr>
            <p:cNvSpPr/>
            <p:nvPr/>
          </p:nvSpPr>
          <p:spPr>
            <a:xfrm>
              <a:off x="6084821" y="3748143"/>
              <a:ext cx="80197" cy="80197"/>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89" y="108385"/>
                    <a:pt x="0" y="84125"/>
                    <a:pt x="0" y="54216"/>
                  </a:cubicBezTo>
                  <a:cubicBezTo>
                    <a:pt x="0" y="24260"/>
                    <a:pt x="24289"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615" name="Freeform: Shape 614">
              <a:extLst>
                <a:ext uri="{FF2B5EF4-FFF2-40B4-BE49-F238E27FC236}">
                  <a16:creationId xmlns:a16="http://schemas.microsoft.com/office/drawing/2014/main" id="{A287EC2A-6466-4FD5-8A29-2FBD15617A13}"/>
                </a:ext>
              </a:extLst>
            </p:cNvPr>
            <p:cNvSpPr/>
            <p:nvPr/>
          </p:nvSpPr>
          <p:spPr>
            <a:xfrm>
              <a:off x="6219830" y="3788972"/>
              <a:ext cx="80197" cy="80197"/>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616" name="Freeform: Shape 615">
              <a:extLst>
                <a:ext uri="{FF2B5EF4-FFF2-40B4-BE49-F238E27FC236}">
                  <a16:creationId xmlns:a16="http://schemas.microsoft.com/office/drawing/2014/main" id="{F2E2AB58-43BC-4CFF-B435-923C3D8F3408}"/>
                </a:ext>
              </a:extLst>
            </p:cNvPr>
            <p:cNvSpPr/>
            <p:nvPr/>
          </p:nvSpPr>
          <p:spPr>
            <a:xfrm>
              <a:off x="6354838" y="3735894"/>
              <a:ext cx="80198" cy="80197"/>
            </a:xfrm>
            <a:custGeom>
              <a:avLst/>
              <a:gdLst>
                <a:gd name="connsiteX0" fmla="*/ 108385 w 108385"/>
                <a:gd name="connsiteY0" fmla="*/ 54207 h 108384"/>
                <a:gd name="connsiteX1" fmla="*/ 54216 w 108385"/>
                <a:gd name="connsiteY1" fmla="*/ 108385 h 108384"/>
                <a:gd name="connsiteX2" fmla="*/ 0 w 108385"/>
                <a:gd name="connsiteY2" fmla="*/ 54207 h 108384"/>
                <a:gd name="connsiteX3" fmla="*/ 54216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16" y="108385"/>
                  </a:cubicBezTo>
                  <a:cubicBezTo>
                    <a:pt x="24260" y="108385"/>
                    <a:pt x="0" y="84125"/>
                    <a:pt x="0" y="54207"/>
                  </a:cubicBezTo>
                  <a:cubicBezTo>
                    <a:pt x="0" y="24260"/>
                    <a:pt x="24260" y="0"/>
                    <a:pt x="54216"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617" name="Freeform: Shape 616">
              <a:extLst>
                <a:ext uri="{FF2B5EF4-FFF2-40B4-BE49-F238E27FC236}">
                  <a16:creationId xmlns:a16="http://schemas.microsoft.com/office/drawing/2014/main" id="{7E1EA855-443C-436C-B350-566592026E0A}"/>
                </a:ext>
              </a:extLst>
            </p:cNvPr>
            <p:cNvSpPr/>
            <p:nvPr/>
          </p:nvSpPr>
          <p:spPr>
            <a:xfrm>
              <a:off x="6489847" y="3757672"/>
              <a:ext cx="80198" cy="80197"/>
            </a:xfrm>
            <a:custGeom>
              <a:avLst/>
              <a:gdLst>
                <a:gd name="connsiteX0" fmla="*/ 108385 w 108385"/>
                <a:gd name="connsiteY0" fmla="*/ 54207 h 108384"/>
                <a:gd name="connsiteX1" fmla="*/ 54216 w 108385"/>
                <a:gd name="connsiteY1" fmla="*/ 108385 h 108384"/>
                <a:gd name="connsiteX2" fmla="*/ 0 w 108385"/>
                <a:gd name="connsiteY2" fmla="*/ 54207 h 108384"/>
                <a:gd name="connsiteX3" fmla="*/ 54216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16" y="108385"/>
                  </a:cubicBezTo>
                  <a:cubicBezTo>
                    <a:pt x="24260" y="108385"/>
                    <a:pt x="0" y="84125"/>
                    <a:pt x="0" y="54207"/>
                  </a:cubicBezTo>
                  <a:cubicBezTo>
                    <a:pt x="0" y="24260"/>
                    <a:pt x="24260" y="0"/>
                    <a:pt x="54216"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618" name="Freeform: Shape 617">
              <a:extLst>
                <a:ext uri="{FF2B5EF4-FFF2-40B4-BE49-F238E27FC236}">
                  <a16:creationId xmlns:a16="http://schemas.microsoft.com/office/drawing/2014/main" id="{52AC948C-AFDF-403B-B8B6-ABA3F35CEBF6}"/>
                </a:ext>
              </a:extLst>
            </p:cNvPr>
            <p:cNvSpPr/>
            <p:nvPr/>
          </p:nvSpPr>
          <p:spPr>
            <a:xfrm>
              <a:off x="6624864" y="3745423"/>
              <a:ext cx="80197" cy="80190"/>
            </a:xfrm>
            <a:custGeom>
              <a:avLst/>
              <a:gdLst>
                <a:gd name="connsiteX0" fmla="*/ 108385 w 108384"/>
                <a:gd name="connsiteY0" fmla="*/ 54207 h 108375"/>
                <a:gd name="connsiteX1" fmla="*/ 54207 w 108384"/>
                <a:gd name="connsiteY1" fmla="*/ 108375 h 108375"/>
                <a:gd name="connsiteX2" fmla="*/ 0 w 108384"/>
                <a:gd name="connsiteY2" fmla="*/ 54207 h 108375"/>
                <a:gd name="connsiteX3" fmla="*/ 54207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07" y="108375"/>
                  </a:cubicBezTo>
                  <a:cubicBezTo>
                    <a:pt x="24260" y="108375"/>
                    <a:pt x="0" y="84125"/>
                    <a:pt x="0" y="54207"/>
                  </a:cubicBezTo>
                  <a:cubicBezTo>
                    <a:pt x="0" y="24251"/>
                    <a:pt x="24260" y="0"/>
                    <a:pt x="54207"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619" name="Freeform: Shape 618">
              <a:extLst>
                <a:ext uri="{FF2B5EF4-FFF2-40B4-BE49-F238E27FC236}">
                  <a16:creationId xmlns:a16="http://schemas.microsoft.com/office/drawing/2014/main" id="{C6C128E8-5501-4B17-B6BA-7CB0DFB996AD}"/>
                </a:ext>
              </a:extLst>
            </p:cNvPr>
            <p:cNvSpPr/>
            <p:nvPr/>
          </p:nvSpPr>
          <p:spPr>
            <a:xfrm>
              <a:off x="6759873" y="3752217"/>
              <a:ext cx="80197" cy="80198"/>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98"/>
                    <a:pt x="24260" y="0"/>
                    <a:pt x="54207" y="0"/>
                  </a:cubicBezTo>
                  <a:cubicBezTo>
                    <a:pt x="84125" y="0"/>
                    <a:pt x="108385" y="24298"/>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620" name="Freeform: Shape 619">
              <a:extLst>
                <a:ext uri="{FF2B5EF4-FFF2-40B4-BE49-F238E27FC236}">
                  <a16:creationId xmlns:a16="http://schemas.microsoft.com/office/drawing/2014/main" id="{73474960-496E-4D7F-8CF5-2664805E3DEB}"/>
                </a:ext>
              </a:extLst>
            </p:cNvPr>
            <p:cNvSpPr/>
            <p:nvPr/>
          </p:nvSpPr>
          <p:spPr>
            <a:xfrm>
              <a:off x="6894881" y="3715491"/>
              <a:ext cx="80198" cy="80169"/>
            </a:xfrm>
            <a:custGeom>
              <a:avLst/>
              <a:gdLst>
                <a:gd name="connsiteX0" fmla="*/ 108385 w 108385"/>
                <a:gd name="connsiteY0" fmla="*/ 54178 h 108346"/>
                <a:gd name="connsiteX1" fmla="*/ 54216 w 108385"/>
                <a:gd name="connsiteY1" fmla="*/ 108347 h 108346"/>
                <a:gd name="connsiteX2" fmla="*/ 0 w 108385"/>
                <a:gd name="connsiteY2" fmla="*/ 54178 h 108346"/>
                <a:gd name="connsiteX3" fmla="*/ 54216 w 108385"/>
                <a:gd name="connsiteY3" fmla="*/ 0 h 108346"/>
                <a:gd name="connsiteX4" fmla="*/ 108385 w 108385"/>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78"/>
                  </a:moveTo>
                  <a:cubicBezTo>
                    <a:pt x="108385" y="84096"/>
                    <a:pt x="84125" y="108347"/>
                    <a:pt x="54216" y="108347"/>
                  </a:cubicBezTo>
                  <a:cubicBezTo>
                    <a:pt x="24260" y="108347"/>
                    <a:pt x="0" y="84096"/>
                    <a:pt x="0" y="54178"/>
                  </a:cubicBezTo>
                  <a:cubicBezTo>
                    <a:pt x="0" y="24260"/>
                    <a:pt x="24260" y="0"/>
                    <a:pt x="54216"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621" name="Freeform: Shape 620">
              <a:extLst>
                <a:ext uri="{FF2B5EF4-FFF2-40B4-BE49-F238E27FC236}">
                  <a16:creationId xmlns:a16="http://schemas.microsoft.com/office/drawing/2014/main" id="{E52A9151-663A-4B06-8FCE-9D95A6CECF6E}"/>
                </a:ext>
              </a:extLst>
            </p:cNvPr>
            <p:cNvSpPr/>
            <p:nvPr/>
          </p:nvSpPr>
          <p:spPr>
            <a:xfrm>
              <a:off x="5449878" y="3236982"/>
              <a:ext cx="1485120" cy="314427"/>
            </a:xfrm>
            <a:custGeom>
              <a:avLst/>
              <a:gdLst>
                <a:gd name="connsiteX0" fmla="*/ 0 w 2007098"/>
                <a:gd name="connsiteY0" fmla="*/ 424940 h 424939"/>
                <a:gd name="connsiteX1" fmla="*/ 182461 w 2007098"/>
                <a:gd name="connsiteY1" fmla="*/ 347663 h 424939"/>
                <a:gd name="connsiteX2" fmla="*/ 364922 w 2007098"/>
                <a:gd name="connsiteY2" fmla="*/ 259371 h 424939"/>
                <a:gd name="connsiteX3" fmla="*/ 547392 w 2007098"/>
                <a:gd name="connsiteY3" fmla="*/ 255687 h 424939"/>
                <a:gd name="connsiteX4" fmla="*/ 729853 w 2007098"/>
                <a:gd name="connsiteY4" fmla="*/ 213383 h 424939"/>
                <a:gd name="connsiteX5" fmla="*/ 912314 w 2007098"/>
                <a:gd name="connsiteY5" fmla="*/ 187636 h 424939"/>
                <a:gd name="connsiteX6" fmla="*/ 1094775 w 2007098"/>
                <a:gd name="connsiteY6" fmla="*/ 75419 h 424939"/>
                <a:gd name="connsiteX7" fmla="*/ 1277245 w 2007098"/>
                <a:gd name="connsiteY7" fmla="*/ 110357 h 424939"/>
                <a:gd name="connsiteX8" fmla="*/ 1459706 w 2007098"/>
                <a:gd name="connsiteY8" fmla="*/ 71736 h 424939"/>
                <a:gd name="connsiteX9" fmla="*/ 1642167 w 2007098"/>
                <a:gd name="connsiteY9" fmla="*/ 60722 h 424939"/>
                <a:gd name="connsiteX10" fmla="*/ 1824628 w 2007098"/>
                <a:gd name="connsiteY10" fmla="*/ 9191 h 424939"/>
                <a:gd name="connsiteX11" fmla="*/ 2007098 w 2007098"/>
                <a:gd name="connsiteY11" fmla="*/ 0 h 42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424939">
                  <a:moveTo>
                    <a:pt x="0" y="424940"/>
                  </a:moveTo>
                  <a:lnTo>
                    <a:pt x="182461" y="347663"/>
                  </a:lnTo>
                  <a:lnTo>
                    <a:pt x="364922" y="259371"/>
                  </a:lnTo>
                  <a:lnTo>
                    <a:pt x="547392" y="255687"/>
                  </a:lnTo>
                  <a:lnTo>
                    <a:pt x="729853" y="213383"/>
                  </a:lnTo>
                  <a:lnTo>
                    <a:pt x="912314" y="187636"/>
                  </a:lnTo>
                  <a:lnTo>
                    <a:pt x="1094775" y="75419"/>
                  </a:lnTo>
                  <a:lnTo>
                    <a:pt x="1277245" y="110357"/>
                  </a:lnTo>
                  <a:lnTo>
                    <a:pt x="1459706" y="71736"/>
                  </a:lnTo>
                  <a:lnTo>
                    <a:pt x="1642167" y="60722"/>
                  </a:lnTo>
                  <a:lnTo>
                    <a:pt x="1824628" y="9191"/>
                  </a:lnTo>
                  <a:lnTo>
                    <a:pt x="2007098" y="0"/>
                  </a:lnTo>
                </a:path>
              </a:pathLst>
            </a:custGeom>
            <a:noFill/>
            <a:ln w="22359" cap="flat">
              <a:solidFill>
                <a:srgbClr val="38586E"/>
              </a:solidFill>
              <a:prstDash val="solid"/>
              <a:round/>
            </a:ln>
          </p:spPr>
          <p:txBody>
            <a:bodyPr rtlCol="0" anchor="ctr"/>
            <a:lstStyle/>
            <a:p>
              <a:endParaRPr lang="en-CA"/>
            </a:p>
          </p:txBody>
        </p:sp>
        <p:sp>
          <p:nvSpPr>
            <p:cNvPr id="622" name="Freeform: Shape 621">
              <a:extLst>
                <a:ext uri="{FF2B5EF4-FFF2-40B4-BE49-F238E27FC236}">
                  <a16:creationId xmlns:a16="http://schemas.microsoft.com/office/drawing/2014/main" id="{43601F0B-C182-4DEF-B18E-D15489BE1399}"/>
                </a:ext>
              </a:extLst>
            </p:cNvPr>
            <p:cNvSpPr/>
            <p:nvPr/>
          </p:nvSpPr>
          <p:spPr>
            <a:xfrm>
              <a:off x="5449878" y="3755579"/>
              <a:ext cx="1485120" cy="136108"/>
            </a:xfrm>
            <a:custGeom>
              <a:avLst/>
              <a:gdLst>
                <a:gd name="connsiteX0" fmla="*/ 0 w 2007098"/>
                <a:gd name="connsiteY0" fmla="*/ 183947 h 183946"/>
                <a:gd name="connsiteX1" fmla="*/ 182461 w 2007098"/>
                <a:gd name="connsiteY1" fmla="*/ 176584 h 183946"/>
                <a:gd name="connsiteX2" fmla="*/ 364922 w 2007098"/>
                <a:gd name="connsiteY2" fmla="*/ 161887 h 183946"/>
                <a:gd name="connsiteX3" fmla="*/ 547392 w 2007098"/>
                <a:gd name="connsiteY3" fmla="*/ 172898 h 183946"/>
                <a:gd name="connsiteX4" fmla="*/ 729853 w 2007098"/>
                <a:gd name="connsiteY4" fmla="*/ 80924 h 183946"/>
                <a:gd name="connsiteX5" fmla="*/ 912314 w 2007098"/>
                <a:gd name="connsiteY5" fmla="*/ 44167 h 183946"/>
                <a:gd name="connsiteX6" fmla="*/ 1094775 w 2007098"/>
                <a:gd name="connsiteY6" fmla="*/ 99346 h 183946"/>
                <a:gd name="connsiteX7" fmla="*/ 1277245 w 2007098"/>
                <a:gd name="connsiteY7" fmla="*/ 27603 h 183946"/>
                <a:gd name="connsiteX8" fmla="*/ 1459706 w 2007098"/>
                <a:gd name="connsiteY8" fmla="*/ 57036 h 183946"/>
                <a:gd name="connsiteX9" fmla="*/ 1642167 w 2007098"/>
                <a:gd name="connsiteY9" fmla="*/ 40481 h 183946"/>
                <a:gd name="connsiteX10" fmla="*/ 1824628 w 2007098"/>
                <a:gd name="connsiteY10" fmla="*/ 49673 h 183946"/>
                <a:gd name="connsiteX11" fmla="*/ 2007098 w 2007098"/>
                <a:gd name="connsiteY11" fmla="*/ 0 h 18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7098" h="183946">
                  <a:moveTo>
                    <a:pt x="0" y="183947"/>
                  </a:moveTo>
                  <a:lnTo>
                    <a:pt x="182461" y="176584"/>
                  </a:lnTo>
                  <a:lnTo>
                    <a:pt x="364922" y="161887"/>
                  </a:lnTo>
                  <a:lnTo>
                    <a:pt x="547392" y="172898"/>
                  </a:lnTo>
                  <a:lnTo>
                    <a:pt x="729853" y="80924"/>
                  </a:lnTo>
                  <a:lnTo>
                    <a:pt x="912314" y="44167"/>
                  </a:lnTo>
                  <a:lnTo>
                    <a:pt x="1094775" y="99346"/>
                  </a:lnTo>
                  <a:lnTo>
                    <a:pt x="1277245" y="27603"/>
                  </a:lnTo>
                  <a:lnTo>
                    <a:pt x="1459706" y="57036"/>
                  </a:lnTo>
                  <a:lnTo>
                    <a:pt x="1642167" y="40481"/>
                  </a:lnTo>
                  <a:lnTo>
                    <a:pt x="1824628" y="49673"/>
                  </a:lnTo>
                  <a:lnTo>
                    <a:pt x="2007098" y="0"/>
                  </a:lnTo>
                </a:path>
              </a:pathLst>
            </a:custGeom>
            <a:noFill/>
            <a:ln w="22359" cap="flat">
              <a:solidFill>
                <a:srgbClr val="C33B30"/>
              </a:solidFill>
              <a:prstDash val="solid"/>
              <a:round/>
            </a:ln>
          </p:spPr>
          <p:txBody>
            <a:bodyPr rtlCol="0" anchor="ctr"/>
            <a:lstStyle/>
            <a:p>
              <a:endParaRPr lang="en-CA"/>
            </a:p>
          </p:txBody>
        </p:sp>
        <p:sp>
          <p:nvSpPr>
            <p:cNvPr id="623" name="Freeform: Shape 622">
              <a:extLst>
                <a:ext uri="{FF2B5EF4-FFF2-40B4-BE49-F238E27FC236}">
                  <a16:creationId xmlns:a16="http://schemas.microsoft.com/office/drawing/2014/main" id="{2E0C9406-D2FC-4F4E-BB0A-2BC942EB4B45}"/>
                </a:ext>
              </a:extLst>
            </p:cNvPr>
            <p:cNvSpPr/>
            <p:nvPr/>
          </p:nvSpPr>
          <p:spPr>
            <a:xfrm>
              <a:off x="5368883" y="3129254"/>
              <a:ext cx="1647108" cy="1621533"/>
            </a:xfrm>
            <a:custGeom>
              <a:avLst/>
              <a:gdLst>
                <a:gd name="connsiteX0" fmla="*/ 0 w 2226021"/>
                <a:gd name="connsiteY0" fmla="*/ 2191457 h 2191456"/>
                <a:gd name="connsiteX1" fmla="*/ 2226021 w 2226021"/>
                <a:gd name="connsiteY1" fmla="*/ 2191457 h 2191456"/>
                <a:gd name="connsiteX2" fmla="*/ 2226021 w 2226021"/>
                <a:gd name="connsiteY2" fmla="*/ 0 h 2191456"/>
                <a:gd name="connsiteX3" fmla="*/ 0 w 2226021"/>
                <a:gd name="connsiteY3" fmla="*/ 0 h 2191456"/>
              </a:gdLst>
              <a:ahLst/>
              <a:cxnLst>
                <a:cxn ang="0">
                  <a:pos x="connsiteX0" y="connsiteY0"/>
                </a:cxn>
                <a:cxn ang="0">
                  <a:pos x="connsiteX1" y="connsiteY1"/>
                </a:cxn>
                <a:cxn ang="0">
                  <a:pos x="connsiteX2" y="connsiteY2"/>
                </a:cxn>
                <a:cxn ang="0">
                  <a:pos x="connsiteX3" y="connsiteY3"/>
                </a:cxn>
              </a:cxnLst>
              <a:rect l="l" t="t" r="r" b="b"/>
              <a:pathLst>
                <a:path w="2226021" h="2191456">
                  <a:moveTo>
                    <a:pt x="0" y="2191457"/>
                  </a:moveTo>
                  <a:lnTo>
                    <a:pt x="2226021" y="2191457"/>
                  </a:lnTo>
                  <a:lnTo>
                    <a:pt x="2226021" y="0"/>
                  </a:lnTo>
                  <a:lnTo>
                    <a:pt x="0" y="0"/>
                  </a:lnTo>
                  <a:close/>
                </a:path>
              </a:pathLst>
            </a:custGeom>
            <a:noFill/>
            <a:ln w="10163" cap="rnd">
              <a:solidFill>
                <a:srgbClr val="333333"/>
              </a:solidFill>
              <a:prstDash val="solid"/>
              <a:round/>
            </a:ln>
          </p:spPr>
          <p:txBody>
            <a:bodyPr rtlCol="0" anchor="ctr"/>
            <a:lstStyle/>
            <a:p>
              <a:endParaRPr lang="en-CA"/>
            </a:p>
          </p:txBody>
        </p:sp>
        <p:sp>
          <p:nvSpPr>
            <p:cNvPr id="624" name="Freeform: Shape 623">
              <a:extLst>
                <a:ext uri="{FF2B5EF4-FFF2-40B4-BE49-F238E27FC236}">
                  <a16:creationId xmlns:a16="http://schemas.microsoft.com/office/drawing/2014/main" id="{94493997-D266-40F0-BB96-1211F3748B25}"/>
                </a:ext>
              </a:extLst>
            </p:cNvPr>
            <p:cNvSpPr/>
            <p:nvPr/>
          </p:nvSpPr>
          <p:spPr>
            <a:xfrm>
              <a:off x="1997411" y="3004045"/>
              <a:ext cx="1647112" cy="125209"/>
            </a:xfrm>
            <a:custGeom>
              <a:avLst/>
              <a:gdLst>
                <a:gd name="connsiteX0" fmla="*/ 0 w 2226026"/>
                <a:gd name="connsiteY0" fmla="*/ 169217 h 169217"/>
                <a:gd name="connsiteX1" fmla="*/ 2226027 w 2226026"/>
                <a:gd name="connsiteY1" fmla="*/ 169217 h 169217"/>
                <a:gd name="connsiteX2" fmla="*/ 2226027 w 2226026"/>
                <a:gd name="connsiteY2" fmla="*/ 0 h 169217"/>
                <a:gd name="connsiteX3" fmla="*/ 0 w 2226026"/>
                <a:gd name="connsiteY3" fmla="*/ 0 h 169217"/>
              </a:gdLst>
              <a:ahLst/>
              <a:cxnLst>
                <a:cxn ang="0">
                  <a:pos x="connsiteX0" y="connsiteY0"/>
                </a:cxn>
                <a:cxn ang="0">
                  <a:pos x="connsiteX1" y="connsiteY1"/>
                </a:cxn>
                <a:cxn ang="0">
                  <a:pos x="connsiteX2" y="connsiteY2"/>
                </a:cxn>
                <a:cxn ang="0">
                  <a:pos x="connsiteX3" y="connsiteY3"/>
                </a:cxn>
              </a:cxnLst>
              <a:rect l="l" t="t" r="r" b="b"/>
              <a:pathLst>
                <a:path w="2226026" h="169217">
                  <a:moveTo>
                    <a:pt x="0" y="169217"/>
                  </a:moveTo>
                  <a:lnTo>
                    <a:pt x="2226027" y="169217"/>
                  </a:lnTo>
                  <a:lnTo>
                    <a:pt x="2226027"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625" name="Graphic 4">
              <a:extLst>
                <a:ext uri="{FF2B5EF4-FFF2-40B4-BE49-F238E27FC236}">
                  <a16:creationId xmlns:a16="http://schemas.microsoft.com/office/drawing/2014/main" id="{AE390E43-11EB-465F-8BDC-5941A33C61E5}"/>
                </a:ext>
              </a:extLst>
            </p:cNvPr>
            <p:cNvGrpSpPr/>
            <p:nvPr/>
          </p:nvGrpSpPr>
          <p:grpSpPr>
            <a:xfrm>
              <a:off x="2778488" y="3047791"/>
              <a:ext cx="85426" cy="45342"/>
              <a:chOff x="2098814" y="1348903"/>
              <a:chExt cx="115451" cy="61279"/>
            </a:xfrm>
          </p:grpSpPr>
          <p:sp>
            <p:nvSpPr>
              <p:cNvPr id="903" name="Freeform: Shape 902">
                <a:extLst>
                  <a:ext uri="{FF2B5EF4-FFF2-40B4-BE49-F238E27FC236}">
                    <a16:creationId xmlns:a16="http://schemas.microsoft.com/office/drawing/2014/main" id="{491A1FD4-5513-48F4-ADEA-3220E6A44591}"/>
                  </a:ext>
                </a:extLst>
              </p:cNvPr>
              <p:cNvSpPr/>
              <p:nvPr/>
            </p:nvSpPr>
            <p:spPr>
              <a:xfrm>
                <a:off x="2098814" y="1348903"/>
                <a:ext cx="39848" cy="61279"/>
              </a:xfrm>
              <a:custGeom>
                <a:avLst/>
                <a:gdLst>
                  <a:gd name="connsiteX0" fmla="*/ 152 w 39848"/>
                  <a:gd name="connsiteY0" fmla="*/ 44350 h 61279"/>
                  <a:gd name="connsiteX1" fmla="*/ 11277 w 39848"/>
                  <a:gd name="connsiteY1" fmla="*/ 43011 h 61279"/>
                  <a:gd name="connsiteX2" fmla="*/ 14142 w 39848"/>
                  <a:gd name="connsiteY2" fmla="*/ 49522 h 61279"/>
                  <a:gd name="connsiteX3" fmla="*/ 19797 w 39848"/>
                  <a:gd name="connsiteY3" fmla="*/ 51755 h 61279"/>
                  <a:gd name="connsiteX4" fmla="*/ 25788 w 39848"/>
                  <a:gd name="connsiteY4" fmla="*/ 49076 h 61279"/>
                  <a:gd name="connsiteX5" fmla="*/ 28206 w 39848"/>
                  <a:gd name="connsiteY5" fmla="*/ 41783 h 61279"/>
                  <a:gd name="connsiteX6" fmla="*/ 25899 w 39848"/>
                  <a:gd name="connsiteY6" fmla="*/ 34900 h 61279"/>
                  <a:gd name="connsiteX7" fmla="*/ 20207 w 39848"/>
                  <a:gd name="connsiteY7" fmla="*/ 32370 h 61279"/>
                  <a:gd name="connsiteX8" fmla="*/ 14923 w 39848"/>
                  <a:gd name="connsiteY8" fmla="*/ 33226 h 61279"/>
                  <a:gd name="connsiteX9" fmla="*/ 16188 w 39848"/>
                  <a:gd name="connsiteY9" fmla="*/ 23849 h 61279"/>
                  <a:gd name="connsiteX10" fmla="*/ 23295 w 39848"/>
                  <a:gd name="connsiteY10" fmla="*/ 21840 h 61279"/>
                  <a:gd name="connsiteX11" fmla="*/ 25750 w 39848"/>
                  <a:gd name="connsiteY11" fmla="*/ 16110 h 61279"/>
                  <a:gd name="connsiteX12" fmla="*/ 23965 w 39848"/>
                  <a:gd name="connsiteY12" fmla="*/ 11273 h 61279"/>
                  <a:gd name="connsiteX13" fmla="*/ 19165 w 39848"/>
                  <a:gd name="connsiteY13" fmla="*/ 9488 h 61279"/>
                  <a:gd name="connsiteX14" fmla="*/ 14142 w 39848"/>
                  <a:gd name="connsiteY14" fmla="*/ 11534 h 61279"/>
                  <a:gd name="connsiteX15" fmla="*/ 11612 w 39848"/>
                  <a:gd name="connsiteY15" fmla="*/ 17487 h 61279"/>
                  <a:gd name="connsiteX16" fmla="*/ 1008 w 39848"/>
                  <a:gd name="connsiteY16" fmla="*/ 15701 h 61279"/>
                  <a:gd name="connsiteX17" fmla="*/ 4319 w 39848"/>
                  <a:gd name="connsiteY17" fmla="*/ 6995 h 61279"/>
                  <a:gd name="connsiteX18" fmla="*/ 10570 w 39848"/>
                  <a:gd name="connsiteY18" fmla="*/ 1897 h 61279"/>
                  <a:gd name="connsiteX19" fmla="*/ 19500 w 39848"/>
                  <a:gd name="connsiteY19" fmla="*/ 37 h 61279"/>
                  <a:gd name="connsiteX20" fmla="*/ 33080 w 39848"/>
                  <a:gd name="connsiteY20" fmla="*/ 5432 h 61279"/>
                  <a:gd name="connsiteX21" fmla="*/ 37322 w 39848"/>
                  <a:gd name="connsiteY21" fmla="*/ 15403 h 61279"/>
                  <a:gd name="connsiteX22" fmla="*/ 28653 w 39848"/>
                  <a:gd name="connsiteY22" fmla="*/ 28017 h 61279"/>
                  <a:gd name="connsiteX23" fmla="*/ 36913 w 39848"/>
                  <a:gd name="connsiteY23" fmla="*/ 32965 h 61279"/>
                  <a:gd name="connsiteX24" fmla="*/ 40001 w 39848"/>
                  <a:gd name="connsiteY24" fmla="*/ 42267 h 61279"/>
                  <a:gd name="connsiteX25" fmla="*/ 34234 w 39848"/>
                  <a:gd name="connsiteY25" fmla="*/ 55736 h 61279"/>
                  <a:gd name="connsiteX26" fmla="*/ 19872 w 39848"/>
                  <a:gd name="connsiteY26" fmla="*/ 61317 h 61279"/>
                  <a:gd name="connsiteX27" fmla="*/ 6366 w 39848"/>
                  <a:gd name="connsiteY27" fmla="*/ 56629 h 61279"/>
                  <a:gd name="connsiteX28" fmla="*/ 152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52" y="44350"/>
                    </a:moveTo>
                    <a:lnTo>
                      <a:pt x="11277" y="43011"/>
                    </a:lnTo>
                    <a:cubicBezTo>
                      <a:pt x="11612" y="45839"/>
                      <a:pt x="12579" y="47997"/>
                      <a:pt x="14142" y="49522"/>
                    </a:cubicBezTo>
                    <a:cubicBezTo>
                      <a:pt x="15705" y="51011"/>
                      <a:pt x="17565" y="51755"/>
                      <a:pt x="19797" y="51755"/>
                    </a:cubicBezTo>
                    <a:cubicBezTo>
                      <a:pt x="22141" y="51755"/>
                      <a:pt x="24151" y="50862"/>
                      <a:pt x="25788" y="49076"/>
                    </a:cubicBezTo>
                    <a:cubicBezTo>
                      <a:pt x="27388" y="47253"/>
                      <a:pt x="28206" y="44834"/>
                      <a:pt x="28206" y="41783"/>
                    </a:cubicBezTo>
                    <a:cubicBezTo>
                      <a:pt x="28206" y="38881"/>
                      <a:pt x="27425" y="36574"/>
                      <a:pt x="25899" y="34900"/>
                    </a:cubicBezTo>
                    <a:cubicBezTo>
                      <a:pt x="24337" y="33226"/>
                      <a:pt x="22439" y="32370"/>
                      <a:pt x="20207" y="32370"/>
                    </a:cubicBezTo>
                    <a:cubicBezTo>
                      <a:pt x="18718" y="32370"/>
                      <a:pt x="16970" y="32630"/>
                      <a:pt x="14923" y="33226"/>
                    </a:cubicBezTo>
                    <a:lnTo>
                      <a:pt x="16188" y="23849"/>
                    </a:lnTo>
                    <a:cubicBezTo>
                      <a:pt x="19314" y="23924"/>
                      <a:pt x="21658" y="23254"/>
                      <a:pt x="23295" y="21840"/>
                    </a:cubicBezTo>
                    <a:cubicBezTo>
                      <a:pt x="24932" y="20389"/>
                      <a:pt x="25750" y="18492"/>
                      <a:pt x="25750" y="16110"/>
                    </a:cubicBezTo>
                    <a:cubicBezTo>
                      <a:pt x="25750" y="14101"/>
                      <a:pt x="25155" y="12501"/>
                      <a:pt x="23965" y="11273"/>
                    </a:cubicBezTo>
                    <a:cubicBezTo>
                      <a:pt x="22774" y="10083"/>
                      <a:pt x="21174" y="9488"/>
                      <a:pt x="19165" y="9488"/>
                    </a:cubicBezTo>
                    <a:cubicBezTo>
                      <a:pt x="17193" y="9488"/>
                      <a:pt x="15518" y="10157"/>
                      <a:pt x="14142" y="11534"/>
                    </a:cubicBezTo>
                    <a:cubicBezTo>
                      <a:pt x="12765" y="12911"/>
                      <a:pt x="11909" y="14883"/>
                      <a:pt x="11612" y="17487"/>
                    </a:cubicBezTo>
                    <a:lnTo>
                      <a:pt x="1008" y="15701"/>
                    </a:lnTo>
                    <a:cubicBezTo>
                      <a:pt x="1752" y="12092"/>
                      <a:pt x="2831" y="9190"/>
                      <a:pt x="4319" y="6995"/>
                    </a:cubicBezTo>
                    <a:cubicBezTo>
                      <a:pt x="5807" y="4837"/>
                      <a:pt x="7891" y="3125"/>
                      <a:pt x="10570" y="1897"/>
                    </a:cubicBezTo>
                    <a:cubicBezTo>
                      <a:pt x="13212" y="632"/>
                      <a:pt x="16188" y="37"/>
                      <a:pt x="19500" y="37"/>
                    </a:cubicBezTo>
                    <a:cubicBezTo>
                      <a:pt x="25155" y="37"/>
                      <a:pt x="29694" y="1823"/>
                      <a:pt x="33080" y="5432"/>
                    </a:cubicBezTo>
                    <a:cubicBezTo>
                      <a:pt x="35908" y="8371"/>
                      <a:pt x="37322" y="11720"/>
                      <a:pt x="37322" y="15403"/>
                    </a:cubicBezTo>
                    <a:cubicBezTo>
                      <a:pt x="37322" y="20687"/>
                      <a:pt x="34420" y="24891"/>
                      <a:pt x="28653" y="28017"/>
                    </a:cubicBezTo>
                    <a:cubicBezTo>
                      <a:pt x="32113" y="28761"/>
                      <a:pt x="34866" y="30398"/>
                      <a:pt x="36913" y="32965"/>
                    </a:cubicBezTo>
                    <a:cubicBezTo>
                      <a:pt x="38959" y="35532"/>
                      <a:pt x="40001" y="38621"/>
                      <a:pt x="40001" y="42267"/>
                    </a:cubicBezTo>
                    <a:cubicBezTo>
                      <a:pt x="40001" y="47550"/>
                      <a:pt x="38066" y="52015"/>
                      <a:pt x="34234" y="55736"/>
                    </a:cubicBezTo>
                    <a:cubicBezTo>
                      <a:pt x="30401" y="59457"/>
                      <a:pt x="25602" y="61317"/>
                      <a:pt x="19872" y="61317"/>
                    </a:cubicBezTo>
                    <a:cubicBezTo>
                      <a:pt x="14440" y="61317"/>
                      <a:pt x="9938" y="59754"/>
                      <a:pt x="6366" y="56629"/>
                    </a:cubicBezTo>
                    <a:cubicBezTo>
                      <a:pt x="2794" y="53503"/>
                      <a:pt x="710" y="49411"/>
                      <a:pt x="152" y="44350"/>
                    </a:cubicBezTo>
                    <a:close/>
                  </a:path>
                </a:pathLst>
              </a:custGeom>
              <a:solidFill>
                <a:srgbClr val="000000"/>
              </a:solidFill>
              <a:ln w="9525" cap="flat">
                <a:noFill/>
                <a:prstDash val="solid"/>
                <a:miter/>
              </a:ln>
            </p:spPr>
            <p:txBody>
              <a:bodyPr rtlCol="0" anchor="ctr"/>
              <a:lstStyle/>
              <a:p>
                <a:endParaRPr lang="en-CA"/>
              </a:p>
            </p:txBody>
          </p:sp>
          <p:sp>
            <p:nvSpPr>
              <p:cNvPr id="904" name="Freeform: Shape 903">
                <a:extLst>
                  <a:ext uri="{FF2B5EF4-FFF2-40B4-BE49-F238E27FC236}">
                    <a16:creationId xmlns:a16="http://schemas.microsoft.com/office/drawing/2014/main" id="{B05AA3A6-8A2C-41AB-9A6F-ED3A419DDABE}"/>
                  </a:ext>
                </a:extLst>
              </p:cNvPr>
              <p:cNvSpPr/>
              <p:nvPr/>
            </p:nvSpPr>
            <p:spPr>
              <a:xfrm>
                <a:off x="2146993" y="1381645"/>
                <a:ext cx="22584" cy="11496"/>
              </a:xfrm>
              <a:custGeom>
                <a:avLst/>
                <a:gdLst>
                  <a:gd name="connsiteX0" fmla="*/ 157 w 22584"/>
                  <a:gd name="connsiteY0" fmla="*/ 11534 h 11496"/>
                  <a:gd name="connsiteX1" fmla="*/ 157 w 22584"/>
                  <a:gd name="connsiteY1" fmla="*/ 37 h 11496"/>
                  <a:gd name="connsiteX2" fmla="*/ 22742 w 22584"/>
                  <a:gd name="connsiteY2" fmla="*/ 37 h 11496"/>
                  <a:gd name="connsiteX3" fmla="*/ 22742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57" y="11534"/>
                    </a:moveTo>
                    <a:lnTo>
                      <a:pt x="157" y="37"/>
                    </a:lnTo>
                    <a:lnTo>
                      <a:pt x="22742" y="37"/>
                    </a:lnTo>
                    <a:lnTo>
                      <a:pt x="22742" y="11534"/>
                    </a:lnTo>
                    <a:close/>
                  </a:path>
                </a:pathLst>
              </a:custGeom>
              <a:solidFill>
                <a:srgbClr val="000000"/>
              </a:solidFill>
              <a:ln w="9525" cap="flat">
                <a:noFill/>
                <a:prstDash val="solid"/>
                <a:miter/>
              </a:ln>
            </p:spPr>
            <p:txBody>
              <a:bodyPr rtlCol="0" anchor="ctr"/>
              <a:lstStyle/>
              <a:p>
                <a:endParaRPr lang="en-CA"/>
              </a:p>
            </p:txBody>
          </p:sp>
          <p:sp>
            <p:nvSpPr>
              <p:cNvPr id="905" name="Freeform: Shape 904">
                <a:extLst>
                  <a:ext uri="{FF2B5EF4-FFF2-40B4-BE49-F238E27FC236}">
                    <a16:creationId xmlns:a16="http://schemas.microsoft.com/office/drawing/2014/main" id="{B805C7EF-2934-4923-AC24-3A75DBAC0499}"/>
                  </a:ext>
                </a:extLst>
              </p:cNvPr>
              <p:cNvSpPr/>
              <p:nvPr/>
            </p:nvSpPr>
            <p:spPr>
              <a:xfrm>
                <a:off x="2173896" y="1349945"/>
                <a:ext cx="40369" cy="60238"/>
              </a:xfrm>
              <a:custGeom>
                <a:avLst/>
                <a:gdLst>
                  <a:gd name="connsiteX0" fmla="*/ 160 w 40369"/>
                  <a:gd name="connsiteY0" fmla="*/ 43792 h 60238"/>
                  <a:gd name="connsiteX1" fmla="*/ 11620 w 40369"/>
                  <a:gd name="connsiteY1" fmla="*/ 42602 h 60238"/>
                  <a:gd name="connsiteX2" fmla="*/ 14522 w 40369"/>
                  <a:gd name="connsiteY2" fmla="*/ 48778 h 60238"/>
                  <a:gd name="connsiteX3" fmla="*/ 20103 w 40369"/>
                  <a:gd name="connsiteY3" fmla="*/ 51048 h 60238"/>
                  <a:gd name="connsiteX4" fmla="*/ 26205 w 40369"/>
                  <a:gd name="connsiteY4" fmla="*/ 48108 h 60238"/>
                  <a:gd name="connsiteX5" fmla="*/ 28698 w 40369"/>
                  <a:gd name="connsiteY5" fmla="*/ 39290 h 60238"/>
                  <a:gd name="connsiteX6" fmla="*/ 26205 w 40369"/>
                  <a:gd name="connsiteY6" fmla="*/ 31030 h 60238"/>
                  <a:gd name="connsiteX7" fmla="*/ 19768 w 40369"/>
                  <a:gd name="connsiteY7" fmla="*/ 28240 h 60238"/>
                  <a:gd name="connsiteX8" fmla="*/ 10875 w 40369"/>
                  <a:gd name="connsiteY8" fmla="*/ 32630 h 60238"/>
                  <a:gd name="connsiteX9" fmla="*/ 1574 w 40369"/>
                  <a:gd name="connsiteY9" fmla="*/ 31291 h 60238"/>
                  <a:gd name="connsiteX10" fmla="*/ 7452 w 40369"/>
                  <a:gd name="connsiteY10" fmla="*/ 37 h 60238"/>
                  <a:gd name="connsiteX11" fmla="*/ 37851 w 40369"/>
                  <a:gd name="connsiteY11" fmla="*/ 37 h 60238"/>
                  <a:gd name="connsiteX12" fmla="*/ 37851 w 40369"/>
                  <a:gd name="connsiteY12" fmla="*/ 10827 h 60238"/>
                  <a:gd name="connsiteX13" fmla="*/ 16159 w 40369"/>
                  <a:gd name="connsiteY13" fmla="*/ 10827 h 60238"/>
                  <a:gd name="connsiteX14" fmla="*/ 14373 w 40369"/>
                  <a:gd name="connsiteY14" fmla="*/ 21022 h 60238"/>
                  <a:gd name="connsiteX15" fmla="*/ 22224 w 40369"/>
                  <a:gd name="connsiteY15" fmla="*/ 19087 h 60238"/>
                  <a:gd name="connsiteX16" fmla="*/ 35209 w 40369"/>
                  <a:gd name="connsiteY16" fmla="*/ 24631 h 60238"/>
                  <a:gd name="connsiteX17" fmla="*/ 40530 w 40369"/>
                  <a:gd name="connsiteY17" fmla="*/ 39104 h 60238"/>
                  <a:gd name="connsiteX18" fmla="*/ 36213 w 40369"/>
                  <a:gd name="connsiteY18" fmla="*/ 52313 h 60238"/>
                  <a:gd name="connsiteX19" fmla="*/ 19954 w 40369"/>
                  <a:gd name="connsiteY19" fmla="*/ 60275 h 60238"/>
                  <a:gd name="connsiteX20" fmla="*/ 6411 w 40369"/>
                  <a:gd name="connsiteY20" fmla="*/ 55810 h 60238"/>
                  <a:gd name="connsiteX21" fmla="*/ 160 w 40369"/>
                  <a:gd name="connsiteY21" fmla="*/ 4379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60" y="43792"/>
                    </a:moveTo>
                    <a:lnTo>
                      <a:pt x="11620" y="42602"/>
                    </a:lnTo>
                    <a:cubicBezTo>
                      <a:pt x="11955" y="45206"/>
                      <a:pt x="12922" y="47253"/>
                      <a:pt x="14522" y="48778"/>
                    </a:cubicBezTo>
                    <a:cubicBezTo>
                      <a:pt x="16122" y="50304"/>
                      <a:pt x="17982" y="51048"/>
                      <a:pt x="20103" y="51048"/>
                    </a:cubicBezTo>
                    <a:cubicBezTo>
                      <a:pt x="22484" y="51048"/>
                      <a:pt x="24530" y="50080"/>
                      <a:pt x="26205" y="48108"/>
                    </a:cubicBezTo>
                    <a:cubicBezTo>
                      <a:pt x="27842" y="46174"/>
                      <a:pt x="28698" y="43234"/>
                      <a:pt x="28698" y="39290"/>
                    </a:cubicBezTo>
                    <a:cubicBezTo>
                      <a:pt x="28698" y="35607"/>
                      <a:pt x="27879" y="32854"/>
                      <a:pt x="26205" y="31030"/>
                    </a:cubicBezTo>
                    <a:cubicBezTo>
                      <a:pt x="24568" y="29170"/>
                      <a:pt x="22410" y="28240"/>
                      <a:pt x="19768" y="28240"/>
                    </a:cubicBezTo>
                    <a:cubicBezTo>
                      <a:pt x="16456" y="28240"/>
                      <a:pt x="13517" y="29728"/>
                      <a:pt x="10875" y="32630"/>
                    </a:cubicBezTo>
                    <a:lnTo>
                      <a:pt x="1574" y="31291"/>
                    </a:lnTo>
                    <a:lnTo>
                      <a:pt x="7452" y="37"/>
                    </a:lnTo>
                    <a:lnTo>
                      <a:pt x="37851" y="37"/>
                    </a:lnTo>
                    <a:lnTo>
                      <a:pt x="37851" y="10827"/>
                    </a:lnTo>
                    <a:lnTo>
                      <a:pt x="16159" y="10827"/>
                    </a:lnTo>
                    <a:lnTo>
                      <a:pt x="14373" y="21022"/>
                    </a:lnTo>
                    <a:cubicBezTo>
                      <a:pt x="16940" y="19719"/>
                      <a:pt x="19545" y="19087"/>
                      <a:pt x="22224" y="19087"/>
                    </a:cubicBezTo>
                    <a:cubicBezTo>
                      <a:pt x="27321" y="19087"/>
                      <a:pt x="31637" y="20947"/>
                      <a:pt x="35209" y="24631"/>
                    </a:cubicBezTo>
                    <a:cubicBezTo>
                      <a:pt x="38744" y="28351"/>
                      <a:pt x="40530" y="33188"/>
                      <a:pt x="40530" y="39104"/>
                    </a:cubicBezTo>
                    <a:cubicBezTo>
                      <a:pt x="40530" y="44053"/>
                      <a:pt x="39078" y="48443"/>
                      <a:pt x="36213" y="52313"/>
                    </a:cubicBezTo>
                    <a:cubicBezTo>
                      <a:pt x="32307" y="57596"/>
                      <a:pt x="26912" y="60275"/>
                      <a:pt x="19954" y="60275"/>
                    </a:cubicBezTo>
                    <a:cubicBezTo>
                      <a:pt x="14447" y="60275"/>
                      <a:pt x="9908" y="58787"/>
                      <a:pt x="6411" y="55810"/>
                    </a:cubicBezTo>
                    <a:cubicBezTo>
                      <a:pt x="2950" y="52834"/>
                      <a:pt x="830" y="48815"/>
                      <a:pt x="160" y="43792"/>
                    </a:cubicBezTo>
                    <a:close/>
                  </a:path>
                </a:pathLst>
              </a:custGeom>
              <a:solidFill>
                <a:srgbClr val="000000"/>
              </a:solidFill>
              <a:ln w="9525" cap="flat">
                <a:noFill/>
                <a:prstDash val="solid"/>
                <a:miter/>
              </a:ln>
            </p:spPr>
            <p:txBody>
              <a:bodyPr rtlCol="0" anchor="ctr"/>
              <a:lstStyle/>
              <a:p>
                <a:endParaRPr lang="en-CA"/>
              </a:p>
            </p:txBody>
          </p:sp>
        </p:grpSp>
        <p:sp>
          <p:nvSpPr>
            <p:cNvPr id="626" name="Freeform: Shape 625">
              <a:extLst>
                <a:ext uri="{FF2B5EF4-FFF2-40B4-BE49-F238E27FC236}">
                  <a16:creationId xmlns:a16="http://schemas.microsoft.com/office/drawing/2014/main" id="{2B8404AA-EFB8-4461-B15F-A328A5670A42}"/>
                </a:ext>
              </a:extLst>
            </p:cNvPr>
            <p:cNvSpPr/>
            <p:nvPr/>
          </p:nvSpPr>
          <p:spPr>
            <a:xfrm>
              <a:off x="3683146" y="3004045"/>
              <a:ext cx="1647108" cy="125209"/>
            </a:xfrm>
            <a:custGeom>
              <a:avLst/>
              <a:gdLst>
                <a:gd name="connsiteX0" fmla="*/ 0 w 2226020"/>
                <a:gd name="connsiteY0" fmla="*/ 169217 h 169217"/>
                <a:gd name="connsiteX1" fmla="*/ 2226021 w 2226020"/>
                <a:gd name="connsiteY1" fmla="*/ 169217 h 169217"/>
                <a:gd name="connsiteX2" fmla="*/ 2226021 w 2226020"/>
                <a:gd name="connsiteY2" fmla="*/ 0 h 169217"/>
                <a:gd name="connsiteX3" fmla="*/ 0 w 2226020"/>
                <a:gd name="connsiteY3" fmla="*/ 0 h 169217"/>
              </a:gdLst>
              <a:ahLst/>
              <a:cxnLst>
                <a:cxn ang="0">
                  <a:pos x="connsiteX0" y="connsiteY0"/>
                </a:cxn>
                <a:cxn ang="0">
                  <a:pos x="connsiteX1" y="connsiteY1"/>
                </a:cxn>
                <a:cxn ang="0">
                  <a:pos x="connsiteX2" y="connsiteY2"/>
                </a:cxn>
                <a:cxn ang="0">
                  <a:pos x="connsiteX3" y="connsiteY3"/>
                </a:cxn>
              </a:cxnLst>
              <a:rect l="l" t="t" r="r" b="b"/>
              <a:pathLst>
                <a:path w="2226020" h="169217">
                  <a:moveTo>
                    <a:pt x="0" y="169217"/>
                  </a:moveTo>
                  <a:lnTo>
                    <a:pt x="2226021" y="169217"/>
                  </a:lnTo>
                  <a:lnTo>
                    <a:pt x="2226021"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627" name="Graphic 4">
              <a:extLst>
                <a:ext uri="{FF2B5EF4-FFF2-40B4-BE49-F238E27FC236}">
                  <a16:creationId xmlns:a16="http://schemas.microsoft.com/office/drawing/2014/main" id="{6F18ACE9-6138-4754-9AA0-F5673A2DFF49}"/>
                </a:ext>
              </a:extLst>
            </p:cNvPr>
            <p:cNvGrpSpPr/>
            <p:nvPr/>
          </p:nvGrpSpPr>
          <p:grpSpPr>
            <a:xfrm>
              <a:off x="4447290" y="3047791"/>
              <a:ext cx="118384" cy="45342"/>
              <a:chOff x="4354153" y="1348903"/>
              <a:chExt cx="159992" cy="61279"/>
            </a:xfrm>
          </p:grpSpPr>
          <p:sp>
            <p:nvSpPr>
              <p:cNvPr id="899" name="Freeform: Shape 898">
                <a:extLst>
                  <a:ext uri="{FF2B5EF4-FFF2-40B4-BE49-F238E27FC236}">
                    <a16:creationId xmlns:a16="http://schemas.microsoft.com/office/drawing/2014/main" id="{F9CB4786-E2A4-4802-81E4-2E08864202F1}"/>
                  </a:ext>
                </a:extLst>
              </p:cNvPr>
              <p:cNvSpPr/>
              <p:nvPr/>
            </p:nvSpPr>
            <p:spPr>
              <a:xfrm>
                <a:off x="4354153" y="1348903"/>
                <a:ext cx="40071" cy="61279"/>
              </a:xfrm>
              <a:custGeom>
                <a:avLst/>
                <a:gdLst>
                  <a:gd name="connsiteX0" fmla="*/ 39344 w 40071"/>
                  <a:gd name="connsiteY0" fmla="*/ 14957 h 61279"/>
                  <a:gd name="connsiteX1" fmla="*/ 28220 w 40071"/>
                  <a:gd name="connsiteY1" fmla="*/ 16185 h 61279"/>
                  <a:gd name="connsiteX2" fmla="*/ 26099 w 40071"/>
                  <a:gd name="connsiteY2" fmla="*/ 11125 h 61279"/>
                  <a:gd name="connsiteX3" fmla="*/ 21634 w 40071"/>
                  <a:gd name="connsiteY3" fmla="*/ 9488 h 61279"/>
                  <a:gd name="connsiteX4" fmla="*/ 15458 w 40071"/>
                  <a:gd name="connsiteY4" fmla="*/ 12762 h 61279"/>
                  <a:gd name="connsiteX5" fmla="*/ 12295 w 40071"/>
                  <a:gd name="connsiteY5" fmla="*/ 26380 h 61279"/>
                  <a:gd name="connsiteX6" fmla="*/ 22973 w 40071"/>
                  <a:gd name="connsiteY6" fmla="*/ 21319 h 61279"/>
                  <a:gd name="connsiteX7" fmla="*/ 35326 w 40071"/>
                  <a:gd name="connsiteY7" fmla="*/ 26789 h 61279"/>
                  <a:gd name="connsiteX8" fmla="*/ 40461 w 40071"/>
                  <a:gd name="connsiteY8" fmla="*/ 40965 h 61279"/>
                  <a:gd name="connsiteX9" fmla="*/ 35029 w 40071"/>
                  <a:gd name="connsiteY9" fmla="*/ 55736 h 61279"/>
                  <a:gd name="connsiteX10" fmla="*/ 21150 w 40071"/>
                  <a:gd name="connsiteY10" fmla="*/ 61317 h 61279"/>
                  <a:gd name="connsiteX11" fmla="*/ 6230 w 40071"/>
                  <a:gd name="connsiteY11" fmla="*/ 54248 h 61279"/>
                  <a:gd name="connsiteX12" fmla="*/ 389 w 40071"/>
                  <a:gd name="connsiteY12" fmla="*/ 31105 h 61279"/>
                  <a:gd name="connsiteX13" fmla="*/ 6491 w 40071"/>
                  <a:gd name="connsiteY13" fmla="*/ 7330 h 61279"/>
                  <a:gd name="connsiteX14" fmla="*/ 22304 w 40071"/>
                  <a:gd name="connsiteY14" fmla="*/ 37 h 61279"/>
                  <a:gd name="connsiteX15" fmla="*/ 33615 w 40071"/>
                  <a:gd name="connsiteY15" fmla="*/ 3869 h 61279"/>
                  <a:gd name="connsiteX16" fmla="*/ 39344 w 40071"/>
                  <a:gd name="connsiteY16" fmla="*/ 14957 h 61279"/>
                  <a:gd name="connsiteX17" fmla="*/ 13262 w 40071"/>
                  <a:gd name="connsiteY17" fmla="*/ 40072 h 61279"/>
                  <a:gd name="connsiteX18" fmla="*/ 15867 w 40071"/>
                  <a:gd name="connsiteY18" fmla="*/ 48704 h 61279"/>
                  <a:gd name="connsiteX19" fmla="*/ 21746 w 40071"/>
                  <a:gd name="connsiteY19" fmla="*/ 51755 h 61279"/>
                  <a:gd name="connsiteX20" fmla="*/ 27066 w 40071"/>
                  <a:gd name="connsiteY20" fmla="*/ 49262 h 61279"/>
                  <a:gd name="connsiteX21" fmla="*/ 29187 w 40071"/>
                  <a:gd name="connsiteY21" fmla="*/ 41076 h 61279"/>
                  <a:gd name="connsiteX22" fmla="*/ 26917 w 40071"/>
                  <a:gd name="connsiteY22" fmla="*/ 32519 h 61279"/>
                  <a:gd name="connsiteX23" fmla="*/ 21150 w 40071"/>
                  <a:gd name="connsiteY23" fmla="*/ 29765 h 61279"/>
                  <a:gd name="connsiteX24" fmla="*/ 15569 w 40071"/>
                  <a:gd name="connsiteY24" fmla="*/ 32370 h 61279"/>
                  <a:gd name="connsiteX25" fmla="*/ 13262 w 40071"/>
                  <a:gd name="connsiteY25" fmla="*/ 4007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344" y="14957"/>
                    </a:moveTo>
                    <a:lnTo>
                      <a:pt x="28220" y="16185"/>
                    </a:lnTo>
                    <a:cubicBezTo>
                      <a:pt x="27922" y="13915"/>
                      <a:pt x="27215" y="12204"/>
                      <a:pt x="26099" y="11125"/>
                    </a:cubicBezTo>
                    <a:cubicBezTo>
                      <a:pt x="24945" y="10046"/>
                      <a:pt x="23457" y="9488"/>
                      <a:pt x="21634" y="9488"/>
                    </a:cubicBezTo>
                    <a:cubicBezTo>
                      <a:pt x="19178" y="9488"/>
                      <a:pt x="17132" y="10567"/>
                      <a:pt x="15458" y="12762"/>
                    </a:cubicBezTo>
                    <a:cubicBezTo>
                      <a:pt x="13783" y="14957"/>
                      <a:pt x="12742" y="19496"/>
                      <a:pt x="12295" y="26380"/>
                    </a:cubicBezTo>
                    <a:cubicBezTo>
                      <a:pt x="15160" y="22994"/>
                      <a:pt x="18695" y="21319"/>
                      <a:pt x="22973" y="21319"/>
                    </a:cubicBezTo>
                    <a:cubicBezTo>
                      <a:pt x="27773" y="21319"/>
                      <a:pt x="31903" y="23142"/>
                      <a:pt x="35326" y="26789"/>
                    </a:cubicBezTo>
                    <a:cubicBezTo>
                      <a:pt x="38749" y="30435"/>
                      <a:pt x="40461" y="35160"/>
                      <a:pt x="40461" y="40965"/>
                    </a:cubicBezTo>
                    <a:cubicBezTo>
                      <a:pt x="40461" y="47104"/>
                      <a:pt x="38638" y="52015"/>
                      <a:pt x="35029" y="55736"/>
                    </a:cubicBezTo>
                    <a:cubicBezTo>
                      <a:pt x="31457" y="59457"/>
                      <a:pt x="26806" y="61317"/>
                      <a:pt x="21150" y="61317"/>
                    </a:cubicBezTo>
                    <a:cubicBezTo>
                      <a:pt x="15123" y="61317"/>
                      <a:pt x="10137" y="58936"/>
                      <a:pt x="6230" y="54248"/>
                    </a:cubicBezTo>
                    <a:cubicBezTo>
                      <a:pt x="2324" y="49522"/>
                      <a:pt x="389" y="41820"/>
                      <a:pt x="389" y="31105"/>
                    </a:cubicBezTo>
                    <a:cubicBezTo>
                      <a:pt x="389" y="20092"/>
                      <a:pt x="2398" y="12166"/>
                      <a:pt x="6491" y="7330"/>
                    </a:cubicBezTo>
                    <a:cubicBezTo>
                      <a:pt x="10546" y="2455"/>
                      <a:pt x="15830" y="37"/>
                      <a:pt x="22304" y="37"/>
                    </a:cubicBezTo>
                    <a:cubicBezTo>
                      <a:pt x="26880" y="37"/>
                      <a:pt x="30638" y="1302"/>
                      <a:pt x="33615" y="3869"/>
                    </a:cubicBezTo>
                    <a:cubicBezTo>
                      <a:pt x="36628" y="6399"/>
                      <a:pt x="38526" y="10120"/>
                      <a:pt x="39344" y="14957"/>
                    </a:cubicBezTo>
                    <a:moveTo>
                      <a:pt x="13262" y="40072"/>
                    </a:moveTo>
                    <a:cubicBezTo>
                      <a:pt x="13262" y="43792"/>
                      <a:pt x="14118" y="46695"/>
                      <a:pt x="15867" y="48704"/>
                    </a:cubicBezTo>
                    <a:cubicBezTo>
                      <a:pt x="17578" y="50750"/>
                      <a:pt x="19513" y="51755"/>
                      <a:pt x="21746" y="51755"/>
                    </a:cubicBezTo>
                    <a:cubicBezTo>
                      <a:pt x="23866" y="51755"/>
                      <a:pt x="25652" y="50936"/>
                      <a:pt x="27066" y="49262"/>
                    </a:cubicBezTo>
                    <a:cubicBezTo>
                      <a:pt x="28480" y="47588"/>
                      <a:pt x="29187" y="44871"/>
                      <a:pt x="29187" y="41076"/>
                    </a:cubicBezTo>
                    <a:cubicBezTo>
                      <a:pt x="29187" y="37170"/>
                      <a:pt x="28443" y="34305"/>
                      <a:pt x="26917" y="32519"/>
                    </a:cubicBezTo>
                    <a:cubicBezTo>
                      <a:pt x="25355" y="30696"/>
                      <a:pt x="23457" y="29765"/>
                      <a:pt x="21150" y="29765"/>
                    </a:cubicBezTo>
                    <a:cubicBezTo>
                      <a:pt x="18955" y="29765"/>
                      <a:pt x="17095" y="30658"/>
                      <a:pt x="15569" y="32370"/>
                    </a:cubicBezTo>
                    <a:cubicBezTo>
                      <a:pt x="14044" y="34119"/>
                      <a:pt x="13262" y="36686"/>
                      <a:pt x="13262" y="40072"/>
                    </a:cubicBezTo>
                    <a:close/>
                  </a:path>
                </a:pathLst>
              </a:custGeom>
              <a:solidFill>
                <a:srgbClr val="000000"/>
              </a:solidFill>
              <a:ln w="9525" cap="flat">
                <a:noFill/>
                <a:prstDash val="solid"/>
                <a:miter/>
              </a:ln>
            </p:spPr>
            <p:txBody>
              <a:bodyPr rtlCol="0" anchor="ctr"/>
              <a:lstStyle/>
              <a:p>
                <a:endParaRPr lang="en-CA"/>
              </a:p>
            </p:txBody>
          </p:sp>
          <p:sp>
            <p:nvSpPr>
              <p:cNvPr id="900" name="Freeform: Shape 899">
                <a:extLst>
                  <a:ext uri="{FF2B5EF4-FFF2-40B4-BE49-F238E27FC236}">
                    <a16:creationId xmlns:a16="http://schemas.microsoft.com/office/drawing/2014/main" id="{D8C3E841-3C95-45F9-9CD2-C3B3D540AEE7}"/>
                  </a:ext>
                </a:extLst>
              </p:cNvPr>
              <p:cNvSpPr/>
              <p:nvPr/>
            </p:nvSpPr>
            <p:spPr>
              <a:xfrm>
                <a:off x="4401922" y="1381645"/>
                <a:ext cx="22584" cy="11496"/>
              </a:xfrm>
              <a:custGeom>
                <a:avLst/>
                <a:gdLst>
                  <a:gd name="connsiteX0" fmla="*/ 394 w 22584"/>
                  <a:gd name="connsiteY0" fmla="*/ 11534 h 11496"/>
                  <a:gd name="connsiteX1" fmla="*/ 394 w 22584"/>
                  <a:gd name="connsiteY1" fmla="*/ 37 h 11496"/>
                  <a:gd name="connsiteX2" fmla="*/ 22978 w 22584"/>
                  <a:gd name="connsiteY2" fmla="*/ 37 h 11496"/>
                  <a:gd name="connsiteX3" fmla="*/ 22978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94" y="11534"/>
                    </a:moveTo>
                    <a:lnTo>
                      <a:pt x="394" y="37"/>
                    </a:lnTo>
                    <a:lnTo>
                      <a:pt x="22978" y="37"/>
                    </a:lnTo>
                    <a:lnTo>
                      <a:pt x="22978" y="11534"/>
                    </a:lnTo>
                    <a:close/>
                  </a:path>
                </a:pathLst>
              </a:custGeom>
              <a:solidFill>
                <a:srgbClr val="000000"/>
              </a:solidFill>
              <a:ln w="9525" cap="flat">
                <a:noFill/>
                <a:prstDash val="solid"/>
                <a:miter/>
              </a:ln>
            </p:spPr>
            <p:txBody>
              <a:bodyPr rtlCol="0" anchor="ctr"/>
              <a:lstStyle/>
              <a:p>
                <a:endParaRPr lang="en-CA"/>
              </a:p>
            </p:txBody>
          </p:sp>
          <p:sp>
            <p:nvSpPr>
              <p:cNvPr id="901" name="Freeform: Shape 900">
                <a:extLst>
                  <a:ext uri="{FF2B5EF4-FFF2-40B4-BE49-F238E27FC236}">
                    <a16:creationId xmlns:a16="http://schemas.microsoft.com/office/drawing/2014/main" id="{F1CA4ACB-B406-47D6-B631-14F92225ADB0}"/>
                  </a:ext>
                </a:extLst>
              </p:cNvPr>
              <p:cNvSpPr/>
              <p:nvPr/>
            </p:nvSpPr>
            <p:spPr>
              <a:xfrm>
                <a:off x="4431737" y="1348903"/>
                <a:ext cx="26379" cy="60238"/>
              </a:xfrm>
              <a:custGeom>
                <a:avLst/>
                <a:gdLst>
                  <a:gd name="connsiteX0" fmla="*/ 26776 w 26379"/>
                  <a:gd name="connsiteY0" fmla="*/ 60275 h 60238"/>
                  <a:gd name="connsiteX1" fmla="*/ 15279 w 26379"/>
                  <a:gd name="connsiteY1" fmla="*/ 60275 h 60238"/>
                  <a:gd name="connsiteX2" fmla="*/ 15279 w 26379"/>
                  <a:gd name="connsiteY2" fmla="*/ 16929 h 60238"/>
                  <a:gd name="connsiteX3" fmla="*/ 397 w 26379"/>
                  <a:gd name="connsiteY3" fmla="*/ 25635 h 60238"/>
                  <a:gd name="connsiteX4" fmla="*/ 397 w 26379"/>
                  <a:gd name="connsiteY4" fmla="*/ 15217 h 60238"/>
                  <a:gd name="connsiteX5" fmla="*/ 10182 w 26379"/>
                  <a:gd name="connsiteY5" fmla="*/ 9636 h 60238"/>
                  <a:gd name="connsiteX6" fmla="*/ 17437 w 26379"/>
                  <a:gd name="connsiteY6" fmla="*/ 37 h 60238"/>
                  <a:gd name="connsiteX7" fmla="*/ 26776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76" y="60275"/>
                    </a:moveTo>
                    <a:lnTo>
                      <a:pt x="15279" y="60275"/>
                    </a:lnTo>
                    <a:lnTo>
                      <a:pt x="15279" y="16929"/>
                    </a:lnTo>
                    <a:cubicBezTo>
                      <a:pt x="11075" y="20873"/>
                      <a:pt x="6089" y="23775"/>
                      <a:pt x="397" y="25635"/>
                    </a:cubicBezTo>
                    <a:lnTo>
                      <a:pt x="397" y="15217"/>
                    </a:lnTo>
                    <a:cubicBezTo>
                      <a:pt x="3410" y="14213"/>
                      <a:pt x="6647" y="12352"/>
                      <a:pt x="10182" y="9636"/>
                    </a:cubicBezTo>
                    <a:cubicBezTo>
                      <a:pt x="13717" y="6883"/>
                      <a:pt x="16135" y="3683"/>
                      <a:pt x="17437" y="37"/>
                    </a:cubicBezTo>
                    <a:lnTo>
                      <a:pt x="26776" y="37"/>
                    </a:lnTo>
                    <a:close/>
                  </a:path>
                </a:pathLst>
              </a:custGeom>
              <a:solidFill>
                <a:srgbClr val="000000"/>
              </a:solidFill>
              <a:ln w="9525" cap="flat">
                <a:noFill/>
                <a:prstDash val="solid"/>
                <a:miter/>
              </a:ln>
            </p:spPr>
            <p:txBody>
              <a:bodyPr rtlCol="0" anchor="ctr"/>
              <a:lstStyle/>
              <a:p>
                <a:endParaRPr lang="en-CA"/>
              </a:p>
            </p:txBody>
          </p:sp>
          <p:sp>
            <p:nvSpPr>
              <p:cNvPr id="902" name="Freeform: Shape 901">
                <a:extLst>
                  <a:ext uri="{FF2B5EF4-FFF2-40B4-BE49-F238E27FC236}">
                    <a16:creationId xmlns:a16="http://schemas.microsoft.com/office/drawing/2014/main" id="{3CDA4B22-3246-4490-937B-88EB80B408B1}"/>
                  </a:ext>
                </a:extLst>
              </p:cNvPr>
              <p:cNvSpPr/>
              <p:nvPr/>
            </p:nvSpPr>
            <p:spPr>
              <a:xfrm>
                <a:off x="4473813" y="1348903"/>
                <a:ext cx="40332" cy="60238"/>
              </a:xfrm>
              <a:custGeom>
                <a:avLst/>
                <a:gdLst>
                  <a:gd name="connsiteX0" fmla="*/ 40734 w 40332"/>
                  <a:gd name="connsiteY0" fmla="*/ 49597 h 60238"/>
                  <a:gd name="connsiteX1" fmla="*/ 40734 w 40332"/>
                  <a:gd name="connsiteY1" fmla="*/ 60275 h 60238"/>
                  <a:gd name="connsiteX2" fmla="*/ 401 w 40332"/>
                  <a:gd name="connsiteY2" fmla="*/ 60275 h 60238"/>
                  <a:gd name="connsiteX3" fmla="*/ 4345 w 40332"/>
                  <a:gd name="connsiteY3" fmla="*/ 48778 h 60238"/>
                  <a:gd name="connsiteX4" fmla="*/ 17256 w 40332"/>
                  <a:gd name="connsiteY4" fmla="*/ 34416 h 60238"/>
                  <a:gd name="connsiteX5" fmla="*/ 26818 w 40332"/>
                  <a:gd name="connsiteY5" fmla="*/ 24594 h 60238"/>
                  <a:gd name="connsiteX6" fmla="*/ 29162 w 40332"/>
                  <a:gd name="connsiteY6" fmla="*/ 17561 h 60238"/>
                  <a:gd name="connsiteX7" fmla="*/ 27116 w 40332"/>
                  <a:gd name="connsiteY7" fmla="*/ 11646 h 60238"/>
                  <a:gd name="connsiteX8" fmla="*/ 21386 w 40332"/>
                  <a:gd name="connsiteY8" fmla="*/ 9562 h 60238"/>
                  <a:gd name="connsiteX9" fmla="*/ 15656 w 40332"/>
                  <a:gd name="connsiteY9" fmla="*/ 11720 h 60238"/>
                  <a:gd name="connsiteX10" fmla="*/ 13201 w 40332"/>
                  <a:gd name="connsiteY10" fmla="*/ 18938 h 60238"/>
                  <a:gd name="connsiteX11" fmla="*/ 1741 w 40332"/>
                  <a:gd name="connsiteY11" fmla="*/ 17785 h 60238"/>
                  <a:gd name="connsiteX12" fmla="*/ 8178 w 40332"/>
                  <a:gd name="connsiteY12" fmla="*/ 4167 h 60238"/>
                  <a:gd name="connsiteX13" fmla="*/ 21684 w 40332"/>
                  <a:gd name="connsiteY13" fmla="*/ 37 h 60238"/>
                  <a:gd name="connsiteX14" fmla="*/ 35637 w 40332"/>
                  <a:gd name="connsiteY14" fmla="*/ 4799 h 60238"/>
                  <a:gd name="connsiteX15" fmla="*/ 40734 w 40332"/>
                  <a:gd name="connsiteY15" fmla="*/ 16743 h 60238"/>
                  <a:gd name="connsiteX16" fmla="*/ 39283 w 40332"/>
                  <a:gd name="connsiteY16" fmla="*/ 24445 h 60238"/>
                  <a:gd name="connsiteX17" fmla="*/ 34669 w 40332"/>
                  <a:gd name="connsiteY17" fmla="*/ 32109 h 60238"/>
                  <a:gd name="connsiteX18" fmla="*/ 27116 w 40332"/>
                  <a:gd name="connsiteY18" fmla="*/ 39774 h 60238"/>
                  <a:gd name="connsiteX19" fmla="*/ 20233 w 40332"/>
                  <a:gd name="connsiteY19" fmla="*/ 46397 h 60238"/>
                  <a:gd name="connsiteX20" fmla="*/ 17889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734" y="49597"/>
                    </a:moveTo>
                    <a:lnTo>
                      <a:pt x="40734" y="60275"/>
                    </a:lnTo>
                    <a:lnTo>
                      <a:pt x="401" y="60275"/>
                    </a:lnTo>
                    <a:cubicBezTo>
                      <a:pt x="848" y="56220"/>
                      <a:pt x="2150" y="52424"/>
                      <a:pt x="4345" y="48778"/>
                    </a:cubicBezTo>
                    <a:cubicBezTo>
                      <a:pt x="6503" y="45169"/>
                      <a:pt x="10819" y="40369"/>
                      <a:pt x="17256" y="34416"/>
                    </a:cubicBezTo>
                    <a:cubicBezTo>
                      <a:pt x="22465" y="29579"/>
                      <a:pt x="25628" y="26305"/>
                      <a:pt x="26818" y="24594"/>
                    </a:cubicBezTo>
                    <a:cubicBezTo>
                      <a:pt x="28381" y="22212"/>
                      <a:pt x="29162" y="19868"/>
                      <a:pt x="29162" y="17561"/>
                    </a:cubicBezTo>
                    <a:cubicBezTo>
                      <a:pt x="29162" y="14994"/>
                      <a:pt x="28493" y="13022"/>
                      <a:pt x="27116" y="11646"/>
                    </a:cubicBezTo>
                    <a:cubicBezTo>
                      <a:pt x="25739" y="10269"/>
                      <a:pt x="23842" y="9562"/>
                      <a:pt x="21386" y="9562"/>
                    </a:cubicBezTo>
                    <a:cubicBezTo>
                      <a:pt x="19005" y="9562"/>
                      <a:pt x="17107" y="10306"/>
                      <a:pt x="15656" y="11720"/>
                    </a:cubicBezTo>
                    <a:cubicBezTo>
                      <a:pt x="14243" y="13171"/>
                      <a:pt x="13424" y="15589"/>
                      <a:pt x="13201" y="18938"/>
                    </a:cubicBezTo>
                    <a:lnTo>
                      <a:pt x="1741" y="17785"/>
                    </a:lnTo>
                    <a:cubicBezTo>
                      <a:pt x="2448" y="11460"/>
                      <a:pt x="4569" y="6920"/>
                      <a:pt x="8178" y="4167"/>
                    </a:cubicBezTo>
                    <a:cubicBezTo>
                      <a:pt x="11787" y="1414"/>
                      <a:pt x="16289" y="37"/>
                      <a:pt x="21684" y="37"/>
                    </a:cubicBezTo>
                    <a:cubicBezTo>
                      <a:pt x="27600" y="37"/>
                      <a:pt x="32251" y="1637"/>
                      <a:pt x="35637" y="4799"/>
                    </a:cubicBezTo>
                    <a:cubicBezTo>
                      <a:pt x="39022" y="7999"/>
                      <a:pt x="40734" y="11980"/>
                      <a:pt x="40734" y="16743"/>
                    </a:cubicBezTo>
                    <a:cubicBezTo>
                      <a:pt x="40734" y="19422"/>
                      <a:pt x="40250" y="21989"/>
                      <a:pt x="39283" y="24445"/>
                    </a:cubicBezTo>
                    <a:cubicBezTo>
                      <a:pt x="38315" y="26900"/>
                      <a:pt x="36753" y="29431"/>
                      <a:pt x="34669" y="32109"/>
                    </a:cubicBezTo>
                    <a:cubicBezTo>
                      <a:pt x="33255" y="33895"/>
                      <a:pt x="30762" y="36425"/>
                      <a:pt x="27116" y="39774"/>
                    </a:cubicBezTo>
                    <a:cubicBezTo>
                      <a:pt x="23507" y="43085"/>
                      <a:pt x="21200" y="45318"/>
                      <a:pt x="20233" y="46397"/>
                    </a:cubicBezTo>
                    <a:cubicBezTo>
                      <a:pt x="19265" y="47476"/>
                      <a:pt x="18484" y="48555"/>
                      <a:pt x="17889" y="49597"/>
                    </a:cubicBezTo>
                    <a:close/>
                  </a:path>
                </a:pathLst>
              </a:custGeom>
              <a:solidFill>
                <a:srgbClr val="000000"/>
              </a:solidFill>
              <a:ln w="9525" cap="flat">
                <a:noFill/>
                <a:prstDash val="solid"/>
                <a:miter/>
              </a:ln>
            </p:spPr>
            <p:txBody>
              <a:bodyPr rtlCol="0" anchor="ctr"/>
              <a:lstStyle/>
              <a:p>
                <a:endParaRPr lang="en-CA"/>
              </a:p>
            </p:txBody>
          </p:sp>
        </p:grpSp>
        <p:sp>
          <p:nvSpPr>
            <p:cNvPr id="628" name="Freeform: Shape 627">
              <a:extLst>
                <a:ext uri="{FF2B5EF4-FFF2-40B4-BE49-F238E27FC236}">
                  <a16:creationId xmlns:a16="http://schemas.microsoft.com/office/drawing/2014/main" id="{0ACA968C-D443-4178-852A-A24EE8CF2FFE}"/>
                </a:ext>
              </a:extLst>
            </p:cNvPr>
            <p:cNvSpPr/>
            <p:nvPr/>
          </p:nvSpPr>
          <p:spPr>
            <a:xfrm>
              <a:off x="5368883" y="3004045"/>
              <a:ext cx="1647108" cy="125209"/>
            </a:xfrm>
            <a:custGeom>
              <a:avLst/>
              <a:gdLst>
                <a:gd name="connsiteX0" fmla="*/ 0 w 2226021"/>
                <a:gd name="connsiteY0" fmla="*/ 169217 h 169217"/>
                <a:gd name="connsiteX1" fmla="*/ 2226021 w 2226021"/>
                <a:gd name="connsiteY1" fmla="*/ 169217 h 169217"/>
                <a:gd name="connsiteX2" fmla="*/ 2226021 w 2226021"/>
                <a:gd name="connsiteY2" fmla="*/ 0 h 169217"/>
                <a:gd name="connsiteX3" fmla="*/ 0 w 2226021"/>
                <a:gd name="connsiteY3" fmla="*/ 0 h 169217"/>
              </a:gdLst>
              <a:ahLst/>
              <a:cxnLst>
                <a:cxn ang="0">
                  <a:pos x="connsiteX0" y="connsiteY0"/>
                </a:cxn>
                <a:cxn ang="0">
                  <a:pos x="connsiteX1" y="connsiteY1"/>
                </a:cxn>
                <a:cxn ang="0">
                  <a:pos x="connsiteX2" y="connsiteY2"/>
                </a:cxn>
                <a:cxn ang="0">
                  <a:pos x="connsiteX3" y="connsiteY3"/>
                </a:cxn>
              </a:cxnLst>
              <a:rect l="l" t="t" r="r" b="b"/>
              <a:pathLst>
                <a:path w="2226021" h="169217">
                  <a:moveTo>
                    <a:pt x="0" y="169217"/>
                  </a:moveTo>
                  <a:lnTo>
                    <a:pt x="2226021" y="169217"/>
                  </a:lnTo>
                  <a:lnTo>
                    <a:pt x="2226021"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629" name="Graphic 4">
              <a:extLst>
                <a:ext uri="{FF2B5EF4-FFF2-40B4-BE49-F238E27FC236}">
                  <a16:creationId xmlns:a16="http://schemas.microsoft.com/office/drawing/2014/main" id="{EDF4D396-04A4-454B-ACDF-7C4B625E5038}"/>
                </a:ext>
              </a:extLst>
            </p:cNvPr>
            <p:cNvGrpSpPr/>
            <p:nvPr/>
          </p:nvGrpSpPr>
          <p:grpSpPr>
            <a:xfrm>
              <a:off x="6118018" y="3047791"/>
              <a:ext cx="150976" cy="45342"/>
              <a:chOff x="6612096" y="1348903"/>
              <a:chExt cx="204040" cy="61279"/>
            </a:xfrm>
          </p:grpSpPr>
          <p:sp>
            <p:nvSpPr>
              <p:cNvPr id="894" name="Freeform: Shape 893">
                <a:extLst>
                  <a:ext uri="{FF2B5EF4-FFF2-40B4-BE49-F238E27FC236}">
                    <a16:creationId xmlns:a16="http://schemas.microsoft.com/office/drawing/2014/main" id="{F7A626C4-CC4B-42FF-B004-E0F6FA301AD9}"/>
                  </a:ext>
                </a:extLst>
              </p:cNvPr>
              <p:cNvSpPr/>
              <p:nvPr/>
            </p:nvSpPr>
            <p:spPr>
              <a:xfrm>
                <a:off x="6612096" y="1348903"/>
                <a:ext cx="26379" cy="60238"/>
              </a:xfrm>
              <a:custGeom>
                <a:avLst/>
                <a:gdLst>
                  <a:gd name="connsiteX0" fmla="*/ 27005 w 26379"/>
                  <a:gd name="connsiteY0" fmla="*/ 60275 h 60238"/>
                  <a:gd name="connsiteX1" fmla="*/ 15508 w 26379"/>
                  <a:gd name="connsiteY1" fmla="*/ 60275 h 60238"/>
                  <a:gd name="connsiteX2" fmla="*/ 15508 w 26379"/>
                  <a:gd name="connsiteY2" fmla="*/ 16929 h 60238"/>
                  <a:gd name="connsiteX3" fmla="*/ 625 w 26379"/>
                  <a:gd name="connsiteY3" fmla="*/ 25635 h 60238"/>
                  <a:gd name="connsiteX4" fmla="*/ 625 w 26379"/>
                  <a:gd name="connsiteY4" fmla="*/ 15217 h 60238"/>
                  <a:gd name="connsiteX5" fmla="*/ 10411 w 26379"/>
                  <a:gd name="connsiteY5" fmla="*/ 9636 h 60238"/>
                  <a:gd name="connsiteX6" fmla="*/ 17666 w 26379"/>
                  <a:gd name="connsiteY6" fmla="*/ 37 h 60238"/>
                  <a:gd name="connsiteX7" fmla="*/ 27005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05" y="60275"/>
                    </a:moveTo>
                    <a:lnTo>
                      <a:pt x="15508" y="60275"/>
                    </a:lnTo>
                    <a:lnTo>
                      <a:pt x="15508" y="16929"/>
                    </a:lnTo>
                    <a:cubicBezTo>
                      <a:pt x="11304" y="20873"/>
                      <a:pt x="6318" y="23775"/>
                      <a:pt x="625" y="25635"/>
                    </a:cubicBezTo>
                    <a:lnTo>
                      <a:pt x="625" y="15217"/>
                    </a:lnTo>
                    <a:cubicBezTo>
                      <a:pt x="3639" y="14213"/>
                      <a:pt x="6876" y="12352"/>
                      <a:pt x="10411" y="9636"/>
                    </a:cubicBezTo>
                    <a:cubicBezTo>
                      <a:pt x="13946" y="6883"/>
                      <a:pt x="16364" y="3683"/>
                      <a:pt x="17666" y="37"/>
                    </a:cubicBezTo>
                    <a:lnTo>
                      <a:pt x="27005" y="37"/>
                    </a:lnTo>
                    <a:close/>
                  </a:path>
                </a:pathLst>
              </a:custGeom>
              <a:solidFill>
                <a:srgbClr val="000000"/>
              </a:solidFill>
              <a:ln w="9525" cap="flat">
                <a:noFill/>
                <a:prstDash val="solid"/>
                <a:miter/>
              </a:ln>
            </p:spPr>
            <p:txBody>
              <a:bodyPr rtlCol="0" anchor="ctr"/>
              <a:lstStyle/>
              <a:p>
                <a:endParaRPr lang="en-CA"/>
              </a:p>
            </p:txBody>
          </p:sp>
          <p:sp>
            <p:nvSpPr>
              <p:cNvPr id="895" name="Freeform: Shape 894">
                <a:extLst>
                  <a:ext uri="{FF2B5EF4-FFF2-40B4-BE49-F238E27FC236}">
                    <a16:creationId xmlns:a16="http://schemas.microsoft.com/office/drawing/2014/main" id="{3CDE7AF0-1317-4224-A8C6-B59B3B28D20D}"/>
                  </a:ext>
                </a:extLst>
              </p:cNvPr>
              <p:cNvSpPr/>
              <p:nvPr/>
            </p:nvSpPr>
            <p:spPr>
              <a:xfrm>
                <a:off x="6655251" y="1348903"/>
                <a:ext cx="39848" cy="61279"/>
              </a:xfrm>
              <a:custGeom>
                <a:avLst/>
                <a:gdLst>
                  <a:gd name="connsiteX0" fmla="*/ 630 w 39848"/>
                  <a:gd name="connsiteY0" fmla="*/ 44350 h 61279"/>
                  <a:gd name="connsiteX1" fmla="*/ 11755 w 39848"/>
                  <a:gd name="connsiteY1" fmla="*/ 43011 h 61279"/>
                  <a:gd name="connsiteX2" fmla="*/ 14620 w 39848"/>
                  <a:gd name="connsiteY2" fmla="*/ 49522 h 61279"/>
                  <a:gd name="connsiteX3" fmla="*/ 20276 w 39848"/>
                  <a:gd name="connsiteY3" fmla="*/ 51755 h 61279"/>
                  <a:gd name="connsiteX4" fmla="*/ 26266 w 39848"/>
                  <a:gd name="connsiteY4" fmla="*/ 49076 h 61279"/>
                  <a:gd name="connsiteX5" fmla="*/ 28684 w 39848"/>
                  <a:gd name="connsiteY5" fmla="*/ 41783 h 61279"/>
                  <a:gd name="connsiteX6" fmla="*/ 26378 w 39848"/>
                  <a:gd name="connsiteY6" fmla="*/ 34900 h 61279"/>
                  <a:gd name="connsiteX7" fmla="*/ 20685 w 39848"/>
                  <a:gd name="connsiteY7" fmla="*/ 32370 h 61279"/>
                  <a:gd name="connsiteX8" fmla="*/ 15402 w 39848"/>
                  <a:gd name="connsiteY8" fmla="*/ 33226 h 61279"/>
                  <a:gd name="connsiteX9" fmla="*/ 16667 w 39848"/>
                  <a:gd name="connsiteY9" fmla="*/ 23849 h 61279"/>
                  <a:gd name="connsiteX10" fmla="*/ 23773 w 39848"/>
                  <a:gd name="connsiteY10" fmla="*/ 21840 h 61279"/>
                  <a:gd name="connsiteX11" fmla="*/ 26229 w 39848"/>
                  <a:gd name="connsiteY11" fmla="*/ 16110 h 61279"/>
                  <a:gd name="connsiteX12" fmla="*/ 24443 w 39848"/>
                  <a:gd name="connsiteY12" fmla="*/ 11273 h 61279"/>
                  <a:gd name="connsiteX13" fmla="*/ 19643 w 39848"/>
                  <a:gd name="connsiteY13" fmla="*/ 9488 h 61279"/>
                  <a:gd name="connsiteX14" fmla="*/ 14620 w 39848"/>
                  <a:gd name="connsiteY14" fmla="*/ 11534 h 61279"/>
                  <a:gd name="connsiteX15" fmla="*/ 12090 w 39848"/>
                  <a:gd name="connsiteY15" fmla="*/ 17487 h 61279"/>
                  <a:gd name="connsiteX16" fmla="*/ 1486 w 39848"/>
                  <a:gd name="connsiteY16" fmla="*/ 15701 h 61279"/>
                  <a:gd name="connsiteX17" fmla="*/ 4798 w 39848"/>
                  <a:gd name="connsiteY17" fmla="*/ 6995 h 61279"/>
                  <a:gd name="connsiteX18" fmla="*/ 11048 w 39848"/>
                  <a:gd name="connsiteY18" fmla="*/ 1897 h 61279"/>
                  <a:gd name="connsiteX19" fmla="*/ 19978 w 39848"/>
                  <a:gd name="connsiteY19" fmla="*/ 37 h 61279"/>
                  <a:gd name="connsiteX20" fmla="*/ 33559 w 39848"/>
                  <a:gd name="connsiteY20" fmla="*/ 5432 h 61279"/>
                  <a:gd name="connsiteX21" fmla="*/ 37800 w 39848"/>
                  <a:gd name="connsiteY21" fmla="*/ 15403 h 61279"/>
                  <a:gd name="connsiteX22" fmla="*/ 29131 w 39848"/>
                  <a:gd name="connsiteY22" fmla="*/ 28017 h 61279"/>
                  <a:gd name="connsiteX23" fmla="*/ 37391 w 39848"/>
                  <a:gd name="connsiteY23" fmla="*/ 32965 h 61279"/>
                  <a:gd name="connsiteX24" fmla="*/ 40479 w 39848"/>
                  <a:gd name="connsiteY24" fmla="*/ 42267 h 61279"/>
                  <a:gd name="connsiteX25" fmla="*/ 34712 w 39848"/>
                  <a:gd name="connsiteY25" fmla="*/ 55736 h 61279"/>
                  <a:gd name="connsiteX26" fmla="*/ 20350 w 39848"/>
                  <a:gd name="connsiteY26" fmla="*/ 61317 h 61279"/>
                  <a:gd name="connsiteX27" fmla="*/ 6844 w 39848"/>
                  <a:gd name="connsiteY27" fmla="*/ 56629 h 61279"/>
                  <a:gd name="connsiteX28" fmla="*/ 630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630" y="44350"/>
                    </a:moveTo>
                    <a:lnTo>
                      <a:pt x="11755" y="43011"/>
                    </a:lnTo>
                    <a:cubicBezTo>
                      <a:pt x="12090" y="45839"/>
                      <a:pt x="13058" y="47997"/>
                      <a:pt x="14620" y="49522"/>
                    </a:cubicBezTo>
                    <a:cubicBezTo>
                      <a:pt x="16183" y="51011"/>
                      <a:pt x="18043" y="51755"/>
                      <a:pt x="20276" y="51755"/>
                    </a:cubicBezTo>
                    <a:cubicBezTo>
                      <a:pt x="22620" y="51755"/>
                      <a:pt x="24629" y="50862"/>
                      <a:pt x="26266" y="49076"/>
                    </a:cubicBezTo>
                    <a:cubicBezTo>
                      <a:pt x="27866" y="47253"/>
                      <a:pt x="28684" y="44834"/>
                      <a:pt x="28684" y="41783"/>
                    </a:cubicBezTo>
                    <a:cubicBezTo>
                      <a:pt x="28684" y="38881"/>
                      <a:pt x="27903" y="36574"/>
                      <a:pt x="26378" y="34900"/>
                    </a:cubicBezTo>
                    <a:cubicBezTo>
                      <a:pt x="24815" y="33226"/>
                      <a:pt x="22917" y="32370"/>
                      <a:pt x="20685" y="32370"/>
                    </a:cubicBezTo>
                    <a:cubicBezTo>
                      <a:pt x="19197" y="32370"/>
                      <a:pt x="17448" y="32630"/>
                      <a:pt x="15402" y="33226"/>
                    </a:cubicBezTo>
                    <a:lnTo>
                      <a:pt x="16667" y="23849"/>
                    </a:lnTo>
                    <a:cubicBezTo>
                      <a:pt x="19792" y="23924"/>
                      <a:pt x="22136" y="23254"/>
                      <a:pt x="23773" y="21840"/>
                    </a:cubicBezTo>
                    <a:cubicBezTo>
                      <a:pt x="25410" y="20389"/>
                      <a:pt x="26229" y="18492"/>
                      <a:pt x="26229" y="16110"/>
                    </a:cubicBezTo>
                    <a:cubicBezTo>
                      <a:pt x="26229" y="14101"/>
                      <a:pt x="25633" y="12501"/>
                      <a:pt x="24443" y="11273"/>
                    </a:cubicBezTo>
                    <a:cubicBezTo>
                      <a:pt x="23252" y="10083"/>
                      <a:pt x="21652" y="9488"/>
                      <a:pt x="19643" y="9488"/>
                    </a:cubicBezTo>
                    <a:cubicBezTo>
                      <a:pt x="17671" y="9488"/>
                      <a:pt x="15997" y="10157"/>
                      <a:pt x="14620" y="11534"/>
                    </a:cubicBezTo>
                    <a:cubicBezTo>
                      <a:pt x="13244" y="12911"/>
                      <a:pt x="12388" y="14883"/>
                      <a:pt x="12090" y="17487"/>
                    </a:cubicBezTo>
                    <a:lnTo>
                      <a:pt x="1486" y="15701"/>
                    </a:lnTo>
                    <a:cubicBezTo>
                      <a:pt x="2230" y="12092"/>
                      <a:pt x="3309" y="9190"/>
                      <a:pt x="4798" y="6995"/>
                    </a:cubicBezTo>
                    <a:cubicBezTo>
                      <a:pt x="6286" y="4837"/>
                      <a:pt x="8369" y="3125"/>
                      <a:pt x="11048" y="1897"/>
                    </a:cubicBezTo>
                    <a:cubicBezTo>
                      <a:pt x="13690" y="632"/>
                      <a:pt x="16667" y="37"/>
                      <a:pt x="19978" y="37"/>
                    </a:cubicBezTo>
                    <a:cubicBezTo>
                      <a:pt x="25633" y="37"/>
                      <a:pt x="30173" y="1823"/>
                      <a:pt x="33559" y="5432"/>
                    </a:cubicBezTo>
                    <a:cubicBezTo>
                      <a:pt x="36386" y="8371"/>
                      <a:pt x="37800" y="11720"/>
                      <a:pt x="37800" y="15403"/>
                    </a:cubicBezTo>
                    <a:cubicBezTo>
                      <a:pt x="37800" y="20687"/>
                      <a:pt x="34898" y="24891"/>
                      <a:pt x="29131" y="28017"/>
                    </a:cubicBezTo>
                    <a:cubicBezTo>
                      <a:pt x="32591" y="28761"/>
                      <a:pt x="35345" y="30398"/>
                      <a:pt x="37391" y="32965"/>
                    </a:cubicBezTo>
                    <a:cubicBezTo>
                      <a:pt x="39437" y="35532"/>
                      <a:pt x="40479" y="38621"/>
                      <a:pt x="40479" y="42267"/>
                    </a:cubicBezTo>
                    <a:cubicBezTo>
                      <a:pt x="40479" y="47550"/>
                      <a:pt x="38544" y="52015"/>
                      <a:pt x="34712" y="55736"/>
                    </a:cubicBezTo>
                    <a:cubicBezTo>
                      <a:pt x="30880" y="59457"/>
                      <a:pt x="26080" y="61317"/>
                      <a:pt x="20350" y="61317"/>
                    </a:cubicBezTo>
                    <a:cubicBezTo>
                      <a:pt x="14918" y="61317"/>
                      <a:pt x="10416" y="59754"/>
                      <a:pt x="6844" y="56629"/>
                    </a:cubicBezTo>
                    <a:cubicBezTo>
                      <a:pt x="3272" y="53503"/>
                      <a:pt x="1188" y="49411"/>
                      <a:pt x="630" y="44350"/>
                    </a:cubicBezTo>
                    <a:close/>
                  </a:path>
                </a:pathLst>
              </a:custGeom>
              <a:solidFill>
                <a:srgbClr val="000000"/>
              </a:solidFill>
              <a:ln w="9525" cap="flat">
                <a:noFill/>
                <a:prstDash val="solid"/>
                <a:miter/>
              </a:ln>
            </p:spPr>
            <p:txBody>
              <a:bodyPr rtlCol="0" anchor="ctr"/>
              <a:lstStyle/>
              <a:p>
                <a:endParaRPr lang="en-CA"/>
              </a:p>
            </p:txBody>
          </p:sp>
          <p:sp>
            <p:nvSpPr>
              <p:cNvPr id="896" name="Freeform: Shape 895">
                <a:extLst>
                  <a:ext uri="{FF2B5EF4-FFF2-40B4-BE49-F238E27FC236}">
                    <a16:creationId xmlns:a16="http://schemas.microsoft.com/office/drawing/2014/main" id="{C225790C-D4C9-4C06-AF1B-9670026223B0}"/>
                  </a:ext>
                </a:extLst>
              </p:cNvPr>
              <p:cNvSpPr/>
              <p:nvPr/>
            </p:nvSpPr>
            <p:spPr>
              <a:xfrm>
                <a:off x="6703438" y="1381645"/>
                <a:ext cx="22584" cy="11496"/>
              </a:xfrm>
              <a:custGeom>
                <a:avLst/>
                <a:gdLst>
                  <a:gd name="connsiteX0" fmla="*/ 635 w 22584"/>
                  <a:gd name="connsiteY0" fmla="*/ 11534 h 11496"/>
                  <a:gd name="connsiteX1" fmla="*/ 635 w 22584"/>
                  <a:gd name="connsiteY1" fmla="*/ 37 h 11496"/>
                  <a:gd name="connsiteX2" fmla="*/ 23220 w 22584"/>
                  <a:gd name="connsiteY2" fmla="*/ 37 h 11496"/>
                  <a:gd name="connsiteX3" fmla="*/ 23220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635" y="11534"/>
                    </a:moveTo>
                    <a:lnTo>
                      <a:pt x="635" y="37"/>
                    </a:lnTo>
                    <a:lnTo>
                      <a:pt x="23220" y="37"/>
                    </a:lnTo>
                    <a:lnTo>
                      <a:pt x="23220" y="11534"/>
                    </a:lnTo>
                    <a:close/>
                  </a:path>
                </a:pathLst>
              </a:custGeom>
              <a:solidFill>
                <a:srgbClr val="000000"/>
              </a:solidFill>
              <a:ln w="9525" cap="flat">
                <a:noFill/>
                <a:prstDash val="solid"/>
                <a:miter/>
              </a:ln>
            </p:spPr>
            <p:txBody>
              <a:bodyPr rtlCol="0" anchor="ctr"/>
              <a:lstStyle/>
              <a:p>
                <a:endParaRPr lang="en-CA"/>
              </a:p>
            </p:txBody>
          </p:sp>
          <p:sp>
            <p:nvSpPr>
              <p:cNvPr id="897" name="Freeform: Shape 896">
                <a:extLst>
                  <a:ext uri="{FF2B5EF4-FFF2-40B4-BE49-F238E27FC236}">
                    <a16:creationId xmlns:a16="http://schemas.microsoft.com/office/drawing/2014/main" id="{B09A90F6-3DF6-4FBD-9AE1-369FDFC08A5D}"/>
                  </a:ext>
                </a:extLst>
              </p:cNvPr>
              <p:cNvSpPr/>
              <p:nvPr/>
            </p:nvSpPr>
            <p:spPr>
              <a:xfrm>
                <a:off x="6733244" y="1348903"/>
                <a:ext cx="26379" cy="60238"/>
              </a:xfrm>
              <a:custGeom>
                <a:avLst/>
                <a:gdLst>
                  <a:gd name="connsiteX0" fmla="*/ 27018 w 26379"/>
                  <a:gd name="connsiteY0" fmla="*/ 60275 h 60238"/>
                  <a:gd name="connsiteX1" fmla="*/ 15521 w 26379"/>
                  <a:gd name="connsiteY1" fmla="*/ 60275 h 60238"/>
                  <a:gd name="connsiteX2" fmla="*/ 15521 w 26379"/>
                  <a:gd name="connsiteY2" fmla="*/ 16929 h 60238"/>
                  <a:gd name="connsiteX3" fmla="*/ 638 w 26379"/>
                  <a:gd name="connsiteY3" fmla="*/ 25635 h 60238"/>
                  <a:gd name="connsiteX4" fmla="*/ 638 w 26379"/>
                  <a:gd name="connsiteY4" fmla="*/ 15217 h 60238"/>
                  <a:gd name="connsiteX5" fmla="*/ 10424 w 26379"/>
                  <a:gd name="connsiteY5" fmla="*/ 9636 h 60238"/>
                  <a:gd name="connsiteX6" fmla="*/ 17679 w 26379"/>
                  <a:gd name="connsiteY6" fmla="*/ 37 h 60238"/>
                  <a:gd name="connsiteX7" fmla="*/ 27018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18" y="60275"/>
                    </a:moveTo>
                    <a:lnTo>
                      <a:pt x="15521" y="60275"/>
                    </a:lnTo>
                    <a:lnTo>
                      <a:pt x="15521" y="16929"/>
                    </a:lnTo>
                    <a:cubicBezTo>
                      <a:pt x="11317" y="20873"/>
                      <a:pt x="6331" y="23775"/>
                      <a:pt x="638" y="25635"/>
                    </a:cubicBezTo>
                    <a:lnTo>
                      <a:pt x="638" y="15217"/>
                    </a:lnTo>
                    <a:cubicBezTo>
                      <a:pt x="3652" y="14213"/>
                      <a:pt x="6889" y="12352"/>
                      <a:pt x="10424" y="9636"/>
                    </a:cubicBezTo>
                    <a:cubicBezTo>
                      <a:pt x="13958" y="6883"/>
                      <a:pt x="16377" y="3683"/>
                      <a:pt x="17679" y="37"/>
                    </a:cubicBezTo>
                    <a:lnTo>
                      <a:pt x="27018" y="37"/>
                    </a:lnTo>
                    <a:close/>
                  </a:path>
                </a:pathLst>
              </a:custGeom>
              <a:solidFill>
                <a:srgbClr val="000000"/>
              </a:solidFill>
              <a:ln w="9525" cap="flat">
                <a:noFill/>
                <a:prstDash val="solid"/>
                <a:miter/>
              </a:ln>
            </p:spPr>
            <p:txBody>
              <a:bodyPr rtlCol="0" anchor="ctr"/>
              <a:lstStyle/>
              <a:p>
                <a:endParaRPr lang="en-CA"/>
              </a:p>
            </p:txBody>
          </p:sp>
          <p:sp>
            <p:nvSpPr>
              <p:cNvPr id="898" name="Freeform: Shape 897">
                <a:extLst>
                  <a:ext uri="{FF2B5EF4-FFF2-40B4-BE49-F238E27FC236}">
                    <a16:creationId xmlns:a16="http://schemas.microsoft.com/office/drawing/2014/main" id="{BF9FE543-FAB4-4BAA-AE77-73ECDA4AC25F}"/>
                  </a:ext>
                </a:extLst>
              </p:cNvPr>
              <p:cNvSpPr/>
              <p:nvPr/>
            </p:nvSpPr>
            <p:spPr>
              <a:xfrm>
                <a:off x="6776808" y="1349945"/>
                <a:ext cx="39327" cy="59196"/>
              </a:xfrm>
              <a:custGeom>
                <a:avLst/>
                <a:gdLst>
                  <a:gd name="connsiteX0" fmla="*/ 643 w 39327"/>
                  <a:gd name="connsiteY0" fmla="*/ 10715 h 59196"/>
                  <a:gd name="connsiteX1" fmla="*/ 643 w 39327"/>
                  <a:gd name="connsiteY1" fmla="*/ 37 h 59196"/>
                  <a:gd name="connsiteX2" fmla="*/ 39971 w 39327"/>
                  <a:gd name="connsiteY2" fmla="*/ 37 h 59196"/>
                  <a:gd name="connsiteX3" fmla="*/ 39971 w 39327"/>
                  <a:gd name="connsiteY3" fmla="*/ 8408 h 59196"/>
                  <a:gd name="connsiteX4" fmla="*/ 30074 w 39327"/>
                  <a:gd name="connsiteY4" fmla="*/ 22138 h 59196"/>
                  <a:gd name="connsiteX5" fmla="*/ 22372 w 39327"/>
                  <a:gd name="connsiteY5" fmla="*/ 41188 h 59196"/>
                  <a:gd name="connsiteX6" fmla="*/ 19767 w 39327"/>
                  <a:gd name="connsiteY6" fmla="*/ 59233 h 59196"/>
                  <a:gd name="connsiteX7" fmla="*/ 8680 w 39327"/>
                  <a:gd name="connsiteY7" fmla="*/ 59233 h 59196"/>
                  <a:gd name="connsiteX8" fmla="*/ 13814 w 39327"/>
                  <a:gd name="connsiteY8" fmla="*/ 33858 h 59196"/>
                  <a:gd name="connsiteX9" fmla="*/ 26800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643" y="10715"/>
                    </a:moveTo>
                    <a:lnTo>
                      <a:pt x="643" y="37"/>
                    </a:lnTo>
                    <a:lnTo>
                      <a:pt x="39971" y="37"/>
                    </a:lnTo>
                    <a:lnTo>
                      <a:pt x="39971" y="8408"/>
                    </a:lnTo>
                    <a:cubicBezTo>
                      <a:pt x="36734" y="11608"/>
                      <a:pt x="33423" y="16185"/>
                      <a:pt x="30074" y="22138"/>
                    </a:cubicBezTo>
                    <a:cubicBezTo>
                      <a:pt x="26688" y="28128"/>
                      <a:pt x="24158" y="34491"/>
                      <a:pt x="22372" y="41188"/>
                    </a:cubicBezTo>
                    <a:cubicBezTo>
                      <a:pt x="20623" y="47922"/>
                      <a:pt x="19767" y="53950"/>
                      <a:pt x="19767" y="59233"/>
                    </a:cubicBezTo>
                    <a:lnTo>
                      <a:pt x="8680" y="59233"/>
                    </a:lnTo>
                    <a:cubicBezTo>
                      <a:pt x="8903" y="50936"/>
                      <a:pt x="10615" y="42490"/>
                      <a:pt x="13814" y="33858"/>
                    </a:cubicBezTo>
                    <a:cubicBezTo>
                      <a:pt x="17051" y="25226"/>
                      <a:pt x="21367" y="17524"/>
                      <a:pt x="26800" y="10715"/>
                    </a:cubicBezTo>
                    <a:close/>
                  </a:path>
                </a:pathLst>
              </a:custGeom>
              <a:solidFill>
                <a:srgbClr val="000000"/>
              </a:solidFill>
              <a:ln w="9525" cap="flat">
                <a:noFill/>
                <a:prstDash val="solid"/>
                <a:miter/>
              </a:ln>
            </p:spPr>
            <p:txBody>
              <a:bodyPr rtlCol="0" anchor="ctr"/>
              <a:lstStyle/>
              <a:p>
                <a:endParaRPr lang="en-CA"/>
              </a:p>
            </p:txBody>
          </p:sp>
        </p:grpSp>
        <p:sp>
          <p:nvSpPr>
            <p:cNvPr id="630" name="Freeform: Shape 629">
              <a:extLst>
                <a:ext uri="{FF2B5EF4-FFF2-40B4-BE49-F238E27FC236}">
                  <a16:creationId xmlns:a16="http://schemas.microsoft.com/office/drawing/2014/main" id="{23315C01-2FE1-4EC8-819A-F6FF5E68F6A6}"/>
                </a:ext>
              </a:extLst>
            </p:cNvPr>
            <p:cNvSpPr/>
            <p:nvPr/>
          </p:nvSpPr>
          <p:spPr>
            <a:xfrm>
              <a:off x="2078434"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1" name="Freeform: Shape 630">
              <a:extLst>
                <a:ext uri="{FF2B5EF4-FFF2-40B4-BE49-F238E27FC236}">
                  <a16:creationId xmlns:a16="http://schemas.microsoft.com/office/drawing/2014/main" id="{036B9ED8-0941-44D2-92AB-612C76A87AE3}"/>
                </a:ext>
              </a:extLst>
            </p:cNvPr>
            <p:cNvSpPr/>
            <p:nvPr/>
          </p:nvSpPr>
          <p:spPr>
            <a:xfrm>
              <a:off x="221344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2" name="Freeform: Shape 631">
              <a:extLst>
                <a:ext uri="{FF2B5EF4-FFF2-40B4-BE49-F238E27FC236}">
                  <a16:creationId xmlns:a16="http://schemas.microsoft.com/office/drawing/2014/main" id="{59E34B99-105C-45BB-AB8B-D8719D60FD3B}"/>
                </a:ext>
              </a:extLst>
            </p:cNvPr>
            <p:cNvSpPr/>
            <p:nvPr/>
          </p:nvSpPr>
          <p:spPr>
            <a:xfrm>
              <a:off x="234845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3" name="Freeform: Shape 632">
              <a:extLst>
                <a:ext uri="{FF2B5EF4-FFF2-40B4-BE49-F238E27FC236}">
                  <a16:creationId xmlns:a16="http://schemas.microsoft.com/office/drawing/2014/main" id="{77E93BE4-6E7B-47E9-A47D-C6DDE84F05D5}"/>
                </a:ext>
              </a:extLst>
            </p:cNvPr>
            <p:cNvSpPr/>
            <p:nvPr/>
          </p:nvSpPr>
          <p:spPr>
            <a:xfrm>
              <a:off x="2483436"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4" name="Freeform: Shape 633">
              <a:extLst>
                <a:ext uri="{FF2B5EF4-FFF2-40B4-BE49-F238E27FC236}">
                  <a16:creationId xmlns:a16="http://schemas.microsoft.com/office/drawing/2014/main" id="{FCD1F31A-0AEE-490A-98BE-33207BA4D7EB}"/>
                </a:ext>
              </a:extLst>
            </p:cNvPr>
            <p:cNvSpPr/>
            <p:nvPr/>
          </p:nvSpPr>
          <p:spPr>
            <a:xfrm>
              <a:off x="2618452"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5" name="Freeform: Shape 634">
              <a:extLst>
                <a:ext uri="{FF2B5EF4-FFF2-40B4-BE49-F238E27FC236}">
                  <a16:creationId xmlns:a16="http://schemas.microsoft.com/office/drawing/2014/main" id="{58132BD7-6745-49FC-8AC2-DD619974D060}"/>
                </a:ext>
              </a:extLst>
            </p:cNvPr>
            <p:cNvSpPr/>
            <p:nvPr/>
          </p:nvSpPr>
          <p:spPr>
            <a:xfrm>
              <a:off x="2753461"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6" name="Freeform: Shape 635">
              <a:extLst>
                <a:ext uri="{FF2B5EF4-FFF2-40B4-BE49-F238E27FC236}">
                  <a16:creationId xmlns:a16="http://schemas.microsoft.com/office/drawing/2014/main" id="{E46C0057-4F0E-488B-98F9-D2FE66B6C9BD}"/>
                </a:ext>
              </a:extLst>
            </p:cNvPr>
            <p:cNvSpPr/>
            <p:nvPr/>
          </p:nvSpPr>
          <p:spPr>
            <a:xfrm>
              <a:off x="2888470"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7" name="Freeform: Shape 636">
              <a:extLst>
                <a:ext uri="{FF2B5EF4-FFF2-40B4-BE49-F238E27FC236}">
                  <a16:creationId xmlns:a16="http://schemas.microsoft.com/office/drawing/2014/main" id="{21E9D0CE-CAAF-4F82-94BC-956FF7EEA71F}"/>
                </a:ext>
              </a:extLst>
            </p:cNvPr>
            <p:cNvSpPr/>
            <p:nvPr/>
          </p:nvSpPr>
          <p:spPr>
            <a:xfrm>
              <a:off x="3023479"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8" name="Freeform: Shape 637">
              <a:extLst>
                <a:ext uri="{FF2B5EF4-FFF2-40B4-BE49-F238E27FC236}">
                  <a16:creationId xmlns:a16="http://schemas.microsoft.com/office/drawing/2014/main" id="{B2B79F49-471B-49DF-973A-9E5EB6B6D0AB}"/>
                </a:ext>
              </a:extLst>
            </p:cNvPr>
            <p:cNvSpPr/>
            <p:nvPr/>
          </p:nvSpPr>
          <p:spPr>
            <a:xfrm>
              <a:off x="315849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39" name="Freeform: Shape 638">
              <a:extLst>
                <a:ext uri="{FF2B5EF4-FFF2-40B4-BE49-F238E27FC236}">
                  <a16:creationId xmlns:a16="http://schemas.microsoft.com/office/drawing/2014/main" id="{41E563C2-BFF1-426B-8C9B-B238F48B57AF}"/>
                </a:ext>
              </a:extLst>
            </p:cNvPr>
            <p:cNvSpPr/>
            <p:nvPr/>
          </p:nvSpPr>
          <p:spPr>
            <a:xfrm>
              <a:off x="3293504"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40" name="Freeform: Shape 639">
              <a:extLst>
                <a:ext uri="{FF2B5EF4-FFF2-40B4-BE49-F238E27FC236}">
                  <a16:creationId xmlns:a16="http://schemas.microsoft.com/office/drawing/2014/main" id="{5C1EA263-8669-4EFE-9EBF-5655E0659E12}"/>
                </a:ext>
              </a:extLst>
            </p:cNvPr>
            <p:cNvSpPr/>
            <p:nvPr/>
          </p:nvSpPr>
          <p:spPr>
            <a:xfrm>
              <a:off x="3428513"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41" name="Freeform: Shape 640">
              <a:extLst>
                <a:ext uri="{FF2B5EF4-FFF2-40B4-BE49-F238E27FC236}">
                  <a16:creationId xmlns:a16="http://schemas.microsoft.com/office/drawing/2014/main" id="{49988B0A-1FB6-45D4-92E2-C396C0110825}"/>
                </a:ext>
              </a:extLst>
            </p:cNvPr>
            <p:cNvSpPr/>
            <p:nvPr/>
          </p:nvSpPr>
          <p:spPr>
            <a:xfrm>
              <a:off x="3563522"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642" name="Graphic 4">
              <a:extLst>
                <a:ext uri="{FF2B5EF4-FFF2-40B4-BE49-F238E27FC236}">
                  <a16:creationId xmlns:a16="http://schemas.microsoft.com/office/drawing/2014/main" id="{A388018C-94BC-404D-83CB-99853EC2E833}"/>
                </a:ext>
              </a:extLst>
            </p:cNvPr>
            <p:cNvGrpSpPr/>
            <p:nvPr/>
          </p:nvGrpSpPr>
          <p:grpSpPr>
            <a:xfrm>
              <a:off x="2041047" y="4793016"/>
              <a:ext cx="81877" cy="121867"/>
              <a:chOff x="1102183" y="3707527"/>
              <a:chExt cx="110655" cy="164700"/>
            </a:xfrm>
          </p:grpSpPr>
          <p:sp>
            <p:nvSpPr>
              <p:cNvPr id="891" name="Freeform: Shape 890">
                <a:extLst>
                  <a:ext uri="{FF2B5EF4-FFF2-40B4-BE49-F238E27FC236}">
                    <a16:creationId xmlns:a16="http://schemas.microsoft.com/office/drawing/2014/main" id="{6695552C-F948-48C6-8A32-6270A42AE831}"/>
                  </a:ext>
                </a:extLst>
              </p:cNvPr>
              <p:cNvSpPr/>
              <p:nvPr/>
            </p:nvSpPr>
            <p:spPr>
              <a:xfrm>
                <a:off x="1102183" y="3817295"/>
                <a:ext cx="54482" cy="54933"/>
              </a:xfrm>
              <a:custGeom>
                <a:avLst/>
                <a:gdLst>
                  <a:gd name="connsiteX0" fmla="*/ 52 w 54482"/>
                  <a:gd name="connsiteY0" fmla="*/ 11272 h 54933"/>
                  <a:gd name="connsiteX1" fmla="*/ 5149 w 54482"/>
                  <a:gd name="connsiteY1" fmla="*/ 296 h 54933"/>
                  <a:gd name="connsiteX2" fmla="*/ 39566 w 54482"/>
                  <a:gd name="connsiteY2" fmla="*/ 16370 h 54933"/>
                  <a:gd name="connsiteX3" fmla="*/ 49389 w 54482"/>
                  <a:gd name="connsiteY3" fmla="*/ 22397 h 54933"/>
                  <a:gd name="connsiteX4" fmla="*/ 54337 w 54482"/>
                  <a:gd name="connsiteY4" fmla="*/ 31736 h 54933"/>
                  <a:gd name="connsiteX5" fmla="*/ 52030 w 54482"/>
                  <a:gd name="connsiteY5" fmla="*/ 44126 h 54933"/>
                  <a:gd name="connsiteX6" fmla="*/ 41761 w 54482"/>
                  <a:gd name="connsiteY6" fmla="*/ 54432 h 54933"/>
                  <a:gd name="connsiteX7" fmla="*/ 26506 w 54482"/>
                  <a:gd name="connsiteY7" fmla="*/ 52646 h 54933"/>
                  <a:gd name="connsiteX8" fmla="*/ 30115 w 54482"/>
                  <a:gd name="connsiteY8" fmla="*/ 41708 h 54933"/>
                  <a:gd name="connsiteX9" fmla="*/ 37371 w 54482"/>
                  <a:gd name="connsiteY9" fmla="*/ 43419 h 54933"/>
                  <a:gd name="connsiteX10" fmla="*/ 42840 w 54482"/>
                  <a:gd name="connsiteY10" fmla="*/ 39401 h 54933"/>
                  <a:gd name="connsiteX11" fmla="*/ 43138 w 54482"/>
                  <a:gd name="connsiteY11" fmla="*/ 33224 h 54933"/>
                  <a:gd name="connsiteX12" fmla="*/ 35176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52" y="11272"/>
                    </a:moveTo>
                    <a:lnTo>
                      <a:pt x="5149" y="296"/>
                    </a:lnTo>
                    <a:lnTo>
                      <a:pt x="39566" y="16370"/>
                    </a:lnTo>
                    <a:cubicBezTo>
                      <a:pt x="44068" y="18453"/>
                      <a:pt x="47342" y="20462"/>
                      <a:pt x="49389" y="22397"/>
                    </a:cubicBezTo>
                    <a:cubicBezTo>
                      <a:pt x="52068" y="24927"/>
                      <a:pt x="53705" y="28053"/>
                      <a:pt x="54337" y="31736"/>
                    </a:cubicBezTo>
                    <a:cubicBezTo>
                      <a:pt x="54933" y="35420"/>
                      <a:pt x="54188" y="39550"/>
                      <a:pt x="52030" y="44126"/>
                    </a:cubicBezTo>
                    <a:cubicBezTo>
                      <a:pt x="49538" y="49484"/>
                      <a:pt x="46114" y="52944"/>
                      <a:pt x="41761" y="54432"/>
                    </a:cubicBezTo>
                    <a:cubicBezTo>
                      <a:pt x="37408" y="55921"/>
                      <a:pt x="32311" y="55325"/>
                      <a:pt x="26506" y="52646"/>
                    </a:cubicBezTo>
                    <a:lnTo>
                      <a:pt x="30115" y="41708"/>
                    </a:lnTo>
                    <a:cubicBezTo>
                      <a:pt x="33315" y="43047"/>
                      <a:pt x="35734" y="43642"/>
                      <a:pt x="37371" y="43419"/>
                    </a:cubicBezTo>
                    <a:cubicBezTo>
                      <a:pt x="39864" y="43159"/>
                      <a:pt x="41687" y="41819"/>
                      <a:pt x="42840" y="39401"/>
                    </a:cubicBezTo>
                    <a:cubicBezTo>
                      <a:pt x="43956" y="36945"/>
                      <a:pt x="44068" y="34861"/>
                      <a:pt x="43138" y="33224"/>
                    </a:cubicBezTo>
                    <a:cubicBezTo>
                      <a:pt x="42245" y="31550"/>
                      <a:pt x="39566" y="29690"/>
                      <a:pt x="35176" y="27643"/>
                    </a:cubicBezTo>
                    <a:close/>
                  </a:path>
                </a:pathLst>
              </a:custGeom>
              <a:solidFill>
                <a:srgbClr val="000000"/>
              </a:solidFill>
              <a:ln w="9525" cap="flat">
                <a:noFill/>
                <a:prstDash val="solid"/>
                <a:miter/>
              </a:ln>
            </p:spPr>
            <p:txBody>
              <a:bodyPr rtlCol="0" anchor="ctr"/>
              <a:lstStyle/>
              <a:p>
                <a:endParaRPr lang="en-CA"/>
              </a:p>
            </p:txBody>
          </p:sp>
          <p:sp>
            <p:nvSpPr>
              <p:cNvPr id="892" name="Freeform: Shape 891">
                <a:extLst>
                  <a:ext uri="{FF2B5EF4-FFF2-40B4-BE49-F238E27FC236}">
                    <a16:creationId xmlns:a16="http://schemas.microsoft.com/office/drawing/2014/main" id="{DF3D3A2F-C3B1-4912-8F8F-40280354B7A6}"/>
                  </a:ext>
                </a:extLst>
              </p:cNvPr>
              <p:cNvSpPr/>
              <p:nvPr/>
            </p:nvSpPr>
            <p:spPr>
              <a:xfrm>
                <a:off x="1120024" y="3778353"/>
                <a:ext cx="69949" cy="58154"/>
              </a:xfrm>
              <a:custGeom>
                <a:avLst/>
                <a:gdLst>
                  <a:gd name="connsiteX0" fmla="*/ 70004 w 69949"/>
                  <a:gd name="connsiteY0" fmla="*/ 3901 h 58154"/>
                  <a:gd name="connsiteX1" fmla="*/ 64422 w 69949"/>
                  <a:gd name="connsiteY1" fmla="*/ 15844 h 58154"/>
                  <a:gd name="connsiteX2" fmla="*/ 49875 w 69949"/>
                  <a:gd name="connsiteY2" fmla="*/ 14803 h 58154"/>
                  <a:gd name="connsiteX3" fmla="*/ 39717 w 69949"/>
                  <a:gd name="connsiteY3" fmla="*/ 36569 h 58154"/>
                  <a:gd name="connsiteX4" fmla="*/ 49986 w 69949"/>
                  <a:gd name="connsiteY4" fmla="*/ 46801 h 58154"/>
                  <a:gd name="connsiteX5" fmla="*/ 44554 w 69949"/>
                  <a:gd name="connsiteY5" fmla="*/ 58446 h 58154"/>
                  <a:gd name="connsiteX6" fmla="*/ 54 w 69949"/>
                  <a:gd name="connsiteY6" fmla="*/ 11900 h 58154"/>
                  <a:gd name="connsiteX7" fmla="*/ 5449 w 69949"/>
                  <a:gd name="connsiteY7" fmla="*/ 292 h 58154"/>
                  <a:gd name="connsiteX8" fmla="*/ 70004 w 69949"/>
                  <a:gd name="connsiteY8" fmla="*/ 3901 h 58154"/>
                  <a:gd name="connsiteX9" fmla="*/ 39047 w 69949"/>
                  <a:gd name="connsiteY9" fmla="*/ 14058 h 58154"/>
                  <a:gd name="connsiteX10" fmla="*/ 15384 w 69949"/>
                  <a:gd name="connsiteY10" fmla="*/ 12161 h 58154"/>
                  <a:gd name="connsiteX11" fmla="*/ 32127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04" y="3901"/>
                    </a:moveTo>
                    <a:lnTo>
                      <a:pt x="64422" y="15844"/>
                    </a:lnTo>
                    <a:lnTo>
                      <a:pt x="49875" y="14803"/>
                    </a:lnTo>
                    <a:lnTo>
                      <a:pt x="39717" y="36569"/>
                    </a:lnTo>
                    <a:lnTo>
                      <a:pt x="49986" y="46801"/>
                    </a:lnTo>
                    <a:lnTo>
                      <a:pt x="44554" y="58446"/>
                    </a:lnTo>
                    <a:lnTo>
                      <a:pt x="54" y="11900"/>
                    </a:lnTo>
                    <a:lnTo>
                      <a:pt x="5449" y="292"/>
                    </a:lnTo>
                    <a:lnTo>
                      <a:pt x="70004" y="3901"/>
                    </a:lnTo>
                    <a:moveTo>
                      <a:pt x="39047" y="14058"/>
                    </a:moveTo>
                    <a:lnTo>
                      <a:pt x="15384" y="12161"/>
                    </a:lnTo>
                    <a:lnTo>
                      <a:pt x="32127" y="28904"/>
                    </a:lnTo>
                    <a:close/>
                  </a:path>
                </a:pathLst>
              </a:custGeom>
              <a:solidFill>
                <a:srgbClr val="000000"/>
              </a:solidFill>
              <a:ln w="9525" cap="flat">
                <a:noFill/>
                <a:prstDash val="solid"/>
                <a:miter/>
              </a:ln>
            </p:spPr>
            <p:txBody>
              <a:bodyPr rtlCol="0" anchor="ctr"/>
              <a:lstStyle/>
              <a:p>
                <a:endParaRPr lang="en-CA"/>
              </a:p>
            </p:txBody>
          </p:sp>
          <p:sp>
            <p:nvSpPr>
              <p:cNvPr id="893" name="Freeform: Shape 892">
                <a:extLst>
                  <a:ext uri="{FF2B5EF4-FFF2-40B4-BE49-F238E27FC236}">
                    <a16:creationId xmlns:a16="http://schemas.microsoft.com/office/drawing/2014/main" id="{98B8D88E-C258-492A-BE92-A08474E42D1F}"/>
                  </a:ext>
                </a:extLst>
              </p:cNvPr>
              <p:cNvSpPr/>
              <p:nvPr/>
            </p:nvSpPr>
            <p:spPr>
              <a:xfrm>
                <a:off x="1138350" y="3707527"/>
                <a:ext cx="74488" cy="68460"/>
              </a:xfrm>
              <a:custGeom>
                <a:avLst/>
                <a:gdLst>
                  <a:gd name="connsiteX0" fmla="*/ 54454 w 74488"/>
                  <a:gd name="connsiteY0" fmla="*/ 68747 h 68460"/>
                  <a:gd name="connsiteX1" fmla="*/ 57 w 74488"/>
                  <a:gd name="connsiteY1" fmla="*/ 43409 h 68460"/>
                  <a:gd name="connsiteX2" fmla="*/ 5043 w 74488"/>
                  <a:gd name="connsiteY2" fmla="*/ 32731 h 68460"/>
                  <a:gd name="connsiteX3" fmla="*/ 51737 w 74488"/>
                  <a:gd name="connsiteY3" fmla="*/ 27410 h 68460"/>
                  <a:gd name="connsiteX4" fmla="*/ 15423 w 74488"/>
                  <a:gd name="connsiteY4" fmla="*/ 10481 h 68460"/>
                  <a:gd name="connsiteX5" fmla="*/ 20186 w 74488"/>
                  <a:gd name="connsiteY5" fmla="*/ 286 h 68460"/>
                  <a:gd name="connsiteX6" fmla="*/ 74545 w 74488"/>
                  <a:gd name="connsiteY6" fmla="*/ 25624 h 68460"/>
                  <a:gd name="connsiteX7" fmla="*/ 69411 w 74488"/>
                  <a:gd name="connsiteY7" fmla="*/ 36637 h 68460"/>
                  <a:gd name="connsiteX8" fmla="*/ 23721 w 74488"/>
                  <a:gd name="connsiteY8" fmla="*/ 42032 h 68460"/>
                  <a:gd name="connsiteX9" fmla="*/ 59216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454" y="68747"/>
                    </a:moveTo>
                    <a:lnTo>
                      <a:pt x="57" y="43409"/>
                    </a:lnTo>
                    <a:lnTo>
                      <a:pt x="5043" y="32731"/>
                    </a:lnTo>
                    <a:lnTo>
                      <a:pt x="51737" y="27410"/>
                    </a:lnTo>
                    <a:lnTo>
                      <a:pt x="15423" y="10481"/>
                    </a:lnTo>
                    <a:lnTo>
                      <a:pt x="20186" y="286"/>
                    </a:lnTo>
                    <a:lnTo>
                      <a:pt x="74545" y="25624"/>
                    </a:lnTo>
                    <a:lnTo>
                      <a:pt x="69411" y="36637"/>
                    </a:lnTo>
                    <a:lnTo>
                      <a:pt x="23721" y="42032"/>
                    </a:lnTo>
                    <a:lnTo>
                      <a:pt x="59216" y="58552"/>
                    </a:lnTo>
                    <a:close/>
                  </a:path>
                </a:pathLst>
              </a:custGeom>
              <a:solidFill>
                <a:srgbClr val="000000"/>
              </a:solidFill>
              <a:ln w="9525" cap="flat">
                <a:noFill/>
                <a:prstDash val="solid"/>
                <a:miter/>
              </a:ln>
            </p:spPr>
            <p:txBody>
              <a:bodyPr rtlCol="0" anchor="ctr"/>
              <a:lstStyle/>
              <a:p>
                <a:endParaRPr lang="en-CA"/>
              </a:p>
            </p:txBody>
          </p:sp>
        </p:grpSp>
        <p:grpSp>
          <p:nvGrpSpPr>
            <p:cNvPr id="643" name="Graphic 4">
              <a:extLst>
                <a:ext uri="{FF2B5EF4-FFF2-40B4-BE49-F238E27FC236}">
                  <a16:creationId xmlns:a16="http://schemas.microsoft.com/office/drawing/2014/main" id="{A03A6F1A-8C91-4A89-8A84-1055EADFED51}"/>
                </a:ext>
              </a:extLst>
            </p:cNvPr>
            <p:cNvGrpSpPr/>
            <p:nvPr/>
          </p:nvGrpSpPr>
          <p:grpSpPr>
            <a:xfrm>
              <a:off x="2169341" y="4796967"/>
              <a:ext cx="85186" cy="118565"/>
              <a:chOff x="1275569" y="3712866"/>
              <a:chExt cx="115126" cy="160237"/>
            </a:xfrm>
          </p:grpSpPr>
          <p:sp>
            <p:nvSpPr>
              <p:cNvPr id="888" name="Freeform: Shape 887">
                <a:extLst>
                  <a:ext uri="{FF2B5EF4-FFF2-40B4-BE49-F238E27FC236}">
                    <a16:creationId xmlns:a16="http://schemas.microsoft.com/office/drawing/2014/main" id="{756B0AA2-52A3-47C3-B889-728DECDEA42B}"/>
                  </a:ext>
                </a:extLst>
              </p:cNvPr>
              <p:cNvSpPr/>
              <p:nvPr/>
            </p:nvSpPr>
            <p:spPr>
              <a:xfrm>
                <a:off x="1275569" y="3810485"/>
                <a:ext cx="59494" cy="62619"/>
              </a:xfrm>
              <a:custGeom>
                <a:avLst/>
                <a:gdLst>
                  <a:gd name="connsiteX0" fmla="*/ 54431 w 59494"/>
                  <a:gd name="connsiteY0" fmla="*/ 62916 h 62619"/>
                  <a:gd name="connsiteX1" fmla="*/ 71 w 59494"/>
                  <a:gd name="connsiteY1" fmla="*/ 37578 h 62619"/>
                  <a:gd name="connsiteX2" fmla="*/ 17447 w 59494"/>
                  <a:gd name="connsiteY2" fmla="*/ 296 h 62619"/>
                  <a:gd name="connsiteX3" fmla="*/ 26637 w 59494"/>
                  <a:gd name="connsiteY3" fmla="*/ 4575 h 62619"/>
                  <a:gd name="connsiteX4" fmla="*/ 14396 w 59494"/>
                  <a:gd name="connsiteY4" fmla="*/ 30880 h 62619"/>
                  <a:gd name="connsiteX5" fmla="*/ 27232 w 59494"/>
                  <a:gd name="connsiteY5" fmla="*/ 36871 h 62619"/>
                  <a:gd name="connsiteX6" fmla="*/ 37836 w 59494"/>
                  <a:gd name="connsiteY6" fmla="*/ 14174 h 62619"/>
                  <a:gd name="connsiteX7" fmla="*/ 47027 w 59494"/>
                  <a:gd name="connsiteY7" fmla="*/ 18490 h 62619"/>
                  <a:gd name="connsiteX8" fmla="*/ 36460 w 59494"/>
                  <a:gd name="connsiteY8" fmla="*/ 41187 h 62619"/>
                  <a:gd name="connsiteX9" fmla="*/ 59565 w 59494"/>
                  <a:gd name="connsiteY9" fmla="*/ 51940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431" y="62916"/>
                    </a:moveTo>
                    <a:lnTo>
                      <a:pt x="71" y="37578"/>
                    </a:lnTo>
                    <a:lnTo>
                      <a:pt x="17447" y="296"/>
                    </a:lnTo>
                    <a:lnTo>
                      <a:pt x="26637" y="4575"/>
                    </a:lnTo>
                    <a:lnTo>
                      <a:pt x="14396" y="30880"/>
                    </a:lnTo>
                    <a:lnTo>
                      <a:pt x="27232" y="36871"/>
                    </a:lnTo>
                    <a:lnTo>
                      <a:pt x="37836" y="14174"/>
                    </a:lnTo>
                    <a:lnTo>
                      <a:pt x="47027" y="18490"/>
                    </a:lnTo>
                    <a:lnTo>
                      <a:pt x="36460" y="41187"/>
                    </a:lnTo>
                    <a:lnTo>
                      <a:pt x="59565" y="51940"/>
                    </a:lnTo>
                    <a:close/>
                  </a:path>
                </a:pathLst>
              </a:custGeom>
              <a:solidFill>
                <a:srgbClr val="000000"/>
              </a:solidFill>
              <a:ln w="9525" cap="flat">
                <a:noFill/>
                <a:prstDash val="solid"/>
                <a:miter/>
              </a:ln>
            </p:spPr>
            <p:txBody>
              <a:bodyPr rtlCol="0" anchor="ctr"/>
              <a:lstStyle/>
              <a:p>
                <a:endParaRPr lang="en-CA"/>
              </a:p>
            </p:txBody>
          </p:sp>
          <p:sp>
            <p:nvSpPr>
              <p:cNvPr id="889" name="Freeform: Shape 888">
                <a:extLst>
                  <a:ext uri="{FF2B5EF4-FFF2-40B4-BE49-F238E27FC236}">
                    <a16:creationId xmlns:a16="http://schemas.microsoft.com/office/drawing/2014/main" id="{464E9220-A254-4FA0-BF2D-A3ADD67B4C60}"/>
                  </a:ext>
                </a:extLst>
              </p:cNvPr>
              <p:cNvSpPr/>
              <p:nvPr/>
            </p:nvSpPr>
            <p:spPr>
              <a:xfrm>
                <a:off x="1297169" y="3761102"/>
                <a:ext cx="73669" cy="65670"/>
              </a:xfrm>
              <a:custGeom>
                <a:avLst/>
                <a:gdLst>
                  <a:gd name="connsiteX0" fmla="*/ 54433 w 73669"/>
                  <a:gd name="connsiteY0" fmla="*/ 65962 h 65670"/>
                  <a:gd name="connsiteX1" fmla="*/ 74 w 73669"/>
                  <a:gd name="connsiteY1" fmla="*/ 40624 h 65670"/>
                  <a:gd name="connsiteX2" fmla="*/ 18863 w 73669"/>
                  <a:gd name="connsiteY2" fmla="*/ 291 h 65670"/>
                  <a:gd name="connsiteX3" fmla="*/ 28053 w 73669"/>
                  <a:gd name="connsiteY3" fmla="*/ 4607 h 65670"/>
                  <a:gd name="connsiteX4" fmla="*/ 14398 w 73669"/>
                  <a:gd name="connsiteY4" fmla="*/ 33927 h 65670"/>
                  <a:gd name="connsiteX5" fmla="*/ 26453 w 73669"/>
                  <a:gd name="connsiteY5" fmla="*/ 39545 h 65670"/>
                  <a:gd name="connsiteX6" fmla="*/ 39178 w 73669"/>
                  <a:gd name="connsiteY6" fmla="*/ 12235 h 65670"/>
                  <a:gd name="connsiteX7" fmla="*/ 48331 w 73669"/>
                  <a:gd name="connsiteY7" fmla="*/ 16514 h 65670"/>
                  <a:gd name="connsiteX8" fmla="*/ 35606 w 73669"/>
                  <a:gd name="connsiteY8" fmla="*/ 43824 h 65670"/>
                  <a:gd name="connsiteX9" fmla="*/ 50415 w 73669"/>
                  <a:gd name="connsiteY9" fmla="*/ 50744 h 65670"/>
                  <a:gd name="connsiteX10" fmla="*/ 64553 w 73669"/>
                  <a:gd name="connsiteY10" fmla="*/ 20346 h 65670"/>
                  <a:gd name="connsiteX11" fmla="*/ 73744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433" y="65962"/>
                    </a:moveTo>
                    <a:lnTo>
                      <a:pt x="74" y="40624"/>
                    </a:lnTo>
                    <a:lnTo>
                      <a:pt x="18863" y="291"/>
                    </a:lnTo>
                    <a:lnTo>
                      <a:pt x="28053" y="4607"/>
                    </a:lnTo>
                    <a:lnTo>
                      <a:pt x="14398" y="33927"/>
                    </a:lnTo>
                    <a:lnTo>
                      <a:pt x="26453" y="39545"/>
                    </a:lnTo>
                    <a:lnTo>
                      <a:pt x="39178" y="12235"/>
                    </a:lnTo>
                    <a:lnTo>
                      <a:pt x="48331" y="16514"/>
                    </a:lnTo>
                    <a:lnTo>
                      <a:pt x="35606" y="43824"/>
                    </a:lnTo>
                    <a:lnTo>
                      <a:pt x="50415" y="50744"/>
                    </a:lnTo>
                    <a:lnTo>
                      <a:pt x="64553" y="20346"/>
                    </a:lnTo>
                    <a:lnTo>
                      <a:pt x="73744" y="24625"/>
                    </a:lnTo>
                    <a:close/>
                  </a:path>
                </a:pathLst>
              </a:custGeom>
              <a:solidFill>
                <a:srgbClr val="000000"/>
              </a:solidFill>
              <a:ln w="9525" cap="flat">
                <a:noFill/>
                <a:prstDash val="solid"/>
                <a:miter/>
              </a:ln>
            </p:spPr>
            <p:txBody>
              <a:bodyPr rtlCol="0" anchor="ctr"/>
              <a:lstStyle/>
              <a:p>
                <a:endParaRPr lang="en-CA"/>
              </a:p>
            </p:txBody>
          </p:sp>
          <p:sp>
            <p:nvSpPr>
              <p:cNvPr id="890" name="Freeform: Shape 889">
                <a:extLst>
                  <a:ext uri="{FF2B5EF4-FFF2-40B4-BE49-F238E27FC236}">
                    <a16:creationId xmlns:a16="http://schemas.microsoft.com/office/drawing/2014/main" id="{396E90BC-90D8-4886-BD72-0B5534815634}"/>
                  </a:ext>
                </a:extLst>
              </p:cNvPr>
              <p:cNvSpPr/>
              <p:nvPr/>
            </p:nvSpPr>
            <p:spPr>
              <a:xfrm>
                <a:off x="1320797" y="3712866"/>
                <a:ext cx="69897" cy="63196"/>
              </a:xfrm>
              <a:custGeom>
                <a:avLst/>
                <a:gdLst>
                  <a:gd name="connsiteX0" fmla="*/ 76 w 69897"/>
                  <a:gd name="connsiteY0" fmla="*/ 38144 h 63196"/>
                  <a:gd name="connsiteX1" fmla="*/ 10234 w 69897"/>
                  <a:gd name="connsiteY1" fmla="*/ 16415 h 63196"/>
                  <a:gd name="connsiteX2" fmla="*/ 15257 w 69897"/>
                  <a:gd name="connsiteY2" fmla="*/ 7039 h 63196"/>
                  <a:gd name="connsiteX3" fmla="*/ 20131 w 69897"/>
                  <a:gd name="connsiteY3" fmla="*/ 2388 h 63196"/>
                  <a:gd name="connsiteX4" fmla="*/ 26642 w 69897"/>
                  <a:gd name="connsiteY4" fmla="*/ 342 h 63196"/>
                  <a:gd name="connsiteX5" fmla="*/ 33749 w 69897"/>
                  <a:gd name="connsiteY5" fmla="*/ 1644 h 63196"/>
                  <a:gd name="connsiteX6" fmla="*/ 39813 w 69897"/>
                  <a:gd name="connsiteY6" fmla="*/ 6965 h 63196"/>
                  <a:gd name="connsiteX7" fmla="*/ 42008 w 69897"/>
                  <a:gd name="connsiteY7" fmla="*/ 14778 h 63196"/>
                  <a:gd name="connsiteX8" fmla="*/ 50492 w 69897"/>
                  <a:gd name="connsiteY8" fmla="*/ 9458 h 63196"/>
                  <a:gd name="connsiteX9" fmla="*/ 59942 w 69897"/>
                  <a:gd name="connsiteY9" fmla="*/ 10611 h 63196"/>
                  <a:gd name="connsiteX10" fmla="*/ 66342 w 69897"/>
                  <a:gd name="connsiteY10" fmla="*/ 15671 h 63196"/>
                  <a:gd name="connsiteX11" fmla="*/ 69765 w 69897"/>
                  <a:gd name="connsiteY11" fmla="*/ 23001 h 63196"/>
                  <a:gd name="connsiteX12" fmla="*/ 68909 w 69897"/>
                  <a:gd name="connsiteY12" fmla="*/ 31559 h 63196"/>
                  <a:gd name="connsiteX13" fmla="*/ 63105 w 69897"/>
                  <a:gd name="connsiteY13" fmla="*/ 44990 h 63196"/>
                  <a:gd name="connsiteX14" fmla="*/ 54473 w 69897"/>
                  <a:gd name="connsiteY14" fmla="*/ 63482 h 63196"/>
                  <a:gd name="connsiteX15" fmla="*/ 76 w 69897"/>
                  <a:gd name="connsiteY15" fmla="*/ 38144 h 63196"/>
                  <a:gd name="connsiteX16" fmla="*/ 14252 w 69897"/>
                  <a:gd name="connsiteY16" fmla="*/ 31373 h 63196"/>
                  <a:gd name="connsiteX17" fmla="*/ 26828 w 69897"/>
                  <a:gd name="connsiteY17" fmla="*/ 37251 h 63196"/>
                  <a:gd name="connsiteX18" fmla="*/ 30177 w 69897"/>
                  <a:gd name="connsiteY18" fmla="*/ 30033 h 63196"/>
                  <a:gd name="connsiteX19" fmla="*/ 33711 w 69897"/>
                  <a:gd name="connsiteY19" fmla="*/ 21996 h 63196"/>
                  <a:gd name="connsiteX20" fmla="*/ 33823 w 69897"/>
                  <a:gd name="connsiteY20" fmla="*/ 16639 h 63196"/>
                  <a:gd name="connsiteX21" fmla="*/ 30325 w 69897"/>
                  <a:gd name="connsiteY21" fmla="*/ 13067 h 63196"/>
                  <a:gd name="connsiteX22" fmla="*/ 25600 w 69897"/>
                  <a:gd name="connsiteY22" fmla="*/ 12546 h 63196"/>
                  <a:gd name="connsiteX23" fmla="*/ 21768 w 69897"/>
                  <a:gd name="connsiteY23" fmla="*/ 15783 h 63196"/>
                  <a:gd name="connsiteX24" fmla="*/ 17191 w 69897"/>
                  <a:gd name="connsiteY24" fmla="*/ 25085 h 63196"/>
                  <a:gd name="connsiteX25" fmla="*/ 14252 w 69897"/>
                  <a:gd name="connsiteY25" fmla="*/ 31373 h 63196"/>
                  <a:gd name="connsiteX26" fmla="*/ 35869 w 69897"/>
                  <a:gd name="connsiteY26" fmla="*/ 41456 h 63196"/>
                  <a:gd name="connsiteX27" fmla="*/ 50417 w 69897"/>
                  <a:gd name="connsiteY27" fmla="*/ 48265 h 63196"/>
                  <a:gd name="connsiteX28" fmla="*/ 55143 w 69897"/>
                  <a:gd name="connsiteY28" fmla="*/ 38070 h 63196"/>
                  <a:gd name="connsiteX29" fmla="*/ 58342 w 69897"/>
                  <a:gd name="connsiteY29" fmla="*/ 30405 h 63196"/>
                  <a:gd name="connsiteX30" fmla="*/ 58045 w 69897"/>
                  <a:gd name="connsiteY30" fmla="*/ 25382 h 63196"/>
                  <a:gd name="connsiteX31" fmla="*/ 54138 w 69897"/>
                  <a:gd name="connsiteY31" fmla="*/ 21699 h 63196"/>
                  <a:gd name="connsiteX32" fmla="*/ 49413 w 69897"/>
                  <a:gd name="connsiteY32" fmla="*/ 20955 h 63196"/>
                  <a:gd name="connsiteX33" fmla="*/ 45320 w 69897"/>
                  <a:gd name="connsiteY33" fmla="*/ 23224 h 63196"/>
                  <a:gd name="connsiteX34" fmla="*/ 39999 w 69897"/>
                  <a:gd name="connsiteY34" fmla="*/ 32601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76" y="38144"/>
                    </a:moveTo>
                    <a:lnTo>
                      <a:pt x="10234" y="16415"/>
                    </a:lnTo>
                    <a:cubicBezTo>
                      <a:pt x="12243" y="12099"/>
                      <a:pt x="13917" y="8974"/>
                      <a:pt x="15257" y="7039"/>
                    </a:cubicBezTo>
                    <a:cubicBezTo>
                      <a:pt x="16596" y="5067"/>
                      <a:pt x="18233" y="3542"/>
                      <a:pt x="20131" y="2388"/>
                    </a:cubicBezTo>
                    <a:cubicBezTo>
                      <a:pt x="22065" y="1272"/>
                      <a:pt x="24224" y="565"/>
                      <a:pt x="26642" y="342"/>
                    </a:cubicBezTo>
                    <a:cubicBezTo>
                      <a:pt x="29023" y="119"/>
                      <a:pt x="31404" y="565"/>
                      <a:pt x="33749" y="1644"/>
                    </a:cubicBezTo>
                    <a:cubicBezTo>
                      <a:pt x="36316" y="2835"/>
                      <a:pt x="38325" y="4621"/>
                      <a:pt x="39813" y="6965"/>
                    </a:cubicBezTo>
                    <a:cubicBezTo>
                      <a:pt x="41301" y="9346"/>
                      <a:pt x="42046" y="11951"/>
                      <a:pt x="42008" y="14778"/>
                    </a:cubicBezTo>
                    <a:cubicBezTo>
                      <a:pt x="44501" y="11913"/>
                      <a:pt x="47329" y="10127"/>
                      <a:pt x="50492" y="9458"/>
                    </a:cubicBezTo>
                    <a:cubicBezTo>
                      <a:pt x="53654" y="8751"/>
                      <a:pt x="56780" y="9123"/>
                      <a:pt x="59942" y="10611"/>
                    </a:cubicBezTo>
                    <a:cubicBezTo>
                      <a:pt x="62398" y="11765"/>
                      <a:pt x="64556" y="13439"/>
                      <a:pt x="66342" y="15671"/>
                    </a:cubicBezTo>
                    <a:cubicBezTo>
                      <a:pt x="68165" y="17941"/>
                      <a:pt x="69281" y="20359"/>
                      <a:pt x="69765" y="23001"/>
                    </a:cubicBezTo>
                    <a:cubicBezTo>
                      <a:pt x="70211" y="25643"/>
                      <a:pt x="69951" y="28508"/>
                      <a:pt x="68909" y="31559"/>
                    </a:cubicBezTo>
                    <a:cubicBezTo>
                      <a:pt x="68239" y="33493"/>
                      <a:pt x="66305" y="37958"/>
                      <a:pt x="63105" y="44990"/>
                    </a:cubicBezTo>
                    <a:lnTo>
                      <a:pt x="54473" y="63482"/>
                    </a:lnTo>
                    <a:lnTo>
                      <a:pt x="76" y="38144"/>
                    </a:lnTo>
                    <a:moveTo>
                      <a:pt x="14252" y="31373"/>
                    </a:moveTo>
                    <a:lnTo>
                      <a:pt x="26828" y="37251"/>
                    </a:lnTo>
                    <a:lnTo>
                      <a:pt x="30177" y="30033"/>
                    </a:lnTo>
                    <a:cubicBezTo>
                      <a:pt x="32186" y="25754"/>
                      <a:pt x="33339" y="23076"/>
                      <a:pt x="33711" y="21996"/>
                    </a:cubicBezTo>
                    <a:cubicBezTo>
                      <a:pt x="34381" y="20024"/>
                      <a:pt x="34418" y="18239"/>
                      <a:pt x="33823" y="16639"/>
                    </a:cubicBezTo>
                    <a:cubicBezTo>
                      <a:pt x="33265" y="15076"/>
                      <a:pt x="32111" y="13885"/>
                      <a:pt x="30325" y="13067"/>
                    </a:cubicBezTo>
                    <a:cubicBezTo>
                      <a:pt x="28651" y="12285"/>
                      <a:pt x="27088" y="12099"/>
                      <a:pt x="25600" y="12546"/>
                    </a:cubicBezTo>
                    <a:cubicBezTo>
                      <a:pt x="24112" y="12955"/>
                      <a:pt x="22847" y="14071"/>
                      <a:pt x="21768" y="15783"/>
                    </a:cubicBezTo>
                    <a:cubicBezTo>
                      <a:pt x="21135" y="16825"/>
                      <a:pt x="19610" y="19913"/>
                      <a:pt x="17191" y="25085"/>
                    </a:cubicBezTo>
                    <a:lnTo>
                      <a:pt x="14252" y="31373"/>
                    </a:lnTo>
                    <a:moveTo>
                      <a:pt x="35869" y="41456"/>
                    </a:moveTo>
                    <a:lnTo>
                      <a:pt x="50417" y="48265"/>
                    </a:lnTo>
                    <a:lnTo>
                      <a:pt x="55143" y="38070"/>
                    </a:lnTo>
                    <a:cubicBezTo>
                      <a:pt x="57003" y="34126"/>
                      <a:pt x="58082" y="31559"/>
                      <a:pt x="58342" y="30405"/>
                    </a:cubicBezTo>
                    <a:cubicBezTo>
                      <a:pt x="58789" y="28619"/>
                      <a:pt x="58714" y="26945"/>
                      <a:pt x="58045" y="25382"/>
                    </a:cubicBezTo>
                    <a:cubicBezTo>
                      <a:pt x="57338" y="23820"/>
                      <a:pt x="56073" y="22592"/>
                      <a:pt x="54138" y="21699"/>
                    </a:cubicBezTo>
                    <a:cubicBezTo>
                      <a:pt x="52501" y="20955"/>
                      <a:pt x="50938" y="20694"/>
                      <a:pt x="49413" y="20955"/>
                    </a:cubicBezTo>
                    <a:cubicBezTo>
                      <a:pt x="47924" y="21215"/>
                      <a:pt x="46548" y="21959"/>
                      <a:pt x="45320" y="23224"/>
                    </a:cubicBezTo>
                    <a:cubicBezTo>
                      <a:pt x="44129" y="24489"/>
                      <a:pt x="42343" y="27615"/>
                      <a:pt x="39999" y="32601"/>
                    </a:cubicBezTo>
                    <a:close/>
                  </a:path>
                </a:pathLst>
              </a:custGeom>
              <a:solidFill>
                <a:srgbClr val="000000"/>
              </a:solidFill>
              <a:ln w="9525" cap="flat">
                <a:noFill/>
                <a:prstDash val="solid"/>
                <a:miter/>
              </a:ln>
            </p:spPr>
            <p:txBody>
              <a:bodyPr rtlCol="0" anchor="ctr"/>
              <a:lstStyle/>
              <a:p>
                <a:endParaRPr lang="en-CA"/>
              </a:p>
            </p:txBody>
          </p:sp>
        </p:grpSp>
        <p:grpSp>
          <p:nvGrpSpPr>
            <p:cNvPr id="644" name="Graphic 4">
              <a:extLst>
                <a:ext uri="{FF2B5EF4-FFF2-40B4-BE49-F238E27FC236}">
                  <a16:creationId xmlns:a16="http://schemas.microsoft.com/office/drawing/2014/main" id="{AD85DD17-290A-4D74-A1AD-1F2A2DE07C78}"/>
                </a:ext>
              </a:extLst>
            </p:cNvPr>
            <p:cNvGrpSpPr/>
            <p:nvPr/>
          </p:nvGrpSpPr>
          <p:grpSpPr>
            <a:xfrm>
              <a:off x="2297001" y="4796049"/>
              <a:ext cx="97916" cy="135259"/>
              <a:chOff x="1448098" y="3711626"/>
              <a:chExt cx="132331" cy="182799"/>
            </a:xfrm>
          </p:grpSpPr>
          <p:sp>
            <p:nvSpPr>
              <p:cNvPr id="885" name="Freeform: Shape 884">
                <a:extLst>
                  <a:ext uri="{FF2B5EF4-FFF2-40B4-BE49-F238E27FC236}">
                    <a16:creationId xmlns:a16="http://schemas.microsoft.com/office/drawing/2014/main" id="{523B5EC2-89BA-495C-BD0F-0E73F1EC922C}"/>
                  </a:ext>
                </a:extLst>
              </p:cNvPr>
              <p:cNvSpPr/>
              <p:nvPr/>
            </p:nvSpPr>
            <p:spPr>
              <a:xfrm>
                <a:off x="1448098" y="3816551"/>
                <a:ext cx="78878" cy="77874"/>
              </a:xfrm>
              <a:custGeom>
                <a:avLst/>
                <a:gdLst>
                  <a:gd name="connsiteX0" fmla="*/ 54449 w 78878"/>
                  <a:gd name="connsiteY0" fmla="*/ 78173 h 77874"/>
                  <a:gd name="connsiteX1" fmla="*/ 89 w 78878"/>
                  <a:gd name="connsiteY1" fmla="*/ 52835 h 77874"/>
                  <a:gd name="connsiteX2" fmla="*/ 7754 w 78878"/>
                  <a:gd name="connsiteY2" fmla="*/ 36389 h 77874"/>
                  <a:gd name="connsiteX3" fmla="*/ 49426 w 78878"/>
                  <a:gd name="connsiteY3" fmla="*/ 43831 h 77874"/>
                  <a:gd name="connsiteX4" fmla="*/ 16907 w 78878"/>
                  <a:gd name="connsiteY4" fmla="*/ 16781 h 77874"/>
                  <a:gd name="connsiteX5" fmla="*/ 24572 w 78878"/>
                  <a:gd name="connsiteY5" fmla="*/ 298 h 77874"/>
                  <a:gd name="connsiteX6" fmla="*/ 78968 w 78878"/>
                  <a:gd name="connsiteY6" fmla="*/ 25674 h 77874"/>
                  <a:gd name="connsiteX7" fmla="*/ 74206 w 78878"/>
                  <a:gd name="connsiteY7" fmla="*/ 35868 h 77874"/>
                  <a:gd name="connsiteX8" fmla="*/ 31381 w 78878"/>
                  <a:gd name="connsiteY8" fmla="*/ 15888 h 77874"/>
                  <a:gd name="connsiteX9" fmla="*/ 69183 w 78878"/>
                  <a:gd name="connsiteY9" fmla="*/ 46658 h 77874"/>
                  <a:gd name="connsiteX10" fmla="*/ 64234 w 78878"/>
                  <a:gd name="connsiteY10" fmla="*/ 57225 h 77874"/>
                  <a:gd name="connsiteX11" fmla="*/ 16423 w 78878"/>
                  <a:gd name="connsiteY11" fmla="*/ 48035 h 77874"/>
                  <a:gd name="connsiteX12" fmla="*/ 59211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49" y="78173"/>
                    </a:moveTo>
                    <a:lnTo>
                      <a:pt x="89" y="52835"/>
                    </a:lnTo>
                    <a:lnTo>
                      <a:pt x="7754" y="36389"/>
                    </a:lnTo>
                    <a:lnTo>
                      <a:pt x="49426" y="43831"/>
                    </a:lnTo>
                    <a:lnTo>
                      <a:pt x="16907" y="16781"/>
                    </a:lnTo>
                    <a:lnTo>
                      <a:pt x="24572" y="298"/>
                    </a:lnTo>
                    <a:lnTo>
                      <a:pt x="78968" y="25674"/>
                    </a:lnTo>
                    <a:lnTo>
                      <a:pt x="74206" y="35868"/>
                    </a:lnTo>
                    <a:lnTo>
                      <a:pt x="31381" y="15888"/>
                    </a:lnTo>
                    <a:lnTo>
                      <a:pt x="69183" y="46658"/>
                    </a:lnTo>
                    <a:lnTo>
                      <a:pt x="64234" y="57225"/>
                    </a:lnTo>
                    <a:lnTo>
                      <a:pt x="16423" y="48035"/>
                    </a:lnTo>
                    <a:lnTo>
                      <a:pt x="59211" y="67978"/>
                    </a:lnTo>
                    <a:close/>
                  </a:path>
                </a:pathLst>
              </a:custGeom>
              <a:solidFill>
                <a:srgbClr val="000000"/>
              </a:solidFill>
              <a:ln w="9525" cap="flat">
                <a:noFill/>
                <a:prstDash val="solid"/>
                <a:miter/>
              </a:ln>
            </p:spPr>
            <p:txBody>
              <a:bodyPr rtlCol="0" anchor="ctr"/>
              <a:lstStyle/>
              <a:p>
                <a:endParaRPr lang="en-CA"/>
              </a:p>
            </p:txBody>
          </p:sp>
          <p:sp>
            <p:nvSpPr>
              <p:cNvPr id="886" name="Freeform: Shape 885">
                <a:extLst>
                  <a:ext uri="{FF2B5EF4-FFF2-40B4-BE49-F238E27FC236}">
                    <a16:creationId xmlns:a16="http://schemas.microsoft.com/office/drawing/2014/main" id="{3B478D60-FAC5-450D-B064-6FE630F8DCA5}"/>
                  </a:ext>
                </a:extLst>
              </p:cNvPr>
              <p:cNvSpPr/>
              <p:nvPr/>
            </p:nvSpPr>
            <p:spPr>
              <a:xfrm>
                <a:off x="1484973" y="3778382"/>
                <a:ext cx="69949" cy="58154"/>
              </a:xfrm>
              <a:custGeom>
                <a:avLst/>
                <a:gdLst>
                  <a:gd name="connsiteX0" fmla="*/ 70042 w 69949"/>
                  <a:gd name="connsiteY0" fmla="*/ 3901 h 58154"/>
                  <a:gd name="connsiteX1" fmla="*/ 64461 w 69949"/>
                  <a:gd name="connsiteY1" fmla="*/ 15844 h 58154"/>
                  <a:gd name="connsiteX2" fmla="*/ 49913 w 69949"/>
                  <a:gd name="connsiteY2" fmla="*/ 14803 h 58154"/>
                  <a:gd name="connsiteX3" fmla="*/ 39755 w 69949"/>
                  <a:gd name="connsiteY3" fmla="*/ 36569 h 58154"/>
                  <a:gd name="connsiteX4" fmla="*/ 50024 w 69949"/>
                  <a:gd name="connsiteY4" fmla="*/ 46801 h 58154"/>
                  <a:gd name="connsiteX5" fmla="*/ 44592 w 69949"/>
                  <a:gd name="connsiteY5" fmla="*/ 58446 h 58154"/>
                  <a:gd name="connsiteX6" fmla="*/ 93 w 69949"/>
                  <a:gd name="connsiteY6" fmla="*/ 11900 h 58154"/>
                  <a:gd name="connsiteX7" fmla="*/ 5488 w 69949"/>
                  <a:gd name="connsiteY7" fmla="*/ 292 h 58154"/>
                  <a:gd name="connsiteX8" fmla="*/ 70042 w 69949"/>
                  <a:gd name="connsiteY8" fmla="*/ 3901 h 58154"/>
                  <a:gd name="connsiteX9" fmla="*/ 39086 w 69949"/>
                  <a:gd name="connsiteY9" fmla="*/ 14058 h 58154"/>
                  <a:gd name="connsiteX10" fmla="*/ 15422 w 69949"/>
                  <a:gd name="connsiteY10" fmla="*/ 12161 h 58154"/>
                  <a:gd name="connsiteX11" fmla="*/ 32165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42" y="3901"/>
                    </a:moveTo>
                    <a:lnTo>
                      <a:pt x="64461" y="15844"/>
                    </a:lnTo>
                    <a:lnTo>
                      <a:pt x="49913" y="14803"/>
                    </a:lnTo>
                    <a:lnTo>
                      <a:pt x="39755" y="36569"/>
                    </a:lnTo>
                    <a:lnTo>
                      <a:pt x="50024" y="46801"/>
                    </a:lnTo>
                    <a:lnTo>
                      <a:pt x="44592" y="58446"/>
                    </a:lnTo>
                    <a:lnTo>
                      <a:pt x="93" y="11900"/>
                    </a:lnTo>
                    <a:lnTo>
                      <a:pt x="5488" y="292"/>
                    </a:lnTo>
                    <a:lnTo>
                      <a:pt x="70042" y="3901"/>
                    </a:lnTo>
                    <a:moveTo>
                      <a:pt x="39086" y="14058"/>
                    </a:moveTo>
                    <a:lnTo>
                      <a:pt x="15422" y="12161"/>
                    </a:lnTo>
                    <a:lnTo>
                      <a:pt x="32165" y="28904"/>
                    </a:lnTo>
                    <a:close/>
                  </a:path>
                </a:pathLst>
              </a:custGeom>
              <a:solidFill>
                <a:srgbClr val="000000"/>
              </a:solidFill>
              <a:ln w="9525" cap="flat">
                <a:noFill/>
                <a:prstDash val="solid"/>
                <a:miter/>
              </a:ln>
            </p:spPr>
            <p:txBody>
              <a:bodyPr rtlCol="0" anchor="ctr"/>
              <a:lstStyle/>
              <a:p>
                <a:endParaRPr lang="en-CA"/>
              </a:p>
            </p:txBody>
          </p:sp>
          <p:sp>
            <p:nvSpPr>
              <p:cNvPr id="887" name="Freeform: Shape 886">
                <a:extLst>
                  <a:ext uri="{FF2B5EF4-FFF2-40B4-BE49-F238E27FC236}">
                    <a16:creationId xmlns:a16="http://schemas.microsoft.com/office/drawing/2014/main" id="{FEC00590-182B-47A5-86B2-F5635D8180D6}"/>
                  </a:ext>
                </a:extLst>
              </p:cNvPr>
              <p:cNvSpPr/>
              <p:nvPr/>
            </p:nvSpPr>
            <p:spPr>
              <a:xfrm>
                <a:off x="1503262" y="3711626"/>
                <a:ext cx="77167" cy="64465"/>
              </a:xfrm>
              <a:custGeom>
                <a:avLst/>
                <a:gdLst>
                  <a:gd name="connsiteX0" fmla="*/ 54492 w 77167"/>
                  <a:gd name="connsiteY0" fmla="*/ 64751 h 64465"/>
                  <a:gd name="connsiteX1" fmla="*/ 95 w 77167"/>
                  <a:gd name="connsiteY1" fmla="*/ 39413 h 64465"/>
                  <a:gd name="connsiteX2" fmla="*/ 10885 w 77167"/>
                  <a:gd name="connsiteY2" fmla="*/ 16308 h 64465"/>
                  <a:gd name="connsiteX3" fmla="*/ 18252 w 77167"/>
                  <a:gd name="connsiteY3" fmla="*/ 4327 h 64465"/>
                  <a:gd name="connsiteX4" fmla="*/ 26401 w 77167"/>
                  <a:gd name="connsiteY4" fmla="*/ 420 h 64465"/>
                  <a:gd name="connsiteX5" fmla="*/ 36074 w 77167"/>
                  <a:gd name="connsiteY5" fmla="*/ 2057 h 64465"/>
                  <a:gd name="connsiteX6" fmla="*/ 44520 w 77167"/>
                  <a:gd name="connsiteY6" fmla="*/ 10355 h 64465"/>
                  <a:gd name="connsiteX7" fmla="*/ 44520 w 77167"/>
                  <a:gd name="connsiteY7" fmla="*/ 23451 h 64465"/>
                  <a:gd name="connsiteX8" fmla="*/ 51850 w 77167"/>
                  <a:gd name="connsiteY8" fmla="*/ 19693 h 64465"/>
                  <a:gd name="connsiteX9" fmla="*/ 63570 w 77167"/>
                  <a:gd name="connsiteY9" fmla="*/ 17573 h 64465"/>
                  <a:gd name="connsiteX10" fmla="*/ 77263 w 77167"/>
                  <a:gd name="connsiteY10" fmla="*/ 15861 h 64465"/>
                  <a:gd name="connsiteX11" fmla="*/ 71161 w 77167"/>
                  <a:gd name="connsiteY11" fmla="*/ 28995 h 64465"/>
                  <a:gd name="connsiteX12" fmla="*/ 55608 w 77167"/>
                  <a:gd name="connsiteY12" fmla="*/ 31414 h 64465"/>
                  <a:gd name="connsiteX13" fmla="*/ 44930 w 77167"/>
                  <a:gd name="connsiteY13" fmla="*/ 33497 h 64465"/>
                  <a:gd name="connsiteX14" fmla="*/ 41135 w 77167"/>
                  <a:gd name="connsiteY14" fmla="*/ 35730 h 64465"/>
                  <a:gd name="connsiteX15" fmla="*/ 37935 w 77167"/>
                  <a:gd name="connsiteY15" fmla="*/ 40976 h 64465"/>
                  <a:gd name="connsiteX16" fmla="*/ 36893 w 77167"/>
                  <a:gd name="connsiteY16" fmla="*/ 43208 h 64465"/>
                  <a:gd name="connsiteX17" fmla="*/ 59589 w 77167"/>
                  <a:gd name="connsiteY17" fmla="*/ 53775 h 64465"/>
                  <a:gd name="connsiteX18" fmla="*/ 54492 w 77167"/>
                  <a:gd name="connsiteY18" fmla="*/ 64751 h 64465"/>
                  <a:gd name="connsiteX19" fmla="*/ 28224 w 77167"/>
                  <a:gd name="connsiteY19" fmla="*/ 39153 h 64465"/>
                  <a:gd name="connsiteX20" fmla="*/ 32019 w 77167"/>
                  <a:gd name="connsiteY20" fmla="*/ 31042 h 64465"/>
                  <a:gd name="connsiteX21" fmla="*/ 35926 w 77167"/>
                  <a:gd name="connsiteY21" fmla="*/ 20847 h 64465"/>
                  <a:gd name="connsiteX22" fmla="*/ 35070 w 77167"/>
                  <a:gd name="connsiteY22" fmla="*/ 16717 h 64465"/>
                  <a:gd name="connsiteX23" fmla="*/ 31535 w 77167"/>
                  <a:gd name="connsiteY23" fmla="*/ 13703 h 64465"/>
                  <a:gd name="connsiteX24" fmla="*/ 26401 w 77167"/>
                  <a:gd name="connsiteY24" fmla="*/ 13071 h 64465"/>
                  <a:gd name="connsiteX25" fmla="*/ 22345 w 77167"/>
                  <a:gd name="connsiteY25" fmla="*/ 16233 h 64465"/>
                  <a:gd name="connsiteX26" fmla="*/ 18401 w 77167"/>
                  <a:gd name="connsiteY26" fmla="*/ 24158 h 64465"/>
                  <a:gd name="connsiteX27" fmla="*/ 14420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492" y="64751"/>
                    </a:moveTo>
                    <a:lnTo>
                      <a:pt x="95" y="39413"/>
                    </a:lnTo>
                    <a:lnTo>
                      <a:pt x="10885" y="16308"/>
                    </a:lnTo>
                    <a:cubicBezTo>
                      <a:pt x="13601" y="10503"/>
                      <a:pt x="16057" y="6485"/>
                      <a:pt x="18252" y="4327"/>
                    </a:cubicBezTo>
                    <a:cubicBezTo>
                      <a:pt x="20448" y="2132"/>
                      <a:pt x="23164" y="830"/>
                      <a:pt x="26401" y="420"/>
                    </a:cubicBezTo>
                    <a:cubicBezTo>
                      <a:pt x="29638" y="11"/>
                      <a:pt x="32875" y="532"/>
                      <a:pt x="36074" y="2057"/>
                    </a:cubicBezTo>
                    <a:cubicBezTo>
                      <a:pt x="40167" y="3955"/>
                      <a:pt x="42995" y="6708"/>
                      <a:pt x="44520" y="10355"/>
                    </a:cubicBezTo>
                    <a:cubicBezTo>
                      <a:pt x="46046" y="14001"/>
                      <a:pt x="46046" y="18354"/>
                      <a:pt x="44520" y="23451"/>
                    </a:cubicBezTo>
                    <a:cubicBezTo>
                      <a:pt x="47013" y="21740"/>
                      <a:pt x="49469" y="20475"/>
                      <a:pt x="51850" y="19693"/>
                    </a:cubicBezTo>
                    <a:cubicBezTo>
                      <a:pt x="54194" y="18949"/>
                      <a:pt x="58138" y="18205"/>
                      <a:pt x="63570" y="17573"/>
                    </a:cubicBezTo>
                    <a:lnTo>
                      <a:pt x="77263" y="15861"/>
                    </a:lnTo>
                    <a:lnTo>
                      <a:pt x="71161" y="28995"/>
                    </a:lnTo>
                    <a:lnTo>
                      <a:pt x="55608" y="31414"/>
                    </a:lnTo>
                    <a:cubicBezTo>
                      <a:pt x="50064" y="32270"/>
                      <a:pt x="46530" y="32976"/>
                      <a:pt x="44930" y="33497"/>
                    </a:cubicBezTo>
                    <a:cubicBezTo>
                      <a:pt x="43330" y="34018"/>
                      <a:pt x="42065" y="34762"/>
                      <a:pt x="41135" y="35730"/>
                    </a:cubicBezTo>
                    <a:cubicBezTo>
                      <a:pt x="40167" y="36697"/>
                      <a:pt x="39125" y="38446"/>
                      <a:pt x="37935" y="40976"/>
                    </a:cubicBezTo>
                    <a:lnTo>
                      <a:pt x="36893" y="43208"/>
                    </a:lnTo>
                    <a:lnTo>
                      <a:pt x="59589" y="53775"/>
                    </a:lnTo>
                    <a:lnTo>
                      <a:pt x="54492" y="64751"/>
                    </a:lnTo>
                    <a:moveTo>
                      <a:pt x="28224" y="39153"/>
                    </a:moveTo>
                    <a:lnTo>
                      <a:pt x="32019" y="31042"/>
                    </a:lnTo>
                    <a:cubicBezTo>
                      <a:pt x="34475" y="25758"/>
                      <a:pt x="35777" y="22372"/>
                      <a:pt x="35926" y="20847"/>
                    </a:cubicBezTo>
                    <a:cubicBezTo>
                      <a:pt x="36112" y="19321"/>
                      <a:pt x="35814" y="17945"/>
                      <a:pt x="35070" y="16717"/>
                    </a:cubicBezTo>
                    <a:cubicBezTo>
                      <a:pt x="34326" y="15452"/>
                      <a:pt x="33135" y="14447"/>
                      <a:pt x="31535" y="13703"/>
                    </a:cubicBezTo>
                    <a:cubicBezTo>
                      <a:pt x="29675" y="12847"/>
                      <a:pt x="27963" y="12624"/>
                      <a:pt x="26401" y="13071"/>
                    </a:cubicBezTo>
                    <a:cubicBezTo>
                      <a:pt x="24838" y="13554"/>
                      <a:pt x="23461" y="14596"/>
                      <a:pt x="22345" y="16233"/>
                    </a:cubicBezTo>
                    <a:cubicBezTo>
                      <a:pt x="21787" y="17052"/>
                      <a:pt x="20485" y="19693"/>
                      <a:pt x="18401" y="24158"/>
                    </a:cubicBezTo>
                    <a:lnTo>
                      <a:pt x="14420" y="32716"/>
                    </a:lnTo>
                    <a:close/>
                  </a:path>
                </a:pathLst>
              </a:custGeom>
              <a:solidFill>
                <a:srgbClr val="000000"/>
              </a:solidFill>
              <a:ln w="9525" cap="flat">
                <a:noFill/>
                <a:prstDash val="solid"/>
                <a:miter/>
              </a:ln>
            </p:spPr>
            <p:txBody>
              <a:bodyPr rtlCol="0" anchor="ctr"/>
              <a:lstStyle/>
              <a:p>
                <a:endParaRPr lang="en-CA"/>
              </a:p>
            </p:txBody>
          </p:sp>
        </p:grpSp>
        <p:grpSp>
          <p:nvGrpSpPr>
            <p:cNvPr id="645" name="Graphic 4">
              <a:extLst>
                <a:ext uri="{FF2B5EF4-FFF2-40B4-BE49-F238E27FC236}">
                  <a16:creationId xmlns:a16="http://schemas.microsoft.com/office/drawing/2014/main" id="{13C1ABA3-4F7B-463B-AF6B-D7BE82747E5F}"/>
                </a:ext>
              </a:extLst>
            </p:cNvPr>
            <p:cNvGrpSpPr/>
            <p:nvPr/>
          </p:nvGrpSpPr>
          <p:grpSpPr>
            <a:xfrm>
              <a:off x="2441812" y="4796049"/>
              <a:ext cx="88111" cy="129912"/>
              <a:chOff x="1643806" y="3711626"/>
              <a:chExt cx="119080" cy="175573"/>
            </a:xfrm>
          </p:grpSpPr>
          <p:sp>
            <p:nvSpPr>
              <p:cNvPr id="882" name="Freeform: Shape 881">
                <a:extLst>
                  <a:ext uri="{FF2B5EF4-FFF2-40B4-BE49-F238E27FC236}">
                    <a16:creationId xmlns:a16="http://schemas.microsoft.com/office/drawing/2014/main" id="{AF345287-613E-4D99-9958-A93D60CE0F69}"/>
                  </a:ext>
                </a:extLst>
              </p:cNvPr>
              <p:cNvSpPr/>
              <p:nvPr/>
            </p:nvSpPr>
            <p:spPr>
              <a:xfrm>
                <a:off x="1643806" y="3829045"/>
                <a:ext cx="69949" cy="58154"/>
              </a:xfrm>
              <a:custGeom>
                <a:avLst/>
                <a:gdLst>
                  <a:gd name="connsiteX0" fmla="*/ 70059 w 69949"/>
                  <a:gd name="connsiteY0" fmla="*/ 3906 h 58154"/>
                  <a:gd name="connsiteX1" fmla="*/ 64477 w 69949"/>
                  <a:gd name="connsiteY1" fmla="*/ 15850 h 58154"/>
                  <a:gd name="connsiteX2" fmla="*/ 49930 w 69949"/>
                  <a:gd name="connsiteY2" fmla="*/ 14808 h 58154"/>
                  <a:gd name="connsiteX3" fmla="*/ 39772 w 69949"/>
                  <a:gd name="connsiteY3" fmla="*/ 36574 h 58154"/>
                  <a:gd name="connsiteX4" fmla="*/ 50041 w 69949"/>
                  <a:gd name="connsiteY4" fmla="*/ 46806 h 58154"/>
                  <a:gd name="connsiteX5" fmla="*/ 44609 w 69949"/>
                  <a:gd name="connsiteY5" fmla="*/ 58452 h 58154"/>
                  <a:gd name="connsiteX6" fmla="*/ 109 w 69949"/>
                  <a:gd name="connsiteY6" fmla="*/ 11906 h 58154"/>
                  <a:gd name="connsiteX7" fmla="*/ 5504 w 69949"/>
                  <a:gd name="connsiteY7" fmla="*/ 297 h 58154"/>
                  <a:gd name="connsiteX8" fmla="*/ 70059 w 69949"/>
                  <a:gd name="connsiteY8" fmla="*/ 3906 h 58154"/>
                  <a:gd name="connsiteX9" fmla="*/ 39102 w 69949"/>
                  <a:gd name="connsiteY9" fmla="*/ 14064 h 58154"/>
                  <a:gd name="connsiteX10" fmla="*/ 15439 w 69949"/>
                  <a:gd name="connsiteY10" fmla="*/ 12166 h 58154"/>
                  <a:gd name="connsiteX11" fmla="*/ 32182 w 69949"/>
                  <a:gd name="connsiteY11" fmla="*/ 28909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59" y="3906"/>
                    </a:moveTo>
                    <a:lnTo>
                      <a:pt x="64477" y="15850"/>
                    </a:lnTo>
                    <a:lnTo>
                      <a:pt x="49930" y="14808"/>
                    </a:lnTo>
                    <a:lnTo>
                      <a:pt x="39772" y="36574"/>
                    </a:lnTo>
                    <a:lnTo>
                      <a:pt x="50041" y="46806"/>
                    </a:lnTo>
                    <a:lnTo>
                      <a:pt x="44609" y="58452"/>
                    </a:lnTo>
                    <a:lnTo>
                      <a:pt x="109" y="11906"/>
                    </a:lnTo>
                    <a:lnTo>
                      <a:pt x="5504" y="297"/>
                    </a:lnTo>
                    <a:lnTo>
                      <a:pt x="70059" y="3906"/>
                    </a:lnTo>
                    <a:moveTo>
                      <a:pt x="39102" y="14064"/>
                    </a:moveTo>
                    <a:lnTo>
                      <a:pt x="15439" y="12166"/>
                    </a:lnTo>
                    <a:lnTo>
                      <a:pt x="32182" y="28909"/>
                    </a:lnTo>
                    <a:close/>
                  </a:path>
                </a:pathLst>
              </a:custGeom>
              <a:solidFill>
                <a:srgbClr val="000000"/>
              </a:solidFill>
              <a:ln w="9525" cap="flat">
                <a:noFill/>
                <a:prstDash val="solid"/>
                <a:miter/>
              </a:ln>
            </p:spPr>
            <p:txBody>
              <a:bodyPr rtlCol="0" anchor="ctr"/>
              <a:lstStyle/>
              <a:p>
                <a:endParaRPr lang="en-CA"/>
              </a:p>
            </p:txBody>
          </p:sp>
          <p:sp>
            <p:nvSpPr>
              <p:cNvPr id="883" name="Freeform: Shape 882">
                <a:extLst>
                  <a:ext uri="{FF2B5EF4-FFF2-40B4-BE49-F238E27FC236}">
                    <a16:creationId xmlns:a16="http://schemas.microsoft.com/office/drawing/2014/main" id="{15155AF6-6248-4B93-B667-E78FF65BC1A4}"/>
                  </a:ext>
                </a:extLst>
              </p:cNvPr>
              <p:cNvSpPr/>
              <p:nvPr/>
            </p:nvSpPr>
            <p:spPr>
              <a:xfrm>
                <a:off x="1662098" y="3765464"/>
                <a:ext cx="59494" cy="61337"/>
              </a:xfrm>
              <a:custGeom>
                <a:avLst/>
                <a:gdLst>
                  <a:gd name="connsiteX0" fmla="*/ 54471 w 59494"/>
                  <a:gd name="connsiteY0" fmla="*/ 61629 h 61337"/>
                  <a:gd name="connsiteX1" fmla="*/ 112 w 59494"/>
                  <a:gd name="connsiteY1" fmla="*/ 36291 h 61337"/>
                  <a:gd name="connsiteX2" fmla="*/ 8335 w 59494"/>
                  <a:gd name="connsiteY2" fmla="*/ 18655 h 61337"/>
                  <a:gd name="connsiteX3" fmla="*/ 15218 w 59494"/>
                  <a:gd name="connsiteY3" fmla="*/ 6005 h 61337"/>
                  <a:gd name="connsiteX4" fmla="*/ 24185 w 59494"/>
                  <a:gd name="connsiteY4" fmla="*/ 647 h 61337"/>
                  <a:gd name="connsiteX5" fmla="*/ 36240 w 59494"/>
                  <a:gd name="connsiteY5" fmla="*/ 2433 h 61337"/>
                  <a:gd name="connsiteX6" fmla="*/ 43830 w 59494"/>
                  <a:gd name="connsiteY6" fmla="*/ 8163 h 61337"/>
                  <a:gd name="connsiteX7" fmla="*/ 47030 w 59494"/>
                  <a:gd name="connsiteY7" fmla="*/ 15306 h 61337"/>
                  <a:gd name="connsiteX8" fmla="*/ 46956 w 59494"/>
                  <a:gd name="connsiteY8" fmla="*/ 22190 h 61337"/>
                  <a:gd name="connsiteX9" fmla="*/ 42416 w 59494"/>
                  <a:gd name="connsiteY9" fmla="*/ 33947 h 61337"/>
                  <a:gd name="connsiteX10" fmla="*/ 39105 w 59494"/>
                  <a:gd name="connsiteY10" fmla="*/ 41091 h 61337"/>
                  <a:gd name="connsiteX11" fmla="*/ 59606 w 59494"/>
                  <a:gd name="connsiteY11" fmla="*/ 50653 h 61337"/>
                  <a:gd name="connsiteX12" fmla="*/ 54471 w 59494"/>
                  <a:gd name="connsiteY12" fmla="*/ 61629 h 61337"/>
                  <a:gd name="connsiteX13" fmla="*/ 14437 w 59494"/>
                  <a:gd name="connsiteY13" fmla="*/ 29594 h 61337"/>
                  <a:gd name="connsiteX14" fmla="*/ 29840 w 59494"/>
                  <a:gd name="connsiteY14" fmla="*/ 36812 h 61337"/>
                  <a:gd name="connsiteX15" fmla="*/ 32668 w 59494"/>
                  <a:gd name="connsiteY15" fmla="*/ 30784 h 61337"/>
                  <a:gd name="connsiteX16" fmla="*/ 35831 w 59494"/>
                  <a:gd name="connsiteY16" fmla="*/ 21706 h 61337"/>
                  <a:gd name="connsiteX17" fmla="*/ 34789 w 59494"/>
                  <a:gd name="connsiteY17" fmla="*/ 17018 h 61337"/>
                  <a:gd name="connsiteX18" fmla="*/ 31143 w 59494"/>
                  <a:gd name="connsiteY18" fmla="*/ 13818 h 61337"/>
                  <a:gd name="connsiteX19" fmla="*/ 25413 w 59494"/>
                  <a:gd name="connsiteY19" fmla="*/ 13260 h 61337"/>
                  <a:gd name="connsiteX20" fmla="*/ 20948 w 59494"/>
                  <a:gd name="connsiteY20" fmla="*/ 16571 h 61337"/>
                  <a:gd name="connsiteX21" fmla="*/ 16892 w 59494"/>
                  <a:gd name="connsiteY21" fmla="*/ 24310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471" y="61629"/>
                    </a:moveTo>
                    <a:lnTo>
                      <a:pt x="112" y="36291"/>
                    </a:lnTo>
                    <a:lnTo>
                      <a:pt x="8335" y="18655"/>
                    </a:lnTo>
                    <a:cubicBezTo>
                      <a:pt x="11423" y="11995"/>
                      <a:pt x="13730" y="7753"/>
                      <a:pt x="15218" y="6005"/>
                    </a:cubicBezTo>
                    <a:cubicBezTo>
                      <a:pt x="17488" y="3251"/>
                      <a:pt x="20501" y="1465"/>
                      <a:pt x="24185" y="647"/>
                    </a:cubicBezTo>
                    <a:cubicBezTo>
                      <a:pt x="27906" y="-172"/>
                      <a:pt x="31924" y="424"/>
                      <a:pt x="36240" y="2433"/>
                    </a:cubicBezTo>
                    <a:cubicBezTo>
                      <a:pt x="39589" y="3995"/>
                      <a:pt x="42119" y="5893"/>
                      <a:pt x="43830" y="8163"/>
                    </a:cubicBezTo>
                    <a:cubicBezTo>
                      <a:pt x="45542" y="10432"/>
                      <a:pt x="46621" y="12813"/>
                      <a:pt x="47030" y="15306"/>
                    </a:cubicBezTo>
                    <a:cubicBezTo>
                      <a:pt x="47476" y="17762"/>
                      <a:pt x="47439" y="20069"/>
                      <a:pt x="46956" y="22190"/>
                    </a:cubicBezTo>
                    <a:cubicBezTo>
                      <a:pt x="46249" y="25055"/>
                      <a:pt x="44760" y="28961"/>
                      <a:pt x="42416" y="33947"/>
                    </a:cubicBezTo>
                    <a:lnTo>
                      <a:pt x="39105" y="41091"/>
                    </a:lnTo>
                    <a:lnTo>
                      <a:pt x="59606" y="50653"/>
                    </a:lnTo>
                    <a:lnTo>
                      <a:pt x="54471" y="61629"/>
                    </a:lnTo>
                    <a:moveTo>
                      <a:pt x="14437" y="29594"/>
                    </a:moveTo>
                    <a:lnTo>
                      <a:pt x="29840" y="36812"/>
                    </a:lnTo>
                    <a:lnTo>
                      <a:pt x="32668" y="30784"/>
                    </a:lnTo>
                    <a:cubicBezTo>
                      <a:pt x="34677" y="26468"/>
                      <a:pt x="35719" y="23417"/>
                      <a:pt x="35831" y="21706"/>
                    </a:cubicBezTo>
                    <a:cubicBezTo>
                      <a:pt x="35942" y="19994"/>
                      <a:pt x="35607" y="18432"/>
                      <a:pt x="34789" y="17018"/>
                    </a:cubicBezTo>
                    <a:cubicBezTo>
                      <a:pt x="33970" y="15641"/>
                      <a:pt x="32742" y="14562"/>
                      <a:pt x="31143" y="13818"/>
                    </a:cubicBezTo>
                    <a:cubicBezTo>
                      <a:pt x="29133" y="12888"/>
                      <a:pt x="27236" y="12702"/>
                      <a:pt x="25413" y="13260"/>
                    </a:cubicBezTo>
                    <a:cubicBezTo>
                      <a:pt x="23590" y="13855"/>
                      <a:pt x="22101" y="14934"/>
                      <a:pt x="20948" y="16571"/>
                    </a:cubicBezTo>
                    <a:cubicBezTo>
                      <a:pt x="20092" y="17762"/>
                      <a:pt x="18753" y="20329"/>
                      <a:pt x="16892" y="24310"/>
                    </a:cubicBezTo>
                    <a:close/>
                  </a:path>
                </a:pathLst>
              </a:custGeom>
              <a:solidFill>
                <a:srgbClr val="000000"/>
              </a:solidFill>
              <a:ln w="9525" cap="flat">
                <a:noFill/>
                <a:prstDash val="solid"/>
                <a:miter/>
              </a:ln>
            </p:spPr>
            <p:txBody>
              <a:bodyPr rtlCol="0" anchor="ctr"/>
              <a:lstStyle/>
              <a:p>
                <a:endParaRPr lang="en-CA"/>
              </a:p>
            </p:txBody>
          </p:sp>
          <p:sp>
            <p:nvSpPr>
              <p:cNvPr id="884" name="Freeform: Shape 883">
                <a:extLst>
                  <a:ext uri="{FF2B5EF4-FFF2-40B4-BE49-F238E27FC236}">
                    <a16:creationId xmlns:a16="http://schemas.microsoft.com/office/drawing/2014/main" id="{DCDF2500-5E59-44D6-B595-A491E60A4A6D}"/>
                  </a:ext>
                </a:extLst>
              </p:cNvPr>
              <p:cNvSpPr/>
              <p:nvPr/>
            </p:nvSpPr>
            <p:spPr>
              <a:xfrm>
                <a:off x="1685720" y="3711626"/>
                <a:ext cx="77167" cy="64465"/>
              </a:xfrm>
              <a:custGeom>
                <a:avLst/>
                <a:gdLst>
                  <a:gd name="connsiteX0" fmla="*/ 54511 w 77167"/>
                  <a:gd name="connsiteY0" fmla="*/ 64751 h 64465"/>
                  <a:gd name="connsiteX1" fmla="*/ 114 w 77167"/>
                  <a:gd name="connsiteY1" fmla="*/ 39413 h 64465"/>
                  <a:gd name="connsiteX2" fmla="*/ 10904 w 77167"/>
                  <a:gd name="connsiteY2" fmla="*/ 16308 h 64465"/>
                  <a:gd name="connsiteX3" fmla="*/ 18271 w 77167"/>
                  <a:gd name="connsiteY3" fmla="*/ 4327 h 64465"/>
                  <a:gd name="connsiteX4" fmla="*/ 26420 w 77167"/>
                  <a:gd name="connsiteY4" fmla="*/ 420 h 64465"/>
                  <a:gd name="connsiteX5" fmla="*/ 36094 w 77167"/>
                  <a:gd name="connsiteY5" fmla="*/ 2057 h 64465"/>
                  <a:gd name="connsiteX6" fmla="*/ 44540 w 77167"/>
                  <a:gd name="connsiteY6" fmla="*/ 10355 h 64465"/>
                  <a:gd name="connsiteX7" fmla="*/ 44540 w 77167"/>
                  <a:gd name="connsiteY7" fmla="*/ 23451 h 64465"/>
                  <a:gd name="connsiteX8" fmla="*/ 51869 w 77167"/>
                  <a:gd name="connsiteY8" fmla="*/ 19693 h 64465"/>
                  <a:gd name="connsiteX9" fmla="*/ 63590 w 77167"/>
                  <a:gd name="connsiteY9" fmla="*/ 17573 h 64465"/>
                  <a:gd name="connsiteX10" fmla="*/ 77282 w 77167"/>
                  <a:gd name="connsiteY10" fmla="*/ 15861 h 64465"/>
                  <a:gd name="connsiteX11" fmla="*/ 71180 w 77167"/>
                  <a:gd name="connsiteY11" fmla="*/ 28995 h 64465"/>
                  <a:gd name="connsiteX12" fmla="*/ 55627 w 77167"/>
                  <a:gd name="connsiteY12" fmla="*/ 31414 h 64465"/>
                  <a:gd name="connsiteX13" fmla="*/ 44949 w 77167"/>
                  <a:gd name="connsiteY13" fmla="*/ 33497 h 64465"/>
                  <a:gd name="connsiteX14" fmla="*/ 41154 w 77167"/>
                  <a:gd name="connsiteY14" fmla="*/ 35730 h 64465"/>
                  <a:gd name="connsiteX15" fmla="*/ 37954 w 77167"/>
                  <a:gd name="connsiteY15" fmla="*/ 40976 h 64465"/>
                  <a:gd name="connsiteX16" fmla="*/ 36912 w 77167"/>
                  <a:gd name="connsiteY16" fmla="*/ 43208 h 64465"/>
                  <a:gd name="connsiteX17" fmla="*/ 59608 w 77167"/>
                  <a:gd name="connsiteY17" fmla="*/ 53775 h 64465"/>
                  <a:gd name="connsiteX18" fmla="*/ 54511 w 77167"/>
                  <a:gd name="connsiteY18" fmla="*/ 64751 h 64465"/>
                  <a:gd name="connsiteX19" fmla="*/ 28243 w 77167"/>
                  <a:gd name="connsiteY19" fmla="*/ 39153 h 64465"/>
                  <a:gd name="connsiteX20" fmla="*/ 32038 w 77167"/>
                  <a:gd name="connsiteY20" fmla="*/ 31042 h 64465"/>
                  <a:gd name="connsiteX21" fmla="*/ 35945 w 77167"/>
                  <a:gd name="connsiteY21" fmla="*/ 20847 h 64465"/>
                  <a:gd name="connsiteX22" fmla="*/ 35089 w 77167"/>
                  <a:gd name="connsiteY22" fmla="*/ 16717 h 64465"/>
                  <a:gd name="connsiteX23" fmla="*/ 31554 w 77167"/>
                  <a:gd name="connsiteY23" fmla="*/ 13703 h 64465"/>
                  <a:gd name="connsiteX24" fmla="*/ 26420 w 77167"/>
                  <a:gd name="connsiteY24" fmla="*/ 13071 h 64465"/>
                  <a:gd name="connsiteX25" fmla="*/ 22364 w 77167"/>
                  <a:gd name="connsiteY25" fmla="*/ 16233 h 64465"/>
                  <a:gd name="connsiteX26" fmla="*/ 18420 w 77167"/>
                  <a:gd name="connsiteY26" fmla="*/ 24158 h 64465"/>
                  <a:gd name="connsiteX27" fmla="*/ 14439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511" y="64751"/>
                    </a:moveTo>
                    <a:lnTo>
                      <a:pt x="114" y="39413"/>
                    </a:lnTo>
                    <a:lnTo>
                      <a:pt x="10904" y="16308"/>
                    </a:lnTo>
                    <a:cubicBezTo>
                      <a:pt x="13621" y="10503"/>
                      <a:pt x="16076" y="6485"/>
                      <a:pt x="18271" y="4327"/>
                    </a:cubicBezTo>
                    <a:cubicBezTo>
                      <a:pt x="20467" y="2132"/>
                      <a:pt x="23183" y="830"/>
                      <a:pt x="26420" y="420"/>
                    </a:cubicBezTo>
                    <a:cubicBezTo>
                      <a:pt x="29657" y="11"/>
                      <a:pt x="32894" y="532"/>
                      <a:pt x="36094" y="2057"/>
                    </a:cubicBezTo>
                    <a:cubicBezTo>
                      <a:pt x="40186" y="3955"/>
                      <a:pt x="43014" y="6708"/>
                      <a:pt x="44540" y="10355"/>
                    </a:cubicBezTo>
                    <a:cubicBezTo>
                      <a:pt x="46065" y="14001"/>
                      <a:pt x="46065" y="18354"/>
                      <a:pt x="44540" y="23451"/>
                    </a:cubicBezTo>
                    <a:cubicBezTo>
                      <a:pt x="47032" y="21740"/>
                      <a:pt x="49488" y="20475"/>
                      <a:pt x="51869" y="19693"/>
                    </a:cubicBezTo>
                    <a:cubicBezTo>
                      <a:pt x="54213" y="18949"/>
                      <a:pt x="58157" y="18205"/>
                      <a:pt x="63590" y="17573"/>
                    </a:cubicBezTo>
                    <a:lnTo>
                      <a:pt x="77282" y="15861"/>
                    </a:lnTo>
                    <a:lnTo>
                      <a:pt x="71180" y="28995"/>
                    </a:lnTo>
                    <a:lnTo>
                      <a:pt x="55627" y="31414"/>
                    </a:lnTo>
                    <a:cubicBezTo>
                      <a:pt x="50083" y="32270"/>
                      <a:pt x="46549" y="32976"/>
                      <a:pt x="44949" y="33497"/>
                    </a:cubicBezTo>
                    <a:cubicBezTo>
                      <a:pt x="43349" y="34018"/>
                      <a:pt x="42084" y="34762"/>
                      <a:pt x="41154" y="35730"/>
                    </a:cubicBezTo>
                    <a:cubicBezTo>
                      <a:pt x="40186" y="36697"/>
                      <a:pt x="39145" y="38446"/>
                      <a:pt x="37954" y="40976"/>
                    </a:cubicBezTo>
                    <a:lnTo>
                      <a:pt x="36912" y="43208"/>
                    </a:lnTo>
                    <a:lnTo>
                      <a:pt x="59608" y="53775"/>
                    </a:lnTo>
                    <a:lnTo>
                      <a:pt x="54511" y="64751"/>
                    </a:lnTo>
                    <a:moveTo>
                      <a:pt x="28243" y="39153"/>
                    </a:moveTo>
                    <a:lnTo>
                      <a:pt x="32038" y="31042"/>
                    </a:lnTo>
                    <a:cubicBezTo>
                      <a:pt x="34494" y="25758"/>
                      <a:pt x="35796" y="22372"/>
                      <a:pt x="35945" y="20847"/>
                    </a:cubicBezTo>
                    <a:cubicBezTo>
                      <a:pt x="36131" y="19321"/>
                      <a:pt x="35833" y="17945"/>
                      <a:pt x="35089" y="16717"/>
                    </a:cubicBezTo>
                    <a:cubicBezTo>
                      <a:pt x="34345" y="15452"/>
                      <a:pt x="33154" y="14447"/>
                      <a:pt x="31554" y="13703"/>
                    </a:cubicBezTo>
                    <a:cubicBezTo>
                      <a:pt x="29694" y="12847"/>
                      <a:pt x="27982" y="12624"/>
                      <a:pt x="26420" y="13071"/>
                    </a:cubicBezTo>
                    <a:cubicBezTo>
                      <a:pt x="24857" y="13554"/>
                      <a:pt x="23480" y="14596"/>
                      <a:pt x="22364" y="16233"/>
                    </a:cubicBezTo>
                    <a:cubicBezTo>
                      <a:pt x="21806" y="17052"/>
                      <a:pt x="20504" y="19693"/>
                      <a:pt x="18420" y="24158"/>
                    </a:cubicBezTo>
                    <a:lnTo>
                      <a:pt x="14439" y="32716"/>
                    </a:lnTo>
                    <a:close/>
                  </a:path>
                </a:pathLst>
              </a:custGeom>
              <a:solidFill>
                <a:srgbClr val="000000"/>
              </a:solidFill>
              <a:ln w="9525" cap="flat">
                <a:noFill/>
                <a:prstDash val="solid"/>
                <a:miter/>
              </a:ln>
            </p:spPr>
            <p:txBody>
              <a:bodyPr rtlCol="0" anchor="ctr"/>
              <a:lstStyle/>
              <a:p>
                <a:endParaRPr lang="en-CA"/>
              </a:p>
            </p:txBody>
          </p:sp>
        </p:grpSp>
        <p:grpSp>
          <p:nvGrpSpPr>
            <p:cNvPr id="646" name="Graphic 4">
              <a:extLst>
                <a:ext uri="{FF2B5EF4-FFF2-40B4-BE49-F238E27FC236}">
                  <a16:creationId xmlns:a16="http://schemas.microsoft.com/office/drawing/2014/main" id="{F97C1607-ADD0-4FB1-B0DB-C792E3D86EC3}"/>
                </a:ext>
              </a:extLst>
            </p:cNvPr>
            <p:cNvGrpSpPr/>
            <p:nvPr/>
          </p:nvGrpSpPr>
          <p:grpSpPr>
            <a:xfrm>
              <a:off x="2568453" y="4788470"/>
              <a:ext cx="89741" cy="139722"/>
              <a:chOff x="1814957" y="3701383"/>
              <a:chExt cx="121283" cy="188831"/>
            </a:xfrm>
          </p:grpSpPr>
          <p:sp>
            <p:nvSpPr>
              <p:cNvPr id="879" name="Freeform: Shape 878">
                <a:extLst>
                  <a:ext uri="{FF2B5EF4-FFF2-40B4-BE49-F238E27FC236}">
                    <a16:creationId xmlns:a16="http://schemas.microsoft.com/office/drawing/2014/main" id="{B29CBCCB-4917-48F4-B6D6-7B0BDDB2BD05}"/>
                  </a:ext>
                </a:extLst>
              </p:cNvPr>
              <p:cNvSpPr/>
              <p:nvPr/>
            </p:nvSpPr>
            <p:spPr>
              <a:xfrm>
                <a:off x="1814957" y="3812341"/>
                <a:ext cx="78878" cy="77874"/>
              </a:xfrm>
              <a:custGeom>
                <a:avLst/>
                <a:gdLst>
                  <a:gd name="connsiteX0" fmla="*/ 54487 w 78878"/>
                  <a:gd name="connsiteY0" fmla="*/ 78172 h 77874"/>
                  <a:gd name="connsiteX1" fmla="*/ 128 w 78878"/>
                  <a:gd name="connsiteY1" fmla="*/ 52834 h 77874"/>
                  <a:gd name="connsiteX2" fmla="*/ 7793 w 78878"/>
                  <a:gd name="connsiteY2" fmla="*/ 36389 h 77874"/>
                  <a:gd name="connsiteX3" fmla="*/ 49464 w 78878"/>
                  <a:gd name="connsiteY3" fmla="*/ 43830 h 77874"/>
                  <a:gd name="connsiteX4" fmla="*/ 16946 w 78878"/>
                  <a:gd name="connsiteY4" fmla="*/ 16781 h 77874"/>
                  <a:gd name="connsiteX5" fmla="*/ 24610 w 78878"/>
                  <a:gd name="connsiteY5" fmla="*/ 298 h 77874"/>
                  <a:gd name="connsiteX6" fmla="*/ 79007 w 78878"/>
                  <a:gd name="connsiteY6" fmla="*/ 25673 h 77874"/>
                  <a:gd name="connsiteX7" fmla="*/ 74244 w 78878"/>
                  <a:gd name="connsiteY7" fmla="*/ 35868 h 77874"/>
                  <a:gd name="connsiteX8" fmla="*/ 31419 w 78878"/>
                  <a:gd name="connsiteY8" fmla="*/ 15888 h 77874"/>
                  <a:gd name="connsiteX9" fmla="*/ 69221 w 78878"/>
                  <a:gd name="connsiteY9" fmla="*/ 46658 h 77874"/>
                  <a:gd name="connsiteX10" fmla="*/ 64273 w 78878"/>
                  <a:gd name="connsiteY10" fmla="*/ 57225 h 77874"/>
                  <a:gd name="connsiteX11" fmla="*/ 16462 w 78878"/>
                  <a:gd name="connsiteY11" fmla="*/ 48035 h 77874"/>
                  <a:gd name="connsiteX12" fmla="*/ 59250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87" y="78172"/>
                    </a:moveTo>
                    <a:lnTo>
                      <a:pt x="128" y="52834"/>
                    </a:lnTo>
                    <a:lnTo>
                      <a:pt x="7793" y="36389"/>
                    </a:lnTo>
                    <a:lnTo>
                      <a:pt x="49464" y="43830"/>
                    </a:lnTo>
                    <a:lnTo>
                      <a:pt x="16946" y="16781"/>
                    </a:lnTo>
                    <a:lnTo>
                      <a:pt x="24610" y="298"/>
                    </a:lnTo>
                    <a:lnTo>
                      <a:pt x="79007" y="25673"/>
                    </a:lnTo>
                    <a:lnTo>
                      <a:pt x="74244" y="35868"/>
                    </a:lnTo>
                    <a:lnTo>
                      <a:pt x="31419" y="15888"/>
                    </a:lnTo>
                    <a:lnTo>
                      <a:pt x="69221" y="46658"/>
                    </a:lnTo>
                    <a:lnTo>
                      <a:pt x="64273" y="57225"/>
                    </a:lnTo>
                    <a:lnTo>
                      <a:pt x="16462" y="48035"/>
                    </a:lnTo>
                    <a:lnTo>
                      <a:pt x="59250" y="67978"/>
                    </a:lnTo>
                    <a:close/>
                  </a:path>
                </a:pathLst>
              </a:custGeom>
              <a:solidFill>
                <a:srgbClr val="000000"/>
              </a:solidFill>
              <a:ln w="9525" cap="flat">
                <a:noFill/>
                <a:prstDash val="solid"/>
                <a:miter/>
              </a:ln>
            </p:spPr>
            <p:txBody>
              <a:bodyPr rtlCol="0" anchor="ctr"/>
              <a:lstStyle/>
              <a:p>
                <a:endParaRPr lang="en-CA"/>
              </a:p>
            </p:txBody>
          </p:sp>
          <p:sp>
            <p:nvSpPr>
              <p:cNvPr id="880" name="Freeform: Shape 879">
                <a:extLst>
                  <a:ext uri="{FF2B5EF4-FFF2-40B4-BE49-F238E27FC236}">
                    <a16:creationId xmlns:a16="http://schemas.microsoft.com/office/drawing/2014/main" id="{3C639393-130A-404E-86BD-98D09B7BFC60}"/>
                  </a:ext>
                </a:extLst>
              </p:cNvPr>
              <p:cNvSpPr/>
              <p:nvPr/>
            </p:nvSpPr>
            <p:spPr>
              <a:xfrm>
                <a:off x="1851832" y="3774181"/>
                <a:ext cx="69949" cy="58154"/>
              </a:xfrm>
              <a:custGeom>
                <a:avLst/>
                <a:gdLst>
                  <a:gd name="connsiteX0" fmla="*/ 70080 w 69949"/>
                  <a:gd name="connsiteY0" fmla="*/ 3900 h 58154"/>
                  <a:gd name="connsiteX1" fmla="*/ 64499 w 69949"/>
                  <a:gd name="connsiteY1" fmla="*/ 15844 h 58154"/>
                  <a:gd name="connsiteX2" fmla="*/ 49951 w 69949"/>
                  <a:gd name="connsiteY2" fmla="*/ 14802 h 58154"/>
                  <a:gd name="connsiteX3" fmla="*/ 39794 w 69949"/>
                  <a:gd name="connsiteY3" fmla="*/ 36568 h 58154"/>
                  <a:gd name="connsiteX4" fmla="*/ 50063 w 69949"/>
                  <a:gd name="connsiteY4" fmla="*/ 46800 h 58154"/>
                  <a:gd name="connsiteX5" fmla="*/ 44631 w 69949"/>
                  <a:gd name="connsiteY5" fmla="*/ 58446 h 58154"/>
                  <a:gd name="connsiteX6" fmla="*/ 131 w 69949"/>
                  <a:gd name="connsiteY6" fmla="*/ 11900 h 58154"/>
                  <a:gd name="connsiteX7" fmla="*/ 5526 w 69949"/>
                  <a:gd name="connsiteY7" fmla="*/ 291 h 58154"/>
                  <a:gd name="connsiteX8" fmla="*/ 70080 w 69949"/>
                  <a:gd name="connsiteY8" fmla="*/ 3900 h 58154"/>
                  <a:gd name="connsiteX9" fmla="*/ 39124 w 69949"/>
                  <a:gd name="connsiteY9" fmla="*/ 14058 h 58154"/>
                  <a:gd name="connsiteX10" fmla="*/ 15460 w 69949"/>
                  <a:gd name="connsiteY10" fmla="*/ 12160 h 58154"/>
                  <a:gd name="connsiteX11" fmla="*/ 32204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80" y="3900"/>
                    </a:moveTo>
                    <a:lnTo>
                      <a:pt x="64499" y="15844"/>
                    </a:lnTo>
                    <a:lnTo>
                      <a:pt x="49951" y="14802"/>
                    </a:lnTo>
                    <a:lnTo>
                      <a:pt x="39794" y="36568"/>
                    </a:lnTo>
                    <a:lnTo>
                      <a:pt x="50063" y="46800"/>
                    </a:lnTo>
                    <a:lnTo>
                      <a:pt x="44631" y="58446"/>
                    </a:lnTo>
                    <a:lnTo>
                      <a:pt x="131" y="11900"/>
                    </a:lnTo>
                    <a:lnTo>
                      <a:pt x="5526" y="291"/>
                    </a:lnTo>
                    <a:lnTo>
                      <a:pt x="70080" y="3900"/>
                    </a:lnTo>
                    <a:moveTo>
                      <a:pt x="39124" y="14058"/>
                    </a:moveTo>
                    <a:lnTo>
                      <a:pt x="15460" y="12160"/>
                    </a:lnTo>
                    <a:lnTo>
                      <a:pt x="32204" y="28904"/>
                    </a:lnTo>
                    <a:close/>
                  </a:path>
                </a:pathLst>
              </a:custGeom>
              <a:solidFill>
                <a:srgbClr val="000000"/>
              </a:solidFill>
              <a:ln w="9525" cap="flat">
                <a:noFill/>
                <a:prstDash val="solid"/>
                <a:miter/>
              </a:ln>
            </p:spPr>
            <p:txBody>
              <a:bodyPr rtlCol="0" anchor="ctr"/>
              <a:lstStyle/>
              <a:p>
                <a:endParaRPr lang="en-CA"/>
              </a:p>
            </p:txBody>
          </p:sp>
          <p:sp>
            <p:nvSpPr>
              <p:cNvPr id="881" name="Freeform: Shape 880">
                <a:extLst>
                  <a:ext uri="{FF2B5EF4-FFF2-40B4-BE49-F238E27FC236}">
                    <a16:creationId xmlns:a16="http://schemas.microsoft.com/office/drawing/2014/main" id="{46618A96-B087-4BE2-8C5C-5B248F53E836}"/>
                  </a:ext>
                </a:extLst>
              </p:cNvPr>
              <p:cNvSpPr/>
              <p:nvPr/>
            </p:nvSpPr>
            <p:spPr>
              <a:xfrm>
                <a:off x="1867482" y="3701383"/>
                <a:ext cx="68758" cy="56294"/>
              </a:xfrm>
              <a:custGeom>
                <a:avLst/>
                <a:gdLst>
                  <a:gd name="connsiteX0" fmla="*/ 63795 w 68758"/>
                  <a:gd name="connsiteY0" fmla="*/ 56580 h 56294"/>
                  <a:gd name="connsiteX1" fmla="*/ 40913 w 68758"/>
                  <a:gd name="connsiteY1" fmla="*/ 45901 h 56294"/>
                  <a:gd name="connsiteX2" fmla="*/ 134 w 68758"/>
                  <a:gd name="connsiteY2" fmla="*/ 51110 h 56294"/>
                  <a:gd name="connsiteX3" fmla="*/ 6124 w 68758"/>
                  <a:gd name="connsiteY3" fmla="*/ 38274 h 56294"/>
                  <a:gd name="connsiteX4" fmla="*/ 33620 w 68758"/>
                  <a:gd name="connsiteY4" fmla="*/ 35483 h 56294"/>
                  <a:gd name="connsiteX5" fmla="*/ 17956 w 68758"/>
                  <a:gd name="connsiteY5" fmla="*/ 12936 h 56294"/>
                  <a:gd name="connsiteX6" fmla="*/ 23835 w 68758"/>
                  <a:gd name="connsiteY6" fmla="*/ 286 h 56294"/>
                  <a:gd name="connsiteX7" fmla="*/ 46084 w 68758"/>
                  <a:gd name="connsiteY7" fmla="*/ 35000 h 56294"/>
                  <a:gd name="connsiteX8" fmla="*/ 68892 w 68758"/>
                  <a:gd name="connsiteY8" fmla="*/ 45641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3795" y="56580"/>
                    </a:moveTo>
                    <a:lnTo>
                      <a:pt x="40913" y="45901"/>
                    </a:lnTo>
                    <a:lnTo>
                      <a:pt x="134" y="51110"/>
                    </a:lnTo>
                    <a:lnTo>
                      <a:pt x="6124" y="38274"/>
                    </a:lnTo>
                    <a:lnTo>
                      <a:pt x="33620" y="35483"/>
                    </a:lnTo>
                    <a:lnTo>
                      <a:pt x="17956" y="12936"/>
                    </a:lnTo>
                    <a:lnTo>
                      <a:pt x="23835" y="286"/>
                    </a:lnTo>
                    <a:lnTo>
                      <a:pt x="46084" y="35000"/>
                    </a:lnTo>
                    <a:lnTo>
                      <a:pt x="68892" y="45641"/>
                    </a:lnTo>
                    <a:close/>
                  </a:path>
                </a:pathLst>
              </a:custGeom>
              <a:solidFill>
                <a:srgbClr val="000000"/>
              </a:solidFill>
              <a:ln w="9525" cap="flat">
                <a:noFill/>
                <a:prstDash val="solid"/>
                <a:miter/>
              </a:ln>
            </p:spPr>
            <p:txBody>
              <a:bodyPr rtlCol="0" anchor="ctr"/>
              <a:lstStyle/>
              <a:p>
                <a:endParaRPr lang="en-CA"/>
              </a:p>
            </p:txBody>
          </p:sp>
        </p:grpSp>
        <p:grpSp>
          <p:nvGrpSpPr>
            <p:cNvPr id="647" name="Graphic 4">
              <a:extLst>
                <a:ext uri="{FF2B5EF4-FFF2-40B4-BE49-F238E27FC236}">
                  <a16:creationId xmlns:a16="http://schemas.microsoft.com/office/drawing/2014/main" id="{2B77F2E5-CC41-48A6-89E9-28E6043216E6}"/>
                </a:ext>
              </a:extLst>
            </p:cNvPr>
            <p:cNvGrpSpPr/>
            <p:nvPr/>
          </p:nvGrpSpPr>
          <p:grpSpPr>
            <a:xfrm>
              <a:off x="2716103" y="4793016"/>
              <a:ext cx="81877" cy="121867"/>
              <a:chOff x="2014503" y="3707527"/>
              <a:chExt cx="110654" cy="164700"/>
            </a:xfrm>
          </p:grpSpPr>
          <p:sp>
            <p:nvSpPr>
              <p:cNvPr id="876" name="Freeform: Shape 875">
                <a:extLst>
                  <a:ext uri="{FF2B5EF4-FFF2-40B4-BE49-F238E27FC236}">
                    <a16:creationId xmlns:a16="http://schemas.microsoft.com/office/drawing/2014/main" id="{0974B011-1F05-412D-B06C-BB3D6EB3A465}"/>
                  </a:ext>
                </a:extLst>
              </p:cNvPr>
              <p:cNvSpPr/>
              <p:nvPr/>
            </p:nvSpPr>
            <p:spPr>
              <a:xfrm>
                <a:off x="2014503" y="3817295"/>
                <a:ext cx="54482" cy="54933"/>
              </a:xfrm>
              <a:custGeom>
                <a:avLst/>
                <a:gdLst>
                  <a:gd name="connsiteX0" fmla="*/ 148 w 54482"/>
                  <a:gd name="connsiteY0" fmla="*/ 11272 h 54933"/>
                  <a:gd name="connsiteX1" fmla="*/ 5245 w 54482"/>
                  <a:gd name="connsiteY1" fmla="*/ 296 h 54933"/>
                  <a:gd name="connsiteX2" fmla="*/ 39662 w 54482"/>
                  <a:gd name="connsiteY2" fmla="*/ 16370 h 54933"/>
                  <a:gd name="connsiteX3" fmla="*/ 49484 w 54482"/>
                  <a:gd name="connsiteY3" fmla="*/ 22397 h 54933"/>
                  <a:gd name="connsiteX4" fmla="*/ 54433 w 54482"/>
                  <a:gd name="connsiteY4" fmla="*/ 31736 h 54933"/>
                  <a:gd name="connsiteX5" fmla="*/ 52126 w 54482"/>
                  <a:gd name="connsiteY5" fmla="*/ 44126 h 54933"/>
                  <a:gd name="connsiteX6" fmla="*/ 41857 w 54482"/>
                  <a:gd name="connsiteY6" fmla="*/ 54432 h 54933"/>
                  <a:gd name="connsiteX7" fmla="*/ 26602 w 54482"/>
                  <a:gd name="connsiteY7" fmla="*/ 52646 h 54933"/>
                  <a:gd name="connsiteX8" fmla="*/ 30211 w 54482"/>
                  <a:gd name="connsiteY8" fmla="*/ 41708 h 54933"/>
                  <a:gd name="connsiteX9" fmla="*/ 37467 w 54482"/>
                  <a:gd name="connsiteY9" fmla="*/ 43419 h 54933"/>
                  <a:gd name="connsiteX10" fmla="*/ 42936 w 54482"/>
                  <a:gd name="connsiteY10" fmla="*/ 39401 h 54933"/>
                  <a:gd name="connsiteX11" fmla="*/ 43234 w 54482"/>
                  <a:gd name="connsiteY11" fmla="*/ 33224 h 54933"/>
                  <a:gd name="connsiteX12" fmla="*/ 35271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48" y="11272"/>
                    </a:moveTo>
                    <a:lnTo>
                      <a:pt x="5245" y="296"/>
                    </a:lnTo>
                    <a:lnTo>
                      <a:pt x="39662" y="16370"/>
                    </a:lnTo>
                    <a:cubicBezTo>
                      <a:pt x="44164" y="18453"/>
                      <a:pt x="47438" y="20462"/>
                      <a:pt x="49484" y="22397"/>
                    </a:cubicBezTo>
                    <a:cubicBezTo>
                      <a:pt x="52163" y="24927"/>
                      <a:pt x="53800" y="28053"/>
                      <a:pt x="54433" y="31736"/>
                    </a:cubicBezTo>
                    <a:cubicBezTo>
                      <a:pt x="55028" y="35420"/>
                      <a:pt x="54284" y="39550"/>
                      <a:pt x="52126" y="44126"/>
                    </a:cubicBezTo>
                    <a:cubicBezTo>
                      <a:pt x="49633" y="49484"/>
                      <a:pt x="46210" y="52944"/>
                      <a:pt x="41857" y="54432"/>
                    </a:cubicBezTo>
                    <a:cubicBezTo>
                      <a:pt x="37504" y="55921"/>
                      <a:pt x="32406" y="55325"/>
                      <a:pt x="26602" y="52646"/>
                    </a:cubicBezTo>
                    <a:lnTo>
                      <a:pt x="30211" y="41708"/>
                    </a:lnTo>
                    <a:cubicBezTo>
                      <a:pt x="33411" y="43047"/>
                      <a:pt x="35829" y="43642"/>
                      <a:pt x="37467" y="43419"/>
                    </a:cubicBezTo>
                    <a:cubicBezTo>
                      <a:pt x="39959" y="43159"/>
                      <a:pt x="41783" y="41819"/>
                      <a:pt x="42936" y="39401"/>
                    </a:cubicBezTo>
                    <a:cubicBezTo>
                      <a:pt x="44052" y="36945"/>
                      <a:pt x="44164" y="34861"/>
                      <a:pt x="43234" y="33224"/>
                    </a:cubicBezTo>
                    <a:cubicBezTo>
                      <a:pt x="42341" y="31550"/>
                      <a:pt x="39662" y="29690"/>
                      <a:pt x="35271" y="27643"/>
                    </a:cubicBezTo>
                    <a:close/>
                  </a:path>
                </a:pathLst>
              </a:custGeom>
              <a:solidFill>
                <a:srgbClr val="000000"/>
              </a:solidFill>
              <a:ln w="9525" cap="flat">
                <a:noFill/>
                <a:prstDash val="solid"/>
                <a:miter/>
              </a:ln>
            </p:spPr>
            <p:txBody>
              <a:bodyPr rtlCol="0" anchor="ctr"/>
              <a:lstStyle/>
              <a:p>
                <a:endParaRPr lang="en-CA"/>
              </a:p>
            </p:txBody>
          </p:sp>
          <p:sp>
            <p:nvSpPr>
              <p:cNvPr id="877" name="Freeform: Shape 876">
                <a:extLst>
                  <a:ext uri="{FF2B5EF4-FFF2-40B4-BE49-F238E27FC236}">
                    <a16:creationId xmlns:a16="http://schemas.microsoft.com/office/drawing/2014/main" id="{56C9650D-DBBD-4FB3-8ED3-1D072B3C3675}"/>
                  </a:ext>
                </a:extLst>
              </p:cNvPr>
              <p:cNvSpPr/>
              <p:nvPr/>
            </p:nvSpPr>
            <p:spPr>
              <a:xfrm>
                <a:off x="2025011" y="3762354"/>
                <a:ext cx="68970" cy="62537"/>
              </a:xfrm>
              <a:custGeom>
                <a:avLst/>
                <a:gdLst>
                  <a:gd name="connsiteX0" fmla="*/ 150 w 68970"/>
                  <a:gd name="connsiteY0" fmla="*/ 43638 h 62537"/>
                  <a:gd name="connsiteX1" fmla="*/ 5247 w 68970"/>
                  <a:gd name="connsiteY1" fmla="*/ 32662 h 62537"/>
                  <a:gd name="connsiteX2" fmla="*/ 34715 w 68970"/>
                  <a:gd name="connsiteY2" fmla="*/ 46391 h 62537"/>
                  <a:gd name="connsiteX3" fmla="*/ 43980 w 68970"/>
                  <a:gd name="connsiteY3" fmla="*/ 50224 h 62537"/>
                  <a:gd name="connsiteX4" fmla="*/ 50900 w 68970"/>
                  <a:gd name="connsiteY4" fmla="*/ 49368 h 62537"/>
                  <a:gd name="connsiteX5" fmla="*/ 56333 w 68970"/>
                  <a:gd name="connsiteY5" fmla="*/ 43043 h 62537"/>
                  <a:gd name="connsiteX6" fmla="*/ 57709 w 68970"/>
                  <a:gd name="connsiteY6" fmla="*/ 35118 h 62537"/>
                  <a:gd name="connsiteX7" fmla="*/ 54324 w 68970"/>
                  <a:gd name="connsiteY7" fmla="*/ 30057 h 62537"/>
                  <a:gd name="connsiteX8" fmla="*/ 45319 w 68970"/>
                  <a:gd name="connsiteY8" fmla="*/ 25295 h 62537"/>
                  <a:gd name="connsiteX9" fmla="*/ 15256 w 68970"/>
                  <a:gd name="connsiteY9" fmla="*/ 11268 h 62537"/>
                  <a:gd name="connsiteX10" fmla="*/ 20354 w 68970"/>
                  <a:gd name="connsiteY10" fmla="*/ 292 h 62537"/>
                  <a:gd name="connsiteX11" fmla="*/ 48929 w 68970"/>
                  <a:gd name="connsiteY11" fmla="*/ 13575 h 62537"/>
                  <a:gd name="connsiteX12" fmla="*/ 62360 w 68970"/>
                  <a:gd name="connsiteY12" fmla="*/ 20942 h 62537"/>
                  <a:gd name="connsiteX13" fmla="*/ 67644 w 68970"/>
                  <a:gd name="connsiteY13" fmla="*/ 27416 h 62537"/>
                  <a:gd name="connsiteX14" fmla="*/ 69095 w 68970"/>
                  <a:gd name="connsiteY14" fmla="*/ 35862 h 62537"/>
                  <a:gd name="connsiteX15" fmla="*/ 65858 w 68970"/>
                  <a:gd name="connsiteY15" fmla="*/ 47098 h 62537"/>
                  <a:gd name="connsiteX16" fmla="*/ 58565 w 68970"/>
                  <a:gd name="connsiteY16" fmla="*/ 58074 h 62537"/>
                  <a:gd name="connsiteX17" fmla="*/ 50900 w 68970"/>
                  <a:gd name="connsiteY17" fmla="*/ 62242 h 62537"/>
                  <a:gd name="connsiteX18" fmla="*/ 43459 w 68970"/>
                  <a:gd name="connsiteY18" fmla="*/ 62502 h 62537"/>
                  <a:gd name="connsiteX19" fmla="*/ 29134 w 68970"/>
                  <a:gd name="connsiteY19" fmla="*/ 57144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50" y="43638"/>
                    </a:moveTo>
                    <a:lnTo>
                      <a:pt x="5247" y="32662"/>
                    </a:lnTo>
                    <a:lnTo>
                      <a:pt x="34715" y="46391"/>
                    </a:lnTo>
                    <a:cubicBezTo>
                      <a:pt x="39404" y="48587"/>
                      <a:pt x="42492" y="49852"/>
                      <a:pt x="43980" y="50224"/>
                    </a:cubicBezTo>
                    <a:cubicBezTo>
                      <a:pt x="46436" y="50782"/>
                      <a:pt x="48742" y="50484"/>
                      <a:pt x="50900" y="49368"/>
                    </a:cubicBezTo>
                    <a:cubicBezTo>
                      <a:pt x="53096" y="48214"/>
                      <a:pt x="54882" y="46131"/>
                      <a:pt x="56333" y="43043"/>
                    </a:cubicBezTo>
                    <a:cubicBezTo>
                      <a:pt x="57784" y="39955"/>
                      <a:pt x="58230" y="37276"/>
                      <a:pt x="57709" y="35118"/>
                    </a:cubicBezTo>
                    <a:cubicBezTo>
                      <a:pt x="57151" y="32922"/>
                      <a:pt x="56035" y="31248"/>
                      <a:pt x="54324" y="30057"/>
                    </a:cubicBezTo>
                    <a:cubicBezTo>
                      <a:pt x="52649" y="28867"/>
                      <a:pt x="49635" y="27304"/>
                      <a:pt x="45319" y="25295"/>
                    </a:cubicBezTo>
                    <a:lnTo>
                      <a:pt x="15256" y="11268"/>
                    </a:lnTo>
                    <a:lnTo>
                      <a:pt x="20354" y="292"/>
                    </a:lnTo>
                    <a:lnTo>
                      <a:pt x="48929" y="13575"/>
                    </a:lnTo>
                    <a:cubicBezTo>
                      <a:pt x="55440" y="16626"/>
                      <a:pt x="59942" y="19081"/>
                      <a:pt x="62360" y="20942"/>
                    </a:cubicBezTo>
                    <a:cubicBezTo>
                      <a:pt x="64779" y="22802"/>
                      <a:pt x="66527" y="24923"/>
                      <a:pt x="67644" y="27416"/>
                    </a:cubicBezTo>
                    <a:cubicBezTo>
                      <a:pt x="68760" y="29871"/>
                      <a:pt x="69244" y="32699"/>
                      <a:pt x="69095" y="35862"/>
                    </a:cubicBezTo>
                    <a:cubicBezTo>
                      <a:pt x="68946" y="39062"/>
                      <a:pt x="67867" y="42782"/>
                      <a:pt x="65858" y="47098"/>
                    </a:cubicBezTo>
                    <a:cubicBezTo>
                      <a:pt x="63439" y="52270"/>
                      <a:pt x="61021" y="55954"/>
                      <a:pt x="58565" y="58074"/>
                    </a:cubicBezTo>
                    <a:cubicBezTo>
                      <a:pt x="56109" y="60195"/>
                      <a:pt x="53542" y="61572"/>
                      <a:pt x="50900" y="62242"/>
                    </a:cubicBezTo>
                    <a:cubicBezTo>
                      <a:pt x="48259" y="62911"/>
                      <a:pt x="45766" y="63023"/>
                      <a:pt x="43459" y="62502"/>
                    </a:cubicBezTo>
                    <a:cubicBezTo>
                      <a:pt x="39999" y="61795"/>
                      <a:pt x="35236" y="60009"/>
                      <a:pt x="29134" y="57144"/>
                    </a:cubicBezTo>
                    <a:close/>
                  </a:path>
                </a:pathLst>
              </a:custGeom>
              <a:solidFill>
                <a:srgbClr val="000000"/>
              </a:solidFill>
              <a:ln w="9525" cap="flat">
                <a:noFill/>
                <a:prstDash val="solid"/>
                <a:miter/>
              </a:ln>
            </p:spPr>
            <p:txBody>
              <a:bodyPr rtlCol="0" anchor="ctr"/>
              <a:lstStyle/>
              <a:p>
                <a:endParaRPr lang="en-CA"/>
              </a:p>
            </p:txBody>
          </p:sp>
          <p:sp>
            <p:nvSpPr>
              <p:cNvPr id="878" name="Freeform: Shape 877">
                <a:extLst>
                  <a:ext uri="{FF2B5EF4-FFF2-40B4-BE49-F238E27FC236}">
                    <a16:creationId xmlns:a16="http://schemas.microsoft.com/office/drawing/2014/main" id="{A4788174-0375-4743-A202-4945A04EB717}"/>
                  </a:ext>
                </a:extLst>
              </p:cNvPr>
              <p:cNvSpPr/>
              <p:nvPr/>
            </p:nvSpPr>
            <p:spPr>
              <a:xfrm>
                <a:off x="2050669" y="3707527"/>
                <a:ext cx="74488" cy="68460"/>
              </a:xfrm>
              <a:custGeom>
                <a:avLst/>
                <a:gdLst>
                  <a:gd name="connsiteX0" fmla="*/ 54549 w 74488"/>
                  <a:gd name="connsiteY0" fmla="*/ 68747 h 68460"/>
                  <a:gd name="connsiteX1" fmla="*/ 153 w 74488"/>
                  <a:gd name="connsiteY1" fmla="*/ 43409 h 68460"/>
                  <a:gd name="connsiteX2" fmla="*/ 5138 w 74488"/>
                  <a:gd name="connsiteY2" fmla="*/ 32731 h 68460"/>
                  <a:gd name="connsiteX3" fmla="*/ 51833 w 74488"/>
                  <a:gd name="connsiteY3" fmla="*/ 27410 h 68460"/>
                  <a:gd name="connsiteX4" fmla="*/ 15519 w 74488"/>
                  <a:gd name="connsiteY4" fmla="*/ 10481 h 68460"/>
                  <a:gd name="connsiteX5" fmla="*/ 20282 w 74488"/>
                  <a:gd name="connsiteY5" fmla="*/ 286 h 68460"/>
                  <a:gd name="connsiteX6" fmla="*/ 74641 w 74488"/>
                  <a:gd name="connsiteY6" fmla="*/ 25624 h 68460"/>
                  <a:gd name="connsiteX7" fmla="*/ 69507 w 74488"/>
                  <a:gd name="connsiteY7" fmla="*/ 36637 h 68460"/>
                  <a:gd name="connsiteX8" fmla="*/ 23816 w 74488"/>
                  <a:gd name="connsiteY8" fmla="*/ 42032 h 68460"/>
                  <a:gd name="connsiteX9" fmla="*/ 59312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549" y="68747"/>
                    </a:moveTo>
                    <a:lnTo>
                      <a:pt x="153" y="43409"/>
                    </a:lnTo>
                    <a:lnTo>
                      <a:pt x="5138" y="32731"/>
                    </a:lnTo>
                    <a:lnTo>
                      <a:pt x="51833" y="27410"/>
                    </a:lnTo>
                    <a:lnTo>
                      <a:pt x="15519" y="10481"/>
                    </a:lnTo>
                    <a:lnTo>
                      <a:pt x="20282" y="286"/>
                    </a:lnTo>
                    <a:lnTo>
                      <a:pt x="74641" y="25624"/>
                    </a:lnTo>
                    <a:lnTo>
                      <a:pt x="69507" y="36637"/>
                    </a:lnTo>
                    <a:lnTo>
                      <a:pt x="23816" y="42032"/>
                    </a:lnTo>
                    <a:lnTo>
                      <a:pt x="59312" y="58552"/>
                    </a:lnTo>
                    <a:close/>
                  </a:path>
                </a:pathLst>
              </a:custGeom>
              <a:solidFill>
                <a:srgbClr val="000000"/>
              </a:solidFill>
              <a:ln w="9525" cap="flat">
                <a:noFill/>
                <a:prstDash val="solid"/>
                <a:miter/>
              </a:ln>
            </p:spPr>
            <p:txBody>
              <a:bodyPr rtlCol="0" anchor="ctr"/>
              <a:lstStyle/>
              <a:p>
                <a:endParaRPr lang="en-CA"/>
              </a:p>
            </p:txBody>
          </p:sp>
        </p:grpSp>
        <p:grpSp>
          <p:nvGrpSpPr>
            <p:cNvPr id="648" name="Graphic 4">
              <a:extLst>
                <a:ext uri="{FF2B5EF4-FFF2-40B4-BE49-F238E27FC236}">
                  <a16:creationId xmlns:a16="http://schemas.microsoft.com/office/drawing/2014/main" id="{86E3C42E-E95C-4B39-BB13-F84FF7802985}"/>
                </a:ext>
              </a:extLst>
            </p:cNvPr>
            <p:cNvGrpSpPr/>
            <p:nvPr/>
          </p:nvGrpSpPr>
          <p:grpSpPr>
            <a:xfrm>
              <a:off x="2854030" y="4805823"/>
              <a:ext cx="80280" cy="102809"/>
              <a:chOff x="2200907" y="3724835"/>
              <a:chExt cx="108496" cy="138943"/>
            </a:xfrm>
          </p:grpSpPr>
          <p:sp>
            <p:nvSpPr>
              <p:cNvPr id="873" name="Freeform: Shape 872">
                <a:extLst>
                  <a:ext uri="{FF2B5EF4-FFF2-40B4-BE49-F238E27FC236}">
                    <a16:creationId xmlns:a16="http://schemas.microsoft.com/office/drawing/2014/main" id="{FBFD4582-815A-4BD4-9F69-7F36ED91B195}"/>
                  </a:ext>
                </a:extLst>
              </p:cNvPr>
              <p:cNvSpPr/>
              <p:nvPr/>
            </p:nvSpPr>
            <p:spPr>
              <a:xfrm>
                <a:off x="2200907" y="3808846"/>
                <a:ext cx="54482" cy="54933"/>
              </a:xfrm>
              <a:custGeom>
                <a:avLst/>
                <a:gdLst>
                  <a:gd name="connsiteX0" fmla="*/ 168 w 54482"/>
                  <a:gd name="connsiteY0" fmla="*/ 11271 h 54933"/>
                  <a:gd name="connsiteX1" fmla="*/ 5265 w 54482"/>
                  <a:gd name="connsiteY1" fmla="*/ 295 h 54933"/>
                  <a:gd name="connsiteX2" fmla="*/ 39681 w 54482"/>
                  <a:gd name="connsiteY2" fmla="*/ 16369 h 54933"/>
                  <a:gd name="connsiteX3" fmla="*/ 49504 w 54482"/>
                  <a:gd name="connsiteY3" fmla="*/ 22396 h 54933"/>
                  <a:gd name="connsiteX4" fmla="*/ 54453 w 54482"/>
                  <a:gd name="connsiteY4" fmla="*/ 31735 h 54933"/>
                  <a:gd name="connsiteX5" fmla="*/ 52146 w 54482"/>
                  <a:gd name="connsiteY5" fmla="*/ 44125 h 54933"/>
                  <a:gd name="connsiteX6" fmla="*/ 41877 w 54482"/>
                  <a:gd name="connsiteY6" fmla="*/ 54432 h 54933"/>
                  <a:gd name="connsiteX7" fmla="*/ 26622 w 54482"/>
                  <a:gd name="connsiteY7" fmla="*/ 52646 h 54933"/>
                  <a:gd name="connsiteX8" fmla="*/ 30231 w 54482"/>
                  <a:gd name="connsiteY8" fmla="*/ 41707 h 54933"/>
                  <a:gd name="connsiteX9" fmla="*/ 37486 w 54482"/>
                  <a:gd name="connsiteY9" fmla="*/ 43418 h 54933"/>
                  <a:gd name="connsiteX10" fmla="*/ 42956 w 54482"/>
                  <a:gd name="connsiteY10" fmla="*/ 39400 h 54933"/>
                  <a:gd name="connsiteX11" fmla="*/ 43253 w 54482"/>
                  <a:gd name="connsiteY11" fmla="*/ 33224 h 54933"/>
                  <a:gd name="connsiteX12" fmla="*/ 35291 w 54482"/>
                  <a:gd name="connsiteY12" fmla="*/ 27642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68" y="11271"/>
                    </a:moveTo>
                    <a:lnTo>
                      <a:pt x="5265" y="295"/>
                    </a:lnTo>
                    <a:lnTo>
                      <a:pt x="39681" y="16369"/>
                    </a:lnTo>
                    <a:cubicBezTo>
                      <a:pt x="44183" y="18452"/>
                      <a:pt x="47458" y="20461"/>
                      <a:pt x="49504" y="22396"/>
                    </a:cubicBezTo>
                    <a:cubicBezTo>
                      <a:pt x="52183" y="24926"/>
                      <a:pt x="53820" y="28052"/>
                      <a:pt x="54453" y="31735"/>
                    </a:cubicBezTo>
                    <a:cubicBezTo>
                      <a:pt x="55048" y="35419"/>
                      <a:pt x="54304" y="39549"/>
                      <a:pt x="52146" y="44125"/>
                    </a:cubicBezTo>
                    <a:cubicBezTo>
                      <a:pt x="49653" y="49483"/>
                      <a:pt x="46230" y="52943"/>
                      <a:pt x="41877" y="54432"/>
                    </a:cubicBezTo>
                    <a:cubicBezTo>
                      <a:pt x="37523" y="55920"/>
                      <a:pt x="32426" y="55324"/>
                      <a:pt x="26622" y="52646"/>
                    </a:cubicBezTo>
                    <a:lnTo>
                      <a:pt x="30231" y="41707"/>
                    </a:lnTo>
                    <a:cubicBezTo>
                      <a:pt x="33431" y="43046"/>
                      <a:pt x="35849" y="43642"/>
                      <a:pt x="37486" y="43418"/>
                    </a:cubicBezTo>
                    <a:cubicBezTo>
                      <a:pt x="39979" y="43158"/>
                      <a:pt x="41802" y="41818"/>
                      <a:pt x="42956" y="39400"/>
                    </a:cubicBezTo>
                    <a:cubicBezTo>
                      <a:pt x="44072" y="36944"/>
                      <a:pt x="44183" y="34861"/>
                      <a:pt x="43253" y="33224"/>
                    </a:cubicBezTo>
                    <a:cubicBezTo>
                      <a:pt x="42360" y="31549"/>
                      <a:pt x="39681" y="29689"/>
                      <a:pt x="35291" y="27642"/>
                    </a:cubicBezTo>
                    <a:close/>
                  </a:path>
                </a:pathLst>
              </a:custGeom>
              <a:solidFill>
                <a:srgbClr val="000000"/>
              </a:solidFill>
              <a:ln w="9525" cap="flat">
                <a:noFill/>
                <a:prstDash val="solid"/>
                <a:miter/>
              </a:ln>
            </p:spPr>
            <p:txBody>
              <a:bodyPr rtlCol="0" anchor="ctr"/>
              <a:lstStyle/>
              <a:p>
                <a:endParaRPr lang="en-CA"/>
              </a:p>
            </p:txBody>
          </p:sp>
          <p:sp>
            <p:nvSpPr>
              <p:cNvPr id="874" name="Freeform: Shape 873">
                <a:extLst>
                  <a:ext uri="{FF2B5EF4-FFF2-40B4-BE49-F238E27FC236}">
                    <a16:creationId xmlns:a16="http://schemas.microsoft.com/office/drawing/2014/main" id="{0E8751FE-C826-4A13-AB6D-9C7294220D78}"/>
                  </a:ext>
                </a:extLst>
              </p:cNvPr>
              <p:cNvSpPr/>
              <p:nvPr/>
            </p:nvSpPr>
            <p:spPr>
              <a:xfrm>
                <a:off x="2211415" y="3753905"/>
                <a:ext cx="68970" cy="62537"/>
              </a:xfrm>
              <a:custGeom>
                <a:avLst/>
                <a:gdLst>
                  <a:gd name="connsiteX0" fmla="*/ 170 w 68970"/>
                  <a:gd name="connsiteY0" fmla="*/ 43637 h 62537"/>
                  <a:gd name="connsiteX1" fmla="*/ 5267 w 68970"/>
                  <a:gd name="connsiteY1" fmla="*/ 32661 h 62537"/>
                  <a:gd name="connsiteX2" fmla="*/ 34735 w 68970"/>
                  <a:gd name="connsiteY2" fmla="*/ 46390 h 62537"/>
                  <a:gd name="connsiteX3" fmla="*/ 44000 w 68970"/>
                  <a:gd name="connsiteY3" fmla="*/ 50223 h 62537"/>
                  <a:gd name="connsiteX4" fmla="*/ 50920 w 68970"/>
                  <a:gd name="connsiteY4" fmla="*/ 49367 h 62537"/>
                  <a:gd name="connsiteX5" fmla="*/ 56352 w 68970"/>
                  <a:gd name="connsiteY5" fmla="*/ 43042 h 62537"/>
                  <a:gd name="connsiteX6" fmla="*/ 57729 w 68970"/>
                  <a:gd name="connsiteY6" fmla="*/ 35117 h 62537"/>
                  <a:gd name="connsiteX7" fmla="*/ 54343 w 68970"/>
                  <a:gd name="connsiteY7" fmla="*/ 30057 h 62537"/>
                  <a:gd name="connsiteX8" fmla="*/ 45339 w 68970"/>
                  <a:gd name="connsiteY8" fmla="*/ 25294 h 62537"/>
                  <a:gd name="connsiteX9" fmla="*/ 15276 w 68970"/>
                  <a:gd name="connsiteY9" fmla="*/ 11267 h 62537"/>
                  <a:gd name="connsiteX10" fmla="*/ 20373 w 68970"/>
                  <a:gd name="connsiteY10" fmla="*/ 291 h 62537"/>
                  <a:gd name="connsiteX11" fmla="*/ 48948 w 68970"/>
                  <a:gd name="connsiteY11" fmla="*/ 13574 h 62537"/>
                  <a:gd name="connsiteX12" fmla="*/ 62380 w 68970"/>
                  <a:gd name="connsiteY12" fmla="*/ 20941 h 62537"/>
                  <a:gd name="connsiteX13" fmla="*/ 67663 w 68970"/>
                  <a:gd name="connsiteY13" fmla="*/ 27415 h 62537"/>
                  <a:gd name="connsiteX14" fmla="*/ 69114 w 68970"/>
                  <a:gd name="connsiteY14" fmla="*/ 35861 h 62537"/>
                  <a:gd name="connsiteX15" fmla="*/ 65877 w 68970"/>
                  <a:gd name="connsiteY15" fmla="*/ 47097 h 62537"/>
                  <a:gd name="connsiteX16" fmla="*/ 58585 w 68970"/>
                  <a:gd name="connsiteY16" fmla="*/ 58073 h 62537"/>
                  <a:gd name="connsiteX17" fmla="*/ 50920 w 68970"/>
                  <a:gd name="connsiteY17" fmla="*/ 62241 h 62537"/>
                  <a:gd name="connsiteX18" fmla="*/ 43479 w 68970"/>
                  <a:gd name="connsiteY18" fmla="*/ 62501 h 62537"/>
                  <a:gd name="connsiteX19" fmla="*/ 29154 w 68970"/>
                  <a:gd name="connsiteY19" fmla="*/ 57143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70" y="43637"/>
                    </a:moveTo>
                    <a:lnTo>
                      <a:pt x="5267" y="32661"/>
                    </a:lnTo>
                    <a:lnTo>
                      <a:pt x="34735" y="46390"/>
                    </a:lnTo>
                    <a:cubicBezTo>
                      <a:pt x="39423" y="48586"/>
                      <a:pt x="42511" y="49851"/>
                      <a:pt x="44000" y="50223"/>
                    </a:cubicBezTo>
                    <a:cubicBezTo>
                      <a:pt x="46455" y="50781"/>
                      <a:pt x="48762" y="50483"/>
                      <a:pt x="50920" y="49367"/>
                    </a:cubicBezTo>
                    <a:cubicBezTo>
                      <a:pt x="53115" y="48214"/>
                      <a:pt x="54901" y="46130"/>
                      <a:pt x="56352" y="43042"/>
                    </a:cubicBezTo>
                    <a:cubicBezTo>
                      <a:pt x="57803" y="39954"/>
                      <a:pt x="58250" y="37275"/>
                      <a:pt x="57729" y="35117"/>
                    </a:cubicBezTo>
                    <a:cubicBezTo>
                      <a:pt x="57171" y="32921"/>
                      <a:pt x="56055" y="31247"/>
                      <a:pt x="54343" y="30057"/>
                    </a:cubicBezTo>
                    <a:cubicBezTo>
                      <a:pt x="52669" y="28866"/>
                      <a:pt x="49655" y="27303"/>
                      <a:pt x="45339" y="25294"/>
                    </a:cubicBezTo>
                    <a:lnTo>
                      <a:pt x="15276" y="11267"/>
                    </a:lnTo>
                    <a:lnTo>
                      <a:pt x="20373" y="291"/>
                    </a:lnTo>
                    <a:lnTo>
                      <a:pt x="48948" y="13574"/>
                    </a:lnTo>
                    <a:cubicBezTo>
                      <a:pt x="55459" y="16625"/>
                      <a:pt x="59961" y="19080"/>
                      <a:pt x="62380" y="20941"/>
                    </a:cubicBezTo>
                    <a:cubicBezTo>
                      <a:pt x="64798" y="22801"/>
                      <a:pt x="66547" y="24922"/>
                      <a:pt x="67663" y="27415"/>
                    </a:cubicBezTo>
                    <a:cubicBezTo>
                      <a:pt x="68779" y="29871"/>
                      <a:pt x="69263" y="32698"/>
                      <a:pt x="69114" y="35861"/>
                    </a:cubicBezTo>
                    <a:cubicBezTo>
                      <a:pt x="68965" y="39061"/>
                      <a:pt x="67886" y="42781"/>
                      <a:pt x="65877" y="47097"/>
                    </a:cubicBezTo>
                    <a:cubicBezTo>
                      <a:pt x="63459" y="52269"/>
                      <a:pt x="61040" y="55953"/>
                      <a:pt x="58585" y="58073"/>
                    </a:cubicBezTo>
                    <a:cubicBezTo>
                      <a:pt x="56129" y="60194"/>
                      <a:pt x="53562" y="61571"/>
                      <a:pt x="50920" y="62241"/>
                    </a:cubicBezTo>
                    <a:cubicBezTo>
                      <a:pt x="48278" y="62910"/>
                      <a:pt x="45785" y="63022"/>
                      <a:pt x="43479" y="62501"/>
                    </a:cubicBezTo>
                    <a:cubicBezTo>
                      <a:pt x="40018" y="61794"/>
                      <a:pt x="35256" y="60008"/>
                      <a:pt x="29154" y="57143"/>
                    </a:cubicBezTo>
                    <a:close/>
                  </a:path>
                </a:pathLst>
              </a:custGeom>
              <a:solidFill>
                <a:srgbClr val="000000"/>
              </a:solidFill>
              <a:ln w="9525" cap="flat">
                <a:noFill/>
                <a:prstDash val="solid"/>
                <a:miter/>
              </a:ln>
            </p:spPr>
            <p:txBody>
              <a:bodyPr rtlCol="0" anchor="ctr"/>
              <a:lstStyle/>
              <a:p>
                <a:endParaRPr lang="en-CA"/>
              </a:p>
            </p:txBody>
          </p:sp>
          <p:sp>
            <p:nvSpPr>
              <p:cNvPr id="875" name="Freeform: Shape 874">
                <a:extLst>
                  <a:ext uri="{FF2B5EF4-FFF2-40B4-BE49-F238E27FC236}">
                    <a16:creationId xmlns:a16="http://schemas.microsoft.com/office/drawing/2014/main" id="{A209AB6E-BE80-43FE-BB14-B0E6836F4626}"/>
                  </a:ext>
                </a:extLst>
              </p:cNvPr>
              <p:cNvSpPr/>
              <p:nvPr/>
            </p:nvSpPr>
            <p:spPr>
              <a:xfrm>
                <a:off x="2237594" y="3724835"/>
                <a:ext cx="71809" cy="42527"/>
              </a:xfrm>
              <a:custGeom>
                <a:avLst/>
                <a:gdLst>
                  <a:gd name="connsiteX0" fmla="*/ 54123 w 71809"/>
                  <a:gd name="connsiteY0" fmla="*/ 42813 h 42527"/>
                  <a:gd name="connsiteX1" fmla="*/ 172 w 71809"/>
                  <a:gd name="connsiteY1" fmla="*/ 17698 h 42527"/>
                  <a:gd name="connsiteX2" fmla="*/ 5307 w 71809"/>
                  <a:gd name="connsiteY2" fmla="*/ 6685 h 42527"/>
                  <a:gd name="connsiteX3" fmla="*/ 50067 w 71809"/>
                  <a:gd name="connsiteY3" fmla="*/ 27595 h 42527"/>
                  <a:gd name="connsiteX4" fmla="*/ 62792 w 71809"/>
                  <a:gd name="connsiteY4" fmla="*/ 285 h 42527"/>
                  <a:gd name="connsiteX5" fmla="*/ 71982 w 71809"/>
                  <a:gd name="connsiteY5" fmla="*/ 4564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123" y="42813"/>
                    </a:moveTo>
                    <a:lnTo>
                      <a:pt x="172" y="17698"/>
                    </a:lnTo>
                    <a:lnTo>
                      <a:pt x="5307" y="6685"/>
                    </a:lnTo>
                    <a:lnTo>
                      <a:pt x="50067" y="27595"/>
                    </a:lnTo>
                    <a:lnTo>
                      <a:pt x="62792" y="285"/>
                    </a:lnTo>
                    <a:lnTo>
                      <a:pt x="71982" y="4564"/>
                    </a:lnTo>
                    <a:close/>
                  </a:path>
                </a:pathLst>
              </a:custGeom>
              <a:solidFill>
                <a:srgbClr val="000000"/>
              </a:solidFill>
              <a:ln w="9525" cap="flat">
                <a:noFill/>
                <a:prstDash val="solid"/>
                <a:miter/>
              </a:ln>
            </p:spPr>
            <p:txBody>
              <a:bodyPr rtlCol="0" anchor="ctr"/>
              <a:lstStyle/>
              <a:p>
                <a:endParaRPr lang="en-CA"/>
              </a:p>
            </p:txBody>
          </p:sp>
        </p:grpSp>
        <p:grpSp>
          <p:nvGrpSpPr>
            <p:cNvPr id="649" name="Graphic 4">
              <a:extLst>
                <a:ext uri="{FF2B5EF4-FFF2-40B4-BE49-F238E27FC236}">
                  <a16:creationId xmlns:a16="http://schemas.microsoft.com/office/drawing/2014/main" id="{886B8DDD-3D77-4084-8239-BD2C29BDBAB1}"/>
                </a:ext>
              </a:extLst>
            </p:cNvPr>
            <p:cNvGrpSpPr/>
            <p:nvPr/>
          </p:nvGrpSpPr>
          <p:grpSpPr>
            <a:xfrm>
              <a:off x="2978938" y="4797176"/>
              <a:ext cx="85018" cy="135008"/>
              <a:chOff x="2369716" y="3713149"/>
              <a:chExt cx="114900" cy="182460"/>
            </a:xfrm>
          </p:grpSpPr>
          <p:sp>
            <p:nvSpPr>
              <p:cNvPr id="870" name="Freeform: Shape 869">
                <a:extLst>
                  <a:ext uri="{FF2B5EF4-FFF2-40B4-BE49-F238E27FC236}">
                    <a16:creationId xmlns:a16="http://schemas.microsoft.com/office/drawing/2014/main" id="{6ABE14F0-4CCE-424D-BB2F-497BA4BA1EB4}"/>
                  </a:ext>
                </a:extLst>
              </p:cNvPr>
              <p:cNvSpPr/>
              <p:nvPr/>
            </p:nvSpPr>
            <p:spPr>
              <a:xfrm>
                <a:off x="2369716" y="3837456"/>
                <a:ext cx="69949" cy="58154"/>
              </a:xfrm>
              <a:custGeom>
                <a:avLst/>
                <a:gdLst>
                  <a:gd name="connsiteX0" fmla="*/ 70135 w 69949"/>
                  <a:gd name="connsiteY0" fmla="*/ 3907 h 58154"/>
                  <a:gd name="connsiteX1" fmla="*/ 64554 w 69949"/>
                  <a:gd name="connsiteY1" fmla="*/ 15851 h 58154"/>
                  <a:gd name="connsiteX2" fmla="*/ 50006 w 69949"/>
                  <a:gd name="connsiteY2" fmla="*/ 14809 h 58154"/>
                  <a:gd name="connsiteX3" fmla="*/ 39848 w 69949"/>
                  <a:gd name="connsiteY3" fmla="*/ 36575 h 58154"/>
                  <a:gd name="connsiteX4" fmla="*/ 50117 w 69949"/>
                  <a:gd name="connsiteY4" fmla="*/ 46807 h 58154"/>
                  <a:gd name="connsiteX5" fmla="*/ 44685 w 69949"/>
                  <a:gd name="connsiteY5" fmla="*/ 58453 h 58154"/>
                  <a:gd name="connsiteX6" fmla="*/ 185 w 69949"/>
                  <a:gd name="connsiteY6" fmla="*/ 11907 h 58154"/>
                  <a:gd name="connsiteX7" fmla="*/ 5581 w 69949"/>
                  <a:gd name="connsiteY7" fmla="*/ 298 h 58154"/>
                  <a:gd name="connsiteX8" fmla="*/ 70135 w 69949"/>
                  <a:gd name="connsiteY8" fmla="*/ 3907 h 58154"/>
                  <a:gd name="connsiteX9" fmla="*/ 39178 w 69949"/>
                  <a:gd name="connsiteY9" fmla="*/ 14065 h 58154"/>
                  <a:gd name="connsiteX10" fmla="*/ 15515 w 69949"/>
                  <a:gd name="connsiteY10" fmla="*/ 12167 h 58154"/>
                  <a:gd name="connsiteX11" fmla="*/ 32258 w 69949"/>
                  <a:gd name="connsiteY11" fmla="*/ 28910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135" y="3907"/>
                    </a:moveTo>
                    <a:lnTo>
                      <a:pt x="64554" y="15851"/>
                    </a:lnTo>
                    <a:lnTo>
                      <a:pt x="50006" y="14809"/>
                    </a:lnTo>
                    <a:lnTo>
                      <a:pt x="39848" y="36575"/>
                    </a:lnTo>
                    <a:lnTo>
                      <a:pt x="50117" y="46807"/>
                    </a:lnTo>
                    <a:lnTo>
                      <a:pt x="44685" y="58453"/>
                    </a:lnTo>
                    <a:lnTo>
                      <a:pt x="185" y="11907"/>
                    </a:lnTo>
                    <a:lnTo>
                      <a:pt x="5581" y="298"/>
                    </a:lnTo>
                    <a:lnTo>
                      <a:pt x="70135" y="3907"/>
                    </a:lnTo>
                    <a:moveTo>
                      <a:pt x="39178" y="14065"/>
                    </a:moveTo>
                    <a:lnTo>
                      <a:pt x="15515" y="12167"/>
                    </a:lnTo>
                    <a:lnTo>
                      <a:pt x="32258" y="28910"/>
                    </a:lnTo>
                    <a:close/>
                  </a:path>
                </a:pathLst>
              </a:custGeom>
              <a:solidFill>
                <a:srgbClr val="000000"/>
              </a:solidFill>
              <a:ln w="9525" cap="flat">
                <a:noFill/>
                <a:prstDash val="solid"/>
                <a:miter/>
              </a:ln>
            </p:spPr>
            <p:txBody>
              <a:bodyPr rtlCol="0" anchor="ctr"/>
              <a:lstStyle/>
              <a:p>
                <a:endParaRPr lang="en-CA"/>
              </a:p>
            </p:txBody>
          </p:sp>
          <p:sp>
            <p:nvSpPr>
              <p:cNvPr id="871" name="Freeform: Shape 870">
                <a:extLst>
                  <a:ext uri="{FF2B5EF4-FFF2-40B4-BE49-F238E27FC236}">
                    <a16:creationId xmlns:a16="http://schemas.microsoft.com/office/drawing/2014/main" id="{60038422-91F1-466D-ABAC-114844EDE784}"/>
                  </a:ext>
                </a:extLst>
              </p:cNvPr>
              <p:cNvSpPr/>
              <p:nvPr/>
            </p:nvSpPr>
            <p:spPr>
              <a:xfrm>
                <a:off x="2387970" y="3766602"/>
                <a:ext cx="68970" cy="62537"/>
              </a:xfrm>
              <a:custGeom>
                <a:avLst/>
                <a:gdLst>
                  <a:gd name="connsiteX0" fmla="*/ 188 w 68970"/>
                  <a:gd name="connsiteY0" fmla="*/ 43638 h 62537"/>
                  <a:gd name="connsiteX1" fmla="*/ 5286 w 68970"/>
                  <a:gd name="connsiteY1" fmla="*/ 32662 h 62537"/>
                  <a:gd name="connsiteX2" fmla="*/ 34754 w 68970"/>
                  <a:gd name="connsiteY2" fmla="*/ 46392 h 62537"/>
                  <a:gd name="connsiteX3" fmla="*/ 44018 w 68970"/>
                  <a:gd name="connsiteY3" fmla="*/ 50224 h 62537"/>
                  <a:gd name="connsiteX4" fmla="*/ 50939 w 68970"/>
                  <a:gd name="connsiteY4" fmla="*/ 49368 h 62537"/>
                  <a:gd name="connsiteX5" fmla="*/ 56371 w 68970"/>
                  <a:gd name="connsiteY5" fmla="*/ 43043 h 62537"/>
                  <a:gd name="connsiteX6" fmla="*/ 57747 w 68970"/>
                  <a:gd name="connsiteY6" fmla="*/ 35118 h 62537"/>
                  <a:gd name="connsiteX7" fmla="*/ 54362 w 68970"/>
                  <a:gd name="connsiteY7" fmla="*/ 30058 h 62537"/>
                  <a:gd name="connsiteX8" fmla="*/ 45358 w 68970"/>
                  <a:gd name="connsiteY8" fmla="*/ 25295 h 62537"/>
                  <a:gd name="connsiteX9" fmla="*/ 15294 w 68970"/>
                  <a:gd name="connsiteY9" fmla="*/ 11268 h 62537"/>
                  <a:gd name="connsiteX10" fmla="*/ 20392 w 68970"/>
                  <a:gd name="connsiteY10" fmla="*/ 292 h 62537"/>
                  <a:gd name="connsiteX11" fmla="*/ 48967 w 68970"/>
                  <a:gd name="connsiteY11" fmla="*/ 13575 h 62537"/>
                  <a:gd name="connsiteX12" fmla="*/ 62398 w 68970"/>
                  <a:gd name="connsiteY12" fmla="*/ 20942 h 62537"/>
                  <a:gd name="connsiteX13" fmla="*/ 67682 w 68970"/>
                  <a:gd name="connsiteY13" fmla="*/ 27416 h 62537"/>
                  <a:gd name="connsiteX14" fmla="*/ 69133 w 68970"/>
                  <a:gd name="connsiteY14" fmla="*/ 35862 h 62537"/>
                  <a:gd name="connsiteX15" fmla="*/ 65896 w 68970"/>
                  <a:gd name="connsiteY15" fmla="*/ 47099 h 62537"/>
                  <a:gd name="connsiteX16" fmla="*/ 58603 w 68970"/>
                  <a:gd name="connsiteY16" fmla="*/ 58075 h 62537"/>
                  <a:gd name="connsiteX17" fmla="*/ 50939 w 68970"/>
                  <a:gd name="connsiteY17" fmla="*/ 62242 h 62537"/>
                  <a:gd name="connsiteX18" fmla="*/ 43497 w 68970"/>
                  <a:gd name="connsiteY18" fmla="*/ 62502 h 62537"/>
                  <a:gd name="connsiteX19" fmla="*/ 29172 w 68970"/>
                  <a:gd name="connsiteY19" fmla="*/ 5714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88" y="43638"/>
                    </a:moveTo>
                    <a:lnTo>
                      <a:pt x="5286" y="32662"/>
                    </a:lnTo>
                    <a:lnTo>
                      <a:pt x="34754" y="46392"/>
                    </a:lnTo>
                    <a:cubicBezTo>
                      <a:pt x="39442" y="48587"/>
                      <a:pt x="42530" y="49852"/>
                      <a:pt x="44018" y="50224"/>
                    </a:cubicBezTo>
                    <a:cubicBezTo>
                      <a:pt x="46474" y="50782"/>
                      <a:pt x="48781" y="50485"/>
                      <a:pt x="50939" y="49368"/>
                    </a:cubicBezTo>
                    <a:cubicBezTo>
                      <a:pt x="53134" y="48215"/>
                      <a:pt x="54920" y="46131"/>
                      <a:pt x="56371" y="43043"/>
                    </a:cubicBezTo>
                    <a:cubicBezTo>
                      <a:pt x="57822" y="39955"/>
                      <a:pt x="58268" y="37276"/>
                      <a:pt x="57747" y="35118"/>
                    </a:cubicBezTo>
                    <a:cubicBezTo>
                      <a:pt x="57189" y="32923"/>
                      <a:pt x="56073" y="31248"/>
                      <a:pt x="54362" y="30058"/>
                    </a:cubicBezTo>
                    <a:cubicBezTo>
                      <a:pt x="52687" y="28867"/>
                      <a:pt x="49674" y="27305"/>
                      <a:pt x="45358" y="25295"/>
                    </a:cubicBezTo>
                    <a:lnTo>
                      <a:pt x="15294" y="11268"/>
                    </a:lnTo>
                    <a:lnTo>
                      <a:pt x="20392" y="292"/>
                    </a:lnTo>
                    <a:lnTo>
                      <a:pt x="48967" y="13575"/>
                    </a:lnTo>
                    <a:cubicBezTo>
                      <a:pt x="55478" y="16626"/>
                      <a:pt x="59980" y="19082"/>
                      <a:pt x="62398" y="20942"/>
                    </a:cubicBezTo>
                    <a:cubicBezTo>
                      <a:pt x="64817" y="22802"/>
                      <a:pt x="66565" y="24923"/>
                      <a:pt x="67682" y="27416"/>
                    </a:cubicBezTo>
                    <a:cubicBezTo>
                      <a:pt x="68798" y="29872"/>
                      <a:pt x="69282" y="32700"/>
                      <a:pt x="69133" y="35862"/>
                    </a:cubicBezTo>
                    <a:cubicBezTo>
                      <a:pt x="68984" y="39062"/>
                      <a:pt x="67905" y="42783"/>
                      <a:pt x="65896" y="47099"/>
                    </a:cubicBezTo>
                    <a:cubicBezTo>
                      <a:pt x="63477" y="52271"/>
                      <a:pt x="61059" y="55954"/>
                      <a:pt x="58603" y="58075"/>
                    </a:cubicBezTo>
                    <a:cubicBezTo>
                      <a:pt x="56148" y="60196"/>
                      <a:pt x="53580" y="61572"/>
                      <a:pt x="50939" y="62242"/>
                    </a:cubicBezTo>
                    <a:cubicBezTo>
                      <a:pt x="48297" y="62912"/>
                      <a:pt x="45804" y="63023"/>
                      <a:pt x="43497" y="62502"/>
                    </a:cubicBezTo>
                    <a:cubicBezTo>
                      <a:pt x="40037" y="61796"/>
                      <a:pt x="35274" y="60010"/>
                      <a:pt x="29172" y="57145"/>
                    </a:cubicBezTo>
                    <a:close/>
                  </a:path>
                </a:pathLst>
              </a:custGeom>
              <a:solidFill>
                <a:srgbClr val="000000"/>
              </a:solidFill>
              <a:ln w="9525" cap="flat">
                <a:noFill/>
                <a:prstDash val="solid"/>
                <a:miter/>
              </a:ln>
            </p:spPr>
            <p:txBody>
              <a:bodyPr rtlCol="0" anchor="ctr"/>
              <a:lstStyle/>
              <a:p>
                <a:endParaRPr lang="en-CA"/>
              </a:p>
            </p:txBody>
          </p:sp>
          <p:sp>
            <p:nvSpPr>
              <p:cNvPr id="872" name="Freeform: Shape 871">
                <a:extLst>
                  <a:ext uri="{FF2B5EF4-FFF2-40B4-BE49-F238E27FC236}">
                    <a16:creationId xmlns:a16="http://schemas.microsoft.com/office/drawing/2014/main" id="{AB54F285-723C-437A-8F6B-634DB06C133F}"/>
                  </a:ext>
                </a:extLst>
              </p:cNvPr>
              <p:cNvSpPr/>
              <p:nvPr/>
            </p:nvSpPr>
            <p:spPr>
              <a:xfrm>
                <a:off x="2420966" y="3713149"/>
                <a:ext cx="63650" cy="59909"/>
              </a:xfrm>
              <a:custGeom>
                <a:avLst/>
                <a:gdLst>
                  <a:gd name="connsiteX0" fmla="*/ 38981 w 63650"/>
                  <a:gd name="connsiteY0" fmla="*/ 32883 h 59909"/>
                  <a:gd name="connsiteX1" fmla="*/ 29828 w 63650"/>
                  <a:gd name="connsiteY1" fmla="*/ 28604 h 59909"/>
                  <a:gd name="connsiteX2" fmla="*/ 40841 w 63650"/>
                  <a:gd name="connsiteY2" fmla="*/ 4940 h 59909"/>
                  <a:gd name="connsiteX3" fmla="*/ 62533 w 63650"/>
                  <a:gd name="connsiteY3" fmla="*/ 15060 h 59909"/>
                  <a:gd name="connsiteX4" fmla="*/ 63723 w 63650"/>
                  <a:gd name="connsiteY4" fmla="*/ 27785 h 59909"/>
                  <a:gd name="connsiteX5" fmla="*/ 60077 w 63650"/>
                  <a:gd name="connsiteY5" fmla="*/ 42222 h 59909"/>
                  <a:gd name="connsiteX6" fmla="*/ 49585 w 63650"/>
                  <a:gd name="connsiteY6" fmla="*/ 55430 h 59909"/>
                  <a:gd name="connsiteX7" fmla="*/ 34888 w 63650"/>
                  <a:gd name="connsiteY7" fmla="*/ 60193 h 59909"/>
                  <a:gd name="connsiteX8" fmla="*/ 18926 w 63650"/>
                  <a:gd name="connsiteY8" fmla="*/ 56621 h 59909"/>
                  <a:gd name="connsiteX9" fmla="*/ 5494 w 63650"/>
                  <a:gd name="connsiteY9" fmla="*/ 46017 h 59909"/>
                  <a:gd name="connsiteX10" fmla="*/ 211 w 63650"/>
                  <a:gd name="connsiteY10" fmla="*/ 30873 h 59909"/>
                  <a:gd name="connsiteX11" fmla="*/ 3597 w 63650"/>
                  <a:gd name="connsiteY11" fmla="*/ 16586 h 59909"/>
                  <a:gd name="connsiteX12" fmla="*/ 15205 w 63650"/>
                  <a:gd name="connsiteY12" fmla="*/ 2745 h 59909"/>
                  <a:gd name="connsiteX13" fmla="*/ 30349 w 63650"/>
                  <a:gd name="connsiteY13" fmla="*/ 922 h 59909"/>
                  <a:gd name="connsiteX14" fmla="*/ 27297 w 63650"/>
                  <a:gd name="connsiteY14" fmla="*/ 12754 h 59909"/>
                  <a:gd name="connsiteX15" fmla="*/ 18963 w 63650"/>
                  <a:gd name="connsiteY15" fmla="*/ 14130 h 59909"/>
                  <a:gd name="connsiteX16" fmla="*/ 12973 w 63650"/>
                  <a:gd name="connsiteY16" fmla="*/ 20976 h 59909"/>
                  <a:gd name="connsiteX17" fmla="*/ 12191 w 63650"/>
                  <a:gd name="connsiteY17" fmla="*/ 34557 h 59909"/>
                  <a:gd name="connsiteX18" fmla="*/ 23763 w 63650"/>
                  <a:gd name="connsiteY18" fmla="*/ 45124 h 59909"/>
                  <a:gd name="connsiteX19" fmla="*/ 40283 w 63650"/>
                  <a:gd name="connsiteY19" fmla="*/ 47579 h 59909"/>
                  <a:gd name="connsiteX20" fmla="*/ 50366 w 63650"/>
                  <a:gd name="connsiteY20" fmla="*/ 38575 h 59909"/>
                  <a:gd name="connsiteX21" fmla="*/ 52263 w 63650"/>
                  <a:gd name="connsiteY21" fmla="*/ 31022 h 59909"/>
                  <a:gd name="connsiteX22" fmla="*/ 51743 w 63650"/>
                  <a:gd name="connsiteY22" fmla="*/ 23506 h 59909"/>
                  <a:gd name="connsiteX23" fmla="*/ 44859 w 63650"/>
                  <a:gd name="connsiteY23" fmla="*/ 20307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8981" y="32883"/>
                    </a:moveTo>
                    <a:lnTo>
                      <a:pt x="29828" y="28604"/>
                    </a:lnTo>
                    <a:lnTo>
                      <a:pt x="40841" y="4940"/>
                    </a:lnTo>
                    <a:lnTo>
                      <a:pt x="62533" y="15060"/>
                    </a:lnTo>
                    <a:cubicBezTo>
                      <a:pt x="63686" y="18372"/>
                      <a:pt x="64058" y="22613"/>
                      <a:pt x="63723" y="27785"/>
                    </a:cubicBezTo>
                    <a:cubicBezTo>
                      <a:pt x="63388" y="32920"/>
                      <a:pt x="62160" y="37757"/>
                      <a:pt x="60077" y="42222"/>
                    </a:cubicBezTo>
                    <a:cubicBezTo>
                      <a:pt x="57435" y="47914"/>
                      <a:pt x="53938" y="52305"/>
                      <a:pt x="49585" y="55430"/>
                    </a:cubicBezTo>
                    <a:cubicBezTo>
                      <a:pt x="45231" y="58555"/>
                      <a:pt x="40320" y="60118"/>
                      <a:pt x="34888" y="60193"/>
                    </a:cubicBezTo>
                    <a:cubicBezTo>
                      <a:pt x="29456" y="60267"/>
                      <a:pt x="24135" y="59076"/>
                      <a:pt x="18926" y="56621"/>
                    </a:cubicBezTo>
                    <a:cubicBezTo>
                      <a:pt x="13270" y="53979"/>
                      <a:pt x="8768" y="50444"/>
                      <a:pt x="5494" y="46017"/>
                    </a:cubicBezTo>
                    <a:cubicBezTo>
                      <a:pt x="2183" y="41589"/>
                      <a:pt x="434" y="36566"/>
                      <a:pt x="211" y="30873"/>
                    </a:cubicBezTo>
                    <a:cubicBezTo>
                      <a:pt x="25" y="26557"/>
                      <a:pt x="1141" y="21795"/>
                      <a:pt x="3597" y="16586"/>
                    </a:cubicBezTo>
                    <a:cubicBezTo>
                      <a:pt x="6722" y="9851"/>
                      <a:pt x="10592" y="5238"/>
                      <a:pt x="15205" y="2745"/>
                    </a:cubicBezTo>
                    <a:cubicBezTo>
                      <a:pt x="19819" y="289"/>
                      <a:pt x="24842" y="-343"/>
                      <a:pt x="30349" y="922"/>
                    </a:cubicBezTo>
                    <a:lnTo>
                      <a:pt x="27297" y="12754"/>
                    </a:lnTo>
                    <a:cubicBezTo>
                      <a:pt x="24284" y="12270"/>
                      <a:pt x="21493" y="12754"/>
                      <a:pt x="18963" y="14130"/>
                    </a:cubicBezTo>
                    <a:cubicBezTo>
                      <a:pt x="16433" y="15544"/>
                      <a:pt x="14424" y="17814"/>
                      <a:pt x="12973" y="20976"/>
                    </a:cubicBezTo>
                    <a:cubicBezTo>
                      <a:pt x="10740" y="25776"/>
                      <a:pt x="10480" y="30315"/>
                      <a:pt x="12191" y="34557"/>
                    </a:cubicBezTo>
                    <a:cubicBezTo>
                      <a:pt x="13903" y="38799"/>
                      <a:pt x="17772" y="42333"/>
                      <a:pt x="23763" y="45124"/>
                    </a:cubicBezTo>
                    <a:cubicBezTo>
                      <a:pt x="30200" y="48100"/>
                      <a:pt x="35706" y="48956"/>
                      <a:pt x="40283" y="47579"/>
                    </a:cubicBezTo>
                    <a:cubicBezTo>
                      <a:pt x="44859" y="46203"/>
                      <a:pt x="48208" y="43189"/>
                      <a:pt x="50366" y="38575"/>
                    </a:cubicBezTo>
                    <a:cubicBezTo>
                      <a:pt x="51445" y="36268"/>
                      <a:pt x="52077" y="33738"/>
                      <a:pt x="52263" y="31022"/>
                    </a:cubicBezTo>
                    <a:cubicBezTo>
                      <a:pt x="52412" y="28269"/>
                      <a:pt x="52263" y="25776"/>
                      <a:pt x="51743" y="23506"/>
                    </a:cubicBezTo>
                    <a:lnTo>
                      <a:pt x="44859" y="20307"/>
                    </a:lnTo>
                    <a:close/>
                  </a:path>
                </a:pathLst>
              </a:custGeom>
              <a:solidFill>
                <a:srgbClr val="000000"/>
              </a:solidFill>
              <a:ln w="9525" cap="flat">
                <a:noFill/>
                <a:prstDash val="solid"/>
                <a:miter/>
              </a:ln>
            </p:spPr>
            <p:txBody>
              <a:bodyPr rtlCol="0" anchor="ctr"/>
              <a:lstStyle/>
              <a:p>
                <a:endParaRPr lang="en-CA"/>
              </a:p>
            </p:txBody>
          </p:sp>
        </p:grpSp>
        <p:grpSp>
          <p:nvGrpSpPr>
            <p:cNvPr id="650" name="Graphic 4">
              <a:extLst>
                <a:ext uri="{FF2B5EF4-FFF2-40B4-BE49-F238E27FC236}">
                  <a16:creationId xmlns:a16="http://schemas.microsoft.com/office/drawing/2014/main" id="{FD1030B2-ADA1-410D-959A-D4C04C2136F8}"/>
                </a:ext>
              </a:extLst>
            </p:cNvPr>
            <p:cNvGrpSpPr/>
            <p:nvPr/>
          </p:nvGrpSpPr>
          <p:grpSpPr>
            <a:xfrm>
              <a:off x="3117929" y="4795269"/>
              <a:ext cx="75421" cy="117484"/>
              <a:chOff x="2557559" y="3710571"/>
              <a:chExt cx="101930" cy="158777"/>
            </a:xfrm>
          </p:grpSpPr>
          <p:sp>
            <p:nvSpPr>
              <p:cNvPr id="867" name="Freeform: Shape 866">
                <a:extLst>
                  <a:ext uri="{FF2B5EF4-FFF2-40B4-BE49-F238E27FC236}">
                    <a16:creationId xmlns:a16="http://schemas.microsoft.com/office/drawing/2014/main" id="{8B4A459A-DB00-4A18-B9C9-5EAE92FEA5AA}"/>
                  </a:ext>
                </a:extLst>
              </p:cNvPr>
              <p:cNvSpPr/>
              <p:nvPr/>
            </p:nvSpPr>
            <p:spPr>
              <a:xfrm>
                <a:off x="2557559" y="3813634"/>
                <a:ext cx="63241" cy="55714"/>
              </a:xfrm>
              <a:custGeom>
                <a:avLst/>
                <a:gdLst>
                  <a:gd name="connsiteX0" fmla="*/ 30763 w 63241"/>
                  <a:gd name="connsiteY0" fmla="*/ 54447 h 55714"/>
                  <a:gd name="connsiteX1" fmla="*/ 34707 w 63241"/>
                  <a:gd name="connsiteY1" fmla="*/ 43285 h 55714"/>
                  <a:gd name="connsiteX2" fmla="*/ 44418 w 63241"/>
                  <a:gd name="connsiteY2" fmla="*/ 43062 h 55714"/>
                  <a:gd name="connsiteX3" fmla="*/ 50669 w 63241"/>
                  <a:gd name="connsiteY3" fmla="*/ 36290 h 55714"/>
                  <a:gd name="connsiteX4" fmla="*/ 52157 w 63241"/>
                  <a:gd name="connsiteY4" fmla="*/ 27249 h 55714"/>
                  <a:gd name="connsiteX5" fmla="*/ 48139 w 63241"/>
                  <a:gd name="connsiteY5" fmla="*/ 22114 h 55714"/>
                  <a:gd name="connsiteX6" fmla="*/ 44343 w 63241"/>
                  <a:gd name="connsiteY6" fmla="*/ 21705 h 55714"/>
                  <a:gd name="connsiteX7" fmla="*/ 40139 w 63241"/>
                  <a:gd name="connsiteY7" fmla="*/ 24570 h 55714"/>
                  <a:gd name="connsiteX8" fmla="*/ 33665 w 63241"/>
                  <a:gd name="connsiteY8" fmla="*/ 32235 h 55714"/>
                  <a:gd name="connsiteX9" fmla="*/ 22503 w 63241"/>
                  <a:gd name="connsiteY9" fmla="*/ 42132 h 55714"/>
                  <a:gd name="connsiteX10" fmla="*/ 9220 w 63241"/>
                  <a:gd name="connsiteY10" fmla="*/ 42020 h 55714"/>
                  <a:gd name="connsiteX11" fmla="*/ 2560 w 63241"/>
                  <a:gd name="connsiteY11" fmla="*/ 36067 h 55714"/>
                  <a:gd name="connsiteX12" fmla="*/ 216 w 63241"/>
                  <a:gd name="connsiteY12" fmla="*/ 26691 h 55714"/>
                  <a:gd name="connsiteX13" fmla="*/ 3304 w 63241"/>
                  <a:gd name="connsiteY13" fmla="*/ 15119 h 55714"/>
                  <a:gd name="connsiteX14" fmla="*/ 14987 w 63241"/>
                  <a:gd name="connsiteY14" fmla="*/ 1799 h 55714"/>
                  <a:gd name="connsiteX15" fmla="*/ 29498 w 63241"/>
                  <a:gd name="connsiteY15" fmla="*/ 1948 h 55714"/>
                  <a:gd name="connsiteX16" fmla="*/ 24884 w 63241"/>
                  <a:gd name="connsiteY16" fmla="*/ 13147 h 55714"/>
                  <a:gd name="connsiteX17" fmla="*/ 17443 w 63241"/>
                  <a:gd name="connsiteY17" fmla="*/ 13371 h 55714"/>
                  <a:gd name="connsiteX18" fmla="*/ 12345 w 63241"/>
                  <a:gd name="connsiteY18" fmla="*/ 19473 h 55714"/>
                  <a:gd name="connsiteX19" fmla="*/ 10820 w 63241"/>
                  <a:gd name="connsiteY19" fmla="*/ 27881 h 55714"/>
                  <a:gd name="connsiteX20" fmla="*/ 13387 w 63241"/>
                  <a:gd name="connsiteY20" fmla="*/ 31193 h 55714"/>
                  <a:gd name="connsiteX21" fmla="*/ 17443 w 63241"/>
                  <a:gd name="connsiteY21" fmla="*/ 31081 h 55714"/>
                  <a:gd name="connsiteX22" fmla="*/ 25777 w 63241"/>
                  <a:gd name="connsiteY22" fmla="*/ 22710 h 55714"/>
                  <a:gd name="connsiteX23" fmla="*/ 35228 w 63241"/>
                  <a:gd name="connsiteY23" fmla="*/ 12664 h 55714"/>
                  <a:gd name="connsiteX24" fmla="*/ 43562 w 63241"/>
                  <a:gd name="connsiteY24" fmla="*/ 9241 h 55714"/>
                  <a:gd name="connsiteX25" fmla="*/ 53236 w 63241"/>
                  <a:gd name="connsiteY25" fmla="*/ 11101 h 55714"/>
                  <a:gd name="connsiteX26" fmla="*/ 60789 w 63241"/>
                  <a:gd name="connsiteY26" fmla="*/ 17798 h 55714"/>
                  <a:gd name="connsiteX27" fmla="*/ 63431 w 63241"/>
                  <a:gd name="connsiteY27" fmla="*/ 27956 h 55714"/>
                  <a:gd name="connsiteX28" fmla="*/ 59896 w 63241"/>
                  <a:gd name="connsiteY28" fmla="*/ 40718 h 55714"/>
                  <a:gd name="connsiteX29" fmla="*/ 47729 w 63241"/>
                  <a:gd name="connsiteY29" fmla="*/ 54336 h 55714"/>
                  <a:gd name="connsiteX30" fmla="*/ 30763 w 63241"/>
                  <a:gd name="connsiteY30" fmla="*/ 54447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0763" y="54447"/>
                    </a:moveTo>
                    <a:lnTo>
                      <a:pt x="34707" y="43285"/>
                    </a:lnTo>
                    <a:cubicBezTo>
                      <a:pt x="38576" y="44327"/>
                      <a:pt x="41813" y="44252"/>
                      <a:pt x="44418" y="43062"/>
                    </a:cubicBezTo>
                    <a:cubicBezTo>
                      <a:pt x="47022" y="41871"/>
                      <a:pt x="49106" y="39639"/>
                      <a:pt x="50669" y="36290"/>
                    </a:cubicBezTo>
                    <a:cubicBezTo>
                      <a:pt x="52306" y="32756"/>
                      <a:pt x="52789" y="29742"/>
                      <a:pt x="52157" y="27249"/>
                    </a:cubicBezTo>
                    <a:cubicBezTo>
                      <a:pt x="51487" y="24756"/>
                      <a:pt x="50148" y="23044"/>
                      <a:pt x="48139" y="22114"/>
                    </a:cubicBezTo>
                    <a:cubicBezTo>
                      <a:pt x="46874" y="21519"/>
                      <a:pt x="45609" y="21370"/>
                      <a:pt x="44343" y="21705"/>
                    </a:cubicBezTo>
                    <a:cubicBezTo>
                      <a:pt x="43078" y="22040"/>
                      <a:pt x="41702" y="23007"/>
                      <a:pt x="40139" y="24570"/>
                    </a:cubicBezTo>
                    <a:cubicBezTo>
                      <a:pt x="39097" y="25649"/>
                      <a:pt x="36939" y="28216"/>
                      <a:pt x="33665" y="32235"/>
                    </a:cubicBezTo>
                    <a:cubicBezTo>
                      <a:pt x="29461" y="37444"/>
                      <a:pt x="25740" y="40755"/>
                      <a:pt x="22503" y="42132"/>
                    </a:cubicBezTo>
                    <a:cubicBezTo>
                      <a:pt x="17964" y="44066"/>
                      <a:pt x="13536" y="44029"/>
                      <a:pt x="9220" y="42020"/>
                    </a:cubicBezTo>
                    <a:cubicBezTo>
                      <a:pt x="6467" y="40755"/>
                      <a:pt x="4234" y="38746"/>
                      <a:pt x="2560" y="36067"/>
                    </a:cubicBezTo>
                    <a:cubicBezTo>
                      <a:pt x="886" y="33351"/>
                      <a:pt x="104" y="30225"/>
                      <a:pt x="216" y="26691"/>
                    </a:cubicBezTo>
                    <a:cubicBezTo>
                      <a:pt x="328" y="23156"/>
                      <a:pt x="1369" y="19286"/>
                      <a:pt x="3304" y="15119"/>
                    </a:cubicBezTo>
                    <a:cubicBezTo>
                      <a:pt x="6504" y="8273"/>
                      <a:pt x="10373" y="3846"/>
                      <a:pt x="14987" y="1799"/>
                    </a:cubicBezTo>
                    <a:cubicBezTo>
                      <a:pt x="19601" y="-247"/>
                      <a:pt x="24438" y="-210"/>
                      <a:pt x="29498" y="1948"/>
                    </a:cubicBezTo>
                    <a:lnTo>
                      <a:pt x="24884" y="13147"/>
                    </a:lnTo>
                    <a:cubicBezTo>
                      <a:pt x="21870" y="12329"/>
                      <a:pt x="19378" y="12403"/>
                      <a:pt x="17443" y="13371"/>
                    </a:cubicBezTo>
                    <a:cubicBezTo>
                      <a:pt x="15471" y="14338"/>
                      <a:pt x="13796" y="16384"/>
                      <a:pt x="12345" y="19473"/>
                    </a:cubicBezTo>
                    <a:cubicBezTo>
                      <a:pt x="10857" y="22672"/>
                      <a:pt x="10373" y="25463"/>
                      <a:pt x="10820" y="27881"/>
                    </a:cubicBezTo>
                    <a:cubicBezTo>
                      <a:pt x="11118" y="29444"/>
                      <a:pt x="11973" y="30523"/>
                      <a:pt x="13387" y="31193"/>
                    </a:cubicBezTo>
                    <a:cubicBezTo>
                      <a:pt x="14689" y="31788"/>
                      <a:pt x="16029" y="31751"/>
                      <a:pt x="17443" y="31081"/>
                    </a:cubicBezTo>
                    <a:cubicBezTo>
                      <a:pt x="19266" y="30263"/>
                      <a:pt x="22019" y="27472"/>
                      <a:pt x="25777" y="22710"/>
                    </a:cubicBezTo>
                    <a:cubicBezTo>
                      <a:pt x="29535" y="17947"/>
                      <a:pt x="32698" y="14598"/>
                      <a:pt x="35228" y="12664"/>
                    </a:cubicBezTo>
                    <a:cubicBezTo>
                      <a:pt x="37758" y="10729"/>
                      <a:pt x="40548" y="9613"/>
                      <a:pt x="43562" y="9241"/>
                    </a:cubicBezTo>
                    <a:cubicBezTo>
                      <a:pt x="46576" y="8906"/>
                      <a:pt x="49776" y="9501"/>
                      <a:pt x="53236" y="11101"/>
                    </a:cubicBezTo>
                    <a:cubicBezTo>
                      <a:pt x="56361" y="12552"/>
                      <a:pt x="58854" y="14785"/>
                      <a:pt x="60789" y="17798"/>
                    </a:cubicBezTo>
                    <a:cubicBezTo>
                      <a:pt x="62687" y="20775"/>
                      <a:pt x="63580" y="24198"/>
                      <a:pt x="63431" y="27956"/>
                    </a:cubicBezTo>
                    <a:cubicBezTo>
                      <a:pt x="63245" y="31751"/>
                      <a:pt x="62091" y="35992"/>
                      <a:pt x="59896" y="40718"/>
                    </a:cubicBezTo>
                    <a:cubicBezTo>
                      <a:pt x="56659" y="47601"/>
                      <a:pt x="52641" y="52140"/>
                      <a:pt x="47729" y="54336"/>
                    </a:cubicBezTo>
                    <a:cubicBezTo>
                      <a:pt x="42818" y="56531"/>
                      <a:pt x="37163" y="56568"/>
                      <a:pt x="30763" y="54447"/>
                    </a:cubicBezTo>
                    <a:close/>
                  </a:path>
                </a:pathLst>
              </a:custGeom>
              <a:solidFill>
                <a:srgbClr val="000000"/>
              </a:solidFill>
              <a:ln w="9525" cap="flat">
                <a:noFill/>
                <a:prstDash val="solid"/>
                <a:miter/>
              </a:ln>
            </p:spPr>
            <p:txBody>
              <a:bodyPr rtlCol="0" anchor="ctr"/>
              <a:lstStyle/>
              <a:p>
                <a:endParaRPr lang="en-CA"/>
              </a:p>
            </p:txBody>
          </p:sp>
          <p:sp>
            <p:nvSpPr>
              <p:cNvPr id="868" name="Freeform: Shape 867">
                <a:extLst>
                  <a:ext uri="{FF2B5EF4-FFF2-40B4-BE49-F238E27FC236}">
                    <a16:creationId xmlns:a16="http://schemas.microsoft.com/office/drawing/2014/main" id="{3D571975-6F61-43CD-88FF-A92FEF9E2793}"/>
                  </a:ext>
                </a:extLst>
              </p:cNvPr>
              <p:cNvSpPr/>
              <p:nvPr/>
            </p:nvSpPr>
            <p:spPr>
              <a:xfrm>
                <a:off x="2576364" y="3756911"/>
                <a:ext cx="73669" cy="65670"/>
              </a:xfrm>
              <a:custGeom>
                <a:avLst/>
                <a:gdLst>
                  <a:gd name="connsiteX0" fmla="*/ 54567 w 73669"/>
                  <a:gd name="connsiteY0" fmla="*/ 65961 h 65670"/>
                  <a:gd name="connsiteX1" fmla="*/ 208 w 73669"/>
                  <a:gd name="connsiteY1" fmla="*/ 40623 h 65670"/>
                  <a:gd name="connsiteX2" fmla="*/ 18998 w 73669"/>
                  <a:gd name="connsiteY2" fmla="*/ 291 h 65670"/>
                  <a:gd name="connsiteX3" fmla="*/ 28188 w 73669"/>
                  <a:gd name="connsiteY3" fmla="*/ 4607 h 65670"/>
                  <a:gd name="connsiteX4" fmla="*/ 14533 w 73669"/>
                  <a:gd name="connsiteY4" fmla="*/ 33926 h 65670"/>
                  <a:gd name="connsiteX5" fmla="*/ 26588 w 73669"/>
                  <a:gd name="connsiteY5" fmla="*/ 39544 h 65670"/>
                  <a:gd name="connsiteX6" fmla="*/ 39313 w 73669"/>
                  <a:gd name="connsiteY6" fmla="*/ 12234 h 65670"/>
                  <a:gd name="connsiteX7" fmla="*/ 48465 w 73669"/>
                  <a:gd name="connsiteY7" fmla="*/ 16513 h 65670"/>
                  <a:gd name="connsiteX8" fmla="*/ 35741 w 73669"/>
                  <a:gd name="connsiteY8" fmla="*/ 43823 h 65670"/>
                  <a:gd name="connsiteX9" fmla="*/ 50549 w 73669"/>
                  <a:gd name="connsiteY9" fmla="*/ 50744 h 65670"/>
                  <a:gd name="connsiteX10" fmla="*/ 64688 w 73669"/>
                  <a:gd name="connsiteY10" fmla="*/ 20346 h 65670"/>
                  <a:gd name="connsiteX11" fmla="*/ 73878 w 73669"/>
                  <a:gd name="connsiteY11" fmla="*/ 24624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567" y="65961"/>
                    </a:moveTo>
                    <a:lnTo>
                      <a:pt x="208" y="40623"/>
                    </a:lnTo>
                    <a:lnTo>
                      <a:pt x="18998" y="291"/>
                    </a:lnTo>
                    <a:lnTo>
                      <a:pt x="28188" y="4607"/>
                    </a:lnTo>
                    <a:lnTo>
                      <a:pt x="14533" y="33926"/>
                    </a:lnTo>
                    <a:lnTo>
                      <a:pt x="26588" y="39544"/>
                    </a:lnTo>
                    <a:lnTo>
                      <a:pt x="39313" y="12234"/>
                    </a:lnTo>
                    <a:lnTo>
                      <a:pt x="48465" y="16513"/>
                    </a:lnTo>
                    <a:lnTo>
                      <a:pt x="35741" y="43823"/>
                    </a:lnTo>
                    <a:lnTo>
                      <a:pt x="50549" y="50744"/>
                    </a:lnTo>
                    <a:lnTo>
                      <a:pt x="64688" y="20346"/>
                    </a:lnTo>
                    <a:lnTo>
                      <a:pt x="73878" y="24624"/>
                    </a:lnTo>
                    <a:close/>
                  </a:path>
                </a:pathLst>
              </a:custGeom>
              <a:solidFill>
                <a:srgbClr val="000000"/>
              </a:solidFill>
              <a:ln w="9525" cap="flat">
                <a:noFill/>
                <a:prstDash val="solid"/>
                <a:miter/>
              </a:ln>
            </p:spPr>
            <p:txBody>
              <a:bodyPr rtlCol="0" anchor="ctr"/>
              <a:lstStyle/>
              <a:p>
                <a:endParaRPr lang="en-CA"/>
              </a:p>
            </p:txBody>
          </p:sp>
          <p:sp>
            <p:nvSpPr>
              <p:cNvPr id="869" name="Freeform: Shape 868">
                <a:extLst>
                  <a:ext uri="{FF2B5EF4-FFF2-40B4-BE49-F238E27FC236}">
                    <a16:creationId xmlns:a16="http://schemas.microsoft.com/office/drawing/2014/main" id="{07BA9058-3C97-405B-B58A-2F0B77E90D94}"/>
                  </a:ext>
                </a:extLst>
              </p:cNvPr>
              <p:cNvSpPr/>
              <p:nvPr/>
            </p:nvSpPr>
            <p:spPr>
              <a:xfrm>
                <a:off x="2599996" y="3710571"/>
                <a:ext cx="59494" cy="61337"/>
              </a:xfrm>
              <a:custGeom>
                <a:avLst/>
                <a:gdLst>
                  <a:gd name="connsiteX0" fmla="*/ 54570 w 59494"/>
                  <a:gd name="connsiteY0" fmla="*/ 61623 h 61337"/>
                  <a:gd name="connsiteX1" fmla="*/ 210 w 59494"/>
                  <a:gd name="connsiteY1" fmla="*/ 36285 h 61337"/>
                  <a:gd name="connsiteX2" fmla="*/ 8433 w 59494"/>
                  <a:gd name="connsiteY2" fmla="*/ 18649 h 61337"/>
                  <a:gd name="connsiteX3" fmla="*/ 15316 w 59494"/>
                  <a:gd name="connsiteY3" fmla="*/ 5999 h 61337"/>
                  <a:gd name="connsiteX4" fmla="*/ 24283 w 59494"/>
                  <a:gd name="connsiteY4" fmla="*/ 641 h 61337"/>
                  <a:gd name="connsiteX5" fmla="*/ 36338 w 59494"/>
                  <a:gd name="connsiteY5" fmla="*/ 2427 h 61337"/>
                  <a:gd name="connsiteX6" fmla="*/ 43929 w 59494"/>
                  <a:gd name="connsiteY6" fmla="*/ 8157 h 61337"/>
                  <a:gd name="connsiteX7" fmla="*/ 47128 w 59494"/>
                  <a:gd name="connsiteY7" fmla="*/ 15301 h 61337"/>
                  <a:gd name="connsiteX8" fmla="*/ 47054 w 59494"/>
                  <a:gd name="connsiteY8" fmla="*/ 22184 h 61337"/>
                  <a:gd name="connsiteX9" fmla="*/ 42515 w 59494"/>
                  <a:gd name="connsiteY9" fmla="*/ 33941 h 61337"/>
                  <a:gd name="connsiteX10" fmla="*/ 39203 w 59494"/>
                  <a:gd name="connsiteY10" fmla="*/ 41085 h 61337"/>
                  <a:gd name="connsiteX11" fmla="*/ 59704 w 59494"/>
                  <a:gd name="connsiteY11" fmla="*/ 50647 h 61337"/>
                  <a:gd name="connsiteX12" fmla="*/ 54570 w 59494"/>
                  <a:gd name="connsiteY12" fmla="*/ 61623 h 61337"/>
                  <a:gd name="connsiteX13" fmla="*/ 14535 w 59494"/>
                  <a:gd name="connsiteY13" fmla="*/ 29588 h 61337"/>
                  <a:gd name="connsiteX14" fmla="*/ 29939 w 59494"/>
                  <a:gd name="connsiteY14" fmla="*/ 36806 h 61337"/>
                  <a:gd name="connsiteX15" fmla="*/ 32767 w 59494"/>
                  <a:gd name="connsiteY15" fmla="*/ 30779 h 61337"/>
                  <a:gd name="connsiteX16" fmla="*/ 35929 w 59494"/>
                  <a:gd name="connsiteY16" fmla="*/ 21700 h 61337"/>
                  <a:gd name="connsiteX17" fmla="*/ 34887 w 59494"/>
                  <a:gd name="connsiteY17" fmla="*/ 17012 h 61337"/>
                  <a:gd name="connsiteX18" fmla="*/ 31241 w 59494"/>
                  <a:gd name="connsiteY18" fmla="*/ 13812 h 61337"/>
                  <a:gd name="connsiteX19" fmla="*/ 25511 w 59494"/>
                  <a:gd name="connsiteY19" fmla="*/ 13254 h 61337"/>
                  <a:gd name="connsiteX20" fmla="*/ 21046 w 59494"/>
                  <a:gd name="connsiteY20" fmla="*/ 16566 h 61337"/>
                  <a:gd name="connsiteX21" fmla="*/ 16991 w 59494"/>
                  <a:gd name="connsiteY21" fmla="*/ 24305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570" y="61623"/>
                    </a:moveTo>
                    <a:lnTo>
                      <a:pt x="210" y="36285"/>
                    </a:lnTo>
                    <a:lnTo>
                      <a:pt x="8433" y="18649"/>
                    </a:lnTo>
                    <a:cubicBezTo>
                      <a:pt x="11521" y="11989"/>
                      <a:pt x="13828" y="7748"/>
                      <a:pt x="15316" y="5999"/>
                    </a:cubicBezTo>
                    <a:cubicBezTo>
                      <a:pt x="17586" y="3245"/>
                      <a:pt x="20600" y="1460"/>
                      <a:pt x="24283" y="641"/>
                    </a:cubicBezTo>
                    <a:cubicBezTo>
                      <a:pt x="28004" y="-178"/>
                      <a:pt x="32022" y="418"/>
                      <a:pt x="36338" y="2427"/>
                    </a:cubicBezTo>
                    <a:cubicBezTo>
                      <a:pt x="39687" y="3990"/>
                      <a:pt x="42217" y="5887"/>
                      <a:pt x="43929" y="8157"/>
                    </a:cubicBezTo>
                    <a:cubicBezTo>
                      <a:pt x="45640" y="10426"/>
                      <a:pt x="46719" y="12808"/>
                      <a:pt x="47128" y="15301"/>
                    </a:cubicBezTo>
                    <a:cubicBezTo>
                      <a:pt x="47575" y="17756"/>
                      <a:pt x="47538" y="20063"/>
                      <a:pt x="47054" y="22184"/>
                    </a:cubicBezTo>
                    <a:cubicBezTo>
                      <a:pt x="46347" y="25049"/>
                      <a:pt x="44859" y="28956"/>
                      <a:pt x="42515" y="33941"/>
                    </a:cubicBezTo>
                    <a:lnTo>
                      <a:pt x="39203" y="41085"/>
                    </a:lnTo>
                    <a:lnTo>
                      <a:pt x="59704" y="50647"/>
                    </a:lnTo>
                    <a:lnTo>
                      <a:pt x="54570" y="61623"/>
                    </a:lnTo>
                    <a:moveTo>
                      <a:pt x="14535" y="29588"/>
                    </a:moveTo>
                    <a:lnTo>
                      <a:pt x="29939" y="36806"/>
                    </a:lnTo>
                    <a:lnTo>
                      <a:pt x="32767" y="30779"/>
                    </a:lnTo>
                    <a:cubicBezTo>
                      <a:pt x="34776" y="26463"/>
                      <a:pt x="35818" y="23412"/>
                      <a:pt x="35929" y="21700"/>
                    </a:cubicBezTo>
                    <a:cubicBezTo>
                      <a:pt x="36041" y="19989"/>
                      <a:pt x="35706" y="18426"/>
                      <a:pt x="34887" y="17012"/>
                    </a:cubicBezTo>
                    <a:cubicBezTo>
                      <a:pt x="34069" y="15635"/>
                      <a:pt x="32841" y="14556"/>
                      <a:pt x="31241" y="13812"/>
                    </a:cubicBezTo>
                    <a:cubicBezTo>
                      <a:pt x="29232" y="12882"/>
                      <a:pt x="27334" y="12696"/>
                      <a:pt x="25511" y="13254"/>
                    </a:cubicBezTo>
                    <a:cubicBezTo>
                      <a:pt x="23688" y="13849"/>
                      <a:pt x="22200" y="14928"/>
                      <a:pt x="21046" y="16566"/>
                    </a:cubicBezTo>
                    <a:cubicBezTo>
                      <a:pt x="20191" y="17756"/>
                      <a:pt x="18851" y="20324"/>
                      <a:pt x="16991" y="24305"/>
                    </a:cubicBezTo>
                    <a:close/>
                  </a:path>
                </a:pathLst>
              </a:custGeom>
              <a:solidFill>
                <a:srgbClr val="000000"/>
              </a:solidFill>
              <a:ln w="9525" cap="flat">
                <a:noFill/>
                <a:prstDash val="solid"/>
                <a:miter/>
              </a:ln>
            </p:spPr>
            <p:txBody>
              <a:bodyPr rtlCol="0" anchor="ctr"/>
              <a:lstStyle/>
              <a:p>
                <a:endParaRPr lang="en-CA"/>
              </a:p>
            </p:txBody>
          </p:sp>
        </p:grpSp>
        <p:grpSp>
          <p:nvGrpSpPr>
            <p:cNvPr id="651" name="Graphic 4">
              <a:extLst>
                <a:ext uri="{FF2B5EF4-FFF2-40B4-BE49-F238E27FC236}">
                  <a16:creationId xmlns:a16="http://schemas.microsoft.com/office/drawing/2014/main" id="{166DF4E9-1E9D-416B-94CC-D2817851A30C}"/>
                </a:ext>
              </a:extLst>
            </p:cNvPr>
            <p:cNvGrpSpPr/>
            <p:nvPr/>
          </p:nvGrpSpPr>
          <p:grpSpPr>
            <a:xfrm>
              <a:off x="3251622" y="4789670"/>
              <a:ext cx="82409" cy="127338"/>
              <a:chOff x="2738242" y="3703004"/>
              <a:chExt cx="111373" cy="172094"/>
            </a:xfrm>
          </p:grpSpPr>
          <p:sp>
            <p:nvSpPr>
              <p:cNvPr id="864" name="Freeform: Shape 863">
                <a:extLst>
                  <a:ext uri="{FF2B5EF4-FFF2-40B4-BE49-F238E27FC236}">
                    <a16:creationId xmlns:a16="http://schemas.microsoft.com/office/drawing/2014/main" id="{5EFE2F29-068A-4984-BB5D-90EDED609A64}"/>
                  </a:ext>
                </a:extLst>
              </p:cNvPr>
              <p:cNvSpPr/>
              <p:nvPr/>
            </p:nvSpPr>
            <p:spPr>
              <a:xfrm>
                <a:off x="2738242" y="3814624"/>
                <a:ext cx="62871" cy="60475"/>
              </a:xfrm>
              <a:custGeom>
                <a:avLst/>
                <a:gdLst>
                  <a:gd name="connsiteX0" fmla="*/ 19772 w 62871"/>
                  <a:gd name="connsiteY0" fmla="*/ 57031 h 60475"/>
                  <a:gd name="connsiteX1" fmla="*/ 6973 w 62871"/>
                  <a:gd name="connsiteY1" fmla="*/ 48027 h 60475"/>
                  <a:gd name="connsiteX2" fmla="*/ 1875 w 62871"/>
                  <a:gd name="connsiteY2" fmla="*/ 39507 h 60475"/>
                  <a:gd name="connsiteX3" fmla="*/ 238 w 62871"/>
                  <a:gd name="connsiteY3" fmla="*/ 30168 h 60475"/>
                  <a:gd name="connsiteX4" fmla="*/ 3587 w 62871"/>
                  <a:gd name="connsiteY4" fmla="*/ 17443 h 60475"/>
                  <a:gd name="connsiteX5" fmla="*/ 19995 w 62871"/>
                  <a:gd name="connsiteY5" fmla="*/ 1705 h 60475"/>
                  <a:gd name="connsiteX6" fmla="*/ 44105 w 62871"/>
                  <a:gd name="connsiteY6" fmla="*/ 4160 h 60475"/>
                  <a:gd name="connsiteX7" fmla="*/ 61369 w 62871"/>
                  <a:gd name="connsiteY7" fmla="*/ 20903 h 60475"/>
                  <a:gd name="connsiteX8" fmla="*/ 59881 w 62871"/>
                  <a:gd name="connsiteY8" fmla="*/ 43525 h 60475"/>
                  <a:gd name="connsiteX9" fmla="*/ 43473 w 62871"/>
                  <a:gd name="connsiteY9" fmla="*/ 59376 h 60475"/>
                  <a:gd name="connsiteX10" fmla="*/ 19772 w 62871"/>
                  <a:gd name="connsiteY10" fmla="*/ 57031 h 60475"/>
                  <a:gd name="connsiteX11" fmla="*/ 24646 w 62871"/>
                  <a:gd name="connsiteY11" fmla="*/ 45534 h 60475"/>
                  <a:gd name="connsiteX12" fmla="*/ 40645 w 62871"/>
                  <a:gd name="connsiteY12" fmla="*/ 47804 h 60475"/>
                  <a:gd name="connsiteX13" fmla="*/ 50468 w 62871"/>
                  <a:gd name="connsiteY13" fmla="*/ 39172 h 60475"/>
                  <a:gd name="connsiteX14" fmla="*/ 50765 w 62871"/>
                  <a:gd name="connsiteY14" fmla="*/ 26224 h 60475"/>
                  <a:gd name="connsiteX15" fmla="*/ 38524 w 62871"/>
                  <a:gd name="connsiteY15" fmla="*/ 15397 h 60475"/>
                  <a:gd name="connsiteX16" fmla="*/ 22674 w 62871"/>
                  <a:gd name="connsiteY16" fmla="*/ 12978 h 60475"/>
                  <a:gd name="connsiteX17" fmla="*/ 13000 w 62871"/>
                  <a:gd name="connsiteY17" fmla="*/ 21722 h 60475"/>
                  <a:gd name="connsiteX18" fmla="*/ 12554 w 62871"/>
                  <a:gd name="connsiteY18" fmla="*/ 34819 h 60475"/>
                  <a:gd name="connsiteX19" fmla="*/ 24646 w 62871"/>
                  <a:gd name="connsiteY19" fmla="*/ 45534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72" y="57031"/>
                    </a:moveTo>
                    <a:cubicBezTo>
                      <a:pt x="14228" y="54427"/>
                      <a:pt x="9949" y="51450"/>
                      <a:pt x="6973" y="48027"/>
                    </a:cubicBezTo>
                    <a:cubicBezTo>
                      <a:pt x="4777" y="45497"/>
                      <a:pt x="3066" y="42670"/>
                      <a:pt x="1875" y="39507"/>
                    </a:cubicBezTo>
                    <a:cubicBezTo>
                      <a:pt x="685" y="36344"/>
                      <a:pt x="127" y="33219"/>
                      <a:pt x="238" y="30168"/>
                    </a:cubicBezTo>
                    <a:cubicBezTo>
                      <a:pt x="387" y="26112"/>
                      <a:pt x="1503" y="21871"/>
                      <a:pt x="3587" y="17443"/>
                    </a:cubicBezTo>
                    <a:cubicBezTo>
                      <a:pt x="7308" y="9444"/>
                      <a:pt x="12777" y="4197"/>
                      <a:pt x="19995" y="1705"/>
                    </a:cubicBezTo>
                    <a:cubicBezTo>
                      <a:pt x="27213" y="-788"/>
                      <a:pt x="35250" y="30"/>
                      <a:pt x="44105" y="4160"/>
                    </a:cubicBezTo>
                    <a:cubicBezTo>
                      <a:pt x="52886" y="8253"/>
                      <a:pt x="58616" y="13834"/>
                      <a:pt x="61369" y="20903"/>
                    </a:cubicBezTo>
                    <a:cubicBezTo>
                      <a:pt x="64085" y="28010"/>
                      <a:pt x="63602" y="35526"/>
                      <a:pt x="59881" y="43525"/>
                    </a:cubicBezTo>
                    <a:cubicBezTo>
                      <a:pt x="56086" y="51599"/>
                      <a:pt x="50654" y="56883"/>
                      <a:pt x="43473" y="59376"/>
                    </a:cubicBezTo>
                    <a:cubicBezTo>
                      <a:pt x="36329" y="61831"/>
                      <a:pt x="28404" y="61050"/>
                      <a:pt x="19772" y="57031"/>
                    </a:cubicBezTo>
                    <a:moveTo>
                      <a:pt x="24646" y="45534"/>
                    </a:moveTo>
                    <a:cubicBezTo>
                      <a:pt x="30822" y="48399"/>
                      <a:pt x="36143" y="49144"/>
                      <a:pt x="40645" y="47804"/>
                    </a:cubicBezTo>
                    <a:cubicBezTo>
                      <a:pt x="45147" y="46427"/>
                      <a:pt x="48421" y="43562"/>
                      <a:pt x="50468" y="39172"/>
                    </a:cubicBezTo>
                    <a:cubicBezTo>
                      <a:pt x="52514" y="34819"/>
                      <a:pt x="52626" y="30503"/>
                      <a:pt x="50765" y="26224"/>
                    </a:cubicBezTo>
                    <a:cubicBezTo>
                      <a:pt x="48905" y="21945"/>
                      <a:pt x="44849" y="18336"/>
                      <a:pt x="38524" y="15397"/>
                    </a:cubicBezTo>
                    <a:cubicBezTo>
                      <a:pt x="32311" y="12495"/>
                      <a:pt x="27027" y="11676"/>
                      <a:pt x="22674" y="12978"/>
                    </a:cubicBezTo>
                    <a:cubicBezTo>
                      <a:pt x="18358" y="14281"/>
                      <a:pt x="15121" y="17183"/>
                      <a:pt x="13000" y="21722"/>
                    </a:cubicBezTo>
                    <a:cubicBezTo>
                      <a:pt x="10879" y="26261"/>
                      <a:pt x="10731" y="30614"/>
                      <a:pt x="12554" y="34819"/>
                    </a:cubicBezTo>
                    <a:cubicBezTo>
                      <a:pt x="14377" y="39060"/>
                      <a:pt x="18395" y="42632"/>
                      <a:pt x="24646" y="45534"/>
                    </a:cubicBezTo>
                    <a:close/>
                  </a:path>
                </a:pathLst>
              </a:custGeom>
              <a:solidFill>
                <a:srgbClr val="000000"/>
              </a:solidFill>
              <a:ln w="9525" cap="flat">
                <a:noFill/>
                <a:prstDash val="solid"/>
                <a:miter/>
              </a:ln>
            </p:spPr>
            <p:txBody>
              <a:bodyPr rtlCol="0" anchor="ctr"/>
              <a:lstStyle/>
              <a:p>
                <a:endParaRPr lang="en-CA"/>
              </a:p>
            </p:txBody>
          </p:sp>
          <p:sp>
            <p:nvSpPr>
              <p:cNvPr id="865" name="Freeform: Shape 864">
                <a:extLst>
                  <a:ext uri="{FF2B5EF4-FFF2-40B4-BE49-F238E27FC236}">
                    <a16:creationId xmlns:a16="http://schemas.microsoft.com/office/drawing/2014/main" id="{79E8DD1A-3370-45CB-B790-C451EBBC854E}"/>
                  </a:ext>
                </a:extLst>
              </p:cNvPr>
              <p:cNvSpPr/>
              <p:nvPr/>
            </p:nvSpPr>
            <p:spPr>
              <a:xfrm>
                <a:off x="2765900" y="3758450"/>
                <a:ext cx="61785" cy="57350"/>
              </a:xfrm>
              <a:custGeom>
                <a:avLst/>
                <a:gdLst>
                  <a:gd name="connsiteX0" fmla="*/ 43773 w 61785"/>
                  <a:gd name="connsiteY0" fmla="*/ 20284 h 57350"/>
                  <a:gd name="connsiteX1" fmla="*/ 52108 w 61785"/>
                  <a:gd name="connsiteY1" fmla="*/ 11206 h 57350"/>
                  <a:gd name="connsiteX2" fmla="*/ 61521 w 61785"/>
                  <a:gd name="connsiteY2" fmla="*/ 25493 h 57350"/>
                  <a:gd name="connsiteX3" fmla="*/ 59140 w 61785"/>
                  <a:gd name="connsiteY3" fmla="*/ 41976 h 57350"/>
                  <a:gd name="connsiteX4" fmla="*/ 43438 w 61785"/>
                  <a:gd name="connsiteY4" fmla="*/ 56338 h 57350"/>
                  <a:gd name="connsiteX5" fmla="*/ 19923 w 61785"/>
                  <a:gd name="connsiteY5" fmla="*/ 53882 h 57350"/>
                  <a:gd name="connsiteX6" fmla="*/ 2101 w 61785"/>
                  <a:gd name="connsiteY6" fmla="*/ 37028 h 57350"/>
                  <a:gd name="connsiteX7" fmla="*/ 3218 w 61785"/>
                  <a:gd name="connsiteY7" fmla="*/ 15075 h 57350"/>
                  <a:gd name="connsiteX8" fmla="*/ 16649 w 61785"/>
                  <a:gd name="connsiteY8" fmla="*/ 1644 h 57350"/>
                  <a:gd name="connsiteX9" fmla="*/ 29262 w 61785"/>
                  <a:gd name="connsiteY9" fmla="*/ 714 h 57350"/>
                  <a:gd name="connsiteX10" fmla="*/ 26807 w 61785"/>
                  <a:gd name="connsiteY10" fmla="*/ 12806 h 57350"/>
                  <a:gd name="connsiteX11" fmla="*/ 18249 w 61785"/>
                  <a:gd name="connsiteY11" fmla="*/ 13736 h 57350"/>
                  <a:gd name="connsiteX12" fmla="*/ 12333 w 61785"/>
                  <a:gd name="connsiteY12" fmla="*/ 20024 h 57350"/>
                  <a:gd name="connsiteX13" fmla="*/ 12073 w 61785"/>
                  <a:gd name="connsiteY13" fmla="*/ 31856 h 57350"/>
                  <a:gd name="connsiteX14" fmla="*/ 24388 w 61785"/>
                  <a:gd name="connsiteY14" fmla="*/ 42162 h 57350"/>
                  <a:gd name="connsiteX15" fmla="*/ 40797 w 61785"/>
                  <a:gd name="connsiteY15" fmla="*/ 45325 h 57350"/>
                  <a:gd name="connsiteX16" fmla="*/ 49689 w 61785"/>
                  <a:gd name="connsiteY16" fmla="*/ 37697 h 57350"/>
                  <a:gd name="connsiteX17" fmla="*/ 50433 w 61785"/>
                  <a:gd name="connsiteY17" fmla="*/ 28879 h 57350"/>
                  <a:gd name="connsiteX18" fmla="*/ 43773 w 61785"/>
                  <a:gd name="connsiteY18" fmla="*/ 20284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773" y="20284"/>
                    </a:moveTo>
                    <a:lnTo>
                      <a:pt x="52108" y="11206"/>
                    </a:lnTo>
                    <a:cubicBezTo>
                      <a:pt x="57279" y="15596"/>
                      <a:pt x="60442" y="20359"/>
                      <a:pt x="61521" y="25493"/>
                    </a:cubicBezTo>
                    <a:cubicBezTo>
                      <a:pt x="62637" y="30665"/>
                      <a:pt x="61856" y="36135"/>
                      <a:pt x="59140" y="41976"/>
                    </a:cubicBezTo>
                    <a:cubicBezTo>
                      <a:pt x="55754" y="49194"/>
                      <a:pt x="50508" y="53994"/>
                      <a:pt x="43438" y="56338"/>
                    </a:cubicBezTo>
                    <a:cubicBezTo>
                      <a:pt x="36332" y="58682"/>
                      <a:pt x="28481" y="57864"/>
                      <a:pt x="19923" y="53882"/>
                    </a:cubicBezTo>
                    <a:cubicBezTo>
                      <a:pt x="10882" y="49641"/>
                      <a:pt x="4929" y="44023"/>
                      <a:pt x="2101" y="37028"/>
                    </a:cubicBezTo>
                    <a:cubicBezTo>
                      <a:pt x="-726" y="30033"/>
                      <a:pt x="-354" y="22703"/>
                      <a:pt x="3218" y="15075"/>
                    </a:cubicBezTo>
                    <a:cubicBezTo>
                      <a:pt x="6306" y="8415"/>
                      <a:pt x="10771" y="3951"/>
                      <a:pt x="16649" y="1644"/>
                    </a:cubicBezTo>
                    <a:cubicBezTo>
                      <a:pt x="20147" y="230"/>
                      <a:pt x="24351" y="-68"/>
                      <a:pt x="29262" y="714"/>
                    </a:cubicBezTo>
                    <a:lnTo>
                      <a:pt x="26807" y="12806"/>
                    </a:lnTo>
                    <a:cubicBezTo>
                      <a:pt x="23681" y="12136"/>
                      <a:pt x="20816" y="12434"/>
                      <a:pt x="18249" y="13736"/>
                    </a:cubicBezTo>
                    <a:cubicBezTo>
                      <a:pt x="15645" y="15001"/>
                      <a:pt x="13673" y="17085"/>
                      <a:pt x="12333" y="20024"/>
                    </a:cubicBezTo>
                    <a:cubicBezTo>
                      <a:pt x="10436" y="24042"/>
                      <a:pt x="10361" y="27986"/>
                      <a:pt x="12073" y="31856"/>
                    </a:cubicBezTo>
                    <a:cubicBezTo>
                      <a:pt x="13822" y="35725"/>
                      <a:pt x="17914" y="39148"/>
                      <a:pt x="24388" y="42162"/>
                    </a:cubicBezTo>
                    <a:cubicBezTo>
                      <a:pt x="31272" y="45362"/>
                      <a:pt x="36741" y="46441"/>
                      <a:pt x="40797" y="45325"/>
                    </a:cubicBezTo>
                    <a:cubicBezTo>
                      <a:pt x="44889" y="44209"/>
                      <a:pt x="47829" y="41678"/>
                      <a:pt x="49689" y="37697"/>
                    </a:cubicBezTo>
                    <a:cubicBezTo>
                      <a:pt x="51066" y="34795"/>
                      <a:pt x="51289" y="31856"/>
                      <a:pt x="50433" y="28879"/>
                    </a:cubicBezTo>
                    <a:cubicBezTo>
                      <a:pt x="49540" y="25903"/>
                      <a:pt x="47345" y="23038"/>
                      <a:pt x="43773" y="20284"/>
                    </a:cubicBezTo>
                    <a:close/>
                  </a:path>
                </a:pathLst>
              </a:custGeom>
              <a:solidFill>
                <a:srgbClr val="000000"/>
              </a:solidFill>
              <a:ln w="9525" cap="flat">
                <a:noFill/>
                <a:prstDash val="solid"/>
                <a:miter/>
              </a:ln>
            </p:spPr>
            <p:txBody>
              <a:bodyPr rtlCol="0" anchor="ctr"/>
              <a:lstStyle/>
              <a:p>
                <a:endParaRPr lang="en-CA"/>
              </a:p>
            </p:txBody>
          </p:sp>
          <p:sp>
            <p:nvSpPr>
              <p:cNvPr id="866" name="Freeform: Shape 865">
                <a:extLst>
                  <a:ext uri="{FF2B5EF4-FFF2-40B4-BE49-F238E27FC236}">
                    <a16:creationId xmlns:a16="http://schemas.microsoft.com/office/drawing/2014/main" id="{7872CFB1-9AE8-461D-BE30-AB3C97B8086B}"/>
                  </a:ext>
                </a:extLst>
              </p:cNvPr>
              <p:cNvSpPr/>
              <p:nvPr/>
            </p:nvSpPr>
            <p:spPr>
              <a:xfrm>
                <a:off x="2782605" y="3703004"/>
                <a:ext cx="67009" cy="52424"/>
              </a:xfrm>
              <a:custGeom>
                <a:avLst/>
                <a:gdLst>
                  <a:gd name="connsiteX0" fmla="*/ 62142 w 67009"/>
                  <a:gd name="connsiteY0" fmla="*/ 52710 h 52424"/>
                  <a:gd name="connsiteX1" fmla="*/ 16936 w 67009"/>
                  <a:gd name="connsiteY1" fmla="*/ 31651 h 52424"/>
                  <a:gd name="connsiteX2" fmla="*/ 9420 w 67009"/>
                  <a:gd name="connsiteY2" fmla="*/ 47799 h 52424"/>
                  <a:gd name="connsiteX3" fmla="*/ 230 w 67009"/>
                  <a:gd name="connsiteY3" fmla="*/ 43520 h 52424"/>
                  <a:gd name="connsiteX4" fmla="*/ 20396 w 67009"/>
                  <a:gd name="connsiteY4" fmla="*/ 285 h 52424"/>
                  <a:gd name="connsiteX5" fmla="*/ 29586 w 67009"/>
                  <a:gd name="connsiteY5" fmla="*/ 4564 h 52424"/>
                  <a:gd name="connsiteX6" fmla="*/ 22070 w 67009"/>
                  <a:gd name="connsiteY6" fmla="*/ 20675 h 52424"/>
                  <a:gd name="connsiteX7" fmla="*/ 67240 w 67009"/>
                  <a:gd name="connsiteY7" fmla="*/ 4173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142" y="52710"/>
                    </a:moveTo>
                    <a:lnTo>
                      <a:pt x="16936" y="31651"/>
                    </a:lnTo>
                    <a:lnTo>
                      <a:pt x="9420" y="47799"/>
                    </a:lnTo>
                    <a:lnTo>
                      <a:pt x="230" y="43520"/>
                    </a:lnTo>
                    <a:lnTo>
                      <a:pt x="20396" y="285"/>
                    </a:lnTo>
                    <a:lnTo>
                      <a:pt x="29586" y="4564"/>
                    </a:lnTo>
                    <a:lnTo>
                      <a:pt x="22070" y="20675"/>
                    </a:lnTo>
                    <a:lnTo>
                      <a:pt x="67240" y="41734"/>
                    </a:lnTo>
                    <a:close/>
                  </a:path>
                </a:pathLst>
              </a:custGeom>
              <a:solidFill>
                <a:srgbClr val="000000"/>
              </a:solidFill>
              <a:ln w="9525" cap="flat">
                <a:noFill/>
                <a:prstDash val="solid"/>
                <a:miter/>
              </a:ln>
            </p:spPr>
            <p:txBody>
              <a:bodyPr rtlCol="0" anchor="ctr"/>
              <a:lstStyle/>
              <a:p>
                <a:endParaRPr lang="en-CA"/>
              </a:p>
            </p:txBody>
          </p:sp>
        </p:grpSp>
        <p:grpSp>
          <p:nvGrpSpPr>
            <p:cNvPr id="652" name="Graphic 4">
              <a:extLst>
                <a:ext uri="{FF2B5EF4-FFF2-40B4-BE49-F238E27FC236}">
                  <a16:creationId xmlns:a16="http://schemas.microsoft.com/office/drawing/2014/main" id="{0FC4D699-4B86-406F-B526-35D1A26E5C20}"/>
                </a:ext>
              </a:extLst>
            </p:cNvPr>
            <p:cNvGrpSpPr/>
            <p:nvPr/>
          </p:nvGrpSpPr>
          <p:grpSpPr>
            <a:xfrm>
              <a:off x="3380062" y="4788574"/>
              <a:ext cx="88345" cy="136319"/>
              <a:chOff x="2911824" y="3701523"/>
              <a:chExt cx="119396" cy="184231"/>
            </a:xfrm>
          </p:grpSpPr>
          <p:sp>
            <p:nvSpPr>
              <p:cNvPr id="861" name="Freeform: Shape 860">
                <a:extLst>
                  <a:ext uri="{FF2B5EF4-FFF2-40B4-BE49-F238E27FC236}">
                    <a16:creationId xmlns:a16="http://schemas.microsoft.com/office/drawing/2014/main" id="{9E040E61-B083-42B4-B431-39D480B1C627}"/>
                  </a:ext>
                </a:extLst>
              </p:cNvPr>
              <p:cNvSpPr/>
              <p:nvPr/>
            </p:nvSpPr>
            <p:spPr>
              <a:xfrm>
                <a:off x="2911824" y="3817293"/>
                <a:ext cx="74488" cy="68460"/>
              </a:xfrm>
              <a:custGeom>
                <a:avLst/>
                <a:gdLst>
                  <a:gd name="connsiteX0" fmla="*/ 54640 w 74488"/>
                  <a:gd name="connsiteY0" fmla="*/ 68758 h 68460"/>
                  <a:gd name="connsiteX1" fmla="*/ 243 w 74488"/>
                  <a:gd name="connsiteY1" fmla="*/ 43420 h 68460"/>
                  <a:gd name="connsiteX2" fmla="*/ 5229 w 74488"/>
                  <a:gd name="connsiteY2" fmla="*/ 32742 h 68460"/>
                  <a:gd name="connsiteX3" fmla="*/ 51924 w 74488"/>
                  <a:gd name="connsiteY3" fmla="*/ 27422 h 68460"/>
                  <a:gd name="connsiteX4" fmla="*/ 15610 w 74488"/>
                  <a:gd name="connsiteY4" fmla="*/ 10492 h 68460"/>
                  <a:gd name="connsiteX5" fmla="*/ 20372 w 74488"/>
                  <a:gd name="connsiteY5" fmla="*/ 298 h 68460"/>
                  <a:gd name="connsiteX6" fmla="*/ 74732 w 74488"/>
                  <a:gd name="connsiteY6" fmla="*/ 25636 h 68460"/>
                  <a:gd name="connsiteX7" fmla="*/ 69597 w 74488"/>
                  <a:gd name="connsiteY7" fmla="*/ 36649 h 68460"/>
                  <a:gd name="connsiteX8" fmla="*/ 23907 w 74488"/>
                  <a:gd name="connsiteY8" fmla="*/ 42044 h 68460"/>
                  <a:gd name="connsiteX9" fmla="*/ 59402 w 74488"/>
                  <a:gd name="connsiteY9" fmla="*/ 5856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40" y="68758"/>
                    </a:moveTo>
                    <a:lnTo>
                      <a:pt x="243" y="43420"/>
                    </a:lnTo>
                    <a:lnTo>
                      <a:pt x="5229" y="32742"/>
                    </a:lnTo>
                    <a:lnTo>
                      <a:pt x="51924" y="27422"/>
                    </a:lnTo>
                    <a:lnTo>
                      <a:pt x="15610" y="10492"/>
                    </a:lnTo>
                    <a:lnTo>
                      <a:pt x="20372" y="298"/>
                    </a:lnTo>
                    <a:lnTo>
                      <a:pt x="74732" y="25636"/>
                    </a:lnTo>
                    <a:lnTo>
                      <a:pt x="69597" y="36649"/>
                    </a:lnTo>
                    <a:lnTo>
                      <a:pt x="23907" y="42044"/>
                    </a:lnTo>
                    <a:lnTo>
                      <a:pt x="59402" y="58564"/>
                    </a:lnTo>
                    <a:close/>
                  </a:path>
                </a:pathLst>
              </a:custGeom>
              <a:solidFill>
                <a:srgbClr val="000000"/>
              </a:solidFill>
              <a:ln w="9525" cap="flat">
                <a:noFill/>
                <a:prstDash val="solid"/>
                <a:miter/>
              </a:ln>
            </p:spPr>
            <p:txBody>
              <a:bodyPr rtlCol="0" anchor="ctr"/>
              <a:lstStyle/>
              <a:p>
                <a:endParaRPr lang="en-CA"/>
              </a:p>
            </p:txBody>
          </p:sp>
          <p:sp>
            <p:nvSpPr>
              <p:cNvPr id="862" name="Freeform: Shape 861">
                <a:extLst>
                  <a:ext uri="{FF2B5EF4-FFF2-40B4-BE49-F238E27FC236}">
                    <a16:creationId xmlns:a16="http://schemas.microsoft.com/office/drawing/2014/main" id="{ECA19573-9EB4-4B0D-AD82-2D74DAA0DCC9}"/>
                  </a:ext>
                </a:extLst>
              </p:cNvPr>
              <p:cNvSpPr/>
              <p:nvPr/>
            </p:nvSpPr>
            <p:spPr>
              <a:xfrm>
                <a:off x="2944306" y="3763998"/>
                <a:ext cx="62871" cy="60475"/>
              </a:xfrm>
              <a:custGeom>
                <a:avLst/>
                <a:gdLst>
                  <a:gd name="connsiteX0" fmla="*/ 19793 w 62871"/>
                  <a:gd name="connsiteY0" fmla="*/ 57026 h 60475"/>
                  <a:gd name="connsiteX1" fmla="*/ 6994 w 62871"/>
                  <a:gd name="connsiteY1" fmla="*/ 48022 h 60475"/>
                  <a:gd name="connsiteX2" fmla="*/ 1897 w 62871"/>
                  <a:gd name="connsiteY2" fmla="*/ 39502 h 60475"/>
                  <a:gd name="connsiteX3" fmla="*/ 260 w 62871"/>
                  <a:gd name="connsiteY3" fmla="*/ 30163 h 60475"/>
                  <a:gd name="connsiteX4" fmla="*/ 3608 w 62871"/>
                  <a:gd name="connsiteY4" fmla="*/ 17438 h 60475"/>
                  <a:gd name="connsiteX5" fmla="*/ 20017 w 62871"/>
                  <a:gd name="connsiteY5" fmla="*/ 1699 h 60475"/>
                  <a:gd name="connsiteX6" fmla="*/ 44127 w 62871"/>
                  <a:gd name="connsiteY6" fmla="*/ 4155 h 60475"/>
                  <a:gd name="connsiteX7" fmla="*/ 61391 w 62871"/>
                  <a:gd name="connsiteY7" fmla="*/ 20898 h 60475"/>
                  <a:gd name="connsiteX8" fmla="*/ 59903 w 62871"/>
                  <a:gd name="connsiteY8" fmla="*/ 43520 h 60475"/>
                  <a:gd name="connsiteX9" fmla="*/ 43494 w 62871"/>
                  <a:gd name="connsiteY9" fmla="*/ 59370 h 60475"/>
                  <a:gd name="connsiteX10" fmla="*/ 19793 w 62871"/>
                  <a:gd name="connsiteY10" fmla="*/ 57026 h 60475"/>
                  <a:gd name="connsiteX11" fmla="*/ 24668 w 62871"/>
                  <a:gd name="connsiteY11" fmla="*/ 45529 h 60475"/>
                  <a:gd name="connsiteX12" fmla="*/ 40667 w 62871"/>
                  <a:gd name="connsiteY12" fmla="*/ 47799 h 60475"/>
                  <a:gd name="connsiteX13" fmla="*/ 50489 w 62871"/>
                  <a:gd name="connsiteY13" fmla="*/ 39167 h 60475"/>
                  <a:gd name="connsiteX14" fmla="*/ 50787 w 62871"/>
                  <a:gd name="connsiteY14" fmla="*/ 26219 h 60475"/>
                  <a:gd name="connsiteX15" fmla="*/ 38546 w 62871"/>
                  <a:gd name="connsiteY15" fmla="*/ 15391 h 60475"/>
                  <a:gd name="connsiteX16" fmla="*/ 22696 w 62871"/>
                  <a:gd name="connsiteY16" fmla="*/ 12973 h 60475"/>
                  <a:gd name="connsiteX17" fmla="*/ 13022 w 62871"/>
                  <a:gd name="connsiteY17" fmla="*/ 21717 h 60475"/>
                  <a:gd name="connsiteX18" fmla="*/ 12575 w 62871"/>
                  <a:gd name="connsiteY18" fmla="*/ 34814 h 60475"/>
                  <a:gd name="connsiteX19" fmla="*/ 24668 w 62871"/>
                  <a:gd name="connsiteY19" fmla="*/ 45529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93" y="57026"/>
                    </a:moveTo>
                    <a:cubicBezTo>
                      <a:pt x="14250" y="54422"/>
                      <a:pt x="9971" y="51445"/>
                      <a:pt x="6994" y="48022"/>
                    </a:cubicBezTo>
                    <a:cubicBezTo>
                      <a:pt x="4799" y="45492"/>
                      <a:pt x="3087" y="42664"/>
                      <a:pt x="1897" y="39502"/>
                    </a:cubicBezTo>
                    <a:cubicBezTo>
                      <a:pt x="706" y="36339"/>
                      <a:pt x="148" y="33214"/>
                      <a:pt x="260" y="30163"/>
                    </a:cubicBezTo>
                    <a:cubicBezTo>
                      <a:pt x="409" y="26107"/>
                      <a:pt x="1525" y="21866"/>
                      <a:pt x="3608" y="17438"/>
                    </a:cubicBezTo>
                    <a:cubicBezTo>
                      <a:pt x="7329" y="9438"/>
                      <a:pt x="12799" y="4192"/>
                      <a:pt x="20017" y="1699"/>
                    </a:cubicBezTo>
                    <a:cubicBezTo>
                      <a:pt x="27235" y="-794"/>
                      <a:pt x="35272" y="25"/>
                      <a:pt x="44127" y="4155"/>
                    </a:cubicBezTo>
                    <a:cubicBezTo>
                      <a:pt x="52908" y="8248"/>
                      <a:pt x="58638" y="13829"/>
                      <a:pt x="61391" y="20898"/>
                    </a:cubicBezTo>
                    <a:cubicBezTo>
                      <a:pt x="64107" y="28005"/>
                      <a:pt x="63623" y="35520"/>
                      <a:pt x="59903" y="43520"/>
                    </a:cubicBezTo>
                    <a:cubicBezTo>
                      <a:pt x="56108" y="51594"/>
                      <a:pt x="50675" y="56877"/>
                      <a:pt x="43494" y="59370"/>
                    </a:cubicBezTo>
                    <a:cubicBezTo>
                      <a:pt x="36351" y="61826"/>
                      <a:pt x="28426" y="61045"/>
                      <a:pt x="19793" y="57026"/>
                    </a:cubicBezTo>
                    <a:moveTo>
                      <a:pt x="24668" y="45529"/>
                    </a:moveTo>
                    <a:cubicBezTo>
                      <a:pt x="30844" y="48394"/>
                      <a:pt x="36165" y="49138"/>
                      <a:pt x="40667" y="47799"/>
                    </a:cubicBezTo>
                    <a:cubicBezTo>
                      <a:pt x="45169" y="46422"/>
                      <a:pt x="48443" y="43557"/>
                      <a:pt x="50489" y="39167"/>
                    </a:cubicBezTo>
                    <a:cubicBezTo>
                      <a:pt x="52536" y="34814"/>
                      <a:pt x="52647" y="30498"/>
                      <a:pt x="50787" y="26219"/>
                    </a:cubicBezTo>
                    <a:cubicBezTo>
                      <a:pt x="48927" y="21940"/>
                      <a:pt x="44871" y="18331"/>
                      <a:pt x="38546" y="15391"/>
                    </a:cubicBezTo>
                    <a:cubicBezTo>
                      <a:pt x="32332" y="12489"/>
                      <a:pt x="27049" y="11671"/>
                      <a:pt x="22696" y="12973"/>
                    </a:cubicBezTo>
                    <a:cubicBezTo>
                      <a:pt x="18380" y="14275"/>
                      <a:pt x="15143" y="17177"/>
                      <a:pt x="13022" y="21717"/>
                    </a:cubicBezTo>
                    <a:cubicBezTo>
                      <a:pt x="10901" y="26256"/>
                      <a:pt x="10752" y="30609"/>
                      <a:pt x="12575" y="34814"/>
                    </a:cubicBezTo>
                    <a:cubicBezTo>
                      <a:pt x="14398" y="39055"/>
                      <a:pt x="18417" y="42627"/>
                      <a:pt x="24668" y="45529"/>
                    </a:cubicBezTo>
                    <a:close/>
                  </a:path>
                </a:pathLst>
              </a:custGeom>
              <a:solidFill>
                <a:srgbClr val="000000"/>
              </a:solidFill>
              <a:ln w="9525" cap="flat">
                <a:noFill/>
                <a:prstDash val="solid"/>
                <a:miter/>
              </a:ln>
            </p:spPr>
            <p:txBody>
              <a:bodyPr rtlCol="0" anchor="ctr"/>
              <a:lstStyle/>
              <a:p>
                <a:endParaRPr lang="en-CA"/>
              </a:p>
            </p:txBody>
          </p:sp>
          <p:sp>
            <p:nvSpPr>
              <p:cNvPr id="863" name="Freeform: Shape 862">
                <a:extLst>
                  <a:ext uri="{FF2B5EF4-FFF2-40B4-BE49-F238E27FC236}">
                    <a16:creationId xmlns:a16="http://schemas.microsoft.com/office/drawing/2014/main" id="{3AFB767C-7447-43BD-B5E1-3292D9E24356}"/>
                  </a:ext>
                </a:extLst>
              </p:cNvPr>
              <p:cNvSpPr/>
              <p:nvPr/>
            </p:nvSpPr>
            <p:spPr>
              <a:xfrm>
                <a:off x="2962313" y="3701523"/>
                <a:ext cx="68907" cy="56554"/>
              </a:xfrm>
              <a:custGeom>
                <a:avLst/>
                <a:gdLst>
                  <a:gd name="connsiteX0" fmla="*/ 63687 w 68907"/>
                  <a:gd name="connsiteY0" fmla="*/ 56840 h 56554"/>
                  <a:gd name="connsiteX1" fmla="*/ 249 w 68907"/>
                  <a:gd name="connsiteY1" fmla="*/ 50887 h 56554"/>
                  <a:gd name="connsiteX2" fmla="*/ 5793 w 68907"/>
                  <a:gd name="connsiteY2" fmla="*/ 38981 h 56554"/>
                  <a:gd name="connsiteX3" fmla="*/ 52450 w 68907"/>
                  <a:gd name="connsiteY3" fmla="*/ 44004 h 56554"/>
                  <a:gd name="connsiteX4" fmla="*/ 18443 w 68907"/>
                  <a:gd name="connsiteY4" fmla="*/ 11931 h 56554"/>
                  <a:gd name="connsiteX5" fmla="*/ 23875 w 68907"/>
                  <a:gd name="connsiteY5" fmla="*/ 286 h 56554"/>
                  <a:gd name="connsiteX6" fmla="*/ 69156 w 68907"/>
                  <a:gd name="connsiteY6" fmla="*/ 45120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687" y="56840"/>
                    </a:moveTo>
                    <a:lnTo>
                      <a:pt x="249" y="50887"/>
                    </a:lnTo>
                    <a:lnTo>
                      <a:pt x="5793" y="38981"/>
                    </a:lnTo>
                    <a:lnTo>
                      <a:pt x="52450" y="44004"/>
                    </a:lnTo>
                    <a:lnTo>
                      <a:pt x="18443" y="11931"/>
                    </a:lnTo>
                    <a:lnTo>
                      <a:pt x="23875" y="286"/>
                    </a:lnTo>
                    <a:lnTo>
                      <a:pt x="69156" y="45120"/>
                    </a:lnTo>
                    <a:close/>
                  </a:path>
                </a:pathLst>
              </a:custGeom>
              <a:solidFill>
                <a:srgbClr val="000000"/>
              </a:solidFill>
              <a:ln w="9525" cap="flat">
                <a:noFill/>
                <a:prstDash val="solid"/>
                <a:miter/>
              </a:ln>
            </p:spPr>
            <p:txBody>
              <a:bodyPr rtlCol="0" anchor="ctr"/>
              <a:lstStyle/>
              <a:p>
                <a:endParaRPr lang="en-CA"/>
              </a:p>
            </p:txBody>
          </p:sp>
        </p:grpSp>
        <p:grpSp>
          <p:nvGrpSpPr>
            <p:cNvPr id="653" name="Graphic 4">
              <a:extLst>
                <a:ext uri="{FF2B5EF4-FFF2-40B4-BE49-F238E27FC236}">
                  <a16:creationId xmlns:a16="http://schemas.microsoft.com/office/drawing/2014/main" id="{39A82662-E35D-450F-BA54-F8AB5C57F38F}"/>
                </a:ext>
              </a:extLst>
            </p:cNvPr>
            <p:cNvGrpSpPr/>
            <p:nvPr/>
          </p:nvGrpSpPr>
          <p:grpSpPr>
            <a:xfrm>
              <a:off x="3516475" y="4796359"/>
              <a:ext cx="87374" cy="125528"/>
              <a:chOff x="3096183" y="3712044"/>
              <a:chExt cx="118084" cy="169648"/>
            </a:xfrm>
          </p:grpSpPr>
          <p:sp>
            <p:nvSpPr>
              <p:cNvPr id="858" name="Freeform: Shape 857">
                <a:extLst>
                  <a:ext uri="{FF2B5EF4-FFF2-40B4-BE49-F238E27FC236}">
                    <a16:creationId xmlns:a16="http://schemas.microsoft.com/office/drawing/2014/main" id="{6178F594-1FC7-4387-811C-F7B8A86ECAB5}"/>
                  </a:ext>
                </a:extLst>
              </p:cNvPr>
              <p:cNvSpPr/>
              <p:nvPr/>
            </p:nvSpPr>
            <p:spPr>
              <a:xfrm>
                <a:off x="3096183" y="3819299"/>
                <a:ext cx="67639" cy="62393"/>
              </a:xfrm>
              <a:custGeom>
                <a:avLst/>
                <a:gdLst>
                  <a:gd name="connsiteX0" fmla="*/ 263 w 67639"/>
                  <a:gd name="connsiteY0" fmla="*/ 37353 h 62393"/>
                  <a:gd name="connsiteX1" fmla="*/ 9639 w 67639"/>
                  <a:gd name="connsiteY1" fmla="*/ 17298 h 62393"/>
                  <a:gd name="connsiteX2" fmla="*/ 15480 w 67639"/>
                  <a:gd name="connsiteY2" fmla="*/ 7401 h 62393"/>
                  <a:gd name="connsiteX3" fmla="*/ 24336 w 67639"/>
                  <a:gd name="connsiteY3" fmla="*/ 1560 h 62393"/>
                  <a:gd name="connsiteX4" fmla="*/ 35572 w 67639"/>
                  <a:gd name="connsiteY4" fmla="*/ 480 h 62393"/>
                  <a:gd name="connsiteX5" fmla="*/ 49227 w 67639"/>
                  <a:gd name="connsiteY5" fmla="*/ 4685 h 62393"/>
                  <a:gd name="connsiteX6" fmla="*/ 60017 w 67639"/>
                  <a:gd name="connsiteY6" fmla="*/ 11754 h 62393"/>
                  <a:gd name="connsiteX7" fmla="*/ 66938 w 67639"/>
                  <a:gd name="connsiteY7" fmla="*/ 22061 h 62393"/>
                  <a:gd name="connsiteX8" fmla="*/ 67682 w 67639"/>
                  <a:gd name="connsiteY8" fmla="*/ 31809 h 62393"/>
                  <a:gd name="connsiteX9" fmla="*/ 64296 w 67639"/>
                  <a:gd name="connsiteY9" fmla="*/ 42041 h 62393"/>
                  <a:gd name="connsiteX10" fmla="*/ 54659 w 67639"/>
                  <a:gd name="connsiteY10" fmla="*/ 62691 h 62393"/>
                  <a:gd name="connsiteX11" fmla="*/ 263 w 67639"/>
                  <a:gd name="connsiteY11" fmla="*/ 37353 h 62393"/>
                  <a:gd name="connsiteX12" fmla="*/ 14587 w 67639"/>
                  <a:gd name="connsiteY12" fmla="*/ 30655 h 62393"/>
                  <a:gd name="connsiteX13" fmla="*/ 50604 w 67639"/>
                  <a:gd name="connsiteY13" fmla="*/ 47473 h 62393"/>
                  <a:gd name="connsiteX14" fmla="*/ 54436 w 67639"/>
                  <a:gd name="connsiteY14" fmla="*/ 39250 h 62393"/>
                  <a:gd name="connsiteX15" fmla="*/ 57003 w 67639"/>
                  <a:gd name="connsiteY15" fmla="*/ 32367 h 62393"/>
                  <a:gd name="connsiteX16" fmla="*/ 56817 w 67639"/>
                  <a:gd name="connsiteY16" fmla="*/ 26898 h 62393"/>
                  <a:gd name="connsiteX17" fmla="*/ 52910 w 67639"/>
                  <a:gd name="connsiteY17" fmla="*/ 21577 h 62393"/>
                  <a:gd name="connsiteX18" fmla="*/ 43460 w 67639"/>
                  <a:gd name="connsiteY18" fmla="*/ 15810 h 62393"/>
                  <a:gd name="connsiteX19" fmla="*/ 33265 w 67639"/>
                  <a:gd name="connsiteY19" fmla="*/ 12424 h 62393"/>
                  <a:gd name="connsiteX20" fmla="*/ 26531 w 67639"/>
                  <a:gd name="connsiteY20" fmla="*/ 13057 h 62393"/>
                  <a:gd name="connsiteX21" fmla="*/ 21619 w 67639"/>
                  <a:gd name="connsiteY21" fmla="*/ 16963 h 62393"/>
                  <a:gd name="connsiteX22" fmla="*/ 16894 w 67639"/>
                  <a:gd name="connsiteY22" fmla="*/ 25744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263" y="37353"/>
                    </a:moveTo>
                    <a:lnTo>
                      <a:pt x="9639" y="17298"/>
                    </a:lnTo>
                    <a:cubicBezTo>
                      <a:pt x="11759" y="12759"/>
                      <a:pt x="13694" y="9485"/>
                      <a:pt x="15480" y="7401"/>
                    </a:cubicBezTo>
                    <a:cubicBezTo>
                      <a:pt x="17936" y="4685"/>
                      <a:pt x="20875" y="2713"/>
                      <a:pt x="24336" y="1560"/>
                    </a:cubicBezTo>
                    <a:cubicBezTo>
                      <a:pt x="27796" y="406"/>
                      <a:pt x="31516" y="34"/>
                      <a:pt x="35572" y="480"/>
                    </a:cubicBezTo>
                    <a:cubicBezTo>
                      <a:pt x="39590" y="890"/>
                      <a:pt x="44130" y="2304"/>
                      <a:pt x="49227" y="4685"/>
                    </a:cubicBezTo>
                    <a:cubicBezTo>
                      <a:pt x="53729" y="6769"/>
                      <a:pt x="57301" y="9113"/>
                      <a:pt x="60017" y="11754"/>
                    </a:cubicBezTo>
                    <a:cubicBezTo>
                      <a:pt x="63366" y="14954"/>
                      <a:pt x="65672" y="18377"/>
                      <a:pt x="66938" y="22061"/>
                    </a:cubicBezTo>
                    <a:cubicBezTo>
                      <a:pt x="67905" y="24814"/>
                      <a:pt x="68128" y="28051"/>
                      <a:pt x="67682" y="31809"/>
                    </a:cubicBezTo>
                    <a:cubicBezTo>
                      <a:pt x="67310" y="34562"/>
                      <a:pt x="66193" y="37985"/>
                      <a:pt x="64296" y="42041"/>
                    </a:cubicBezTo>
                    <a:lnTo>
                      <a:pt x="54659" y="62691"/>
                    </a:lnTo>
                    <a:lnTo>
                      <a:pt x="263" y="37353"/>
                    </a:lnTo>
                    <a:moveTo>
                      <a:pt x="14587" y="30655"/>
                    </a:moveTo>
                    <a:lnTo>
                      <a:pt x="50604" y="47473"/>
                    </a:lnTo>
                    <a:lnTo>
                      <a:pt x="54436" y="39250"/>
                    </a:lnTo>
                    <a:cubicBezTo>
                      <a:pt x="55850" y="36199"/>
                      <a:pt x="56706" y="33892"/>
                      <a:pt x="57003" y="32367"/>
                    </a:cubicBezTo>
                    <a:cubicBezTo>
                      <a:pt x="57413" y="30395"/>
                      <a:pt x="57338" y="28572"/>
                      <a:pt x="56817" y="26898"/>
                    </a:cubicBezTo>
                    <a:cubicBezTo>
                      <a:pt x="56296" y="25223"/>
                      <a:pt x="54994" y="23437"/>
                      <a:pt x="52910" y="21577"/>
                    </a:cubicBezTo>
                    <a:cubicBezTo>
                      <a:pt x="50827" y="19679"/>
                      <a:pt x="47664" y="17782"/>
                      <a:pt x="43460" y="15810"/>
                    </a:cubicBezTo>
                    <a:cubicBezTo>
                      <a:pt x="39255" y="13838"/>
                      <a:pt x="35870" y="12722"/>
                      <a:pt x="33265" y="12424"/>
                    </a:cubicBezTo>
                    <a:cubicBezTo>
                      <a:pt x="30661" y="12089"/>
                      <a:pt x="28428" y="12312"/>
                      <a:pt x="26531" y="13057"/>
                    </a:cubicBezTo>
                    <a:cubicBezTo>
                      <a:pt x="24670" y="13801"/>
                      <a:pt x="23033" y="15103"/>
                      <a:pt x="21619" y="16963"/>
                    </a:cubicBezTo>
                    <a:cubicBezTo>
                      <a:pt x="20540" y="18340"/>
                      <a:pt x="18978" y="21242"/>
                      <a:pt x="16894" y="25744"/>
                    </a:cubicBezTo>
                    <a:close/>
                  </a:path>
                </a:pathLst>
              </a:custGeom>
              <a:solidFill>
                <a:srgbClr val="000000"/>
              </a:solidFill>
              <a:ln w="9525" cap="flat">
                <a:noFill/>
                <a:prstDash val="solid"/>
                <a:miter/>
              </a:ln>
            </p:spPr>
            <p:txBody>
              <a:bodyPr rtlCol="0" anchor="ctr"/>
              <a:lstStyle/>
              <a:p>
                <a:endParaRPr lang="en-CA"/>
              </a:p>
            </p:txBody>
          </p:sp>
          <p:sp>
            <p:nvSpPr>
              <p:cNvPr id="859" name="Freeform: Shape 858">
                <a:extLst>
                  <a:ext uri="{FF2B5EF4-FFF2-40B4-BE49-F238E27FC236}">
                    <a16:creationId xmlns:a16="http://schemas.microsoft.com/office/drawing/2014/main" id="{F6C7BAE1-8664-4337-82AC-13071D58AC9C}"/>
                  </a:ext>
                </a:extLst>
              </p:cNvPr>
              <p:cNvSpPr/>
              <p:nvPr/>
            </p:nvSpPr>
            <p:spPr>
              <a:xfrm>
                <a:off x="3121804" y="3761131"/>
                <a:ext cx="73669" cy="65670"/>
              </a:xfrm>
              <a:custGeom>
                <a:avLst/>
                <a:gdLst>
                  <a:gd name="connsiteX0" fmla="*/ 54625 w 73669"/>
                  <a:gd name="connsiteY0" fmla="*/ 65962 h 65670"/>
                  <a:gd name="connsiteX1" fmla="*/ 265 w 73669"/>
                  <a:gd name="connsiteY1" fmla="*/ 40624 h 65670"/>
                  <a:gd name="connsiteX2" fmla="*/ 19055 w 73669"/>
                  <a:gd name="connsiteY2" fmla="*/ 291 h 65670"/>
                  <a:gd name="connsiteX3" fmla="*/ 28245 w 73669"/>
                  <a:gd name="connsiteY3" fmla="*/ 4607 h 65670"/>
                  <a:gd name="connsiteX4" fmla="*/ 14590 w 73669"/>
                  <a:gd name="connsiteY4" fmla="*/ 33927 h 65670"/>
                  <a:gd name="connsiteX5" fmla="*/ 26645 w 73669"/>
                  <a:gd name="connsiteY5" fmla="*/ 39545 h 65670"/>
                  <a:gd name="connsiteX6" fmla="*/ 39370 w 73669"/>
                  <a:gd name="connsiteY6" fmla="*/ 12235 h 65670"/>
                  <a:gd name="connsiteX7" fmla="*/ 48523 w 73669"/>
                  <a:gd name="connsiteY7" fmla="*/ 16514 h 65670"/>
                  <a:gd name="connsiteX8" fmla="*/ 35798 w 73669"/>
                  <a:gd name="connsiteY8" fmla="*/ 43824 h 65670"/>
                  <a:gd name="connsiteX9" fmla="*/ 50606 w 73669"/>
                  <a:gd name="connsiteY9" fmla="*/ 50744 h 65670"/>
                  <a:gd name="connsiteX10" fmla="*/ 64745 w 73669"/>
                  <a:gd name="connsiteY10" fmla="*/ 20346 h 65670"/>
                  <a:gd name="connsiteX11" fmla="*/ 73935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625" y="65962"/>
                    </a:moveTo>
                    <a:lnTo>
                      <a:pt x="265" y="40624"/>
                    </a:lnTo>
                    <a:lnTo>
                      <a:pt x="19055" y="291"/>
                    </a:lnTo>
                    <a:lnTo>
                      <a:pt x="28245" y="4607"/>
                    </a:lnTo>
                    <a:lnTo>
                      <a:pt x="14590" y="33927"/>
                    </a:lnTo>
                    <a:lnTo>
                      <a:pt x="26645" y="39545"/>
                    </a:lnTo>
                    <a:lnTo>
                      <a:pt x="39370" y="12235"/>
                    </a:lnTo>
                    <a:lnTo>
                      <a:pt x="48523" y="16514"/>
                    </a:lnTo>
                    <a:lnTo>
                      <a:pt x="35798" y="43824"/>
                    </a:lnTo>
                    <a:lnTo>
                      <a:pt x="50606" y="50744"/>
                    </a:lnTo>
                    <a:lnTo>
                      <a:pt x="64745" y="20346"/>
                    </a:lnTo>
                    <a:lnTo>
                      <a:pt x="73935" y="24625"/>
                    </a:lnTo>
                    <a:close/>
                  </a:path>
                </a:pathLst>
              </a:custGeom>
              <a:solidFill>
                <a:srgbClr val="000000"/>
              </a:solidFill>
              <a:ln w="9525" cap="flat">
                <a:noFill/>
                <a:prstDash val="solid"/>
                <a:miter/>
              </a:ln>
            </p:spPr>
            <p:txBody>
              <a:bodyPr rtlCol="0" anchor="ctr"/>
              <a:lstStyle/>
              <a:p>
                <a:endParaRPr lang="en-CA"/>
              </a:p>
            </p:txBody>
          </p:sp>
          <p:sp>
            <p:nvSpPr>
              <p:cNvPr id="860" name="Freeform: Shape 859">
                <a:extLst>
                  <a:ext uri="{FF2B5EF4-FFF2-40B4-BE49-F238E27FC236}">
                    <a16:creationId xmlns:a16="http://schemas.microsoft.com/office/drawing/2014/main" id="{268051AF-37D8-45C3-9DAB-0F3EC299C118}"/>
                  </a:ext>
                </a:extLst>
              </p:cNvPr>
              <p:cNvSpPr/>
              <p:nvPr/>
            </p:nvSpPr>
            <p:spPr>
              <a:xfrm>
                <a:off x="3152481" y="3712044"/>
                <a:ext cx="61785" cy="57350"/>
              </a:xfrm>
              <a:custGeom>
                <a:avLst/>
                <a:gdLst>
                  <a:gd name="connsiteX0" fmla="*/ 43814 w 61785"/>
                  <a:gd name="connsiteY0" fmla="*/ 20280 h 57350"/>
                  <a:gd name="connsiteX1" fmla="*/ 52148 w 61785"/>
                  <a:gd name="connsiteY1" fmla="*/ 11201 h 57350"/>
                  <a:gd name="connsiteX2" fmla="*/ 61561 w 61785"/>
                  <a:gd name="connsiteY2" fmla="*/ 25489 h 57350"/>
                  <a:gd name="connsiteX3" fmla="*/ 59180 w 61785"/>
                  <a:gd name="connsiteY3" fmla="*/ 41971 h 57350"/>
                  <a:gd name="connsiteX4" fmla="*/ 43479 w 61785"/>
                  <a:gd name="connsiteY4" fmla="*/ 56333 h 57350"/>
                  <a:gd name="connsiteX5" fmla="*/ 19964 w 61785"/>
                  <a:gd name="connsiteY5" fmla="*/ 53878 h 57350"/>
                  <a:gd name="connsiteX6" fmla="*/ 2142 w 61785"/>
                  <a:gd name="connsiteY6" fmla="*/ 37023 h 57350"/>
                  <a:gd name="connsiteX7" fmla="*/ 3258 w 61785"/>
                  <a:gd name="connsiteY7" fmla="*/ 15071 h 57350"/>
                  <a:gd name="connsiteX8" fmla="*/ 16690 w 61785"/>
                  <a:gd name="connsiteY8" fmla="*/ 1639 h 57350"/>
                  <a:gd name="connsiteX9" fmla="*/ 29303 w 61785"/>
                  <a:gd name="connsiteY9" fmla="*/ 709 h 57350"/>
                  <a:gd name="connsiteX10" fmla="*/ 26847 w 61785"/>
                  <a:gd name="connsiteY10" fmla="*/ 12801 h 57350"/>
                  <a:gd name="connsiteX11" fmla="*/ 18290 w 61785"/>
                  <a:gd name="connsiteY11" fmla="*/ 13731 h 57350"/>
                  <a:gd name="connsiteX12" fmla="*/ 12374 w 61785"/>
                  <a:gd name="connsiteY12" fmla="*/ 20019 h 57350"/>
                  <a:gd name="connsiteX13" fmla="*/ 12113 w 61785"/>
                  <a:gd name="connsiteY13" fmla="*/ 31851 h 57350"/>
                  <a:gd name="connsiteX14" fmla="*/ 24429 w 61785"/>
                  <a:gd name="connsiteY14" fmla="*/ 42157 h 57350"/>
                  <a:gd name="connsiteX15" fmla="*/ 40837 w 61785"/>
                  <a:gd name="connsiteY15" fmla="*/ 45320 h 57350"/>
                  <a:gd name="connsiteX16" fmla="*/ 49730 w 61785"/>
                  <a:gd name="connsiteY16" fmla="*/ 37692 h 57350"/>
                  <a:gd name="connsiteX17" fmla="*/ 50474 w 61785"/>
                  <a:gd name="connsiteY17" fmla="*/ 28874 h 57350"/>
                  <a:gd name="connsiteX18" fmla="*/ 43814 w 61785"/>
                  <a:gd name="connsiteY18" fmla="*/ 20280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814" y="20280"/>
                    </a:moveTo>
                    <a:lnTo>
                      <a:pt x="52148" y="11201"/>
                    </a:lnTo>
                    <a:cubicBezTo>
                      <a:pt x="57320" y="15592"/>
                      <a:pt x="60482" y="20354"/>
                      <a:pt x="61561" y="25489"/>
                    </a:cubicBezTo>
                    <a:cubicBezTo>
                      <a:pt x="62678" y="30660"/>
                      <a:pt x="61896" y="36130"/>
                      <a:pt x="59180" y="41971"/>
                    </a:cubicBezTo>
                    <a:cubicBezTo>
                      <a:pt x="55794" y="49189"/>
                      <a:pt x="50548" y="53989"/>
                      <a:pt x="43479" y="56333"/>
                    </a:cubicBezTo>
                    <a:cubicBezTo>
                      <a:pt x="36372" y="58677"/>
                      <a:pt x="28522" y="57859"/>
                      <a:pt x="19964" y="53878"/>
                    </a:cubicBezTo>
                    <a:cubicBezTo>
                      <a:pt x="10923" y="49636"/>
                      <a:pt x="4970" y="44018"/>
                      <a:pt x="2142" y="37023"/>
                    </a:cubicBezTo>
                    <a:cubicBezTo>
                      <a:pt x="-686" y="30028"/>
                      <a:pt x="-314" y="22698"/>
                      <a:pt x="3258" y="15071"/>
                    </a:cubicBezTo>
                    <a:cubicBezTo>
                      <a:pt x="6346" y="8411"/>
                      <a:pt x="10811" y="3946"/>
                      <a:pt x="16690" y="1639"/>
                    </a:cubicBezTo>
                    <a:cubicBezTo>
                      <a:pt x="20187" y="225"/>
                      <a:pt x="24392" y="-73"/>
                      <a:pt x="29303" y="709"/>
                    </a:cubicBezTo>
                    <a:lnTo>
                      <a:pt x="26847" y="12801"/>
                    </a:lnTo>
                    <a:cubicBezTo>
                      <a:pt x="23722" y="12131"/>
                      <a:pt x="20857" y="12429"/>
                      <a:pt x="18290" y="13731"/>
                    </a:cubicBezTo>
                    <a:cubicBezTo>
                      <a:pt x="15685" y="14996"/>
                      <a:pt x="13713" y="17080"/>
                      <a:pt x="12374" y="20019"/>
                    </a:cubicBezTo>
                    <a:cubicBezTo>
                      <a:pt x="10476" y="24037"/>
                      <a:pt x="10402" y="27981"/>
                      <a:pt x="12113" y="31851"/>
                    </a:cubicBezTo>
                    <a:cubicBezTo>
                      <a:pt x="13862" y="35720"/>
                      <a:pt x="17955" y="39143"/>
                      <a:pt x="24429" y="42157"/>
                    </a:cubicBezTo>
                    <a:cubicBezTo>
                      <a:pt x="31312" y="45357"/>
                      <a:pt x="36782" y="46436"/>
                      <a:pt x="40837" y="45320"/>
                    </a:cubicBezTo>
                    <a:cubicBezTo>
                      <a:pt x="44930" y="44204"/>
                      <a:pt x="47869" y="41674"/>
                      <a:pt x="49730" y="37692"/>
                    </a:cubicBezTo>
                    <a:cubicBezTo>
                      <a:pt x="51106" y="34790"/>
                      <a:pt x="51330" y="31851"/>
                      <a:pt x="50474" y="28874"/>
                    </a:cubicBezTo>
                    <a:cubicBezTo>
                      <a:pt x="49581" y="25898"/>
                      <a:pt x="47386" y="23033"/>
                      <a:pt x="43814" y="20280"/>
                    </a:cubicBezTo>
                    <a:close/>
                  </a:path>
                </a:pathLst>
              </a:custGeom>
              <a:solidFill>
                <a:srgbClr val="000000"/>
              </a:solidFill>
              <a:ln w="9525" cap="flat">
                <a:noFill/>
                <a:prstDash val="solid"/>
                <a:miter/>
              </a:ln>
            </p:spPr>
            <p:txBody>
              <a:bodyPr rtlCol="0" anchor="ctr"/>
              <a:lstStyle/>
              <a:p>
                <a:endParaRPr lang="en-CA"/>
              </a:p>
            </p:txBody>
          </p:sp>
        </p:grpSp>
        <p:sp>
          <p:nvSpPr>
            <p:cNvPr id="654" name="Freeform: Shape 653">
              <a:extLst>
                <a:ext uri="{FF2B5EF4-FFF2-40B4-BE49-F238E27FC236}">
                  <a16:creationId xmlns:a16="http://schemas.microsoft.com/office/drawing/2014/main" id="{3CFBDA3B-125B-4ED7-B322-8995D1376A09}"/>
                </a:ext>
              </a:extLst>
            </p:cNvPr>
            <p:cNvSpPr/>
            <p:nvPr/>
          </p:nvSpPr>
          <p:spPr>
            <a:xfrm>
              <a:off x="3764140"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55" name="Freeform: Shape 654">
              <a:extLst>
                <a:ext uri="{FF2B5EF4-FFF2-40B4-BE49-F238E27FC236}">
                  <a16:creationId xmlns:a16="http://schemas.microsoft.com/office/drawing/2014/main" id="{F8706662-1E1D-4101-9C2F-864BEF0F6DF6}"/>
                </a:ext>
              </a:extLst>
            </p:cNvPr>
            <p:cNvSpPr/>
            <p:nvPr/>
          </p:nvSpPr>
          <p:spPr>
            <a:xfrm>
              <a:off x="3899149"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56" name="Freeform: Shape 655">
              <a:extLst>
                <a:ext uri="{FF2B5EF4-FFF2-40B4-BE49-F238E27FC236}">
                  <a16:creationId xmlns:a16="http://schemas.microsoft.com/office/drawing/2014/main" id="{988119E3-F5A4-4176-B643-4D63233D360A}"/>
                </a:ext>
              </a:extLst>
            </p:cNvPr>
            <p:cNvSpPr/>
            <p:nvPr/>
          </p:nvSpPr>
          <p:spPr>
            <a:xfrm>
              <a:off x="403416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57" name="Freeform: Shape 656">
              <a:extLst>
                <a:ext uri="{FF2B5EF4-FFF2-40B4-BE49-F238E27FC236}">
                  <a16:creationId xmlns:a16="http://schemas.microsoft.com/office/drawing/2014/main" id="{85D09FAF-6A5E-4B99-9DD0-39D8E4F39246}"/>
                </a:ext>
              </a:extLst>
            </p:cNvPr>
            <p:cNvSpPr/>
            <p:nvPr/>
          </p:nvSpPr>
          <p:spPr>
            <a:xfrm>
              <a:off x="4169174"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58" name="Freeform: Shape 657">
              <a:extLst>
                <a:ext uri="{FF2B5EF4-FFF2-40B4-BE49-F238E27FC236}">
                  <a16:creationId xmlns:a16="http://schemas.microsoft.com/office/drawing/2014/main" id="{067B2CFD-2891-4AA1-86C0-8422C2F1CE3B}"/>
                </a:ext>
              </a:extLst>
            </p:cNvPr>
            <p:cNvSpPr/>
            <p:nvPr/>
          </p:nvSpPr>
          <p:spPr>
            <a:xfrm>
              <a:off x="4304183"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59" name="Freeform: Shape 658">
              <a:extLst>
                <a:ext uri="{FF2B5EF4-FFF2-40B4-BE49-F238E27FC236}">
                  <a16:creationId xmlns:a16="http://schemas.microsoft.com/office/drawing/2014/main" id="{E5A67CC9-8561-4B90-9F9C-018C8161954E}"/>
                </a:ext>
              </a:extLst>
            </p:cNvPr>
            <p:cNvSpPr/>
            <p:nvPr/>
          </p:nvSpPr>
          <p:spPr>
            <a:xfrm>
              <a:off x="4439192"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60" name="Freeform: Shape 659">
              <a:extLst>
                <a:ext uri="{FF2B5EF4-FFF2-40B4-BE49-F238E27FC236}">
                  <a16:creationId xmlns:a16="http://schemas.microsoft.com/office/drawing/2014/main" id="{6C5CB264-9B8E-4FE3-9BE4-037AE70FAABB}"/>
                </a:ext>
              </a:extLst>
            </p:cNvPr>
            <p:cNvSpPr/>
            <p:nvPr/>
          </p:nvSpPr>
          <p:spPr>
            <a:xfrm>
              <a:off x="4574208"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61" name="Freeform: Shape 660">
              <a:extLst>
                <a:ext uri="{FF2B5EF4-FFF2-40B4-BE49-F238E27FC236}">
                  <a16:creationId xmlns:a16="http://schemas.microsoft.com/office/drawing/2014/main" id="{6E4AD7D6-7E68-4B66-81F9-03C96E7F9140}"/>
                </a:ext>
              </a:extLst>
            </p:cNvPr>
            <p:cNvSpPr/>
            <p:nvPr/>
          </p:nvSpPr>
          <p:spPr>
            <a:xfrm>
              <a:off x="4709217"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62" name="Freeform: Shape 661">
              <a:extLst>
                <a:ext uri="{FF2B5EF4-FFF2-40B4-BE49-F238E27FC236}">
                  <a16:creationId xmlns:a16="http://schemas.microsoft.com/office/drawing/2014/main" id="{93B376E3-CAD8-4F33-92DF-3E2F50F0CC2F}"/>
                </a:ext>
              </a:extLst>
            </p:cNvPr>
            <p:cNvSpPr/>
            <p:nvPr/>
          </p:nvSpPr>
          <p:spPr>
            <a:xfrm>
              <a:off x="4844226"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63" name="Freeform: Shape 662">
              <a:extLst>
                <a:ext uri="{FF2B5EF4-FFF2-40B4-BE49-F238E27FC236}">
                  <a16:creationId xmlns:a16="http://schemas.microsoft.com/office/drawing/2014/main" id="{4E559E1C-68E5-4C0C-B379-C33B4BA1A5A9}"/>
                </a:ext>
              </a:extLst>
            </p:cNvPr>
            <p:cNvSpPr/>
            <p:nvPr/>
          </p:nvSpPr>
          <p:spPr>
            <a:xfrm>
              <a:off x="497923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64" name="Freeform: Shape 663">
              <a:extLst>
                <a:ext uri="{FF2B5EF4-FFF2-40B4-BE49-F238E27FC236}">
                  <a16:creationId xmlns:a16="http://schemas.microsoft.com/office/drawing/2014/main" id="{7E6AA270-A585-4042-A43F-609EBF8D108F}"/>
                </a:ext>
              </a:extLst>
            </p:cNvPr>
            <p:cNvSpPr/>
            <p:nvPr/>
          </p:nvSpPr>
          <p:spPr>
            <a:xfrm>
              <a:off x="5114251"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65" name="Freeform: Shape 664">
              <a:extLst>
                <a:ext uri="{FF2B5EF4-FFF2-40B4-BE49-F238E27FC236}">
                  <a16:creationId xmlns:a16="http://schemas.microsoft.com/office/drawing/2014/main" id="{FD5EE2DB-0A59-4378-9BA4-CFA28EE8AE54}"/>
                </a:ext>
              </a:extLst>
            </p:cNvPr>
            <p:cNvSpPr/>
            <p:nvPr/>
          </p:nvSpPr>
          <p:spPr>
            <a:xfrm>
              <a:off x="5249260"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666" name="Graphic 4">
              <a:extLst>
                <a:ext uri="{FF2B5EF4-FFF2-40B4-BE49-F238E27FC236}">
                  <a16:creationId xmlns:a16="http://schemas.microsoft.com/office/drawing/2014/main" id="{3A03E8CC-326D-4A32-9623-2E1FBF927A8A}"/>
                </a:ext>
              </a:extLst>
            </p:cNvPr>
            <p:cNvGrpSpPr/>
            <p:nvPr/>
          </p:nvGrpSpPr>
          <p:grpSpPr>
            <a:xfrm>
              <a:off x="3726782" y="4793016"/>
              <a:ext cx="81877" cy="121867"/>
              <a:chOff x="3380407" y="3707527"/>
              <a:chExt cx="110654" cy="164700"/>
            </a:xfrm>
          </p:grpSpPr>
          <p:sp>
            <p:nvSpPr>
              <p:cNvPr id="855" name="Freeform: Shape 854">
                <a:extLst>
                  <a:ext uri="{FF2B5EF4-FFF2-40B4-BE49-F238E27FC236}">
                    <a16:creationId xmlns:a16="http://schemas.microsoft.com/office/drawing/2014/main" id="{355AC5A3-5B1E-423D-A7AF-ADECFF814FDB}"/>
                  </a:ext>
                </a:extLst>
              </p:cNvPr>
              <p:cNvSpPr/>
              <p:nvPr/>
            </p:nvSpPr>
            <p:spPr>
              <a:xfrm>
                <a:off x="3380407" y="3817295"/>
                <a:ext cx="54482" cy="54933"/>
              </a:xfrm>
              <a:custGeom>
                <a:avLst/>
                <a:gdLst>
                  <a:gd name="connsiteX0" fmla="*/ 291 w 54482"/>
                  <a:gd name="connsiteY0" fmla="*/ 11272 h 54933"/>
                  <a:gd name="connsiteX1" fmla="*/ 5389 w 54482"/>
                  <a:gd name="connsiteY1" fmla="*/ 296 h 54933"/>
                  <a:gd name="connsiteX2" fmla="*/ 39805 w 54482"/>
                  <a:gd name="connsiteY2" fmla="*/ 16370 h 54933"/>
                  <a:gd name="connsiteX3" fmla="*/ 49628 w 54482"/>
                  <a:gd name="connsiteY3" fmla="*/ 22397 h 54933"/>
                  <a:gd name="connsiteX4" fmla="*/ 54576 w 54482"/>
                  <a:gd name="connsiteY4" fmla="*/ 31736 h 54933"/>
                  <a:gd name="connsiteX5" fmla="*/ 52270 w 54482"/>
                  <a:gd name="connsiteY5" fmla="*/ 44126 h 54933"/>
                  <a:gd name="connsiteX6" fmla="*/ 42000 w 54482"/>
                  <a:gd name="connsiteY6" fmla="*/ 54432 h 54933"/>
                  <a:gd name="connsiteX7" fmla="*/ 26746 w 54482"/>
                  <a:gd name="connsiteY7" fmla="*/ 52646 h 54933"/>
                  <a:gd name="connsiteX8" fmla="*/ 30355 w 54482"/>
                  <a:gd name="connsiteY8" fmla="*/ 41708 h 54933"/>
                  <a:gd name="connsiteX9" fmla="*/ 37610 w 54482"/>
                  <a:gd name="connsiteY9" fmla="*/ 43419 h 54933"/>
                  <a:gd name="connsiteX10" fmla="*/ 43079 w 54482"/>
                  <a:gd name="connsiteY10" fmla="*/ 39401 h 54933"/>
                  <a:gd name="connsiteX11" fmla="*/ 43377 w 54482"/>
                  <a:gd name="connsiteY11" fmla="*/ 33224 h 54933"/>
                  <a:gd name="connsiteX12" fmla="*/ 35415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291" y="11272"/>
                    </a:moveTo>
                    <a:lnTo>
                      <a:pt x="5389" y="296"/>
                    </a:lnTo>
                    <a:lnTo>
                      <a:pt x="39805" y="16370"/>
                    </a:lnTo>
                    <a:cubicBezTo>
                      <a:pt x="44307" y="18453"/>
                      <a:pt x="47581" y="20462"/>
                      <a:pt x="49628" y="22397"/>
                    </a:cubicBezTo>
                    <a:cubicBezTo>
                      <a:pt x="52307" y="24927"/>
                      <a:pt x="53944" y="28053"/>
                      <a:pt x="54576" y="31736"/>
                    </a:cubicBezTo>
                    <a:cubicBezTo>
                      <a:pt x="55172" y="35420"/>
                      <a:pt x="54428" y="39550"/>
                      <a:pt x="52270" y="44126"/>
                    </a:cubicBezTo>
                    <a:cubicBezTo>
                      <a:pt x="49777" y="49484"/>
                      <a:pt x="46354" y="52944"/>
                      <a:pt x="42000" y="54432"/>
                    </a:cubicBezTo>
                    <a:cubicBezTo>
                      <a:pt x="37647" y="55921"/>
                      <a:pt x="32550" y="55325"/>
                      <a:pt x="26746" y="52646"/>
                    </a:cubicBezTo>
                    <a:lnTo>
                      <a:pt x="30355" y="41708"/>
                    </a:lnTo>
                    <a:cubicBezTo>
                      <a:pt x="33554" y="43047"/>
                      <a:pt x="35973" y="43642"/>
                      <a:pt x="37610" y="43419"/>
                    </a:cubicBezTo>
                    <a:cubicBezTo>
                      <a:pt x="40103" y="43159"/>
                      <a:pt x="41926" y="41819"/>
                      <a:pt x="43079" y="39401"/>
                    </a:cubicBezTo>
                    <a:cubicBezTo>
                      <a:pt x="44196" y="36945"/>
                      <a:pt x="44307" y="34861"/>
                      <a:pt x="43377" y="33224"/>
                    </a:cubicBezTo>
                    <a:cubicBezTo>
                      <a:pt x="42484" y="31550"/>
                      <a:pt x="39805" y="29690"/>
                      <a:pt x="35415" y="27643"/>
                    </a:cubicBezTo>
                    <a:close/>
                  </a:path>
                </a:pathLst>
              </a:custGeom>
              <a:solidFill>
                <a:srgbClr val="000000"/>
              </a:solidFill>
              <a:ln w="9525" cap="flat">
                <a:noFill/>
                <a:prstDash val="solid"/>
                <a:miter/>
              </a:ln>
            </p:spPr>
            <p:txBody>
              <a:bodyPr rtlCol="0" anchor="ctr"/>
              <a:lstStyle/>
              <a:p>
                <a:endParaRPr lang="en-CA"/>
              </a:p>
            </p:txBody>
          </p:sp>
          <p:sp>
            <p:nvSpPr>
              <p:cNvPr id="856" name="Freeform: Shape 855">
                <a:extLst>
                  <a:ext uri="{FF2B5EF4-FFF2-40B4-BE49-F238E27FC236}">
                    <a16:creationId xmlns:a16="http://schemas.microsoft.com/office/drawing/2014/main" id="{B1A71016-7AE4-4C47-992F-B6ED14B4209A}"/>
                  </a:ext>
                </a:extLst>
              </p:cNvPr>
              <p:cNvSpPr/>
              <p:nvPr/>
            </p:nvSpPr>
            <p:spPr>
              <a:xfrm>
                <a:off x="3398244" y="3778353"/>
                <a:ext cx="69949" cy="58154"/>
              </a:xfrm>
              <a:custGeom>
                <a:avLst/>
                <a:gdLst>
                  <a:gd name="connsiteX0" fmla="*/ 70243 w 69949"/>
                  <a:gd name="connsiteY0" fmla="*/ 3901 h 58154"/>
                  <a:gd name="connsiteX1" fmla="*/ 64662 w 69949"/>
                  <a:gd name="connsiteY1" fmla="*/ 15844 h 58154"/>
                  <a:gd name="connsiteX2" fmla="*/ 50114 w 69949"/>
                  <a:gd name="connsiteY2" fmla="*/ 14803 h 58154"/>
                  <a:gd name="connsiteX3" fmla="*/ 39956 w 69949"/>
                  <a:gd name="connsiteY3" fmla="*/ 36569 h 58154"/>
                  <a:gd name="connsiteX4" fmla="*/ 50225 w 69949"/>
                  <a:gd name="connsiteY4" fmla="*/ 46801 h 58154"/>
                  <a:gd name="connsiteX5" fmla="*/ 44793 w 69949"/>
                  <a:gd name="connsiteY5" fmla="*/ 58446 h 58154"/>
                  <a:gd name="connsiteX6" fmla="*/ 293 w 69949"/>
                  <a:gd name="connsiteY6" fmla="*/ 11900 h 58154"/>
                  <a:gd name="connsiteX7" fmla="*/ 5688 w 69949"/>
                  <a:gd name="connsiteY7" fmla="*/ 292 h 58154"/>
                  <a:gd name="connsiteX8" fmla="*/ 70243 w 69949"/>
                  <a:gd name="connsiteY8" fmla="*/ 3901 h 58154"/>
                  <a:gd name="connsiteX9" fmla="*/ 39286 w 69949"/>
                  <a:gd name="connsiteY9" fmla="*/ 14058 h 58154"/>
                  <a:gd name="connsiteX10" fmla="*/ 15623 w 69949"/>
                  <a:gd name="connsiteY10" fmla="*/ 12161 h 58154"/>
                  <a:gd name="connsiteX11" fmla="*/ 32366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43" y="3901"/>
                    </a:moveTo>
                    <a:lnTo>
                      <a:pt x="64662" y="15844"/>
                    </a:lnTo>
                    <a:lnTo>
                      <a:pt x="50114" y="14803"/>
                    </a:lnTo>
                    <a:lnTo>
                      <a:pt x="39956" y="36569"/>
                    </a:lnTo>
                    <a:lnTo>
                      <a:pt x="50225" y="46801"/>
                    </a:lnTo>
                    <a:lnTo>
                      <a:pt x="44793" y="58446"/>
                    </a:lnTo>
                    <a:lnTo>
                      <a:pt x="293" y="11900"/>
                    </a:lnTo>
                    <a:lnTo>
                      <a:pt x="5688" y="292"/>
                    </a:lnTo>
                    <a:lnTo>
                      <a:pt x="70243" y="3901"/>
                    </a:lnTo>
                    <a:moveTo>
                      <a:pt x="39286" y="14058"/>
                    </a:moveTo>
                    <a:lnTo>
                      <a:pt x="15623" y="12161"/>
                    </a:lnTo>
                    <a:lnTo>
                      <a:pt x="32366" y="28904"/>
                    </a:lnTo>
                    <a:close/>
                  </a:path>
                </a:pathLst>
              </a:custGeom>
              <a:solidFill>
                <a:srgbClr val="000000"/>
              </a:solidFill>
              <a:ln w="9525" cap="flat">
                <a:noFill/>
                <a:prstDash val="solid"/>
                <a:miter/>
              </a:ln>
            </p:spPr>
            <p:txBody>
              <a:bodyPr rtlCol="0" anchor="ctr"/>
              <a:lstStyle/>
              <a:p>
                <a:endParaRPr lang="en-CA"/>
              </a:p>
            </p:txBody>
          </p:sp>
          <p:sp>
            <p:nvSpPr>
              <p:cNvPr id="857" name="Freeform: Shape 856">
                <a:extLst>
                  <a:ext uri="{FF2B5EF4-FFF2-40B4-BE49-F238E27FC236}">
                    <a16:creationId xmlns:a16="http://schemas.microsoft.com/office/drawing/2014/main" id="{B135C7BF-F4C4-49B5-ADA7-CA8A089A98BD}"/>
                  </a:ext>
                </a:extLst>
              </p:cNvPr>
              <p:cNvSpPr/>
              <p:nvPr/>
            </p:nvSpPr>
            <p:spPr>
              <a:xfrm>
                <a:off x="3416573" y="3707527"/>
                <a:ext cx="74488" cy="68460"/>
              </a:xfrm>
              <a:custGeom>
                <a:avLst/>
                <a:gdLst>
                  <a:gd name="connsiteX0" fmla="*/ 54693 w 74488"/>
                  <a:gd name="connsiteY0" fmla="*/ 68747 h 68460"/>
                  <a:gd name="connsiteX1" fmla="*/ 296 w 74488"/>
                  <a:gd name="connsiteY1" fmla="*/ 43409 h 68460"/>
                  <a:gd name="connsiteX2" fmla="*/ 5282 w 74488"/>
                  <a:gd name="connsiteY2" fmla="*/ 32731 h 68460"/>
                  <a:gd name="connsiteX3" fmla="*/ 51977 w 74488"/>
                  <a:gd name="connsiteY3" fmla="*/ 27410 h 68460"/>
                  <a:gd name="connsiteX4" fmla="*/ 15663 w 74488"/>
                  <a:gd name="connsiteY4" fmla="*/ 10481 h 68460"/>
                  <a:gd name="connsiteX5" fmla="*/ 20425 w 74488"/>
                  <a:gd name="connsiteY5" fmla="*/ 286 h 68460"/>
                  <a:gd name="connsiteX6" fmla="*/ 74785 w 74488"/>
                  <a:gd name="connsiteY6" fmla="*/ 25624 h 68460"/>
                  <a:gd name="connsiteX7" fmla="*/ 69650 w 74488"/>
                  <a:gd name="connsiteY7" fmla="*/ 36637 h 68460"/>
                  <a:gd name="connsiteX8" fmla="*/ 23960 w 74488"/>
                  <a:gd name="connsiteY8" fmla="*/ 42032 h 68460"/>
                  <a:gd name="connsiteX9" fmla="*/ 59455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93" y="68747"/>
                    </a:moveTo>
                    <a:lnTo>
                      <a:pt x="296" y="43409"/>
                    </a:lnTo>
                    <a:lnTo>
                      <a:pt x="5282" y="32731"/>
                    </a:lnTo>
                    <a:lnTo>
                      <a:pt x="51977" y="27410"/>
                    </a:lnTo>
                    <a:lnTo>
                      <a:pt x="15663" y="10481"/>
                    </a:lnTo>
                    <a:lnTo>
                      <a:pt x="20425" y="286"/>
                    </a:lnTo>
                    <a:lnTo>
                      <a:pt x="74785" y="25624"/>
                    </a:lnTo>
                    <a:lnTo>
                      <a:pt x="69650" y="36637"/>
                    </a:lnTo>
                    <a:lnTo>
                      <a:pt x="23960" y="42032"/>
                    </a:lnTo>
                    <a:lnTo>
                      <a:pt x="59455" y="58552"/>
                    </a:lnTo>
                    <a:close/>
                  </a:path>
                </a:pathLst>
              </a:custGeom>
              <a:solidFill>
                <a:srgbClr val="000000"/>
              </a:solidFill>
              <a:ln w="9525" cap="flat">
                <a:noFill/>
                <a:prstDash val="solid"/>
                <a:miter/>
              </a:ln>
            </p:spPr>
            <p:txBody>
              <a:bodyPr rtlCol="0" anchor="ctr"/>
              <a:lstStyle/>
              <a:p>
                <a:endParaRPr lang="en-CA"/>
              </a:p>
            </p:txBody>
          </p:sp>
        </p:grpSp>
        <p:grpSp>
          <p:nvGrpSpPr>
            <p:cNvPr id="667" name="Graphic 4">
              <a:extLst>
                <a:ext uri="{FF2B5EF4-FFF2-40B4-BE49-F238E27FC236}">
                  <a16:creationId xmlns:a16="http://schemas.microsoft.com/office/drawing/2014/main" id="{8BB562BD-49F2-44A7-8D5C-62D36245DBF5}"/>
                </a:ext>
              </a:extLst>
            </p:cNvPr>
            <p:cNvGrpSpPr/>
            <p:nvPr/>
          </p:nvGrpSpPr>
          <p:grpSpPr>
            <a:xfrm>
              <a:off x="3855074" y="4796967"/>
              <a:ext cx="85183" cy="118565"/>
              <a:chOff x="3553790" y="3712866"/>
              <a:chExt cx="115123" cy="160237"/>
            </a:xfrm>
          </p:grpSpPr>
          <p:sp>
            <p:nvSpPr>
              <p:cNvPr id="852" name="Freeform: Shape 851">
                <a:extLst>
                  <a:ext uri="{FF2B5EF4-FFF2-40B4-BE49-F238E27FC236}">
                    <a16:creationId xmlns:a16="http://schemas.microsoft.com/office/drawing/2014/main" id="{99313B8E-6D11-4FE1-9C31-FF8FE1623CC9}"/>
                  </a:ext>
                </a:extLst>
              </p:cNvPr>
              <p:cNvSpPr/>
              <p:nvPr/>
            </p:nvSpPr>
            <p:spPr>
              <a:xfrm>
                <a:off x="3553790" y="3810485"/>
                <a:ext cx="59494" cy="62619"/>
              </a:xfrm>
              <a:custGeom>
                <a:avLst/>
                <a:gdLst>
                  <a:gd name="connsiteX0" fmla="*/ 54670 w 59494"/>
                  <a:gd name="connsiteY0" fmla="*/ 62916 h 62619"/>
                  <a:gd name="connsiteX1" fmla="*/ 311 w 59494"/>
                  <a:gd name="connsiteY1" fmla="*/ 37578 h 62619"/>
                  <a:gd name="connsiteX2" fmla="*/ 17686 w 59494"/>
                  <a:gd name="connsiteY2" fmla="*/ 296 h 62619"/>
                  <a:gd name="connsiteX3" fmla="*/ 26876 w 59494"/>
                  <a:gd name="connsiteY3" fmla="*/ 4575 h 62619"/>
                  <a:gd name="connsiteX4" fmla="*/ 14635 w 59494"/>
                  <a:gd name="connsiteY4" fmla="*/ 30880 h 62619"/>
                  <a:gd name="connsiteX5" fmla="*/ 27472 w 59494"/>
                  <a:gd name="connsiteY5" fmla="*/ 36871 h 62619"/>
                  <a:gd name="connsiteX6" fmla="*/ 38076 w 59494"/>
                  <a:gd name="connsiteY6" fmla="*/ 14174 h 62619"/>
                  <a:gd name="connsiteX7" fmla="*/ 47266 w 59494"/>
                  <a:gd name="connsiteY7" fmla="*/ 18490 h 62619"/>
                  <a:gd name="connsiteX8" fmla="*/ 36699 w 59494"/>
                  <a:gd name="connsiteY8" fmla="*/ 41187 h 62619"/>
                  <a:gd name="connsiteX9" fmla="*/ 59805 w 59494"/>
                  <a:gd name="connsiteY9" fmla="*/ 51940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670" y="62916"/>
                    </a:moveTo>
                    <a:lnTo>
                      <a:pt x="311" y="37578"/>
                    </a:lnTo>
                    <a:lnTo>
                      <a:pt x="17686" y="296"/>
                    </a:lnTo>
                    <a:lnTo>
                      <a:pt x="26876" y="4575"/>
                    </a:lnTo>
                    <a:lnTo>
                      <a:pt x="14635" y="30880"/>
                    </a:lnTo>
                    <a:lnTo>
                      <a:pt x="27472" y="36871"/>
                    </a:lnTo>
                    <a:lnTo>
                      <a:pt x="38076" y="14174"/>
                    </a:lnTo>
                    <a:lnTo>
                      <a:pt x="47266" y="18490"/>
                    </a:lnTo>
                    <a:lnTo>
                      <a:pt x="36699" y="41187"/>
                    </a:lnTo>
                    <a:lnTo>
                      <a:pt x="59805" y="51940"/>
                    </a:lnTo>
                    <a:close/>
                  </a:path>
                </a:pathLst>
              </a:custGeom>
              <a:solidFill>
                <a:srgbClr val="000000"/>
              </a:solidFill>
              <a:ln w="9525" cap="flat">
                <a:noFill/>
                <a:prstDash val="solid"/>
                <a:miter/>
              </a:ln>
            </p:spPr>
            <p:txBody>
              <a:bodyPr rtlCol="0" anchor="ctr"/>
              <a:lstStyle/>
              <a:p>
                <a:endParaRPr lang="en-CA"/>
              </a:p>
            </p:txBody>
          </p:sp>
          <p:sp>
            <p:nvSpPr>
              <p:cNvPr id="853" name="Freeform: Shape 852">
                <a:extLst>
                  <a:ext uri="{FF2B5EF4-FFF2-40B4-BE49-F238E27FC236}">
                    <a16:creationId xmlns:a16="http://schemas.microsoft.com/office/drawing/2014/main" id="{B168AA6C-E58F-47AF-98D3-82DE4BFAC4C3}"/>
                  </a:ext>
                </a:extLst>
              </p:cNvPr>
              <p:cNvSpPr/>
              <p:nvPr/>
            </p:nvSpPr>
            <p:spPr>
              <a:xfrm>
                <a:off x="3575394" y="3761102"/>
                <a:ext cx="73669" cy="65670"/>
              </a:xfrm>
              <a:custGeom>
                <a:avLst/>
                <a:gdLst>
                  <a:gd name="connsiteX0" fmla="*/ 54672 w 73669"/>
                  <a:gd name="connsiteY0" fmla="*/ 65962 h 65670"/>
                  <a:gd name="connsiteX1" fmla="*/ 313 w 73669"/>
                  <a:gd name="connsiteY1" fmla="*/ 40624 h 65670"/>
                  <a:gd name="connsiteX2" fmla="*/ 19102 w 73669"/>
                  <a:gd name="connsiteY2" fmla="*/ 291 h 65670"/>
                  <a:gd name="connsiteX3" fmla="*/ 28292 w 73669"/>
                  <a:gd name="connsiteY3" fmla="*/ 4607 h 65670"/>
                  <a:gd name="connsiteX4" fmla="*/ 14638 w 73669"/>
                  <a:gd name="connsiteY4" fmla="*/ 33927 h 65670"/>
                  <a:gd name="connsiteX5" fmla="*/ 26693 w 73669"/>
                  <a:gd name="connsiteY5" fmla="*/ 39545 h 65670"/>
                  <a:gd name="connsiteX6" fmla="*/ 39417 w 73669"/>
                  <a:gd name="connsiteY6" fmla="*/ 12235 h 65670"/>
                  <a:gd name="connsiteX7" fmla="*/ 48570 w 73669"/>
                  <a:gd name="connsiteY7" fmla="*/ 16514 h 65670"/>
                  <a:gd name="connsiteX8" fmla="*/ 35846 w 73669"/>
                  <a:gd name="connsiteY8" fmla="*/ 43824 h 65670"/>
                  <a:gd name="connsiteX9" fmla="*/ 50654 w 73669"/>
                  <a:gd name="connsiteY9" fmla="*/ 50744 h 65670"/>
                  <a:gd name="connsiteX10" fmla="*/ 64793 w 73669"/>
                  <a:gd name="connsiteY10" fmla="*/ 20346 h 65670"/>
                  <a:gd name="connsiteX11" fmla="*/ 73983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672" y="65962"/>
                    </a:moveTo>
                    <a:lnTo>
                      <a:pt x="313" y="40624"/>
                    </a:lnTo>
                    <a:lnTo>
                      <a:pt x="19102" y="291"/>
                    </a:lnTo>
                    <a:lnTo>
                      <a:pt x="28292" y="4607"/>
                    </a:lnTo>
                    <a:lnTo>
                      <a:pt x="14638" y="33927"/>
                    </a:lnTo>
                    <a:lnTo>
                      <a:pt x="26693" y="39545"/>
                    </a:lnTo>
                    <a:lnTo>
                      <a:pt x="39417" y="12235"/>
                    </a:lnTo>
                    <a:lnTo>
                      <a:pt x="48570" y="16514"/>
                    </a:lnTo>
                    <a:lnTo>
                      <a:pt x="35846" y="43824"/>
                    </a:lnTo>
                    <a:lnTo>
                      <a:pt x="50654" y="50744"/>
                    </a:lnTo>
                    <a:lnTo>
                      <a:pt x="64793" y="20346"/>
                    </a:lnTo>
                    <a:lnTo>
                      <a:pt x="73983" y="24625"/>
                    </a:lnTo>
                    <a:close/>
                  </a:path>
                </a:pathLst>
              </a:custGeom>
              <a:solidFill>
                <a:srgbClr val="000000"/>
              </a:solidFill>
              <a:ln w="9525" cap="flat">
                <a:noFill/>
                <a:prstDash val="solid"/>
                <a:miter/>
              </a:ln>
            </p:spPr>
            <p:txBody>
              <a:bodyPr rtlCol="0" anchor="ctr"/>
              <a:lstStyle/>
              <a:p>
                <a:endParaRPr lang="en-CA"/>
              </a:p>
            </p:txBody>
          </p:sp>
          <p:sp>
            <p:nvSpPr>
              <p:cNvPr id="854" name="Freeform: Shape 853">
                <a:extLst>
                  <a:ext uri="{FF2B5EF4-FFF2-40B4-BE49-F238E27FC236}">
                    <a16:creationId xmlns:a16="http://schemas.microsoft.com/office/drawing/2014/main" id="{895CFEFF-39A7-4769-81F8-BE65B16DD529}"/>
                  </a:ext>
                </a:extLst>
              </p:cNvPr>
              <p:cNvSpPr/>
              <p:nvPr/>
            </p:nvSpPr>
            <p:spPr>
              <a:xfrm>
                <a:off x="3599016" y="3712866"/>
                <a:ext cx="69897" cy="63196"/>
              </a:xfrm>
              <a:custGeom>
                <a:avLst/>
                <a:gdLst>
                  <a:gd name="connsiteX0" fmla="*/ 315 w 69897"/>
                  <a:gd name="connsiteY0" fmla="*/ 38144 h 63196"/>
                  <a:gd name="connsiteX1" fmla="*/ 10473 w 69897"/>
                  <a:gd name="connsiteY1" fmla="*/ 16415 h 63196"/>
                  <a:gd name="connsiteX2" fmla="*/ 15496 w 69897"/>
                  <a:gd name="connsiteY2" fmla="*/ 7039 h 63196"/>
                  <a:gd name="connsiteX3" fmla="*/ 20370 w 69897"/>
                  <a:gd name="connsiteY3" fmla="*/ 2388 h 63196"/>
                  <a:gd name="connsiteX4" fmla="*/ 26881 w 69897"/>
                  <a:gd name="connsiteY4" fmla="*/ 342 h 63196"/>
                  <a:gd name="connsiteX5" fmla="*/ 33988 w 69897"/>
                  <a:gd name="connsiteY5" fmla="*/ 1644 h 63196"/>
                  <a:gd name="connsiteX6" fmla="*/ 40052 w 69897"/>
                  <a:gd name="connsiteY6" fmla="*/ 6965 h 63196"/>
                  <a:gd name="connsiteX7" fmla="*/ 42248 w 69897"/>
                  <a:gd name="connsiteY7" fmla="*/ 14778 h 63196"/>
                  <a:gd name="connsiteX8" fmla="*/ 50731 w 69897"/>
                  <a:gd name="connsiteY8" fmla="*/ 9458 h 63196"/>
                  <a:gd name="connsiteX9" fmla="*/ 60181 w 69897"/>
                  <a:gd name="connsiteY9" fmla="*/ 10611 h 63196"/>
                  <a:gd name="connsiteX10" fmla="*/ 66581 w 69897"/>
                  <a:gd name="connsiteY10" fmla="*/ 15671 h 63196"/>
                  <a:gd name="connsiteX11" fmla="*/ 70004 w 69897"/>
                  <a:gd name="connsiteY11" fmla="*/ 23001 h 63196"/>
                  <a:gd name="connsiteX12" fmla="*/ 69148 w 69897"/>
                  <a:gd name="connsiteY12" fmla="*/ 31559 h 63196"/>
                  <a:gd name="connsiteX13" fmla="*/ 63344 w 69897"/>
                  <a:gd name="connsiteY13" fmla="*/ 44990 h 63196"/>
                  <a:gd name="connsiteX14" fmla="*/ 54712 w 69897"/>
                  <a:gd name="connsiteY14" fmla="*/ 63482 h 63196"/>
                  <a:gd name="connsiteX15" fmla="*/ 315 w 69897"/>
                  <a:gd name="connsiteY15" fmla="*/ 38144 h 63196"/>
                  <a:gd name="connsiteX16" fmla="*/ 14491 w 69897"/>
                  <a:gd name="connsiteY16" fmla="*/ 31373 h 63196"/>
                  <a:gd name="connsiteX17" fmla="*/ 27067 w 69897"/>
                  <a:gd name="connsiteY17" fmla="*/ 37251 h 63196"/>
                  <a:gd name="connsiteX18" fmla="*/ 30416 w 69897"/>
                  <a:gd name="connsiteY18" fmla="*/ 30033 h 63196"/>
                  <a:gd name="connsiteX19" fmla="*/ 33950 w 69897"/>
                  <a:gd name="connsiteY19" fmla="*/ 21996 h 63196"/>
                  <a:gd name="connsiteX20" fmla="*/ 34062 w 69897"/>
                  <a:gd name="connsiteY20" fmla="*/ 16639 h 63196"/>
                  <a:gd name="connsiteX21" fmla="*/ 30565 w 69897"/>
                  <a:gd name="connsiteY21" fmla="*/ 13067 h 63196"/>
                  <a:gd name="connsiteX22" fmla="*/ 25839 w 69897"/>
                  <a:gd name="connsiteY22" fmla="*/ 12546 h 63196"/>
                  <a:gd name="connsiteX23" fmla="*/ 22007 w 69897"/>
                  <a:gd name="connsiteY23" fmla="*/ 15783 h 63196"/>
                  <a:gd name="connsiteX24" fmla="*/ 17431 w 69897"/>
                  <a:gd name="connsiteY24" fmla="*/ 25085 h 63196"/>
                  <a:gd name="connsiteX25" fmla="*/ 14491 w 69897"/>
                  <a:gd name="connsiteY25" fmla="*/ 31373 h 63196"/>
                  <a:gd name="connsiteX26" fmla="*/ 36108 w 69897"/>
                  <a:gd name="connsiteY26" fmla="*/ 41456 h 63196"/>
                  <a:gd name="connsiteX27" fmla="*/ 50656 w 69897"/>
                  <a:gd name="connsiteY27" fmla="*/ 48265 h 63196"/>
                  <a:gd name="connsiteX28" fmla="*/ 55382 w 69897"/>
                  <a:gd name="connsiteY28" fmla="*/ 38070 h 63196"/>
                  <a:gd name="connsiteX29" fmla="*/ 58582 w 69897"/>
                  <a:gd name="connsiteY29" fmla="*/ 30405 h 63196"/>
                  <a:gd name="connsiteX30" fmla="*/ 58284 w 69897"/>
                  <a:gd name="connsiteY30" fmla="*/ 25382 h 63196"/>
                  <a:gd name="connsiteX31" fmla="*/ 54377 w 69897"/>
                  <a:gd name="connsiteY31" fmla="*/ 21699 h 63196"/>
                  <a:gd name="connsiteX32" fmla="*/ 49652 w 69897"/>
                  <a:gd name="connsiteY32" fmla="*/ 20955 h 63196"/>
                  <a:gd name="connsiteX33" fmla="*/ 45559 w 69897"/>
                  <a:gd name="connsiteY33" fmla="*/ 23224 h 63196"/>
                  <a:gd name="connsiteX34" fmla="*/ 40238 w 69897"/>
                  <a:gd name="connsiteY34" fmla="*/ 32601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315" y="38144"/>
                    </a:moveTo>
                    <a:lnTo>
                      <a:pt x="10473" y="16415"/>
                    </a:lnTo>
                    <a:cubicBezTo>
                      <a:pt x="12482" y="12099"/>
                      <a:pt x="14156" y="8974"/>
                      <a:pt x="15496" y="7039"/>
                    </a:cubicBezTo>
                    <a:cubicBezTo>
                      <a:pt x="16835" y="5067"/>
                      <a:pt x="18472" y="3542"/>
                      <a:pt x="20370" y="2388"/>
                    </a:cubicBezTo>
                    <a:cubicBezTo>
                      <a:pt x="22305" y="1272"/>
                      <a:pt x="24463" y="565"/>
                      <a:pt x="26881" y="342"/>
                    </a:cubicBezTo>
                    <a:cubicBezTo>
                      <a:pt x="29262" y="119"/>
                      <a:pt x="31644" y="565"/>
                      <a:pt x="33988" y="1644"/>
                    </a:cubicBezTo>
                    <a:cubicBezTo>
                      <a:pt x="36555" y="2835"/>
                      <a:pt x="38564" y="4621"/>
                      <a:pt x="40052" y="6965"/>
                    </a:cubicBezTo>
                    <a:cubicBezTo>
                      <a:pt x="41541" y="9346"/>
                      <a:pt x="42285" y="11951"/>
                      <a:pt x="42248" y="14778"/>
                    </a:cubicBezTo>
                    <a:cubicBezTo>
                      <a:pt x="44740" y="11913"/>
                      <a:pt x="47568" y="10127"/>
                      <a:pt x="50731" y="9458"/>
                    </a:cubicBezTo>
                    <a:cubicBezTo>
                      <a:pt x="53893" y="8751"/>
                      <a:pt x="57019" y="9123"/>
                      <a:pt x="60181" y="10611"/>
                    </a:cubicBezTo>
                    <a:cubicBezTo>
                      <a:pt x="62637" y="11765"/>
                      <a:pt x="64795" y="13439"/>
                      <a:pt x="66581" y="15671"/>
                    </a:cubicBezTo>
                    <a:cubicBezTo>
                      <a:pt x="68404" y="17941"/>
                      <a:pt x="69520" y="20359"/>
                      <a:pt x="70004" y="23001"/>
                    </a:cubicBezTo>
                    <a:cubicBezTo>
                      <a:pt x="70451" y="25643"/>
                      <a:pt x="70190" y="28508"/>
                      <a:pt x="69148" y="31559"/>
                    </a:cubicBezTo>
                    <a:cubicBezTo>
                      <a:pt x="68479" y="33493"/>
                      <a:pt x="66544" y="37958"/>
                      <a:pt x="63344" y="44990"/>
                    </a:cubicBezTo>
                    <a:lnTo>
                      <a:pt x="54712" y="63482"/>
                    </a:lnTo>
                    <a:lnTo>
                      <a:pt x="315" y="38144"/>
                    </a:lnTo>
                    <a:moveTo>
                      <a:pt x="14491" y="31373"/>
                    </a:moveTo>
                    <a:lnTo>
                      <a:pt x="27067" y="37251"/>
                    </a:lnTo>
                    <a:lnTo>
                      <a:pt x="30416" y="30033"/>
                    </a:lnTo>
                    <a:cubicBezTo>
                      <a:pt x="32425" y="25754"/>
                      <a:pt x="33578" y="23076"/>
                      <a:pt x="33950" y="21996"/>
                    </a:cubicBezTo>
                    <a:cubicBezTo>
                      <a:pt x="34620" y="20024"/>
                      <a:pt x="34657" y="18239"/>
                      <a:pt x="34062" y="16639"/>
                    </a:cubicBezTo>
                    <a:cubicBezTo>
                      <a:pt x="33504" y="15076"/>
                      <a:pt x="32351" y="13885"/>
                      <a:pt x="30565" y="13067"/>
                    </a:cubicBezTo>
                    <a:cubicBezTo>
                      <a:pt x="28890" y="12285"/>
                      <a:pt x="27328" y="12099"/>
                      <a:pt x="25839" y="12546"/>
                    </a:cubicBezTo>
                    <a:cubicBezTo>
                      <a:pt x="24351" y="12955"/>
                      <a:pt x="23086" y="14071"/>
                      <a:pt x="22007" y="15783"/>
                    </a:cubicBezTo>
                    <a:cubicBezTo>
                      <a:pt x="21374" y="16825"/>
                      <a:pt x="19849" y="19913"/>
                      <a:pt x="17431" y="25085"/>
                    </a:cubicBezTo>
                    <a:lnTo>
                      <a:pt x="14491" y="31373"/>
                    </a:lnTo>
                    <a:moveTo>
                      <a:pt x="36108" y="41456"/>
                    </a:moveTo>
                    <a:lnTo>
                      <a:pt x="50656" y="48265"/>
                    </a:lnTo>
                    <a:lnTo>
                      <a:pt x="55382" y="38070"/>
                    </a:lnTo>
                    <a:cubicBezTo>
                      <a:pt x="57242" y="34126"/>
                      <a:pt x="58321" y="31559"/>
                      <a:pt x="58582" y="30405"/>
                    </a:cubicBezTo>
                    <a:cubicBezTo>
                      <a:pt x="59028" y="28619"/>
                      <a:pt x="58954" y="26945"/>
                      <a:pt x="58284" y="25382"/>
                    </a:cubicBezTo>
                    <a:cubicBezTo>
                      <a:pt x="57577" y="23820"/>
                      <a:pt x="56312" y="22592"/>
                      <a:pt x="54377" y="21699"/>
                    </a:cubicBezTo>
                    <a:cubicBezTo>
                      <a:pt x="52740" y="20955"/>
                      <a:pt x="51177" y="20694"/>
                      <a:pt x="49652" y="20955"/>
                    </a:cubicBezTo>
                    <a:cubicBezTo>
                      <a:pt x="48164" y="21215"/>
                      <a:pt x="46787" y="21959"/>
                      <a:pt x="45559" y="23224"/>
                    </a:cubicBezTo>
                    <a:cubicBezTo>
                      <a:pt x="44368" y="24489"/>
                      <a:pt x="42582" y="27615"/>
                      <a:pt x="40238" y="32601"/>
                    </a:cubicBezTo>
                    <a:close/>
                  </a:path>
                </a:pathLst>
              </a:custGeom>
              <a:solidFill>
                <a:srgbClr val="000000"/>
              </a:solidFill>
              <a:ln w="9525" cap="flat">
                <a:noFill/>
                <a:prstDash val="solid"/>
                <a:miter/>
              </a:ln>
            </p:spPr>
            <p:txBody>
              <a:bodyPr rtlCol="0" anchor="ctr"/>
              <a:lstStyle/>
              <a:p>
                <a:endParaRPr lang="en-CA"/>
              </a:p>
            </p:txBody>
          </p:sp>
        </p:grpSp>
        <p:grpSp>
          <p:nvGrpSpPr>
            <p:cNvPr id="668" name="Graphic 4">
              <a:extLst>
                <a:ext uri="{FF2B5EF4-FFF2-40B4-BE49-F238E27FC236}">
                  <a16:creationId xmlns:a16="http://schemas.microsoft.com/office/drawing/2014/main" id="{728F37B8-07E4-4BE2-8592-C3305F3EC5B3}"/>
                </a:ext>
              </a:extLst>
            </p:cNvPr>
            <p:cNvGrpSpPr/>
            <p:nvPr/>
          </p:nvGrpSpPr>
          <p:grpSpPr>
            <a:xfrm>
              <a:off x="3982734" y="4796049"/>
              <a:ext cx="97918" cy="135259"/>
              <a:chOff x="3726319" y="3711626"/>
              <a:chExt cx="132334" cy="182799"/>
            </a:xfrm>
          </p:grpSpPr>
          <p:sp>
            <p:nvSpPr>
              <p:cNvPr id="849" name="Freeform: Shape 848">
                <a:extLst>
                  <a:ext uri="{FF2B5EF4-FFF2-40B4-BE49-F238E27FC236}">
                    <a16:creationId xmlns:a16="http://schemas.microsoft.com/office/drawing/2014/main" id="{350ABDC4-954B-4441-BFF7-BB226251BE1A}"/>
                  </a:ext>
                </a:extLst>
              </p:cNvPr>
              <p:cNvSpPr/>
              <p:nvPr/>
            </p:nvSpPr>
            <p:spPr>
              <a:xfrm>
                <a:off x="3726319" y="3816551"/>
                <a:ext cx="78878" cy="77874"/>
              </a:xfrm>
              <a:custGeom>
                <a:avLst/>
                <a:gdLst>
                  <a:gd name="connsiteX0" fmla="*/ 54688 w 78878"/>
                  <a:gd name="connsiteY0" fmla="*/ 78173 h 77874"/>
                  <a:gd name="connsiteX1" fmla="*/ 329 w 78878"/>
                  <a:gd name="connsiteY1" fmla="*/ 52835 h 77874"/>
                  <a:gd name="connsiteX2" fmla="*/ 7993 w 78878"/>
                  <a:gd name="connsiteY2" fmla="*/ 36389 h 77874"/>
                  <a:gd name="connsiteX3" fmla="*/ 49665 w 78878"/>
                  <a:gd name="connsiteY3" fmla="*/ 43831 h 77874"/>
                  <a:gd name="connsiteX4" fmla="*/ 17146 w 78878"/>
                  <a:gd name="connsiteY4" fmla="*/ 16781 h 77874"/>
                  <a:gd name="connsiteX5" fmla="*/ 24811 w 78878"/>
                  <a:gd name="connsiteY5" fmla="*/ 298 h 77874"/>
                  <a:gd name="connsiteX6" fmla="*/ 79208 w 78878"/>
                  <a:gd name="connsiteY6" fmla="*/ 25674 h 77874"/>
                  <a:gd name="connsiteX7" fmla="*/ 74445 w 78878"/>
                  <a:gd name="connsiteY7" fmla="*/ 35868 h 77874"/>
                  <a:gd name="connsiteX8" fmla="*/ 31620 w 78878"/>
                  <a:gd name="connsiteY8" fmla="*/ 15888 h 77874"/>
                  <a:gd name="connsiteX9" fmla="*/ 69422 w 78878"/>
                  <a:gd name="connsiteY9" fmla="*/ 46658 h 77874"/>
                  <a:gd name="connsiteX10" fmla="*/ 64474 w 78878"/>
                  <a:gd name="connsiteY10" fmla="*/ 57225 h 77874"/>
                  <a:gd name="connsiteX11" fmla="*/ 16663 w 78878"/>
                  <a:gd name="connsiteY11" fmla="*/ 48035 h 77874"/>
                  <a:gd name="connsiteX12" fmla="*/ 59451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688" y="78173"/>
                    </a:moveTo>
                    <a:lnTo>
                      <a:pt x="329" y="52835"/>
                    </a:lnTo>
                    <a:lnTo>
                      <a:pt x="7993" y="36389"/>
                    </a:lnTo>
                    <a:lnTo>
                      <a:pt x="49665" y="43831"/>
                    </a:lnTo>
                    <a:lnTo>
                      <a:pt x="17146" y="16781"/>
                    </a:lnTo>
                    <a:lnTo>
                      <a:pt x="24811" y="298"/>
                    </a:lnTo>
                    <a:lnTo>
                      <a:pt x="79208" y="25674"/>
                    </a:lnTo>
                    <a:lnTo>
                      <a:pt x="74445" y="35868"/>
                    </a:lnTo>
                    <a:lnTo>
                      <a:pt x="31620" y="15888"/>
                    </a:lnTo>
                    <a:lnTo>
                      <a:pt x="69422" y="46658"/>
                    </a:lnTo>
                    <a:lnTo>
                      <a:pt x="64474" y="57225"/>
                    </a:lnTo>
                    <a:lnTo>
                      <a:pt x="16663" y="48035"/>
                    </a:lnTo>
                    <a:lnTo>
                      <a:pt x="59451" y="67978"/>
                    </a:lnTo>
                    <a:close/>
                  </a:path>
                </a:pathLst>
              </a:custGeom>
              <a:solidFill>
                <a:srgbClr val="000000"/>
              </a:solidFill>
              <a:ln w="9525" cap="flat">
                <a:noFill/>
                <a:prstDash val="solid"/>
                <a:miter/>
              </a:ln>
            </p:spPr>
            <p:txBody>
              <a:bodyPr rtlCol="0" anchor="ctr"/>
              <a:lstStyle/>
              <a:p>
                <a:endParaRPr lang="en-CA"/>
              </a:p>
            </p:txBody>
          </p:sp>
          <p:sp>
            <p:nvSpPr>
              <p:cNvPr id="850" name="Freeform: Shape 849">
                <a:extLst>
                  <a:ext uri="{FF2B5EF4-FFF2-40B4-BE49-F238E27FC236}">
                    <a16:creationId xmlns:a16="http://schemas.microsoft.com/office/drawing/2014/main" id="{7B01FAE2-80DA-4C97-B993-649457900CBA}"/>
                  </a:ext>
                </a:extLst>
              </p:cNvPr>
              <p:cNvSpPr/>
              <p:nvPr/>
            </p:nvSpPr>
            <p:spPr>
              <a:xfrm>
                <a:off x="3763195" y="3778382"/>
                <a:ext cx="69949" cy="58154"/>
              </a:xfrm>
              <a:custGeom>
                <a:avLst/>
                <a:gdLst>
                  <a:gd name="connsiteX0" fmla="*/ 70281 w 69949"/>
                  <a:gd name="connsiteY0" fmla="*/ 3901 h 58154"/>
                  <a:gd name="connsiteX1" fmla="*/ 64700 w 69949"/>
                  <a:gd name="connsiteY1" fmla="*/ 15844 h 58154"/>
                  <a:gd name="connsiteX2" fmla="*/ 50152 w 69949"/>
                  <a:gd name="connsiteY2" fmla="*/ 14803 h 58154"/>
                  <a:gd name="connsiteX3" fmla="*/ 39995 w 69949"/>
                  <a:gd name="connsiteY3" fmla="*/ 36569 h 58154"/>
                  <a:gd name="connsiteX4" fmla="*/ 50264 w 69949"/>
                  <a:gd name="connsiteY4" fmla="*/ 46801 h 58154"/>
                  <a:gd name="connsiteX5" fmla="*/ 44831 w 69949"/>
                  <a:gd name="connsiteY5" fmla="*/ 58446 h 58154"/>
                  <a:gd name="connsiteX6" fmla="*/ 332 w 69949"/>
                  <a:gd name="connsiteY6" fmla="*/ 11900 h 58154"/>
                  <a:gd name="connsiteX7" fmla="*/ 5727 w 69949"/>
                  <a:gd name="connsiteY7" fmla="*/ 292 h 58154"/>
                  <a:gd name="connsiteX8" fmla="*/ 70281 w 69949"/>
                  <a:gd name="connsiteY8" fmla="*/ 3901 h 58154"/>
                  <a:gd name="connsiteX9" fmla="*/ 39325 w 69949"/>
                  <a:gd name="connsiteY9" fmla="*/ 14058 h 58154"/>
                  <a:gd name="connsiteX10" fmla="*/ 15661 w 69949"/>
                  <a:gd name="connsiteY10" fmla="*/ 12161 h 58154"/>
                  <a:gd name="connsiteX11" fmla="*/ 32404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81" y="3901"/>
                    </a:moveTo>
                    <a:lnTo>
                      <a:pt x="64700" y="15844"/>
                    </a:lnTo>
                    <a:lnTo>
                      <a:pt x="50152" y="14803"/>
                    </a:lnTo>
                    <a:lnTo>
                      <a:pt x="39995" y="36569"/>
                    </a:lnTo>
                    <a:lnTo>
                      <a:pt x="50264" y="46801"/>
                    </a:lnTo>
                    <a:lnTo>
                      <a:pt x="44831" y="58446"/>
                    </a:lnTo>
                    <a:lnTo>
                      <a:pt x="332" y="11900"/>
                    </a:lnTo>
                    <a:lnTo>
                      <a:pt x="5727" y="292"/>
                    </a:lnTo>
                    <a:lnTo>
                      <a:pt x="70281" y="3901"/>
                    </a:lnTo>
                    <a:moveTo>
                      <a:pt x="39325" y="14058"/>
                    </a:moveTo>
                    <a:lnTo>
                      <a:pt x="15661" y="12161"/>
                    </a:lnTo>
                    <a:lnTo>
                      <a:pt x="32404" y="28904"/>
                    </a:lnTo>
                    <a:close/>
                  </a:path>
                </a:pathLst>
              </a:custGeom>
              <a:solidFill>
                <a:srgbClr val="000000"/>
              </a:solidFill>
              <a:ln w="9525" cap="flat">
                <a:noFill/>
                <a:prstDash val="solid"/>
                <a:miter/>
              </a:ln>
            </p:spPr>
            <p:txBody>
              <a:bodyPr rtlCol="0" anchor="ctr"/>
              <a:lstStyle/>
              <a:p>
                <a:endParaRPr lang="en-CA"/>
              </a:p>
            </p:txBody>
          </p:sp>
          <p:sp>
            <p:nvSpPr>
              <p:cNvPr id="851" name="Freeform: Shape 850">
                <a:extLst>
                  <a:ext uri="{FF2B5EF4-FFF2-40B4-BE49-F238E27FC236}">
                    <a16:creationId xmlns:a16="http://schemas.microsoft.com/office/drawing/2014/main" id="{32F39E1E-F949-4A4B-BF8C-B12D206F232C}"/>
                  </a:ext>
                </a:extLst>
              </p:cNvPr>
              <p:cNvSpPr/>
              <p:nvPr/>
            </p:nvSpPr>
            <p:spPr>
              <a:xfrm>
                <a:off x="3781486" y="3711626"/>
                <a:ext cx="77167" cy="64465"/>
              </a:xfrm>
              <a:custGeom>
                <a:avLst/>
                <a:gdLst>
                  <a:gd name="connsiteX0" fmla="*/ 54731 w 77167"/>
                  <a:gd name="connsiteY0" fmla="*/ 64751 h 64465"/>
                  <a:gd name="connsiteX1" fmla="*/ 334 w 77167"/>
                  <a:gd name="connsiteY1" fmla="*/ 39413 h 64465"/>
                  <a:gd name="connsiteX2" fmla="*/ 11124 w 77167"/>
                  <a:gd name="connsiteY2" fmla="*/ 16308 h 64465"/>
                  <a:gd name="connsiteX3" fmla="*/ 18491 w 77167"/>
                  <a:gd name="connsiteY3" fmla="*/ 4327 h 64465"/>
                  <a:gd name="connsiteX4" fmla="*/ 26640 w 77167"/>
                  <a:gd name="connsiteY4" fmla="*/ 420 h 64465"/>
                  <a:gd name="connsiteX5" fmla="*/ 36314 w 77167"/>
                  <a:gd name="connsiteY5" fmla="*/ 2057 h 64465"/>
                  <a:gd name="connsiteX6" fmla="*/ 44760 w 77167"/>
                  <a:gd name="connsiteY6" fmla="*/ 10355 h 64465"/>
                  <a:gd name="connsiteX7" fmla="*/ 44760 w 77167"/>
                  <a:gd name="connsiteY7" fmla="*/ 23451 h 64465"/>
                  <a:gd name="connsiteX8" fmla="*/ 52089 w 77167"/>
                  <a:gd name="connsiteY8" fmla="*/ 19693 h 64465"/>
                  <a:gd name="connsiteX9" fmla="*/ 63810 w 77167"/>
                  <a:gd name="connsiteY9" fmla="*/ 17573 h 64465"/>
                  <a:gd name="connsiteX10" fmla="*/ 77502 w 77167"/>
                  <a:gd name="connsiteY10" fmla="*/ 15861 h 64465"/>
                  <a:gd name="connsiteX11" fmla="*/ 71400 w 77167"/>
                  <a:gd name="connsiteY11" fmla="*/ 28995 h 64465"/>
                  <a:gd name="connsiteX12" fmla="*/ 55847 w 77167"/>
                  <a:gd name="connsiteY12" fmla="*/ 31414 h 64465"/>
                  <a:gd name="connsiteX13" fmla="*/ 45169 w 77167"/>
                  <a:gd name="connsiteY13" fmla="*/ 33497 h 64465"/>
                  <a:gd name="connsiteX14" fmla="*/ 41374 w 77167"/>
                  <a:gd name="connsiteY14" fmla="*/ 35730 h 64465"/>
                  <a:gd name="connsiteX15" fmla="*/ 38174 w 77167"/>
                  <a:gd name="connsiteY15" fmla="*/ 40976 h 64465"/>
                  <a:gd name="connsiteX16" fmla="*/ 37132 w 77167"/>
                  <a:gd name="connsiteY16" fmla="*/ 43208 h 64465"/>
                  <a:gd name="connsiteX17" fmla="*/ 59828 w 77167"/>
                  <a:gd name="connsiteY17" fmla="*/ 53775 h 64465"/>
                  <a:gd name="connsiteX18" fmla="*/ 54731 w 77167"/>
                  <a:gd name="connsiteY18" fmla="*/ 64751 h 64465"/>
                  <a:gd name="connsiteX19" fmla="*/ 28463 w 77167"/>
                  <a:gd name="connsiteY19" fmla="*/ 39153 h 64465"/>
                  <a:gd name="connsiteX20" fmla="*/ 32258 w 77167"/>
                  <a:gd name="connsiteY20" fmla="*/ 31042 h 64465"/>
                  <a:gd name="connsiteX21" fmla="*/ 36165 w 77167"/>
                  <a:gd name="connsiteY21" fmla="*/ 20847 h 64465"/>
                  <a:gd name="connsiteX22" fmla="*/ 35309 w 77167"/>
                  <a:gd name="connsiteY22" fmla="*/ 16717 h 64465"/>
                  <a:gd name="connsiteX23" fmla="*/ 31774 w 77167"/>
                  <a:gd name="connsiteY23" fmla="*/ 13703 h 64465"/>
                  <a:gd name="connsiteX24" fmla="*/ 26640 w 77167"/>
                  <a:gd name="connsiteY24" fmla="*/ 13071 h 64465"/>
                  <a:gd name="connsiteX25" fmla="*/ 22584 w 77167"/>
                  <a:gd name="connsiteY25" fmla="*/ 16233 h 64465"/>
                  <a:gd name="connsiteX26" fmla="*/ 18640 w 77167"/>
                  <a:gd name="connsiteY26" fmla="*/ 24158 h 64465"/>
                  <a:gd name="connsiteX27" fmla="*/ 14659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731" y="64751"/>
                    </a:moveTo>
                    <a:lnTo>
                      <a:pt x="334" y="39413"/>
                    </a:lnTo>
                    <a:lnTo>
                      <a:pt x="11124" y="16308"/>
                    </a:lnTo>
                    <a:cubicBezTo>
                      <a:pt x="13841" y="10503"/>
                      <a:pt x="16296" y="6485"/>
                      <a:pt x="18491" y="4327"/>
                    </a:cubicBezTo>
                    <a:cubicBezTo>
                      <a:pt x="20687" y="2132"/>
                      <a:pt x="23403" y="830"/>
                      <a:pt x="26640" y="420"/>
                    </a:cubicBezTo>
                    <a:cubicBezTo>
                      <a:pt x="29877" y="11"/>
                      <a:pt x="33114" y="532"/>
                      <a:pt x="36314" y="2057"/>
                    </a:cubicBezTo>
                    <a:cubicBezTo>
                      <a:pt x="40406" y="3955"/>
                      <a:pt x="43234" y="6708"/>
                      <a:pt x="44760" y="10355"/>
                    </a:cubicBezTo>
                    <a:cubicBezTo>
                      <a:pt x="46285" y="14001"/>
                      <a:pt x="46285" y="18354"/>
                      <a:pt x="44760" y="23451"/>
                    </a:cubicBezTo>
                    <a:cubicBezTo>
                      <a:pt x="47253" y="21740"/>
                      <a:pt x="49708" y="20475"/>
                      <a:pt x="52089" y="19693"/>
                    </a:cubicBezTo>
                    <a:cubicBezTo>
                      <a:pt x="54433" y="18949"/>
                      <a:pt x="58377" y="18205"/>
                      <a:pt x="63810" y="17573"/>
                    </a:cubicBezTo>
                    <a:lnTo>
                      <a:pt x="77502" y="15861"/>
                    </a:lnTo>
                    <a:lnTo>
                      <a:pt x="71400" y="28995"/>
                    </a:lnTo>
                    <a:lnTo>
                      <a:pt x="55847" y="31414"/>
                    </a:lnTo>
                    <a:cubicBezTo>
                      <a:pt x="50303" y="32270"/>
                      <a:pt x="46769" y="32976"/>
                      <a:pt x="45169" y="33497"/>
                    </a:cubicBezTo>
                    <a:cubicBezTo>
                      <a:pt x="43569" y="34018"/>
                      <a:pt x="42304" y="34762"/>
                      <a:pt x="41374" y="35730"/>
                    </a:cubicBezTo>
                    <a:cubicBezTo>
                      <a:pt x="40406" y="36697"/>
                      <a:pt x="39365" y="38446"/>
                      <a:pt x="38174" y="40976"/>
                    </a:cubicBezTo>
                    <a:lnTo>
                      <a:pt x="37132" y="43208"/>
                    </a:lnTo>
                    <a:lnTo>
                      <a:pt x="59828" y="53775"/>
                    </a:lnTo>
                    <a:lnTo>
                      <a:pt x="54731" y="64751"/>
                    </a:lnTo>
                    <a:moveTo>
                      <a:pt x="28463" y="39153"/>
                    </a:moveTo>
                    <a:lnTo>
                      <a:pt x="32258" y="31042"/>
                    </a:lnTo>
                    <a:cubicBezTo>
                      <a:pt x="34714" y="25758"/>
                      <a:pt x="36016" y="22372"/>
                      <a:pt x="36165" y="20847"/>
                    </a:cubicBezTo>
                    <a:cubicBezTo>
                      <a:pt x="36351" y="19321"/>
                      <a:pt x="36053" y="17945"/>
                      <a:pt x="35309" y="16717"/>
                    </a:cubicBezTo>
                    <a:cubicBezTo>
                      <a:pt x="34565" y="15452"/>
                      <a:pt x="33374" y="14447"/>
                      <a:pt x="31774" y="13703"/>
                    </a:cubicBezTo>
                    <a:cubicBezTo>
                      <a:pt x="29914" y="12847"/>
                      <a:pt x="28203" y="12624"/>
                      <a:pt x="26640" y="13071"/>
                    </a:cubicBezTo>
                    <a:cubicBezTo>
                      <a:pt x="25077" y="13554"/>
                      <a:pt x="23700" y="14596"/>
                      <a:pt x="22584" y="16233"/>
                    </a:cubicBezTo>
                    <a:cubicBezTo>
                      <a:pt x="22026" y="17052"/>
                      <a:pt x="20724" y="19693"/>
                      <a:pt x="18640" y="24158"/>
                    </a:cubicBezTo>
                    <a:lnTo>
                      <a:pt x="14659" y="32716"/>
                    </a:lnTo>
                    <a:close/>
                  </a:path>
                </a:pathLst>
              </a:custGeom>
              <a:solidFill>
                <a:srgbClr val="000000"/>
              </a:solidFill>
              <a:ln w="9525" cap="flat">
                <a:noFill/>
                <a:prstDash val="solid"/>
                <a:miter/>
              </a:ln>
            </p:spPr>
            <p:txBody>
              <a:bodyPr rtlCol="0" anchor="ctr"/>
              <a:lstStyle/>
              <a:p>
                <a:endParaRPr lang="en-CA"/>
              </a:p>
            </p:txBody>
          </p:sp>
        </p:grpSp>
        <p:grpSp>
          <p:nvGrpSpPr>
            <p:cNvPr id="669" name="Graphic 4">
              <a:extLst>
                <a:ext uri="{FF2B5EF4-FFF2-40B4-BE49-F238E27FC236}">
                  <a16:creationId xmlns:a16="http://schemas.microsoft.com/office/drawing/2014/main" id="{57A26FA0-E003-4323-B5DA-BBB04CB8B887}"/>
                </a:ext>
              </a:extLst>
            </p:cNvPr>
            <p:cNvGrpSpPr/>
            <p:nvPr/>
          </p:nvGrpSpPr>
          <p:grpSpPr>
            <a:xfrm>
              <a:off x="4127550" y="4796049"/>
              <a:ext cx="88111" cy="129912"/>
              <a:chOff x="3922034" y="3711626"/>
              <a:chExt cx="119080" cy="175573"/>
            </a:xfrm>
          </p:grpSpPr>
          <p:sp>
            <p:nvSpPr>
              <p:cNvPr id="846" name="Freeform: Shape 845">
                <a:extLst>
                  <a:ext uri="{FF2B5EF4-FFF2-40B4-BE49-F238E27FC236}">
                    <a16:creationId xmlns:a16="http://schemas.microsoft.com/office/drawing/2014/main" id="{C3599BB4-2166-4742-A734-9AFCD20B4267}"/>
                  </a:ext>
                </a:extLst>
              </p:cNvPr>
              <p:cNvSpPr/>
              <p:nvPr/>
            </p:nvSpPr>
            <p:spPr>
              <a:xfrm>
                <a:off x="3922034" y="3829045"/>
                <a:ext cx="69949" cy="58154"/>
              </a:xfrm>
              <a:custGeom>
                <a:avLst/>
                <a:gdLst>
                  <a:gd name="connsiteX0" fmla="*/ 70298 w 69949"/>
                  <a:gd name="connsiteY0" fmla="*/ 3906 h 58154"/>
                  <a:gd name="connsiteX1" fmla="*/ 64717 w 69949"/>
                  <a:gd name="connsiteY1" fmla="*/ 15850 h 58154"/>
                  <a:gd name="connsiteX2" fmla="*/ 50169 w 69949"/>
                  <a:gd name="connsiteY2" fmla="*/ 14808 h 58154"/>
                  <a:gd name="connsiteX3" fmla="*/ 40011 w 69949"/>
                  <a:gd name="connsiteY3" fmla="*/ 36574 h 58154"/>
                  <a:gd name="connsiteX4" fmla="*/ 50280 w 69949"/>
                  <a:gd name="connsiteY4" fmla="*/ 46806 h 58154"/>
                  <a:gd name="connsiteX5" fmla="*/ 44848 w 69949"/>
                  <a:gd name="connsiteY5" fmla="*/ 58452 h 58154"/>
                  <a:gd name="connsiteX6" fmla="*/ 348 w 69949"/>
                  <a:gd name="connsiteY6" fmla="*/ 11906 h 58154"/>
                  <a:gd name="connsiteX7" fmla="*/ 5743 w 69949"/>
                  <a:gd name="connsiteY7" fmla="*/ 297 h 58154"/>
                  <a:gd name="connsiteX8" fmla="*/ 70298 w 69949"/>
                  <a:gd name="connsiteY8" fmla="*/ 3906 h 58154"/>
                  <a:gd name="connsiteX9" fmla="*/ 39341 w 69949"/>
                  <a:gd name="connsiteY9" fmla="*/ 14064 h 58154"/>
                  <a:gd name="connsiteX10" fmla="*/ 15678 w 69949"/>
                  <a:gd name="connsiteY10" fmla="*/ 12166 h 58154"/>
                  <a:gd name="connsiteX11" fmla="*/ 32421 w 69949"/>
                  <a:gd name="connsiteY11" fmla="*/ 28909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98" y="3906"/>
                    </a:moveTo>
                    <a:lnTo>
                      <a:pt x="64717" y="15850"/>
                    </a:lnTo>
                    <a:lnTo>
                      <a:pt x="50169" y="14808"/>
                    </a:lnTo>
                    <a:lnTo>
                      <a:pt x="40011" y="36574"/>
                    </a:lnTo>
                    <a:lnTo>
                      <a:pt x="50280" y="46806"/>
                    </a:lnTo>
                    <a:lnTo>
                      <a:pt x="44848" y="58452"/>
                    </a:lnTo>
                    <a:lnTo>
                      <a:pt x="348" y="11906"/>
                    </a:lnTo>
                    <a:lnTo>
                      <a:pt x="5743" y="297"/>
                    </a:lnTo>
                    <a:lnTo>
                      <a:pt x="70298" y="3906"/>
                    </a:lnTo>
                    <a:moveTo>
                      <a:pt x="39341" y="14064"/>
                    </a:moveTo>
                    <a:lnTo>
                      <a:pt x="15678" y="12166"/>
                    </a:lnTo>
                    <a:lnTo>
                      <a:pt x="32421" y="28909"/>
                    </a:lnTo>
                    <a:close/>
                  </a:path>
                </a:pathLst>
              </a:custGeom>
              <a:solidFill>
                <a:srgbClr val="000000"/>
              </a:solidFill>
              <a:ln w="9525" cap="flat">
                <a:noFill/>
                <a:prstDash val="solid"/>
                <a:miter/>
              </a:ln>
            </p:spPr>
            <p:txBody>
              <a:bodyPr rtlCol="0" anchor="ctr"/>
              <a:lstStyle/>
              <a:p>
                <a:endParaRPr lang="en-CA"/>
              </a:p>
            </p:txBody>
          </p:sp>
          <p:sp>
            <p:nvSpPr>
              <p:cNvPr id="847" name="Freeform: Shape 846">
                <a:extLst>
                  <a:ext uri="{FF2B5EF4-FFF2-40B4-BE49-F238E27FC236}">
                    <a16:creationId xmlns:a16="http://schemas.microsoft.com/office/drawing/2014/main" id="{4AB61BDA-A24E-44E3-899F-6E979CA4668D}"/>
                  </a:ext>
                </a:extLst>
              </p:cNvPr>
              <p:cNvSpPr/>
              <p:nvPr/>
            </p:nvSpPr>
            <p:spPr>
              <a:xfrm>
                <a:off x="3940316" y="3765464"/>
                <a:ext cx="59494" cy="61337"/>
              </a:xfrm>
              <a:custGeom>
                <a:avLst/>
                <a:gdLst>
                  <a:gd name="connsiteX0" fmla="*/ 54711 w 59494"/>
                  <a:gd name="connsiteY0" fmla="*/ 61629 h 61337"/>
                  <a:gd name="connsiteX1" fmla="*/ 351 w 59494"/>
                  <a:gd name="connsiteY1" fmla="*/ 36291 h 61337"/>
                  <a:gd name="connsiteX2" fmla="*/ 8574 w 59494"/>
                  <a:gd name="connsiteY2" fmla="*/ 18655 h 61337"/>
                  <a:gd name="connsiteX3" fmla="*/ 15457 w 59494"/>
                  <a:gd name="connsiteY3" fmla="*/ 6005 h 61337"/>
                  <a:gd name="connsiteX4" fmla="*/ 24424 w 59494"/>
                  <a:gd name="connsiteY4" fmla="*/ 647 h 61337"/>
                  <a:gd name="connsiteX5" fmla="*/ 36479 w 59494"/>
                  <a:gd name="connsiteY5" fmla="*/ 2433 h 61337"/>
                  <a:gd name="connsiteX6" fmla="*/ 44069 w 59494"/>
                  <a:gd name="connsiteY6" fmla="*/ 8163 h 61337"/>
                  <a:gd name="connsiteX7" fmla="*/ 47269 w 59494"/>
                  <a:gd name="connsiteY7" fmla="*/ 15306 h 61337"/>
                  <a:gd name="connsiteX8" fmla="*/ 47195 w 59494"/>
                  <a:gd name="connsiteY8" fmla="*/ 22190 h 61337"/>
                  <a:gd name="connsiteX9" fmla="*/ 42656 w 59494"/>
                  <a:gd name="connsiteY9" fmla="*/ 33947 h 61337"/>
                  <a:gd name="connsiteX10" fmla="*/ 39344 w 59494"/>
                  <a:gd name="connsiteY10" fmla="*/ 41091 h 61337"/>
                  <a:gd name="connsiteX11" fmla="*/ 59845 w 59494"/>
                  <a:gd name="connsiteY11" fmla="*/ 50653 h 61337"/>
                  <a:gd name="connsiteX12" fmla="*/ 54711 w 59494"/>
                  <a:gd name="connsiteY12" fmla="*/ 61629 h 61337"/>
                  <a:gd name="connsiteX13" fmla="*/ 14676 w 59494"/>
                  <a:gd name="connsiteY13" fmla="*/ 29594 h 61337"/>
                  <a:gd name="connsiteX14" fmla="*/ 30080 w 59494"/>
                  <a:gd name="connsiteY14" fmla="*/ 36812 h 61337"/>
                  <a:gd name="connsiteX15" fmla="*/ 32907 w 59494"/>
                  <a:gd name="connsiteY15" fmla="*/ 30784 h 61337"/>
                  <a:gd name="connsiteX16" fmla="*/ 36070 w 59494"/>
                  <a:gd name="connsiteY16" fmla="*/ 21706 h 61337"/>
                  <a:gd name="connsiteX17" fmla="*/ 35028 w 59494"/>
                  <a:gd name="connsiteY17" fmla="*/ 17018 h 61337"/>
                  <a:gd name="connsiteX18" fmla="*/ 31382 w 59494"/>
                  <a:gd name="connsiteY18" fmla="*/ 13818 h 61337"/>
                  <a:gd name="connsiteX19" fmla="*/ 25652 w 59494"/>
                  <a:gd name="connsiteY19" fmla="*/ 13260 h 61337"/>
                  <a:gd name="connsiteX20" fmla="*/ 21187 w 59494"/>
                  <a:gd name="connsiteY20" fmla="*/ 16571 h 61337"/>
                  <a:gd name="connsiteX21" fmla="*/ 17132 w 59494"/>
                  <a:gd name="connsiteY21" fmla="*/ 24310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711" y="61629"/>
                    </a:moveTo>
                    <a:lnTo>
                      <a:pt x="351" y="36291"/>
                    </a:lnTo>
                    <a:lnTo>
                      <a:pt x="8574" y="18655"/>
                    </a:lnTo>
                    <a:cubicBezTo>
                      <a:pt x="11662" y="11995"/>
                      <a:pt x="13969" y="7753"/>
                      <a:pt x="15457" y="6005"/>
                    </a:cubicBezTo>
                    <a:cubicBezTo>
                      <a:pt x="17727" y="3251"/>
                      <a:pt x="20741" y="1465"/>
                      <a:pt x="24424" y="647"/>
                    </a:cubicBezTo>
                    <a:cubicBezTo>
                      <a:pt x="28145" y="-172"/>
                      <a:pt x="32163" y="424"/>
                      <a:pt x="36479" y="2433"/>
                    </a:cubicBezTo>
                    <a:cubicBezTo>
                      <a:pt x="39828" y="3995"/>
                      <a:pt x="42358" y="5893"/>
                      <a:pt x="44069" y="8163"/>
                    </a:cubicBezTo>
                    <a:cubicBezTo>
                      <a:pt x="45781" y="10432"/>
                      <a:pt x="46860" y="12813"/>
                      <a:pt x="47269" y="15306"/>
                    </a:cubicBezTo>
                    <a:cubicBezTo>
                      <a:pt x="47716" y="17762"/>
                      <a:pt x="47678" y="20069"/>
                      <a:pt x="47195" y="22190"/>
                    </a:cubicBezTo>
                    <a:cubicBezTo>
                      <a:pt x="46488" y="25055"/>
                      <a:pt x="45000" y="28961"/>
                      <a:pt x="42656" y="33947"/>
                    </a:cubicBezTo>
                    <a:lnTo>
                      <a:pt x="39344" y="41091"/>
                    </a:lnTo>
                    <a:lnTo>
                      <a:pt x="59845" y="50653"/>
                    </a:lnTo>
                    <a:lnTo>
                      <a:pt x="54711" y="61629"/>
                    </a:lnTo>
                    <a:moveTo>
                      <a:pt x="14676" y="29594"/>
                    </a:moveTo>
                    <a:lnTo>
                      <a:pt x="30080" y="36812"/>
                    </a:lnTo>
                    <a:lnTo>
                      <a:pt x="32907" y="30784"/>
                    </a:lnTo>
                    <a:cubicBezTo>
                      <a:pt x="34916" y="26468"/>
                      <a:pt x="35958" y="23417"/>
                      <a:pt x="36070" y="21706"/>
                    </a:cubicBezTo>
                    <a:cubicBezTo>
                      <a:pt x="36182" y="19994"/>
                      <a:pt x="35847" y="18432"/>
                      <a:pt x="35028" y="17018"/>
                    </a:cubicBezTo>
                    <a:cubicBezTo>
                      <a:pt x="34210" y="15641"/>
                      <a:pt x="32982" y="14562"/>
                      <a:pt x="31382" y="13818"/>
                    </a:cubicBezTo>
                    <a:cubicBezTo>
                      <a:pt x="29373" y="12888"/>
                      <a:pt x="27475" y="12702"/>
                      <a:pt x="25652" y="13260"/>
                    </a:cubicBezTo>
                    <a:cubicBezTo>
                      <a:pt x="23829" y="13855"/>
                      <a:pt x="22340" y="14934"/>
                      <a:pt x="21187" y="16571"/>
                    </a:cubicBezTo>
                    <a:cubicBezTo>
                      <a:pt x="20331" y="17762"/>
                      <a:pt x="18992" y="20329"/>
                      <a:pt x="17132" y="24310"/>
                    </a:cubicBezTo>
                    <a:close/>
                  </a:path>
                </a:pathLst>
              </a:custGeom>
              <a:solidFill>
                <a:srgbClr val="000000"/>
              </a:solidFill>
              <a:ln w="9525" cap="flat">
                <a:noFill/>
                <a:prstDash val="solid"/>
                <a:miter/>
              </a:ln>
            </p:spPr>
            <p:txBody>
              <a:bodyPr rtlCol="0" anchor="ctr"/>
              <a:lstStyle/>
              <a:p>
                <a:endParaRPr lang="en-CA"/>
              </a:p>
            </p:txBody>
          </p:sp>
          <p:sp>
            <p:nvSpPr>
              <p:cNvPr id="848" name="Freeform: Shape 847">
                <a:extLst>
                  <a:ext uri="{FF2B5EF4-FFF2-40B4-BE49-F238E27FC236}">
                    <a16:creationId xmlns:a16="http://schemas.microsoft.com/office/drawing/2014/main" id="{3E88E14B-D93C-48DE-A0EF-0A54EFC9FC7F}"/>
                  </a:ext>
                </a:extLst>
              </p:cNvPr>
              <p:cNvSpPr/>
              <p:nvPr/>
            </p:nvSpPr>
            <p:spPr>
              <a:xfrm>
                <a:off x="3963947" y="3711626"/>
                <a:ext cx="77167" cy="64465"/>
              </a:xfrm>
              <a:custGeom>
                <a:avLst/>
                <a:gdLst>
                  <a:gd name="connsiteX0" fmla="*/ 54750 w 77167"/>
                  <a:gd name="connsiteY0" fmla="*/ 64751 h 64465"/>
                  <a:gd name="connsiteX1" fmla="*/ 354 w 77167"/>
                  <a:gd name="connsiteY1" fmla="*/ 39413 h 64465"/>
                  <a:gd name="connsiteX2" fmla="*/ 11144 w 77167"/>
                  <a:gd name="connsiteY2" fmla="*/ 16308 h 64465"/>
                  <a:gd name="connsiteX3" fmla="*/ 18511 w 77167"/>
                  <a:gd name="connsiteY3" fmla="*/ 4327 h 64465"/>
                  <a:gd name="connsiteX4" fmla="*/ 26659 w 77167"/>
                  <a:gd name="connsiteY4" fmla="*/ 420 h 64465"/>
                  <a:gd name="connsiteX5" fmla="*/ 36333 w 77167"/>
                  <a:gd name="connsiteY5" fmla="*/ 2057 h 64465"/>
                  <a:gd name="connsiteX6" fmla="*/ 44779 w 77167"/>
                  <a:gd name="connsiteY6" fmla="*/ 10355 h 64465"/>
                  <a:gd name="connsiteX7" fmla="*/ 44779 w 77167"/>
                  <a:gd name="connsiteY7" fmla="*/ 23451 h 64465"/>
                  <a:gd name="connsiteX8" fmla="*/ 52109 w 77167"/>
                  <a:gd name="connsiteY8" fmla="*/ 19693 h 64465"/>
                  <a:gd name="connsiteX9" fmla="*/ 63829 w 77167"/>
                  <a:gd name="connsiteY9" fmla="*/ 17573 h 64465"/>
                  <a:gd name="connsiteX10" fmla="*/ 77521 w 77167"/>
                  <a:gd name="connsiteY10" fmla="*/ 15861 h 64465"/>
                  <a:gd name="connsiteX11" fmla="*/ 71419 w 77167"/>
                  <a:gd name="connsiteY11" fmla="*/ 28995 h 64465"/>
                  <a:gd name="connsiteX12" fmla="*/ 55866 w 77167"/>
                  <a:gd name="connsiteY12" fmla="*/ 31414 h 64465"/>
                  <a:gd name="connsiteX13" fmla="*/ 45188 w 77167"/>
                  <a:gd name="connsiteY13" fmla="*/ 33497 h 64465"/>
                  <a:gd name="connsiteX14" fmla="*/ 41393 w 77167"/>
                  <a:gd name="connsiteY14" fmla="*/ 35730 h 64465"/>
                  <a:gd name="connsiteX15" fmla="*/ 38193 w 77167"/>
                  <a:gd name="connsiteY15" fmla="*/ 40976 h 64465"/>
                  <a:gd name="connsiteX16" fmla="*/ 37151 w 77167"/>
                  <a:gd name="connsiteY16" fmla="*/ 43208 h 64465"/>
                  <a:gd name="connsiteX17" fmla="*/ 59848 w 77167"/>
                  <a:gd name="connsiteY17" fmla="*/ 53775 h 64465"/>
                  <a:gd name="connsiteX18" fmla="*/ 54750 w 77167"/>
                  <a:gd name="connsiteY18" fmla="*/ 64751 h 64465"/>
                  <a:gd name="connsiteX19" fmla="*/ 28482 w 77167"/>
                  <a:gd name="connsiteY19" fmla="*/ 39153 h 64465"/>
                  <a:gd name="connsiteX20" fmla="*/ 32277 w 77167"/>
                  <a:gd name="connsiteY20" fmla="*/ 31042 h 64465"/>
                  <a:gd name="connsiteX21" fmla="*/ 36184 w 77167"/>
                  <a:gd name="connsiteY21" fmla="*/ 20847 h 64465"/>
                  <a:gd name="connsiteX22" fmla="*/ 35328 w 77167"/>
                  <a:gd name="connsiteY22" fmla="*/ 16717 h 64465"/>
                  <a:gd name="connsiteX23" fmla="*/ 31794 w 77167"/>
                  <a:gd name="connsiteY23" fmla="*/ 13703 h 64465"/>
                  <a:gd name="connsiteX24" fmla="*/ 26659 w 77167"/>
                  <a:gd name="connsiteY24" fmla="*/ 13071 h 64465"/>
                  <a:gd name="connsiteX25" fmla="*/ 22603 w 77167"/>
                  <a:gd name="connsiteY25" fmla="*/ 16233 h 64465"/>
                  <a:gd name="connsiteX26" fmla="*/ 18660 w 77167"/>
                  <a:gd name="connsiteY26" fmla="*/ 24158 h 64465"/>
                  <a:gd name="connsiteX27" fmla="*/ 14678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750" y="64751"/>
                    </a:moveTo>
                    <a:lnTo>
                      <a:pt x="354" y="39413"/>
                    </a:lnTo>
                    <a:lnTo>
                      <a:pt x="11144" y="16308"/>
                    </a:lnTo>
                    <a:cubicBezTo>
                      <a:pt x="13860" y="10503"/>
                      <a:pt x="16315" y="6485"/>
                      <a:pt x="18511" y="4327"/>
                    </a:cubicBezTo>
                    <a:cubicBezTo>
                      <a:pt x="20706" y="2132"/>
                      <a:pt x="23422" y="830"/>
                      <a:pt x="26659" y="420"/>
                    </a:cubicBezTo>
                    <a:cubicBezTo>
                      <a:pt x="29896" y="11"/>
                      <a:pt x="33133" y="532"/>
                      <a:pt x="36333" y="2057"/>
                    </a:cubicBezTo>
                    <a:cubicBezTo>
                      <a:pt x="40426" y="3955"/>
                      <a:pt x="43253" y="6708"/>
                      <a:pt x="44779" y="10355"/>
                    </a:cubicBezTo>
                    <a:cubicBezTo>
                      <a:pt x="46304" y="14001"/>
                      <a:pt x="46304" y="18354"/>
                      <a:pt x="44779" y="23451"/>
                    </a:cubicBezTo>
                    <a:cubicBezTo>
                      <a:pt x="47272" y="21740"/>
                      <a:pt x="49727" y="20475"/>
                      <a:pt x="52109" y="19693"/>
                    </a:cubicBezTo>
                    <a:cubicBezTo>
                      <a:pt x="54453" y="18949"/>
                      <a:pt x="58397" y="18205"/>
                      <a:pt x="63829" y="17573"/>
                    </a:cubicBezTo>
                    <a:lnTo>
                      <a:pt x="77521" y="15861"/>
                    </a:lnTo>
                    <a:lnTo>
                      <a:pt x="71419" y="28995"/>
                    </a:lnTo>
                    <a:lnTo>
                      <a:pt x="55866" y="31414"/>
                    </a:lnTo>
                    <a:cubicBezTo>
                      <a:pt x="50323" y="32270"/>
                      <a:pt x="46788" y="32976"/>
                      <a:pt x="45188" y="33497"/>
                    </a:cubicBezTo>
                    <a:cubicBezTo>
                      <a:pt x="43588" y="34018"/>
                      <a:pt x="42323" y="34762"/>
                      <a:pt x="41393" y="35730"/>
                    </a:cubicBezTo>
                    <a:cubicBezTo>
                      <a:pt x="40426" y="36697"/>
                      <a:pt x="39384" y="38446"/>
                      <a:pt x="38193" y="40976"/>
                    </a:cubicBezTo>
                    <a:lnTo>
                      <a:pt x="37151" y="43208"/>
                    </a:lnTo>
                    <a:lnTo>
                      <a:pt x="59848" y="53775"/>
                    </a:lnTo>
                    <a:lnTo>
                      <a:pt x="54750" y="64751"/>
                    </a:lnTo>
                    <a:moveTo>
                      <a:pt x="28482" y="39153"/>
                    </a:moveTo>
                    <a:lnTo>
                      <a:pt x="32277" y="31042"/>
                    </a:lnTo>
                    <a:cubicBezTo>
                      <a:pt x="34733" y="25758"/>
                      <a:pt x="36035" y="22372"/>
                      <a:pt x="36184" y="20847"/>
                    </a:cubicBezTo>
                    <a:cubicBezTo>
                      <a:pt x="36370" y="19321"/>
                      <a:pt x="36072" y="17945"/>
                      <a:pt x="35328" y="16717"/>
                    </a:cubicBezTo>
                    <a:cubicBezTo>
                      <a:pt x="34584" y="15452"/>
                      <a:pt x="33393" y="14447"/>
                      <a:pt x="31794" y="13703"/>
                    </a:cubicBezTo>
                    <a:cubicBezTo>
                      <a:pt x="29933" y="12847"/>
                      <a:pt x="28222" y="12624"/>
                      <a:pt x="26659" y="13071"/>
                    </a:cubicBezTo>
                    <a:cubicBezTo>
                      <a:pt x="25096" y="13554"/>
                      <a:pt x="23720" y="14596"/>
                      <a:pt x="22603" y="16233"/>
                    </a:cubicBezTo>
                    <a:cubicBezTo>
                      <a:pt x="22045" y="17052"/>
                      <a:pt x="20743" y="19693"/>
                      <a:pt x="18660" y="24158"/>
                    </a:cubicBezTo>
                    <a:lnTo>
                      <a:pt x="14678" y="32716"/>
                    </a:lnTo>
                    <a:close/>
                  </a:path>
                </a:pathLst>
              </a:custGeom>
              <a:solidFill>
                <a:srgbClr val="000000"/>
              </a:solidFill>
              <a:ln w="9525" cap="flat">
                <a:noFill/>
                <a:prstDash val="solid"/>
                <a:miter/>
              </a:ln>
            </p:spPr>
            <p:txBody>
              <a:bodyPr rtlCol="0" anchor="ctr"/>
              <a:lstStyle/>
              <a:p>
                <a:endParaRPr lang="en-CA"/>
              </a:p>
            </p:txBody>
          </p:sp>
        </p:grpSp>
        <p:grpSp>
          <p:nvGrpSpPr>
            <p:cNvPr id="670" name="Graphic 4">
              <a:extLst>
                <a:ext uri="{FF2B5EF4-FFF2-40B4-BE49-F238E27FC236}">
                  <a16:creationId xmlns:a16="http://schemas.microsoft.com/office/drawing/2014/main" id="{4C09ACA1-A93D-48D8-AA23-C2FEC5A6039F}"/>
                </a:ext>
              </a:extLst>
            </p:cNvPr>
            <p:cNvGrpSpPr/>
            <p:nvPr/>
          </p:nvGrpSpPr>
          <p:grpSpPr>
            <a:xfrm>
              <a:off x="4254190" y="4788470"/>
              <a:ext cx="89741" cy="139722"/>
              <a:chOff x="4093184" y="3701383"/>
              <a:chExt cx="121283" cy="188831"/>
            </a:xfrm>
          </p:grpSpPr>
          <p:sp>
            <p:nvSpPr>
              <p:cNvPr id="843" name="Freeform: Shape 842">
                <a:extLst>
                  <a:ext uri="{FF2B5EF4-FFF2-40B4-BE49-F238E27FC236}">
                    <a16:creationId xmlns:a16="http://schemas.microsoft.com/office/drawing/2014/main" id="{5F210CBF-3C73-4144-8239-140C589D2223}"/>
                  </a:ext>
                </a:extLst>
              </p:cNvPr>
              <p:cNvSpPr/>
              <p:nvPr/>
            </p:nvSpPr>
            <p:spPr>
              <a:xfrm>
                <a:off x="4093184" y="3812341"/>
                <a:ext cx="78878" cy="77874"/>
              </a:xfrm>
              <a:custGeom>
                <a:avLst/>
                <a:gdLst>
                  <a:gd name="connsiteX0" fmla="*/ 54727 w 78878"/>
                  <a:gd name="connsiteY0" fmla="*/ 78172 h 77874"/>
                  <a:gd name="connsiteX1" fmla="*/ 367 w 78878"/>
                  <a:gd name="connsiteY1" fmla="*/ 52834 h 77874"/>
                  <a:gd name="connsiteX2" fmla="*/ 8032 w 78878"/>
                  <a:gd name="connsiteY2" fmla="*/ 36389 h 77874"/>
                  <a:gd name="connsiteX3" fmla="*/ 49704 w 78878"/>
                  <a:gd name="connsiteY3" fmla="*/ 43830 h 77874"/>
                  <a:gd name="connsiteX4" fmla="*/ 17185 w 78878"/>
                  <a:gd name="connsiteY4" fmla="*/ 16781 h 77874"/>
                  <a:gd name="connsiteX5" fmla="*/ 24849 w 78878"/>
                  <a:gd name="connsiteY5" fmla="*/ 298 h 77874"/>
                  <a:gd name="connsiteX6" fmla="*/ 79246 w 78878"/>
                  <a:gd name="connsiteY6" fmla="*/ 25673 h 77874"/>
                  <a:gd name="connsiteX7" fmla="*/ 74484 w 78878"/>
                  <a:gd name="connsiteY7" fmla="*/ 35868 h 77874"/>
                  <a:gd name="connsiteX8" fmla="*/ 31658 w 78878"/>
                  <a:gd name="connsiteY8" fmla="*/ 15888 h 77874"/>
                  <a:gd name="connsiteX9" fmla="*/ 69461 w 78878"/>
                  <a:gd name="connsiteY9" fmla="*/ 46658 h 77874"/>
                  <a:gd name="connsiteX10" fmla="*/ 64512 w 78878"/>
                  <a:gd name="connsiteY10" fmla="*/ 57225 h 77874"/>
                  <a:gd name="connsiteX11" fmla="*/ 16701 w 78878"/>
                  <a:gd name="connsiteY11" fmla="*/ 48035 h 77874"/>
                  <a:gd name="connsiteX12" fmla="*/ 59489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727" y="78172"/>
                    </a:moveTo>
                    <a:lnTo>
                      <a:pt x="367" y="52834"/>
                    </a:lnTo>
                    <a:lnTo>
                      <a:pt x="8032" y="36389"/>
                    </a:lnTo>
                    <a:lnTo>
                      <a:pt x="49704" y="43830"/>
                    </a:lnTo>
                    <a:lnTo>
                      <a:pt x="17185" y="16781"/>
                    </a:lnTo>
                    <a:lnTo>
                      <a:pt x="24849" y="298"/>
                    </a:lnTo>
                    <a:lnTo>
                      <a:pt x="79246" y="25673"/>
                    </a:lnTo>
                    <a:lnTo>
                      <a:pt x="74484" y="35868"/>
                    </a:lnTo>
                    <a:lnTo>
                      <a:pt x="31658" y="15888"/>
                    </a:lnTo>
                    <a:lnTo>
                      <a:pt x="69461" y="46658"/>
                    </a:lnTo>
                    <a:lnTo>
                      <a:pt x="64512" y="57225"/>
                    </a:lnTo>
                    <a:lnTo>
                      <a:pt x="16701" y="48035"/>
                    </a:lnTo>
                    <a:lnTo>
                      <a:pt x="59489" y="67978"/>
                    </a:lnTo>
                    <a:close/>
                  </a:path>
                </a:pathLst>
              </a:custGeom>
              <a:solidFill>
                <a:srgbClr val="000000"/>
              </a:solidFill>
              <a:ln w="9525" cap="flat">
                <a:noFill/>
                <a:prstDash val="solid"/>
                <a:miter/>
              </a:ln>
            </p:spPr>
            <p:txBody>
              <a:bodyPr rtlCol="0" anchor="ctr"/>
              <a:lstStyle/>
              <a:p>
                <a:endParaRPr lang="en-CA"/>
              </a:p>
            </p:txBody>
          </p:sp>
          <p:sp>
            <p:nvSpPr>
              <p:cNvPr id="844" name="Freeform: Shape 843">
                <a:extLst>
                  <a:ext uri="{FF2B5EF4-FFF2-40B4-BE49-F238E27FC236}">
                    <a16:creationId xmlns:a16="http://schemas.microsoft.com/office/drawing/2014/main" id="{7DA309E1-7C1F-40C7-8215-CAF20AC11043}"/>
                  </a:ext>
                </a:extLst>
              </p:cNvPr>
              <p:cNvSpPr/>
              <p:nvPr/>
            </p:nvSpPr>
            <p:spPr>
              <a:xfrm>
                <a:off x="4130060" y="3774181"/>
                <a:ext cx="69949" cy="58154"/>
              </a:xfrm>
              <a:custGeom>
                <a:avLst/>
                <a:gdLst>
                  <a:gd name="connsiteX0" fmla="*/ 70320 w 69949"/>
                  <a:gd name="connsiteY0" fmla="*/ 3900 h 58154"/>
                  <a:gd name="connsiteX1" fmla="*/ 64739 w 69949"/>
                  <a:gd name="connsiteY1" fmla="*/ 15844 h 58154"/>
                  <a:gd name="connsiteX2" fmla="*/ 50191 w 69949"/>
                  <a:gd name="connsiteY2" fmla="*/ 14802 h 58154"/>
                  <a:gd name="connsiteX3" fmla="*/ 40033 w 69949"/>
                  <a:gd name="connsiteY3" fmla="*/ 36568 h 58154"/>
                  <a:gd name="connsiteX4" fmla="*/ 50302 w 69949"/>
                  <a:gd name="connsiteY4" fmla="*/ 46800 h 58154"/>
                  <a:gd name="connsiteX5" fmla="*/ 44870 w 69949"/>
                  <a:gd name="connsiteY5" fmla="*/ 58446 h 58154"/>
                  <a:gd name="connsiteX6" fmla="*/ 370 w 69949"/>
                  <a:gd name="connsiteY6" fmla="*/ 11900 h 58154"/>
                  <a:gd name="connsiteX7" fmla="*/ 5765 w 69949"/>
                  <a:gd name="connsiteY7" fmla="*/ 291 h 58154"/>
                  <a:gd name="connsiteX8" fmla="*/ 70320 w 69949"/>
                  <a:gd name="connsiteY8" fmla="*/ 3900 h 58154"/>
                  <a:gd name="connsiteX9" fmla="*/ 39363 w 69949"/>
                  <a:gd name="connsiteY9" fmla="*/ 14058 h 58154"/>
                  <a:gd name="connsiteX10" fmla="*/ 15700 w 69949"/>
                  <a:gd name="connsiteY10" fmla="*/ 12160 h 58154"/>
                  <a:gd name="connsiteX11" fmla="*/ 32443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320" y="3900"/>
                    </a:moveTo>
                    <a:lnTo>
                      <a:pt x="64739" y="15844"/>
                    </a:lnTo>
                    <a:lnTo>
                      <a:pt x="50191" y="14802"/>
                    </a:lnTo>
                    <a:lnTo>
                      <a:pt x="40033" y="36568"/>
                    </a:lnTo>
                    <a:lnTo>
                      <a:pt x="50302" y="46800"/>
                    </a:lnTo>
                    <a:lnTo>
                      <a:pt x="44870" y="58446"/>
                    </a:lnTo>
                    <a:lnTo>
                      <a:pt x="370" y="11900"/>
                    </a:lnTo>
                    <a:lnTo>
                      <a:pt x="5765" y="291"/>
                    </a:lnTo>
                    <a:lnTo>
                      <a:pt x="70320" y="3900"/>
                    </a:lnTo>
                    <a:moveTo>
                      <a:pt x="39363" y="14058"/>
                    </a:moveTo>
                    <a:lnTo>
                      <a:pt x="15700" y="12160"/>
                    </a:lnTo>
                    <a:lnTo>
                      <a:pt x="32443" y="28904"/>
                    </a:lnTo>
                    <a:close/>
                  </a:path>
                </a:pathLst>
              </a:custGeom>
              <a:solidFill>
                <a:srgbClr val="000000"/>
              </a:solidFill>
              <a:ln w="9525" cap="flat">
                <a:noFill/>
                <a:prstDash val="solid"/>
                <a:miter/>
              </a:ln>
            </p:spPr>
            <p:txBody>
              <a:bodyPr rtlCol="0" anchor="ctr"/>
              <a:lstStyle/>
              <a:p>
                <a:endParaRPr lang="en-CA"/>
              </a:p>
            </p:txBody>
          </p:sp>
          <p:sp>
            <p:nvSpPr>
              <p:cNvPr id="845" name="Freeform: Shape 844">
                <a:extLst>
                  <a:ext uri="{FF2B5EF4-FFF2-40B4-BE49-F238E27FC236}">
                    <a16:creationId xmlns:a16="http://schemas.microsoft.com/office/drawing/2014/main" id="{950244DA-667D-4C5F-9B8A-E7865908ADFF}"/>
                  </a:ext>
                </a:extLst>
              </p:cNvPr>
              <p:cNvSpPr/>
              <p:nvPr/>
            </p:nvSpPr>
            <p:spPr>
              <a:xfrm>
                <a:off x="4145710" y="3701383"/>
                <a:ext cx="68758" cy="56294"/>
              </a:xfrm>
              <a:custGeom>
                <a:avLst/>
                <a:gdLst>
                  <a:gd name="connsiteX0" fmla="*/ 64034 w 68758"/>
                  <a:gd name="connsiteY0" fmla="*/ 56580 h 56294"/>
                  <a:gd name="connsiteX1" fmla="*/ 41152 w 68758"/>
                  <a:gd name="connsiteY1" fmla="*/ 45901 h 56294"/>
                  <a:gd name="connsiteX2" fmla="*/ 373 w 68758"/>
                  <a:gd name="connsiteY2" fmla="*/ 51110 h 56294"/>
                  <a:gd name="connsiteX3" fmla="*/ 6363 w 68758"/>
                  <a:gd name="connsiteY3" fmla="*/ 38274 h 56294"/>
                  <a:gd name="connsiteX4" fmla="*/ 33859 w 68758"/>
                  <a:gd name="connsiteY4" fmla="*/ 35483 h 56294"/>
                  <a:gd name="connsiteX5" fmla="*/ 18195 w 68758"/>
                  <a:gd name="connsiteY5" fmla="*/ 12936 h 56294"/>
                  <a:gd name="connsiteX6" fmla="*/ 24074 w 68758"/>
                  <a:gd name="connsiteY6" fmla="*/ 286 h 56294"/>
                  <a:gd name="connsiteX7" fmla="*/ 46324 w 68758"/>
                  <a:gd name="connsiteY7" fmla="*/ 35000 h 56294"/>
                  <a:gd name="connsiteX8" fmla="*/ 69132 w 68758"/>
                  <a:gd name="connsiteY8" fmla="*/ 45641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4034" y="56580"/>
                    </a:moveTo>
                    <a:lnTo>
                      <a:pt x="41152" y="45901"/>
                    </a:lnTo>
                    <a:lnTo>
                      <a:pt x="373" y="51110"/>
                    </a:lnTo>
                    <a:lnTo>
                      <a:pt x="6363" y="38274"/>
                    </a:lnTo>
                    <a:lnTo>
                      <a:pt x="33859" y="35483"/>
                    </a:lnTo>
                    <a:lnTo>
                      <a:pt x="18195" y="12936"/>
                    </a:lnTo>
                    <a:lnTo>
                      <a:pt x="24074" y="286"/>
                    </a:lnTo>
                    <a:lnTo>
                      <a:pt x="46324" y="35000"/>
                    </a:lnTo>
                    <a:lnTo>
                      <a:pt x="69132" y="45641"/>
                    </a:lnTo>
                    <a:close/>
                  </a:path>
                </a:pathLst>
              </a:custGeom>
              <a:solidFill>
                <a:srgbClr val="000000"/>
              </a:solidFill>
              <a:ln w="9525" cap="flat">
                <a:noFill/>
                <a:prstDash val="solid"/>
                <a:miter/>
              </a:ln>
            </p:spPr>
            <p:txBody>
              <a:bodyPr rtlCol="0" anchor="ctr"/>
              <a:lstStyle/>
              <a:p>
                <a:endParaRPr lang="en-CA"/>
              </a:p>
            </p:txBody>
          </p:sp>
        </p:grpSp>
        <p:grpSp>
          <p:nvGrpSpPr>
            <p:cNvPr id="671" name="Graphic 4">
              <a:extLst>
                <a:ext uri="{FF2B5EF4-FFF2-40B4-BE49-F238E27FC236}">
                  <a16:creationId xmlns:a16="http://schemas.microsoft.com/office/drawing/2014/main" id="{7D61DD79-DB8F-4E2B-8EA4-B838534C65CE}"/>
                </a:ext>
              </a:extLst>
            </p:cNvPr>
            <p:cNvGrpSpPr/>
            <p:nvPr/>
          </p:nvGrpSpPr>
          <p:grpSpPr>
            <a:xfrm>
              <a:off x="4401834" y="4793016"/>
              <a:ext cx="81877" cy="121867"/>
              <a:chOff x="4292721" y="3707527"/>
              <a:chExt cx="110654" cy="164700"/>
            </a:xfrm>
          </p:grpSpPr>
          <p:sp>
            <p:nvSpPr>
              <p:cNvPr id="840" name="Freeform: Shape 839">
                <a:extLst>
                  <a:ext uri="{FF2B5EF4-FFF2-40B4-BE49-F238E27FC236}">
                    <a16:creationId xmlns:a16="http://schemas.microsoft.com/office/drawing/2014/main" id="{07150454-E39E-43E7-91DC-0C76BB36F656}"/>
                  </a:ext>
                </a:extLst>
              </p:cNvPr>
              <p:cNvSpPr/>
              <p:nvPr/>
            </p:nvSpPr>
            <p:spPr>
              <a:xfrm>
                <a:off x="4292721" y="3817295"/>
                <a:ext cx="54482" cy="54933"/>
              </a:xfrm>
              <a:custGeom>
                <a:avLst/>
                <a:gdLst>
                  <a:gd name="connsiteX0" fmla="*/ 387 w 54482"/>
                  <a:gd name="connsiteY0" fmla="*/ 11272 h 54933"/>
                  <a:gd name="connsiteX1" fmla="*/ 5484 w 54482"/>
                  <a:gd name="connsiteY1" fmla="*/ 296 h 54933"/>
                  <a:gd name="connsiteX2" fmla="*/ 39901 w 54482"/>
                  <a:gd name="connsiteY2" fmla="*/ 16370 h 54933"/>
                  <a:gd name="connsiteX3" fmla="*/ 49724 w 54482"/>
                  <a:gd name="connsiteY3" fmla="*/ 22397 h 54933"/>
                  <a:gd name="connsiteX4" fmla="*/ 54672 w 54482"/>
                  <a:gd name="connsiteY4" fmla="*/ 31736 h 54933"/>
                  <a:gd name="connsiteX5" fmla="*/ 52365 w 54482"/>
                  <a:gd name="connsiteY5" fmla="*/ 44126 h 54933"/>
                  <a:gd name="connsiteX6" fmla="*/ 42096 w 54482"/>
                  <a:gd name="connsiteY6" fmla="*/ 54432 h 54933"/>
                  <a:gd name="connsiteX7" fmla="*/ 26841 w 54482"/>
                  <a:gd name="connsiteY7" fmla="*/ 52646 h 54933"/>
                  <a:gd name="connsiteX8" fmla="*/ 30450 w 54482"/>
                  <a:gd name="connsiteY8" fmla="*/ 41708 h 54933"/>
                  <a:gd name="connsiteX9" fmla="*/ 37706 w 54482"/>
                  <a:gd name="connsiteY9" fmla="*/ 43419 h 54933"/>
                  <a:gd name="connsiteX10" fmla="*/ 43175 w 54482"/>
                  <a:gd name="connsiteY10" fmla="*/ 39401 h 54933"/>
                  <a:gd name="connsiteX11" fmla="*/ 43473 w 54482"/>
                  <a:gd name="connsiteY11" fmla="*/ 33224 h 54933"/>
                  <a:gd name="connsiteX12" fmla="*/ 35511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387" y="11272"/>
                    </a:moveTo>
                    <a:lnTo>
                      <a:pt x="5484" y="296"/>
                    </a:lnTo>
                    <a:lnTo>
                      <a:pt x="39901" y="16370"/>
                    </a:lnTo>
                    <a:cubicBezTo>
                      <a:pt x="44403" y="18453"/>
                      <a:pt x="47677" y="20462"/>
                      <a:pt x="49724" y="22397"/>
                    </a:cubicBezTo>
                    <a:cubicBezTo>
                      <a:pt x="52403" y="24927"/>
                      <a:pt x="54040" y="28053"/>
                      <a:pt x="54672" y="31736"/>
                    </a:cubicBezTo>
                    <a:cubicBezTo>
                      <a:pt x="55268" y="35420"/>
                      <a:pt x="54523" y="39550"/>
                      <a:pt x="52365" y="44126"/>
                    </a:cubicBezTo>
                    <a:cubicBezTo>
                      <a:pt x="49872" y="49484"/>
                      <a:pt x="46449" y="52944"/>
                      <a:pt x="42096" y="54432"/>
                    </a:cubicBezTo>
                    <a:cubicBezTo>
                      <a:pt x="37743" y="55921"/>
                      <a:pt x="32646" y="55325"/>
                      <a:pt x="26841" y="52646"/>
                    </a:cubicBezTo>
                    <a:lnTo>
                      <a:pt x="30450" y="41708"/>
                    </a:lnTo>
                    <a:cubicBezTo>
                      <a:pt x="33650" y="43047"/>
                      <a:pt x="36069" y="43642"/>
                      <a:pt x="37706" y="43419"/>
                    </a:cubicBezTo>
                    <a:cubicBezTo>
                      <a:pt x="40199" y="43159"/>
                      <a:pt x="42022" y="41819"/>
                      <a:pt x="43175" y="39401"/>
                    </a:cubicBezTo>
                    <a:cubicBezTo>
                      <a:pt x="44291" y="36945"/>
                      <a:pt x="44403" y="34861"/>
                      <a:pt x="43473" y="33224"/>
                    </a:cubicBezTo>
                    <a:cubicBezTo>
                      <a:pt x="42580" y="31550"/>
                      <a:pt x="39901" y="29690"/>
                      <a:pt x="35511" y="27643"/>
                    </a:cubicBezTo>
                    <a:close/>
                  </a:path>
                </a:pathLst>
              </a:custGeom>
              <a:solidFill>
                <a:srgbClr val="000000"/>
              </a:solidFill>
              <a:ln w="9525" cap="flat">
                <a:noFill/>
                <a:prstDash val="solid"/>
                <a:miter/>
              </a:ln>
            </p:spPr>
            <p:txBody>
              <a:bodyPr rtlCol="0" anchor="ctr"/>
              <a:lstStyle/>
              <a:p>
                <a:endParaRPr lang="en-CA"/>
              </a:p>
            </p:txBody>
          </p:sp>
          <p:sp>
            <p:nvSpPr>
              <p:cNvPr id="841" name="Freeform: Shape 840">
                <a:extLst>
                  <a:ext uri="{FF2B5EF4-FFF2-40B4-BE49-F238E27FC236}">
                    <a16:creationId xmlns:a16="http://schemas.microsoft.com/office/drawing/2014/main" id="{DD90C032-8B82-40CA-B5E3-D2A2ADCFDFB3}"/>
                  </a:ext>
                </a:extLst>
              </p:cNvPr>
              <p:cNvSpPr/>
              <p:nvPr/>
            </p:nvSpPr>
            <p:spPr>
              <a:xfrm>
                <a:off x="4303238" y="3762354"/>
                <a:ext cx="68970" cy="62537"/>
              </a:xfrm>
              <a:custGeom>
                <a:avLst/>
                <a:gdLst>
                  <a:gd name="connsiteX0" fmla="*/ 389 w 68970"/>
                  <a:gd name="connsiteY0" fmla="*/ 43638 h 62537"/>
                  <a:gd name="connsiteX1" fmla="*/ 5487 w 68970"/>
                  <a:gd name="connsiteY1" fmla="*/ 32662 h 62537"/>
                  <a:gd name="connsiteX2" fmla="*/ 34955 w 68970"/>
                  <a:gd name="connsiteY2" fmla="*/ 46391 h 62537"/>
                  <a:gd name="connsiteX3" fmla="*/ 44219 w 68970"/>
                  <a:gd name="connsiteY3" fmla="*/ 50224 h 62537"/>
                  <a:gd name="connsiteX4" fmla="*/ 51140 w 68970"/>
                  <a:gd name="connsiteY4" fmla="*/ 49368 h 62537"/>
                  <a:gd name="connsiteX5" fmla="*/ 56572 w 68970"/>
                  <a:gd name="connsiteY5" fmla="*/ 43043 h 62537"/>
                  <a:gd name="connsiteX6" fmla="*/ 57949 w 68970"/>
                  <a:gd name="connsiteY6" fmla="*/ 35118 h 62537"/>
                  <a:gd name="connsiteX7" fmla="*/ 54563 w 68970"/>
                  <a:gd name="connsiteY7" fmla="*/ 30057 h 62537"/>
                  <a:gd name="connsiteX8" fmla="*/ 45559 w 68970"/>
                  <a:gd name="connsiteY8" fmla="*/ 25295 h 62537"/>
                  <a:gd name="connsiteX9" fmla="*/ 15495 w 68970"/>
                  <a:gd name="connsiteY9" fmla="*/ 11268 h 62537"/>
                  <a:gd name="connsiteX10" fmla="*/ 20593 w 68970"/>
                  <a:gd name="connsiteY10" fmla="*/ 292 h 62537"/>
                  <a:gd name="connsiteX11" fmla="*/ 49168 w 68970"/>
                  <a:gd name="connsiteY11" fmla="*/ 13575 h 62537"/>
                  <a:gd name="connsiteX12" fmla="*/ 62599 w 68970"/>
                  <a:gd name="connsiteY12" fmla="*/ 20942 h 62537"/>
                  <a:gd name="connsiteX13" fmla="*/ 67883 w 68970"/>
                  <a:gd name="connsiteY13" fmla="*/ 27416 h 62537"/>
                  <a:gd name="connsiteX14" fmla="*/ 69334 w 68970"/>
                  <a:gd name="connsiteY14" fmla="*/ 35862 h 62537"/>
                  <a:gd name="connsiteX15" fmla="*/ 66097 w 68970"/>
                  <a:gd name="connsiteY15" fmla="*/ 47098 h 62537"/>
                  <a:gd name="connsiteX16" fmla="*/ 58804 w 68970"/>
                  <a:gd name="connsiteY16" fmla="*/ 58074 h 62537"/>
                  <a:gd name="connsiteX17" fmla="*/ 51140 w 68970"/>
                  <a:gd name="connsiteY17" fmla="*/ 62242 h 62537"/>
                  <a:gd name="connsiteX18" fmla="*/ 43698 w 68970"/>
                  <a:gd name="connsiteY18" fmla="*/ 62502 h 62537"/>
                  <a:gd name="connsiteX19" fmla="*/ 29374 w 68970"/>
                  <a:gd name="connsiteY19" fmla="*/ 57144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89" y="43638"/>
                    </a:moveTo>
                    <a:lnTo>
                      <a:pt x="5487" y="32662"/>
                    </a:lnTo>
                    <a:lnTo>
                      <a:pt x="34955" y="46391"/>
                    </a:lnTo>
                    <a:cubicBezTo>
                      <a:pt x="39643" y="48587"/>
                      <a:pt x="42731" y="49852"/>
                      <a:pt x="44219" y="50224"/>
                    </a:cubicBezTo>
                    <a:cubicBezTo>
                      <a:pt x="46675" y="50782"/>
                      <a:pt x="48982" y="50484"/>
                      <a:pt x="51140" y="49368"/>
                    </a:cubicBezTo>
                    <a:cubicBezTo>
                      <a:pt x="53335" y="48214"/>
                      <a:pt x="55121" y="46131"/>
                      <a:pt x="56572" y="43043"/>
                    </a:cubicBezTo>
                    <a:cubicBezTo>
                      <a:pt x="58023" y="39955"/>
                      <a:pt x="58469" y="37276"/>
                      <a:pt x="57949" y="35118"/>
                    </a:cubicBezTo>
                    <a:cubicBezTo>
                      <a:pt x="57390" y="32922"/>
                      <a:pt x="56274" y="31248"/>
                      <a:pt x="54563" y="30057"/>
                    </a:cubicBezTo>
                    <a:cubicBezTo>
                      <a:pt x="52888" y="28867"/>
                      <a:pt x="49875" y="27304"/>
                      <a:pt x="45559" y="25295"/>
                    </a:cubicBezTo>
                    <a:lnTo>
                      <a:pt x="15495" y="11268"/>
                    </a:lnTo>
                    <a:lnTo>
                      <a:pt x="20593" y="292"/>
                    </a:lnTo>
                    <a:lnTo>
                      <a:pt x="49168" y="13575"/>
                    </a:lnTo>
                    <a:cubicBezTo>
                      <a:pt x="55679" y="16626"/>
                      <a:pt x="60181" y="19081"/>
                      <a:pt x="62599" y="20942"/>
                    </a:cubicBezTo>
                    <a:cubicBezTo>
                      <a:pt x="65018" y="22802"/>
                      <a:pt x="66767" y="24923"/>
                      <a:pt x="67883" y="27416"/>
                    </a:cubicBezTo>
                    <a:cubicBezTo>
                      <a:pt x="68999" y="29871"/>
                      <a:pt x="69483" y="32699"/>
                      <a:pt x="69334" y="35862"/>
                    </a:cubicBezTo>
                    <a:cubicBezTo>
                      <a:pt x="69185" y="39062"/>
                      <a:pt x="68106" y="42782"/>
                      <a:pt x="66097" y="47098"/>
                    </a:cubicBezTo>
                    <a:cubicBezTo>
                      <a:pt x="63678" y="52270"/>
                      <a:pt x="61260" y="55954"/>
                      <a:pt x="58804" y="58074"/>
                    </a:cubicBezTo>
                    <a:cubicBezTo>
                      <a:pt x="56349" y="60195"/>
                      <a:pt x="53781" y="61572"/>
                      <a:pt x="51140" y="62242"/>
                    </a:cubicBezTo>
                    <a:cubicBezTo>
                      <a:pt x="48498" y="62911"/>
                      <a:pt x="46005" y="63023"/>
                      <a:pt x="43698" y="62502"/>
                    </a:cubicBezTo>
                    <a:cubicBezTo>
                      <a:pt x="40238" y="61795"/>
                      <a:pt x="35476" y="60009"/>
                      <a:pt x="29374" y="57144"/>
                    </a:cubicBezTo>
                    <a:close/>
                  </a:path>
                </a:pathLst>
              </a:custGeom>
              <a:solidFill>
                <a:srgbClr val="000000"/>
              </a:solidFill>
              <a:ln w="9525" cap="flat">
                <a:noFill/>
                <a:prstDash val="solid"/>
                <a:miter/>
              </a:ln>
            </p:spPr>
            <p:txBody>
              <a:bodyPr rtlCol="0" anchor="ctr"/>
              <a:lstStyle/>
              <a:p>
                <a:endParaRPr lang="en-CA"/>
              </a:p>
            </p:txBody>
          </p:sp>
          <p:sp>
            <p:nvSpPr>
              <p:cNvPr id="842" name="Freeform: Shape 841">
                <a:extLst>
                  <a:ext uri="{FF2B5EF4-FFF2-40B4-BE49-F238E27FC236}">
                    <a16:creationId xmlns:a16="http://schemas.microsoft.com/office/drawing/2014/main" id="{116D5395-932C-44FC-9076-4D8E499D366D}"/>
                  </a:ext>
                </a:extLst>
              </p:cNvPr>
              <p:cNvSpPr/>
              <p:nvPr/>
            </p:nvSpPr>
            <p:spPr>
              <a:xfrm>
                <a:off x="4328887" y="3707527"/>
                <a:ext cx="74488" cy="68460"/>
              </a:xfrm>
              <a:custGeom>
                <a:avLst/>
                <a:gdLst>
                  <a:gd name="connsiteX0" fmla="*/ 54789 w 74488"/>
                  <a:gd name="connsiteY0" fmla="*/ 68747 h 68460"/>
                  <a:gd name="connsiteX1" fmla="*/ 392 w 74488"/>
                  <a:gd name="connsiteY1" fmla="*/ 43409 h 68460"/>
                  <a:gd name="connsiteX2" fmla="*/ 5378 w 74488"/>
                  <a:gd name="connsiteY2" fmla="*/ 32731 h 68460"/>
                  <a:gd name="connsiteX3" fmla="*/ 52072 w 74488"/>
                  <a:gd name="connsiteY3" fmla="*/ 27410 h 68460"/>
                  <a:gd name="connsiteX4" fmla="*/ 15758 w 74488"/>
                  <a:gd name="connsiteY4" fmla="*/ 10481 h 68460"/>
                  <a:gd name="connsiteX5" fmla="*/ 20521 w 74488"/>
                  <a:gd name="connsiteY5" fmla="*/ 286 h 68460"/>
                  <a:gd name="connsiteX6" fmla="*/ 74880 w 74488"/>
                  <a:gd name="connsiteY6" fmla="*/ 25624 h 68460"/>
                  <a:gd name="connsiteX7" fmla="*/ 69746 w 74488"/>
                  <a:gd name="connsiteY7" fmla="*/ 36637 h 68460"/>
                  <a:gd name="connsiteX8" fmla="*/ 24056 w 74488"/>
                  <a:gd name="connsiteY8" fmla="*/ 42032 h 68460"/>
                  <a:gd name="connsiteX9" fmla="*/ 59551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789" y="68747"/>
                    </a:moveTo>
                    <a:lnTo>
                      <a:pt x="392" y="43409"/>
                    </a:lnTo>
                    <a:lnTo>
                      <a:pt x="5378" y="32731"/>
                    </a:lnTo>
                    <a:lnTo>
                      <a:pt x="52072" y="27410"/>
                    </a:lnTo>
                    <a:lnTo>
                      <a:pt x="15758" y="10481"/>
                    </a:lnTo>
                    <a:lnTo>
                      <a:pt x="20521" y="286"/>
                    </a:lnTo>
                    <a:lnTo>
                      <a:pt x="74880" y="25624"/>
                    </a:lnTo>
                    <a:lnTo>
                      <a:pt x="69746" y="36637"/>
                    </a:lnTo>
                    <a:lnTo>
                      <a:pt x="24056" y="42032"/>
                    </a:lnTo>
                    <a:lnTo>
                      <a:pt x="59551" y="58552"/>
                    </a:lnTo>
                    <a:close/>
                  </a:path>
                </a:pathLst>
              </a:custGeom>
              <a:solidFill>
                <a:srgbClr val="000000"/>
              </a:solidFill>
              <a:ln w="9525" cap="flat">
                <a:noFill/>
                <a:prstDash val="solid"/>
                <a:miter/>
              </a:ln>
            </p:spPr>
            <p:txBody>
              <a:bodyPr rtlCol="0" anchor="ctr"/>
              <a:lstStyle/>
              <a:p>
                <a:endParaRPr lang="en-CA"/>
              </a:p>
            </p:txBody>
          </p:sp>
        </p:grpSp>
        <p:grpSp>
          <p:nvGrpSpPr>
            <p:cNvPr id="672" name="Graphic 4">
              <a:extLst>
                <a:ext uri="{FF2B5EF4-FFF2-40B4-BE49-F238E27FC236}">
                  <a16:creationId xmlns:a16="http://schemas.microsoft.com/office/drawing/2014/main" id="{D9E932C4-A604-4265-8A31-1AD20FB061D2}"/>
                </a:ext>
              </a:extLst>
            </p:cNvPr>
            <p:cNvGrpSpPr/>
            <p:nvPr/>
          </p:nvGrpSpPr>
          <p:grpSpPr>
            <a:xfrm>
              <a:off x="4539768" y="4805823"/>
              <a:ext cx="80280" cy="102809"/>
              <a:chOff x="4479135" y="3724835"/>
              <a:chExt cx="108496" cy="138943"/>
            </a:xfrm>
          </p:grpSpPr>
          <p:sp>
            <p:nvSpPr>
              <p:cNvPr id="837" name="Freeform: Shape 836">
                <a:extLst>
                  <a:ext uri="{FF2B5EF4-FFF2-40B4-BE49-F238E27FC236}">
                    <a16:creationId xmlns:a16="http://schemas.microsoft.com/office/drawing/2014/main" id="{0CCC4731-5314-4CAE-9973-EE2E38437121}"/>
                  </a:ext>
                </a:extLst>
              </p:cNvPr>
              <p:cNvSpPr/>
              <p:nvPr/>
            </p:nvSpPr>
            <p:spPr>
              <a:xfrm>
                <a:off x="4479135" y="3808846"/>
                <a:ext cx="54482" cy="54933"/>
              </a:xfrm>
              <a:custGeom>
                <a:avLst/>
                <a:gdLst>
                  <a:gd name="connsiteX0" fmla="*/ 407 w 54482"/>
                  <a:gd name="connsiteY0" fmla="*/ 11271 h 54933"/>
                  <a:gd name="connsiteX1" fmla="*/ 5504 w 54482"/>
                  <a:gd name="connsiteY1" fmla="*/ 295 h 54933"/>
                  <a:gd name="connsiteX2" fmla="*/ 39921 w 54482"/>
                  <a:gd name="connsiteY2" fmla="*/ 16369 h 54933"/>
                  <a:gd name="connsiteX3" fmla="*/ 49743 w 54482"/>
                  <a:gd name="connsiteY3" fmla="*/ 22396 h 54933"/>
                  <a:gd name="connsiteX4" fmla="*/ 54692 w 54482"/>
                  <a:gd name="connsiteY4" fmla="*/ 31735 h 54933"/>
                  <a:gd name="connsiteX5" fmla="*/ 52385 w 54482"/>
                  <a:gd name="connsiteY5" fmla="*/ 44125 h 54933"/>
                  <a:gd name="connsiteX6" fmla="*/ 42116 w 54482"/>
                  <a:gd name="connsiteY6" fmla="*/ 54432 h 54933"/>
                  <a:gd name="connsiteX7" fmla="*/ 26861 w 54482"/>
                  <a:gd name="connsiteY7" fmla="*/ 52646 h 54933"/>
                  <a:gd name="connsiteX8" fmla="*/ 30470 w 54482"/>
                  <a:gd name="connsiteY8" fmla="*/ 41707 h 54933"/>
                  <a:gd name="connsiteX9" fmla="*/ 37725 w 54482"/>
                  <a:gd name="connsiteY9" fmla="*/ 43418 h 54933"/>
                  <a:gd name="connsiteX10" fmla="*/ 43195 w 54482"/>
                  <a:gd name="connsiteY10" fmla="*/ 39400 h 54933"/>
                  <a:gd name="connsiteX11" fmla="*/ 43492 w 54482"/>
                  <a:gd name="connsiteY11" fmla="*/ 33224 h 54933"/>
                  <a:gd name="connsiteX12" fmla="*/ 35530 w 54482"/>
                  <a:gd name="connsiteY12" fmla="*/ 27642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407" y="11271"/>
                    </a:moveTo>
                    <a:lnTo>
                      <a:pt x="5504" y="295"/>
                    </a:lnTo>
                    <a:lnTo>
                      <a:pt x="39921" y="16369"/>
                    </a:lnTo>
                    <a:cubicBezTo>
                      <a:pt x="44423" y="18452"/>
                      <a:pt x="47697" y="20461"/>
                      <a:pt x="49743" y="22396"/>
                    </a:cubicBezTo>
                    <a:cubicBezTo>
                      <a:pt x="52422" y="24926"/>
                      <a:pt x="54059" y="28052"/>
                      <a:pt x="54692" y="31735"/>
                    </a:cubicBezTo>
                    <a:cubicBezTo>
                      <a:pt x="55287" y="35419"/>
                      <a:pt x="54543" y="39549"/>
                      <a:pt x="52385" y="44125"/>
                    </a:cubicBezTo>
                    <a:cubicBezTo>
                      <a:pt x="49892" y="49483"/>
                      <a:pt x="46469" y="52943"/>
                      <a:pt x="42116" y="54432"/>
                    </a:cubicBezTo>
                    <a:cubicBezTo>
                      <a:pt x="37763" y="55920"/>
                      <a:pt x="32665" y="55324"/>
                      <a:pt x="26861" y="52646"/>
                    </a:cubicBezTo>
                    <a:lnTo>
                      <a:pt x="30470" y="41707"/>
                    </a:lnTo>
                    <a:cubicBezTo>
                      <a:pt x="33670" y="43046"/>
                      <a:pt x="36088" y="43642"/>
                      <a:pt x="37725" y="43418"/>
                    </a:cubicBezTo>
                    <a:cubicBezTo>
                      <a:pt x="40218" y="43158"/>
                      <a:pt x="42041" y="41818"/>
                      <a:pt x="43195" y="39400"/>
                    </a:cubicBezTo>
                    <a:cubicBezTo>
                      <a:pt x="44311" y="36944"/>
                      <a:pt x="44423" y="34861"/>
                      <a:pt x="43492" y="33224"/>
                    </a:cubicBezTo>
                    <a:cubicBezTo>
                      <a:pt x="42599" y="31549"/>
                      <a:pt x="39921" y="29689"/>
                      <a:pt x="35530" y="27642"/>
                    </a:cubicBezTo>
                    <a:close/>
                  </a:path>
                </a:pathLst>
              </a:custGeom>
              <a:solidFill>
                <a:srgbClr val="000000"/>
              </a:solidFill>
              <a:ln w="9525" cap="flat">
                <a:noFill/>
                <a:prstDash val="solid"/>
                <a:miter/>
              </a:ln>
            </p:spPr>
            <p:txBody>
              <a:bodyPr rtlCol="0" anchor="ctr"/>
              <a:lstStyle/>
              <a:p>
                <a:endParaRPr lang="en-CA"/>
              </a:p>
            </p:txBody>
          </p:sp>
          <p:sp>
            <p:nvSpPr>
              <p:cNvPr id="838" name="Freeform: Shape 837">
                <a:extLst>
                  <a:ext uri="{FF2B5EF4-FFF2-40B4-BE49-F238E27FC236}">
                    <a16:creationId xmlns:a16="http://schemas.microsoft.com/office/drawing/2014/main" id="{72C337C0-8819-4DBD-8D29-203433148620}"/>
                  </a:ext>
                </a:extLst>
              </p:cNvPr>
              <p:cNvSpPr/>
              <p:nvPr/>
            </p:nvSpPr>
            <p:spPr>
              <a:xfrm>
                <a:off x="4489642" y="3753905"/>
                <a:ext cx="68970" cy="62537"/>
              </a:xfrm>
              <a:custGeom>
                <a:avLst/>
                <a:gdLst>
                  <a:gd name="connsiteX0" fmla="*/ 409 w 68970"/>
                  <a:gd name="connsiteY0" fmla="*/ 43637 h 62537"/>
                  <a:gd name="connsiteX1" fmla="*/ 5506 w 68970"/>
                  <a:gd name="connsiteY1" fmla="*/ 32661 h 62537"/>
                  <a:gd name="connsiteX2" fmla="*/ 34974 w 68970"/>
                  <a:gd name="connsiteY2" fmla="*/ 46390 h 62537"/>
                  <a:gd name="connsiteX3" fmla="*/ 44239 w 68970"/>
                  <a:gd name="connsiteY3" fmla="*/ 50223 h 62537"/>
                  <a:gd name="connsiteX4" fmla="*/ 51159 w 68970"/>
                  <a:gd name="connsiteY4" fmla="*/ 49367 h 62537"/>
                  <a:gd name="connsiteX5" fmla="*/ 56591 w 68970"/>
                  <a:gd name="connsiteY5" fmla="*/ 43042 h 62537"/>
                  <a:gd name="connsiteX6" fmla="*/ 57968 w 68970"/>
                  <a:gd name="connsiteY6" fmla="*/ 35117 h 62537"/>
                  <a:gd name="connsiteX7" fmla="*/ 54582 w 68970"/>
                  <a:gd name="connsiteY7" fmla="*/ 30057 h 62537"/>
                  <a:gd name="connsiteX8" fmla="*/ 45578 w 68970"/>
                  <a:gd name="connsiteY8" fmla="*/ 25294 h 62537"/>
                  <a:gd name="connsiteX9" fmla="*/ 15515 w 68970"/>
                  <a:gd name="connsiteY9" fmla="*/ 11267 h 62537"/>
                  <a:gd name="connsiteX10" fmla="*/ 20612 w 68970"/>
                  <a:gd name="connsiteY10" fmla="*/ 291 h 62537"/>
                  <a:gd name="connsiteX11" fmla="*/ 49187 w 68970"/>
                  <a:gd name="connsiteY11" fmla="*/ 13574 h 62537"/>
                  <a:gd name="connsiteX12" fmla="*/ 62619 w 68970"/>
                  <a:gd name="connsiteY12" fmla="*/ 20941 h 62537"/>
                  <a:gd name="connsiteX13" fmla="*/ 67902 w 68970"/>
                  <a:gd name="connsiteY13" fmla="*/ 27415 h 62537"/>
                  <a:gd name="connsiteX14" fmla="*/ 69354 w 68970"/>
                  <a:gd name="connsiteY14" fmla="*/ 35861 h 62537"/>
                  <a:gd name="connsiteX15" fmla="*/ 66116 w 68970"/>
                  <a:gd name="connsiteY15" fmla="*/ 47097 h 62537"/>
                  <a:gd name="connsiteX16" fmla="*/ 58824 w 68970"/>
                  <a:gd name="connsiteY16" fmla="*/ 58073 h 62537"/>
                  <a:gd name="connsiteX17" fmla="*/ 51159 w 68970"/>
                  <a:gd name="connsiteY17" fmla="*/ 62241 h 62537"/>
                  <a:gd name="connsiteX18" fmla="*/ 43718 w 68970"/>
                  <a:gd name="connsiteY18" fmla="*/ 62501 h 62537"/>
                  <a:gd name="connsiteX19" fmla="*/ 29393 w 68970"/>
                  <a:gd name="connsiteY19" fmla="*/ 57143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409" y="43637"/>
                    </a:moveTo>
                    <a:lnTo>
                      <a:pt x="5506" y="32661"/>
                    </a:lnTo>
                    <a:lnTo>
                      <a:pt x="34974" y="46390"/>
                    </a:lnTo>
                    <a:cubicBezTo>
                      <a:pt x="39662" y="48586"/>
                      <a:pt x="42750" y="49851"/>
                      <a:pt x="44239" y="50223"/>
                    </a:cubicBezTo>
                    <a:cubicBezTo>
                      <a:pt x="46694" y="50781"/>
                      <a:pt x="49001" y="50483"/>
                      <a:pt x="51159" y="49367"/>
                    </a:cubicBezTo>
                    <a:cubicBezTo>
                      <a:pt x="53354" y="48214"/>
                      <a:pt x="55140" y="46130"/>
                      <a:pt x="56591" y="43042"/>
                    </a:cubicBezTo>
                    <a:cubicBezTo>
                      <a:pt x="58043" y="39954"/>
                      <a:pt x="58489" y="37275"/>
                      <a:pt x="57968" y="35117"/>
                    </a:cubicBezTo>
                    <a:cubicBezTo>
                      <a:pt x="57410" y="32921"/>
                      <a:pt x="56294" y="31247"/>
                      <a:pt x="54582" y="30057"/>
                    </a:cubicBezTo>
                    <a:cubicBezTo>
                      <a:pt x="52908" y="28866"/>
                      <a:pt x="49894" y="27303"/>
                      <a:pt x="45578" y="25294"/>
                    </a:cubicBezTo>
                    <a:lnTo>
                      <a:pt x="15515" y="11267"/>
                    </a:lnTo>
                    <a:lnTo>
                      <a:pt x="20612" y="291"/>
                    </a:lnTo>
                    <a:lnTo>
                      <a:pt x="49187" y="13574"/>
                    </a:lnTo>
                    <a:cubicBezTo>
                      <a:pt x="55698" y="16625"/>
                      <a:pt x="60201" y="19080"/>
                      <a:pt x="62619" y="20941"/>
                    </a:cubicBezTo>
                    <a:cubicBezTo>
                      <a:pt x="65037" y="22801"/>
                      <a:pt x="66786" y="24922"/>
                      <a:pt x="67902" y="27415"/>
                    </a:cubicBezTo>
                    <a:cubicBezTo>
                      <a:pt x="69019" y="29871"/>
                      <a:pt x="69502" y="32698"/>
                      <a:pt x="69354" y="35861"/>
                    </a:cubicBezTo>
                    <a:cubicBezTo>
                      <a:pt x="69205" y="39061"/>
                      <a:pt x="68126" y="42781"/>
                      <a:pt x="66116" y="47097"/>
                    </a:cubicBezTo>
                    <a:cubicBezTo>
                      <a:pt x="63698" y="52269"/>
                      <a:pt x="61280" y="55953"/>
                      <a:pt x="58824" y="58073"/>
                    </a:cubicBezTo>
                    <a:cubicBezTo>
                      <a:pt x="56368" y="60194"/>
                      <a:pt x="53801" y="61571"/>
                      <a:pt x="51159" y="62241"/>
                    </a:cubicBezTo>
                    <a:cubicBezTo>
                      <a:pt x="48518" y="62910"/>
                      <a:pt x="46025" y="63022"/>
                      <a:pt x="43718" y="62501"/>
                    </a:cubicBezTo>
                    <a:cubicBezTo>
                      <a:pt x="40258" y="61794"/>
                      <a:pt x="35495" y="60008"/>
                      <a:pt x="29393" y="57143"/>
                    </a:cubicBezTo>
                    <a:close/>
                  </a:path>
                </a:pathLst>
              </a:custGeom>
              <a:solidFill>
                <a:srgbClr val="000000"/>
              </a:solidFill>
              <a:ln w="9525" cap="flat">
                <a:noFill/>
                <a:prstDash val="solid"/>
                <a:miter/>
              </a:ln>
            </p:spPr>
            <p:txBody>
              <a:bodyPr rtlCol="0" anchor="ctr"/>
              <a:lstStyle/>
              <a:p>
                <a:endParaRPr lang="en-CA"/>
              </a:p>
            </p:txBody>
          </p:sp>
          <p:sp>
            <p:nvSpPr>
              <p:cNvPr id="839" name="Freeform: Shape 838">
                <a:extLst>
                  <a:ext uri="{FF2B5EF4-FFF2-40B4-BE49-F238E27FC236}">
                    <a16:creationId xmlns:a16="http://schemas.microsoft.com/office/drawing/2014/main" id="{128B6840-E3DF-49B4-B9CE-FFC491877628}"/>
                  </a:ext>
                </a:extLst>
              </p:cNvPr>
              <p:cNvSpPr/>
              <p:nvPr/>
            </p:nvSpPr>
            <p:spPr>
              <a:xfrm>
                <a:off x="4515822" y="3724835"/>
                <a:ext cx="71809" cy="42527"/>
              </a:xfrm>
              <a:custGeom>
                <a:avLst/>
                <a:gdLst>
                  <a:gd name="connsiteX0" fmla="*/ 54362 w 71809"/>
                  <a:gd name="connsiteY0" fmla="*/ 42813 h 42527"/>
                  <a:gd name="connsiteX1" fmla="*/ 411 w 71809"/>
                  <a:gd name="connsiteY1" fmla="*/ 17698 h 42527"/>
                  <a:gd name="connsiteX2" fmla="*/ 5546 w 71809"/>
                  <a:gd name="connsiteY2" fmla="*/ 6685 h 42527"/>
                  <a:gd name="connsiteX3" fmla="*/ 50306 w 71809"/>
                  <a:gd name="connsiteY3" fmla="*/ 27595 h 42527"/>
                  <a:gd name="connsiteX4" fmla="*/ 63031 w 71809"/>
                  <a:gd name="connsiteY4" fmla="*/ 285 h 42527"/>
                  <a:gd name="connsiteX5" fmla="*/ 72221 w 71809"/>
                  <a:gd name="connsiteY5" fmla="*/ 4564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362" y="42813"/>
                    </a:moveTo>
                    <a:lnTo>
                      <a:pt x="411" y="17698"/>
                    </a:lnTo>
                    <a:lnTo>
                      <a:pt x="5546" y="6685"/>
                    </a:lnTo>
                    <a:lnTo>
                      <a:pt x="50306" y="27595"/>
                    </a:lnTo>
                    <a:lnTo>
                      <a:pt x="63031" y="285"/>
                    </a:lnTo>
                    <a:lnTo>
                      <a:pt x="72221" y="4564"/>
                    </a:lnTo>
                    <a:close/>
                  </a:path>
                </a:pathLst>
              </a:custGeom>
              <a:solidFill>
                <a:srgbClr val="000000"/>
              </a:solidFill>
              <a:ln w="9525" cap="flat">
                <a:noFill/>
                <a:prstDash val="solid"/>
                <a:miter/>
              </a:ln>
            </p:spPr>
            <p:txBody>
              <a:bodyPr rtlCol="0" anchor="ctr"/>
              <a:lstStyle/>
              <a:p>
                <a:endParaRPr lang="en-CA"/>
              </a:p>
            </p:txBody>
          </p:sp>
        </p:grpSp>
        <p:grpSp>
          <p:nvGrpSpPr>
            <p:cNvPr id="673" name="Graphic 4">
              <a:extLst>
                <a:ext uri="{FF2B5EF4-FFF2-40B4-BE49-F238E27FC236}">
                  <a16:creationId xmlns:a16="http://schemas.microsoft.com/office/drawing/2014/main" id="{635FDF1D-60DD-4F5C-8B8A-BF4D2FFF1B03}"/>
                </a:ext>
              </a:extLst>
            </p:cNvPr>
            <p:cNvGrpSpPr/>
            <p:nvPr/>
          </p:nvGrpSpPr>
          <p:grpSpPr>
            <a:xfrm>
              <a:off x="4664675" y="4797176"/>
              <a:ext cx="85018" cy="135008"/>
              <a:chOff x="4647943" y="3713149"/>
              <a:chExt cx="114900" cy="182460"/>
            </a:xfrm>
          </p:grpSpPr>
          <p:sp>
            <p:nvSpPr>
              <p:cNvPr id="834" name="Freeform: Shape 833">
                <a:extLst>
                  <a:ext uri="{FF2B5EF4-FFF2-40B4-BE49-F238E27FC236}">
                    <a16:creationId xmlns:a16="http://schemas.microsoft.com/office/drawing/2014/main" id="{F56B9077-8D1D-44E4-9341-68FCB025F778}"/>
                  </a:ext>
                </a:extLst>
              </p:cNvPr>
              <p:cNvSpPr/>
              <p:nvPr/>
            </p:nvSpPr>
            <p:spPr>
              <a:xfrm>
                <a:off x="4647943" y="3837456"/>
                <a:ext cx="69949" cy="58154"/>
              </a:xfrm>
              <a:custGeom>
                <a:avLst/>
                <a:gdLst>
                  <a:gd name="connsiteX0" fmla="*/ 70374 w 69949"/>
                  <a:gd name="connsiteY0" fmla="*/ 3907 h 58154"/>
                  <a:gd name="connsiteX1" fmla="*/ 64793 w 69949"/>
                  <a:gd name="connsiteY1" fmla="*/ 15851 h 58154"/>
                  <a:gd name="connsiteX2" fmla="*/ 50245 w 69949"/>
                  <a:gd name="connsiteY2" fmla="*/ 14809 h 58154"/>
                  <a:gd name="connsiteX3" fmla="*/ 40087 w 69949"/>
                  <a:gd name="connsiteY3" fmla="*/ 36575 h 58154"/>
                  <a:gd name="connsiteX4" fmla="*/ 50357 w 69949"/>
                  <a:gd name="connsiteY4" fmla="*/ 46807 h 58154"/>
                  <a:gd name="connsiteX5" fmla="*/ 44924 w 69949"/>
                  <a:gd name="connsiteY5" fmla="*/ 58453 h 58154"/>
                  <a:gd name="connsiteX6" fmla="*/ 425 w 69949"/>
                  <a:gd name="connsiteY6" fmla="*/ 11907 h 58154"/>
                  <a:gd name="connsiteX7" fmla="*/ 5820 w 69949"/>
                  <a:gd name="connsiteY7" fmla="*/ 298 h 58154"/>
                  <a:gd name="connsiteX8" fmla="*/ 70374 w 69949"/>
                  <a:gd name="connsiteY8" fmla="*/ 3907 h 58154"/>
                  <a:gd name="connsiteX9" fmla="*/ 39418 w 69949"/>
                  <a:gd name="connsiteY9" fmla="*/ 14065 h 58154"/>
                  <a:gd name="connsiteX10" fmla="*/ 15754 w 69949"/>
                  <a:gd name="connsiteY10" fmla="*/ 12167 h 58154"/>
                  <a:gd name="connsiteX11" fmla="*/ 32497 w 69949"/>
                  <a:gd name="connsiteY11" fmla="*/ 28910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374" y="3907"/>
                    </a:moveTo>
                    <a:lnTo>
                      <a:pt x="64793" y="15851"/>
                    </a:lnTo>
                    <a:lnTo>
                      <a:pt x="50245" y="14809"/>
                    </a:lnTo>
                    <a:lnTo>
                      <a:pt x="40087" y="36575"/>
                    </a:lnTo>
                    <a:lnTo>
                      <a:pt x="50357" y="46807"/>
                    </a:lnTo>
                    <a:lnTo>
                      <a:pt x="44924" y="58453"/>
                    </a:lnTo>
                    <a:lnTo>
                      <a:pt x="425" y="11907"/>
                    </a:lnTo>
                    <a:lnTo>
                      <a:pt x="5820" y="298"/>
                    </a:lnTo>
                    <a:lnTo>
                      <a:pt x="70374" y="3907"/>
                    </a:lnTo>
                    <a:moveTo>
                      <a:pt x="39418" y="14065"/>
                    </a:moveTo>
                    <a:lnTo>
                      <a:pt x="15754" y="12167"/>
                    </a:lnTo>
                    <a:lnTo>
                      <a:pt x="32497" y="28910"/>
                    </a:lnTo>
                    <a:close/>
                  </a:path>
                </a:pathLst>
              </a:custGeom>
              <a:solidFill>
                <a:srgbClr val="000000"/>
              </a:solidFill>
              <a:ln w="9525" cap="flat">
                <a:noFill/>
                <a:prstDash val="solid"/>
                <a:miter/>
              </a:ln>
            </p:spPr>
            <p:txBody>
              <a:bodyPr rtlCol="0" anchor="ctr"/>
              <a:lstStyle/>
              <a:p>
                <a:endParaRPr lang="en-CA"/>
              </a:p>
            </p:txBody>
          </p:sp>
          <p:sp>
            <p:nvSpPr>
              <p:cNvPr id="835" name="Freeform: Shape 834">
                <a:extLst>
                  <a:ext uri="{FF2B5EF4-FFF2-40B4-BE49-F238E27FC236}">
                    <a16:creationId xmlns:a16="http://schemas.microsoft.com/office/drawing/2014/main" id="{C7766BFA-969C-4370-B04A-9471302C5AAA}"/>
                  </a:ext>
                </a:extLst>
              </p:cNvPr>
              <p:cNvSpPr/>
              <p:nvPr/>
            </p:nvSpPr>
            <p:spPr>
              <a:xfrm>
                <a:off x="4666188" y="3766602"/>
                <a:ext cx="68970" cy="62537"/>
              </a:xfrm>
              <a:custGeom>
                <a:avLst/>
                <a:gdLst>
                  <a:gd name="connsiteX0" fmla="*/ 427 w 68970"/>
                  <a:gd name="connsiteY0" fmla="*/ 43638 h 62537"/>
                  <a:gd name="connsiteX1" fmla="*/ 5525 w 68970"/>
                  <a:gd name="connsiteY1" fmla="*/ 32662 h 62537"/>
                  <a:gd name="connsiteX2" fmla="*/ 34993 w 68970"/>
                  <a:gd name="connsiteY2" fmla="*/ 46392 h 62537"/>
                  <a:gd name="connsiteX3" fmla="*/ 44257 w 68970"/>
                  <a:gd name="connsiteY3" fmla="*/ 50224 h 62537"/>
                  <a:gd name="connsiteX4" fmla="*/ 51178 w 68970"/>
                  <a:gd name="connsiteY4" fmla="*/ 49368 h 62537"/>
                  <a:gd name="connsiteX5" fmla="*/ 56610 w 68970"/>
                  <a:gd name="connsiteY5" fmla="*/ 43043 h 62537"/>
                  <a:gd name="connsiteX6" fmla="*/ 57987 w 68970"/>
                  <a:gd name="connsiteY6" fmla="*/ 35118 h 62537"/>
                  <a:gd name="connsiteX7" fmla="*/ 54601 w 68970"/>
                  <a:gd name="connsiteY7" fmla="*/ 30058 h 62537"/>
                  <a:gd name="connsiteX8" fmla="*/ 45597 w 68970"/>
                  <a:gd name="connsiteY8" fmla="*/ 25295 h 62537"/>
                  <a:gd name="connsiteX9" fmla="*/ 15533 w 68970"/>
                  <a:gd name="connsiteY9" fmla="*/ 11268 h 62537"/>
                  <a:gd name="connsiteX10" fmla="*/ 20631 w 68970"/>
                  <a:gd name="connsiteY10" fmla="*/ 292 h 62537"/>
                  <a:gd name="connsiteX11" fmla="*/ 49206 w 68970"/>
                  <a:gd name="connsiteY11" fmla="*/ 13575 h 62537"/>
                  <a:gd name="connsiteX12" fmla="*/ 62637 w 68970"/>
                  <a:gd name="connsiteY12" fmla="*/ 20942 h 62537"/>
                  <a:gd name="connsiteX13" fmla="*/ 67921 w 68970"/>
                  <a:gd name="connsiteY13" fmla="*/ 27416 h 62537"/>
                  <a:gd name="connsiteX14" fmla="*/ 69372 w 68970"/>
                  <a:gd name="connsiteY14" fmla="*/ 35862 h 62537"/>
                  <a:gd name="connsiteX15" fmla="*/ 66135 w 68970"/>
                  <a:gd name="connsiteY15" fmla="*/ 47099 h 62537"/>
                  <a:gd name="connsiteX16" fmla="*/ 58842 w 68970"/>
                  <a:gd name="connsiteY16" fmla="*/ 58075 h 62537"/>
                  <a:gd name="connsiteX17" fmla="*/ 51178 w 68970"/>
                  <a:gd name="connsiteY17" fmla="*/ 62242 h 62537"/>
                  <a:gd name="connsiteX18" fmla="*/ 43736 w 68970"/>
                  <a:gd name="connsiteY18" fmla="*/ 62502 h 62537"/>
                  <a:gd name="connsiteX19" fmla="*/ 29412 w 68970"/>
                  <a:gd name="connsiteY19" fmla="*/ 5714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427" y="43638"/>
                    </a:moveTo>
                    <a:lnTo>
                      <a:pt x="5525" y="32662"/>
                    </a:lnTo>
                    <a:lnTo>
                      <a:pt x="34993" y="46392"/>
                    </a:lnTo>
                    <a:cubicBezTo>
                      <a:pt x="39681" y="48587"/>
                      <a:pt x="42769" y="49852"/>
                      <a:pt x="44257" y="50224"/>
                    </a:cubicBezTo>
                    <a:cubicBezTo>
                      <a:pt x="46713" y="50782"/>
                      <a:pt x="49020" y="50485"/>
                      <a:pt x="51178" y="49368"/>
                    </a:cubicBezTo>
                    <a:cubicBezTo>
                      <a:pt x="53373" y="48215"/>
                      <a:pt x="55159" y="46131"/>
                      <a:pt x="56610" y="43043"/>
                    </a:cubicBezTo>
                    <a:cubicBezTo>
                      <a:pt x="58061" y="39955"/>
                      <a:pt x="58508" y="37276"/>
                      <a:pt x="57987" y="35118"/>
                    </a:cubicBezTo>
                    <a:cubicBezTo>
                      <a:pt x="57429" y="32923"/>
                      <a:pt x="56312" y="31248"/>
                      <a:pt x="54601" y="30058"/>
                    </a:cubicBezTo>
                    <a:cubicBezTo>
                      <a:pt x="52926" y="28867"/>
                      <a:pt x="49913" y="27305"/>
                      <a:pt x="45597" y="25295"/>
                    </a:cubicBezTo>
                    <a:lnTo>
                      <a:pt x="15533" y="11268"/>
                    </a:lnTo>
                    <a:lnTo>
                      <a:pt x="20631" y="292"/>
                    </a:lnTo>
                    <a:lnTo>
                      <a:pt x="49206" y="13575"/>
                    </a:lnTo>
                    <a:cubicBezTo>
                      <a:pt x="55717" y="16626"/>
                      <a:pt x="60219" y="19082"/>
                      <a:pt x="62637" y="20942"/>
                    </a:cubicBezTo>
                    <a:cubicBezTo>
                      <a:pt x="65056" y="22802"/>
                      <a:pt x="66805" y="24923"/>
                      <a:pt x="67921" y="27416"/>
                    </a:cubicBezTo>
                    <a:cubicBezTo>
                      <a:pt x="69037" y="29872"/>
                      <a:pt x="69521" y="32700"/>
                      <a:pt x="69372" y="35862"/>
                    </a:cubicBezTo>
                    <a:cubicBezTo>
                      <a:pt x="69223" y="39062"/>
                      <a:pt x="68144" y="42783"/>
                      <a:pt x="66135" y="47099"/>
                    </a:cubicBezTo>
                    <a:cubicBezTo>
                      <a:pt x="63716" y="52271"/>
                      <a:pt x="61298" y="55954"/>
                      <a:pt x="58842" y="58075"/>
                    </a:cubicBezTo>
                    <a:cubicBezTo>
                      <a:pt x="56387" y="60196"/>
                      <a:pt x="53819" y="61572"/>
                      <a:pt x="51178" y="62242"/>
                    </a:cubicBezTo>
                    <a:cubicBezTo>
                      <a:pt x="48536" y="62912"/>
                      <a:pt x="46043" y="63023"/>
                      <a:pt x="43736" y="62502"/>
                    </a:cubicBezTo>
                    <a:cubicBezTo>
                      <a:pt x="40276" y="61796"/>
                      <a:pt x="35514" y="60010"/>
                      <a:pt x="29412" y="57145"/>
                    </a:cubicBezTo>
                    <a:close/>
                  </a:path>
                </a:pathLst>
              </a:custGeom>
              <a:solidFill>
                <a:srgbClr val="000000"/>
              </a:solidFill>
              <a:ln w="9525" cap="flat">
                <a:noFill/>
                <a:prstDash val="solid"/>
                <a:miter/>
              </a:ln>
            </p:spPr>
            <p:txBody>
              <a:bodyPr rtlCol="0" anchor="ctr"/>
              <a:lstStyle/>
              <a:p>
                <a:endParaRPr lang="en-CA"/>
              </a:p>
            </p:txBody>
          </p:sp>
          <p:sp>
            <p:nvSpPr>
              <p:cNvPr id="836" name="Freeform: Shape 835">
                <a:extLst>
                  <a:ext uri="{FF2B5EF4-FFF2-40B4-BE49-F238E27FC236}">
                    <a16:creationId xmlns:a16="http://schemas.microsoft.com/office/drawing/2014/main" id="{298A426D-0293-4DAF-9078-917E05DC608F}"/>
                  </a:ext>
                </a:extLst>
              </p:cNvPr>
              <p:cNvSpPr/>
              <p:nvPr/>
            </p:nvSpPr>
            <p:spPr>
              <a:xfrm>
                <a:off x="4699194" y="3713149"/>
                <a:ext cx="63650" cy="59909"/>
              </a:xfrm>
              <a:custGeom>
                <a:avLst/>
                <a:gdLst>
                  <a:gd name="connsiteX0" fmla="*/ 39220 w 63650"/>
                  <a:gd name="connsiteY0" fmla="*/ 32883 h 59909"/>
                  <a:gd name="connsiteX1" fmla="*/ 30067 w 63650"/>
                  <a:gd name="connsiteY1" fmla="*/ 28604 h 59909"/>
                  <a:gd name="connsiteX2" fmla="*/ 41080 w 63650"/>
                  <a:gd name="connsiteY2" fmla="*/ 4940 h 59909"/>
                  <a:gd name="connsiteX3" fmla="*/ 62772 w 63650"/>
                  <a:gd name="connsiteY3" fmla="*/ 15060 h 59909"/>
                  <a:gd name="connsiteX4" fmla="*/ 63962 w 63650"/>
                  <a:gd name="connsiteY4" fmla="*/ 27785 h 59909"/>
                  <a:gd name="connsiteX5" fmla="*/ 60316 w 63650"/>
                  <a:gd name="connsiteY5" fmla="*/ 42222 h 59909"/>
                  <a:gd name="connsiteX6" fmla="*/ 49824 w 63650"/>
                  <a:gd name="connsiteY6" fmla="*/ 55430 h 59909"/>
                  <a:gd name="connsiteX7" fmla="*/ 35127 w 63650"/>
                  <a:gd name="connsiteY7" fmla="*/ 60193 h 59909"/>
                  <a:gd name="connsiteX8" fmla="*/ 19165 w 63650"/>
                  <a:gd name="connsiteY8" fmla="*/ 56621 h 59909"/>
                  <a:gd name="connsiteX9" fmla="*/ 5733 w 63650"/>
                  <a:gd name="connsiteY9" fmla="*/ 46017 h 59909"/>
                  <a:gd name="connsiteX10" fmla="*/ 450 w 63650"/>
                  <a:gd name="connsiteY10" fmla="*/ 30873 h 59909"/>
                  <a:gd name="connsiteX11" fmla="*/ 3836 w 63650"/>
                  <a:gd name="connsiteY11" fmla="*/ 16586 h 59909"/>
                  <a:gd name="connsiteX12" fmla="*/ 15444 w 63650"/>
                  <a:gd name="connsiteY12" fmla="*/ 2745 h 59909"/>
                  <a:gd name="connsiteX13" fmla="*/ 30588 w 63650"/>
                  <a:gd name="connsiteY13" fmla="*/ 922 h 59909"/>
                  <a:gd name="connsiteX14" fmla="*/ 27537 w 63650"/>
                  <a:gd name="connsiteY14" fmla="*/ 12754 h 59909"/>
                  <a:gd name="connsiteX15" fmla="*/ 19202 w 63650"/>
                  <a:gd name="connsiteY15" fmla="*/ 14130 h 59909"/>
                  <a:gd name="connsiteX16" fmla="*/ 13212 w 63650"/>
                  <a:gd name="connsiteY16" fmla="*/ 20976 h 59909"/>
                  <a:gd name="connsiteX17" fmla="*/ 12431 w 63650"/>
                  <a:gd name="connsiteY17" fmla="*/ 34557 h 59909"/>
                  <a:gd name="connsiteX18" fmla="*/ 24002 w 63650"/>
                  <a:gd name="connsiteY18" fmla="*/ 45124 h 59909"/>
                  <a:gd name="connsiteX19" fmla="*/ 40522 w 63650"/>
                  <a:gd name="connsiteY19" fmla="*/ 47579 h 59909"/>
                  <a:gd name="connsiteX20" fmla="*/ 50605 w 63650"/>
                  <a:gd name="connsiteY20" fmla="*/ 38575 h 59909"/>
                  <a:gd name="connsiteX21" fmla="*/ 52503 w 63650"/>
                  <a:gd name="connsiteY21" fmla="*/ 31022 h 59909"/>
                  <a:gd name="connsiteX22" fmla="*/ 51982 w 63650"/>
                  <a:gd name="connsiteY22" fmla="*/ 23506 h 59909"/>
                  <a:gd name="connsiteX23" fmla="*/ 45098 w 63650"/>
                  <a:gd name="connsiteY23" fmla="*/ 20307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9220" y="32883"/>
                    </a:moveTo>
                    <a:lnTo>
                      <a:pt x="30067" y="28604"/>
                    </a:lnTo>
                    <a:lnTo>
                      <a:pt x="41080" y="4940"/>
                    </a:lnTo>
                    <a:lnTo>
                      <a:pt x="62772" y="15060"/>
                    </a:lnTo>
                    <a:cubicBezTo>
                      <a:pt x="63925" y="18372"/>
                      <a:pt x="64297" y="22613"/>
                      <a:pt x="63962" y="27785"/>
                    </a:cubicBezTo>
                    <a:cubicBezTo>
                      <a:pt x="63628" y="32920"/>
                      <a:pt x="62400" y="37757"/>
                      <a:pt x="60316" y="42222"/>
                    </a:cubicBezTo>
                    <a:cubicBezTo>
                      <a:pt x="57674" y="47914"/>
                      <a:pt x="54177" y="52305"/>
                      <a:pt x="49824" y="55430"/>
                    </a:cubicBezTo>
                    <a:cubicBezTo>
                      <a:pt x="45470" y="58555"/>
                      <a:pt x="40559" y="60118"/>
                      <a:pt x="35127" y="60193"/>
                    </a:cubicBezTo>
                    <a:cubicBezTo>
                      <a:pt x="29695" y="60267"/>
                      <a:pt x="24374" y="59076"/>
                      <a:pt x="19165" y="56621"/>
                    </a:cubicBezTo>
                    <a:cubicBezTo>
                      <a:pt x="13510" y="53979"/>
                      <a:pt x="9008" y="50444"/>
                      <a:pt x="5733" y="46017"/>
                    </a:cubicBezTo>
                    <a:cubicBezTo>
                      <a:pt x="2422" y="41589"/>
                      <a:pt x="673" y="36566"/>
                      <a:pt x="450" y="30873"/>
                    </a:cubicBezTo>
                    <a:cubicBezTo>
                      <a:pt x="264" y="26557"/>
                      <a:pt x="1380" y="21795"/>
                      <a:pt x="3836" y="16586"/>
                    </a:cubicBezTo>
                    <a:cubicBezTo>
                      <a:pt x="6961" y="9851"/>
                      <a:pt x="10831" y="5238"/>
                      <a:pt x="15444" y="2745"/>
                    </a:cubicBezTo>
                    <a:cubicBezTo>
                      <a:pt x="20058" y="289"/>
                      <a:pt x="25081" y="-343"/>
                      <a:pt x="30588" y="922"/>
                    </a:cubicBezTo>
                    <a:lnTo>
                      <a:pt x="27537" y="12754"/>
                    </a:lnTo>
                    <a:cubicBezTo>
                      <a:pt x="24523" y="12270"/>
                      <a:pt x="21732" y="12754"/>
                      <a:pt x="19202" y="14130"/>
                    </a:cubicBezTo>
                    <a:cubicBezTo>
                      <a:pt x="16672" y="15544"/>
                      <a:pt x="14663" y="17814"/>
                      <a:pt x="13212" y="20976"/>
                    </a:cubicBezTo>
                    <a:cubicBezTo>
                      <a:pt x="10980" y="25776"/>
                      <a:pt x="10719" y="30315"/>
                      <a:pt x="12431" y="34557"/>
                    </a:cubicBezTo>
                    <a:cubicBezTo>
                      <a:pt x="14142" y="38799"/>
                      <a:pt x="18012" y="42333"/>
                      <a:pt x="24002" y="45124"/>
                    </a:cubicBezTo>
                    <a:cubicBezTo>
                      <a:pt x="30439" y="48100"/>
                      <a:pt x="35945" y="48956"/>
                      <a:pt x="40522" y="47579"/>
                    </a:cubicBezTo>
                    <a:cubicBezTo>
                      <a:pt x="45098" y="46203"/>
                      <a:pt x="48447" y="43189"/>
                      <a:pt x="50605" y="38575"/>
                    </a:cubicBezTo>
                    <a:cubicBezTo>
                      <a:pt x="51684" y="36268"/>
                      <a:pt x="52317" y="33738"/>
                      <a:pt x="52503" y="31022"/>
                    </a:cubicBezTo>
                    <a:cubicBezTo>
                      <a:pt x="52651" y="28269"/>
                      <a:pt x="52503" y="25776"/>
                      <a:pt x="51982" y="23506"/>
                    </a:cubicBezTo>
                    <a:lnTo>
                      <a:pt x="45098" y="20307"/>
                    </a:lnTo>
                    <a:close/>
                  </a:path>
                </a:pathLst>
              </a:custGeom>
              <a:solidFill>
                <a:srgbClr val="000000"/>
              </a:solidFill>
              <a:ln w="9525" cap="flat">
                <a:noFill/>
                <a:prstDash val="solid"/>
                <a:miter/>
              </a:ln>
            </p:spPr>
            <p:txBody>
              <a:bodyPr rtlCol="0" anchor="ctr"/>
              <a:lstStyle/>
              <a:p>
                <a:endParaRPr lang="en-CA"/>
              </a:p>
            </p:txBody>
          </p:sp>
        </p:grpSp>
        <p:grpSp>
          <p:nvGrpSpPr>
            <p:cNvPr id="674" name="Graphic 4">
              <a:extLst>
                <a:ext uri="{FF2B5EF4-FFF2-40B4-BE49-F238E27FC236}">
                  <a16:creationId xmlns:a16="http://schemas.microsoft.com/office/drawing/2014/main" id="{957DC1C9-7BDF-4F95-9DD0-148FF63D2520}"/>
                </a:ext>
              </a:extLst>
            </p:cNvPr>
            <p:cNvGrpSpPr/>
            <p:nvPr/>
          </p:nvGrpSpPr>
          <p:grpSpPr>
            <a:xfrm>
              <a:off x="4803639" y="4795269"/>
              <a:ext cx="75415" cy="117484"/>
              <a:chOff x="4835749" y="3710571"/>
              <a:chExt cx="101921" cy="158777"/>
            </a:xfrm>
          </p:grpSpPr>
          <p:sp>
            <p:nvSpPr>
              <p:cNvPr id="831" name="Freeform: Shape 830">
                <a:extLst>
                  <a:ext uri="{FF2B5EF4-FFF2-40B4-BE49-F238E27FC236}">
                    <a16:creationId xmlns:a16="http://schemas.microsoft.com/office/drawing/2014/main" id="{5311B088-4181-4575-8B4F-69CA27A3A68B}"/>
                  </a:ext>
                </a:extLst>
              </p:cNvPr>
              <p:cNvSpPr/>
              <p:nvPr/>
            </p:nvSpPr>
            <p:spPr>
              <a:xfrm>
                <a:off x="4835749" y="3813634"/>
                <a:ext cx="63241" cy="55714"/>
              </a:xfrm>
              <a:custGeom>
                <a:avLst/>
                <a:gdLst>
                  <a:gd name="connsiteX0" fmla="*/ 31002 w 63241"/>
                  <a:gd name="connsiteY0" fmla="*/ 54447 h 55714"/>
                  <a:gd name="connsiteX1" fmla="*/ 34946 w 63241"/>
                  <a:gd name="connsiteY1" fmla="*/ 43285 h 55714"/>
                  <a:gd name="connsiteX2" fmla="*/ 44657 w 63241"/>
                  <a:gd name="connsiteY2" fmla="*/ 43062 h 55714"/>
                  <a:gd name="connsiteX3" fmla="*/ 50908 w 63241"/>
                  <a:gd name="connsiteY3" fmla="*/ 36290 h 55714"/>
                  <a:gd name="connsiteX4" fmla="*/ 52396 w 63241"/>
                  <a:gd name="connsiteY4" fmla="*/ 27249 h 55714"/>
                  <a:gd name="connsiteX5" fmla="*/ 48378 w 63241"/>
                  <a:gd name="connsiteY5" fmla="*/ 22114 h 55714"/>
                  <a:gd name="connsiteX6" fmla="*/ 44583 w 63241"/>
                  <a:gd name="connsiteY6" fmla="*/ 21705 h 55714"/>
                  <a:gd name="connsiteX7" fmla="*/ 40378 w 63241"/>
                  <a:gd name="connsiteY7" fmla="*/ 24570 h 55714"/>
                  <a:gd name="connsiteX8" fmla="*/ 33904 w 63241"/>
                  <a:gd name="connsiteY8" fmla="*/ 32235 h 55714"/>
                  <a:gd name="connsiteX9" fmla="*/ 22742 w 63241"/>
                  <a:gd name="connsiteY9" fmla="*/ 42132 h 55714"/>
                  <a:gd name="connsiteX10" fmla="*/ 9459 w 63241"/>
                  <a:gd name="connsiteY10" fmla="*/ 42020 h 55714"/>
                  <a:gd name="connsiteX11" fmla="*/ 2799 w 63241"/>
                  <a:gd name="connsiteY11" fmla="*/ 36067 h 55714"/>
                  <a:gd name="connsiteX12" fmla="*/ 455 w 63241"/>
                  <a:gd name="connsiteY12" fmla="*/ 26691 h 55714"/>
                  <a:gd name="connsiteX13" fmla="*/ 3543 w 63241"/>
                  <a:gd name="connsiteY13" fmla="*/ 15119 h 55714"/>
                  <a:gd name="connsiteX14" fmla="*/ 15226 w 63241"/>
                  <a:gd name="connsiteY14" fmla="*/ 1799 h 55714"/>
                  <a:gd name="connsiteX15" fmla="*/ 29737 w 63241"/>
                  <a:gd name="connsiteY15" fmla="*/ 1948 h 55714"/>
                  <a:gd name="connsiteX16" fmla="*/ 25123 w 63241"/>
                  <a:gd name="connsiteY16" fmla="*/ 13147 h 55714"/>
                  <a:gd name="connsiteX17" fmla="*/ 17682 w 63241"/>
                  <a:gd name="connsiteY17" fmla="*/ 13371 h 55714"/>
                  <a:gd name="connsiteX18" fmla="*/ 12585 w 63241"/>
                  <a:gd name="connsiteY18" fmla="*/ 19473 h 55714"/>
                  <a:gd name="connsiteX19" fmla="*/ 11059 w 63241"/>
                  <a:gd name="connsiteY19" fmla="*/ 27881 h 55714"/>
                  <a:gd name="connsiteX20" fmla="*/ 13626 w 63241"/>
                  <a:gd name="connsiteY20" fmla="*/ 31193 h 55714"/>
                  <a:gd name="connsiteX21" fmla="*/ 17682 w 63241"/>
                  <a:gd name="connsiteY21" fmla="*/ 31081 h 55714"/>
                  <a:gd name="connsiteX22" fmla="*/ 26016 w 63241"/>
                  <a:gd name="connsiteY22" fmla="*/ 22710 h 55714"/>
                  <a:gd name="connsiteX23" fmla="*/ 35467 w 63241"/>
                  <a:gd name="connsiteY23" fmla="*/ 12664 h 55714"/>
                  <a:gd name="connsiteX24" fmla="*/ 43801 w 63241"/>
                  <a:gd name="connsiteY24" fmla="*/ 9241 h 55714"/>
                  <a:gd name="connsiteX25" fmla="*/ 53475 w 63241"/>
                  <a:gd name="connsiteY25" fmla="*/ 11101 h 55714"/>
                  <a:gd name="connsiteX26" fmla="*/ 61028 w 63241"/>
                  <a:gd name="connsiteY26" fmla="*/ 17798 h 55714"/>
                  <a:gd name="connsiteX27" fmla="*/ 63670 w 63241"/>
                  <a:gd name="connsiteY27" fmla="*/ 27956 h 55714"/>
                  <a:gd name="connsiteX28" fmla="*/ 60135 w 63241"/>
                  <a:gd name="connsiteY28" fmla="*/ 40718 h 55714"/>
                  <a:gd name="connsiteX29" fmla="*/ 47968 w 63241"/>
                  <a:gd name="connsiteY29" fmla="*/ 54336 h 55714"/>
                  <a:gd name="connsiteX30" fmla="*/ 31002 w 63241"/>
                  <a:gd name="connsiteY30" fmla="*/ 54447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1002" y="54447"/>
                    </a:moveTo>
                    <a:lnTo>
                      <a:pt x="34946" y="43285"/>
                    </a:lnTo>
                    <a:cubicBezTo>
                      <a:pt x="38816" y="44327"/>
                      <a:pt x="42053" y="44252"/>
                      <a:pt x="44657" y="43062"/>
                    </a:cubicBezTo>
                    <a:cubicBezTo>
                      <a:pt x="47262" y="41871"/>
                      <a:pt x="49345" y="39639"/>
                      <a:pt x="50908" y="36290"/>
                    </a:cubicBezTo>
                    <a:cubicBezTo>
                      <a:pt x="52545" y="32756"/>
                      <a:pt x="53029" y="29742"/>
                      <a:pt x="52396" y="27249"/>
                    </a:cubicBezTo>
                    <a:cubicBezTo>
                      <a:pt x="51726" y="24756"/>
                      <a:pt x="50387" y="23044"/>
                      <a:pt x="48378" y="22114"/>
                    </a:cubicBezTo>
                    <a:cubicBezTo>
                      <a:pt x="47113" y="21519"/>
                      <a:pt x="45848" y="21370"/>
                      <a:pt x="44583" y="21705"/>
                    </a:cubicBezTo>
                    <a:cubicBezTo>
                      <a:pt x="43318" y="22040"/>
                      <a:pt x="41941" y="23007"/>
                      <a:pt x="40378" y="24570"/>
                    </a:cubicBezTo>
                    <a:cubicBezTo>
                      <a:pt x="39336" y="25649"/>
                      <a:pt x="37178" y="28216"/>
                      <a:pt x="33904" y="32235"/>
                    </a:cubicBezTo>
                    <a:cubicBezTo>
                      <a:pt x="29700" y="37444"/>
                      <a:pt x="25979" y="40755"/>
                      <a:pt x="22742" y="42132"/>
                    </a:cubicBezTo>
                    <a:cubicBezTo>
                      <a:pt x="18203" y="44066"/>
                      <a:pt x="13775" y="44029"/>
                      <a:pt x="9459" y="42020"/>
                    </a:cubicBezTo>
                    <a:cubicBezTo>
                      <a:pt x="6706" y="40755"/>
                      <a:pt x="4473" y="38746"/>
                      <a:pt x="2799" y="36067"/>
                    </a:cubicBezTo>
                    <a:cubicBezTo>
                      <a:pt x="1125" y="33351"/>
                      <a:pt x="343" y="30225"/>
                      <a:pt x="455" y="26691"/>
                    </a:cubicBezTo>
                    <a:cubicBezTo>
                      <a:pt x="567" y="23156"/>
                      <a:pt x="1609" y="19286"/>
                      <a:pt x="3543" y="15119"/>
                    </a:cubicBezTo>
                    <a:cubicBezTo>
                      <a:pt x="6743" y="8273"/>
                      <a:pt x="10613" y="3846"/>
                      <a:pt x="15226" y="1799"/>
                    </a:cubicBezTo>
                    <a:cubicBezTo>
                      <a:pt x="19840" y="-247"/>
                      <a:pt x="24677" y="-210"/>
                      <a:pt x="29737" y="1948"/>
                    </a:cubicBezTo>
                    <a:lnTo>
                      <a:pt x="25123" y="13147"/>
                    </a:lnTo>
                    <a:cubicBezTo>
                      <a:pt x="22110" y="12329"/>
                      <a:pt x="19617" y="12403"/>
                      <a:pt x="17682" y="13371"/>
                    </a:cubicBezTo>
                    <a:cubicBezTo>
                      <a:pt x="15710" y="14338"/>
                      <a:pt x="14036" y="16384"/>
                      <a:pt x="12585" y="19473"/>
                    </a:cubicBezTo>
                    <a:cubicBezTo>
                      <a:pt x="11096" y="22672"/>
                      <a:pt x="10613" y="25463"/>
                      <a:pt x="11059" y="27881"/>
                    </a:cubicBezTo>
                    <a:cubicBezTo>
                      <a:pt x="11357" y="29444"/>
                      <a:pt x="12213" y="30523"/>
                      <a:pt x="13626" y="31193"/>
                    </a:cubicBezTo>
                    <a:cubicBezTo>
                      <a:pt x="14929" y="31788"/>
                      <a:pt x="16268" y="31751"/>
                      <a:pt x="17682" y="31081"/>
                    </a:cubicBezTo>
                    <a:cubicBezTo>
                      <a:pt x="19505" y="30263"/>
                      <a:pt x="22258" y="27472"/>
                      <a:pt x="26016" y="22710"/>
                    </a:cubicBezTo>
                    <a:cubicBezTo>
                      <a:pt x="29774" y="17947"/>
                      <a:pt x="32937" y="14598"/>
                      <a:pt x="35467" y="12664"/>
                    </a:cubicBezTo>
                    <a:cubicBezTo>
                      <a:pt x="37997" y="10729"/>
                      <a:pt x="40788" y="9613"/>
                      <a:pt x="43801" y="9241"/>
                    </a:cubicBezTo>
                    <a:cubicBezTo>
                      <a:pt x="46815" y="8906"/>
                      <a:pt x="50015" y="9501"/>
                      <a:pt x="53475" y="11101"/>
                    </a:cubicBezTo>
                    <a:cubicBezTo>
                      <a:pt x="56601" y="12552"/>
                      <a:pt x="59093" y="14785"/>
                      <a:pt x="61028" y="17798"/>
                    </a:cubicBezTo>
                    <a:cubicBezTo>
                      <a:pt x="62926" y="20775"/>
                      <a:pt x="63819" y="24198"/>
                      <a:pt x="63670" y="27956"/>
                    </a:cubicBezTo>
                    <a:cubicBezTo>
                      <a:pt x="63484" y="31751"/>
                      <a:pt x="62330" y="35992"/>
                      <a:pt x="60135" y="40718"/>
                    </a:cubicBezTo>
                    <a:cubicBezTo>
                      <a:pt x="56898" y="47601"/>
                      <a:pt x="52880" y="52140"/>
                      <a:pt x="47968" y="54336"/>
                    </a:cubicBezTo>
                    <a:cubicBezTo>
                      <a:pt x="43057" y="56531"/>
                      <a:pt x="37402" y="56568"/>
                      <a:pt x="31002" y="54447"/>
                    </a:cubicBezTo>
                    <a:close/>
                  </a:path>
                </a:pathLst>
              </a:custGeom>
              <a:solidFill>
                <a:srgbClr val="000000"/>
              </a:solidFill>
              <a:ln w="9525" cap="flat">
                <a:noFill/>
                <a:prstDash val="solid"/>
                <a:miter/>
              </a:ln>
            </p:spPr>
            <p:txBody>
              <a:bodyPr rtlCol="0" anchor="ctr"/>
              <a:lstStyle/>
              <a:p>
                <a:endParaRPr lang="en-CA"/>
              </a:p>
            </p:txBody>
          </p:sp>
          <p:sp>
            <p:nvSpPr>
              <p:cNvPr id="832" name="Freeform: Shape 831">
                <a:extLst>
                  <a:ext uri="{FF2B5EF4-FFF2-40B4-BE49-F238E27FC236}">
                    <a16:creationId xmlns:a16="http://schemas.microsoft.com/office/drawing/2014/main" id="{A0B25243-9189-42F6-94A9-F402EA832AA6}"/>
                  </a:ext>
                </a:extLst>
              </p:cNvPr>
              <p:cNvSpPr/>
              <p:nvPr/>
            </p:nvSpPr>
            <p:spPr>
              <a:xfrm>
                <a:off x="4854554" y="3756911"/>
                <a:ext cx="73669" cy="65670"/>
              </a:xfrm>
              <a:custGeom>
                <a:avLst/>
                <a:gdLst>
                  <a:gd name="connsiteX0" fmla="*/ 54807 w 73669"/>
                  <a:gd name="connsiteY0" fmla="*/ 65961 h 65670"/>
                  <a:gd name="connsiteX1" fmla="*/ 447 w 73669"/>
                  <a:gd name="connsiteY1" fmla="*/ 40623 h 65670"/>
                  <a:gd name="connsiteX2" fmla="*/ 19237 w 73669"/>
                  <a:gd name="connsiteY2" fmla="*/ 291 h 65670"/>
                  <a:gd name="connsiteX3" fmla="*/ 28427 w 73669"/>
                  <a:gd name="connsiteY3" fmla="*/ 4607 h 65670"/>
                  <a:gd name="connsiteX4" fmla="*/ 14772 w 73669"/>
                  <a:gd name="connsiteY4" fmla="*/ 33926 h 65670"/>
                  <a:gd name="connsiteX5" fmla="*/ 26827 w 73669"/>
                  <a:gd name="connsiteY5" fmla="*/ 39544 h 65670"/>
                  <a:gd name="connsiteX6" fmla="*/ 39552 w 73669"/>
                  <a:gd name="connsiteY6" fmla="*/ 12234 h 65670"/>
                  <a:gd name="connsiteX7" fmla="*/ 48705 w 73669"/>
                  <a:gd name="connsiteY7" fmla="*/ 16513 h 65670"/>
                  <a:gd name="connsiteX8" fmla="*/ 35980 w 73669"/>
                  <a:gd name="connsiteY8" fmla="*/ 43823 h 65670"/>
                  <a:gd name="connsiteX9" fmla="*/ 50788 w 73669"/>
                  <a:gd name="connsiteY9" fmla="*/ 50744 h 65670"/>
                  <a:gd name="connsiteX10" fmla="*/ 64927 w 73669"/>
                  <a:gd name="connsiteY10" fmla="*/ 20346 h 65670"/>
                  <a:gd name="connsiteX11" fmla="*/ 74117 w 73669"/>
                  <a:gd name="connsiteY11" fmla="*/ 24624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807" y="65961"/>
                    </a:moveTo>
                    <a:lnTo>
                      <a:pt x="447" y="40623"/>
                    </a:lnTo>
                    <a:lnTo>
                      <a:pt x="19237" y="291"/>
                    </a:lnTo>
                    <a:lnTo>
                      <a:pt x="28427" y="4607"/>
                    </a:lnTo>
                    <a:lnTo>
                      <a:pt x="14772" y="33926"/>
                    </a:lnTo>
                    <a:lnTo>
                      <a:pt x="26827" y="39544"/>
                    </a:lnTo>
                    <a:lnTo>
                      <a:pt x="39552" y="12234"/>
                    </a:lnTo>
                    <a:lnTo>
                      <a:pt x="48705" y="16513"/>
                    </a:lnTo>
                    <a:lnTo>
                      <a:pt x="35980" y="43823"/>
                    </a:lnTo>
                    <a:lnTo>
                      <a:pt x="50788" y="50744"/>
                    </a:lnTo>
                    <a:lnTo>
                      <a:pt x="64927" y="20346"/>
                    </a:lnTo>
                    <a:lnTo>
                      <a:pt x="74117" y="24624"/>
                    </a:lnTo>
                    <a:close/>
                  </a:path>
                </a:pathLst>
              </a:custGeom>
              <a:solidFill>
                <a:srgbClr val="000000"/>
              </a:solidFill>
              <a:ln w="9525" cap="flat">
                <a:noFill/>
                <a:prstDash val="solid"/>
                <a:miter/>
              </a:ln>
            </p:spPr>
            <p:txBody>
              <a:bodyPr rtlCol="0" anchor="ctr"/>
              <a:lstStyle/>
              <a:p>
                <a:endParaRPr lang="en-CA"/>
              </a:p>
            </p:txBody>
          </p:sp>
          <p:sp>
            <p:nvSpPr>
              <p:cNvPr id="833" name="Freeform: Shape 832">
                <a:extLst>
                  <a:ext uri="{FF2B5EF4-FFF2-40B4-BE49-F238E27FC236}">
                    <a16:creationId xmlns:a16="http://schemas.microsoft.com/office/drawing/2014/main" id="{9B8DB802-7DE7-4F80-BD71-0FE905BA6748}"/>
                  </a:ext>
                </a:extLst>
              </p:cNvPr>
              <p:cNvSpPr/>
              <p:nvPr/>
            </p:nvSpPr>
            <p:spPr>
              <a:xfrm>
                <a:off x="4878176" y="3710571"/>
                <a:ext cx="59494" cy="61337"/>
              </a:xfrm>
              <a:custGeom>
                <a:avLst/>
                <a:gdLst>
                  <a:gd name="connsiteX0" fmla="*/ 54809 w 59494"/>
                  <a:gd name="connsiteY0" fmla="*/ 61623 h 61337"/>
                  <a:gd name="connsiteX1" fmla="*/ 450 w 59494"/>
                  <a:gd name="connsiteY1" fmla="*/ 36285 h 61337"/>
                  <a:gd name="connsiteX2" fmla="*/ 8672 w 59494"/>
                  <a:gd name="connsiteY2" fmla="*/ 18649 h 61337"/>
                  <a:gd name="connsiteX3" fmla="*/ 15556 w 59494"/>
                  <a:gd name="connsiteY3" fmla="*/ 5999 h 61337"/>
                  <a:gd name="connsiteX4" fmla="*/ 24522 w 59494"/>
                  <a:gd name="connsiteY4" fmla="*/ 641 h 61337"/>
                  <a:gd name="connsiteX5" fmla="*/ 36578 w 59494"/>
                  <a:gd name="connsiteY5" fmla="*/ 2427 h 61337"/>
                  <a:gd name="connsiteX6" fmla="*/ 44168 w 59494"/>
                  <a:gd name="connsiteY6" fmla="*/ 8157 h 61337"/>
                  <a:gd name="connsiteX7" fmla="*/ 47368 w 59494"/>
                  <a:gd name="connsiteY7" fmla="*/ 15301 h 61337"/>
                  <a:gd name="connsiteX8" fmla="*/ 47293 w 59494"/>
                  <a:gd name="connsiteY8" fmla="*/ 22184 h 61337"/>
                  <a:gd name="connsiteX9" fmla="*/ 42754 w 59494"/>
                  <a:gd name="connsiteY9" fmla="*/ 33941 h 61337"/>
                  <a:gd name="connsiteX10" fmla="*/ 39443 w 59494"/>
                  <a:gd name="connsiteY10" fmla="*/ 41085 h 61337"/>
                  <a:gd name="connsiteX11" fmla="*/ 59944 w 59494"/>
                  <a:gd name="connsiteY11" fmla="*/ 50647 h 61337"/>
                  <a:gd name="connsiteX12" fmla="*/ 54809 w 59494"/>
                  <a:gd name="connsiteY12" fmla="*/ 61623 h 61337"/>
                  <a:gd name="connsiteX13" fmla="*/ 14774 w 59494"/>
                  <a:gd name="connsiteY13" fmla="*/ 29588 h 61337"/>
                  <a:gd name="connsiteX14" fmla="*/ 30178 w 59494"/>
                  <a:gd name="connsiteY14" fmla="*/ 36806 h 61337"/>
                  <a:gd name="connsiteX15" fmla="*/ 33006 w 59494"/>
                  <a:gd name="connsiteY15" fmla="*/ 30779 h 61337"/>
                  <a:gd name="connsiteX16" fmla="*/ 36168 w 59494"/>
                  <a:gd name="connsiteY16" fmla="*/ 21700 h 61337"/>
                  <a:gd name="connsiteX17" fmla="*/ 35126 w 59494"/>
                  <a:gd name="connsiteY17" fmla="*/ 17012 h 61337"/>
                  <a:gd name="connsiteX18" fmla="*/ 31480 w 59494"/>
                  <a:gd name="connsiteY18" fmla="*/ 13812 h 61337"/>
                  <a:gd name="connsiteX19" fmla="*/ 25750 w 59494"/>
                  <a:gd name="connsiteY19" fmla="*/ 13254 h 61337"/>
                  <a:gd name="connsiteX20" fmla="*/ 21286 w 59494"/>
                  <a:gd name="connsiteY20" fmla="*/ 16566 h 61337"/>
                  <a:gd name="connsiteX21" fmla="*/ 17230 w 59494"/>
                  <a:gd name="connsiteY21" fmla="*/ 24305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809" y="61623"/>
                    </a:moveTo>
                    <a:lnTo>
                      <a:pt x="450" y="36285"/>
                    </a:lnTo>
                    <a:lnTo>
                      <a:pt x="8672" y="18649"/>
                    </a:lnTo>
                    <a:cubicBezTo>
                      <a:pt x="11761" y="11989"/>
                      <a:pt x="14067" y="7748"/>
                      <a:pt x="15556" y="5999"/>
                    </a:cubicBezTo>
                    <a:cubicBezTo>
                      <a:pt x="17825" y="3245"/>
                      <a:pt x="20839" y="1460"/>
                      <a:pt x="24522" y="641"/>
                    </a:cubicBezTo>
                    <a:cubicBezTo>
                      <a:pt x="28243" y="-178"/>
                      <a:pt x="32262" y="418"/>
                      <a:pt x="36578" y="2427"/>
                    </a:cubicBezTo>
                    <a:cubicBezTo>
                      <a:pt x="39926" y="3990"/>
                      <a:pt x="42456" y="5887"/>
                      <a:pt x="44168" y="8157"/>
                    </a:cubicBezTo>
                    <a:cubicBezTo>
                      <a:pt x="45879" y="10426"/>
                      <a:pt x="46958" y="12808"/>
                      <a:pt x="47368" y="15301"/>
                    </a:cubicBezTo>
                    <a:cubicBezTo>
                      <a:pt x="47814" y="17756"/>
                      <a:pt x="47777" y="20063"/>
                      <a:pt x="47293" y="22184"/>
                    </a:cubicBezTo>
                    <a:cubicBezTo>
                      <a:pt x="46586" y="25049"/>
                      <a:pt x="45098" y="28956"/>
                      <a:pt x="42754" y="33941"/>
                    </a:cubicBezTo>
                    <a:lnTo>
                      <a:pt x="39443" y="41085"/>
                    </a:lnTo>
                    <a:lnTo>
                      <a:pt x="59944" y="50647"/>
                    </a:lnTo>
                    <a:lnTo>
                      <a:pt x="54809" y="61623"/>
                    </a:lnTo>
                    <a:moveTo>
                      <a:pt x="14774" y="29588"/>
                    </a:moveTo>
                    <a:lnTo>
                      <a:pt x="30178" y="36806"/>
                    </a:lnTo>
                    <a:lnTo>
                      <a:pt x="33006" y="30779"/>
                    </a:lnTo>
                    <a:cubicBezTo>
                      <a:pt x="35015" y="26463"/>
                      <a:pt x="36057" y="23412"/>
                      <a:pt x="36168" y="21700"/>
                    </a:cubicBezTo>
                    <a:cubicBezTo>
                      <a:pt x="36280" y="19989"/>
                      <a:pt x="35945" y="18426"/>
                      <a:pt x="35126" y="17012"/>
                    </a:cubicBezTo>
                    <a:cubicBezTo>
                      <a:pt x="34308" y="15635"/>
                      <a:pt x="33080" y="14556"/>
                      <a:pt x="31480" y="13812"/>
                    </a:cubicBezTo>
                    <a:cubicBezTo>
                      <a:pt x="29471" y="12882"/>
                      <a:pt x="27574" y="12696"/>
                      <a:pt x="25750" y="13254"/>
                    </a:cubicBezTo>
                    <a:cubicBezTo>
                      <a:pt x="23927" y="13849"/>
                      <a:pt x="22439" y="14928"/>
                      <a:pt x="21286" y="16566"/>
                    </a:cubicBezTo>
                    <a:cubicBezTo>
                      <a:pt x="20430" y="17756"/>
                      <a:pt x="19090" y="20324"/>
                      <a:pt x="17230" y="24305"/>
                    </a:cubicBezTo>
                    <a:close/>
                  </a:path>
                </a:pathLst>
              </a:custGeom>
              <a:solidFill>
                <a:srgbClr val="000000"/>
              </a:solidFill>
              <a:ln w="9525" cap="flat">
                <a:noFill/>
                <a:prstDash val="solid"/>
                <a:miter/>
              </a:ln>
            </p:spPr>
            <p:txBody>
              <a:bodyPr rtlCol="0" anchor="ctr"/>
              <a:lstStyle/>
              <a:p>
                <a:endParaRPr lang="en-CA"/>
              </a:p>
            </p:txBody>
          </p:sp>
        </p:grpSp>
        <p:grpSp>
          <p:nvGrpSpPr>
            <p:cNvPr id="675" name="Graphic 4">
              <a:extLst>
                <a:ext uri="{FF2B5EF4-FFF2-40B4-BE49-F238E27FC236}">
                  <a16:creationId xmlns:a16="http://schemas.microsoft.com/office/drawing/2014/main" id="{97831B4F-BC36-4CD8-BA34-8C712383AB70}"/>
                </a:ext>
              </a:extLst>
            </p:cNvPr>
            <p:cNvGrpSpPr/>
            <p:nvPr/>
          </p:nvGrpSpPr>
          <p:grpSpPr>
            <a:xfrm>
              <a:off x="4937325" y="4789670"/>
              <a:ext cx="82415" cy="127338"/>
              <a:chOff x="5016422" y="3703004"/>
              <a:chExt cx="111382" cy="172094"/>
            </a:xfrm>
          </p:grpSpPr>
          <p:sp>
            <p:nvSpPr>
              <p:cNvPr id="828" name="Freeform: Shape 827">
                <a:extLst>
                  <a:ext uri="{FF2B5EF4-FFF2-40B4-BE49-F238E27FC236}">
                    <a16:creationId xmlns:a16="http://schemas.microsoft.com/office/drawing/2014/main" id="{44AF8EC6-7566-4561-A606-14DC53D15F79}"/>
                  </a:ext>
                </a:extLst>
              </p:cNvPr>
              <p:cNvSpPr/>
              <p:nvPr/>
            </p:nvSpPr>
            <p:spPr>
              <a:xfrm>
                <a:off x="5016422" y="3814624"/>
                <a:ext cx="62871" cy="60475"/>
              </a:xfrm>
              <a:custGeom>
                <a:avLst/>
                <a:gdLst>
                  <a:gd name="connsiteX0" fmla="*/ 20011 w 62871"/>
                  <a:gd name="connsiteY0" fmla="*/ 57031 h 60475"/>
                  <a:gd name="connsiteX1" fmla="*/ 7212 w 62871"/>
                  <a:gd name="connsiteY1" fmla="*/ 48027 h 60475"/>
                  <a:gd name="connsiteX2" fmla="*/ 2114 w 62871"/>
                  <a:gd name="connsiteY2" fmla="*/ 39507 h 60475"/>
                  <a:gd name="connsiteX3" fmla="*/ 477 w 62871"/>
                  <a:gd name="connsiteY3" fmla="*/ 30168 h 60475"/>
                  <a:gd name="connsiteX4" fmla="*/ 3826 w 62871"/>
                  <a:gd name="connsiteY4" fmla="*/ 17443 h 60475"/>
                  <a:gd name="connsiteX5" fmla="*/ 20234 w 62871"/>
                  <a:gd name="connsiteY5" fmla="*/ 1705 h 60475"/>
                  <a:gd name="connsiteX6" fmla="*/ 44344 w 62871"/>
                  <a:gd name="connsiteY6" fmla="*/ 4160 h 60475"/>
                  <a:gd name="connsiteX7" fmla="*/ 61609 w 62871"/>
                  <a:gd name="connsiteY7" fmla="*/ 20903 h 60475"/>
                  <a:gd name="connsiteX8" fmla="*/ 60120 w 62871"/>
                  <a:gd name="connsiteY8" fmla="*/ 43525 h 60475"/>
                  <a:gd name="connsiteX9" fmla="*/ 43712 w 62871"/>
                  <a:gd name="connsiteY9" fmla="*/ 59376 h 60475"/>
                  <a:gd name="connsiteX10" fmla="*/ 20011 w 62871"/>
                  <a:gd name="connsiteY10" fmla="*/ 57031 h 60475"/>
                  <a:gd name="connsiteX11" fmla="*/ 24885 w 62871"/>
                  <a:gd name="connsiteY11" fmla="*/ 45534 h 60475"/>
                  <a:gd name="connsiteX12" fmla="*/ 40884 w 62871"/>
                  <a:gd name="connsiteY12" fmla="*/ 47804 h 60475"/>
                  <a:gd name="connsiteX13" fmla="*/ 50707 w 62871"/>
                  <a:gd name="connsiteY13" fmla="*/ 39172 h 60475"/>
                  <a:gd name="connsiteX14" fmla="*/ 51004 w 62871"/>
                  <a:gd name="connsiteY14" fmla="*/ 26224 h 60475"/>
                  <a:gd name="connsiteX15" fmla="*/ 38763 w 62871"/>
                  <a:gd name="connsiteY15" fmla="*/ 15397 h 60475"/>
                  <a:gd name="connsiteX16" fmla="*/ 22913 w 62871"/>
                  <a:gd name="connsiteY16" fmla="*/ 12978 h 60475"/>
                  <a:gd name="connsiteX17" fmla="*/ 13239 w 62871"/>
                  <a:gd name="connsiteY17" fmla="*/ 21722 h 60475"/>
                  <a:gd name="connsiteX18" fmla="*/ 12793 w 62871"/>
                  <a:gd name="connsiteY18" fmla="*/ 34819 h 60475"/>
                  <a:gd name="connsiteX19" fmla="*/ 24885 w 62871"/>
                  <a:gd name="connsiteY19" fmla="*/ 45534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011" y="57031"/>
                    </a:moveTo>
                    <a:cubicBezTo>
                      <a:pt x="14467" y="54427"/>
                      <a:pt x="10188" y="51450"/>
                      <a:pt x="7212" y="48027"/>
                    </a:cubicBezTo>
                    <a:cubicBezTo>
                      <a:pt x="5017" y="45497"/>
                      <a:pt x="3305" y="42670"/>
                      <a:pt x="2114" y="39507"/>
                    </a:cubicBezTo>
                    <a:cubicBezTo>
                      <a:pt x="924" y="36344"/>
                      <a:pt x="366" y="33219"/>
                      <a:pt x="477" y="30168"/>
                    </a:cubicBezTo>
                    <a:cubicBezTo>
                      <a:pt x="626" y="26112"/>
                      <a:pt x="1742" y="21871"/>
                      <a:pt x="3826" y="17443"/>
                    </a:cubicBezTo>
                    <a:cubicBezTo>
                      <a:pt x="7547" y="9444"/>
                      <a:pt x="13016" y="4197"/>
                      <a:pt x="20234" y="1705"/>
                    </a:cubicBezTo>
                    <a:cubicBezTo>
                      <a:pt x="27452" y="-788"/>
                      <a:pt x="35489" y="30"/>
                      <a:pt x="44344" y="4160"/>
                    </a:cubicBezTo>
                    <a:cubicBezTo>
                      <a:pt x="53125" y="8253"/>
                      <a:pt x="58855" y="13834"/>
                      <a:pt x="61609" y="20903"/>
                    </a:cubicBezTo>
                    <a:cubicBezTo>
                      <a:pt x="64325" y="28010"/>
                      <a:pt x="63841" y="35526"/>
                      <a:pt x="60120" y="43525"/>
                    </a:cubicBezTo>
                    <a:cubicBezTo>
                      <a:pt x="56325" y="51599"/>
                      <a:pt x="50893" y="56883"/>
                      <a:pt x="43712" y="59376"/>
                    </a:cubicBezTo>
                    <a:cubicBezTo>
                      <a:pt x="36568" y="61831"/>
                      <a:pt x="28643" y="61050"/>
                      <a:pt x="20011" y="57031"/>
                    </a:cubicBezTo>
                    <a:moveTo>
                      <a:pt x="24885" y="45534"/>
                    </a:moveTo>
                    <a:cubicBezTo>
                      <a:pt x="31062" y="48399"/>
                      <a:pt x="36382" y="49144"/>
                      <a:pt x="40884" y="47804"/>
                    </a:cubicBezTo>
                    <a:cubicBezTo>
                      <a:pt x="45386" y="46427"/>
                      <a:pt x="48660" y="43562"/>
                      <a:pt x="50707" y="39172"/>
                    </a:cubicBezTo>
                    <a:cubicBezTo>
                      <a:pt x="52753" y="34819"/>
                      <a:pt x="52865" y="30503"/>
                      <a:pt x="51004" y="26224"/>
                    </a:cubicBezTo>
                    <a:cubicBezTo>
                      <a:pt x="49144" y="21945"/>
                      <a:pt x="45089" y="18336"/>
                      <a:pt x="38763" y="15397"/>
                    </a:cubicBezTo>
                    <a:cubicBezTo>
                      <a:pt x="32550" y="12495"/>
                      <a:pt x="27266" y="11676"/>
                      <a:pt x="22913" y="12978"/>
                    </a:cubicBezTo>
                    <a:cubicBezTo>
                      <a:pt x="18597" y="14281"/>
                      <a:pt x="15360" y="17183"/>
                      <a:pt x="13239" y="21722"/>
                    </a:cubicBezTo>
                    <a:cubicBezTo>
                      <a:pt x="11119" y="26261"/>
                      <a:pt x="10970" y="30614"/>
                      <a:pt x="12793" y="34819"/>
                    </a:cubicBezTo>
                    <a:cubicBezTo>
                      <a:pt x="14616" y="39060"/>
                      <a:pt x="18634" y="42632"/>
                      <a:pt x="24885" y="45534"/>
                    </a:cubicBezTo>
                    <a:close/>
                  </a:path>
                </a:pathLst>
              </a:custGeom>
              <a:solidFill>
                <a:srgbClr val="000000"/>
              </a:solidFill>
              <a:ln w="9525" cap="flat">
                <a:noFill/>
                <a:prstDash val="solid"/>
                <a:miter/>
              </a:ln>
            </p:spPr>
            <p:txBody>
              <a:bodyPr rtlCol="0" anchor="ctr"/>
              <a:lstStyle/>
              <a:p>
                <a:endParaRPr lang="en-CA"/>
              </a:p>
            </p:txBody>
          </p:sp>
          <p:sp>
            <p:nvSpPr>
              <p:cNvPr id="829" name="Freeform: Shape 828">
                <a:extLst>
                  <a:ext uri="{FF2B5EF4-FFF2-40B4-BE49-F238E27FC236}">
                    <a16:creationId xmlns:a16="http://schemas.microsoft.com/office/drawing/2014/main" id="{DE841A52-8F68-44AD-BCD3-714619A9FEF5}"/>
                  </a:ext>
                </a:extLst>
              </p:cNvPr>
              <p:cNvSpPr/>
              <p:nvPr/>
            </p:nvSpPr>
            <p:spPr>
              <a:xfrm>
                <a:off x="5044089" y="3758450"/>
                <a:ext cx="61785" cy="57350"/>
              </a:xfrm>
              <a:custGeom>
                <a:avLst/>
                <a:gdLst>
                  <a:gd name="connsiteX0" fmla="*/ 44012 w 61785"/>
                  <a:gd name="connsiteY0" fmla="*/ 20284 h 57350"/>
                  <a:gd name="connsiteX1" fmla="*/ 52347 w 61785"/>
                  <a:gd name="connsiteY1" fmla="*/ 11206 h 57350"/>
                  <a:gd name="connsiteX2" fmla="*/ 61760 w 61785"/>
                  <a:gd name="connsiteY2" fmla="*/ 25493 h 57350"/>
                  <a:gd name="connsiteX3" fmla="*/ 59379 w 61785"/>
                  <a:gd name="connsiteY3" fmla="*/ 41976 h 57350"/>
                  <a:gd name="connsiteX4" fmla="*/ 43677 w 61785"/>
                  <a:gd name="connsiteY4" fmla="*/ 56338 h 57350"/>
                  <a:gd name="connsiteX5" fmla="*/ 20163 w 61785"/>
                  <a:gd name="connsiteY5" fmla="*/ 53882 h 57350"/>
                  <a:gd name="connsiteX6" fmla="*/ 2340 w 61785"/>
                  <a:gd name="connsiteY6" fmla="*/ 37028 h 57350"/>
                  <a:gd name="connsiteX7" fmla="*/ 3457 w 61785"/>
                  <a:gd name="connsiteY7" fmla="*/ 15075 h 57350"/>
                  <a:gd name="connsiteX8" fmla="*/ 16888 w 61785"/>
                  <a:gd name="connsiteY8" fmla="*/ 1644 h 57350"/>
                  <a:gd name="connsiteX9" fmla="*/ 29502 w 61785"/>
                  <a:gd name="connsiteY9" fmla="*/ 714 h 57350"/>
                  <a:gd name="connsiteX10" fmla="*/ 27046 w 61785"/>
                  <a:gd name="connsiteY10" fmla="*/ 12806 h 57350"/>
                  <a:gd name="connsiteX11" fmla="*/ 18488 w 61785"/>
                  <a:gd name="connsiteY11" fmla="*/ 13736 h 57350"/>
                  <a:gd name="connsiteX12" fmla="*/ 12572 w 61785"/>
                  <a:gd name="connsiteY12" fmla="*/ 20024 h 57350"/>
                  <a:gd name="connsiteX13" fmla="*/ 12312 w 61785"/>
                  <a:gd name="connsiteY13" fmla="*/ 31856 h 57350"/>
                  <a:gd name="connsiteX14" fmla="*/ 24627 w 61785"/>
                  <a:gd name="connsiteY14" fmla="*/ 42162 h 57350"/>
                  <a:gd name="connsiteX15" fmla="*/ 41036 w 61785"/>
                  <a:gd name="connsiteY15" fmla="*/ 45325 h 57350"/>
                  <a:gd name="connsiteX16" fmla="*/ 49928 w 61785"/>
                  <a:gd name="connsiteY16" fmla="*/ 37697 h 57350"/>
                  <a:gd name="connsiteX17" fmla="*/ 50672 w 61785"/>
                  <a:gd name="connsiteY17" fmla="*/ 28879 h 57350"/>
                  <a:gd name="connsiteX18" fmla="*/ 44012 w 61785"/>
                  <a:gd name="connsiteY18" fmla="*/ 20284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012" y="20284"/>
                    </a:moveTo>
                    <a:lnTo>
                      <a:pt x="52347" y="11206"/>
                    </a:lnTo>
                    <a:cubicBezTo>
                      <a:pt x="57519" y="15596"/>
                      <a:pt x="60681" y="20359"/>
                      <a:pt x="61760" y="25493"/>
                    </a:cubicBezTo>
                    <a:cubicBezTo>
                      <a:pt x="62876" y="30665"/>
                      <a:pt x="62095" y="36135"/>
                      <a:pt x="59379" y="41976"/>
                    </a:cubicBezTo>
                    <a:cubicBezTo>
                      <a:pt x="55993" y="49194"/>
                      <a:pt x="50747" y="53994"/>
                      <a:pt x="43677" y="56338"/>
                    </a:cubicBezTo>
                    <a:cubicBezTo>
                      <a:pt x="36571" y="58682"/>
                      <a:pt x="28720" y="57864"/>
                      <a:pt x="20163" y="53882"/>
                    </a:cubicBezTo>
                    <a:cubicBezTo>
                      <a:pt x="11121" y="49641"/>
                      <a:pt x="5168" y="44023"/>
                      <a:pt x="2340" y="37028"/>
                    </a:cubicBezTo>
                    <a:cubicBezTo>
                      <a:pt x="-487" y="30033"/>
                      <a:pt x="-115" y="22703"/>
                      <a:pt x="3457" y="15075"/>
                    </a:cubicBezTo>
                    <a:cubicBezTo>
                      <a:pt x="6545" y="8415"/>
                      <a:pt x="11010" y="3951"/>
                      <a:pt x="16888" y="1644"/>
                    </a:cubicBezTo>
                    <a:cubicBezTo>
                      <a:pt x="20386" y="230"/>
                      <a:pt x="24590" y="-68"/>
                      <a:pt x="29502" y="714"/>
                    </a:cubicBezTo>
                    <a:lnTo>
                      <a:pt x="27046" y="12806"/>
                    </a:lnTo>
                    <a:cubicBezTo>
                      <a:pt x="23920" y="12136"/>
                      <a:pt x="21056" y="12434"/>
                      <a:pt x="18488" y="13736"/>
                    </a:cubicBezTo>
                    <a:cubicBezTo>
                      <a:pt x="15884" y="15001"/>
                      <a:pt x="13912" y="17085"/>
                      <a:pt x="12572" y="20024"/>
                    </a:cubicBezTo>
                    <a:cubicBezTo>
                      <a:pt x="10675" y="24042"/>
                      <a:pt x="10600" y="27986"/>
                      <a:pt x="12312" y="31856"/>
                    </a:cubicBezTo>
                    <a:cubicBezTo>
                      <a:pt x="14061" y="35725"/>
                      <a:pt x="18153" y="39148"/>
                      <a:pt x="24627" y="42162"/>
                    </a:cubicBezTo>
                    <a:cubicBezTo>
                      <a:pt x="31511" y="45362"/>
                      <a:pt x="36980" y="46441"/>
                      <a:pt x="41036" y="45325"/>
                    </a:cubicBezTo>
                    <a:cubicBezTo>
                      <a:pt x="45129" y="44209"/>
                      <a:pt x="48068" y="41678"/>
                      <a:pt x="49928" y="37697"/>
                    </a:cubicBezTo>
                    <a:cubicBezTo>
                      <a:pt x="51305" y="34795"/>
                      <a:pt x="51528" y="31856"/>
                      <a:pt x="50672" y="28879"/>
                    </a:cubicBezTo>
                    <a:cubicBezTo>
                      <a:pt x="49779" y="25903"/>
                      <a:pt x="47584" y="23038"/>
                      <a:pt x="44012" y="20284"/>
                    </a:cubicBezTo>
                    <a:close/>
                  </a:path>
                </a:pathLst>
              </a:custGeom>
              <a:solidFill>
                <a:srgbClr val="000000"/>
              </a:solidFill>
              <a:ln w="9525" cap="flat">
                <a:noFill/>
                <a:prstDash val="solid"/>
                <a:miter/>
              </a:ln>
            </p:spPr>
            <p:txBody>
              <a:bodyPr rtlCol="0" anchor="ctr"/>
              <a:lstStyle/>
              <a:p>
                <a:endParaRPr lang="en-CA"/>
              </a:p>
            </p:txBody>
          </p:sp>
          <p:sp>
            <p:nvSpPr>
              <p:cNvPr id="830" name="Freeform: Shape 829">
                <a:extLst>
                  <a:ext uri="{FF2B5EF4-FFF2-40B4-BE49-F238E27FC236}">
                    <a16:creationId xmlns:a16="http://schemas.microsoft.com/office/drawing/2014/main" id="{7E329130-CCAA-49F6-A541-7051AC1AAFA5}"/>
                  </a:ext>
                </a:extLst>
              </p:cNvPr>
              <p:cNvSpPr/>
              <p:nvPr/>
            </p:nvSpPr>
            <p:spPr>
              <a:xfrm>
                <a:off x="5060795" y="3703004"/>
                <a:ext cx="67009" cy="52424"/>
              </a:xfrm>
              <a:custGeom>
                <a:avLst/>
                <a:gdLst>
                  <a:gd name="connsiteX0" fmla="*/ 62381 w 67009"/>
                  <a:gd name="connsiteY0" fmla="*/ 52710 h 52424"/>
                  <a:gd name="connsiteX1" fmla="*/ 17175 w 67009"/>
                  <a:gd name="connsiteY1" fmla="*/ 31651 h 52424"/>
                  <a:gd name="connsiteX2" fmla="*/ 9659 w 67009"/>
                  <a:gd name="connsiteY2" fmla="*/ 47799 h 52424"/>
                  <a:gd name="connsiteX3" fmla="*/ 469 w 67009"/>
                  <a:gd name="connsiteY3" fmla="*/ 43520 h 52424"/>
                  <a:gd name="connsiteX4" fmla="*/ 20635 w 67009"/>
                  <a:gd name="connsiteY4" fmla="*/ 285 h 52424"/>
                  <a:gd name="connsiteX5" fmla="*/ 29825 w 67009"/>
                  <a:gd name="connsiteY5" fmla="*/ 4564 h 52424"/>
                  <a:gd name="connsiteX6" fmla="*/ 22309 w 67009"/>
                  <a:gd name="connsiteY6" fmla="*/ 20675 h 52424"/>
                  <a:gd name="connsiteX7" fmla="*/ 67479 w 67009"/>
                  <a:gd name="connsiteY7" fmla="*/ 4173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381" y="52710"/>
                    </a:moveTo>
                    <a:lnTo>
                      <a:pt x="17175" y="31651"/>
                    </a:lnTo>
                    <a:lnTo>
                      <a:pt x="9659" y="47799"/>
                    </a:lnTo>
                    <a:lnTo>
                      <a:pt x="469" y="43520"/>
                    </a:lnTo>
                    <a:lnTo>
                      <a:pt x="20635" y="285"/>
                    </a:lnTo>
                    <a:lnTo>
                      <a:pt x="29825" y="4564"/>
                    </a:lnTo>
                    <a:lnTo>
                      <a:pt x="22309" y="20675"/>
                    </a:lnTo>
                    <a:lnTo>
                      <a:pt x="67479" y="41734"/>
                    </a:lnTo>
                    <a:close/>
                  </a:path>
                </a:pathLst>
              </a:custGeom>
              <a:solidFill>
                <a:srgbClr val="000000"/>
              </a:solidFill>
              <a:ln w="9525" cap="flat">
                <a:noFill/>
                <a:prstDash val="solid"/>
                <a:miter/>
              </a:ln>
            </p:spPr>
            <p:txBody>
              <a:bodyPr rtlCol="0" anchor="ctr"/>
              <a:lstStyle/>
              <a:p>
                <a:endParaRPr lang="en-CA"/>
              </a:p>
            </p:txBody>
          </p:sp>
        </p:grpSp>
        <p:grpSp>
          <p:nvGrpSpPr>
            <p:cNvPr id="676" name="Graphic 4">
              <a:extLst>
                <a:ext uri="{FF2B5EF4-FFF2-40B4-BE49-F238E27FC236}">
                  <a16:creationId xmlns:a16="http://schemas.microsoft.com/office/drawing/2014/main" id="{62B81B1C-E371-4B92-85E6-D213DA8C1B07}"/>
                </a:ext>
              </a:extLst>
            </p:cNvPr>
            <p:cNvGrpSpPr/>
            <p:nvPr/>
          </p:nvGrpSpPr>
          <p:grpSpPr>
            <a:xfrm>
              <a:off x="5065764" y="4788574"/>
              <a:ext cx="88352" cy="136319"/>
              <a:chOff x="5190004" y="3701523"/>
              <a:chExt cx="119405" cy="184231"/>
            </a:xfrm>
          </p:grpSpPr>
          <p:sp>
            <p:nvSpPr>
              <p:cNvPr id="825" name="Freeform: Shape 824">
                <a:extLst>
                  <a:ext uri="{FF2B5EF4-FFF2-40B4-BE49-F238E27FC236}">
                    <a16:creationId xmlns:a16="http://schemas.microsoft.com/office/drawing/2014/main" id="{16A970FE-BEA1-4517-8C32-7D03E31AD275}"/>
                  </a:ext>
                </a:extLst>
              </p:cNvPr>
              <p:cNvSpPr/>
              <p:nvPr/>
            </p:nvSpPr>
            <p:spPr>
              <a:xfrm>
                <a:off x="5190004" y="3817293"/>
                <a:ext cx="74488" cy="68460"/>
              </a:xfrm>
              <a:custGeom>
                <a:avLst/>
                <a:gdLst>
                  <a:gd name="connsiteX0" fmla="*/ 54879 w 74488"/>
                  <a:gd name="connsiteY0" fmla="*/ 68758 h 68460"/>
                  <a:gd name="connsiteX1" fmla="*/ 482 w 74488"/>
                  <a:gd name="connsiteY1" fmla="*/ 43420 h 68460"/>
                  <a:gd name="connsiteX2" fmla="*/ 5468 w 74488"/>
                  <a:gd name="connsiteY2" fmla="*/ 32742 h 68460"/>
                  <a:gd name="connsiteX3" fmla="*/ 52163 w 74488"/>
                  <a:gd name="connsiteY3" fmla="*/ 27422 h 68460"/>
                  <a:gd name="connsiteX4" fmla="*/ 15849 w 74488"/>
                  <a:gd name="connsiteY4" fmla="*/ 10492 h 68460"/>
                  <a:gd name="connsiteX5" fmla="*/ 20611 w 74488"/>
                  <a:gd name="connsiteY5" fmla="*/ 298 h 68460"/>
                  <a:gd name="connsiteX6" fmla="*/ 74971 w 74488"/>
                  <a:gd name="connsiteY6" fmla="*/ 25636 h 68460"/>
                  <a:gd name="connsiteX7" fmla="*/ 69836 w 74488"/>
                  <a:gd name="connsiteY7" fmla="*/ 36649 h 68460"/>
                  <a:gd name="connsiteX8" fmla="*/ 24146 w 74488"/>
                  <a:gd name="connsiteY8" fmla="*/ 42044 h 68460"/>
                  <a:gd name="connsiteX9" fmla="*/ 59641 w 74488"/>
                  <a:gd name="connsiteY9" fmla="*/ 5856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879" y="68758"/>
                    </a:moveTo>
                    <a:lnTo>
                      <a:pt x="482" y="43420"/>
                    </a:lnTo>
                    <a:lnTo>
                      <a:pt x="5468" y="32742"/>
                    </a:lnTo>
                    <a:lnTo>
                      <a:pt x="52163" y="27422"/>
                    </a:lnTo>
                    <a:lnTo>
                      <a:pt x="15849" y="10492"/>
                    </a:lnTo>
                    <a:lnTo>
                      <a:pt x="20611" y="298"/>
                    </a:lnTo>
                    <a:lnTo>
                      <a:pt x="74971" y="25636"/>
                    </a:lnTo>
                    <a:lnTo>
                      <a:pt x="69836" y="36649"/>
                    </a:lnTo>
                    <a:lnTo>
                      <a:pt x="24146" y="42044"/>
                    </a:lnTo>
                    <a:lnTo>
                      <a:pt x="59641" y="58564"/>
                    </a:lnTo>
                    <a:close/>
                  </a:path>
                </a:pathLst>
              </a:custGeom>
              <a:solidFill>
                <a:srgbClr val="000000"/>
              </a:solidFill>
              <a:ln w="9525" cap="flat">
                <a:noFill/>
                <a:prstDash val="solid"/>
                <a:miter/>
              </a:ln>
            </p:spPr>
            <p:txBody>
              <a:bodyPr rtlCol="0" anchor="ctr"/>
              <a:lstStyle/>
              <a:p>
                <a:endParaRPr lang="en-CA"/>
              </a:p>
            </p:txBody>
          </p:sp>
          <p:sp>
            <p:nvSpPr>
              <p:cNvPr id="826" name="Freeform: Shape 825">
                <a:extLst>
                  <a:ext uri="{FF2B5EF4-FFF2-40B4-BE49-F238E27FC236}">
                    <a16:creationId xmlns:a16="http://schemas.microsoft.com/office/drawing/2014/main" id="{635FDDEC-3601-4303-9FBD-6BFFD9681672}"/>
                  </a:ext>
                </a:extLst>
              </p:cNvPr>
              <p:cNvSpPr/>
              <p:nvPr/>
            </p:nvSpPr>
            <p:spPr>
              <a:xfrm>
                <a:off x="5222495" y="3763998"/>
                <a:ext cx="62871" cy="60475"/>
              </a:xfrm>
              <a:custGeom>
                <a:avLst/>
                <a:gdLst>
                  <a:gd name="connsiteX0" fmla="*/ 20033 w 62871"/>
                  <a:gd name="connsiteY0" fmla="*/ 57026 h 60475"/>
                  <a:gd name="connsiteX1" fmla="*/ 7233 w 62871"/>
                  <a:gd name="connsiteY1" fmla="*/ 48022 h 60475"/>
                  <a:gd name="connsiteX2" fmla="*/ 2136 w 62871"/>
                  <a:gd name="connsiteY2" fmla="*/ 39502 h 60475"/>
                  <a:gd name="connsiteX3" fmla="*/ 499 w 62871"/>
                  <a:gd name="connsiteY3" fmla="*/ 30163 h 60475"/>
                  <a:gd name="connsiteX4" fmla="*/ 3848 w 62871"/>
                  <a:gd name="connsiteY4" fmla="*/ 17438 h 60475"/>
                  <a:gd name="connsiteX5" fmla="*/ 20256 w 62871"/>
                  <a:gd name="connsiteY5" fmla="*/ 1699 h 60475"/>
                  <a:gd name="connsiteX6" fmla="*/ 44366 w 62871"/>
                  <a:gd name="connsiteY6" fmla="*/ 4155 h 60475"/>
                  <a:gd name="connsiteX7" fmla="*/ 61630 w 62871"/>
                  <a:gd name="connsiteY7" fmla="*/ 20898 h 60475"/>
                  <a:gd name="connsiteX8" fmla="*/ 60142 w 62871"/>
                  <a:gd name="connsiteY8" fmla="*/ 43520 h 60475"/>
                  <a:gd name="connsiteX9" fmla="*/ 43734 w 62871"/>
                  <a:gd name="connsiteY9" fmla="*/ 59370 h 60475"/>
                  <a:gd name="connsiteX10" fmla="*/ 20033 w 62871"/>
                  <a:gd name="connsiteY10" fmla="*/ 57026 h 60475"/>
                  <a:gd name="connsiteX11" fmla="*/ 24907 w 62871"/>
                  <a:gd name="connsiteY11" fmla="*/ 45529 h 60475"/>
                  <a:gd name="connsiteX12" fmla="*/ 40906 w 62871"/>
                  <a:gd name="connsiteY12" fmla="*/ 47799 h 60475"/>
                  <a:gd name="connsiteX13" fmla="*/ 50728 w 62871"/>
                  <a:gd name="connsiteY13" fmla="*/ 39167 h 60475"/>
                  <a:gd name="connsiteX14" fmla="*/ 51026 w 62871"/>
                  <a:gd name="connsiteY14" fmla="*/ 26219 h 60475"/>
                  <a:gd name="connsiteX15" fmla="*/ 38785 w 62871"/>
                  <a:gd name="connsiteY15" fmla="*/ 15391 h 60475"/>
                  <a:gd name="connsiteX16" fmla="*/ 22935 w 62871"/>
                  <a:gd name="connsiteY16" fmla="*/ 12973 h 60475"/>
                  <a:gd name="connsiteX17" fmla="*/ 13261 w 62871"/>
                  <a:gd name="connsiteY17" fmla="*/ 21717 h 60475"/>
                  <a:gd name="connsiteX18" fmla="*/ 12815 w 62871"/>
                  <a:gd name="connsiteY18" fmla="*/ 34814 h 60475"/>
                  <a:gd name="connsiteX19" fmla="*/ 24907 w 62871"/>
                  <a:gd name="connsiteY19" fmla="*/ 45529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033" y="57026"/>
                    </a:moveTo>
                    <a:cubicBezTo>
                      <a:pt x="14489" y="54422"/>
                      <a:pt x="10210" y="51445"/>
                      <a:pt x="7233" y="48022"/>
                    </a:cubicBezTo>
                    <a:cubicBezTo>
                      <a:pt x="5038" y="45492"/>
                      <a:pt x="3327" y="42664"/>
                      <a:pt x="2136" y="39502"/>
                    </a:cubicBezTo>
                    <a:cubicBezTo>
                      <a:pt x="945" y="36339"/>
                      <a:pt x="387" y="33214"/>
                      <a:pt x="499" y="30163"/>
                    </a:cubicBezTo>
                    <a:cubicBezTo>
                      <a:pt x="648" y="26107"/>
                      <a:pt x="1764" y="21866"/>
                      <a:pt x="3848" y="17438"/>
                    </a:cubicBezTo>
                    <a:cubicBezTo>
                      <a:pt x="7568" y="9438"/>
                      <a:pt x="13038" y="4192"/>
                      <a:pt x="20256" y="1699"/>
                    </a:cubicBezTo>
                    <a:cubicBezTo>
                      <a:pt x="27474" y="-794"/>
                      <a:pt x="35511" y="25"/>
                      <a:pt x="44366" y="4155"/>
                    </a:cubicBezTo>
                    <a:cubicBezTo>
                      <a:pt x="53147" y="8248"/>
                      <a:pt x="58877" y="13829"/>
                      <a:pt x="61630" y="20898"/>
                    </a:cubicBezTo>
                    <a:cubicBezTo>
                      <a:pt x="64346" y="28005"/>
                      <a:pt x="63863" y="35520"/>
                      <a:pt x="60142" y="43520"/>
                    </a:cubicBezTo>
                    <a:cubicBezTo>
                      <a:pt x="56347" y="51594"/>
                      <a:pt x="50915" y="56877"/>
                      <a:pt x="43734" y="59370"/>
                    </a:cubicBezTo>
                    <a:cubicBezTo>
                      <a:pt x="36590" y="61826"/>
                      <a:pt x="28665" y="61045"/>
                      <a:pt x="20033" y="57026"/>
                    </a:cubicBezTo>
                    <a:moveTo>
                      <a:pt x="24907" y="45529"/>
                    </a:moveTo>
                    <a:cubicBezTo>
                      <a:pt x="31083" y="48394"/>
                      <a:pt x="36404" y="49138"/>
                      <a:pt x="40906" y="47799"/>
                    </a:cubicBezTo>
                    <a:cubicBezTo>
                      <a:pt x="45408" y="46422"/>
                      <a:pt x="48682" y="43557"/>
                      <a:pt x="50728" y="39167"/>
                    </a:cubicBezTo>
                    <a:cubicBezTo>
                      <a:pt x="52775" y="34814"/>
                      <a:pt x="52886" y="30498"/>
                      <a:pt x="51026" y="26219"/>
                    </a:cubicBezTo>
                    <a:cubicBezTo>
                      <a:pt x="49166" y="21940"/>
                      <a:pt x="45110" y="18331"/>
                      <a:pt x="38785" y="15391"/>
                    </a:cubicBezTo>
                    <a:cubicBezTo>
                      <a:pt x="32571" y="12489"/>
                      <a:pt x="27288" y="11671"/>
                      <a:pt x="22935" y="12973"/>
                    </a:cubicBezTo>
                    <a:cubicBezTo>
                      <a:pt x="18619" y="14275"/>
                      <a:pt x="15382" y="17177"/>
                      <a:pt x="13261" y="21717"/>
                    </a:cubicBezTo>
                    <a:cubicBezTo>
                      <a:pt x="11140" y="26256"/>
                      <a:pt x="10991" y="30609"/>
                      <a:pt x="12815" y="34814"/>
                    </a:cubicBezTo>
                    <a:cubicBezTo>
                      <a:pt x="14638" y="39055"/>
                      <a:pt x="18656" y="42627"/>
                      <a:pt x="24907" y="45529"/>
                    </a:cubicBezTo>
                    <a:close/>
                  </a:path>
                </a:pathLst>
              </a:custGeom>
              <a:solidFill>
                <a:srgbClr val="000000"/>
              </a:solidFill>
              <a:ln w="9525" cap="flat">
                <a:noFill/>
                <a:prstDash val="solid"/>
                <a:miter/>
              </a:ln>
            </p:spPr>
            <p:txBody>
              <a:bodyPr rtlCol="0" anchor="ctr"/>
              <a:lstStyle/>
              <a:p>
                <a:endParaRPr lang="en-CA"/>
              </a:p>
            </p:txBody>
          </p:sp>
          <p:sp>
            <p:nvSpPr>
              <p:cNvPr id="827" name="Freeform: Shape 826">
                <a:extLst>
                  <a:ext uri="{FF2B5EF4-FFF2-40B4-BE49-F238E27FC236}">
                    <a16:creationId xmlns:a16="http://schemas.microsoft.com/office/drawing/2014/main" id="{FE4FAB6A-89FE-4CE3-AC04-7337C6AACF9D}"/>
                  </a:ext>
                </a:extLst>
              </p:cNvPr>
              <p:cNvSpPr/>
              <p:nvPr/>
            </p:nvSpPr>
            <p:spPr>
              <a:xfrm>
                <a:off x="5240503" y="3701523"/>
                <a:ext cx="68907" cy="56554"/>
              </a:xfrm>
              <a:custGeom>
                <a:avLst/>
                <a:gdLst>
                  <a:gd name="connsiteX0" fmla="*/ 63926 w 68907"/>
                  <a:gd name="connsiteY0" fmla="*/ 56840 h 56554"/>
                  <a:gd name="connsiteX1" fmla="*/ 488 w 68907"/>
                  <a:gd name="connsiteY1" fmla="*/ 50887 h 56554"/>
                  <a:gd name="connsiteX2" fmla="*/ 6032 w 68907"/>
                  <a:gd name="connsiteY2" fmla="*/ 38981 h 56554"/>
                  <a:gd name="connsiteX3" fmla="*/ 52689 w 68907"/>
                  <a:gd name="connsiteY3" fmla="*/ 44004 h 56554"/>
                  <a:gd name="connsiteX4" fmla="*/ 18682 w 68907"/>
                  <a:gd name="connsiteY4" fmla="*/ 11931 h 56554"/>
                  <a:gd name="connsiteX5" fmla="*/ 24114 w 68907"/>
                  <a:gd name="connsiteY5" fmla="*/ 286 h 56554"/>
                  <a:gd name="connsiteX6" fmla="*/ 69395 w 68907"/>
                  <a:gd name="connsiteY6" fmla="*/ 45120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926" y="56840"/>
                    </a:moveTo>
                    <a:lnTo>
                      <a:pt x="488" y="50887"/>
                    </a:lnTo>
                    <a:lnTo>
                      <a:pt x="6032" y="38981"/>
                    </a:lnTo>
                    <a:lnTo>
                      <a:pt x="52689" y="44004"/>
                    </a:lnTo>
                    <a:lnTo>
                      <a:pt x="18682" y="11931"/>
                    </a:lnTo>
                    <a:lnTo>
                      <a:pt x="24114" y="286"/>
                    </a:lnTo>
                    <a:lnTo>
                      <a:pt x="69395" y="45120"/>
                    </a:lnTo>
                    <a:close/>
                  </a:path>
                </a:pathLst>
              </a:custGeom>
              <a:solidFill>
                <a:srgbClr val="000000"/>
              </a:solidFill>
              <a:ln w="9525" cap="flat">
                <a:noFill/>
                <a:prstDash val="solid"/>
                <a:miter/>
              </a:ln>
            </p:spPr>
            <p:txBody>
              <a:bodyPr rtlCol="0" anchor="ctr"/>
              <a:lstStyle/>
              <a:p>
                <a:endParaRPr lang="en-CA"/>
              </a:p>
            </p:txBody>
          </p:sp>
        </p:grpSp>
        <p:grpSp>
          <p:nvGrpSpPr>
            <p:cNvPr id="677" name="Graphic 4">
              <a:extLst>
                <a:ext uri="{FF2B5EF4-FFF2-40B4-BE49-F238E27FC236}">
                  <a16:creationId xmlns:a16="http://schemas.microsoft.com/office/drawing/2014/main" id="{F3968B73-414C-4316-90D0-03229A7AA47E}"/>
                </a:ext>
              </a:extLst>
            </p:cNvPr>
            <p:cNvGrpSpPr/>
            <p:nvPr/>
          </p:nvGrpSpPr>
          <p:grpSpPr>
            <a:xfrm>
              <a:off x="5202184" y="4796359"/>
              <a:ext cx="87374" cy="125528"/>
              <a:chOff x="5374372" y="3712044"/>
              <a:chExt cx="118084" cy="169648"/>
            </a:xfrm>
          </p:grpSpPr>
          <p:sp>
            <p:nvSpPr>
              <p:cNvPr id="822" name="Freeform: Shape 821">
                <a:extLst>
                  <a:ext uri="{FF2B5EF4-FFF2-40B4-BE49-F238E27FC236}">
                    <a16:creationId xmlns:a16="http://schemas.microsoft.com/office/drawing/2014/main" id="{FD012FB2-730F-4FD5-88FC-06F59AFE1D01}"/>
                  </a:ext>
                </a:extLst>
              </p:cNvPr>
              <p:cNvSpPr/>
              <p:nvPr/>
            </p:nvSpPr>
            <p:spPr>
              <a:xfrm>
                <a:off x="5374372" y="3819299"/>
                <a:ext cx="67639" cy="62393"/>
              </a:xfrm>
              <a:custGeom>
                <a:avLst/>
                <a:gdLst>
                  <a:gd name="connsiteX0" fmla="*/ 502 w 67639"/>
                  <a:gd name="connsiteY0" fmla="*/ 37353 h 62393"/>
                  <a:gd name="connsiteX1" fmla="*/ 9878 w 67639"/>
                  <a:gd name="connsiteY1" fmla="*/ 17298 h 62393"/>
                  <a:gd name="connsiteX2" fmla="*/ 15719 w 67639"/>
                  <a:gd name="connsiteY2" fmla="*/ 7401 h 62393"/>
                  <a:gd name="connsiteX3" fmla="*/ 24575 w 67639"/>
                  <a:gd name="connsiteY3" fmla="*/ 1560 h 62393"/>
                  <a:gd name="connsiteX4" fmla="*/ 35811 w 67639"/>
                  <a:gd name="connsiteY4" fmla="*/ 480 h 62393"/>
                  <a:gd name="connsiteX5" fmla="*/ 49466 w 67639"/>
                  <a:gd name="connsiteY5" fmla="*/ 4685 h 62393"/>
                  <a:gd name="connsiteX6" fmla="*/ 60256 w 67639"/>
                  <a:gd name="connsiteY6" fmla="*/ 11754 h 62393"/>
                  <a:gd name="connsiteX7" fmla="*/ 67177 w 67639"/>
                  <a:gd name="connsiteY7" fmla="*/ 22061 h 62393"/>
                  <a:gd name="connsiteX8" fmla="*/ 67921 w 67639"/>
                  <a:gd name="connsiteY8" fmla="*/ 31809 h 62393"/>
                  <a:gd name="connsiteX9" fmla="*/ 64535 w 67639"/>
                  <a:gd name="connsiteY9" fmla="*/ 42041 h 62393"/>
                  <a:gd name="connsiteX10" fmla="*/ 54898 w 67639"/>
                  <a:gd name="connsiteY10" fmla="*/ 62691 h 62393"/>
                  <a:gd name="connsiteX11" fmla="*/ 502 w 67639"/>
                  <a:gd name="connsiteY11" fmla="*/ 37353 h 62393"/>
                  <a:gd name="connsiteX12" fmla="*/ 14826 w 67639"/>
                  <a:gd name="connsiteY12" fmla="*/ 30655 h 62393"/>
                  <a:gd name="connsiteX13" fmla="*/ 50843 w 67639"/>
                  <a:gd name="connsiteY13" fmla="*/ 47473 h 62393"/>
                  <a:gd name="connsiteX14" fmla="*/ 54675 w 67639"/>
                  <a:gd name="connsiteY14" fmla="*/ 39250 h 62393"/>
                  <a:gd name="connsiteX15" fmla="*/ 57242 w 67639"/>
                  <a:gd name="connsiteY15" fmla="*/ 32367 h 62393"/>
                  <a:gd name="connsiteX16" fmla="*/ 57056 w 67639"/>
                  <a:gd name="connsiteY16" fmla="*/ 26898 h 62393"/>
                  <a:gd name="connsiteX17" fmla="*/ 53150 w 67639"/>
                  <a:gd name="connsiteY17" fmla="*/ 21577 h 62393"/>
                  <a:gd name="connsiteX18" fmla="*/ 43699 w 67639"/>
                  <a:gd name="connsiteY18" fmla="*/ 15810 h 62393"/>
                  <a:gd name="connsiteX19" fmla="*/ 33504 w 67639"/>
                  <a:gd name="connsiteY19" fmla="*/ 12424 h 62393"/>
                  <a:gd name="connsiteX20" fmla="*/ 26770 w 67639"/>
                  <a:gd name="connsiteY20" fmla="*/ 13057 h 62393"/>
                  <a:gd name="connsiteX21" fmla="*/ 21859 w 67639"/>
                  <a:gd name="connsiteY21" fmla="*/ 16963 h 62393"/>
                  <a:gd name="connsiteX22" fmla="*/ 17133 w 67639"/>
                  <a:gd name="connsiteY22" fmla="*/ 25744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502" y="37353"/>
                    </a:moveTo>
                    <a:lnTo>
                      <a:pt x="9878" y="17298"/>
                    </a:lnTo>
                    <a:cubicBezTo>
                      <a:pt x="11999" y="12759"/>
                      <a:pt x="13933" y="9485"/>
                      <a:pt x="15719" y="7401"/>
                    </a:cubicBezTo>
                    <a:cubicBezTo>
                      <a:pt x="18175" y="4685"/>
                      <a:pt x="21114" y="2713"/>
                      <a:pt x="24575" y="1560"/>
                    </a:cubicBezTo>
                    <a:cubicBezTo>
                      <a:pt x="28035" y="406"/>
                      <a:pt x="31756" y="34"/>
                      <a:pt x="35811" y="480"/>
                    </a:cubicBezTo>
                    <a:cubicBezTo>
                      <a:pt x="39830" y="890"/>
                      <a:pt x="44369" y="2304"/>
                      <a:pt x="49466" y="4685"/>
                    </a:cubicBezTo>
                    <a:cubicBezTo>
                      <a:pt x="53968" y="6769"/>
                      <a:pt x="57540" y="9113"/>
                      <a:pt x="60256" y="11754"/>
                    </a:cubicBezTo>
                    <a:cubicBezTo>
                      <a:pt x="63605" y="14954"/>
                      <a:pt x="65912" y="18377"/>
                      <a:pt x="67177" y="22061"/>
                    </a:cubicBezTo>
                    <a:cubicBezTo>
                      <a:pt x="68144" y="24814"/>
                      <a:pt x="68367" y="28051"/>
                      <a:pt x="67921" y="31809"/>
                    </a:cubicBezTo>
                    <a:cubicBezTo>
                      <a:pt x="67549" y="34562"/>
                      <a:pt x="66433" y="37985"/>
                      <a:pt x="64535" y="42041"/>
                    </a:cubicBezTo>
                    <a:lnTo>
                      <a:pt x="54898" y="62691"/>
                    </a:lnTo>
                    <a:lnTo>
                      <a:pt x="502" y="37353"/>
                    </a:lnTo>
                    <a:moveTo>
                      <a:pt x="14826" y="30655"/>
                    </a:moveTo>
                    <a:lnTo>
                      <a:pt x="50843" y="47473"/>
                    </a:lnTo>
                    <a:lnTo>
                      <a:pt x="54675" y="39250"/>
                    </a:lnTo>
                    <a:cubicBezTo>
                      <a:pt x="56089" y="36199"/>
                      <a:pt x="56945" y="33892"/>
                      <a:pt x="57242" y="32367"/>
                    </a:cubicBezTo>
                    <a:cubicBezTo>
                      <a:pt x="57652" y="30395"/>
                      <a:pt x="57577" y="28572"/>
                      <a:pt x="57056" y="26898"/>
                    </a:cubicBezTo>
                    <a:cubicBezTo>
                      <a:pt x="56536" y="25223"/>
                      <a:pt x="55233" y="23437"/>
                      <a:pt x="53150" y="21577"/>
                    </a:cubicBezTo>
                    <a:cubicBezTo>
                      <a:pt x="51066" y="19679"/>
                      <a:pt x="47903" y="17782"/>
                      <a:pt x="43699" y="15810"/>
                    </a:cubicBezTo>
                    <a:cubicBezTo>
                      <a:pt x="39495" y="13838"/>
                      <a:pt x="36109" y="12722"/>
                      <a:pt x="33504" y="12424"/>
                    </a:cubicBezTo>
                    <a:cubicBezTo>
                      <a:pt x="30900" y="12089"/>
                      <a:pt x="28667" y="12312"/>
                      <a:pt x="26770" y="13057"/>
                    </a:cubicBezTo>
                    <a:cubicBezTo>
                      <a:pt x="24909" y="13801"/>
                      <a:pt x="23272" y="15103"/>
                      <a:pt x="21859" y="16963"/>
                    </a:cubicBezTo>
                    <a:cubicBezTo>
                      <a:pt x="20780" y="18340"/>
                      <a:pt x="19217" y="21242"/>
                      <a:pt x="17133" y="25744"/>
                    </a:cubicBezTo>
                    <a:close/>
                  </a:path>
                </a:pathLst>
              </a:custGeom>
              <a:solidFill>
                <a:srgbClr val="000000"/>
              </a:solidFill>
              <a:ln w="9525" cap="flat">
                <a:noFill/>
                <a:prstDash val="solid"/>
                <a:miter/>
              </a:ln>
            </p:spPr>
            <p:txBody>
              <a:bodyPr rtlCol="0" anchor="ctr"/>
              <a:lstStyle/>
              <a:p>
                <a:endParaRPr lang="en-CA"/>
              </a:p>
            </p:txBody>
          </p:sp>
          <p:sp>
            <p:nvSpPr>
              <p:cNvPr id="823" name="Freeform: Shape 822">
                <a:extLst>
                  <a:ext uri="{FF2B5EF4-FFF2-40B4-BE49-F238E27FC236}">
                    <a16:creationId xmlns:a16="http://schemas.microsoft.com/office/drawing/2014/main" id="{E81503AF-6AC1-4A9B-9E23-65F08224909E}"/>
                  </a:ext>
                </a:extLst>
              </p:cNvPr>
              <p:cNvSpPr/>
              <p:nvPr/>
            </p:nvSpPr>
            <p:spPr>
              <a:xfrm>
                <a:off x="5399984" y="3761131"/>
                <a:ext cx="73669" cy="65670"/>
              </a:xfrm>
              <a:custGeom>
                <a:avLst/>
                <a:gdLst>
                  <a:gd name="connsiteX0" fmla="*/ 54864 w 73669"/>
                  <a:gd name="connsiteY0" fmla="*/ 65962 h 65670"/>
                  <a:gd name="connsiteX1" fmla="*/ 504 w 73669"/>
                  <a:gd name="connsiteY1" fmla="*/ 40624 h 65670"/>
                  <a:gd name="connsiteX2" fmla="*/ 19294 w 73669"/>
                  <a:gd name="connsiteY2" fmla="*/ 291 h 65670"/>
                  <a:gd name="connsiteX3" fmla="*/ 28484 w 73669"/>
                  <a:gd name="connsiteY3" fmla="*/ 4607 h 65670"/>
                  <a:gd name="connsiteX4" fmla="*/ 14829 w 73669"/>
                  <a:gd name="connsiteY4" fmla="*/ 33927 h 65670"/>
                  <a:gd name="connsiteX5" fmla="*/ 26884 w 73669"/>
                  <a:gd name="connsiteY5" fmla="*/ 39545 h 65670"/>
                  <a:gd name="connsiteX6" fmla="*/ 39609 w 73669"/>
                  <a:gd name="connsiteY6" fmla="*/ 12235 h 65670"/>
                  <a:gd name="connsiteX7" fmla="*/ 48762 w 73669"/>
                  <a:gd name="connsiteY7" fmla="*/ 16514 h 65670"/>
                  <a:gd name="connsiteX8" fmla="*/ 36037 w 73669"/>
                  <a:gd name="connsiteY8" fmla="*/ 43824 h 65670"/>
                  <a:gd name="connsiteX9" fmla="*/ 50845 w 73669"/>
                  <a:gd name="connsiteY9" fmla="*/ 50744 h 65670"/>
                  <a:gd name="connsiteX10" fmla="*/ 64984 w 73669"/>
                  <a:gd name="connsiteY10" fmla="*/ 20346 h 65670"/>
                  <a:gd name="connsiteX11" fmla="*/ 74174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864" y="65962"/>
                    </a:moveTo>
                    <a:lnTo>
                      <a:pt x="504" y="40624"/>
                    </a:lnTo>
                    <a:lnTo>
                      <a:pt x="19294" y="291"/>
                    </a:lnTo>
                    <a:lnTo>
                      <a:pt x="28484" y="4607"/>
                    </a:lnTo>
                    <a:lnTo>
                      <a:pt x="14829" y="33927"/>
                    </a:lnTo>
                    <a:lnTo>
                      <a:pt x="26884" y="39545"/>
                    </a:lnTo>
                    <a:lnTo>
                      <a:pt x="39609" y="12235"/>
                    </a:lnTo>
                    <a:lnTo>
                      <a:pt x="48762" y="16514"/>
                    </a:lnTo>
                    <a:lnTo>
                      <a:pt x="36037" y="43824"/>
                    </a:lnTo>
                    <a:lnTo>
                      <a:pt x="50845" y="50744"/>
                    </a:lnTo>
                    <a:lnTo>
                      <a:pt x="64984" y="20346"/>
                    </a:lnTo>
                    <a:lnTo>
                      <a:pt x="74174" y="24625"/>
                    </a:lnTo>
                    <a:close/>
                  </a:path>
                </a:pathLst>
              </a:custGeom>
              <a:solidFill>
                <a:srgbClr val="000000"/>
              </a:solidFill>
              <a:ln w="9525" cap="flat">
                <a:noFill/>
                <a:prstDash val="solid"/>
                <a:miter/>
              </a:ln>
            </p:spPr>
            <p:txBody>
              <a:bodyPr rtlCol="0" anchor="ctr"/>
              <a:lstStyle/>
              <a:p>
                <a:endParaRPr lang="en-CA"/>
              </a:p>
            </p:txBody>
          </p:sp>
          <p:sp>
            <p:nvSpPr>
              <p:cNvPr id="824" name="Freeform: Shape 823">
                <a:extLst>
                  <a:ext uri="{FF2B5EF4-FFF2-40B4-BE49-F238E27FC236}">
                    <a16:creationId xmlns:a16="http://schemas.microsoft.com/office/drawing/2014/main" id="{88214B53-C470-4901-B02B-F303B09F4F56}"/>
                  </a:ext>
                </a:extLst>
              </p:cNvPr>
              <p:cNvSpPr/>
              <p:nvPr/>
            </p:nvSpPr>
            <p:spPr>
              <a:xfrm>
                <a:off x="5430671" y="3712044"/>
                <a:ext cx="61785" cy="57350"/>
              </a:xfrm>
              <a:custGeom>
                <a:avLst/>
                <a:gdLst>
                  <a:gd name="connsiteX0" fmla="*/ 44053 w 61785"/>
                  <a:gd name="connsiteY0" fmla="*/ 20280 h 57350"/>
                  <a:gd name="connsiteX1" fmla="*/ 52387 w 61785"/>
                  <a:gd name="connsiteY1" fmla="*/ 11201 h 57350"/>
                  <a:gd name="connsiteX2" fmla="*/ 61801 w 61785"/>
                  <a:gd name="connsiteY2" fmla="*/ 25489 h 57350"/>
                  <a:gd name="connsiteX3" fmla="*/ 59419 w 61785"/>
                  <a:gd name="connsiteY3" fmla="*/ 41971 h 57350"/>
                  <a:gd name="connsiteX4" fmla="*/ 43718 w 61785"/>
                  <a:gd name="connsiteY4" fmla="*/ 56333 h 57350"/>
                  <a:gd name="connsiteX5" fmla="*/ 20203 w 61785"/>
                  <a:gd name="connsiteY5" fmla="*/ 53878 h 57350"/>
                  <a:gd name="connsiteX6" fmla="*/ 2381 w 61785"/>
                  <a:gd name="connsiteY6" fmla="*/ 37023 h 57350"/>
                  <a:gd name="connsiteX7" fmla="*/ 3497 w 61785"/>
                  <a:gd name="connsiteY7" fmla="*/ 15071 h 57350"/>
                  <a:gd name="connsiteX8" fmla="*/ 16929 w 61785"/>
                  <a:gd name="connsiteY8" fmla="*/ 1639 h 57350"/>
                  <a:gd name="connsiteX9" fmla="*/ 29542 w 61785"/>
                  <a:gd name="connsiteY9" fmla="*/ 709 h 57350"/>
                  <a:gd name="connsiteX10" fmla="*/ 27087 w 61785"/>
                  <a:gd name="connsiteY10" fmla="*/ 12801 h 57350"/>
                  <a:gd name="connsiteX11" fmla="*/ 18529 w 61785"/>
                  <a:gd name="connsiteY11" fmla="*/ 13731 h 57350"/>
                  <a:gd name="connsiteX12" fmla="*/ 12613 w 61785"/>
                  <a:gd name="connsiteY12" fmla="*/ 20019 h 57350"/>
                  <a:gd name="connsiteX13" fmla="*/ 12353 w 61785"/>
                  <a:gd name="connsiteY13" fmla="*/ 31851 h 57350"/>
                  <a:gd name="connsiteX14" fmla="*/ 24668 w 61785"/>
                  <a:gd name="connsiteY14" fmla="*/ 42157 h 57350"/>
                  <a:gd name="connsiteX15" fmla="*/ 41076 w 61785"/>
                  <a:gd name="connsiteY15" fmla="*/ 45320 h 57350"/>
                  <a:gd name="connsiteX16" fmla="*/ 49969 w 61785"/>
                  <a:gd name="connsiteY16" fmla="*/ 37692 h 57350"/>
                  <a:gd name="connsiteX17" fmla="*/ 50713 w 61785"/>
                  <a:gd name="connsiteY17" fmla="*/ 28874 h 57350"/>
                  <a:gd name="connsiteX18" fmla="*/ 44053 w 61785"/>
                  <a:gd name="connsiteY18" fmla="*/ 20280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053" y="20280"/>
                    </a:moveTo>
                    <a:lnTo>
                      <a:pt x="52387" y="11201"/>
                    </a:lnTo>
                    <a:cubicBezTo>
                      <a:pt x="57559" y="15592"/>
                      <a:pt x="60722" y="20354"/>
                      <a:pt x="61801" y="25489"/>
                    </a:cubicBezTo>
                    <a:cubicBezTo>
                      <a:pt x="62917" y="30660"/>
                      <a:pt x="62136" y="36130"/>
                      <a:pt x="59419" y="41971"/>
                    </a:cubicBezTo>
                    <a:cubicBezTo>
                      <a:pt x="56034" y="49189"/>
                      <a:pt x="50787" y="53989"/>
                      <a:pt x="43718" y="56333"/>
                    </a:cubicBezTo>
                    <a:cubicBezTo>
                      <a:pt x="36612" y="58677"/>
                      <a:pt x="28761" y="57859"/>
                      <a:pt x="20203" y="53878"/>
                    </a:cubicBezTo>
                    <a:cubicBezTo>
                      <a:pt x="11162" y="49636"/>
                      <a:pt x="5209" y="44018"/>
                      <a:pt x="2381" y="37023"/>
                    </a:cubicBezTo>
                    <a:cubicBezTo>
                      <a:pt x="-447" y="30028"/>
                      <a:pt x="-75" y="22698"/>
                      <a:pt x="3497" y="15071"/>
                    </a:cubicBezTo>
                    <a:cubicBezTo>
                      <a:pt x="6585" y="8411"/>
                      <a:pt x="11050" y="3946"/>
                      <a:pt x="16929" y="1639"/>
                    </a:cubicBezTo>
                    <a:cubicBezTo>
                      <a:pt x="20426" y="225"/>
                      <a:pt x="24631" y="-73"/>
                      <a:pt x="29542" y="709"/>
                    </a:cubicBezTo>
                    <a:lnTo>
                      <a:pt x="27087" y="12801"/>
                    </a:lnTo>
                    <a:cubicBezTo>
                      <a:pt x="23961" y="12131"/>
                      <a:pt x="21096" y="12429"/>
                      <a:pt x="18529" y="13731"/>
                    </a:cubicBezTo>
                    <a:cubicBezTo>
                      <a:pt x="15924" y="14996"/>
                      <a:pt x="13952" y="17080"/>
                      <a:pt x="12613" y="20019"/>
                    </a:cubicBezTo>
                    <a:cubicBezTo>
                      <a:pt x="10715" y="24037"/>
                      <a:pt x="10641" y="27981"/>
                      <a:pt x="12353" y="31851"/>
                    </a:cubicBezTo>
                    <a:cubicBezTo>
                      <a:pt x="14101" y="35720"/>
                      <a:pt x="18194" y="39143"/>
                      <a:pt x="24668" y="42157"/>
                    </a:cubicBezTo>
                    <a:cubicBezTo>
                      <a:pt x="31551" y="45357"/>
                      <a:pt x="37021" y="46436"/>
                      <a:pt x="41076" y="45320"/>
                    </a:cubicBezTo>
                    <a:cubicBezTo>
                      <a:pt x="45169" y="44204"/>
                      <a:pt x="48108" y="41674"/>
                      <a:pt x="49969" y="37692"/>
                    </a:cubicBezTo>
                    <a:cubicBezTo>
                      <a:pt x="51346" y="34790"/>
                      <a:pt x="51569" y="31851"/>
                      <a:pt x="50713" y="28874"/>
                    </a:cubicBezTo>
                    <a:cubicBezTo>
                      <a:pt x="49820" y="25898"/>
                      <a:pt x="47625" y="23033"/>
                      <a:pt x="44053" y="20280"/>
                    </a:cubicBezTo>
                    <a:close/>
                  </a:path>
                </a:pathLst>
              </a:custGeom>
              <a:solidFill>
                <a:srgbClr val="000000"/>
              </a:solidFill>
              <a:ln w="9525" cap="flat">
                <a:noFill/>
                <a:prstDash val="solid"/>
                <a:miter/>
              </a:ln>
            </p:spPr>
            <p:txBody>
              <a:bodyPr rtlCol="0" anchor="ctr"/>
              <a:lstStyle/>
              <a:p>
                <a:endParaRPr lang="en-CA"/>
              </a:p>
            </p:txBody>
          </p:sp>
        </p:grpSp>
        <p:sp>
          <p:nvSpPr>
            <p:cNvPr id="678" name="Freeform: Shape 677">
              <a:extLst>
                <a:ext uri="{FF2B5EF4-FFF2-40B4-BE49-F238E27FC236}">
                  <a16:creationId xmlns:a16="http://schemas.microsoft.com/office/drawing/2014/main" id="{1A76F484-0522-4754-B814-C7BC9F6C7435}"/>
                </a:ext>
              </a:extLst>
            </p:cNvPr>
            <p:cNvSpPr/>
            <p:nvPr/>
          </p:nvSpPr>
          <p:spPr>
            <a:xfrm>
              <a:off x="5449878"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79" name="Freeform: Shape 678">
              <a:extLst>
                <a:ext uri="{FF2B5EF4-FFF2-40B4-BE49-F238E27FC236}">
                  <a16:creationId xmlns:a16="http://schemas.microsoft.com/office/drawing/2014/main" id="{72E0D8C1-31E9-440E-8743-B11901D9DDBA}"/>
                </a:ext>
              </a:extLst>
            </p:cNvPr>
            <p:cNvSpPr/>
            <p:nvPr/>
          </p:nvSpPr>
          <p:spPr>
            <a:xfrm>
              <a:off x="5584886"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0" name="Freeform: Shape 679">
              <a:extLst>
                <a:ext uri="{FF2B5EF4-FFF2-40B4-BE49-F238E27FC236}">
                  <a16:creationId xmlns:a16="http://schemas.microsoft.com/office/drawing/2014/main" id="{79CFCB64-C99F-457A-A7D5-F6BA3513A01F}"/>
                </a:ext>
              </a:extLst>
            </p:cNvPr>
            <p:cNvSpPr/>
            <p:nvPr/>
          </p:nvSpPr>
          <p:spPr>
            <a:xfrm>
              <a:off x="571989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1" name="Freeform: Shape 680">
              <a:extLst>
                <a:ext uri="{FF2B5EF4-FFF2-40B4-BE49-F238E27FC236}">
                  <a16:creationId xmlns:a16="http://schemas.microsoft.com/office/drawing/2014/main" id="{26F26762-9C4E-4E63-A212-1876D2F69A5C}"/>
                </a:ext>
              </a:extLst>
            </p:cNvPr>
            <p:cNvSpPr/>
            <p:nvPr/>
          </p:nvSpPr>
          <p:spPr>
            <a:xfrm>
              <a:off x="5854912"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2" name="Freeform: Shape 681">
              <a:extLst>
                <a:ext uri="{FF2B5EF4-FFF2-40B4-BE49-F238E27FC236}">
                  <a16:creationId xmlns:a16="http://schemas.microsoft.com/office/drawing/2014/main" id="{FCC7894A-CE39-464D-B13F-1C5283895A1E}"/>
                </a:ext>
              </a:extLst>
            </p:cNvPr>
            <p:cNvSpPr/>
            <p:nvPr/>
          </p:nvSpPr>
          <p:spPr>
            <a:xfrm>
              <a:off x="5989921"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3" name="Freeform: Shape 682">
              <a:extLst>
                <a:ext uri="{FF2B5EF4-FFF2-40B4-BE49-F238E27FC236}">
                  <a16:creationId xmlns:a16="http://schemas.microsoft.com/office/drawing/2014/main" id="{DA83382B-98F6-4313-B3DF-61C620AA5FC4}"/>
                </a:ext>
              </a:extLst>
            </p:cNvPr>
            <p:cNvSpPr/>
            <p:nvPr/>
          </p:nvSpPr>
          <p:spPr>
            <a:xfrm>
              <a:off x="6124930"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4" name="Freeform: Shape 683">
              <a:extLst>
                <a:ext uri="{FF2B5EF4-FFF2-40B4-BE49-F238E27FC236}">
                  <a16:creationId xmlns:a16="http://schemas.microsoft.com/office/drawing/2014/main" id="{8914361C-8559-4352-A3F5-AD2DABCAAE14}"/>
                </a:ext>
              </a:extLst>
            </p:cNvPr>
            <p:cNvSpPr/>
            <p:nvPr/>
          </p:nvSpPr>
          <p:spPr>
            <a:xfrm>
              <a:off x="6259939"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5" name="Freeform: Shape 684">
              <a:extLst>
                <a:ext uri="{FF2B5EF4-FFF2-40B4-BE49-F238E27FC236}">
                  <a16:creationId xmlns:a16="http://schemas.microsoft.com/office/drawing/2014/main" id="{CC9FC8E2-784B-4776-8DB5-61B9FC8CF847}"/>
                </a:ext>
              </a:extLst>
            </p:cNvPr>
            <p:cNvSpPr/>
            <p:nvPr/>
          </p:nvSpPr>
          <p:spPr>
            <a:xfrm>
              <a:off x="6394955"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6" name="Freeform: Shape 685">
              <a:extLst>
                <a:ext uri="{FF2B5EF4-FFF2-40B4-BE49-F238E27FC236}">
                  <a16:creationId xmlns:a16="http://schemas.microsoft.com/office/drawing/2014/main" id="{BAA6DF5E-67FD-4B18-8BD6-A5172D5214FD}"/>
                </a:ext>
              </a:extLst>
            </p:cNvPr>
            <p:cNvSpPr/>
            <p:nvPr/>
          </p:nvSpPr>
          <p:spPr>
            <a:xfrm>
              <a:off x="6529964"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7" name="Freeform: Shape 686">
              <a:extLst>
                <a:ext uri="{FF2B5EF4-FFF2-40B4-BE49-F238E27FC236}">
                  <a16:creationId xmlns:a16="http://schemas.microsoft.com/office/drawing/2014/main" id="{4AFB0211-03C2-4CD0-8DF8-EA603DB03F3F}"/>
                </a:ext>
              </a:extLst>
            </p:cNvPr>
            <p:cNvSpPr/>
            <p:nvPr/>
          </p:nvSpPr>
          <p:spPr>
            <a:xfrm>
              <a:off x="6664973"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8" name="Freeform: Shape 687">
              <a:extLst>
                <a:ext uri="{FF2B5EF4-FFF2-40B4-BE49-F238E27FC236}">
                  <a16:creationId xmlns:a16="http://schemas.microsoft.com/office/drawing/2014/main" id="{20328B59-E2C6-42CB-9849-CFDC1CF6BA4A}"/>
                </a:ext>
              </a:extLst>
            </p:cNvPr>
            <p:cNvSpPr/>
            <p:nvPr/>
          </p:nvSpPr>
          <p:spPr>
            <a:xfrm>
              <a:off x="6799982"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689" name="Freeform: Shape 688">
              <a:extLst>
                <a:ext uri="{FF2B5EF4-FFF2-40B4-BE49-F238E27FC236}">
                  <a16:creationId xmlns:a16="http://schemas.microsoft.com/office/drawing/2014/main" id="{D77DD9DC-40E7-431E-AFE1-CBABF260E003}"/>
                </a:ext>
              </a:extLst>
            </p:cNvPr>
            <p:cNvSpPr/>
            <p:nvPr/>
          </p:nvSpPr>
          <p:spPr>
            <a:xfrm>
              <a:off x="6934998" y="4750788"/>
              <a:ext cx="7048" cy="1929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690" name="Graphic 4">
              <a:extLst>
                <a:ext uri="{FF2B5EF4-FFF2-40B4-BE49-F238E27FC236}">
                  <a16:creationId xmlns:a16="http://schemas.microsoft.com/office/drawing/2014/main" id="{C9A47E01-33D4-46FA-B82F-F9B9BDBF6166}"/>
                </a:ext>
              </a:extLst>
            </p:cNvPr>
            <p:cNvGrpSpPr/>
            <p:nvPr/>
          </p:nvGrpSpPr>
          <p:grpSpPr>
            <a:xfrm>
              <a:off x="5412520" y="4793016"/>
              <a:ext cx="81877" cy="121867"/>
              <a:chOff x="5658635" y="3707527"/>
              <a:chExt cx="110654" cy="164700"/>
            </a:xfrm>
          </p:grpSpPr>
          <p:sp>
            <p:nvSpPr>
              <p:cNvPr id="819" name="Freeform: Shape 818">
                <a:extLst>
                  <a:ext uri="{FF2B5EF4-FFF2-40B4-BE49-F238E27FC236}">
                    <a16:creationId xmlns:a16="http://schemas.microsoft.com/office/drawing/2014/main" id="{0239C57B-FAEA-41E9-BD38-66283E8EE749}"/>
                  </a:ext>
                </a:extLst>
              </p:cNvPr>
              <p:cNvSpPr/>
              <p:nvPr/>
            </p:nvSpPr>
            <p:spPr>
              <a:xfrm>
                <a:off x="5658635" y="3817295"/>
                <a:ext cx="54482" cy="54933"/>
              </a:xfrm>
              <a:custGeom>
                <a:avLst/>
                <a:gdLst>
                  <a:gd name="connsiteX0" fmla="*/ 531 w 54482"/>
                  <a:gd name="connsiteY0" fmla="*/ 11272 h 54933"/>
                  <a:gd name="connsiteX1" fmla="*/ 5628 w 54482"/>
                  <a:gd name="connsiteY1" fmla="*/ 296 h 54933"/>
                  <a:gd name="connsiteX2" fmla="*/ 40044 w 54482"/>
                  <a:gd name="connsiteY2" fmla="*/ 16370 h 54933"/>
                  <a:gd name="connsiteX3" fmla="*/ 49867 w 54482"/>
                  <a:gd name="connsiteY3" fmla="*/ 22397 h 54933"/>
                  <a:gd name="connsiteX4" fmla="*/ 54816 w 54482"/>
                  <a:gd name="connsiteY4" fmla="*/ 31736 h 54933"/>
                  <a:gd name="connsiteX5" fmla="*/ 52509 w 54482"/>
                  <a:gd name="connsiteY5" fmla="*/ 44126 h 54933"/>
                  <a:gd name="connsiteX6" fmla="*/ 42240 w 54482"/>
                  <a:gd name="connsiteY6" fmla="*/ 54432 h 54933"/>
                  <a:gd name="connsiteX7" fmla="*/ 26985 w 54482"/>
                  <a:gd name="connsiteY7" fmla="*/ 52646 h 54933"/>
                  <a:gd name="connsiteX8" fmla="*/ 30594 w 54482"/>
                  <a:gd name="connsiteY8" fmla="*/ 41708 h 54933"/>
                  <a:gd name="connsiteX9" fmla="*/ 37849 w 54482"/>
                  <a:gd name="connsiteY9" fmla="*/ 43419 h 54933"/>
                  <a:gd name="connsiteX10" fmla="*/ 43319 w 54482"/>
                  <a:gd name="connsiteY10" fmla="*/ 39401 h 54933"/>
                  <a:gd name="connsiteX11" fmla="*/ 43616 w 54482"/>
                  <a:gd name="connsiteY11" fmla="*/ 33224 h 54933"/>
                  <a:gd name="connsiteX12" fmla="*/ 35654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531" y="11272"/>
                    </a:moveTo>
                    <a:lnTo>
                      <a:pt x="5628" y="296"/>
                    </a:lnTo>
                    <a:lnTo>
                      <a:pt x="40044" y="16370"/>
                    </a:lnTo>
                    <a:cubicBezTo>
                      <a:pt x="44546" y="18453"/>
                      <a:pt x="47821" y="20462"/>
                      <a:pt x="49867" y="22397"/>
                    </a:cubicBezTo>
                    <a:cubicBezTo>
                      <a:pt x="52546" y="24927"/>
                      <a:pt x="54183" y="28053"/>
                      <a:pt x="54816" y="31736"/>
                    </a:cubicBezTo>
                    <a:cubicBezTo>
                      <a:pt x="55411" y="35420"/>
                      <a:pt x="54667" y="39550"/>
                      <a:pt x="52509" y="44126"/>
                    </a:cubicBezTo>
                    <a:cubicBezTo>
                      <a:pt x="50016" y="49484"/>
                      <a:pt x="46593" y="52944"/>
                      <a:pt x="42240" y="54432"/>
                    </a:cubicBezTo>
                    <a:cubicBezTo>
                      <a:pt x="37886" y="55921"/>
                      <a:pt x="32789" y="55325"/>
                      <a:pt x="26985" y="52646"/>
                    </a:cubicBezTo>
                    <a:lnTo>
                      <a:pt x="30594" y="41708"/>
                    </a:lnTo>
                    <a:cubicBezTo>
                      <a:pt x="33794" y="43047"/>
                      <a:pt x="36212" y="43642"/>
                      <a:pt x="37849" y="43419"/>
                    </a:cubicBezTo>
                    <a:cubicBezTo>
                      <a:pt x="40342" y="43159"/>
                      <a:pt x="42165" y="41819"/>
                      <a:pt x="43319" y="39401"/>
                    </a:cubicBezTo>
                    <a:cubicBezTo>
                      <a:pt x="44435" y="36945"/>
                      <a:pt x="44546" y="34861"/>
                      <a:pt x="43616" y="33224"/>
                    </a:cubicBezTo>
                    <a:cubicBezTo>
                      <a:pt x="42723" y="31550"/>
                      <a:pt x="40044" y="29690"/>
                      <a:pt x="35654" y="27643"/>
                    </a:cubicBezTo>
                    <a:close/>
                  </a:path>
                </a:pathLst>
              </a:custGeom>
              <a:solidFill>
                <a:srgbClr val="000000"/>
              </a:solidFill>
              <a:ln w="9525" cap="flat">
                <a:noFill/>
                <a:prstDash val="solid"/>
                <a:miter/>
              </a:ln>
            </p:spPr>
            <p:txBody>
              <a:bodyPr rtlCol="0" anchor="ctr"/>
              <a:lstStyle/>
              <a:p>
                <a:endParaRPr lang="en-CA"/>
              </a:p>
            </p:txBody>
          </p:sp>
          <p:sp>
            <p:nvSpPr>
              <p:cNvPr id="820" name="Freeform: Shape 819">
                <a:extLst>
                  <a:ext uri="{FF2B5EF4-FFF2-40B4-BE49-F238E27FC236}">
                    <a16:creationId xmlns:a16="http://schemas.microsoft.com/office/drawing/2014/main" id="{D8A7188B-26D4-4674-B266-2D5D14DC3FB1}"/>
                  </a:ext>
                </a:extLst>
              </p:cNvPr>
              <p:cNvSpPr/>
              <p:nvPr/>
            </p:nvSpPr>
            <p:spPr>
              <a:xfrm>
                <a:off x="5676472" y="3778353"/>
                <a:ext cx="69949" cy="58154"/>
              </a:xfrm>
              <a:custGeom>
                <a:avLst/>
                <a:gdLst>
                  <a:gd name="connsiteX0" fmla="*/ 70482 w 69949"/>
                  <a:gd name="connsiteY0" fmla="*/ 3901 h 58154"/>
                  <a:gd name="connsiteX1" fmla="*/ 64901 w 69949"/>
                  <a:gd name="connsiteY1" fmla="*/ 15844 h 58154"/>
                  <a:gd name="connsiteX2" fmla="*/ 50353 w 69949"/>
                  <a:gd name="connsiteY2" fmla="*/ 14803 h 58154"/>
                  <a:gd name="connsiteX3" fmla="*/ 40195 w 69949"/>
                  <a:gd name="connsiteY3" fmla="*/ 36569 h 58154"/>
                  <a:gd name="connsiteX4" fmla="*/ 50465 w 69949"/>
                  <a:gd name="connsiteY4" fmla="*/ 46801 h 58154"/>
                  <a:gd name="connsiteX5" fmla="*/ 45032 w 69949"/>
                  <a:gd name="connsiteY5" fmla="*/ 58446 h 58154"/>
                  <a:gd name="connsiteX6" fmla="*/ 533 w 69949"/>
                  <a:gd name="connsiteY6" fmla="*/ 11900 h 58154"/>
                  <a:gd name="connsiteX7" fmla="*/ 5928 w 69949"/>
                  <a:gd name="connsiteY7" fmla="*/ 292 h 58154"/>
                  <a:gd name="connsiteX8" fmla="*/ 70482 w 69949"/>
                  <a:gd name="connsiteY8" fmla="*/ 3901 h 58154"/>
                  <a:gd name="connsiteX9" fmla="*/ 39526 w 69949"/>
                  <a:gd name="connsiteY9" fmla="*/ 14058 h 58154"/>
                  <a:gd name="connsiteX10" fmla="*/ 15862 w 69949"/>
                  <a:gd name="connsiteY10" fmla="*/ 12161 h 58154"/>
                  <a:gd name="connsiteX11" fmla="*/ 32605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482" y="3901"/>
                    </a:moveTo>
                    <a:lnTo>
                      <a:pt x="64901" y="15844"/>
                    </a:lnTo>
                    <a:lnTo>
                      <a:pt x="50353" y="14803"/>
                    </a:lnTo>
                    <a:lnTo>
                      <a:pt x="40195" y="36569"/>
                    </a:lnTo>
                    <a:lnTo>
                      <a:pt x="50465" y="46801"/>
                    </a:lnTo>
                    <a:lnTo>
                      <a:pt x="45032" y="58446"/>
                    </a:lnTo>
                    <a:lnTo>
                      <a:pt x="533" y="11900"/>
                    </a:lnTo>
                    <a:lnTo>
                      <a:pt x="5928" y="292"/>
                    </a:lnTo>
                    <a:lnTo>
                      <a:pt x="70482" y="3901"/>
                    </a:lnTo>
                    <a:moveTo>
                      <a:pt x="39526" y="14058"/>
                    </a:moveTo>
                    <a:lnTo>
                      <a:pt x="15862" y="12161"/>
                    </a:lnTo>
                    <a:lnTo>
                      <a:pt x="32605" y="28904"/>
                    </a:lnTo>
                    <a:close/>
                  </a:path>
                </a:pathLst>
              </a:custGeom>
              <a:solidFill>
                <a:srgbClr val="000000"/>
              </a:solidFill>
              <a:ln w="9525" cap="flat">
                <a:noFill/>
                <a:prstDash val="solid"/>
                <a:miter/>
              </a:ln>
            </p:spPr>
            <p:txBody>
              <a:bodyPr rtlCol="0" anchor="ctr"/>
              <a:lstStyle/>
              <a:p>
                <a:endParaRPr lang="en-CA"/>
              </a:p>
            </p:txBody>
          </p:sp>
          <p:sp>
            <p:nvSpPr>
              <p:cNvPr id="821" name="Freeform: Shape 820">
                <a:extLst>
                  <a:ext uri="{FF2B5EF4-FFF2-40B4-BE49-F238E27FC236}">
                    <a16:creationId xmlns:a16="http://schemas.microsoft.com/office/drawing/2014/main" id="{463CAE18-57A0-4289-BA06-8C7D2019CDE5}"/>
                  </a:ext>
                </a:extLst>
              </p:cNvPr>
              <p:cNvSpPr/>
              <p:nvPr/>
            </p:nvSpPr>
            <p:spPr>
              <a:xfrm>
                <a:off x="5694801" y="3707527"/>
                <a:ext cx="74488" cy="68460"/>
              </a:xfrm>
              <a:custGeom>
                <a:avLst/>
                <a:gdLst>
                  <a:gd name="connsiteX0" fmla="*/ 54932 w 74488"/>
                  <a:gd name="connsiteY0" fmla="*/ 68747 h 68460"/>
                  <a:gd name="connsiteX1" fmla="*/ 535 w 74488"/>
                  <a:gd name="connsiteY1" fmla="*/ 43409 h 68460"/>
                  <a:gd name="connsiteX2" fmla="*/ 5521 w 74488"/>
                  <a:gd name="connsiteY2" fmla="*/ 32731 h 68460"/>
                  <a:gd name="connsiteX3" fmla="*/ 52216 w 74488"/>
                  <a:gd name="connsiteY3" fmla="*/ 27410 h 68460"/>
                  <a:gd name="connsiteX4" fmla="*/ 15902 w 74488"/>
                  <a:gd name="connsiteY4" fmla="*/ 10481 h 68460"/>
                  <a:gd name="connsiteX5" fmla="*/ 20664 w 74488"/>
                  <a:gd name="connsiteY5" fmla="*/ 286 h 68460"/>
                  <a:gd name="connsiteX6" fmla="*/ 75024 w 74488"/>
                  <a:gd name="connsiteY6" fmla="*/ 25624 h 68460"/>
                  <a:gd name="connsiteX7" fmla="*/ 69889 w 74488"/>
                  <a:gd name="connsiteY7" fmla="*/ 36637 h 68460"/>
                  <a:gd name="connsiteX8" fmla="*/ 24199 w 74488"/>
                  <a:gd name="connsiteY8" fmla="*/ 42032 h 68460"/>
                  <a:gd name="connsiteX9" fmla="*/ 59694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932" y="68747"/>
                    </a:moveTo>
                    <a:lnTo>
                      <a:pt x="535" y="43409"/>
                    </a:lnTo>
                    <a:lnTo>
                      <a:pt x="5521" y="32731"/>
                    </a:lnTo>
                    <a:lnTo>
                      <a:pt x="52216" y="27410"/>
                    </a:lnTo>
                    <a:lnTo>
                      <a:pt x="15902" y="10481"/>
                    </a:lnTo>
                    <a:lnTo>
                      <a:pt x="20664" y="286"/>
                    </a:lnTo>
                    <a:lnTo>
                      <a:pt x="75024" y="25624"/>
                    </a:lnTo>
                    <a:lnTo>
                      <a:pt x="69889" y="36637"/>
                    </a:lnTo>
                    <a:lnTo>
                      <a:pt x="24199" y="42032"/>
                    </a:lnTo>
                    <a:lnTo>
                      <a:pt x="59694" y="58552"/>
                    </a:lnTo>
                    <a:close/>
                  </a:path>
                </a:pathLst>
              </a:custGeom>
              <a:solidFill>
                <a:srgbClr val="000000"/>
              </a:solidFill>
              <a:ln w="9525" cap="flat">
                <a:noFill/>
                <a:prstDash val="solid"/>
                <a:miter/>
              </a:ln>
            </p:spPr>
            <p:txBody>
              <a:bodyPr rtlCol="0" anchor="ctr"/>
              <a:lstStyle/>
              <a:p>
                <a:endParaRPr lang="en-CA"/>
              </a:p>
            </p:txBody>
          </p:sp>
        </p:grpSp>
        <p:grpSp>
          <p:nvGrpSpPr>
            <p:cNvPr id="691" name="Graphic 4">
              <a:extLst>
                <a:ext uri="{FF2B5EF4-FFF2-40B4-BE49-F238E27FC236}">
                  <a16:creationId xmlns:a16="http://schemas.microsoft.com/office/drawing/2014/main" id="{BD792E28-EE42-474D-B6F0-1401DD00FCC4}"/>
                </a:ext>
              </a:extLst>
            </p:cNvPr>
            <p:cNvGrpSpPr/>
            <p:nvPr/>
          </p:nvGrpSpPr>
          <p:grpSpPr>
            <a:xfrm>
              <a:off x="5540812" y="4796967"/>
              <a:ext cx="85183" cy="118565"/>
              <a:chOff x="5832018" y="3712866"/>
              <a:chExt cx="115123" cy="160237"/>
            </a:xfrm>
          </p:grpSpPr>
          <p:sp>
            <p:nvSpPr>
              <p:cNvPr id="816" name="Freeform: Shape 815">
                <a:extLst>
                  <a:ext uri="{FF2B5EF4-FFF2-40B4-BE49-F238E27FC236}">
                    <a16:creationId xmlns:a16="http://schemas.microsoft.com/office/drawing/2014/main" id="{FA0F3AC1-8D95-428D-BC4A-282A7F989C69}"/>
                  </a:ext>
                </a:extLst>
              </p:cNvPr>
              <p:cNvSpPr/>
              <p:nvPr/>
            </p:nvSpPr>
            <p:spPr>
              <a:xfrm>
                <a:off x="5832018" y="3810485"/>
                <a:ext cx="59494" cy="62619"/>
              </a:xfrm>
              <a:custGeom>
                <a:avLst/>
                <a:gdLst>
                  <a:gd name="connsiteX0" fmla="*/ 54909 w 59494"/>
                  <a:gd name="connsiteY0" fmla="*/ 62916 h 62619"/>
                  <a:gd name="connsiteX1" fmla="*/ 550 w 59494"/>
                  <a:gd name="connsiteY1" fmla="*/ 37578 h 62619"/>
                  <a:gd name="connsiteX2" fmla="*/ 17925 w 59494"/>
                  <a:gd name="connsiteY2" fmla="*/ 296 h 62619"/>
                  <a:gd name="connsiteX3" fmla="*/ 27116 w 59494"/>
                  <a:gd name="connsiteY3" fmla="*/ 4575 h 62619"/>
                  <a:gd name="connsiteX4" fmla="*/ 14874 w 59494"/>
                  <a:gd name="connsiteY4" fmla="*/ 30880 h 62619"/>
                  <a:gd name="connsiteX5" fmla="*/ 27711 w 59494"/>
                  <a:gd name="connsiteY5" fmla="*/ 36871 h 62619"/>
                  <a:gd name="connsiteX6" fmla="*/ 38315 w 59494"/>
                  <a:gd name="connsiteY6" fmla="*/ 14174 h 62619"/>
                  <a:gd name="connsiteX7" fmla="*/ 47505 w 59494"/>
                  <a:gd name="connsiteY7" fmla="*/ 18490 h 62619"/>
                  <a:gd name="connsiteX8" fmla="*/ 36938 w 59494"/>
                  <a:gd name="connsiteY8" fmla="*/ 41187 h 62619"/>
                  <a:gd name="connsiteX9" fmla="*/ 60044 w 59494"/>
                  <a:gd name="connsiteY9" fmla="*/ 51940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909" y="62916"/>
                    </a:moveTo>
                    <a:lnTo>
                      <a:pt x="550" y="37578"/>
                    </a:lnTo>
                    <a:lnTo>
                      <a:pt x="17925" y="296"/>
                    </a:lnTo>
                    <a:lnTo>
                      <a:pt x="27116" y="4575"/>
                    </a:lnTo>
                    <a:lnTo>
                      <a:pt x="14874" y="30880"/>
                    </a:lnTo>
                    <a:lnTo>
                      <a:pt x="27711" y="36871"/>
                    </a:lnTo>
                    <a:lnTo>
                      <a:pt x="38315" y="14174"/>
                    </a:lnTo>
                    <a:lnTo>
                      <a:pt x="47505" y="18490"/>
                    </a:lnTo>
                    <a:lnTo>
                      <a:pt x="36938" y="41187"/>
                    </a:lnTo>
                    <a:lnTo>
                      <a:pt x="60044" y="51940"/>
                    </a:lnTo>
                    <a:close/>
                  </a:path>
                </a:pathLst>
              </a:custGeom>
              <a:solidFill>
                <a:srgbClr val="000000"/>
              </a:solidFill>
              <a:ln w="9525" cap="flat">
                <a:noFill/>
                <a:prstDash val="solid"/>
                <a:miter/>
              </a:ln>
            </p:spPr>
            <p:txBody>
              <a:bodyPr rtlCol="0" anchor="ctr"/>
              <a:lstStyle/>
              <a:p>
                <a:endParaRPr lang="en-CA"/>
              </a:p>
            </p:txBody>
          </p:sp>
          <p:sp>
            <p:nvSpPr>
              <p:cNvPr id="817" name="Freeform: Shape 816">
                <a:extLst>
                  <a:ext uri="{FF2B5EF4-FFF2-40B4-BE49-F238E27FC236}">
                    <a16:creationId xmlns:a16="http://schemas.microsoft.com/office/drawing/2014/main" id="{1C04B991-1BAC-46B8-B7E0-AA59F48E2F72}"/>
                  </a:ext>
                </a:extLst>
              </p:cNvPr>
              <p:cNvSpPr/>
              <p:nvPr/>
            </p:nvSpPr>
            <p:spPr>
              <a:xfrm>
                <a:off x="5853612" y="3761102"/>
                <a:ext cx="73669" cy="65670"/>
              </a:xfrm>
              <a:custGeom>
                <a:avLst/>
                <a:gdLst>
                  <a:gd name="connsiteX0" fmla="*/ 54911 w 73669"/>
                  <a:gd name="connsiteY0" fmla="*/ 65962 h 65670"/>
                  <a:gd name="connsiteX1" fmla="*/ 552 w 73669"/>
                  <a:gd name="connsiteY1" fmla="*/ 40624 h 65670"/>
                  <a:gd name="connsiteX2" fmla="*/ 19342 w 73669"/>
                  <a:gd name="connsiteY2" fmla="*/ 291 h 65670"/>
                  <a:gd name="connsiteX3" fmla="*/ 28532 w 73669"/>
                  <a:gd name="connsiteY3" fmla="*/ 4607 h 65670"/>
                  <a:gd name="connsiteX4" fmla="*/ 14877 w 73669"/>
                  <a:gd name="connsiteY4" fmla="*/ 33927 h 65670"/>
                  <a:gd name="connsiteX5" fmla="*/ 26932 w 73669"/>
                  <a:gd name="connsiteY5" fmla="*/ 39545 h 65670"/>
                  <a:gd name="connsiteX6" fmla="*/ 39657 w 73669"/>
                  <a:gd name="connsiteY6" fmla="*/ 12235 h 65670"/>
                  <a:gd name="connsiteX7" fmla="*/ 48810 w 73669"/>
                  <a:gd name="connsiteY7" fmla="*/ 16514 h 65670"/>
                  <a:gd name="connsiteX8" fmla="*/ 36085 w 73669"/>
                  <a:gd name="connsiteY8" fmla="*/ 43824 h 65670"/>
                  <a:gd name="connsiteX9" fmla="*/ 50893 w 73669"/>
                  <a:gd name="connsiteY9" fmla="*/ 50744 h 65670"/>
                  <a:gd name="connsiteX10" fmla="*/ 65032 w 73669"/>
                  <a:gd name="connsiteY10" fmla="*/ 20346 h 65670"/>
                  <a:gd name="connsiteX11" fmla="*/ 74222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911" y="65962"/>
                    </a:moveTo>
                    <a:lnTo>
                      <a:pt x="552" y="40624"/>
                    </a:lnTo>
                    <a:lnTo>
                      <a:pt x="19342" y="291"/>
                    </a:lnTo>
                    <a:lnTo>
                      <a:pt x="28532" y="4607"/>
                    </a:lnTo>
                    <a:lnTo>
                      <a:pt x="14877" y="33927"/>
                    </a:lnTo>
                    <a:lnTo>
                      <a:pt x="26932" y="39545"/>
                    </a:lnTo>
                    <a:lnTo>
                      <a:pt x="39657" y="12235"/>
                    </a:lnTo>
                    <a:lnTo>
                      <a:pt x="48810" y="16514"/>
                    </a:lnTo>
                    <a:lnTo>
                      <a:pt x="36085" y="43824"/>
                    </a:lnTo>
                    <a:lnTo>
                      <a:pt x="50893" y="50744"/>
                    </a:lnTo>
                    <a:lnTo>
                      <a:pt x="65032" y="20346"/>
                    </a:lnTo>
                    <a:lnTo>
                      <a:pt x="74222" y="24625"/>
                    </a:lnTo>
                    <a:close/>
                  </a:path>
                </a:pathLst>
              </a:custGeom>
              <a:solidFill>
                <a:srgbClr val="000000"/>
              </a:solidFill>
              <a:ln w="9525" cap="flat">
                <a:noFill/>
                <a:prstDash val="solid"/>
                <a:miter/>
              </a:ln>
            </p:spPr>
            <p:txBody>
              <a:bodyPr rtlCol="0" anchor="ctr"/>
              <a:lstStyle/>
              <a:p>
                <a:endParaRPr lang="en-CA"/>
              </a:p>
            </p:txBody>
          </p:sp>
          <p:sp>
            <p:nvSpPr>
              <p:cNvPr id="818" name="Freeform: Shape 817">
                <a:extLst>
                  <a:ext uri="{FF2B5EF4-FFF2-40B4-BE49-F238E27FC236}">
                    <a16:creationId xmlns:a16="http://schemas.microsoft.com/office/drawing/2014/main" id="{23CAFB19-9992-4D25-A551-6D64FFA0E880}"/>
                  </a:ext>
                </a:extLst>
              </p:cNvPr>
              <p:cNvSpPr/>
              <p:nvPr/>
            </p:nvSpPr>
            <p:spPr>
              <a:xfrm>
                <a:off x="5877244" y="3712866"/>
                <a:ext cx="69897" cy="63196"/>
              </a:xfrm>
              <a:custGeom>
                <a:avLst/>
                <a:gdLst>
                  <a:gd name="connsiteX0" fmla="*/ 554 w 69897"/>
                  <a:gd name="connsiteY0" fmla="*/ 38144 h 63196"/>
                  <a:gd name="connsiteX1" fmla="*/ 10712 w 69897"/>
                  <a:gd name="connsiteY1" fmla="*/ 16415 h 63196"/>
                  <a:gd name="connsiteX2" fmla="*/ 15735 w 69897"/>
                  <a:gd name="connsiteY2" fmla="*/ 7039 h 63196"/>
                  <a:gd name="connsiteX3" fmla="*/ 20609 w 69897"/>
                  <a:gd name="connsiteY3" fmla="*/ 2388 h 63196"/>
                  <a:gd name="connsiteX4" fmla="*/ 27120 w 69897"/>
                  <a:gd name="connsiteY4" fmla="*/ 342 h 63196"/>
                  <a:gd name="connsiteX5" fmla="*/ 34227 w 69897"/>
                  <a:gd name="connsiteY5" fmla="*/ 1644 h 63196"/>
                  <a:gd name="connsiteX6" fmla="*/ 40292 w 69897"/>
                  <a:gd name="connsiteY6" fmla="*/ 6965 h 63196"/>
                  <a:gd name="connsiteX7" fmla="*/ 42487 w 69897"/>
                  <a:gd name="connsiteY7" fmla="*/ 14778 h 63196"/>
                  <a:gd name="connsiteX8" fmla="*/ 50970 w 69897"/>
                  <a:gd name="connsiteY8" fmla="*/ 9458 h 63196"/>
                  <a:gd name="connsiteX9" fmla="*/ 60421 w 69897"/>
                  <a:gd name="connsiteY9" fmla="*/ 10611 h 63196"/>
                  <a:gd name="connsiteX10" fmla="*/ 66820 w 69897"/>
                  <a:gd name="connsiteY10" fmla="*/ 15671 h 63196"/>
                  <a:gd name="connsiteX11" fmla="*/ 70243 w 69897"/>
                  <a:gd name="connsiteY11" fmla="*/ 23001 h 63196"/>
                  <a:gd name="connsiteX12" fmla="*/ 69387 w 69897"/>
                  <a:gd name="connsiteY12" fmla="*/ 31559 h 63196"/>
                  <a:gd name="connsiteX13" fmla="*/ 63583 w 69897"/>
                  <a:gd name="connsiteY13" fmla="*/ 44990 h 63196"/>
                  <a:gd name="connsiteX14" fmla="*/ 54951 w 69897"/>
                  <a:gd name="connsiteY14" fmla="*/ 63482 h 63196"/>
                  <a:gd name="connsiteX15" fmla="*/ 554 w 69897"/>
                  <a:gd name="connsiteY15" fmla="*/ 38144 h 63196"/>
                  <a:gd name="connsiteX16" fmla="*/ 14730 w 69897"/>
                  <a:gd name="connsiteY16" fmla="*/ 31373 h 63196"/>
                  <a:gd name="connsiteX17" fmla="*/ 27306 w 69897"/>
                  <a:gd name="connsiteY17" fmla="*/ 37251 h 63196"/>
                  <a:gd name="connsiteX18" fmla="*/ 30655 w 69897"/>
                  <a:gd name="connsiteY18" fmla="*/ 30033 h 63196"/>
                  <a:gd name="connsiteX19" fmla="*/ 34190 w 69897"/>
                  <a:gd name="connsiteY19" fmla="*/ 21996 h 63196"/>
                  <a:gd name="connsiteX20" fmla="*/ 34301 w 69897"/>
                  <a:gd name="connsiteY20" fmla="*/ 16639 h 63196"/>
                  <a:gd name="connsiteX21" fmla="*/ 30804 w 69897"/>
                  <a:gd name="connsiteY21" fmla="*/ 13067 h 63196"/>
                  <a:gd name="connsiteX22" fmla="*/ 26079 w 69897"/>
                  <a:gd name="connsiteY22" fmla="*/ 12546 h 63196"/>
                  <a:gd name="connsiteX23" fmla="*/ 22246 w 69897"/>
                  <a:gd name="connsiteY23" fmla="*/ 15783 h 63196"/>
                  <a:gd name="connsiteX24" fmla="*/ 17670 w 69897"/>
                  <a:gd name="connsiteY24" fmla="*/ 25085 h 63196"/>
                  <a:gd name="connsiteX25" fmla="*/ 14730 w 69897"/>
                  <a:gd name="connsiteY25" fmla="*/ 31373 h 63196"/>
                  <a:gd name="connsiteX26" fmla="*/ 36348 w 69897"/>
                  <a:gd name="connsiteY26" fmla="*/ 41456 h 63196"/>
                  <a:gd name="connsiteX27" fmla="*/ 50896 w 69897"/>
                  <a:gd name="connsiteY27" fmla="*/ 48265 h 63196"/>
                  <a:gd name="connsiteX28" fmla="*/ 55621 w 69897"/>
                  <a:gd name="connsiteY28" fmla="*/ 38070 h 63196"/>
                  <a:gd name="connsiteX29" fmla="*/ 58821 w 69897"/>
                  <a:gd name="connsiteY29" fmla="*/ 30405 h 63196"/>
                  <a:gd name="connsiteX30" fmla="*/ 58523 w 69897"/>
                  <a:gd name="connsiteY30" fmla="*/ 25382 h 63196"/>
                  <a:gd name="connsiteX31" fmla="*/ 54616 w 69897"/>
                  <a:gd name="connsiteY31" fmla="*/ 21699 h 63196"/>
                  <a:gd name="connsiteX32" fmla="*/ 49891 w 69897"/>
                  <a:gd name="connsiteY32" fmla="*/ 20955 h 63196"/>
                  <a:gd name="connsiteX33" fmla="*/ 45798 w 69897"/>
                  <a:gd name="connsiteY33" fmla="*/ 23224 h 63196"/>
                  <a:gd name="connsiteX34" fmla="*/ 40478 w 69897"/>
                  <a:gd name="connsiteY34" fmla="*/ 32601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554" y="38144"/>
                    </a:moveTo>
                    <a:lnTo>
                      <a:pt x="10712" y="16415"/>
                    </a:lnTo>
                    <a:cubicBezTo>
                      <a:pt x="12721" y="12099"/>
                      <a:pt x="14395" y="8974"/>
                      <a:pt x="15735" y="7039"/>
                    </a:cubicBezTo>
                    <a:cubicBezTo>
                      <a:pt x="17074" y="5067"/>
                      <a:pt x="18712" y="3542"/>
                      <a:pt x="20609" y="2388"/>
                    </a:cubicBezTo>
                    <a:cubicBezTo>
                      <a:pt x="22544" y="1272"/>
                      <a:pt x="24702" y="565"/>
                      <a:pt x="27120" y="342"/>
                    </a:cubicBezTo>
                    <a:cubicBezTo>
                      <a:pt x="29502" y="119"/>
                      <a:pt x="31883" y="565"/>
                      <a:pt x="34227" y="1644"/>
                    </a:cubicBezTo>
                    <a:cubicBezTo>
                      <a:pt x="36794" y="2835"/>
                      <a:pt x="38803" y="4621"/>
                      <a:pt x="40292" y="6965"/>
                    </a:cubicBezTo>
                    <a:cubicBezTo>
                      <a:pt x="41780" y="9346"/>
                      <a:pt x="42524" y="11951"/>
                      <a:pt x="42487" y="14778"/>
                    </a:cubicBezTo>
                    <a:cubicBezTo>
                      <a:pt x="44980" y="11913"/>
                      <a:pt x="47807" y="10127"/>
                      <a:pt x="50970" y="9458"/>
                    </a:cubicBezTo>
                    <a:cubicBezTo>
                      <a:pt x="54133" y="8751"/>
                      <a:pt x="57258" y="9123"/>
                      <a:pt x="60421" y="10611"/>
                    </a:cubicBezTo>
                    <a:cubicBezTo>
                      <a:pt x="62876" y="11765"/>
                      <a:pt x="65034" y="13439"/>
                      <a:pt x="66820" y="15671"/>
                    </a:cubicBezTo>
                    <a:cubicBezTo>
                      <a:pt x="68643" y="17941"/>
                      <a:pt x="69760" y="20359"/>
                      <a:pt x="70243" y="23001"/>
                    </a:cubicBezTo>
                    <a:cubicBezTo>
                      <a:pt x="70690" y="25643"/>
                      <a:pt x="70429" y="28508"/>
                      <a:pt x="69387" y="31559"/>
                    </a:cubicBezTo>
                    <a:cubicBezTo>
                      <a:pt x="68718" y="33493"/>
                      <a:pt x="66783" y="37958"/>
                      <a:pt x="63583" y="44990"/>
                    </a:cubicBezTo>
                    <a:lnTo>
                      <a:pt x="54951" y="63482"/>
                    </a:lnTo>
                    <a:lnTo>
                      <a:pt x="554" y="38144"/>
                    </a:lnTo>
                    <a:moveTo>
                      <a:pt x="14730" y="31373"/>
                    </a:moveTo>
                    <a:lnTo>
                      <a:pt x="27306" y="37251"/>
                    </a:lnTo>
                    <a:lnTo>
                      <a:pt x="30655" y="30033"/>
                    </a:lnTo>
                    <a:cubicBezTo>
                      <a:pt x="32664" y="25754"/>
                      <a:pt x="33818" y="23076"/>
                      <a:pt x="34190" y="21996"/>
                    </a:cubicBezTo>
                    <a:cubicBezTo>
                      <a:pt x="34859" y="20024"/>
                      <a:pt x="34897" y="18239"/>
                      <a:pt x="34301" y="16639"/>
                    </a:cubicBezTo>
                    <a:cubicBezTo>
                      <a:pt x="33743" y="15076"/>
                      <a:pt x="32590" y="13885"/>
                      <a:pt x="30804" y="13067"/>
                    </a:cubicBezTo>
                    <a:cubicBezTo>
                      <a:pt x="29129" y="12285"/>
                      <a:pt x="27567" y="12099"/>
                      <a:pt x="26079" y="12546"/>
                    </a:cubicBezTo>
                    <a:cubicBezTo>
                      <a:pt x="24590" y="12955"/>
                      <a:pt x="23325" y="14071"/>
                      <a:pt x="22246" y="15783"/>
                    </a:cubicBezTo>
                    <a:cubicBezTo>
                      <a:pt x="21614" y="16825"/>
                      <a:pt x="20088" y="19913"/>
                      <a:pt x="17670" y="25085"/>
                    </a:cubicBezTo>
                    <a:lnTo>
                      <a:pt x="14730" y="31373"/>
                    </a:lnTo>
                    <a:moveTo>
                      <a:pt x="36348" y="41456"/>
                    </a:moveTo>
                    <a:lnTo>
                      <a:pt x="50896" y="48265"/>
                    </a:lnTo>
                    <a:lnTo>
                      <a:pt x="55621" y="38070"/>
                    </a:lnTo>
                    <a:cubicBezTo>
                      <a:pt x="57481" y="34126"/>
                      <a:pt x="58560" y="31559"/>
                      <a:pt x="58821" y="30405"/>
                    </a:cubicBezTo>
                    <a:cubicBezTo>
                      <a:pt x="59267" y="28619"/>
                      <a:pt x="59193" y="26945"/>
                      <a:pt x="58523" y="25382"/>
                    </a:cubicBezTo>
                    <a:cubicBezTo>
                      <a:pt x="57816" y="23820"/>
                      <a:pt x="56551" y="22592"/>
                      <a:pt x="54616" y="21699"/>
                    </a:cubicBezTo>
                    <a:cubicBezTo>
                      <a:pt x="52979" y="20955"/>
                      <a:pt x="51416" y="20694"/>
                      <a:pt x="49891" y="20955"/>
                    </a:cubicBezTo>
                    <a:cubicBezTo>
                      <a:pt x="48403" y="21215"/>
                      <a:pt x="47026" y="21959"/>
                      <a:pt x="45798" y="23224"/>
                    </a:cubicBezTo>
                    <a:cubicBezTo>
                      <a:pt x="44608" y="24489"/>
                      <a:pt x="42822" y="27615"/>
                      <a:pt x="40478" y="32601"/>
                    </a:cubicBezTo>
                    <a:close/>
                  </a:path>
                </a:pathLst>
              </a:custGeom>
              <a:solidFill>
                <a:srgbClr val="000000"/>
              </a:solidFill>
              <a:ln w="9525" cap="flat">
                <a:noFill/>
                <a:prstDash val="solid"/>
                <a:miter/>
              </a:ln>
            </p:spPr>
            <p:txBody>
              <a:bodyPr rtlCol="0" anchor="ctr"/>
              <a:lstStyle/>
              <a:p>
                <a:endParaRPr lang="en-CA"/>
              </a:p>
            </p:txBody>
          </p:sp>
        </p:grpSp>
        <p:grpSp>
          <p:nvGrpSpPr>
            <p:cNvPr id="692" name="Graphic 4">
              <a:extLst>
                <a:ext uri="{FF2B5EF4-FFF2-40B4-BE49-F238E27FC236}">
                  <a16:creationId xmlns:a16="http://schemas.microsoft.com/office/drawing/2014/main" id="{34CAA3BE-CE97-4DB5-802A-49E52D627524}"/>
                </a:ext>
              </a:extLst>
            </p:cNvPr>
            <p:cNvGrpSpPr/>
            <p:nvPr/>
          </p:nvGrpSpPr>
          <p:grpSpPr>
            <a:xfrm>
              <a:off x="5668472" y="4796049"/>
              <a:ext cx="97918" cy="135259"/>
              <a:chOff x="6004547" y="3711626"/>
              <a:chExt cx="132334" cy="182799"/>
            </a:xfrm>
          </p:grpSpPr>
          <p:sp>
            <p:nvSpPr>
              <p:cNvPr id="813" name="Freeform: Shape 812">
                <a:extLst>
                  <a:ext uri="{FF2B5EF4-FFF2-40B4-BE49-F238E27FC236}">
                    <a16:creationId xmlns:a16="http://schemas.microsoft.com/office/drawing/2014/main" id="{3A0EFC36-A3EE-4090-9FB9-0ADF0494E4A5}"/>
                  </a:ext>
                </a:extLst>
              </p:cNvPr>
              <p:cNvSpPr/>
              <p:nvPr/>
            </p:nvSpPr>
            <p:spPr>
              <a:xfrm>
                <a:off x="6004547" y="3816551"/>
                <a:ext cx="78878" cy="77874"/>
              </a:xfrm>
              <a:custGeom>
                <a:avLst/>
                <a:gdLst>
                  <a:gd name="connsiteX0" fmla="*/ 54927 w 78878"/>
                  <a:gd name="connsiteY0" fmla="*/ 78173 h 77874"/>
                  <a:gd name="connsiteX1" fmla="*/ 568 w 78878"/>
                  <a:gd name="connsiteY1" fmla="*/ 52835 h 77874"/>
                  <a:gd name="connsiteX2" fmla="*/ 8233 w 78878"/>
                  <a:gd name="connsiteY2" fmla="*/ 36389 h 77874"/>
                  <a:gd name="connsiteX3" fmla="*/ 49904 w 78878"/>
                  <a:gd name="connsiteY3" fmla="*/ 43831 h 77874"/>
                  <a:gd name="connsiteX4" fmla="*/ 17385 w 78878"/>
                  <a:gd name="connsiteY4" fmla="*/ 16781 h 77874"/>
                  <a:gd name="connsiteX5" fmla="*/ 25050 w 78878"/>
                  <a:gd name="connsiteY5" fmla="*/ 298 h 77874"/>
                  <a:gd name="connsiteX6" fmla="*/ 79447 w 78878"/>
                  <a:gd name="connsiteY6" fmla="*/ 25674 h 77874"/>
                  <a:gd name="connsiteX7" fmla="*/ 74684 w 78878"/>
                  <a:gd name="connsiteY7" fmla="*/ 35868 h 77874"/>
                  <a:gd name="connsiteX8" fmla="*/ 31859 w 78878"/>
                  <a:gd name="connsiteY8" fmla="*/ 15888 h 77874"/>
                  <a:gd name="connsiteX9" fmla="*/ 69661 w 78878"/>
                  <a:gd name="connsiteY9" fmla="*/ 46658 h 77874"/>
                  <a:gd name="connsiteX10" fmla="*/ 64713 w 78878"/>
                  <a:gd name="connsiteY10" fmla="*/ 57225 h 77874"/>
                  <a:gd name="connsiteX11" fmla="*/ 16902 w 78878"/>
                  <a:gd name="connsiteY11" fmla="*/ 48035 h 77874"/>
                  <a:gd name="connsiteX12" fmla="*/ 59690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927" y="78173"/>
                    </a:moveTo>
                    <a:lnTo>
                      <a:pt x="568" y="52835"/>
                    </a:lnTo>
                    <a:lnTo>
                      <a:pt x="8233" y="36389"/>
                    </a:lnTo>
                    <a:lnTo>
                      <a:pt x="49904" y="43831"/>
                    </a:lnTo>
                    <a:lnTo>
                      <a:pt x="17385" y="16781"/>
                    </a:lnTo>
                    <a:lnTo>
                      <a:pt x="25050" y="298"/>
                    </a:lnTo>
                    <a:lnTo>
                      <a:pt x="79447" y="25674"/>
                    </a:lnTo>
                    <a:lnTo>
                      <a:pt x="74684" y="35868"/>
                    </a:lnTo>
                    <a:lnTo>
                      <a:pt x="31859" y="15888"/>
                    </a:lnTo>
                    <a:lnTo>
                      <a:pt x="69661" y="46658"/>
                    </a:lnTo>
                    <a:lnTo>
                      <a:pt x="64713" y="57225"/>
                    </a:lnTo>
                    <a:lnTo>
                      <a:pt x="16902" y="48035"/>
                    </a:lnTo>
                    <a:lnTo>
                      <a:pt x="59690" y="67978"/>
                    </a:lnTo>
                    <a:close/>
                  </a:path>
                </a:pathLst>
              </a:custGeom>
              <a:solidFill>
                <a:srgbClr val="000000"/>
              </a:solidFill>
              <a:ln w="9525" cap="flat">
                <a:noFill/>
                <a:prstDash val="solid"/>
                <a:miter/>
              </a:ln>
            </p:spPr>
            <p:txBody>
              <a:bodyPr rtlCol="0" anchor="ctr"/>
              <a:lstStyle/>
              <a:p>
                <a:endParaRPr lang="en-CA"/>
              </a:p>
            </p:txBody>
          </p:sp>
          <p:sp>
            <p:nvSpPr>
              <p:cNvPr id="814" name="Freeform: Shape 813">
                <a:extLst>
                  <a:ext uri="{FF2B5EF4-FFF2-40B4-BE49-F238E27FC236}">
                    <a16:creationId xmlns:a16="http://schemas.microsoft.com/office/drawing/2014/main" id="{C969A33E-E11C-487A-AF44-BF70F49B55EC}"/>
                  </a:ext>
                </a:extLst>
              </p:cNvPr>
              <p:cNvSpPr/>
              <p:nvPr/>
            </p:nvSpPr>
            <p:spPr>
              <a:xfrm>
                <a:off x="6041422" y="3778382"/>
                <a:ext cx="69949" cy="58154"/>
              </a:xfrm>
              <a:custGeom>
                <a:avLst/>
                <a:gdLst>
                  <a:gd name="connsiteX0" fmla="*/ 70520 w 69949"/>
                  <a:gd name="connsiteY0" fmla="*/ 3901 h 58154"/>
                  <a:gd name="connsiteX1" fmla="*/ 64939 w 69949"/>
                  <a:gd name="connsiteY1" fmla="*/ 15844 h 58154"/>
                  <a:gd name="connsiteX2" fmla="*/ 50391 w 69949"/>
                  <a:gd name="connsiteY2" fmla="*/ 14803 h 58154"/>
                  <a:gd name="connsiteX3" fmla="*/ 40234 w 69949"/>
                  <a:gd name="connsiteY3" fmla="*/ 36569 h 58154"/>
                  <a:gd name="connsiteX4" fmla="*/ 50503 w 69949"/>
                  <a:gd name="connsiteY4" fmla="*/ 46801 h 58154"/>
                  <a:gd name="connsiteX5" fmla="*/ 45071 w 69949"/>
                  <a:gd name="connsiteY5" fmla="*/ 58446 h 58154"/>
                  <a:gd name="connsiteX6" fmla="*/ 571 w 69949"/>
                  <a:gd name="connsiteY6" fmla="*/ 11900 h 58154"/>
                  <a:gd name="connsiteX7" fmla="*/ 5966 w 69949"/>
                  <a:gd name="connsiteY7" fmla="*/ 292 h 58154"/>
                  <a:gd name="connsiteX8" fmla="*/ 70520 w 69949"/>
                  <a:gd name="connsiteY8" fmla="*/ 3901 h 58154"/>
                  <a:gd name="connsiteX9" fmla="*/ 39564 w 69949"/>
                  <a:gd name="connsiteY9" fmla="*/ 14058 h 58154"/>
                  <a:gd name="connsiteX10" fmla="*/ 15900 w 69949"/>
                  <a:gd name="connsiteY10" fmla="*/ 12161 h 58154"/>
                  <a:gd name="connsiteX11" fmla="*/ 32643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520" y="3901"/>
                    </a:moveTo>
                    <a:lnTo>
                      <a:pt x="64939" y="15844"/>
                    </a:lnTo>
                    <a:lnTo>
                      <a:pt x="50391" y="14803"/>
                    </a:lnTo>
                    <a:lnTo>
                      <a:pt x="40234" y="36569"/>
                    </a:lnTo>
                    <a:lnTo>
                      <a:pt x="50503" y="46801"/>
                    </a:lnTo>
                    <a:lnTo>
                      <a:pt x="45071" y="58446"/>
                    </a:lnTo>
                    <a:lnTo>
                      <a:pt x="571" y="11900"/>
                    </a:lnTo>
                    <a:lnTo>
                      <a:pt x="5966" y="292"/>
                    </a:lnTo>
                    <a:lnTo>
                      <a:pt x="70520" y="3901"/>
                    </a:lnTo>
                    <a:moveTo>
                      <a:pt x="39564" y="14058"/>
                    </a:moveTo>
                    <a:lnTo>
                      <a:pt x="15900" y="12161"/>
                    </a:lnTo>
                    <a:lnTo>
                      <a:pt x="32643" y="28904"/>
                    </a:lnTo>
                    <a:close/>
                  </a:path>
                </a:pathLst>
              </a:custGeom>
              <a:solidFill>
                <a:srgbClr val="000000"/>
              </a:solidFill>
              <a:ln w="9525" cap="flat">
                <a:noFill/>
                <a:prstDash val="solid"/>
                <a:miter/>
              </a:ln>
            </p:spPr>
            <p:txBody>
              <a:bodyPr rtlCol="0" anchor="ctr"/>
              <a:lstStyle/>
              <a:p>
                <a:endParaRPr lang="en-CA"/>
              </a:p>
            </p:txBody>
          </p:sp>
          <p:sp>
            <p:nvSpPr>
              <p:cNvPr id="815" name="Freeform: Shape 814">
                <a:extLst>
                  <a:ext uri="{FF2B5EF4-FFF2-40B4-BE49-F238E27FC236}">
                    <a16:creationId xmlns:a16="http://schemas.microsoft.com/office/drawing/2014/main" id="{3510BE80-FBFF-4012-A4A0-84AE961D0BEC}"/>
                  </a:ext>
                </a:extLst>
              </p:cNvPr>
              <p:cNvSpPr/>
              <p:nvPr/>
            </p:nvSpPr>
            <p:spPr>
              <a:xfrm>
                <a:off x="6059714" y="3711626"/>
                <a:ext cx="77167" cy="64465"/>
              </a:xfrm>
              <a:custGeom>
                <a:avLst/>
                <a:gdLst>
                  <a:gd name="connsiteX0" fmla="*/ 54970 w 77167"/>
                  <a:gd name="connsiteY0" fmla="*/ 64751 h 64465"/>
                  <a:gd name="connsiteX1" fmla="*/ 574 w 77167"/>
                  <a:gd name="connsiteY1" fmla="*/ 39413 h 64465"/>
                  <a:gd name="connsiteX2" fmla="*/ 11364 w 77167"/>
                  <a:gd name="connsiteY2" fmla="*/ 16308 h 64465"/>
                  <a:gd name="connsiteX3" fmla="*/ 18731 w 77167"/>
                  <a:gd name="connsiteY3" fmla="*/ 4327 h 64465"/>
                  <a:gd name="connsiteX4" fmla="*/ 26879 w 77167"/>
                  <a:gd name="connsiteY4" fmla="*/ 420 h 64465"/>
                  <a:gd name="connsiteX5" fmla="*/ 36553 w 77167"/>
                  <a:gd name="connsiteY5" fmla="*/ 2057 h 64465"/>
                  <a:gd name="connsiteX6" fmla="*/ 44999 w 77167"/>
                  <a:gd name="connsiteY6" fmla="*/ 10355 h 64465"/>
                  <a:gd name="connsiteX7" fmla="*/ 44999 w 77167"/>
                  <a:gd name="connsiteY7" fmla="*/ 23451 h 64465"/>
                  <a:gd name="connsiteX8" fmla="*/ 52329 w 77167"/>
                  <a:gd name="connsiteY8" fmla="*/ 19693 h 64465"/>
                  <a:gd name="connsiteX9" fmla="*/ 64049 w 77167"/>
                  <a:gd name="connsiteY9" fmla="*/ 17573 h 64465"/>
                  <a:gd name="connsiteX10" fmla="*/ 77741 w 77167"/>
                  <a:gd name="connsiteY10" fmla="*/ 15861 h 64465"/>
                  <a:gd name="connsiteX11" fmla="*/ 71639 w 77167"/>
                  <a:gd name="connsiteY11" fmla="*/ 28995 h 64465"/>
                  <a:gd name="connsiteX12" fmla="*/ 56087 w 77167"/>
                  <a:gd name="connsiteY12" fmla="*/ 31414 h 64465"/>
                  <a:gd name="connsiteX13" fmla="*/ 45408 w 77167"/>
                  <a:gd name="connsiteY13" fmla="*/ 33497 h 64465"/>
                  <a:gd name="connsiteX14" fmla="*/ 41613 w 77167"/>
                  <a:gd name="connsiteY14" fmla="*/ 35730 h 64465"/>
                  <a:gd name="connsiteX15" fmla="*/ 38413 w 77167"/>
                  <a:gd name="connsiteY15" fmla="*/ 40976 h 64465"/>
                  <a:gd name="connsiteX16" fmla="*/ 37371 w 77167"/>
                  <a:gd name="connsiteY16" fmla="*/ 43208 h 64465"/>
                  <a:gd name="connsiteX17" fmla="*/ 60068 w 77167"/>
                  <a:gd name="connsiteY17" fmla="*/ 53775 h 64465"/>
                  <a:gd name="connsiteX18" fmla="*/ 54970 w 77167"/>
                  <a:gd name="connsiteY18" fmla="*/ 64751 h 64465"/>
                  <a:gd name="connsiteX19" fmla="*/ 28702 w 77167"/>
                  <a:gd name="connsiteY19" fmla="*/ 39153 h 64465"/>
                  <a:gd name="connsiteX20" fmla="*/ 32497 w 77167"/>
                  <a:gd name="connsiteY20" fmla="*/ 31042 h 64465"/>
                  <a:gd name="connsiteX21" fmla="*/ 36404 w 77167"/>
                  <a:gd name="connsiteY21" fmla="*/ 20847 h 64465"/>
                  <a:gd name="connsiteX22" fmla="*/ 35548 w 77167"/>
                  <a:gd name="connsiteY22" fmla="*/ 16717 h 64465"/>
                  <a:gd name="connsiteX23" fmla="*/ 32014 w 77167"/>
                  <a:gd name="connsiteY23" fmla="*/ 13703 h 64465"/>
                  <a:gd name="connsiteX24" fmla="*/ 26879 w 77167"/>
                  <a:gd name="connsiteY24" fmla="*/ 13071 h 64465"/>
                  <a:gd name="connsiteX25" fmla="*/ 22823 w 77167"/>
                  <a:gd name="connsiteY25" fmla="*/ 16233 h 64465"/>
                  <a:gd name="connsiteX26" fmla="*/ 18880 w 77167"/>
                  <a:gd name="connsiteY26" fmla="*/ 24158 h 64465"/>
                  <a:gd name="connsiteX27" fmla="*/ 14898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970" y="64751"/>
                    </a:moveTo>
                    <a:lnTo>
                      <a:pt x="574" y="39413"/>
                    </a:lnTo>
                    <a:lnTo>
                      <a:pt x="11364" y="16308"/>
                    </a:lnTo>
                    <a:cubicBezTo>
                      <a:pt x="14080" y="10503"/>
                      <a:pt x="16535" y="6485"/>
                      <a:pt x="18731" y="4327"/>
                    </a:cubicBezTo>
                    <a:cubicBezTo>
                      <a:pt x="20926" y="2132"/>
                      <a:pt x="23642" y="830"/>
                      <a:pt x="26879" y="420"/>
                    </a:cubicBezTo>
                    <a:cubicBezTo>
                      <a:pt x="30116" y="11"/>
                      <a:pt x="33353" y="532"/>
                      <a:pt x="36553" y="2057"/>
                    </a:cubicBezTo>
                    <a:cubicBezTo>
                      <a:pt x="40646" y="3955"/>
                      <a:pt x="43473" y="6708"/>
                      <a:pt x="44999" y="10355"/>
                    </a:cubicBezTo>
                    <a:cubicBezTo>
                      <a:pt x="46524" y="14001"/>
                      <a:pt x="46524" y="18354"/>
                      <a:pt x="44999" y="23451"/>
                    </a:cubicBezTo>
                    <a:cubicBezTo>
                      <a:pt x="47492" y="21740"/>
                      <a:pt x="49947" y="20475"/>
                      <a:pt x="52329" y="19693"/>
                    </a:cubicBezTo>
                    <a:cubicBezTo>
                      <a:pt x="54673" y="18949"/>
                      <a:pt x="58617" y="18205"/>
                      <a:pt x="64049" y="17573"/>
                    </a:cubicBezTo>
                    <a:lnTo>
                      <a:pt x="77741" y="15861"/>
                    </a:lnTo>
                    <a:lnTo>
                      <a:pt x="71639" y="28995"/>
                    </a:lnTo>
                    <a:lnTo>
                      <a:pt x="56087" y="31414"/>
                    </a:lnTo>
                    <a:cubicBezTo>
                      <a:pt x="50543" y="32270"/>
                      <a:pt x="47008" y="32976"/>
                      <a:pt x="45408" y="33497"/>
                    </a:cubicBezTo>
                    <a:cubicBezTo>
                      <a:pt x="43808" y="34018"/>
                      <a:pt x="42543" y="34762"/>
                      <a:pt x="41613" y="35730"/>
                    </a:cubicBezTo>
                    <a:cubicBezTo>
                      <a:pt x="40646" y="36697"/>
                      <a:pt x="39604" y="38446"/>
                      <a:pt x="38413" y="40976"/>
                    </a:cubicBezTo>
                    <a:lnTo>
                      <a:pt x="37371" y="43208"/>
                    </a:lnTo>
                    <a:lnTo>
                      <a:pt x="60068" y="53775"/>
                    </a:lnTo>
                    <a:lnTo>
                      <a:pt x="54970" y="64751"/>
                    </a:lnTo>
                    <a:moveTo>
                      <a:pt x="28702" y="39153"/>
                    </a:moveTo>
                    <a:lnTo>
                      <a:pt x="32497" y="31042"/>
                    </a:lnTo>
                    <a:cubicBezTo>
                      <a:pt x="34953" y="25758"/>
                      <a:pt x="36255" y="22372"/>
                      <a:pt x="36404" y="20847"/>
                    </a:cubicBezTo>
                    <a:cubicBezTo>
                      <a:pt x="36590" y="19321"/>
                      <a:pt x="36292" y="17945"/>
                      <a:pt x="35548" y="16717"/>
                    </a:cubicBezTo>
                    <a:cubicBezTo>
                      <a:pt x="34804" y="15452"/>
                      <a:pt x="33613" y="14447"/>
                      <a:pt x="32014" y="13703"/>
                    </a:cubicBezTo>
                    <a:cubicBezTo>
                      <a:pt x="30153" y="12847"/>
                      <a:pt x="28442" y="12624"/>
                      <a:pt x="26879" y="13071"/>
                    </a:cubicBezTo>
                    <a:cubicBezTo>
                      <a:pt x="25316" y="13554"/>
                      <a:pt x="23940" y="14596"/>
                      <a:pt x="22823" y="16233"/>
                    </a:cubicBezTo>
                    <a:cubicBezTo>
                      <a:pt x="22265" y="17052"/>
                      <a:pt x="20963" y="19693"/>
                      <a:pt x="18880" y="24158"/>
                    </a:cubicBezTo>
                    <a:lnTo>
                      <a:pt x="14898" y="32716"/>
                    </a:lnTo>
                    <a:close/>
                  </a:path>
                </a:pathLst>
              </a:custGeom>
              <a:solidFill>
                <a:srgbClr val="000000"/>
              </a:solidFill>
              <a:ln w="9525" cap="flat">
                <a:noFill/>
                <a:prstDash val="solid"/>
                <a:miter/>
              </a:ln>
            </p:spPr>
            <p:txBody>
              <a:bodyPr rtlCol="0" anchor="ctr"/>
              <a:lstStyle/>
              <a:p>
                <a:endParaRPr lang="en-CA"/>
              </a:p>
            </p:txBody>
          </p:sp>
        </p:grpSp>
        <p:grpSp>
          <p:nvGrpSpPr>
            <p:cNvPr id="693" name="Graphic 4">
              <a:extLst>
                <a:ext uri="{FF2B5EF4-FFF2-40B4-BE49-F238E27FC236}">
                  <a16:creationId xmlns:a16="http://schemas.microsoft.com/office/drawing/2014/main" id="{4ACA322A-9146-4E43-8B22-0342B6B318D8}"/>
                </a:ext>
              </a:extLst>
            </p:cNvPr>
            <p:cNvGrpSpPr/>
            <p:nvPr/>
          </p:nvGrpSpPr>
          <p:grpSpPr>
            <a:xfrm>
              <a:off x="5813281" y="4796049"/>
              <a:ext cx="88119" cy="129912"/>
              <a:chOff x="6200252" y="3711626"/>
              <a:chExt cx="119090" cy="175573"/>
            </a:xfrm>
          </p:grpSpPr>
          <p:sp>
            <p:nvSpPr>
              <p:cNvPr id="810" name="Freeform: Shape 809">
                <a:extLst>
                  <a:ext uri="{FF2B5EF4-FFF2-40B4-BE49-F238E27FC236}">
                    <a16:creationId xmlns:a16="http://schemas.microsoft.com/office/drawing/2014/main" id="{2F6DF4D6-DDB8-4104-BCD2-44C26659B7D6}"/>
                  </a:ext>
                </a:extLst>
              </p:cNvPr>
              <p:cNvSpPr/>
              <p:nvPr/>
            </p:nvSpPr>
            <p:spPr>
              <a:xfrm>
                <a:off x="6200252" y="3829045"/>
                <a:ext cx="69949" cy="58154"/>
              </a:xfrm>
              <a:custGeom>
                <a:avLst/>
                <a:gdLst>
                  <a:gd name="connsiteX0" fmla="*/ 70537 w 69949"/>
                  <a:gd name="connsiteY0" fmla="*/ 3906 h 58154"/>
                  <a:gd name="connsiteX1" fmla="*/ 64956 w 69949"/>
                  <a:gd name="connsiteY1" fmla="*/ 15850 h 58154"/>
                  <a:gd name="connsiteX2" fmla="*/ 50408 w 69949"/>
                  <a:gd name="connsiteY2" fmla="*/ 14808 h 58154"/>
                  <a:gd name="connsiteX3" fmla="*/ 40250 w 69949"/>
                  <a:gd name="connsiteY3" fmla="*/ 36574 h 58154"/>
                  <a:gd name="connsiteX4" fmla="*/ 50519 w 69949"/>
                  <a:gd name="connsiteY4" fmla="*/ 46806 h 58154"/>
                  <a:gd name="connsiteX5" fmla="*/ 45087 w 69949"/>
                  <a:gd name="connsiteY5" fmla="*/ 58452 h 58154"/>
                  <a:gd name="connsiteX6" fmla="*/ 588 w 69949"/>
                  <a:gd name="connsiteY6" fmla="*/ 11906 h 58154"/>
                  <a:gd name="connsiteX7" fmla="*/ 5983 w 69949"/>
                  <a:gd name="connsiteY7" fmla="*/ 297 h 58154"/>
                  <a:gd name="connsiteX8" fmla="*/ 70537 w 69949"/>
                  <a:gd name="connsiteY8" fmla="*/ 3906 h 58154"/>
                  <a:gd name="connsiteX9" fmla="*/ 39581 w 69949"/>
                  <a:gd name="connsiteY9" fmla="*/ 14064 h 58154"/>
                  <a:gd name="connsiteX10" fmla="*/ 15917 w 69949"/>
                  <a:gd name="connsiteY10" fmla="*/ 12166 h 58154"/>
                  <a:gd name="connsiteX11" fmla="*/ 32660 w 69949"/>
                  <a:gd name="connsiteY11" fmla="*/ 28909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537" y="3906"/>
                    </a:moveTo>
                    <a:lnTo>
                      <a:pt x="64956" y="15850"/>
                    </a:lnTo>
                    <a:lnTo>
                      <a:pt x="50408" y="14808"/>
                    </a:lnTo>
                    <a:lnTo>
                      <a:pt x="40250" y="36574"/>
                    </a:lnTo>
                    <a:lnTo>
                      <a:pt x="50519" y="46806"/>
                    </a:lnTo>
                    <a:lnTo>
                      <a:pt x="45087" y="58452"/>
                    </a:lnTo>
                    <a:lnTo>
                      <a:pt x="588" y="11906"/>
                    </a:lnTo>
                    <a:lnTo>
                      <a:pt x="5983" y="297"/>
                    </a:lnTo>
                    <a:lnTo>
                      <a:pt x="70537" y="3906"/>
                    </a:lnTo>
                    <a:moveTo>
                      <a:pt x="39581" y="14064"/>
                    </a:moveTo>
                    <a:lnTo>
                      <a:pt x="15917" y="12166"/>
                    </a:lnTo>
                    <a:lnTo>
                      <a:pt x="32660" y="28909"/>
                    </a:lnTo>
                    <a:close/>
                  </a:path>
                </a:pathLst>
              </a:custGeom>
              <a:solidFill>
                <a:srgbClr val="000000"/>
              </a:solidFill>
              <a:ln w="9525" cap="flat">
                <a:noFill/>
                <a:prstDash val="solid"/>
                <a:miter/>
              </a:ln>
            </p:spPr>
            <p:txBody>
              <a:bodyPr rtlCol="0" anchor="ctr"/>
              <a:lstStyle/>
              <a:p>
                <a:endParaRPr lang="en-CA"/>
              </a:p>
            </p:txBody>
          </p:sp>
          <p:sp>
            <p:nvSpPr>
              <p:cNvPr id="811" name="Freeform: Shape 810">
                <a:extLst>
                  <a:ext uri="{FF2B5EF4-FFF2-40B4-BE49-F238E27FC236}">
                    <a16:creationId xmlns:a16="http://schemas.microsoft.com/office/drawing/2014/main" id="{E028CDFA-F481-47C0-8019-A2CB4CA3C323}"/>
                  </a:ext>
                </a:extLst>
              </p:cNvPr>
              <p:cNvSpPr/>
              <p:nvPr/>
            </p:nvSpPr>
            <p:spPr>
              <a:xfrm>
                <a:off x="6218543" y="3765464"/>
                <a:ext cx="59494" cy="61337"/>
              </a:xfrm>
              <a:custGeom>
                <a:avLst/>
                <a:gdLst>
                  <a:gd name="connsiteX0" fmla="*/ 54950 w 59494"/>
                  <a:gd name="connsiteY0" fmla="*/ 61629 h 61337"/>
                  <a:gd name="connsiteX1" fmla="*/ 590 w 59494"/>
                  <a:gd name="connsiteY1" fmla="*/ 36291 h 61337"/>
                  <a:gd name="connsiteX2" fmla="*/ 8813 w 59494"/>
                  <a:gd name="connsiteY2" fmla="*/ 18655 h 61337"/>
                  <a:gd name="connsiteX3" fmla="*/ 15696 w 59494"/>
                  <a:gd name="connsiteY3" fmla="*/ 6005 h 61337"/>
                  <a:gd name="connsiteX4" fmla="*/ 24663 w 59494"/>
                  <a:gd name="connsiteY4" fmla="*/ 647 h 61337"/>
                  <a:gd name="connsiteX5" fmla="*/ 36718 w 59494"/>
                  <a:gd name="connsiteY5" fmla="*/ 2433 h 61337"/>
                  <a:gd name="connsiteX6" fmla="*/ 44309 w 59494"/>
                  <a:gd name="connsiteY6" fmla="*/ 8163 h 61337"/>
                  <a:gd name="connsiteX7" fmla="*/ 47508 w 59494"/>
                  <a:gd name="connsiteY7" fmla="*/ 15306 h 61337"/>
                  <a:gd name="connsiteX8" fmla="*/ 47434 w 59494"/>
                  <a:gd name="connsiteY8" fmla="*/ 22190 h 61337"/>
                  <a:gd name="connsiteX9" fmla="*/ 42895 w 59494"/>
                  <a:gd name="connsiteY9" fmla="*/ 33947 h 61337"/>
                  <a:gd name="connsiteX10" fmla="*/ 39583 w 59494"/>
                  <a:gd name="connsiteY10" fmla="*/ 41091 h 61337"/>
                  <a:gd name="connsiteX11" fmla="*/ 60084 w 59494"/>
                  <a:gd name="connsiteY11" fmla="*/ 50653 h 61337"/>
                  <a:gd name="connsiteX12" fmla="*/ 54950 w 59494"/>
                  <a:gd name="connsiteY12" fmla="*/ 61629 h 61337"/>
                  <a:gd name="connsiteX13" fmla="*/ 14915 w 59494"/>
                  <a:gd name="connsiteY13" fmla="*/ 29594 h 61337"/>
                  <a:gd name="connsiteX14" fmla="*/ 30319 w 59494"/>
                  <a:gd name="connsiteY14" fmla="*/ 36812 h 61337"/>
                  <a:gd name="connsiteX15" fmla="*/ 33146 w 59494"/>
                  <a:gd name="connsiteY15" fmla="*/ 30784 h 61337"/>
                  <a:gd name="connsiteX16" fmla="*/ 36309 w 59494"/>
                  <a:gd name="connsiteY16" fmla="*/ 21706 h 61337"/>
                  <a:gd name="connsiteX17" fmla="*/ 35267 w 59494"/>
                  <a:gd name="connsiteY17" fmla="*/ 17018 h 61337"/>
                  <a:gd name="connsiteX18" fmla="*/ 31621 w 59494"/>
                  <a:gd name="connsiteY18" fmla="*/ 13818 h 61337"/>
                  <a:gd name="connsiteX19" fmla="*/ 25891 w 59494"/>
                  <a:gd name="connsiteY19" fmla="*/ 13260 h 61337"/>
                  <a:gd name="connsiteX20" fmla="*/ 21426 w 59494"/>
                  <a:gd name="connsiteY20" fmla="*/ 16571 h 61337"/>
                  <a:gd name="connsiteX21" fmla="*/ 17371 w 59494"/>
                  <a:gd name="connsiteY21" fmla="*/ 24310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950" y="61629"/>
                    </a:moveTo>
                    <a:lnTo>
                      <a:pt x="590" y="36291"/>
                    </a:lnTo>
                    <a:lnTo>
                      <a:pt x="8813" y="18655"/>
                    </a:lnTo>
                    <a:cubicBezTo>
                      <a:pt x="11901" y="11995"/>
                      <a:pt x="14208" y="7753"/>
                      <a:pt x="15696" y="6005"/>
                    </a:cubicBezTo>
                    <a:cubicBezTo>
                      <a:pt x="17966" y="3251"/>
                      <a:pt x="20980" y="1465"/>
                      <a:pt x="24663" y="647"/>
                    </a:cubicBezTo>
                    <a:cubicBezTo>
                      <a:pt x="28384" y="-172"/>
                      <a:pt x="32402" y="424"/>
                      <a:pt x="36718" y="2433"/>
                    </a:cubicBezTo>
                    <a:cubicBezTo>
                      <a:pt x="40067" y="3995"/>
                      <a:pt x="42597" y="5893"/>
                      <a:pt x="44309" y="8163"/>
                    </a:cubicBezTo>
                    <a:cubicBezTo>
                      <a:pt x="46020" y="10432"/>
                      <a:pt x="47099" y="12813"/>
                      <a:pt x="47508" y="15306"/>
                    </a:cubicBezTo>
                    <a:cubicBezTo>
                      <a:pt x="47955" y="17762"/>
                      <a:pt x="47918" y="20069"/>
                      <a:pt x="47434" y="22190"/>
                    </a:cubicBezTo>
                    <a:cubicBezTo>
                      <a:pt x="46727" y="25055"/>
                      <a:pt x="45239" y="28961"/>
                      <a:pt x="42895" y="33947"/>
                    </a:cubicBezTo>
                    <a:lnTo>
                      <a:pt x="39583" y="41091"/>
                    </a:lnTo>
                    <a:lnTo>
                      <a:pt x="60084" y="50653"/>
                    </a:lnTo>
                    <a:lnTo>
                      <a:pt x="54950" y="61629"/>
                    </a:lnTo>
                    <a:moveTo>
                      <a:pt x="14915" y="29594"/>
                    </a:moveTo>
                    <a:lnTo>
                      <a:pt x="30319" y="36812"/>
                    </a:lnTo>
                    <a:lnTo>
                      <a:pt x="33146" y="30784"/>
                    </a:lnTo>
                    <a:cubicBezTo>
                      <a:pt x="35156" y="26468"/>
                      <a:pt x="36197" y="23417"/>
                      <a:pt x="36309" y="21706"/>
                    </a:cubicBezTo>
                    <a:cubicBezTo>
                      <a:pt x="36421" y="19994"/>
                      <a:pt x="36086" y="18432"/>
                      <a:pt x="35267" y="17018"/>
                    </a:cubicBezTo>
                    <a:cubicBezTo>
                      <a:pt x="34449" y="15641"/>
                      <a:pt x="33221" y="14562"/>
                      <a:pt x="31621" y="13818"/>
                    </a:cubicBezTo>
                    <a:cubicBezTo>
                      <a:pt x="29612" y="12888"/>
                      <a:pt x="27714" y="12702"/>
                      <a:pt x="25891" y="13260"/>
                    </a:cubicBezTo>
                    <a:cubicBezTo>
                      <a:pt x="24068" y="13855"/>
                      <a:pt x="22580" y="14934"/>
                      <a:pt x="21426" y="16571"/>
                    </a:cubicBezTo>
                    <a:cubicBezTo>
                      <a:pt x="20571" y="17762"/>
                      <a:pt x="19231" y="20329"/>
                      <a:pt x="17371" y="24310"/>
                    </a:cubicBezTo>
                    <a:close/>
                  </a:path>
                </a:pathLst>
              </a:custGeom>
              <a:solidFill>
                <a:srgbClr val="000000"/>
              </a:solidFill>
              <a:ln w="9525" cap="flat">
                <a:noFill/>
                <a:prstDash val="solid"/>
                <a:miter/>
              </a:ln>
            </p:spPr>
            <p:txBody>
              <a:bodyPr rtlCol="0" anchor="ctr"/>
              <a:lstStyle/>
              <a:p>
                <a:endParaRPr lang="en-CA"/>
              </a:p>
            </p:txBody>
          </p:sp>
          <p:sp>
            <p:nvSpPr>
              <p:cNvPr id="812" name="Freeform: Shape 811">
                <a:extLst>
                  <a:ext uri="{FF2B5EF4-FFF2-40B4-BE49-F238E27FC236}">
                    <a16:creationId xmlns:a16="http://schemas.microsoft.com/office/drawing/2014/main" id="{AC6F2302-4E40-43B0-A0AA-A2F89CA0D4E0}"/>
                  </a:ext>
                </a:extLst>
              </p:cNvPr>
              <p:cNvSpPr/>
              <p:nvPr/>
            </p:nvSpPr>
            <p:spPr>
              <a:xfrm>
                <a:off x="6242175" y="3711626"/>
                <a:ext cx="77167" cy="64465"/>
              </a:xfrm>
              <a:custGeom>
                <a:avLst/>
                <a:gdLst>
                  <a:gd name="connsiteX0" fmla="*/ 54989 w 77167"/>
                  <a:gd name="connsiteY0" fmla="*/ 64751 h 64465"/>
                  <a:gd name="connsiteX1" fmla="*/ 593 w 77167"/>
                  <a:gd name="connsiteY1" fmla="*/ 39413 h 64465"/>
                  <a:gd name="connsiteX2" fmla="*/ 11383 w 77167"/>
                  <a:gd name="connsiteY2" fmla="*/ 16308 h 64465"/>
                  <a:gd name="connsiteX3" fmla="*/ 18750 w 77167"/>
                  <a:gd name="connsiteY3" fmla="*/ 4327 h 64465"/>
                  <a:gd name="connsiteX4" fmla="*/ 26898 w 77167"/>
                  <a:gd name="connsiteY4" fmla="*/ 420 h 64465"/>
                  <a:gd name="connsiteX5" fmla="*/ 36572 w 77167"/>
                  <a:gd name="connsiteY5" fmla="*/ 2057 h 64465"/>
                  <a:gd name="connsiteX6" fmla="*/ 45018 w 77167"/>
                  <a:gd name="connsiteY6" fmla="*/ 10355 h 64465"/>
                  <a:gd name="connsiteX7" fmla="*/ 45018 w 77167"/>
                  <a:gd name="connsiteY7" fmla="*/ 23451 h 64465"/>
                  <a:gd name="connsiteX8" fmla="*/ 52348 w 77167"/>
                  <a:gd name="connsiteY8" fmla="*/ 19693 h 64465"/>
                  <a:gd name="connsiteX9" fmla="*/ 64068 w 77167"/>
                  <a:gd name="connsiteY9" fmla="*/ 17573 h 64465"/>
                  <a:gd name="connsiteX10" fmla="*/ 77760 w 77167"/>
                  <a:gd name="connsiteY10" fmla="*/ 15861 h 64465"/>
                  <a:gd name="connsiteX11" fmla="*/ 71658 w 77167"/>
                  <a:gd name="connsiteY11" fmla="*/ 28995 h 64465"/>
                  <a:gd name="connsiteX12" fmla="*/ 56106 w 77167"/>
                  <a:gd name="connsiteY12" fmla="*/ 31414 h 64465"/>
                  <a:gd name="connsiteX13" fmla="*/ 45427 w 77167"/>
                  <a:gd name="connsiteY13" fmla="*/ 33497 h 64465"/>
                  <a:gd name="connsiteX14" fmla="*/ 41632 w 77167"/>
                  <a:gd name="connsiteY14" fmla="*/ 35730 h 64465"/>
                  <a:gd name="connsiteX15" fmla="*/ 38432 w 77167"/>
                  <a:gd name="connsiteY15" fmla="*/ 40976 h 64465"/>
                  <a:gd name="connsiteX16" fmla="*/ 37391 w 77167"/>
                  <a:gd name="connsiteY16" fmla="*/ 43208 h 64465"/>
                  <a:gd name="connsiteX17" fmla="*/ 60087 w 77167"/>
                  <a:gd name="connsiteY17" fmla="*/ 53775 h 64465"/>
                  <a:gd name="connsiteX18" fmla="*/ 54989 w 77167"/>
                  <a:gd name="connsiteY18" fmla="*/ 64751 h 64465"/>
                  <a:gd name="connsiteX19" fmla="*/ 28721 w 77167"/>
                  <a:gd name="connsiteY19" fmla="*/ 39153 h 64465"/>
                  <a:gd name="connsiteX20" fmla="*/ 32516 w 77167"/>
                  <a:gd name="connsiteY20" fmla="*/ 31042 h 64465"/>
                  <a:gd name="connsiteX21" fmla="*/ 36423 w 77167"/>
                  <a:gd name="connsiteY21" fmla="*/ 20847 h 64465"/>
                  <a:gd name="connsiteX22" fmla="*/ 35567 w 77167"/>
                  <a:gd name="connsiteY22" fmla="*/ 16717 h 64465"/>
                  <a:gd name="connsiteX23" fmla="*/ 32033 w 77167"/>
                  <a:gd name="connsiteY23" fmla="*/ 13703 h 64465"/>
                  <a:gd name="connsiteX24" fmla="*/ 26898 w 77167"/>
                  <a:gd name="connsiteY24" fmla="*/ 13071 h 64465"/>
                  <a:gd name="connsiteX25" fmla="*/ 22843 w 77167"/>
                  <a:gd name="connsiteY25" fmla="*/ 16233 h 64465"/>
                  <a:gd name="connsiteX26" fmla="*/ 18899 w 77167"/>
                  <a:gd name="connsiteY26" fmla="*/ 24158 h 64465"/>
                  <a:gd name="connsiteX27" fmla="*/ 14918 w 77167"/>
                  <a:gd name="connsiteY27" fmla="*/ 32716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989" y="64751"/>
                    </a:moveTo>
                    <a:lnTo>
                      <a:pt x="593" y="39413"/>
                    </a:lnTo>
                    <a:lnTo>
                      <a:pt x="11383" y="16308"/>
                    </a:lnTo>
                    <a:cubicBezTo>
                      <a:pt x="14099" y="10503"/>
                      <a:pt x="16555" y="6485"/>
                      <a:pt x="18750" y="4327"/>
                    </a:cubicBezTo>
                    <a:cubicBezTo>
                      <a:pt x="20945" y="2132"/>
                      <a:pt x="23661" y="830"/>
                      <a:pt x="26898" y="420"/>
                    </a:cubicBezTo>
                    <a:cubicBezTo>
                      <a:pt x="30135" y="11"/>
                      <a:pt x="33372" y="532"/>
                      <a:pt x="36572" y="2057"/>
                    </a:cubicBezTo>
                    <a:cubicBezTo>
                      <a:pt x="40665" y="3955"/>
                      <a:pt x="43492" y="6708"/>
                      <a:pt x="45018" y="10355"/>
                    </a:cubicBezTo>
                    <a:cubicBezTo>
                      <a:pt x="46543" y="14001"/>
                      <a:pt x="46543" y="18354"/>
                      <a:pt x="45018" y="23451"/>
                    </a:cubicBezTo>
                    <a:cubicBezTo>
                      <a:pt x="47511" y="21740"/>
                      <a:pt x="49967" y="20475"/>
                      <a:pt x="52348" y="19693"/>
                    </a:cubicBezTo>
                    <a:cubicBezTo>
                      <a:pt x="54692" y="18949"/>
                      <a:pt x="58636" y="18205"/>
                      <a:pt x="64068" y="17573"/>
                    </a:cubicBezTo>
                    <a:lnTo>
                      <a:pt x="77760" y="15861"/>
                    </a:lnTo>
                    <a:lnTo>
                      <a:pt x="71658" y="28995"/>
                    </a:lnTo>
                    <a:lnTo>
                      <a:pt x="56106" y="31414"/>
                    </a:lnTo>
                    <a:cubicBezTo>
                      <a:pt x="50562" y="32270"/>
                      <a:pt x="47027" y="32976"/>
                      <a:pt x="45427" y="33497"/>
                    </a:cubicBezTo>
                    <a:cubicBezTo>
                      <a:pt x="43827" y="34018"/>
                      <a:pt x="42562" y="34762"/>
                      <a:pt x="41632" y="35730"/>
                    </a:cubicBezTo>
                    <a:cubicBezTo>
                      <a:pt x="40665" y="36697"/>
                      <a:pt x="39623" y="38446"/>
                      <a:pt x="38432" y="40976"/>
                    </a:cubicBezTo>
                    <a:lnTo>
                      <a:pt x="37391" y="43208"/>
                    </a:lnTo>
                    <a:lnTo>
                      <a:pt x="60087" y="53775"/>
                    </a:lnTo>
                    <a:lnTo>
                      <a:pt x="54989" y="64751"/>
                    </a:lnTo>
                    <a:moveTo>
                      <a:pt x="28721" y="39153"/>
                    </a:moveTo>
                    <a:lnTo>
                      <a:pt x="32516" y="31042"/>
                    </a:lnTo>
                    <a:cubicBezTo>
                      <a:pt x="34972" y="25758"/>
                      <a:pt x="36274" y="22372"/>
                      <a:pt x="36423" y="20847"/>
                    </a:cubicBezTo>
                    <a:cubicBezTo>
                      <a:pt x="36609" y="19321"/>
                      <a:pt x="36312" y="17945"/>
                      <a:pt x="35567" y="16717"/>
                    </a:cubicBezTo>
                    <a:cubicBezTo>
                      <a:pt x="34823" y="15452"/>
                      <a:pt x="33633" y="14447"/>
                      <a:pt x="32033" y="13703"/>
                    </a:cubicBezTo>
                    <a:cubicBezTo>
                      <a:pt x="30172" y="12847"/>
                      <a:pt x="28461" y="12624"/>
                      <a:pt x="26898" y="13071"/>
                    </a:cubicBezTo>
                    <a:cubicBezTo>
                      <a:pt x="25335" y="13554"/>
                      <a:pt x="23959" y="14596"/>
                      <a:pt x="22843" y="16233"/>
                    </a:cubicBezTo>
                    <a:cubicBezTo>
                      <a:pt x="22284" y="17052"/>
                      <a:pt x="20982" y="19693"/>
                      <a:pt x="18899" y="24158"/>
                    </a:cubicBezTo>
                    <a:lnTo>
                      <a:pt x="14918" y="32716"/>
                    </a:lnTo>
                    <a:close/>
                  </a:path>
                </a:pathLst>
              </a:custGeom>
              <a:solidFill>
                <a:srgbClr val="000000"/>
              </a:solidFill>
              <a:ln w="9525" cap="flat">
                <a:noFill/>
                <a:prstDash val="solid"/>
                <a:miter/>
              </a:ln>
            </p:spPr>
            <p:txBody>
              <a:bodyPr rtlCol="0" anchor="ctr"/>
              <a:lstStyle/>
              <a:p>
                <a:endParaRPr lang="en-CA"/>
              </a:p>
            </p:txBody>
          </p:sp>
        </p:grpSp>
        <p:grpSp>
          <p:nvGrpSpPr>
            <p:cNvPr id="694" name="Graphic 4">
              <a:extLst>
                <a:ext uri="{FF2B5EF4-FFF2-40B4-BE49-F238E27FC236}">
                  <a16:creationId xmlns:a16="http://schemas.microsoft.com/office/drawing/2014/main" id="{420D9F50-9DF0-48E3-9C17-AB849AAE2078}"/>
                </a:ext>
              </a:extLst>
            </p:cNvPr>
            <p:cNvGrpSpPr/>
            <p:nvPr/>
          </p:nvGrpSpPr>
          <p:grpSpPr>
            <a:xfrm>
              <a:off x="5939893" y="4788470"/>
              <a:ext cx="89741" cy="139722"/>
              <a:chOff x="6371364" y="3701383"/>
              <a:chExt cx="121283" cy="188831"/>
            </a:xfrm>
          </p:grpSpPr>
          <p:sp>
            <p:nvSpPr>
              <p:cNvPr id="807" name="Freeform: Shape 806">
                <a:extLst>
                  <a:ext uri="{FF2B5EF4-FFF2-40B4-BE49-F238E27FC236}">
                    <a16:creationId xmlns:a16="http://schemas.microsoft.com/office/drawing/2014/main" id="{6E63C208-EBF8-42F9-86C7-CDE933F7AD04}"/>
                  </a:ext>
                </a:extLst>
              </p:cNvPr>
              <p:cNvSpPr/>
              <p:nvPr/>
            </p:nvSpPr>
            <p:spPr>
              <a:xfrm>
                <a:off x="6371364" y="3812341"/>
                <a:ext cx="78878" cy="77874"/>
              </a:xfrm>
              <a:custGeom>
                <a:avLst/>
                <a:gdLst>
                  <a:gd name="connsiteX0" fmla="*/ 54966 w 78878"/>
                  <a:gd name="connsiteY0" fmla="*/ 78172 h 77874"/>
                  <a:gd name="connsiteX1" fmla="*/ 606 w 78878"/>
                  <a:gd name="connsiteY1" fmla="*/ 52834 h 77874"/>
                  <a:gd name="connsiteX2" fmla="*/ 8271 w 78878"/>
                  <a:gd name="connsiteY2" fmla="*/ 36389 h 77874"/>
                  <a:gd name="connsiteX3" fmla="*/ 49943 w 78878"/>
                  <a:gd name="connsiteY3" fmla="*/ 43830 h 77874"/>
                  <a:gd name="connsiteX4" fmla="*/ 17424 w 78878"/>
                  <a:gd name="connsiteY4" fmla="*/ 16781 h 77874"/>
                  <a:gd name="connsiteX5" fmla="*/ 25089 w 78878"/>
                  <a:gd name="connsiteY5" fmla="*/ 298 h 77874"/>
                  <a:gd name="connsiteX6" fmla="*/ 79485 w 78878"/>
                  <a:gd name="connsiteY6" fmla="*/ 25673 h 77874"/>
                  <a:gd name="connsiteX7" fmla="*/ 74723 w 78878"/>
                  <a:gd name="connsiteY7" fmla="*/ 35868 h 77874"/>
                  <a:gd name="connsiteX8" fmla="*/ 31897 w 78878"/>
                  <a:gd name="connsiteY8" fmla="*/ 15888 h 77874"/>
                  <a:gd name="connsiteX9" fmla="*/ 69700 w 78878"/>
                  <a:gd name="connsiteY9" fmla="*/ 46658 h 77874"/>
                  <a:gd name="connsiteX10" fmla="*/ 64751 w 78878"/>
                  <a:gd name="connsiteY10" fmla="*/ 57225 h 77874"/>
                  <a:gd name="connsiteX11" fmla="*/ 16940 w 78878"/>
                  <a:gd name="connsiteY11" fmla="*/ 48035 h 77874"/>
                  <a:gd name="connsiteX12" fmla="*/ 59728 w 78878"/>
                  <a:gd name="connsiteY12" fmla="*/ 67978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966" y="78172"/>
                    </a:moveTo>
                    <a:lnTo>
                      <a:pt x="606" y="52834"/>
                    </a:lnTo>
                    <a:lnTo>
                      <a:pt x="8271" y="36389"/>
                    </a:lnTo>
                    <a:lnTo>
                      <a:pt x="49943" y="43830"/>
                    </a:lnTo>
                    <a:lnTo>
                      <a:pt x="17424" y="16781"/>
                    </a:lnTo>
                    <a:lnTo>
                      <a:pt x="25089" y="298"/>
                    </a:lnTo>
                    <a:lnTo>
                      <a:pt x="79485" y="25673"/>
                    </a:lnTo>
                    <a:lnTo>
                      <a:pt x="74723" y="35868"/>
                    </a:lnTo>
                    <a:lnTo>
                      <a:pt x="31897" y="15888"/>
                    </a:lnTo>
                    <a:lnTo>
                      <a:pt x="69700" y="46658"/>
                    </a:lnTo>
                    <a:lnTo>
                      <a:pt x="64751" y="57225"/>
                    </a:lnTo>
                    <a:lnTo>
                      <a:pt x="16940" y="48035"/>
                    </a:lnTo>
                    <a:lnTo>
                      <a:pt x="59728" y="67978"/>
                    </a:lnTo>
                    <a:close/>
                  </a:path>
                </a:pathLst>
              </a:custGeom>
              <a:solidFill>
                <a:srgbClr val="000000"/>
              </a:solidFill>
              <a:ln w="9525" cap="flat">
                <a:noFill/>
                <a:prstDash val="solid"/>
                <a:miter/>
              </a:ln>
            </p:spPr>
            <p:txBody>
              <a:bodyPr rtlCol="0" anchor="ctr"/>
              <a:lstStyle/>
              <a:p>
                <a:endParaRPr lang="en-CA"/>
              </a:p>
            </p:txBody>
          </p:sp>
          <p:sp>
            <p:nvSpPr>
              <p:cNvPr id="808" name="Freeform: Shape 807">
                <a:extLst>
                  <a:ext uri="{FF2B5EF4-FFF2-40B4-BE49-F238E27FC236}">
                    <a16:creationId xmlns:a16="http://schemas.microsoft.com/office/drawing/2014/main" id="{342A0EDE-B880-48E1-BC73-8BCF002F9579}"/>
                  </a:ext>
                </a:extLst>
              </p:cNvPr>
              <p:cNvSpPr/>
              <p:nvPr/>
            </p:nvSpPr>
            <p:spPr>
              <a:xfrm>
                <a:off x="6408240" y="3774181"/>
                <a:ext cx="69949" cy="58154"/>
              </a:xfrm>
              <a:custGeom>
                <a:avLst/>
                <a:gdLst>
                  <a:gd name="connsiteX0" fmla="*/ 70559 w 69949"/>
                  <a:gd name="connsiteY0" fmla="*/ 3900 h 58154"/>
                  <a:gd name="connsiteX1" fmla="*/ 64978 w 69949"/>
                  <a:gd name="connsiteY1" fmla="*/ 15844 h 58154"/>
                  <a:gd name="connsiteX2" fmla="*/ 50430 w 69949"/>
                  <a:gd name="connsiteY2" fmla="*/ 14802 h 58154"/>
                  <a:gd name="connsiteX3" fmla="*/ 40272 w 69949"/>
                  <a:gd name="connsiteY3" fmla="*/ 36568 h 58154"/>
                  <a:gd name="connsiteX4" fmla="*/ 50541 w 69949"/>
                  <a:gd name="connsiteY4" fmla="*/ 46800 h 58154"/>
                  <a:gd name="connsiteX5" fmla="*/ 45109 w 69949"/>
                  <a:gd name="connsiteY5" fmla="*/ 58446 h 58154"/>
                  <a:gd name="connsiteX6" fmla="*/ 609 w 69949"/>
                  <a:gd name="connsiteY6" fmla="*/ 11900 h 58154"/>
                  <a:gd name="connsiteX7" fmla="*/ 6005 w 69949"/>
                  <a:gd name="connsiteY7" fmla="*/ 291 h 58154"/>
                  <a:gd name="connsiteX8" fmla="*/ 70559 w 69949"/>
                  <a:gd name="connsiteY8" fmla="*/ 3900 h 58154"/>
                  <a:gd name="connsiteX9" fmla="*/ 39602 w 69949"/>
                  <a:gd name="connsiteY9" fmla="*/ 14058 h 58154"/>
                  <a:gd name="connsiteX10" fmla="*/ 15939 w 69949"/>
                  <a:gd name="connsiteY10" fmla="*/ 12160 h 58154"/>
                  <a:gd name="connsiteX11" fmla="*/ 32682 w 69949"/>
                  <a:gd name="connsiteY11" fmla="*/ 28904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559" y="3900"/>
                    </a:moveTo>
                    <a:lnTo>
                      <a:pt x="64978" y="15844"/>
                    </a:lnTo>
                    <a:lnTo>
                      <a:pt x="50430" y="14802"/>
                    </a:lnTo>
                    <a:lnTo>
                      <a:pt x="40272" y="36568"/>
                    </a:lnTo>
                    <a:lnTo>
                      <a:pt x="50541" y="46800"/>
                    </a:lnTo>
                    <a:lnTo>
                      <a:pt x="45109" y="58446"/>
                    </a:lnTo>
                    <a:lnTo>
                      <a:pt x="609" y="11900"/>
                    </a:lnTo>
                    <a:lnTo>
                      <a:pt x="6005" y="291"/>
                    </a:lnTo>
                    <a:lnTo>
                      <a:pt x="70559" y="3900"/>
                    </a:lnTo>
                    <a:moveTo>
                      <a:pt x="39602" y="14058"/>
                    </a:moveTo>
                    <a:lnTo>
                      <a:pt x="15939" y="12160"/>
                    </a:lnTo>
                    <a:lnTo>
                      <a:pt x="32682" y="28904"/>
                    </a:lnTo>
                    <a:close/>
                  </a:path>
                </a:pathLst>
              </a:custGeom>
              <a:solidFill>
                <a:srgbClr val="000000"/>
              </a:solidFill>
              <a:ln w="9525" cap="flat">
                <a:noFill/>
                <a:prstDash val="solid"/>
                <a:miter/>
              </a:ln>
            </p:spPr>
            <p:txBody>
              <a:bodyPr rtlCol="0" anchor="ctr"/>
              <a:lstStyle/>
              <a:p>
                <a:endParaRPr lang="en-CA"/>
              </a:p>
            </p:txBody>
          </p:sp>
          <p:sp>
            <p:nvSpPr>
              <p:cNvPr id="809" name="Freeform: Shape 808">
                <a:extLst>
                  <a:ext uri="{FF2B5EF4-FFF2-40B4-BE49-F238E27FC236}">
                    <a16:creationId xmlns:a16="http://schemas.microsoft.com/office/drawing/2014/main" id="{8EE5C5E4-FE9B-44A5-83C0-AC1452A894AB}"/>
                  </a:ext>
                </a:extLst>
              </p:cNvPr>
              <p:cNvSpPr/>
              <p:nvPr/>
            </p:nvSpPr>
            <p:spPr>
              <a:xfrm>
                <a:off x="6423890" y="3701383"/>
                <a:ext cx="68758" cy="56294"/>
              </a:xfrm>
              <a:custGeom>
                <a:avLst/>
                <a:gdLst>
                  <a:gd name="connsiteX0" fmla="*/ 64273 w 68758"/>
                  <a:gd name="connsiteY0" fmla="*/ 56580 h 56294"/>
                  <a:gd name="connsiteX1" fmla="*/ 41391 w 68758"/>
                  <a:gd name="connsiteY1" fmla="*/ 45901 h 56294"/>
                  <a:gd name="connsiteX2" fmla="*/ 612 w 68758"/>
                  <a:gd name="connsiteY2" fmla="*/ 51110 h 56294"/>
                  <a:gd name="connsiteX3" fmla="*/ 6602 w 68758"/>
                  <a:gd name="connsiteY3" fmla="*/ 38274 h 56294"/>
                  <a:gd name="connsiteX4" fmla="*/ 34098 w 68758"/>
                  <a:gd name="connsiteY4" fmla="*/ 35483 h 56294"/>
                  <a:gd name="connsiteX5" fmla="*/ 18434 w 68758"/>
                  <a:gd name="connsiteY5" fmla="*/ 12936 h 56294"/>
                  <a:gd name="connsiteX6" fmla="*/ 24313 w 68758"/>
                  <a:gd name="connsiteY6" fmla="*/ 286 h 56294"/>
                  <a:gd name="connsiteX7" fmla="*/ 46563 w 68758"/>
                  <a:gd name="connsiteY7" fmla="*/ 35000 h 56294"/>
                  <a:gd name="connsiteX8" fmla="*/ 69371 w 68758"/>
                  <a:gd name="connsiteY8" fmla="*/ 45641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4273" y="56580"/>
                    </a:moveTo>
                    <a:lnTo>
                      <a:pt x="41391" y="45901"/>
                    </a:lnTo>
                    <a:lnTo>
                      <a:pt x="612" y="51110"/>
                    </a:lnTo>
                    <a:lnTo>
                      <a:pt x="6602" y="38274"/>
                    </a:lnTo>
                    <a:lnTo>
                      <a:pt x="34098" y="35483"/>
                    </a:lnTo>
                    <a:lnTo>
                      <a:pt x="18434" y="12936"/>
                    </a:lnTo>
                    <a:lnTo>
                      <a:pt x="24313" y="286"/>
                    </a:lnTo>
                    <a:lnTo>
                      <a:pt x="46563" y="35000"/>
                    </a:lnTo>
                    <a:lnTo>
                      <a:pt x="69371" y="45641"/>
                    </a:lnTo>
                    <a:close/>
                  </a:path>
                </a:pathLst>
              </a:custGeom>
              <a:solidFill>
                <a:srgbClr val="000000"/>
              </a:solidFill>
              <a:ln w="9525" cap="flat">
                <a:noFill/>
                <a:prstDash val="solid"/>
                <a:miter/>
              </a:ln>
            </p:spPr>
            <p:txBody>
              <a:bodyPr rtlCol="0" anchor="ctr"/>
              <a:lstStyle/>
              <a:p>
                <a:endParaRPr lang="en-CA"/>
              </a:p>
            </p:txBody>
          </p:sp>
        </p:grpSp>
        <p:grpSp>
          <p:nvGrpSpPr>
            <p:cNvPr id="695" name="Graphic 4">
              <a:extLst>
                <a:ext uri="{FF2B5EF4-FFF2-40B4-BE49-F238E27FC236}">
                  <a16:creationId xmlns:a16="http://schemas.microsoft.com/office/drawing/2014/main" id="{3C44E40C-1C2C-41CC-AD25-ECCA7F57F8E1}"/>
                </a:ext>
              </a:extLst>
            </p:cNvPr>
            <p:cNvGrpSpPr/>
            <p:nvPr/>
          </p:nvGrpSpPr>
          <p:grpSpPr>
            <a:xfrm>
              <a:off x="6087544" y="4793016"/>
              <a:ext cx="81877" cy="121867"/>
              <a:chOff x="6570911" y="3707527"/>
              <a:chExt cx="110654" cy="164700"/>
            </a:xfrm>
          </p:grpSpPr>
          <p:sp>
            <p:nvSpPr>
              <p:cNvPr id="804" name="Freeform: Shape 803">
                <a:extLst>
                  <a:ext uri="{FF2B5EF4-FFF2-40B4-BE49-F238E27FC236}">
                    <a16:creationId xmlns:a16="http://schemas.microsoft.com/office/drawing/2014/main" id="{CCD3E51A-C90F-468E-A921-C39BFA91AFB7}"/>
                  </a:ext>
                </a:extLst>
              </p:cNvPr>
              <p:cNvSpPr/>
              <p:nvPr/>
            </p:nvSpPr>
            <p:spPr>
              <a:xfrm>
                <a:off x="6570911" y="3817295"/>
                <a:ext cx="54482" cy="54933"/>
              </a:xfrm>
              <a:custGeom>
                <a:avLst/>
                <a:gdLst>
                  <a:gd name="connsiteX0" fmla="*/ 626 w 54482"/>
                  <a:gd name="connsiteY0" fmla="*/ 11272 h 54933"/>
                  <a:gd name="connsiteX1" fmla="*/ 5724 w 54482"/>
                  <a:gd name="connsiteY1" fmla="*/ 296 h 54933"/>
                  <a:gd name="connsiteX2" fmla="*/ 40140 w 54482"/>
                  <a:gd name="connsiteY2" fmla="*/ 16370 h 54933"/>
                  <a:gd name="connsiteX3" fmla="*/ 49963 w 54482"/>
                  <a:gd name="connsiteY3" fmla="*/ 22397 h 54933"/>
                  <a:gd name="connsiteX4" fmla="*/ 54911 w 54482"/>
                  <a:gd name="connsiteY4" fmla="*/ 31736 h 54933"/>
                  <a:gd name="connsiteX5" fmla="*/ 52605 w 54482"/>
                  <a:gd name="connsiteY5" fmla="*/ 44126 h 54933"/>
                  <a:gd name="connsiteX6" fmla="*/ 42335 w 54482"/>
                  <a:gd name="connsiteY6" fmla="*/ 54432 h 54933"/>
                  <a:gd name="connsiteX7" fmla="*/ 27081 w 54482"/>
                  <a:gd name="connsiteY7" fmla="*/ 52646 h 54933"/>
                  <a:gd name="connsiteX8" fmla="*/ 30690 w 54482"/>
                  <a:gd name="connsiteY8" fmla="*/ 41708 h 54933"/>
                  <a:gd name="connsiteX9" fmla="*/ 37945 w 54482"/>
                  <a:gd name="connsiteY9" fmla="*/ 43419 h 54933"/>
                  <a:gd name="connsiteX10" fmla="*/ 43414 w 54482"/>
                  <a:gd name="connsiteY10" fmla="*/ 39401 h 54933"/>
                  <a:gd name="connsiteX11" fmla="*/ 43712 w 54482"/>
                  <a:gd name="connsiteY11" fmla="*/ 33224 h 54933"/>
                  <a:gd name="connsiteX12" fmla="*/ 35750 w 54482"/>
                  <a:gd name="connsiteY12" fmla="*/ 27643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626" y="11272"/>
                    </a:moveTo>
                    <a:lnTo>
                      <a:pt x="5724" y="296"/>
                    </a:lnTo>
                    <a:lnTo>
                      <a:pt x="40140" y="16370"/>
                    </a:lnTo>
                    <a:cubicBezTo>
                      <a:pt x="44642" y="18453"/>
                      <a:pt x="47916" y="20462"/>
                      <a:pt x="49963" y="22397"/>
                    </a:cubicBezTo>
                    <a:cubicBezTo>
                      <a:pt x="52642" y="24927"/>
                      <a:pt x="54279" y="28053"/>
                      <a:pt x="54911" y="31736"/>
                    </a:cubicBezTo>
                    <a:cubicBezTo>
                      <a:pt x="55507" y="35420"/>
                      <a:pt x="54763" y="39550"/>
                      <a:pt x="52605" y="44126"/>
                    </a:cubicBezTo>
                    <a:cubicBezTo>
                      <a:pt x="50112" y="49484"/>
                      <a:pt x="46689" y="52944"/>
                      <a:pt x="42335" y="54432"/>
                    </a:cubicBezTo>
                    <a:cubicBezTo>
                      <a:pt x="37982" y="55921"/>
                      <a:pt x="32885" y="55325"/>
                      <a:pt x="27081" y="52646"/>
                    </a:cubicBezTo>
                    <a:lnTo>
                      <a:pt x="30690" y="41708"/>
                    </a:lnTo>
                    <a:cubicBezTo>
                      <a:pt x="33889" y="43047"/>
                      <a:pt x="36308" y="43642"/>
                      <a:pt x="37945" y="43419"/>
                    </a:cubicBezTo>
                    <a:cubicBezTo>
                      <a:pt x="40438" y="43159"/>
                      <a:pt x="42261" y="41819"/>
                      <a:pt x="43414" y="39401"/>
                    </a:cubicBezTo>
                    <a:cubicBezTo>
                      <a:pt x="44531" y="36945"/>
                      <a:pt x="44642" y="34861"/>
                      <a:pt x="43712" y="33224"/>
                    </a:cubicBezTo>
                    <a:cubicBezTo>
                      <a:pt x="42819" y="31550"/>
                      <a:pt x="40140" y="29690"/>
                      <a:pt x="35750" y="27643"/>
                    </a:cubicBezTo>
                    <a:close/>
                  </a:path>
                </a:pathLst>
              </a:custGeom>
              <a:solidFill>
                <a:srgbClr val="000000"/>
              </a:solidFill>
              <a:ln w="9525" cap="flat">
                <a:noFill/>
                <a:prstDash val="solid"/>
                <a:miter/>
              </a:ln>
            </p:spPr>
            <p:txBody>
              <a:bodyPr rtlCol="0" anchor="ctr"/>
              <a:lstStyle/>
              <a:p>
                <a:endParaRPr lang="en-CA"/>
              </a:p>
            </p:txBody>
          </p:sp>
          <p:sp>
            <p:nvSpPr>
              <p:cNvPr id="805" name="Freeform: Shape 804">
                <a:extLst>
                  <a:ext uri="{FF2B5EF4-FFF2-40B4-BE49-F238E27FC236}">
                    <a16:creationId xmlns:a16="http://schemas.microsoft.com/office/drawing/2014/main" id="{DCE34844-FCBE-4E03-9768-22B66033ED87}"/>
                  </a:ext>
                </a:extLst>
              </p:cNvPr>
              <p:cNvSpPr/>
              <p:nvPr/>
            </p:nvSpPr>
            <p:spPr>
              <a:xfrm>
                <a:off x="6581418" y="3762354"/>
                <a:ext cx="68970" cy="62537"/>
              </a:xfrm>
              <a:custGeom>
                <a:avLst/>
                <a:gdLst>
                  <a:gd name="connsiteX0" fmla="*/ 628 w 68970"/>
                  <a:gd name="connsiteY0" fmla="*/ 43638 h 62537"/>
                  <a:gd name="connsiteX1" fmla="*/ 5726 w 68970"/>
                  <a:gd name="connsiteY1" fmla="*/ 32662 h 62537"/>
                  <a:gd name="connsiteX2" fmla="*/ 35194 w 68970"/>
                  <a:gd name="connsiteY2" fmla="*/ 46391 h 62537"/>
                  <a:gd name="connsiteX3" fmla="*/ 44458 w 68970"/>
                  <a:gd name="connsiteY3" fmla="*/ 50224 h 62537"/>
                  <a:gd name="connsiteX4" fmla="*/ 51379 w 68970"/>
                  <a:gd name="connsiteY4" fmla="*/ 49368 h 62537"/>
                  <a:gd name="connsiteX5" fmla="*/ 56811 w 68970"/>
                  <a:gd name="connsiteY5" fmla="*/ 43043 h 62537"/>
                  <a:gd name="connsiteX6" fmla="*/ 58188 w 68970"/>
                  <a:gd name="connsiteY6" fmla="*/ 35118 h 62537"/>
                  <a:gd name="connsiteX7" fmla="*/ 54802 w 68970"/>
                  <a:gd name="connsiteY7" fmla="*/ 30057 h 62537"/>
                  <a:gd name="connsiteX8" fmla="*/ 45798 w 68970"/>
                  <a:gd name="connsiteY8" fmla="*/ 25295 h 62537"/>
                  <a:gd name="connsiteX9" fmla="*/ 15734 w 68970"/>
                  <a:gd name="connsiteY9" fmla="*/ 11268 h 62537"/>
                  <a:gd name="connsiteX10" fmla="*/ 20832 w 68970"/>
                  <a:gd name="connsiteY10" fmla="*/ 292 h 62537"/>
                  <a:gd name="connsiteX11" fmla="*/ 49407 w 68970"/>
                  <a:gd name="connsiteY11" fmla="*/ 13575 h 62537"/>
                  <a:gd name="connsiteX12" fmla="*/ 62839 w 68970"/>
                  <a:gd name="connsiteY12" fmla="*/ 20942 h 62537"/>
                  <a:gd name="connsiteX13" fmla="*/ 68122 w 68970"/>
                  <a:gd name="connsiteY13" fmla="*/ 27416 h 62537"/>
                  <a:gd name="connsiteX14" fmla="*/ 69573 w 68970"/>
                  <a:gd name="connsiteY14" fmla="*/ 35862 h 62537"/>
                  <a:gd name="connsiteX15" fmla="*/ 66336 w 68970"/>
                  <a:gd name="connsiteY15" fmla="*/ 47098 h 62537"/>
                  <a:gd name="connsiteX16" fmla="*/ 59043 w 68970"/>
                  <a:gd name="connsiteY16" fmla="*/ 58074 h 62537"/>
                  <a:gd name="connsiteX17" fmla="*/ 51379 w 68970"/>
                  <a:gd name="connsiteY17" fmla="*/ 62242 h 62537"/>
                  <a:gd name="connsiteX18" fmla="*/ 43937 w 68970"/>
                  <a:gd name="connsiteY18" fmla="*/ 62502 h 62537"/>
                  <a:gd name="connsiteX19" fmla="*/ 29613 w 68970"/>
                  <a:gd name="connsiteY19" fmla="*/ 57144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628" y="43638"/>
                    </a:moveTo>
                    <a:lnTo>
                      <a:pt x="5726" y="32662"/>
                    </a:lnTo>
                    <a:lnTo>
                      <a:pt x="35194" y="46391"/>
                    </a:lnTo>
                    <a:cubicBezTo>
                      <a:pt x="39882" y="48587"/>
                      <a:pt x="42970" y="49852"/>
                      <a:pt x="44458" y="50224"/>
                    </a:cubicBezTo>
                    <a:cubicBezTo>
                      <a:pt x="46914" y="50782"/>
                      <a:pt x="49221" y="50484"/>
                      <a:pt x="51379" y="49368"/>
                    </a:cubicBezTo>
                    <a:cubicBezTo>
                      <a:pt x="53574" y="48214"/>
                      <a:pt x="55360" y="46131"/>
                      <a:pt x="56811" y="43043"/>
                    </a:cubicBezTo>
                    <a:cubicBezTo>
                      <a:pt x="58262" y="39955"/>
                      <a:pt x="58709" y="37276"/>
                      <a:pt x="58188" y="35118"/>
                    </a:cubicBezTo>
                    <a:cubicBezTo>
                      <a:pt x="57630" y="32922"/>
                      <a:pt x="56513" y="31248"/>
                      <a:pt x="54802" y="30057"/>
                    </a:cubicBezTo>
                    <a:cubicBezTo>
                      <a:pt x="53128" y="28867"/>
                      <a:pt x="50114" y="27304"/>
                      <a:pt x="45798" y="25295"/>
                    </a:cubicBezTo>
                    <a:lnTo>
                      <a:pt x="15734" y="11268"/>
                    </a:lnTo>
                    <a:lnTo>
                      <a:pt x="20832" y="292"/>
                    </a:lnTo>
                    <a:lnTo>
                      <a:pt x="49407" y="13575"/>
                    </a:lnTo>
                    <a:cubicBezTo>
                      <a:pt x="55918" y="16626"/>
                      <a:pt x="60420" y="19081"/>
                      <a:pt x="62839" y="20942"/>
                    </a:cubicBezTo>
                    <a:cubicBezTo>
                      <a:pt x="65257" y="22802"/>
                      <a:pt x="67006" y="24923"/>
                      <a:pt x="68122" y="27416"/>
                    </a:cubicBezTo>
                    <a:cubicBezTo>
                      <a:pt x="69238" y="29871"/>
                      <a:pt x="69722" y="32699"/>
                      <a:pt x="69573" y="35862"/>
                    </a:cubicBezTo>
                    <a:cubicBezTo>
                      <a:pt x="69424" y="39062"/>
                      <a:pt x="68345" y="42782"/>
                      <a:pt x="66336" y="47098"/>
                    </a:cubicBezTo>
                    <a:cubicBezTo>
                      <a:pt x="63918" y="52270"/>
                      <a:pt x="61499" y="55954"/>
                      <a:pt x="59043" y="58074"/>
                    </a:cubicBezTo>
                    <a:cubicBezTo>
                      <a:pt x="56588" y="60195"/>
                      <a:pt x="54021" y="61572"/>
                      <a:pt x="51379" y="62242"/>
                    </a:cubicBezTo>
                    <a:cubicBezTo>
                      <a:pt x="48737" y="62911"/>
                      <a:pt x="46244" y="63023"/>
                      <a:pt x="43937" y="62502"/>
                    </a:cubicBezTo>
                    <a:cubicBezTo>
                      <a:pt x="40477" y="61795"/>
                      <a:pt x="35715" y="60009"/>
                      <a:pt x="29613" y="57144"/>
                    </a:cubicBezTo>
                    <a:close/>
                  </a:path>
                </a:pathLst>
              </a:custGeom>
              <a:solidFill>
                <a:srgbClr val="000000"/>
              </a:solidFill>
              <a:ln w="9525" cap="flat">
                <a:noFill/>
                <a:prstDash val="solid"/>
                <a:miter/>
              </a:ln>
            </p:spPr>
            <p:txBody>
              <a:bodyPr rtlCol="0" anchor="ctr"/>
              <a:lstStyle/>
              <a:p>
                <a:endParaRPr lang="en-CA"/>
              </a:p>
            </p:txBody>
          </p:sp>
          <p:sp>
            <p:nvSpPr>
              <p:cNvPr id="806" name="Freeform: Shape 805">
                <a:extLst>
                  <a:ext uri="{FF2B5EF4-FFF2-40B4-BE49-F238E27FC236}">
                    <a16:creationId xmlns:a16="http://schemas.microsoft.com/office/drawing/2014/main" id="{25E86BFB-1A31-41EA-AFF6-E320D2A9C371}"/>
                  </a:ext>
                </a:extLst>
              </p:cNvPr>
              <p:cNvSpPr/>
              <p:nvPr/>
            </p:nvSpPr>
            <p:spPr>
              <a:xfrm>
                <a:off x="6607077" y="3707527"/>
                <a:ext cx="74488" cy="68460"/>
              </a:xfrm>
              <a:custGeom>
                <a:avLst/>
                <a:gdLst>
                  <a:gd name="connsiteX0" fmla="*/ 55028 w 74488"/>
                  <a:gd name="connsiteY0" fmla="*/ 68747 h 68460"/>
                  <a:gd name="connsiteX1" fmla="*/ 631 w 74488"/>
                  <a:gd name="connsiteY1" fmla="*/ 43409 h 68460"/>
                  <a:gd name="connsiteX2" fmla="*/ 5617 w 74488"/>
                  <a:gd name="connsiteY2" fmla="*/ 32731 h 68460"/>
                  <a:gd name="connsiteX3" fmla="*/ 52312 w 74488"/>
                  <a:gd name="connsiteY3" fmla="*/ 27410 h 68460"/>
                  <a:gd name="connsiteX4" fmla="*/ 15998 w 74488"/>
                  <a:gd name="connsiteY4" fmla="*/ 10481 h 68460"/>
                  <a:gd name="connsiteX5" fmla="*/ 20760 w 74488"/>
                  <a:gd name="connsiteY5" fmla="*/ 286 h 68460"/>
                  <a:gd name="connsiteX6" fmla="*/ 75120 w 74488"/>
                  <a:gd name="connsiteY6" fmla="*/ 25624 h 68460"/>
                  <a:gd name="connsiteX7" fmla="*/ 69985 w 74488"/>
                  <a:gd name="connsiteY7" fmla="*/ 36637 h 68460"/>
                  <a:gd name="connsiteX8" fmla="*/ 24295 w 74488"/>
                  <a:gd name="connsiteY8" fmla="*/ 42032 h 68460"/>
                  <a:gd name="connsiteX9" fmla="*/ 59790 w 74488"/>
                  <a:gd name="connsiteY9" fmla="*/ 58552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5028" y="68747"/>
                    </a:moveTo>
                    <a:lnTo>
                      <a:pt x="631" y="43409"/>
                    </a:lnTo>
                    <a:lnTo>
                      <a:pt x="5617" y="32731"/>
                    </a:lnTo>
                    <a:lnTo>
                      <a:pt x="52312" y="27410"/>
                    </a:lnTo>
                    <a:lnTo>
                      <a:pt x="15998" y="10481"/>
                    </a:lnTo>
                    <a:lnTo>
                      <a:pt x="20760" y="286"/>
                    </a:lnTo>
                    <a:lnTo>
                      <a:pt x="75120" y="25624"/>
                    </a:lnTo>
                    <a:lnTo>
                      <a:pt x="69985" y="36637"/>
                    </a:lnTo>
                    <a:lnTo>
                      <a:pt x="24295" y="42032"/>
                    </a:lnTo>
                    <a:lnTo>
                      <a:pt x="59790" y="58552"/>
                    </a:lnTo>
                    <a:close/>
                  </a:path>
                </a:pathLst>
              </a:custGeom>
              <a:solidFill>
                <a:srgbClr val="000000"/>
              </a:solidFill>
              <a:ln w="9525" cap="flat">
                <a:noFill/>
                <a:prstDash val="solid"/>
                <a:miter/>
              </a:ln>
            </p:spPr>
            <p:txBody>
              <a:bodyPr rtlCol="0" anchor="ctr"/>
              <a:lstStyle/>
              <a:p>
                <a:endParaRPr lang="en-CA"/>
              </a:p>
            </p:txBody>
          </p:sp>
        </p:grpSp>
        <p:grpSp>
          <p:nvGrpSpPr>
            <p:cNvPr id="696" name="Graphic 4">
              <a:extLst>
                <a:ext uri="{FF2B5EF4-FFF2-40B4-BE49-F238E27FC236}">
                  <a16:creationId xmlns:a16="http://schemas.microsoft.com/office/drawing/2014/main" id="{17CA5ACA-B5F5-45F7-A355-31FEA9FD63D8}"/>
                </a:ext>
              </a:extLst>
            </p:cNvPr>
            <p:cNvGrpSpPr/>
            <p:nvPr/>
          </p:nvGrpSpPr>
          <p:grpSpPr>
            <a:xfrm>
              <a:off x="6225471" y="4805823"/>
              <a:ext cx="80280" cy="102809"/>
              <a:chOff x="6757315" y="3724835"/>
              <a:chExt cx="108496" cy="138943"/>
            </a:xfrm>
          </p:grpSpPr>
          <p:sp>
            <p:nvSpPr>
              <p:cNvPr id="801" name="Freeform: Shape 800">
                <a:extLst>
                  <a:ext uri="{FF2B5EF4-FFF2-40B4-BE49-F238E27FC236}">
                    <a16:creationId xmlns:a16="http://schemas.microsoft.com/office/drawing/2014/main" id="{1321CEE0-B7DF-45C0-A304-5EE8CF2745B7}"/>
                  </a:ext>
                </a:extLst>
              </p:cNvPr>
              <p:cNvSpPr/>
              <p:nvPr/>
            </p:nvSpPr>
            <p:spPr>
              <a:xfrm>
                <a:off x="6757315" y="3808846"/>
                <a:ext cx="54482" cy="54933"/>
              </a:xfrm>
              <a:custGeom>
                <a:avLst/>
                <a:gdLst>
                  <a:gd name="connsiteX0" fmla="*/ 646 w 54482"/>
                  <a:gd name="connsiteY0" fmla="*/ 11271 h 54933"/>
                  <a:gd name="connsiteX1" fmla="*/ 5743 w 54482"/>
                  <a:gd name="connsiteY1" fmla="*/ 295 h 54933"/>
                  <a:gd name="connsiteX2" fmla="*/ 40160 w 54482"/>
                  <a:gd name="connsiteY2" fmla="*/ 16369 h 54933"/>
                  <a:gd name="connsiteX3" fmla="*/ 49982 w 54482"/>
                  <a:gd name="connsiteY3" fmla="*/ 22396 h 54933"/>
                  <a:gd name="connsiteX4" fmla="*/ 54931 w 54482"/>
                  <a:gd name="connsiteY4" fmla="*/ 31735 h 54933"/>
                  <a:gd name="connsiteX5" fmla="*/ 52624 w 54482"/>
                  <a:gd name="connsiteY5" fmla="*/ 44125 h 54933"/>
                  <a:gd name="connsiteX6" fmla="*/ 42355 w 54482"/>
                  <a:gd name="connsiteY6" fmla="*/ 54432 h 54933"/>
                  <a:gd name="connsiteX7" fmla="*/ 27100 w 54482"/>
                  <a:gd name="connsiteY7" fmla="*/ 52646 h 54933"/>
                  <a:gd name="connsiteX8" fmla="*/ 30709 w 54482"/>
                  <a:gd name="connsiteY8" fmla="*/ 41707 h 54933"/>
                  <a:gd name="connsiteX9" fmla="*/ 37965 w 54482"/>
                  <a:gd name="connsiteY9" fmla="*/ 43418 h 54933"/>
                  <a:gd name="connsiteX10" fmla="*/ 43434 w 54482"/>
                  <a:gd name="connsiteY10" fmla="*/ 39400 h 54933"/>
                  <a:gd name="connsiteX11" fmla="*/ 43732 w 54482"/>
                  <a:gd name="connsiteY11" fmla="*/ 33224 h 54933"/>
                  <a:gd name="connsiteX12" fmla="*/ 35769 w 54482"/>
                  <a:gd name="connsiteY12" fmla="*/ 27642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646" y="11271"/>
                    </a:moveTo>
                    <a:lnTo>
                      <a:pt x="5743" y="295"/>
                    </a:lnTo>
                    <a:lnTo>
                      <a:pt x="40160" y="16369"/>
                    </a:lnTo>
                    <a:cubicBezTo>
                      <a:pt x="44662" y="18452"/>
                      <a:pt x="47936" y="20461"/>
                      <a:pt x="49982" y="22396"/>
                    </a:cubicBezTo>
                    <a:cubicBezTo>
                      <a:pt x="52661" y="24926"/>
                      <a:pt x="54298" y="28052"/>
                      <a:pt x="54931" y="31735"/>
                    </a:cubicBezTo>
                    <a:cubicBezTo>
                      <a:pt x="55526" y="35419"/>
                      <a:pt x="54782" y="39549"/>
                      <a:pt x="52624" y="44125"/>
                    </a:cubicBezTo>
                    <a:cubicBezTo>
                      <a:pt x="50131" y="49483"/>
                      <a:pt x="46708" y="52943"/>
                      <a:pt x="42355" y="54432"/>
                    </a:cubicBezTo>
                    <a:cubicBezTo>
                      <a:pt x="38002" y="55920"/>
                      <a:pt x="32904" y="55324"/>
                      <a:pt x="27100" y="52646"/>
                    </a:cubicBezTo>
                    <a:lnTo>
                      <a:pt x="30709" y="41707"/>
                    </a:lnTo>
                    <a:cubicBezTo>
                      <a:pt x="33909" y="43046"/>
                      <a:pt x="36327" y="43642"/>
                      <a:pt x="37965" y="43418"/>
                    </a:cubicBezTo>
                    <a:cubicBezTo>
                      <a:pt x="40457" y="43158"/>
                      <a:pt x="42281" y="41818"/>
                      <a:pt x="43434" y="39400"/>
                    </a:cubicBezTo>
                    <a:cubicBezTo>
                      <a:pt x="44550" y="36944"/>
                      <a:pt x="44662" y="34861"/>
                      <a:pt x="43732" y="33224"/>
                    </a:cubicBezTo>
                    <a:cubicBezTo>
                      <a:pt x="42839" y="31549"/>
                      <a:pt x="40160" y="29689"/>
                      <a:pt x="35769" y="27642"/>
                    </a:cubicBezTo>
                    <a:close/>
                  </a:path>
                </a:pathLst>
              </a:custGeom>
              <a:solidFill>
                <a:srgbClr val="000000"/>
              </a:solidFill>
              <a:ln w="9525" cap="flat">
                <a:noFill/>
                <a:prstDash val="solid"/>
                <a:miter/>
              </a:ln>
            </p:spPr>
            <p:txBody>
              <a:bodyPr rtlCol="0" anchor="ctr"/>
              <a:lstStyle/>
              <a:p>
                <a:endParaRPr lang="en-CA"/>
              </a:p>
            </p:txBody>
          </p:sp>
          <p:sp>
            <p:nvSpPr>
              <p:cNvPr id="802" name="Freeform: Shape 801">
                <a:extLst>
                  <a:ext uri="{FF2B5EF4-FFF2-40B4-BE49-F238E27FC236}">
                    <a16:creationId xmlns:a16="http://schemas.microsoft.com/office/drawing/2014/main" id="{3C3CF003-729C-4ED9-808E-DFAA83BAFAF3}"/>
                  </a:ext>
                </a:extLst>
              </p:cNvPr>
              <p:cNvSpPr/>
              <p:nvPr/>
            </p:nvSpPr>
            <p:spPr>
              <a:xfrm>
                <a:off x="6767832" y="3753905"/>
                <a:ext cx="68970" cy="62537"/>
              </a:xfrm>
              <a:custGeom>
                <a:avLst/>
                <a:gdLst>
                  <a:gd name="connsiteX0" fmla="*/ 648 w 68970"/>
                  <a:gd name="connsiteY0" fmla="*/ 43637 h 62537"/>
                  <a:gd name="connsiteX1" fmla="*/ 5745 w 68970"/>
                  <a:gd name="connsiteY1" fmla="*/ 32661 h 62537"/>
                  <a:gd name="connsiteX2" fmla="*/ 35213 w 68970"/>
                  <a:gd name="connsiteY2" fmla="*/ 46390 h 62537"/>
                  <a:gd name="connsiteX3" fmla="*/ 44478 w 68970"/>
                  <a:gd name="connsiteY3" fmla="*/ 50223 h 62537"/>
                  <a:gd name="connsiteX4" fmla="*/ 51398 w 68970"/>
                  <a:gd name="connsiteY4" fmla="*/ 49367 h 62537"/>
                  <a:gd name="connsiteX5" fmla="*/ 56831 w 68970"/>
                  <a:gd name="connsiteY5" fmla="*/ 43042 h 62537"/>
                  <a:gd name="connsiteX6" fmla="*/ 58207 w 68970"/>
                  <a:gd name="connsiteY6" fmla="*/ 35117 h 62537"/>
                  <a:gd name="connsiteX7" fmla="*/ 54821 w 68970"/>
                  <a:gd name="connsiteY7" fmla="*/ 30057 h 62537"/>
                  <a:gd name="connsiteX8" fmla="*/ 45817 w 68970"/>
                  <a:gd name="connsiteY8" fmla="*/ 25294 h 62537"/>
                  <a:gd name="connsiteX9" fmla="*/ 15754 w 68970"/>
                  <a:gd name="connsiteY9" fmla="*/ 11267 h 62537"/>
                  <a:gd name="connsiteX10" fmla="*/ 20851 w 68970"/>
                  <a:gd name="connsiteY10" fmla="*/ 291 h 62537"/>
                  <a:gd name="connsiteX11" fmla="*/ 49426 w 68970"/>
                  <a:gd name="connsiteY11" fmla="*/ 13574 h 62537"/>
                  <a:gd name="connsiteX12" fmla="*/ 62858 w 68970"/>
                  <a:gd name="connsiteY12" fmla="*/ 20941 h 62537"/>
                  <a:gd name="connsiteX13" fmla="*/ 68142 w 68970"/>
                  <a:gd name="connsiteY13" fmla="*/ 27415 h 62537"/>
                  <a:gd name="connsiteX14" fmla="*/ 69593 w 68970"/>
                  <a:gd name="connsiteY14" fmla="*/ 35861 h 62537"/>
                  <a:gd name="connsiteX15" fmla="*/ 66356 w 68970"/>
                  <a:gd name="connsiteY15" fmla="*/ 47097 h 62537"/>
                  <a:gd name="connsiteX16" fmla="*/ 59063 w 68970"/>
                  <a:gd name="connsiteY16" fmla="*/ 58073 h 62537"/>
                  <a:gd name="connsiteX17" fmla="*/ 51398 w 68970"/>
                  <a:gd name="connsiteY17" fmla="*/ 62241 h 62537"/>
                  <a:gd name="connsiteX18" fmla="*/ 43957 w 68970"/>
                  <a:gd name="connsiteY18" fmla="*/ 62501 h 62537"/>
                  <a:gd name="connsiteX19" fmla="*/ 29632 w 68970"/>
                  <a:gd name="connsiteY19" fmla="*/ 57143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648" y="43637"/>
                    </a:moveTo>
                    <a:lnTo>
                      <a:pt x="5745" y="32661"/>
                    </a:lnTo>
                    <a:lnTo>
                      <a:pt x="35213" y="46390"/>
                    </a:lnTo>
                    <a:cubicBezTo>
                      <a:pt x="39901" y="48586"/>
                      <a:pt x="42990" y="49851"/>
                      <a:pt x="44478" y="50223"/>
                    </a:cubicBezTo>
                    <a:cubicBezTo>
                      <a:pt x="46934" y="50781"/>
                      <a:pt x="49240" y="50483"/>
                      <a:pt x="51398" y="49367"/>
                    </a:cubicBezTo>
                    <a:cubicBezTo>
                      <a:pt x="53594" y="48214"/>
                      <a:pt x="55380" y="46130"/>
                      <a:pt x="56831" y="43042"/>
                    </a:cubicBezTo>
                    <a:cubicBezTo>
                      <a:pt x="58282" y="39954"/>
                      <a:pt x="58728" y="37275"/>
                      <a:pt x="58207" y="35117"/>
                    </a:cubicBezTo>
                    <a:cubicBezTo>
                      <a:pt x="57649" y="32921"/>
                      <a:pt x="56533" y="31247"/>
                      <a:pt x="54821" y="30057"/>
                    </a:cubicBezTo>
                    <a:cubicBezTo>
                      <a:pt x="53147" y="28866"/>
                      <a:pt x="50133" y="27303"/>
                      <a:pt x="45817" y="25294"/>
                    </a:cubicBezTo>
                    <a:lnTo>
                      <a:pt x="15754" y="11267"/>
                    </a:lnTo>
                    <a:lnTo>
                      <a:pt x="20851" y="291"/>
                    </a:lnTo>
                    <a:lnTo>
                      <a:pt x="49426" y="13574"/>
                    </a:lnTo>
                    <a:cubicBezTo>
                      <a:pt x="55938" y="16625"/>
                      <a:pt x="60440" y="19080"/>
                      <a:pt x="62858" y="20941"/>
                    </a:cubicBezTo>
                    <a:cubicBezTo>
                      <a:pt x="65277" y="22801"/>
                      <a:pt x="67025" y="24922"/>
                      <a:pt x="68142" y="27415"/>
                    </a:cubicBezTo>
                    <a:cubicBezTo>
                      <a:pt x="69258" y="29871"/>
                      <a:pt x="69741" y="32698"/>
                      <a:pt x="69593" y="35861"/>
                    </a:cubicBezTo>
                    <a:cubicBezTo>
                      <a:pt x="69444" y="39061"/>
                      <a:pt x="68365" y="42781"/>
                      <a:pt x="66356" y="47097"/>
                    </a:cubicBezTo>
                    <a:cubicBezTo>
                      <a:pt x="63937" y="52269"/>
                      <a:pt x="61519" y="55953"/>
                      <a:pt x="59063" y="58073"/>
                    </a:cubicBezTo>
                    <a:cubicBezTo>
                      <a:pt x="56607" y="60194"/>
                      <a:pt x="54040" y="61571"/>
                      <a:pt x="51398" y="62241"/>
                    </a:cubicBezTo>
                    <a:cubicBezTo>
                      <a:pt x="48757" y="62910"/>
                      <a:pt x="46264" y="63022"/>
                      <a:pt x="43957" y="62501"/>
                    </a:cubicBezTo>
                    <a:cubicBezTo>
                      <a:pt x="40497" y="61794"/>
                      <a:pt x="35734" y="60008"/>
                      <a:pt x="29632" y="57143"/>
                    </a:cubicBezTo>
                    <a:close/>
                  </a:path>
                </a:pathLst>
              </a:custGeom>
              <a:solidFill>
                <a:srgbClr val="000000"/>
              </a:solidFill>
              <a:ln w="9525" cap="flat">
                <a:noFill/>
                <a:prstDash val="solid"/>
                <a:miter/>
              </a:ln>
            </p:spPr>
            <p:txBody>
              <a:bodyPr rtlCol="0" anchor="ctr"/>
              <a:lstStyle/>
              <a:p>
                <a:endParaRPr lang="en-CA"/>
              </a:p>
            </p:txBody>
          </p:sp>
          <p:sp>
            <p:nvSpPr>
              <p:cNvPr id="803" name="Freeform: Shape 802">
                <a:extLst>
                  <a:ext uri="{FF2B5EF4-FFF2-40B4-BE49-F238E27FC236}">
                    <a16:creationId xmlns:a16="http://schemas.microsoft.com/office/drawing/2014/main" id="{1687674E-C7F6-49A9-8977-1A254DDD2913}"/>
                  </a:ext>
                </a:extLst>
              </p:cNvPr>
              <p:cNvSpPr/>
              <p:nvPr/>
            </p:nvSpPr>
            <p:spPr>
              <a:xfrm>
                <a:off x="6794002" y="3724835"/>
                <a:ext cx="71809" cy="42527"/>
              </a:xfrm>
              <a:custGeom>
                <a:avLst/>
                <a:gdLst>
                  <a:gd name="connsiteX0" fmla="*/ 54601 w 71809"/>
                  <a:gd name="connsiteY0" fmla="*/ 42813 h 42527"/>
                  <a:gd name="connsiteX1" fmla="*/ 651 w 71809"/>
                  <a:gd name="connsiteY1" fmla="*/ 17698 h 42527"/>
                  <a:gd name="connsiteX2" fmla="*/ 5785 w 71809"/>
                  <a:gd name="connsiteY2" fmla="*/ 6685 h 42527"/>
                  <a:gd name="connsiteX3" fmla="*/ 50545 w 71809"/>
                  <a:gd name="connsiteY3" fmla="*/ 27595 h 42527"/>
                  <a:gd name="connsiteX4" fmla="*/ 63270 w 71809"/>
                  <a:gd name="connsiteY4" fmla="*/ 285 h 42527"/>
                  <a:gd name="connsiteX5" fmla="*/ 72460 w 71809"/>
                  <a:gd name="connsiteY5" fmla="*/ 4564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601" y="42813"/>
                    </a:moveTo>
                    <a:lnTo>
                      <a:pt x="651" y="17698"/>
                    </a:lnTo>
                    <a:lnTo>
                      <a:pt x="5785" y="6685"/>
                    </a:lnTo>
                    <a:lnTo>
                      <a:pt x="50545" y="27595"/>
                    </a:lnTo>
                    <a:lnTo>
                      <a:pt x="63270" y="285"/>
                    </a:lnTo>
                    <a:lnTo>
                      <a:pt x="72460" y="4564"/>
                    </a:lnTo>
                    <a:close/>
                  </a:path>
                </a:pathLst>
              </a:custGeom>
              <a:solidFill>
                <a:srgbClr val="000000"/>
              </a:solidFill>
              <a:ln w="9525" cap="flat">
                <a:noFill/>
                <a:prstDash val="solid"/>
                <a:miter/>
              </a:ln>
            </p:spPr>
            <p:txBody>
              <a:bodyPr rtlCol="0" anchor="ctr"/>
              <a:lstStyle/>
              <a:p>
                <a:endParaRPr lang="en-CA"/>
              </a:p>
            </p:txBody>
          </p:sp>
        </p:grpSp>
        <p:grpSp>
          <p:nvGrpSpPr>
            <p:cNvPr id="697" name="Graphic 4">
              <a:extLst>
                <a:ext uri="{FF2B5EF4-FFF2-40B4-BE49-F238E27FC236}">
                  <a16:creationId xmlns:a16="http://schemas.microsoft.com/office/drawing/2014/main" id="{DA5ED850-9168-4C97-A30B-7229FEA27333}"/>
                </a:ext>
              </a:extLst>
            </p:cNvPr>
            <p:cNvGrpSpPr/>
            <p:nvPr/>
          </p:nvGrpSpPr>
          <p:grpSpPr>
            <a:xfrm>
              <a:off x="6350378" y="4797176"/>
              <a:ext cx="85026" cy="135008"/>
              <a:chOff x="6926123" y="3713149"/>
              <a:chExt cx="114910" cy="182460"/>
            </a:xfrm>
          </p:grpSpPr>
          <p:sp>
            <p:nvSpPr>
              <p:cNvPr id="798" name="Freeform: Shape 797">
                <a:extLst>
                  <a:ext uri="{FF2B5EF4-FFF2-40B4-BE49-F238E27FC236}">
                    <a16:creationId xmlns:a16="http://schemas.microsoft.com/office/drawing/2014/main" id="{44F9ADFB-D881-462E-B5F9-E4ECAC47A2FD}"/>
                  </a:ext>
                </a:extLst>
              </p:cNvPr>
              <p:cNvSpPr/>
              <p:nvPr/>
            </p:nvSpPr>
            <p:spPr>
              <a:xfrm>
                <a:off x="6926123" y="3837456"/>
                <a:ext cx="69949" cy="58154"/>
              </a:xfrm>
              <a:custGeom>
                <a:avLst/>
                <a:gdLst>
                  <a:gd name="connsiteX0" fmla="*/ 70613 w 69949"/>
                  <a:gd name="connsiteY0" fmla="*/ 3907 h 58154"/>
                  <a:gd name="connsiteX1" fmla="*/ 65032 w 69949"/>
                  <a:gd name="connsiteY1" fmla="*/ 15851 h 58154"/>
                  <a:gd name="connsiteX2" fmla="*/ 50484 w 69949"/>
                  <a:gd name="connsiteY2" fmla="*/ 14809 h 58154"/>
                  <a:gd name="connsiteX3" fmla="*/ 40327 w 69949"/>
                  <a:gd name="connsiteY3" fmla="*/ 36575 h 58154"/>
                  <a:gd name="connsiteX4" fmla="*/ 50596 w 69949"/>
                  <a:gd name="connsiteY4" fmla="*/ 46807 h 58154"/>
                  <a:gd name="connsiteX5" fmla="*/ 45163 w 69949"/>
                  <a:gd name="connsiteY5" fmla="*/ 58453 h 58154"/>
                  <a:gd name="connsiteX6" fmla="*/ 664 w 69949"/>
                  <a:gd name="connsiteY6" fmla="*/ 11907 h 58154"/>
                  <a:gd name="connsiteX7" fmla="*/ 6059 w 69949"/>
                  <a:gd name="connsiteY7" fmla="*/ 298 h 58154"/>
                  <a:gd name="connsiteX8" fmla="*/ 70613 w 69949"/>
                  <a:gd name="connsiteY8" fmla="*/ 3907 h 58154"/>
                  <a:gd name="connsiteX9" fmla="*/ 39657 w 69949"/>
                  <a:gd name="connsiteY9" fmla="*/ 14065 h 58154"/>
                  <a:gd name="connsiteX10" fmla="*/ 15993 w 69949"/>
                  <a:gd name="connsiteY10" fmla="*/ 12167 h 58154"/>
                  <a:gd name="connsiteX11" fmla="*/ 32736 w 69949"/>
                  <a:gd name="connsiteY11" fmla="*/ 28910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613" y="3907"/>
                    </a:moveTo>
                    <a:lnTo>
                      <a:pt x="65032" y="15851"/>
                    </a:lnTo>
                    <a:lnTo>
                      <a:pt x="50484" y="14809"/>
                    </a:lnTo>
                    <a:lnTo>
                      <a:pt x="40327" y="36575"/>
                    </a:lnTo>
                    <a:lnTo>
                      <a:pt x="50596" y="46807"/>
                    </a:lnTo>
                    <a:lnTo>
                      <a:pt x="45163" y="58453"/>
                    </a:lnTo>
                    <a:lnTo>
                      <a:pt x="664" y="11907"/>
                    </a:lnTo>
                    <a:lnTo>
                      <a:pt x="6059" y="298"/>
                    </a:lnTo>
                    <a:lnTo>
                      <a:pt x="70613" y="3907"/>
                    </a:lnTo>
                    <a:moveTo>
                      <a:pt x="39657" y="14065"/>
                    </a:moveTo>
                    <a:lnTo>
                      <a:pt x="15993" y="12167"/>
                    </a:lnTo>
                    <a:lnTo>
                      <a:pt x="32736" y="28910"/>
                    </a:lnTo>
                    <a:close/>
                  </a:path>
                </a:pathLst>
              </a:custGeom>
              <a:solidFill>
                <a:srgbClr val="000000"/>
              </a:solidFill>
              <a:ln w="9525" cap="flat">
                <a:noFill/>
                <a:prstDash val="solid"/>
                <a:miter/>
              </a:ln>
            </p:spPr>
            <p:txBody>
              <a:bodyPr rtlCol="0" anchor="ctr"/>
              <a:lstStyle/>
              <a:p>
                <a:endParaRPr lang="en-CA"/>
              </a:p>
            </p:txBody>
          </p:sp>
          <p:sp>
            <p:nvSpPr>
              <p:cNvPr id="799" name="Freeform: Shape 798">
                <a:extLst>
                  <a:ext uri="{FF2B5EF4-FFF2-40B4-BE49-F238E27FC236}">
                    <a16:creationId xmlns:a16="http://schemas.microsoft.com/office/drawing/2014/main" id="{1352CB04-9C5C-475C-9F8B-31BAF4E198A9}"/>
                  </a:ext>
                </a:extLst>
              </p:cNvPr>
              <p:cNvSpPr/>
              <p:nvPr/>
            </p:nvSpPr>
            <p:spPr>
              <a:xfrm>
                <a:off x="6944378" y="3766602"/>
                <a:ext cx="68970" cy="62537"/>
              </a:xfrm>
              <a:custGeom>
                <a:avLst/>
                <a:gdLst>
                  <a:gd name="connsiteX0" fmla="*/ 667 w 68970"/>
                  <a:gd name="connsiteY0" fmla="*/ 43638 h 62537"/>
                  <a:gd name="connsiteX1" fmla="*/ 5764 w 68970"/>
                  <a:gd name="connsiteY1" fmla="*/ 32662 h 62537"/>
                  <a:gd name="connsiteX2" fmla="*/ 35232 w 68970"/>
                  <a:gd name="connsiteY2" fmla="*/ 46392 h 62537"/>
                  <a:gd name="connsiteX3" fmla="*/ 44496 w 68970"/>
                  <a:gd name="connsiteY3" fmla="*/ 50224 h 62537"/>
                  <a:gd name="connsiteX4" fmla="*/ 51417 w 68970"/>
                  <a:gd name="connsiteY4" fmla="*/ 49368 h 62537"/>
                  <a:gd name="connsiteX5" fmla="*/ 56849 w 68970"/>
                  <a:gd name="connsiteY5" fmla="*/ 43043 h 62537"/>
                  <a:gd name="connsiteX6" fmla="*/ 58226 w 68970"/>
                  <a:gd name="connsiteY6" fmla="*/ 35118 h 62537"/>
                  <a:gd name="connsiteX7" fmla="*/ 54840 w 68970"/>
                  <a:gd name="connsiteY7" fmla="*/ 30058 h 62537"/>
                  <a:gd name="connsiteX8" fmla="*/ 45836 w 68970"/>
                  <a:gd name="connsiteY8" fmla="*/ 25295 h 62537"/>
                  <a:gd name="connsiteX9" fmla="*/ 15773 w 68970"/>
                  <a:gd name="connsiteY9" fmla="*/ 11268 h 62537"/>
                  <a:gd name="connsiteX10" fmla="*/ 20870 w 68970"/>
                  <a:gd name="connsiteY10" fmla="*/ 292 h 62537"/>
                  <a:gd name="connsiteX11" fmla="*/ 49445 w 68970"/>
                  <a:gd name="connsiteY11" fmla="*/ 13575 h 62537"/>
                  <a:gd name="connsiteX12" fmla="*/ 62877 w 68970"/>
                  <a:gd name="connsiteY12" fmla="*/ 20942 h 62537"/>
                  <a:gd name="connsiteX13" fmla="*/ 68160 w 68970"/>
                  <a:gd name="connsiteY13" fmla="*/ 27416 h 62537"/>
                  <a:gd name="connsiteX14" fmla="*/ 69611 w 68970"/>
                  <a:gd name="connsiteY14" fmla="*/ 35862 h 62537"/>
                  <a:gd name="connsiteX15" fmla="*/ 66374 w 68970"/>
                  <a:gd name="connsiteY15" fmla="*/ 47099 h 62537"/>
                  <a:gd name="connsiteX16" fmla="*/ 59082 w 68970"/>
                  <a:gd name="connsiteY16" fmla="*/ 58075 h 62537"/>
                  <a:gd name="connsiteX17" fmla="*/ 51417 w 68970"/>
                  <a:gd name="connsiteY17" fmla="*/ 62242 h 62537"/>
                  <a:gd name="connsiteX18" fmla="*/ 43976 w 68970"/>
                  <a:gd name="connsiteY18" fmla="*/ 62502 h 62537"/>
                  <a:gd name="connsiteX19" fmla="*/ 29651 w 68970"/>
                  <a:gd name="connsiteY19" fmla="*/ 5714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667" y="43638"/>
                    </a:moveTo>
                    <a:lnTo>
                      <a:pt x="5764" y="32662"/>
                    </a:lnTo>
                    <a:lnTo>
                      <a:pt x="35232" y="46392"/>
                    </a:lnTo>
                    <a:cubicBezTo>
                      <a:pt x="39920" y="48587"/>
                      <a:pt x="43008" y="49852"/>
                      <a:pt x="44496" y="50224"/>
                    </a:cubicBezTo>
                    <a:cubicBezTo>
                      <a:pt x="46952" y="50782"/>
                      <a:pt x="49259" y="50485"/>
                      <a:pt x="51417" y="49368"/>
                    </a:cubicBezTo>
                    <a:cubicBezTo>
                      <a:pt x="53612" y="48215"/>
                      <a:pt x="55398" y="46131"/>
                      <a:pt x="56849" y="43043"/>
                    </a:cubicBezTo>
                    <a:cubicBezTo>
                      <a:pt x="58300" y="39955"/>
                      <a:pt x="58747" y="37276"/>
                      <a:pt x="58226" y="35118"/>
                    </a:cubicBezTo>
                    <a:cubicBezTo>
                      <a:pt x="57668" y="32923"/>
                      <a:pt x="56552" y="31248"/>
                      <a:pt x="54840" y="30058"/>
                    </a:cubicBezTo>
                    <a:cubicBezTo>
                      <a:pt x="53166" y="28867"/>
                      <a:pt x="50152" y="27305"/>
                      <a:pt x="45836" y="25295"/>
                    </a:cubicBezTo>
                    <a:lnTo>
                      <a:pt x="15773" y="11268"/>
                    </a:lnTo>
                    <a:lnTo>
                      <a:pt x="20870" y="292"/>
                    </a:lnTo>
                    <a:lnTo>
                      <a:pt x="49445" y="13575"/>
                    </a:lnTo>
                    <a:cubicBezTo>
                      <a:pt x="55956" y="16626"/>
                      <a:pt x="60458" y="19082"/>
                      <a:pt x="62877" y="20942"/>
                    </a:cubicBezTo>
                    <a:cubicBezTo>
                      <a:pt x="65295" y="22802"/>
                      <a:pt x="67044" y="24923"/>
                      <a:pt x="68160" y="27416"/>
                    </a:cubicBezTo>
                    <a:cubicBezTo>
                      <a:pt x="69276" y="29872"/>
                      <a:pt x="69760" y="32700"/>
                      <a:pt x="69611" y="35862"/>
                    </a:cubicBezTo>
                    <a:cubicBezTo>
                      <a:pt x="69462" y="39062"/>
                      <a:pt x="68383" y="42783"/>
                      <a:pt x="66374" y="47099"/>
                    </a:cubicBezTo>
                    <a:cubicBezTo>
                      <a:pt x="63956" y="52271"/>
                      <a:pt x="61537" y="55954"/>
                      <a:pt x="59082" y="58075"/>
                    </a:cubicBezTo>
                    <a:cubicBezTo>
                      <a:pt x="56626" y="60196"/>
                      <a:pt x="54059" y="61572"/>
                      <a:pt x="51417" y="62242"/>
                    </a:cubicBezTo>
                    <a:cubicBezTo>
                      <a:pt x="48775" y="62912"/>
                      <a:pt x="46282" y="63023"/>
                      <a:pt x="43976" y="62502"/>
                    </a:cubicBezTo>
                    <a:cubicBezTo>
                      <a:pt x="40515" y="61796"/>
                      <a:pt x="35753" y="60010"/>
                      <a:pt x="29651" y="57145"/>
                    </a:cubicBezTo>
                    <a:close/>
                  </a:path>
                </a:pathLst>
              </a:custGeom>
              <a:solidFill>
                <a:srgbClr val="000000"/>
              </a:solidFill>
              <a:ln w="9525" cap="flat">
                <a:noFill/>
                <a:prstDash val="solid"/>
                <a:miter/>
              </a:ln>
            </p:spPr>
            <p:txBody>
              <a:bodyPr rtlCol="0" anchor="ctr"/>
              <a:lstStyle/>
              <a:p>
                <a:endParaRPr lang="en-CA"/>
              </a:p>
            </p:txBody>
          </p:sp>
          <p:sp>
            <p:nvSpPr>
              <p:cNvPr id="800" name="Freeform: Shape 799">
                <a:extLst>
                  <a:ext uri="{FF2B5EF4-FFF2-40B4-BE49-F238E27FC236}">
                    <a16:creationId xmlns:a16="http://schemas.microsoft.com/office/drawing/2014/main" id="{7A8CA4C2-A683-46BC-B4F0-647DD4766675}"/>
                  </a:ext>
                </a:extLst>
              </p:cNvPr>
              <p:cNvSpPr/>
              <p:nvPr/>
            </p:nvSpPr>
            <p:spPr>
              <a:xfrm>
                <a:off x="6977383" y="3713149"/>
                <a:ext cx="63650" cy="59909"/>
              </a:xfrm>
              <a:custGeom>
                <a:avLst/>
                <a:gdLst>
                  <a:gd name="connsiteX0" fmla="*/ 39459 w 63650"/>
                  <a:gd name="connsiteY0" fmla="*/ 32883 h 59909"/>
                  <a:gd name="connsiteX1" fmla="*/ 30306 w 63650"/>
                  <a:gd name="connsiteY1" fmla="*/ 28604 h 59909"/>
                  <a:gd name="connsiteX2" fmla="*/ 41319 w 63650"/>
                  <a:gd name="connsiteY2" fmla="*/ 4940 h 59909"/>
                  <a:gd name="connsiteX3" fmla="*/ 63011 w 63650"/>
                  <a:gd name="connsiteY3" fmla="*/ 15060 h 59909"/>
                  <a:gd name="connsiteX4" fmla="*/ 64202 w 63650"/>
                  <a:gd name="connsiteY4" fmla="*/ 27785 h 59909"/>
                  <a:gd name="connsiteX5" fmla="*/ 60555 w 63650"/>
                  <a:gd name="connsiteY5" fmla="*/ 42222 h 59909"/>
                  <a:gd name="connsiteX6" fmla="*/ 50063 w 63650"/>
                  <a:gd name="connsiteY6" fmla="*/ 55430 h 59909"/>
                  <a:gd name="connsiteX7" fmla="*/ 35366 w 63650"/>
                  <a:gd name="connsiteY7" fmla="*/ 60193 h 59909"/>
                  <a:gd name="connsiteX8" fmla="*/ 19404 w 63650"/>
                  <a:gd name="connsiteY8" fmla="*/ 56621 h 59909"/>
                  <a:gd name="connsiteX9" fmla="*/ 5973 w 63650"/>
                  <a:gd name="connsiteY9" fmla="*/ 46017 h 59909"/>
                  <a:gd name="connsiteX10" fmla="*/ 689 w 63650"/>
                  <a:gd name="connsiteY10" fmla="*/ 30873 h 59909"/>
                  <a:gd name="connsiteX11" fmla="*/ 4075 w 63650"/>
                  <a:gd name="connsiteY11" fmla="*/ 16586 h 59909"/>
                  <a:gd name="connsiteX12" fmla="*/ 15684 w 63650"/>
                  <a:gd name="connsiteY12" fmla="*/ 2745 h 59909"/>
                  <a:gd name="connsiteX13" fmla="*/ 30827 w 63650"/>
                  <a:gd name="connsiteY13" fmla="*/ 922 h 59909"/>
                  <a:gd name="connsiteX14" fmla="*/ 27776 w 63650"/>
                  <a:gd name="connsiteY14" fmla="*/ 12754 h 59909"/>
                  <a:gd name="connsiteX15" fmla="*/ 19441 w 63650"/>
                  <a:gd name="connsiteY15" fmla="*/ 14130 h 59909"/>
                  <a:gd name="connsiteX16" fmla="*/ 13451 w 63650"/>
                  <a:gd name="connsiteY16" fmla="*/ 20976 h 59909"/>
                  <a:gd name="connsiteX17" fmla="*/ 12670 w 63650"/>
                  <a:gd name="connsiteY17" fmla="*/ 34557 h 59909"/>
                  <a:gd name="connsiteX18" fmla="*/ 24241 w 63650"/>
                  <a:gd name="connsiteY18" fmla="*/ 45124 h 59909"/>
                  <a:gd name="connsiteX19" fmla="*/ 40761 w 63650"/>
                  <a:gd name="connsiteY19" fmla="*/ 47579 h 59909"/>
                  <a:gd name="connsiteX20" fmla="*/ 50844 w 63650"/>
                  <a:gd name="connsiteY20" fmla="*/ 38575 h 59909"/>
                  <a:gd name="connsiteX21" fmla="*/ 52742 w 63650"/>
                  <a:gd name="connsiteY21" fmla="*/ 31022 h 59909"/>
                  <a:gd name="connsiteX22" fmla="*/ 52221 w 63650"/>
                  <a:gd name="connsiteY22" fmla="*/ 23506 h 59909"/>
                  <a:gd name="connsiteX23" fmla="*/ 45338 w 63650"/>
                  <a:gd name="connsiteY23" fmla="*/ 20307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9459" y="32883"/>
                    </a:moveTo>
                    <a:lnTo>
                      <a:pt x="30306" y="28604"/>
                    </a:lnTo>
                    <a:lnTo>
                      <a:pt x="41319" y="4940"/>
                    </a:lnTo>
                    <a:lnTo>
                      <a:pt x="63011" y="15060"/>
                    </a:lnTo>
                    <a:cubicBezTo>
                      <a:pt x="64164" y="18372"/>
                      <a:pt x="64536" y="22613"/>
                      <a:pt x="64202" y="27785"/>
                    </a:cubicBezTo>
                    <a:cubicBezTo>
                      <a:pt x="63867" y="32920"/>
                      <a:pt x="62639" y="37757"/>
                      <a:pt x="60555" y="42222"/>
                    </a:cubicBezTo>
                    <a:cubicBezTo>
                      <a:pt x="57914" y="47914"/>
                      <a:pt x="54416" y="52305"/>
                      <a:pt x="50063" y="55430"/>
                    </a:cubicBezTo>
                    <a:cubicBezTo>
                      <a:pt x="45710" y="58555"/>
                      <a:pt x="40798" y="60118"/>
                      <a:pt x="35366" y="60193"/>
                    </a:cubicBezTo>
                    <a:cubicBezTo>
                      <a:pt x="29934" y="60267"/>
                      <a:pt x="24613" y="59076"/>
                      <a:pt x="19404" y="56621"/>
                    </a:cubicBezTo>
                    <a:cubicBezTo>
                      <a:pt x="13749" y="53979"/>
                      <a:pt x="9247" y="50444"/>
                      <a:pt x="5973" y="46017"/>
                    </a:cubicBezTo>
                    <a:cubicBezTo>
                      <a:pt x="2661" y="41589"/>
                      <a:pt x="912" y="36566"/>
                      <a:pt x="689" y="30873"/>
                    </a:cubicBezTo>
                    <a:cubicBezTo>
                      <a:pt x="503" y="26557"/>
                      <a:pt x="1619" y="21795"/>
                      <a:pt x="4075" y="16586"/>
                    </a:cubicBezTo>
                    <a:cubicBezTo>
                      <a:pt x="7200" y="9851"/>
                      <a:pt x="11070" y="5238"/>
                      <a:pt x="15684" y="2745"/>
                    </a:cubicBezTo>
                    <a:cubicBezTo>
                      <a:pt x="20297" y="289"/>
                      <a:pt x="25320" y="-343"/>
                      <a:pt x="30827" y="922"/>
                    </a:cubicBezTo>
                    <a:lnTo>
                      <a:pt x="27776" y="12754"/>
                    </a:lnTo>
                    <a:cubicBezTo>
                      <a:pt x="24762" y="12270"/>
                      <a:pt x="21972" y="12754"/>
                      <a:pt x="19441" y="14130"/>
                    </a:cubicBezTo>
                    <a:cubicBezTo>
                      <a:pt x="16911" y="15544"/>
                      <a:pt x="14902" y="17814"/>
                      <a:pt x="13451" y="20976"/>
                    </a:cubicBezTo>
                    <a:cubicBezTo>
                      <a:pt x="11219" y="25776"/>
                      <a:pt x="10958" y="30315"/>
                      <a:pt x="12670" y="34557"/>
                    </a:cubicBezTo>
                    <a:cubicBezTo>
                      <a:pt x="14381" y="38799"/>
                      <a:pt x="18251" y="42333"/>
                      <a:pt x="24241" y="45124"/>
                    </a:cubicBezTo>
                    <a:cubicBezTo>
                      <a:pt x="30678" y="48100"/>
                      <a:pt x="36185" y="48956"/>
                      <a:pt x="40761" y="47579"/>
                    </a:cubicBezTo>
                    <a:cubicBezTo>
                      <a:pt x="45338" y="46203"/>
                      <a:pt x="48686" y="43189"/>
                      <a:pt x="50844" y="38575"/>
                    </a:cubicBezTo>
                    <a:cubicBezTo>
                      <a:pt x="51923" y="36268"/>
                      <a:pt x="52556" y="33738"/>
                      <a:pt x="52742" y="31022"/>
                    </a:cubicBezTo>
                    <a:cubicBezTo>
                      <a:pt x="52891" y="28269"/>
                      <a:pt x="52742" y="25776"/>
                      <a:pt x="52221" y="23506"/>
                    </a:cubicBezTo>
                    <a:lnTo>
                      <a:pt x="45338" y="20307"/>
                    </a:lnTo>
                    <a:close/>
                  </a:path>
                </a:pathLst>
              </a:custGeom>
              <a:solidFill>
                <a:srgbClr val="000000"/>
              </a:solidFill>
              <a:ln w="9525" cap="flat">
                <a:noFill/>
                <a:prstDash val="solid"/>
                <a:miter/>
              </a:ln>
            </p:spPr>
            <p:txBody>
              <a:bodyPr rtlCol="0" anchor="ctr"/>
              <a:lstStyle/>
              <a:p>
                <a:endParaRPr lang="en-CA"/>
              </a:p>
            </p:txBody>
          </p:sp>
        </p:grpSp>
        <p:grpSp>
          <p:nvGrpSpPr>
            <p:cNvPr id="698" name="Graphic 4">
              <a:extLst>
                <a:ext uri="{FF2B5EF4-FFF2-40B4-BE49-F238E27FC236}">
                  <a16:creationId xmlns:a16="http://schemas.microsoft.com/office/drawing/2014/main" id="{791D5BB8-43E6-45CA-9B64-A0A7A0590321}"/>
                </a:ext>
              </a:extLst>
            </p:cNvPr>
            <p:cNvGrpSpPr/>
            <p:nvPr/>
          </p:nvGrpSpPr>
          <p:grpSpPr>
            <a:xfrm>
              <a:off x="6489376" y="4795269"/>
              <a:ext cx="75415" cy="117484"/>
              <a:chOff x="7113976" y="3710571"/>
              <a:chExt cx="101921" cy="158777"/>
            </a:xfrm>
          </p:grpSpPr>
          <p:sp>
            <p:nvSpPr>
              <p:cNvPr id="795" name="Freeform: Shape 794">
                <a:extLst>
                  <a:ext uri="{FF2B5EF4-FFF2-40B4-BE49-F238E27FC236}">
                    <a16:creationId xmlns:a16="http://schemas.microsoft.com/office/drawing/2014/main" id="{BC1A4B7F-7148-4FEA-96A2-36999FF54AE8}"/>
                  </a:ext>
                </a:extLst>
              </p:cNvPr>
              <p:cNvSpPr/>
              <p:nvPr/>
            </p:nvSpPr>
            <p:spPr>
              <a:xfrm>
                <a:off x="7113976" y="3813634"/>
                <a:ext cx="63241" cy="55714"/>
              </a:xfrm>
              <a:custGeom>
                <a:avLst/>
                <a:gdLst>
                  <a:gd name="connsiteX0" fmla="*/ 31241 w 63241"/>
                  <a:gd name="connsiteY0" fmla="*/ 54447 h 55714"/>
                  <a:gd name="connsiteX1" fmla="*/ 35185 w 63241"/>
                  <a:gd name="connsiteY1" fmla="*/ 43285 h 55714"/>
                  <a:gd name="connsiteX2" fmla="*/ 44896 w 63241"/>
                  <a:gd name="connsiteY2" fmla="*/ 43062 h 55714"/>
                  <a:gd name="connsiteX3" fmla="*/ 51147 w 63241"/>
                  <a:gd name="connsiteY3" fmla="*/ 36290 h 55714"/>
                  <a:gd name="connsiteX4" fmla="*/ 52635 w 63241"/>
                  <a:gd name="connsiteY4" fmla="*/ 27249 h 55714"/>
                  <a:gd name="connsiteX5" fmla="*/ 48617 w 63241"/>
                  <a:gd name="connsiteY5" fmla="*/ 22114 h 55714"/>
                  <a:gd name="connsiteX6" fmla="*/ 44822 w 63241"/>
                  <a:gd name="connsiteY6" fmla="*/ 21705 h 55714"/>
                  <a:gd name="connsiteX7" fmla="*/ 40617 w 63241"/>
                  <a:gd name="connsiteY7" fmla="*/ 24570 h 55714"/>
                  <a:gd name="connsiteX8" fmla="*/ 34143 w 63241"/>
                  <a:gd name="connsiteY8" fmla="*/ 32235 h 55714"/>
                  <a:gd name="connsiteX9" fmla="*/ 22981 w 63241"/>
                  <a:gd name="connsiteY9" fmla="*/ 42132 h 55714"/>
                  <a:gd name="connsiteX10" fmla="*/ 9698 w 63241"/>
                  <a:gd name="connsiteY10" fmla="*/ 42020 h 55714"/>
                  <a:gd name="connsiteX11" fmla="*/ 3038 w 63241"/>
                  <a:gd name="connsiteY11" fmla="*/ 36067 h 55714"/>
                  <a:gd name="connsiteX12" fmla="*/ 694 w 63241"/>
                  <a:gd name="connsiteY12" fmla="*/ 26691 h 55714"/>
                  <a:gd name="connsiteX13" fmla="*/ 3782 w 63241"/>
                  <a:gd name="connsiteY13" fmla="*/ 15119 h 55714"/>
                  <a:gd name="connsiteX14" fmla="*/ 15465 w 63241"/>
                  <a:gd name="connsiteY14" fmla="*/ 1799 h 55714"/>
                  <a:gd name="connsiteX15" fmla="*/ 29976 w 63241"/>
                  <a:gd name="connsiteY15" fmla="*/ 1948 h 55714"/>
                  <a:gd name="connsiteX16" fmla="*/ 25363 w 63241"/>
                  <a:gd name="connsiteY16" fmla="*/ 13147 h 55714"/>
                  <a:gd name="connsiteX17" fmla="*/ 17921 w 63241"/>
                  <a:gd name="connsiteY17" fmla="*/ 13371 h 55714"/>
                  <a:gd name="connsiteX18" fmla="*/ 12824 w 63241"/>
                  <a:gd name="connsiteY18" fmla="*/ 19473 h 55714"/>
                  <a:gd name="connsiteX19" fmla="*/ 11298 w 63241"/>
                  <a:gd name="connsiteY19" fmla="*/ 27881 h 55714"/>
                  <a:gd name="connsiteX20" fmla="*/ 13866 w 63241"/>
                  <a:gd name="connsiteY20" fmla="*/ 31193 h 55714"/>
                  <a:gd name="connsiteX21" fmla="*/ 17921 w 63241"/>
                  <a:gd name="connsiteY21" fmla="*/ 31081 h 55714"/>
                  <a:gd name="connsiteX22" fmla="*/ 26256 w 63241"/>
                  <a:gd name="connsiteY22" fmla="*/ 22710 h 55714"/>
                  <a:gd name="connsiteX23" fmla="*/ 35706 w 63241"/>
                  <a:gd name="connsiteY23" fmla="*/ 12664 h 55714"/>
                  <a:gd name="connsiteX24" fmla="*/ 44040 w 63241"/>
                  <a:gd name="connsiteY24" fmla="*/ 9241 h 55714"/>
                  <a:gd name="connsiteX25" fmla="*/ 53714 w 63241"/>
                  <a:gd name="connsiteY25" fmla="*/ 11101 h 55714"/>
                  <a:gd name="connsiteX26" fmla="*/ 61267 w 63241"/>
                  <a:gd name="connsiteY26" fmla="*/ 17798 h 55714"/>
                  <a:gd name="connsiteX27" fmla="*/ 63909 w 63241"/>
                  <a:gd name="connsiteY27" fmla="*/ 27956 h 55714"/>
                  <a:gd name="connsiteX28" fmla="*/ 60374 w 63241"/>
                  <a:gd name="connsiteY28" fmla="*/ 40718 h 55714"/>
                  <a:gd name="connsiteX29" fmla="*/ 48208 w 63241"/>
                  <a:gd name="connsiteY29" fmla="*/ 54336 h 55714"/>
                  <a:gd name="connsiteX30" fmla="*/ 31241 w 63241"/>
                  <a:gd name="connsiteY30" fmla="*/ 54447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1241" y="54447"/>
                    </a:moveTo>
                    <a:lnTo>
                      <a:pt x="35185" y="43285"/>
                    </a:lnTo>
                    <a:cubicBezTo>
                      <a:pt x="39055" y="44327"/>
                      <a:pt x="42292" y="44252"/>
                      <a:pt x="44896" y="43062"/>
                    </a:cubicBezTo>
                    <a:cubicBezTo>
                      <a:pt x="47501" y="41871"/>
                      <a:pt x="49584" y="39639"/>
                      <a:pt x="51147" y="36290"/>
                    </a:cubicBezTo>
                    <a:cubicBezTo>
                      <a:pt x="52784" y="32756"/>
                      <a:pt x="53268" y="29742"/>
                      <a:pt x="52635" y="27249"/>
                    </a:cubicBezTo>
                    <a:cubicBezTo>
                      <a:pt x="51966" y="24756"/>
                      <a:pt x="50626" y="23044"/>
                      <a:pt x="48617" y="22114"/>
                    </a:cubicBezTo>
                    <a:cubicBezTo>
                      <a:pt x="47352" y="21519"/>
                      <a:pt x="46087" y="21370"/>
                      <a:pt x="44822" y="21705"/>
                    </a:cubicBezTo>
                    <a:cubicBezTo>
                      <a:pt x="43557" y="22040"/>
                      <a:pt x="42180" y="23007"/>
                      <a:pt x="40617" y="24570"/>
                    </a:cubicBezTo>
                    <a:cubicBezTo>
                      <a:pt x="39576" y="25649"/>
                      <a:pt x="37418" y="28216"/>
                      <a:pt x="34143" y="32235"/>
                    </a:cubicBezTo>
                    <a:cubicBezTo>
                      <a:pt x="29939" y="37444"/>
                      <a:pt x="26218" y="40755"/>
                      <a:pt x="22981" y="42132"/>
                    </a:cubicBezTo>
                    <a:cubicBezTo>
                      <a:pt x="18442" y="44066"/>
                      <a:pt x="14014" y="44029"/>
                      <a:pt x="9698" y="42020"/>
                    </a:cubicBezTo>
                    <a:cubicBezTo>
                      <a:pt x="6945" y="40755"/>
                      <a:pt x="4713" y="38746"/>
                      <a:pt x="3038" y="36067"/>
                    </a:cubicBezTo>
                    <a:cubicBezTo>
                      <a:pt x="1364" y="33351"/>
                      <a:pt x="583" y="30225"/>
                      <a:pt x="694" y="26691"/>
                    </a:cubicBezTo>
                    <a:cubicBezTo>
                      <a:pt x="806" y="23156"/>
                      <a:pt x="1848" y="19286"/>
                      <a:pt x="3782" y="15119"/>
                    </a:cubicBezTo>
                    <a:cubicBezTo>
                      <a:pt x="6982" y="8273"/>
                      <a:pt x="10852" y="3846"/>
                      <a:pt x="15465" y="1799"/>
                    </a:cubicBezTo>
                    <a:cubicBezTo>
                      <a:pt x="20079" y="-247"/>
                      <a:pt x="24916" y="-210"/>
                      <a:pt x="29976" y="1948"/>
                    </a:cubicBezTo>
                    <a:lnTo>
                      <a:pt x="25363" y="13147"/>
                    </a:lnTo>
                    <a:cubicBezTo>
                      <a:pt x="22349" y="12329"/>
                      <a:pt x="19856" y="12403"/>
                      <a:pt x="17921" y="13371"/>
                    </a:cubicBezTo>
                    <a:cubicBezTo>
                      <a:pt x="15949" y="14338"/>
                      <a:pt x="14275" y="16384"/>
                      <a:pt x="12824" y="19473"/>
                    </a:cubicBezTo>
                    <a:cubicBezTo>
                      <a:pt x="11336" y="22672"/>
                      <a:pt x="10852" y="25463"/>
                      <a:pt x="11298" y="27881"/>
                    </a:cubicBezTo>
                    <a:cubicBezTo>
                      <a:pt x="11596" y="29444"/>
                      <a:pt x="12452" y="30523"/>
                      <a:pt x="13866" y="31193"/>
                    </a:cubicBezTo>
                    <a:cubicBezTo>
                      <a:pt x="15168" y="31788"/>
                      <a:pt x="16507" y="31751"/>
                      <a:pt x="17921" y="31081"/>
                    </a:cubicBezTo>
                    <a:cubicBezTo>
                      <a:pt x="19744" y="30263"/>
                      <a:pt x="22498" y="27472"/>
                      <a:pt x="26256" y="22710"/>
                    </a:cubicBezTo>
                    <a:cubicBezTo>
                      <a:pt x="30013" y="17947"/>
                      <a:pt x="33176" y="14598"/>
                      <a:pt x="35706" y="12664"/>
                    </a:cubicBezTo>
                    <a:cubicBezTo>
                      <a:pt x="38236" y="10729"/>
                      <a:pt x="41027" y="9613"/>
                      <a:pt x="44040" y="9241"/>
                    </a:cubicBezTo>
                    <a:cubicBezTo>
                      <a:pt x="47054" y="8906"/>
                      <a:pt x="50254" y="9501"/>
                      <a:pt x="53714" y="11101"/>
                    </a:cubicBezTo>
                    <a:cubicBezTo>
                      <a:pt x="56840" y="12552"/>
                      <a:pt x="59333" y="14785"/>
                      <a:pt x="61267" y="17798"/>
                    </a:cubicBezTo>
                    <a:cubicBezTo>
                      <a:pt x="63165" y="20775"/>
                      <a:pt x="64058" y="24198"/>
                      <a:pt x="63909" y="27956"/>
                    </a:cubicBezTo>
                    <a:cubicBezTo>
                      <a:pt x="63723" y="31751"/>
                      <a:pt x="62570" y="35992"/>
                      <a:pt x="60374" y="40718"/>
                    </a:cubicBezTo>
                    <a:cubicBezTo>
                      <a:pt x="57137" y="47601"/>
                      <a:pt x="53119" y="52140"/>
                      <a:pt x="48208" y="54336"/>
                    </a:cubicBezTo>
                    <a:cubicBezTo>
                      <a:pt x="43296" y="56531"/>
                      <a:pt x="37641" y="56568"/>
                      <a:pt x="31241" y="54447"/>
                    </a:cubicBezTo>
                    <a:close/>
                  </a:path>
                </a:pathLst>
              </a:custGeom>
              <a:solidFill>
                <a:srgbClr val="000000"/>
              </a:solidFill>
              <a:ln w="9525" cap="flat">
                <a:noFill/>
                <a:prstDash val="solid"/>
                <a:miter/>
              </a:ln>
            </p:spPr>
            <p:txBody>
              <a:bodyPr rtlCol="0" anchor="ctr"/>
              <a:lstStyle/>
              <a:p>
                <a:endParaRPr lang="en-CA"/>
              </a:p>
            </p:txBody>
          </p:sp>
          <p:sp>
            <p:nvSpPr>
              <p:cNvPr id="796" name="Freeform: Shape 795">
                <a:extLst>
                  <a:ext uri="{FF2B5EF4-FFF2-40B4-BE49-F238E27FC236}">
                    <a16:creationId xmlns:a16="http://schemas.microsoft.com/office/drawing/2014/main" id="{6C0D47FC-4EBE-4636-8698-E2440D0B3CD1}"/>
                  </a:ext>
                </a:extLst>
              </p:cNvPr>
              <p:cNvSpPr/>
              <p:nvPr/>
            </p:nvSpPr>
            <p:spPr>
              <a:xfrm>
                <a:off x="7132772" y="3756911"/>
                <a:ext cx="73669" cy="65670"/>
              </a:xfrm>
              <a:custGeom>
                <a:avLst/>
                <a:gdLst>
                  <a:gd name="connsiteX0" fmla="*/ 55046 w 73669"/>
                  <a:gd name="connsiteY0" fmla="*/ 65961 h 65670"/>
                  <a:gd name="connsiteX1" fmla="*/ 686 w 73669"/>
                  <a:gd name="connsiteY1" fmla="*/ 40623 h 65670"/>
                  <a:gd name="connsiteX2" fmla="*/ 19476 w 73669"/>
                  <a:gd name="connsiteY2" fmla="*/ 291 h 65670"/>
                  <a:gd name="connsiteX3" fmla="*/ 28666 w 73669"/>
                  <a:gd name="connsiteY3" fmla="*/ 4607 h 65670"/>
                  <a:gd name="connsiteX4" fmla="*/ 15011 w 73669"/>
                  <a:gd name="connsiteY4" fmla="*/ 33926 h 65670"/>
                  <a:gd name="connsiteX5" fmla="*/ 27066 w 73669"/>
                  <a:gd name="connsiteY5" fmla="*/ 39544 h 65670"/>
                  <a:gd name="connsiteX6" fmla="*/ 39791 w 73669"/>
                  <a:gd name="connsiteY6" fmla="*/ 12234 h 65670"/>
                  <a:gd name="connsiteX7" fmla="*/ 48944 w 73669"/>
                  <a:gd name="connsiteY7" fmla="*/ 16513 h 65670"/>
                  <a:gd name="connsiteX8" fmla="*/ 36219 w 73669"/>
                  <a:gd name="connsiteY8" fmla="*/ 43823 h 65670"/>
                  <a:gd name="connsiteX9" fmla="*/ 51027 w 73669"/>
                  <a:gd name="connsiteY9" fmla="*/ 50744 h 65670"/>
                  <a:gd name="connsiteX10" fmla="*/ 65166 w 73669"/>
                  <a:gd name="connsiteY10" fmla="*/ 20346 h 65670"/>
                  <a:gd name="connsiteX11" fmla="*/ 74356 w 73669"/>
                  <a:gd name="connsiteY11" fmla="*/ 24624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5046" y="65961"/>
                    </a:moveTo>
                    <a:lnTo>
                      <a:pt x="686" y="40623"/>
                    </a:lnTo>
                    <a:lnTo>
                      <a:pt x="19476" y="291"/>
                    </a:lnTo>
                    <a:lnTo>
                      <a:pt x="28666" y="4607"/>
                    </a:lnTo>
                    <a:lnTo>
                      <a:pt x="15011" y="33926"/>
                    </a:lnTo>
                    <a:lnTo>
                      <a:pt x="27066" y="39544"/>
                    </a:lnTo>
                    <a:lnTo>
                      <a:pt x="39791" y="12234"/>
                    </a:lnTo>
                    <a:lnTo>
                      <a:pt x="48944" y="16513"/>
                    </a:lnTo>
                    <a:lnTo>
                      <a:pt x="36219" y="43823"/>
                    </a:lnTo>
                    <a:lnTo>
                      <a:pt x="51027" y="50744"/>
                    </a:lnTo>
                    <a:lnTo>
                      <a:pt x="65166" y="20346"/>
                    </a:lnTo>
                    <a:lnTo>
                      <a:pt x="74356" y="24624"/>
                    </a:lnTo>
                    <a:close/>
                  </a:path>
                </a:pathLst>
              </a:custGeom>
              <a:solidFill>
                <a:srgbClr val="000000"/>
              </a:solidFill>
              <a:ln w="9525" cap="flat">
                <a:noFill/>
                <a:prstDash val="solid"/>
                <a:miter/>
              </a:ln>
            </p:spPr>
            <p:txBody>
              <a:bodyPr rtlCol="0" anchor="ctr"/>
              <a:lstStyle/>
              <a:p>
                <a:endParaRPr lang="en-CA"/>
              </a:p>
            </p:txBody>
          </p:sp>
          <p:sp>
            <p:nvSpPr>
              <p:cNvPr id="797" name="Freeform: Shape 796">
                <a:extLst>
                  <a:ext uri="{FF2B5EF4-FFF2-40B4-BE49-F238E27FC236}">
                    <a16:creationId xmlns:a16="http://schemas.microsoft.com/office/drawing/2014/main" id="{70E10A7D-90DB-4011-B71A-7EAFDFEC66FF}"/>
                  </a:ext>
                </a:extLst>
              </p:cNvPr>
              <p:cNvSpPr/>
              <p:nvPr/>
            </p:nvSpPr>
            <p:spPr>
              <a:xfrm>
                <a:off x="7156403" y="3710571"/>
                <a:ext cx="59494" cy="61337"/>
              </a:xfrm>
              <a:custGeom>
                <a:avLst/>
                <a:gdLst>
                  <a:gd name="connsiteX0" fmla="*/ 55048 w 59494"/>
                  <a:gd name="connsiteY0" fmla="*/ 61623 h 61337"/>
                  <a:gd name="connsiteX1" fmla="*/ 689 w 59494"/>
                  <a:gd name="connsiteY1" fmla="*/ 36285 h 61337"/>
                  <a:gd name="connsiteX2" fmla="*/ 8912 w 59494"/>
                  <a:gd name="connsiteY2" fmla="*/ 18649 h 61337"/>
                  <a:gd name="connsiteX3" fmla="*/ 15795 w 59494"/>
                  <a:gd name="connsiteY3" fmla="*/ 5999 h 61337"/>
                  <a:gd name="connsiteX4" fmla="*/ 24762 w 59494"/>
                  <a:gd name="connsiteY4" fmla="*/ 641 h 61337"/>
                  <a:gd name="connsiteX5" fmla="*/ 36817 w 59494"/>
                  <a:gd name="connsiteY5" fmla="*/ 2427 h 61337"/>
                  <a:gd name="connsiteX6" fmla="*/ 44407 w 59494"/>
                  <a:gd name="connsiteY6" fmla="*/ 8157 h 61337"/>
                  <a:gd name="connsiteX7" fmla="*/ 47607 w 59494"/>
                  <a:gd name="connsiteY7" fmla="*/ 15301 h 61337"/>
                  <a:gd name="connsiteX8" fmla="*/ 47532 w 59494"/>
                  <a:gd name="connsiteY8" fmla="*/ 22184 h 61337"/>
                  <a:gd name="connsiteX9" fmla="*/ 42993 w 59494"/>
                  <a:gd name="connsiteY9" fmla="*/ 33941 h 61337"/>
                  <a:gd name="connsiteX10" fmla="*/ 39682 w 59494"/>
                  <a:gd name="connsiteY10" fmla="*/ 41085 h 61337"/>
                  <a:gd name="connsiteX11" fmla="*/ 60183 w 59494"/>
                  <a:gd name="connsiteY11" fmla="*/ 50647 h 61337"/>
                  <a:gd name="connsiteX12" fmla="*/ 55048 w 59494"/>
                  <a:gd name="connsiteY12" fmla="*/ 61623 h 61337"/>
                  <a:gd name="connsiteX13" fmla="*/ 15014 w 59494"/>
                  <a:gd name="connsiteY13" fmla="*/ 29588 h 61337"/>
                  <a:gd name="connsiteX14" fmla="*/ 30417 w 59494"/>
                  <a:gd name="connsiteY14" fmla="*/ 36806 h 61337"/>
                  <a:gd name="connsiteX15" fmla="*/ 33245 w 59494"/>
                  <a:gd name="connsiteY15" fmla="*/ 30779 h 61337"/>
                  <a:gd name="connsiteX16" fmla="*/ 36408 w 59494"/>
                  <a:gd name="connsiteY16" fmla="*/ 21700 h 61337"/>
                  <a:gd name="connsiteX17" fmla="*/ 35366 w 59494"/>
                  <a:gd name="connsiteY17" fmla="*/ 17012 h 61337"/>
                  <a:gd name="connsiteX18" fmla="*/ 31719 w 59494"/>
                  <a:gd name="connsiteY18" fmla="*/ 13812 h 61337"/>
                  <a:gd name="connsiteX19" fmla="*/ 25990 w 59494"/>
                  <a:gd name="connsiteY19" fmla="*/ 13254 h 61337"/>
                  <a:gd name="connsiteX20" fmla="*/ 21525 w 59494"/>
                  <a:gd name="connsiteY20" fmla="*/ 16566 h 61337"/>
                  <a:gd name="connsiteX21" fmla="*/ 17469 w 59494"/>
                  <a:gd name="connsiteY21" fmla="*/ 24305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5048" y="61623"/>
                    </a:moveTo>
                    <a:lnTo>
                      <a:pt x="689" y="36285"/>
                    </a:lnTo>
                    <a:lnTo>
                      <a:pt x="8912" y="18649"/>
                    </a:lnTo>
                    <a:cubicBezTo>
                      <a:pt x="12000" y="11989"/>
                      <a:pt x="14307" y="7748"/>
                      <a:pt x="15795" y="5999"/>
                    </a:cubicBezTo>
                    <a:cubicBezTo>
                      <a:pt x="18064" y="3245"/>
                      <a:pt x="21078" y="1460"/>
                      <a:pt x="24762" y="641"/>
                    </a:cubicBezTo>
                    <a:cubicBezTo>
                      <a:pt x="28482" y="-178"/>
                      <a:pt x="32501" y="418"/>
                      <a:pt x="36817" y="2427"/>
                    </a:cubicBezTo>
                    <a:cubicBezTo>
                      <a:pt x="40165" y="3990"/>
                      <a:pt x="42696" y="5887"/>
                      <a:pt x="44407" y="8157"/>
                    </a:cubicBezTo>
                    <a:cubicBezTo>
                      <a:pt x="46119" y="10426"/>
                      <a:pt x="47198" y="12808"/>
                      <a:pt x="47607" y="15301"/>
                    </a:cubicBezTo>
                    <a:cubicBezTo>
                      <a:pt x="48053" y="17756"/>
                      <a:pt x="48016" y="20063"/>
                      <a:pt x="47532" y="22184"/>
                    </a:cubicBezTo>
                    <a:cubicBezTo>
                      <a:pt x="46825" y="25049"/>
                      <a:pt x="45337" y="28956"/>
                      <a:pt x="42993" y="33941"/>
                    </a:cubicBezTo>
                    <a:lnTo>
                      <a:pt x="39682" y="41085"/>
                    </a:lnTo>
                    <a:lnTo>
                      <a:pt x="60183" y="50647"/>
                    </a:lnTo>
                    <a:lnTo>
                      <a:pt x="55048" y="61623"/>
                    </a:lnTo>
                    <a:moveTo>
                      <a:pt x="15014" y="29588"/>
                    </a:moveTo>
                    <a:lnTo>
                      <a:pt x="30417" y="36806"/>
                    </a:lnTo>
                    <a:lnTo>
                      <a:pt x="33245" y="30779"/>
                    </a:lnTo>
                    <a:cubicBezTo>
                      <a:pt x="35254" y="26463"/>
                      <a:pt x="36296" y="23412"/>
                      <a:pt x="36408" y="21700"/>
                    </a:cubicBezTo>
                    <a:cubicBezTo>
                      <a:pt x="36519" y="19989"/>
                      <a:pt x="36184" y="18426"/>
                      <a:pt x="35366" y="17012"/>
                    </a:cubicBezTo>
                    <a:cubicBezTo>
                      <a:pt x="34547" y="15635"/>
                      <a:pt x="33319" y="14556"/>
                      <a:pt x="31719" y="13812"/>
                    </a:cubicBezTo>
                    <a:cubicBezTo>
                      <a:pt x="29710" y="12882"/>
                      <a:pt x="27813" y="12696"/>
                      <a:pt x="25990" y="13254"/>
                    </a:cubicBezTo>
                    <a:cubicBezTo>
                      <a:pt x="24166" y="13849"/>
                      <a:pt x="22678" y="14928"/>
                      <a:pt x="21525" y="16566"/>
                    </a:cubicBezTo>
                    <a:cubicBezTo>
                      <a:pt x="20669" y="17756"/>
                      <a:pt x="19329" y="20324"/>
                      <a:pt x="17469" y="24305"/>
                    </a:cubicBezTo>
                    <a:close/>
                  </a:path>
                </a:pathLst>
              </a:custGeom>
              <a:solidFill>
                <a:srgbClr val="000000"/>
              </a:solidFill>
              <a:ln w="9525" cap="flat">
                <a:noFill/>
                <a:prstDash val="solid"/>
                <a:miter/>
              </a:ln>
            </p:spPr>
            <p:txBody>
              <a:bodyPr rtlCol="0" anchor="ctr"/>
              <a:lstStyle/>
              <a:p>
                <a:endParaRPr lang="en-CA"/>
              </a:p>
            </p:txBody>
          </p:sp>
        </p:grpSp>
        <p:grpSp>
          <p:nvGrpSpPr>
            <p:cNvPr id="699" name="Graphic 4">
              <a:extLst>
                <a:ext uri="{FF2B5EF4-FFF2-40B4-BE49-F238E27FC236}">
                  <a16:creationId xmlns:a16="http://schemas.microsoft.com/office/drawing/2014/main" id="{92229FC9-6FCE-4722-918E-40DE5D5EFAE3}"/>
                </a:ext>
              </a:extLst>
            </p:cNvPr>
            <p:cNvGrpSpPr/>
            <p:nvPr/>
          </p:nvGrpSpPr>
          <p:grpSpPr>
            <a:xfrm>
              <a:off x="6623063" y="4789670"/>
              <a:ext cx="82409" cy="127338"/>
              <a:chOff x="7294649" y="3703004"/>
              <a:chExt cx="111373" cy="172094"/>
            </a:xfrm>
          </p:grpSpPr>
          <p:sp>
            <p:nvSpPr>
              <p:cNvPr id="792" name="Freeform: Shape 791">
                <a:extLst>
                  <a:ext uri="{FF2B5EF4-FFF2-40B4-BE49-F238E27FC236}">
                    <a16:creationId xmlns:a16="http://schemas.microsoft.com/office/drawing/2014/main" id="{5440F07C-F4B5-4085-A4B9-AEC12E96AE65}"/>
                  </a:ext>
                </a:extLst>
              </p:cNvPr>
              <p:cNvSpPr/>
              <p:nvPr/>
            </p:nvSpPr>
            <p:spPr>
              <a:xfrm>
                <a:off x="7294649" y="3814624"/>
                <a:ext cx="62871" cy="60475"/>
              </a:xfrm>
              <a:custGeom>
                <a:avLst/>
                <a:gdLst>
                  <a:gd name="connsiteX0" fmla="*/ 20250 w 62871"/>
                  <a:gd name="connsiteY0" fmla="*/ 57031 h 60475"/>
                  <a:gd name="connsiteX1" fmla="*/ 7451 w 62871"/>
                  <a:gd name="connsiteY1" fmla="*/ 48027 h 60475"/>
                  <a:gd name="connsiteX2" fmla="*/ 2354 w 62871"/>
                  <a:gd name="connsiteY2" fmla="*/ 39507 h 60475"/>
                  <a:gd name="connsiteX3" fmla="*/ 717 w 62871"/>
                  <a:gd name="connsiteY3" fmla="*/ 30168 h 60475"/>
                  <a:gd name="connsiteX4" fmla="*/ 4065 w 62871"/>
                  <a:gd name="connsiteY4" fmla="*/ 17443 h 60475"/>
                  <a:gd name="connsiteX5" fmla="*/ 20473 w 62871"/>
                  <a:gd name="connsiteY5" fmla="*/ 1705 h 60475"/>
                  <a:gd name="connsiteX6" fmla="*/ 44584 w 62871"/>
                  <a:gd name="connsiteY6" fmla="*/ 4160 h 60475"/>
                  <a:gd name="connsiteX7" fmla="*/ 61848 w 62871"/>
                  <a:gd name="connsiteY7" fmla="*/ 20903 h 60475"/>
                  <a:gd name="connsiteX8" fmla="*/ 60359 w 62871"/>
                  <a:gd name="connsiteY8" fmla="*/ 43525 h 60475"/>
                  <a:gd name="connsiteX9" fmla="*/ 43951 w 62871"/>
                  <a:gd name="connsiteY9" fmla="*/ 59376 h 60475"/>
                  <a:gd name="connsiteX10" fmla="*/ 20250 w 62871"/>
                  <a:gd name="connsiteY10" fmla="*/ 57031 h 60475"/>
                  <a:gd name="connsiteX11" fmla="*/ 25124 w 62871"/>
                  <a:gd name="connsiteY11" fmla="*/ 45534 h 60475"/>
                  <a:gd name="connsiteX12" fmla="*/ 41123 w 62871"/>
                  <a:gd name="connsiteY12" fmla="*/ 47804 h 60475"/>
                  <a:gd name="connsiteX13" fmla="*/ 50946 w 62871"/>
                  <a:gd name="connsiteY13" fmla="*/ 39172 h 60475"/>
                  <a:gd name="connsiteX14" fmla="*/ 51244 w 62871"/>
                  <a:gd name="connsiteY14" fmla="*/ 26224 h 60475"/>
                  <a:gd name="connsiteX15" fmla="*/ 39003 w 62871"/>
                  <a:gd name="connsiteY15" fmla="*/ 15397 h 60475"/>
                  <a:gd name="connsiteX16" fmla="*/ 23152 w 62871"/>
                  <a:gd name="connsiteY16" fmla="*/ 12978 h 60475"/>
                  <a:gd name="connsiteX17" fmla="*/ 13479 w 62871"/>
                  <a:gd name="connsiteY17" fmla="*/ 21722 h 60475"/>
                  <a:gd name="connsiteX18" fmla="*/ 13032 w 62871"/>
                  <a:gd name="connsiteY18" fmla="*/ 34819 h 60475"/>
                  <a:gd name="connsiteX19" fmla="*/ 25124 w 62871"/>
                  <a:gd name="connsiteY19" fmla="*/ 45534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250" y="57031"/>
                    </a:moveTo>
                    <a:cubicBezTo>
                      <a:pt x="14706" y="54427"/>
                      <a:pt x="10428" y="51450"/>
                      <a:pt x="7451" y="48027"/>
                    </a:cubicBezTo>
                    <a:cubicBezTo>
                      <a:pt x="5256" y="45497"/>
                      <a:pt x="3544" y="42670"/>
                      <a:pt x="2354" y="39507"/>
                    </a:cubicBezTo>
                    <a:cubicBezTo>
                      <a:pt x="1163" y="36344"/>
                      <a:pt x="605" y="33219"/>
                      <a:pt x="717" y="30168"/>
                    </a:cubicBezTo>
                    <a:cubicBezTo>
                      <a:pt x="865" y="26112"/>
                      <a:pt x="1982" y="21871"/>
                      <a:pt x="4065" y="17443"/>
                    </a:cubicBezTo>
                    <a:cubicBezTo>
                      <a:pt x="7786" y="9444"/>
                      <a:pt x="13255" y="4197"/>
                      <a:pt x="20473" y="1705"/>
                    </a:cubicBezTo>
                    <a:cubicBezTo>
                      <a:pt x="27692" y="-788"/>
                      <a:pt x="35728" y="30"/>
                      <a:pt x="44584" y="4160"/>
                    </a:cubicBezTo>
                    <a:cubicBezTo>
                      <a:pt x="53364" y="8253"/>
                      <a:pt x="59094" y="13834"/>
                      <a:pt x="61848" y="20903"/>
                    </a:cubicBezTo>
                    <a:cubicBezTo>
                      <a:pt x="64564" y="28010"/>
                      <a:pt x="64080" y="35526"/>
                      <a:pt x="60359" y="43525"/>
                    </a:cubicBezTo>
                    <a:cubicBezTo>
                      <a:pt x="56564" y="51599"/>
                      <a:pt x="51132" y="56883"/>
                      <a:pt x="43951" y="59376"/>
                    </a:cubicBezTo>
                    <a:cubicBezTo>
                      <a:pt x="36807" y="61831"/>
                      <a:pt x="28882" y="61050"/>
                      <a:pt x="20250" y="57031"/>
                    </a:cubicBezTo>
                    <a:moveTo>
                      <a:pt x="25124" y="45534"/>
                    </a:moveTo>
                    <a:cubicBezTo>
                      <a:pt x="31301" y="48399"/>
                      <a:pt x="36621" y="49144"/>
                      <a:pt x="41123" y="47804"/>
                    </a:cubicBezTo>
                    <a:cubicBezTo>
                      <a:pt x="45625" y="46427"/>
                      <a:pt x="48900" y="43562"/>
                      <a:pt x="50946" y="39172"/>
                    </a:cubicBezTo>
                    <a:cubicBezTo>
                      <a:pt x="52992" y="34819"/>
                      <a:pt x="53104" y="30503"/>
                      <a:pt x="51244" y="26224"/>
                    </a:cubicBezTo>
                    <a:cubicBezTo>
                      <a:pt x="49383" y="21945"/>
                      <a:pt x="45328" y="18336"/>
                      <a:pt x="39003" y="15397"/>
                    </a:cubicBezTo>
                    <a:cubicBezTo>
                      <a:pt x="32789" y="12495"/>
                      <a:pt x="27506" y="11676"/>
                      <a:pt x="23152" y="12978"/>
                    </a:cubicBezTo>
                    <a:cubicBezTo>
                      <a:pt x="18836" y="14281"/>
                      <a:pt x="15599" y="17183"/>
                      <a:pt x="13479" y="21722"/>
                    </a:cubicBezTo>
                    <a:cubicBezTo>
                      <a:pt x="11358" y="26261"/>
                      <a:pt x="11209" y="30614"/>
                      <a:pt x="13032" y="34819"/>
                    </a:cubicBezTo>
                    <a:cubicBezTo>
                      <a:pt x="14855" y="39060"/>
                      <a:pt x="18874" y="42632"/>
                      <a:pt x="25124" y="45534"/>
                    </a:cubicBezTo>
                    <a:close/>
                  </a:path>
                </a:pathLst>
              </a:custGeom>
              <a:solidFill>
                <a:srgbClr val="000000"/>
              </a:solidFill>
              <a:ln w="9525" cap="flat">
                <a:noFill/>
                <a:prstDash val="solid"/>
                <a:miter/>
              </a:ln>
            </p:spPr>
            <p:txBody>
              <a:bodyPr rtlCol="0" anchor="ctr"/>
              <a:lstStyle/>
              <a:p>
                <a:endParaRPr lang="en-CA"/>
              </a:p>
            </p:txBody>
          </p:sp>
          <p:sp>
            <p:nvSpPr>
              <p:cNvPr id="793" name="Freeform: Shape 792">
                <a:extLst>
                  <a:ext uri="{FF2B5EF4-FFF2-40B4-BE49-F238E27FC236}">
                    <a16:creationId xmlns:a16="http://schemas.microsoft.com/office/drawing/2014/main" id="{73676CA9-20A1-4DF6-9A6B-4E39C354C7EB}"/>
                  </a:ext>
                </a:extLst>
              </p:cNvPr>
              <p:cNvSpPr/>
              <p:nvPr/>
            </p:nvSpPr>
            <p:spPr>
              <a:xfrm>
                <a:off x="7322317" y="3758450"/>
                <a:ext cx="61785" cy="57350"/>
              </a:xfrm>
              <a:custGeom>
                <a:avLst/>
                <a:gdLst>
                  <a:gd name="connsiteX0" fmla="*/ 44252 w 61785"/>
                  <a:gd name="connsiteY0" fmla="*/ 20284 h 57350"/>
                  <a:gd name="connsiteX1" fmla="*/ 52586 w 61785"/>
                  <a:gd name="connsiteY1" fmla="*/ 11206 h 57350"/>
                  <a:gd name="connsiteX2" fmla="*/ 61999 w 61785"/>
                  <a:gd name="connsiteY2" fmla="*/ 25493 h 57350"/>
                  <a:gd name="connsiteX3" fmla="*/ 59618 w 61785"/>
                  <a:gd name="connsiteY3" fmla="*/ 41976 h 57350"/>
                  <a:gd name="connsiteX4" fmla="*/ 43917 w 61785"/>
                  <a:gd name="connsiteY4" fmla="*/ 56338 h 57350"/>
                  <a:gd name="connsiteX5" fmla="*/ 20402 w 61785"/>
                  <a:gd name="connsiteY5" fmla="*/ 53882 h 57350"/>
                  <a:gd name="connsiteX6" fmla="*/ 2580 w 61785"/>
                  <a:gd name="connsiteY6" fmla="*/ 37028 h 57350"/>
                  <a:gd name="connsiteX7" fmla="*/ 3696 w 61785"/>
                  <a:gd name="connsiteY7" fmla="*/ 15075 h 57350"/>
                  <a:gd name="connsiteX8" fmla="*/ 17128 w 61785"/>
                  <a:gd name="connsiteY8" fmla="*/ 1644 h 57350"/>
                  <a:gd name="connsiteX9" fmla="*/ 29741 w 61785"/>
                  <a:gd name="connsiteY9" fmla="*/ 714 h 57350"/>
                  <a:gd name="connsiteX10" fmla="*/ 27285 w 61785"/>
                  <a:gd name="connsiteY10" fmla="*/ 12806 h 57350"/>
                  <a:gd name="connsiteX11" fmla="*/ 18727 w 61785"/>
                  <a:gd name="connsiteY11" fmla="*/ 13736 h 57350"/>
                  <a:gd name="connsiteX12" fmla="*/ 12812 w 61785"/>
                  <a:gd name="connsiteY12" fmla="*/ 20024 h 57350"/>
                  <a:gd name="connsiteX13" fmla="*/ 12551 w 61785"/>
                  <a:gd name="connsiteY13" fmla="*/ 31856 h 57350"/>
                  <a:gd name="connsiteX14" fmla="*/ 24867 w 61785"/>
                  <a:gd name="connsiteY14" fmla="*/ 42162 h 57350"/>
                  <a:gd name="connsiteX15" fmla="*/ 41275 w 61785"/>
                  <a:gd name="connsiteY15" fmla="*/ 45325 h 57350"/>
                  <a:gd name="connsiteX16" fmla="*/ 50167 w 61785"/>
                  <a:gd name="connsiteY16" fmla="*/ 37697 h 57350"/>
                  <a:gd name="connsiteX17" fmla="*/ 50912 w 61785"/>
                  <a:gd name="connsiteY17" fmla="*/ 28879 h 57350"/>
                  <a:gd name="connsiteX18" fmla="*/ 44252 w 61785"/>
                  <a:gd name="connsiteY18" fmla="*/ 20284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252" y="20284"/>
                    </a:moveTo>
                    <a:lnTo>
                      <a:pt x="52586" y="11206"/>
                    </a:lnTo>
                    <a:cubicBezTo>
                      <a:pt x="57758" y="15596"/>
                      <a:pt x="60920" y="20359"/>
                      <a:pt x="61999" y="25493"/>
                    </a:cubicBezTo>
                    <a:cubicBezTo>
                      <a:pt x="63116" y="30665"/>
                      <a:pt x="62334" y="36135"/>
                      <a:pt x="59618" y="41976"/>
                    </a:cubicBezTo>
                    <a:cubicBezTo>
                      <a:pt x="56232" y="49194"/>
                      <a:pt x="50986" y="53994"/>
                      <a:pt x="43917" y="56338"/>
                    </a:cubicBezTo>
                    <a:cubicBezTo>
                      <a:pt x="36810" y="58682"/>
                      <a:pt x="28959" y="57864"/>
                      <a:pt x="20402" y="53882"/>
                    </a:cubicBezTo>
                    <a:cubicBezTo>
                      <a:pt x="11361" y="49641"/>
                      <a:pt x="5407" y="44023"/>
                      <a:pt x="2580" y="37028"/>
                    </a:cubicBezTo>
                    <a:cubicBezTo>
                      <a:pt x="-248" y="30033"/>
                      <a:pt x="124" y="22703"/>
                      <a:pt x="3696" y="15075"/>
                    </a:cubicBezTo>
                    <a:cubicBezTo>
                      <a:pt x="6784" y="8415"/>
                      <a:pt x="11249" y="3951"/>
                      <a:pt x="17128" y="1644"/>
                    </a:cubicBezTo>
                    <a:cubicBezTo>
                      <a:pt x="20625" y="230"/>
                      <a:pt x="24829" y="-68"/>
                      <a:pt x="29741" y="714"/>
                    </a:cubicBezTo>
                    <a:lnTo>
                      <a:pt x="27285" y="12806"/>
                    </a:lnTo>
                    <a:cubicBezTo>
                      <a:pt x="24160" y="12136"/>
                      <a:pt x="21295" y="12434"/>
                      <a:pt x="18727" y="13736"/>
                    </a:cubicBezTo>
                    <a:cubicBezTo>
                      <a:pt x="16123" y="15001"/>
                      <a:pt x="14151" y="17085"/>
                      <a:pt x="12812" y="20024"/>
                    </a:cubicBezTo>
                    <a:cubicBezTo>
                      <a:pt x="10914" y="24042"/>
                      <a:pt x="10840" y="27986"/>
                      <a:pt x="12551" y="31856"/>
                    </a:cubicBezTo>
                    <a:cubicBezTo>
                      <a:pt x="14300" y="35725"/>
                      <a:pt x="18393" y="39148"/>
                      <a:pt x="24867" y="42162"/>
                    </a:cubicBezTo>
                    <a:cubicBezTo>
                      <a:pt x="31750" y="45362"/>
                      <a:pt x="37219" y="46441"/>
                      <a:pt x="41275" y="45325"/>
                    </a:cubicBezTo>
                    <a:cubicBezTo>
                      <a:pt x="45368" y="44209"/>
                      <a:pt x="48307" y="41678"/>
                      <a:pt x="50167" y="37697"/>
                    </a:cubicBezTo>
                    <a:cubicBezTo>
                      <a:pt x="51544" y="34795"/>
                      <a:pt x="51767" y="31856"/>
                      <a:pt x="50912" y="28879"/>
                    </a:cubicBezTo>
                    <a:cubicBezTo>
                      <a:pt x="50019" y="25903"/>
                      <a:pt x="47823" y="23038"/>
                      <a:pt x="44252" y="20284"/>
                    </a:cubicBezTo>
                    <a:close/>
                  </a:path>
                </a:pathLst>
              </a:custGeom>
              <a:solidFill>
                <a:srgbClr val="000000"/>
              </a:solidFill>
              <a:ln w="9525" cap="flat">
                <a:noFill/>
                <a:prstDash val="solid"/>
                <a:miter/>
              </a:ln>
            </p:spPr>
            <p:txBody>
              <a:bodyPr rtlCol="0" anchor="ctr"/>
              <a:lstStyle/>
              <a:p>
                <a:endParaRPr lang="en-CA"/>
              </a:p>
            </p:txBody>
          </p:sp>
          <p:sp>
            <p:nvSpPr>
              <p:cNvPr id="794" name="Freeform: Shape 793">
                <a:extLst>
                  <a:ext uri="{FF2B5EF4-FFF2-40B4-BE49-F238E27FC236}">
                    <a16:creationId xmlns:a16="http://schemas.microsoft.com/office/drawing/2014/main" id="{1897F051-34C8-4B02-A6B9-B3AAEB667A36}"/>
                  </a:ext>
                </a:extLst>
              </p:cNvPr>
              <p:cNvSpPr/>
              <p:nvPr/>
            </p:nvSpPr>
            <p:spPr>
              <a:xfrm>
                <a:off x="7339013" y="3703004"/>
                <a:ext cx="67009" cy="52424"/>
              </a:xfrm>
              <a:custGeom>
                <a:avLst/>
                <a:gdLst>
                  <a:gd name="connsiteX0" fmla="*/ 62621 w 67009"/>
                  <a:gd name="connsiteY0" fmla="*/ 52710 h 52424"/>
                  <a:gd name="connsiteX1" fmla="*/ 17414 w 67009"/>
                  <a:gd name="connsiteY1" fmla="*/ 31651 h 52424"/>
                  <a:gd name="connsiteX2" fmla="*/ 9898 w 67009"/>
                  <a:gd name="connsiteY2" fmla="*/ 47799 h 52424"/>
                  <a:gd name="connsiteX3" fmla="*/ 708 w 67009"/>
                  <a:gd name="connsiteY3" fmla="*/ 43520 h 52424"/>
                  <a:gd name="connsiteX4" fmla="*/ 20874 w 67009"/>
                  <a:gd name="connsiteY4" fmla="*/ 285 h 52424"/>
                  <a:gd name="connsiteX5" fmla="*/ 30064 w 67009"/>
                  <a:gd name="connsiteY5" fmla="*/ 4564 h 52424"/>
                  <a:gd name="connsiteX6" fmla="*/ 22549 w 67009"/>
                  <a:gd name="connsiteY6" fmla="*/ 20675 h 52424"/>
                  <a:gd name="connsiteX7" fmla="*/ 67718 w 67009"/>
                  <a:gd name="connsiteY7" fmla="*/ 41734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621" y="52710"/>
                    </a:moveTo>
                    <a:lnTo>
                      <a:pt x="17414" y="31651"/>
                    </a:lnTo>
                    <a:lnTo>
                      <a:pt x="9898" y="47799"/>
                    </a:lnTo>
                    <a:lnTo>
                      <a:pt x="708" y="43520"/>
                    </a:lnTo>
                    <a:lnTo>
                      <a:pt x="20874" y="285"/>
                    </a:lnTo>
                    <a:lnTo>
                      <a:pt x="30064" y="4564"/>
                    </a:lnTo>
                    <a:lnTo>
                      <a:pt x="22549" y="20675"/>
                    </a:lnTo>
                    <a:lnTo>
                      <a:pt x="67718" y="41734"/>
                    </a:lnTo>
                    <a:close/>
                  </a:path>
                </a:pathLst>
              </a:custGeom>
              <a:solidFill>
                <a:srgbClr val="000000"/>
              </a:solidFill>
              <a:ln w="9525" cap="flat">
                <a:noFill/>
                <a:prstDash val="solid"/>
                <a:miter/>
              </a:ln>
            </p:spPr>
            <p:txBody>
              <a:bodyPr rtlCol="0" anchor="ctr"/>
              <a:lstStyle/>
              <a:p>
                <a:endParaRPr lang="en-CA"/>
              </a:p>
            </p:txBody>
          </p:sp>
        </p:grpSp>
        <p:grpSp>
          <p:nvGrpSpPr>
            <p:cNvPr id="700" name="Graphic 4">
              <a:extLst>
                <a:ext uri="{FF2B5EF4-FFF2-40B4-BE49-F238E27FC236}">
                  <a16:creationId xmlns:a16="http://schemas.microsoft.com/office/drawing/2014/main" id="{2374BCE3-76CD-46FA-AD4C-22543C7A9E14}"/>
                </a:ext>
              </a:extLst>
            </p:cNvPr>
            <p:cNvGrpSpPr/>
            <p:nvPr/>
          </p:nvGrpSpPr>
          <p:grpSpPr>
            <a:xfrm>
              <a:off x="6751502" y="4788574"/>
              <a:ext cx="88352" cy="136319"/>
              <a:chOff x="7468232" y="3701523"/>
              <a:chExt cx="119405" cy="184231"/>
            </a:xfrm>
          </p:grpSpPr>
          <p:sp>
            <p:nvSpPr>
              <p:cNvPr id="789" name="Freeform: Shape 788">
                <a:extLst>
                  <a:ext uri="{FF2B5EF4-FFF2-40B4-BE49-F238E27FC236}">
                    <a16:creationId xmlns:a16="http://schemas.microsoft.com/office/drawing/2014/main" id="{DD52CB47-413A-4682-AE63-6A9B29D3E67F}"/>
                  </a:ext>
                </a:extLst>
              </p:cNvPr>
              <p:cNvSpPr/>
              <p:nvPr/>
            </p:nvSpPr>
            <p:spPr>
              <a:xfrm>
                <a:off x="7468232" y="3817293"/>
                <a:ext cx="74488" cy="68460"/>
              </a:xfrm>
              <a:custGeom>
                <a:avLst/>
                <a:gdLst>
                  <a:gd name="connsiteX0" fmla="*/ 55118 w 74488"/>
                  <a:gd name="connsiteY0" fmla="*/ 68758 h 68460"/>
                  <a:gd name="connsiteX1" fmla="*/ 722 w 74488"/>
                  <a:gd name="connsiteY1" fmla="*/ 43420 h 68460"/>
                  <a:gd name="connsiteX2" fmla="*/ 5707 w 74488"/>
                  <a:gd name="connsiteY2" fmla="*/ 32742 h 68460"/>
                  <a:gd name="connsiteX3" fmla="*/ 52402 w 74488"/>
                  <a:gd name="connsiteY3" fmla="*/ 27422 h 68460"/>
                  <a:gd name="connsiteX4" fmla="*/ 16088 w 74488"/>
                  <a:gd name="connsiteY4" fmla="*/ 10492 h 68460"/>
                  <a:gd name="connsiteX5" fmla="*/ 20850 w 74488"/>
                  <a:gd name="connsiteY5" fmla="*/ 298 h 68460"/>
                  <a:gd name="connsiteX6" fmla="*/ 75210 w 74488"/>
                  <a:gd name="connsiteY6" fmla="*/ 25636 h 68460"/>
                  <a:gd name="connsiteX7" fmla="*/ 70075 w 74488"/>
                  <a:gd name="connsiteY7" fmla="*/ 36649 h 68460"/>
                  <a:gd name="connsiteX8" fmla="*/ 24385 w 74488"/>
                  <a:gd name="connsiteY8" fmla="*/ 42044 h 68460"/>
                  <a:gd name="connsiteX9" fmla="*/ 59881 w 74488"/>
                  <a:gd name="connsiteY9" fmla="*/ 5856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5118" y="68758"/>
                    </a:moveTo>
                    <a:lnTo>
                      <a:pt x="722" y="43420"/>
                    </a:lnTo>
                    <a:lnTo>
                      <a:pt x="5707" y="32742"/>
                    </a:lnTo>
                    <a:lnTo>
                      <a:pt x="52402" y="27422"/>
                    </a:lnTo>
                    <a:lnTo>
                      <a:pt x="16088" y="10492"/>
                    </a:lnTo>
                    <a:lnTo>
                      <a:pt x="20850" y="298"/>
                    </a:lnTo>
                    <a:lnTo>
                      <a:pt x="75210" y="25636"/>
                    </a:lnTo>
                    <a:lnTo>
                      <a:pt x="70075" y="36649"/>
                    </a:lnTo>
                    <a:lnTo>
                      <a:pt x="24385" y="42044"/>
                    </a:lnTo>
                    <a:lnTo>
                      <a:pt x="59881" y="58564"/>
                    </a:lnTo>
                    <a:close/>
                  </a:path>
                </a:pathLst>
              </a:custGeom>
              <a:solidFill>
                <a:srgbClr val="000000"/>
              </a:solidFill>
              <a:ln w="9525" cap="flat">
                <a:noFill/>
                <a:prstDash val="solid"/>
                <a:miter/>
              </a:ln>
            </p:spPr>
            <p:txBody>
              <a:bodyPr rtlCol="0" anchor="ctr"/>
              <a:lstStyle/>
              <a:p>
                <a:endParaRPr lang="en-CA"/>
              </a:p>
            </p:txBody>
          </p:sp>
          <p:sp>
            <p:nvSpPr>
              <p:cNvPr id="790" name="Freeform: Shape 789">
                <a:extLst>
                  <a:ext uri="{FF2B5EF4-FFF2-40B4-BE49-F238E27FC236}">
                    <a16:creationId xmlns:a16="http://schemas.microsoft.com/office/drawing/2014/main" id="{857B267E-D572-442F-B24E-F376A3B79ECC}"/>
                  </a:ext>
                </a:extLst>
              </p:cNvPr>
              <p:cNvSpPr/>
              <p:nvPr/>
            </p:nvSpPr>
            <p:spPr>
              <a:xfrm>
                <a:off x="7500723" y="3763998"/>
                <a:ext cx="62871" cy="60475"/>
              </a:xfrm>
              <a:custGeom>
                <a:avLst/>
                <a:gdLst>
                  <a:gd name="connsiteX0" fmla="*/ 20272 w 62871"/>
                  <a:gd name="connsiteY0" fmla="*/ 57026 h 60475"/>
                  <a:gd name="connsiteX1" fmla="*/ 7473 w 62871"/>
                  <a:gd name="connsiteY1" fmla="*/ 48022 h 60475"/>
                  <a:gd name="connsiteX2" fmla="*/ 2375 w 62871"/>
                  <a:gd name="connsiteY2" fmla="*/ 39502 h 60475"/>
                  <a:gd name="connsiteX3" fmla="*/ 738 w 62871"/>
                  <a:gd name="connsiteY3" fmla="*/ 30163 h 60475"/>
                  <a:gd name="connsiteX4" fmla="*/ 4087 w 62871"/>
                  <a:gd name="connsiteY4" fmla="*/ 17438 h 60475"/>
                  <a:gd name="connsiteX5" fmla="*/ 20495 w 62871"/>
                  <a:gd name="connsiteY5" fmla="*/ 1699 h 60475"/>
                  <a:gd name="connsiteX6" fmla="*/ 44605 w 62871"/>
                  <a:gd name="connsiteY6" fmla="*/ 4155 h 60475"/>
                  <a:gd name="connsiteX7" fmla="*/ 61869 w 62871"/>
                  <a:gd name="connsiteY7" fmla="*/ 20898 h 60475"/>
                  <a:gd name="connsiteX8" fmla="*/ 60381 w 62871"/>
                  <a:gd name="connsiteY8" fmla="*/ 43520 h 60475"/>
                  <a:gd name="connsiteX9" fmla="*/ 43973 w 62871"/>
                  <a:gd name="connsiteY9" fmla="*/ 59370 h 60475"/>
                  <a:gd name="connsiteX10" fmla="*/ 20272 w 62871"/>
                  <a:gd name="connsiteY10" fmla="*/ 57026 h 60475"/>
                  <a:gd name="connsiteX11" fmla="*/ 25146 w 62871"/>
                  <a:gd name="connsiteY11" fmla="*/ 45529 h 60475"/>
                  <a:gd name="connsiteX12" fmla="*/ 41145 w 62871"/>
                  <a:gd name="connsiteY12" fmla="*/ 47799 h 60475"/>
                  <a:gd name="connsiteX13" fmla="*/ 50968 w 62871"/>
                  <a:gd name="connsiteY13" fmla="*/ 39167 h 60475"/>
                  <a:gd name="connsiteX14" fmla="*/ 51265 w 62871"/>
                  <a:gd name="connsiteY14" fmla="*/ 26219 h 60475"/>
                  <a:gd name="connsiteX15" fmla="*/ 39024 w 62871"/>
                  <a:gd name="connsiteY15" fmla="*/ 15391 h 60475"/>
                  <a:gd name="connsiteX16" fmla="*/ 23174 w 62871"/>
                  <a:gd name="connsiteY16" fmla="*/ 12973 h 60475"/>
                  <a:gd name="connsiteX17" fmla="*/ 13500 w 62871"/>
                  <a:gd name="connsiteY17" fmla="*/ 21717 h 60475"/>
                  <a:gd name="connsiteX18" fmla="*/ 13054 w 62871"/>
                  <a:gd name="connsiteY18" fmla="*/ 34814 h 60475"/>
                  <a:gd name="connsiteX19" fmla="*/ 25146 w 62871"/>
                  <a:gd name="connsiteY19" fmla="*/ 45529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20272" y="57026"/>
                    </a:moveTo>
                    <a:cubicBezTo>
                      <a:pt x="14728" y="54422"/>
                      <a:pt x="10449" y="51445"/>
                      <a:pt x="7473" y="48022"/>
                    </a:cubicBezTo>
                    <a:cubicBezTo>
                      <a:pt x="5277" y="45492"/>
                      <a:pt x="3566" y="42664"/>
                      <a:pt x="2375" y="39502"/>
                    </a:cubicBezTo>
                    <a:cubicBezTo>
                      <a:pt x="1185" y="36339"/>
                      <a:pt x="627" y="33214"/>
                      <a:pt x="738" y="30163"/>
                    </a:cubicBezTo>
                    <a:cubicBezTo>
                      <a:pt x="887" y="26107"/>
                      <a:pt x="2003" y="21866"/>
                      <a:pt x="4087" y="17438"/>
                    </a:cubicBezTo>
                    <a:cubicBezTo>
                      <a:pt x="7808" y="9438"/>
                      <a:pt x="13277" y="4192"/>
                      <a:pt x="20495" y="1699"/>
                    </a:cubicBezTo>
                    <a:cubicBezTo>
                      <a:pt x="27713" y="-794"/>
                      <a:pt x="35750" y="25"/>
                      <a:pt x="44605" y="4155"/>
                    </a:cubicBezTo>
                    <a:cubicBezTo>
                      <a:pt x="53386" y="8248"/>
                      <a:pt x="59116" y="13829"/>
                      <a:pt x="61869" y="20898"/>
                    </a:cubicBezTo>
                    <a:cubicBezTo>
                      <a:pt x="64585" y="28005"/>
                      <a:pt x="64102" y="35520"/>
                      <a:pt x="60381" y="43520"/>
                    </a:cubicBezTo>
                    <a:cubicBezTo>
                      <a:pt x="56586" y="51594"/>
                      <a:pt x="51154" y="56877"/>
                      <a:pt x="43973" y="59370"/>
                    </a:cubicBezTo>
                    <a:cubicBezTo>
                      <a:pt x="36829" y="61826"/>
                      <a:pt x="28904" y="61045"/>
                      <a:pt x="20272" y="57026"/>
                    </a:cubicBezTo>
                    <a:moveTo>
                      <a:pt x="25146" y="45529"/>
                    </a:moveTo>
                    <a:cubicBezTo>
                      <a:pt x="31322" y="48394"/>
                      <a:pt x="36643" y="49138"/>
                      <a:pt x="41145" y="47799"/>
                    </a:cubicBezTo>
                    <a:cubicBezTo>
                      <a:pt x="45647" y="46422"/>
                      <a:pt x="48921" y="43557"/>
                      <a:pt x="50968" y="39167"/>
                    </a:cubicBezTo>
                    <a:cubicBezTo>
                      <a:pt x="53014" y="34814"/>
                      <a:pt x="53126" y="30498"/>
                      <a:pt x="51265" y="26219"/>
                    </a:cubicBezTo>
                    <a:cubicBezTo>
                      <a:pt x="49405" y="21940"/>
                      <a:pt x="45349" y="18331"/>
                      <a:pt x="39024" y="15391"/>
                    </a:cubicBezTo>
                    <a:cubicBezTo>
                      <a:pt x="32811" y="12489"/>
                      <a:pt x="27527" y="11671"/>
                      <a:pt x="23174" y="12973"/>
                    </a:cubicBezTo>
                    <a:cubicBezTo>
                      <a:pt x="18858" y="14275"/>
                      <a:pt x="15621" y="17177"/>
                      <a:pt x="13500" y="21717"/>
                    </a:cubicBezTo>
                    <a:cubicBezTo>
                      <a:pt x="11379" y="26256"/>
                      <a:pt x="11231" y="30609"/>
                      <a:pt x="13054" y="34814"/>
                    </a:cubicBezTo>
                    <a:cubicBezTo>
                      <a:pt x="14877" y="39055"/>
                      <a:pt x="18895" y="42627"/>
                      <a:pt x="25146" y="45529"/>
                    </a:cubicBezTo>
                    <a:close/>
                  </a:path>
                </a:pathLst>
              </a:custGeom>
              <a:solidFill>
                <a:srgbClr val="000000"/>
              </a:solidFill>
              <a:ln w="9525" cap="flat">
                <a:noFill/>
                <a:prstDash val="solid"/>
                <a:miter/>
              </a:ln>
            </p:spPr>
            <p:txBody>
              <a:bodyPr rtlCol="0" anchor="ctr"/>
              <a:lstStyle/>
              <a:p>
                <a:endParaRPr lang="en-CA"/>
              </a:p>
            </p:txBody>
          </p:sp>
          <p:sp>
            <p:nvSpPr>
              <p:cNvPr id="791" name="Freeform: Shape 790">
                <a:extLst>
                  <a:ext uri="{FF2B5EF4-FFF2-40B4-BE49-F238E27FC236}">
                    <a16:creationId xmlns:a16="http://schemas.microsoft.com/office/drawing/2014/main" id="{6FEAF2A0-A88E-4B2C-90D9-051D2336DA60}"/>
                  </a:ext>
                </a:extLst>
              </p:cNvPr>
              <p:cNvSpPr/>
              <p:nvPr/>
            </p:nvSpPr>
            <p:spPr>
              <a:xfrm>
                <a:off x="7518730" y="3701523"/>
                <a:ext cx="68907" cy="56554"/>
              </a:xfrm>
              <a:custGeom>
                <a:avLst/>
                <a:gdLst>
                  <a:gd name="connsiteX0" fmla="*/ 64165 w 68907"/>
                  <a:gd name="connsiteY0" fmla="*/ 56840 h 56554"/>
                  <a:gd name="connsiteX1" fmla="*/ 727 w 68907"/>
                  <a:gd name="connsiteY1" fmla="*/ 50887 h 56554"/>
                  <a:gd name="connsiteX2" fmla="*/ 6271 w 68907"/>
                  <a:gd name="connsiteY2" fmla="*/ 38981 h 56554"/>
                  <a:gd name="connsiteX3" fmla="*/ 52929 w 68907"/>
                  <a:gd name="connsiteY3" fmla="*/ 44004 h 56554"/>
                  <a:gd name="connsiteX4" fmla="*/ 18921 w 68907"/>
                  <a:gd name="connsiteY4" fmla="*/ 11931 h 56554"/>
                  <a:gd name="connsiteX5" fmla="*/ 24354 w 68907"/>
                  <a:gd name="connsiteY5" fmla="*/ 286 h 56554"/>
                  <a:gd name="connsiteX6" fmla="*/ 69635 w 68907"/>
                  <a:gd name="connsiteY6" fmla="*/ 45120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4165" y="56840"/>
                    </a:moveTo>
                    <a:lnTo>
                      <a:pt x="727" y="50887"/>
                    </a:lnTo>
                    <a:lnTo>
                      <a:pt x="6271" y="38981"/>
                    </a:lnTo>
                    <a:lnTo>
                      <a:pt x="52929" y="44004"/>
                    </a:lnTo>
                    <a:lnTo>
                      <a:pt x="18921" y="11931"/>
                    </a:lnTo>
                    <a:lnTo>
                      <a:pt x="24354" y="286"/>
                    </a:lnTo>
                    <a:lnTo>
                      <a:pt x="69635" y="45120"/>
                    </a:lnTo>
                    <a:close/>
                  </a:path>
                </a:pathLst>
              </a:custGeom>
              <a:solidFill>
                <a:srgbClr val="000000"/>
              </a:solidFill>
              <a:ln w="9525" cap="flat">
                <a:noFill/>
                <a:prstDash val="solid"/>
                <a:miter/>
              </a:ln>
            </p:spPr>
            <p:txBody>
              <a:bodyPr rtlCol="0" anchor="ctr"/>
              <a:lstStyle/>
              <a:p>
                <a:endParaRPr lang="en-CA"/>
              </a:p>
            </p:txBody>
          </p:sp>
        </p:grpSp>
        <p:grpSp>
          <p:nvGrpSpPr>
            <p:cNvPr id="701" name="Graphic 4">
              <a:extLst>
                <a:ext uri="{FF2B5EF4-FFF2-40B4-BE49-F238E27FC236}">
                  <a16:creationId xmlns:a16="http://schemas.microsoft.com/office/drawing/2014/main" id="{6BEE9893-47BC-4EC8-B611-438C4E1F1202}"/>
                </a:ext>
              </a:extLst>
            </p:cNvPr>
            <p:cNvGrpSpPr/>
            <p:nvPr/>
          </p:nvGrpSpPr>
          <p:grpSpPr>
            <a:xfrm>
              <a:off x="6887915" y="4796359"/>
              <a:ext cx="87381" cy="125528"/>
              <a:chOff x="7652590" y="3712044"/>
              <a:chExt cx="118093" cy="169648"/>
            </a:xfrm>
          </p:grpSpPr>
          <p:sp>
            <p:nvSpPr>
              <p:cNvPr id="786" name="Freeform: Shape 785">
                <a:extLst>
                  <a:ext uri="{FF2B5EF4-FFF2-40B4-BE49-F238E27FC236}">
                    <a16:creationId xmlns:a16="http://schemas.microsoft.com/office/drawing/2014/main" id="{882CCEE2-AE05-4C34-983E-35E62C260D8D}"/>
                  </a:ext>
                </a:extLst>
              </p:cNvPr>
              <p:cNvSpPr/>
              <p:nvPr/>
            </p:nvSpPr>
            <p:spPr>
              <a:xfrm>
                <a:off x="7652590" y="3819299"/>
                <a:ext cx="67639" cy="62393"/>
              </a:xfrm>
              <a:custGeom>
                <a:avLst/>
                <a:gdLst>
                  <a:gd name="connsiteX0" fmla="*/ 741 w 67639"/>
                  <a:gd name="connsiteY0" fmla="*/ 37353 h 62393"/>
                  <a:gd name="connsiteX1" fmla="*/ 10117 w 67639"/>
                  <a:gd name="connsiteY1" fmla="*/ 17298 h 62393"/>
                  <a:gd name="connsiteX2" fmla="*/ 15959 w 67639"/>
                  <a:gd name="connsiteY2" fmla="*/ 7401 h 62393"/>
                  <a:gd name="connsiteX3" fmla="*/ 24814 w 67639"/>
                  <a:gd name="connsiteY3" fmla="*/ 1560 h 62393"/>
                  <a:gd name="connsiteX4" fmla="*/ 36050 w 67639"/>
                  <a:gd name="connsiteY4" fmla="*/ 480 h 62393"/>
                  <a:gd name="connsiteX5" fmla="*/ 49705 w 67639"/>
                  <a:gd name="connsiteY5" fmla="*/ 4685 h 62393"/>
                  <a:gd name="connsiteX6" fmla="*/ 60495 w 67639"/>
                  <a:gd name="connsiteY6" fmla="*/ 11754 h 62393"/>
                  <a:gd name="connsiteX7" fmla="*/ 67416 w 67639"/>
                  <a:gd name="connsiteY7" fmla="*/ 22061 h 62393"/>
                  <a:gd name="connsiteX8" fmla="*/ 68160 w 67639"/>
                  <a:gd name="connsiteY8" fmla="*/ 31809 h 62393"/>
                  <a:gd name="connsiteX9" fmla="*/ 64774 w 67639"/>
                  <a:gd name="connsiteY9" fmla="*/ 42041 h 62393"/>
                  <a:gd name="connsiteX10" fmla="*/ 55138 w 67639"/>
                  <a:gd name="connsiteY10" fmla="*/ 62691 h 62393"/>
                  <a:gd name="connsiteX11" fmla="*/ 741 w 67639"/>
                  <a:gd name="connsiteY11" fmla="*/ 37353 h 62393"/>
                  <a:gd name="connsiteX12" fmla="*/ 15066 w 67639"/>
                  <a:gd name="connsiteY12" fmla="*/ 30655 h 62393"/>
                  <a:gd name="connsiteX13" fmla="*/ 51082 w 67639"/>
                  <a:gd name="connsiteY13" fmla="*/ 47473 h 62393"/>
                  <a:gd name="connsiteX14" fmla="*/ 54914 w 67639"/>
                  <a:gd name="connsiteY14" fmla="*/ 39250 h 62393"/>
                  <a:gd name="connsiteX15" fmla="*/ 57482 w 67639"/>
                  <a:gd name="connsiteY15" fmla="*/ 32367 h 62393"/>
                  <a:gd name="connsiteX16" fmla="*/ 57296 w 67639"/>
                  <a:gd name="connsiteY16" fmla="*/ 26898 h 62393"/>
                  <a:gd name="connsiteX17" fmla="*/ 53389 w 67639"/>
                  <a:gd name="connsiteY17" fmla="*/ 21577 h 62393"/>
                  <a:gd name="connsiteX18" fmla="*/ 43938 w 67639"/>
                  <a:gd name="connsiteY18" fmla="*/ 15810 h 62393"/>
                  <a:gd name="connsiteX19" fmla="*/ 33744 w 67639"/>
                  <a:gd name="connsiteY19" fmla="*/ 12424 h 62393"/>
                  <a:gd name="connsiteX20" fmla="*/ 27009 w 67639"/>
                  <a:gd name="connsiteY20" fmla="*/ 13057 h 62393"/>
                  <a:gd name="connsiteX21" fmla="*/ 22098 w 67639"/>
                  <a:gd name="connsiteY21" fmla="*/ 16963 h 62393"/>
                  <a:gd name="connsiteX22" fmla="*/ 17372 w 67639"/>
                  <a:gd name="connsiteY22" fmla="*/ 25744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741" y="37353"/>
                    </a:moveTo>
                    <a:lnTo>
                      <a:pt x="10117" y="17298"/>
                    </a:lnTo>
                    <a:cubicBezTo>
                      <a:pt x="12238" y="12759"/>
                      <a:pt x="14173" y="9485"/>
                      <a:pt x="15959" y="7401"/>
                    </a:cubicBezTo>
                    <a:cubicBezTo>
                      <a:pt x="18414" y="4685"/>
                      <a:pt x="21354" y="2713"/>
                      <a:pt x="24814" y="1560"/>
                    </a:cubicBezTo>
                    <a:cubicBezTo>
                      <a:pt x="28274" y="406"/>
                      <a:pt x="31995" y="34"/>
                      <a:pt x="36050" y="480"/>
                    </a:cubicBezTo>
                    <a:cubicBezTo>
                      <a:pt x="40069" y="890"/>
                      <a:pt x="44608" y="2304"/>
                      <a:pt x="49705" y="4685"/>
                    </a:cubicBezTo>
                    <a:cubicBezTo>
                      <a:pt x="54207" y="6769"/>
                      <a:pt x="57779" y="9113"/>
                      <a:pt x="60495" y="11754"/>
                    </a:cubicBezTo>
                    <a:cubicBezTo>
                      <a:pt x="63844" y="14954"/>
                      <a:pt x="66151" y="18377"/>
                      <a:pt x="67416" y="22061"/>
                    </a:cubicBezTo>
                    <a:cubicBezTo>
                      <a:pt x="68383" y="24814"/>
                      <a:pt x="68606" y="28051"/>
                      <a:pt x="68160" y="31809"/>
                    </a:cubicBezTo>
                    <a:cubicBezTo>
                      <a:pt x="67788" y="34562"/>
                      <a:pt x="66672" y="37985"/>
                      <a:pt x="64774" y="42041"/>
                    </a:cubicBezTo>
                    <a:lnTo>
                      <a:pt x="55138" y="62691"/>
                    </a:lnTo>
                    <a:lnTo>
                      <a:pt x="741" y="37353"/>
                    </a:lnTo>
                    <a:moveTo>
                      <a:pt x="15066" y="30655"/>
                    </a:moveTo>
                    <a:lnTo>
                      <a:pt x="51082" y="47473"/>
                    </a:lnTo>
                    <a:lnTo>
                      <a:pt x="54914" y="39250"/>
                    </a:lnTo>
                    <a:cubicBezTo>
                      <a:pt x="56328" y="36199"/>
                      <a:pt x="57184" y="33892"/>
                      <a:pt x="57482" y="32367"/>
                    </a:cubicBezTo>
                    <a:cubicBezTo>
                      <a:pt x="57891" y="30395"/>
                      <a:pt x="57816" y="28572"/>
                      <a:pt x="57296" y="26898"/>
                    </a:cubicBezTo>
                    <a:cubicBezTo>
                      <a:pt x="56775" y="25223"/>
                      <a:pt x="55472" y="23437"/>
                      <a:pt x="53389" y="21577"/>
                    </a:cubicBezTo>
                    <a:cubicBezTo>
                      <a:pt x="51305" y="19679"/>
                      <a:pt x="48143" y="17782"/>
                      <a:pt x="43938" y="15810"/>
                    </a:cubicBezTo>
                    <a:cubicBezTo>
                      <a:pt x="39734" y="13838"/>
                      <a:pt x="36348" y="12722"/>
                      <a:pt x="33744" y="12424"/>
                    </a:cubicBezTo>
                    <a:cubicBezTo>
                      <a:pt x="31139" y="12089"/>
                      <a:pt x="28907" y="12312"/>
                      <a:pt x="27009" y="13057"/>
                    </a:cubicBezTo>
                    <a:cubicBezTo>
                      <a:pt x="25149" y="13801"/>
                      <a:pt x="23512" y="15103"/>
                      <a:pt x="22098" y="16963"/>
                    </a:cubicBezTo>
                    <a:cubicBezTo>
                      <a:pt x="21019" y="18340"/>
                      <a:pt x="19456" y="21242"/>
                      <a:pt x="17372" y="25744"/>
                    </a:cubicBezTo>
                    <a:close/>
                  </a:path>
                </a:pathLst>
              </a:custGeom>
              <a:solidFill>
                <a:srgbClr val="000000"/>
              </a:solidFill>
              <a:ln w="9525" cap="flat">
                <a:noFill/>
                <a:prstDash val="solid"/>
                <a:miter/>
              </a:ln>
            </p:spPr>
            <p:txBody>
              <a:bodyPr rtlCol="0" anchor="ctr"/>
              <a:lstStyle/>
              <a:p>
                <a:endParaRPr lang="en-CA"/>
              </a:p>
            </p:txBody>
          </p:sp>
          <p:sp>
            <p:nvSpPr>
              <p:cNvPr id="787" name="Freeform: Shape 786">
                <a:extLst>
                  <a:ext uri="{FF2B5EF4-FFF2-40B4-BE49-F238E27FC236}">
                    <a16:creationId xmlns:a16="http://schemas.microsoft.com/office/drawing/2014/main" id="{32180270-729B-45E7-A152-05E3A37377A4}"/>
                  </a:ext>
                </a:extLst>
              </p:cNvPr>
              <p:cNvSpPr/>
              <p:nvPr/>
            </p:nvSpPr>
            <p:spPr>
              <a:xfrm>
                <a:off x="7678212" y="3761131"/>
                <a:ext cx="73669" cy="65670"/>
              </a:xfrm>
              <a:custGeom>
                <a:avLst/>
                <a:gdLst>
                  <a:gd name="connsiteX0" fmla="*/ 55103 w 73669"/>
                  <a:gd name="connsiteY0" fmla="*/ 65962 h 65670"/>
                  <a:gd name="connsiteX1" fmla="*/ 744 w 73669"/>
                  <a:gd name="connsiteY1" fmla="*/ 40624 h 65670"/>
                  <a:gd name="connsiteX2" fmla="*/ 19533 w 73669"/>
                  <a:gd name="connsiteY2" fmla="*/ 291 h 65670"/>
                  <a:gd name="connsiteX3" fmla="*/ 28723 w 73669"/>
                  <a:gd name="connsiteY3" fmla="*/ 4607 h 65670"/>
                  <a:gd name="connsiteX4" fmla="*/ 15068 w 73669"/>
                  <a:gd name="connsiteY4" fmla="*/ 33927 h 65670"/>
                  <a:gd name="connsiteX5" fmla="*/ 27123 w 73669"/>
                  <a:gd name="connsiteY5" fmla="*/ 39545 h 65670"/>
                  <a:gd name="connsiteX6" fmla="*/ 39848 w 73669"/>
                  <a:gd name="connsiteY6" fmla="*/ 12235 h 65670"/>
                  <a:gd name="connsiteX7" fmla="*/ 49001 w 73669"/>
                  <a:gd name="connsiteY7" fmla="*/ 16514 h 65670"/>
                  <a:gd name="connsiteX8" fmla="*/ 36276 w 73669"/>
                  <a:gd name="connsiteY8" fmla="*/ 43824 h 65670"/>
                  <a:gd name="connsiteX9" fmla="*/ 51085 w 73669"/>
                  <a:gd name="connsiteY9" fmla="*/ 50744 h 65670"/>
                  <a:gd name="connsiteX10" fmla="*/ 65223 w 73669"/>
                  <a:gd name="connsiteY10" fmla="*/ 20346 h 65670"/>
                  <a:gd name="connsiteX11" fmla="*/ 74414 w 73669"/>
                  <a:gd name="connsiteY11" fmla="*/ 24625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5103" y="65962"/>
                    </a:moveTo>
                    <a:lnTo>
                      <a:pt x="744" y="40624"/>
                    </a:lnTo>
                    <a:lnTo>
                      <a:pt x="19533" y="291"/>
                    </a:lnTo>
                    <a:lnTo>
                      <a:pt x="28723" y="4607"/>
                    </a:lnTo>
                    <a:lnTo>
                      <a:pt x="15068" y="33927"/>
                    </a:lnTo>
                    <a:lnTo>
                      <a:pt x="27123" y="39545"/>
                    </a:lnTo>
                    <a:lnTo>
                      <a:pt x="39848" y="12235"/>
                    </a:lnTo>
                    <a:lnTo>
                      <a:pt x="49001" y="16514"/>
                    </a:lnTo>
                    <a:lnTo>
                      <a:pt x="36276" y="43824"/>
                    </a:lnTo>
                    <a:lnTo>
                      <a:pt x="51085" y="50744"/>
                    </a:lnTo>
                    <a:lnTo>
                      <a:pt x="65223" y="20346"/>
                    </a:lnTo>
                    <a:lnTo>
                      <a:pt x="74414" y="24625"/>
                    </a:lnTo>
                    <a:close/>
                  </a:path>
                </a:pathLst>
              </a:custGeom>
              <a:solidFill>
                <a:srgbClr val="000000"/>
              </a:solidFill>
              <a:ln w="9525" cap="flat">
                <a:noFill/>
                <a:prstDash val="solid"/>
                <a:miter/>
              </a:ln>
            </p:spPr>
            <p:txBody>
              <a:bodyPr rtlCol="0" anchor="ctr"/>
              <a:lstStyle/>
              <a:p>
                <a:endParaRPr lang="en-CA"/>
              </a:p>
            </p:txBody>
          </p:sp>
          <p:sp>
            <p:nvSpPr>
              <p:cNvPr id="788" name="Freeform: Shape 787">
                <a:extLst>
                  <a:ext uri="{FF2B5EF4-FFF2-40B4-BE49-F238E27FC236}">
                    <a16:creationId xmlns:a16="http://schemas.microsoft.com/office/drawing/2014/main" id="{FB46DA0A-F660-49A9-83FA-0B37488C2E8F}"/>
                  </a:ext>
                </a:extLst>
              </p:cNvPr>
              <p:cNvSpPr/>
              <p:nvPr/>
            </p:nvSpPr>
            <p:spPr>
              <a:xfrm>
                <a:off x="7708899" y="3712044"/>
                <a:ext cx="61785" cy="57350"/>
              </a:xfrm>
              <a:custGeom>
                <a:avLst/>
                <a:gdLst>
                  <a:gd name="connsiteX0" fmla="*/ 44292 w 61785"/>
                  <a:gd name="connsiteY0" fmla="*/ 20280 h 57350"/>
                  <a:gd name="connsiteX1" fmla="*/ 52626 w 61785"/>
                  <a:gd name="connsiteY1" fmla="*/ 11201 h 57350"/>
                  <a:gd name="connsiteX2" fmla="*/ 62040 w 61785"/>
                  <a:gd name="connsiteY2" fmla="*/ 25489 h 57350"/>
                  <a:gd name="connsiteX3" fmla="*/ 59659 w 61785"/>
                  <a:gd name="connsiteY3" fmla="*/ 41971 h 57350"/>
                  <a:gd name="connsiteX4" fmla="*/ 43957 w 61785"/>
                  <a:gd name="connsiteY4" fmla="*/ 56333 h 57350"/>
                  <a:gd name="connsiteX5" fmla="*/ 20442 w 61785"/>
                  <a:gd name="connsiteY5" fmla="*/ 53878 h 57350"/>
                  <a:gd name="connsiteX6" fmla="*/ 2620 w 61785"/>
                  <a:gd name="connsiteY6" fmla="*/ 37023 h 57350"/>
                  <a:gd name="connsiteX7" fmla="*/ 3736 w 61785"/>
                  <a:gd name="connsiteY7" fmla="*/ 15071 h 57350"/>
                  <a:gd name="connsiteX8" fmla="*/ 17168 w 61785"/>
                  <a:gd name="connsiteY8" fmla="*/ 1639 h 57350"/>
                  <a:gd name="connsiteX9" fmla="*/ 29781 w 61785"/>
                  <a:gd name="connsiteY9" fmla="*/ 709 h 57350"/>
                  <a:gd name="connsiteX10" fmla="*/ 27326 w 61785"/>
                  <a:gd name="connsiteY10" fmla="*/ 12801 h 57350"/>
                  <a:gd name="connsiteX11" fmla="*/ 18768 w 61785"/>
                  <a:gd name="connsiteY11" fmla="*/ 13731 h 57350"/>
                  <a:gd name="connsiteX12" fmla="*/ 12852 w 61785"/>
                  <a:gd name="connsiteY12" fmla="*/ 20019 h 57350"/>
                  <a:gd name="connsiteX13" fmla="*/ 12592 w 61785"/>
                  <a:gd name="connsiteY13" fmla="*/ 31851 h 57350"/>
                  <a:gd name="connsiteX14" fmla="*/ 24907 w 61785"/>
                  <a:gd name="connsiteY14" fmla="*/ 42157 h 57350"/>
                  <a:gd name="connsiteX15" fmla="*/ 41316 w 61785"/>
                  <a:gd name="connsiteY15" fmla="*/ 45320 h 57350"/>
                  <a:gd name="connsiteX16" fmla="*/ 50208 w 61785"/>
                  <a:gd name="connsiteY16" fmla="*/ 37692 h 57350"/>
                  <a:gd name="connsiteX17" fmla="*/ 50952 w 61785"/>
                  <a:gd name="connsiteY17" fmla="*/ 28874 h 57350"/>
                  <a:gd name="connsiteX18" fmla="*/ 44292 w 61785"/>
                  <a:gd name="connsiteY18" fmla="*/ 20280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4292" y="20280"/>
                    </a:moveTo>
                    <a:lnTo>
                      <a:pt x="52626" y="11201"/>
                    </a:lnTo>
                    <a:cubicBezTo>
                      <a:pt x="57798" y="15592"/>
                      <a:pt x="60961" y="20354"/>
                      <a:pt x="62040" y="25489"/>
                    </a:cubicBezTo>
                    <a:cubicBezTo>
                      <a:pt x="63156" y="30660"/>
                      <a:pt x="62375" y="36130"/>
                      <a:pt x="59659" y="41971"/>
                    </a:cubicBezTo>
                    <a:cubicBezTo>
                      <a:pt x="56273" y="49189"/>
                      <a:pt x="51027" y="53989"/>
                      <a:pt x="43957" y="56333"/>
                    </a:cubicBezTo>
                    <a:cubicBezTo>
                      <a:pt x="36851" y="58677"/>
                      <a:pt x="29000" y="57859"/>
                      <a:pt x="20442" y="53878"/>
                    </a:cubicBezTo>
                    <a:cubicBezTo>
                      <a:pt x="11401" y="49636"/>
                      <a:pt x="5448" y="44018"/>
                      <a:pt x="2620" y="37023"/>
                    </a:cubicBezTo>
                    <a:cubicBezTo>
                      <a:pt x="-208" y="30028"/>
                      <a:pt x="165" y="22698"/>
                      <a:pt x="3736" y="15071"/>
                    </a:cubicBezTo>
                    <a:cubicBezTo>
                      <a:pt x="6825" y="8411"/>
                      <a:pt x="11290" y="3946"/>
                      <a:pt x="17168" y="1639"/>
                    </a:cubicBezTo>
                    <a:cubicBezTo>
                      <a:pt x="20666" y="225"/>
                      <a:pt x="24870" y="-73"/>
                      <a:pt x="29781" y="709"/>
                    </a:cubicBezTo>
                    <a:lnTo>
                      <a:pt x="27326" y="12801"/>
                    </a:lnTo>
                    <a:cubicBezTo>
                      <a:pt x="24200" y="12131"/>
                      <a:pt x="21335" y="12429"/>
                      <a:pt x="18768" y="13731"/>
                    </a:cubicBezTo>
                    <a:cubicBezTo>
                      <a:pt x="16164" y="14996"/>
                      <a:pt x="14192" y="17080"/>
                      <a:pt x="12852" y="20019"/>
                    </a:cubicBezTo>
                    <a:cubicBezTo>
                      <a:pt x="10955" y="24037"/>
                      <a:pt x="10880" y="27981"/>
                      <a:pt x="12592" y="31851"/>
                    </a:cubicBezTo>
                    <a:cubicBezTo>
                      <a:pt x="14340" y="35720"/>
                      <a:pt x="18433" y="39143"/>
                      <a:pt x="24907" y="42157"/>
                    </a:cubicBezTo>
                    <a:cubicBezTo>
                      <a:pt x="31791" y="45357"/>
                      <a:pt x="37260" y="46436"/>
                      <a:pt x="41316" y="45320"/>
                    </a:cubicBezTo>
                    <a:cubicBezTo>
                      <a:pt x="45408" y="44204"/>
                      <a:pt x="48348" y="41674"/>
                      <a:pt x="50208" y="37692"/>
                    </a:cubicBezTo>
                    <a:cubicBezTo>
                      <a:pt x="51585" y="34790"/>
                      <a:pt x="51808" y="31851"/>
                      <a:pt x="50952" y="28874"/>
                    </a:cubicBezTo>
                    <a:cubicBezTo>
                      <a:pt x="50059" y="25898"/>
                      <a:pt x="47864" y="23033"/>
                      <a:pt x="44292" y="20280"/>
                    </a:cubicBezTo>
                    <a:close/>
                  </a:path>
                </a:pathLst>
              </a:custGeom>
              <a:solidFill>
                <a:srgbClr val="000000"/>
              </a:solidFill>
              <a:ln w="9525" cap="flat">
                <a:noFill/>
                <a:prstDash val="solid"/>
                <a:miter/>
              </a:ln>
            </p:spPr>
            <p:txBody>
              <a:bodyPr rtlCol="0" anchor="ctr"/>
              <a:lstStyle/>
              <a:p>
                <a:endParaRPr lang="en-CA"/>
              </a:p>
            </p:txBody>
          </p:sp>
        </p:grpSp>
        <p:grpSp>
          <p:nvGrpSpPr>
            <p:cNvPr id="702" name="Graphic 4">
              <a:extLst>
                <a:ext uri="{FF2B5EF4-FFF2-40B4-BE49-F238E27FC236}">
                  <a16:creationId xmlns:a16="http://schemas.microsoft.com/office/drawing/2014/main" id="{5BA16F3C-0B89-4490-82EB-511E5E7B16C0}"/>
                </a:ext>
              </a:extLst>
            </p:cNvPr>
            <p:cNvGrpSpPr/>
            <p:nvPr/>
          </p:nvGrpSpPr>
          <p:grpSpPr>
            <a:xfrm>
              <a:off x="1875643" y="4678051"/>
              <a:ext cx="84130" cy="46939"/>
              <a:chOff x="878644" y="3552155"/>
              <a:chExt cx="113700" cy="63437"/>
            </a:xfrm>
          </p:grpSpPr>
          <p:sp>
            <p:nvSpPr>
              <p:cNvPr id="784" name="Freeform: Shape 783">
                <a:extLst>
                  <a:ext uri="{FF2B5EF4-FFF2-40B4-BE49-F238E27FC236}">
                    <a16:creationId xmlns:a16="http://schemas.microsoft.com/office/drawing/2014/main" id="{646DF966-C922-4645-AFF5-CAEA76E9F738}"/>
                  </a:ext>
                </a:extLst>
              </p:cNvPr>
              <p:cNvSpPr/>
              <p:nvPr/>
            </p:nvSpPr>
            <p:spPr>
              <a:xfrm>
                <a:off x="878644" y="3552937"/>
                <a:ext cx="38955" cy="61279"/>
              </a:xfrm>
              <a:custGeom>
                <a:avLst/>
                <a:gdLst>
                  <a:gd name="connsiteX0" fmla="*/ 19483 w 38955"/>
                  <a:gd name="connsiteY0" fmla="*/ 268 h 61279"/>
                  <a:gd name="connsiteX1" fmla="*/ 33138 w 38955"/>
                  <a:gd name="connsiteY1" fmla="*/ 6482 h 61279"/>
                  <a:gd name="connsiteX2" fmla="*/ 38980 w 38955"/>
                  <a:gd name="connsiteY2" fmla="*/ 30927 h 61279"/>
                  <a:gd name="connsiteX3" fmla="*/ 33064 w 38955"/>
                  <a:gd name="connsiteY3" fmla="*/ 55372 h 61279"/>
                  <a:gd name="connsiteX4" fmla="*/ 19483 w 38955"/>
                  <a:gd name="connsiteY4" fmla="*/ 61548 h 61279"/>
                  <a:gd name="connsiteX5" fmla="*/ 5382 w 38955"/>
                  <a:gd name="connsiteY5" fmla="*/ 54814 h 61279"/>
                  <a:gd name="connsiteX6" fmla="*/ 24 w 38955"/>
                  <a:gd name="connsiteY6" fmla="*/ 30778 h 61279"/>
                  <a:gd name="connsiteX7" fmla="*/ 5903 w 38955"/>
                  <a:gd name="connsiteY7" fmla="*/ 6407 h 61279"/>
                  <a:gd name="connsiteX8" fmla="*/ 19483 w 38955"/>
                  <a:gd name="connsiteY8" fmla="*/ 268 h 61279"/>
                  <a:gd name="connsiteX9" fmla="*/ 19483 w 38955"/>
                  <a:gd name="connsiteY9" fmla="*/ 9793 h 61279"/>
                  <a:gd name="connsiteX10" fmla="*/ 15762 w 38955"/>
                  <a:gd name="connsiteY10" fmla="*/ 11133 h 61279"/>
                  <a:gd name="connsiteX11" fmla="*/ 13232 w 38955"/>
                  <a:gd name="connsiteY11" fmla="*/ 15895 h 61279"/>
                  <a:gd name="connsiteX12" fmla="*/ 12042 w 38955"/>
                  <a:gd name="connsiteY12" fmla="*/ 30927 h 61279"/>
                  <a:gd name="connsiteX13" fmla="*/ 13121 w 38955"/>
                  <a:gd name="connsiteY13" fmla="*/ 45438 h 61279"/>
                  <a:gd name="connsiteX14" fmla="*/ 15800 w 38955"/>
                  <a:gd name="connsiteY14" fmla="*/ 50684 h 61279"/>
                  <a:gd name="connsiteX15" fmla="*/ 19483 w 38955"/>
                  <a:gd name="connsiteY15" fmla="*/ 51986 h 61279"/>
                  <a:gd name="connsiteX16" fmla="*/ 23204 w 38955"/>
                  <a:gd name="connsiteY16" fmla="*/ 50647 h 61279"/>
                  <a:gd name="connsiteX17" fmla="*/ 25771 w 38955"/>
                  <a:gd name="connsiteY17" fmla="*/ 45884 h 61279"/>
                  <a:gd name="connsiteX18" fmla="*/ 26925 w 38955"/>
                  <a:gd name="connsiteY18" fmla="*/ 30927 h 61279"/>
                  <a:gd name="connsiteX19" fmla="*/ 25883 w 38955"/>
                  <a:gd name="connsiteY19" fmla="*/ 16416 h 61279"/>
                  <a:gd name="connsiteX20" fmla="*/ 23204 w 38955"/>
                  <a:gd name="connsiteY20" fmla="*/ 11133 h 61279"/>
                  <a:gd name="connsiteX21" fmla="*/ 19483 w 38955"/>
                  <a:gd name="connsiteY21" fmla="*/ 979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3" y="268"/>
                    </a:moveTo>
                    <a:cubicBezTo>
                      <a:pt x="25287" y="268"/>
                      <a:pt x="29864" y="2352"/>
                      <a:pt x="33138" y="6482"/>
                    </a:cubicBezTo>
                    <a:cubicBezTo>
                      <a:pt x="37008" y="11393"/>
                      <a:pt x="38980" y="19542"/>
                      <a:pt x="38980" y="30927"/>
                    </a:cubicBezTo>
                    <a:cubicBezTo>
                      <a:pt x="38980" y="42275"/>
                      <a:pt x="37008" y="50423"/>
                      <a:pt x="33064" y="55372"/>
                    </a:cubicBezTo>
                    <a:cubicBezTo>
                      <a:pt x="29827" y="59465"/>
                      <a:pt x="25287" y="61548"/>
                      <a:pt x="19483" y="61548"/>
                    </a:cubicBezTo>
                    <a:cubicBezTo>
                      <a:pt x="13642" y="61548"/>
                      <a:pt x="8954" y="59279"/>
                      <a:pt x="5382" y="54814"/>
                    </a:cubicBezTo>
                    <a:cubicBezTo>
                      <a:pt x="1810" y="50312"/>
                      <a:pt x="24" y="42312"/>
                      <a:pt x="24" y="30778"/>
                    </a:cubicBezTo>
                    <a:cubicBezTo>
                      <a:pt x="24" y="19504"/>
                      <a:pt x="1959" y="11356"/>
                      <a:pt x="5903" y="6407"/>
                    </a:cubicBezTo>
                    <a:cubicBezTo>
                      <a:pt x="9140" y="2315"/>
                      <a:pt x="13679" y="268"/>
                      <a:pt x="19483" y="268"/>
                    </a:cubicBezTo>
                    <a:moveTo>
                      <a:pt x="19483" y="9793"/>
                    </a:moveTo>
                    <a:cubicBezTo>
                      <a:pt x="18106" y="9793"/>
                      <a:pt x="16841" y="10240"/>
                      <a:pt x="15762" y="11133"/>
                    </a:cubicBezTo>
                    <a:cubicBezTo>
                      <a:pt x="14683" y="12026"/>
                      <a:pt x="13828" y="13588"/>
                      <a:pt x="13232" y="15895"/>
                    </a:cubicBezTo>
                    <a:cubicBezTo>
                      <a:pt x="12451" y="18872"/>
                      <a:pt x="12042" y="23895"/>
                      <a:pt x="12042" y="30927"/>
                    </a:cubicBezTo>
                    <a:cubicBezTo>
                      <a:pt x="12042" y="37959"/>
                      <a:pt x="12414" y="42796"/>
                      <a:pt x="13121" y="45438"/>
                    </a:cubicBezTo>
                    <a:cubicBezTo>
                      <a:pt x="13828" y="48042"/>
                      <a:pt x="14721" y="49828"/>
                      <a:pt x="15800" y="50684"/>
                    </a:cubicBezTo>
                    <a:cubicBezTo>
                      <a:pt x="16879" y="51540"/>
                      <a:pt x="18106" y="51986"/>
                      <a:pt x="19483" y="51986"/>
                    </a:cubicBezTo>
                    <a:cubicBezTo>
                      <a:pt x="20897" y="51986"/>
                      <a:pt x="22125" y="51540"/>
                      <a:pt x="23204" y="50647"/>
                    </a:cubicBezTo>
                    <a:cubicBezTo>
                      <a:pt x="24320" y="49791"/>
                      <a:pt x="25139" y="48191"/>
                      <a:pt x="25771" y="45884"/>
                    </a:cubicBezTo>
                    <a:cubicBezTo>
                      <a:pt x="26552" y="42945"/>
                      <a:pt x="26925" y="37959"/>
                      <a:pt x="26925" y="30927"/>
                    </a:cubicBezTo>
                    <a:cubicBezTo>
                      <a:pt x="26925" y="23895"/>
                      <a:pt x="26590" y="19058"/>
                      <a:pt x="25883" y="16416"/>
                    </a:cubicBezTo>
                    <a:cubicBezTo>
                      <a:pt x="25176" y="13775"/>
                      <a:pt x="24283" y="12026"/>
                      <a:pt x="23204" y="11133"/>
                    </a:cubicBezTo>
                    <a:cubicBezTo>
                      <a:pt x="22125" y="10240"/>
                      <a:pt x="20897" y="9793"/>
                      <a:pt x="19483" y="9793"/>
                    </a:cubicBezTo>
                    <a:close/>
                  </a:path>
                </a:pathLst>
              </a:custGeom>
              <a:solidFill>
                <a:srgbClr val="000000"/>
              </a:solidFill>
              <a:ln w="9525" cap="flat">
                <a:noFill/>
                <a:prstDash val="solid"/>
                <a:miter/>
              </a:ln>
            </p:spPr>
            <p:txBody>
              <a:bodyPr rtlCol="0" anchor="ctr"/>
              <a:lstStyle/>
              <a:p>
                <a:endParaRPr lang="en-CA"/>
              </a:p>
            </p:txBody>
          </p:sp>
          <p:sp>
            <p:nvSpPr>
              <p:cNvPr id="785" name="Freeform: Shape 784">
                <a:extLst>
                  <a:ext uri="{FF2B5EF4-FFF2-40B4-BE49-F238E27FC236}">
                    <a16:creationId xmlns:a16="http://schemas.microsoft.com/office/drawing/2014/main" id="{54AAE0FB-BB30-4F1F-8F61-45D7FFBB1A46}"/>
                  </a:ext>
                </a:extLst>
              </p:cNvPr>
              <p:cNvSpPr/>
              <p:nvPr/>
            </p:nvSpPr>
            <p:spPr>
              <a:xfrm>
                <a:off x="925371" y="3552155"/>
                <a:ext cx="66972" cy="63437"/>
              </a:xfrm>
              <a:custGeom>
                <a:avLst/>
                <a:gdLst>
                  <a:gd name="connsiteX0" fmla="*/ 29 w 66972"/>
                  <a:gd name="connsiteY0" fmla="*/ 16119 h 63437"/>
                  <a:gd name="connsiteX1" fmla="*/ 3563 w 66972"/>
                  <a:gd name="connsiteY1" fmla="*/ 4138 h 63437"/>
                  <a:gd name="connsiteX2" fmla="*/ 13163 w 66972"/>
                  <a:gd name="connsiteY2" fmla="*/ 268 h 63437"/>
                  <a:gd name="connsiteX3" fmla="*/ 22948 w 66972"/>
                  <a:gd name="connsiteY3" fmla="*/ 4138 h 63437"/>
                  <a:gd name="connsiteX4" fmla="*/ 26520 w 66972"/>
                  <a:gd name="connsiteY4" fmla="*/ 16119 h 63437"/>
                  <a:gd name="connsiteX5" fmla="*/ 22948 w 66972"/>
                  <a:gd name="connsiteY5" fmla="*/ 28062 h 63437"/>
                  <a:gd name="connsiteX6" fmla="*/ 13386 w 66972"/>
                  <a:gd name="connsiteY6" fmla="*/ 31932 h 63437"/>
                  <a:gd name="connsiteX7" fmla="*/ 3563 w 66972"/>
                  <a:gd name="connsiteY7" fmla="*/ 28062 h 63437"/>
                  <a:gd name="connsiteX8" fmla="*/ 29 w 66972"/>
                  <a:gd name="connsiteY8" fmla="*/ 16119 h 63437"/>
                  <a:gd name="connsiteX9" fmla="*/ 8996 w 66972"/>
                  <a:gd name="connsiteY9" fmla="*/ 16007 h 63437"/>
                  <a:gd name="connsiteX10" fmla="*/ 10335 w 66972"/>
                  <a:gd name="connsiteY10" fmla="*/ 23895 h 63437"/>
                  <a:gd name="connsiteX11" fmla="*/ 13163 w 66972"/>
                  <a:gd name="connsiteY11" fmla="*/ 25346 h 63437"/>
                  <a:gd name="connsiteX12" fmla="*/ 16028 w 66972"/>
                  <a:gd name="connsiteY12" fmla="*/ 23895 h 63437"/>
                  <a:gd name="connsiteX13" fmla="*/ 17330 w 66972"/>
                  <a:gd name="connsiteY13" fmla="*/ 16007 h 63437"/>
                  <a:gd name="connsiteX14" fmla="*/ 16028 w 66972"/>
                  <a:gd name="connsiteY14" fmla="*/ 8193 h 63437"/>
                  <a:gd name="connsiteX15" fmla="*/ 13163 w 66972"/>
                  <a:gd name="connsiteY15" fmla="*/ 6705 h 63437"/>
                  <a:gd name="connsiteX16" fmla="*/ 10335 w 66972"/>
                  <a:gd name="connsiteY16" fmla="*/ 8156 h 63437"/>
                  <a:gd name="connsiteX17" fmla="*/ 8996 w 66972"/>
                  <a:gd name="connsiteY17" fmla="*/ 16007 h 63437"/>
                  <a:gd name="connsiteX18" fmla="*/ 21907 w 66972"/>
                  <a:gd name="connsiteY18" fmla="*/ 63595 h 63437"/>
                  <a:gd name="connsiteX19" fmla="*/ 13423 w 66972"/>
                  <a:gd name="connsiteY19" fmla="*/ 63595 h 63437"/>
                  <a:gd name="connsiteX20" fmla="*/ 45384 w 66972"/>
                  <a:gd name="connsiteY20" fmla="*/ 268 h 63437"/>
                  <a:gd name="connsiteX21" fmla="*/ 53644 w 66972"/>
                  <a:gd name="connsiteY21" fmla="*/ 268 h 63437"/>
                  <a:gd name="connsiteX22" fmla="*/ 21907 w 66972"/>
                  <a:gd name="connsiteY22" fmla="*/ 63595 h 63437"/>
                  <a:gd name="connsiteX23" fmla="*/ 40510 w 66972"/>
                  <a:gd name="connsiteY23" fmla="*/ 47819 h 63437"/>
                  <a:gd name="connsiteX24" fmla="*/ 44045 w 66972"/>
                  <a:gd name="connsiteY24" fmla="*/ 35875 h 63437"/>
                  <a:gd name="connsiteX25" fmla="*/ 53719 w 66972"/>
                  <a:gd name="connsiteY25" fmla="*/ 31969 h 63437"/>
                  <a:gd name="connsiteX26" fmla="*/ 63430 w 66972"/>
                  <a:gd name="connsiteY26" fmla="*/ 35875 h 63437"/>
                  <a:gd name="connsiteX27" fmla="*/ 67001 w 66972"/>
                  <a:gd name="connsiteY27" fmla="*/ 47819 h 63437"/>
                  <a:gd name="connsiteX28" fmla="*/ 63430 w 66972"/>
                  <a:gd name="connsiteY28" fmla="*/ 59800 h 63437"/>
                  <a:gd name="connsiteX29" fmla="*/ 53830 w 66972"/>
                  <a:gd name="connsiteY29" fmla="*/ 63706 h 63437"/>
                  <a:gd name="connsiteX30" fmla="*/ 44045 w 66972"/>
                  <a:gd name="connsiteY30" fmla="*/ 59800 h 63437"/>
                  <a:gd name="connsiteX31" fmla="*/ 40510 w 66972"/>
                  <a:gd name="connsiteY31" fmla="*/ 47819 h 63437"/>
                  <a:gd name="connsiteX32" fmla="*/ 49477 w 66972"/>
                  <a:gd name="connsiteY32" fmla="*/ 47782 h 63437"/>
                  <a:gd name="connsiteX33" fmla="*/ 50816 w 66972"/>
                  <a:gd name="connsiteY33" fmla="*/ 55595 h 63437"/>
                  <a:gd name="connsiteX34" fmla="*/ 53644 w 66972"/>
                  <a:gd name="connsiteY34" fmla="*/ 57121 h 63437"/>
                  <a:gd name="connsiteX35" fmla="*/ 56472 w 66972"/>
                  <a:gd name="connsiteY35" fmla="*/ 55632 h 63437"/>
                  <a:gd name="connsiteX36" fmla="*/ 57811 w 66972"/>
                  <a:gd name="connsiteY36" fmla="*/ 47782 h 63437"/>
                  <a:gd name="connsiteX37" fmla="*/ 56509 w 66972"/>
                  <a:gd name="connsiteY37" fmla="*/ 39931 h 63437"/>
                  <a:gd name="connsiteX38" fmla="*/ 53644 w 66972"/>
                  <a:gd name="connsiteY38" fmla="*/ 38443 h 63437"/>
                  <a:gd name="connsiteX39" fmla="*/ 50816 w 66972"/>
                  <a:gd name="connsiteY39" fmla="*/ 39931 h 63437"/>
                  <a:gd name="connsiteX40" fmla="*/ 49477 w 66972"/>
                  <a:gd name="connsiteY40" fmla="*/ 4778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119"/>
                    </a:moveTo>
                    <a:cubicBezTo>
                      <a:pt x="29" y="10724"/>
                      <a:pt x="1219" y="6742"/>
                      <a:pt x="3563" y="4138"/>
                    </a:cubicBezTo>
                    <a:cubicBezTo>
                      <a:pt x="5907" y="1571"/>
                      <a:pt x="9107" y="268"/>
                      <a:pt x="13163" y="268"/>
                    </a:cubicBezTo>
                    <a:cubicBezTo>
                      <a:pt x="17330" y="268"/>
                      <a:pt x="20604" y="1571"/>
                      <a:pt x="22948" y="4138"/>
                    </a:cubicBezTo>
                    <a:cubicBezTo>
                      <a:pt x="25330" y="6705"/>
                      <a:pt x="26520" y="10686"/>
                      <a:pt x="26520" y="16119"/>
                    </a:cubicBezTo>
                    <a:cubicBezTo>
                      <a:pt x="26520" y="21476"/>
                      <a:pt x="25330" y="25457"/>
                      <a:pt x="22948" y="28062"/>
                    </a:cubicBezTo>
                    <a:cubicBezTo>
                      <a:pt x="20604" y="30629"/>
                      <a:pt x="17404" y="31932"/>
                      <a:pt x="13386" y="31932"/>
                    </a:cubicBezTo>
                    <a:cubicBezTo>
                      <a:pt x="9182" y="31932"/>
                      <a:pt x="5907" y="30667"/>
                      <a:pt x="3563" y="28062"/>
                    </a:cubicBezTo>
                    <a:cubicBezTo>
                      <a:pt x="1219" y="25495"/>
                      <a:pt x="29" y="21514"/>
                      <a:pt x="29" y="16119"/>
                    </a:cubicBezTo>
                    <a:moveTo>
                      <a:pt x="8996" y="16007"/>
                    </a:moveTo>
                    <a:cubicBezTo>
                      <a:pt x="8996" y="19914"/>
                      <a:pt x="9442" y="22555"/>
                      <a:pt x="10335" y="23895"/>
                    </a:cubicBezTo>
                    <a:cubicBezTo>
                      <a:pt x="11005" y="24862"/>
                      <a:pt x="11972" y="25346"/>
                      <a:pt x="13163" y="25346"/>
                    </a:cubicBezTo>
                    <a:cubicBezTo>
                      <a:pt x="14391" y="25346"/>
                      <a:pt x="15358" y="24862"/>
                      <a:pt x="16028" y="23895"/>
                    </a:cubicBezTo>
                    <a:cubicBezTo>
                      <a:pt x="16884" y="22555"/>
                      <a:pt x="17330" y="19914"/>
                      <a:pt x="17330" y="16007"/>
                    </a:cubicBezTo>
                    <a:cubicBezTo>
                      <a:pt x="17330" y="12137"/>
                      <a:pt x="16884" y="9496"/>
                      <a:pt x="16028" y="8193"/>
                    </a:cubicBezTo>
                    <a:cubicBezTo>
                      <a:pt x="15358" y="7189"/>
                      <a:pt x="14391" y="6705"/>
                      <a:pt x="13163" y="6705"/>
                    </a:cubicBezTo>
                    <a:cubicBezTo>
                      <a:pt x="11972" y="6705"/>
                      <a:pt x="11005" y="7189"/>
                      <a:pt x="10335" y="8156"/>
                    </a:cubicBezTo>
                    <a:cubicBezTo>
                      <a:pt x="9442" y="9496"/>
                      <a:pt x="8996" y="12137"/>
                      <a:pt x="8996" y="16007"/>
                    </a:cubicBezTo>
                    <a:moveTo>
                      <a:pt x="21907" y="63595"/>
                    </a:moveTo>
                    <a:lnTo>
                      <a:pt x="13423" y="63595"/>
                    </a:lnTo>
                    <a:lnTo>
                      <a:pt x="45384" y="268"/>
                    </a:lnTo>
                    <a:lnTo>
                      <a:pt x="53644" y="268"/>
                    </a:lnTo>
                    <a:lnTo>
                      <a:pt x="21907" y="63595"/>
                    </a:lnTo>
                    <a:moveTo>
                      <a:pt x="40510" y="47819"/>
                    </a:moveTo>
                    <a:cubicBezTo>
                      <a:pt x="40510" y="42461"/>
                      <a:pt x="41701" y="38480"/>
                      <a:pt x="44045" y="35875"/>
                    </a:cubicBezTo>
                    <a:cubicBezTo>
                      <a:pt x="46389" y="33271"/>
                      <a:pt x="49626" y="31969"/>
                      <a:pt x="53719" y="31969"/>
                    </a:cubicBezTo>
                    <a:cubicBezTo>
                      <a:pt x="57848" y="31969"/>
                      <a:pt x="61086" y="33271"/>
                      <a:pt x="63430" y="35875"/>
                    </a:cubicBezTo>
                    <a:cubicBezTo>
                      <a:pt x="65811" y="38480"/>
                      <a:pt x="66964" y="42461"/>
                      <a:pt x="67001" y="47819"/>
                    </a:cubicBezTo>
                    <a:cubicBezTo>
                      <a:pt x="66964" y="53214"/>
                      <a:pt x="65811" y="57232"/>
                      <a:pt x="63430" y="59800"/>
                    </a:cubicBezTo>
                    <a:cubicBezTo>
                      <a:pt x="61086" y="62404"/>
                      <a:pt x="57886" y="63706"/>
                      <a:pt x="53830" y="63706"/>
                    </a:cubicBezTo>
                    <a:cubicBezTo>
                      <a:pt x="49663" y="63706"/>
                      <a:pt x="46389" y="62404"/>
                      <a:pt x="44045" y="59800"/>
                    </a:cubicBezTo>
                    <a:cubicBezTo>
                      <a:pt x="41701" y="57232"/>
                      <a:pt x="40510" y="53214"/>
                      <a:pt x="40510" y="47819"/>
                    </a:cubicBezTo>
                    <a:moveTo>
                      <a:pt x="49477" y="47782"/>
                    </a:moveTo>
                    <a:cubicBezTo>
                      <a:pt x="49477" y="51688"/>
                      <a:pt x="49923" y="54293"/>
                      <a:pt x="50816" y="55595"/>
                    </a:cubicBezTo>
                    <a:cubicBezTo>
                      <a:pt x="51486" y="56600"/>
                      <a:pt x="52453" y="57121"/>
                      <a:pt x="53644" y="57121"/>
                    </a:cubicBezTo>
                    <a:cubicBezTo>
                      <a:pt x="54872" y="57121"/>
                      <a:pt x="55802" y="56637"/>
                      <a:pt x="56472" y="55632"/>
                    </a:cubicBezTo>
                    <a:cubicBezTo>
                      <a:pt x="57365" y="54293"/>
                      <a:pt x="57811" y="51688"/>
                      <a:pt x="57811" y="47782"/>
                    </a:cubicBezTo>
                    <a:cubicBezTo>
                      <a:pt x="57811" y="43875"/>
                      <a:pt x="57365" y="41271"/>
                      <a:pt x="56509" y="39931"/>
                    </a:cubicBezTo>
                    <a:cubicBezTo>
                      <a:pt x="55839" y="38926"/>
                      <a:pt x="54872" y="38443"/>
                      <a:pt x="53644" y="38443"/>
                    </a:cubicBezTo>
                    <a:cubicBezTo>
                      <a:pt x="52416" y="38443"/>
                      <a:pt x="51486" y="38926"/>
                      <a:pt x="50816" y="39931"/>
                    </a:cubicBezTo>
                    <a:cubicBezTo>
                      <a:pt x="49923" y="41271"/>
                      <a:pt x="49477" y="43875"/>
                      <a:pt x="49477" y="47782"/>
                    </a:cubicBezTo>
                    <a:close/>
                  </a:path>
                </a:pathLst>
              </a:custGeom>
              <a:solidFill>
                <a:srgbClr val="000000"/>
              </a:solidFill>
              <a:ln w="9525" cap="flat">
                <a:noFill/>
                <a:prstDash val="solid"/>
                <a:miter/>
              </a:ln>
            </p:spPr>
            <p:txBody>
              <a:bodyPr rtlCol="0" anchor="ctr"/>
              <a:lstStyle/>
              <a:p>
                <a:endParaRPr lang="en-CA"/>
              </a:p>
            </p:txBody>
          </p:sp>
        </p:grpSp>
        <p:grpSp>
          <p:nvGrpSpPr>
            <p:cNvPr id="703" name="Graphic 4">
              <a:extLst>
                <a:ext uri="{FF2B5EF4-FFF2-40B4-BE49-F238E27FC236}">
                  <a16:creationId xmlns:a16="http://schemas.microsoft.com/office/drawing/2014/main" id="{7A7756AE-25F1-4653-A0B8-4D89FAF59F3F}"/>
                </a:ext>
              </a:extLst>
            </p:cNvPr>
            <p:cNvGrpSpPr/>
            <p:nvPr/>
          </p:nvGrpSpPr>
          <p:grpSpPr>
            <a:xfrm>
              <a:off x="1874568" y="4405828"/>
              <a:ext cx="85204" cy="46939"/>
              <a:chOff x="877192" y="3184252"/>
              <a:chExt cx="115151" cy="63437"/>
            </a:xfrm>
          </p:grpSpPr>
          <p:sp>
            <p:nvSpPr>
              <p:cNvPr id="782" name="Freeform: Shape 781">
                <a:extLst>
                  <a:ext uri="{FF2B5EF4-FFF2-40B4-BE49-F238E27FC236}">
                    <a16:creationId xmlns:a16="http://schemas.microsoft.com/office/drawing/2014/main" id="{324DC85A-1798-4F40-8B8A-A8756F19A76C}"/>
                  </a:ext>
                </a:extLst>
              </p:cNvPr>
              <p:cNvSpPr/>
              <p:nvPr/>
            </p:nvSpPr>
            <p:spPr>
              <a:xfrm>
                <a:off x="877192" y="3185034"/>
                <a:ext cx="40332" cy="60238"/>
              </a:xfrm>
              <a:custGeom>
                <a:avLst/>
                <a:gdLst>
                  <a:gd name="connsiteX0" fmla="*/ 40356 w 40332"/>
                  <a:gd name="connsiteY0" fmla="*/ 49790 h 60238"/>
                  <a:gd name="connsiteX1" fmla="*/ 40356 w 40332"/>
                  <a:gd name="connsiteY1" fmla="*/ 60468 h 60238"/>
                  <a:gd name="connsiteX2" fmla="*/ 24 w 40332"/>
                  <a:gd name="connsiteY2" fmla="*/ 60468 h 60238"/>
                  <a:gd name="connsiteX3" fmla="*/ 3968 w 40332"/>
                  <a:gd name="connsiteY3" fmla="*/ 48971 h 60238"/>
                  <a:gd name="connsiteX4" fmla="*/ 16879 w 40332"/>
                  <a:gd name="connsiteY4" fmla="*/ 34609 h 60238"/>
                  <a:gd name="connsiteX5" fmla="*/ 26441 w 40332"/>
                  <a:gd name="connsiteY5" fmla="*/ 24786 h 60238"/>
                  <a:gd name="connsiteX6" fmla="*/ 28785 w 40332"/>
                  <a:gd name="connsiteY6" fmla="*/ 17754 h 60238"/>
                  <a:gd name="connsiteX7" fmla="*/ 26739 w 40332"/>
                  <a:gd name="connsiteY7" fmla="*/ 11838 h 60238"/>
                  <a:gd name="connsiteX8" fmla="*/ 21009 w 40332"/>
                  <a:gd name="connsiteY8" fmla="*/ 9755 h 60238"/>
                  <a:gd name="connsiteX9" fmla="*/ 15279 w 40332"/>
                  <a:gd name="connsiteY9" fmla="*/ 11913 h 60238"/>
                  <a:gd name="connsiteX10" fmla="*/ 12823 w 40332"/>
                  <a:gd name="connsiteY10" fmla="*/ 19131 h 60238"/>
                  <a:gd name="connsiteX11" fmla="*/ 1363 w 40332"/>
                  <a:gd name="connsiteY11" fmla="*/ 17977 h 60238"/>
                  <a:gd name="connsiteX12" fmla="*/ 7800 w 40332"/>
                  <a:gd name="connsiteY12" fmla="*/ 4360 h 60238"/>
                  <a:gd name="connsiteX13" fmla="*/ 21306 w 40332"/>
                  <a:gd name="connsiteY13" fmla="*/ 230 h 60238"/>
                  <a:gd name="connsiteX14" fmla="*/ 35259 w 40332"/>
                  <a:gd name="connsiteY14" fmla="*/ 4992 h 60238"/>
                  <a:gd name="connsiteX15" fmla="*/ 40356 w 40332"/>
                  <a:gd name="connsiteY15" fmla="*/ 16936 h 60238"/>
                  <a:gd name="connsiteX16" fmla="*/ 38905 w 40332"/>
                  <a:gd name="connsiteY16" fmla="*/ 24638 h 60238"/>
                  <a:gd name="connsiteX17" fmla="*/ 34292 w 40332"/>
                  <a:gd name="connsiteY17" fmla="*/ 32302 h 60238"/>
                  <a:gd name="connsiteX18" fmla="*/ 26739 w 40332"/>
                  <a:gd name="connsiteY18" fmla="*/ 39967 h 60238"/>
                  <a:gd name="connsiteX19" fmla="*/ 19855 w 40332"/>
                  <a:gd name="connsiteY19" fmla="*/ 46590 h 60238"/>
                  <a:gd name="connsiteX20" fmla="*/ 17511 w 40332"/>
                  <a:gd name="connsiteY20" fmla="*/ 4979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6" y="49790"/>
                    </a:moveTo>
                    <a:lnTo>
                      <a:pt x="40356" y="60468"/>
                    </a:lnTo>
                    <a:lnTo>
                      <a:pt x="24" y="60468"/>
                    </a:lnTo>
                    <a:cubicBezTo>
                      <a:pt x="470" y="56412"/>
                      <a:pt x="1773" y="52617"/>
                      <a:pt x="3968" y="48971"/>
                    </a:cubicBezTo>
                    <a:cubicBezTo>
                      <a:pt x="6126" y="45362"/>
                      <a:pt x="10442" y="40562"/>
                      <a:pt x="16879" y="34609"/>
                    </a:cubicBezTo>
                    <a:cubicBezTo>
                      <a:pt x="22088" y="29772"/>
                      <a:pt x="25250" y="26498"/>
                      <a:pt x="26441" y="24786"/>
                    </a:cubicBezTo>
                    <a:cubicBezTo>
                      <a:pt x="28004" y="22405"/>
                      <a:pt x="28785" y="20061"/>
                      <a:pt x="28785" y="17754"/>
                    </a:cubicBezTo>
                    <a:cubicBezTo>
                      <a:pt x="28785" y="15187"/>
                      <a:pt x="28115" y="13215"/>
                      <a:pt x="26739" y="11838"/>
                    </a:cubicBezTo>
                    <a:cubicBezTo>
                      <a:pt x="25362" y="10462"/>
                      <a:pt x="23464" y="9755"/>
                      <a:pt x="21009" y="9755"/>
                    </a:cubicBezTo>
                    <a:cubicBezTo>
                      <a:pt x="18627" y="9755"/>
                      <a:pt x="16730" y="10499"/>
                      <a:pt x="15279" y="11913"/>
                    </a:cubicBezTo>
                    <a:cubicBezTo>
                      <a:pt x="13865" y="13364"/>
                      <a:pt x="13046" y="15782"/>
                      <a:pt x="12823" y="19131"/>
                    </a:cubicBezTo>
                    <a:lnTo>
                      <a:pt x="1363" y="17977"/>
                    </a:lnTo>
                    <a:cubicBezTo>
                      <a:pt x="2070" y="11652"/>
                      <a:pt x="4191" y="7113"/>
                      <a:pt x="7800" y="4360"/>
                    </a:cubicBezTo>
                    <a:cubicBezTo>
                      <a:pt x="11409" y="1606"/>
                      <a:pt x="15911" y="230"/>
                      <a:pt x="21306" y="230"/>
                    </a:cubicBezTo>
                    <a:cubicBezTo>
                      <a:pt x="27222" y="230"/>
                      <a:pt x="31873" y="1830"/>
                      <a:pt x="35259" y="4992"/>
                    </a:cubicBezTo>
                    <a:cubicBezTo>
                      <a:pt x="38645" y="8192"/>
                      <a:pt x="40356" y="12173"/>
                      <a:pt x="40356" y="16936"/>
                    </a:cubicBezTo>
                    <a:cubicBezTo>
                      <a:pt x="40356" y="19615"/>
                      <a:pt x="39873" y="22182"/>
                      <a:pt x="38905" y="24638"/>
                    </a:cubicBezTo>
                    <a:cubicBezTo>
                      <a:pt x="37938" y="27093"/>
                      <a:pt x="36375" y="29623"/>
                      <a:pt x="34292" y="32302"/>
                    </a:cubicBezTo>
                    <a:cubicBezTo>
                      <a:pt x="32878" y="34088"/>
                      <a:pt x="30385" y="36618"/>
                      <a:pt x="26739" y="39967"/>
                    </a:cubicBezTo>
                    <a:cubicBezTo>
                      <a:pt x="23129" y="43278"/>
                      <a:pt x="20823" y="45511"/>
                      <a:pt x="19855" y="46590"/>
                    </a:cubicBezTo>
                    <a:cubicBezTo>
                      <a:pt x="18888" y="47669"/>
                      <a:pt x="18107" y="48748"/>
                      <a:pt x="17511" y="49790"/>
                    </a:cubicBezTo>
                    <a:close/>
                  </a:path>
                </a:pathLst>
              </a:custGeom>
              <a:solidFill>
                <a:srgbClr val="000000"/>
              </a:solidFill>
              <a:ln w="9525" cap="flat">
                <a:noFill/>
                <a:prstDash val="solid"/>
                <a:miter/>
              </a:ln>
            </p:spPr>
            <p:txBody>
              <a:bodyPr rtlCol="0" anchor="ctr"/>
              <a:lstStyle/>
              <a:p>
                <a:endParaRPr lang="en-CA"/>
              </a:p>
            </p:txBody>
          </p:sp>
          <p:sp>
            <p:nvSpPr>
              <p:cNvPr id="783" name="Freeform: Shape 782">
                <a:extLst>
                  <a:ext uri="{FF2B5EF4-FFF2-40B4-BE49-F238E27FC236}">
                    <a16:creationId xmlns:a16="http://schemas.microsoft.com/office/drawing/2014/main" id="{8D337671-FFD6-4072-BF34-9CDC34DF4752}"/>
                  </a:ext>
                </a:extLst>
              </p:cNvPr>
              <p:cNvSpPr/>
              <p:nvPr/>
            </p:nvSpPr>
            <p:spPr>
              <a:xfrm>
                <a:off x="925371" y="3184252"/>
                <a:ext cx="66972" cy="63437"/>
              </a:xfrm>
              <a:custGeom>
                <a:avLst/>
                <a:gdLst>
                  <a:gd name="connsiteX0" fmla="*/ 29 w 66972"/>
                  <a:gd name="connsiteY0" fmla="*/ 16080 h 63437"/>
                  <a:gd name="connsiteX1" fmla="*/ 3563 w 66972"/>
                  <a:gd name="connsiteY1" fmla="*/ 4099 h 63437"/>
                  <a:gd name="connsiteX2" fmla="*/ 13163 w 66972"/>
                  <a:gd name="connsiteY2" fmla="*/ 230 h 63437"/>
                  <a:gd name="connsiteX3" fmla="*/ 22948 w 66972"/>
                  <a:gd name="connsiteY3" fmla="*/ 4099 h 63437"/>
                  <a:gd name="connsiteX4" fmla="*/ 26520 w 66972"/>
                  <a:gd name="connsiteY4" fmla="*/ 16080 h 63437"/>
                  <a:gd name="connsiteX5" fmla="*/ 22948 w 66972"/>
                  <a:gd name="connsiteY5" fmla="*/ 28023 h 63437"/>
                  <a:gd name="connsiteX6" fmla="*/ 13386 w 66972"/>
                  <a:gd name="connsiteY6" fmla="*/ 31893 h 63437"/>
                  <a:gd name="connsiteX7" fmla="*/ 3563 w 66972"/>
                  <a:gd name="connsiteY7" fmla="*/ 28023 h 63437"/>
                  <a:gd name="connsiteX8" fmla="*/ 29 w 66972"/>
                  <a:gd name="connsiteY8" fmla="*/ 16080 h 63437"/>
                  <a:gd name="connsiteX9" fmla="*/ 8996 w 66972"/>
                  <a:gd name="connsiteY9" fmla="*/ 15968 h 63437"/>
                  <a:gd name="connsiteX10" fmla="*/ 10335 w 66972"/>
                  <a:gd name="connsiteY10" fmla="*/ 23856 h 63437"/>
                  <a:gd name="connsiteX11" fmla="*/ 13163 w 66972"/>
                  <a:gd name="connsiteY11" fmla="*/ 25307 h 63437"/>
                  <a:gd name="connsiteX12" fmla="*/ 16028 w 66972"/>
                  <a:gd name="connsiteY12" fmla="*/ 23856 h 63437"/>
                  <a:gd name="connsiteX13" fmla="*/ 17330 w 66972"/>
                  <a:gd name="connsiteY13" fmla="*/ 15968 h 63437"/>
                  <a:gd name="connsiteX14" fmla="*/ 16028 w 66972"/>
                  <a:gd name="connsiteY14" fmla="*/ 8155 h 63437"/>
                  <a:gd name="connsiteX15" fmla="*/ 13163 w 66972"/>
                  <a:gd name="connsiteY15" fmla="*/ 6667 h 63437"/>
                  <a:gd name="connsiteX16" fmla="*/ 10335 w 66972"/>
                  <a:gd name="connsiteY16" fmla="*/ 8118 h 63437"/>
                  <a:gd name="connsiteX17" fmla="*/ 8996 w 66972"/>
                  <a:gd name="connsiteY17" fmla="*/ 15968 h 63437"/>
                  <a:gd name="connsiteX18" fmla="*/ 21907 w 66972"/>
                  <a:gd name="connsiteY18" fmla="*/ 63556 h 63437"/>
                  <a:gd name="connsiteX19" fmla="*/ 13423 w 66972"/>
                  <a:gd name="connsiteY19" fmla="*/ 63556 h 63437"/>
                  <a:gd name="connsiteX20" fmla="*/ 45384 w 66972"/>
                  <a:gd name="connsiteY20" fmla="*/ 230 h 63437"/>
                  <a:gd name="connsiteX21" fmla="*/ 53644 w 66972"/>
                  <a:gd name="connsiteY21" fmla="*/ 230 h 63437"/>
                  <a:gd name="connsiteX22" fmla="*/ 21907 w 66972"/>
                  <a:gd name="connsiteY22" fmla="*/ 63556 h 63437"/>
                  <a:gd name="connsiteX23" fmla="*/ 40510 w 66972"/>
                  <a:gd name="connsiteY23" fmla="*/ 47780 h 63437"/>
                  <a:gd name="connsiteX24" fmla="*/ 44045 w 66972"/>
                  <a:gd name="connsiteY24" fmla="*/ 35837 h 63437"/>
                  <a:gd name="connsiteX25" fmla="*/ 53719 w 66972"/>
                  <a:gd name="connsiteY25" fmla="*/ 31930 h 63437"/>
                  <a:gd name="connsiteX26" fmla="*/ 63430 w 66972"/>
                  <a:gd name="connsiteY26" fmla="*/ 35837 h 63437"/>
                  <a:gd name="connsiteX27" fmla="*/ 67001 w 66972"/>
                  <a:gd name="connsiteY27" fmla="*/ 47780 h 63437"/>
                  <a:gd name="connsiteX28" fmla="*/ 63430 w 66972"/>
                  <a:gd name="connsiteY28" fmla="*/ 59761 h 63437"/>
                  <a:gd name="connsiteX29" fmla="*/ 53830 w 66972"/>
                  <a:gd name="connsiteY29" fmla="*/ 63668 h 63437"/>
                  <a:gd name="connsiteX30" fmla="*/ 44045 w 66972"/>
                  <a:gd name="connsiteY30" fmla="*/ 59761 h 63437"/>
                  <a:gd name="connsiteX31" fmla="*/ 40510 w 66972"/>
                  <a:gd name="connsiteY31" fmla="*/ 47780 h 63437"/>
                  <a:gd name="connsiteX32" fmla="*/ 49477 w 66972"/>
                  <a:gd name="connsiteY32" fmla="*/ 47743 h 63437"/>
                  <a:gd name="connsiteX33" fmla="*/ 50816 w 66972"/>
                  <a:gd name="connsiteY33" fmla="*/ 55557 h 63437"/>
                  <a:gd name="connsiteX34" fmla="*/ 53644 w 66972"/>
                  <a:gd name="connsiteY34" fmla="*/ 57082 h 63437"/>
                  <a:gd name="connsiteX35" fmla="*/ 56472 w 66972"/>
                  <a:gd name="connsiteY35" fmla="*/ 55594 h 63437"/>
                  <a:gd name="connsiteX36" fmla="*/ 57811 w 66972"/>
                  <a:gd name="connsiteY36" fmla="*/ 47743 h 63437"/>
                  <a:gd name="connsiteX37" fmla="*/ 56509 w 66972"/>
                  <a:gd name="connsiteY37" fmla="*/ 39892 h 63437"/>
                  <a:gd name="connsiteX38" fmla="*/ 53644 w 66972"/>
                  <a:gd name="connsiteY38" fmla="*/ 38404 h 63437"/>
                  <a:gd name="connsiteX39" fmla="*/ 50816 w 66972"/>
                  <a:gd name="connsiteY39" fmla="*/ 39892 h 63437"/>
                  <a:gd name="connsiteX40" fmla="*/ 49477 w 66972"/>
                  <a:gd name="connsiteY40" fmla="*/ 47743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80"/>
                    </a:moveTo>
                    <a:cubicBezTo>
                      <a:pt x="29" y="10685"/>
                      <a:pt x="1219" y="6704"/>
                      <a:pt x="3563" y="4099"/>
                    </a:cubicBezTo>
                    <a:cubicBezTo>
                      <a:pt x="5907" y="1532"/>
                      <a:pt x="9107" y="230"/>
                      <a:pt x="13163" y="230"/>
                    </a:cubicBezTo>
                    <a:cubicBezTo>
                      <a:pt x="17330" y="230"/>
                      <a:pt x="20604" y="1532"/>
                      <a:pt x="22948" y="4099"/>
                    </a:cubicBezTo>
                    <a:cubicBezTo>
                      <a:pt x="25330" y="6667"/>
                      <a:pt x="26520" y="10648"/>
                      <a:pt x="26520" y="16080"/>
                    </a:cubicBezTo>
                    <a:cubicBezTo>
                      <a:pt x="26520" y="21438"/>
                      <a:pt x="25330" y="25419"/>
                      <a:pt x="22948" y="28023"/>
                    </a:cubicBezTo>
                    <a:cubicBezTo>
                      <a:pt x="20604" y="30591"/>
                      <a:pt x="17404" y="31893"/>
                      <a:pt x="13386" y="31893"/>
                    </a:cubicBezTo>
                    <a:cubicBezTo>
                      <a:pt x="9182" y="31893"/>
                      <a:pt x="5907" y="30628"/>
                      <a:pt x="3563" y="28023"/>
                    </a:cubicBezTo>
                    <a:cubicBezTo>
                      <a:pt x="1219" y="25456"/>
                      <a:pt x="29" y="21475"/>
                      <a:pt x="29" y="16080"/>
                    </a:cubicBezTo>
                    <a:moveTo>
                      <a:pt x="8996" y="15968"/>
                    </a:moveTo>
                    <a:cubicBezTo>
                      <a:pt x="8996" y="19875"/>
                      <a:pt x="9442" y="22517"/>
                      <a:pt x="10335" y="23856"/>
                    </a:cubicBezTo>
                    <a:cubicBezTo>
                      <a:pt x="11005" y="24824"/>
                      <a:pt x="11972" y="25307"/>
                      <a:pt x="13163" y="25307"/>
                    </a:cubicBezTo>
                    <a:cubicBezTo>
                      <a:pt x="14391" y="25307"/>
                      <a:pt x="15358" y="24824"/>
                      <a:pt x="16028" y="23856"/>
                    </a:cubicBezTo>
                    <a:cubicBezTo>
                      <a:pt x="16884" y="22517"/>
                      <a:pt x="17330" y="19875"/>
                      <a:pt x="17330" y="15968"/>
                    </a:cubicBezTo>
                    <a:cubicBezTo>
                      <a:pt x="17330" y="12099"/>
                      <a:pt x="16884" y="9457"/>
                      <a:pt x="16028" y="8155"/>
                    </a:cubicBezTo>
                    <a:cubicBezTo>
                      <a:pt x="15358" y="7150"/>
                      <a:pt x="14391" y="6667"/>
                      <a:pt x="13163" y="6667"/>
                    </a:cubicBezTo>
                    <a:cubicBezTo>
                      <a:pt x="11972" y="6667"/>
                      <a:pt x="11005" y="7150"/>
                      <a:pt x="10335" y="8118"/>
                    </a:cubicBezTo>
                    <a:cubicBezTo>
                      <a:pt x="9442" y="9457"/>
                      <a:pt x="8996" y="12099"/>
                      <a:pt x="8996" y="15968"/>
                    </a:cubicBezTo>
                    <a:moveTo>
                      <a:pt x="21907" y="63556"/>
                    </a:moveTo>
                    <a:lnTo>
                      <a:pt x="13423" y="63556"/>
                    </a:lnTo>
                    <a:lnTo>
                      <a:pt x="45384" y="230"/>
                    </a:lnTo>
                    <a:lnTo>
                      <a:pt x="53644" y="230"/>
                    </a:lnTo>
                    <a:lnTo>
                      <a:pt x="21907" y="63556"/>
                    </a:lnTo>
                    <a:moveTo>
                      <a:pt x="40510" y="47780"/>
                    </a:moveTo>
                    <a:cubicBezTo>
                      <a:pt x="40510" y="42423"/>
                      <a:pt x="41701" y="38441"/>
                      <a:pt x="44045" y="35837"/>
                    </a:cubicBezTo>
                    <a:cubicBezTo>
                      <a:pt x="46389" y="33232"/>
                      <a:pt x="49626" y="31930"/>
                      <a:pt x="53719" y="31930"/>
                    </a:cubicBezTo>
                    <a:cubicBezTo>
                      <a:pt x="57848" y="31930"/>
                      <a:pt x="61086" y="33232"/>
                      <a:pt x="63430" y="35837"/>
                    </a:cubicBezTo>
                    <a:cubicBezTo>
                      <a:pt x="65811" y="38441"/>
                      <a:pt x="66964" y="42423"/>
                      <a:pt x="67001" y="47780"/>
                    </a:cubicBezTo>
                    <a:cubicBezTo>
                      <a:pt x="66964" y="53175"/>
                      <a:pt x="65811" y="57194"/>
                      <a:pt x="63430" y="59761"/>
                    </a:cubicBezTo>
                    <a:cubicBezTo>
                      <a:pt x="61086" y="62365"/>
                      <a:pt x="57886" y="63668"/>
                      <a:pt x="53830" y="63668"/>
                    </a:cubicBezTo>
                    <a:cubicBezTo>
                      <a:pt x="49663" y="63668"/>
                      <a:pt x="46389" y="62365"/>
                      <a:pt x="44045" y="59761"/>
                    </a:cubicBezTo>
                    <a:cubicBezTo>
                      <a:pt x="41701" y="57194"/>
                      <a:pt x="40510" y="53175"/>
                      <a:pt x="40510" y="47780"/>
                    </a:cubicBezTo>
                    <a:moveTo>
                      <a:pt x="49477" y="47743"/>
                    </a:moveTo>
                    <a:cubicBezTo>
                      <a:pt x="49477" y="51650"/>
                      <a:pt x="49923" y="54254"/>
                      <a:pt x="50816" y="55557"/>
                    </a:cubicBezTo>
                    <a:cubicBezTo>
                      <a:pt x="51486" y="56561"/>
                      <a:pt x="52453" y="57082"/>
                      <a:pt x="53644" y="57082"/>
                    </a:cubicBezTo>
                    <a:cubicBezTo>
                      <a:pt x="54872" y="57082"/>
                      <a:pt x="55802" y="56598"/>
                      <a:pt x="56472" y="55594"/>
                    </a:cubicBezTo>
                    <a:cubicBezTo>
                      <a:pt x="57365" y="54254"/>
                      <a:pt x="57811" y="51650"/>
                      <a:pt x="57811" y="47743"/>
                    </a:cubicBezTo>
                    <a:cubicBezTo>
                      <a:pt x="57811" y="43836"/>
                      <a:pt x="57365" y="41232"/>
                      <a:pt x="56509" y="39892"/>
                    </a:cubicBezTo>
                    <a:cubicBezTo>
                      <a:pt x="55839" y="38888"/>
                      <a:pt x="54872" y="38404"/>
                      <a:pt x="53644" y="38404"/>
                    </a:cubicBezTo>
                    <a:cubicBezTo>
                      <a:pt x="52416" y="38404"/>
                      <a:pt x="51486" y="38888"/>
                      <a:pt x="50816" y="39892"/>
                    </a:cubicBezTo>
                    <a:cubicBezTo>
                      <a:pt x="49923" y="41232"/>
                      <a:pt x="49477" y="43836"/>
                      <a:pt x="49477" y="47743"/>
                    </a:cubicBezTo>
                    <a:close/>
                  </a:path>
                </a:pathLst>
              </a:custGeom>
              <a:solidFill>
                <a:srgbClr val="000000"/>
              </a:solidFill>
              <a:ln w="9525" cap="flat">
                <a:noFill/>
                <a:prstDash val="solid"/>
                <a:miter/>
              </a:ln>
            </p:spPr>
            <p:txBody>
              <a:bodyPr rtlCol="0" anchor="ctr"/>
              <a:lstStyle/>
              <a:p>
                <a:endParaRPr lang="en-CA"/>
              </a:p>
            </p:txBody>
          </p:sp>
        </p:grpSp>
        <p:grpSp>
          <p:nvGrpSpPr>
            <p:cNvPr id="704" name="Graphic 4">
              <a:extLst>
                <a:ext uri="{FF2B5EF4-FFF2-40B4-BE49-F238E27FC236}">
                  <a16:creationId xmlns:a16="http://schemas.microsoft.com/office/drawing/2014/main" id="{1E072389-C131-4293-9480-3B1D1698B390}"/>
                </a:ext>
              </a:extLst>
            </p:cNvPr>
            <p:cNvGrpSpPr/>
            <p:nvPr/>
          </p:nvGrpSpPr>
          <p:grpSpPr>
            <a:xfrm>
              <a:off x="1874184" y="4133604"/>
              <a:ext cx="85590" cy="46939"/>
              <a:chOff x="876672" y="2816349"/>
              <a:chExt cx="115672" cy="63437"/>
            </a:xfrm>
          </p:grpSpPr>
          <p:sp>
            <p:nvSpPr>
              <p:cNvPr id="780" name="Freeform: Shape 779">
                <a:extLst>
                  <a:ext uri="{FF2B5EF4-FFF2-40B4-BE49-F238E27FC236}">
                    <a16:creationId xmlns:a16="http://schemas.microsoft.com/office/drawing/2014/main" id="{BFAA3E07-7440-4702-83DE-0935A0047D1F}"/>
                  </a:ext>
                </a:extLst>
              </p:cNvPr>
              <p:cNvSpPr/>
              <p:nvPr/>
            </p:nvSpPr>
            <p:spPr>
              <a:xfrm>
                <a:off x="876672" y="2817130"/>
                <a:ext cx="43122" cy="60238"/>
              </a:xfrm>
              <a:custGeom>
                <a:avLst/>
                <a:gdLst>
                  <a:gd name="connsiteX0" fmla="*/ 24581 w 43122"/>
                  <a:gd name="connsiteY0" fmla="*/ 60429 h 60238"/>
                  <a:gd name="connsiteX1" fmla="*/ 24581 w 43122"/>
                  <a:gd name="connsiteY1" fmla="*/ 48374 h 60238"/>
                  <a:gd name="connsiteX2" fmla="*/ 24 w 43122"/>
                  <a:gd name="connsiteY2" fmla="*/ 48374 h 60238"/>
                  <a:gd name="connsiteX3" fmla="*/ 24 w 43122"/>
                  <a:gd name="connsiteY3" fmla="*/ 38291 h 60238"/>
                  <a:gd name="connsiteX4" fmla="*/ 26032 w 43122"/>
                  <a:gd name="connsiteY4" fmla="*/ 191 h 60238"/>
                  <a:gd name="connsiteX5" fmla="*/ 35705 w 43122"/>
                  <a:gd name="connsiteY5" fmla="*/ 191 h 60238"/>
                  <a:gd name="connsiteX6" fmla="*/ 35705 w 43122"/>
                  <a:gd name="connsiteY6" fmla="*/ 38254 h 60238"/>
                  <a:gd name="connsiteX7" fmla="*/ 43147 w 43122"/>
                  <a:gd name="connsiteY7" fmla="*/ 38254 h 60238"/>
                  <a:gd name="connsiteX8" fmla="*/ 43147 w 43122"/>
                  <a:gd name="connsiteY8" fmla="*/ 48374 h 60238"/>
                  <a:gd name="connsiteX9" fmla="*/ 35705 w 43122"/>
                  <a:gd name="connsiteY9" fmla="*/ 48374 h 60238"/>
                  <a:gd name="connsiteX10" fmla="*/ 35705 w 43122"/>
                  <a:gd name="connsiteY10" fmla="*/ 60429 h 60238"/>
                  <a:gd name="connsiteX11" fmla="*/ 24581 w 43122"/>
                  <a:gd name="connsiteY11" fmla="*/ 60429 h 60238"/>
                  <a:gd name="connsiteX12" fmla="*/ 24581 w 43122"/>
                  <a:gd name="connsiteY12" fmla="*/ 38254 h 60238"/>
                  <a:gd name="connsiteX13" fmla="*/ 24581 w 43122"/>
                  <a:gd name="connsiteY13" fmla="*/ 17753 h 60238"/>
                  <a:gd name="connsiteX14" fmla="*/ 10777 w 43122"/>
                  <a:gd name="connsiteY14" fmla="*/ 3825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1" y="60429"/>
                    </a:moveTo>
                    <a:lnTo>
                      <a:pt x="24581" y="48374"/>
                    </a:lnTo>
                    <a:lnTo>
                      <a:pt x="24" y="48374"/>
                    </a:lnTo>
                    <a:lnTo>
                      <a:pt x="24" y="38291"/>
                    </a:lnTo>
                    <a:lnTo>
                      <a:pt x="26032" y="191"/>
                    </a:lnTo>
                    <a:lnTo>
                      <a:pt x="35705" y="191"/>
                    </a:lnTo>
                    <a:lnTo>
                      <a:pt x="35705" y="38254"/>
                    </a:lnTo>
                    <a:lnTo>
                      <a:pt x="43147" y="38254"/>
                    </a:lnTo>
                    <a:lnTo>
                      <a:pt x="43147" y="48374"/>
                    </a:lnTo>
                    <a:lnTo>
                      <a:pt x="35705" y="48374"/>
                    </a:lnTo>
                    <a:lnTo>
                      <a:pt x="35705" y="60429"/>
                    </a:lnTo>
                    <a:lnTo>
                      <a:pt x="24581" y="60429"/>
                    </a:lnTo>
                    <a:moveTo>
                      <a:pt x="24581" y="38254"/>
                    </a:moveTo>
                    <a:lnTo>
                      <a:pt x="24581" y="17753"/>
                    </a:lnTo>
                    <a:lnTo>
                      <a:pt x="10777" y="38254"/>
                    </a:lnTo>
                    <a:close/>
                  </a:path>
                </a:pathLst>
              </a:custGeom>
              <a:solidFill>
                <a:srgbClr val="000000"/>
              </a:solidFill>
              <a:ln w="9525" cap="flat">
                <a:noFill/>
                <a:prstDash val="solid"/>
                <a:miter/>
              </a:ln>
            </p:spPr>
            <p:txBody>
              <a:bodyPr rtlCol="0" anchor="ctr"/>
              <a:lstStyle/>
              <a:p>
                <a:endParaRPr lang="en-CA"/>
              </a:p>
            </p:txBody>
          </p:sp>
          <p:sp>
            <p:nvSpPr>
              <p:cNvPr id="781" name="Freeform: Shape 780">
                <a:extLst>
                  <a:ext uri="{FF2B5EF4-FFF2-40B4-BE49-F238E27FC236}">
                    <a16:creationId xmlns:a16="http://schemas.microsoft.com/office/drawing/2014/main" id="{C3E2E4FA-EB23-48DD-A0DF-FFBEF800C96D}"/>
                  </a:ext>
                </a:extLst>
              </p:cNvPr>
              <p:cNvSpPr/>
              <p:nvPr/>
            </p:nvSpPr>
            <p:spPr>
              <a:xfrm>
                <a:off x="925371" y="2816349"/>
                <a:ext cx="66972" cy="63437"/>
              </a:xfrm>
              <a:custGeom>
                <a:avLst/>
                <a:gdLst>
                  <a:gd name="connsiteX0" fmla="*/ 29 w 66972"/>
                  <a:gd name="connsiteY0" fmla="*/ 16041 h 63437"/>
                  <a:gd name="connsiteX1" fmla="*/ 3563 w 66972"/>
                  <a:gd name="connsiteY1" fmla="*/ 4061 h 63437"/>
                  <a:gd name="connsiteX2" fmla="*/ 13163 w 66972"/>
                  <a:gd name="connsiteY2" fmla="*/ 191 h 63437"/>
                  <a:gd name="connsiteX3" fmla="*/ 22948 w 66972"/>
                  <a:gd name="connsiteY3" fmla="*/ 4061 h 63437"/>
                  <a:gd name="connsiteX4" fmla="*/ 26520 w 66972"/>
                  <a:gd name="connsiteY4" fmla="*/ 16041 h 63437"/>
                  <a:gd name="connsiteX5" fmla="*/ 22948 w 66972"/>
                  <a:gd name="connsiteY5" fmla="*/ 27985 h 63437"/>
                  <a:gd name="connsiteX6" fmla="*/ 13386 w 66972"/>
                  <a:gd name="connsiteY6" fmla="*/ 31854 h 63437"/>
                  <a:gd name="connsiteX7" fmla="*/ 3563 w 66972"/>
                  <a:gd name="connsiteY7" fmla="*/ 27985 h 63437"/>
                  <a:gd name="connsiteX8" fmla="*/ 29 w 66972"/>
                  <a:gd name="connsiteY8" fmla="*/ 16041 h 63437"/>
                  <a:gd name="connsiteX9" fmla="*/ 8996 w 66972"/>
                  <a:gd name="connsiteY9" fmla="*/ 15930 h 63437"/>
                  <a:gd name="connsiteX10" fmla="*/ 10335 w 66972"/>
                  <a:gd name="connsiteY10" fmla="*/ 23818 h 63437"/>
                  <a:gd name="connsiteX11" fmla="*/ 13163 w 66972"/>
                  <a:gd name="connsiteY11" fmla="*/ 25269 h 63437"/>
                  <a:gd name="connsiteX12" fmla="*/ 16028 w 66972"/>
                  <a:gd name="connsiteY12" fmla="*/ 23818 h 63437"/>
                  <a:gd name="connsiteX13" fmla="*/ 17330 w 66972"/>
                  <a:gd name="connsiteY13" fmla="*/ 15930 h 63437"/>
                  <a:gd name="connsiteX14" fmla="*/ 16028 w 66972"/>
                  <a:gd name="connsiteY14" fmla="*/ 8116 h 63437"/>
                  <a:gd name="connsiteX15" fmla="*/ 13163 w 66972"/>
                  <a:gd name="connsiteY15" fmla="*/ 6628 h 63437"/>
                  <a:gd name="connsiteX16" fmla="*/ 10335 w 66972"/>
                  <a:gd name="connsiteY16" fmla="*/ 8079 h 63437"/>
                  <a:gd name="connsiteX17" fmla="*/ 8996 w 66972"/>
                  <a:gd name="connsiteY17" fmla="*/ 15930 h 63437"/>
                  <a:gd name="connsiteX18" fmla="*/ 21907 w 66972"/>
                  <a:gd name="connsiteY18" fmla="*/ 63517 h 63437"/>
                  <a:gd name="connsiteX19" fmla="*/ 13423 w 66972"/>
                  <a:gd name="connsiteY19" fmla="*/ 63517 h 63437"/>
                  <a:gd name="connsiteX20" fmla="*/ 45384 w 66972"/>
                  <a:gd name="connsiteY20" fmla="*/ 191 h 63437"/>
                  <a:gd name="connsiteX21" fmla="*/ 53644 w 66972"/>
                  <a:gd name="connsiteY21" fmla="*/ 191 h 63437"/>
                  <a:gd name="connsiteX22" fmla="*/ 21907 w 66972"/>
                  <a:gd name="connsiteY22" fmla="*/ 63517 h 63437"/>
                  <a:gd name="connsiteX23" fmla="*/ 40510 w 66972"/>
                  <a:gd name="connsiteY23" fmla="*/ 47742 h 63437"/>
                  <a:gd name="connsiteX24" fmla="*/ 44045 w 66972"/>
                  <a:gd name="connsiteY24" fmla="*/ 35798 h 63437"/>
                  <a:gd name="connsiteX25" fmla="*/ 53719 w 66972"/>
                  <a:gd name="connsiteY25" fmla="*/ 31892 h 63437"/>
                  <a:gd name="connsiteX26" fmla="*/ 63430 w 66972"/>
                  <a:gd name="connsiteY26" fmla="*/ 35798 h 63437"/>
                  <a:gd name="connsiteX27" fmla="*/ 67001 w 66972"/>
                  <a:gd name="connsiteY27" fmla="*/ 47742 h 63437"/>
                  <a:gd name="connsiteX28" fmla="*/ 63430 w 66972"/>
                  <a:gd name="connsiteY28" fmla="*/ 59722 h 63437"/>
                  <a:gd name="connsiteX29" fmla="*/ 53830 w 66972"/>
                  <a:gd name="connsiteY29" fmla="*/ 63629 h 63437"/>
                  <a:gd name="connsiteX30" fmla="*/ 44045 w 66972"/>
                  <a:gd name="connsiteY30" fmla="*/ 59722 h 63437"/>
                  <a:gd name="connsiteX31" fmla="*/ 40510 w 66972"/>
                  <a:gd name="connsiteY31" fmla="*/ 47742 h 63437"/>
                  <a:gd name="connsiteX32" fmla="*/ 49477 w 66972"/>
                  <a:gd name="connsiteY32" fmla="*/ 47704 h 63437"/>
                  <a:gd name="connsiteX33" fmla="*/ 50816 w 66972"/>
                  <a:gd name="connsiteY33" fmla="*/ 55518 h 63437"/>
                  <a:gd name="connsiteX34" fmla="*/ 53644 w 66972"/>
                  <a:gd name="connsiteY34" fmla="*/ 57043 h 63437"/>
                  <a:gd name="connsiteX35" fmla="*/ 56472 w 66972"/>
                  <a:gd name="connsiteY35" fmla="*/ 55555 h 63437"/>
                  <a:gd name="connsiteX36" fmla="*/ 57811 w 66972"/>
                  <a:gd name="connsiteY36" fmla="*/ 47704 h 63437"/>
                  <a:gd name="connsiteX37" fmla="*/ 56509 w 66972"/>
                  <a:gd name="connsiteY37" fmla="*/ 39854 h 63437"/>
                  <a:gd name="connsiteX38" fmla="*/ 53644 w 66972"/>
                  <a:gd name="connsiteY38" fmla="*/ 38365 h 63437"/>
                  <a:gd name="connsiteX39" fmla="*/ 50816 w 66972"/>
                  <a:gd name="connsiteY39" fmla="*/ 39854 h 63437"/>
                  <a:gd name="connsiteX40" fmla="*/ 49477 w 66972"/>
                  <a:gd name="connsiteY40" fmla="*/ 4770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41"/>
                    </a:moveTo>
                    <a:cubicBezTo>
                      <a:pt x="29" y="10646"/>
                      <a:pt x="1219" y="6665"/>
                      <a:pt x="3563" y="4061"/>
                    </a:cubicBezTo>
                    <a:cubicBezTo>
                      <a:pt x="5907" y="1493"/>
                      <a:pt x="9107" y="191"/>
                      <a:pt x="13163" y="191"/>
                    </a:cubicBezTo>
                    <a:cubicBezTo>
                      <a:pt x="17330" y="191"/>
                      <a:pt x="20604" y="1493"/>
                      <a:pt x="22948" y="4061"/>
                    </a:cubicBezTo>
                    <a:cubicBezTo>
                      <a:pt x="25330" y="6628"/>
                      <a:pt x="26520" y="10609"/>
                      <a:pt x="26520" y="16041"/>
                    </a:cubicBezTo>
                    <a:cubicBezTo>
                      <a:pt x="26520" y="21399"/>
                      <a:pt x="25330" y="25380"/>
                      <a:pt x="22948" y="27985"/>
                    </a:cubicBezTo>
                    <a:cubicBezTo>
                      <a:pt x="20604" y="30552"/>
                      <a:pt x="17404" y="31854"/>
                      <a:pt x="13386" y="31854"/>
                    </a:cubicBezTo>
                    <a:cubicBezTo>
                      <a:pt x="9182" y="31854"/>
                      <a:pt x="5907" y="30589"/>
                      <a:pt x="3563" y="27985"/>
                    </a:cubicBezTo>
                    <a:cubicBezTo>
                      <a:pt x="1219" y="25417"/>
                      <a:pt x="29" y="21436"/>
                      <a:pt x="29" y="16041"/>
                    </a:cubicBezTo>
                    <a:moveTo>
                      <a:pt x="8996" y="15930"/>
                    </a:moveTo>
                    <a:cubicBezTo>
                      <a:pt x="8996" y="19836"/>
                      <a:pt x="9442" y="22478"/>
                      <a:pt x="10335" y="23818"/>
                    </a:cubicBezTo>
                    <a:cubicBezTo>
                      <a:pt x="11005" y="24785"/>
                      <a:pt x="11972" y="25269"/>
                      <a:pt x="13163" y="25269"/>
                    </a:cubicBezTo>
                    <a:cubicBezTo>
                      <a:pt x="14391" y="25269"/>
                      <a:pt x="15358" y="24785"/>
                      <a:pt x="16028" y="23818"/>
                    </a:cubicBezTo>
                    <a:cubicBezTo>
                      <a:pt x="16884" y="22478"/>
                      <a:pt x="17330" y="19836"/>
                      <a:pt x="17330" y="15930"/>
                    </a:cubicBezTo>
                    <a:cubicBezTo>
                      <a:pt x="17330" y="12060"/>
                      <a:pt x="16884" y="9418"/>
                      <a:pt x="16028" y="8116"/>
                    </a:cubicBezTo>
                    <a:cubicBezTo>
                      <a:pt x="15358" y="7112"/>
                      <a:pt x="14391" y="6628"/>
                      <a:pt x="13163" y="6628"/>
                    </a:cubicBezTo>
                    <a:cubicBezTo>
                      <a:pt x="11972" y="6628"/>
                      <a:pt x="11005" y="7112"/>
                      <a:pt x="10335" y="8079"/>
                    </a:cubicBezTo>
                    <a:cubicBezTo>
                      <a:pt x="9442" y="9418"/>
                      <a:pt x="8996" y="12060"/>
                      <a:pt x="8996" y="15930"/>
                    </a:cubicBezTo>
                    <a:moveTo>
                      <a:pt x="21907" y="63517"/>
                    </a:moveTo>
                    <a:lnTo>
                      <a:pt x="13423" y="63517"/>
                    </a:lnTo>
                    <a:lnTo>
                      <a:pt x="45384" y="191"/>
                    </a:lnTo>
                    <a:lnTo>
                      <a:pt x="53644" y="191"/>
                    </a:lnTo>
                    <a:lnTo>
                      <a:pt x="21907" y="63517"/>
                    </a:lnTo>
                    <a:moveTo>
                      <a:pt x="40510" y="47742"/>
                    </a:moveTo>
                    <a:cubicBezTo>
                      <a:pt x="40510" y="42384"/>
                      <a:pt x="41701" y="38403"/>
                      <a:pt x="44045" y="35798"/>
                    </a:cubicBezTo>
                    <a:cubicBezTo>
                      <a:pt x="46389" y="33194"/>
                      <a:pt x="49626" y="31892"/>
                      <a:pt x="53719" y="31892"/>
                    </a:cubicBezTo>
                    <a:cubicBezTo>
                      <a:pt x="57848" y="31892"/>
                      <a:pt x="61086" y="33194"/>
                      <a:pt x="63430" y="35798"/>
                    </a:cubicBezTo>
                    <a:cubicBezTo>
                      <a:pt x="65811" y="38403"/>
                      <a:pt x="66964" y="42384"/>
                      <a:pt x="67001" y="47742"/>
                    </a:cubicBezTo>
                    <a:cubicBezTo>
                      <a:pt x="66964" y="53137"/>
                      <a:pt x="65811" y="57155"/>
                      <a:pt x="63430" y="59722"/>
                    </a:cubicBezTo>
                    <a:cubicBezTo>
                      <a:pt x="61086" y="62327"/>
                      <a:pt x="57886" y="63629"/>
                      <a:pt x="53830" y="63629"/>
                    </a:cubicBezTo>
                    <a:cubicBezTo>
                      <a:pt x="49663" y="63629"/>
                      <a:pt x="46389" y="62327"/>
                      <a:pt x="44045" y="59722"/>
                    </a:cubicBezTo>
                    <a:cubicBezTo>
                      <a:pt x="41701" y="57155"/>
                      <a:pt x="40510" y="53137"/>
                      <a:pt x="40510" y="47742"/>
                    </a:cubicBezTo>
                    <a:moveTo>
                      <a:pt x="49477" y="47704"/>
                    </a:moveTo>
                    <a:cubicBezTo>
                      <a:pt x="49477" y="51611"/>
                      <a:pt x="49923" y="54216"/>
                      <a:pt x="50816" y="55518"/>
                    </a:cubicBezTo>
                    <a:cubicBezTo>
                      <a:pt x="51486" y="56523"/>
                      <a:pt x="52453" y="57043"/>
                      <a:pt x="53644" y="57043"/>
                    </a:cubicBezTo>
                    <a:cubicBezTo>
                      <a:pt x="54872" y="57043"/>
                      <a:pt x="55802" y="56560"/>
                      <a:pt x="56472" y="55555"/>
                    </a:cubicBezTo>
                    <a:cubicBezTo>
                      <a:pt x="57365" y="54216"/>
                      <a:pt x="57811" y="51611"/>
                      <a:pt x="57811" y="47704"/>
                    </a:cubicBezTo>
                    <a:cubicBezTo>
                      <a:pt x="57811" y="43798"/>
                      <a:pt x="57365" y="41193"/>
                      <a:pt x="56509" y="39854"/>
                    </a:cubicBezTo>
                    <a:cubicBezTo>
                      <a:pt x="55839" y="38849"/>
                      <a:pt x="54872" y="38365"/>
                      <a:pt x="53644" y="38365"/>
                    </a:cubicBezTo>
                    <a:cubicBezTo>
                      <a:pt x="52416" y="38365"/>
                      <a:pt x="51486" y="38849"/>
                      <a:pt x="50816" y="39854"/>
                    </a:cubicBezTo>
                    <a:cubicBezTo>
                      <a:pt x="49923" y="41193"/>
                      <a:pt x="49477" y="43798"/>
                      <a:pt x="49477" y="47704"/>
                    </a:cubicBezTo>
                    <a:close/>
                  </a:path>
                </a:pathLst>
              </a:custGeom>
              <a:solidFill>
                <a:srgbClr val="000000"/>
              </a:solidFill>
              <a:ln w="9525" cap="flat">
                <a:noFill/>
                <a:prstDash val="solid"/>
                <a:miter/>
              </a:ln>
            </p:spPr>
            <p:txBody>
              <a:bodyPr rtlCol="0" anchor="ctr"/>
              <a:lstStyle/>
              <a:p>
                <a:endParaRPr lang="en-CA"/>
              </a:p>
            </p:txBody>
          </p:sp>
        </p:grpSp>
        <p:grpSp>
          <p:nvGrpSpPr>
            <p:cNvPr id="705" name="Graphic 4">
              <a:extLst>
                <a:ext uri="{FF2B5EF4-FFF2-40B4-BE49-F238E27FC236}">
                  <a16:creationId xmlns:a16="http://schemas.microsoft.com/office/drawing/2014/main" id="{1CDC529A-B811-462D-8C80-85E1F70A951B}"/>
                </a:ext>
              </a:extLst>
            </p:cNvPr>
            <p:cNvGrpSpPr/>
            <p:nvPr/>
          </p:nvGrpSpPr>
          <p:grpSpPr>
            <a:xfrm>
              <a:off x="1875670" y="3861380"/>
              <a:ext cx="84103" cy="46939"/>
              <a:chOff x="878681" y="2448446"/>
              <a:chExt cx="113663" cy="63437"/>
            </a:xfrm>
          </p:grpSpPr>
          <p:sp>
            <p:nvSpPr>
              <p:cNvPr id="778" name="Freeform: Shape 777">
                <a:extLst>
                  <a:ext uri="{FF2B5EF4-FFF2-40B4-BE49-F238E27FC236}">
                    <a16:creationId xmlns:a16="http://schemas.microsoft.com/office/drawing/2014/main" id="{7B28F1E5-3344-4F03-AAA4-5478B48029B1}"/>
                  </a:ext>
                </a:extLst>
              </p:cNvPr>
              <p:cNvSpPr/>
              <p:nvPr/>
            </p:nvSpPr>
            <p:spPr>
              <a:xfrm>
                <a:off x="878681" y="2449227"/>
                <a:ext cx="40071" cy="61279"/>
              </a:xfrm>
              <a:custGeom>
                <a:avLst/>
                <a:gdLst>
                  <a:gd name="connsiteX0" fmla="*/ 38980 w 40071"/>
                  <a:gd name="connsiteY0" fmla="*/ 15073 h 61279"/>
                  <a:gd name="connsiteX1" fmla="*/ 27855 w 40071"/>
                  <a:gd name="connsiteY1" fmla="*/ 16300 h 61279"/>
                  <a:gd name="connsiteX2" fmla="*/ 25734 w 40071"/>
                  <a:gd name="connsiteY2" fmla="*/ 11240 h 61279"/>
                  <a:gd name="connsiteX3" fmla="*/ 21269 w 40071"/>
                  <a:gd name="connsiteY3" fmla="*/ 9603 h 61279"/>
                  <a:gd name="connsiteX4" fmla="*/ 15093 w 40071"/>
                  <a:gd name="connsiteY4" fmla="*/ 12877 h 61279"/>
                  <a:gd name="connsiteX5" fmla="*/ 11930 w 40071"/>
                  <a:gd name="connsiteY5" fmla="*/ 26495 h 61279"/>
                  <a:gd name="connsiteX6" fmla="*/ 22609 w 40071"/>
                  <a:gd name="connsiteY6" fmla="*/ 21435 h 61279"/>
                  <a:gd name="connsiteX7" fmla="*/ 34961 w 40071"/>
                  <a:gd name="connsiteY7" fmla="*/ 26904 h 61279"/>
                  <a:gd name="connsiteX8" fmla="*/ 40096 w 40071"/>
                  <a:gd name="connsiteY8" fmla="*/ 41080 h 61279"/>
                  <a:gd name="connsiteX9" fmla="*/ 34664 w 40071"/>
                  <a:gd name="connsiteY9" fmla="*/ 55851 h 61279"/>
                  <a:gd name="connsiteX10" fmla="*/ 20785 w 40071"/>
                  <a:gd name="connsiteY10" fmla="*/ 61432 h 61279"/>
                  <a:gd name="connsiteX11" fmla="*/ 5865 w 40071"/>
                  <a:gd name="connsiteY11" fmla="*/ 54363 h 61279"/>
                  <a:gd name="connsiteX12" fmla="*/ 24 w 40071"/>
                  <a:gd name="connsiteY12" fmla="*/ 31220 h 61279"/>
                  <a:gd name="connsiteX13" fmla="*/ 6126 w 40071"/>
                  <a:gd name="connsiteY13" fmla="*/ 7445 h 61279"/>
                  <a:gd name="connsiteX14" fmla="*/ 21939 w 40071"/>
                  <a:gd name="connsiteY14" fmla="*/ 152 h 61279"/>
                  <a:gd name="connsiteX15" fmla="*/ 33250 w 40071"/>
                  <a:gd name="connsiteY15" fmla="*/ 3985 h 61279"/>
                  <a:gd name="connsiteX16" fmla="*/ 38980 w 40071"/>
                  <a:gd name="connsiteY16" fmla="*/ 15073 h 61279"/>
                  <a:gd name="connsiteX17" fmla="*/ 12897 w 40071"/>
                  <a:gd name="connsiteY17" fmla="*/ 40187 h 61279"/>
                  <a:gd name="connsiteX18" fmla="*/ 15502 w 40071"/>
                  <a:gd name="connsiteY18" fmla="*/ 48819 h 61279"/>
                  <a:gd name="connsiteX19" fmla="*/ 21381 w 40071"/>
                  <a:gd name="connsiteY19" fmla="*/ 51870 h 61279"/>
                  <a:gd name="connsiteX20" fmla="*/ 26701 w 40071"/>
                  <a:gd name="connsiteY20" fmla="*/ 49377 h 61279"/>
                  <a:gd name="connsiteX21" fmla="*/ 28822 w 40071"/>
                  <a:gd name="connsiteY21" fmla="*/ 41192 h 61279"/>
                  <a:gd name="connsiteX22" fmla="*/ 26553 w 40071"/>
                  <a:gd name="connsiteY22" fmla="*/ 32634 h 61279"/>
                  <a:gd name="connsiteX23" fmla="*/ 20785 w 40071"/>
                  <a:gd name="connsiteY23" fmla="*/ 29881 h 61279"/>
                  <a:gd name="connsiteX24" fmla="*/ 15204 w 40071"/>
                  <a:gd name="connsiteY24" fmla="*/ 32485 h 61279"/>
                  <a:gd name="connsiteX25" fmla="*/ 12897 w 40071"/>
                  <a:gd name="connsiteY25" fmla="*/ 40187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0" y="15073"/>
                    </a:moveTo>
                    <a:lnTo>
                      <a:pt x="27855" y="16300"/>
                    </a:lnTo>
                    <a:cubicBezTo>
                      <a:pt x="27557" y="14031"/>
                      <a:pt x="26850" y="12319"/>
                      <a:pt x="25734" y="11240"/>
                    </a:cubicBezTo>
                    <a:cubicBezTo>
                      <a:pt x="24580" y="10161"/>
                      <a:pt x="23092" y="9603"/>
                      <a:pt x="21269" y="9603"/>
                    </a:cubicBezTo>
                    <a:cubicBezTo>
                      <a:pt x="18813" y="9603"/>
                      <a:pt x="16767" y="10682"/>
                      <a:pt x="15093" y="12877"/>
                    </a:cubicBezTo>
                    <a:cubicBezTo>
                      <a:pt x="13418" y="15073"/>
                      <a:pt x="12377" y="19612"/>
                      <a:pt x="11930" y="26495"/>
                    </a:cubicBezTo>
                    <a:cubicBezTo>
                      <a:pt x="14795" y="23109"/>
                      <a:pt x="18330" y="21435"/>
                      <a:pt x="22609" y="21435"/>
                    </a:cubicBezTo>
                    <a:cubicBezTo>
                      <a:pt x="27408" y="21435"/>
                      <a:pt x="31538" y="23258"/>
                      <a:pt x="34961" y="26904"/>
                    </a:cubicBezTo>
                    <a:cubicBezTo>
                      <a:pt x="38384" y="30551"/>
                      <a:pt x="40096" y="35276"/>
                      <a:pt x="40096" y="41080"/>
                    </a:cubicBezTo>
                    <a:cubicBezTo>
                      <a:pt x="40096" y="47219"/>
                      <a:pt x="38273" y="52131"/>
                      <a:pt x="34664" y="55851"/>
                    </a:cubicBezTo>
                    <a:cubicBezTo>
                      <a:pt x="31092" y="59572"/>
                      <a:pt x="26441" y="61432"/>
                      <a:pt x="20785" y="61432"/>
                    </a:cubicBezTo>
                    <a:cubicBezTo>
                      <a:pt x="14758" y="61432"/>
                      <a:pt x="9772" y="59051"/>
                      <a:pt x="5865" y="54363"/>
                    </a:cubicBezTo>
                    <a:cubicBezTo>
                      <a:pt x="1959" y="49638"/>
                      <a:pt x="24" y="41936"/>
                      <a:pt x="24" y="31220"/>
                    </a:cubicBezTo>
                    <a:cubicBezTo>
                      <a:pt x="24" y="20207"/>
                      <a:pt x="2033" y="12282"/>
                      <a:pt x="6126" y="7445"/>
                    </a:cubicBezTo>
                    <a:cubicBezTo>
                      <a:pt x="10181" y="2571"/>
                      <a:pt x="15465" y="152"/>
                      <a:pt x="21939" y="152"/>
                    </a:cubicBezTo>
                    <a:cubicBezTo>
                      <a:pt x="26515" y="152"/>
                      <a:pt x="30273" y="1417"/>
                      <a:pt x="33250" y="3985"/>
                    </a:cubicBezTo>
                    <a:cubicBezTo>
                      <a:pt x="36264" y="6515"/>
                      <a:pt x="38161" y="10236"/>
                      <a:pt x="38980" y="15073"/>
                    </a:cubicBezTo>
                    <a:moveTo>
                      <a:pt x="12897" y="40187"/>
                    </a:moveTo>
                    <a:cubicBezTo>
                      <a:pt x="12897" y="43908"/>
                      <a:pt x="13753" y="46810"/>
                      <a:pt x="15502" y="48819"/>
                    </a:cubicBezTo>
                    <a:cubicBezTo>
                      <a:pt x="17214" y="50866"/>
                      <a:pt x="19148" y="51870"/>
                      <a:pt x="21381" y="51870"/>
                    </a:cubicBezTo>
                    <a:cubicBezTo>
                      <a:pt x="23501" y="51870"/>
                      <a:pt x="25287" y="51052"/>
                      <a:pt x="26701" y="49377"/>
                    </a:cubicBezTo>
                    <a:cubicBezTo>
                      <a:pt x="28115" y="47703"/>
                      <a:pt x="28822" y="44987"/>
                      <a:pt x="28822" y="41192"/>
                    </a:cubicBezTo>
                    <a:cubicBezTo>
                      <a:pt x="28822" y="37285"/>
                      <a:pt x="28078" y="34420"/>
                      <a:pt x="26553" y="32634"/>
                    </a:cubicBezTo>
                    <a:cubicBezTo>
                      <a:pt x="24990" y="30811"/>
                      <a:pt x="23092" y="29881"/>
                      <a:pt x="20785" y="29881"/>
                    </a:cubicBezTo>
                    <a:cubicBezTo>
                      <a:pt x="18590" y="29881"/>
                      <a:pt x="16730" y="30774"/>
                      <a:pt x="15204" y="32485"/>
                    </a:cubicBezTo>
                    <a:cubicBezTo>
                      <a:pt x="13679" y="34234"/>
                      <a:pt x="12897" y="36801"/>
                      <a:pt x="12897" y="40187"/>
                    </a:cubicBezTo>
                    <a:close/>
                  </a:path>
                </a:pathLst>
              </a:custGeom>
              <a:solidFill>
                <a:srgbClr val="000000"/>
              </a:solidFill>
              <a:ln w="9525" cap="flat">
                <a:noFill/>
                <a:prstDash val="solid"/>
                <a:miter/>
              </a:ln>
            </p:spPr>
            <p:txBody>
              <a:bodyPr rtlCol="0" anchor="ctr"/>
              <a:lstStyle/>
              <a:p>
                <a:endParaRPr lang="en-CA"/>
              </a:p>
            </p:txBody>
          </p:sp>
          <p:sp>
            <p:nvSpPr>
              <p:cNvPr id="779" name="Freeform: Shape 778">
                <a:extLst>
                  <a:ext uri="{FF2B5EF4-FFF2-40B4-BE49-F238E27FC236}">
                    <a16:creationId xmlns:a16="http://schemas.microsoft.com/office/drawing/2014/main" id="{1A586CD2-2E19-4DD5-8628-06FDE773075B}"/>
                  </a:ext>
                </a:extLst>
              </p:cNvPr>
              <p:cNvSpPr/>
              <p:nvPr/>
            </p:nvSpPr>
            <p:spPr>
              <a:xfrm>
                <a:off x="925371" y="2448446"/>
                <a:ext cx="66972" cy="63437"/>
              </a:xfrm>
              <a:custGeom>
                <a:avLst/>
                <a:gdLst>
                  <a:gd name="connsiteX0" fmla="*/ 29 w 66972"/>
                  <a:gd name="connsiteY0" fmla="*/ 16003 h 63437"/>
                  <a:gd name="connsiteX1" fmla="*/ 3563 w 66972"/>
                  <a:gd name="connsiteY1" fmla="*/ 4022 h 63437"/>
                  <a:gd name="connsiteX2" fmla="*/ 13163 w 66972"/>
                  <a:gd name="connsiteY2" fmla="*/ 152 h 63437"/>
                  <a:gd name="connsiteX3" fmla="*/ 22948 w 66972"/>
                  <a:gd name="connsiteY3" fmla="*/ 4022 h 63437"/>
                  <a:gd name="connsiteX4" fmla="*/ 26520 w 66972"/>
                  <a:gd name="connsiteY4" fmla="*/ 16003 h 63437"/>
                  <a:gd name="connsiteX5" fmla="*/ 22948 w 66972"/>
                  <a:gd name="connsiteY5" fmla="*/ 27946 h 63437"/>
                  <a:gd name="connsiteX6" fmla="*/ 13386 w 66972"/>
                  <a:gd name="connsiteY6" fmla="*/ 31816 h 63437"/>
                  <a:gd name="connsiteX7" fmla="*/ 3563 w 66972"/>
                  <a:gd name="connsiteY7" fmla="*/ 27946 h 63437"/>
                  <a:gd name="connsiteX8" fmla="*/ 29 w 66972"/>
                  <a:gd name="connsiteY8" fmla="*/ 16003 h 63437"/>
                  <a:gd name="connsiteX9" fmla="*/ 8996 w 66972"/>
                  <a:gd name="connsiteY9" fmla="*/ 15891 h 63437"/>
                  <a:gd name="connsiteX10" fmla="*/ 10335 w 66972"/>
                  <a:gd name="connsiteY10" fmla="*/ 23779 h 63437"/>
                  <a:gd name="connsiteX11" fmla="*/ 13163 w 66972"/>
                  <a:gd name="connsiteY11" fmla="*/ 25230 h 63437"/>
                  <a:gd name="connsiteX12" fmla="*/ 16028 w 66972"/>
                  <a:gd name="connsiteY12" fmla="*/ 23779 h 63437"/>
                  <a:gd name="connsiteX13" fmla="*/ 17330 w 66972"/>
                  <a:gd name="connsiteY13" fmla="*/ 15891 h 63437"/>
                  <a:gd name="connsiteX14" fmla="*/ 16028 w 66972"/>
                  <a:gd name="connsiteY14" fmla="*/ 8078 h 63437"/>
                  <a:gd name="connsiteX15" fmla="*/ 13163 w 66972"/>
                  <a:gd name="connsiteY15" fmla="*/ 6589 h 63437"/>
                  <a:gd name="connsiteX16" fmla="*/ 10335 w 66972"/>
                  <a:gd name="connsiteY16" fmla="*/ 8040 h 63437"/>
                  <a:gd name="connsiteX17" fmla="*/ 8996 w 66972"/>
                  <a:gd name="connsiteY17" fmla="*/ 15891 h 63437"/>
                  <a:gd name="connsiteX18" fmla="*/ 21907 w 66972"/>
                  <a:gd name="connsiteY18" fmla="*/ 63479 h 63437"/>
                  <a:gd name="connsiteX19" fmla="*/ 13423 w 66972"/>
                  <a:gd name="connsiteY19" fmla="*/ 63479 h 63437"/>
                  <a:gd name="connsiteX20" fmla="*/ 45384 w 66972"/>
                  <a:gd name="connsiteY20" fmla="*/ 152 h 63437"/>
                  <a:gd name="connsiteX21" fmla="*/ 53644 w 66972"/>
                  <a:gd name="connsiteY21" fmla="*/ 152 h 63437"/>
                  <a:gd name="connsiteX22" fmla="*/ 21907 w 66972"/>
                  <a:gd name="connsiteY22" fmla="*/ 63479 h 63437"/>
                  <a:gd name="connsiteX23" fmla="*/ 40510 w 66972"/>
                  <a:gd name="connsiteY23" fmla="*/ 47703 h 63437"/>
                  <a:gd name="connsiteX24" fmla="*/ 44045 w 66972"/>
                  <a:gd name="connsiteY24" fmla="*/ 35760 h 63437"/>
                  <a:gd name="connsiteX25" fmla="*/ 53719 w 66972"/>
                  <a:gd name="connsiteY25" fmla="*/ 31853 h 63437"/>
                  <a:gd name="connsiteX26" fmla="*/ 63430 w 66972"/>
                  <a:gd name="connsiteY26" fmla="*/ 35760 h 63437"/>
                  <a:gd name="connsiteX27" fmla="*/ 67001 w 66972"/>
                  <a:gd name="connsiteY27" fmla="*/ 47703 h 63437"/>
                  <a:gd name="connsiteX28" fmla="*/ 63430 w 66972"/>
                  <a:gd name="connsiteY28" fmla="*/ 59684 h 63437"/>
                  <a:gd name="connsiteX29" fmla="*/ 53830 w 66972"/>
                  <a:gd name="connsiteY29" fmla="*/ 63590 h 63437"/>
                  <a:gd name="connsiteX30" fmla="*/ 44045 w 66972"/>
                  <a:gd name="connsiteY30" fmla="*/ 59684 h 63437"/>
                  <a:gd name="connsiteX31" fmla="*/ 40510 w 66972"/>
                  <a:gd name="connsiteY31" fmla="*/ 47703 h 63437"/>
                  <a:gd name="connsiteX32" fmla="*/ 49477 w 66972"/>
                  <a:gd name="connsiteY32" fmla="*/ 47666 h 63437"/>
                  <a:gd name="connsiteX33" fmla="*/ 50816 w 66972"/>
                  <a:gd name="connsiteY33" fmla="*/ 55479 h 63437"/>
                  <a:gd name="connsiteX34" fmla="*/ 53644 w 66972"/>
                  <a:gd name="connsiteY34" fmla="*/ 57005 h 63437"/>
                  <a:gd name="connsiteX35" fmla="*/ 56472 w 66972"/>
                  <a:gd name="connsiteY35" fmla="*/ 55517 h 63437"/>
                  <a:gd name="connsiteX36" fmla="*/ 57811 w 66972"/>
                  <a:gd name="connsiteY36" fmla="*/ 47666 h 63437"/>
                  <a:gd name="connsiteX37" fmla="*/ 56509 w 66972"/>
                  <a:gd name="connsiteY37" fmla="*/ 39815 h 63437"/>
                  <a:gd name="connsiteX38" fmla="*/ 53644 w 66972"/>
                  <a:gd name="connsiteY38" fmla="*/ 38327 h 63437"/>
                  <a:gd name="connsiteX39" fmla="*/ 50816 w 66972"/>
                  <a:gd name="connsiteY39" fmla="*/ 39815 h 63437"/>
                  <a:gd name="connsiteX40" fmla="*/ 49477 w 66972"/>
                  <a:gd name="connsiteY40" fmla="*/ 47666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03"/>
                    </a:moveTo>
                    <a:cubicBezTo>
                      <a:pt x="29" y="10608"/>
                      <a:pt x="1219" y="6627"/>
                      <a:pt x="3563" y="4022"/>
                    </a:cubicBezTo>
                    <a:cubicBezTo>
                      <a:pt x="5907" y="1455"/>
                      <a:pt x="9107" y="152"/>
                      <a:pt x="13163" y="152"/>
                    </a:cubicBezTo>
                    <a:cubicBezTo>
                      <a:pt x="17330" y="152"/>
                      <a:pt x="20604" y="1455"/>
                      <a:pt x="22948" y="4022"/>
                    </a:cubicBezTo>
                    <a:cubicBezTo>
                      <a:pt x="25330" y="6589"/>
                      <a:pt x="26520" y="10570"/>
                      <a:pt x="26520" y="16003"/>
                    </a:cubicBezTo>
                    <a:cubicBezTo>
                      <a:pt x="26520" y="21360"/>
                      <a:pt x="25330" y="25342"/>
                      <a:pt x="22948" y="27946"/>
                    </a:cubicBezTo>
                    <a:cubicBezTo>
                      <a:pt x="20604" y="30513"/>
                      <a:pt x="17404" y="31816"/>
                      <a:pt x="13386" y="31816"/>
                    </a:cubicBezTo>
                    <a:cubicBezTo>
                      <a:pt x="9182" y="31816"/>
                      <a:pt x="5907" y="30551"/>
                      <a:pt x="3563" y="27946"/>
                    </a:cubicBezTo>
                    <a:cubicBezTo>
                      <a:pt x="1219" y="25379"/>
                      <a:pt x="29" y="21398"/>
                      <a:pt x="29" y="16003"/>
                    </a:cubicBezTo>
                    <a:moveTo>
                      <a:pt x="8996" y="15891"/>
                    </a:moveTo>
                    <a:cubicBezTo>
                      <a:pt x="8996" y="19798"/>
                      <a:pt x="9442" y="22439"/>
                      <a:pt x="10335" y="23779"/>
                    </a:cubicBezTo>
                    <a:cubicBezTo>
                      <a:pt x="11005" y="24746"/>
                      <a:pt x="11972" y="25230"/>
                      <a:pt x="13163" y="25230"/>
                    </a:cubicBezTo>
                    <a:cubicBezTo>
                      <a:pt x="14391" y="25230"/>
                      <a:pt x="15358" y="24746"/>
                      <a:pt x="16028" y="23779"/>
                    </a:cubicBezTo>
                    <a:cubicBezTo>
                      <a:pt x="16884" y="22439"/>
                      <a:pt x="17330" y="19798"/>
                      <a:pt x="17330" y="15891"/>
                    </a:cubicBezTo>
                    <a:cubicBezTo>
                      <a:pt x="17330" y="12021"/>
                      <a:pt x="16884" y="9380"/>
                      <a:pt x="16028" y="8078"/>
                    </a:cubicBezTo>
                    <a:cubicBezTo>
                      <a:pt x="15358" y="7073"/>
                      <a:pt x="14391" y="6589"/>
                      <a:pt x="13163" y="6589"/>
                    </a:cubicBezTo>
                    <a:cubicBezTo>
                      <a:pt x="11972" y="6589"/>
                      <a:pt x="11005" y="7073"/>
                      <a:pt x="10335" y="8040"/>
                    </a:cubicBezTo>
                    <a:cubicBezTo>
                      <a:pt x="9442" y="9380"/>
                      <a:pt x="8996" y="12021"/>
                      <a:pt x="8996" y="15891"/>
                    </a:cubicBezTo>
                    <a:moveTo>
                      <a:pt x="21907" y="63479"/>
                    </a:moveTo>
                    <a:lnTo>
                      <a:pt x="13423" y="63479"/>
                    </a:lnTo>
                    <a:lnTo>
                      <a:pt x="45384" y="152"/>
                    </a:lnTo>
                    <a:lnTo>
                      <a:pt x="53644" y="152"/>
                    </a:lnTo>
                    <a:lnTo>
                      <a:pt x="21907" y="63479"/>
                    </a:lnTo>
                    <a:moveTo>
                      <a:pt x="40510" y="47703"/>
                    </a:moveTo>
                    <a:cubicBezTo>
                      <a:pt x="40510" y="42345"/>
                      <a:pt x="41701" y="38364"/>
                      <a:pt x="44045" y="35760"/>
                    </a:cubicBezTo>
                    <a:cubicBezTo>
                      <a:pt x="46389" y="33155"/>
                      <a:pt x="49626" y="31853"/>
                      <a:pt x="53719" y="31853"/>
                    </a:cubicBezTo>
                    <a:cubicBezTo>
                      <a:pt x="57848" y="31853"/>
                      <a:pt x="61086" y="33155"/>
                      <a:pt x="63430" y="35760"/>
                    </a:cubicBezTo>
                    <a:cubicBezTo>
                      <a:pt x="65811" y="38364"/>
                      <a:pt x="66964" y="42345"/>
                      <a:pt x="67001" y="47703"/>
                    </a:cubicBezTo>
                    <a:cubicBezTo>
                      <a:pt x="66964" y="53098"/>
                      <a:pt x="65811" y="57116"/>
                      <a:pt x="63430" y="59684"/>
                    </a:cubicBezTo>
                    <a:cubicBezTo>
                      <a:pt x="61086" y="62288"/>
                      <a:pt x="57886" y="63590"/>
                      <a:pt x="53830" y="63590"/>
                    </a:cubicBezTo>
                    <a:cubicBezTo>
                      <a:pt x="49663" y="63590"/>
                      <a:pt x="46389" y="62288"/>
                      <a:pt x="44045" y="59684"/>
                    </a:cubicBezTo>
                    <a:cubicBezTo>
                      <a:pt x="41701" y="57116"/>
                      <a:pt x="40510" y="53098"/>
                      <a:pt x="40510" y="47703"/>
                    </a:cubicBezTo>
                    <a:moveTo>
                      <a:pt x="49477" y="47666"/>
                    </a:moveTo>
                    <a:cubicBezTo>
                      <a:pt x="49477" y="51573"/>
                      <a:pt x="49923" y="54177"/>
                      <a:pt x="50816" y="55479"/>
                    </a:cubicBezTo>
                    <a:cubicBezTo>
                      <a:pt x="51486" y="56484"/>
                      <a:pt x="52453" y="57005"/>
                      <a:pt x="53644" y="57005"/>
                    </a:cubicBezTo>
                    <a:cubicBezTo>
                      <a:pt x="54872" y="57005"/>
                      <a:pt x="55802" y="56521"/>
                      <a:pt x="56472" y="55517"/>
                    </a:cubicBezTo>
                    <a:cubicBezTo>
                      <a:pt x="57365" y="54177"/>
                      <a:pt x="57811" y="51573"/>
                      <a:pt x="57811" y="47666"/>
                    </a:cubicBezTo>
                    <a:cubicBezTo>
                      <a:pt x="57811" y="43759"/>
                      <a:pt x="57365" y="41155"/>
                      <a:pt x="56509" y="39815"/>
                    </a:cubicBezTo>
                    <a:cubicBezTo>
                      <a:pt x="55839" y="38811"/>
                      <a:pt x="54872" y="38327"/>
                      <a:pt x="53644" y="38327"/>
                    </a:cubicBezTo>
                    <a:cubicBezTo>
                      <a:pt x="52416" y="38327"/>
                      <a:pt x="51486" y="38811"/>
                      <a:pt x="50816" y="39815"/>
                    </a:cubicBezTo>
                    <a:cubicBezTo>
                      <a:pt x="49923" y="41155"/>
                      <a:pt x="49477" y="43759"/>
                      <a:pt x="49477" y="47666"/>
                    </a:cubicBezTo>
                    <a:close/>
                  </a:path>
                </a:pathLst>
              </a:custGeom>
              <a:solidFill>
                <a:srgbClr val="000000"/>
              </a:solidFill>
              <a:ln w="9525" cap="flat">
                <a:noFill/>
                <a:prstDash val="solid"/>
                <a:miter/>
              </a:ln>
            </p:spPr>
            <p:txBody>
              <a:bodyPr rtlCol="0" anchor="ctr"/>
              <a:lstStyle/>
              <a:p>
                <a:endParaRPr lang="en-CA"/>
              </a:p>
            </p:txBody>
          </p:sp>
        </p:grpSp>
        <p:grpSp>
          <p:nvGrpSpPr>
            <p:cNvPr id="706" name="Graphic 4">
              <a:extLst>
                <a:ext uri="{FF2B5EF4-FFF2-40B4-BE49-F238E27FC236}">
                  <a16:creationId xmlns:a16="http://schemas.microsoft.com/office/drawing/2014/main" id="{A84A226F-2FDB-4F35-8E40-33A567114481}"/>
                </a:ext>
              </a:extLst>
            </p:cNvPr>
            <p:cNvGrpSpPr/>
            <p:nvPr/>
          </p:nvGrpSpPr>
          <p:grpSpPr>
            <a:xfrm>
              <a:off x="1875533" y="3589156"/>
              <a:ext cx="84241" cy="46939"/>
              <a:chOff x="878495" y="2080543"/>
              <a:chExt cx="113849" cy="63437"/>
            </a:xfrm>
          </p:grpSpPr>
          <p:sp>
            <p:nvSpPr>
              <p:cNvPr id="776" name="Freeform: Shape 775">
                <a:extLst>
                  <a:ext uri="{FF2B5EF4-FFF2-40B4-BE49-F238E27FC236}">
                    <a16:creationId xmlns:a16="http://schemas.microsoft.com/office/drawing/2014/main" id="{0165645D-C2FD-4548-976E-8AC415A278DD}"/>
                  </a:ext>
                </a:extLst>
              </p:cNvPr>
              <p:cNvSpPr/>
              <p:nvPr/>
            </p:nvSpPr>
            <p:spPr>
              <a:xfrm>
                <a:off x="878495" y="2081324"/>
                <a:ext cx="39476" cy="61317"/>
              </a:xfrm>
              <a:custGeom>
                <a:avLst/>
                <a:gdLst>
                  <a:gd name="connsiteX0" fmla="*/ 10070 w 39476"/>
                  <a:gd name="connsiteY0" fmla="*/ 27982 h 61317"/>
                  <a:gd name="connsiteX1" fmla="*/ 3559 w 39476"/>
                  <a:gd name="connsiteY1" fmla="*/ 22810 h 61317"/>
                  <a:gd name="connsiteX2" fmla="*/ 1549 w 39476"/>
                  <a:gd name="connsiteY2" fmla="*/ 15592 h 61317"/>
                  <a:gd name="connsiteX3" fmla="*/ 6237 w 39476"/>
                  <a:gd name="connsiteY3" fmla="*/ 4467 h 61317"/>
                  <a:gd name="connsiteX4" fmla="*/ 19558 w 39476"/>
                  <a:gd name="connsiteY4" fmla="*/ 114 h 61317"/>
                  <a:gd name="connsiteX5" fmla="*/ 32840 w 39476"/>
                  <a:gd name="connsiteY5" fmla="*/ 4467 h 61317"/>
                  <a:gd name="connsiteX6" fmla="*/ 37566 w 39476"/>
                  <a:gd name="connsiteY6" fmla="*/ 15592 h 61317"/>
                  <a:gd name="connsiteX7" fmla="*/ 35408 w 39476"/>
                  <a:gd name="connsiteY7" fmla="*/ 22996 h 61317"/>
                  <a:gd name="connsiteX8" fmla="*/ 29306 w 39476"/>
                  <a:gd name="connsiteY8" fmla="*/ 27982 h 61317"/>
                  <a:gd name="connsiteX9" fmla="*/ 36896 w 39476"/>
                  <a:gd name="connsiteY9" fmla="*/ 33823 h 61317"/>
                  <a:gd name="connsiteX10" fmla="*/ 39501 w 39476"/>
                  <a:gd name="connsiteY10" fmla="*/ 42716 h 61317"/>
                  <a:gd name="connsiteX11" fmla="*/ 34180 w 39476"/>
                  <a:gd name="connsiteY11" fmla="*/ 56222 h 61317"/>
                  <a:gd name="connsiteX12" fmla="*/ 20078 w 39476"/>
                  <a:gd name="connsiteY12" fmla="*/ 61431 h 61317"/>
                  <a:gd name="connsiteX13" fmla="*/ 6461 w 39476"/>
                  <a:gd name="connsiteY13" fmla="*/ 57115 h 61317"/>
                  <a:gd name="connsiteX14" fmla="*/ 24 w 39476"/>
                  <a:gd name="connsiteY14" fmla="*/ 43200 h 61317"/>
                  <a:gd name="connsiteX15" fmla="*/ 2442 w 39476"/>
                  <a:gd name="connsiteY15" fmla="*/ 34270 h 61317"/>
                  <a:gd name="connsiteX16" fmla="*/ 10070 w 39476"/>
                  <a:gd name="connsiteY16" fmla="*/ 27982 h 61317"/>
                  <a:gd name="connsiteX17" fmla="*/ 12451 w 39476"/>
                  <a:gd name="connsiteY17" fmla="*/ 16411 h 61317"/>
                  <a:gd name="connsiteX18" fmla="*/ 14386 w 39476"/>
                  <a:gd name="connsiteY18" fmla="*/ 21768 h 61317"/>
                  <a:gd name="connsiteX19" fmla="*/ 19558 w 39476"/>
                  <a:gd name="connsiteY19" fmla="*/ 23666 h 61317"/>
                  <a:gd name="connsiteX20" fmla="*/ 24804 w 39476"/>
                  <a:gd name="connsiteY20" fmla="*/ 21731 h 61317"/>
                  <a:gd name="connsiteX21" fmla="*/ 26776 w 39476"/>
                  <a:gd name="connsiteY21" fmla="*/ 16373 h 61317"/>
                  <a:gd name="connsiteX22" fmla="*/ 24804 w 39476"/>
                  <a:gd name="connsiteY22" fmla="*/ 11164 h 61317"/>
                  <a:gd name="connsiteX23" fmla="*/ 19669 w 39476"/>
                  <a:gd name="connsiteY23" fmla="*/ 9230 h 61317"/>
                  <a:gd name="connsiteX24" fmla="*/ 14386 w 39476"/>
                  <a:gd name="connsiteY24" fmla="*/ 11202 h 61317"/>
                  <a:gd name="connsiteX25" fmla="*/ 12451 w 39476"/>
                  <a:gd name="connsiteY25" fmla="*/ 16411 h 61317"/>
                  <a:gd name="connsiteX26" fmla="*/ 11372 w 39476"/>
                  <a:gd name="connsiteY26" fmla="*/ 42083 h 61317"/>
                  <a:gd name="connsiteX27" fmla="*/ 13790 w 39476"/>
                  <a:gd name="connsiteY27" fmla="*/ 49488 h 61317"/>
                  <a:gd name="connsiteX28" fmla="*/ 19892 w 39476"/>
                  <a:gd name="connsiteY28" fmla="*/ 52166 h 61317"/>
                  <a:gd name="connsiteX29" fmla="*/ 25771 w 39476"/>
                  <a:gd name="connsiteY29" fmla="*/ 49599 h 61317"/>
                  <a:gd name="connsiteX30" fmla="*/ 28115 w 39476"/>
                  <a:gd name="connsiteY30" fmla="*/ 42232 h 61317"/>
                  <a:gd name="connsiteX31" fmla="*/ 25734 w 39476"/>
                  <a:gd name="connsiteY31" fmla="*/ 35461 h 61317"/>
                  <a:gd name="connsiteX32" fmla="*/ 19706 w 39476"/>
                  <a:gd name="connsiteY32" fmla="*/ 32893 h 61317"/>
                  <a:gd name="connsiteX33" fmla="*/ 13456 w 39476"/>
                  <a:gd name="connsiteY33" fmla="*/ 35795 h 61317"/>
                  <a:gd name="connsiteX34" fmla="*/ 11372 w 39476"/>
                  <a:gd name="connsiteY34" fmla="*/ 42083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0" y="27982"/>
                    </a:moveTo>
                    <a:cubicBezTo>
                      <a:pt x="7093" y="26717"/>
                      <a:pt x="4935" y="25005"/>
                      <a:pt x="3559" y="22810"/>
                    </a:cubicBezTo>
                    <a:cubicBezTo>
                      <a:pt x="2219" y="20615"/>
                      <a:pt x="1549" y="18196"/>
                      <a:pt x="1549" y="15592"/>
                    </a:cubicBezTo>
                    <a:cubicBezTo>
                      <a:pt x="1549" y="11090"/>
                      <a:pt x="3112" y="7406"/>
                      <a:pt x="6237" y="4467"/>
                    </a:cubicBezTo>
                    <a:cubicBezTo>
                      <a:pt x="9363" y="1565"/>
                      <a:pt x="13790" y="114"/>
                      <a:pt x="19558" y="114"/>
                    </a:cubicBezTo>
                    <a:cubicBezTo>
                      <a:pt x="25250" y="114"/>
                      <a:pt x="29678" y="1565"/>
                      <a:pt x="32840" y="4467"/>
                    </a:cubicBezTo>
                    <a:cubicBezTo>
                      <a:pt x="36003" y="7406"/>
                      <a:pt x="37566" y="11090"/>
                      <a:pt x="37566" y="15592"/>
                    </a:cubicBezTo>
                    <a:cubicBezTo>
                      <a:pt x="37566" y="18345"/>
                      <a:pt x="36859" y="20838"/>
                      <a:pt x="35408" y="22996"/>
                    </a:cubicBezTo>
                    <a:cubicBezTo>
                      <a:pt x="33957" y="25191"/>
                      <a:pt x="31910" y="26829"/>
                      <a:pt x="29306" y="27982"/>
                    </a:cubicBezTo>
                    <a:cubicBezTo>
                      <a:pt x="32617" y="29321"/>
                      <a:pt x="35147" y="31256"/>
                      <a:pt x="36896" y="33823"/>
                    </a:cubicBezTo>
                    <a:cubicBezTo>
                      <a:pt x="38608" y="36391"/>
                      <a:pt x="39501" y="39367"/>
                      <a:pt x="39501" y="42716"/>
                    </a:cubicBezTo>
                    <a:cubicBezTo>
                      <a:pt x="39501" y="48260"/>
                      <a:pt x="37715" y="52762"/>
                      <a:pt x="34180" y="56222"/>
                    </a:cubicBezTo>
                    <a:cubicBezTo>
                      <a:pt x="30645" y="59682"/>
                      <a:pt x="25957" y="61431"/>
                      <a:pt x="20078" y="61431"/>
                    </a:cubicBezTo>
                    <a:cubicBezTo>
                      <a:pt x="14646" y="61431"/>
                      <a:pt x="10107" y="59980"/>
                      <a:pt x="6461" y="57115"/>
                    </a:cubicBezTo>
                    <a:cubicBezTo>
                      <a:pt x="2182" y="53729"/>
                      <a:pt x="24" y="49115"/>
                      <a:pt x="24" y="43200"/>
                    </a:cubicBezTo>
                    <a:cubicBezTo>
                      <a:pt x="24" y="39963"/>
                      <a:pt x="842" y="36986"/>
                      <a:pt x="2442" y="34270"/>
                    </a:cubicBezTo>
                    <a:cubicBezTo>
                      <a:pt x="4042" y="31554"/>
                      <a:pt x="6610" y="29433"/>
                      <a:pt x="10070" y="27982"/>
                    </a:cubicBezTo>
                    <a:moveTo>
                      <a:pt x="12451" y="16411"/>
                    </a:moveTo>
                    <a:cubicBezTo>
                      <a:pt x="12451" y="18680"/>
                      <a:pt x="13084" y="20466"/>
                      <a:pt x="14386" y="21768"/>
                    </a:cubicBezTo>
                    <a:cubicBezTo>
                      <a:pt x="15688" y="23033"/>
                      <a:pt x="17400" y="23666"/>
                      <a:pt x="19558" y="23666"/>
                    </a:cubicBezTo>
                    <a:cubicBezTo>
                      <a:pt x="21753" y="23666"/>
                      <a:pt x="23501" y="23033"/>
                      <a:pt x="24804" y="21731"/>
                    </a:cubicBezTo>
                    <a:cubicBezTo>
                      <a:pt x="26106" y="20429"/>
                      <a:pt x="26776" y="18643"/>
                      <a:pt x="26776" y="16373"/>
                    </a:cubicBezTo>
                    <a:cubicBezTo>
                      <a:pt x="26776" y="14215"/>
                      <a:pt x="26106" y="12467"/>
                      <a:pt x="24804" y="11164"/>
                    </a:cubicBezTo>
                    <a:cubicBezTo>
                      <a:pt x="23539" y="9899"/>
                      <a:pt x="21790" y="9230"/>
                      <a:pt x="19669" y="9230"/>
                    </a:cubicBezTo>
                    <a:cubicBezTo>
                      <a:pt x="17474" y="9230"/>
                      <a:pt x="15725" y="9899"/>
                      <a:pt x="14386" y="11202"/>
                    </a:cubicBezTo>
                    <a:cubicBezTo>
                      <a:pt x="13084" y="12504"/>
                      <a:pt x="12451" y="14253"/>
                      <a:pt x="12451" y="16411"/>
                    </a:cubicBezTo>
                    <a:moveTo>
                      <a:pt x="11372" y="42083"/>
                    </a:moveTo>
                    <a:cubicBezTo>
                      <a:pt x="11372" y="45246"/>
                      <a:pt x="12191" y="47739"/>
                      <a:pt x="13790" y="49488"/>
                    </a:cubicBezTo>
                    <a:cubicBezTo>
                      <a:pt x="15428" y="51274"/>
                      <a:pt x="17474" y="52166"/>
                      <a:pt x="19892" y="52166"/>
                    </a:cubicBezTo>
                    <a:cubicBezTo>
                      <a:pt x="22274" y="52166"/>
                      <a:pt x="24208" y="51311"/>
                      <a:pt x="25771" y="49599"/>
                    </a:cubicBezTo>
                    <a:cubicBezTo>
                      <a:pt x="27334" y="47888"/>
                      <a:pt x="28115" y="45432"/>
                      <a:pt x="28115" y="42232"/>
                    </a:cubicBezTo>
                    <a:cubicBezTo>
                      <a:pt x="28115" y="39404"/>
                      <a:pt x="27334" y="37135"/>
                      <a:pt x="25734" y="35461"/>
                    </a:cubicBezTo>
                    <a:cubicBezTo>
                      <a:pt x="24171" y="33749"/>
                      <a:pt x="22162" y="32893"/>
                      <a:pt x="19706" y="32893"/>
                    </a:cubicBezTo>
                    <a:cubicBezTo>
                      <a:pt x="16916" y="32893"/>
                      <a:pt x="14832" y="33861"/>
                      <a:pt x="13456" y="35795"/>
                    </a:cubicBezTo>
                    <a:cubicBezTo>
                      <a:pt x="12079" y="37730"/>
                      <a:pt x="11372" y="39851"/>
                      <a:pt x="11372" y="42083"/>
                    </a:cubicBezTo>
                    <a:close/>
                  </a:path>
                </a:pathLst>
              </a:custGeom>
              <a:solidFill>
                <a:srgbClr val="000000"/>
              </a:solidFill>
              <a:ln w="9525" cap="flat">
                <a:noFill/>
                <a:prstDash val="solid"/>
                <a:miter/>
              </a:ln>
            </p:spPr>
            <p:txBody>
              <a:bodyPr rtlCol="0" anchor="ctr"/>
              <a:lstStyle/>
              <a:p>
                <a:endParaRPr lang="en-CA"/>
              </a:p>
            </p:txBody>
          </p:sp>
          <p:sp>
            <p:nvSpPr>
              <p:cNvPr id="777" name="Freeform: Shape 776">
                <a:extLst>
                  <a:ext uri="{FF2B5EF4-FFF2-40B4-BE49-F238E27FC236}">
                    <a16:creationId xmlns:a16="http://schemas.microsoft.com/office/drawing/2014/main" id="{54E6AE6A-4B94-4507-B0E2-60466E8F79F0}"/>
                  </a:ext>
                </a:extLst>
              </p:cNvPr>
              <p:cNvSpPr/>
              <p:nvPr/>
            </p:nvSpPr>
            <p:spPr>
              <a:xfrm>
                <a:off x="925371" y="2080543"/>
                <a:ext cx="66972" cy="63437"/>
              </a:xfrm>
              <a:custGeom>
                <a:avLst/>
                <a:gdLst>
                  <a:gd name="connsiteX0" fmla="*/ 29 w 66972"/>
                  <a:gd name="connsiteY0" fmla="*/ 15964 h 63437"/>
                  <a:gd name="connsiteX1" fmla="*/ 3563 w 66972"/>
                  <a:gd name="connsiteY1" fmla="*/ 3983 h 63437"/>
                  <a:gd name="connsiteX2" fmla="*/ 13163 w 66972"/>
                  <a:gd name="connsiteY2" fmla="*/ 114 h 63437"/>
                  <a:gd name="connsiteX3" fmla="*/ 22948 w 66972"/>
                  <a:gd name="connsiteY3" fmla="*/ 3983 h 63437"/>
                  <a:gd name="connsiteX4" fmla="*/ 26520 w 66972"/>
                  <a:gd name="connsiteY4" fmla="*/ 15964 h 63437"/>
                  <a:gd name="connsiteX5" fmla="*/ 22948 w 66972"/>
                  <a:gd name="connsiteY5" fmla="*/ 27908 h 63437"/>
                  <a:gd name="connsiteX6" fmla="*/ 13386 w 66972"/>
                  <a:gd name="connsiteY6" fmla="*/ 31777 h 63437"/>
                  <a:gd name="connsiteX7" fmla="*/ 3563 w 66972"/>
                  <a:gd name="connsiteY7" fmla="*/ 27908 h 63437"/>
                  <a:gd name="connsiteX8" fmla="*/ 29 w 66972"/>
                  <a:gd name="connsiteY8" fmla="*/ 15964 h 63437"/>
                  <a:gd name="connsiteX9" fmla="*/ 8996 w 66972"/>
                  <a:gd name="connsiteY9" fmla="*/ 15852 h 63437"/>
                  <a:gd name="connsiteX10" fmla="*/ 10335 w 66972"/>
                  <a:gd name="connsiteY10" fmla="*/ 23740 h 63437"/>
                  <a:gd name="connsiteX11" fmla="*/ 13163 w 66972"/>
                  <a:gd name="connsiteY11" fmla="*/ 25191 h 63437"/>
                  <a:gd name="connsiteX12" fmla="*/ 16028 w 66972"/>
                  <a:gd name="connsiteY12" fmla="*/ 23740 h 63437"/>
                  <a:gd name="connsiteX13" fmla="*/ 17330 w 66972"/>
                  <a:gd name="connsiteY13" fmla="*/ 15852 h 63437"/>
                  <a:gd name="connsiteX14" fmla="*/ 16028 w 66972"/>
                  <a:gd name="connsiteY14" fmla="*/ 8039 h 63437"/>
                  <a:gd name="connsiteX15" fmla="*/ 13163 w 66972"/>
                  <a:gd name="connsiteY15" fmla="*/ 6551 h 63437"/>
                  <a:gd name="connsiteX16" fmla="*/ 10335 w 66972"/>
                  <a:gd name="connsiteY16" fmla="*/ 8002 h 63437"/>
                  <a:gd name="connsiteX17" fmla="*/ 8996 w 66972"/>
                  <a:gd name="connsiteY17" fmla="*/ 15852 h 63437"/>
                  <a:gd name="connsiteX18" fmla="*/ 21907 w 66972"/>
                  <a:gd name="connsiteY18" fmla="*/ 63440 h 63437"/>
                  <a:gd name="connsiteX19" fmla="*/ 13423 w 66972"/>
                  <a:gd name="connsiteY19" fmla="*/ 63440 h 63437"/>
                  <a:gd name="connsiteX20" fmla="*/ 45384 w 66972"/>
                  <a:gd name="connsiteY20" fmla="*/ 114 h 63437"/>
                  <a:gd name="connsiteX21" fmla="*/ 53644 w 66972"/>
                  <a:gd name="connsiteY21" fmla="*/ 114 h 63437"/>
                  <a:gd name="connsiteX22" fmla="*/ 21907 w 66972"/>
                  <a:gd name="connsiteY22" fmla="*/ 63440 h 63437"/>
                  <a:gd name="connsiteX23" fmla="*/ 40510 w 66972"/>
                  <a:gd name="connsiteY23" fmla="*/ 47664 h 63437"/>
                  <a:gd name="connsiteX24" fmla="*/ 44045 w 66972"/>
                  <a:gd name="connsiteY24" fmla="*/ 35721 h 63437"/>
                  <a:gd name="connsiteX25" fmla="*/ 53719 w 66972"/>
                  <a:gd name="connsiteY25" fmla="*/ 31814 h 63437"/>
                  <a:gd name="connsiteX26" fmla="*/ 63430 w 66972"/>
                  <a:gd name="connsiteY26" fmla="*/ 35721 h 63437"/>
                  <a:gd name="connsiteX27" fmla="*/ 67001 w 66972"/>
                  <a:gd name="connsiteY27" fmla="*/ 47664 h 63437"/>
                  <a:gd name="connsiteX28" fmla="*/ 63430 w 66972"/>
                  <a:gd name="connsiteY28" fmla="*/ 59645 h 63437"/>
                  <a:gd name="connsiteX29" fmla="*/ 53830 w 66972"/>
                  <a:gd name="connsiteY29" fmla="*/ 63552 h 63437"/>
                  <a:gd name="connsiteX30" fmla="*/ 44045 w 66972"/>
                  <a:gd name="connsiteY30" fmla="*/ 59645 h 63437"/>
                  <a:gd name="connsiteX31" fmla="*/ 40510 w 66972"/>
                  <a:gd name="connsiteY31" fmla="*/ 47664 h 63437"/>
                  <a:gd name="connsiteX32" fmla="*/ 49477 w 66972"/>
                  <a:gd name="connsiteY32" fmla="*/ 47627 h 63437"/>
                  <a:gd name="connsiteX33" fmla="*/ 50816 w 66972"/>
                  <a:gd name="connsiteY33" fmla="*/ 55441 h 63437"/>
                  <a:gd name="connsiteX34" fmla="*/ 53644 w 66972"/>
                  <a:gd name="connsiteY34" fmla="*/ 56966 h 63437"/>
                  <a:gd name="connsiteX35" fmla="*/ 56472 w 66972"/>
                  <a:gd name="connsiteY35" fmla="*/ 55478 h 63437"/>
                  <a:gd name="connsiteX36" fmla="*/ 57811 w 66972"/>
                  <a:gd name="connsiteY36" fmla="*/ 47627 h 63437"/>
                  <a:gd name="connsiteX37" fmla="*/ 56509 w 66972"/>
                  <a:gd name="connsiteY37" fmla="*/ 39777 h 63437"/>
                  <a:gd name="connsiteX38" fmla="*/ 53644 w 66972"/>
                  <a:gd name="connsiteY38" fmla="*/ 38288 h 63437"/>
                  <a:gd name="connsiteX39" fmla="*/ 50816 w 66972"/>
                  <a:gd name="connsiteY39" fmla="*/ 39777 h 63437"/>
                  <a:gd name="connsiteX40" fmla="*/ 49477 w 66972"/>
                  <a:gd name="connsiteY40" fmla="*/ 4762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64"/>
                    </a:moveTo>
                    <a:cubicBezTo>
                      <a:pt x="29" y="10569"/>
                      <a:pt x="1219" y="6588"/>
                      <a:pt x="3563" y="3983"/>
                    </a:cubicBezTo>
                    <a:cubicBezTo>
                      <a:pt x="5907" y="1416"/>
                      <a:pt x="9107" y="114"/>
                      <a:pt x="13163" y="114"/>
                    </a:cubicBezTo>
                    <a:cubicBezTo>
                      <a:pt x="17330" y="114"/>
                      <a:pt x="20604" y="1416"/>
                      <a:pt x="22948" y="3983"/>
                    </a:cubicBezTo>
                    <a:cubicBezTo>
                      <a:pt x="25330" y="6551"/>
                      <a:pt x="26520" y="10532"/>
                      <a:pt x="26520" y="15964"/>
                    </a:cubicBezTo>
                    <a:cubicBezTo>
                      <a:pt x="26520" y="21322"/>
                      <a:pt x="25330" y="25303"/>
                      <a:pt x="22948" y="27908"/>
                    </a:cubicBezTo>
                    <a:cubicBezTo>
                      <a:pt x="20604" y="30475"/>
                      <a:pt x="17404" y="31777"/>
                      <a:pt x="13386" y="31777"/>
                    </a:cubicBezTo>
                    <a:cubicBezTo>
                      <a:pt x="9182" y="31777"/>
                      <a:pt x="5907" y="30512"/>
                      <a:pt x="3563" y="27908"/>
                    </a:cubicBezTo>
                    <a:cubicBezTo>
                      <a:pt x="1219" y="25340"/>
                      <a:pt x="29" y="21359"/>
                      <a:pt x="29" y="15964"/>
                    </a:cubicBezTo>
                    <a:moveTo>
                      <a:pt x="8996" y="15852"/>
                    </a:moveTo>
                    <a:cubicBezTo>
                      <a:pt x="8996" y="19759"/>
                      <a:pt x="9442" y="22401"/>
                      <a:pt x="10335" y="23740"/>
                    </a:cubicBezTo>
                    <a:cubicBezTo>
                      <a:pt x="11005" y="24708"/>
                      <a:pt x="11972" y="25191"/>
                      <a:pt x="13163" y="25191"/>
                    </a:cubicBezTo>
                    <a:cubicBezTo>
                      <a:pt x="14391" y="25191"/>
                      <a:pt x="15358" y="24708"/>
                      <a:pt x="16028" y="23740"/>
                    </a:cubicBezTo>
                    <a:cubicBezTo>
                      <a:pt x="16884" y="22401"/>
                      <a:pt x="17330" y="19759"/>
                      <a:pt x="17330" y="15852"/>
                    </a:cubicBezTo>
                    <a:cubicBezTo>
                      <a:pt x="17330" y="11983"/>
                      <a:pt x="16884" y="9341"/>
                      <a:pt x="16028" y="8039"/>
                    </a:cubicBezTo>
                    <a:cubicBezTo>
                      <a:pt x="15358" y="7034"/>
                      <a:pt x="14391" y="6551"/>
                      <a:pt x="13163" y="6551"/>
                    </a:cubicBezTo>
                    <a:cubicBezTo>
                      <a:pt x="11972" y="6551"/>
                      <a:pt x="11005" y="7034"/>
                      <a:pt x="10335" y="8002"/>
                    </a:cubicBezTo>
                    <a:cubicBezTo>
                      <a:pt x="9442" y="9341"/>
                      <a:pt x="8996" y="11983"/>
                      <a:pt x="8996" y="15852"/>
                    </a:cubicBezTo>
                    <a:moveTo>
                      <a:pt x="21907" y="63440"/>
                    </a:moveTo>
                    <a:lnTo>
                      <a:pt x="13423" y="63440"/>
                    </a:lnTo>
                    <a:lnTo>
                      <a:pt x="45384" y="114"/>
                    </a:lnTo>
                    <a:lnTo>
                      <a:pt x="53644" y="114"/>
                    </a:lnTo>
                    <a:lnTo>
                      <a:pt x="21907" y="63440"/>
                    </a:lnTo>
                    <a:moveTo>
                      <a:pt x="40510" y="47664"/>
                    </a:moveTo>
                    <a:cubicBezTo>
                      <a:pt x="40510" y="42307"/>
                      <a:pt x="41701" y="38325"/>
                      <a:pt x="44045" y="35721"/>
                    </a:cubicBezTo>
                    <a:cubicBezTo>
                      <a:pt x="46389" y="33116"/>
                      <a:pt x="49626" y="31814"/>
                      <a:pt x="53719" y="31814"/>
                    </a:cubicBezTo>
                    <a:cubicBezTo>
                      <a:pt x="57848" y="31814"/>
                      <a:pt x="61086" y="33116"/>
                      <a:pt x="63430" y="35721"/>
                    </a:cubicBezTo>
                    <a:cubicBezTo>
                      <a:pt x="65811" y="38325"/>
                      <a:pt x="66964" y="42307"/>
                      <a:pt x="67001" y="47664"/>
                    </a:cubicBezTo>
                    <a:cubicBezTo>
                      <a:pt x="66964" y="53059"/>
                      <a:pt x="65811" y="57078"/>
                      <a:pt x="63430" y="59645"/>
                    </a:cubicBezTo>
                    <a:cubicBezTo>
                      <a:pt x="61086" y="62250"/>
                      <a:pt x="57886" y="63552"/>
                      <a:pt x="53830" y="63552"/>
                    </a:cubicBezTo>
                    <a:cubicBezTo>
                      <a:pt x="49663" y="63552"/>
                      <a:pt x="46389" y="62250"/>
                      <a:pt x="44045" y="59645"/>
                    </a:cubicBezTo>
                    <a:cubicBezTo>
                      <a:pt x="41701" y="57078"/>
                      <a:pt x="40510" y="53059"/>
                      <a:pt x="40510" y="47664"/>
                    </a:cubicBezTo>
                    <a:moveTo>
                      <a:pt x="49477" y="47627"/>
                    </a:moveTo>
                    <a:cubicBezTo>
                      <a:pt x="49477" y="51534"/>
                      <a:pt x="49923" y="54138"/>
                      <a:pt x="50816" y="55441"/>
                    </a:cubicBezTo>
                    <a:cubicBezTo>
                      <a:pt x="51486" y="56445"/>
                      <a:pt x="52453" y="56966"/>
                      <a:pt x="53644" y="56966"/>
                    </a:cubicBezTo>
                    <a:cubicBezTo>
                      <a:pt x="54872" y="56966"/>
                      <a:pt x="55802" y="56482"/>
                      <a:pt x="56472" y="55478"/>
                    </a:cubicBezTo>
                    <a:cubicBezTo>
                      <a:pt x="57365" y="54138"/>
                      <a:pt x="57811" y="51534"/>
                      <a:pt x="57811" y="47627"/>
                    </a:cubicBezTo>
                    <a:cubicBezTo>
                      <a:pt x="57811" y="43721"/>
                      <a:pt x="57365" y="41116"/>
                      <a:pt x="56509" y="39777"/>
                    </a:cubicBezTo>
                    <a:cubicBezTo>
                      <a:pt x="55839" y="38772"/>
                      <a:pt x="54872" y="38288"/>
                      <a:pt x="53644" y="38288"/>
                    </a:cubicBezTo>
                    <a:cubicBezTo>
                      <a:pt x="52416" y="38288"/>
                      <a:pt x="51486" y="38772"/>
                      <a:pt x="50816" y="39777"/>
                    </a:cubicBezTo>
                    <a:cubicBezTo>
                      <a:pt x="49923" y="41116"/>
                      <a:pt x="49477" y="43721"/>
                      <a:pt x="49477" y="47627"/>
                    </a:cubicBezTo>
                    <a:close/>
                  </a:path>
                </a:pathLst>
              </a:custGeom>
              <a:solidFill>
                <a:srgbClr val="000000"/>
              </a:solidFill>
              <a:ln w="9525" cap="flat">
                <a:noFill/>
                <a:prstDash val="solid"/>
                <a:miter/>
              </a:ln>
            </p:spPr>
            <p:txBody>
              <a:bodyPr rtlCol="0" anchor="ctr"/>
              <a:lstStyle/>
              <a:p>
                <a:endParaRPr lang="en-CA"/>
              </a:p>
            </p:txBody>
          </p:sp>
        </p:grpSp>
        <p:grpSp>
          <p:nvGrpSpPr>
            <p:cNvPr id="707" name="Graphic 4">
              <a:extLst>
                <a:ext uri="{FF2B5EF4-FFF2-40B4-BE49-F238E27FC236}">
                  <a16:creationId xmlns:a16="http://schemas.microsoft.com/office/drawing/2014/main" id="{671C951B-8EB4-496B-98CC-6227CE48242A}"/>
                </a:ext>
              </a:extLst>
            </p:cNvPr>
            <p:cNvGrpSpPr/>
            <p:nvPr/>
          </p:nvGrpSpPr>
          <p:grpSpPr>
            <a:xfrm>
              <a:off x="1843432" y="3316904"/>
              <a:ext cx="116339" cy="46939"/>
              <a:chOff x="835112" y="1712602"/>
              <a:chExt cx="157229" cy="63437"/>
            </a:xfrm>
          </p:grpSpPr>
          <p:sp>
            <p:nvSpPr>
              <p:cNvPr id="773" name="Freeform: Shape 772">
                <a:extLst>
                  <a:ext uri="{FF2B5EF4-FFF2-40B4-BE49-F238E27FC236}">
                    <a16:creationId xmlns:a16="http://schemas.microsoft.com/office/drawing/2014/main" id="{4DB3EF66-A5CE-45FD-8F08-4B531D618731}"/>
                  </a:ext>
                </a:extLst>
              </p:cNvPr>
              <p:cNvSpPr/>
              <p:nvPr/>
            </p:nvSpPr>
            <p:spPr>
              <a:xfrm>
                <a:off x="835112" y="1713383"/>
                <a:ext cx="26379" cy="60238"/>
              </a:xfrm>
              <a:custGeom>
                <a:avLst/>
                <a:gdLst>
                  <a:gd name="connsiteX0" fmla="*/ 26399 w 26379"/>
                  <a:gd name="connsiteY0" fmla="*/ 60313 h 60238"/>
                  <a:gd name="connsiteX1" fmla="*/ 14902 w 26379"/>
                  <a:gd name="connsiteY1" fmla="*/ 60313 h 60238"/>
                  <a:gd name="connsiteX2" fmla="*/ 14902 w 26379"/>
                  <a:gd name="connsiteY2" fmla="*/ 16967 h 60238"/>
                  <a:gd name="connsiteX3" fmla="*/ 19 w 26379"/>
                  <a:gd name="connsiteY3" fmla="*/ 25674 h 60238"/>
                  <a:gd name="connsiteX4" fmla="*/ 19 w 26379"/>
                  <a:gd name="connsiteY4" fmla="*/ 15256 h 60238"/>
                  <a:gd name="connsiteX5" fmla="*/ 9804 w 26379"/>
                  <a:gd name="connsiteY5" fmla="*/ 9675 h 60238"/>
                  <a:gd name="connsiteX6" fmla="*/ 17060 w 26379"/>
                  <a:gd name="connsiteY6" fmla="*/ 75 h 60238"/>
                  <a:gd name="connsiteX7" fmla="*/ 26399 w 26379"/>
                  <a:gd name="connsiteY7" fmla="*/ 7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9" y="60313"/>
                    </a:moveTo>
                    <a:lnTo>
                      <a:pt x="14902" y="60313"/>
                    </a:lnTo>
                    <a:lnTo>
                      <a:pt x="14902" y="16967"/>
                    </a:lnTo>
                    <a:cubicBezTo>
                      <a:pt x="10697" y="20911"/>
                      <a:pt x="5712" y="23813"/>
                      <a:pt x="19" y="25674"/>
                    </a:cubicBezTo>
                    <a:lnTo>
                      <a:pt x="19" y="15256"/>
                    </a:lnTo>
                    <a:cubicBezTo>
                      <a:pt x="3033" y="14251"/>
                      <a:pt x="6270" y="12391"/>
                      <a:pt x="9804" y="9675"/>
                    </a:cubicBezTo>
                    <a:cubicBezTo>
                      <a:pt x="13339" y="6921"/>
                      <a:pt x="15758" y="3721"/>
                      <a:pt x="17060" y="75"/>
                    </a:cubicBezTo>
                    <a:lnTo>
                      <a:pt x="26399" y="75"/>
                    </a:lnTo>
                    <a:close/>
                  </a:path>
                </a:pathLst>
              </a:custGeom>
              <a:solidFill>
                <a:srgbClr val="000000"/>
              </a:solidFill>
              <a:ln w="9525" cap="flat">
                <a:noFill/>
                <a:prstDash val="solid"/>
                <a:miter/>
              </a:ln>
            </p:spPr>
            <p:txBody>
              <a:bodyPr rtlCol="0" anchor="ctr"/>
              <a:lstStyle/>
              <a:p>
                <a:endParaRPr lang="en-CA"/>
              </a:p>
            </p:txBody>
          </p:sp>
          <p:sp>
            <p:nvSpPr>
              <p:cNvPr id="774" name="Freeform: Shape 773">
                <a:extLst>
                  <a:ext uri="{FF2B5EF4-FFF2-40B4-BE49-F238E27FC236}">
                    <a16:creationId xmlns:a16="http://schemas.microsoft.com/office/drawing/2014/main" id="{8547DC9F-CED2-4457-B0FE-65E0952C7BD1}"/>
                  </a:ext>
                </a:extLst>
              </p:cNvPr>
              <p:cNvSpPr/>
              <p:nvPr/>
            </p:nvSpPr>
            <p:spPr>
              <a:xfrm>
                <a:off x="878640" y="1713383"/>
                <a:ext cx="38955" cy="61279"/>
              </a:xfrm>
              <a:custGeom>
                <a:avLst/>
                <a:gdLst>
                  <a:gd name="connsiteX0" fmla="*/ 19483 w 38955"/>
                  <a:gd name="connsiteY0" fmla="*/ 75 h 61279"/>
                  <a:gd name="connsiteX1" fmla="*/ 33138 w 38955"/>
                  <a:gd name="connsiteY1" fmla="*/ 6289 h 61279"/>
                  <a:gd name="connsiteX2" fmla="*/ 38980 w 38955"/>
                  <a:gd name="connsiteY2" fmla="*/ 30734 h 61279"/>
                  <a:gd name="connsiteX3" fmla="*/ 33064 w 38955"/>
                  <a:gd name="connsiteY3" fmla="*/ 55179 h 61279"/>
                  <a:gd name="connsiteX4" fmla="*/ 19483 w 38955"/>
                  <a:gd name="connsiteY4" fmla="*/ 61355 h 61279"/>
                  <a:gd name="connsiteX5" fmla="*/ 5382 w 38955"/>
                  <a:gd name="connsiteY5" fmla="*/ 54621 h 61279"/>
                  <a:gd name="connsiteX6" fmla="*/ 24 w 38955"/>
                  <a:gd name="connsiteY6" fmla="*/ 30585 h 61279"/>
                  <a:gd name="connsiteX7" fmla="*/ 5903 w 38955"/>
                  <a:gd name="connsiteY7" fmla="*/ 6214 h 61279"/>
                  <a:gd name="connsiteX8" fmla="*/ 19483 w 38955"/>
                  <a:gd name="connsiteY8" fmla="*/ 75 h 61279"/>
                  <a:gd name="connsiteX9" fmla="*/ 19483 w 38955"/>
                  <a:gd name="connsiteY9" fmla="*/ 9600 h 61279"/>
                  <a:gd name="connsiteX10" fmla="*/ 15762 w 38955"/>
                  <a:gd name="connsiteY10" fmla="*/ 10940 h 61279"/>
                  <a:gd name="connsiteX11" fmla="*/ 13232 w 38955"/>
                  <a:gd name="connsiteY11" fmla="*/ 15702 h 61279"/>
                  <a:gd name="connsiteX12" fmla="*/ 12042 w 38955"/>
                  <a:gd name="connsiteY12" fmla="*/ 30734 h 61279"/>
                  <a:gd name="connsiteX13" fmla="*/ 13121 w 38955"/>
                  <a:gd name="connsiteY13" fmla="*/ 45245 h 61279"/>
                  <a:gd name="connsiteX14" fmla="*/ 15800 w 38955"/>
                  <a:gd name="connsiteY14" fmla="*/ 50491 h 61279"/>
                  <a:gd name="connsiteX15" fmla="*/ 19483 w 38955"/>
                  <a:gd name="connsiteY15" fmla="*/ 51793 h 61279"/>
                  <a:gd name="connsiteX16" fmla="*/ 23204 w 38955"/>
                  <a:gd name="connsiteY16" fmla="*/ 50454 h 61279"/>
                  <a:gd name="connsiteX17" fmla="*/ 25771 w 38955"/>
                  <a:gd name="connsiteY17" fmla="*/ 45691 h 61279"/>
                  <a:gd name="connsiteX18" fmla="*/ 26925 w 38955"/>
                  <a:gd name="connsiteY18" fmla="*/ 30734 h 61279"/>
                  <a:gd name="connsiteX19" fmla="*/ 25883 w 38955"/>
                  <a:gd name="connsiteY19" fmla="*/ 16223 h 61279"/>
                  <a:gd name="connsiteX20" fmla="*/ 23204 w 38955"/>
                  <a:gd name="connsiteY20" fmla="*/ 10940 h 61279"/>
                  <a:gd name="connsiteX21" fmla="*/ 19483 w 38955"/>
                  <a:gd name="connsiteY21" fmla="*/ 960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3" y="75"/>
                    </a:moveTo>
                    <a:cubicBezTo>
                      <a:pt x="25287" y="75"/>
                      <a:pt x="29864" y="2159"/>
                      <a:pt x="33138" y="6289"/>
                    </a:cubicBezTo>
                    <a:cubicBezTo>
                      <a:pt x="37008" y="11200"/>
                      <a:pt x="38980" y="19348"/>
                      <a:pt x="38980" y="30734"/>
                    </a:cubicBezTo>
                    <a:cubicBezTo>
                      <a:pt x="38980" y="42082"/>
                      <a:pt x="37008" y="50230"/>
                      <a:pt x="33064" y="55179"/>
                    </a:cubicBezTo>
                    <a:cubicBezTo>
                      <a:pt x="29827" y="59272"/>
                      <a:pt x="25287" y="61355"/>
                      <a:pt x="19483" y="61355"/>
                    </a:cubicBezTo>
                    <a:cubicBezTo>
                      <a:pt x="13642" y="61355"/>
                      <a:pt x="8954" y="59086"/>
                      <a:pt x="5382" y="54621"/>
                    </a:cubicBezTo>
                    <a:cubicBezTo>
                      <a:pt x="1810" y="50119"/>
                      <a:pt x="24" y="42119"/>
                      <a:pt x="24" y="30585"/>
                    </a:cubicBezTo>
                    <a:cubicBezTo>
                      <a:pt x="24" y="19311"/>
                      <a:pt x="1959" y="11163"/>
                      <a:pt x="5903" y="6214"/>
                    </a:cubicBezTo>
                    <a:cubicBezTo>
                      <a:pt x="9140" y="2122"/>
                      <a:pt x="13679" y="75"/>
                      <a:pt x="19483" y="75"/>
                    </a:cubicBezTo>
                    <a:moveTo>
                      <a:pt x="19483" y="9600"/>
                    </a:moveTo>
                    <a:cubicBezTo>
                      <a:pt x="18106" y="9600"/>
                      <a:pt x="16841" y="10047"/>
                      <a:pt x="15762" y="10940"/>
                    </a:cubicBezTo>
                    <a:cubicBezTo>
                      <a:pt x="14683" y="11833"/>
                      <a:pt x="13828" y="13395"/>
                      <a:pt x="13232" y="15702"/>
                    </a:cubicBezTo>
                    <a:cubicBezTo>
                      <a:pt x="12451" y="18679"/>
                      <a:pt x="12042" y="23702"/>
                      <a:pt x="12042" y="30734"/>
                    </a:cubicBezTo>
                    <a:cubicBezTo>
                      <a:pt x="12042" y="37766"/>
                      <a:pt x="12414" y="42603"/>
                      <a:pt x="13121" y="45245"/>
                    </a:cubicBezTo>
                    <a:cubicBezTo>
                      <a:pt x="13828" y="47849"/>
                      <a:pt x="14721" y="49635"/>
                      <a:pt x="15800" y="50491"/>
                    </a:cubicBezTo>
                    <a:cubicBezTo>
                      <a:pt x="16879" y="51347"/>
                      <a:pt x="18106" y="51793"/>
                      <a:pt x="19483" y="51793"/>
                    </a:cubicBezTo>
                    <a:cubicBezTo>
                      <a:pt x="20897" y="51793"/>
                      <a:pt x="22125" y="51347"/>
                      <a:pt x="23204" y="50454"/>
                    </a:cubicBezTo>
                    <a:cubicBezTo>
                      <a:pt x="24320" y="49598"/>
                      <a:pt x="25139" y="47998"/>
                      <a:pt x="25771" y="45691"/>
                    </a:cubicBezTo>
                    <a:cubicBezTo>
                      <a:pt x="26552" y="42752"/>
                      <a:pt x="26925" y="37766"/>
                      <a:pt x="26925" y="30734"/>
                    </a:cubicBezTo>
                    <a:cubicBezTo>
                      <a:pt x="26925" y="23702"/>
                      <a:pt x="26590" y="18865"/>
                      <a:pt x="25883" y="16223"/>
                    </a:cubicBezTo>
                    <a:cubicBezTo>
                      <a:pt x="25176" y="13581"/>
                      <a:pt x="24283" y="11833"/>
                      <a:pt x="23204" y="10940"/>
                    </a:cubicBezTo>
                    <a:cubicBezTo>
                      <a:pt x="22125" y="10047"/>
                      <a:pt x="20897" y="9600"/>
                      <a:pt x="19483" y="9600"/>
                    </a:cubicBezTo>
                    <a:close/>
                  </a:path>
                </a:pathLst>
              </a:custGeom>
              <a:solidFill>
                <a:srgbClr val="000000"/>
              </a:solidFill>
              <a:ln w="9525" cap="flat">
                <a:noFill/>
                <a:prstDash val="solid"/>
                <a:miter/>
              </a:ln>
            </p:spPr>
            <p:txBody>
              <a:bodyPr rtlCol="0" anchor="ctr"/>
              <a:lstStyle/>
              <a:p>
                <a:endParaRPr lang="en-CA"/>
              </a:p>
            </p:txBody>
          </p:sp>
          <p:sp>
            <p:nvSpPr>
              <p:cNvPr id="775" name="Freeform: Shape 774">
                <a:extLst>
                  <a:ext uri="{FF2B5EF4-FFF2-40B4-BE49-F238E27FC236}">
                    <a16:creationId xmlns:a16="http://schemas.microsoft.com/office/drawing/2014/main" id="{6F0E5B21-F299-47E7-9D80-B76E0632FDC7}"/>
                  </a:ext>
                </a:extLst>
              </p:cNvPr>
              <p:cNvSpPr/>
              <p:nvPr/>
            </p:nvSpPr>
            <p:spPr>
              <a:xfrm>
                <a:off x="925369" y="1712602"/>
                <a:ext cx="66972" cy="63437"/>
              </a:xfrm>
              <a:custGeom>
                <a:avLst/>
                <a:gdLst>
                  <a:gd name="connsiteX0" fmla="*/ 29 w 66972"/>
                  <a:gd name="connsiteY0" fmla="*/ 15925 h 63437"/>
                  <a:gd name="connsiteX1" fmla="*/ 3563 w 66972"/>
                  <a:gd name="connsiteY1" fmla="*/ 3945 h 63437"/>
                  <a:gd name="connsiteX2" fmla="*/ 13163 w 66972"/>
                  <a:gd name="connsiteY2" fmla="*/ 75 h 63437"/>
                  <a:gd name="connsiteX3" fmla="*/ 22948 w 66972"/>
                  <a:gd name="connsiteY3" fmla="*/ 3945 h 63437"/>
                  <a:gd name="connsiteX4" fmla="*/ 26520 w 66972"/>
                  <a:gd name="connsiteY4" fmla="*/ 15925 h 63437"/>
                  <a:gd name="connsiteX5" fmla="*/ 22948 w 66972"/>
                  <a:gd name="connsiteY5" fmla="*/ 27869 h 63437"/>
                  <a:gd name="connsiteX6" fmla="*/ 13386 w 66972"/>
                  <a:gd name="connsiteY6" fmla="*/ 31738 h 63437"/>
                  <a:gd name="connsiteX7" fmla="*/ 3563 w 66972"/>
                  <a:gd name="connsiteY7" fmla="*/ 27869 h 63437"/>
                  <a:gd name="connsiteX8" fmla="*/ 29 w 66972"/>
                  <a:gd name="connsiteY8" fmla="*/ 15925 h 63437"/>
                  <a:gd name="connsiteX9" fmla="*/ 8996 w 66972"/>
                  <a:gd name="connsiteY9" fmla="*/ 15814 h 63437"/>
                  <a:gd name="connsiteX10" fmla="*/ 10335 w 66972"/>
                  <a:gd name="connsiteY10" fmla="*/ 23702 h 63437"/>
                  <a:gd name="connsiteX11" fmla="*/ 13163 w 66972"/>
                  <a:gd name="connsiteY11" fmla="*/ 25153 h 63437"/>
                  <a:gd name="connsiteX12" fmla="*/ 16028 w 66972"/>
                  <a:gd name="connsiteY12" fmla="*/ 23702 h 63437"/>
                  <a:gd name="connsiteX13" fmla="*/ 17330 w 66972"/>
                  <a:gd name="connsiteY13" fmla="*/ 15814 h 63437"/>
                  <a:gd name="connsiteX14" fmla="*/ 16028 w 66972"/>
                  <a:gd name="connsiteY14" fmla="*/ 8000 h 63437"/>
                  <a:gd name="connsiteX15" fmla="*/ 13163 w 66972"/>
                  <a:gd name="connsiteY15" fmla="*/ 6512 h 63437"/>
                  <a:gd name="connsiteX16" fmla="*/ 10335 w 66972"/>
                  <a:gd name="connsiteY16" fmla="*/ 7963 h 63437"/>
                  <a:gd name="connsiteX17" fmla="*/ 8996 w 66972"/>
                  <a:gd name="connsiteY17" fmla="*/ 15814 h 63437"/>
                  <a:gd name="connsiteX18" fmla="*/ 21907 w 66972"/>
                  <a:gd name="connsiteY18" fmla="*/ 63402 h 63437"/>
                  <a:gd name="connsiteX19" fmla="*/ 13423 w 66972"/>
                  <a:gd name="connsiteY19" fmla="*/ 63402 h 63437"/>
                  <a:gd name="connsiteX20" fmla="*/ 45384 w 66972"/>
                  <a:gd name="connsiteY20" fmla="*/ 75 h 63437"/>
                  <a:gd name="connsiteX21" fmla="*/ 53644 w 66972"/>
                  <a:gd name="connsiteY21" fmla="*/ 75 h 63437"/>
                  <a:gd name="connsiteX22" fmla="*/ 21907 w 66972"/>
                  <a:gd name="connsiteY22" fmla="*/ 63402 h 63437"/>
                  <a:gd name="connsiteX23" fmla="*/ 40510 w 66972"/>
                  <a:gd name="connsiteY23" fmla="*/ 47626 h 63437"/>
                  <a:gd name="connsiteX24" fmla="*/ 44045 w 66972"/>
                  <a:gd name="connsiteY24" fmla="*/ 35682 h 63437"/>
                  <a:gd name="connsiteX25" fmla="*/ 53719 w 66972"/>
                  <a:gd name="connsiteY25" fmla="*/ 31776 h 63437"/>
                  <a:gd name="connsiteX26" fmla="*/ 63430 w 66972"/>
                  <a:gd name="connsiteY26" fmla="*/ 35682 h 63437"/>
                  <a:gd name="connsiteX27" fmla="*/ 67001 w 66972"/>
                  <a:gd name="connsiteY27" fmla="*/ 47626 h 63437"/>
                  <a:gd name="connsiteX28" fmla="*/ 63430 w 66972"/>
                  <a:gd name="connsiteY28" fmla="*/ 59606 h 63437"/>
                  <a:gd name="connsiteX29" fmla="*/ 53830 w 66972"/>
                  <a:gd name="connsiteY29" fmla="*/ 63513 h 63437"/>
                  <a:gd name="connsiteX30" fmla="*/ 44045 w 66972"/>
                  <a:gd name="connsiteY30" fmla="*/ 59606 h 63437"/>
                  <a:gd name="connsiteX31" fmla="*/ 40510 w 66972"/>
                  <a:gd name="connsiteY31" fmla="*/ 47626 h 63437"/>
                  <a:gd name="connsiteX32" fmla="*/ 49477 w 66972"/>
                  <a:gd name="connsiteY32" fmla="*/ 47589 h 63437"/>
                  <a:gd name="connsiteX33" fmla="*/ 50816 w 66972"/>
                  <a:gd name="connsiteY33" fmla="*/ 55402 h 63437"/>
                  <a:gd name="connsiteX34" fmla="*/ 53644 w 66972"/>
                  <a:gd name="connsiteY34" fmla="*/ 56928 h 63437"/>
                  <a:gd name="connsiteX35" fmla="*/ 56472 w 66972"/>
                  <a:gd name="connsiteY35" fmla="*/ 55439 h 63437"/>
                  <a:gd name="connsiteX36" fmla="*/ 57811 w 66972"/>
                  <a:gd name="connsiteY36" fmla="*/ 47589 h 63437"/>
                  <a:gd name="connsiteX37" fmla="*/ 56509 w 66972"/>
                  <a:gd name="connsiteY37" fmla="*/ 39738 h 63437"/>
                  <a:gd name="connsiteX38" fmla="*/ 53644 w 66972"/>
                  <a:gd name="connsiteY38" fmla="*/ 38250 h 63437"/>
                  <a:gd name="connsiteX39" fmla="*/ 50816 w 66972"/>
                  <a:gd name="connsiteY39" fmla="*/ 39738 h 63437"/>
                  <a:gd name="connsiteX40" fmla="*/ 49477 w 66972"/>
                  <a:gd name="connsiteY40" fmla="*/ 4758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25"/>
                    </a:moveTo>
                    <a:cubicBezTo>
                      <a:pt x="29" y="10530"/>
                      <a:pt x="1219" y="6549"/>
                      <a:pt x="3563" y="3945"/>
                    </a:cubicBezTo>
                    <a:cubicBezTo>
                      <a:pt x="5907" y="1377"/>
                      <a:pt x="9107" y="75"/>
                      <a:pt x="13163" y="75"/>
                    </a:cubicBezTo>
                    <a:cubicBezTo>
                      <a:pt x="17330" y="75"/>
                      <a:pt x="20604" y="1377"/>
                      <a:pt x="22948" y="3945"/>
                    </a:cubicBezTo>
                    <a:cubicBezTo>
                      <a:pt x="25330" y="6512"/>
                      <a:pt x="26520" y="10493"/>
                      <a:pt x="26520" y="15925"/>
                    </a:cubicBezTo>
                    <a:cubicBezTo>
                      <a:pt x="26520" y="21283"/>
                      <a:pt x="25330" y="25264"/>
                      <a:pt x="22948" y="27869"/>
                    </a:cubicBezTo>
                    <a:cubicBezTo>
                      <a:pt x="20604" y="30436"/>
                      <a:pt x="17404" y="31738"/>
                      <a:pt x="13386" y="31738"/>
                    </a:cubicBezTo>
                    <a:cubicBezTo>
                      <a:pt x="9182" y="31738"/>
                      <a:pt x="5907" y="30473"/>
                      <a:pt x="3563" y="27869"/>
                    </a:cubicBezTo>
                    <a:cubicBezTo>
                      <a:pt x="1219" y="25302"/>
                      <a:pt x="29" y="21320"/>
                      <a:pt x="29" y="15925"/>
                    </a:cubicBezTo>
                    <a:moveTo>
                      <a:pt x="8996" y="15814"/>
                    </a:moveTo>
                    <a:cubicBezTo>
                      <a:pt x="8996" y="19721"/>
                      <a:pt x="9442" y="22362"/>
                      <a:pt x="10335" y="23702"/>
                    </a:cubicBezTo>
                    <a:cubicBezTo>
                      <a:pt x="11005" y="24669"/>
                      <a:pt x="11972" y="25153"/>
                      <a:pt x="13163" y="25153"/>
                    </a:cubicBezTo>
                    <a:cubicBezTo>
                      <a:pt x="14391" y="25153"/>
                      <a:pt x="15358" y="24669"/>
                      <a:pt x="16028" y="23702"/>
                    </a:cubicBezTo>
                    <a:cubicBezTo>
                      <a:pt x="16884" y="22362"/>
                      <a:pt x="17330" y="19721"/>
                      <a:pt x="17330" y="15814"/>
                    </a:cubicBezTo>
                    <a:cubicBezTo>
                      <a:pt x="17330" y="11944"/>
                      <a:pt x="16884" y="9303"/>
                      <a:pt x="16028" y="8000"/>
                    </a:cubicBezTo>
                    <a:cubicBezTo>
                      <a:pt x="15358" y="6996"/>
                      <a:pt x="14391" y="6512"/>
                      <a:pt x="13163" y="6512"/>
                    </a:cubicBezTo>
                    <a:cubicBezTo>
                      <a:pt x="11972" y="6512"/>
                      <a:pt x="11005" y="6996"/>
                      <a:pt x="10335" y="7963"/>
                    </a:cubicBezTo>
                    <a:cubicBezTo>
                      <a:pt x="9442" y="9303"/>
                      <a:pt x="8996" y="11944"/>
                      <a:pt x="8996" y="15814"/>
                    </a:cubicBezTo>
                    <a:moveTo>
                      <a:pt x="21907" y="63402"/>
                    </a:moveTo>
                    <a:lnTo>
                      <a:pt x="13423" y="63402"/>
                    </a:lnTo>
                    <a:lnTo>
                      <a:pt x="45384" y="75"/>
                    </a:lnTo>
                    <a:lnTo>
                      <a:pt x="53644" y="75"/>
                    </a:lnTo>
                    <a:lnTo>
                      <a:pt x="21907" y="63402"/>
                    </a:lnTo>
                    <a:moveTo>
                      <a:pt x="40510" y="47626"/>
                    </a:moveTo>
                    <a:cubicBezTo>
                      <a:pt x="40510" y="42268"/>
                      <a:pt x="41701" y="38287"/>
                      <a:pt x="44045" y="35682"/>
                    </a:cubicBezTo>
                    <a:cubicBezTo>
                      <a:pt x="46389" y="33078"/>
                      <a:pt x="49626" y="31776"/>
                      <a:pt x="53719" y="31776"/>
                    </a:cubicBezTo>
                    <a:cubicBezTo>
                      <a:pt x="57848" y="31776"/>
                      <a:pt x="61086" y="33078"/>
                      <a:pt x="63430" y="35682"/>
                    </a:cubicBezTo>
                    <a:cubicBezTo>
                      <a:pt x="65811" y="38287"/>
                      <a:pt x="66964" y="42268"/>
                      <a:pt x="67001" y="47626"/>
                    </a:cubicBezTo>
                    <a:cubicBezTo>
                      <a:pt x="66964" y="53021"/>
                      <a:pt x="65811" y="57039"/>
                      <a:pt x="63430" y="59606"/>
                    </a:cubicBezTo>
                    <a:cubicBezTo>
                      <a:pt x="61086" y="62211"/>
                      <a:pt x="57886" y="63513"/>
                      <a:pt x="53830" y="63513"/>
                    </a:cubicBezTo>
                    <a:cubicBezTo>
                      <a:pt x="49663" y="63513"/>
                      <a:pt x="46389" y="62211"/>
                      <a:pt x="44045" y="59606"/>
                    </a:cubicBezTo>
                    <a:cubicBezTo>
                      <a:pt x="41701" y="57039"/>
                      <a:pt x="40510" y="53021"/>
                      <a:pt x="40510" y="47626"/>
                    </a:cubicBezTo>
                    <a:moveTo>
                      <a:pt x="49477" y="47589"/>
                    </a:moveTo>
                    <a:cubicBezTo>
                      <a:pt x="49477" y="51495"/>
                      <a:pt x="49923" y="54100"/>
                      <a:pt x="50816" y="55402"/>
                    </a:cubicBezTo>
                    <a:cubicBezTo>
                      <a:pt x="51486" y="56407"/>
                      <a:pt x="52453" y="56928"/>
                      <a:pt x="53644" y="56928"/>
                    </a:cubicBezTo>
                    <a:cubicBezTo>
                      <a:pt x="54872" y="56928"/>
                      <a:pt x="55802" y="56444"/>
                      <a:pt x="56472" y="55439"/>
                    </a:cubicBezTo>
                    <a:cubicBezTo>
                      <a:pt x="57365" y="54100"/>
                      <a:pt x="57811" y="51495"/>
                      <a:pt x="57811" y="47589"/>
                    </a:cubicBezTo>
                    <a:cubicBezTo>
                      <a:pt x="57811" y="43682"/>
                      <a:pt x="57365" y="41077"/>
                      <a:pt x="56509" y="39738"/>
                    </a:cubicBezTo>
                    <a:cubicBezTo>
                      <a:pt x="55839" y="38733"/>
                      <a:pt x="54872" y="38250"/>
                      <a:pt x="53644" y="38250"/>
                    </a:cubicBezTo>
                    <a:cubicBezTo>
                      <a:pt x="52416" y="38250"/>
                      <a:pt x="51486" y="38733"/>
                      <a:pt x="50816" y="39738"/>
                    </a:cubicBezTo>
                    <a:cubicBezTo>
                      <a:pt x="49923" y="41077"/>
                      <a:pt x="49477" y="43682"/>
                      <a:pt x="49477" y="47589"/>
                    </a:cubicBezTo>
                    <a:close/>
                  </a:path>
                </a:pathLst>
              </a:custGeom>
              <a:solidFill>
                <a:srgbClr val="000000"/>
              </a:solidFill>
              <a:ln w="9525" cap="flat">
                <a:noFill/>
                <a:prstDash val="solid"/>
                <a:miter/>
              </a:ln>
            </p:spPr>
            <p:txBody>
              <a:bodyPr rtlCol="0" anchor="ctr"/>
              <a:lstStyle/>
              <a:p>
                <a:endParaRPr lang="en-CA"/>
              </a:p>
            </p:txBody>
          </p:sp>
        </p:grpSp>
        <p:sp>
          <p:nvSpPr>
            <p:cNvPr id="708" name="Freeform: Shape 707">
              <a:extLst>
                <a:ext uri="{FF2B5EF4-FFF2-40B4-BE49-F238E27FC236}">
                  <a16:creationId xmlns:a16="http://schemas.microsoft.com/office/drawing/2014/main" id="{6007401F-3EF9-46D5-AB6C-37C78CEA3363}"/>
                </a:ext>
              </a:extLst>
            </p:cNvPr>
            <p:cNvSpPr/>
            <p:nvPr/>
          </p:nvSpPr>
          <p:spPr>
            <a:xfrm>
              <a:off x="1978113" y="4697492"/>
              <a:ext cx="19298" cy="704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709" name="Freeform: Shape 708">
              <a:extLst>
                <a:ext uri="{FF2B5EF4-FFF2-40B4-BE49-F238E27FC236}">
                  <a16:creationId xmlns:a16="http://schemas.microsoft.com/office/drawing/2014/main" id="{7382EC77-A5A2-4DE6-B595-83D57E1C7E69}"/>
                </a:ext>
              </a:extLst>
            </p:cNvPr>
            <p:cNvSpPr/>
            <p:nvPr/>
          </p:nvSpPr>
          <p:spPr>
            <a:xfrm>
              <a:off x="1978113" y="4425260"/>
              <a:ext cx="19298" cy="704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710" name="Freeform: Shape 709">
              <a:extLst>
                <a:ext uri="{FF2B5EF4-FFF2-40B4-BE49-F238E27FC236}">
                  <a16:creationId xmlns:a16="http://schemas.microsoft.com/office/drawing/2014/main" id="{644235D5-EE88-461F-91EA-697D29010546}"/>
                </a:ext>
              </a:extLst>
            </p:cNvPr>
            <p:cNvSpPr/>
            <p:nvPr/>
          </p:nvSpPr>
          <p:spPr>
            <a:xfrm>
              <a:off x="1978113" y="4153043"/>
              <a:ext cx="19298" cy="704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711" name="Freeform: Shape 710">
              <a:extLst>
                <a:ext uri="{FF2B5EF4-FFF2-40B4-BE49-F238E27FC236}">
                  <a16:creationId xmlns:a16="http://schemas.microsoft.com/office/drawing/2014/main" id="{0758073A-9E7C-4BB6-8EC0-B9848C3E06EA}"/>
                </a:ext>
              </a:extLst>
            </p:cNvPr>
            <p:cNvSpPr/>
            <p:nvPr/>
          </p:nvSpPr>
          <p:spPr>
            <a:xfrm>
              <a:off x="1978113" y="3880813"/>
              <a:ext cx="19298" cy="704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712" name="Freeform: Shape 711">
              <a:extLst>
                <a:ext uri="{FF2B5EF4-FFF2-40B4-BE49-F238E27FC236}">
                  <a16:creationId xmlns:a16="http://schemas.microsoft.com/office/drawing/2014/main" id="{54C76D15-B5BD-4398-9365-5A496C4C157C}"/>
                </a:ext>
              </a:extLst>
            </p:cNvPr>
            <p:cNvSpPr/>
            <p:nvPr/>
          </p:nvSpPr>
          <p:spPr>
            <a:xfrm>
              <a:off x="1978113" y="3608567"/>
              <a:ext cx="19298" cy="704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713" name="Freeform: Shape 712">
              <a:extLst>
                <a:ext uri="{FF2B5EF4-FFF2-40B4-BE49-F238E27FC236}">
                  <a16:creationId xmlns:a16="http://schemas.microsoft.com/office/drawing/2014/main" id="{1367EF2F-3EDA-4F5D-B8A3-F03209A1DBD7}"/>
                </a:ext>
              </a:extLst>
            </p:cNvPr>
            <p:cNvSpPr/>
            <p:nvPr/>
          </p:nvSpPr>
          <p:spPr>
            <a:xfrm>
              <a:off x="1978113" y="3336340"/>
              <a:ext cx="19298" cy="704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715" name="Freeform: Shape 714">
              <a:extLst>
                <a:ext uri="{FF2B5EF4-FFF2-40B4-BE49-F238E27FC236}">
                  <a16:creationId xmlns:a16="http://schemas.microsoft.com/office/drawing/2014/main" id="{1FA634E5-61DE-4CD1-8025-32ADCEBB3F93}"/>
                </a:ext>
              </a:extLst>
            </p:cNvPr>
            <p:cNvSpPr/>
            <p:nvPr/>
          </p:nvSpPr>
          <p:spPr>
            <a:xfrm>
              <a:off x="7131838" y="3877183"/>
              <a:ext cx="121794" cy="121794"/>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716" name="Freeform: Shape 715">
              <a:extLst>
                <a:ext uri="{FF2B5EF4-FFF2-40B4-BE49-F238E27FC236}">
                  <a16:creationId xmlns:a16="http://schemas.microsoft.com/office/drawing/2014/main" id="{3A0F4843-1450-450A-B4B0-B6E7298DA08E}"/>
                </a:ext>
              </a:extLst>
            </p:cNvPr>
            <p:cNvSpPr/>
            <p:nvPr/>
          </p:nvSpPr>
          <p:spPr>
            <a:xfrm>
              <a:off x="7131838" y="3998949"/>
              <a:ext cx="121794" cy="121794"/>
            </a:xfrm>
            <a:custGeom>
              <a:avLst/>
              <a:gdLst>
                <a:gd name="connsiteX0" fmla="*/ 0 w 164601"/>
                <a:gd name="connsiteY0" fmla="*/ 164601 h 164601"/>
                <a:gd name="connsiteX1" fmla="*/ 164602 w 164601"/>
                <a:gd name="connsiteY1" fmla="*/ 164601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1"/>
                  </a:moveTo>
                  <a:lnTo>
                    <a:pt x="164602" y="164601"/>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717" name="Graphic 4">
              <a:extLst>
                <a:ext uri="{FF2B5EF4-FFF2-40B4-BE49-F238E27FC236}">
                  <a16:creationId xmlns:a16="http://schemas.microsoft.com/office/drawing/2014/main" id="{34CA8D09-F6AA-4972-BEC0-30FE1A9C59EC}"/>
                </a:ext>
              </a:extLst>
            </p:cNvPr>
            <p:cNvGrpSpPr/>
            <p:nvPr/>
          </p:nvGrpSpPr>
          <p:grpSpPr>
            <a:xfrm>
              <a:off x="2004183" y="2876550"/>
              <a:ext cx="2320114" cy="87300"/>
              <a:chOff x="1052363" y="1117476"/>
              <a:chExt cx="3135569" cy="117983"/>
            </a:xfrm>
            <a:solidFill>
              <a:srgbClr val="000000"/>
            </a:solidFill>
          </p:grpSpPr>
          <p:sp>
            <p:nvSpPr>
              <p:cNvPr id="718" name="Freeform: Shape 717">
                <a:extLst>
                  <a:ext uri="{FF2B5EF4-FFF2-40B4-BE49-F238E27FC236}">
                    <a16:creationId xmlns:a16="http://schemas.microsoft.com/office/drawing/2014/main" id="{414BDE38-001A-4379-8941-43D704FA9DC6}"/>
                  </a:ext>
                </a:extLst>
              </p:cNvPr>
              <p:cNvSpPr/>
              <p:nvPr/>
            </p:nvSpPr>
            <p:spPr>
              <a:xfrm>
                <a:off x="1052363" y="1119001"/>
                <a:ext cx="68944" cy="90003"/>
              </a:xfrm>
              <a:custGeom>
                <a:avLst/>
                <a:gdLst>
                  <a:gd name="connsiteX0" fmla="*/ 42 w 68944"/>
                  <a:gd name="connsiteY0" fmla="*/ 90020 h 90003"/>
                  <a:gd name="connsiteX1" fmla="*/ 42 w 68944"/>
                  <a:gd name="connsiteY1" fmla="*/ 16 h 90003"/>
                  <a:gd name="connsiteX2" fmla="*/ 29212 w 68944"/>
                  <a:gd name="connsiteY2" fmla="*/ 16 h 90003"/>
                  <a:gd name="connsiteX3" fmla="*/ 50792 w 68944"/>
                  <a:gd name="connsiteY3" fmla="*/ 1355 h 90003"/>
                  <a:gd name="connsiteX4" fmla="*/ 63777 w 68944"/>
                  <a:gd name="connsiteY4" fmla="*/ 10173 h 90003"/>
                  <a:gd name="connsiteX5" fmla="*/ 68986 w 68944"/>
                  <a:gd name="connsiteY5" fmla="*/ 27698 h 90003"/>
                  <a:gd name="connsiteX6" fmla="*/ 65972 w 68944"/>
                  <a:gd name="connsiteY6" fmla="*/ 41651 h 90003"/>
                  <a:gd name="connsiteX7" fmla="*/ 58345 w 68944"/>
                  <a:gd name="connsiteY7" fmla="*/ 50506 h 90003"/>
                  <a:gd name="connsiteX8" fmla="*/ 48894 w 68944"/>
                  <a:gd name="connsiteY8" fmla="*/ 54785 h 90003"/>
                  <a:gd name="connsiteX9" fmla="*/ 30068 w 68944"/>
                  <a:gd name="connsiteY9" fmla="*/ 56087 h 90003"/>
                  <a:gd name="connsiteX10" fmla="*/ 18199 w 68944"/>
                  <a:gd name="connsiteY10" fmla="*/ 56087 h 90003"/>
                  <a:gd name="connsiteX11" fmla="*/ 18199 w 68944"/>
                  <a:gd name="connsiteY11" fmla="*/ 90020 h 90003"/>
                  <a:gd name="connsiteX12" fmla="*/ 42 w 68944"/>
                  <a:gd name="connsiteY12" fmla="*/ 90020 h 90003"/>
                  <a:gd name="connsiteX13" fmla="*/ 18199 w 68944"/>
                  <a:gd name="connsiteY13" fmla="*/ 15234 h 90003"/>
                  <a:gd name="connsiteX14" fmla="*/ 18199 w 68944"/>
                  <a:gd name="connsiteY14" fmla="*/ 40795 h 90003"/>
                  <a:gd name="connsiteX15" fmla="*/ 28170 w 68944"/>
                  <a:gd name="connsiteY15" fmla="*/ 40795 h 90003"/>
                  <a:gd name="connsiteX16" fmla="*/ 42532 w 68944"/>
                  <a:gd name="connsiteY16" fmla="*/ 39381 h 90003"/>
                  <a:gd name="connsiteX17" fmla="*/ 48187 w 68944"/>
                  <a:gd name="connsiteY17" fmla="*/ 34953 h 90003"/>
                  <a:gd name="connsiteX18" fmla="*/ 50271 w 68944"/>
                  <a:gd name="connsiteY18" fmla="*/ 27958 h 90003"/>
                  <a:gd name="connsiteX19" fmla="*/ 47369 w 68944"/>
                  <a:gd name="connsiteY19" fmla="*/ 19847 h 90003"/>
                  <a:gd name="connsiteX20" fmla="*/ 40076 w 68944"/>
                  <a:gd name="connsiteY20" fmla="*/ 15866 h 90003"/>
                  <a:gd name="connsiteX21" fmla="*/ 26979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42" y="90020"/>
                    </a:moveTo>
                    <a:lnTo>
                      <a:pt x="42" y="16"/>
                    </a:lnTo>
                    <a:lnTo>
                      <a:pt x="29212" y="16"/>
                    </a:lnTo>
                    <a:cubicBezTo>
                      <a:pt x="40262" y="16"/>
                      <a:pt x="47443" y="462"/>
                      <a:pt x="50792" y="1355"/>
                    </a:cubicBezTo>
                    <a:cubicBezTo>
                      <a:pt x="55964" y="2732"/>
                      <a:pt x="60280" y="5671"/>
                      <a:pt x="63777" y="10173"/>
                    </a:cubicBezTo>
                    <a:cubicBezTo>
                      <a:pt x="67237" y="14713"/>
                      <a:pt x="68986" y="20554"/>
                      <a:pt x="68986" y="27698"/>
                    </a:cubicBezTo>
                    <a:cubicBezTo>
                      <a:pt x="68986" y="33242"/>
                      <a:pt x="67982" y="37893"/>
                      <a:pt x="65972" y="41651"/>
                    </a:cubicBezTo>
                    <a:cubicBezTo>
                      <a:pt x="63963" y="45409"/>
                      <a:pt x="61433" y="48348"/>
                      <a:pt x="58345" y="50506"/>
                    </a:cubicBezTo>
                    <a:cubicBezTo>
                      <a:pt x="55220" y="52664"/>
                      <a:pt x="52094" y="54078"/>
                      <a:pt x="48894" y="54785"/>
                    </a:cubicBezTo>
                    <a:cubicBezTo>
                      <a:pt x="44578" y="55640"/>
                      <a:pt x="38290" y="56087"/>
                      <a:pt x="30068" y="56087"/>
                    </a:cubicBezTo>
                    <a:lnTo>
                      <a:pt x="18199" y="56087"/>
                    </a:lnTo>
                    <a:lnTo>
                      <a:pt x="18199" y="90020"/>
                    </a:lnTo>
                    <a:lnTo>
                      <a:pt x="42" y="90020"/>
                    </a:lnTo>
                    <a:moveTo>
                      <a:pt x="18199" y="15234"/>
                    </a:moveTo>
                    <a:lnTo>
                      <a:pt x="18199" y="40795"/>
                    </a:lnTo>
                    <a:lnTo>
                      <a:pt x="28170" y="40795"/>
                    </a:lnTo>
                    <a:cubicBezTo>
                      <a:pt x="35314" y="40795"/>
                      <a:pt x="40114" y="40311"/>
                      <a:pt x="42532" y="39381"/>
                    </a:cubicBezTo>
                    <a:cubicBezTo>
                      <a:pt x="44950" y="38414"/>
                      <a:pt x="46811" y="36963"/>
                      <a:pt x="48187" y="34953"/>
                    </a:cubicBezTo>
                    <a:cubicBezTo>
                      <a:pt x="49564" y="32944"/>
                      <a:pt x="50271" y="30600"/>
                      <a:pt x="50271" y="27958"/>
                    </a:cubicBezTo>
                    <a:cubicBezTo>
                      <a:pt x="50271" y="24684"/>
                      <a:pt x="49304" y="21968"/>
                      <a:pt x="47369" y="19847"/>
                    </a:cubicBezTo>
                    <a:cubicBezTo>
                      <a:pt x="45434" y="17727"/>
                      <a:pt x="43016" y="16387"/>
                      <a:pt x="40076" y="15866"/>
                    </a:cubicBezTo>
                    <a:cubicBezTo>
                      <a:pt x="37881" y="15457"/>
                      <a:pt x="33528" y="15234"/>
                      <a:pt x="26979" y="15234"/>
                    </a:cubicBezTo>
                    <a:close/>
                  </a:path>
                </a:pathLst>
              </a:custGeom>
              <a:solidFill>
                <a:srgbClr val="000000"/>
              </a:solidFill>
              <a:ln w="9525" cap="flat">
                <a:noFill/>
                <a:prstDash val="solid"/>
                <a:miter/>
              </a:ln>
            </p:spPr>
            <p:txBody>
              <a:bodyPr rtlCol="0" anchor="ctr"/>
              <a:lstStyle/>
              <a:p>
                <a:endParaRPr lang="en-CA"/>
              </a:p>
            </p:txBody>
          </p:sp>
          <p:sp>
            <p:nvSpPr>
              <p:cNvPr id="719" name="Freeform: Shape 718">
                <a:extLst>
                  <a:ext uri="{FF2B5EF4-FFF2-40B4-BE49-F238E27FC236}">
                    <a16:creationId xmlns:a16="http://schemas.microsoft.com/office/drawing/2014/main" id="{EF0BE1A3-D678-4288-A4DE-A683650AA28B}"/>
                  </a:ext>
                </a:extLst>
              </p:cNvPr>
              <p:cNvSpPr/>
              <p:nvPr/>
            </p:nvSpPr>
            <p:spPr>
              <a:xfrm>
                <a:off x="1131052" y="1142330"/>
                <a:ext cx="60925" cy="68163"/>
              </a:xfrm>
              <a:custGeom>
                <a:avLst/>
                <a:gdLst>
                  <a:gd name="connsiteX0" fmla="*/ 42838 w 60925"/>
                  <a:gd name="connsiteY0" fmla="*/ 45929 h 68163"/>
                  <a:gd name="connsiteX1" fmla="*/ 60028 w 60925"/>
                  <a:gd name="connsiteY1" fmla="*/ 48832 h 68163"/>
                  <a:gd name="connsiteX2" fmla="*/ 49573 w 60925"/>
                  <a:gd name="connsiteY2" fmla="*/ 63231 h 68163"/>
                  <a:gd name="connsiteX3" fmla="*/ 31676 w 60925"/>
                  <a:gd name="connsiteY3" fmla="*/ 68179 h 68163"/>
                  <a:gd name="connsiteX4" fmla="*/ 6487 w 60925"/>
                  <a:gd name="connsiteY4" fmla="*/ 57054 h 68163"/>
                  <a:gd name="connsiteX5" fmla="*/ 50 w 60925"/>
                  <a:gd name="connsiteY5" fmla="*/ 34581 h 68163"/>
                  <a:gd name="connsiteX6" fmla="*/ 8533 w 60925"/>
                  <a:gd name="connsiteY6" fmla="*/ 9206 h 68163"/>
                  <a:gd name="connsiteX7" fmla="*/ 29965 w 60925"/>
                  <a:gd name="connsiteY7" fmla="*/ 16 h 68163"/>
                  <a:gd name="connsiteX8" fmla="*/ 52922 w 60925"/>
                  <a:gd name="connsiteY8" fmla="*/ 9615 h 68163"/>
                  <a:gd name="connsiteX9" fmla="*/ 60958 w 60925"/>
                  <a:gd name="connsiteY9" fmla="*/ 39083 h 68163"/>
                  <a:gd name="connsiteX10" fmla="*/ 17724 w 60925"/>
                  <a:gd name="connsiteY10" fmla="*/ 39083 h 68163"/>
                  <a:gd name="connsiteX11" fmla="*/ 21928 w 60925"/>
                  <a:gd name="connsiteY11" fmla="*/ 50990 h 68163"/>
                  <a:gd name="connsiteX12" fmla="*/ 31862 w 60925"/>
                  <a:gd name="connsiteY12" fmla="*/ 55268 h 68163"/>
                  <a:gd name="connsiteX13" fmla="*/ 38671 w 60925"/>
                  <a:gd name="connsiteY13" fmla="*/ 53073 h 68163"/>
                  <a:gd name="connsiteX14" fmla="*/ 42838 w 60925"/>
                  <a:gd name="connsiteY14" fmla="*/ 45929 h 68163"/>
                  <a:gd name="connsiteX15" fmla="*/ 43843 w 60925"/>
                  <a:gd name="connsiteY15" fmla="*/ 28517 h 68163"/>
                  <a:gd name="connsiteX16" fmla="*/ 39974 w 60925"/>
                  <a:gd name="connsiteY16" fmla="*/ 17131 h 68163"/>
                  <a:gd name="connsiteX17" fmla="*/ 31007 w 60925"/>
                  <a:gd name="connsiteY17" fmla="*/ 13224 h 68163"/>
                  <a:gd name="connsiteX18" fmla="*/ 21668 w 60925"/>
                  <a:gd name="connsiteY18" fmla="*/ 17317 h 68163"/>
                  <a:gd name="connsiteX19" fmla="*/ 1805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8" y="45929"/>
                    </a:moveTo>
                    <a:lnTo>
                      <a:pt x="60028" y="48832"/>
                    </a:lnTo>
                    <a:cubicBezTo>
                      <a:pt x="57833" y="55120"/>
                      <a:pt x="54335" y="59919"/>
                      <a:pt x="49573" y="63231"/>
                    </a:cubicBezTo>
                    <a:cubicBezTo>
                      <a:pt x="44810" y="66505"/>
                      <a:pt x="38820" y="68179"/>
                      <a:pt x="31676" y="68179"/>
                    </a:cubicBezTo>
                    <a:cubicBezTo>
                      <a:pt x="20328" y="68179"/>
                      <a:pt x="11957" y="64459"/>
                      <a:pt x="6487" y="57054"/>
                    </a:cubicBezTo>
                    <a:cubicBezTo>
                      <a:pt x="2208" y="51101"/>
                      <a:pt x="50" y="43623"/>
                      <a:pt x="50" y="34581"/>
                    </a:cubicBezTo>
                    <a:cubicBezTo>
                      <a:pt x="50" y="23791"/>
                      <a:pt x="2878" y="15308"/>
                      <a:pt x="8533" y="9206"/>
                    </a:cubicBezTo>
                    <a:cubicBezTo>
                      <a:pt x="14189" y="3067"/>
                      <a:pt x="21333" y="16"/>
                      <a:pt x="29965" y="16"/>
                    </a:cubicBezTo>
                    <a:cubicBezTo>
                      <a:pt x="39639" y="16"/>
                      <a:pt x="47303" y="3216"/>
                      <a:pt x="52922" y="9615"/>
                    </a:cubicBezTo>
                    <a:cubicBezTo>
                      <a:pt x="58540" y="16015"/>
                      <a:pt x="61219" y="25838"/>
                      <a:pt x="60958" y="39083"/>
                    </a:cubicBezTo>
                    <a:lnTo>
                      <a:pt x="17724" y="39083"/>
                    </a:lnTo>
                    <a:cubicBezTo>
                      <a:pt x="17872" y="44181"/>
                      <a:pt x="19249" y="48162"/>
                      <a:pt x="21928" y="50990"/>
                    </a:cubicBezTo>
                    <a:cubicBezTo>
                      <a:pt x="24570" y="53854"/>
                      <a:pt x="27881" y="55268"/>
                      <a:pt x="31862" y="55268"/>
                    </a:cubicBezTo>
                    <a:cubicBezTo>
                      <a:pt x="34578" y="55268"/>
                      <a:pt x="36848" y="54524"/>
                      <a:pt x="38671" y="53073"/>
                    </a:cubicBezTo>
                    <a:cubicBezTo>
                      <a:pt x="40532" y="51585"/>
                      <a:pt x="41908" y="49204"/>
                      <a:pt x="42838" y="45929"/>
                    </a:cubicBezTo>
                    <a:moveTo>
                      <a:pt x="43843" y="28517"/>
                    </a:moveTo>
                    <a:cubicBezTo>
                      <a:pt x="43694" y="23531"/>
                      <a:pt x="42429" y="19698"/>
                      <a:pt x="39974" y="17131"/>
                    </a:cubicBezTo>
                    <a:cubicBezTo>
                      <a:pt x="37518" y="14527"/>
                      <a:pt x="34504" y="13224"/>
                      <a:pt x="31007" y="13224"/>
                    </a:cubicBezTo>
                    <a:cubicBezTo>
                      <a:pt x="27249" y="13224"/>
                      <a:pt x="24123" y="14601"/>
                      <a:pt x="21668" y="17317"/>
                    </a:cubicBezTo>
                    <a:cubicBezTo>
                      <a:pt x="19212" y="20071"/>
                      <a:pt x="18021" y="23791"/>
                      <a:pt x="18058" y="28517"/>
                    </a:cubicBezTo>
                    <a:close/>
                  </a:path>
                </a:pathLst>
              </a:custGeom>
              <a:solidFill>
                <a:srgbClr val="000000"/>
              </a:solidFill>
              <a:ln w="9525" cap="flat">
                <a:noFill/>
                <a:prstDash val="solid"/>
                <a:miter/>
              </a:ln>
            </p:spPr>
            <p:txBody>
              <a:bodyPr rtlCol="0" anchor="ctr"/>
              <a:lstStyle/>
              <a:p>
                <a:endParaRPr lang="en-CA"/>
              </a:p>
            </p:txBody>
          </p:sp>
          <p:sp>
            <p:nvSpPr>
              <p:cNvPr id="720" name="Freeform: Shape 719">
                <a:extLst>
                  <a:ext uri="{FF2B5EF4-FFF2-40B4-BE49-F238E27FC236}">
                    <a16:creationId xmlns:a16="http://schemas.microsoft.com/office/drawing/2014/main" id="{9E8F9AB9-A2C5-42D7-8BBA-7BB0C622A648}"/>
                  </a:ext>
                </a:extLst>
              </p:cNvPr>
              <p:cNvSpPr/>
              <p:nvPr/>
            </p:nvSpPr>
            <p:spPr>
              <a:xfrm>
                <a:off x="1205293" y="1142330"/>
                <a:ext cx="42230" cy="66675"/>
              </a:xfrm>
              <a:custGeom>
                <a:avLst/>
                <a:gdLst>
                  <a:gd name="connsiteX0" fmla="*/ 17285 w 42230"/>
                  <a:gd name="connsiteY0" fmla="*/ 66691 h 66675"/>
                  <a:gd name="connsiteX1" fmla="*/ 58 w 42230"/>
                  <a:gd name="connsiteY1" fmla="*/ 66691 h 66675"/>
                  <a:gd name="connsiteX2" fmla="*/ 58 w 42230"/>
                  <a:gd name="connsiteY2" fmla="*/ 1504 h 66675"/>
                  <a:gd name="connsiteX3" fmla="*/ 16057 w 42230"/>
                  <a:gd name="connsiteY3" fmla="*/ 1504 h 66675"/>
                  <a:gd name="connsiteX4" fmla="*/ 16057 w 42230"/>
                  <a:gd name="connsiteY4" fmla="*/ 10769 h 66675"/>
                  <a:gd name="connsiteX5" fmla="*/ 23461 w 42230"/>
                  <a:gd name="connsiteY5" fmla="*/ 2100 h 66675"/>
                  <a:gd name="connsiteX6" fmla="*/ 30939 w 42230"/>
                  <a:gd name="connsiteY6" fmla="*/ 16 h 66675"/>
                  <a:gd name="connsiteX7" fmla="*/ 42288 w 42230"/>
                  <a:gd name="connsiteY7" fmla="*/ 3290 h 66675"/>
                  <a:gd name="connsiteX8" fmla="*/ 36930 w 42230"/>
                  <a:gd name="connsiteY8" fmla="*/ 18322 h 66675"/>
                  <a:gd name="connsiteX9" fmla="*/ 28856 w 42230"/>
                  <a:gd name="connsiteY9" fmla="*/ 15494 h 66675"/>
                  <a:gd name="connsiteX10" fmla="*/ 22717 w 42230"/>
                  <a:gd name="connsiteY10" fmla="*/ 17503 h 66675"/>
                  <a:gd name="connsiteX11" fmla="*/ 18736 w 42230"/>
                  <a:gd name="connsiteY11" fmla="*/ 24684 h 66675"/>
                  <a:gd name="connsiteX12" fmla="*/ 172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85" y="66691"/>
                    </a:moveTo>
                    <a:lnTo>
                      <a:pt x="58" y="66691"/>
                    </a:lnTo>
                    <a:lnTo>
                      <a:pt x="58" y="1504"/>
                    </a:lnTo>
                    <a:lnTo>
                      <a:pt x="16057" y="1504"/>
                    </a:lnTo>
                    <a:lnTo>
                      <a:pt x="16057" y="10769"/>
                    </a:lnTo>
                    <a:cubicBezTo>
                      <a:pt x="18810" y="6378"/>
                      <a:pt x="21266" y="3513"/>
                      <a:pt x="23461" y="2100"/>
                    </a:cubicBezTo>
                    <a:cubicBezTo>
                      <a:pt x="25656" y="723"/>
                      <a:pt x="28149" y="16"/>
                      <a:pt x="30939" y="16"/>
                    </a:cubicBezTo>
                    <a:cubicBezTo>
                      <a:pt x="34846" y="16"/>
                      <a:pt x="38641" y="1095"/>
                      <a:pt x="42288" y="3290"/>
                    </a:cubicBezTo>
                    <a:lnTo>
                      <a:pt x="36930" y="18322"/>
                    </a:lnTo>
                    <a:cubicBezTo>
                      <a:pt x="34028" y="16424"/>
                      <a:pt x="31349" y="15494"/>
                      <a:pt x="28856" y="15494"/>
                    </a:cubicBezTo>
                    <a:cubicBezTo>
                      <a:pt x="26437" y="15494"/>
                      <a:pt x="24391" y="16164"/>
                      <a:pt x="22717" y="17503"/>
                    </a:cubicBezTo>
                    <a:cubicBezTo>
                      <a:pt x="21005" y="18806"/>
                      <a:pt x="19703" y="21224"/>
                      <a:pt x="18736" y="24684"/>
                    </a:cubicBezTo>
                    <a:cubicBezTo>
                      <a:pt x="17768" y="28182"/>
                      <a:pt x="17285" y="35474"/>
                      <a:pt x="17285" y="46562"/>
                    </a:cubicBezTo>
                    <a:close/>
                  </a:path>
                </a:pathLst>
              </a:custGeom>
              <a:solidFill>
                <a:srgbClr val="000000"/>
              </a:solidFill>
              <a:ln w="9525" cap="flat">
                <a:noFill/>
                <a:prstDash val="solid"/>
                <a:miter/>
              </a:ln>
            </p:spPr>
            <p:txBody>
              <a:bodyPr rtlCol="0" anchor="ctr"/>
              <a:lstStyle/>
              <a:p>
                <a:endParaRPr lang="en-CA"/>
              </a:p>
            </p:txBody>
          </p:sp>
          <p:sp>
            <p:nvSpPr>
              <p:cNvPr id="721" name="Freeform: Shape 720">
                <a:extLst>
                  <a:ext uri="{FF2B5EF4-FFF2-40B4-BE49-F238E27FC236}">
                    <a16:creationId xmlns:a16="http://schemas.microsoft.com/office/drawing/2014/main" id="{D11ABA5C-9EDD-447C-925F-7100DB872C12}"/>
                  </a:ext>
                </a:extLst>
              </p:cNvPr>
              <p:cNvSpPr/>
              <p:nvPr/>
            </p:nvSpPr>
            <p:spPr>
              <a:xfrm>
                <a:off x="1251135" y="1142330"/>
                <a:ext cx="61540" cy="68163"/>
              </a:xfrm>
              <a:custGeom>
                <a:avLst/>
                <a:gdLst>
                  <a:gd name="connsiteX0" fmla="*/ 60710 w 61540"/>
                  <a:gd name="connsiteY0" fmla="*/ 20777 h 68163"/>
                  <a:gd name="connsiteX1" fmla="*/ 43707 w 61540"/>
                  <a:gd name="connsiteY1" fmla="*/ 23828 h 68163"/>
                  <a:gd name="connsiteX2" fmla="*/ 39837 w 61540"/>
                  <a:gd name="connsiteY2" fmla="*/ 16164 h 68163"/>
                  <a:gd name="connsiteX3" fmla="*/ 31949 w 61540"/>
                  <a:gd name="connsiteY3" fmla="*/ 13596 h 68163"/>
                  <a:gd name="connsiteX4" fmla="*/ 21643 w 61540"/>
                  <a:gd name="connsiteY4" fmla="*/ 18024 h 68163"/>
                  <a:gd name="connsiteX5" fmla="*/ 17811 w 61540"/>
                  <a:gd name="connsiteY5" fmla="*/ 32907 h 68163"/>
                  <a:gd name="connsiteX6" fmla="*/ 21717 w 61540"/>
                  <a:gd name="connsiteY6" fmla="*/ 49315 h 68163"/>
                  <a:gd name="connsiteX7" fmla="*/ 32172 w 61540"/>
                  <a:gd name="connsiteY7" fmla="*/ 54115 h 68163"/>
                  <a:gd name="connsiteX8" fmla="*/ 40209 w 61540"/>
                  <a:gd name="connsiteY8" fmla="*/ 51324 h 68163"/>
                  <a:gd name="connsiteX9" fmla="*/ 44637 w 61540"/>
                  <a:gd name="connsiteY9" fmla="*/ 41688 h 68163"/>
                  <a:gd name="connsiteX10" fmla="*/ 61603 w 61540"/>
                  <a:gd name="connsiteY10" fmla="*/ 44590 h 68163"/>
                  <a:gd name="connsiteX11" fmla="*/ 51446 w 61540"/>
                  <a:gd name="connsiteY11" fmla="*/ 62226 h 68163"/>
                  <a:gd name="connsiteX12" fmla="*/ 31391 w 61540"/>
                  <a:gd name="connsiteY12" fmla="*/ 68179 h 68163"/>
                  <a:gd name="connsiteX13" fmla="*/ 8583 w 61540"/>
                  <a:gd name="connsiteY13" fmla="*/ 59138 h 68163"/>
                  <a:gd name="connsiteX14" fmla="*/ 63 w 61540"/>
                  <a:gd name="connsiteY14" fmla="*/ 34172 h 68163"/>
                  <a:gd name="connsiteX15" fmla="*/ 8620 w 61540"/>
                  <a:gd name="connsiteY15" fmla="*/ 9020 h 68163"/>
                  <a:gd name="connsiteX16" fmla="*/ 31689 w 61540"/>
                  <a:gd name="connsiteY16" fmla="*/ 16 h 68163"/>
                  <a:gd name="connsiteX17" fmla="*/ 50627 w 61540"/>
                  <a:gd name="connsiteY17" fmla="*/ 5150 h 68163"/>
                  <a:gd name="connsiteX18" fmla="*/ 6071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10" y="20777"/>
                    </a:moveTo>
                    <a:lnTo>
                      <a:pt x="43707" y="23828"/>
                    </a:lnTo>
                    <a:cubicBezTo>
                      <a:pt x="43149" y="20443"/>
                      <a:pt x="41846" y="17875"/>
                      <a:pt x="39837" y="16164"/>
                    </a:cubicBezTo>
                    <a:cubicBezTo>
                      <a:pt x="37791" y="14452"/>
                      <a:pt x="35149" y="13596"/>
                      <a:pt x="31949" y="13596"/>
                    </a:cubicBezTo>
                    <a:cubicBezTo>
                      <a:pt x="27633" y="13596"/>
                      <a:pt x="24210" y="15085"/>
                      <a:pt x="21643" y="18024"/>
                    </a:cubicBezTo>
                    <a:cubicBezTo>
                      <a:pt x="19076" y="21001"/>
                      <a:pt x="17811" y="25986"/>
                      <a:pt x="17811" y="32907"/>
                    </a:cubicBezTo>
                    <a:cubicBezTo>
                      <a:pt x="17811" y="40646"/>
                      <a:pt x="19113" y="46115"/>
                      <a:pt x="21717" y="49315"/>
                    </a:cubicBezTo>
                    <a:cubicBezTo>
                      <a:pt x="24322" y="52515"/>
                      <a:pt x="27782" y="54115"/>
                      <a:pt x="32172" y="54115"/>
                    </a:cubicBezTo>
                    <a:cubicBezTo>
                      <a:pt x="35447" y="54115"/>
                      <a:pt x="38126" y="53185"/>
                      <a:pt x="40209" y="51324"/>
                    </a:cubicBezTo>
                    <a:cubicBezTo>
                      <a:pt x="42293" y="49464"/>
                      <a:pt x="43781" y="46264"/>
                      <a:pt x="44637" y="41688"/>
                    </a:cubicBezTo>
                    <a:lnTo>
                      <a:pt x="61603" y="44590"/>
                    </a:lnTo>
                    <a:cubicBezTo>
                      <a:pt x="59817" y="52366"/>
                      <a:pt x="56431" y="58245"/>
                      <a:pt x="51446" y="62226"/>
                    </a:cubicBezTo>
                    <a:cubicBezTo>
                      <a:pt x="46460" y="66170"/>
                      <a:pt x="39763" y="68179"/>
                      <a:pt x="31391" y="68179"/>
                    </a:cubicBezTo>
                    <a:cubicBezTo>
                      <a:pt x="21829" y="68179"/>
                      <a:pt x="14239" y="65165"/>
                      <a:pt x="8583" y="59138"/>
                    </a:cubicBezTo>
                    <a:cubicBezTo>
                      <a:pt x="2891" y="53110"/>
                      <a:pt x="63" y="44813"/>
                      <a:pt x="63" y="34172"/>
                    </a:cubicBezTo>
                    <a:cubicBezTo>
                      <a:pt x="63" y="23382"/>
                      <a:pt x="2928" y="15010"/>
                      <a:pt x="8620" y="9020"/>
                    </a:cubicBezTo>
                    <a:cubicBezTo>
                      <a:pt x="14276" y="3030"/>
                      <a:pt x="21978" y="16"/>
                      <a:pt x="31689" y="16"/>
                    </a:cubicBezTo>
                    <a:cubicBezTo>
                      <a:pt x="39614" y="16"/>
                      <a:pt x="45939" y="1727"/>
                      <a:pt x="50627" y="5150"/>
                    </a:cubicBezTo>
                    <a:cubicBezTo>
                      <a:pt x="55315" y="8574"/>
                      <a:pt x="58664" y="13783"/>
                      <a:pt x="60710" y="20777"/>
                    </a:cubicBezTo>
                    <a:close/>
                  </a:path>
                </a:pathLst>
              </a:custGeom>
              <a:solidFill>
                <a:srgbClr val="000000"/>
              </a:solidFill>
              <a:ln w="9525" cap="flat">
                <a:noFill/>
                <a:prstDash val="solid"/>
                <a:miter/>
              </a:ln>
            </p:spPr>
            <p:txBody>
              <a:bodyPr rtlCol="0" anchor="ctr"/>
              <a:lstStyle/>
              <a:p>
                <a:endParaRPr lang="en-CA"/>
              </a:p>
            </p:txBody>
          </p:sp>
          <p:sp>
            <p:nvSpPr>
              <p:cNvPr id="722" name="Freeform: Shape 721">
                <a:extLst>
                  <a:ext uri="{FF2B5EF4-FFF2-40B4-BE49-F238E27FC236}">
                    <a16:creationId xmlns:a16="http://schemas.microsoft.com/office/drawing/2014/main" id="{560E40B6-93D6-484A-982C-DF9DEA5F2ADE}"/>
                  </a:ext>
                </a:extLst>
              </p:cNvPr>
              <p:cNvSpPr/>
              <p:nvPr/>
            </p:nvSpPr>
            <p:spPr>
              <a:xfrm>
                <a:off x="1319832" y="1142330"/>
                <a:ext cx="60925" cy="68163"/>
              </a:xfrm>
              <a:custGeom>
                <a:avLst/>
                <a:gdLst>
                  <a:gd name="connsiteX0" fmla="*/ 42858 w 60925"/>
                  <a:gd name="connsiteY0" fmla="*/ 45929 h 68163"/>
                  <a:gd name="connsiteX1" fmla="*/ 60048 w 60925"/>
                  <a:gd name="connsiteY1" fmla="*/ 48832 h 68163"/>
                  <a:gd name="connsiteX2" fmla="*/ 49593 w 60925"/>
                  <a:gd name="connsiteY2" fmla="*/ 63231 h 68163"/>
                  <a:gd name="connsiteX3" fmla="*/ 31696 w 60925"/>
                  <a:gd name="connsiteY3" fmla="*/ 68179 h 68163"/>
                  <a:gd name="connsiteX4" fmla="*/ 6507 w 60925"/>
                  <a:gd name="connsiteY4" fmla="*/ 57054 h 68163"/>
                  <a:gd name="connsiteX5" fmla="*/ 70 w 60925"/>
                  <a:gd name="connsiteY5" fmla="*/ 34581 h 68163"/>
                  <a:gd name="connsiteX6" fmla="*/ 8553 w 60925"/>
                  <a:gd name="connsiteY6" fmla="*/ 9206 h 68163"/>
                  <a:gd name="connsiteX7" fmla="*/ 29985 w 60925"/>
                  <a:gd name="connsiteY7" fmla="*/ 16 h 68163"/>
                  <a:gd name="connsiteX8" fmla="*/ 52941 w 60925"/>
                  <a:gd name="connsiteY8" fmla="*/ 9615 h 68163"/>
                  <a:gd name="connsiteX9" fmla="*/ 60978 w 60925"/>
                  <a:gd name="connsiteY9" fmla="*/ 39083 h 68163"/>
                  <a:gd name="connsiteX10" fmla="*/ 17744 w 60925"/>
                  <a:gd name="connsiteY10" fmla="*/ 39083 h 68163"/>
                  <a:gd name="connsiteX11" fmla="*/ 21948 w 60925"/>
                  <a:gd name="connsiteY11" fmla="*/ 50990 h 68163"/>
                  <a:gd name="connsiteX12" fmla="*/ 31882 w 60925"/>
                  <a:gd name="connsiteY12" fmla="*/ 55268 h 68163"/>
                  <a:gd name="connsiteX13" fmla="*/ 38691 w 60925"/>
                  <a:gd name="connsiteY13" fmla="*/ 53073 h 68163"/>
                  <a:gd name="connsiteX14" fmla="*/ 42858 w 60925"/>
                  <a:gd name="connsiteY14" fmla="*/ 45929 h 68163"/>
                  <a:gd name="connsiteX15" fmla="*/ 43863 w 60925"/>
                  <a:gd name="connsiteY15" fmla="*/ 28517 h 68163"/>
                  <a:gd name="connsiteX16" fmla="*/ 39993 w 60925"/>
                  <a:gd name="connsiteY16" fmla="*/ 17131 h 68163"/>
                  <a:gd name="connsiteX17" fmla="*/ 31026 w 60925"/>
                  <a:gd name="connsiteY17" fmla="*/ 13224 h 68163"/>
                  <a:gd name="connsiteX18" fmla="*/ 21687 w 60925"/>
                  <a:gd name="connsiteY18" fmla="*/ 17317 h 68163"/>
                  <a:gd name="connsiteX19" fmla="*/ 1807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8" y="45929"/>
                    </a:moveTo>
                    <a:lnTo>
                      <a:pt x="60048" y="48832"/>
                    </a:lnTo>
                    <a:cubicBezTo>
                      <a:pt x="57853" y="55120"/>
                      <a:pt x="54355" y="59919"/>
                      <a:pt x="49593" y="63231"/>
                    </a:cubicBezTo>
                    <a:cubicBezTo>
                      <a:pt x="44830" y="66505"/>
                      <a:pt x="38840" y="68179"/>
                      <a:pt x="31696" y="68179"/>
                    </a:cubicBezTo>
                    <a:cubicBezTo>
                      <a:pt x="20348" y="68179"/>
                      <a:pt x="11976" y="64459"/>
                      <a:pt x="6507" y="57054"/>
                    </a:cubicBezTo>
                    <a:cubicBezTo>
                      <a:pt x="2228" y="51101"/>
                      <a:pt x="70" y="43623"/>
                      <a:pt x="70" y="34581"/>
                    </a:cubicBezTo>
                    <a:cubicBezTo>
                      <a:pt x="70" y="23791"/>
                      <a:pt x="2898" y="15308"/>
                      <a:pt x="8553" y="9206"/>
                    </a:cubicBezTo>
                    <a:cubicBezTo>
                      <a:pt x="14209" y="3067"/>
                      <a:pt x="21353" y="16"/>
                      <a:pt x="29985" y="16"/>
                    </a:cubicBezTo>
                    <a:cubicBezTo>
                      <a:pt x="39658" y="16"/>
                      <a:pt x="47323" y="3216"/>
                      <a:pt x="52941" y="9615"/>
                    </a:cubicBezTo>
                    <a:cubicBezTo>
                      <a:pt x="58560" y="16015"/>
                      <a:pt x="61238" y="25838"/>
                      <a:pt x="60978" y="39083"/>
                    </a:cubicBezTo>
                    <a:lnTo>
                      <a:pt x="17744" y="39083"/>
                    </a:lnTo>
                    <a:cubicBezTo>
                      <a:pt x="17892" y="44181"/>
                      <a:pt x="19269" y="48162"/>
                      <a:pt x="21948" y="50990"/>
                    </a:cubicBezTo>
                    <a:cubicBezTo>
                      <a:pt x="24590" y="53854"/>
                      <a:pt x="27901" y="55268"/>
                      <a:pt x="31882" y="55268"/>
                    </a:cubicBezTo>
                    <a:cubicBezTo>
                      <a:pt x="34598" y="55268"/>
                      <a:pt x="36868" y="54524"/>
                      <a:pt x="38691" y="53073"/>
                    </a:cubicBezTo>
                    <a:cubicBezTo>
                      <a:pt x="40551" y="51585"/>
                      <a:pt x="41928" y="49204"/>
                      <a:pt x="42858" y="45929"/>
                    </a:cubicBezTo>
                    <a:moveTo>
                      <a:pt x="43863" y="28517"/>
                    </a:moveTo>
                    <a:cubicBezTo>
                      <a:pt x="43714" y="23531"/>
                      <a:pt x="42449" y="19698"/>
                      <a:pt x="39993" y="17131"/>
                    </a:cubicBezTo>
                    <a:cubicBezTo>
                      <a:pt x="37538" y="14527"/>
                      <a:pt x="34524" y="13224"/>
                      <a:pt x="31026" y="13224"/>
                    </a:cubicBezTo>
                    <a:cubicBezTo>
                      <a:pt x="27269" y="13224"/>
                      <a:pt x="24143" y="14601"/>
                      <a:pt x="21687" y="17317"/>
                    </a:cubicBezTo>
                    <a:cubicBezTo>
                      <a:pt x="19232" y="20071"/>
                      <a:pt x="18041" y="23791"/>
                      <a:pt x="18078" y="28517"/>
                    </a:cubicBezTo>
                    <a:close/>
                  </a:path>
                </a:pathLst>
              </a:custGeom>
              <a:solidFill>
                <a:srgbClr val="000000"/>
              </a:solidFill>
              <a:ln w="9525" cap="flat">
                <a:noFill/>
                <a:prstDash val="solid"/>
                <a:miter/>
              </a:ln>
            </p:spPr>
            <p:txBody>
              <a:bodyPr rtlCol="0" anchor="ctr"/>
              <a:lstStyle/>
              <a:p>
                <a:endParaRPr lang="en-CA"/>
              </a:p>
            </p:txBody>
          </p:sp>
          <p:sp>
            <p:nvSpPr>
              <p:cNvPr id="723" name="Freeform: Shape 722">
                <a:extLst>
                  <a:ext uri="{FF2B5EF4-FFF2-40B4-BE49-F238E27FC236}">
                    <a16:creationId xmlns:a16="http://schemas.microsoft.com/office/drawing/2014/main" id="{AB640FBA-8A0E-4D37-A894-5BC7BB49CD5C}"/>
                  </a:ext>
                </a:extLst>
              </p:cNvPr>
              <p:cNvSpPr/>
              <p:nvPr/>
            </p:nvSpPr>
            <p:spPr>
              <a:xfrm>
                <a:off x="1394668" y="1142330"/>
                <a:ext cx="59419" cy="66675"/>
              </a:xfrm>
              <a:custGeom>
                <a:avLst/>
                <a:gdLst>
                  <a:gd name="connsiteX0" fmla="*/ 59497 w 59419"/>
                  <a:gd name="connsiteY0" fmla="*/ 66691 h 66675"/>
                  <a:gd name="connsiteX1" fmla="*/ 42270 w 59419"/>
                  <a:gd name="connsiteY1" fmla="*/ 66691 h 66675"/>
                  <a:gd name="connsiteX2" fmla="*/ 42270 w 59419"/>
                  <a:gd name="connsiteY2" fmla="*/ 33428 h 66675"/>
                  <a:gd name="connsiteX3" fmla="*/ 41154 w 59419"/>
                  <a:gd name="connsiteY3" fmla="*/ 19773 h 66675"/>
                  <a:gd name="connsiteX4" fmla="*/ 37582 w 59419"/>
                  <a:gd name="connsiteY4" fmla="*/ 14936 h 66675"/>
                  <a:gd name="connsiteX5" fmla="*/ 31592 w 59419"/>
                  <a:gd name="connsiteY5" fmla="*/ 13224 h 66675"/>
                  <a:gd name="connsiteX6" fmla="*/ 23555 w 59419"/>
                  <a:gd name="connsiteY6" fmla="*/ 15680 h 66675"/>
                  <a:gd name="connsiteX7" fmla="*/ 18644 w 59419"/>
                  <a:gd name="connsiteY7" fmla="*/ 22191 h 66675"/>
                  <a:gd name="connsiteX8" fmla="*/ 17342 w 59419"/>
                  <a:gd name="connsiteY8" fmla="*/ 37149 h 66675"/>
                  <a:gd name="connsiteX9" fmla="*/ 17342 w 59419"/>
                  <a:gd name="connsiteY9" fmla="*/ 66691 h 66675"/>
                  <a:gd name="connsiteX10" fmla="*/ 77 w 59419"/>
                  <a:gd name="connsiteY10" fmla="*/ 66691 h 66675"/>
                  <a:gd name="connsiteX11" fmla="*/ 77 w 59419"/>
                  <a:gd name="connsiteY11" fmla="*/ 1504 h 66675"/>
                  <a:gd name="connsiteX12" fmla="*/ 16114 w 59419"/>
                  <a:gd name="connsiteY12" fmla="*/ 1504 h 66675"/>
                  <a:gd name="connsiteX13" fmla="*/ 16114 w 59419"/>
                  <a:gd name="connsiteY13" fmla="*/ 11066 h 66675"/>
                  <a:gd name="connsiteX14" fmla="*/ 37582 w 59419"/>
                  <a:gd name="connsiteY14" fmla="*/ 16 h 66675"/>
                  <a:gd name="connsiteX15" fmla="*/ 48037 w 59419"/>
                  <a:gd name="connsiteY15" fmla="*/ 2062 h 66675"/>
                  <a:gd name="connsiteX16" fmla="*/ 55181 w 59419"/>
                  <a:gd name="connsiteY16" fmla="*/ 7308 h 66675"/>
                  <a:gd name="connsiteX17" fmla="*/ 58567 w 59419"/>
                  <a:gd name="connsiteY17" fmla="*/ 14564 h 66675"/>
                  <a:gd name="connsiteX18" fmla="*/ 59497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7" y="66691"/>
                    </a:moveTo>
                    <a:lnTo>
                      <a:pt x="42270" y="66691"/>
                    </a:lnTo>
                    <a:lnTo>
                      <a:pt x="42270" y="33428"/>
                    </a:lnTo>
                    <a:cubicBezTo>
                      <a:pt x="42270" y="26396"/>
                      <a:pt x="41898" y="21819"/>
                      <a:pt x="41154" y="19773"/>
                    </a:cubicBezTo>
                    <a:cubicBezTo>
                      <a:pt x="40410" y="17689"/>
                      <a:pt x="39219" y="16089"/>
                      <a:pt x="37582" y="14936"/>
                    </a:cubicBezTo>
                    <a:cubicBezTo>
                      <a:pt x="35908" y="13783"/>
                      <a:pt x="33899" y="13224"/>
                      <a:pt x="31592" y="13224"/>
                    </a:cubicBezTo>
                    <a:cubicBezTo>
                      <a:pt x="28578" y="13224"/>
                      <a:pt x="25899" y="14043"/>
                      <a:pt x="23555" y="15680"/>
                    </a:cubicBezTo>
                    <a:cubicBezTo>
                      <a:pt x="21174" y="17317"/>
                      <a:pt x="19537" y="19475"/>
                      <a:pt x="18644" y="22191"/>
                    </a:cubicBezTo>
                    <a:cubicBezTo>
                      <a:pt x="17788" y="24870"/>
                      <a:pt x="17342" y="29893"/>
                      <a:pt x="17342" y="37149"/>
                    </a:cubicBezTo>
                    <a:lnTo>
                      <a:pt x="17342" y="66691"/>
                    </a:lnTo>
                    <a:lnTo>
                      <a:pt x="77" y="66691"/>
                    </a:lnTo>
                    <a:lnTo>
                      <a:pt x="77" y="1504"/>
                    </a:lnTo>
                    <a:lnTo>
                      <a:pt x="16114" y="1504"/>
                    </a:lnTo>
                    <a:lnTo>
                      <a:pt x="16114" y="11066"/>
                    </a:lnTo>
                    <a:cubicBezTo>
                      <a:pt x="21806" y="3699"/>
                      <a:pt x="28950" y="16"/>
                      <a:pt x="37582" y="16"/>
                    </a:cubicBezTo>
                    <a:cubicBezTo>
                      <a:pt x="41415" y="16"/>
                      <a:pt x="44875" y="723"/>
                      <a:pt x="48037" y="2062"/>
                    </a:cubicBezTo>
                    <a:cubicBezTo>
                      <a:pt x="51200" y="3439"/>
                      <a:pt x="53581" y="5188"/>
                      <a:pt x="55181" y="7308"/>
                    </a:cubicBezTo>
                    <a:cubicBezTo>
                      <a:pt x="56818" y="9467"/>
                      <a:pt x="57934" y="11885"/>
                      <a:pt x="58567" y="14564"/>
                    </a:cubicBezTo>
                    <a:cubicBezTo>
                      <a:pt x="59199" y="17280"/>
                      <a:pt x="59497" y="21150"/>
                      <a:pt x="59497" y="26172"/>
                    </a:cubicBezTo>
                    <a:close/>
                  </a:path>
                </a:pathLst>
              </a:custGeom>
              <a:solidFill>
                <a:srgbClr val="000000"/>
              </a:solidFill>
              <a:ln w="9525" cap="flat">
                <a:noFill/>
                <a:prstDash val="solid"/>
                <a:miter/>
              </a:ln>
            </p:spPr>
            <p:txBody>
              <a:bodyPr rtlCol="0" anchor="ctr"/>
              <a:lstStyle/>
              <a:p>
                <a:endParaRPr lang="en-CA"/>
              </a:p>
            </p:txBody>
          </p:sp>
          <p:sp>
            <p:nvSpPr>
              <p:cNvPr id="724" name="Freeform: Shape 723">
                <a:extLst>
                  <a:ext uri="{FF2B5EF4-FFF2-40B4-BE49-F238E27FC236}">
                    <a16:creationId xmlns:a16="http://schemas.microsoft.com/office/drawing/2014/main" id="{E5CB2BCC-8F3A-4846-8E04-CB659AB6BF87}"/>
                  </a:ext>
                </a:extLst>
              </p:cNvPr>
              <p:cNvSpPr/>
              <p:nvPr/>
            </p:nvSpPr>
            <p:spPr>
              <a:xfrm>
                <a:off x="1464474" y="1120787"/>
                <a:ext cx="38434" cy="89706"/>
              </a:xfrm>
              <a:custGeom>
                <a:avLst/>
                <a:gdLst>
                  <a:gd name="connsiteX0" fmla="*/ 37107 w 38434"/>
                  <a:gd name="connsiteY0" fmla="*/ 23047 h 89706"/>
                  <a:gd name="connsiteX1" fmla="*/ 37107 w 38434"/>
                  <a:gd name="connsiteY1" fmla="*/ 36777 h 89706"/>
                  <a:gd name="connsiteX2" fmla="*/ 25312 w 38434"/>
                  <a:gd name="connsiteY2" fmla="*/ 36777 h 89706"/>
                  <a:gd name="connsiteX3" fmla="*/ 25312 w 38434"/>
                  <a:gd name="connsiteY3" fmla="*/ 63082 h 89706"/>
                  <a:gd name="connsiteX4" fmla="*/ 25647 w 38434"/>
                  <a:gd name="connsiteY4" fmla="*/ 72346 h 89706"/>
                  <a:gd name="connsiteX5" fmla="*/ 27210 w 38434"/>
                  <a:gd name="connsiteY5" fmla="*/ 74542 h 89706"/>
                  <a:gd name="connsiteX6" fmla="*/ 30112 w 38434"/>
                  <a:gd name="connsiteY6" fmla="*/ 75397 h 89706"/>
                  <a:gd name="connsiteX7" fmla="*/ 37032 w 38434"/>
                  <a:gd name="connsiteY7" fmla="*/ 73760 h 89706"/>
                  <a:gd name="connsiteX8" fmla="*/ 38520 w 38434"/>
                  <a:gd name="connsiteY8" fmla="*/ 87118 h 89706"/>
                  <a:gd name="connsiteX9" fmla="*/ 24903 w 38434"/>
                  <a:gd name="connsiteY9" fmla="*/ 89722 h 89706"/>
                  <a:gd name="connsiteX10" fmla="*/ 16494 w 38434"/>
                  <a:gd name="connsiteY10" fmla="*/ 88159 h 89706"/>
                  <a:gd name="connsiteX11" fmla="*/ 10987 w 38434"/>
                  <a:gd name="connsiteY11" fmla="*/ 84104 h 89706"/>
                  <a:gd name="connsiteX12" fmla="*/ 8569 w 38434"/>
                  <a:gd name="connsiteY12" fmla="*/ 77369 h 89706"/>
                  <a:gd name="connsiteX13" fmla="*/ 8011 w 38434"/>
                  <a:gd name="connsiteY13" fmla="*/ 65203 h 89706"/>
                  <a:gd name="connsiteX14" fmla="*/ 8011 w 38434"/>
                  <a:gd name="connsiteY14" fmla="*/ 36777 h 89706"/>
                  <a:gd name="connsiteX15" fmla="*/ 86 w 38434"/>
                  <a:gd name="connsiteY15" fmla="*/ 36777 h 89706"/>
                  <a:gd name="connsiteX16" fmla="*/ 86 w 38434"/>
                  <a:gd name="connsiteY16" fmla="*/ 23047 h 89706"/>
                  <a:gd name="connsiteX17" fmla="*/ 8011 w 38434"/>
                  <a:gd name="connsiteY17" fmla="*/ 23047 h 89706"/>
                  <a:gd name="connsiteX18" fmla="*/ 8011 w 38434"/>
                  <a:gd name="connsiteY18" fmla="*/ 10099 h 89706"/>
                  <a:gd name="connsiteX19" fmla="*/ 25312 w 38434"/>
                  <a:gd name="connsiteY19" fmla="*/ 16 h 89706"/>
                  <a:gd name="connsiteX20" fmla="*/ 2531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7" y="23047"/>
                    </a:moveTo>
                    <a:lnTo>
                      <a:pt x="37107" y="36777"/>
                    </a:lnTo>
                    <a:lnTo>
                      <a:pt x="25312" y="36777"/>
                    </a:lnTo>
                    <a:lnTo>
                      <a:pt x="25312" y="63082"/>
                    </a:lnTo>
                    <a:cubicBezTo>
                      <a:pt x="25312" y="68402"/>
                      <a:pt x="25424" y="71491"/>
                      <a:pt x="25647" y="72346"/>
                    </a:cubicBezTo>
                    <a:cubicBezTo>
                      <a:pt x="25870" y="73239"/>
                      <a:pt x="26391" y="73984"/>
                      <a:pt x="27210" y="74542"/>
                    </a:cubicBezTo>
                    <a:cubicBezTo>
                      <a:pt x="27991" y="75100"/>
                      <a:pt x="28958" y="75397"/>
                      <a:pt x="30112" y="75397"/>
                    </a:cubicBezTo>
                    <a:cubicBezTo>
                      <a:pt x="31712" y="75397"/>
                      <a:pt x="34018" y="74839"/>
                      <a:pt x="37032" y="73760"/>
                    </a:cubicBezTo>
                    <a:lnTo>
                      <a:pt x="38520" y="87118"/>
                    </a:lnTo>
                    <a:cubicBezTo>
                      <a:pt x="34502" y="88829"/>
                      <a:pt x="29963" y="89722"/>
                      <a:pt x="24903" y="89722"/>
                    </a:cubicBezTo>
                    <a:cubicBezTo>
                      <a:pt x="21777" y="89722"/>
                      <a:pt x="18987" y="89201"/>
                      <a:pt x="16494" y="88159"/>
                    </a:cubicBezTo>
                    <a:cubicBezTo>
                      <a:pt x="14001" y="87080"/>
                      <a:pt x="12141" y="85741"/>
                      <a:pt x="10987" y="84104"/>
                    </a:cubicBezTo>
                    <a:cubicBezTo>
                      <a:pt x="9834" y="82430"/>
                      <a:pt x="9015" y="80197"/>
                      <a:pt x="8569" y="77369"/>
                    </a:cubicBezTo>
                    <a:cubicBezTo>
                      <a:pt x="8197" y="75360"/>
                      <a:pt x="8011" y="71305"/>
                      <a:pt x="8011" y="65203"/>
                    </a:cubicBezTo>
                    <a:lnTo>
                      <a:pt x="8011" y="36777"/>
                    </a:lnTo>
                    <a:lnTo>
                      <a:pt x="86" y="36777"/>
                    </a:lnTo>
                    <a:lnTo>
                      <a:pt x="86" y="23047"/>
                    </a:lnTo>
                    <a:lnTo>
                      <a:pt x="8011" y="23047"/>
                    </a:lnTo>
                    <a:lnTo>
                      <a:pt x="8011" y="10099"/>
                    </a:lnTo>
                    <a:lnTo>
                      <a:pt x="25312" y="16"/>
                    </a:lnTo>
                    <a:lnTo>
                      <a:pt x="25312" y="23047"/>
                    </a:lnTo>
                    <a:close/>
                  </a:path>
                </a:pathLst>
              </a:custGeom>
              <a:solidFill>
                <a:srgbClr val="000000"/>
              </a:solidFill>
              <a:ln w="9525" cap="flat">
                <a:noFill/>
                <a:prstDash val="solid"/>
                <a:miter/>
              </a:ln>
            </p:spPr>
            <p:txBody>
              <a:bodyPr rtlCol="0" anchor="ctr"/>
              <a:lstStyle/>
              <a:p>
                <a:endParaRPr lang="en-CA"/>
              </a:p>
            </p:txBody>
          </p:sp>
          <p:sp>
            <p:nvSpPr>
              <p:cNvPr id="725" name="Freeform: Shape 724">
                <a:extLst>
                  <a:ext uri="{FF2B5EF4-FFF2-40B4-BE49-F238E27FC236}">
                    <a16:creationId xmlns:a16="http://schemas.microsoft.com/office/drawing/2014/main" id="{A917FCB3-F51C-44C4-BAC1-3C706EF930B4}"/>
                  </a:ext>
                </a:extLst>
              </p:cNvPr>
              <p:cNvSpPr/>
              <p:nvPr/>
            </p:nvSpPr>
            <p:spPr>
              <a:xfrm>
                <a:off x="1508910" y="1142330"/>
                <a:ext cx="61242" cy="68163"/>
              </a:xfrm>
              <a:custGeom>
                <a:avLst/>
                <a:gdLst>
                  <a:gd name="connsiteX0" fmla="*/ 17540 w 61242"/>
                  <a:gd name="connsiteY0" fmla="*/ 21373 h 68163"/>
                  <a:gd name="connsiteX1" fmla="*/ 1876 w 61242"/>
                  <a:gd name="connsiteY1" fmla="*/ 18545 h 68163"/>
                  <a:gd name="connsiteX2" fmla="*/ 10954 w 61242"/>
                  <a:gd name="connsiteY2" fmla="*/ 4555 h 68163"/>
                  <a:gd name="connsiteX3" fmla="*/ 30116 w 61242"/>
                  <a:gd name="connsiteY3" fmla="*/ 16 h 68163"/>
                  <a:gd name="connsiteX4" fmla="*/ 47306 w 61242"/>
                  <a:gd name="connsiteY4" fmla="*/ 2769 h 68163"/>
                  <a:gd name="connsiteX5" fmla="*/ 55268 w 61242"/>
                  <a:gd name="connsiteY5" fmla="*/ 9690 h 68163"/>
                  <a:gd name="connsiteX6" fmla="*/ 57575 w 61242"/>
                  <a:gd name="connsiteY6" fmla="*/ 25131 h 68163"/>
                  <a:gd name="connsiteX7" fmla="*/ 57389 w 61242"/>
                  <a:gd name="connsiteY7" fmla="*/ 45260 h 68163"/>
                  <a:gd name="connsiteX8" fmla="*/ 58207 w 61242"/>
                  <a:gd name="connsiteY8" fmla="*/ 57947 h 68163"/>
                  <a:gd name="connsiteX9" fmla="*/ 61333 w 61242"/>
                  <a:gd name="connsiteY9" fmla="*/ 66691 h 68163"/>
                  <a:gd name="connsiteX10" fmla="*/ 44255 w 61242"/>
                  <a:gd name="connsiteY10" fmla="*/ 66691 h 68163"/>
                  <a:gd name="connsiteX11" fmla="*/ 42580 w 61242"/>
                  <a:gd name="connsiteY11" fmla="*/ 61594 h 68163"/>
                  <a:gd name="connsiteX12" fmla="*/ 41985 w 61242"/>
                  <a:gd name="connsiteY12" fmla="*/ 59584 h 68163"/>
                  <a:gd name="connsiteX13" fmla="*/ 32534 w 61242"/>
                  <a:gd name="connsiteY13" fmla="*/ 66021 h 68163"/>
                  <a:gd name="connsiteX14" fmla="*/ 21782 w 61242"/>
                  <a:gd name="connsiteY14" fmla="*/ 68179 h 68163"/>
                  <a:gd name="connsiteX15" fmla="*/ 5894 w 61242"/>
                  <a:gd name="connsiteY15" fmla="*/ 62710 h 68163"/>
                  <a:gd name="connsiteX16" fmla="*/ 90 w 61242"/>
                  <a:gd name="connsiteY16" fmla="*/ 48906 h 68163"/>
                  <a:gd name="connsiteX17" fmla="*/ 2732 w 61242"/>
                  <a:gd name="connsiteY17" fmla="*/ 39046 h 68163"/>
                  <a:gd name="connsiteX18" fmla="*/ 10136 w 61242"/>
                  <a:gd name="connsiteY18" fmla="*/ 32386 h 68163"/>
                  <a:gd name="connsiteX19" fmla="*/ 23865 w 61242"/>
                  <a:gd name="connsiteY19" fmla="*/ 28368 h 68163"/>
                  <a:gd name="connsiteX20" fmla="*/ 40608 w 61242"/>
                  <a:gd name="connsiteY20" fmla="*/ 24163 h 68163"/>
                  <a:gd name="connsiteX21" fmla="*/ 40608 w 61242"/>
                  <a:gd name="connsiteY21" fmla="*/ 22415 h 68163"/>
                  <a:gd name="connsiteX22" fmla="*/ 38153 w 61242"/>
                  <a:gd name="connsiteY22" fmla="*/ 15345 h 68163"/>
                  <a:gd name="connsiteX23" fmla="*/ 28888 w 61242"/>
                  <a:gd name="connsiteY23" fmla="*/ 13224 h 68163"/>
                  <a:gd name="connsiteX24" fmla="*/ 21707 w 61242"/>
                  <a:gd name="connsiteY24" fmla="*/ 15048 h 68163"/>
                  <a:gd name="connsiteX25" fmla="*/ 17540 w 61242"/>
                  <a:gd name="connsiteY25" fmla="*/ 21373 h 68163"/>
                  <a:gd name="connsiteX26" fmla="*/ 40608 w 61242"/>
                  <a:gd name="connsiteY26" fmla="*/ 35363 h 68163"/>
                  <a:gd name="connsiteX27" fmla="*/ 30116 w 61242"/>
                  <a:gd name="connsiteY27" fmla="*/ 38004 h 68163"/>
                  <a:gd name="connsiteX28" fmla="*/ 20740 w 61242"/>
                  <a:gd name="connsiteY28" fmla="*/ 41018 h 68163"/>
                  <a:gd name="connsiteX29" fmla="*/ 17354 w 61242"/>
                  <a:gd name="connsiteY29" fmla="*/ 47120 h 68163"/>
                  <a:gd name="connsiteX30" fmla="*/ 20070 w 61242"/>
                  <a:gd name="connsiteY30" fmla="*/ 53371 h 68163"/>
                  <a:gd name="connsiteX31" fmla="*/ 26953 w 61242"/>
                  <a:gd name="connsiteY31" fmla="*/ 56013 h 68163"/>
                  <a:gd name="connsiteX32" fmla="*/ 35846 w 61242"/>
                  <a:gd name="connsiteY32" fmla="*/ 52924 h 68163"/>
                  <a:gd name="connsiteX33" fmla="*/ 39939 w 61242"/>
                  <a:gd name="connsiteY33" fmla="*/ 47232 h 68163"/>
                  <a:gd name="connsiteX34" fmla="*/ 4060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40" y="21373"/>
                    </a:moveTo>
                    <a:lnTo>
                      <a:pt x="1876" y="18545"/>
                    </a:lnTo>
                    <a:cubicBezTo>
                      <a:pt x="3662" y="12257"/>
                      <a:pt x="6676" y="7606"/>
                      <a:pt x="10954" y="4555"/>
                    </a:cubicBezTo>
                    <a:cubicBezTo>
                      <a:pt x="15270" y="1541"/>
                      <a:pt x="21670" y="16"/>
                      <a:pt x="30116" y="16"/>
                    </a:cubicBezTo>
                    <a:cubicBezTo>
                      <a:pt x="37818" y="16"/>
                      <a:pt x="43548" y="946"/>
                      <a:pt x="47306" y="2769"/>
                    </a:cubicBezTo>
                    <a:cubicBezTo>
                      <a:pt x="51064" y="4555"/>
                      <a:pt x="53742" y="6899"/>
                      <a:pt x="55268" y="9690"/>
                    </a:cubicBezTo>
                    <a:cubicBezTo>
                      <a:pt x="56794" y="12480"/>
                      <a:pt x="57575" y="17652"/>
                      <a:pt x="57575" y="25131"/>
                    </a:cubicBezTo>
                    <a:lnTo>
                      <a:pt x="57389" y="45260"/>
                    </a:lnTo>
                    <a:cubicBezTo>
                      <a:pt x="57389" y="50990"/>
                      <a:pt x="57649" y="55231"/>
                      <a:pt x="58207" y="57947"/>
                    </a:cubicBezTo>
                    <a:cubicBezTo>
                      <a:pt x="58765" y="60663"/>
                      <a:pt x="59807" y="63566"/>
                      <a:pt x="61333" y="66691"/>
                    </a:cubicBezTo>
                    <a:lnTo>
                      <a:pt x="44255" y="66691"/>
                    </a:lnTo>
                    <a:cubicBezTo>
                      <a:pt x="43808" y="65538"/>
                      <a:pt x="43250" y="63863"/>
                      <a:pt x="42580" y="61594"/>
                    </a:cubicBezTo>
                    <a:cubicBezTo>
                      <a:pt x="42320" y="60589"/>
                      <a:pt x="42097" y="59882"/>
                      <a:pt x="41985" y="59584"/>
                    </a:cubicBezTo>
                    <a:cubicBezTo>
                      <a:pt x="39046" y="62449"/>
                      <a:pt x="35883" y="64570"/>
                      <a:pt x="32534" y="66021"/>
                    </a:cubicBezTo>
                    <a:cubicBezTo>
                      <a:pt x="29149" y="67435"/>
                      <a:pt x="25577" y="68179"/>
                      <a:pt x="21782" y="68179"/>
                    </a:cubicBezTo>
                    <a:cubicBezTo>
                      <a:pt x="15047" y="68179"/>
                      <a:pt x="9764" y="66356"/>
                      <a:pt x="5894" y="62710"/>
                    </a:cubicBezTo>
                    <a:cubicBezTo>
                      <a:pt x="2025" y="59063"/>
                      <a:pt x="90" y="54450"/>
                      <a:pt x="90" y="48906"/>
                    </a:cubicBezTo>
                    <a:cubicBezTo>
                      <a:pt x="90" y="45185"/>
                      <a:pt x="983" y="41911"/>
                      <a:pt x="2732" y="39046"/>
                    </a:cubicBezTo>
                    <a:cubicBezTo>
                      <a:pt x="4518" y="36144"/>
                      <a:pt x="6973" y="33949"/>
                      <a:pt x="10136" y="32386"/>
                    </a:cubicBezTo>
                    <a:cubicBezTo>
                      <a:pt x="13298" y="30861"/>
                      <a:pt x="17875" y="29521"/>
                      <a:pt x="23865" y="28368"/>
                    </a:cubicBezTo>
                    <a:cubicBezTo>
                      <a:pt x="31939" y="26879"/>
                      <a:pt x="37520" y="25466"/>
                      <a:pt x="40608" y="24163"/>
                    </a:cubicBezTo>
                    <a:lnTo>
                      <a:pt x="40608" y="22415"/>
                    </a:lnTo>
                    <a:cubicBezTo>
                      <a:pt x="40608" y="19103"/>
                      <a:pt x="39790" y="16759"/>
                      <a:pt x="38153" y="15345"/>
                    </a:cubicBezTo>
                    <a:cubicBezTo>
                      <a:pt x="36516" y="13931"/>
                      <a:pt x="33427" y="13224"/>
                      <a:pt x="28888" y="13224"/>
                    </a:cubicBezTo>
                    <a:cubicBezTo>
                      <a:pt x="25837" y="13224"/>
                      <a:pt x="23419" y="13820"/>
                      <a:pt x="21707" y="15048"/>
                    </a:cubicBezTo>
                    <a:cubicBezTo>
                      <a:pt x="19996" y="16238"/>
                      <a:pt x="18619" y="18359"/>
                      <a:pt x="17540" y="21373"/>
                    </a:cubicBezTo>
                    <a:moveTo>
                      <a:pt x="40608" y="35363"/>
                    </a:moveTo>
                    <a:cubicBezTo>
                      <a:pt x="38413" y="36107"/>
                      <a:pt x="34916" y="37000"/>
                      <a:pt x="30116" y="38004"/>
                    </a:cubicBezTo>
                    <a:cubicBezTo>
                      <a:pt x="25353" y="39046"/>
                      <a:pt x="22191" y="40051"/>
                      <a:pt x="20740" y="41018"/>
                    </a:cubicBezTo>
                    <a:cubicBezTo>
                      <a:pt x="18470" y="42618"/>
                      <a:pt x="17354" y="44664"/>
                      <a:pt x="17354" y="47120"/>
                    </a:cubicBezTo>
                    <a:cubicBezTo>
                      <a:pt x="17354" y="49539"/>
                      <a:pt x="18247" y="51622"/>
                      <a:pt x="20070" y="53371"/>
                    </a:cubicBezTo>
                    <a:cubicBezTo>
                      <a:pt x="21856" y="55120"/>
                      <a:pt x="24163" y="56013"/>
                      <a:pt x="26953" y="56013"/>
                    </a:cubicBezTo>
                    <a:cubicBezTo>
                      <a:pt x="30042" y="56013"/>
                      <a:pt x="33018" y="54971"/>
                      <a:pt x="35846" y="52924"/>
                    </a:cubicBezTo>
                    <a:cubicBezTo>
                      <a:pt x="37930" y="51399"/>
                      <a:pt x="39306" y="49464"/>
                      <a:pt x="39939" y="47232"/>
                    </a:cubicBezTo>
                    <a:cubicBezTo>
                      <a:pt x="40385" y="45743"/>
                      <a:pt x="40608" y="42953"/>
                      <a:pt x="40608" y="38823"/>
                    </a:cubicBezTo>
                    <a:close/>
                  </a:path>
                </a:pathLst>
              </a:custGeom>
              <a:solidFill>
                <a:srgbClr val="000000"/>
              </a:solidFill>
              <a:ln w="9525" cap="flat">
                <a:noFill/>
                <a:prstDash val="solid"/>
                <a:miter/>
              </a:ln>
            </p:spPr>
            <p:txBody>
              <a:bodyPr rtlCol="0" anchor="ctr"/>
              <a:lstStyle/>
              <a:p>
                <a:endParaRPr lang="en-CA"/>
              </a:p>
            </p:txBody>
          </p:sp>
          <p:sp>
            <p:nvSpPr>
              <p:cNvPr id="726" name="Freeform: Shape 725">
                <a:extLst>
                  <a:ext uri="{FF2B5EF4-FFF2-40B4-BE49-F238E27FC236}">
                    <a16:creationId xmlns:a16="http://schemas.microsoft.com/office/drawing/2014/main" id="{CB3A0136-14A5-4638-985F-C2741CE9A2FF}"/>
                  </a:ext>
                </a:extLst>
              </p:cNvPr>
              <p:cNvSpPr/>
              <p:nvPr/>
            </p:nvSpPr>
            <p:spPr>
              <a:xfrm>
                <a:off x="1579542" y="1142330"/>
                <a:ext cx="63586" cy="93129"/>
              </a:xfrm>
              <a:custGeom>
                <a:avLst/>
                <a:gdLst>
                  <a:gd name="connsiteX0" fmla="*/ 2367 w 63586"/>
                  <a:gd name="connsiteY0" fmla="*/ 71007 h 93129"/>
                  <a:gd name="connsiteX1" fmla="*/ 22049 w 63586"/>
                  <a:gd name="connsiteY1" fmla="*/ 73388 h 93129"/>
                  <a:gd name="connsiteX2" fmla="*/ 24319 w 63586"/>
                  <a:gd name="connsiteY2" fmla="*/ 78114 h 93129"/>
                  <a:gd name="connsiteX3" fmla="*/ 32058 w 63586"/>
                  <a:gd name="connsiteY3" fmla="*/ 79937 h 93129"/>
                  <a:gd name="connsiteX4" fmla="*/ 42178 w 63586"/>
                  <a:gd name="connsiteY4" fmla="*/ 77927 h 93129"/>
                  <a:gd name="connsiteX5" fmla="*/ 45639 w 63586"/>
                  <a:gd name="connsiteY5" fmla="*/ 73574 h 93129"/>
                  <a:gd name="connsiteX6" fmla="*/ 46420 w 63586"/>
                  <a:gd name="connsiteY6" fmla="*/ 65649 h 93129"/>
                  <a:gd name="connsiteX7" fmla="*/ 46420 w 63586"/>
                  <a:gd name="connsiteY7" fmla="*/ 56124 h 93129"/>
                  <a:gd name="connsiteX8" fmla="*/ 26924 w 63586"/>
                  <a:gd name="connsiteY8" fmla="*/ 66691 h 93129"/>
                  <a:gd name="connsiteX9" fmla="*/ 6088 w 63586"/>
                  <a:gd name="connsiteY9" fmla="*/ 55566 h 93129"/>
                  <a:gd name="connsiteX10" fmla="*/ 97 w 63586"/>
                  <a:gd name="connsiteY10" fmla="*/ 33725 h 93129"/>
                  <a:gd name="connsiteX11" fmla="*/ 7985 w 63586"/>
                  <a:gd name="connsiteY11" fmla="*/ 8685 h 93129"/>
                  <a:gd name="connsiteX12" fmla="*/ 27593 w 63586"/>
                  <a:gd name="connsiteY12" fmla="*/ 16 h 93129"/>
                  <a:gd name="connsiteX13" fmla="*/ 47536 w 63586"/>
                  <a:gd name="connsiteY13" fmla="*/ 10657 h 93129"/>
                  <a:gd name="connsiteX14" fmla="*/ 47536 w 63586"/>
                  <a:gd name="connsiteY14" fmla="*/ 1504 h 93129"/>
                  <a:gd name="connsiteX15" fmla="*/ 63684 w 63586"/>
                  <a:gd name="connsiteY15" fmla="*/ 1504 h 93129"/>
                  <a:gd name="connsiteX16" fmla="*/ 63684 w 63586"/>
                  <a:gd name="connsiteY16" fmla="*/ 59994 h 93129"/>
                  <a:gd name="connsiteX17" fmla="*/ 61787 w 63586"/>
                  <a:gd name="connsiteY17" fmla="*/ 77258 h 93129"/>
                  <a:gd name="connsiteX18" fmla="*/ 56429 w 63586"/>
                  <a:gd name="connsiteY18" fmla="*/ 86225 h 93129"/>
                  <a:gd name="connsiteX19" fmla="*/ 47276 w 63586"/>
                  <a:gd name="connsiteY19" fmla="*/ 91322 h 93129"/>
                  <a:gd name="connsiteX20" fmla="*/ 32728 w 63586"/>
                  <a:gd name="connsiteY20" fmla="*/ 93145 h 93129"/>
                  <a:gd name="connsiteX21" fmla="*/ 9213 w 63586"/>
                  <a:gd name="connsiteY21" fmla="*/ 87490 h 93129"/>
                  <a:gd name="connsiteX22" fmla="*/ 2293 w 63586"/>
                  <a:gd name="connsiteY22" fmla="*/ 73091 h 93129"/>
                  <a:gd name="connsiteX23" fmla="*/ 2367 w 63586"/>
                  <a:gd name="connsiteY23" fmla="*/ 71007 h 93129"/>
                  <a:gd name="connsiteX24" fmla="*/ 17771 w 63586"/>
                  <a:gd name="connsiteY24" fmla="*/ 32758 h 93129"/>
                  <a:gd name="connsiteX25" fmla="*/ 21789 w 63586"/>
                  <a:gd name="connsiteY25" fmla="*/ 47939 h 93129"/>
                  <a:gd name="connsiteX26" fmla="*/ 31686 w 63586"/>
                  <a:gd name="connsiteY26" fmla="*/ 52738 h 93129"/>
                  <a:gd name="connsiteX27" fmla="*/ 42364 w 63586"/>
                  <a:gd name="connsiteY27" fmla="*/ 47827 h 93129"/>
                  <a:gd name="connsiteX28" fmla="*/ 46755 w 63586"/>
                  <a:gd name="connsiteY28" fmla="*/ 33167 h 93129"/>
                  <a:gd name="connsiteX29" fmla="*/ 42551 w 63586"/>
                  <a:gd name="connsiteY29" fmla="*/ 18136 h 93129"/>
                  <a:gd name="connsiteX30" fmla="*/ 32021 w 63586"/>
                  <a:gd name="connsiteY30" fmla="*/ 13224 h 93129"/>
                  <a:gd name="connsiteX31" fmla="*/ 21789 w 63586"/>
                  <a:gd name="connsiteY31" fmla="*/ 18024 h 93129"/>
                  <a:gd name="connsiteX32" fmla="*/ 17771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7" y="71007"/>
                    </a:moveTo>
                    <a:lnTo>
                      <a:pt x="22049" y="73388"/>
                    </a:lnTo>
                    <a:cubicBezTo>
                      <a:pt x="22384" y="75658"/>
                      <a:pt x="23128" y="77258"/>
                      <a:pt x="24319" y="78114"/>
                    </a:cubicBezTo>
                    <a:cubicBezTo>
                      <a:pt x="25956" y="79341"/>
                      <a:pt x="28561" y="79937"/>
                      <a:pt x="32058" y="79937"/>
                    </a:cubicBezTo>
                    <a:cubicBezTo>
                      <a:pt x="36560" y="79937"/>
                      <a:pt x="39946" y="79267"/>
                      <a:pt x="42178" y="77927"/>
                    </a:cubicBezTo>
                    <a:cubicBezTo>
                      <a:pt x="43704" y="77035"/>
                      <a:pt x="44857" y="75583"/>
                      <a:pt x="45639" y="73574"/>
                    </a:cubicBezTo>
                    <a:cubicBezTo>
                      <a:pt x="46160" y="72123"/>
                      <a:pt x="46420" y="69481"/>
                      <a:pt x="46420" y="65649"/>
                    </a:cubicBezTo>
                    <a:lnTo>
                      <a:pt x="46420" y="56124"/>
                    </a:lnTo>
                    <a:cubicBezTo>
                      <a:pt x="41285" y="63156"/>
                      <a:pt x="34774" y="66691"/>
                      <a:pt x="26924" y="66691"/>
                    </a:cubicBezTo>
                    <a:cubicBezTo>
                      <a:pt x="18143" y="66691"/>
                      <a:pt x="11222" y="62970"/>
                      <a:pt x="6088" y="55566"/>
                    </a:cubicBezTo>
                    <a:cubicBezTo>
                      <a:pt x="2069" y="49725"/>
                      <a:pt x="97" y="42432"/>
                      <a:pt x="97" y="33725"/>
                    </a:cubicBezTo>
                    <a:cubicBezTo>
                      <a:pt x="97" y="22787"/>
                      <a:pt x="2702" y="14452"/>
                      <a:pt x="7985" y="8685"/>
                    </a:cubicBezTo>
                    <a:cubicBezTo>
                      <a:pt x="13231" y="2918"/>
                      <a:pt x="19780" y="16"/>
                      <a:pt x="27593" y="16"/>
                    </a:cubicBezTo>
                    <a:cubicBezTo>
                      <a:pt x="35630" y="16"/>
                      <a:pt x="42290" y="3551"/>
                      <a:pt x="47536" y="10657"/>
                    </a:cubicBezTo>
                    <a:lnTo>
                      <a:pt x="47536" y="1504"/>
                    </a:lnTo>
                    <a:lnTo>
                      <a:pt x="63684" y="1504"/>
                    </a:lnTo>
                    <a:lnTo>
                      <a:pt x="63684" y="59994"/>
                    </a:lnTo>
                    <a:cubicBezTo>
                      <a:pt x="63684" y="67696"/>
                      <a:pt x="63052" y="73463"/>
                      <a:pt x="61787" y="77258"/>
                    </a:cubicBezTo>
                    <a:cubicBezTo>
                      <a:pt x="60522" y="81053"/>
                      <a:pt x="58736" y="84029"/>
                      <a:pt x="56429" y="86225"/>
                    </a:cubicBezTo>
                    <a:cubicBezTo>
                      <a:pt x="54159" y="88383"/>
                      <a:pt x="51071" y="90094"/>
                      <a:pt x="47276" y="91322"/>
                    </a:cubicBezTo>
                    <a:cubicBezTo>
                      <a:pt x="43443" y="92550"/>
                      <a:pt x="38607" y="93145"/>
                      <a:pt x="32728" y="93145"/>
                    </a:cubicBezTo>
                    <a:cubicBezTo>
                      <a:pt x="21677" y="93145"/>
                      <a:pt x="13864" y="91248"/>
                      <a:pt x="9213" y="87490"/>
                    </a:cubicBezTo>
                    <a:cubicBezTo>
                      <a:pt x="4599" y="83695"/>
                      <a:pt x="2293" y="78895"/>
                      <a:pt x="2293" y="73091"/>
                    </a:cubicBezTo>
                    <a:cubicBezTo>
                      <a:pt x="2293" y="72495"/>
                      <a:pt x="2330" y="71788"/>
                      <a:pt x="2367" y="71007"/>
                    </a:cubicBezTo>
                    <a:moveTo>
                      <a:pt x="17771" y="32758"/>
                    </a:moveTo>
                    <a:cubicBezTo>
                      <a:pt x="17771" y="39641"/>
                      <a:pt x="19110" y="44739"/>
                      <a:pt x="21789" y="47939"/>
                    </a:cubicBezTo>
                    <a:cubicBezTo>
                      <a:pt x="24468" y="51138"/>
                      <a:pt x="27779" y="52738"/>
                      <a:pt x="31686" y="52738"/>
                    </a:cubicBezTo>
                    <a:cubicBezTo>
                      <a:pt x="35928" y="52738"/>
                      <a:pt x="39462" y="51101"/>
                      <a:pt x="42364" y="47827"/>
                    </a:cubicBezTo>
                    <a:cubicBezTo>
                      <a:pt x="45304" y="44516"/>
                      <a:pt x="46755" y="39641"/>
                      <a:pt x="46755" y="33167"/>
                    </a:cubicBezTo>
                    <a:cubicBezTo>
                      <a:pt x="46755" y="26433"/>
                      <a:pt x="45341" y="21410"/>
                      <a:pt x="42551" y="18136"/>
                    </a:cubicBezTo>
                    <a:cubicBezTo>
                      <a:pt x="39797" y="14861"/>
                      <a:pt x="36262" y="13224"/>
                      <a:pt x="32021" y="13224"/>
                    </a:cubicBezTo>
                    <a:cubicBezTo>
                      <a:pt x="27854" y="13224"/>
                      <a:pt x="24468" y="14824"/>
                      <a:pt x="21789" y="18024"/>
                    </a:cubicBezTo>
                    <a:cubicBezTo>
                      <a:pt x="19110" y="21261"/>
                      <a:pt x="17771" y="26135"/>
                      <a:pt x="17771" y="32758"/>
                    </a:cubicBezTo>
                    <a:close/>
                  </a:path>
                </a:pathLst>
              </a:custGeom>
              <a:solidFill>
                <a:srgbClr val="000000"/>
              </a:solidFill>
              <a:ln w="9525" cap="flat">
                <a:noFill/>
                <a:prstDash val="solid"/>
                <a:miter/>
              </a:ln>
            </p:spPr>
            <p:txBody>
              <a:bodyPr rtlCol="0" anchor="ctr"/>
              <a:lstStyle/>
              <a:p>
                <a:endParaRPr lang="en-CA"/>
              </a:p>
            </p:txBody>
          </p:sp>
          <p:sp>
            <p:nvSpPr>
              <p:cNvPr id="727" name="Freeform: Shape 726">
                <a:extLst>
                  <a:ext uri="{FF2B5EF4-FFF2-40B4-BE49-F238E27FC236}">
                    <a16:creationId xmlns:a16="http://schemas.microsoft.com/office/drawing/2014/main" id="{4EC931E7-F6DE-4651-94F0-3714185E081B}"/>
                  </a:ext>
                </a:extLst>
              </p:cNvPr>
              <p:cNvSpPr/>
              <p:nvPr/>
            </p:nvSpPr>
            <p:spPr>
              <a:xfrm>
                <a:off x="1655149" y="1142330"/>
                <a:ext cx="60925" cy="68163"/>
              </a:xfrm>
              <a:custGeom>
                <a:avLst/>
                <a:gdLst>
                  <a:gd name="connsiteX0" fmla="*/ 42893 w 60925"/>
                  <a:gd name="connsiteY0" fmla="*/ 45929 h 68163"/>
                  <a:gd name="connsiteX1" fmla="*/ 60083 w 60925"/>
                  <a:gd name="connsiteY1" fmla="*/ 48832 h 68163"/>
                  <a:gd name="connsiteX2" fmla="*/ 49628 w 60925"/>
                  <a:gd name="connsiteY2" fmla="*/ 63231 h 68163"/>
                  <a:gd name="connsiteX3" fmla="*/ 31731 w 60925"/>
                  <a:gd name="connsiteY3" fmla="*/ 68179 h 68163"/>
                  <a:gd name="connsiteX4" fmla="*/ 6542 w 60925"/>
                  <a:gd name="connsiteY4" fmla="*/ 57054 h 68163"/>
                  <a:gd name="connsiteX5" fmla="*/ 105 w 60925"/>
                  <a:gd name="connsiteY5" fmla="*/ 34581 h 68163"/>
                  <a:gd name="connsiteX6" fmla="*/ 8589 w 60925"/>
                  <a:gd name="connsiteY6" fmla="*/ 9206 h 68163"/>
                  <a:gd name="connsiteX7" fmla="*/ 30020 w 60925"/>
                  <a:gd name="connsiteY7" fmla="*/ 16 h 68163"/>
                  <a:gd name="connsiteX8" fmla="*/ 52977 w 60925"/>
                  <a:gd name="connsiteY8" fmla="*/ 9615 h 68163"/>
                  <a:gd name="connsiteX9" fmla="*/ 61013 w 60925"/>
                  <a:gd name="connsiteY9" fmla="*/ 39083 h 68163"/>
                  <a:gd name="connsiteX10" fmla="*/ 17779 w 60925"/>
                  <a:gd name="connsiteY10" fmla="*/ 39083 h 68163"/>
                  <a:gd name="connsiteX11" fmla="*/ 21983 w 60925"/>
                  <a:gd name="connsiteY11" fmla="*/ 50990 h 68163"/>
                  <a:gd name="connsiteX12" fmla="*/ 31917 w 60925"/>
                  <a:gd name="connsiteY12" fmla="*/ 55268 h 68163"/>
                  <a:gd name="connsiteX13" fmla="*/ 38726 w 60925"/>
                  <a:gd name="connsiteY13" fmla="*/ 53073 h 68163"/>
                  <a:gd name="connsiteX14" fmla="*/ 42893 w 60925"/>
                  <a:gd name="connsiteY14" fmla="*/ 45929 h 68163"/>
                  <a:gd name="connsiteX15" fmla="*/ 43898 w 60925"/>
                  <a:gd name="connsiteY15" fmla="*/ 28517 h 68163"/>
                  <a:gd name="connsiteX16" fmla="*/ 40029 w 60925"/>
                  <a:gd name="connsiteY16" fmla="*/ 17131 h 68163"/>
                  <a:gd name="connsiteX17" fmla="*/ 31062 w 60925"/>
                  <a:gd name="connsiteY17" fmla="*/ 13224 h 68163"/>
                  <a:gd name="connsiteX18" fmla="*/ 21723 w 60925"/>
                  <a:gd name="connsiteY18" fmla="*/ 17317 h 68163"/>
                  <a:gd name="connsiteX19" fmla="*/ 18114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3" y="48832"/>
                    </a:lnTo>
                    <a:cubicBezTo>
                      <a:pt x="57888" y="55120"/>
                      <a:pt x="54390" y="59919"/>
                      <a:pt x="49628" y="63231"/>
                    </a:cubicBezTo>
                    <a:cubicBezTo>
                      <a:pt x="44865" y="66505"/>
                      <a:pt x="38875" y="68179"/>
                      <a:pt x="31731" y="68179"/>
                    </a:cubicBezTo>
                    <a:cubicBezTo>
                      <a:pt x="20383" y="68179"/>
                      <a:pt x="12012" y="64459"/>
                      <a:pt x="6542" y="57054"/>
                    </a:cubicBezTo>
                    <a:cubicBezTo>
                      <a:pt x="2263" y="51101"/>
                      <a:pt x="105" y="43623"/>
                      <a:pt x="105" y="34581"/>
                    </a:cubicBezTo>
                    <a:cubicBezTo>
                      <a:pt x="105" y="23791"/>
                      <a:pt x="2933" y="15308"/>
                      <a:pt x="8589" y="9206"/>
                    </a:cubicBezTo>
                    <a:cubicBezTo>
                      <a:pt x="14244" y="3067"/>
                      <a:pt x="21388" y="16"/>
                      <a:pt x="30020" y="16"/>
                    </a:cubicBezTo>
                    <a:cubicBezTo>
                      <a:pt x="39694" y="16"/>
                      <a:pt x="47358" y="3216"/>
                      <a:pt x="52977" y="9615"/>
                    </a:cubicBezTo>
                    <a:cubicBezTo>
                      <a:pt x="58595" y="16015"/>
                      <a:pt x="61274" y="25838"/>
                      <a:pt x="61013" y="39083"/>
                    </a:cubicBezTo>
                    <a:lnTo>
                      <a:pt x="17779" y="39083"/>
                    </a:lnTo>
                    <a:cubicBezTo>
                      <a:pt x="17927" y="44181"/>
                      <a:pt x="19304" y="48162"/>
                      <a:pt x="21983" y="50990"/>
                    </a:cubicBezTo>
                    <a:cubicBezTo>
                      <a:pt x="24625" y="53854"/>
                      <a:pt x="27936" y="55268"/>
                      <a:pt x="31917" y="55268"/>
                    </a:cubicBezTo>
                    <a:cubicBezTo>
                      <a:pt x="34633" y="55268"/>
                      <a:pt x="36903" y="54524"/>
                      <a:pt x="38726" y="53073"/>
                    </a:cubicBezTo>
                    <a:cubicBezTo>
                      <a:pt x="40587" y="51585"/>
                      <a:pt x="41963" y="49204"/>
                      <a:pt x="42893" y="45929"/>
                    </a:cubicBezTo>
                    <a:moveTo>
                      <a:pt x="43898" y="28517"/>
                    </a:moveTo>
                    <a:cubicBezTo>
                      <a:pt x="43749" y="23531"/>
                      <a:pt x="42484" y="19698"/>
                      <a:pt x="40029" y="17131"/>
                    </a:cubicBezTo>
                    <a:cubicBezTo>
                      <a:pt x="37573" y="14527"/>
                      <a:pt x="34559" y="13224"/>
                      <a:pt x="31062" y="13224"/>
                    </a:cubicBezTo>
                    <a:cubicBezTo>
                      <a:pt x="27304" y="13224"/>
                      <a:pt x="24178" y="14601"/>
                      <a:pt x="21723" y="17317"/>
                    </a:cubicBezTo>
                    <a:cubicBezTo>
                      <a:pt x="19267" y="20071"/>
                      <a:pt x="18076" y="23791"/>
                      <a:pt x="18114" y="28517"/>
                    </a:cubicBezTo>
                    <a:close/>
                  </a:path>
                </a:pathLst>
              </a:custGeom>
              <a:solidFill>
                <a:srgbClr val="000000"/>
              </a:solidFill>
              <a:ln w="9525" cap="flat">
                <a:noFill/>
                <a:prstDash val="solid"/>
                <a:miter/>
              </a:ln>
            </p:spPr>
            <p:txBody>
              <a:bodyPr rtlCol="0" anchor="ctr"/>
              <a:lstStyle/>
              <a:p>
                <a:endParaRPr lang="en-CA"/>
              </a:p>
            </p:txBody>
          </p:sp>
          <p:sp>
            <p:nvSpPr>
              <p:cNvPr id="728" name="Freeform: Shape 727">
                <a:extLst>
                  <a:ext uri="{FF2B5EF4-FFF2-40B4-BE49-F238E27FC236}">
                    <a16:creationId xmlns:a16="http://schemas.microsoft.com/office/drawing/2014/main" id="{EAE93A2C-E18D-4874-B806-A26FD0B624AB}"/>
                  </a:ext>
                </a:extLst>
              </p:cNvPr>
              <p:cNvSpPr/>
              <p:nvPr/>
            </p:nvSpPr>
            <p:spPr>
              <a:xfrm>
                <a:off x="1761051" y="1142330"/>
                <a:ext cx="67307" cy="68163"/>
              </a:xfrm>
              <a:custGeom>
                <a:avLst/>
                <a:gdLst>
                  <a:gd name="connsiteX0" fmla="*/ 116 w 67307"/>
                  <a:gd name="connsiteY0" fmla="*/ 33167 h 68163"/>
                  <a:gd name="connsiteX1" fmla="*/ 4358 w 67307"/>
                  <a:gd name="connsiteY1" fmla="*/ 16536 h 68163"/>
                  <a:gd name="connsiteX2" fmla="*/ 16376 w 67307"/>
                  <a:gd name="connsiteY2" fmla="*/ 4258 h 68163"/>
                  <a:gd name="connsiteX3" fmla="*/ 33714 w 67307"/>
                  <a:gd name="connsiteY3" fmla="*/ 16 h 68163"/>
                  <a:gd name="connsiteX4" fmla="*/ 57973 w 67307"/>
                  <a:gd name="connsiteY4" fmla="*/ 9615 h 68163"/>
                  <a:gd name="connsiteX5" fmla="*/ 67424 w 67307"/>
                  <a:gd name="connsiteY5" fmla="*/ 33912 h 68163"/>
                  <a:gd name="connsiteX6" fmla="*/ 57862 w 67307"/>
                  <a:gd name="connsiteY6" fmla="*/ 58431 h 68163"/>
                  <a:gd name="connsiteX7" fmla="*/ 33826 w 67307"/>
                  <a:gd name="connsiteY7" fmla="*/ 68179 h 68163"/>
                  <a:gd name="connsiteX8" fmla="*/ 16748 w 67307"/>
                  <a:gd name="connsiteY8" fmla="*/ 64124 h 68163"/>
                  <a:gd name="connsiteX9" fmla="*/ 4358 w 67307"/>
                  <a:gd name="connsiteY9" fmla="*/ 52217 h 68163"/>
                  <a:gd name="connsiteX10" fmla="*/ 116 w 67307"/>
                  <a:gd name="connsiteY10" fmla="*/ 33167 h 68163"/>
                  <a:gd name="connsiteX11" fmla="*/ 17790 w 67307"/>
                  <a:gd name="connsiteY11" fmla="*/ 34098 h 68163"/>
                  <a:gd name="connsiteX12" fmla="*/ 22403 w 67307"/>
                  <a:gd name="connsiteY12" fmla="*/ 48943 h 68163"/>
                  <a:gd name="connsiteX13" fmla="*/ 33789 w 67307"/>
                  <a:gd name="connsiteY13" fmla="*/ 54115 h 68163"/>
                  <a:gd name="connsiteX14" fmla="*/ 45100 w 67307"/>
                  <a:gd name="connsiteY14" fmla="*/ 48943 h 68163"/>
                  <a:gd name="connsiteX15" fmla="*/ 49676 w 67307"/>
                  <a:gd name="connsiteY15" fmla="*/ 33986 h 68163"/>
                  <a:gd name="connsiteX16" fmla="*/ 45100 w 67307"/>
                  <a:gd name="connsiteY16" fmla="*/ 19252 h 68163"/>
                  <a:gd name="connsiteX17" fmla="*/ 33789 w 67307"/>
                  <a:gd name="connsiteY17" fmla="*/ 14080 h 68163"/>
                  <a:gd name="connsiteX18" fmla="*/ 22403 w 67307"/>
                  <a:gd name="connsiteY18" fmla="*/ 19252 h 68163"/>
                  <a:gd name="connsiteX19" fmla="*/ 17790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6" y="33167"/>
                    </a:moveTo>
                    <a:cubicBezTo>
                      <a:pt x="116" y="27438"/>
                      <a:pt x="1530" y="21894"/>
                      <a:pt x="4358" y="16536"/>
                    </a:cubicBezTo>
                    <a:cubicBezTo>
                      <a:pt x="7186" y="11178"/>
                      <a:pt x="11204" y="7085"/>
                      <a:pt x="16376" y="4258"/>
                    </a:cubicBezTo>
                    <a:cubicBezTo>
                      <a:pt x="21548" y="1430"/>
                      <a:pt x="27315" y="16"/>
                      <a:pt x="33714" y="16"/>
                    </a:cubicBezTo>
                    <a:cubicBezTo>
                      <a:pt x="43574" y="16"/>
                      <a:pt x="51648" y="3216"/>
                      <a:pt x="57973" y="9615"/>
                    </a:cubicBezTo>
                    <a:cubicBezTo>
                      <a:pt x="64261" y="16015"/>
                      <a:pt x="67424" y="24126"/>
                      <a:pt x="67424" y="33912"/>
                    </a:cubicBezTo>
                    <a:cubicBezTo>
                      <a:pt x="67424" y="43771"/>
                      <a:pt x="64224" y="51957"/>
                      <a:pt x="57862" y="58431"/>
                    </a:cubicBezTo>
                    <a:cubicBezTo>
                      <a:pt x="51499" y="64905"/>
                      <a:pt x="43500" y="68179"/>
                      <a:pt x="33826" y="68179"/>
                    </a:cubicBezTo>
                    <a:cubicBezTo>
                      <a:pt x="27873" y="68179"/>
                      <a:pt x="22143" y="66803"/>
                      <a:pt x="16748" y="64124"/>
                    </a:cubicBezTo>
                    <a:cubicBezTo>
                      <a:pt x="11316" y="61408"/>
                      <a:pt x="7186" y="57464"/>
                      <a:pt x="4358" y="52217"/>
                    </a:cubicBezTo>
                    <a:cubicBezTo>
                      <a:pt x="1530" y="47008"/>
                      <a:pt x="116" y="40646"/>
                      <a:pt x="116" y="33167"/>
                    </a:cubicBezTo>
                    <a:moveTo>
                      <a:pt x="17790" y="34098"/>
                    </a:moveTo>
                    <a:cubicBezTo>
                      <a:pt x="17790" y="40572"/>
                      <a:pt x="19352" y="45520"/>
                      <a:pt x="22403" y="48943"/>
                    </a:cubicBezTo>
                    <a:cubicBezTo>
                      <a:pt x="25492" y="52403"/>
                      <a:pt x="29249" y="54115"/>
                      <a:pt x="33789" y="54115"/>
                    </a:cubicBezTo>
                    <a:cubicBezTo>
                      <a:pt x="38254" y="54115"/>
                      <a:pt x="42049" y="52403"/>
                      <a:pt x="45100" y="48943"/>
                    </a:cubicBezTo>
                    <a:cubicBezTo>
                      <a:pt x="48151" y="45520"/>
                      <a:pt x="49676" y="40534"/>
                      <a:pt x="49676" y="33986"/>
                    </a:cubicBezTo>
                    <a:cubicBezTo>
                      <a:pt x="49676" y="27586"/>
                      <a:pt x="48151" y="22675"/>
                      <a:pt x="45100" y="19252"/>
                    </a:cubicBezTo>
                    <a:cubicBezTo>
                      <a:pt x="42049" y="15792"/>
                      <a:pt x="38254" y="14080"/>
                      <a:pt x="33789" y="14080"/>
                    </a:cubicBezTo>
                    <a:cubicBezTo>
                      <a:pt x="29249" y="14080"/>
                      <a:pt x="25492" y="15792"/>
                      <a:pt x="22403" y="19252"/>
                    </a:cubicBezTo>
                    <a:cubicBezTo>
                      <a:pt x="19352" y="22675"/>
                      <a:pt x="17790" y="27624"/>
                      <a:pt x="17790" y="34098"/>
                    </a:cubicBezTo>
                    <a:close/>
                  </a:path>
                </a:pathLst>
              </a:custGeom>
              <a:solidFill>
                <a:srgbClr val="000000"/>
              </a:solidFill>
              <a:ln w="9525" cap="flat">
                <a:noFill/>
                <a:prstDash val="solid"/>
                <a:miter/>
              </a:ln>
            </p:spPr>
            <p:txBody>
              <a:bodyPr rtlCol="0" anchor="ctr"/>
              <a:lstStyle/>
              <a:p>
                <a:endParaRPr lang="en-CA"/>
              </a:p>
            </p:txBody>
          </p:sp>
          <p:sp>
            <p:nvSpPr>
              <p:cNvPr id="729" name="Freeform: Shape 728">
                <a:extLst>
                  <a:ext uri="{FF2B5EF4-FFF2-40B4-BE49-F238E27FC236}">
                    <a16:creationId xmlns:a16="http://schemas.microsoft.com/office/drawing/2014/main" id="{51139139-516A-4E50-8004-A72365880513}"/>
                  </a:ext>
                </a:extLst>
              </p:cNvPr>
              <p:cNvSpPr/>
              <p:nvPr/>
            </p:nvSpPr>
            <p:spPr>
              <a:xfrm>
                <a:off x="1834317" y="1117476"/>
                <a:ext cx="44053" cy="91529"/>
              </a:xfrm>
              <a:custGeom>
                <a:avLst/>
                <a:gdLst>
                  <a:gd name="connsiteX0" fmla="*/ 124 w 44053"/>
                  <a:gd name="connsiteY0" fmla="*/ 26359 h 91529"/>
                  <a:gd name="connsiteX1" fmla="*/ 9687 w 44053"/>
                  <a:gd name="connsiteY1" fmla="*/ 26359 h 91529"/>
                  <a:gd name="connsiteX2" fmla="*/ 9687 w 44053"/>
                  <a:gd name="connsiteY2" fmla="*/ 21447 h 91529"/>
                  <a:gd name="connsiteX3" fmla="*/ 11435 w 44053"/>
                  <a:gd name="connsiteY3" fmla="*/ 9169 h 91529"/>
                  <a:gd name="connsiteX4" fmla="*/ 17872 w 44053"/>
                  <a:gd name="connsiteY4" fmla="*/ 2546 h 91529"/>
                  <a:gd name="connsiteX5" fmla="*/ 29778 w 44053"/>
                  <a:gd name="connsiteY5" fmla="*/ 16 h 91529"/>
                  <a:gd name="connsiteX6" fmla="*/ 44178 w 44053"/>
                  <a:gd name="connsiteY6" fmla="*/ 2211 h 91529"/>
                  <a:gd name="connsiteX7" fmla="*/ 41871 w 44053"/>
                  <a:gd name="connsiteY7" fmla="*/ 14266 h 91529"/>
                  <a:gd name="connsiteX8" fmla="*/ 33946 w 44053"/>
                  <a:gd name="connsiteY8" fmla="*/ 13262 h 91529"/>
                  <a:gd name="connsiteX9" fmla="*/ 28551 w 44053"/>
                  <a:gd name="connsiteY9" fmla="*/ 15010 h 91529"/>
                  <a:gd name="connsiteX10" fmla="*/ 26951 w 44053"/>
                  <a:gd name="connsiteY10" fmla="*/ 21745 h 91529"/>
                  <a:gd name="connsiteX11" fmla="*/ 26951 w 44053"/>
                  <a:gd name="connsiteY11" fmla="*/ 26359 h 91529"/>
                  <a:gd name="connsiteX12" fmla="*/ 39824 w 44053"/>
                  <a:gd name="connsiteY12" fmla="*/ 26359 h 91529"/>
                  <a:gd name="connsiteX13" fmla="*/ 39824 w 44053"/>
                  <a:gd name="connsiteY13" fmla="*/ 39902 h 91529"/>
                  <a:gd name="connsiteX14" fmla="*/ 26951 w 44053"/>
                  <a:gd name="connsiteY14" fmla="*/ 39902 h 91529"/>
                  <a:gd name="connsiteX15" fmla="*/ 26951 w 44053"/>
                  <a:gd name="connsiteY15" fmla="*/ 91545 h 91529"/>
                  <a:gd name="connsiteX16" fmla="*/ 9687 w 44053"/>
                  <a:gd name="connsiteY16" fmla="*/ 91545 h 91529"/>
                  <a:gd name="connsiteX17" fmla="*/ 9687 w 44053"/>
                  <a:gd name="connsiteY17" fmla="*/ 39902 h 91529"/>
                  <a:gd name="connsiteX18" fmla="*/ 124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24" y="26359"/>
                    </a:moveTo>
                    <a:lnTo>
                      <a:pt x="9687" y="26359"/>
                    </a:lnTo>
                    <a:lnTo>
                      <a:pt x="9687" y="21447"/>
                    </a:lnTo>
                    <a:cubicBezTo>
                      <a:pt x="9687" y="15941"/>
                      <a:pt x="10282" y="11848"/>
                      <a:pt x="11435" y="9169"/>
                    </a:cubicBezTo>
                    <a:cubicBezTo>
                      <a:pt x="12589" y="6453"/>
                      <a:pt x="14747" y="4258"/>
                      <a:pt x="17872" y="2546"/>
                    </a:cubicBezTo>
                    <a:cubicBezTo>
                      <a:pt x="20998" y="872"/>
                      <a:pt x="24979" y="16"/>
                      <a:pt x="29778" y="16"/>
                    </a:cubicBezTo>
                    <a:cubicBezTo>
                      <a:pt x="34690" y="16"/>
                      <a:pt x="39489" y="760"/>
                      <a:pt x="44178" y="2211"/>
                    </a:cubicBezTo>
                    <a:lnTo>
                      <a:pt x="41871" y="14266"/>
                    </a:lnTo>
                    <a:cubicBezTo>
                      <a:pt x="39117" y="13597"/>
                      <a:pt x="36476" y="13262"/>
                      <a:pt x="33946" y="13262"/>
                    </a:cubicBezTo>
                    <a:cubicBezTo>
                      <a:pt x="31453" y="13262"/>
                      <a:pt x="29667" y="13857"/>
                      <a:pt x="28551" y="15010"/>
                    </a:cubicBezTo>
                    <a:cubicBezTo>
                      <a:pt x="27472" y="16201"/>
                      <a:pt x="26951" y="18433"/>
                      <a:pt x="26951" y="21745"/>
                    </a:cubicBezTo>
                    <a:lnTo>
                      <a:pt x="26951" y="26359"/>
                    </a:lnTo>
                    <a:lnTo>
                      <a:pt x="39824" y="26359"/>
                    </a:lnTo>
                    <a:lnTo>
                      <a:pt x="39824" y="39902"/>
                    </a:lnTo>
                    <a:lnTo>
                      <a:pt x="26951" y="39902"/>
                    </a:lnTo>
                    <a:lnTo>
                      <a:pt x="26951" y="91545"/>
                    </a:lnTo>
                    <a:lnTo>
                      <a:pt x="9687" y="91545"/>
                    </a:lnTo>
                    <a:lnTo>
                      <a:pt x="9687" y="39902"/>
                    </a:lnTo>
                    <a:lnTo>
                      <a:pt x="124" y="39902"/>
                    </a:lnTo>
                    <a:close/>
                  </a:path>
                </a:pathLst>
              </a:custGeom>
              <a:solidFill>
                <a:srgbClr val="000000"/>
              </a:solidFill>
              <a:ln w="9525" cap="flat">
                <a:noFill/>
                <a:prstDash val="solid"/>
                <a:miter/>
              </a:ln>
            </p:spPr>
            <p:txBody>
              <a:bodyPr rtlCol="0" anchor="ctr"/>
              <a:lstStyle/>
              <a:p>
                <a:endParaRPr lang="en-CA"/>
              </a:p>
            </p:txBody>
          </p:sp>
          <p:sp>
            <p:nvSpPr>
              <p:cNvPr id="730" name="Freeform: Shape 729">
                <a:extLst>
                  <a:ext uri="{FF2B5EF4-FFF2-40B4-BE49-F238E27FC236}">
                    <a16:creationId xmlns:a16="http://schemas.microsoft.com/office/drawing/2014/main" id="{842044A0-CE64-4A22-BA2A-38FFF1D0E7CB}"/>
                  </a:ext>
                </a:extLst>
              </p:cNvPr>
              <p:cNvSpPr/>
              <p:nvPr/>
            </p:nvSpPr>
            <p:spPr>
              <a:xfrm>
                <a:off x="1914838" y="1142330"/>
                <a:ext cx="61540" cy="68163"/>
              </a:xfrm>
              <a:custGeom>
                <a:avLst/>
                <a:gdLst>
                  <a:gd name="connsiteX0" fmla="*/ 60780 w 61540"/>
                  <a:gd name="connsiteY0" fmla="*/ 20777 h 68163"/>
                  <a:gd name="connsiteX1" fmla="*/ 43776 w 61540"/>
                  <a:gd name="connsiteY1" fmla="*/ 23828 h 68163"/>
                  <a:gd name="connsiteX2" fmla="*/ 39907 w 61540"/>
                  <a:gd name="connsiteY2" fmla="*/ 16164 h 68163"/>
                  <a:gd name="connsiteX3" fmla="*/ 32019 w 61540"/>
                  <a:gd name="connsiteY3" fmla="*/ 13596 h 68163"/>
                  <a:gd name="connsiteX4" fmla="*/ 21713 w 61540"/>
                  <a:gd name="connsiteY4" fmla="*/ 18024 h 68163"/>
                  <a:gd name="connsiteX5" fmla="*/ 17880 w 61540"/>
                  <a:gd name="connsiteY5" fmla="*/ 32907 h 68163"/>
                  <a:gd name="connsiteX6" fmla="*/ 21787 w 61540"/>
                  <a:gd name="connsiteY6" fmla="*/ 49315 h 68163"/>
                  <a:gd name="connsiteX7" fmla="*/ 32242 w 61540"/>
                  <a:gd name="connsiteY7" fmla="*/ 54115 h 68163"/>
                  <a:gd name="connsiteX8" fmla="*/ 40279 w 61540"/>
                  <a:gd name="connsiteY8" fmla="*/ 51324 h 68163"/>
                  <a:gd name="connsiteX9" fmla="*/ 44706 w 61540"/>
                  <a:gd name="connsiteY9" fmla="*/ 41688 h 68163"/>
                  <a:gd name="connsiteX10" fmla="*/ 61673 w 61540"/>
                  <a:gd name="connsiteY10" fmla="*/ 44590 h 68163"/>
                  <a:gd name="connsiteX11" fmla="*/ 51515 w 61540"/>
                  <a:gd name="connsiteY11" fmla="*/ 62226 h 68163"/>
                  <a:gd name="connsiteX12" fmla="*/ 31461 w 61540"/>
                  <a:gd name="connsiteY12" fmla="*/ 68179 h 68163"/>
                  <a:gd name="connsiteX13" fmla="*/ 8653 w 61540"/>
                  <a:gd name="connsiteY13" fmla="*/ 59138 h 68163"/>
                  <a:gd name="connsiteX14" fmla="*/ 132 w 61540"/>
                  <a:gd name="connsiteY14" fmla="*/ 34172 h 68163"/>
                  <a:gd name="connsiteX15" fmla="*/ 8690 w 61540"/>
                  <a:gd name="connsiteY15" fmla="*/ 9020 h 68163"/>
                  <a:gd name="connsiteX16" fmla="*/ 31758 w 61540"/>
                  <a:gd name="connsiteY16" fmla="*/ 16 h 68163"/>
                  <a:gd name="connsiteX17" fmla="*/ 50697 w 61540"/>
                  <a:gd name="connsiteY17" fmla="*/ 5150 h 68163"/>
                  <a:gd name="connsiteX18" fmla="*/ 6078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80" y="20777"/>
                    </a:moveTo>
                    <a:lnTo>
                      <a:pt x="43776" y="23828"/>
                    </a:lnTo>
                    <a:cubicBezTo>
                      <a:pt x="43218" y="20443"/>
                      <a:pt x="41916" y="17875"/>
                      <a:pt x="39907" y="16164"/>
                    </a:cubicBezTo>
                    <a:cubicBezTo>
                      <a:pt x="37860" y="14452"/>
                      <a:pt x="35219" y="13596"/>
                      <a:pt x="32019" y="13596"/>
                    </a:cubicBezTo>
                    <a:cubicBezTo>
                      <a:pt x="27703" y="13596"/>
                      <a:pt x="24280" y="15085"/>
                      <a:pt x="21713" y="18024"/>
                    </a:cubicBezTo>
                    <a:cubicBezTo>
                      <a:pt x="19145" y="21001"/>
                      <a:pt x="17880" y="25986"/>
                      <a:pt x="17880" y="32907"/>
                    </a:cubicBezTo>
                    <a:cubicBezTo>
                      <a:pt x="17880" y="40646"/>
                      <a:pt x="19183" y="46115"/>
                      <a:pt x="21787" y="49315"/>
                    </a:cubicBezTo>
                    <a:cubicBezTo>
                      <a:pt x="24391" y="52515"/>
                      <a:pt x="27852" y="54115"/>
                      <a:pt x="32242" y="54115"/>
                    </a:cubicBezTo>
                    <a:cubicBezTo>
                      <a:pt x="35516" y="54115"/>
                      <a:pt x="38195" y="53185"/>
                      <a:pt x="40279" y="51324"/>
                    </a:cubicBezTo>
                    <a:cubicBezTo>
                      <a:pt x="42362" y="49464"/>
                      <a:pt x="43851" y="46264"/>
                      <a:pt x="44706" y="41688"/>
                    </a:cubicBezTo>
                    <a:lnTo>
                      <a:pt x="61673" y="44590"/>
                    </a:lnTo>
                    <a:cubicBezTo>
                      <a:pt x="59887" y="52366"/>
                      <a:pt x="56501" y="58245"/>
                      <a:pt x="51515" y="62226"/>
                    </a:cubicBezTo>
                    <a:cubicBezTo>
                      <a:pt x="46530" y="66170"/>
                      <a:pt x="39832" y="68179"/>
                      <a:pt x="31461" y="68179"/>
                    </a:cubicBezTo>
                    <a:cubicBezTo>
                      <a:pt x="21899" y="68179"/>
                      <a:pt x="14308" y="65165"/>
                      <a:pt x="8653" y="59138"/>
                    </a:cubicBezTo>
                    <a:cubicBezTo>
                      <a:pt x="2960" y="53110"/>
                      <a:pt x="132" y="44813"/>
                      <a:pt x="132" y="34172"/>
                    </a:cubicBezTo>
                    <a:cubicBezTo>
                      <a:pt x="132" y="23382"/>
                      <a:pt x="2997" y="15010"/>
                      <a:pt x="8690" y="9020"/>
                    </a:cubicBezTo>
                    <a:cubicBezTo>
                      <a:pt x="14346" y="3030"/>
                      <a:pt x="22047" y="16"/>
                      <a:pt x="31758" y="16"/>
                    </a:cubicBezTo>
                    <a:cubicBezTo>
                      <a:pt x="39684" y="16"/>
                      <a:pt x="46009" y="1727"/>
                      <a:pt x="50697" y="5150"/>
                    </a:cubicBezTo>
                    <a:cubicBezTo>
                      <a:pt x="55385" y="8574"/>
                      <a:pt x="58734" y="13783"/>
                      <a:pt x="60780" y="20777"/>
                    </a:cubicBezTo>
                    <a:close/>
                  </a:path>
                </a:pathLst>
              </a:custGeom>
              <a:solidFill>
                <a:srgbClr val="000000"/>
              </a:solidFill>
              <a:ln w="9525" cap="flat">
                <a:noFill/>
                <a:prstDash val="solid"/>
                <a:miter/>
              </a:ln>
            </p:spPr>
            <p:txBody>
              <a:bodyPr rtlCol="0" anchor="ctr"/>
              <a:lstStyle/>
              <a:p>
                <a:endParaRPr lang="en-CA"/>
              </a:p>
            </p:txBody>
          </p:sp>
          <p:sp>
            <p:nvSpPr>
              <p:cNvPr id="731" name="Freeform: Shape 730">
                <a:extLst>
                  <a:ext uri="{FF2B5EF4-FFF2-40B4-BE49-F238E27FC236}">
                    <a16:creationId xmlns:a16="http://schemas.microsoft.com/office/drawing/2014/main" id="{0C0E2CAF-CE8C-4C87-BF7A-8891DA59CFC3}"/>
                  </a:ext>
                </a:extLst>
              </p:cNvPr>
              <p:cNvSpPr/>
              <p:nvPr/>
            </p:nvSpPr>
            <p:spPr>
              <a:xfrm>
                <a:off x="1988519" y="1119001"/>
                <a:ext cx="59345" cy="90003"/>
              </a:xfrm>
              <a:custGeom>
                <a:avLst/>
                <a:gdLst>
                  <a:gd name="connsiteX0" fmla="*/ 17404 w 59345"/>
                  <a:gd name="connsiteY0" fmla="*/ 16 h 90003"/>
                  <a:gd name="connsiteX1" fmla="*/ 17404 w 59345"/>
                  <a:gd name="connsiteY1" fmla="*/ 33093 h 90003"/>
                  <a:gd name="connsiteX2" fmla="*/ 37347 w 59345"/>
                  <a:gd name="connsiteY2" fmla="*/ 23345 h 90003"/>
                  <a:gd name="connsiteX3" fmla="*/ 48100 w 59345"/>
                  <a:gd name="connsiteY3" fmla="*/ 25577 h 90003"/>
                  <a:gd name="connsiteX4" fmla="*/ 55281 w 59345"/>
                  <a:gd name="connsiteY4" fmla="*/ 31195 h 90003"/>
                  <a:gd name="connsiteX5" fmla="*/ 58629 w 59345"/>
                  <a:gd name="connsiteY5" fmla="*/ 38823 h 90003"/>
                  <a:gd name="connsiteX6" fmla="*/ 59485 w 59345"/>
                  <a:gd name="connsiteY6" fmla="*/ 51771 h 90003"/>
                  <a:gd name="connsiteX7" fmla="*/ 59485 w 59345"/>
                  <a:gd name="connsiteY7" fmla="*/ 90020 h 90003"/>
                  <a:gd name="connsiteX8" fmla="*/ 42258 w 59345"/>
                  <a:gd name="connsiteY8" fmla="*/ 90020 h 90003"/>
                  <a:gd name="connsiteX9" fmla="*/ 42258 w 59345"/>
                  <a:gd name="connsiteY9" fmla="*/ 55566 h 90003"/>
                  <a:gd name="connsiteX10" fmla="*/ 41254 w 59345"/>
                  <a:gd name="connsiteY10" fmla="*/ 42581 h 90003"/>
                  <a:gd name="connsiteX11" fmla="*/ 37793 w 59345"/>
                  <a:gd name="connsiteY11" fmla="*/ 38190 h 90003"/>
                  <a:gd name="connsiteX12" fmla="*/ 31580 w 59345"/>
                  <a:gd name="connsiteY12" fmla="*/ 36553 h 90003"/>
                  <a:gd name="connsiteX13" fmla="*/ 23878 w 59345"/>
                  <a:gd name="connsiteY13" fmla="*/ 38637 h 90003"/>
                  <a:gd name="connsiteX14" fmla="*/ 18967 w 59345"/>
                  <a:gd name="connsiteY14" fmla="*/ 44925 h 90003"/>
                  <a:gd name="connsiteX15" fmla="*/ 17404 w 59345"/>
                  <a:gd name="connsiteY15" fmla="*/ 57352 h 90003"/>
                  <a:gd name="connsiteX16" fmla="*/ 17404 w 59345"/>
                  <a:gd name="connsiteY16" fmla="*/ 90020 h 90003"/>
                  <a:gd name="connsiteX17" fmla="*/ 140 w 59345"/>
                  <a:gd name="connsiteY17" fmla="*/ 90020 h 90003"/>
                  <a:gd name="connsiteX18" fmla="*/ 14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404" y="16"/>
                    </a:moveTo>
                    <a:lnTo>
                      <a:pt x="17404" y="33093"/>
                    </a:lnTo>
                    <a:cubicBezTo>
                      <a:pt x="22948" y="26619"/>
                      <a:pt x="29608" y="23345"/>
                      <a:pt x="37347" y="23345"/>
                    </a:cubicBezTo>
                    <a:cubicBezTo>
                      <a:pt x="41291" y="23345"/>
                      <a:pt x="44900" y="24089"/>
                      <a:pt x="48100" y="25577"/>
                    </a:cubicBezTo>
                    <a:cubicBezTo>
                      <a:pt x="51262" y="27028"/>
                      <a:pt x="53681" y="28926"/>
                      <a:pt x="55281" y="31195"/>
                    </a:cubicBezTo>
                    <a:cubicBezTo>
                      <a:pt x="56918" y="33502"/>
                      <a:pt x="58034" y="36032"/>
                      <a:pt x="58629" y="38823"/>
                    </a:cubicBezTo>
                    <a:cubicBezTo>
                      <a:pt x="59187" y="41613"/>
                      <a:pt x="59485" y="45929"/>
                      <a:pt x="59485" y="51771"/>
                    </a:cubicBezTo>
                    <a:lnTo>
                      <a:pt x="59485" y="90020"/>
                    </a:lnTo>
                    <a:lnTo>
                      <a:pt x="42258" y="90020"/>
                    </a:lnTo>
                    <a:lnTo>
                      <a:pt x="42258" y="55566"/>
                    </a:lnTo>
                    <a:cubicBezTo>
                      <a:pt x="42258" y="48757"/>
                      <a:pt x="41923" y="44404"/>
                      <a:pt x="41254" y="42581"/>
                    </a:cubicBezTo>
                    <a:cubicBezTo>
                      <a:pt x="40621" y="40720"/>
                      <a:pt x="39468" y="39269"/>
                      <a:pt x="37793" y="38190"/>
                    </a:cubicBezTo>
                    <a:cubicBezTo>
                      <a:pt x="36156" y="37074"/>
                      <a:pt x="34073" y="36553"/>
                      <a:pt x="31580" y="36553"/>
                    </a:cubicBezTo>
                    <a:cubicBezTo>
                      <a:pt x="28715" y="36553"/>
                      <a:pt x="26148" y="37260"/>
                      <a:pt x="23878" y="38637"/>
                    </a:cubicBezTo>
                    <a:cubicBezTo>
                      <a:pt x="21646" y="40013"/>
                      <a:pt x="20008" y="42134"/>
                      <a:pt x="18967" y="44925"/>
                    </a:cubicBezTo>
                    <a:cubicBezTo>
                      <a:pt x="17925" y="47715"/>
                      <a:pt x="17404" y="51883"/>
                      <a:pt x="17404" y="57352"/>
                    </a:cubicBezTo>
                    <a:lnTo>
                      <a:pt x="17404" y="90020"/>
                    </a:lnTo>
                    <a:lnTo>
                      <a:pt x="140" y="90020"/>
                    </a:lnTo>
                    <a:lnTo>
                      <a:pt x="140" y="16"/>
                    </a:lnTo>
                    <a:close/>
                  </a:path>
                </a:pathLst>
              </a:custGeom>
              <a:solidFill>
                <a:srgbClr val="000000"/>
              </a:solidFill>
              <a:ln w="9525" cap="flat">
                <a:noFill/>
                <a:prstDash val="solid"/>
                <a:miter/>
              </a:ln>
            </p:spPr>
            <p:txBody>
              <a:bodyPr rtlCol="0" anchor="ctr"/>
              <a:lstStyle/>
              <a:p>
                <a:endParaRPr lang="en-CA"/>
              </a:p>
            </p:txBody>
          </p:sp>
          <p:sp>
            <p:nvSpPr>
              <p:cNvPr id="732" name="Freeform: Shape 731">
                <a:extLst>
                  <a:ext uri="{FF2B5EF4-FFF2-40B4-BE49-F238E27FC236}">
                    <a16:creationId xmlns:a16="http://schemas.microsoft.com/office/drawing/2014/main" id="{4D54385C-DD38-48EE-AF7A-C58044B2220D}"/>
                  </a:ext>
                </a:extLst>
              </p:cNvPr>
              <p:cNvSpPr/>
              <p:nvPr/>
            </p:nvSpPr>
            <p:spPr>
              <a:xfrm>
                <a:off x="2065393" y="1119001"/>
                <a:ext cx="17226" cy="90003"/>
              </a:xfrm>
              <a:custGeom>
                <a:avLst/>
                <a:gdLst>
                  <a:gd name="connsiteX0" fmla="*/ 148 w 17226"/>
                  <a:gd name="connsiteY0" fmla="*/ 15978 h 90003"/>
                  <a:gd name="connsiteX1" fmla="*/ 148 w 17226"/>
                  <a:gd name="connsiteY1" fmla="*/ 16 h 90003"/>
                  <a:gd name="connsiteX2" fmla="*/ 17375 w 17226"/>
                  <a:gd name="connsiteY2" fmla="*/ 16 h 90003"/>
                  <a:gd name="connsiteX3" fmla="*/ 17375 w 17226"/>
                  <a:gd name="connsiteY3" fmla="*/ 15978 h 90003"/>
                  <a:gd name="connsiteX4" fmla="*/ 148 w 17226"/>
                  <a:gd name="connsiteY4" fmla="*/ 15978 h 90003"/>
                  <a:gd name="connsiteX5" fmla="*/ 148 w 17226"/>
                  <a:gd name="connsiteY5" fmla="*/ 90020 h 90003"/>
                  <a:gd name="connsiteX6" fmla="*/ 148 w 17226"/>
                  <a:gd name="connsiteY6" fmla="*/ 24833 h 90003"/>
                  <a:gd name="connsiteX7" fmla="*/ 17375 w 17226"/>
                  <a:gd name="connsiteY7" fmla="*/ 24833 h 90003"/>
                  <a:gd name="connsiteX8" fmla="*/ 1737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8" y="15978"/>
                    </a:moveTo>
                    <a:lnTo>
                      <a:pt x="148" y="16"/>
                    </a:lnTo>
                    <a:lnTo>
                      <a:pt x="17375" y="16"/>
                    </a:lnTo>
                    <a:lnTo>
                      <a:pt x="17375" y="15978"/>
                    </a:lnTo>
                    <a:lnTo>
                      <a:pt x="148" y="15978"/>
                    </a:lnTo>
                    <a:moveTo>
                      <a:pt x="148" y="90020"/>
                    </a:moveTo>
                    <a:lnTo>
                      <a:pt x="148" y="24833"/>
                    </a:lnTo>
                    <a:lnTo>
                      <a:pt x="17375" y="24833"/>
                    </a:lnTo>
                    <a:lnTo>
                      <a:pt x="17375" y="90020"/>
                    </a:lnTo>
                    <a:close/>
                  </a:path>
                </a:pathLst>
              </a:custGeom>
              <a:solidFill>
                <a:srgbClr val="000000"/>
              </a:solidFill>
              <a:ln w="9525" cap="flat">
                <a:noFill/>
                <a:prstDash val="solid"/>
                <a:miter/>
              </a:ln>
            </p:spPr>
            <p:txBody>
              <a:bodyPr rtlCol="0" anchor="ctr"/>
              <a:lstStyle/>
              <a:p>
                <a:endParaRPr lang="en-CA"/>
              </a:p>
            </p:txBody>
          </p:sp>
          <p:sp>
            <p:nvSpPr>
              <p:cNvPr id="733" name="Freeform: Shape 732">
                <a:extLst>
                  <a:ext uri="{FF2B5EF4-FFF2-40B4-BE49-F238E27FC236}">
                    <a16:creationId xmlns:a16="http://schemas.microsoft.com/office/drawing/2014/main" id="{C474BBC3-8617-42EC-AA98-B4B725DBDCEA}"/>
                  </a:ext>
                </a:extLst>
              </p:cNvPr>
              <p:cNvSpPr/>
              <p:nvPr/>
            </p:nvSpPr>
            <p:spPr>
              <a:xfrm>
                <a:off x="2100331" y="1119001"/>
                <a:ext cx="17226" cy="90003"/>
              </a:xfrm>
              <a:custGeom>
                <a:avLst/>
                <a:gdLst>
                  <a:gd name="connsiteX0" fmla="*/ 152 w 17226"/>
                  <a:gd name="connsiteY0" fmla="*/ 90020 h 90003"/>
                  <a:gd name="connsiteX1" fmla="*/ 152 w 17226"/>
                  <a:gd name="connsiteY1" fmla="*/ 16 h 90003"/>
                  <a:gd name="connsiteX2" fmla="*/ 17378 w 17226"/>
                  <a:gd name="connsiteY2" fmla="*/ 16 h 90003"/>
                  <a:gd name="connsiteX3" fmla="*/ 17378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52" y="90020"/>
                    </a:moveTo>
                    <a:lnTo>
                      <a:pt x="152" y="16"/>
                    </a:lnTo>
                    <a:lnTo>
                      <a:pt x="17378" y="16"/>
                    </a:lnTo>
                    <a:lnTo>
                      <a:pt x="17378" y="90020"/>
                    </a:lnTo>
                    <a:close/>
                  </a:path>
                </a:pathLst>
              </a:custGeom>
              <a:solidFill>
                <a:srgbClr val="000000"/>
              </a:solidFill>
              <a:ln w="9525" cap="flat">
                <a:noFill/>
                <a:prstDash val="solid"/>
                <a:miter/>
              </a:ln>
            </p:spPr>
            <p:txBody>
              <a:bodyPr rtlCol="0" anchor="ctr"/>
              <a:lstStyle/>
              <a:p>
                <a:endParaRPr lang="en-CA"/>
              </a:p>
            </p:txBody>
          </p:sp>
          <p:sp>
            <p:nvSpPr>
              <p:cNvPr id="734" name="Freeform: Shape 733">
                <a:extLst>
                  <a:ext uri="{FF2B5EF4-FFF2-40B4-BE49-F238E27FC236}">
                    <a16:creationId xmlns:a16="http://schemas.microsoft.com/office/drawing/2014/main" id="{0BF73894-2D69-4655-A529-1404EF45C862}"/>
                  </a:ext>
                </a:extLst>
              </p:cNvPr>
              <p:cNvSpPr/>
              <p:nvPr/>
            </p:nvSpPr>
            <p:spPr>
              <a:xfrm>
                <a:off x="2131389" y="1119001"/>
                <a:ext cx="63661" cy="91492"/>
              </a:xfrm>
              <a:custGeom>
                <a:avLst/>
                <a:gdLst>
                  <a:gd name="connsiteX0" fmla="*/ 63816 w 63661"/>
                  <a:gd name="connsiteY0" fmla="*/ 90020 h 91492"/>
                  <a:gd name="connsiteX1" fmla="*/ 47780 w 63661"/>
                  <a:gd name="connsiteY1" fmla="*/ 90020 h 91492"/>
                  <a:gd name="connsiteX2" fmla="*/ 47780 w 63661"/>
                  <a:gd name="connsiteY2" fmla="*/ 80458 h 91492"/>
                  <a:gd name="connsiteX3" fmla="*/ 38367 w 63661"/>
                  <a:gd name="connsiteY3" fmla="*/ 88755 h 91492"/>
                  <a:gd name="connsiteX4" fmla="*/ 27391 w 63661"/>
                  <a:gd name="connsiteY4" fmla="*/ 91508 h 91492"/>
                  <a:gd name="connsiteX5" fmla="*/ 8155 w 63661"/>
                  <a:gd name="connsiteY5" fmla="*/ 82430 h 91492"/>
                  <a:gd name="connsiteX6" fmla="*/ 155 w 63661"/>
                  <a:gd name="connsiteY6" fmla="*/ 57166 h 91492"/>
                  <a:gd name="connsiteX7" fmla="*/ 7932 w 63661"/>
                  <a:gd name="connsiteY7" fmla="*/ 31977 h 91492"/>
                  <a:gd name="connsiteX8" fmla="*/ 27651 w 63661"/>
                  <a:gd name="connsiteY8" fmla="*/ 23345 h 91492"/>
                  <a:gd name="connsiteX9" fmla="*/ 46552 w 63661"/>
                  <a:gd name="connsiteY9" fmla="*/ 32423 h 91492"/>
                  <a:gd name="connsiteX10" fmla="*/ 46552 w 63661"/>
                  <a:gd name="connsiteY10" fmla="*/ 16 h 91492"/>
                  <a:gd name="connsiteX11" fmla="*/ 63816 w 63661"/>
                  <a:gd name="connsiteY11" fmla="*/ 16 h 91492"/>
                  <a:gd name="connsiteX12" fmla="*/ 63816 w 63661"/>
                  <a:gd name="connsiteY12" fmla="*/ 90020 h 91492"/>
                  <a:gd name="connsiteX13" fmla="*/ 17754 w 63661"/>
                  <a:gd name="connsiteY13" fmla="*/ 56013 h 91492"/>
                  <a:gd name="connsiteX14" fmla="*/ 20656 w 63661"/>
                  <a:gd name="connsiteY14" fmla="*/ 71119 h 91492"/>
                  <a:gd name="connsiteX15" fmla="*/ 32302 w 63661"/>
                  <a:gd name="connsiteY15" fmla="*/ 77853 h 91492"/>
                  <a:gd name="connsiteX16" fmla="*/ 42422 w 63661"/>
                  <a:gd name="connsiteY16" fmla="*/ 72793 h 91492"/>
                  <a:gd name="connsiteX17" fmla="*/ 46627 w 63661"/>
                  <a:gd name="connsiteY17" fmla="*/ 57650 h 91492"/>
                  <a:gd name="connsiteX18" fmla="*/ 42571 w 63661"/>
                  <a:gd name="connsiteY18" fmla="*/ 41502 h 91492"/>
                  <a:gd name="connsiteX19" fmla="*/ 32190 w 63661"/>
                  <a:gd name="connsiteY19" fmla="*/ 36553 h 91492"/>
                  <a:gd name="connsiteX20" fmla="*/ 21921 w 63661"/>
                  <a:gd name="connsiteY20" fmla="*/ 41427 h 91492"/>
                  <a:gd name="connsiteX21" fmla="*/ 1775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6" y="90020"/>
                    </a:moveTo>
                    <a:lnTo>
                      <a:pt x="47780" y="90020"/>
                    </a:lnTo>
                    <a:lnTo>
                      <a:pt x="47780" y="80458"/>
                    </a:lnTo>
                    <a:cubicBezTo>
                      <a:pt x="45101" y="84178"/>
                      <a:pt x="41976" y="86932"/>
                      <a:pt x="38367" y="88755"/>
                    </a:cubicBezTo>
                    <a:cubicBezTo>
                      <a:pt x="34721" y="90578"/>
                      <a:pt x="31074" y="91508"/>
                      <a:pt x="27391" y="91508"/>
                    </a:cubicBezTo>
                    <a:cubicBezTo>
                      <a:pt x="19912" y="91508"/>
                      <a:pt x="13475" y="88457"/>
                      <a:pt x="8155" y="82430"/>
                    </a:cubicBezTo>
                    <a:cubicBezTo>
                      <a:pt x="2797" y="76402"/>
                      <a:pt x="155" y="67993"/>
                      <a:pt x="155" y="57166"/>
                    </a:cubicBezTo>
                    <a:cubicBezTo>
                      <a:pt x="155" y="46115"/>
                      <a:pt x="2723" y="37707"/>
                      <a:pt x="7932" y="31977"/>
                    </a:cubicBezTo>
                    <a:cubicBezTo>
                      <a:pt x="13140" y="26210"/>
                      <a:pt x="19689" y="23345"/>
                      <a:pt x="27651" y="23345"/>
                    </a:cubicBezTo>
                    <a:cubicBezTo>
                      <a:pt x="34944" y="23345"/>
                      <a:pt x="41232" y="26396"/>
                      <a:pt x="46552" y="32423"/>
                    </a:cubicBezTo>
                    <a:lnTo>
                      <a:pt x="46552" y="16"/>
                    </a:lnTo>
                    <a:lnTo>
                      <a:pt x="63816" y="16"/>
                    </a:lnTo>
                    <a:lnTo>
                      <a:pt x="63816" y="90020"/>
                    </a:lnTo>
                    <a:moveTo>
                      <a:pt x="17754" y="56013"/>
                    </a:moveTo>
                    <a:cubicBezTo>
                      <a:pt x="17754" y="62970"/>
                      <a:pt x="18722" y="67993"/>
                      <a:pt x="20656" y="71119"/>
                    </a:cubicBezTo>
                    <a:cubicBezTo>
                      <a:pt x="23410" y="75621"/>
                      <a:pt x="27316" y="77853"/>
                      <a:pt x="32302" y="77853"/>
                    </a:cubicBezTo>
                    <a:cubicBezTo>
                      <a:pt x="36283" y="77853"/>
                      <a:pt x="39669" y="76179"/>
                      <a:pt x="42422" y="72793"/>
                    </a:cubicBezTo>
                    <a:cubicBezTo>
                      <a:pt x="45213" y="69407"/>
                      <a:pt x="46627" y="64384"/>
                      <a:pt x="46627" y="57650"/>
                    </a:cubicBezTo>
                    <a:cubicBezTo>
                      <a:pt x="46627" y="50171"/>
                      <a:pt x="45250" y="44776"/>
                      <a:pt x="42571" y="41502"/>
                    </a:cubicBezTo>
                    <a:cubicBezTo>
                      <a:pt x="39855" y="38190"/>
                      <a:pt x="36395" y="36553"/>
                      <a:pt x="32190" y="36553"/>
                    </a:cubicBezTo>
                    <a:cubicBezTo>
                      <a:pt x="28098" y="36553"/>
                      <a:pt x="24675" y="38190"/>
                      <a:pt x="21921" y="41427"/>
                    </a:cubicBezTo>
                    <a:cubicBezTo>
                      <a:pt x="19131" y="44664"/>
                      <a:pt x="17754" y="49538"/>
                      <a:pt x="17754" y="56013"/>
                    </a:cubicBezTo>
                    <a:close/>
                  </a:path>
                </a:pathLst>
              </a:custGeom>
              <a:solidFill>
                <a:srgbClr val="000000"/>
              </a:solidFill>
              <a:ln w="9525" cap="flat">
                <a:noFill/>
                <a:prstDash val="solid"/>
                <a:miter/>
              </a:ln>
            </p:spPr>
            <p:txBody>
              <a:bodyPr rtlCol="0" anchor="ctr"/>
              <a:lstStyle/>
              <a:p>
                <a:endParaRPr lang="en-CA"/>
              </a:p>
            </p:txBody>
          </p:sp>
          <p:sp>
            <p:nvSpPr>
              <p:cNvPr id="735" name="Freeform: Shape 734">
                <a:extLst>
                  <a:ext uri="{FF2B5EF4-FFF2-40B4-BE49-F238E27FC236}">
                    <a16:creationId xmlns:a16="http://schemas.microsoft.com/office/drawing/2014/main" id="{314DDAFA-657B-4C65-93AC-32831ED8988B}"/>
                  </a:ext>
                </a:extLst>
              </p:cNvPr>
              <p:cNvSpPr/>
              <p:nvPr/>
            </p:nvSpPr>
            <p:spPr>
              <a:xfrm>
                <a:off x="2211315" y="1142330"/>
                <a:ext cx="42230" cy="66675"/>
              </a:xfrm>
              <a:custGeom>
                <a:avLst/>
                <a:gdLst>
                  <a:gd name="connsiteX0" fmla="*/ 17390 w 42230"/>
                  <a:gd name="connsiteY0" fmla="*/ 66691 h 66675"/>
                  <a:gd name="connsiteX1" fmla="*/ 163 w 42230"/>
                  <a:gd name="connsiteY1" fmla="*/ 66691 h 66675"/>
                  <a:gd name="connsiteX2" fmla="*/ 163 w 42230"/>
                  <a:gd name="connsiteY2" fmla="*/ 1504 h 66675"/>
                  <a:gd name="connsiteX3" fmla="*/ 16162 w 42230"/>
                  <a:gd name="connsiteY3" fmla="*/ 1504 h 66675"/>
                  <a:gd name="connsiteX4" fmla="*/ 16162 w 42230"/>
                  <a:gd name="connsiteY4" fmla="*/ 10769 h 66675"/>
                  <a:gd name="connsiteX5" fmla="*/ 23566 w 42230"/>
                  <a:gd name="connsiteY5" fmla="*/ 2100 h 66675"/>
                  <a:gd name="connsiteX6" fmla="*/ 31045 w 42230"/>
                  <a:gd name="connsiteY6" fmla="*/ 16 h 66675"/>
                  <a:gd name="connsiteX7" fmla="*/ 42393 w 42230"/>
                  <a:gd name="connsiteY7" fmla="*/ 3290 h 66675"/>
                  <a:gd name="connsiteX8" fmla="*/ 37035 w 42230"/>
                  <a:gd name="connsiteY8" fmla="*/ 18322 h 66675"/>
                  <a:gd name="connsiteX9" fmla="*/ 28962 w 42230"/>
                  <a:gd name="connsiteY9" fmla="*/ 15494 h 66675"/>
                  <a:gd name="connsiteX10" fmla="*/ 22822 w 42230"/>
                  <a:gd name="connsiteY10" fmla="*/ 17503 h 66675"/>
                  <a:gd name="connsiteX11" fmla="*/ 18841 w 42230"/>
                  <a:gd name="connsiteY11" fmla="*/ 24684 h 66675"/>
                  <a:gd name="connsiteX12" fmla="*/ 17390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90" y="66691"/>
                    </a:moveTo>
                    <a:lnTo>
                      <a:pt x="163" y="66691"/>
                    </a:lnTo>
                    <a:lnTo>
                      <a:pt x="163" y="1504"/>
                    </a:lnTo>
                    <a:lnTo>
                      <a:pt x="16162" y="1504"/>
                    </a:lnTo>
                    <a:lnTo>
                      <a:pt x="16162" y="10769"/>
                    </a:lnTo>
                    <a:cubicBezTo>
                      <a:pt x="18916" y="6378"/>
                      <a:pt x="21371" y="3513"/>
                      <a:pt x="23566" y="2100"/>
                    </a:cubicBezTo>
                    <a:cubicBezTo>
                      <a:pt x="25762" y="723"/>
                      <a:pt x="28255" y="16"/>
                      <a:pt x="31045" y="16"/>
                    </a:cubicBezTo>
                    <a:cubicBezTo>
                      <a:pt x="34952" y="16"/>
                      <a:pt x="38747" y="1095"/>
                      <a:pt x="42393" y="3290"/>
                    </a:cubicBezTo>
                    <a:lnTo>
                      <a:pt x="37035" y="18322"/>
                    </a:lnTo>
                    <a:cubicBezTo>
                      <a:pt x="34133" y="16424"/>
                      <a:pt x="31454" y="15494"/>
                      <a:pt x="28962" y="15494"/>
                    </a:cubicBezTo>
                    <a:cubicBezTo>
                      <a:pt x="26543" y="15494"/>
                      <a:pt x="24497" y="16164"/>
                      <a:pt x="22822" y="17503"/>
                    </a:cubicBezTo>
                    <a:cubicBezTo>
                      <a:pt x="21111" y="18806"/>
                      <a:pt x="19809" y="21224"/>
                      <a:pt x="18841" y="24684"/>
                    </a:cubicBezTo>
                    <a:cubicBezTo>
                      <a:pt x="17874" y="28182"/>
                      <a:pt x="17390" y="35474"/>
                      <a:pt x="17390" y="46562"/>
                    </a:cubicBezTo>
                    <a:close/>
                  </a:path>
                </a:pathLst>
              </a:custGeom>
              <a:solidFill>
                <a:srgbClr val="000000"/>
              </a:solidFill>
              <a:ln w="9525" cap="flat">
                <a:noFill/>
                <a:prstDash val="solid"/>
                <a:miter/>
              </a:ln>
            </p:spPr>
            <p:txBody>
              <a:bodyPr rtlCol="0" anchor="ctr"/>
              <a:lstStyle/>
              <a:p>
                <a:endParaRPr lang="en-CA"/>
              </a:p>
            </p:txBody>
          </p:sp>
          <p:sp>
            <p:nvSpPr>
              <p:cNvPr id="736" name="Freeform: Shape 735">
                <a:extLst>
                  <a:ext uri="{FF2B5EF4-FFF2-40B4-BE49-F238E27FC236}">
                    <a16:creationId xmlns:a16="http://schemas.microsoft.com/office/drawing/2014/main" id="{18B1C78B-45E2-48E4-83D8-ECFEE4137E20}"/>
                  </a:ext>
                </a:extLst>
              </p:cNvPr>
              <p:cNvSpPr/>
              <p:nvPr/>
            </p:nvSpPr>
            <p:spPr>
              <a:xfrm>
                <a:off x="2255929" y="1142330"/>
                <a:ext cx="60925" cy="68163"/>
              </a:xfrm>
              <a:custGeom>
                <a:avLst/>
                <a:gdLst>
                  <a:gd name="connsiteX0" fmla="*/ 42957 w 60925"/>
                  <a:gd name="connsiteY0" fmla="*/ 45929 h 68163"/>
                  <a:gd name="connsiteX1" fmla="*/ 60146 w 60925"/>
                  <a:gd name="connsiteY1" fmla="*/ 48832 h 68163"/>
                  <a:gd name="connsiteX2" fmla="*/ 49691 w 60925"/>
                  <a:gd name="connsiteY2" fmla="*/ 63231 h 68163"/>
                  <a:gd name="connsiteX3" fmla="*/ 31794 w 60925"/>
                  <a:gd name="connsiteY3" fmla="*/ 68179 h 68163"/>
                  <a:gd name="connsiteX4" fmla="*/ 6605 w 60925"/>
                  <a:gd name="connsiteY4" fmla="*/ 57054 h 68163"/>
                  <a:gd name="connsiteX5" fmla="*/ 168 w 60925"/>
                  <a:gd name="connsiteY5" fmla="*/ 34581 h 68163"/>
                  <a:gd name="connsiteX6" fmla="*/ 8652 w 60925"/>
                  <a:gd name="connsiteY6" fmla="*/ 9206 h 68163"/>
                  <a:gd name="connsiteX7" fmla="*/ 30083 w 60925"/>
                  <a:gd name="connsiteY7" fmla="*/ 16 h 68163"/>
                  <a:gd name="connsiteX8" fmla="*/ 53040 w 60925"/>
                  <a:gd name="connsiteY8" fmla="*/ 9615 h 68163"/>
                  <a:gd name="connsiteX9" fmla="*/ 61076 w 60925"/>
                  <a:gd name="connsiteY9" fmla="*/ 39083 h 68163"/>
                  <a:gd name="connsiteX10" fmla="*/ 17842 w 60925"/>
                  <a:gd name="connsiteY10" fmla="*/ 39083 h 68163"/>
                  <a:gd name="connsiteX11" fmla="*/ 22046 w 60925"/>
                  <a:gd name="connsiteY11" fmla="*/ 50990 h 68163"/>
                  <a:gd name="connsiteX12" fmla="*/ 31980 w 60925"/>
                  <a:gd name="connsiteY12" fmla="*/ 55268 h 68163"/>
                  <a:gd name="connsiteX13" fmla="*/ 38789 w 60925"/>
                  <a:gd name="connsiteY13" fmla="*/ 53073 h 68163"/>
                  <a:gd name="connsiteX14" fmla="*/ 42957 w 60925"/>
                  <a:gd name="connsiteY14" fmla="*/ 45929 h 68163"/>
                  <a:gd name="connsiteX15" fmla="*/ 43961 w 60925"/>
                  <a:gd name="connsiteY15" fmla="*/ 28517 h 68163"/>
                  <a:gd name="connsiteX16" fmla="*/ 40092 w 60925"/>
                  <a:gd name="connsiteY16" fmla="*/ 17131 h 68163"/>
                  <a:gd name="connsiteX17" fmla="*/ 31125 w 60925"/>
                  <a:gd name="connsiteY17" fmla="*/ 13224 h 68163"/>
                  <a:gd name="connsiteX18" fmla="*/ 21786 w 60925"/>
                  <a:gd name="connsiteY18" fmla="*/ 17317 h 68163"/>
                  <a:gd name="connsiteX19" fmla="*/ 18177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7" y="45929"/>
                    </a:moveTo>
                    <a:lnTo>
                      <a:pt x="60146" y="48832"/>
                    </a:lnTo>
                    <a:cubicBezTo>
                      <a:pt x="57951" y="55120"/>
                      <a:pt x="54454" y="59919"/>
                      <a:pt x="49691" y="63231"/>
                    </a:cubicBezTo>
                    <a:cubicBezTo>
                      <a:pt x="44929" y="66505"/>
                      <a:pt x="38938" y="68179"/>
                      <a:pt x="31794" y="68179"/>
                    </a:cubicBezTo>
                    <a:cubicBezTo>
                      <a:pt x="20446" y="68179"/>
                      <a:pt x="12075" y="64459"/>
                      <a:pt x="6605" y="57054"/>
                    </a:cubicBezTo>
                    <a:cubicBezTo>
                      <a:pt x="2326" y="51101"/>
                      <a:pt x="168" y="43623"/>
                      <a:pt x="168" y="34581"/>
                    </a:cubicBezTo>
                    <a:cubicBezTo>
                      <a:pt x="168" y="23791"/>
                      <a:pt x="2996" y="15308"/>
                      <a:pt x="8652" y="9206"/>
                    </a:cubicBezTo>
                    <a:cubicBezTo>
                      <a:pt x="14307" y="3067"/>
                      <a:pt x="21451" y="16"/>
                      <a:pt x="30083" y="16"/>
                    </a:cubicBezTo>
                    <a:cubicBezTo>
                      <a:pt x="39757" y="16"/>
                      <a:pt x="47421" y="3216"/>
                      <a:pt x="53040" y="9615"/>
                    </a:cubicBezTo>
                    <a:cubicBezTo>
                      <a:pt x="58658" y="16015"/>
                      <a:pt x="61337" y="25838"/>
                      <a:pt x="61076" y="39083"/>
                    </a:cubicBezTo>
                    <a:lnTo>
                      <a:pt x="17842" y="39083"/>
                    </a:lnTo>
                    <a:cubicBezTo>
                      <a:pt x="17991" y="44181"/>
                      <a:pt x="19367" y="48162"/>
                      <a:pt x="22046" y="50990"/>
                    </a:cubicBezTo>
                    <a:cubicBezTo>
                      <a:pt x="24688" y="53854"/>
                      <a:pt x="27999" y="55268"/>
                      <a:pt x="31980" y="55268"/>
                    </a:cubicBezTo>
                    <a:cubicBezTo>
                      <a:pt x="34697" y="55268"/>
                      <a:pt x="36966" y="54524"/>
                      <a:pt x="38789" y="53073"/>
                    </a:cubicBezTo>
                    <a:cubicBezTo>
                      <a:pt x="40650" y="51585"/>
                      <a:pt x="42026" y="49204"/>
                      <a:pt x="42957" y="45929"/>
                    </a:cubicBezTo>
                    <a:moveTo>
                      <a:pt x="43961" y="28517"/>
                    </a:moveTo>
                    <a:cubicBezTo>
                      <a:pt x="43812" y="23531"/>
                      <a:pt x="42547" y="19698"/>
                      <a:pt x="40092" y="17131"/>
                    </a:cubicBezTo>
                    <a:cubicBezTo>
                      <a:pt x="37636" y="14527"/>
                      <a:pt x="34622" y="13224"/>
                      <a:pt x="31125" y="13224"/>
                    </a:cubicBezTo>
                    <a:cubicBezTo>
                      <a:pt x="27367" y="13224"/>
                      <a:pt x="24241" y="14601"/>
                      <a:pt x="21786" y="17317"/>
                    </a:cubicBezTo>
                    <a:cubicBezTo>
                      <a:pt x="19330" y="20071"/>
                      <a:pt x="18139" y="23791"/>
                      <a:pt x="18177" y="28517"/>
                    </a:cubicBezTo>
                    <a:close/>
                  </a:path>
                </a:pathLst>
              </a:custGeom>
              <a:solidFill>
                <a:srgbClr val="000000"/>
              </a:solidFill>
              <a:ln w="9525" cap="flat">
                <a:noFill/>
                <a:prstDash val="solid"/>
                <a:miter/>
              </a:ln>
            </p:spPr>
            <p:txBody>
              <a:bodyPr rtlCol="0" anchor="ctr"/>
              <a:lstStyle/>
              <a:p>
                <a:endParaRPr lang="en-CA"/>
              </a:p>
            </p:txBody>
          </p:sp>
          <p:sp>
            <p:nvSpPr>
              <p:cNvPr id="737" name="Freeform: Shape 736">
                <a:extLst>
                  <a:ext uri="{FF2B5EF4-FFF2-40B4-BE49-F238E27FC236}">
                    <a16:creationId xmlns:a16="http://schemas.microsoft.com/office/drawing/2014/main" id="{9956C888-357E-41E4-AF71-A129E1652901}"/>
                  </a:ext>
                </a:extLst>
              </p:cNvPr>
              <p:cNvSpPr/>
              <p:nvPr/>
            </p:nvSpPr>
            <p:spPr>
              <a:xfrm>
                <a:off x="2330763" y="1142330"/>
                <a:ext cx="59419" cy="66675"/>
              </a:xfrm>
              <a:custGeom>
                <a:avLst/>
                <a:gdLst>
                  <a:gd name="connsiteX0" fmla="*/ 59595 w 59419"/>
                  <a:gd name="connsiteY0" fmla="*/ 66691 h 66675"/>
                  <a:gd name="connsiteX1" fmla="*/ 42369 w 59419"/>
                  <a:gd name="connsiteY1" fmla="*/ 66691 h 66675"/>
                  <a:gd name="connsiteX2" fmla="*/ 42369 w 59419"/>
                  <a:gd name="connsiteY2" fmla="*/ 33428 h 66675"/>
                  <a:gd name="connsiteX3" fmla="*/ 41252 w 59419"/>
                  <a:gd name="connsiteY3" fmla="*/ 19773 h 66675"/>
                  <a:gd name="connsiteX4" fmla="*/ 37680 w 59419"/>
                  <a:gd name="connsiteY4" fmla="*/ 14936 h 66675"/>
                  <a:gd name="connsiteX5" fmla="*/ 31690 w 59419"/>
                  <a:gd name="connsiteY5" fmla="*/ 13224 h 66675"/>
                  <a:gd name="connsiteX6" fmla="*/ 23653 w 59419"/>
                  <a:gd name="connsiteY6" fmla="*/ 15680 h 66675"/>
                  <a:gd name="connsiteX7" fmla="*/ 18742 w 59419"/>
                  <a:gd name="connsiteY7" fmla="*/ 22191 h 66675"/>
                  <a:gd name="connsiteX8" fmla="*/ 17440 w 59419"/>
                  <a:gd name="connsiteY8" fmla="*/ 37149 h 66675"/>
                  <a:gd name="connsiteX9" fmla="*/ 17440 w 59419"/>
                  <a:gd name="connsiteY9" fmla="*/ 66691 h 66675"/>
                  <a:gd name="connsiteX10" fmla="*/ 176 w 59419"/>
                  <a:gd name="connsiteY10" fmla="*/ 66691 h 66675"/>
                  <a:gd name="connsiteX11" fmla="*/ 176 w 59419"/>
                  <a:gd name="connsiteY11" fmla="*/ 1504 h 66675"/>
                  <a:gd name="connsiteX12" fmla="*/ 16212 w 59419"/>
                  <a:gd name="connsiteY12" fmla="*/ 1504 h 66675"/>
                  <a:gd name="connsiteX13" fmla="*/ 16212 w 59419"/>
                  <a:gd name="connsiteY13" fmla="*/ 11066 h 66675"/>
                  <a:gd name="connsiteX14" fmla="*/ 37680 w 59419"/>
                  <a:gd name="connsiteY14" fmla="*/ 16 h 66675"/>
                  <a:gd name="connsiteX15" fmla="*/ 48136 w 59419"/>
                  <a:gd name="connsiteY15" fmla="*/ 2062 h 66675"/>
                  <a:gd name="connsiteX16" fmla="*/ 55279 w 59419"/>
                  <a:gd name="connsiteY16" fmla="*/ 7308 h 66675"/>
                  <a:gd name="connsiteX17" fmla="*/ 58665 w 59419"/>
                  <a:gd name="connsiteY17" fmla="*/ 14564 h 66675"/>
                  <a:gd name="connsiteX18" fmla="*/ 59595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5" y="66691"/>
                    </a:moveTo>
                    <a:lnTo>
                      <a:pt x="42369" y="66691"/>
                    </a:lnTo>
                    <a:lnTo>
                      <a:pt x="42369" y="33428"/>
                    </a:lnTo>
                    <a:cubicBezTo>
                      <a:pt x="42369" y="26396"/>
                      <a:pt x="41996" y="21819"/>
                      <a:pt x="41252" y="19773"/>
                    </a:cubicBezTo>
                    <a:cubicBezTo>
                      <a:pt x="40508" y="17689"/>
                      <a:pt x="39318" y="16089"/>
                      <a:pt x="37680" y="14936"/>
                    </a:cubicBezTo>
                    <a:cubicBezTo>
                      <a:pt x="36006" y="13783"/>
                      <a:pt x="33997" y="13224"/>
                      <a:pt x="31690" y="13224"/>
                    </a:cubicBezTo>
                    <a:cubicBezTo>
                      <a:pt x="28676" y="13224"/>
                      <a:pt x="25997" y="14043"/>
                      <a:pt x="23653" y="15680"/>
                    </a:cubicBezTo>
                    <a:cubicBezTo>
                      <a:pt x="21272" y="17317"/>
                      <a:pt x="19635" y="19475"/>
                      <a:pt x="18742" y="22191"/>
                    </a:cubicBezTo>
                    <a:cubicBezTo>
                      <a:pt x="17886" y="24870"/>
                      <a:pt x="17440" y="29893"/>
                      <a:pt x="17440" y="37149"/>
                    </a:cubicBezTo>
                    <a:lnTo>
                      <a:pt x="17440" y="66691"/>
                    </a:lnTo>
                    <a:lnTo>
                      <a:pt x="176" y="66691"/>
                    </a:lnTo>
                    <a:lnTo>
                      <a:pt x="176" y="1504"/>
                    </a:lnTo>
                    <a:lnTo>
                      <a:pt x="16212" y="1504"/>
                    </a:lnTo>
                    <a:lnTo>
                      <a:pt x="16212" y="11066"/>
                    </a:lnTo>
                    <a:cubicBezTo>
                      <a:pt x="21905" y="3699"/>
                      <a:pt x="29048" y="16"/>
                      <a:pt x="37680" y="16"/>
                    </a:cubicBezTo>
                    <a:cubicBezTo>
                      <a:pt x="41513" y="16"/>
                      <a:pt x="44973" y="723"/>
                      <a:pt x="48136" y="2062"/>
                    </a:cubicBezTo>
                    <a:cubicBezTo>
                      <a:pt x="51298" y="3439"/>
                      <a:pt x="53679" y="5188"/>
                      <a:pt x="55279" y="7308"/>
                    </a:cubicBezTo>
                    <a:cubicBezTo>
                      <a:pt x="56916" y="9467"/>
                      <a:pt x="58033" y="11885"/>
                      <a:pt x="58665" y="14564"/>
                    </a:cubicBezTo>
                    <a:cubicBezTo>
                      <a:pt x="59298" y="17280"/>
                      <a:pt x="59595" y="21150"/>
                      <a:pt x="59595" y="26172"/>
                    </a:cubicBezTo>
                    <a:close/>
                  </a:path>
                </a:pathLst>
              </a:custGeom>
              <a:solidFill>
                <a:srgbClr val="000000"/>
              </a:solidFill>
              <a:ln w="9525" cap="flat">
                <a:noFill/>
                <a:prstDash val="solid"/>
                <a:miter/>
              </a:ln>
            </p:spPr>
            <p:txBody>
              <a:bodyPr rtlCol="0" anchor="ctr"/>
              <a:lstStyle/>
              <a:p>
                <a:endParaRPr lang="en-CA"/>
              </a:p>
            </p:txBody>
          </p:sp>
          <p:sp>
            <p:nvSpPr>
              <p:cNvPr id="738" name="Freeform: Shape 737">
                <a:extLst>
                  <a:ext uri="{FF2B5EF4-FFF2-40B4-BE49-F238E27FC236}">
                    <a16:creationId xmlns:a16="http://schemas.microsoft.com/office/drawing/2014/main" id="{1BC998D0-3B47-4545-8C28-4D29370EB733}"/>
                  </a:ext>
                </a:extLst>
              </p:cNvPr>
              <p:cNvSpPr/>
              <p:nvPr/>
            </p:nvSpPr>
            <p:spPr>
              <a:xfrm>
                <a:off x="2441906" y="1142330"/>
                <a:ext cx="42230" cy="66675"/>
              </a:xfrm>
              <a:custGeom>
                <a:avLst/>
                <a:gdLst>
                  <a:gd name="connsiteX0" fmla="*/ 17414 w 42230"/>
                  <a:gd name="connsiteY0" fmla="*/ 66691 h 66675"/>
                  <a:gd name="connsiteX1" fmla="*/ 187 w 42230"/>
                  <a:gd name="connsiteY1" fmla="*/ 66691 h 66675"/>
                  <a:gd name="connsiteX2" fmla="*/ 187 w 42230"/>
                  <a:gd name="connsiteY2" fmla="*/ 1504 h 66675"/>
                  <a:gd name="connsiteX3" fmla="*/ 16187 w 42230"/>
                  <a:gd name="connsiteY3" fmla="*/ 1504 h 66675"/>
                  <a:gd name="connsiteX4" fmla="*/ 16187 w 42230"/>
                  <a:gd name="connsiteY4" fmla="*/ 10769 h 66675"/>
                  <a:gd name="connsiteX5" fmla="*/ 23591 w 42230"/>
                  <a:gd name="connsiteY5" fmla="*/ 2100 h 66675"/>
                  <a:gd name="connsiteX6" fmla="*/ 31069 w 42230"/>
                  <a:gd name="connsiteY6" fmla="*/ 16 h 66675"/>
                  <a:gd name="connsiteX7" fmla="*/ 42417 w 42230"/>
                  <a:gd name="connsiteY7" fmla="*/ 3290 h 66675"/>
                  <a:gd name="connsiteX8" fmla="*/ 37060 w 42230"/>
                  <a:gd name="connsiteY8" fmla="*/ 18322 h 66675"/>
                  <a:gd name="connsiteX9" fmla="*/ 28986 w 42230"/>
                  <a:gd name="connsiteY9" fmla="*/ 15494 h 66675"/>
                  <a:gd name="connsiteX10" fmla="*/ 22847 w 42230"/>
                  <a:gd name="connsiteY10" fmla="*/ 17503 h 66675"/>
                  <a:gd name="connsiteX11" fmla="*/ 18865 w 42230"/>
                  <a:gd name="connsiteY11" fmla="*/ 24684 h 66675"/>
                  <a:gd name="connsiteX12" fmla="*/ 17414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14" y="66691"/>
                    </a:moveTo>
                    <a:lnTo>
                      <a:pt x="187" y="66691"/>
                    </a:lnTo>
                    <a:lnTo>
                      <a:pt x="187" y="1504"/>
                    </a:lnTo>
                    <a:lnTo>
                      <a:pt x="16187" y="1504"/>
                    </a:lnTo>
                    <a:lnTo>
                      <a:pt x="16187" y="10769"/>
                    </a:lnTo>
                    <a:cubicBezTo>
                      <a:pt x="18940" y="6378"/>
                      <a:pt x="21396" y="3513"/>
                      <a:pt x="23591" y="2100"/>
                    </a:cubicBezTo>
                    <a:cubicBezTo>
                      <a:pt x="25786" y="723"/>
                      <a:pt x="28279" y="16"/>
                      <a:pt x="31069" y="16"/>
                    </a:cubicBezTo>
                    <a:cubicBezTo>
                      <a:pt x="34976" y="16"/>
                      <a:pt x="38771" y="1095"/>
                      <a:pt x="42417" y="3290"/>
                    </a:cubicBezTo>
                    <a:lnTo>
                      <a:pt x="37060" y="18322"/>
                    </a:lnTo>
                    <a:cubicBezTo>
                      <a:pt x="34158" y="16424"/>
                      <a:pt x="31479" y="15494"/>
                      <a:pt x="28986" y="15494"/>
                    </a:cubicBezTo>
                    <a:cubicBezTo>
                      <a:pt x="26567" y="15494"/>
                      <a:pt x="24521" y="16164"/>
                      <a:pt x="22847" y="17503"/>
                    </a:cubicBezTo>
                    <a:cubicBezTo>
                      <a:pt x="21135" y="18806"/>
                      <a:pt x="19833" y="21224"/>
                      <a:pt x="18865" y="24684"/>
                    </a:cubicBezTo>
                    <a:cubicBezTo>
                      <a:pt x="17898" y="28182"/>
                      <a:pt x="17414" y="35474"/>
                      <a:pt x="17414" y="46562"/>
                    </a:cubicBezTo>
                    <a:close/>
                  </a:path>
                </a:pathLst>
              </a:custGeom>
              <a:solidFill>
                <a:srgbClr val="000000"/>
              </a:solidFill>
              <a:ln w="9525" cap="flat">
                <a:noFill/>
                <a:prstDash val="solid"/>
                <a:miter/>
              </a:ln>
            </p:spPr>
            <p:txBody>
              <a:bodyPr rtlCol="0" anchor="ctr"/>
              <a:lstStyle/>
              <a:p>
                <a:endParaRPr lang="en-CA"/>
              </a:p>
            </p:txBody>
          </p:sp>
          <p:sp>
            <p:nvSpPr>
              <p:cNvPr id="739" name="Freeform: Shape 738">
                <a:extLst>
                  <a:ext uri="{FF2B5EF4-FFF2-40B4-BE49-F238E27FC236}">
                    <a16:creationId xmlns:a16="http://schemas.microsoft.com/office/drawing/2014/main" id="{94E14C92-EEE7-4D27-B2C6-0DC7E72E4206}"/>
                  </a:ext>
                </a:extLst>
              </p:cNvPr>
              <p:cNvSpPr/>
              <p:nvPr/>
            </p:nvSpPr>
            <p:spPr>
              <a:xfrm>
                <a:off x="2486520" y="1142330"/>
                <a:ext cx="60925" cy="68163"/>
              </a:xfrm>
              <a:custGeom>
                <a:avLst/>
                <a:gdLst>
                  <a:gd name="connsiteX0" fmla="*/ 42981 w 60925"/>
                  <a:gd name="connsiteY0" fmla="*/ 45929 h 68163"/>
                  <a:gd name="connsiteX1" fmla="*/ 60170 w 60925"/>
                  <a:gd name="connsiteY1" fmla="*/ 48832 h 68163"/>
                  <a:gd name="connsiteX2" fmla="*/ 49715 w 60925"/>
                  <a:gd name="connsiteY2" fmla="*/ 63231 h 68163"/>
                  <a:gd name="connsiteX3" fmla="*/ 31819 w 60925"/>
                  <a:gd name="connsiteY3" fmla="*/ 68179 h 68163"/>
                  <a:gd name="connsiteX4" fmla="*/ 6629 w 60925"/>
                  <a:gd name="connsiteY4" fmla="*/ 57054 h 68163"/>
                  <a:gd name="connsiteX5" fmla="*/ 193 w 60925"/>
                  <a:gd name="connsiteY5" fmla="*/ 34581 h 68163"/>
                  <a:gd name="connsiteX6" fmla="*/ 8676 w 60925"/>
                  <a:gd name="connsiteY6" fmla="*/ 9206 h 68163"/>
                  <a:gd name="connsiteX7" fmla="*/ 30107 w 60925"/>
                  <a:gd name="connsiteY7" fmla="*/ 16 h 68163"/>
                  <a:gd name="connsiteX8" fmla="*/ 53064 w 60925"/>
                  <a:gd name="connsiteY8" fmla="*/ 9615 h 68163"/>
                  <a:gd name="connsiteX9" fmla="*/ 61101 w 60925"/>
                  <a:gd name="connsiteY9" fmla="*/ 39083 h 68163"/>
                  <a:gd name="connsiteX10" fmla="*/ 17866 w 60925"/>
                  <a:gd name="connsiteY10" fmla="*/ 39083 h 68163"/>
                  <a:gd name="connsiteX11" fmla="*/ 22070 w 60925"/>
                  <a:gd name="connsiteY11" fmla="*/ 50990 h 68163"/>
                  <a:gd name="connsiteX12" fmla="*/ 32005 w 60925"/>
                  <a:gd name="connsiteY12" fmla="*/ 55268 h 68163"/>
                  <a:gd name="connsiteX13" fmla="*/ 38814 w 60925"/>
                  <a:gd name="connsiteY13" fmla="*/ 53073 h 68163"/>
                  <a:gd name="connsiteX14" fmla="*/ 42981 w 60925"/>
                  <a:gd name="connsiteY14" fmla="*/ 45929 h 68163"/>
                  <a:gd name="connsiteX15" fmla="*/ 43985 w 60925"/>
                  <a:gd name="connsiteY15" fmla="*/ 28517 h 68163"/>
                  <a:gd name="connsiteX16" fmla="*/ 40116 w 60925"/>
                  <a:gd name="connsiteY16" fmla="*/ 17131 h 68163"/>
                  <a:gd name="connsiteX17" fmla="*/ 31149 w 60925"/>
                  <a:gd name="connsiteY17" fmla="*/ 13224 h 68163"/>
                  <a:gd name="connsiteX18" fmla="*/ 21810 w 60925"/>
                  <a:gd name="connsiteY18" fmla="*/ 17317 h 68163"/>
                  <a:gd name="connsiteX19" fmla="*/ 1820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81" y="45929"/>
                    </a:moveTo>
                    <a:lnTo>
                      <a:pt x="60170" y="48832"/>
                    </a:lnTo>
                    <a:cubicBezTo>
                      <a:pt x="57975" y="55120"/>
                      <a:pt x="54478" y="59919"/>
                      <a:pt x="49715" y="63231"/>
                    </a:cubicBezTo>
                    <a:cubicBezTo>
                      <a:pt x="44953" y="66505"/>
                      <a:pt x="38962" y="68179"/>
                      <a:pt x="31819" y="68179"/>
                    </a:cubicBezTo>
                    <a:cubicBezTo>
                      <a:pt x="20471" y="68179"/>
                      <a:pt x="12099" y="64459"/>
                      <a:pt x="6629" y="57054"/>
                    </a:cubicBezTo>
                    <a:cubicBezTo>
                      <a:pt x="2351" y="51101"/>
                      <a:pt x="193" y="43623"/>
                      <a:pt x="193" y="34581"/>
                    </a:cubicBezTo>
                    <a:cubicBezTo>
                      <a:pt x="193" y="23791"/>
                      <a:pt x="3020" y="15308"/>
                      <a:pt x="8676" y="9206"/>
                    </a:cubicBezTo>
                    <a:cubicBezTo>
                      <a:pt x="14331" y="3067"/>
                      <a:pt x="21475" y="16"/>
                      <a:pt x="30107" y="16"/>
                    </a:cubicBezTo>
                    <a:cubicBezTo>
                      <a:pt x="39781" y="16"/>
                      <a:pt x="47446" y="3216"/>
                      <a:pt x="53064" y="9615"/>
                    </a:cubicBezTo>
                    <a:cubicBezTo>
                      <a:pt x="58682" y="16015"/>
                      <a:pt x="61361" y="25838"/>
                      <a:pt x="61101" y="39083"/>
                    </a:cubicBezTo>
                    <a:lnTo>
                      <a:pt x="17866" y="39083"/>
                    </a:lnTo>
                    <a:cubicBezTo>
                      <a:pt x="18015" y="44181"/>
                      <a:pt x="19391" y="48162"/>
                      <a:pt x="22070" y="50990"/>
                    </a:cubicBezTo>
                    <a:cubicBezTo>
                      <a:pt x="24712" y="53854"/>
                      <a:pt x="28023" y="55268"/>
                      <a:pt x="32005" y="55268"/>
                    </a:cubicBezTo>
                    <a:cubicBezTo>
                      <a:pt x="34721" y="55268"/>
                      <a:pt x="36990" y="54524"/>
                      <a:pt x="38814" y="53073"/>
                    </a:cubicBezTo>
                    <a:cubicBezTo>
                      <a:pt x="40674" y="51585"/>
                      <a:pt x="42051" y="49204"/>
                      <a:pt x="42981" y="45929"/>
                    </a:cubicBezTo>
                    <a:moveTo>
                      <a:pt x="43985" y="28517"/>
                    </a:moveTo>
                    <a:cubicBezTo>
                      <a:pt x="43836" y="23531"/>
                      <a:pt x="42571" y="19698"/>
                      <a:pt x="40116" y="17131"/>
                    </a:cubicBezTo>
                    <a:cubicBezTo>
                      <a:pt x="37660" y="14527"/>
                      <a:pt x="34646" y="13224"/>
                      <a:pt x="31149" y="13224"/>
                    </a:cubicBezTo>
                    <a:cubicBezTo>
                      <a:pt x="27391" y="13224"/>
                      <a:pt x="24266" y="14601"/>
                      <a:pt x="21810" y="17317"/>
                    </a:cubicBezTo>
                    <a:cubicBezTo>
                      <a:pt x="19354" y="20071"/>
                      <a:pt x="18164" y="23791"/>
                      <a:pt x="18201" y="28517"/>
                    </a:cubicBezTo>
                    <a:close/>
                  </a:path>
                </a:pathLst>
              </a:custGeom>
              <a:solidFill>
                <a:srgbClr val="000000"/>
              </a:solidFill>
              <a:ln w="9525" cap="flat">
                <a:noFill/>
                <a:prstDash val="solid"/>
                <a:miter/>
              </a:ln>
            </p:spPr>
            <p:txBody>
              <a:bodyPr rtlCol="0" anchor="ctr"/>
              <a:lstStyle/>
              <a:p>
                <a:endParaRPr lang="en-CA"/>
              </a:p>
            </p:txBody>
          </p:sp>
          <p:sp>
            <p:nvSpPr>
              <p:cNvPr id="740" name="Freeform: Shape 739">
                <a:extLst>
                  <a:ext uri="{FF2B5EF4-FFF2-40B4-BE49-F238E27FC236}">
                    <a16:creationId xmlns:a16="http://schemas.microsoft.com/office/drawing/2014/main" id="{1690BC7F-9F13-4451-8CED-B26D156F5C61}"/>
                  </a:ext>
                </a:extLst>
              </p:cNvPr>
              <p:cNvSpPr/>
              <p:nvPr/>
            </p:nvSpPr>
            <p:spPr>
              <a:xfrm>
                <a:off x="2557670" y="1142330"/>
                <a:ext cx="61540" cy="68163"/>
              </a:xfrm>
              <a:custGeom>
                <a:avLst/>
                <a:gdLst>
                  <a:gd name="connsiteX0" fmla="*/ 60847 w 61540"/>
                  <a:gd name="connsiteY0" fmla="*/ 20777 h 68163"/>
                  <a:gd name="connsiteX1" fmla="*/ 43844 w 61540"/>
                  <a:gd name="connsiteY1" fmla="*/ 23828 h 68163"/>
                  <a:gd name="connsiteX2" fmla="*/ 39974 w 61540"/>
                  <a:gd name="connsiteY2" fmla="*/ 16164 h 68163"/>
                  <a:gd name="connsiteX3" fmla="*/ 32086 w 61540"/>
                  <a:gd name="connsiteY3" fmla="*/ 13596 h 68163"/>
                  <a:gd name="connsiteX4" fmla="*/ 21780 w 61540"/>
                  <a:gd name="connsiteY4" fmla="*/ 18024 h 68163"/>
                  <a:gd name="connsiteX5" fmla="*/ 17948 w 61540"/>
                  <a:gd name="connsiteY5" fmla="*/ 32907 h 68163"/>
                  <a:gd name="connsiteX6" fmla="*/ 21854 w 61540"/>
                  <a:gd name="connsiteY6" fmla="*/ 49315 h 68163"/>
                  <a:gd name="connsiteX7" fmla="*/ 32310 w 61540"/>
                  <a:gd name="connsiteY7" fmla="*/ 54115 h 68163"/>
                  <a:gd name="connsiteX8" fmla="*/ 40346 w 61540"/>
                  <a:gd name="connsiteY8" fmla="*/ 51324 h 68163"/>
                  <a:gd name="connsiteX9" fmla="*/ 44774 w 61540"/>
                  <a:gd name="connsiteY9" fmla="*/ 41688 h 68163"/>
                  <a:gd name="connsiteX10" fmla="*/ 61740 w 61540"/>
                  <a:gd name="connsiteY10" fmla="*/ 44590 h 68163"/>
                  <a:gd name="connsiteX11" fmla="*/ 51583 w 61540"/>
                  <a:gd name="connsiteY11" fmla="*/ 62226 h 68163"/>
                  <a:gd name="connsiteX12" fmla="*/ 31528 w 61540"/>
                  <a:gd name="connsiteY12" fmla="*/ 68179 h 68163"/>
                  <a:gd name="connsiteX13" fmla="*/ 8720 w 61540"/>
                  <a:gd name="connsiteY13" fmla="*/ 59138 h 68163"/>
                  <a:gd name="connsiteX14" fmla="*/ 200 w 61540"/>
                  <a:gd name="connsiteY14" fmla="*/ 34172 h 68163"/>
                  <a:gd name="connsiteX15" fmla="*/ 8758 w 61540"/>
                  <a:gd name="connsiteY15" fmla="*/ 9020 h 68163"/>
                  <a:gd name="connsiteX16" fmla="*/ 31826 w 61540"/>
                  <a:gd name="connsiteY16" fmla="*/ 16 h 68163"/>
                  <a:gd name="connsiteX17" fmla="*/ 50764 w 61540"/>
                  <a:gd name="connsiteY17" fmla="*/ 5150 h 68163"/>
                  <a:gd name="connsiteX18" fmla="*/ 60847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47" y="20777"/>
                    </a:moveTo>
                    <a:lnTo>
                      <a:pt x="43844" y="23828"/>
                    </a:lnTo>
                    <a:cubicBezTo>
                      <a:pt x="43286" y="20443"/>
                      <a:pt x="41983" y="17875"/>
                      <a:pt x="39974" y="16164"/>
                    </a:cubicBezTo>
                    <a:cubicBezTo>
                      <a:pt x="37928" y="14452"/>
                      <a:pt x="35286" y="13596"/>
                      <a:pt x="32086" y="13596"/>
                    </a:cubicBezTo>
                    <a:cubicBezTo>
                      <a:pt x="27770" y="13596"/>
                      <a:pt x="24347" y="15085"/>
                      <a:pt x="21780" y="18024"/>
                    </a:cubicBezTo>
                    <a:cubicBezTo>
                      <a:pt x="19213" y="21001"/>
                      <a:pt x="17948" y="25986"/>
                      <a:pt x="17948" y="32907"/>
                    </a:cubicBezTo>
                    <a:cubicBezTo>
                      <a:pt x="17948" y="40646"/>
                      <a:pt x="19250" y="46115"/>
                      <a:pt x="21854" y="49315"/>
                    </a:cubicBezTo>
                    <a:cubicBezTo>
                      <a:pt x="24459" y="52515"/>
                      <a:pt x="27919" y="54115"/>
                      <a:pt x="32310" y="54115"/>
                    </a:cubicBezTo>
                    <a:cubicBezTo>
                      <a:pt x="35584" y="54115"/>
                      <a:pt x="38263" y="53185"/>
                      <a:pt x="40346" y="51324"/>
                    </a:cubicBezTo>
                    <a:cubicBezTo>
                      <a:pt x="42430" y="49464"/>
                      <a:pt x="43918" y="46264"/>
                      <a:pt x="44774" y="41688"/>
                    </a:cubicBezTo>
                    <a:lnTo>
                      <a:pt x="61740" y="44590"/>
                    </a:lnTo>
                    <a:cubicBezTo>
                      <a:pt x="59954" y="52366"/>
                      <a:pt x="56569" y="58245"/>
                      <a:pt x="51583" y="62226"/>
                    </a:cubicBezTo>
                    <a:cubicBezTo>
                      <a:pt x="46597" y="66170"/>
                      <a:pt x="39900" y="68179"/>
                      <a:pt x="31528" y="68179"/>
                    </a:cubicBezTo>
                    <a:cubicBezTo>
                      <a:pt x="21966" y="68179"/>
                      <a:pt x="14376" y="65165"/>
                      <a:pt x="8720" y="59138"/>
                    </a:cubicBezTo>
                    <a:cubicBezTo>
                      <a:pt x="3028" y="53110"/>
                      <a:pt x="200" y="44813"/>
                      <a:pt x="200" y="34172"/>
                    </a:cubicBezTo>
                    <a:cubicBezTo>
                      <a:pt x="200" y="23382"/>
                      <a:pt x="3065" y="15010"/>
                      <a:pt x="8758" y="9020"/>
                    </a:cubicBezTo>
                    <a:cubicBezTo>
                      <a:pt x="14413" y="3030"/>
                      <a:pt x="22115" y="16"/>
                      <a:pt x="31826" y="16"/>
                    </a:cubicBezTo>
                    <a:cubicBezTo>
                      <a:pt x="39751" y="16"/>
                      <a:pt x="46076" y="1727"/>
                      <a:pt x="50764" y="5150"/>
                    </a:cubicBezTo>
                    <a:cubicBezTo>
                      <a:pt x="55452" y="8574"/>
                      <a:pt x="58801" y="13783"/>
                      <a:pt x="60847" y="20777"/>
                    </a:cubicBezTo>
                    <a:close/>
                  </a:path>
                </a:pathLst>
              </a:custGeom>
              <a:solidFill>
                <a:srgbClr val="000000"/>
              </a:solidFill>
              <a:ln w="9525" cap="flat">
                <a:noFill/>
                <a:prstDash val="solid"/>
                <a:miter/>
              </a:ln>
            </p:spPr>
            <p:txBody>
              <a:bodyPr rtlCol="0" anchor="ctr"/>
              <a:lstStyle/>
              <a:p>
                <a:endParaRPr lang="en-CA"/>
              </a:p>
            </p:txBody>
          </p:sp>
          <p:sp>
            <p:nvSpPr>
              <p:cNvPr id="741" name="Freeform: Shape 740">
                <a:extLst>
                  <a:ext uri="{FF2B5EF4-FFF2-40B4-BE49-F238E27FC236}">
                    <a16:creationId xmlns:a16="http://schemas.microsoft.com/office/drawing/2014/main" id="{E9F2022C-3A50-456E-A992-DC9021F52638}"/>
                  </a:ext>
                </a:extLst>
              </p:cNvPr>
              <p:cNvSpPr/>
              <p:nvPr/>
            </p:nvSpPr>
            <p:spPr>
              <a:xfrm>
                <a:off x="2626366" y="1142330"/>
                <a:ext cx="60925" cy="68163"/>
              </a:xfrm>
              <a:custGeom>
                <a:avLst/>
                <a:gdLst>
                  <a:gd name="connsiteX0" fmla="*/ 42995 w 60925"/>
                  <a:gd name="connsiteY0" fmla="*/ 45929 h 68163"/>
                  <a:gd name="connsiteX1" fmla="*/ 60185 w 60925"/>
                  <a:gd name="connsiteY1" fmla="*/ 48832 h 68163"/>
                  <a:gd name="connsiteX2" fmla="*/ 49730 w 60925"/>
                  <a:gd name="connsiteY2" fmla="*/ 63231 h 68163"/>
                  <a:gd name="connsiteX3" fmla="*/ 31833 w 60925"/>
                  <a:gd name="connsiteY3" fmla="*/ 68179 h 68163"/>
                  <a:gd name="connsiteX4" fmla="*/ 6644 w 60925"/>
                  <a:gd name="connsiteY4" fmla="*/ 57054 h 68163"/>
                  <a:gd name="connsiteX5" fmla="*/ 207 w 60925"/>
                  <a:gd name="connsiteY5" fmla="*/ 34581 h 68163"/>
                  <a:gd name="connsiteX6" fmla="*/ 8690 w 60925"/>
                  <a:gd name="connsiteY6" fmla="*/ 9206 h 68163"/>
                  <a:gd name="connsiteX7" fmla="*/ 30122 w 60925"/>
                  <a:gd name="connsiteY7" fmla="*/ 16 h 68163"/>
                  <a:gd name="connsiteX8" fmla="*/ 53079 w 60925"/>
                  <a:gd name="connsiteY8" fmla="*/ 9615 h 68163"/>
                  <a:gd name="connsiteX9" fmla="*/ 61115 w 60925"/>
                  <a:gd name="connsiteY9" fmla="*/ 39083 h 68163"/>
                  <a:gd name="connsiteX10" fmla="*/ 17881 w 60925"/>
                  <a:gd name="connsiteY10" fmla="*/ 39083 h 68163"/>
                  <a:gd name="connsiteX11" fmla="*/ 22085 w 60925"/>
                  <a:gd name="connsiteY11" fmla="*/ 50990 h 68163"/>
                  <a:gd name="connsiteX12" fmla="*/ 32019 w 60925"/>
                  <a:gd name="connsiteY12" fmla="*/ 55268 h 68163"/>
                  <a:gd name="connsiteX13" fmla="*/ 38828 w 60925"/>
                  <a:gd name="connsiteY13" fmla="*/ 53073 h 68163"/>
                  <a:gd name="connsiteX14" fmla="*/ 42995 w 60925"/>
                  <a:gd name="connsiteY14" fmla="*/ 45929 h 68163"/>
                  <a:gd name="connsiteX15" fmla="*/ 44000 w 60925"/>
                  <a:gd name="connsiteY15" fmla="*/ 28517 h 68163"/>
                  <a:gd name="connsiteX16" fmla="*/ 40131 w 60925"/>
                  <a:gd name="connsiteY16" fmla="*/ 17131 h 68163"/>
                  <a:gd name="connsiteX17" fmla="*/ 31164 w 60925"/>
                  <a:gd name="connsiteY17" fmla="*/ 13224 h 68163"/>
                  <a:gd name="connsiteX18" fmla="*/ 21825 w 60925"/>
                  <a:gd name="connsiteY18" fmla="*/ 17317 h 68163"/>
                  <a:gd name="connsiteX19" fmla="*/ 18215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95" y="45929"/>
                    </a:moveTo>
                    <a:lnTo>
                      <a:pt x="60185" y="48832"/>
                    </a:lnTo>
                    <a:cubicBezTo>
                      <a:pt x="57990" y="55120"/>
                      <a:pt x="54492" y="59919"/>
                      <a:pt x="49730" y="63231"/>
                    </a:cubicBezTo>
                    <a:cubicBezTo>
                      <a:pt x="44967" y="66505"/>
                      <a:pt x="38977" y="68179"/>
                      <a:pt x="31833" y="68179"/>
                    </a:cubicBezTo>
                    <a:cubicBezTo>
                      <a:pt x="20485" y="68179"/>
                      <a:pt x="12114" y="64459"/>
                      <a:pt x="6644" y="57054"/>
                    </a:cubicBezTo>
                    <a:cubicBezTo>
                      <a:pt x="2365" y="51101"/>
                      <a:pt x="207" y="43623"/>
                      <a:pt x="207" y="34581"/>
                    </a:cubicBezTo>
                    <a:cubicBezTo>
                      <a:pt x="207" y="23791"/>
                      <a:pt x="3035" y="15308"/>
                      <a:pt x="8690" y="9206"/>
                    </a:cubicBezTo>
                    <a:cubicBezTo>
                      <a:pt x="14346" y="3067"/>
                      <a:pt x="21490" y="16"/>
                      <a:pt x="30122" y="16"/>
                    </a:cubicBezTo>
                    <a:cubicBezTo>
                      <a:pt x="39796" y="16"/>
                      <a:pt x="47460" y="3216"/>
                      <a:pt x="53079" y="9615"/>
                    </a:cubicBezTo>
                    <a:cubicBezTo>
                      <a:pt x="58697" y="16015"/>
                      <a:pt x="61376" y="25838"/>
                      <a:pt x="61115" y="39083"/>
                    </a:cubicBezTo>
                    <a:lnTo>
                      <a:pt x="17881" y="39083"/>
                    </a:lnTo>
                    <a:cubicBezTo>
                      <a:pt x="18029" y="44181"/>
                      <a:pt x="19406" y="48162"/>
                      <a:pt x="22085" y="50990"/>
                    </a:cubicBezTo>
                    <a:cubicBezTo>
                      <a:pt x="24727" y="53854"/>
                      <a:pt x="28038" y="55268"/>
                      <a:pt x="32019" y="55268"/>
                    </a:cubicBezTo>
                    <a:cubicBezTo>
                      <a:pt x="34735" y="55268"/>
                      <a:pt x="37005" y="54524"/>
                      <a:pt x="38828" y="53073"/>
                    </a:cubicBezTo>
                    <a:cubicBezTo>
                      <a:pt x="40689" y="51585"/>
                      <a:pt x="42065" y="49204"/>
                      <a:pt x="42995" y="45929"/>
                    </a:cubicBezTo>
                    <a:moveTo>
                      <a:pt x="44000" y="28517"/>
                    </a:moveTo>
                    <a:cubicBezTo>
                      <a:pt x="43851" y="23531"/>
                      <a:pt x="42586" y="19698"/>
                      <a:pt x="40131" y="17131"/>
                    </a:cubicBezTo>
                    <a:cubicBezTo>
                      <a:pt x="37675" y="14527"/>
                      <a:pt x="34661" y="13224"/>
                      <a:pt x="31164" y="13224"/>
                    </a:cubicBezTo>
                    <a:cubicBezTo>
                      <a:pt x="27406" y="13224"/>
                      <a:pt x="24280" y="14601"/>
                      <a:pt x="21825" y="17317"/>
                    </a:cubicBezTo>
                    <a:cubicBezTo>
                      <a:pt x="19369" y="20071"/>
                      <a:pt x="18178" y="23791"/>
                      <a:pt x="18215" y="28517"/>
                    </a:cubicBezTo>
                    <a:close/>
                  </a:path>
                </a:pathLst>
              </a:custGeom>
              <a:solidFill>
                <a:srgbClr val="000000"/>
              </a:solidFill>
              <a:ln w="9525" cap="flat">
                <a:noFill/>
                <a:prstDash val="solid"/>
                <a:miter/>
              </a:ln>
            </p:spPr>
            <p:txBody>
              <a:bodyPr rtlCol="0" anchor="ctr"/>
              <a:lstStyle/>
              <a:p>
                <a:endParaRPr lang="en-CA"/>
              </a:p>
            </p:txBody>
          </p:sp>
          <p:sp>
            <p:nvSpPr>
              <p:cNvPr id="742" name="Freeform: Shape 741">
                <a:extLst>
                  <a:ext uri="{FF2B5EF4-FFF2-40B4-BE49-F238E27FC236}">
                    <a16:creationId xmlns:a16="http://schemas.microsoft.com/office/drawing/2014/main" id="{4503E7DD-DF45-4A84-9274-A526F18908EB}"/>
                  </a:ext>
                </a:extLst>
              </p:cNvPr>
              <p:cNvSpPr/>
              <p:nvPr/>
            </p:nvSpPr>
            <p:spPr>
              <a:xfrm>
                <a:off x="2701349" y="1119001"/>
                <a:ext cx="17226" cy="90003"/>
              </a:xfrm>
              <a:custGeom>
                <a:avLst/>
                <a:gdLst>
                  <a:gd name="connsiteX0" fmla="*/ 215 w 17226"/>
                  <a:gd name="connsiteY0" fmla="*/ 15978 h 90003"/>
                  <a:gd name="connsiteX1" fmla="*/ 215 w 17226"/>
                  <a:gd name="connsiteY1" fmla="*/ 16 h 90003"/>
                  <a:gd name="connsiteX2" fmla="*/ 17441 w 17226"/>
                  <a:gd name="connsiteY2" fmla="*/ 16 h 90003"/>
                  <a:gd name="connsiteX3" fmla="*/ 17441 w 17226"/>
                  <a:gd name="connsiteY3" fmla="*/ 15978 h 90003"/>
                  <a:gd name="connsiteX4" fmla="*/ 215 w 17226"/>
                  <a:gd name="connsiteY4" fmla="*/ 15978 h 90003"/>
                  <a:gd name="connsiteX5" fmla="*/ 215 w 17226"/>
                  <a:gd name="connsiteY5" fmla="*/ 90020 h 90003"/>
                  <a:gd name="connsiteX6" fmla="*/ 215 w 17226"/>
                  <a:gd name="connsiteY6" fmla="*/ 24833 h 90003"/>
                  <a:gd name="connsiteX7" fmla="*/ 17441 w 17226"/>
                  <a:gd name="connsiteY7" fmla="*/ 24833 h 90003"/>
                  <a:gd name="connsiteX8" fmla="*/ 17441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15" y="15978"/>
                    </a:moveTo>
                    <a:lnTo>
                      <a:pt x="215" y="16"/>
                    </a:lnTo>
                    <a:lnTo>
                      <a:pt x="17441" y="16"/>
                    </a:lnTo>
                    <a:lnTo>
                      <a:pt x="17441" y="15978"/>
                    </a:lnTo>
                    <a:lnTo>
                      <a:pt x="215" y="15978"/>
                    </a:lnTo>
                    <a:moveTo>
                      <a:pt x="215" y="90020"/>
                    </a:moveTo>
                    <a:lnTo>
                      <a:pt x="215" y="24833"/>
                    </a:lnTo>
                    <a:lnTo>
                      <a:pt x="17441" y="24833"/>
                    </a:lnTo>
                    <a:lnTo>
                      <a:pt x="17441" y="90020"/>
                    </a:lnTo>
                    <a:close/>
                  </a:path>
                </a:pathLst>
              </a:custGeom>
              <a:solidFill>
                <a:srgbClr val="000000"/>
              </a:solidFill>
              <a:ln w="9525" cap="flat">
                <a:noFill/>
                <a:prstDash val="solid"/>
                <a:miter/>
              </a:ln>
            </p:spPr>
            <p:txBody>
              <a:bodyPr rtlCol="0" anchor="ctr"/>
              <a:lstStyle/>
              <a:p>
                <a:endParaRPr lang="en-CA"/>
              </a:p>
            </p:txBody>
          </p:sp>
          <p:sp>
            <p:nvSpPr>
              <p:cNvPr id="743" name="Freeform: Shape 742">
                <a:extLst>
                  <a:ext uri="{FF2B5EF4-FFF2-40B4-BE49-F238E27FC236}">
                    <a16:creationId xmlns:a16="http://schemas.microsoft.com/office/drawing/2014/main" id="{A1B42DAD-6ED9-4DFA-9950-9F3BD7614ABB}"/>
                  </a:ext>
                </a:extLst>
              </p:cNvPr>
              <p:cNvSpPr/>
              <p:nvPr/>
            </p:nvSpPr>
            <p:spPr>
              <a:xfrm>
                <a:off x="2727915" y="1143818"/>
                <a:ext cx="67716" cy="65186"/>
              </a:xfrm>
              <a:custGeom>
                <a:avLst/>
                <a:gdLst>
                  <a:gd name="connsiteX0" fmla="*/ 26486 w 67716"/>
                  <a:gd name="connsiteY0" fmla="*/ 65203 h 65186"/>
                  <a:gd name="connsiteX1" fmla="*/ 218 w 67716"/>
                  <a:gd name="connsiteY1" fmla="*/ 16 h 65186"/>
                  <a:gd name="connsiteX2" fmla="*/ 18338 w 67716"/>
                  <a:gd name="connsiteY2" fmla="*/ 16 h 65186"/>
                  <a:gd name="connsiteX3" fmla="*/ 30616 w 67716"/>
                  <a:gd name="connsiteY3" fmla="*/ 33279 h 65186"/>
                  <a:gd name="connsiteX4" fmla="*/ 34188 w 67716"/>
                  <a:gd name="connsiteY4" fmla="*/ 44404 h 65186"/>
                  <a:gd name="connsiteX5" fmla="*/ 35937 w 67716"/>
                  <a:gd name="connsiteY5" fmla="*/ 38786 h 65186"/>
                  <a:gd name="connsiteX6" fmla="*/ 37797 w 67716"/>
                  <a:gd name="connsiteY6" fmla="*/ 33279 h 65186"/>
                  <a:gd name="connsiteX7" fmla="*/ 50187 w 67716"/>
                  <a:gd name="connsiteY7" fmla="*/ 16 h 65186"/>
                  <a:gd name="connsiteX8" fmla="*/ 67935 w 67716"/>
                  <a:gd name="connsiteY8" fmla="*/ 16 h 65186"/>
                  <a:gd name="connsiteX9" fmla="*/ 42039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486" y="65203"/>
                    </a:moveTo>
                    <a:lnTo>
                      <a:pt x="218" y="16"/>
                    </a:lnTo>
                    <a:lnTo>
                      <a:pt x="18338" y="16"/>
                    </a:lnTo>
                    <a:lnTo>
                      <a:pt x="30616" y="33279"/>
                    </a:lnTo>
                    <a:lnTo>
                      <a:pt x="34188" y="44404"/>
                    </a:lnTo>
                    <a:cubicBezTo>
                      <a:pt x="35119" y="41576"/>
                      <a:pt x="35714" y="39716"/>
                      <a:pt x="35937" y="38786"/>
                    </a:cubicBezTo>
                    <a:cubicBezTo>
                      <a:pt x="36532" y="36963"/>
                      <a:pt x="37128" y="35139"/>
                      <a:pt x="37797" y="33279"/>
                    </a:cubicBezTo>
                    <a:lnTo>
                      <a:pt x="50187" y="16"/>
                    </a:lnTo>
                    <a:lnTo>
                      <a:pt x="67935" y="16"/>
                    </a:lnTo>
                    <a:lnTo>
                      <a:pt x="42039" y="65203"/>
                    </a:lnTo>
                    <a:close/>
                  </a:path>
                </a:pathLst>
              </a:custGeom>
              <a:solidFill>
                <a:srgbClr val="000000"/>
              </a:solidFill>
              <a:ln w="9525" cap="flat">
                <a:noFill/>
                <a:prstDash val="solid"/>
                <a:miter/>
              </a:ln>
            </p:spPr>
            <p:txBody>
              <a:bodyPr rtlCol="0" anchor="ctr"/>
              <a:lstStyle/>
              <a:p>
                <a:endParaRPr lang="en-CA"/>
              </a:p>
            </p:txBody>
          </p:sp>
          <p:sp>
            <p:nvSpPr>
              <p:cNvPr id="744" name="Freeform: Shape 743">
                <a:extLst>
                  <a:ext uri="{FF2B5EF4-FFF2-40B4-BE49-F238E27FC236}">
                    <a16:creationId xmlns:a16="http://schemas.microsoft.com/office/drawing/2014/main" id="{6762458B-B77C-4EFE-B98A-C0512F4A9C2F}"/>
                  </a:ext>
                </a:extLst>
              </p:cNvPr>
              <p:cNvSpPr/>
              <p:nvPr/>
            </p:nvSpPr>
            <p:spPr>
              <a:xfrm>
                <a:off x="2806209" y="1119001"/>
                <a:ext cx="17226" cy="90003"/>
              </a:xfrm>
              <a:custGeom>
                <a:avLst/>
                <a:gdLst>
                  <a:gd name="connsiteX0" fmla="*/ 226 w 17226"/>
                  <a:gd name="connsiteY0" fmla="*/ 15978 h 90003"/>
                  <a:gd name="connsiteX1" fmla="*/ 226 w 17226"/>
                  <a:gd name="connsiteY1" fmla="*/ 16 h 90003"/>
                  <a:gd name="connsiteX2" fmla="*/ 17452 w 17226"/>
                  <a:gd name="connsiteY2" fmla="*/ 16 h 90003"/>
                  <a:gd name="connsiteX3" fmla="*/ 17452 w 17226"/>
                  <a:gd name="connsiteY3" fmla="*/ 15978 h 90003"/>
                  <a:gd name="connsiteX4" fmla="*/ 226 w 17226"/>
                  <a:gd name="connsiteY4" fmla="*/ 15978 h 90003"/>
                  <a:gd name="connsiteX5" fmla="*/ 226 w 17226"/>
                  <a:gd name="connsiteY5" fmla="*/ 90020 h 90003"/>
                  <a:gd name="connsiteX6" fmla="*/ 226 w 17226"/>
                  <a:gd name="connsiteY6" fmla="*/ 24833 h 90003"/>
                  <a:gd name="connsiteX7" fmla="*/ 17452 w 17226"/>
                  <a:gd name="connsiteY7" fmla="*/ 24833 h 90003"/>
                  <a:gd name="connsiteX8" fmla="*/ 17452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26" y="15978"/>
                    </a:moveTo>
                    <a:lnTo>
                      <a:pt x="226" y="16"/>
                    </a:lnTo>
                    <a:lnTo>
                      <a:pt x="17452" y="16"/>
                    </a:lnTo>
                    <a:lnTo>
                      <a:pt x="17452" y="15978"/>
                    </a:lnTo>
                    <a:lnTo>
                      <a:pt x="226" y="15978"/>
                    </a:lnTo>
                    <a:moveTo>
                      <a:pt x="226" y="90020"/>
                    </a:moveTo>
                    <a:lnTo>
                      <a:pt x="226" y="24833"/>
                    </a:lnTo>
                    <a:lnTo>
                      <a:pt x="17452" y="24833"/>
                    </a:lnTo>
                    <a:lnTo>
                      <a:pt x="17452" y="90020"/>
                    </a:lnTo>
                    <a:close/>
                  </a:path>
                </a:pathLst>
              </a:custGeom>
              <a:solidFill>
                <a:srgbClr val="000000"/>
              </a:solidFill>
              <a:ln w="9525" cap="flat">
                <a:noFill/>
                <a:prstDash val="solid"/>
                <a:miter/>
              </a:ln>
            </p:spPr>
            <p:txBody>
              <a:bodyPr rtlCol="0" anchor="ctr"/>
              <a:lstStyle/>
              <a:p>
                <a:endParaRPr lang="en-CA"/>
              </a:p>
            </p:txBody>
          </p:sp>
          <p:sp>
            <p:nvSpPr>
              <p:cNvPr id="745" name="Freeform: Shape 744">
                <a:extLst>
                  <a:ext uri="{FF2B5EF4-FFF2-40B4-BE49-F238E27FC236}">
                    <a16:creationId xmlns:a16="http://schemas.microsoft.com/office/drawing/2014/main" id="{2355AB3A-9734-423A-A169-3D604E2DF858}"/>
                  </a:ext>
                </a:extLst>
              </p:cNvPr>
              <p:cNvSpPr/>
              <p:nvPr/>
            </p:nvSpPr>
            <p:spPr>
              <a:xfrm>
                <a:off x="2840989" y="1142330"/>
                <a:ext cx="59419" cy="66675"/>
              </a:xfrm>
              <a:custGeom>
                <a:avLst/>
                <a:gdLst>
                  <a:gd name="connsiteX0" fmla="*/ 59649 w 59419"/>
                  <a:gd name="connsiteY0" fmla="*/ 66691 h 66675"/>
                  <a:gd name="connsiteX1" fmla="*/ 42422 w 59419"/>
                  <a:gd name="connsiteY1" fmla="*/ 66691 h 66675"/>
                  <a:gd name="connsiteX2" fmla="*/ 42422 w 59419"/>
                  <a:gd name="connsiteY2" fmla="*/ 33428 h 66675"/>
                  <a:gd name="connsiteX3" fmla="*/ 41306 w 59419"/>
                  <a:gd name="connsiteY3" fmla="*/ 19773 h 66675"/>
                  <a:gd name="connsiteX4" fmla="*/ 37734 w 59419"/>
                  <a:gd name="connsiteY4" fmla="*/ 14936 h 66675"/>
                  <a:gd name="connsiteX5" fmla="*/ 31744 w 59419"/>
                  <a:gd name="connsiteY5" fmla="*/ 13224 h 66675"/>
                  <a:gd name="connsiteX6" fmla="*/ 23707 w 59419"/>
                  <a:gd name="connsiteY6" fmla="*/ 15680 h 66675"/>
                  <a:gd name="connsiteX7" fmla="*/ 18796 w 59419"/>
                  <a:gd name="connsiteY7" fmla="*/ 22191 h 66675"/>
                  <a:gd name="connsiteX8" fmla="*/ 17493 w 59419"/>
                  <a:gd name="connsiteY8" fmla="*/ 37149 h 66675"/>
                  <a:gd name="connsiteX9" fmla="*/ 17493 w 59419"/>
                  <a:gd name="connsiteY9" fmla="*/ 66691 h 66675"/>
                  <a:gd name="connsiteX10" fmla="*/ 229 w 59419"/>
                  <a:gd name="connsiteY10" fmla="*/ 66691 h 66675"/>
                  <a:gd name="connsiteX11" fmla="*/ 229 w 59419"/>
                  <a:gd name="connsiteY11" fmla="*/ 1504 h 66675"/>
                  <a:gd name="connsiteX12" fmla="*/ 16266 w 59419"/>
                  <a:gd name="connsiteY12" fmla="*/ 1504 h 66675"/>
                  <a:gd name="connsiteX13" fmla="*/ 16266 w 59419"/>
                  <a:gd name="connsiteY13" fmla="*/ 11066 h 66675"/>
                  <a:gd name="connsiteX14" fmla="*/ 37734 w 59419"/>
                  <a:gd name="connsiteY14" fmla="*/ 16 h 66675"/>
                  <a:gd name="connsiteX15" fmla="*/ 48189 w 59419"/>
                  <a:gd name="connsiteY15" fmla="*/ 2062 h 66675"/>
                  <a:gd name="connsiteX16" fmla="*/ 55333 w 59419"/>
                  <a:gd name="connsiteY16" fmla="*/ 7308 h 66675"/>
                  <a:gd name="connsiteX17" fmla="*/ 58719 w 59419"/>
                  <a:gd name="connsiteY17" fmla="*/ 14564 h 66675"/>
                  <a:gd name="connsiteX18" fmla="*/ 59649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49" y="66691"/>
                    </a:moveTo>
                    <a:lnTo>
                      <a:pt x="42422" y="66691"/>
                    </a:lnTo>
                    <a:lnTo>
                      <a:pt x="42422" y="33428"/>
                    </a:lnTo>
                    <a:cubicBezTo>
                      <a:pt x="42422" y="26396"/>
                      <a:pt x="42050" y="21819"/>
                      <a:pt x="41306" y="19773"/>
                    </a:cubicBezTo>
                    <a:cubicBezTo>
                      <a:pt x="40562" y="17689"/>
                      <a:pt x="39371" y="16089"/>
                      <a:pt x="37734" y="14936"/>
                    </a:cubicBezTo>
                    <a:cubicBezTo>
                      <a:pt x="36060" y="13783"/>
                      <a:pt x="34051" y="13224"/>
                      <a:pt x="31744" y="13224"/>
                    </a:cubicBezTo>
                    <a:cubicBezTo>
                      <a:pt x="28730" y="13224"/>
                      <a:pt x="26051" y="14043"/>
                      <a:pt x="23707" y="15680"/>
                    </a:cubicBezTo>
                    <a:cubicBezTo>
                      <a:pt x="21326" y="17317"/>
                      <a:pt x="19689" y="19475"/>
                      <a:pt x="18796" y="22191"/>
                    </a:cubicBezTo>
                    <a:cubicBezTo>
                      <a:pt x="17940" y="24870"/>
                      <a:pt x="17493" y="29893"/>
                      <a:pt x="17493" y="37149"/>
                    </a:cubicBezTo>
                    <a:lnTo>
                      <a:pt x="17493" y="66691"/>
                    </a:lnTo>
                    <a:lnTo>
                      <a:pt x="229" y="66691"/>
                    </a:lnTo>
                    <a:lnTo>
                      <a:pt x="229" y="1504"/>
                    </a:lnTo>
                    <a:lnTo>
                      <a:pt x="16266" y="1504"/>
                    </a:lnTo>
                    <a:lnTo>
                      <a:pt x="16266" y="11066"/>
                    </a:lnTo>
                    <a:cubicBezTo>
                      <a:pt x="21958" y="3699"/>
                      <a:pt x="29102" y="16"/>
                      <a:pt x="37734" y="16"/>
                    </a:cubicBezTo>
                    <a:cubicBezTo>
                      <a:pt x="41566" y="16"/>
                      <a:pt x="45027" y="723"/>
                      <a:pt x="48189" y="2062"/>
                    </a:cubicBezTo>
                    <a:cubicBezTo>
                      <a:pt x="51352" y="3439"/>
                      <a:pt x="53733" y="5188"/>
                      <a:pt x="55333" y="7308"/>
                    </a:cubicBezTo>
                    <a:cubicBezTo>
                      <a:pt x="56970" y="9467"/>
                      <a:pt x="58086" y="11885"/>
                      <a:pt x="58719" y="14564"/>
                    </a:cubicBezTo>
                    <a:cubicBezTo>
                      <a:pt x="59351" y="17280"/>
                      <a:pt x="59649" y="21150"/>
                      <a:pt x="59649" y="26172"/>
                    </a:cubicBezTo>
                    <a:close/>
                  </a:path>
                </a:pathLst>
              </a:custGeom>
              <a:solidFill>
                <a:srgbClr val="000000"/>
              </a:solidFill>
              <a:ln w="9525" cap="flat">
                <a:noFill/>
                <a:prstDash val="solid"/>
                <a:miter/>
              </a:ln>
            </p:spPr>
            <p:txBody>
              <a:bodyPr rtlCol="0" anchor="ctr"/>
              <a:lstStyle/>
              <a:p>
                <a:endParaRPr lang="en-CA"/>
              </a:p>
            </p:txBody>
          </p:sp>
          <p:sp>
            <p:nvSpPr>
              <p:cNvPr id="746" name="Freeform: Shape 745">
                <a:extLst>
                  <a:ext uri="{FF2B5EF4-FFF2-40B4-BE49-F238E27FC236}">
                    <a16:creationId xmlns:a16="http://schemas.microsoft.com/office/drawing/2014/main" id="{1F7EA90E-7D25-410B-8D3F-A65E815A5DEB}"/>
                  </a:ext>
                </a:extLst>
              </p:cNvPr>
              <p:cNvSpPr/>
              <p:nvPr/>
            </p:nvSpPr>
            <p:spPr>
              <a:xfrm>
                <a:off x="2914068" y="1142330"/>
                <a:ext cx="63586" cy="93129"/>
              </a:xfrm>
              <a:custGeom>
                <a:avLst/>
                <a:gdLst>
                  <a:gd name="connsiteX0" fmla="*/ 2507 w 63586"/>
                  <a:gd name="connsiteY0" fmla="*/ 71007 h 93129"/>
                  <a:gd name="connsiteX1" fmla="*/ 22190 w 63586"/>
                  <a:gd name="connsiteY1" fmla="*/ 73388 h 93129"/>
                  <a:gd name="connsiteX2" fmla="*/ 24459 w 63586"/>
                  <a:gd name="connsiteY2" fmla="*/ 78114 h 93129"/>
                  <a:gd name="connsiteX3" fmla="*/ 32198 w 63586"/>
                  <a:gd name="connsiteY3" fmla="*/ 79937 h 93129"/>
                  <a:gd name="connsiteX4" fmla="*/ 42319 w 63586"/>
                  <a:gd name="connsiteY4" fmla="*/ 77927 h 93129"/>
                  <a:gd name="connsiteX5" fmla="*/ 45779 w 63586"/>
                  <a:gd name="connsiteY5" fmla="*/ 73574 h 93129"/>
                  <a:gd name="connsiteX6" fmla="*/ 46560 w 63586"/>
                  <a:gd name="connsiteY6" fmla="*/ 65649 h 93129"/>
                  <a:gd name="connsiteX7" fmla="*/ 46560 w 63586"/>
                  <a:gd name="connsiteY7" fmla="*/ 56124 h 93129"/>
                  <a:gd name="connsiteX8" fmla="*/ 27064 w 63586"/>
                  <a:gd name="connsiteY8" fmla="*/ 66691 h 93129"/>
                  <a:gd name="connsiteX9" fmla="*/ 6228 w 63586"/>
                  <a:gd name="connsiteY9" fmla="*/ 55566 h 93129"/>
                  <a:gd name="connsiteX10" fmla="*/ 237 w 63586"/>
                  <a:gd name="connsiteY10" fmla="*/ 33725 h 93129"/>
                  <a:gd name="connsiteX11" fmla="*/ 8125 w 63586"/>
                  <a:gd name="connsiteY11" fmla="*/ 8685 h 93129"/>
                  <a:gd name="connsiteX12" fmla="*/ 27733 w 63586"/>
                  <a:gd name="connsiteY12" fmla="*/ 16 h 93129"/>
                  <a:gd name="connsiteX13" fmla="*/ 47676 w 63586"/>
                  <a:gd name="connsiteY13" fmla="*/ 10657 h 93129"/>
                  <a:gd name="connsiteX14" fmla="*/ 47676 w 63586"/>
                  <a:gd name="connsiteY14" fmla="*/ 1504 h 93129"/>
                  <a:gd name="connsiteX15" fmla="*/ 63824 w 63586"/>
                  <a:gd name="connsiteY15" fmla="*/ 1504 h 93129"/>
                  <a:gd name="connsiteX16" fmla="*/ 63824 w 63586"/>
                  <a:gd name="connsiteY16" fmla="*/ 59994 h 93129"/>
                  <a:gd name="connsiteX17" fmla="*/ 61927 w 63586"/>
                  <a:gd name="connsiteY17" fmla="*/ 77258 h 93129"/>
                  <a:gd name="connsiteX18" fmla="*/ 56569 w 63586"/>
                  <a:gd name="connsiteY18" fmla="*/ 86225 h 93129"/>
                  <a:gd name="connsiteX19" fmla="*/ 47416 w 63586"/>
                  <a:gd name="connsiteY19" fmla="*/ 91322 h 93129"/>
                  <a:gd name="connsiteX20" fmla="*/ 32868 w 63586"/>
                  <a:gd name="connsiteY20" fmla="*/ 93145 h 93129"/>
                  <a:gd name="connsiteX21" fmla="*/ 9353 w 63586"/>
                  <a:gd name="connsiteY21" fmla="*/ 87490 h 93129"/>
                  <a:gd name="connsiteX22" fmla="*/ 2433 w 63586"/>
                  <a:gd name="connsiteY22" fmla="*/ 73091 h 93129"/>
                  <a:gd name="connsiteX23" fmla="*/ 2507 w 63586"/>
                  <a:gd name="connsiteY23" fmla="*/ 71007 h 93129"/>
                  <a:gd name="connsiteX24" fmla="*/ 17911 w 63586"/>
                  <a:gd name="connsiteY24" fmla="*/ 32758 h 93129"/>
                  <a:gd name="connsiteX25" fmla="*/ 21929 w 63586"/>
                  <a:gd name="connsiteY25" fmla="*/ 47939 h 93129"/>
                  <a:gd name="connsiteX26" fmla="*/ 31826 w 63586"/>
                  <a:gd name="connsiteY26" fmla="*/ 52738 h 93129"/>
                  <a:gd name="connsiteX27" fmla="*/ 42505 w 63586"/>
                  <a:gd name="connsiteY27" fmla="*/ 47827 h 93129"/>
                  <a:gd name="connsiteX28" fmla="*/ 46895 w 63586"/>
                  <a:gd name="connsiteY28" fmla="*/ 33167 h 93129"/>
                  <a:gd name="connsiteX29" fmla="*/ 42691 w 63586"/>
                  <a:gd name="connsiteY29" fmla="*/ 18136 h 93129"/>
                  <a:gd name="connsiteX30" fmla="*/ 32161 w 63586"/>
                  <a:gd name="connsiteY30" fmla="*/ 13224 h 93129"/>
                  <a:gd name="connsiteX31" fmla="*/ 21929 w 63586"/>
                  <a:gd name="connsiteY31" fmla="*/ 18024 h 93129"/>
                  <a:gd name="connsiteX32" fmla="*/ 17911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507" y="71007"/>
                    </a:moveTo>
                    <a:lnTo>
                      <a:pt x="22190" y="73388"/>
                    </a:lnTo>
                    <a:cubicBezTo>
                      <a:pt x="22524" y="75658"/>
                      <a:pt x="23269" y="77258"/>
                      <a:pt x="24459" y="78114"/>
                    </a:cubicBezTo>
                    <a:cubicBezTo>
                      <a:pt x="26096" y="79341"/>
                      <a:pt x="28701" y="79937"/>
                      <a:pt x="32198" y="79937"/>
                    </a:cubicBezTo>
                    <a:cubicBezTo>
                      <a:pt x="36700" y="79937"/>
                      <a:pt x="40086" y="79267"/>
                      <a:pt x="42319" y="77927"/>
                    </a:cubicBezTo>
                    <a:cubicBezTo>
                      <a:pt x="43844" y="77035"/>
                      <a:pt x="44997" y="75583"/>
                      <a:pt x="45779" y="73574"/>
                    </a:cubicBezTo>
                    <a:cubicBezTo>
                      <a:pt x="46300" y="72123"/>
                      <a:pt x="46560" y="69481"/>
                      <a:pt x="46560" y="65649"/>
                    </a:cubicBezTo>
                    <a:lnTo>
                      <a:pt x="46560" y="56124"/>
                    </a:lnTo>
                    <a:cubicBezTo>
                      <a:pt x="41426" y="63156"/>
                      <a:pt x="34914" y="66691"/>
                      <a:pt x="27064" y="66691"/>
                    </a:cubicBezTo>
                    <a:cubicBezTo>
                      <a:pt x="18283" y="66691"/>
                      <a:pt x="11362" y="62970"/>
                      <a:pt x="6228" y="55566"/>
                    </a:cubicBezTo>
                    <a:cubicBezTo>
                      <a:pt x="2209" y="49725"/>
                      <a:pt x="237" y="42432"/>
                      <a:pt x="237" y="33725"/>
                    </a:cubicBezTo>
                    <a:cubicBezTo>
                      <a:pt x="237" y="22787"/>
                      <a:pt x="2842" y="14452"/>
                      <a:pt x="8125" y="8685"/>
                    </a:cubicBezTo>
                    <a:cubicBezTo>
                      <a:pt x="13372" y="2918"/>
                      <a:pt x="19920" y="16"/>
                      <a:pt x="27733" y="16"/>
                    </a:cubicBezTo>
                    <a:cubicBezTo>
                      <a:pt x="35770" y="16"/>
                      <a:pt x="42430" y="3551"/>
                      <a:pt x="47676" y="10657"/>
                    </a:cubicBezTo>
                    <a:lnTo>
                      <a:pt x="47676" y="1504"/>
                    </a:lnTo>
                    <a:lnTo>
                      <a:pt x="63824" y="1504"/>
                    </a:lnTo>
                    <a:lnTo>
                      <a:pt x="63824" y="59994"/>
                    </a:lnTo>
                    <a:cubicBezTo>
                      <a:pt x="63824" y="67696"/>
                      <a:pt x="63192" y="73463"/>
                      <a:pt x="61927" y="77258"/>
                    </a:cubicBezTo>
                    <a:cubicBezTo>
                      <a:pt x="60662" y="81053"/>
                      <a:pt x="58876" y="84029"/>
                      <a:pt x="56569" y="86225"/>
                    </a:cubicBezTo>
                    <a:cubicBezTo>
                      <a:pt x="54299" y="88383"/>
                      <a:pt x="51211" y="90094"/>
                      <a:pt x="47416" y="91322"/>
                    </a:cubicBezTo>
                    <a:cubicBezTo>
                      <a:pt x="43584" y="92550"/>
                      <a:pt x="38747" y="93145"/>
                      <a:pt x="32868" y="93145"/>
                    </a:cubicBezTo>
                    <a:cubicBezTo>
                      <a:pt x="21817" y="93145"/>
                      <a:pt x="14004" y="91248"/>
                      <a:pt x="9353" y="87490"/>
                    </a:cubicBezTo>
                    <a:cubicBezTo>
                      <a:pt x="4739" y="83695"/>
                      <a:pt x="2433" y="78895"/>
                      <a:pt x="2433" y="73091"/>
                    </a:cubicBezTo>
                    <a:cubicBezTo>
                      <a:pt x="2433" y="72495"/>
                      <a:pt x="2470" y="71788"/>
                      <a:pt x="2507" y="71007"/>
                    </a:cubicBezTo>
                    <a:moveTo>
                      <a:pt x="17911" y="32758"/>
                    </a:moveTo>
                    <a:cubicBezTo>
                      <a:pt x="17911" y="39641"/>
                      <a:pt x="19250" y="44739"/>
                      <a:pt x="21929" y="47939"/>
                    </a:cubicBezTo>
                    <a:cubicBezTo>
                      <a:pt x="24608" y="51138"/>
                      <a:pt x="27919" y="52738"/>
                      <a:pt x="31826" y="52738"/>
                    </a:cubicBezTo>
                    <a:cubicBezTo>
                      <a:pt x="36068" y="52738"/>
                      <a:pt x="39602" y="51101"/>
                      <a:pt x="42505" y="47827"/>
                    </a:cubicBezTo>
                    <a:cubicBezTo>
                      <a:pt x="45444" y="44516"/>
                      <a:pt x="46895" y="39641"/>
                      <a:pt x="46895" y="33167"/>
                    </a:cubicBezTo>
                    <a:cubicBezTo>
                      <a:pt x="46895" y="26433"/>
                      <a:pt x="45481" y="21410"/>
                      <a:pt x="42691" y="18136"/>
                    </a:cubicBezTo>
                    <a:cubicBezTo>
                      <a:pt x="39937" y="14861"/>
                      <a:pt x="36403" y="13224"/>
                      <a:pt x="32161" y="13224"/>
                    </a:cubicBezTo>
                    <a:cubicBezTo>
                      <a:pt x="27994" y="13224"/>
                      <a:pt x="24608" y="14824"/>
                      <a:pt x="21929" y="18024"/>
                    </a:cubicBezTo>
                    <a:cubicBezTo>
                      <a:pt x="19250" y="21261"/>
                      <a:pt x="17911" y="26135"/>
                      <a:pt x="17911" y="32758"/>
                    </a:cubicBezTo>
                    <a:close/>
                  </a:path>
                </a:pathLst>
              </a:custGeom>
              <a:solidFill>
                <a:srgbClr val="000000"/>
              </a:solidFill>
              <a:ln w="9525" cap="flat">
                <a:noFill/>
                <a:prstDash val="solid"/>
                <a:miter/>
              </a:ln>
            </p:spPr>
            <p:txBody>
              <a:bodyPr rtlCol="0" anchor="ctr"/>
              <a:lstStyle/>
              <a:p>
                <a:endParaRPr lang="en-CA"/>
              </a:p>
            </p:txBody>
          </p:sp>
          <p:sp>
            <p:nvSpPr>
              <p:cNvPr id="747" name="Freeform: Shape 746">
                <a:extLst>
                  <a:ext uri="{FF2B5EF4-FFF2-40B4-BE49-F238E27FC236}">
                    <a16:creationId xmlns:a16="http://schemas.microsoft.com/office/drawing/2014/main" id="{28222A7D-90CB-4C13-BA89-A9FD7707A856}"/>
                  </a:ext>
                </a:extLst>
              </p:cNvPr>
              <p:cNvSpPr/>
              <p:nvPr/>
            </p:nvSpPr>
            <p:spPr>
              <a:xfrm>
                <a:off x="3022532" y="1120787"/>
                <a:ext cx="38434" cy="89706"/>
              </a:xfrm>
              <a:custGeom>
                <a:avLst/>
                <a:gdLst>
                  <a:gd name="connsiteX0" fmla="*/ 37270 w 38434"/>
                  <a:gd name="connsiteY0" fmla="*/ 23047 h 89706"/>
                  <a:gd name="connsiteX1" fmla="*/ 37270 w 38434"/>
                  <a:gd name="connsiteY1" fmla="*/ 36777 h 89706"/>
                  <a:gd name="connsiteX2" fmla="*/ 25476 w 38434"/>
                  <a:gd name="connsiteY2" fmla="*/ 36777 h 89706"/>
                  <a:gd name="connsiteX3" fmla="*/ 25476 w 38434"/>
                  <a:gd name="connsiteY3" fmla="*/ 63082 h 89706"/>
                  <a:gd name="connsiteX4" fmla="*/ 25810 w 38434"/>
                  <a:gd name="connsiteY4" fmla="*/ 72346 h 89706"/>
                  <a:gd name="connsiteX5" fmla="*/ 27373 w 38434"/>
                  <a:gd name="connsiteY5" fmla="*/ 74542 h 89706"/>
                  <a:gd name="connsiteX6" fmla="*/ 30275 w 38434"/>
                  <a:gd name="connsiteY6" fmla="*/ 75397 h 89706"/>
                  <a:gd name="connsiteX7" fmla="*/ 37196 w 38434"/>
                  <a:gd name="connsiteY7" fmla="*/ 73760 h 89706"/>
                  <a:gd name="connsiteX8" fmla="*/ 38684 w 38434"/>
                  <a:gd name="connsiteY8" fmla="*/ 87118 h 89706"/>
                  <a:gd name="connsiteX9" fmla="*/ 25066 w 38434"/>
                  <a:gd name="connsiteY9" fmla="*/ 89722 h 89706"/>
                  <a:gd name="connsiteX10" fmla="*/ 16657 w 38434"/>
                  <a:gd name="connsiteY10" fmla="*/ 88159 h 89706"/>
                  <a:gd name="connsiteX11" fmla="*/ 11151 w 38434"/>
                  <a:gd name="connsiteY11" fmla="*/ 84104 h 89706"/>
                  <a:gd name="connsiteX12" fmla="*/ 8732 w 38434"/>
                  <a:gd name="connsiteY12" fmla="*/ 77369 h 89706"/>
                  <a:gd name="connsiteX13" fmla="*/ 8174 w 38434"/>
                  <a:gd name="connsiteY13" fmla="*/ 65203 h 89706"/>
                  <a:gd name="connsiteX14" fmla="*/ 8174 w 38434"/>
                  <a:gd name="connsiteY14" fmla="*/ 36777 h 89706"/>
                  <a:gd name="connsiteX15" fmla="*/ 249 w 38434"/>
                  <a:gd name="connsiteY15" fmla="*/ 36777 h 89706"/>
                  <a:gd name="connsiteX16" fmla="*/ 249 w 38434"/>
                  <a:gd name="connsiteY16" fmla="*/ 23047 h 89706"/>
                  <a:gd name="connsiteX17" fmla="*/ 8174 w 38434"/>
                  <a:gd name="connsiteY17" fmla="*/ 23047 h 89706"/>
                  <a:gd name="connsiteX18" fmla="*/ 8174 w 38434"/>
                  <a:gd name="connsiteY18" fmla="*/ 10099 h 89706"/>
                  <a:gd name="connsiteX19" fmla="*/ 25476 w 38434"/>
                  <a:gd name="connsiteY19" fmla="*/ 16 h 89706"/>
                  <a:gd name="connsiteX20" fmla="*/ 25476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70" y="23047"/>
                    </a:moveTo>
                    <a:lnTo>
                      <a:pt x="37270" y="36777"/>
                    </a:lnTo>
                    <a:lnTo>
                      <a:pt x="25476" y="36777"/>
                    </a:lnTo>
                    <a:lnTo>
                      <a:pt x="25476" y="63082"/>
                    </a:lnTo>
                    <a:cubicBezTo>
                      <a:pt x="25476" y="68402"/>
                      <a:pt x="25587" y="71491"/>
                      <a:pt x="25810" y="72346"/>
                    </a:cubicBezTo>
                    <a:cubicBezTo>
                      <a:pt x="26034" y="73239"/>
                      <a:pt x="26555" y="73984"/>
                      <a:pt x="27373" y="74542"/>
                    </a:cubicBezTo>
                    <a:cubicBezTo>
                      <a:pt x="28154" y="75100"/>
                      <a:pt x="29122" y="75397"/>
                      <a:pt x="30275" y="75397"/>
                    </a:cubicBezTo>
                    <a:cubicBezTo>
                      <a:pt x="31875" y="75397"/>
                      <a:pt x="34182" y="74839"/>
                      <a:pt x="37196" y="73760"/>
                    </a:cubicBezTo>
                    <a:lnTo>
                      <a:pt x="38684" y="87118"/>
                    </a:lnTo>
                    <a:cubicBezTo>
                      <a:pt x="34666" y="88829"/>
                      <a:pt x="30126" y="89722"/>
                      <a:pt x="25066" y="89722"/>
                    </a:cubicBezTo>
                    <a:cubicBezTo>
                      <a:pt x="21941" y="89722"/>
                      <a:pt x="19150" y="89201"/>
                      <a:pt x="16657" y="88159"/>
                    </a:cubicBezTo>
                    <a:cubicBezTo>
                      <a:pt x="14165" y="87080"/>
                      <a:pt x="12304" y="85741"/>
                      <a:pt x="11151" y="84104"/>
                    </a:cubicBezTo>
                    <a:cubicBezTo>
                      <a:pt x="9997" y="82430"/>
                      <a:pt x="9179" y="80197"/>
                      <a:pt x="8732" y="77369"/>
                    </a:cubicBezTo>
                    <a:cubicBezTo>
                      <a:pt x="8360" y="75360"/>
                      <a:pt x="8174" y="71305"/>
                      <a:pt x="8174" y="65203"/>
                    </a:cubicBezTo>
                    <a:lnTo>
                      <a:pt x="8174" y="36777"/>
                    </a:lnTo>
                    <a:lnTo>
                      <a:pt x="249" y="36777"/>
                    </a:lnTo>
                    <a:lnTo>
                      <a:pt x="249" y="23047"/>
                    </a:lnTo>
                    <a:lnTo>
                      <a:pt x="8174" y="23047"/>
                    </a:lnTo>
                    <a:lnTo>
                      <a:pt x="8174" y="10099"/>
                    </a:lnTo>
                    <a:lnTo>
                      <a:pt x="25476" y="16"/>
                    </a:lnTo>
                    <a:lnTo>
                      <a:pt x="25476" y="23047"/>
                    </a:lnTo>
                    <a:close/>
                  </a:path>
                </a:pathLst>
              </a:custGeom>
              <a:solidFill>
                <a:srgbClr val="000000"/>
              </a:solidFill>
              <a:ln w="9525" cap="flat">
                <a:noFill/>
                <a:prstDash val="solid"/>
                <a:miter/>
              </a:ln>
            </p:spPr>
            <p:txBody>
              <a:bodyPr rtlCol="0" anchor="ctr"/>
              <a:lstStyle/>
              <a:p>
                <a:endParaRPr lang="en-CA"/>
              </a:p>
            </p:txBody>
          </p:sp>
          <p:sp>
            <p:nvSpPr>
              <p:cNvPr id="748" name="Freeform: Shape 747">
                <a:extLst>
                  <a:ext uri="{FF2B5EF4-FFF2-40B4-BE49-F238E27FC236}">
                    <a16:creationId xmlns:a16="http://schemas.microsoft.com/office/drawing/2014/main" id="{F9B15DE3-2D2A-4E5B-9865-C4F3A8B42F28}"/>
                  </a:ext>
                </a:extLst>
              </p:cNvPr>
              <p:cNvSpPr/>
              <p:nvPr/>
            </p:nvSpPr>
            <p:spPr>
              <a:xfrm>
                <a:off x="3070803" y="1142330"/>
                <a:ext cx="42230" cy="66675"/>
              </a:xfrm>
              <a:custGeom>
                <a:avLst/>
                <a:gdLst>
                  <a:gd name="connsiteX0" fmla="*/ 17480 w 42230"/>
                  <a:gd name="connsiteY0" fmla="*/ 66691 h 66675"/>
                  <a:gd name="connsiteX1" fmla="*/ 254 w 42230"/>
                  <a:gd name="connsiteY1" fmla="*/ 66691 h 66675"/>
                  <a:gd name="connsiteX2" fmla="*/ 254 w 42230"/>
                  <a:gd name="connsiteY2" fmla="*/ 1504 h 66675"/>
                  <a:gd name="connsiteX3" fmla="*/ 16253 w 42230"/>
                  <a:gd name="connsiteY3" fmla="*/ 1504 h 66675"/>
                  <a:gd name="connsiteX4" fmla="*/ 16253 w 42230"/>
                  <a:gd name="connsiteY4" fmla="*/ 10769 h 66675"/>
                  <a:gd name="connsiteX5" fmla="*/ 23657 w 42230"/>
                  <a:gd name="connsiteY5" fmla="*/ 2100 h 66675"/>
                  <a:gd name="connsiteX6" fmla="*/ 31135 w 42230"/>
                  <a:gd name="connsiteY6" fmla="*/ 16 h 66675"/>
                  <a:gd name="connsiteX7" fmla="*/ 42484 w 42230"/>
                  <a:gd name="connsiteY7" fmla="*/ 3290 h 66675"/>
                  <a:gd name="connsiteX8" fmla="*/ 37126 w 42230"/>
                  <a:gd name="connsiteY8" fmla="*/ 18322 h 66675"/>
                  <a:gd name="connsiteX9" fmla="*/ 29052 w 42230"/>
                  <a:gd name="connsiteY9" fmla="*/ 15494 h 66675"/>
                  <a:gd name="connsiteX10" fmla="*/ 22913 w 42230"/>
                  <a:gd name="connsiteY10" fmla="*/ 17503 h 66675"/>
                  <a:gd name="connsiteX11" fmla="*/ 18931 w 42230"/>
                  <a:gd name="connsiteY11" fmla="*/ 24684 h 66675"/>
                  <a:gd name="connsiteX12" fmla="*/ 17480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80" y="66691"/>
                    </a:moveTo>
                    <a:lnTo>
                      <a:pt x="254" y="66691"/>
                    </a:lnTo>
                    <a:lnTo>
                      <a:pt x="254" y="1504"/>
                    </a:lnTo>
                    <a:lnTo>
                      <a:pt x="16253" y="1504"/>
                    </a:lnTo>
                    <a:lnTo>
                      <a:pt x="16253" y="10769"/>
                    </a:lnTo>
                    <a:cubicBezTo>
                      <a:pt x="19006" y="6378"/>
                      <a:pt x="21462" y="3513"/>
                      <a:pt x="23657" y="2100"/>
                    </a:cubicBezTo>
                    <a:cubicBezTo>
                      <a:pt x="25852" y="723"/>
                      <a:pt x="28345" y="16"/>
                      <a:pt x="31135" y="16"/>
                    </a:cubicBezTo>
                    <a:cubicBezTo>
                      <a:pt x="35042" y="16"/>
                      <a:pt x="38837" y="1095"/>
                      <a:pt x="42484" y="3290"/>
                    </a:cubicBezTo>
                    <a:lnTo>
                      <a:pt x="37126" y="18322"/>
                    </a:lnTo>
                    <a:cubicBezTo>
                      <a:pt x="34224" y="16424"/>
                      <a:pt x="31545" y="15494"/>
                      <a:pt x="29052" y="15494"/>
                    </a:cubicBezTo>
                    <a:cubicBezTo>
                      <a:pt x="26633" y="15494"/>
                      <a:pt x="24587" y="16164"/>
                      <a:pt x="22913" y="17503"/>
                    </a:cubicBezTo>
                    <a:cubicBezTo>
                      <a:pt x="21201" y="18806"/>
                      <a:pt x="19899" y="21224"/>
                      <a:pt x="18931" y="24684"/>
                    </a:cubicBezTo>
                    <a:cubicBezTo>
                      <a:pt x="17964" y="28182"/>
                      <a:pt x="17480" y="35474"/>
                      <a:pt x="17480" y="46562"/>
                    </a:cubicBezTo>
                    <a:close/>
                  </a:path>
                </a:pathLst>
              </a:custGeom>
              <a:solidFill>
                <a:srgbClr val="000000"/>
              </a:solidFill>
              <a:ln w="9525" cap="flat">
                <a:noFill/>
                <a:prstDash val="solid"/>
                <a:miter/>
              </a:ln>
            </p:spPr>
            <p:txBody>
              <a:bodyPr rtlCol="0" anchor="ctr"/>
              <a:lstStyle/>
              <a:p>
                <a:endParaRPr lang="en-CA"/>
              </a:p>
            </p:txBody>
          </p:sp>
          <p:sp>
            <p:nvSpPr>
              <p:cNvPr id="749" name="Freeform: Shape 748">
                <a:extLst>
                  <a:ext uri="{FF2B5EF4-FFF2-40B4-BE49-F238E27FC236}">
                    <a16:creationId xmlns:a16="http://schemas.microsoft.com/office/drawing/2014/main" id="{4EE11C58-BFBB-41A3-80B6-78DDC9D47CBE}"/>
                  </a:ext>
                </a:extLst>
              </p:cNvPr>
              <p:cNvSpPr/>
              <p:nvPr/>
            </p:nvSpPr>
            <p:spPr>
              <a:xfrm>
                <a:off x="3115417" y="1142330"/>
                <a:ext cx="60925" cy="68163"/>
              </a:xfrm>
              <a:custGeom>
                <a:avLst/>
                <a:gdLst>
                  <a:gd name="connsiteX0" fmla="*/ 43047 w 60925"/>
                  <a:gd name="connsiteY0" fmla="*/ 45929 h 68163"/>
                  <a:gd name="connsiteX1" fmla="*/ 60236 w 60925"/>
                  <a:gd name="connsiteY1" fmla="*/ 48832 h 68163"/>
                  <a:gd name="connsiteX2" fmla="*/ 49781 w 60925"/>
                  <a:gd name="connsiteY2" fmla="*/ 63231 h 68163"/>
                  <a:gd name="connsiteX3" fmla="*/ 31885 w 60925"/>
                  <a:gd name="connsiteY3" fmla="*/ 68179 h 68163"/>
                  <a:gd name="connsiteX4" fmla="*/ 6695 w 60925"/>
                  <a:gd name="connsiteY4" fmla="*/ 57054 h 68163"/>
                  <a:gd name="connsiteX5" fmla="*/ 259 w 60925"/>
                  <a:gd name="connsiteY5" fmla="*/ 34581 h 68163"/>
                  <a:gd name="connsiteX6" fmla="*/ 8742 w 60925"/>
                  <a:gd name="connsiteY6" fmla="*/ 9206 h 68163"/>
                  <a:gd name="connsiteX7" fmla="*/ 30173 w 60925"/>
                  <a:gd name="connsiteY7" fmla="*/ 16 h 68163"/>
                  <a:gd name="connsiteX8" fmla="*/ 53130 w 60925"/>
                  <a:gd name="connsiteY8" fmla="*/ 9615 h 68163"/>
                  <a:gd name="connsiteX9" fmla="*/ 61167 w 60925"/>
                  <a:gd name="connsiteY9" fmla="*/ 39083 h 68163"/>
                  <a:gd name="connsiteX10" fmla="*/ 17932 w 60925"/>
                  <a:gd name="connsiteY10" fmla="*/ 39083 h 68163"/>
                  <a:gd name="connsiteX11" fmla="*/ 22136 w 60925"/>
                  <a:gd name="connsiteY11" fmla="*/ 50990 h 68163"/>
                  <a:gd name="connsiteX12" fmla="*/ 32071 w 60925"/>
                  <a:gd name="connsiteY12" fmla="*/ 55268 h 68163"/>
                  <a:gd name="connsiteX13" fmla="*/ 38880 w 60925"/>
                  <a:gd name="connsiteY13" fmla="*/ 53073 h 68163"/>
                  <a:gd name="connsiteX14" fmla="*/ 43047 w 60925"/>
                  <a:gd name="connsiteY14" fmla="*/ 45929 h 68163"/>
                  <a:gd name="connsiteX15" fmla="*/ 44051 w 60925"/>
                  <a:gd name="connsiteY15" fmla="*/ 28517 h 68163"/>
                  <a:gd name="connsiteX16" fmla="*/ 40182 w 60925"/>
                  <a:gd name="connsiteY16" fmla="*/ 17131 h 68163"/>
                  <a:gd name="connsiteX17" fmla="*/ 31215 w 60925"/>
                  <a:gd name="connsiteY17" fmla="*/ 13224 h 68163"/>
                  <a:gd name="connsiteX18" fmla="*/ 21876 w 60925"/>
                  <a:gd name="connsiteY18" fmla="*/ 17317 h 68163"/>
                  <a:gd name="connsiteX19" fmla="*/ 18267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47" y="45929"/>
                    </a:moveTo>
                    <a:lnTo>
                      <a:pt x="60236" y="48832"/>
                    </a:lnTo>
                    <a:cubicBezTo>
                      <a:pt x="58041" y="55120"/>
                      <a:pt x="54544" y="59919"/>
                      <a:pt x="49781" y="63231"/>
                    </a:cubicBezTo>
                    <a:cubicBezTo>
                      <a:pt x="45019" y="66505"/>
                      <a:pt x="39028" y="68179"/>
                      <a:pt x="31885" y="68179"/>
                    </a:cubicBezTo>
                    <a:cubicBezTo>
                      <a:pt x="20537" y="68179"/>
                      <a:pt x="12165" y="64459"/>
                      <a:pt x="6695" y="57054"/>
                    </a:cubicBezTo>
                    <a:cubicBezTo>
                      <a:pt x="2417" y="51101"/>
                      <a:pt x="259" y="43623"/>
                      <a:pt x="259" y="34581"/>
                    </a:cubicBezTo>
                    <a:cubicBezTo>
                      <a:pt x="259" y="23791"/>
                      <a:pt x="3086" y="15308"/>
                      <a:pt x="8742" y="9206"/>
                    </a:cubicBezTo>
                    <a:cubicBezTo>
                      <a:pt x="14397" y="3067"/>
                      <a:pt x="21541" y="16"/>
                      <a:pt x="30173" y="16"/>
                    </a:cubicBezTo>
                    <a:cubicBezTo>
                      <a:pt x="39847" y="16"/>
                      <a:pt x="47512" y="3216"/>
                      <a:pt x="53130" y="9615"/>
                    </a:cubicBezTo>
                    <a:cubicBezTo>
                      <a:pt x="58748" y="16015"/>
                      <a:pt x="61427" y="25838"/>
                      <a:pt x="61167" y="39083"/>
                    </a:cubicBezTo>
                    <a:lnTo>
                      <a:pt x="17932" y="39083"/>
                    </a:lnTo>
                    <a:cubicBezTo>
                      <a:pt x="18081" y="44181"/>
                      <a:pt x="19457" y="48162"/>
                      <a:pt x="22136" y="50990"/>
                    </a:cubicBezTo>
                    <a:cubicBezTo>
                      <a:pt x="24778" y="53854"/>
                      <a:pt x="28089" y="55268"/>
                      <a:pt x="32071" y="55268"/>
                    </a:cubicBezTo>
                    <a:cubicBezTo>
                      <a:pt x="34787" y="55268"/>
                      <a:pt x="37056" y="54524"/>
                      <a:pt x="38880" y="53073"/>
                    </a:cubicBezTo>
                    <a:cubicBezTo>
                      <a:pt x="40740" y="51585"/>
                      <a:pt x="42117" y="49204"/>
                      <a:pt x="43047" y="45929"/>
                    </a:cubicBezTo>
                    <a:moveTo>
                      <a:pt x="44051" y="28517"/>
                    </a:moveTo>
                    <a:cubicBezTo>
                      <a:pt x="43903" y="23531"/>
                      <a:pt x="42637" y="19698"/>
                      <a:pt x="40182" y="17131"/>
                    </a:cubicBezTo>
                    <a:cubicBezTo>
                      <a:pt x="37726" y="14527"/>
                      <a:pt x="34712" y="13224"/>
                      <a:pt x="31215" y="13224"/>
                    </a:cubicBezTo>
                    <a:cubicBezTo>
                      <a:pt x="27457" y="13224"/>
                      <a:pt x="24332" y="14601"/>
                      <a:pt x="21876" y="17317"/>
                    </a:cubicBezTo>
                    <a:cubicBezTo>
                      <a:pt x="19420" y="20071"/>
                      <a:pt x="18230" y="23791"/>
                      <a:pt x="18267" y="28517"/>
                    </a:cubicBezTo>
                    <a:close/>
                  </a:path>
                </a:pathLst>
              </a:custGeom>
              <a:solidFill>
                <a:srgbClr val="000000"/>
              </a:solidFill>
              <a:ln w="9525" cap="flat">
                <a:noFill/>
                <a:prstDash val="solid"/>
                <a:miter/>
              </a:ln>
            </p:spPr>
            <p:txBody>
              <a:bodyPr rtlCol="0" anchor="ctr"/>
              <a:lstStyle/>
              <a:p>
                <a:endParaRPr lang="en-CA"/>
              </a:p>
            </p:txBody>
          </p:sp>
          <p:sp>
            <p:nvSpPr>
              <p:cNvPr id="750" name="Freeform: Shape 749">
                <a:extLst>
                  <a:ext uri="{FF2B5EF4-FFF2-40B4-BE49-F238E27FC236}">
                    <a16:creationId xmlns:a16="http://schemas.microsoft.com/office/drawing/2014/main" id="{E087F767-F7D2-4B0A-93D2-91F9921340F9}"/>
                  </a:ext>
                </a:extLst>
              </p:cNvPr>
              <p:cNvSpPr/>
              <p:nvPr/>
            </p:nvSpPr>
            <p:spPr>
              <a:xfrm>
                <a:off x="3185824" y="1142330"/>
                <a:ext cx="61242" cy="68163"/>
              </a:xfrm>
              <a:custGeom>
                <a:avLst/>
                <a:gdLst>
                  <a:gd name="connsiteX0" fmla="*/ 17716 w 61242"/>
                  <a:gd name="connsiteY0" fmla="*/ 21373 h 68163"/>
                  <a:gd name="connsiteX1" fmla="*/ 2052 w 61242"/>
                  <a:gd name="connsiteY1" fmla="*/ 18545 h 68163"/>
                  <a:gd name="connsiteX2" fmla="*/ 11131 w 61242"/>
                  <a:gd name="connsiteY2" fmla="*/ 4555 h 68163"/>
                  <a:gd name="connsiteX3" fmla="*/ 30292 w 61242"/>
                  <a:gd name="connsiteY3" fmla="*/ 16 h 68163"/>
                  <a:gd name="connsiteX4" fmla="*/ 47482 w 61242"/>
                  <a:gd name="connsiteY4" fmla="*/ 2769 h 68163"/>
                  <a:gd name="connsiteX5" fmla="*/ 55444 w 61242"/>
                  <a:gd name="connsiteY5" fmla="*/ 9690 h 68163"/>
                  <a:gd name="connsiteX6" fmla="*/ 57751 w 61242"/>
                  <a:gd name="connsiteY6" fmla="*/ 25131 h 68163"/>
                  <a:gd name="connsiteX7" fmla="*/ 57565 w 61242"/>
                  <a:gd name="connsiteY7" fmla="*/ 45260 h 68163"/>
                  <a:gd name="connsiteX8" fmla="*/ 58383 w 61242"/>
                  <a:gd name="connsiteY8" fmla="*/ 57947 h 68163"/>
                  <a:gd name="connsiteX9" fmla="*/ 61509 w 61242"/>
                  <a:gd name="connsiteY9" fmla="*/ 66691 h 68163"/>
                  <a:gd name="connsiteX10" fmla="*/ 44431 w 61242"/>
                  <a:gd name="connsiteY10" fmla="*/ 66691 h 68163"/>
                  <a:gd name="connsiteX11" fmla="*/ 42756 w 61242"/>
                  <a:gd name="connsiteY11" fmla="*/ 61594 h 68163"/>
                  <a:gd name="connsiteX12" fmla="*/ 42161 w 61242"/>
                  <a:gd name="connsiteY12" fmla="*/ 59584 h 68163"/>
                  <a:gd name="connsiteX13" fmla="*/ 32711 w 61242"/>
                  <a:gd name="connsiteY13" fmla="*/ 66021 h 68163"/>
                  <a:gd name="connsiteX14" fmla="*/ 21958 w 61242"/>
                  <a:gd name="connsiteY14" fmla="*/ 68179 h 68163"/>
                  <a:gd name="connsiteX15" fmla="*/ 6070 w 61242"/>
                  <a:gd name="connsiteY15" fmla="*/ 62710 h 68163"/>
                  <a:gd name="connsiteX16" fmla="*/ 266 w 61242"/>
                  <a:gd name="connsiteY16" fmla="*/ 48906 h 68163"/>
                  <a:gd name="connsiteX17" fmla="*/ 2908 w 61242"/>
                  <a:gd name="connsiteY17" fmla="*/ 39046 h 68163"/>
                  <a:gd name="connsiteX18" fmla="*/ 10312 w 61242"/>
                  <a:gd name="connsiteY18" fmla="*/ 32386 h 68163"/>
                  <a:gd name="connsiteX19" fmla="*/ 24041 w 61242"/>
                  <a:gd name="connsiteY19" fmla="*/ 28368 h 68163"/>
                  <a:gd name="connsiteX20" fmla="*/ 40784 w 61242"/>
                  <a:gd name="connsiteY20" fmla="*/ 24163 h 68163"/>
                  <a:gd name="connsiteX21" fmla="*/ 40784 w 61242"/>
                  <a:gd name="connsiteY21" fmla="*/ 22415 h 68163"/>
                  <a:gd name="connsiteX22" fmla="*/ 38329 w 61242"/>
                  <a:gd name="connsiteY22" fmla="*/ 15345 h 68163"/>
                  <a:gd name="connsiteX23" fmla="*/ 29064 w 61242"/>
                  <a:gd name="connsiteY23" fmla="*/ 13224 h 68163"/>
                  <a:gd name="connsiteX24" fmla="*/ 21883 w 61242"/>
                  <a:gd name="connsiteY24" fmla="*/ 15048 h 68163"/>
                  <a:gd name="connsiteX25" fmla="*/ 17716 w 61242"/>
                  <a:gd name="connsiteY25" fmla="*/ 21373 h 68163"/>
                  <a:gd name="connsiteX26" fmla="*/ 40784 w 61242"/>
                  <a:gd name="connsiteY26" fmla="*/ 35363 h 68163"/>
                  <a:gd name="connsiteX27" fmla="*/ 30292 w 61242"/>
                  <a:gd name="connsiteY27" fmla="*/ 38004 h 68163"/>
                  <a:gd name="connsiteX28" fmla="*/ 20916 w 61242"/>
                  <a:gd name="connsiteY28" fmla="*/ 41018 h 68163"/>
                  <a:gd name="connsiteX29" fmla="*/ 17530 w 61242"/>
                  <a:gd name="connsiteY29" fmla="*/ 47120 h 68163"/>
                  <a:gd name="connsiteX30" fmla="*/ 20246 w 61242"/>
                  <a:gd name="connsiteY30" fmla="*/ 53371 h 68163"/>
                  <a:gd name="connsiteX31" fmla="*/ 27129 w 61242"/>
                  <a:gd name="connsiteY31" fmla="*/ 56013 h 68163"/>
                  <a:gd name="connsiteX32" fmla="*/ 36022 w 61242"/>
                  <a:gd name="connsiteY32" fmla="*/ 52924 h 68163"/>
                  <a:gd name="connsiteX33" fmla="*/ 40115 w 61242"/>
                  <a:gd name="connsiteY33" fmla="*/ 47232 h 68163"/>
                  <a:gd name="connsiteX34" fmla="*/ 40784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16" y="21373"/>
                    </a:moveTo>
                    <a:lnTo>
                      <a:pt x="2052" y="18545"/>
                    </a:lnTo>
                    <a:cubicBezTo>
                      <a:pt x="3838" y="12257"/>
                      <a:pt x="6852" y="7606"/>
                      <a:pt x="11131" y="4555"/>
                    </a:cubicBezTo>
                    <a:cubicBezTo>
                      <a:pt x="15446" y="1541"/>
                      <a:pt x="21846" y="16"/>
                      <a:pt x="30292" y="16"/>
                    </a:cubicBezTo>
                    <a:cubicBezTo>
                      <a:pt x="37994" y="16"/>
                      <a:pt x="43724" y="946"/>
                      <a:pt x="47482" y="2769"/>
                    </a:cubicBezTo>
                    <a:cubicBezTo>
                      <a:pt x="51240" y="4555"/>
                      <a:pt x="53919" y="6899"/>
                      <a:pt x="55444" y="9690"/>
                    </a:cubicBezTo>
                    <a:cubicBezTo>
                      <a:pt x="56970" y="12480"/>
                      <a:pt x="57751" y="17652"/>
                      <a:pt x="57751" y="25131"/>
                    </a:cubicBezTo>
                    <a:lnTo>
                      <a:pt x="57565" y="45260"/>
                    </a:lnTo>
                    <a:cubicBezTo>
                      <a:pt x="57565" y="50990"/>
                      <a:pt x="57825" y="55231"/>
                      <a:pt x="58383" y="57947"/>
                    </a:cubicBezTo>
                    <a:cubicBezTo>
                      <a:pt x="58942" y="60663"/>
                      <a:pt x="59983" y="63566"/>
                      <a:pt x="61509" y="66691"/>
                    </a:cubicBezTo>
                    <a:lnTo>
                      <a:pt x="44431" y="66691"/>
                    </a:lnTo>
                    <a:cubicBezTo>
                      <a:pt x="43984" y="65538"/>
                      <a:pt x="43426" y="63863"/>
                      <a:pt x="42756" y="61594"/>
                    </a:cubicBezTo>
                    <a:cubicBezTo>
                      <a:pt x="42496" y="60589"/>
                      <a:pt x="42273" y="59882"/>
                      <a:pt x="42161" y="59584"/>
                    </a:cubicBezTo>
                    <a:cubicBezTo>
                      <a:pt x="39222" y="62449"/>
                      <a:pt x="36059" y="64570"/>
                      <a:pt x="32711" y="66021"/>
                    </a:cubicBezTo>
                    <a:cubicBezTo>
                      <a:pt x="29325" y="67435"/>
                      <a:pt x="25753" y="68179"/>
                      <a:pt x="21958" y="68179"/>
                    </a:cubicBezTo>
                    <a:cubicBezTo>
                      <a:pt x="15223" y="68179"/>
                      <a:pt x="9940" y="66356"/>
                      <a:pt x="6070" y="62710"/>
                    </a:cubicBezTo>
                    <a:cubicBezTo>
                      <a:pt x="2201" y="59063"/>
                      <a:pt x="266" y="54450"/>
                      <a:pt x="266" y="48906"/>
                    </a:cubicBezTo>
                    <a:cubicBezTo>
                      <a:pt x="266" y="45185"/>
                      <a:pt x="1159" y="41911"/>
                      <a:pt x="2908" y="39046"/>
                    </a:cubicBezTo>
                    <a:cubicBezTo>
                      <a:pt x="4694" y="36144"/>
                      <a:pt x="7149" y="33949"/>
                      <a:pt x="10312" y="32386"/>
                    </a:cubicBezTo>
                    <a:cubicBezTo>
                      <a:pt x="13475" y="30861"/>
                      <a:pt x="18051" y="29521"/>
                      <a:pt x="24041" y="28368"/>
                    </a:cubicBezTo>
                    <a:cubicBezTo>
                      <a:pt x="32115" y="26879"/>
                      <a:pt x="37696" y="25466"/>
                      <a:pt x="40784" y="24163"/>
                    </a:cubicBezTo>
                    <a:lnTo>
                      <a:pt x="40784" y="22415"/>
                    </a:lnTo>
                    <a:cubicBezTo>
                      <a:pt x="40784" y="19103"/>
                      <a:pt x="39966" y="16759"/>
                      <a:pt x="38329" y="15345"/>
                    </a:cubicBezTo>
                    <a:cubicBezTo>
                      <a:pt x="36692" y="13931"/>
                      <a:pt x="33604" y="13224"/>
                      <a:pt x="29064" y="13224"/>
                    </a:cubicBezTo>
                    <a:cubicBezTo>
                      <a:pt x="26013" y="13224"/>
                      <a:pt x="23595" y="13820"/>
                      <a:pt x="21883" y="15048"/>
                    </a:cubicBezTo>
                    <a:cubicBezTo>
                      <a:pt x="20172" y="16238"/>
                      <a:pt x="18795" y="18359"/>
                      <a:pt x="17716" y="21373"/>
                    </a:cubicBezTo>
                    <a:moveTo>
                      <a:pt x="40784" y="35363"/>
                    </a:moveTo>
                    <a:cubicBezTo>
                      <a:pt x="38589" y="36107"/>
                      <a:pt x="35092" y="37000"/>
                      <a:pt x="30292" y="38004"/>
                    </a:cubicBezTo>
                    <a:cubicBezTo>
                      <a:pt x="25530" y="39046"/>
                      <a:pt x="22367" y="40051"/>
                      <a:pt x="20916" y="41018"/>
                    </a:cubicBezTo>
                    <a:cubicBezTo>
                      <a:pt x="18646" y="42618"/>
                      <a:pt x="17530" y="44664"/>
                      <a:pt x="17530" y="47120"/>
                    </a:cubicBezTo>
                    <a:cubicBezTo>
                      <a:pt x="17530" y="49539"/>
                      <a:pt x="18423" y="51622"/>
                      <a:pt x="20246" y="53371"/>
                    </a:cubicBezTo>
                    <a:cubicBezTo>
                      <a:pt x="22032" y="55120"/>
                      <a:pt x="24339" y="56013"/>
                      <a:pt x="27129" y="56013"/>
                    </a:cubicBezTo>
                    <a:cubicBezTo>
                      <a:pt x="30218" y="56013"/>
                      <a:pt x="33194" y="54971"/>
                      <a:pt x="36022" y="52924"/>
                    </a:cubicBezTo>
                    <a:cubicBezTo>
                      <a:pt x="38106" y="51399"/>
                      <a:pt x="39482" y="49464"/>
                      <a:pt x="40115" y="47232"/>
                    </a:cubicBezTo>
                    <a:cubicBezTo>
                      <a:pt x="40561" y="45743"/>
                      <a:pt x="40784" y="42953"/>
                      <a:pt x="40784" y="38823"/>
                    </a:cubicBezTo>
                    <a:close/>
                  </a:path>
                </a:pathLst>
              </a:custGeom>
              <a:solidFill>
                <a:srgbClr val="000000"/>
              </a:solidFill>
              <a:ln w="9525" cap="flat">
                <a:noFill/>
                <a:prstDash val="solid"/>
                <a:miter/>
              </a:ln>
            </p:spPr>
            <p:txBody>
              <a:bodyPr rtlCol="0" anchor="ctr"/>
              <a:lstStyle/>
              <a:p>
                <a:endParaRPr lang="en-CA"/>
              </a:p>
            </p:txBody>
          </p:sp>
          <p:sp>
            <p:nvSpPr>
              <p:cNvPr id="751" name="Freeform: Shape 750">
                <a:extLst>
                  <a:ext uri="{FF2B5EF4-FFF2-40B4-BE49-F238E27FC236}">
                    <a16:creationId xmlns:a16="http://schemas.microsoft.com/office/drawing/2014/main" id="{758681EE-4D86-4940-B525-40CDA2312B55}"/>
                  </a:ext>
                </a:extLst>
              </p:cNvPr>
              <p:cNvSpPr/>
              <p:nvPr/>
            </p:nvSpPr>
            <p:spPr>
              <a:xfrm>
                <a:off x="3253180" y="1120787"/>
                <a:ext cx="38434" cy="89706"/>
              </a:xfrm>
              <a:custGeom>
                <a:avLst/>
                <a:gdLst>
                  <a:gd name="connsiteX0" fmla="*/ 37294 w 38434"/>
                  <a:gd name="connsiteY0" fmla="*/ 23047 h 89706"/>
                  <a:gd name="connsiteX1" fmla="*/ 37294 w 38434"/>
                  <a:gd name="connsiteY1" fmla="*/ 36777 h 89706"/>
                  <a:gd name="connsiteX2" fmla="*/ 25500 w 38434"/>
                  <a:gd name="connsiteY2" fmla="*/ 36777 h 89706"/>
                  <a:gd name="connsiteX3" fmla="*/ 25500 w 38434"/>
                  <a:gd name="connsiteY3" fmla="*/ 63082 h 89706"/>
                  <a:gd name="connsiteX4" fmla="*/ 25835 w 38434"/>
                  <a:gd name="connsiteY4" fmla="*/ 72346 h 89706"/>
                  <a:gd name="connsiteX5" fmla="*/ 27397 w 38434"/>
                  <a:gd name="connsiteY5" fmla="*/ 74542 h 89706"/>
                  <a:gd name="connsiteX6" fmla="*/ 30299 w 38434"/>
                  <a:gd name="connsiteY6" fmla="*/ 75397 h 89706"/>
                  <a:gd name="connsiteX7" fmla="*/ 37220 w 38434"/>
                  <a:gd name="connsiteY7" fmla="*/ 73760 h 89706"/>
                  <a:gd name="connsiteX8" fmla="*/ 38708 w 38434"/>
                  <a:gd name="connsiteY8" fmla="*/ 87118 h 89706"/>
                  <a:gd name="connsiteX9" fmla="*/ 25090 w 38434"/>
                  <a:gd name="connsiteY9" fmla="*/ 89722 h 89706"/>
                  <a:gd name="connsiteX10" fmla="*/ 16682 w 38434"/>
                  <a:gd name="connsiteY10" fmla="*/ 88159 h 89706"/>
                  <a:gd name="connsiteX11" fmla="*/ 11175 w 38434"/>
                  <a:gd name="connsiteY11" fmla="*/ 84104 h 89706"/>
                  <a:gd name="connsiteX12" fmla="*/ 8757 w 38434"/>
                  <a:gd name="connsiteY12" fmla="*/ 77369 h 89706"/>
                  <a:gd name="connsiteX13" fmla="*/ 8198 w 38434"/>
                  <a:gd name="connsiteY13" fmla="*/ 65203 h 89706"/>
                  <a:gd name="connsiteX14" fmla="*/ 8198 w 38434"/>
                  <a:gd name="connsiteY14" fmla="*/ 36777 h 89706"/>
                  <a:gd name="connsiteX15" fmla="*/ 273 w 38434"/>
                  <a:gd name="connsiteY15" fmla="*/ 36777 h 89706"/>
                  <a:gd name="connsiteX16" fmla="*/ 273 w 38434"/>
                  <a:gd name="connsiteY16" fmla="*/ 23047 h 89706"/>
                  <a:gd name="connsiteX17" fmla="*/ 8198 w 38434"/>
                  <a:gd name="connsiteY17" fmla="*/ 23047 h 89706"/>
                  <a:gd name="connsiteX18" fmla="*/ 8198 w 38434"/>
                  <a:gd name="connsiteY18" fmla="*/ 10099 h 89706"/>
                  <a:gd name="connsiteX19" fmla="*/ 25500 w 38434"/>
                  <a:gd name="connsiteY19" fmla="*/ 16 h 89706"/>
                  <a:gd name="connsiteX20" fmla="*/ 25500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94" y="23047"/>
                    </a:moveTo>
                    <a:lnTo>
                      <a:pt x="37294" y="36777"/>
                    </a:lnTo>
                    <a:lnTo>
                      <a:pt x="25500" y="36777"/>
                    </a:lnTo>
                    <a:lnTo>
                      <a:pt x="25500" y="63082"/>
                    </a:lnTo>
                    <a:cubicBezTo>
                      <a:pt x="25500" y="68402"/>
                      <a:pt x="25611" y="71491"/>
                      <a:pt x="25835" y="72346"/>
                    </a:cubicBezTo>
                    <a:cubicBezTo>
                      <a:pt x="26058" y="73239"/>
                      <a:pt x="26579" y="73984"/>
                      <a:pt x="27397" y="74542"/>
                    </a:cubicBezTo>
                    <a:cubicBezTo>
                      <a:pt x="28179" y="75100"/>
                      <a:pt x="29146" y="75397"/>
                      <a:pt x="30299" y="75397"/>
                    </a:cubicBezTo>
                    <a:cubicBezTo>
                      <a:pt x="31899" y="75397"/>
                      <a:pt x="34206" y="74839"/>
                      <a:pt x="37220" y="73760"/>
                    </a:cubicBezTo>
                    <a:lnTo>
                      <a:pt x="38708" y="87118"/>
                    </a:lnTo>
                    <a:cubicBezTo>
                      <a:pt x="34690" y="88829"/>
                      <a:pt x="30151" y="89722"/>
                      <a:pt x="25090" y="89722"/>
                    </a:cubicBezTo>
                    <a:cubicBezTo>
                      <a:pt x="21965" y="89722"/>
                      <a:pt x="19174" y="89201"/>
                      <a:pt x="16682" y="88159"/>
                    </a:cubicBezTo>
                    <a:cubicBezTo>
                      <a:pt x="14189" y="87080"/>
                      <a:pt x="12328" y="85741"/>
                      <a:pt x="11175" y="84104"/>
                    </a:cubicBezTo>
                    <a:cubicBezTo>
                      <a:pt x="10022" y="82430"/>
                      <a:pt x="9203" y="80197"/>
                      <a:pt x="8757" y="77369"/>
                    </a:cubicBezTo>
                    <a:cubicBezTo>
                      <a:pt x="8384" y="75360"/>
                      <a:pt x="8198" y="71305"/>
                      <a:pt x="8198" y="65203"/>
                    </a:cubicBezTo>
                    <a:lnTo>
                      <a:pt x="8198" y="36777"/>
                    </a:lnTo>
                    <a:lnTo>
                      <a:pt x="273" y="36777"/>
                    </a:lnTo>
                    <a:lnTo>
                      <a:pt x="273" y="23047"/>
                    </a:lnTo>
                    <a:lnTo>
                      <a:pt x="8198" y="23047"/>
                    </a:lnTo>
                    <a:lnTo>
                      <a:pt x="8198" y="10099"/>
                    </a:lnTo>
                    <a:lnTo>
                      <a:pt x="25500" y="16"/>
                    </a:lnTo>
                    <a:lnTo>
                      <a:pt x="25500" y="23047"/>
                    </a:lnTo>
                    <a:close/>
                  </a:path>
                </a:pathLst>
              </a:custGeom>
              <a:solidFill>
                <a:srgbClr val="000000"/>
              </a:solidFill>
              <a:ln w="9525" cap="flat">
                <a:noFill/>
                <a:prstDash val="solid"/>
                <a:miter/>
              </a:ln>
            </p:spPr>
            <p:txBody>
              <a:bodyPr rtlCol="0" anchor="ctr"/>
              <a:lstStyle/>
              <a:p>
                <a:endParaRPr lang="en-CA"/>
              </a:p>
            </p:txBody>
          </p:sp>
          <p:sp>
            <p:nvSpPr>
              <p:cNvPr id="752" name="Freeform: Shape 751">
                <a:extLst>
                  <a:ext uri="{FF2B5EF4-FFF2-40B4-BE49-F238E27FC236}">
                    <a16:creationId xmlns:a16="http://schemas.microsoft.com/office/drawing/2014/main" id="{05BD2650-AB9E-4038-95BE-2970AEAA5D21}"/>
                  </a:ext>
                </a:extLst>
              </p:cNvPr>
              <p:cNvSpPr/>
              <p:nvPr/>
            </p:nvSpPr>
            <p:spPr>
              <a:xfrm>
                <a:off x="3300893" y="1142330"/>
                <a:ext cx="95882" cy="66675"/>
              </a:xfrm>
              <a:custGeom>
                <a:avLst/>
                <a:gdLst>
                  <a:gd name="connsiteX0" fmla="*/ 278 w 95882"/>
                  <a:gd name="connsiteY0" fmla="*/ 1504 h 66675"/>
                  <a:gd name="connsiteX1" fmla="*/ 16165 w 95882"/>
                  <a:gd name="connsiteY1" fmla="*/ 1504 h 66675"/>
                  <a:gd name="connsiteX2" fmla="*/ 16165 w 95882"/>
                  <a:gd name="connsiteY2" fmla="*/ 10397 h 66675"/>
                  <a:gd name="connsiteX3" fmla="*/ 36480 w 95882"/>
                  <a:gd name="connsiteY3" fmla="*/ 16 h 66675"/>
                  <a:gd name="connsiteX4" fmla="*/ 47345 w 95882"/>
                  <a:gd name="connsiteY4" fmla="*/ 2583 h 66675"/>
                  <a:gd name="connsiteX5" fmla="*/ 54898 w 95882"/>
                  <a:gd name="connsiteY5" fmla="*/ 10397 h 66675"/>
                  <a:gd name="connsiteX6" fmla="*/ 64199 w 95882"/>
                  <a:gd name="connsiteY6" fmla="*/ 2583 h 66675"/>
                  <a:gd name="connsiteX7" fmla="*/ 74803 w 95882"/>
                  <a:gd name="connsiteY7" fmla="*/ 16 h 66675"/>
                  <a:gd name="connsiteX8" fmla="*/ 86970 w 95882"/>
                  <a:gd name="connsiteY8" fmla="*/ 2918 h 66675"/>
                  <a:gd name="connsiteX9" fmla="*/ 94374 w 95882"/>
                  <a:gd name="connsiteY9" fmla="*/ 11513 h 66675"/>
                  <a:gd name="connsiteX10" fmla="*/ 96160 w 95882"/>
                  <a:gd name="connsiteY10" fmla="*/ 25019 h 66675"/>
                  <a:gd name="connsiteX11" fmla="*/ 96160 w 95882"/>
                  <a:gd name="connsiteY11" fmla="*/ 66691 h 66675"/>
                  <a:gd name="connsiteX12" fmla="*/ 78933 w 95882"/>
                  <a:gd name="connsiteY12" fmla="*/ 66691 h 66675"/>
                  <a:gd name="connsiteX13" fmla="*/ 78933 w 95882"/>
                  <a:gd name="connsiteY13" fmla="*/ 29410 h 66675"/>
                  <a:gd name="connsiteX14" fmla="*/ 77147 w 95882"/>
                  <a:gd name="connsiteY14" fmla="*/ 16908 h 66675"/>
                  <a:gd name="connsiteX15" fmla="*/ 69781 w 95882"/>
                  <a:gd name="connsiteY15" fmla="*/ 13224 h 66675"/>
                  <a:gd name="connsiteX16" fmla="*/ 62972 w 95882"/>
                  <a:gd name="connsiteY16" fmla="*/ 15420 h 66675"/>
                  <a:gd name="connsiteX17" fmla="*/ 58358 w 95882"/>
                  <a:gd name="connsiteY17" fmla="*/ 21894 h 66675"/>
                  <a:gd name="connsiteX18" fmla="*/ 56944 w 95882"/>
                  <a:gd name="connsiteY18" fmla="*/ 35363 h 66675"/>
                  <a:gd name="connsiteX19" fmla="*/ 56944 w 95882"/>
                  <a:gd name="connsiteY19" fmla="*/ 66691 h 66675"/>
                  <a:gd name="connsiteX20" fmla="*/ 39680 w 95882"/>
                  <a:gd name="connsiteY20" fmla="*/ 66691 h 66675"/>
                  <a:gd name="connsiteX21" fmla="*/ 39680 w 95882"/>
                  <a:gd name="connsiteY21" fmla="*/ 30972 h 66675"/>
                  <a:gd name="connsiteX22" fmla="*/ 38750 w 95882"/>
                  <a:gd name="connsiteY22" fmla="*/ 18694 h 66675"/>
                  <a:gd name="connsiteX23" fmla="*/ 35922 w 95882"/>
                  <a:gd name="connsiteY23" fmla="*/ 14564 h 66675"/>
                  <a:gd name="connsiteX24" fmla="*/ 30676 w 95882"/>
                  <a:gd name="connsiteY24" fmla="*/ 13224 h 66675"/>
                  <a:gd name="connsiteX25" fmla="*/ 23495 w 95882"/>
                  <a:gd name="connsiteY25" fmla="*/ 15382 h 66675"/>
                  <a:gd name="connsiteX26" fmla="*/ 18918 w 95882"/>
                  <a:gd name="connsiteY26" fmla="*/ 21559 h 66675"/>
                  <a:gd name="connsiteX27" fmla="*/ 17542 w 95882"/>
                  <a:gd name="connsiteY27" fmla="*/ 35028 h 66675"/>
                  <a:gd name="connsiteX28" fmla="*/ 17542 w 95882"/>
                  <a:gd name="connsiteY28" fmla="*/ 66691 h 66675"/>
                  <a:gd name="connsiteX29" fmla="*/ 278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278" y="1504"/>
                    </a:moveTo>
                    <a:lnTo>
                      <a:pt x="16165" y="1504"/>
                    </a:lnTo>
                    <a:lnTo>
                      <a:pt x="16165" y="10397"/>
                    </a:lnTo>
                    <a:cubicBezTo>
                      <a:pt x="21858" y="3476"/>
                      <a:pt x="28629" y="16"/>
                      <a:pt x="36480" y="16"/>
                    </a:cubicBezTo>
                    <a:cubicBezTo>
                      <a:pt x="40685" y="16"/>
                      <a:pt x="44294" y="872"/>
                      <a:pt x="47345" y="2583"/>
                    </a:cubicBezTo>
                    <a:cubicBezTo>
                      <a:pt x="50433" y="4332"/>
                      <a:pt x="52963" y="6899"/>
                      <a:pt x="54898" y="10397"/>
                    </a:cubicBezTo>
                    <a:cubicBezTo>
                      <a:pt x="57763" y="6899"/>
                      <a:pt x="60851" y="4332"/>
                      <a:pt x="64199" y="2583"/>
                    </a:cubicBezTo>
                    <a:cubicBezTo>
                      <a:pt x="67511" y="872"/>
                      <a:pt x="71046" y="16"/>
                      <a:pt x="74803" y="16"/>
                    </a:cubicBezTo>
                    <a:cubicBezTo>
                      <a:pt x="79603" y="16"/>
                      <a:pt x="83659" y="983"/>
                      <a:pt x="86970" y="2918"/>
                    </a:cubicBezTo>
                    <a:cubicBezTo>
                      <a:pt x="90281" y="4890"/>
                      <a:pt x="92737" y="7718"/>
                      <a:pt x="94374" y="11513"/>
                    </a:cubicBezTo>
                    <a:cubicBezTo>
                      <a:pt x="95565" y="14266"/>
                      <a:pt x="96160" y="18768"/>
                      <a:pt x="96160" y="25019"/>
                    </a:cubicBezTo>
                    <a:lnTo>
                      <a:pt x="96160" y="66691"/>
                    </a:lnTo>
                    <a:lnTo>
                      <a:pt x="78933" y="66691"/>
                    </a:lnTo>
                    <a:lnTo>
                      <a:pt x="78933" y="29410"/>
                    </a:lnTo>
                    <a:cubicBezTo>
                      <a:pt x="78933" y="22973"/>
                      <a:pt x="78338" y="18768"/>
                      <a:pt x="77147" y="16908"/>
                    </a:cubicBezTo>
                    <a:cubicBezTo>
                      <a:pt x="75548" y="14452"/>
                      <a:pt x="73092" y="13224"/>
                      <a:pt x="69781" y="13224"/>
                    </a:cubicBezTo>
                    <a:cubicBezTo>
                      <a:pt x="67362" y="13224"/>
                      <a:pt x="65092" y="13969"/>
                      <a:pt x="62972" y="15420"/>
                    </a:cubicBezTo>
                    <a:cubicBezTo>
                      <a:pt x="60814" y="16908"/>
                      <a:pt x="59288" y="19066"/>
                      <a:pt x="58358" y="21894"/>
                    </a:cubicBezTo>
                    <a:cubicBezTo>
                      <a:pt x="57390" y="24759"/>
                      <a:pt x="56944" y="29261"/>
                      <a:pt x="56944" y="35363"/>
                    </a:cubicBezTo>
                    <a:lnTo>
                      <a:pt x="56944" y="66691"/>
                    </a:lnTo>
                    <a:lnTo>
                      <a:pt x="39680" y="66691"/>
                    </a:lnTo>
                    <a:lnTo>
                      <a:pt x="39680" y="30972"/>
                    </a:lnTo>
                    <a:cubicBezTo>
                      <a:pt x="39680" y="24610"/>
                      <a:pt x="39382" y="20517"/>
                      <a:pt x="38750" y="18694"/>
                    </a:cubicBezTo>
                    <a:cubicBezTo>
                      <a:pt x="38154" y="16833"/>
                      <a:pt x="37187" y="15457"/>
                      <a:pt x="35922" y="14564"/>
                    </a:cubicBezTo>
                    <a:cubicBezTo>
                      <a:pt x="34620" y="13671"/>
                      <a:pt x="32871" y="13224"/>
                      <a:pt x="30676" y="13224"/>
                    </a:cubicBezTo>
                    <a:cubicBezTo>
                      <a:pt x="27997" y="13224"/>
                      <a:pt x="25616" y="13931"/>
                      <a:pt x="23495" y="15382"/>
                    </a:cubicBezTo>
                    <a:cubicBezTo>
                      <a:pt x="21337" y="16796"/>
                      <a:pt x="19811" y="18880"/>
                      <a:pt x="18918" y="21559"/>
                    </a:cubicBezTo>
                    <a:cubicBezTo>
                      <a:pt x="17988" y="24275"/>
                      <a:pt x="17542" y="28740"/>
                      <a:pt x="17542" y="35028"/>
                    </a:cubicBezTo>
                    <a:lnTo>
                      <a:pt x="17542" y="66691"/>
                    </a:lnTo>
                    <a:lnTo>
                      <a:pt x="278" y="66691"/>
                    </a:lnTo>
                    <a:close/>
                  </a:path>
                </a:pathLst>
              </a:custGeom>
              <a:solidFill>
                <a:srgbClr val="000000"/>
              </a:solidFill>
              <a:ln w="9525" cap="flat">
                <a:noFill/>
                <a:prstDash val="solid"/>
                <a:miter/>
              </a:ln>
            </p:spPr>
            <p:txBody>
              <a:bodyPr rtlCol="0" anchor="ctr"/>
              <a:lstStyle/>
              <a:p>
                <a:endParaRPr lang="en-CA"/>
              </a:p>
            </p:txBody>
          </p:sp>
          <p:sp>
            <p:nvSpPr>
              <p:cNvPr id="753" name="Freeform: Shape 752">
                <a:extLst>
                  <a:ext uri="{FF2B5EF4-FFF2-40B4-BE49-F238E27FC236}">
                    <a16:creationId xmlns:a16="http://schemas.microsoft.com/office/drawing/2014/main" id="{0A108EB3-ED93-4732-94C4-1ECFFCEF48D5}"/>
                  </a:ext>
                </a:extLst>
              </p:cNvPr>
              <p:cNvSpPr/>
              <p:nvPr/>
            </p:nvSpPr>
            <p:spPr>
              <a:xfrm>
                <a:off x="3408930" y="1142330"/>
                <a:ext cx="60925" cy="68163"/>
              </a:xfrm>
              <a:custGeom>
                <a:avLst/>
                <a:gdLst>
                  <a:gd name="connsiteX0" fmla="*/ 43078 w 60925"/>
                  <a:gd name="connsiteY0" fmla="*/ 45929 h 68163"/>
                  <a:gd name="connsiteX1" fmla="*/ 60267 w 60925"/>
                  <a:gd name="connsiteY1" fmla="*/ 48832 h 68163"/>
                  <a:gd name="connsiteX2" fmla="*/ 49812 w 60925"/>
                  <a:gd name="connsiteY2" fmla="*/ 63231 h 68163"/>
                  <a:gd name="connsiteX3" fmla="*/ 31915 w 60925"/>
                  <a:gd name="connsiteY3" fmla="*/ 68179 h 68163"/>
                  <a:gd name="connsiteX4" fmla="*/ 6726 w 60925"/>
                  <a:gd name="connsiteY4" fmla="*/ 57054 h 68163"/>
                  <a:gd name="connsiteX5" fmla="*/ 289 w 60925"/>
                  <a:gd name="connsiteY5" fmla="*/ 34581 h 68163"/>
                  <a:gd name="connsiteX6" fmla="*/ 8773 w 60925"/>
                  <a:gd name="connsiteY6" fmla="*/ 9206 h 68163"/>
                  <a:gd name="connsiteX7" fmla="*/ 30204 w 60925"/>
                  <a:gd name="connsiteY7" fmla="*/ 16 h 68163"/>
                  <a:gd name="connsiteX8" fmla="*/ 53161 w 60925"/>
                  <a:gd name="connsiteY8" fmla="*/ 9615 h 68163"/>
                  <a:gd name="connsiteX9" fmla="*/ 61197 w 60925"/>
                  <a:gd name="connsiteY9" fmla="*/ 39083 h 68163"/>
                  <a:gd name="connsiteX10" fmla="*/ 17963 w 60925"/>
                  <a:gd name="connsiteY10" fmla="*/ 39083 h 68163"/>
                  <a:gd name="connsiteX11" fmla="*/ 22167 w 60925"/>
                  <a:gd name="connsiteY11" fmla="*/ 50990 h 68163"/>
                  <a:gd name="connsiteX12" fmla="*/ 32101 w 60925"/>
                  <a:gd name="connsiteY12" fmla="*/ 55268 h 68163"/>
                  <a:gd name="connsiteX13" fmla="*/ 38910 w 60925"/>
                  <a:gd name="connsiteY13" fmla="*/ 53073 h 68163"/>
                  <a:gd name="connsiteX14" fmla="*/ 43078 w 60925"/>
                  <a:gd name="connsiteY14" fmla="*/ 45929 h 68163"/>
                  <a:gd name="connsiteX15" fmla="*/ 44082 w 60925"/>
                  <a:gd name="connsiteY15" fmla="*/ 28517 h 68163"/>
                  <a:gd name="connsiteX16" fmla="*/ 40213 w 60925"/>
                  <a:gd name="connsiteY16" fmla="*/ 17131 h 68163"/>
                  <a:gd name="connsiteX17" fmla="*/ 31246 w 60925"/>
                  <a:gd name="connsiteY17" fmla="*/ 13224 h 68163"/>
                  <a:gd name="connsiteX18" fmla="*/ 21907 w 60925"/>
                  <a:gd name="connsiteY18" fmla="*/ 17317 h 68163"/>
                  <a:gd name="connsiteX19" fmla="*/ 1829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78" y="45929"/>
                    </a:moveTo>
                    <a:lnTo>
                      <a:pt x="60267" y="48832"/>
                    </a:lnTo>
                    <a:cubicBezTo>
                      <a:pt x="58072" y="55120"/>
                      <a:pt x="54575" y="59919"/>
                      <a:pt x="49812" y="63231"/>
                    </a:cubicBezTo>
                    <a:cubicBezTo>
                      <a:pt x="45050" y="66505"/>
                      <a:pt x="39059" y="68179"/>
                      <a:pt x="31915" y="68179"/>
                    </a:cubicBezTo>
                    <a:cubicBezTo>
                      <a:pt x="20567" y="68179"/>
                      <a:pt x="12196" y="64459"/>
                      <a:pt x="6726" y="57054"/>
                    </a:cubicBezTo>
                    <a:cubicBezTo>
                      <a:pt x="2447" y="51101"/>
                      <a:pt x="289" y="43623"/>
                      <a:pt x="289" y="34581"/>
                    </a:cubicBezTo>
                    <a:cubicBezTo>
                      <a:pt x="289" y="23791"/>
                      <a:pt x="3117" y="15308"/>
                      <a:pt x="8773" y="9206"/>
                    </a:cubicBezTo>
                    <a:cubicBezTo>
                      <a:pt x="14428" y="3067"/>
                      <a:pt x="21572" y="16"/>
                      <a:pt x="30204" y="16"/>
                    </a:cubicBezTo>
                    <a:cubicBezTo>
                      <a:pt x="39878" y="16"/>
                      <a:pt x="47542" y="3216"/>
                      <a:pt x="53161" y="9615"/>
                    </a:cubicBezTo>
                    <a:cubicBezTo>
                      <a:pt x="58779" y="16015"/>
                      <a:pt x="61458" y="25838"/>
                      <a:pt x="61197" y="39083"/>
                    </a:cubicBezTo>
                    <a:lnTo>
                      <a:pt x="17963" y="39083"/>
                    </a:lnTo>
                    <a:cubicBezTo>
                      <a:pt x="18112" y="44181"/>
                      <a:pt x="19488" y="48162"/>
                      <a:pt x="22167" y="50990"/>
                    </a:cubicBezTo>
                    <a:cubicBezTo>
                      <a:pt x="24809" y="53854"/>
                      <a:pt x="28120" y="55268"/>
                      <a:pt x="32101" y="55268"/>
                    </a:cubicBezTo>
                    <a:cubicBezTo>
                      <a:pt x="34818" y="55268"/>
                      <a:pt x="37087" y="54524"/>
                      <a:pt x="38910" y="53073"/>
                    </a:cubicBezTo>
                    <a:cubicBezTo>
                      <a:pt x="40771" y="51585"/>
                      <a:pt x="42147" y="49204"/>
                      <a:pt x="43078" y="45929"/>
                    </a:cubicBezTo>
                    <a:moveTo>
                      <a:pt x="44082" y="28517"/>
                    </a:moveTo>
                    <a:cubicBezTo>
                      <a:pt x="43933" y="23531"/>
                      <a:pt x="42668" y="19698"/>
                      <a:pt x="40213" y="17131"/>
                    </a:cubicBezTo>
                    <a:cubicBezTo>
                      <a:pt x="37757" y="14527"/>
                      <a:pt x="34743" y="13224"/>
                      <a:pt x="31246" y="13224"/>
                    </a:cubicBezTo>
                    <a:cubicBezTo>
                      <a:pt x="27488" y="13224"/>
                      <a:pt x="24362" y="14601"/>
                      <a:pt x="21907" y="17317"/>
                    </a:cubicBezTo>
                    <a:cubicBezTo>
                      <a:pt x="19451" y="20071"/>
                      <a:pt x="18260" y="23791"/>
                      <a:pt x="18298" y="28517"/>
                    </a:cubicBezTo>
                    <a:close/>
                  </a:path>
                </a:pathLst>
              </a:custGeom>
              <a:solidFill>
                <a:srgbClr val="000000"/>
              </a:solidFill>
              <a:ln w="9525" cap="flat">
                <a:noFill/>
                <a:prstDash val="solid"/>
                <a:miter/>
              </a:ln>
            </p:spPr>
            <p:txBody>
              <a:bodyPr rtlCol="0" anchor="ctr"/>
              <a:lstStyle/>
              <a:p>
                <a:endParaRPr lang="en-CA"/>
              </a:p>
            </p:txBody>
          </p:sp>
          <p:sp>
            <p:nvSpPr>
              <p:cNvPr id="754" name="Freeform: Shape 753">
                <a:extLst>
                  <a:ext uri="{FF2B5EF4-FFF2-40B4-BE49-F238E27FC236}">
                    <a16:creationId xmlns:a16="http://schemas.microsoft.com/office/drawing/2014/main" id="{DE93F3F4-9DCE-4981-B0C2-5EE92458CFDC}"/>
                  </a:ext>
                </a:extLst>
              </p:cNvPr>
              <p:cNvSpPr/>
              <p:nvPr/>
            </p:nvSpPr>
            <p:spPr>
              <a:xfrm>
                <a:off x="3483764" y="1142330"/>
                <a:ext cx="59419" cy="66675"/>
              </a:xfrm>
              <a:custGeom>
                <a:avLst/>
                <a:gdLst>
                  <a:gd name="connsiteX0" fmla="*/ 59716 w 59419"/>
                  <a:gd name="connsiteY0" fmla="*/ 66691 h 66675"/>
                  <a:gd name="connsiteX1" fmla="*/ 42490 w 59419"/>
                  <a:gd name="connsiteY1" fmla="*/ 66691 h 66675"/>
                  <a:gd name="connsiteX2" fmla="*/ 42490 w 59419"/>
                  <a:gd name="connsiteY2" fmla="*/ 33428 h 66675"/>
                  <a:gd name="connsiteX3" fmla="*/ 41373 w 59419"/>
                  <a:gd name="connsiteY3" fmla="*/ 19773 h 66675"/>
                  <a:gd name="connsiteX4" fmla="*/ 37801 w 59419"/>
                  <a:gd name="connsiteY4" fmla="*/ 14936 h 66675"/>
                  <a:gd name="connsiteX5" fmla="*/ 31811 w 59419"/>
                  <a:gd name="connsiteY5" fmla="*/ 13224 h 66675"/>
                  <a:gd name="connsiteX6" fmla="*/ 23774 w 59419"/>
                  <a:gd name="connsiteY6" fmla="*/ 15680 h 66675"/>
                  <a:gd name="connsiteX7" fmla="*/ 18863 w 59419"/>
                  <a:gd name="connsiteY7" fmla="*/ 22191 h 66675"/>
                  <a:gd name="connsiteX8" fmla="*/ 17561 w 59419"/>
                  <a:gd name="connsiteY8" fmla="*/ 37149 h 66675"/>
                  <a:gd name="connsiteX9" fmla="*/ 17561 w 59419"/>
                  <a:gd name="connsiteY9" fmla="*/ 66691 h 66675"/>
                  <a:gd name="connsiteX10" fmla="*/ 297 w 59419"/>
                  <a:gd name="connsiteY10" fmla="*/ 66691 h 66675"/>
                  <a:gd name="connsiteX11" fmla="*/ 297 w 59419"/>
                  <a:gd name="connsiteY11" fmla="*/ 1504 h 66675"/>
                  <a:gd name="connsiteX12" fmla="*/ 16333 w 59419"/>
                  <a:gd name="connsiteY12" fmla="*/ 1504 h 66675"/>
                  <a:gd name="connsiteX13" fmla="*/ 16333 w 59419"/>
                  <a:gd name="connsiteY13" fmla="*/ 11066 h 66675"/>
                  <a:gd name="connsiteX14" fmla="*/ 37801 w 59419"/>
                  <a:gd name="connsiteY14" fmla="*/ 16 h 66675"/>
                  <a:gd name="connsiteX15" fmla="*/ 48257 w 59419"/>
                  <a:gd name="connsiteY15" fmla="*/ 2062 h 66675"/>
                  <a:gd name="connsiteX16" fmla="*/ 55400 w 59419"/>
                  <a:gd name="connsiteY16" fmla="*/ 7308 h 66675"/>
                  <a:gd name="connsiteX17" fmla="*/ 58786 w 59419"/>
                  <a:gd name="connsiteY17" fmla="*/ 14564 h 66675"/>
                  <a:gd name="connsiteX18" fmla="*/ 59716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16" y="66691"/>
                    </a:moveTo>
                    <a:lnTo>
                      <a:pt x="42490" y="66691"/>
                    </a:lnTo>
                    <a:lnTo>
                      <a:pt x="42490" y="33428"/>
                    </a:lnTo>
                    <a:cubicBezTo>
                      <a:pt x="42490" y="26396"/>
                      <a:pt x="42118" y="21819"/>
                      <a:pt x="41373" y="19773"/>
                    </a:cubicBezTo>
                    <a:cubicBezTo>
                      <a:pt x="40629" y="17689"/>
                      <a:pt x="39439" y="16089"/>
                      <a:pt x="37801" y="14936"/>
                    </a:cubicBezTo>
                    <a:cubicBezTo>
                      <a:pt x="36127" y="13783"/>
                      <a:pt x="34118" y="13224"/>
                      <a:pt x="31811" y="13224"/>
                    </a:cubicBezTo>
                    <a:cubicBezTo>
                      <a:pt x="28797" y="13224"/>
                      <a:pt x="26118" y="14043"/>
                      <a:pt x="23774" y="15680"/>
                    </a:cubicBezTo>
                    <a:cubicBezTo>
                      <a:pt x="21393" y="17317"/>
                      <a:pt x="19756" y="19475"/>
                      <a:pt x="18863" y="22191"/>
                    </a:cubicBezTo>
                    <a:cubicBezTo>
                      <a:pt x="18007" y="24870"/>
                      <a:pt x="17561" y="29893"/>
                      <a:pt x="17561" y="37149"/>
                    </a:cubicBezTo>
                    <a:lnTo>
                      <a:pt x="17561" y="66691"/>
                    </a:lnTo>
                    <a:lnTo>
                      <a:pt x="297" y="66691"/>
                    </a:lnTo>
                    <a:lnTo>
                      <a:pt x="297" y="1504"/>
                    </a:lnTo>
                    <a:lnTo>
                      <a:pt x="16333" y="1504"/>
                    </a:lnTo>
                    <a:lnTo>
                      <a:pt x="16333" y="11066"/>
                    </a:lnTo>
                    <a:cubicBezTo>
                      <a:pt x="22026" y="3699"/>
                      <a:pt x="29169" y="16"/>
                      <a:pt x="37801" y="16"/>
                    </a:cubicBezTo>
                    <a:cubicBezTo>
                      <a:pt x="41634" y="16"/>
                      <a:pt x="45094" y="723"/>
                      <a:pt x="48257" y="2062"/>
                    </a:cubicBezTo>
                    <a:cubicBezTo>
                      <a:pt x="51419" y="3439"/>
                      <a:pt x="53801" y="5188"/>
                      <a:pt x="55400" y="7308"/>
                    </a:cubicBezTo>
                    <a:cubicBezTo>
                      <a:pt x="57037" y="9467"/>
                      <a:pt x="58154" y="11885"/>
                      <a:pt x="58786" y="14564"/>
                    </a:cubicBezTo>
                    <a:cubicBezTo>
                      <a:pt x="59419" y="17280"/>
                      <a:pt x="59716" y="21150"/>
                      <a:pt x="59716" y="26172"/>
                    </a:cubicBezTo>
                    <a:close/>
                  </a:path>
                </a:pathLst>
              </a:custGeom>
              <a:solidFill>
                <a:srgbClr val="000000"/>
              </a:solidFill>
              <a:ln w="9525" cap="flat">
                <a:noFill/>
                <a:prstDash val="solid"/>
                <a:miter/>
              </a:ln>
            </p:spPr>
            <p:txBody>
              <a:bodyPr rtlCol="0" anchor="ctr"/>
              <a:lstStyle/>
              <a:p>
                <a:endParaRPr lang="en-CA"/>
              </a:p>
            </p:txBody>
          </p:sp>
          <p:sp>
            <p:nvSpPr>
              <p:cNvPr id="755" name="Freeform: Shape 754">
                <a:extLst>
                  <a:ext uri="{FF2B5EF4-FFF2-40B4-BE49-F238E27FC236}">
                    <a16:creationId xmlns:a16="http://schemas.microsoft.com/office/drawing/2014/main" id="{C72CD242-8751-49C9-9122-0BDC8C9FE6BF}"/>
                  </a:ext>
                </a:extLst>
              </p:cNvPr>
              <p:cNvSpPr/>
              <p:nvPr/>
            </p:nvSpPr>
            <p:spPr>
              <a:xfrm>
                <a:off x="3553570" y="1120787"/>
                <a:ext cx="38434" cy="89706"/>
              </a:xfrm>
              <a:custGeom>
                <a:avLst/>
                <a:gdLst>
                  <a:gd name="connsiteX0" fmla="*/ 37326 w 38434"/>
                  <a:gd name="connsiteY0" fmla="*/ 23047 h 89706"/>
                  <a:gd name="connsiteX1" fmla="*/ 37326 w 38434"/>
                  <a:gd name="connsiteY1" fmla="*/ 36777 h 89706"/>
                  <a:gd name="connsiteX2" fmla="*/ 25531 w 38434"/>
                  <a:gd name="connsiteY2" fmla="*/ 36777 h 89706"/>
                  <a:gd name="connsiteX3" fmla="*/ 25531 w 38434"/>
                  <a:gd name="connsiteY3" fmla="*/ 63082 h 89706"/>
                  <a:gd name="connsiteX4" fmla="*/ 25866 w 38434"/>
                  <a:gd name="connsiteY4" fmla="*/ 72346 h 89706"/>
                  <a:gd name="connsiteX5" fmla="*/ 27429 w 38434"/>
                  <a:gd name="connsiteY5" fmla="*/ 74542 h 89706"/>
                  <a:gd name="connsiteX6" fmla="*/ 30331 w 38434"/>
                  <a:gd name="connsiteY6" fmla="*/ 75397 h 89706"/>
                  <a:gd name="connsiteX7" fmla="*/ 37251 w 38434"/>
                  <a:gd name="connsiteY7" fmla="*/ 73760 h 89706"/>
                  <a:gd name="connsiteX8" fmla="*/ 38740 w 38434"/>
                  <a:gd name="connsiteY8" fmla="*/ 87118 h 89706"/>
                  <a:gd name="connsiteX9" fmla="*/ 25122 w 38434"/>
                  <a:gd name="connsiteY9" fmla="*/ 89722 h 89706"/>
                  <a:gd name="connsiteX10" fmla="*/ 16713 w 38434"/>
                  <a:gd name="connsiteY10" fmla="*/ 88159 h 89706"/>
                  <a:gd name="connsiteX11" fmla="*/ 11207 w 38434"/>
                  <a:gd name="connsiteY11" fmla="*/ 84104 h 89706"/>
                  <a:gd name="connsiteX12" fmla="*/ 8788 w 38434"/>
                  <a:gd name="connsiteY12" fmla="*/ 77369 h 89706"/>
                  <a:gd name="connsiteX13" fmla="*/ 8230 w 38434"/>
                  <a:gd name="connsiteY13" fmla="*/ 65203 h 89706"/>
                  <a:gd name="connsiteX14" fmla="*/ 8230 w 38434"/>
                  <a:gd name="connsiteY14" fmla="*/ 36777 h 89706"/>
                  <a:gd name="connsiteX15" fmla="*/ 305 w 38434"/>
                  <a:gd name="connsiteY15" fmla="*/ 36777 h 89706"/>
                  <a:gd name="connsiteX16" fmla="*/ 305 w 38434"/>
                  <a:gd name="connsiteY16" fmla="*/ 23047 h 89706"/>
                  <a:gd name="connsiteX17" fmla="*/ 8230 w 38434"/>
                  <a:gd name="connsiteY17" fmla="*/ 23047 h 89706"/>
                  <a:gd name="connsiteX18" fmla="*/ 8230 w 38434"/>
                  <a:gd name="connsiteY18" fmla="*/ 10099 h 89706"/>
                  <a:gd name="connsiteX19" fmla="*/ 25531 w 38434"/>
                  <a:gd name="connsiteY19" fmla="*/ 16 h 89706"/>
                  <a:gd name="connsiteX20" fmla="*/ 25531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26" y="23047"/>
                    </a:moveTo>
                    <a:lnTo>
                      <a:pt x="37326" y="36777"/>
                    </a:lnTo>
                    <a:lnTo>
                      <a:pt x="25531" y="36777"/>
                    </a:lnTo>
                    <a:lnTo>
                      <a:pt x="25531" y="63082"/>
                    </a:lnTo>
                    <a:cubicBezTo>
                      <a:pt x="25531" y="68402"/>
                      <a:pt x="25643" y="71491"/>
                      <a:pt x="25866" y="72346"/>
                    </a:cubicBezTo>
                    <a:cubicBezTo>
                      <a:pt x="26089" y="73239"/>
                      <a:pt x="26610" y="73984"/>
                      <a:pt x="27429" y="74542"/>
                    </a:cubicBezTo>
                    <a:cubicBezTo>
                      <a:pt x="28210" y="75100"/>
                      <a:pt x="29178" y="75397"/>
                      <a:pt x="30331" y="75397"/>
                    </a:cubicBezTo>
                    <a:cubicBezTo>
                      <a:pt x="31931" y="75397"/>
                      <a:pt x="34238" y="74839"/>
                      <a:pt x="37251" y="73760"/>
                    </a:cubicBezTo>
                    <a:lnTo>
                      <a:pt x="38740" y="87118"/>
                    </a:lnTo>
                    <a:cubicBezTo>
                      <a:pt x="34721" y="88829"/>
                      <a:pt x="30182" y="89722"/>
                      <a:pt x="25122" y="89722"/>
                    </a:cubicBezTo>
                    <a:cubicBezTo>
                      <a:pt x="21997" y="89722"/>
                      <a:pt x="19206" y="89201"/>
                      <a:pt x="16713" y="88159"/>
                    </a:cubicBezTo>
                    <a:cubicBezTo>
                      <a:pt x="14220" y="87080"/>
                      <a:pt x="12360" y="85741"/>
                      <a:pt x="11207" y="84104"/>
                    </a:cubicBezTo>
                    <a:cubicBezTo>
                      <a:pt x="10053" y="82430"/>
                      <a:pt x="9235" y="80197"/>
                      <a:pt x="8788" y="77369"/>
                    </a:cubicBezTo>
                    <a:cubicBezTo>
                      <a:pt x="8416" y="75360"/>
                      <a:pt x="8230" y="71305"/>
                      <a:pt x="8230" y="65203"/>
                    </a:cubicBezTo>
                    <a:lnTo>
                      <a:pt x="8230" y="36777"/>
                    </a:lnTo>
                    <a:lnTo>
                      <a:pt x="305" y="36777"/>
                    </a:lnTo>
                    <a:lnTo>
                      <a:pt x="305" y="23047"/>
                    </a:lnTo>
                    <a:lnTo>
                      <a:pt x="8230" y="23047"/>
                    </a:lnTo>
                    <a:lnTo>
                      <a:pt x="8230" y="10099"/>
                    </a:lnTo>
                    <a:lnTo>
                      <a:pt x="25531" y="16"/>
                    </a:lnTo>
                    <a:lnTo>
                      <a:pt x="25531" y="23047"/>
                    </a:lnTo>
                    <a:close/>
                  </a:path>
                </a:pathLst>
              </a:custGeom>
              <a:solidFill>
                <a:srgbClr val="000000"/>
              </a:solidFill>
              <a:ln w="9525" cap="flat">
                <a:noFill/>
                <a:prstDash val="solid"/>
                <a:miter/>
              </a:ln>
            </p:spPr>
            <p:txBody>
              <a:bodyPr rtlCol="0" anchor="ctr"/>
              <a:lstStyle/>
              <a:p>
                <a:endParaRPr lang="en-CA"/>
              </a:p>
            </p:txBody>
          </p:sp>
          <p:sp>
            <p:nvSpPr>
              <p:cNvPr id="756" name="Freeform: Shape 755">
                <a:extLst>
                  <a:ext uri="{FF2B5EF4-FFF2-40B4-BE49-F238E27FC236}">
                    <a16:creationId xmlns:a16="http://schemas.microsoft.com/office/drawing/2014/main" id="{358D6BA4-F3B3-4779-8AB2-336A23BC81D7}"/>
                  </a:ext>
                </a:extLst>
              </p:cNvPr>
              <p:cNvSpPr/>
              <p:nvPr/>
            </p:nvSpPr>
            <p:spPr>
              <a:xfrm>
                <a:off x="3629960" y="1117476"/>
                <a:ext cx="44053" cy="91529"/>
              </a:xfrm>
              <a:custGeom>
                <a:avLst/>
                <a:gdLst>
                  <a:gd name="connsiteX0" fmla="*/ 313 w 44053"/>
                  <a:gd name="connsiteY0" fmla="*/ 26359 h 91529"/>
                  <a:gd name="connsiteX1" fmla="*/ 9875 w 44053"/>
                  <a:gd name="connsiteY1" fmla="*/ 26359 h 91529"/>
                  <a:gd name="connsiteX2" fmla="*/ 9875 w 44053"/>
                  <a:gd name="connsiteY2" fmla="*/ 21447 h 91529"/>
                  <a:gd name="connsiteX3" fmla="*/ 11624 w 44053"/>
                  <a:gd name="connsiteY3" fmla="*/ 9169 h 91529"/>
                  <a:gd name="connsiteX4" fmla="*/ 18061 w 44053"/>
                  <a:gd name="connsiteY4" fmla="*/ 2546 h 91529"/>
                  <a:gd name="connsiteX5" fmla="*/ 29967 w 44053"/>
                  <a:gd name="connsiteY5" fmla="*/ 16 h 91529"/>
                  <a:gd name="connsiteX6" fmla="*/ 44366 w 44053"/>
                  <a:gd name="connsiteY6" fmla="*/ 2211 h 91529"/>
                  <a:gd name="connsiteX7" fmla="*/ 42059 w 44053"/>
                  <a:gd name="connsiteY7" fmla="*/ 14266 h 91529"/>
                  <a:gd name="connsiteX8" fmla="*/ 34134 w 44053"/>
                  <a:gd name="connsiteY8" fmla="*/ 13262 h 91529"/>
                  <a:gd name="connsiteX9" fmla="*/ 28739 w 44053"/>
                  <a:gd name="connsiteY9" fmla="*/ 15010 h 91529"/>
                  <a:gd name="connsiteX10" fmla="*/ 27139 w 44053"/>
                  <a:gd name="connsiteY10" fmla="*/ 21745 h 91529"/>
                  <a:gd name="connsiteX11" fmla="*/ 27139 w 44053"/>
                  <a:gd name="connsiteY11" fmla="*/ 26359 h 91529"/>
                  <a:gd name="connsiteX12" fmla="*/ 40013 w 44053"/>
                  <a:gd name="connsiteY12" fmla="*/ 26359 h 91529"/>
                  <a:gd name="connsiteX13" fmla="*/ 40013 w 44053"/>
                  <a:gd name="connsiteY13" fmla="*/ 39902 h 91529"/>
                  <a:gd name="connsiteX14" fmla="*/ 27139 w 44053"/>
                  <a:gd name="connsiteY14" fmla="*/ 39902 h 91529"/>
                  <a:gd name="connsiteX15" fmla="*/ 27139 w 44053"/>
                  <a:gd name="connsiteY15" fmla="*/ 91545 h 91529"/>
                  <a:gd name="connsiteX16" fmla="*/ 9875 w 44053"/>
                  <a:gd name="connsiteY16" fmla="*/ 91545 h 91529"/>
                  <a:gd name="connsiteX17" fmla="*/ 9875 w 44053"/>
                  <a:gd name="connsiteY17" fmla="*/ 39902 h 91529"/>
                  <a:gd name="connsiteX18" fmla="*/ 313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13" y="26359"/>
                    </a:moveTo>
                    <a:lnTo>
                      <a:pt x="9875" y="26359"/>
                    </a:lnTo>
                    <a:lnTo>
                      <a:pt x="9875" y="21447"/>
                    </a:lnTo>
                    <a:cubicBezTo>
                      <a:pt x="9875" y="15941"/>
                      <a:pt x="10470" y="11848"/>
                      <a:pt x="11624" y="9169"/>
                    </a:cubicBezTo>
                    <a:cubicBezTo>
                      <a:pt x="12777" y="6453"/>
                      <a:pt x="14935" y="4258"/>
                      <a:pt x="18061" y="2546"/>
                    </a:cubicBezTo>
                    <a:cubicBezTo>
                      <a:pt x="21186" y="872"/>
                      <a:pt x="25167" y="16"/>
                      <a:pt x="29967" y="16"/>
                    </a:cubicBezTo>
                    <a:cubicBezTo>
                      <a:pt x="34878" y="16"/>
                      <a:pt x="39678" y="760"/>
                      <a:pt x="44366" y="2211"/>
                    </a:cubicBezTo>
                    <a:lnTo>
                      <a:pt x="42059" y="14266"/>
                    </a:lnTo>
                    <a:cubicBezTo>
                      <a:pt x="39306" y="13597"/>
                      <a:pt x="36664" y="13262"/>
                      <a:pt x="34134" y="13262"/>
                    </a:cubicBezTo>
                    <a:cubicBezTo>
                      <a:pt x="31641" y="13262"/>
                      <a:pt x="29855" y="13857"/>
                      <a:pt x="28739" y="15010"/>
                    </a:cubicBezTo>
                    <a:cubicBezTo>
                      <a:pt x="27660" y="16201"/>
                      <a:pt x="27139" y="18433"/>
                      <a:pt x="27139" y="21745"/>
                    </a:cubicBezTo>
                    <a:lnTo>
                      <a:pt x="27139" y="26359"/>
                    </a:lnTo>
                    <a:lnTo>
                      <a:pt x="40013" y="26359"/>
                    </a:lnTo>
                    <a:lnTo>
                      <a:pt x="40013" y="39902"/>
                    </a:lnTo>
                    <a:lnTo>
                      <a:pt x="27139" y="39902"/>
                    </a:lnTo>
                    <a:lnTo>
                      <a:pt x="27139" y="91545"/>
                    </a:lnTo>
                    <a:lnTo>
                      <a:pt x="9875" y="91545"/>
                    </a:lnTo>
                    <a:lnTo>
                      <a:pt x="9875" y="39902"/>
                    </a:lnTo>
                    <a:lnTo>
                      <a:pt x="313" y="39902"/>
                    </a:lnTo>
                    <a:close/>
                  </a:path>
                </a:pathLst>
              </a:custGeom>
              <a:solidFill>
                <a:srgbClr val="000000"/>
              </a:solidFill>
              <a:ln w="9525" cap="flat">
                <a:noFill/>
                <a:prstDash val="solid"/>
                <a:miter/>
              </a:ln>
            </p:spPr>
            <p:txBody>
              <a:bodyPr rtlCol="0" anchor="ctr"/>
              <a:lstStyle/>
              <a:p>
                <a:endParaRPr lang="en-CA"/>
              </a:p>
            </p:txBody>
          </p:sp>
          <p:sp>
            <p:nvSpPr>
              <p:cNvPr id="757" name="Freeform: Shape 756">
                <a:extLst>
                  <a:ext uri="{FF2B5EF4-FFF2-40B4-BE49-F238E27FC236}">
                    <a16:creationId xmlns:a16="http://schemas.microsoft.com/office/drawing/2014/main" id="{41365988-3186-47DE-84B0-526BD3A9AAF9}"/>
                  </a:ext>
                </a:extLst>
              </p:cNvPr>
              <p:cNvSpPr/>
              <p:nvPr/>
            </p:nvSpPr>
            <p:spPr>
              <a:xfrm>
                <a:off x="3675367" y="1142330"/>
                <a:ext cx="67307" cy="68163"/>
              </a:xfrm>
              <a:custGeom>
                <a:avLst/>
                <a:gdLst>
                  <a:gd name="connsiteX0" fmla="*/ 317 w 67307"/>
                  <a:gd name="connsiteY0" fmla="*/ 33167 h 68163"/>
                  <a:gd name="connsiteX1" fmla="*/ 4559 w 67307"/>
                  <a:gd name="connsiteY1" fmla="*/ 16536 h 68163"/>
                  <a:gd name="connsiteX2" fmla="*/ 16577 w 67307"/>
                  <a:gd name="connsiteY2" fmla="*/ 4258 h 68163"/>
                  <a:gd name="connsiteX3" fmla="*/ 33915 w 67307"/>
                  <a:gd name="connsiteY3" fmla="*/ 16 h 68163"/>
                  <a:gd name="connsiteX4" fmla="*/ 58174 w 67307"/>
                  <a:gd name="connsiteY4" fmla="*/ 9615 h 68163"/>
                  <a:gd name="connsiteX5" fmla="*/ 67625 w 67307"/>
                  <a:gd name="connsiteY5" fmla="*/ 33912 h 68163"/>
                  <a:gd name="connsiteX6" fmla="*/ 58063 w 67307"/>
                  <a:gd name="connsiteY6" fmla="*/ 58431 h 68163"/>
                  <a:gd name="connsiteX7" fmla="*/ 34027 w 67307"/>
                  <a:gd name="connsiteY7" fmla="*/ 68179 h 68163"/>
                  <a:gd name="connsiteX8" fmla="*/ 16949 w 67307"/>
                  <a:gd name="connsiteY8" fmla="*/ 64124 h 68163"/>
                  <a:gd name="connsiteX9" fmla="*/ 4559 w 67307"/>
                  <a:gd name="connsiteY9" fmla="*/ 52217 h 68163"/>
                  <a:gd name="connsiteX10" fmla="*/ 317 w 67307"/>
                  <a:gd name="connsiteY10" fmla="*/ 33167 h 68163"/>
                  <a:gd name="connsiteX11" fmla="*/ 17991 w 67307"/>
                  <a:gd name="connsiteY11" fmla="*/ 34098 h 68163"/>
                  <a:gd name="connsiteX12" fmla="*/ 22604 w 67307"/>
                  <a:gd name="connsiteY12" fmla="*/ 48943 h 68163"/>
                  <a:gd name="connsiteX13" fmla="*/ 33990 w 67307"/>
                  <a:gd name="connsiteY13" fmla="*/ 54115 h 68163"/>
                  <a:gd name="connsiteX14" fmla="*/ 45301 w 67307"/>
                  <a:gd name="connsiteY14" fmla="*/ 48943 h 68163"/>
                  <a:gd name="connsiteX15" fmla="*/ 49877 w 67307"/>
                  <a:gd name="connsiteY15" fmla="*/ 33986 h 68163"/>
                  <a:gd name="connsiteX16" fmla="*/ 45301 w 67307"/>
                  <a:gd name="connsiteY16" fmla="*/ 19252 h 68163"/>
                  <a:gd name="connsiteX17" fmla="*/ 33990 w 67307"/>
                  <a:gd name="connsiteY17" fmla="*/ 14080 h 68163"/>
                  <a:gd name="connsiteX18" fmla="*/ 22604 w 67307"/>
                  <a:gd name="connsiteY18" fmla="*/ 19252 h 68163"/>
                  <a:gd name="connsiteX19" fmla="*/ 17991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17" y="33167"/>
                    </a:moveTo>
                    <a:cubicBezTo>
                      <a:pt x="317" y="27438"/>
                      <a:pt x="1731" y="21894"/>
                      <a:pt x="4559" y="16536"/>
                    </a:cubicBezTo>
                    <a:cubicBezTo>
                      <a:pt x="7387" y="11178"/>
                      <a:pt x="11405" y="7085"/>
                      <a:pt x="16577" y="4258"/>
                    </a:cubicBezTo>
                    <a:cubicBezTo>
                      <a:pt x="21749" y="1430"/>
                      <a:pt x="27516" y="16"/>
                      <a:pt x="33915" y="16"/>
                    </a:cubicBezTo>
                    <a:cubicBezTo>
                      <a:pt x="43775" y="16"/>
                      <a:pt x="51849" y="3216"/>
                      <a:pt x="58174" y="9615"/>
                    </a:cubicBezTo>
                    <a:cubicBezTo>
                      <a:pt x="64462" y="16015"/>
                      <a:pt x="67625" y="24126"/>
                      <a:pt x="67625" y="33912"/>
                    </a:cubicBezTo>
                    <a:cubicBezTo>
                      <a:pt x="67625" y="43771"/>
                      <a:pt x="64425" y="51957"/>
                      <a:pt x="58063" y="58431"/>
                    </a:cubicBezTo>
                    <a:cubicBezTo>
                      <a:pt x="51700" y="64905"/>
                      <a:pt x="43701" y="68179"/>
                      <a:pt x="34027" y="68179"/>
                    </a:cubicBezTo>
                    <a:cubicBezTo>
                      <a:pt x="28074" y="68179"/>
                      <a:pt x="22344" y="66803"/>
                      <a:pt x="16949" y="64124"/>
                    </a:cubicBezTo>
                    <a:cubicBezTo>
                      <a:pt x="11517" y="61408"/>
                      <a:pt x="7387" y="57464"/>
                      <a:pt x="4559" y="52217"/>
                    </a:cubicBezTo>
                    <a:cubicBezTo>
                      <a:pt x="1731" y="47008"/>
                      <a:pt x="317" y="40646"/>
                      <a:pt x="317" y="33167"/>
                    </a:cubicBezTo>
                    <a:moveTo>
                      <a:pt x="17991" y="34098"/>
                    </a:moveTo>
                    <a:cubicBezTo>
                      <a:pt x="17991" y="40572"/>
                      <a:pt x="19553" y="45520"/>
                      <a:pt x="22604" y="48943"/>
                    </a:cubicBezTo>
                    <a:cubicBezTo>
                      <a:pt x="25693" y="52403"/>
                      <a:pt x="29450" y="54115"/>
                      <a:pt x="33990" y="54115"/>
                    </a:cubicBezTo>
                    <a:cubicBezTo>
                      <a:pt x="38455" y="54115"/>
                      <a:pt x="42250" y="52403"/>
                      <a:pt x="45301" y="48943"/>
                    </a:cubicBezTo>
                    <a:cubicBezTo>
                      <a:pt x="48352" y="45520"/>
                      <a:pt x="49877" y="40534"/>
                      <a:pt x="49877" y="33986"/>
                    </a:cubicBezTo>
                    <a:cubicBezTo>
                      <a:pt x="49877" y="27586"/>
                      <a:pt x="48352" y="22675"/>
                      <a:pt x="45301" y="19252"/>
                    </a:cubicBezTo>
                    <a:cubicBezTo>
                      <a:pt x="42250" y="15792"/>
                      <a:pt x="38455" y="14080"/>
                      <a:pt x="33990" y="14080"/>
                    </a:cubicBezTo>
                    <a:cubicBezTo>
                      <a:pt x="29450" y="14080"/>
                      <a:pt x="25693" y="15792"/>
                      <a:pt x="22604" y="19252"/>
                    </a:cubicBezTo>
                    <a:cubicBezTo>
                      <a:pt x="19553" y="22675"/>
                      <a:pt x="17991" y="27624"/>
                      <a:pt x="17991" y="34098"/>
                    </a:cubicBezTo>
                    <a:close/>
                  </a:path>
                </a:pathLst>
              </a:custGeom>
              <a:solidFill>
                <a:srgbClr val="000000"/>
              </a:solidFill>
              <a:ln w="9525" cap="flat">
                <a:noFill/>
                <a:prstDash val="solid"/>
                <a:miter/>
              </a:ln>
            </p:spPr>
            <p:txBody>
              <a:bodyPr rtlCol="0" anchor="ctr"/>
              <a:lstStyle/>
              <a:p>
                <a:endParaRPr lang="en-CA"/>
              </a:p>
            </p:txBody>
          </p:sp>
          <p:sp>
            <p:nvSpPr>
              <p:cNvPr id="758" name="Freeform: Shape 757">
                <a:extLst>
                  <a:ext uri="{FF2B5EF4-FFF2-40B4-BE49-F238E27FC236}">
                    <a16:creationId xmlns:a16="http://schemas.microsoft.com/office/drawing/2014/main" id="{24038017-6ECD-4A96-B9DF-7E6C0FFC9428}"/>
                  </a:ext>
                </a:extLst>
              </p:cNvPr>
              <p:cNvSpPr/>
              <p:nvPr/>
            </p:nvSpPr>
            <p:spPr>
              <a:xfrm>
                <a:off x="3755441" y="1142330"/>
                <a:ext cx="42230" cy="66675"/>
              </a:xfrm>
              <a:custGeom>
                <a:avLst/>
                <a:gdLst>
                  <a:gd name="connsiteX0" fmla="*/ 17552 w 42230"/>
                  <a:gd name="connsiteY0" fmla="*/ 66691 h 66675"/>
                  <a:gd name="connsiteX1" fmla="*/ 325 w 42230"/>
                  <a:gd name="connsiteY1" fmla="*/ 66691 h 66675"/>
                  <a:gd name="connsiteX2" fmla="*/ 325 w 42230"/>
                  <a:gd name="connsiteY2" fmla="*/ 1504 h 66675"/>
                  <a:gd name="connsiteX3" fmla="*/ 16324 w 42230"/>
                  <a:gd name="connsiteY3" fmla="*/ 1504 h 66675"/>
                  <a:gd name="connsiteX4" fmla="*/ 16324 w 42230"/>
                  <a:gd name="connsiteY4" fmla="*/ 10769 h 66675"/>
                  <a:gd name="connsiteX5" fmla="*/ 23729 w 42230"/>
                  <a:gd name="connsiteY5" fmla="*/ 2100 h 66675"/>
                  <a:gd name="connsiteX6" fmla="*/ 31207 w 42230"/>
                  <a:gd name="connsiteY6" fmla="*/ 16 h 66675"/>
                  <a:gd name="connsiteX7" fmla="*/ 42555 w 42230"/>
                  <a:gd name="connsiteY7" fmla="*/ 3290 h 66675"/>
                  <a:gd name="connsiteX8" fmla="*/ 37198 w 42230"/>
                  <a:gd name="connsiteY8" fmla="*/ 18322 h 66675"/>
                  <a:gd name="connsiteX9" fmla="*/ 29124 w 42230"/>
                  <a:gd name="connsiteY9" fmla="*/ 15494 h 66675"/>
                  <a:gd name="connsiteX10" fmla="*/ 22984 w 42230"/>
                  <a:gd name="connsiteY10" fmla="*/ 17503 h 66675"/>
                  <a:gd name="connsiteX11" fmla="*/ 19003 w 42230"/>
                  <a:gd name="connsiteY11" fmla="*/ 24684 h 66675"/>
                  <a:gd name="connsiteX12" fmla="*/ 17552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52" y="66691"/>
                    </a:moveTo>
                    <a:lnTo>
                      <a:pt x="325" y="66691"/>
                    </a:lnTo>
                    <a:lnTo>
                      <a:pt x="325" y="1504"/>
                    </a:lnTo>
                    <a:lnTo>
                      <a:pt x="16324" y="1504"/>
                    </a:lnTo>
                    <a:lnTo>
                      <a:pt x="16324" y="10769"/>
                    </a:lnTo>
                    <a:cubicBezTo>
                      <a:pt x="19078" y="6378"/>
                      <a:pt x="21533" y="3513"/>
                      <a:pt x="23729" y="2100"/>
                    </a:cubicBezTo>
                    <a:cubicBezTo>
                      <a:pt x="25924" y="723"/>
                      <a:pt x="28417" y="16"/>
                      <a:pt x="31207" y="16"/>
                    </a:cubicBezTo>
                    <a:cubicBezTo>
                      <a:pt x="35114" y="16"/>
                      <a:pt x="38909" y="1095"/>
                      <a:pt x="42555" y="3290"/>
                    </a:cubicBezTo>
                    <a:lnTo>
                      <a:pt x="37198" y="18322"/>
                    </a:lnTo>
                    <a:cubicBezTo>
                      <a:pt x="34295" y="16424"/>
                      <a:pt x="31617" y="15494"/>
                      <a:pt x="29124" y="15494"/>
                    </a:cubicBezTo>
                    <a:cubicBezTo>
                      <a:pt x="26705" y="15494"/>
                      <a:pt x="24659" y="16164"/>
                      <a:pt x="22984" y="17503"/>
                    </a:cubicBezTo>
                    <a:cubicBezTo>
                      <a:pt x="21273" y="18806"/>
                      <a:pt x="19971" y="21224"/>
                      <a:pt x="19003" y="24684"/>
                    </a:cubicBezTo>
                    <a:cubicBezTo>
                      <a:pt x="18036" y="28182"/>
                      <a:pt x="17552" y="35474"/>
                      <a:pt x="17552" y="46562"/>
                    </a:cubicBezTo>
                    <a:close/>
                  </a:path>
                </a:pathLst>
              </a:custGeom>
              <a:solidFill>
                <a:srgbClr val="000000"/>
              </a:solidFill>
              <a:ln w="9525" cap="flat">
                <a:noFill/>
                <a:prstDash val="solid"/>
                <a:miter/>
              </a:ln>
            </p:spPr>
            <p:txBody>
              <a:bodyPr rtlCol="0" anchor="ctr"/>
              <a:lstStyle/>
              <a:p>
                <a:endParaRPr lang="en-CA"/>
              </a:p>
            </p:txBody>
          </p:sp>
          <p:sp>
            <p:nvSpPr>
              <p:cNvPr id="759" name="Freeform: Shape 758">
                <a:extLst>
                  <a:ext uri="{FF2B5EF4-FFF2-40B4-BE49-F238E27FC236}">
                    <a16:creationId xmlns:a16="http://schemas.microsoft.com/office/drawing/2014/main" id="{7DE20B88-51BE-40B6-93B2-E90B3C38DAE9}"/>
                  </a:ext>
                </a:extLst>
              </p:cNvPr>
              <p:cNvSpPr/>
              <p:nvPr/>
            </p:nvSpPr>
            <p:spPr>
              <a:xfrm>
                <a:off x="3831002" y="1119001"/>
                <a:ext cx="90301" cy="90003"/>
              </a:xfrm>
              <a:custGeom>
                <a:avLst/>
                <a:gdLst>
                  <a:gd name="connsiteX0" fmla="*/ 90636 w 90301"/>
                  <a:gd name="connsiteY0" fmla="*/ 90020 h 90003"/>
                  <a:gd name="connsiteX1" fmla="*/ 70879 w 90301"/>
                  <a:gd name="connsiteY1" fmla="*/ 90020 h 90003"/>
                  <a:gd name="connsiteX2" fmla="*/ 63028 w 90301"/>
                  <a:gd name="connsiteY2" fmla="*/ 69593 h 90003"/>
                  <a:gd name="connsiteX3" fmla="*/ 27049 w 90301"/>
                  <a:gd name="connsiteY3" fmla="*/ 69593 h 90003"/>
                  <a:gd name="connsiteX4" fmla="*/ 19607 w 90301"/>
                  <a:gd name="connsiteY4" fmla="*/ 90020 h 90003"/>
                  <a:gd name="connsiteX5" fmla="*/ 334 w 90301"/>
                  <a:gd name="connsiteY5" fmla="*/ 90020 h 90003"/>
                  <a:gd name="connsiteX6" fmla="*/ 35383 w 90301"/>
                  <a:gd name="connsiteY6" fmla="*/ 16 h 90003"/>
                  <a:gd name="connsiteX7" fmla="*/ 54619 w 90301"/>
                  <a:gd name="connsiteY7" fmla="*/ 16 h 90003"/>
                  <a:gd name="connsiteX8" fmla="*/ 90636 w 90301"/>
                  <a:gd name="connsiteY8" fmla="*/ 90020 h 90003"/>
                  <a:gd name="connsiteX9" fmla="*/ 57187 w 90301"/>
                  <a:gd name="connsiteY9" fmla="*/ 54413 h 90003"/>
                  <a:gd name="connsiteX10" fmla="*/ 44797 w 90301"/>
                  <a:gd name="connsiteY10" fmla="*/ 21001 h 90003"/>
                  <a:gd name="connsiteX11" fmla="*/ 32630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36" y="90020"/>
                    </a:moveTo>
                    <a:lnTo>
                      <a:pt x="70879" y="90020"/>
                    </a:lnTo>
                    <a:lnTo>
                      <a:pt x="63028" y="69593"/>
                    </a:lnTo>
                    <a:lnTo>
                      <a:pt x="27049" y="69593"/>
                    </a:lnTo>
                    <a:lnTo>
                      <a:pt x="19607" y="90020"/>
                    </a:lnTo>
                    <a:lnTo>
                      <a:pt x="334" y="90020"/>
                    </a:lnTo>
                    <a:lnTo>
                      <a:pt x="35383" y="16"/>
                    </a:lnTo>
                    <a:lnTo>
                      <a:pt x="54619" y="16"/>
                    </a:lnTo>
                    <a:lnTo>
                      <a:pt x="90636" y="90020"/>
                    </a:lnTo>
                    <a:moveTo>
                      <a:pt x="57187" y="54413"/>
                    </a:moveTo>
                    <a:lnTo>
                      <a:pt x="44797" y="21001"/>
                    </a:lnTo>
                    <a:lnTo>
                      <a:pt x="32630" y="54413"/>
                    </a:lnTo>
                    <a:close/>
                  </a:path>
                </a:pathLst>
              </a:custGeom>
              <a:solidFill>
                <a:srgbClr val="000000"/>
              </a:solidFill>
              <a:ln w="9525" cap="flat">
                <a:noFill/>
                <a:prstDash val="solid"/>
                <a:miter/>
              </a:ln>
            </p:spPr>
            <p:txBody>
              <a:bodyPr rtlCol="0" anchor="ctr"/>
              <a:lstStyle/>
              <a:p>
                <a:endParaRPr lang="en-CA"/>
              </a:p>
            </p:txBody>
          </p:sp>
          <p:sp>
            <p:nvSpPr>
              <p:cNvPr id="760" name="Freeform: Shape 759">
                <a:extLst>
                  <a:ext uri="{FF2B5EF4-FFF2-40B4-BE49-F238E27FC236}">
                    <a16:creationId xmlns:a16="http://schemas.microsoft.com/office/drawing/2014/main" id="{080ABD96-384C-4765-9506-1AA594F987D4}"/>
                  </a:ext>
                </a:extLst>
              </p:cNvPr>
              <p:cNvSpPr/>
              <p:nvPr/>
            </p:nvSpPr>
            <p:spPr>
              <a:xfrm>
                <a:off x="3930882" y="1119001"/>
                <a:ext cx="75455" cy="90003"/>
              </a:xfrm>
              <a:custGeom>
                <a:avLst/>
                <a:gdLst>
                  <a:gd name="connsiteX0" fmla="*/ 344 w 75455"/>
                  <a:gd name="connsiteY0" fmla="*/ 16 h 90003"/>
                  <a:gd name="connsiteX1" fmla="*/ 33570 w 75455"/>
                  <a:gd name="connsiteY1" fmla="*/ 16 h 90003"/>
                  <a:gd name="connsiteX2" fmla="*/ 50685 w 75455"/>
                  <a:gd name="connsiteY2" fmla="*/ 1727 h 90003"/>
                  <a:gd name="connsiteX3" fmla="*/ 64265 w 75455"/>
                  <a:gd name="connsiteY3" fmla="*/ 10025 h 90003"/>
                  <a:gd name="connsiteX4" fmla="*/ 72860 w 75455"/>
                  <a:gd name="connsiteY4" fmla="*/ 24610 h 90003"/>
                  <a:gd name="connsiteX5" fmla="*/ 75800 w 75455"/>
                  <a:gd name="connsiteY5" fmla="*/ 45892 h 90003"/>
                  <a:gd name="connsiteX6" fmla="*/ 73046 w 75455"/>
                  <a:gd name="connsiteY6" fmla="*/ 65017 h 90003"/>
                  <a:gd name="connsiteX7" fmla="*/ 63410 w 75455"/>
                  <a:gd name="connsiteY7" fmla="*/ 80941 h 90003"/>
                  <a:gd name="connsiteX8" fmla="*/ 50648 w 75455"/>
                  <a:gd name="connsiteY8" fmla="*/ 88122 h 90003"/>
                  <a:gd name="connsiteX9" fmla="*/ 34537 w 75455"/>
                  <a:gd name="connsiteY9" fmla="*/ 90020 h 90003"/>
                  <a:gd name="connsiteX10" fmla="*/ 344 w 75455"/>
                  <a:gd name="connsiteY10" fmla="*/ 90020 h 90003"/>
                  <a:gd name="connsiteX11" fmla="*/ 344 w 75455"/>
                  <a:gd name="connsiteY11" fmla="*/ 16 h 90003"/>
                  <a:gd name="connsiteX12" fmla="*/ 18538 w 75455"/>
                  <a:gd name="connsiteY12" fmla="*/ 15234 h 90003"/>
                  <a:gd name="connsiteX13" fmla="*/ 18538 w 75455"/>
                  <a:gd name="connsiteY13" fmla="*/ 74839 h 90003"/>
                  <a:gd name="connsiteX14" fmla="*/ 32081 w 75455"/>
                  <a:gd name="connsiteY14" fmla="*/ 74839 h 90003"/>
                  <a:gd name="connsiteX15" fmla="*/ 43095 w 75455"/>
                  <a:gd name="connsiteY15" fmla="*/ 73984 h 90003"/>
                  <a:gd name="connsiteX16" fmla="*/ 50424 w 75455"/>
                  <a:gd name="connsiteY16" fmla="*/ 70263 h 90003"/>
                  <a:gd name="connsiteX17" fmla="*/ 55187 w 75455"/>
                  <a:gd name="connsiteY17" fmla="*/ 61556 h 90003"/>
                  <a:gd name="connsiteX18" fmla="*/ 57010 w 75455"/>
                  <a:gd name="connsiteY18" fmla="*/ 45074 h 90003"/>
                  <a:gd name="connsiteX19" fmla="*/ 55187 w 75455"/>
                  <a:gd name="connsiteY19" fmla="*/ 29075 h 90003"/>
                  <a:gd name="connsiteX20" fmla="*/ 50015 w 75455"/>
                  <a:gd name="connsiteY20" fmla="*/ 20331 h 90003"/>
                  <a:gd name="connsiteX21" fmla="*/ 41606 w 75455"/>
                  <a:gd name="connsiteY21" fmla="*/ 16089 h 90003"/>
                  <a:gd name="connsiteX22" fmla="*/ 26686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44" y="16"/>
                    </a:moveTo>
                    <a:lnTo>
                      <a:pt x="33570" y="16"/>
                    </a:lnTo>
                    <a:cubicBezTo>
                      <a:pt x="41048" y="16"/>
                      <a:pt x="46778" y="611"/>
                      <a:pt x="50685" y="1727"/>
                    </a:cubicBezTo>
                    <a:cubicBezTo>
                      <a:pt x="55968" y="3290"/>
                      <a:pt x="60507" y="6043"/>
                      <a:pt x="64265" y="10025"/>
                    </a:cubicBezTo>
                    <a:cubicBezTo>
                      <a:pt x="68023" y="14006"/>
                      <a:pt x="70888" y="18843"/>
                      <a:pt x="72860" y="24610"/>
                    </a:cubicBezTo>
                    <a:cubicBezTo>
                      <a:pt x="74832" y="30340"/>
                      <a:pt x="75800" y="37446"/>
                      <a:pt x="75800" y="45892"/>
                    </a:cubicBezTo>
                    <a:cubicBezTo>
                      <a:pt x="75800" y="53296"/>
                      <a:pt x="74869" y="59659"/>
                      <a:pt x="73046" y="65017"/>
                    </a:cubicBezTo>
                    <a:cubicBezTo>
                      <a:pt x="70777" y="71565"/>
                      <a:pt x="67577" y="76886"/>
                      <a:pt x="63410" y="80941"/>
                    </a:cubicBezTo>
                    <a:cubicBezTo>
                      <a:pt x="60247" y="83992"/>
                      <a:pt x="56006" y="86411"/>
                      <a:pt x="50648" y="88122"/>
                    </a:cubicBezTo>
                    <a:cubicBezTo>
                      <a:pt x="46629" y="89387"/>
                      <a:pt x="41271" y="90020"/>
                      <a:pt x="34537" y="90020"/>
                    </a:cubicBezTo>
                    <a:lnTo>
                      <a:pt x="344" y="90020"/>
                    </a:lnTo>
                    <a:lnTo>
                      <a:pt x="344" y="16"/>
                    </a:lnTo>
                    <a:moveTo>
                      <a:pt x="18538" y="15234"/>
                    </a:moveTo>
                    <a:lnTo>
                      <a:pt x="18538" y="74839"/>
                    </a:lnTo>
                    <a:lnTo>
                      <a:pt x="32081" y="74839"/>
                    </a:lnTo>
                    <a:cubicBezTo>
                      <a:pt x="37179" y="74839"/>
                      <a:pt x="40825" y="74579"/>
                      <a:pt x="43095" y="73984"/>
                    </a:cubicBezTo>
                    <a:cubicBezTo>
                      <a:pt x="46034" y="73277"/>
                      <a:pt x="48490" y="72012"/>
                      <a:pt x="50424" y="70263"/>
                    </a:cubicBezTo>
                    <a:cubicBezTo>
                      <a:pt x="52359" y="68477"/>
                      <a:pt x="53959" y="65612"/>
                      <a:pt x="55187" y="61556"/>
                    </a:cubicBezTo>
                    <a:cubicBezTo>
                      <a:pt x="56415" y="57538"/>
                      <a:pt x="57010" y="52031"/>
                      <a:pt x="57010" y="45074"/>
                    </a:cubicBezTo>
                    <a:cubicBezTo>
                      <a:pt x="57010" y="38116"/>
                      <a:pt x="56415" y="32795"/>
                      <a:pt x="55187" y="29075"/>
                    </a:cubicBezTo>
                    <a:cubicBezTo>
                      <a:pt x="53959" y="25317"/>
                      <a:pt x="52210" y="22415"/>
                      <a:pt x="50015" y="20331"/>
                    </a:cubicBezTo>
                    <a:cubicBezTo>
                      <a:pt x="47820" y="18247"/>
                      <a:pt x="44992" y="16834"/>
                      <a:pt x="41606" y="16089"/>
                    </a:cubicBezTo>
                    <a:cubicBezTo>
                      <a:pt x="39076" y="15531"/>
                      <a:pt x="34090" y="15234"/>
                      <a:pt x="26686" y="15234"/>
                    </a:cubicBezTo>
                    <a:close/>
                  </a:path>
                </a:pathLst>
              </a:custGeom>
              <a:solidFill>
                <a:srgbClr val="000000"/>
              </a:solidFill>
              <a:ln w="9525" cap="flat">
                <a:noFill/>
                <a:prstDash val="solid"/>
                <a:miter/>
              </a:ln>
            </p:spPr>
            <p:txBody>
              <a:bodyPr rtlCol="0" anchor="ctr"/>
              <a:lstStyle/>
              <a:p>
                <a:endParaRPr lang="en-CA"/>
              </a:p>
            </p:txBody>
          </p:sp>
          <p:sp>
            <p:nvSpPr>
              <p:cNvPr id="761" name="Freeform: Shape 760">
                <a:extLst>
                  <a:ext uri="{FF2B5EF4-FFF2-40B4-BE49-F238E27FC236}">
                    <a16:creationId xmlns:a16="http://schemas.microsoft.com/office/drawing/2014/main" id="{F9ED0C4D-767E-448E-9377-6F6C4CF290E3}"/>
                  </a:ext>
                </a:extLst>
              </p:cNvPr>
              <p:cNvSpPr/>
              <p:nvPr/>
            </p:nvSpPr>
            <p:spPr>
              <a:xfrm>
                <a:off x="4021824" y="1119001"/>
                <a:ext cx="71921" cy="90003"/>
              </a:xfrm>
              <a:custGeom>
                <a:avLst/>
                <a:gdLst>
                  <a:gd name="connsiteX0" fmla="*/ 353 w 71921"/>
                  <a:gd name="connsiteY0" fmla="*/ 90020 h 90003"/>
                  <a:gd name="connsiteX1" fmla="*/ 353 w 71921"/>
                  <a:gd name="connsiteY1" fmla="*/ 16 h 90003"/>
                  <a:gd name="connsiteX2" fmla="*/ 18510 w 71921"/>
                  <a:gd name="connsiteY2" fmla="*/ 16 h 90003"/>
                  <a:gd name="connsiteX3" fmla="*/ 18510 w 71921"/>
                  <a:gd name="connsiteY3" fmla="*/ 35437 h 90003"/>
                  <a:gd name="connsiteX4" fmla="*/ 54117 w 71921"/>
                  <a:gd name="connsiteY4" fmla="*/ 35437 h 90003"/>
                  <a:gd name="connsiteX5" fmla="*/ 54117 w 71921"/>
                  <a:gd name="connsiteY5" fmla="*/ 16 h 90003"/>
                  <a:gd name="connsiteX6" fmla="*/ 72274 w 71921"/>
                  <a:gd name="connsiteY6" fmla="*/ 16 h 90003"/>
                  <a:gd name="connsiteX7" fmla="*/ 72274 w 71921"/>
                  <a:gd name="connsiteY7" fmla="*/ 90020 h 90003"/>
                  <a:gd name="connsiteX8" fmla="*/ 54117 w 71921"/>
                  <a:gd name="connsiteY8" fmla="*/ 90020 h 90003"/>
                  <a:gd name="connsiteX9" fmla="*/ 54117 w 71921"/>
                  <a:gd name="connsiteY9" fmla="*/ 50655 h 90003"/>
                  <a:gd name="connsiteX10" fmla="*/ 18510 w 71921"/>
                  <a:gd name="connsiteY10" fmla="*/ 50655 h 90003"/>
                  <a:gd name="connsiteX11" fmla="*/ 18510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53" y="90020"/>
                    </a:moveTo>
                    <a:lnTo>
                      <a:pt x="353" y="16"/>
                    </a:lnTo>
                    <a:lnTo>
                      <a:pt x="18510" y="16"/>
                    </a:lnTo>
                    <a:lnTo>
                      <a:pt x="18510" y="35437"/>
                    </a:lnTo>
                    <a:lnTo>
                      <a:pt x="54117" y="35437"/>
                    </a:lnTo>
                    <a:lnTo>
                      <a:pt x="54117" y="16"/>
                    </a:lnTo>
                    <a:lnTo>
                      <a:pt x="72274" y="16"/>
                    </a:lnTo>
                    <a:lnTo>
                      <a:pt x="72274" y="90020"/>
                    </a:lnTo>
                    <a:lnTo>
                      <a:pt x="54117" y="90020"/>
                    </a:lnTo>
                    <a:lnTo>
                      <a:pt x="54117" y="50655"/>
                    </a:lnTo>
                    <a:lnTo>
                      <a:pt x="18510" y="50655"/>
                    </a:lnTo>
                    <a:lnTo>
                      <a:pt x="18510" y="90020"/>
                    </a:lnTo>
                    <a:close/>
                  </a:path>
                </a:pathLst>
              </a:custGeom>
              <a:solidFill>
                <a:srgbClr val="000000"/>
              </a:solidFill>
              <a:ln w="9525" cap="flat">
                <a:noFill/>
                <a:prstDash val="solid"/>
                <a:miter/>
              </a:ln>
            </p:spPr>
            <p:txBody>
              <a:bodyPr rtlCol="0" anchor="ctr"/>
              <a:lstStyle/>
              <a:p>
                <a:endParaRPr lang="en-CA"/>
              </a:p>
            </p:txBody>
          </p:sp>
          <p:sp>
            <p:nvSpPr>
              <p:cNvPr id="762" name="Freeform: Shape 761">
                <a:extLst>
                  <a:ext uri="{FF2B5EF4-FFF2-40B4-BE49-F238E27FC236}">
                    <a16:creationId xmlns:a16="http://schemas.microsoft.com/office/drawing/2014/main" id="{5E241D4A-1EEC-45EF-A62C-A39AE6C815EC}"/>
                  </a:ext>
                </a:extLst>
              </p:cNvPr>
              <p:cNvSpPr/>
              <p:nvPr/>
            </p:nvSpPr>
            <p:spPr>
              <a:xfrm>
                <a:off x="4112477" y="1119001"/>
                <a:ext cx="75455" cy="90003"/>
              </a:xfrm>
              <a:custGeom>
                <a:avLst/>
                <a:gdLst>
                  <a:gd name="connsiteX0" fmla="*/ 363 w 75455"/>
                  <a:gd name="connsiteY0" fmla="*/ 16 h 90003"/>
                  <a:gd name="connsiteX1" fmla="*/ 33589 w 75455"/>
                  <a:gd name="connsiteY1" fmla="*/ 16 h 90003"/>
                  <a:gd name="connsiteX2" fmla="*/ 50704 w 75455"/>
                  <a:gd name="connsiteY2" fmla="*/ 1727 h 90003"/>
                  <a:gd name="connsiteX3" fmla="*/ 64284 w 75455"/>
                  <a:gd name="connsiteY3" fmla="*/ 10025 h 90003"/>
                  <a:gd name="connsiteX4" fmla="*/ 72879 w 75455"/>
                  <a:gd name="connsiteY4" fmla="*/ 24610 h 90003"/>
                  <a:gd name="connsiteX5" fmla="*/ 75819 w 75455"/>
                  <a:gd name="connsiteY5" fmla="*/ 45892 h 90003"/>
                  <a:gd name="connsiteX6" fmla="*/ 73065 w 75455"/>
                  <a:gd name="connsiteY6" fmla="*/ 65017 h 90003"/>
                  <a:gd name="connsiteX7" fmla="*/ 63429 w 75455"/>
                  <a:gd name="connsiteY7" fmla="*/ 80941 h 90003"/>
                  <a:gd name="connsiteX8" fmla="*/ 50667 w 75455"/>
                  <a:gd name="connsiteY8" fmla="*/ 88122 h 90003"/>
                  <a:gd name="connsiteX9" fmla="*/ 34556 w 75455"/>
                  <a:gd name="connsiteY9" fmla="*/ 90020 h 90003"/>
                  <a:gd name="connsiteX10" fmla="*/ 363 w 75455"/>
                  <a:gd name="connsiteY10" fmla="*/ 90020 h 90003"/>
                  <a:gd name="connsiteX11" fmla="*/ 363 w 75455"/>
                  <a:gd name="connsiteY11" fmla="*/ 16 h 90003"/>
                  <a:gd name="connsiteX12" fmla="*/ 18557 w 75455"/>
                  <a:gd name="connsiteY12" fmla="*/ 15234 h 90003"/>
                  <a:gd name="connsiteX13" fmla="*/ 18557 w 75455"/>
                  <a:gd name="connsiteY13" fmla="*/ 74839 h 90003"/>
                  <a:gd name="connsiteX14" fmla="*/ 32100 w 75455"/>
                  <a:gd name="connsiteY14" fmla="*/ 74839 h 90003"/>
                  <a:gd name="connsiteX15" fmla="*/ 43114 w 75455"/>
                  <a:gd name="connsiteY15" fmla="*/ 73984 h 90003"/>
                  <a:gd name="connsiteX16" fmla="*/ 50443 w 75455"/>
                  <a:gd name="connsiteY16" fmla="*/ 70263 h 90003"/>
                  <a:gd name="connsiteX17" fmla="*/ 55206 w 75455"/>
                  <a:gd name="connsiteY17" fmla="*/ 61556 h 90003"/>
                  <a:gd name="connsiteX18" fmla="*/ 57029 w 75455"/>
                  <a:gd name="connsiteY18" fmla="*/ 45074 h 90003"/>
                  <a:gd name="connsiteX19" fmla="*/ 55206 w 75455"/>
                  <a:gd name="connsiteY19" fmla="*/ 29075 h 90003"/>
                  <a:gd name="connsiteX20" fmla="*/ 50034 w 75455"/>
                  <a:gd name="connsiteY20" fmla="*/ 20331 h 90003"/>
                  <a:gd name="connsiteX21" fmla="*/ 41625 w 75455"/>
                  <a:gd name="connsiteY21" fmla="*/ 16089 h 90003"/>
                  <a:gd name="connsiteX22" fmla="*/ 26705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63" y="16"/>
                    </a:moveTo>
                    <a:lnTo>
                      <a:pt x="33589" y="16"/>
                    </a:lnTo>
                    <a:cubicBezTo>
                      <a:pt x="41067" y="16"/>
                      <a:pt x="46797" y="611"/>
                      <a:pt x="50704" y="1727"/>
                    </a:cubicBezTo>
                    <a:cubicBezTo>
                      <a:pt x="55987" y="3290"/>
                      <a:pt x="60527" y="6043"/>
                      <a:pt x="64284" y="10025"/>
                    </a:cubicBezTo>
                    <a:cubicBezTo>
                      <a:pt x="68042" y="14006"/>
                      <a:pt x="70907" y="18843"/>
                      <a:pt x="72879" y="24610"/>
                    </a:cubicBezTo>
                    <a:cubicBezTo>
                      <a:pt x="74851" y="30340"/>
                      <a:pt x="75819" y="37446"/>
                      <a:pt x="75819" y="45892"/>
                    </a:cubicBezTo>
                    <a:cubicBezTo>
                      <a:pt x="75819" y="53296"/>
                      <a:pt x="74888" y="59659"/>
                      <a:pt x="73065" y="65017"/>
                    </a:cubicBezTo>
                    <a:cubicBezTo>
                      <a:pt x="70796" y="71565"/>
                      <a:pt x="67596" y="76886"/>
                      <a:pt x="63429" y="80941"/>
                    </a:cubicBezTo>
                    <a:cubicBezTo>
                      <a:pt x="60266" y="83992"/>
                      <a:pt x="56025" y="86411"/>
                      <a:pt x="50667" y="88122"/>
                    </a:cubicBezTo>
                    <a:cubicBezTo>
                      <a:pt x="46648" y="89387"/>
                      <a:pt x="41291" y="90020"/>
                      <a:pt x="34556" y="90020"/>
                    </a:cubicBezTo>
                    <a:lnTo>
                      <a:pt x="363" y="90020"/>
                    </a:lnTo>
                    <a:lnTo>
                      <a:pt x="363" y="16"/>
                    </a:lnTo>
                    <a:moveTo>
                      <a:pt x="18557" y="15234"/>
                    </a:moveTo>
                    <a:lnTo>
                      <a:pt x="18557" y="74839"/>
                    </a:lnTo>
                    <a:lnTo>
                      <a:pt x="32100" y="74839"/>
                    </a:lnTo>
                    <a:cubicBezTo>
                      <a:pt x="37198" y="74839"/>
                      <a:pt x="40844" y="74579"/>
                      <a:pt x="43114" y="73984"/>
                    </a:cubicBezTo>
                    <a:cubicBezTo>
                      <a:pt x="46053" y="73277"/>
                      <a:pt x="48509" y="72012"/>
                      <a:pt x="50443" y="70263"/>
                    </a:cubicBezTo>
                    <a:cubicBezTo>
                      <a:pt x="52378" y="68477"/>
                      <a:pt x="53978" y="65612"/>
                      <a:pt x="55206" y="61556"/>
                    </a:cubicBezTo>
                    <a:cubicBezTo>
                      <a:pt x="56434" y="57538"/>
                      <a:pt x="57029" y="52031"/>
                      <a:pt x="57029" y="45074"/>
                    </a:cubicBezTo>
                    <a:cubicBezTo>
                      <a:pt x="57029" y="38116"/>
                      <a:pt x="56434" y="32795"/>
                      <a:pt x="55206" y="29075"/>
                    </a:cubicBezTo>
                    <a:cubicBezTo>
                      <a:pt x="53978" y="25317"/>
                      <a:pt x="52229" y="22415"/>
                      <a:pt x="50034" y="20331"/>
                    </a:cubicBezTo>
                    <a:cubicBezTo>
                      <a:pt x="47839" y="18247"/>
                      <a:pt x="45011" y="16834"/>
                      <a:pt x="41625" y="16089"/>
                    </a:cubicBezTo>
                    <a:cubicBezTo>
                      <a:pt x="39095" y="15531"/>
                      <a:pt x="34110" y="15234"/>
                      <a:pt x="26705" y="15234"/>
                    </a:cubicBezTo>
                    <a:close/>
                  </a:path>
                </a:pathLst>
              </a:custGeom>
              <a:solidFill>
                <a:srgbClr val="000000"/>
              </a:solidFill>
              <a:ln w="9525" cap="flat">
                <a:noFill/>
                <a:prstDash val="solid"/>
                <a:miter/>
              </a:ln>
            </p:spPr>
            <p:txBody>
              <a:bodyPr rtlCol="0" anchor="ctr"/>
              <a:lstStyle/>
              <a:p>
                <a:endParaRPr lang="en-CA"/>
              </a:p>
            </p:txBody>
          </p:sp>
        </p:grpSp>
      </p:grpSp>
      <p:grpSp>
        <p:nvGrpSpPr>
          <p:cNvPr id="907" name="Group 906">
            <a:extLst>
              <a:ext uri="{FF2B5EF4-FFF2-40B4-BE49-F238E27FC236}">
                <a16:creationId xmlns:a16="http://schemas.microsoft.com/office/drawing/2014/main" id="{B4E884F4-AC6C-4564-8DBD-5B06871E4911}"/>
              </a:ext>
            </a:extLst>
          </p:cNvPr>
          <p:cNvGrpSpPr/>
          <p:nvPr/>
        </p:nvGrpSpPr>
        <p:grpSpPr>
          <a:xfrm>
            <a:off x="7093354" y="2367773"/>
            <a:ext cx="514054" cy="617129"/>
            <a:chOff x="5955409" y="2347155"/>
            <a:chExt cx="514054" cy="617129"/>
          </a:xfrm>
        </p:grpSpPr>
        <p:sp>
          <p:nvSpPr>
            <p:cNvPr id="908" name="Freeform: Shape 907">
              <a:extLst>
                <a:ext uri="{FF2B5EF4-FFF2-40B4-BE49-F238E27FC236}">
                  <a16:creationId xmlns:a16="http://schemas.microsoft.com/office/drawing/2014/main" id="{62264F8C-7316-4ED4-A6D3-CAB2BBD5B353}"/>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909" name="Freeform: Shape 908">
              <a:extLst>
                <a:ext uri="{FF2B5EF4-FFF2-40B4-BE49-F238E27FC236}">
                  <a16:creationId xmlns:a16="http://schemas.microsoft.com/office/drawing/2014/main" id="{AFACA2BE-A179-411E-AAD5-673FFD22828D}"/>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910" name="Freeform: Shape 909">
              <a:extLst>
                <a:ext uri="{FF2B5EF4-FFF2-40B4-BE49-F238E27FC236}">
                  <a16:creationId xmlns:a16="http://schemas.microsoft.com/office/drawing/2014/main" id="{0CCCB23A-B937-4543-A7A3-027DD0CF1005}"/>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911" name="Freeform: Shape 910">
              <a:extLst>
                <a:ext uri="{FF2B5EF4-FFF2-40B4-BE49-F238E27FC236}">
                  <a16:creationId xmlns:a16="http://schemas.microsoft.com/office/drawing/2014/main" id="{3B2A89F1-BD56-4A7C-B9AB-5A7C366407B6}"/>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912" name="Freeform: Shape 911">
              <a:extLst>
                <a:ext uri="{FF2B5EF4-FFF2-40B4-BE49-F238E27FC236}">
                  <a16:creationId xmlns:a16="http://schemas.microsoft.com/office/drawing/2014/main" id="{3EB9C818-9EA1-4D17-BBB6-03B17ADA47AD}"/>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913" name="Freeform: Shape 912">
              <a:extLst>
                <a:ext uri="{FF2B5EF4-FFF2-40B4-BE49-F238E27FC236}">
                  <a16:creationId xmlns:a16="http://schemas.microsoft.com/office/drawing/2014/main" id="{68999046-D40A-4D5C-A0FB-0970A6A6C37B}"/>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914" name="Freeform: Shape 913">
              <a:extLst>
                <a:ext uri="{FF2B5EF4-FFF2-40B4-BE49-F238E27FC236}">
                  <a16:creationId xmlns:a16="http://schemas.microsoft.com/office/drawing/2014/main" id="{EA61D7E3-2903-4C2D-BFFA-F23B1BB6AAF9}"/>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915" name="Freeform: Shape 914">
              <a:extLst>
                <a:ext uri="{FF2B5EF4-FFF2-40B4-BE49-F238E27FC236}">
                  <a16:creationId xmlns:a16="http://schemas.microsoft.com/office/drawing/2014/main" id="{AEEB7D9F-4A36-46B0-AC82-BD1DAB95D580}"/>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916" name="Freeform: Shape 915">
              <a:extLst>
                <a:ext uri="{FF2B5EF4-FFF2-40B4-BE49-F238E27FC236}">
                  <a16:creationId xmlns:a16="http://schemas.microsoft.com/office/drawing/2014/main" id="{646EFF66-467E-4FDF-8757-3A494A207FEC}"/>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917" name="Content Placeholder 5">
              <a:extLst>
                <a:ext uri="{FF2B5EF4-FFF2-40B4-BE49-F238E27FC236}">
                  <a16:creationId xmlns:a16="http://schemas.microsoft.com/office/drawing/2014/main" id="{735B5B11-7FAE-4145-9E93-4266A1180A4E}"/>
                </a:ext>
              </a:extLst>
            </p:cNvPr>
            <p:cNvGrpSpPr/>
            <p:nvPr/>
          </p:nvGrpSpPr>
          <p:grpSpPr>
            <a:xfrm>
              <a:off x="6271617" y="2692148"/>
              <a:ext cx="176993" cy="77651"/>
              <a:chOff x="6271617" y="2692148"/>
              <a:chExt cx="176993" cy="77651"/>
            </a:xfrm>
            <a:solidFill>
              <a:srgbClr val="000000"/>
            </a:solidFill>
          </p:grpSpPr>
          <p:sp>
            <p:nvSpPr>
              <p:cNvPr id="924" name="Freeform: Shape 923">
                <a:extLst>
                  <a:ext uri="{FF2B5EF4-FFF2-40B4-BE49-F238E27FC236}">
                    <a16:creationId xmlns:a16="http://schemas.microsoft.com/office/drawing/2014/main" id="{C7593C73-CDE6-4606-9AF1-43B020431B8A}"/>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925" name="Freeform: Shape 924">
                <a:extLst>
                  <a:ext uri="{FF2B5EF4-FFF2-40B4-BE49-F238E27FC236}">
                    <a16:creationId xmlns:a16="http://schemas.microsoft.com/office/drawing/2014/main" id="{81CAA237-FCFB-47B1-A24B-36F7D4BCAC4C}"/>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926" name="Freeform: Shape 925">
                <a:extLst>
                  <a:ext uri="{FF2B5EF4-FFF2-40B4-BE49-F238E27FC236}">
                    <a16:creationId xmlns:a16="http://schemas.microsoft.com/office/drawing/2014/main" id="{B31A2467-D1D5-4674-A3AD-115D17727E38}"/>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927" name="Freeform: Shape 926">
                <a:extLst>
                  <a:ext uri="{FF2B5EF4-FFF2-40B4-BE49-F238E27FC236}">
                    <a16:creationId xmlns:a16="http://schemas.microsoft.com/office/drawing/2014/main" id="{9B4E300D-9185-4C84-8F8C-B44813C80274}"/>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918" name="Content Placeholder 5">
              <a:extLst>
                <a:ext uri="{FF2B5EF4-FFF2-40B4-BE49-F238E27FC236}">
                  <a16:creationId xmlns:a16="http://schemas.microsoft.com/office/drawing/2014/main" id="{788E4CAD-DF36-4183-B944-10D11C410B56}"/>
                </a:ext>
              </a:extLst>
            </p:cNvPr>
            <p:cNvGrpSpPr/>
            <p:nvPr/>
          </p:nvGrpSpPr>
          <p:grpSpPr>
            <a:xfrm>
              <a:off x="6269943" y="2855754"/>
              <a:ext cx="164589" cy="62061"/>
              <a:chOff x="6269943" y="2855754"/>
              <a:chExt cx="164589" cy="62061"/>
            </a:xfrm>
            <a:solidFill>
              <a:srgbClr val="000000"/>
            </a:solidFill>
          </p:grpSpPr>
          <p:sp>
            <p:nvSpPr>
              <p:cNvPr id="919" name="Freeform: Shape 918">
                <a:extLst>
                  <a:ext uri="{FF2B5EF4-FFF2-40B4-BE49-F238E27FC236}">
                    <a16:creationId xmlns:a16="http://schemas.microsoft.com/office/drawing/2014/main" id="{FBF09AAF-E114-4C22-8E91-21DB5A07602B}"/>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920" name="Freeform: Shape 919">
                <a:extLst>
                  <a:ext uri="{FF2B5EF4-FFF2-40B4-BE49-F238E27FC236}">
                    <a16:creationId xmlns:a16="http://schemas.microsoft.com/office/drawing/2014/main" id="{7E7DF591-1663-4D84-AB47-40C31D89B257}"/>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921" name="Freeform: Shape 920">
                <a:extLst>
                  <a:ext uri="{FF2B5EF4-FFF2-40B4-BE49-F238E27FC236}">
                    <a16:creationId xmlns:a16="http://schemas.microsoft.com/office/drawing/2014/main" id="{63F3B686-3DF9-4770-B82A-55A96EEA976A}"/>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922" name="Freeform: Shape 921">
                <a:extLst>
                  <a:ext uri="{FF2B5EF4-FFF2-40B4-BE49-F238E27FC236}">
                    <a16:creationId xmlns:a16="http://schemas.microsoft.com/office/drawing/2014/main" id="{78C896F4-FFE7-4C20-AF4B-0F56CBDF7E44}"/>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923" name="Freeform: Shape 922">
                <a:extLst>
                  <a:ext uri="{FF2B5EF4-FFF2-40B4-BE49-F238E27FC236}">
                    <a16:creationId xmlns:a16="http://schemas.microsoft.com/office/drawing/2014/main" id="{5C4B96AE-55B6-4C8A-8B75-E6E55E777E98}"/>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sp>
        <p:nvSpPr>
          <p:cNvPr id="928" name="TextBox 927">
            <a:extLst>
              <a:ext uri="{FF2B5EF4-FFF2-40B4-BE49-F238E27FC236}">
                <a16:creationId xmlns:a16="http://schemas.microsoft.com/office/drawing/2014/main" id="{C9256EF2-2253-4736-AFB9-5F6356C067DB}"/>
              </a:ext>
            </a:extLst>
          </p:cNvPr>
          <p:cNvSpPr txBox="1"/>
          <p:nvPr/>
        </p:nvSpPr>
        <p:spPr>
          <a:xfrm>
            <a:off x="3877523" y="1160673"/>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38586E"/>
                </a:solidFill>
                <a:latin typeface="Arial" panose="020B0604020202020204" pitchFamily="34" charset="0"/>
                <a:cs typeface="Arial" panose="020B0604020202020204" pitchFamily="34" charset="0"/>
              </a:rPr>
              <a:t>25% increased risk in being diagnosed</a:t>
            </a:r>
            <a:endParaRPr lang="en-CA" sz="1200" dirty="0">
              <a:latin typeface="Arial" panose="020B0604020202020204" pitchFamily="34" charset="0"/>
              <a:cs typeface="Arial" panose="020B0604020202020204" pitchFamily="34" charset="0"/>
            </a:endParaRPr>
          </a:p>
        </p:txBody>
      </p:sp>
      <p:sp>
        <p:nvSpPr>
          <p:cNvPr id="929" name="TextBox 928">
            <a:extLst>
              <a:ext uri="{FF2B5EF4-FFF2-40B4-BE49-F238E27FC236}">
                <a16:creationId xmlns:a16="http://schemas.microsoft.com/office/drawing/2014/main" id="{526EB3F4-354F-423A-A52C-D6ECC5E5472D}"/>
              </a:ext>
            </a:extLst>
          </p:cNvPr>
          <p:cNvSpPr txBox="1"/>
          <p:nvPr/>
        </p:nvSpPr>
        <p:spPr>
          <a:xfrm>
            <a:off x="5338332" y="722585"/>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38586E"/>
                </a:solidFill>
                <a:latin typeface="Arial" panose="020B0604020202020204" pitchFamily="34" charset="0"/>
                <a:cs typeface="Arial" panose="020B0604020202020204" pitchFamily="34" charset="0"/>
              </a:rPr>
              <a:t>24% increased risk in being diagnosed</a:t>
            </a:r>
            <a:endParaRPr lang="en-CA" sz="1200" dirty="0">
              <a:latin typeface="Arial" panose="020B0604020202020204" pitchFamily="34" charset="0"/>
              <a:cs typeface="Arial" panose="020B0604020202020204" pitchFamily="34" charset="0"/>
            </a:endParaRPr>
          </a:p>
        </p:txBody>
      </p:sp>
      <p:sp>
        <p:nvSpPr>
          <p:cNvPr id="930" name="TextBox 929">
            <a:extLst>
              <a:ext uri="{FF2B5EF4-FFF2-40B4-BE49-F238E27FC236}">
                <a16:creationId xmlns:a16="http://schemas.microsoft.com/office/drawing/2014/main" id="{1F988AA2-2335-4F63-A458-219EE1C6B118}"/>
              </a:ext>
            </a:extLst>
          </p:cNvPr>
          <p:cNvSpPr txBox="1"/>
          <p:nvPr/>
        </p:nvSpPr>
        <p:spPr>
          <a:xfrm>
            <a:off x="3955967" y="1856758"/>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C00000"/>
                </a:solidFill>
                <a:latin typeface="Arial" panose="020B0604020202020204" pitchFamily="34" charset="0"/>
                <a:cs typeface="Arial" panose="020B0604020202020204" pitchFamily="34" charset="0"/>
              </a:rPr>
              <a:t>35% increased risk in being diagnosed</a:t>
            </a:r>
            <a:endParaRPr lang="en-CA" sz="1200" dirty="0">
              <a:solidFill>
                <a:srgbClr val="C00000"/>
              </a:solidFill>
              <a:latin typeface="Arial" panose="020B0604020202020204" pitchFamily="34" charset="0"/>
              <a:cs typeface="Arial" panose="020B0604020202020204" pitchFamily="34" charset="0"/>
            </a:endParaRPr>
          </a:p>
        </p:txBody>
      </p:sp>
      <p:sp>
        <p:nvSpPr>
          <p:cNvPr id="931" name="TextBox 930">
            <a:extLst>
              <a:ext uri="{FF2B5EF4-FFF2-40B4-BE49-F238E27FC236}">
                <a16:creationId xmlns:a16="http://schemas.microsoft.com/office/drawing/2014/main" id="{DF03193A-7722-40A3-B4DA-E75267AFD5EA}"/>
              </a:ext>
            </a:extLst>
          </p:cNvPr>
          <p:cNvSpPr txBox="1"/>
          <p:nvPr/>
        </p:nvSpPr>
        <p:spPr>
          <a:xfrm>
            <a:off x="5506220" y="1763224"/>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C00000"/>
                </a:solidFill>
                <a:latin typeface="Arial" panose="020B0604020202020204" pitchFamily="34" charset="0"/>
                <a:cs typeface="Arial" panose="020B0604020202020204" pitchFamily="34" charset="0"/>
              </a:rPr>
              <a:t>15% increased risk in being diagnosed</a:t>
            </a:r>
            <a:endParaRPr lang="en-CA" sz="1200" dirty="0">
              <a:solidFill>
                <a:srgbClr val="C00000"/>
              </a:solidFill>
              <a:latin typeface="Arial" panose="020B0604020202020204" pitchFamily="34" charset="0"/>
              <a:cs typeface="Arial" panose="020B0604020202020204" pitchFamily="34" charset="0"/>
            </a:endParaRPr>
          </a:p>
        </p:txBody>
      </p:sp>
      <p:sp>
        <p:nvSpPr>
          <p:cNvPr id="932" name="TextBox 931">
            <a:extLst>
              <a:ext uri="{FF2B5EF4-FFF2-40B4-BE49-F238E27FC236}">
                <a16:creationId xmlns:a16="http://schemas.microsoft.com/office/drawing/2014/main" id="{F04E7E3A-4BD8-4ECC-A918-AD4E7FFBF349}"/>
              </a:ext>
            </a:extLst>
          </p:cNvPr>
          <p:cNvSpPr txBox="1"/>
          <p:nvPr/>
        </p:nvSpPr>
        <p:spPr>
          <a:xfrm>
            <a:off x="5706168" y="3190440"/>
            <a:ext cx="1353763" cy="615553"/>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00" dirty="0">
                <a:solidFill>
                  <a:srgbClr val="38586E"/>
                </a:solidFill>
                <a:latin typeface="Arial" panose="020B0604020202020204" pitchFamily="34" charset="0"/>
                <a:cs typeface="Arial" panose="020B0604020202020204" pitchFamily="34" charset="0"/>
              </a:rPr>
              <a:t>24% increased risk for being treated</a:t>
            </a:r>
            <a:endParaRPr lang="en-CA" sz="1000" dirty="0">
              <a:latin typeface="Arial" panose="020B0604020202020204" pitchFamily="34" charset="0"/>
              <a:cs typeface="Arial" panose="020B0604020202020204" pitchFamily="34" charset="0"/>
            </a:endParaRPr>
          </a:p>
        </p:txBody>
      </p:sp>
      <p:sp>
        <p:nvSpPr>
          <p:cNvPr id="933" name="TextBox 932">
            <a:extLst>
              <a:ext uri="{FF2B5EF4-FFF2-40B4-BE49-F238E27FC236}">
                <a16:creationId xmlns:a16="http://schemas.microsoft.com/office/drawing/2014/main" id="{CAE7A37D-6171-491A-9F10-A256AB0BF7DC}"/>
              </a:ext>
            </a:extLst>
          </p:cNvPr>
          <p:cNvSpPr txBox="1"/>
          <p:nvPr/>
        </p:nvSpPr>
        <p:spPr>
          <a:xfrm>
            <a:off x="3897117" y="3272404"/>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38586E"/>
                </a:solidFill>
                <a:latin typeface="Arial" panose="020B0604020202020204" pitchFamily="34" charset="0"/>
                <a:cs typeface="Arial" panose="020B0604020202020204" pitchFamily="34" charset="0"/>
              </a:rPr>
              <a:t>22% increased risk for being treated</a:t>
            </a:r>
            <a:endParaRPr lang="en-CA" sz="1200" dirty="0">
              <a:latin typeface="Arial" panose="020B0604020202020204" pitchFamily="34" charset="0"/>
              <a:cs typeface="Arial" panose="020B0604020202020204" pitchFamily="34" charset="0"/>
            </a:endParaRPr>
          </a:p>
        </p:txBody>
      </p:sp>
      <p:sp>
        <p:nvSpPr>
          <p:cNvPr id="934" name="TextBox 933">
            <a:extLst>
              <a:ext uri="{FF2B5EF4-FFF2-40B4-BE49-F238E27FC236}">
                <a16:creationId xmlns:a16="http://schemas.microsoft.com/office/drawing/2014/main" id="{7D0C5500-E2EA-43F1-B17F-05B6F2F42707}"/>
              </a:ext>
            </a:extLst>
          </p:cNvPr>
          <p:cNvSpPr txBox="1"/>
          <p:nvPr/>
        </p:nvSpPr>
        <p:spPr>
          <a:xfrm>
            <a:off x="5579662" y="3913480"/>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C00000"/>
                </a:solidFill>
                <a:latin typeface="Arial" panose="020B0604020202020204" pitchFamily="34" charset="0"/>
                <a:cs typeface="Arial" panose="020B0604020202020204" pitchFamily="34" charset="0"/>
              </a:rPr>
              <a:t>14% increased risk for being treated</a:t>
            </a:r>
            <a:endParaRPr lang="en-CA" sz="1200" dirty="0">
              <a:solidFill>
                <a:srgbClr val="C00000"/>
              </a:solidFill>
              <a:latin typeface="Arial" panose="020B0604020202020204" pitchFamily="34" charset="0"/>
              <a:cs typeface="Arial" panose="020B0604020202020204" pitchFamily="34" charset="0"/>
            </a:endParaRPr>
          </a:p>
        </p:txBody>
      </p:sp>
      <p:sp>
        <p:nvSpPr>
          <p:cNvPr id="936" name="TextBox 935">
            <a:extLst>
              <a:ext uri="{FF2B5EF4-FFF2-40B4-BE49-F238E27FC236}">
                <a16:creationId xmlns:a16="http://schemas.microsoft.com/office/drawing/2014/main" id="{981A92E7-F0E4-4519-AD7A-8855B25AE88A}"/>
              </a:ext>
            </a:extLst>
          </p:cNvPr>
          <p:cNvSpPr txBox="1"/>
          <p:nvPr/>
        </p:nvSpPr>
        <p:spPr>
          <a:xfrm>
            <a:off x="3947821" y="3988556"/>
            <a:ext cx="1353763" cy="646331"/>
          </a:xfrm>
          <a:prstGeom prst="rect">
            <a:avLst/>
          </a:prstGeom>
          <a:noFill/>
        </p:spPr>
        <p:txBody>
          <a:bodyPr wrap="square" rtlCol="0">
            <a:spAutoFit/>
          </a:bodyPr>
          <a:lstStyle/>
          <a:p>
            <a:endParaRPr lang="en-CA" sz="1400" dirty="0">
              <a:latin typeface="Arial" panose="020B0604020202020204" pitchFamily="34" charset="0"/>
              <a:cs typeface="Arial" panose="020B0604020202020204" pitchFamily="34" charset="0"/>
            </a:endParaRPr>
          </a:p>
          <a:p>
            <a:r>
              <a:rPr lang="en-CA" sz="1050" dirty="0">
                <a:solidFill>
                  <a:srgbClr val="C00000"/>
                </a:solidFill>
                <a:latin typeface="Arial" panose="020B0604020202020204" pitchFamily="34" charset="0"/>
                <a:cs typeface="Arial" panose="020B0604020202020204" pitchFamily="34" charset="0"/>
              </a:rPr>
              <a:t>30% increased risk for being treated</a:t>
            </a:r>
            <a:endParaRPr lang="en-CA" sz="1200"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2830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2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3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3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3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3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8" grpId="0"/>
      <p:bldP spid="929" grpId="0"/>
      <p:bldP spid="930" grpId="0"/>
      <p:bldP spid="931" grpId="0"/>
      <p:bldP spid="932" grpId="0"/>
      <p:bldP spid="933" grpId="0"/>
      <p:bldP spid="934" grpId="0"/>
      <p:bldP spid="93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A42160-A217-470B-A383-11EC6D2EB767}"/>
              </a:ext>
            </a:extLst>
          </p:cNvPr>
          <p:cNvSpPr>
            <a:spLocks noGrp="1"/>
          </p:cNvSpPr>
          <p:nvPr>
            <p:ph type="title"/>
          </p:nvPr>
        </p:nvSpPr>
        <p:spPr>
          <a:xfrm>
            <a:off x="457200" y="205979"/>
            <a:ext cx="7924800" cy="830525"/>
          </a:xfrm>
        </p:spPr>
        <p:txBody>
          <a:bodyPr>
            <a:noAutofit/>
          </a:bodyPr>
          <a:lstStyle/>
          <a:p>
            <a:r>
              <a:rPr lang="en-CA" sz="2200" b="0" dirty="0">
                <a:latin typeface="Arial" panose="020B0604020202020204" pitchFamily="34" charset="0"/>
                <a:cs typeface="Arial" panose="020B0604020202020204" pitchFamily="34" charset="0"/>
              </a:rPr>
              <a:t>Diagnosis and treatment peak in elementary school for boys while it continues to increase into high school for girls  </a:t>
            </a:r>
          </a:p>
        </p:txBody>
      </p:sp>
      <p:sp>
        <p:nvSpPr>
          <p:cNvPr id="3" name="Slide Number Placeholder 2">
            <a:extLst>
              <a:ext uri="{FF2B5EF4-FFF2-40B4-BE49-F238E27FC236}">
                <a16:creationId xmlns:a16="http://schemas.microsoft.com/office/drawing/2014/main" id="{C3706972-716C-4ECE-AAD2-279C43B51CB0}"/>
              </a:ext>
            </a:extLst>
          </p:cNvPr>
          <p:cNvSpPr>
            <a:spLocks noGrp="1"/>
          </p:cNvSpPr>
          <p:nvPr>
            <p:ph type="sldNum" sz="quarter" idx="10"/>
          </p:nvPr>
        </p:nvSpPr>
        <p:spPr/>
        <p:txBody>
          <a:bodyPr/>
          <a:lstStyle/>
          <a:p>
            <a:fld id="{F2EB2E4D-57B5-40D2-A37F-A248C965F3D5}" type="slidenum">
              <a:rPr lang="en-US" smtClean="0"/>
              <a:pPr/>
              <a:t>15</a:t>
            </a:fld>
            <a:endParaRPr lang="en-US" dirty="0"/>
          </a:p>
        </p:txBody>
      </p:sp>
      <p:grpSp>
        <p:nvGrpSpPr>
          <p:cNvPr id="507" name="Group 506">
            <a:extLst>
              <a:ext uri="{FF2B5EF4-FFF2-40B4-BE49-F238E27FC236}">
                <a16:creationId xmlns:a16="http://schemas.microsoft.com/office/drawing/2014/main" id="{CCE6B787-C8B4-4257-825B-AB6727286BE2}"/>
              </a:ext>
            </a:extLst>
          </p:cNvPr>
          <p:cNvGrpSpPr/>
          <p:nvPr/>
        </p:nvGrpSpPr>
        <p:grpSpPr>
          <a:xfrm>
            <a:off x="661835" y="1200150"/>
            <a:ext cx="8482165" cy="3140084"/>
            <a:chOff x="661835" y="1200150"/>
            <a:chExt cx="8482165" cy="3140084"/>
          </a:xfrm>
        </p:grpSpPr>
        <p:grpSp>
          <p:nvGrpSpPr>
            <p:cNvPr id="195" name="Group 194">
              <a:extLst>
                <a:ext uri="{FF2B5EF4-FFF2-40B4-BE49-F238E27FC236}">
                  <a16:creationId xmlns:a16="http://schemas.microsoft.com/office/drawing/2014/main" id="{B5902229-FD87-403E-A8E2-71F15A114C28}"/>
                </a:ext>
              </a:extLst>
            </p:cNvPr>
            <p:cNvGrpSpPr/>
            <p:nvPr/>
          </p:nvGrpSpPr>
          <p:grpSpPr>
            <a:xfrm>
              <a:off x="661835" y="1311284"/>
              <a:ext cx="4286250" cy="3028950"/>
              <a:chOff x="2428875" y="1057275"/>
              <a:chExt cx="4286250" cy="3028950"/>
            </a:xfrm>
          </p:grpSpPr>
          <p:sp>
            <p:nvSpPr>
              <p:cNvPr id="10" name="Freeform: Shape 9">
                <a:extLst>
                  <a:ext uri="{FF2B5EF4-FFF2-40B4-BE49-F238E27FC236}">
                    <a16:creationId xmlns:a16="http://schemas.microsoft.com/office/drawing/2014/main" id="{05122674-2F4F-4D43-BE3D-0802BCB6ADA7}"/>
                  </a:ext>
                </a:extLst>
              </p:cNvPr>
              <p:cNvSpPr/>
              <p:nvPr/>
            </p:nvSpPr>
            <p:spPr>
              <a:xfrm>
                <a:off x="2428875" y="1057275"/>
                <a:ext cx="4286250" cy="3028950"/>
              </a:xfrm>
              <a:custGeom>
                <a:avLst/>
                <a:gdLst>
                  <a:gd name="connsiteX0" fmla="*/ 0 w 4286250"/>
                  <a:gd name="connsiteY0" fmla="*/ 3028950 h 3028950"/>
                  <a:gd name="connsiteX1" fmla="*/ 4286250 w 4286250"/>
                  <a:gd name="connsiteY1" fmla="*/ 3028950 h 3028950"/>
                  <a:gd name="connsiteX2" fmla="*/ 4286250 w 4286250"/>
                  <a:gd name="connsiteY2" fmla="*/ 0 h 3028950"/>
                  <a:gd name="connsiteX3" fmla="*/ 0 w 4286250"/>
                  <a:gd name="connsiteY3" fmla="*/ 0 h 3028950"/>
                </a:gdLst>
                <a:ahLst/>
                <a:cxnLst>
                  <a:cxn ang="0">
                    <a:pos x="connsiteX0" y="connsiteY0"/>
                  </a:cxn>
                  <a:cxn ang="0">
                    <a:pos x="connsiteX1" y="connsiteY1"/>
                  </a:cxn>
                  <a:cxn ang="0">
                    <a:pos x="connsiteX2" y="connsiteY2"/>
                  </a:cxn>
                  <a:cxn ang="0">
                    <a:pos x="connsiteX3" y="connsiteY3"/>
                  </a:cxn>
                </a:cxnLst>
                <a:rect l="l" t="t" r="r" b="b"/>
                <a:pathLst>
                  <a:path w="4286250" h="3028950">
                    <a:moveTo>
                      <a:pt x="0" y="3028950"/>
                    </a:moveTo>
                    <a:lnTo>
                      <a:pt x="4286250" y="3028950"/>
                    </a:lnTo>
                    <a:lnTo>
                      <a:pt x="4286250" y="0"/>
                    </a:lnTo>
                    <a:lnTo>
                      <a:pt x="0" y="0"/>
                    </a:lnTo>
                    <a:close/>
                  </a:path>
                </a:pathLst>
              </a:custGeom>
              <a:noFill/>
              <a:ln w="10163" cap="rnd">
                <a:solidFill>
                  <a:srgbClr val="FFFFFF"/>
                </a:solidFill>
                <a:prstDash val="solid"/>
                <a:round/>
              </a:ln>
            </p:spPr>
            <p:txBody>
              <a:bodyPr rtlCol="0" anchor="ctr"/>
              <a:lstStyle/>
              <a:p>
                <a:endParaRPr lang="en-CA"/>
              </a:p>
            </p:txBody>
          </p:sp>
          <p:sp>
            <p:nvSpPr>
              <p:cNvPr id="11" name="Freeform: Shape 10">
                <a:extLst>
                  <a:ext uri="{FF2B5EF4-FFF2-40B4-BE49-F238E27FC236}">
                    <a16:creationId xmlns:a16="http://schemas.microsoft.com/office/drawing/2014/main" id="{5A83C3CB-3B10-407A-A6FC-39E186DA7ADA}"/>
                  </a:ext>
                </a:extLst>
              </p:cNvPr>
              <p:cNvSpPr/>
              <p:nvPr/>
            </p:nvSpPr>
            <p:spPr>
              <a:xfrm>
                <a:off x="2774379" y="1289782"/>
                <a:ext cx="3270128" cy="2479517"/>
              </a:xfrm>
              <a:custGeom>
                <a:avLst/>
                <a:gdLst>
                  <a:gd name="connsiteX0" fmla="*/ 0 w 3270128"/>
                  <a:gd name="connsiteY0" fmla="*/ 2479518 h 2479517"/>
                  <a:gd name="connsiteX1" fmla="*/ 3270129 w 3270128"/>
                  <a:gd name="connsiteY1" fmla="*/ 2479518 h 2479517"/>
                  <a:gd name="connsiteX2" fmla="*/ 3270129 w 3270128"/>
                  <a:gd name="connsiteY2" fmla="*/ 0 h 2479517"/>
                  <a:gd name="connsiteX3" fmla="*/ 0 w 3270128"/>
                  <a:gd name="connsiteY3" fmla="*/ 0 h 2479517"/>
                </a:gdLst>
                <a:ahLst/>
                <a:cxnLst>
                  <a:cxn ang="0">
                    <a:pos x="connsiteX0" y="connsiteY0"/>
                  </a:cxn>
                  <a:cxn ang="0">
                    <a:pos x="connsiteX1" y="connsiteY1"/>
                  </a:cxn>
                  <a:cxn ang="0">
                    <a:pos x="connsiteX2" y="connsiteY2"/>
                  </a:cxn>
                  <a:cxn ang="0">
                    <a:pos x="connsiteX3" y="connsiteY3"/>
                  </a:cxn>
                </a:cxnLst>
                <a:rect l="l" t="t" r="r" b="b"/>
                <a:pathLst>
                  <a:path w="3270128" h="2479517">
                    <a:moveTo>
                      <a:pt x="0" y="2479518"/>
                    </a:moveTo>
                    <a:lnTo>
                      <a:pt x="3270129" y="2479518"/>
                    </a:lnTo>
                    <a:lnTo>
                      <a:pt x="3270129" y="0"/>
                    </a:lnTo>
                    <a:lnTo>
                      <a:pt x="0" y="0"/>
                    </a:lnTo>
                    <a:close/>
                  </a:path>
                </a:pathLst>
              </a:custGeom>
              <a:solidFill>
                <a:srgbClr val="FFFFFF"/>
              </a:solidFill>
              <a:ln w="9525" cap="flat">
                <a:noFill/>
                <a:prstDash val="solid"/>
                <a:miter/>
              </a:ln>
            </p:spPr>
            <p:txBody>
              <a:bodyPr rtlCol="0" anchor="ctr"/>
              <a:lstStyle/>
              <a:p>
                <a:endParaRPr lang="en-CA"/>
              </a:p>
            </p:txBody>
          </p:sp>
          <p:sp>
            <p:nvSpPr>
              <p:cNvPr id="12" name="Freeform: Shape 11">
                <a:extLst>
                  <a:ext uri="{FF2B5EF4-FFF2-40B4-BE49-F238E27FC236}">
                    <a16:creationId xmlns:a16="http://schemas.microsoft.com/office/drawing/2014/main" id="{E3976206-3A42-4D36-8D18-80516283F25C}"/>
                  </a:ext>
                </a:extLst>
              </p:cNvPr>
              <p:cNvSpPr/>
              <p:nvPr/>
            </p:nvSpPr>
            <p:spPr>
              <a:xfrm>
                <a:off x="2774379" y="3394881"/>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13" name="Freeform: Shape 12">
                <a:extLst>
                  <a:ext uri="{FF2B5EF4-FFF2-40B4-BE49-F238E27FC236}">
                    <a16:creationId xmlns:a16="http://schemas.microsoft.com/office/drawing/2014/main" id="{3A8871C0-6361-42F0-ACA7-4CED0E2A7502}"/>
                  </a:ext>
                </a:extLst>
              </p:cNvPr>
              <p:cNvSpPr/>
              <p:nvPr/>
            </p:nvSpPr>
            <p:spPr>
              <a:xfrm>
                <a:off x="2774379" y="2820781"/>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14" name="Freeform: Shape 13">
                <a:extLst>
                  <a:ext uri="{FF2B5EF4-FFF2-40B4-BE49-F238E27FC236}">
                    <a16:creationId xmlns:a16="http://schemas.microsoft.com/office/drawing/2014/main" id="{A73F339B-1D4F-4300-9A0F-8AB83012B45D}"/>
                  </a:ext>
                </a:extLst>
              </p:cNvPr>
              <p:cNvSpPr/>
              <p:nvPr/>
            </p:nvSpPr>
            <p:spPr>
              <a:xfrm>
                <a:off x="2774379" y="2246633"/>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15" name="Freeform: Shape 14">
                <a:extLst>
                  <a:ext uri="{FF2B5EF4-FFF2-40B4-BE49-F238E27FC236}">
                    <a16:creationId xmlns:a16="http://schemas.microsoft.com/office/drawing/2014/main" id="{5EF1595C-100E-4637-A55B-B825512D2A9F}"/>
                  </a:ext>
                </a:extLst>
              </p:cNvPr>
              <p:cNvSpPr/>
              <p:nvPr/>
            </p:nvSpPr>
            <p:spPr>
              <a:xfrm>
                <a:off x="2774379" y="1672530"/>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16" name="Freeform: Shape 15">
                <a:extLst>
                  <a:ext uri="{FF2B5EF4-FFF2-40B4-BE49-F238E27FC236}">
                    <a16:creationId xmlns:a16="http://schemas.microsoft.com/office/drawing/2014/main" id="{22C84DA6-3079-4978-B5D3-471A4B208554}"/>
                  </a:ext>
                </a:extLst>
              </p:cNvPr>
              <p:cNvSpPr/>
              <p:nvPr/>
            </p:nvSpPr>
            <p:spPr>
              <a:xfrm>
                <a:off x="2774379" y="3681936"/>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17" name="Freeform: Shape 16">
                <a:extLst>
                  <a:ext uri="{FF2B5EF4-FFF2-40B4-BE49-F238E27FC236}">
                    <a16:creationId xmlns:a16="http://schemas.microsoft.com/office/drawing/2014/main" id="{957BA173-C366-494B-81B3-13599785C490}"/>
                  </a:ext>
                </a:extLst>
              </p:cNvPr>
              <p:cNvSpPr/>
              <p:nvPr/>
            </p:nvSpPr>
            <p:spPr>
              <a:xfrm>
                <a:off x="2774379" y="3107826"/>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18" name="Freeform: Shape 17">
                <a:extLst>
                  <a:ext uri="{FF2B5EF4-FFF2-40B4-BE49-F238E27FC236}">
                    <a16:creationId xmlns:a16="http://schemas.microsoft.com/office/drawing/2014/main" id="{38AD314E-34EE-454B-85B3-6C6CE9673546}"/>
                  </a:ext>
                </a:extLst>
              </p:cNvPr>
              <p:cNvSpPr/>
              <p:nvPr/>
            </p:nvSpPr>
            <p:spPr>
              <a:xfrm>
                <a:off x="2774379" y="2533726"/>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19" name="Freeform: Shape 18">
                <a:extLst>
                  <a:ext uri="{FF2B5EF4-FFF2-40B4-BE49-F238E27FC236}">
                    <a16:creationId xmlns:a16="http://schemas.microsoft.com/office/drawing/2014/main" id="{D9540BF1-F646-4B75-82BE-4DB0B671138F}"/>
                  </a:ext>
                </a:extLst>
              </p:cNvPr>
              <p:cNvSpPr/>
              <p:nvPr/>
            </p:nvSpPr>
            <p:spPr>
              <a:xfrm>
                <a:off x="2774379" y="1959583"/>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20" name="Freeform: Shape 19">
                <a:extLst>
                  <a:ext uri="{FF2B5EF4-FFF2-40B4-BE49-F238E27FC236}">
                    <a16:creationId xmlns:a16="http://schemas.microsoft.com/office/drawing/2014/main" id="{B2A63302-DC1D-4B9F-9FA3-7C2AF0BAD7A0}"/>
                  </a:ext>
                </a:extLst>
              </p:cNvPr>
              <p:cNvSpPr/>
              <p:nvPr/>
            </p:nvSpPr>
            <p:spPr>
              <a:xfrm>
                <a:off x="2774379" y="1385477"/>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21" name="Freeform: Shape 20">
                <a:extLst>
                  <a:ext uri="{FF2B5EF4-FFF2-40B4-BE49-F238E27FC236}">
                    <a16:creationId xmlns:a16="http://schemas.microsoft.com/office/drawing/2014/main" id="{B99AC6C2-99E8-4E26-8AEF-882BCFDDB957}"/>
                  </a:ext>
                </a:extLst>
              </p:cNvPr>
              <p:cNvSpPr/>
              <p:nvPr/>
            </p:nvSpPr>
            <p:spPr>
              <a:xfrm>
                <a:off x="2903487"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 name="Freeform: Shape 21">
                <a:extLst>
                  <a:ext uri="{FF2B5EF4-FFF2-40B4-BE49-F238E27FC236}">
                    <a16:creationId xmlns:a16="http://schemas.microsoft.com/office/drawing/2014/main" id="{966B7462-2A1C-48E4-B6EE-55219ECF5FF3}"/>
                  </a:ext>
                </a:extLst>
              </p:cNvPr>
              <p:cNvSpPr/>
              <p:nvPr/>
            </p:nvSpPr>
            <p:spPr>
              <a:xfrm>
                <a:off x="3118619"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3" name="Freeform: Shape 22">
                <a:extLst>
                  <a:ext uri="{FF2B5EF4-FFF2-40B4-BE49-F238E27FC236}">
                    <a16:creationId xmlns:a16="http://schemas.microsoft.com/office/drawing/2014/main" id="{6A018A11-DB20-4072-8709-24E663B56432}"/>
                  </a:ext>
                </a:extLst>
              </p:cNvPr>
              <p:cNvSpPr/>
              <p:nvPr/>
            </p:nvSpPr>
            <p:spPr>
              <a:xfrm>
                <a:off x="3333750"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4" name="Freeform: Shape 23">
                <a:extLst>
                  <a:ext uri="{FF2B5EF4-FFF2-40B4-BE49-F238E27FC236}">
                    <a16:creationId xmlns:a16="http://schemas.microsoft.com/office/drawing/2014/main" id="{7739A479-EB59-4189-82AB-27297FBD9B3D}"/>
                  </a:ext>
                </a:extLst>
              </p:cNvPr>
              <p:cNvSpPr/>
              <p:nvPr/>
            </p:nvSpPr>
            <p:spPr>
              <a:xfrm>
                <a:off x="3548881"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5" name="Freeform: Shape 24">
                <a:extLst>
                  <a:ext uri="{FF2B5EF4-FFF2-40B4-BE49-F238E27FC236}">
                    <a16:creationId xmlns:a16="http://schemas.microsoft.com/office/drawing/2014/main" id="{BD5DEEBC-44C6-49F6-890C-F16C6856BA55}"/>
                  </a:ext>
                </a:extLst>
              </p:cNvPr>
              <p:cNvSpPr/>
              <p:nvPr/>
            </p:nvSpPr>
            <p:spPr>
              <a:xfrm>
                <a:off x="3764013"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6" name="Freeform: Shape 25">
                <a:extLst>
                  <a:ext uri="{FF2B5EF4-FFF2-40B4-BE49-F238E27FC236}">
                    <a16:creationId xmlns:a16="http://schemas.microsoft.com/office/drawing/2014/main" id="{EDA9F058-6635-4168-810C-661EEF3F22F3}"/>
                  </a:ext>
                </a:extLst>
              </p:cNvPr>
              <p:cNvSpPr/>
              <p:nvPr/>
            </p:nvSpPr>
            <p:spPr>
              <a:xfrm>
                <a:off x="3979182"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7" name="Freeform: Shape 26">
                <a:extLst>
                  <a:ext uri="{FF2B5EF4-FFF2-40B4-BE49-F238E27FC236}">
                    <a16:creationId xmlns:a16="http://schemas.microsoft.com/office/drawing/2014/main" id="{655AD530-3D32-4612-B15E-9EB513C781DF}"/>
                  </a:ext>
                </a:extLst>
              </p:cNvPr>
              <p:cNvSpPr/>
              <p:nvPr/>
            </p:nvSpPr>
            <p:spPr>
              <a:xfrm>
                <a:off x="4194314"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8" name="Freeform: Shape 27">
                <a:extLst>
                  <a:ext uri="{FF2B5EF4-FFF2-40B4-BE49-F238E27FC236}">
                    <a16:creationId xmlns:a16="http://schemas.microsoft.com/office/drawing/2014/main" id="{14ACBE72-61D0-4CF4-A2E6-9AE069F4460B}"/>
                  </a:ext>
                </a:extLst>
              </p:cNvPr>
              <p:cNvSpPr/>
              <p:nvPr/>
            </p:nvSpPr>
            <p:spPr>
              <a:xfrm>
                <a:off x="4409446"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9" name="Freeform: Shape 28">
                <a:extLst>
                  <a:ext uri="{FF2B5EF4-FFF2-40B4-BE49-F238E27FC236}">
                    <a16:creationId xmlns:a16="http://schemas.microsoft.com/office/drawing/2014/main" id="{4A6B6604-3BB4-41E4-9822-AE7204715214}"/>
                  </a:ext>
                </a:extLst>
              </p:cNvPr>
              <p:cNvSpPr/>
              <p:nvPr/>
            </p:nvSpPr>
            <p:spPr>
              <a:xfrm>
                <a:off x="4624578"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0" name="Freeform: Shape 29">
                <a:extLst>
                  <a:ext uri="{FF2B5EF4-FFF2-40B4-BE49-F238E27FC236}">
                    <a16:creationId xmlns:a16="http://schemas.microsoft.com/office/drawing/2014/main" id="{C3A55D4B-0405-4AB2-9722-33E3E5B5C4F6}"/>
                  </a:ext>
                </a:extLst>
              </p:cNvPr>
              <p:cNvSpPr/>
              <p:nvPr/>
            </p:nvSpPr>
            <p:spPr>
              <a:xfrm>
                <a:off x="4839738"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1" name="Freeform: Shape 30">
                <a:extLst>
                  <a:ext uri="{FF2B5EF4-FFF2-40B4-BE49-F238E27FC236}">
                    <a16:creationId xmlns:a16="http://schemas.microsoft.com/office/drawing/2014/main" id="{2CAEB2FE-668C-496D-9A77-9547973CFBD7}"/>
                  </a:ext>
                </a:extLst>
              </p:cNvPr>
              <p:cNvSpPr/>
              <p:nvPr/>
            </p:nvSpPr>
            <p:spPr>
              <a:xfrm>
                <a:off x="5054869"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2" name="Freeform: Shape 31">
                <a:extLst>
                  <a:ext uri="{FF2B5EF4-FFF2-40B4-BE49-F238E27FC236}">
                    <a16:creationId xmlns:a16="http://schemas.microsoft.com/office/drawing/2014/main" id="{EFABB17F-5FD8-4C64-B79D-51FB93C7BD98}"/>
                  </a:ext>
                </a:extLst>
              </p:cNvPr>
              <p:cNvSpPr/>
              <p:nvPr/>
            </p:nvSpPr>
            <p:spPr>
              <a:xfrm>
                <a:off x="5270001"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3" name="Freeform: Shape 32">
                <a:extLst>
                  <a:ext uri="{FF2B5EF4-FFF2-40B4-BE49-F238E27FC236}">
                    <a16:creationId xmlns:a16="http://schemas.microsoft.com/office/drawing/2014/main" id="{27A3D960-6576-4189-9AE2-9847AE16AEBE}"/>
                  </a:ext>
                </a:extLst>
              </p:cNvPr>
              <p:cNvSpPr/>
              <p:nvPr/>
            </p:nvSpPr>
            <p:spPr>
              <a:xfrm>
                <a:off x="5485133"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 name="Freeform: Shape 33">
                <a:extLst>
                  <a:ext uri="{FF2B5EF4-FFF2-40B4-BE49-F238E27FC236}">
                    <a16:creationId xmlns:a16="http://schemas.microsoft.com/office/drawing/2014/main" id="{50338CCA-9223-4C6F-99BA-5BFA968FBEB5}"/>
                  </a:ext>
                </a:extLst>
              </p:cNvPr>
              <p:cNvSpPr/>
              <p:nvPr/>
            </p:nvSpPr>
            <p:spPr>
              <a:xfrm>
                <a:off x="5700264"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5" name="Freeform: Shape 34">
                <a:extLst>
                  <a:ext uri="{FF2B5EF4-FFF2-40B4-BE49-F238E27FC236}">
                    <a16:creationId xmlns:a16="http://schemas.microsoft.com/office/drawing/2014/main" id="{257C62BC-CDA5-4C54-A2B5-777CFA4A63B6}"/>
                  </a:ext>
                </a:extLst>
              </p:cNvPr>
              <p:cNvSpPr/>
              <p:nvPr/>
            </p:nvSpPr>
            <p:spPr>
              <a:xfrm>
                <a:off x="5915434"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6" name="Freeform: Shape 35">
                <a:extLst>
                  <a:ext uri="{FF2B5EF4-FFF2-40B4-BE49-F238E27FC236}">
                    <a16:creationId xmlns:a16="http://schemas.microsoft.com/office/drawing/2014/main" id="{B8E7D910-B038-4237-9052-CD6194698265}"/>
                  </a:ext>
                </a:extLst>
              </p:cNvPr>
              <p:cNvSpPr/>
              <p:nvPr/>
            </p:nvSpPr>
            <p:spPr>
              <a:xfrm>
                <a:off x="2849277" y="3602383"/>
                <a:ext cx="108384" cy="108384"/>
              </a:xfrm>
              <a:custGeom>
                <a:avLst/>
                <a:gdLst>
                  <a:gd name="connsiteX0" fmla="*/ 108384 w 108384"/>
                  <a:gd name="connsiteY0" fmla="*/ 54216 h 108384"/>
                  <a:gd name="connsiteX1" fmla="*/ 54211 w 108384"/>
                  <a:gd name="connsiteY1" fmla="*/ 108385 h 108384"/>
                  <a:gd name="connsiteX2" fmla="*/ 0 w 108384"/>
                  <a:gd name="connsiteY2" fmla="*/ 54216 h 108384"/>
                  <a:gd name="connsiteX3" fmla="*/ 54211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6" y="108385"/>
                      <a:pt x="54211" y="108385"/>
                    </a:cubicBezTo>
                    <a:cubicBezTo>
                      <a:pt x="24259" y="108385"/>
                      <a:pt x="0" y="84125"/>
                      <a:pt x="0" y="54216"/>
                    </a:cubicBezTo>
                    <a:cubicBezTo>
                      <a:pt x="0" y="24260"/>
                      <a:pt x="24259" y="0"/>
                      <a:pt x="54211" y="0"/>
                    </a:cubicBezTo>
                    <a:cubicBezTo>
                      <a:pt x="84126" y="0"/>
                      <a:pt x="108384" y="24260"/>
                      <a:pt x="108384"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37" name="Freeform: Shape 36">
                <a:extLst>
                  <a:ext uri="{FF2B5EF4-FFF2-40B4-BE49-F238E27FC236}">
                    <a16:creationId xmlns:a16="http://schemas.microsoft.com/office/drawing/2014/main" id="{F63560FF-4428-41CF-986B-8BDB1FB55ADB}"/>
                  </a:ext>
                </a:extLst>
              </p:cNvPr>
              <p:cNvSpPr/>
              <p:nvPr/>
            </p:nvSpPr>
            <p:spPr>
              <a:xfrm>
                <a:off x="3064408" y="3564845"/>
                <a:ext cx="108384" cy="108384"/>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087"/>
                      <a:pt x="84125" y="108385"/>
                      <a:pt x="54211" y="108385"/>
                    </a:cubicBezTo>
                    <a:cubicBezTo>
                      <a:pt x="24258" y="108385"/>
                      <a:pt x="0" y="84087"/>
                      <a:pt x="0" y="54169"/>
                    </a:cubicBezTo>
                    <a:cubicBezTo>
                      <a:pt x="0" y="24260"/>
                      <a:pt x="24258" y="0"/>
                      <a:pt x="54211" y="0"/>
                    </a:cubicBezTo>
                    <a:cubicBezTo>
                      <a:pt x="84125"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8" name="Freeform: Shape 37">
                <a:extLst>
                  <a:ext uri="{FF2B5EF4-FFF2-40B4-BE49-F238E27FC236}">
                    <a16:creationId xmlns:a16="http://schemas.microsoft.com/office/drawing/2014/main" id="{99B82B7A-390C-40E6-A05F-3B77D2062CA3}"/>
                  </a:ext>
                </a:extLst>
              </p:cNvPr>
              <p:cNvSpPr/>
              <p:nvPr/>
            </p:nvSpPr>
            <p:spPr>
              <a:xfrm>
                <a:off x="3279576" y="3477034"/>
                <a:ext cx="108380" cy="108384"/>
              </a:xfrm>
              <a:custGeom>
                <a:avLst/>
                <a:gdLst>
                  <a:gd name="connsiteX0" fmla="*/ 108380 w 108380"/>
                  <a:gd name="connsiteY0" fmla="*/ 54207 h 108384"/>
                  <a:gd name="connsiteX1" fmla="*/ 54173 w 108380"/>
                  <a:gd name="connsiteY1" fmla="*/ 108385 h 108384"/>
                  <a:gd name="connsiteX2" fmla="*/ 0 w 108380"/>
                  <a:gd name="connsiteY2" fmla="*/ 54207 h 108384"/>
                  <a:gd name="connsiteX3" fmla="*/ 54173 w 108380"/>
                  <a:gd name="connsiteY3" fmla="*/ 0 h 108384"/>
                  <a:gd name="connsiteX4" fmla="*/ 108380 w 108380"/>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0" h="108384">
                    <a:moveTo>
                      <a:pt x="108380" y="54207"/>
                    </a:moveTo>
                    <a:cubicBezTo>
                      <a:pt x="108380" y="84125"/>
                      <a:pt x="84088" y="108385"/>
                      <a:pt x="54173" y="108385"/>
                    </a:cubicBezTo>
                    <a:cubicBezTo>
                      <a:pt x="24259" y="108385"/>
                      <a:pt x="0" y="84125"/>
                      <a:pt x="0" y="54207"/>
                    </a:cubicBezTo>
                    <a:cubicBezTo>
                      <a:pt x="0" y="24260"/>
                      <a:pt x="24259" y="0"/>
                      <a:pt x="54173" y="0"/>
                    </a:cubicBezTo>
                    <a:cubicBezTo>
                      <a:pt x="84088" y="0"/>
                      <a:pt x="108380" y="24260"/>
                      <a:pt x="108380"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9" name="Freeform: Shape 38">
                <a:extLst>
                  <a:ext uri="{FF2B5EF4-FFF2-40B4-BE49-F238E27FC236}">
                    <a16:creationId xmlns:a16="http://schemas.microsoft.com/office/drawing/2014/main" id="{F88E303B-18B4-4D5F-93C8-B61660452875}"/>
                  </a:ext>
                </a:extLst>
              </p:cNvPr>
              <p:cNvSpPr/>
              <p:nvPr/>
            </p:nvSpPr>
            <p:spPr>
              <a:xfrm>
                <a:off x="3494703" y="3286610"/>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98"/>
                      <a:pt x="24260" y="0"/>
                      <a:pt x="54178" y="0"/>
                    </a:cubicBezTo>
                    <a:cubicBezTo>
                      <a:pt x="84125" y="0"/>
                      <a:pt x="108385" y="24298"/>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40" name="Freeform: Shape 39">
                <a:extLst>
                  <a:ext uri="{FF2B5EF4-FFF2-40B4-BE49-F238E27FC236}">
                    <a16:creationId xmlns:a16="http://schemas.microsoft.com/office/drawing/2014/main" id="{33473DB1-B1B1-44DE-AD29-E9C73E014206}"/>
                  </a:ext>
                </a:extLst>
              </p:cNvPr>
              <p:cNvSpPr/>
              <p:nvPr/>
            </p:nvSpPr>
            <p:spPr>
              <a:xfrm>
                <a:off x="3709835" y="3054581"/>
                <a:ext cx="108385" cy="108385"/>
              </a:xfrm>
              <a:custGeom>
                <a:avLst/>
                <a:gdLst>
                  <a:gd name="connsiteX0" fmla="*/ 108385 w 108385"/>
                  <a:gd name="connsiteY0" fmla="*/ 54216 h 108385"/>
                  <a:gd name="connsiteX1" fmla="*/ 54178 w 108385"/>
                  <a:gd name="connsiteY1" fmla="*/ 108385 h 108385"/>
                  <a:gd name="connsiteX2" fmla="*/ 0 w 108385"/>
                  <a:gd name="connsiteY2" fmla="*/ 54216 h 108385"/>
                  <a:gd name="connsiteX3" fmla="*/ 54178 w 108385"/>
                  <a:gd name="connsiteY3" fmla="*/ 0 h 108385"/>
                  <a:gd name="connsiteX4" fmla="*/ 108385 w 10838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41" name="Freeform: Shape 40">
                <a:extLst>
                  <a:ext uri="{FF2B5EF4-FFF2-40B4-BE49-F238E27FC236}">
                    <a16:creationId xmlns:a16="http://schemas.microsoft.com/office/drawing/2014/main" id="{796AF633-4147-4BF7-9248-CD6649262BF4}"/>
                  </a:ext>
                </a:extLst>
              </p:cNvPr>
              <p:cNvSpPr/>
              <p:nvPr/>
            </p:nvSpPr>
            <p:spPr>
              <a:xfrm>
                <a:off x="3924966" y="2877550"/>
                <a:ext cx="108384" cy="108384"/>
              </a:xfrm>
              <a:custGeom>
                <a:avLst/>
                <a:gdLst>
                  <a:gd name="connsiteX0" fmla="*/ 108385 w 108384"/>
                  <a:gd name="connsiteY0" fmla="*/ 54216 h 108384"/>
                  <a:gd name="connsiteX1" fmla="*/ 54216 w 108384"/>
                  <a:gd name="connsiteY1" fmla="*/ 108385 h 108384"/>
                  <a:gd name="connsiteX2" fmla="*/ 0 w 108384"/>
                  <a:gd name="connsiteY2" fmla="*/ 54216 h 108384"/>
                  <a:gd name="connsiteX3" fmla="*/ 54216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34"/>
                      <a:pt x="84125" y="108385"/>
                      <a:pt x="54216" y="108385"/>
                    </a:cubicBezTo>
                    <a:cubicBezTo>
                      <a:pt x="24260" y="108385"/>
                      <a:pt x="0" y="84134"/>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42" name="Freeform: Shape 41">
                <a:extLst>
                  <a:ext uri="{FF2B5EF4-FFF2-40B4-BE49-F238E27FC236}">
                    <a16:creationId xmlns:a16="http://schemas.microsoft.com/office/drawing/2014/main" id="{D22D9FB0-2516-40A9-AF14-31FBE03EE870}"/>
                  </a:ext>
                </a:extLst>
              </p:cNvPr>
              <p:cNvSpPr/>
              <p:nvPr/>
            </p:nvSpPr>
            <p:spPr>
              <a:xfrm>
                <a:off x="4140098" y="2801502"/>
                <a:ext cx="108384" cy="108384"/>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16" y="108385"/>
                    </a:cubicBezTo>
                    <a:cubicBezTo>
                      <a:pt x="24298" y="108385"/>
                      <a:pt x="0" y="84125"/>
                      <a:pt x="0" y="54178"/>
                    </a:cubicBezTo>
                    <a:cubicBezTo>
                      <a:pt x="0" y="24260"/>
                      <a:pt x="24298" y="0"/>
                      <a:pt x="54216"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43" name="Freeform: Shape 42">
                <a:extLst>
                  <a:ext uri="{FF2B5EF4-FFF2-40B4-BE49-F238E27FC236}">
                    <a16:creationId xmlns:a16="http://schemas.microsoft.com/office/drawing/2014/main" id="{F7F983AC-A9A6-4EAD-A85C-A9280C74111D}"/>
                  </a:ext>
                </a:extLst>
              </p:cNvPr>
              <p:cNvSpPr/>
              <p:nvPr/>
            </p:nvSpPr>
            <p:spPr>
              <a:xfrm>
                <a:off x="4355268" y="2721140"/>
                <a:ext cx="108384" cy="108375"/>
              </a:xfrm>
              <a:custGeom>
                <a:avLst/>
                <a:gdLst>
                  <a:gd name="connsiteX0" fmla="*/ 108385 w 108384"/>
                  <a:gd name="connsiteY0" fmla="*/ 54169 h 108375"/>
                  <a:gd name="connsiteX1" fmla="*/ 54178 w 108384"/>
                  <a:gd name="connsiteY1" fmla="*/ 108375 h 108375"/>
                  <a:gd name="connsiteX2" fmla="*/ 0 w 108384"/>
                  <a:gd name="connsiteY2" fmla="*/ 54169 h 108375"/>
                  <a:gd name="connsiteX3" fmla="*/ 54178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087"/>
                      <a:pt x="84087" y="108375"/>
                      <a:pt x="54178" y="108375"/>
                    </a:cubicBezTo>
                    <a:cubicBezTo>
                      <a:pt x="24260" y="108375"/>
                      <a:pt x="0" y="84087"/>
                      <a:pt x="0" y="54169"/>
                    </a:cubicBezTo>
                    <a:cubicBezTo>
                      <a:pt x="0" y="24251"/>
                      <a:pt x="24260" y="0"/>
                      <a:pt x="54178" y="0"/>
                    </a:cubicBezTo>
                    <a:cubicBezTo>
                      <a:pt x="84087"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44" name="Freeform: Shape 43">
                <a:extLst>
                  <a:ext uri="{FF2B5EF4-FFF2-40B4-BE49-F238E27FC236}">
                    <a16:creationId xmlns:a16="http://schemas.microsoft.com/office/drawing/2014/main" id="{07B69933-4E3B-41D5-A848-161DB6139582}"/>
                  </a:ext>
                </a:extLst>
              </p:cNvPr>
              <p:cNvSpPr/>
              <p:nvPr/>
            </p:nvSpPr>
            <p:spPr>
              <a:xfrm>
                <a:off x="4570399" y="2728541"/>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45" name="Freeform: Shape 44">
                <a:extLst>
                  <a:ext uri="{FF2B5EF4-FFF2-40B4-BE49-F238E27FC236}">
                    <a16:creationId xmlns:a16="http://schemas.microsoft.com/office/drawing/2014/main" id="{C758A593-AEB6-4ABE-BCEA-E52A52F52A59}"/>
                  </a:ext>
                </a:extLst>
              </p:cNvPr>
              <p:cNvSpPr/>
              <p:nvPr/>
            </p:nvSpPr>
            <p:spPr>
              <a:xfrm>
                <a:off x="4785531" y="2713472"/>
                <a:ext cx="108384" cy="108384"/>
              </a:xfrm>
              <a:custGeom>
                <a:avLst/>
                <a:gdLst>
                  <a:gd name="connsiteX0" fmla="*/ 108385 w 108384"/>
                  <a:gd name="connsiteY0" fmla="*/ 54169 h 108384"/>
                  <a:gd name="connsiteX1" fmla="*/ 54207 w 108384"/>
                  <a:gd name="connsiteY1" fmla="*/ 108385 h 108384"/>
                  <a:gd name="connsiteX2" fmla="*/ 0 w 108384"/>
                  <a:gd name="connsiteY2" fmla="*/ 54169 h 108384"/>
                  <a:gd name="connsiteX3" fmla="*/ 54207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46" name="Freeform: Shape 45">
                <a:extLst>
                  <a:ext uri="{FF2B5EF4-FFF2-40B4-BE49-F238E27FC236}">
                    <a16:creationId xmlns:a16="http://schemas.microsoft.com/office/drawing/2014/main" id="{4BB12804-A37A-447B-AA0D-EAFA0F08BFDE}"/>
                  </a:ext>
                </a:extLst>
              </p:cNvPr>
              <p:cNvSpPr/>
              <p:nvPr/>
            </p:nvSpPr>
            <p:spPr>
              <a:xfrm>
                <a:off x="5000663" y="2699813"/>
                <a:ext cx="108384" cy="108384"/>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60" y="108385"/>
                      <a:pt x="0" y="84125"/>
                      <a:pt x="0" y="54216"/>
                    </a:cubicBezTo>
                    <a:cubicBezTo>
                      <a:pt x="0" y="24298"/>
                      <a:pt x="24260" y="0"/>
                      <a:pt x="54207" y="0"/>
                    </a:cubicBezTo>
                    <a:cubicBezTo>
                      <a:pt x="84125" y="0"/>
                      <a:pt x="108385" y="24298"/>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47" name="Freeform: Shape 46">
                <a:extLst>
                  <a:ext uri="{FF2B5EF4-FFF2-40B4-BE49-F238E27FC236}">
                    <a16:creationId xmlns:a16="http://schemas.microsoft.com/office/drawing/2014/main" id="{560B7FF5-47DD-4F34-B403-2A2953B99641}"/>
                  </a:ext>
                </a:extLst>
              </p:cNvPr>
              <p:cNvSpPr/>
              <p:nvPr/>
            </p:nvSpPr>
            <p:spPr>
              <a:xfrm>
                <a:off x="5215794" y="2652455"/>
                <a:ext cx="108384" cy="108384"/>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98" y="108385"/>
                      <a:pt x="0" y="84125"/>
                      <a:pt x="0" y="54207"/>
                    </a:cubicBezTo>
                    <a:cubicBezTo>
                      <a:pt x="0" y="24289"/>
                      <a:pt x="24298" y="0"/>
                      <a:pt x="54207" y="0"/>
                    </a:cubicBezTo>
                    <a:cubicBezTo>
                      <a:pt x="84125" y="0"/>
                      <a:pt x="108385" y="24289"/>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48" name="Freeform: Shape 47">
                <a:extLst>
                  <a:ext uri="{FF2B5EF4-FFF2-40B4-BE49-F238E27FC236}">
                    <a16:creationId xmlns:a16="http://schemas.microsoft.com/office/drawing/2014/main" id="{44CED432-BD7C-4600-B43D-0514813ECF5A}"/>
                  </a:ext>
                </a:extLst>
              </p:cNvPr>
              <p:cNvSpPr/>
              <p:nvPr/>
            </p:nvSpPr>
            <p:spPr>
              <a:xfrm>
                <a:off x="5430964" y="2604639"/>
                <a:ext cx="108384" cy="108346"/>
              </a:xfrm>
              <a:custGeom>
                <a:avLst/>
                <a:gdLst>
                  <a:gd name="connsiteX0" fmla="*/ 108385 w 108384"/>
                  <a:gd name="connsiteY0" fmla="*/ 54178 h 108346"/>
                  <a:gd name="connsiteX1" fmla="*/ 54169 w 108384"/>
                  <a:gd name="connsiteY1" fmla="*/ 108347 h 108346"/>
                  <a:gd name="connsiteX2" fmla="*/ 0 w 108384"/>
                  <a:gd name="connsiteY2" fmla="*/ 54178 h 108346"/>
                  <a:gd name="connsiteX3" fmla="*/ 54169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69" y="108347"/>
                    </a:cubicBezTo>
                    <a:cubicBezTo>
                      <a:pt x="24260" y="108347"/>
                      <a:pt x="0" y="84087"/>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49" name="Freeform: Shape 48">
                <a:extLst>
                  <a:ext uri="{FF2B5EF4-FFF2-40B4-BE49-F238E27FC236}">
                    <a16:creationId xmlns:a16="http://schemas.microsoft.com/office/drawing/2014/main" id="{AEE9E760-84DD-4D89-9D9E-6DDF9245428E}"/>
                  </a:ext>
                </a:extLst>
              </p:cNvPr>
              <p:cNvSpPr/>
              <p:nvPr/>
            </p:nvSpPr>
            <p:spPr>
              <a:xfrm>
                <a:off x="5646096" y="2567063"/>
                <a:ext cx="108384" cy="108384"/>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51" y="108385"/>
                      <a:pt x="0" y="84125"/>
                      <a:pt x="0" y="54207"/>
                    </a:cubicBezTo>
                    <a:cubicBezTo>
                      <a:pt x="0" y="24260"/>
                      <a:pt x="24251"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0" name="Freeform: Shape 49">
                <a:extLst>
                  <a:ext uri="{FF2B5EF4-FFF2-40B4-BE49-F238E27FC236}">
                    <a16:creationId xmlns:a16="http://schemas.microsoft.com/office/drawing/2014/main" id="{A0EFE7C2-256A-4455-B366-6C806E99FAB8}"/>
                  </a:ext>
                </a:extLst>
              </p:cNvPr>
              <p:cNvSpPr/>
              <p:nvPr/>
            </p:nvSpPr>
            <p:spPr>
              <a:xfrm>
                <a:off x="5861227" y="2578779"/>
                <a:ext cx="108375" cy="108384"/>
              </a:xfrm>
              <a:custGeom>
                <a:avLst/>
                <a:gdLst>
                  <a:gd name="connsiteX0" fmla="*/ 108376 w 108375"/>
                  <a:gd name="connsiteY0" fmla="*/ 54216 h 108384"/>
                  <a:gd name="connsiteX1" fmla="*/ 54207 w 108375"/>
                  <a:gd name="connsiteY1" fmla="*/ 108385 h 108384"/>
                  <a:gd name="connsiteX2" fmla="*/ 0 w 108375"/>
                  <a:gd name="connsiteY2" fmla="*/ 54216 h 108384"/>
                  <a:gd name="connsiteX3" fmla="*/ 54207 w 108375"/>
                  <a:gd name="connsiteY3" fmla="*/ 0 h 108384"/>
                  <a:gd name="connsiteX4" fmla="*/ 108376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16"/>
                    </a:moveTo>
                    <a:cubicBezTo>
                      <a:pt x="108376" y="84125"/>
                      <a:pt x="84125" y="108385"/>
                      <a:pt x="54207" y="108385"/>
                    </a:cubicBezTo>
                    <a:cubicBezTo>
                      <a:pt x="24251" y="108385"/>
                      <a:pt x="0" y="84125"/>
                      <a:pt x="0" y="54216"/>
                    </a:cubicBezTo>
                    <a:cubicBezTo>
                      <a:pt x="0" y="24260"/>
                      <a:pt x="24251" y="0"/>
                      <a:pt x="54207" y="0"/>
                    </a:cubicBezTo>
                    <a:cubicBezTo>
                      <a:pt x="84125" y="0"/>
                      <a:pt x="108376" y="24260"/>
                      <a:pt x="108376"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1" name="Freeform: Shape 50">
                <a:extLst>
                  <a:ext uri="{FF2B5EF4-FFF2-40B4-BE49-F238E27FC236}">
                    <a16:creationId xmlns:a16="http://schemas.microsoft.com/office/drawing/2014/main" id="{73B1BB8B-5715-4C2A-AF93-657BA8B73A9A}"/>
                  </a:ext>
                </a:extLst>
              </p:cNvPr>
              <p:cNvSpPr/>
              <p:nvPr/>
            </p:nvSpPr>
            <p:spPr>
              <a:xfrm>
                <a:off x="2849277" y="3550481"/>
                <a:ext cx="108384" cy="108384"/>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6" y="108385"/>
                      <a:pt x="54211" y="108385"/>
                    </a:cubicBezTo>
                    <a:cubicBezTo>
                      <a:pt x="24259" y="108385"/>
                      <a:pt x="0" y="84125"/>
                      <a:pt x="0" y="54169"/>
                    </a:cubicBezTo>
                    <a:cubicBezTo>
                      <a:pt x="0" y="24260"/>
                      <a:pt x="24259" y="0"/>
                      <a:pt x="54211" y="0"/>
                    </a:cubicBezTo>
                    <a:cubicBezTo>
                      <a:pt x="84126" y="0"/>
                      <a:pt x="108384" y="24260"/>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2" name="Freeform: Shape 51">
                <a:extLst>
                  <a:ext uri="{FF2B5EF4-FFF2-40B4-BE49-F238E27FC236}">
                    <a16:creationId xmlns:a16="http://schemas.microsoft.com/office/drawing/2014/main" id="{83BE8F52-749D-463F-A6FF-7C4B90FF048B}"/>
                  </a:ext>
                </a:extLst>
              </p:cNvPr>
              <p:cNvSpPr/>
              <p:nvPr/>
            </p:nvSpPr>
            <p:spPr>
              <a:xfrm>
                <a:off x="3064408" y="3430381"/>
                <a:ext cx="108384" cy="108375"/>
              </a:xfrm>
              <a:custGeom>
                <a:avLst/>
                <a:gdLst>
                  <a:gd name="connsiteX0" fmla="*/ 108384 w 108384"/>
                  <a:gd name="connsiteY0" fmla="*/ 54207 h 108375"/>
                  <a:gd name="connsiteX1" fmla="*/ 54211 w 108384"/>
                  <a:gd name="connsiteY1" fmla="*/ 108376 h 108375"/>
                  <a:gd name="connsiteX2" fmla="*/ 0 w 108384"/>
                  <a:gd name="connsiteY2" fmla="*/ 54207 h 108375"/>
                  <a:gd name="connsiteX3" fmla="*/ 54211 w 108384"/>
                  <a:gd name="connsiteY3" fmla="*/ 0 h 108375"/>
                  <a:gd name="connsiteX4" fmla="*/ 108384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4" y="54207"/>
                    </a:moveTo>
                    <a:cubicBezTo>
                      <a:pt x="108384" y="84125"/>
                      <a:pt x="84125" y="108376"/>
                      <a:pt x="54211" y="108376"/>
                    </a:cubicBezTo>
                    <a:cubicBezTo>
                      <a:pt x="24258" y="108376"/>
                      <a:pt x="0" y="84125"/>
                      <a:pt x="0" y="54207"/>
                    </a:cubicBezTo>
                    <a:cubicBezTo>
                      <a:pt x="0" y="24289"/>
                      <a:pt x="24258" y="0"/>
                      <a:pt x="54211" y="0"/>
                    </a:cubicBezTo>
                    <a:cubicBezTo>
                      <a:pt x="84125" y="0"/>
                      <a:pt x="108384" y="24289"/>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53" name="Freeform: Shape 52">
                <a:extLst>
                  <a:ext uri="{FF2B5EF4-FFF2-40B4-BE49-F238E27FC236}">
                    <a16:creationId xmlns:a16="http://schemas.microsoft.com/office/drawing/2014/main" id="{1D0B80D7-77BE-48FE-BCE4-96BB55B66448}"/>
                  </a:ext>
                </a:extLst>
              </p:cNvPr>
              <p:cNvSpPr/>
              <p:nvPr/>
            </p:nvSpPr>
            <p:spPr>
              <a:xfrm>
                <a:off x="3279576" y="3146936"/>
                <a:ext cx="108380" cy="108385"/>
              </a:xfrm>
              <a:custGeom>
                <a:avLst/>
                <a:gdLst>
                  <a:gd name="connsiteX0" fmla="*/ 108380 w 108380"/>
                  <a:gd name="connsiteY0" fmla="*/ 54169 h 108385"/>
                  <a:gd name="connsiteX1" fmla="*/ 54173 w 108380"/>
                  <a:gd name="connsiteY1" fmla="*/ 108385 h 108385"/>
                  <a:gd name="connsiteX2" fmla="*/ 0 w 108380"/>
                  <a:gd name="connsiteY2" fmla="*/ 54169 h 108385"/>
                  <a:gd name="connsiteX3" fmla="*/ 54173 w 108380"/>
                  <a:gd name="connsiteY3" fmla="*/ 0 h 108385"/>
                  <a:gd name="connsiteX4" fmla="*/ 108380 w 108380"/>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0" h="108385">
                    <a:moveTo>
                      <a:pt x="108380" y="54169"/>
                    </a:moveTo>
                    <a:cubicBezTo>
                      <a:pt x="108380" y="84125"/>
                      <a:pt x="84088" y="108385"/>
                      <a:pt x="54173" y="108385"/>
                    </a:cubicBezTo>
                    <a:cubicBezTo>
                      <a:pt x="24259" y="108385"/>
                      <a:pt x="0" y="84125"/>
                      <a:pt x="0" y="54169"/>
                    </a:cubicBezTo>
                    <a:cubicBezTo>
                      <a:pt x="0" y="24260"/>
                      <a:pt x="24259" y="0"/>
                      <a:pt x="54173" y="0"/>
                    </a:cubicBezTo>
                    <a:cubicBezTo>
                      <a:pt x="84088" y="0"/>
                      <a:pt x="108380" y="24260"/>
                      <a:pt x="108380"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4" name="Freeform: Shape 53">
                <a:extLst>
                  <a:ext uri="{FF2B5EF4-FFF2-40B4-BE49-F238E27FC236}">
                    <a16:creationId xmlns:a16="http://schemas.microsoft.com/office/drawing/2014/main" id="{4AB87C61-1506-463C-BFA8-92AB596C3145}"/>
                  </a:ext>
                </a:extLst>
              </p:cNvPr>
              <p:cNvSpPr/>
              <p:nvPr/>
            </p:nvSpPr>
            <p:spPr>
              <a:xfrm>
                <a:off x="3494703" y="2585742"/>
                <a:ext cx="108384" cy="108385"/>
              </a:xfrm>
              <a:custGeom>
                <a:avLst/>
                <a:gdLst>
                  <a:gd name="connsiteX0" fmla="*/ 108385 w 108384"/>
                  <a:gd name="connsiteY0" fmla="*/ 54169 h 108385"/>
                  <a:gd name="connsiteX1" fmla="*/ 54178 w 108384"/>
                  <a:gd name="connsiteY1" fmla="*/ 108385 h 108385"/>
                  <a:gd name="connsiteX2" fmla="*/ 0 w 108384"/>
                  <a:gd name="connsiteY2" fmla="*/ 54169 h 108385"/>
                  <a:gd name="connsiteX3" fmla="*/ 54178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5" name="Freeform: Shape 54">
                <a:extLst>
                  <a:ext uri="{FF2B5EF4-FFF2-40B4-BE49-F238E27FC236}">
                    <a16:creationId xmlns:a16="http://schemas.microsoft.com/office/drawing/2014/main" id="{4F0D33A6-BC2E-4266-85D9-81E0CD1971D4}"/>
                  </a:ext>
                </a:extLst>
              </p:cNvPr>
              <p:cNvSpPr/>
              <p:nvPr/>
            </p:nvSpPr>
            <p:spPr>
              <a:xfrm>
                <a:off x="3709835" y="2018071"/>
                <a:ext cx="108385" cy="108384"/>
              </a:xfrm>
              <a:custGeom>
                <a:avLst/>
                <a:gdLst>
                  <a:gd name="connsiteX0" fmla="*/ 108385 w 108385"/>
                  <a:gd name="connsiteY0" fmla="*/ 54178 h 108384"/>
                  <a:gd name="connsiteX1" fmla="*/ 54178 w 108385"/>
                  <a:gd name="connsiteY1" fmla="*/ 108385 h 108384"/>
                  <a:gd name="connsiteX2" fmla="*/ 0 w 108385"/>
                  <a:gd name="connsiteY2" fmla="*/ 54178 h 108384"/>
                  <a:gd name="connsiteX3" fmla="*/ 54178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56" name="Freeform: Shape 55">
                <a:extLst>
                  <a:ext uri="{FF2B5EF4-FFF2-40B4-BE49-F238E27FC236}">
                    <a16:creationId xmlns:a16="http://schemas.microsoft.com/office/drawing/2014/main" id="{1DD057CE-587A-4EB6-B6A7-4B56DBB83E3B}"/>
                  </a:ext>
                </a:extLst>
              </p:cNvPr>
              <p:cNvSpPr/>
              <p:nvPr/>
            </p:nvSpPr>
            <p:spPr>
              <a:xfrm>
                <a:off x="3924966" y="1651843"/>
                <a:ext cx="108384" cy="108383"/>
              </a:xfrm>
              <a:custGeom>
                <a:avLst/>
                <a:gdLst>
                  <a:gd name="connsiteX0" fmla="*/ 108385 w 108384"/>
                  <a:gd name="connsiteY0" fmla="*/ 54173 h 108383"/>
                  <a:gd name="connsiteX1" fmla="*/ 54216 w 108384"/>
                  <a:gd name="connsiteY1" fmla="*/ 108384 h 108383"/>
                  <a:gd name="connsiteX2" fmla="*/ 0 w 108384"/>
                  <a:gd name="connsiteY2" fmla="*/ 54173 h 108383"/>
                  <a:gd name="connsiteX3" fmla="*/ 54216 w 108384"/>
                  <a:gd name="connsiteY3" fmla="*/ 0 h 108383"/>
                  <a:gd name="connsiteX4" fmla="*/ 108385 w 108384"/>
                  <a:gd name="connsiteY4" fmla="*/ 54173 h 108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3">
                    <a:moveTo>
                      <a:pt x="108385" y="54173"/>
                    </a:moveTo>
                    <a:cubicBezTo>
                      <a:pt x="108385" y="84125"/>
                      <a:pt x="84125" y="108384"/>
                      <a:pt x="54216" y="108384"/>
                    </a:cubicBezTo>
                    <a:cubicBezTo>
                      <a:pt x="24260" y="108384"/>
                      <a:pt x="0" y="84125"/>
                      <a:pt x="0" y="54173"/>
                    </a:cubicBezTo>
                    <a:cubicBezTo>
                      <a:pt x="0" y="24259"/>
                      <a:pt x="24260" y="0"/>
                      <a:pt x="54216"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7" name="Freeform: Shape 56">
                <a:extLst>
                  <a:ext uri="{FF2B5EF4-FFF2-40B4-BE49-F238E27FC236}">
                    <a16:creationId xmlns:a16="http://schemas.microsoft.com/office/drawing/2014/main" id="{99156064-8DAD-4D25-AEE5-1B5847135DA7}"/>
                  </a:ext>
                </a:extLst>
              </p:cNvPr>
              <p:cNvSpPr/>
              <p:nvPr/>
            </p:nvSpPr>
            <p:spPr>
              <a:xfrm>
                <a:off x="4140098" y="1440841"/>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16" y="108384"/>
                    </a:cubicBezTo>
                    <a:cubicBezTo>
                      <a:pt x="24298" y="108384"/>
                      <a:pt x="0" y="84126"/>
                      <a:pt x="0" y="54211"/>
                    </a:cubicBezTo>
                    <a:cubicBezTo>
                      <a:pt x="0" y="24259"/>
                      <a:pt x="24298"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8" name="Freeform: Shape 57">
                <a:extLst>
                  <a:ext uri="{FF2B5EF4-FFF2-40B4-BE49-F238E27FC236}">
                    <a16:creationId xmlns:a16="http://schemas.microsoft.com/office/drawing/2014/main" id="{93A976A5-9BC3-4A1E-A685-A7FC881E9051}"/>
                  </a:ext>
                </a:extLst>
              </p:cNvPr>
              <p:cNvSpPr/>
              <p:nvPr/>
            </p:nvSpPr>
            <p:spPr>
              <a:xfrm>
                <a:off x="4355268" y="1348271"/>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087" y="108384"/>
                      <a:pt x="54178" y="108384"/>
                    </a:cubicBezTo>
                    <a:cubicBezTo>
                      <a:pt x="24260" y="108384"/>
                      <a:pt x="0" y="84125"/>
                      <a:pt x="0" y="54211"/>
                    </a:cubicBezTo>
                    <a:cubicBezTo>
                      <a:pt x="0" y="24259"/>
                      <a:pt x="24260" y="0"/>
                      <a:pt x="54178" y="0"/>
                    </a:cubicBezTo>
                    <a:cubicBezTo>
                      <a:pt x="84087"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9" name="Freeform: Shape 58">
                <a:extLst>
                  <a:ext uri="{FF2B5EF4-FFF2-40B4-BE49-F238E27FC236}">
                    <a16:creationId xmlns:a16="http://schemas.microsoft.com/office/drawing/2014/main" id="{C20E973A-9BB1-4026-A9B1-15265CD37241}"/>
                  </a:ext>
                </a:extLst>
              </p:cNvPr>
              <p:cNvSpPr/>
              <p:nvPr/>
            </p:nvSpPr>
            <p:spPr>
              <a:xfrm>
                <a:off x="4570399" y="1375544"/>
                <a:ext cx="108384" cy="108384"/>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8"/>
                      <a:pt x="24260" y="0"/>
                      <a:pt x="54178"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0" name="Freeform: Shape 59">
                <a:extLst>
                  <a:ext uri="{FF2B5EF4-FFF2-40B4-BE49-F238E27FC236}">
                    <a16:creationId xmlns:a16="http://schemas.microsoft.com/office/drawing/2014/main" id="{AB4FB702-5544-446A-9DA5-14F63198DA57}"/>
                  </a:ext>
                </a:extLst>
              </p:cNvPr>
              <p:cNvSpPr/>
              <p:nvPr/>
            </p:nvSpPr>
            <p:spPr>
              <a:xfrm>
                <a:off x="4785531" y="1393738"/>
                <a:ext cx="108384" cy="108384"/>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8"/>
                      <a:pt x="84125" y="108384"/>
                      <a:pt x="54207" y="108384"/>
                    </a:cubicBezTo>
                    <a:cubicBezTo>
                      <a:pt x="24260" y="108384"/>
                      <a:pt x="0" y="84088"/>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1" name="Freeform: Shape 60">
                <a:extLst>
                  <a:ext uri="{FF2B5EF4-FFF2-40B4-BE49-F238E27FC236}">
                    <a16:creationId xmlns:a16="http://schemas.microsoft.com/office/drawing/2014/main" id="{9CBF5151-770D-457F-B80D-47D9C0933B15}"/>
                  </a:ext>
                </a:extLst>
              </p:cNvPr>
              <p:cNvSpPr/>
              <p:nvPr/>
            </p:nvSpPr>
            <p:spPr>
              <a:xfrm>
                <a:off x="5000663" y="1518827"/>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07" y="108384"/>
                    </a:cubicBezTo>
                    <a:cubicBezTo>
                      <a:pt x="24260" y="108384"/>
                      <a:pt x="0" y="84126"/>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62" name="Freeform: Shape 61">
                <a:extLst>
                  <a:ext uri="{FF2B5EF4-FFF2-40B4-BE49-F238E27FC236}">
                    <a16:creationId xmlns:a16="http://schemas.microsoft.com/office/drawing/2014/main" id="{CE23EF6B-CEDC-4FA6-8119-D9CCD5F6C4BE}"/>
                  </a:ext>
                </a:extLst>
              </p:cNvPr>
              <p:cNvSpPr/>
              <p:nvPr/>
            </p:nvSpPr>
            <p:spPr>
              <a:xfrm>
                <a:off x="5215794" y="1693217"/>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07" y="108384"/>
                    </a:cubicBezTo>
                    <a:cubicBezTo>
                      <a:pt x="24298" y="108384"/>
                      <a:pt x="0" y="84126"/>
                      <a:pt x="0" y="54211"/>
                    </a:cubicBezTo>
                    <a:cubicBezTo>
                      <a:pt x="0" y="24259"/>
                      <a:pt x="24298"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63" name="Freeform: Shape 62">
                <a:extLst>
                  <a:ext uri="{FF2B5EF4-FFF2-40B4-BE49-F238E27FC236}">
                    <a16:creationId xmlns:a16="http://schemas.microsoft.com/office/drawing/2014/main" id="{E8128424-22B2-4EF1-8D00-393DAC51C309}"/>
                  </a:ext>
                </a:extLst>
              </p:cNvPr>
              <p:cNvSpPr/>
              <p:nvPr/>
            </p:nvSpPr>
            <p:spPr>
              <a:xfrm>
                <a:off x="5430964" y="1824558"/>
                <a:ext cx="108384" cy="108384"/>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4" name="Freeform: Shape 63">
                <a:extLst>
                  <a:ext uri="{FF2B5EF4-FFF2-40B4-BE49-F238E27FC236}">
                    <a16:creationId xmlns:a16="http://schemas.microsoft.com/office/drawing/2014/main" id="{6DA1C672-83CF-4FED-8B2E-24D00688E1A9}"/>
                  </a:ext>
                </a:extLst>
              </p:cNvPr>
              <p:cNvSpPr/>
              <p:nvPr/>
            </p:nvSpPr>
            <p:spPr>
              <a:xfrm>
                <a:off x="5646096" y="1989385"/>
                <a:ext cx="108384" cy="108343"/>
              </a:xfrm>
              <a:custGeom>
                <a:avLst/>
                <a:gdLst>
                  <a:gd name="connsiteX0" fmla="*/ 108385 w 108384"/>
                  <a:gd name="connsiteY0" fmla="*/ 54174 h 108343"/>
                  <a:gd name="connsiteX1" fmla="*/ 54169 w 108384"/>
                  <a:gd name="connsiteY1" fmla="*/ 108343 h 108343"/>
                  <a:gd name="connsiteX2" fmla="*/ 0 w 108384"/>
                  <a:gd name="connsiteY2" fmla="*/ 54174 h 108343"/>
                  <a:gd name="connsiteX3" fmla="*/ 54169 w 108384"/>
                  <a:gd name="connsiteY3" fmla="*/ 0 h 108343"/>
                  <a:gd name="connsiteX4" fmla="*/ 108385 w 108384"/>
                  <a:gd name="connsiteY4" fmla="*/ 54174 h 10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3">
                    <a:moveTo>
                      <a:pt x="108385" y="54174"/>
                    </a:moveTo>
                    <a:cubicBezTo>
                      <a:pt x="108385" y="84092"/>
                      <a:pt x="84125" y="108343"/>
                      <a:pt x="54169" y="108343"/>
                    </a:cubicBezTo>
                    <a:cubicBezTo>
                      <a:pt x="24251" y="108343"/>
                      <a:pt x="0" y="84092"/>
                      <a:pt x="0" y="54174"/>
                    </a:cubicBezTo>
                    <a:cubicBezTo>
                      <a:pt x="0" y="24256"/>
                      <a:pt x="24251" y="0"/>
                      <a:pt x="54169" y="0"/>
                    </a:cubicBezTo>
                    <a:cubicBezTo>
                      <a:pt x="84125" y="0"/>
                      <a:pt x="108385" y="24256"/>
                      <a:pt x="108385" y="54174"/>
                    </a:cubicBezTo>
                  </a:path>
                </a:pathLst>
              </a:custGeom>
              <a:solidFill>
                <a:srgbClr val="38586E"/>
              </a:solidFill>
              <a:ln w="6750" cap="rnd">
                <a:solidFill>
                  <a:srgbClr val="38586E"/>
                </a:solidFill>
                <a:prstDash val="solid"/>
                <a:round/>
              </a:ln>
            </p:spPr>
            <p:txBody>
              <a:bodyPr rtlCol="0" anchor="ctr"/>
              <a:lstStyle/>
              <a:p>
                <a:endParaRPr lang="en-CA"/>
              </a:p>
            </p:txBody>
          </p:sp>
          <p:sp>
            <p:nvSpPr>
              <p:cNvPr id="65" name="Freeform: Shape 64">
                <a:extLst>
                  <a:ext uri="{FF2B5EF4-FFF2-40B4-BE49-F238E27FC236}">
                    <a16:creationId xmlns:a16="http://schemas.microsoft.com/office/drawing/2014/main" id="{07BAE921-71D4-4784-8A30-60131AF14AB7}"/>
                  </a:ext>
                </a:extLst>
              </p:cNvPr>
              <p:cNvSpPr/>
              <p:nvPr/>
            </p:nvSpPr>
            <p:spPr>
              <a:xfrm>
                <a:off x="5861227" y="2137914"/>
                <a:ext cx="108375" cy="108384"/>
              </a:xfrm>
              <a:custGeom>
                <a:avLst/>
                <a:gdLst>
                  <a:gd name="connsiteX0" fmla="*/ 108376 w 108375"/>
                  <a:gd name="connsiteY0" fmla="*/ 54216 h 108384"/>
                  <a:gd name="connsiteX1" fmla="*/ 54207 w 108375"/>
                  <a:gd name="connsiteY1" fmla="*/ 108385 h 108384"/>
                  <a:gd name="connsiteX2" fmla="*/ 0 w 108375"/>
                  <a:gd name="connsiteY2" fmla="*/ 54216 h 108384"/>
                  <a:gd name="connsiteX3" fmla="*/ 54207 w 108375"/>
                  <a:gd name="connsiteY3" fmla="*/ 0 h 108384"/>
                  <a:gd name="connsiteX4" fmla="*/ 108376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16"/>
                    </a:moveTo>
                    <a:cubicBezTo>
                      <a:pt x="108376" y="84125"/>
                      <a:pt x="84125" y="108385"/>
                      <a:pt x="54207" y="108385"/>
                    </a:cubicBezTo>
                    <a:cubicBezTo>
                      <a:pt x="24251" y="108385"/>
                      <a:pt x="0" y="84125"/>
                      <a:pt x="0" y="54216"/>
                    </a:cubicBezTo>
                    <a:cubicBezTo>
                      <a:pt x="0" y="24260"/>
                      <a:pt x="24251" y="0"/>
                      <a:pt x="54207" y="0"/>
                    </a:cubicBezTo>
                    <a:cubicBezTo>
                      <a:pt x="84125" y="0"/>
                      <a:pt x="108376" y="24260"/>
                      <a:pt x="108376"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66" name="Freeform: Shape 65">
                <a:extLst>
                  <a:ext uri="{FF2B5EF4-FFF2-40B4-BE49-F238E27FC236}">
                    <a16:creationId xmlns:a16="http://schemas.microsoft.com/office/drawing/2014/main" id="{E26A1B7A-DA69-4571-A4B5-E7600A7AE64C}"/>
                  </a:ext>
                </a:extLst>
              </p:cNvPr>
              <p:cNvSpPr/>
              <p:nvPr/>
            </p:nvSpPr>
            <p:spPr>
              <a:xfrm>
                <a:off x="2903487" y="1402481"/>
                <a:ext cx="3011946" cy="2202168"/>
              </a:xfrm>
              <a:custGeom>
                <a:avLst/>
                <a:gdLst>
                  <a:gd name="connsiteX0" fmla="*/ 0 w 3011946"/>
                  <a:gd name="connsiteY0" fmla="*/ 2202169 h 2202168"/>
                  <a:gd name="connsiteX1" fmla="*/ 215132 w 3011946"/>
                  <a:gd name="connsiteY1" fmla="*/ 2082106 h 2202168"/>
                  <a:gd name="connsiteX2" fmla="*/ 430262 w 3011946"/>
                  <a:gd name="connsiteY2" fmla="*/ 1798623 h 2202168"/>
                  <a:gd name="connsiteX3" fmla="*/ 645394 w 3011946"/>
                  <a:gd name="connsiteY3" fmla="*/ 1237429 h 2202168"/>
                  <a:gd name="connsiteX4" fmla="*/ 860526 w 3011946"/>
                  <a:gd name="connsiteY4" fmla="*/ 669768 h 2202168"/>
                  <a:gd name="connsiteX5" fmla="*/ 1075695 w 3011946"/>
                  <a:gd name="connsiteY5" fmla="*/ 303535 h 2202168"/>
                  <a:gd name="connsiteX6" fmla="*/ 1290827 w 3011946"/>
                  <a:gd name="connsiteY6" fmla="*/ 92571 h 2202168"/>
                  <a:gd name="connsiteX7" fmla="*/ 1505959 w 3011946"/>
                  <a:gd name="connsiteY7" fmla="*/ 0 h 2202168"/>
                  <a:gd name="connsiteX8" fmla="*/ 1721090 w 3011946"/>
                  <a:gd name="connsiteY8" fmla="*/ 27236 h 2202168"/>
                  <a:gd name="connsiteX9" fmla="*/ 1936251 w 3011946"/>
                  <a:gd name="connsiteY9" fmla="*/ 45429 h 2202168"/>
                  <a:gd name="connsiteX10" fmla="*/ 2151382 w 3011946"/>
                  <a:gd name="connsiteY10" fmla="*/ 170557 h 2202168"/>
                  <a:gd name="connsiteX11" fmla="*/ 2366514 w 3011946"/>
                  <a:gd name="connsiteY11" fmla="*/ 344946 h 2202168"/>
                  <a:gd name="connsiteX12" fmla="*/ 2581646 w 3011946"/>
                  <a:gd name="connsiteY12" fmla="*/ 476250 h 2202168"/>
                  <a:gd name="connsiteX13" fmla="*/ 2796777 w 3011946"/>
                  <a:gd name="connsiteY13" fmla="*/ 641078 h 2202168"/>
                  <a:gd name="connsiteX14" fmla="*/ 3011947 w 3011946"/>
                  <a:gd name="connsiteY14" fmla="*/ 789649 h 220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1946" h="2202168">
                    <a:moveTo>
                      <a:pt x="0" y="2202169"/>
                    </a:moveTo>
                    <a:lnTo>
                      <a:pt x="215132" y="2082106"/>
                    </a:lnTo>
                    <a:lnTo>
                      <a:pt x="430262" y="1798623"/>
                    </a:lnTo>
                    <a:lnTo>
                      <a:pt x="645394" y="1237429"/>
                    </a:lnTo>
                    <a:lnTo>
                      <a:pt x="860526" y="669768"/>
                    </a:lnTo>
                    <a:lnTo>
                      <a:pt x="1075695" y="303535"/>
                    </a:lnTo>
                    <a:lnTo>
                      <a:pt x="1290827" y="92571"/>
                    </a:lnTo>
                    <a:lnTo>
                      <a:pt x="1505959" y="0"/>
                    </a:lnTo>
                    <a:lnTo>
                      <a:pt x="1721090" y="27236"/>
                    </a:lnTo>
                    <a:lnTo>
                      <a:pt x="1936251" y="45429"/>
                    </a:lnTo>
                    <a:lnTo>
                      <a:pt x="2151382" y="170557"/>
                    </a:lnTo>
                    <a:lnTo>
                      <a:pt x="2366514" y="344946"/>
                    </a:lnTo>
                    <a:lnTo>
                      <a:pt x="2581646" y="476250"/>
                    </a:lnTo>
                    <a:lnTo>
                      <a:pt x="2796777" y="641078"/>
                    </a:lnTo>
                    <a:lnTo>
                      <a:pt x="3011947" y="789649"/>
                    </a:lnTo>
                  </a:path>
                </a:pathLst>
              </a:custGeom>
              <a:noFill/>
              <a:ln w="22359" cap="flat">
                <a:solidFill>
                  <a:srgbClr val="38586E"/>
                </a:solidFill>
                <a:prstDash val="solid"/>
                <a:round/>
              </a:ln>
            </p:spPr>
            <p:txBody>
              <a:bodyPr rtlCol="0" anchor="ctr"/>
              <a:lstStyle/>
              <a:p>
                <a:endParaRPr lang="en-CA"/>
              </a:p>
            </p:txBody>
          </p:sp>
          <p:sp>
            <p:nvSpPr>
              <p:cNvPr id="67" name="Freeform: Shape 66">
                <a:extLst>
                  <a:ext uri="{FF2B5EF4-FFF2-40B4-BE49-F238E27FC236}">
                    <a16:creationId xmlns:a16="http://schemas.microsoft.com/office/drawing/2014/main" id="{512EF7BD-6291-4FB3-8125-C84A8A29535F}"/>
                  </a:ext>
                </a:extLst>
              </p:cNvPr>
              <p:cNvSpPr/>
              <p:nvPr/>
            </p:nvSpPr>
            <p:spPr>
              <a:xfrm>
                <a:off x="2903487" y="2621270"/>
                <a:ext cx="3011946" cy="1035329"/>
              </a:xfrm>
              <a:custGeom>
                <a:avLst/>
                <a:gdLst>
                  <a:gd name="connsiteX0" fmla="*/ 0 w 3011946"/>
                  <a:gd name="connsiteY0" fmla="*/ 1035329 h 1035329"/>
                  <a:gd name="connsiteX1" fmla="*/ 215132 w 3011946"/>
                  <a:gd name="connsiteY1" fmla="*/ 997744 h 1035329"/>
                  <a:gd name="connsiteX2" fmla="*/ 430262 w 3011946"/>
                  <a:gd name="connsiteY2" fmla="*/ 909971 h 1035329"/>
                  <a:gd name="connsiteX3" fmla="*/ 645394 w 3011946"/>
                  <a:gd name="connsiteY3" fmla="*/ 719547 h 1035329"/>
                  <a:gd name="connsiteX4" fmla="*/ 860526 w 3011946"/>
                  <a:gd name="connsiteY4" fmla="*/ 487528 h 1035329"/>
                  <a:gd name="connsiteX5" fmla="*/ 1075695 w 3011946"/>
                  <a:gd name="connsiteY5" fmla="*/ 310496 h 1035329"/>
                  <a:gd name="connsiteX6" fmla="*/ 1290827 w 3011946"/>
                  <a:gd name="connsiteY6" fmla="*/ 234410 h 1035329"/>
                  <a:gd name="connsiteX7" fmla="*/ 1505959 w 3011946"/>
                  <a:gd name="connsiteY7" fmla="*/ 154038 h 1035329"/>
                  <a:gd name="connsiteX8" fmla="*/ 1721090 w 3011946"/>
                  <a:gd name="connsiteY8" fmla="*/ 161439 h 1035329"/>
                  <a:gd name="connsiteX9" fmla="*/ 1936251 w 3011946"/>
                  <a:gd name="connsiteY9" fmla="*/ 146371 h 1035329"/>
                  <a:gd name="connsiteX10" fmla="*/ 2151382 w 3011946"/>
                  <a:gd name="connsiteY10" fmla="*/ 132759 h 1035329"/>
                  <a:gd name="connsiteX11" fmla="*/ 2366514 w 3011946"/>
                  <a:gd name="connsiteY11" fmla="*/ 85392 h 1035329"/>
                  <a:gd name="connsiteX12" fmla="*/ 2581646 w 3011946"/>
                  <a:gd name="connsiteY12" fmla="*/ 37548 h 1035329"/>
                  <a:gd name="connsiteX13" fmla="*/ 2796777 w 3011946"/>
                  <a:gd name="connsiteY13" fmla="*/ 0 h 1035329"/>
                  <a:gd name="connsiteX14" fmla="*/ 3011947 w 3011946"/>
                  <a:gd name="connsiteY14" fmla="*/ 11725 h 103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1946" h="1035329">
                    <a:moveTo>
                      <a:pt x="0" y="1035329"/>
                    </a:moveTo>
                    <a:lnTo>
                      <a:pt x="215132" y="997744"/>
                    </a:lnTo>
                    <a:lnTo>
                      <a:pt x="430262" y="909971"/>
                    </a:lnTo>
                    <a:lnTo>
                      <a:pt x="645394" y="719547"/>
                    </a:lnTo>
                    <a:lnTo>
                      <a:pt x="860526" y="487528"/>
                    </a:lnTo>
                    <a:lnTo>
                      <a:pt x="1075695" y="310496"/>
                    </a:lnTo>
                    <a:lnTo>
                      <a:pt x="1290827" y="234410"/>
                    </a:lnTo>
                    <a:lnTo>
                      <a:pt x="1505959" y="154038"/>
                    </a:lnTo>
                    <a:lnTo>
                      <a:pt x="1721090" y="161439"/>
                    </a:lnTo>
                    <a:lnTo>
                      <a:pt x="1936251" y="146371"/>
                    </a:lnTo>
                    <a:lnTo>
                      <a:pt x="2151382" y="132759"/>
                    </a:lnTo>
                    <a:lnTo>
                      <a:pt x="2366514" y="85392"/>
                    </a:lnTo>
                    <a:lnTo>
                      <a:pt x="2581646" y="37548"/>
                    </a:lnTo>
                    <a:lnTo>
                      <a:pt x="2796777" y="0"/>
                    </a:lnTo>
                    <a:lnTo>
                      <a:pt x="3011947" y="11725"/>
                    </a:lnTo>
                  </a:path>
                </a:pathLst>
              </a:custGeom>
              <a:noFill/>
              <a:ln w="22359" cap="flat">
                <a:solidFill>
                  <a:srgbClr val="C33B30"/>
                </a:solidFill>
                <a:prstDash val="solid"/>
                <a:round/>
              </a:ln>
            </p:spPr>
            <p:txBody>
              <a:bodyPr rtlCol="0" anchor="ctr"/>
              <a:lstStyle/>
              <a:p>
                <a:endParaRPr lang="en-CA"/>
              </a:p>
            </p:txBody>
          </p:sp>
          <p:sp>
            <p:nvSpPr>
              <p:cNvPr id="68" name="Freeform: Shape 67">
                <a:extLst>
                  <a:ext uri="{FF2B5EF4-FFF2-40B4-BE49-F238E27FC236}">
                    <a16:creationId xmlns:a16="http://schemas.microsoft.com/office/drawing/2014/main" id="{908C0B33-9DEF-402D-9292-41C685986CE5}"/>
                  </a:ext>
                </a:extLst>
              </p:cNvPr>
              <p:cNvSpPr/>
              <p:nvPr/>
            </p:nvSpPr>
            <p:spPr>
              <a:xfrm>
                <a:off x="2774379" y="1289782"/>
                <a:ext cx="3270128" cy="2479517"/>
              </a:xfrm>
              <a:custGeom>
                <a:avLst/>
                <a:gdLst>
                  <a:gd name="connsiteX0" fmla="*/ 0 w 3270128"/>
                  <a:gd name="connsiteY0" fmla="*/ 2479518 h 2479517"/>
                  <a:gd name="connsiteX1" fmla="*/ 3270129 w 3270128"/>
                  <a:gd name="connsiteY1" fmla="*/ 2479518 h 2479517"/>
                  <a:gd name="connsiteX2" fmla="*/ 3270129 w 3270128"/>
                  <a:gd name="connsiteY2" fmla="*/ 0 h 2479517"/>
                  <a:gd name="connsiteX3" fmla="*/ 0 w 3270128"/>
                  <a:gd name="connsiteY3" fmla="*/ 0 h 2479517"/>
                </a:gdLst>
                <a:ahLst/>
                <a:cxnLst>
                  <a:cxn ang="0">
                    <a:pos x="connsiteX0" y="connsiteY0"/>
                  </a:cxn>
                  <a:cxn ang="0">
                    <a:pos x="connsiteX1" y="connsiteY1"/>
                  </a:cxn>
                  <a:cxn ang="0">
                    <a:pos x="connsiteX2" y="connsiteY2"/>
                  </a:cxn>
                  <a:cxn ang="0">
                    <a:pos x="connsiteX3" y="connsiteY3"/>
                  </a:cxn>
                </a:cxnLst>
                <a:rect l="l" t="t" r="r" b="b"/>
                <a:pathLst>
                  <a:path w="3270128" h="2479517">
                    <a:moveTo>
                      <a:pt x="0" y="2479518"/>
                    </a:moveTo>
                    <a:lnTo>
                      <a:pt x="3270129" y="2479518"/>
                    </a:lnTo>
                    <a:lnTo>
                      <a:pt x="3270129" y="0"/>
                    </a:lnTo>
                    <a:lnTo>
                      <a:pt x="0" y="0"/>
                    </a:lnTo>
                    <a:close/>
                  </a:path>
                </a:pathLst>
              </a:custGeom>
              <a:noFill/>
              <a:ln w="10163" cap="rnd">
                <a:solidFill>
                  <a:srgbClr val="333333"/>
                </a:solidFill>
                <a:prstDash val="solid"/>
                <a:round/>
              </a:ln>
            </p:spPr>
            <p:txBody>
              <a:bodyPr rtlCol="0" anchor="ctr"/>
              <a:lstStyle/>
              <a:p>
                <a:endParaRPr lang="en-CA"/>
              </a:p>
            </p:txBody>
          </p:sp>
          <p:grpSp>
            <p:nvGrpSpPr>
              <p:cNvPr id="69" name="Graphic 5">
                <a:extLst>
                  <a:ext uri="{FF2B5EF4-FFF2-40B4-BE49-F238E27FC236}">
                    <a16:creationId xmlns:a16="http://schemas.microsoft.com/office/drawing/2014/main" id="{7756CAF6-1037-4C36-B8D2-64CD1FC0E98A}"/>
                  </a:ext>
                </a:extLst>
              </p:cNvPr>
              <p:cNvGrpSpPr/>
              <p:nvPr/>
            </p:nvGrpSpPr>
            <p:grpSpPr>
              <a:xfrm>
                <a:off x="2609812" y="3655664"/>
                <a:ext cx="113700" cy="63437"/>
                <a:chOff x="2609812" y="3655664"/>
                <a:chExt cx="113700" cy="63437"/>
              </a:xfrm>
            </p:grpSpPr>
            <p:sp>
              <p:nvSpPr>
                <p:cNvPr id="70" name="Freeform: Shape 69">
                  <a:extLst>
                    <a:ext uri="{FF2B5EF4-FFF2-40B4-BE49-F238E27FC236}">
                      <a16:creationId xmlns:a16="http://schemas.microsoft.com/office/drawing/2014/main" id="{B4D7F371-7E3D-4908-9529-5F63C69007AF}"/>
                    </a:ext>
                  </a:extLst>
                </p:cNvPr>
                <p:cNvSpPr/>
                <p:nvPr/>
              </p:nvSpPr>
              <p:spPr>
                <a:xfrm>
                  <a:off x="2609812" y="3656445"/>
                  <a:ext cx="38955" cy="61279"/>
                </a:xfrm>
                <a:custGeom>
                  <a:avLst/>
                  <a:gdLst>
                    <a:gd name="connsiteX0" fmla="*/ 19478 w 38955"/>
                    <a:gd name="connsiteY0" fmla="*/ 279 h 61279"/>
                    <a:gd name="connsiteX1" fmla="*/ 33133 w 38955"/>
                    <a:gd name="connsiteY1" fmla="*/ 6493 h 61279"/>
                    <a:gd name="connsiteX2" fmla="*/ 38974 w 38955"/>
                    <a:gd name="connsiteY2" fmla="*/ 30938 h 61279"/>
                    <a:gd name="connsiteX3" fmla="*/ 33058 w 38955"/>
                    <a:gd name="connsiteY3" fmla="*/ 55383 h 61279"/>
                    <a:gd name="connsiteX4" fmla="*/ 19478 w 38955"/>
                    <a:gd name="connsiteY4" fmla="*/ 61559 h 61279"/>
                    <a:gd name="connsiteX5" fmla="*/ 5376 w 38955"/>
                    <a:gd name="connsiteY5" fmla="*/ 54825 h 61279"/>
                    <a:gd name="connsiteX6" fmla="*/ 19 w 38955"/>
                    <a:gd name="connsiteY6" fmla="*/ 30789 h 61279"/>
                    <a:gd name="connsiteX7" fmla="*/ 5897 w 38955"/>
                    <a:gd name="connsiteY7" fmla="*/ 6418 h 61279"/>
                    <a:gd name="connsiteX8" fmla="*/ 19478 w 38955"/>
                    <a:gd name="connsiteY8" fmla="*/ 279 h 61279"/>
                    <a:gd name="connsiteX9" fmla="*/ 19478 w 38955"/>
                    <a:gd name="connsiteY9" fmla="*/ 9804 h 61279"/>
                    <a:gd name="connsiteX10" fmla="*/ 15757 w 38955"/>
                    <a:gd name="connsiteY10" fmla="*/ 11144 h 61279"/>
                    <a:gd name="connsiteX11" fmla="*/ 13227 w 38955"/>
                    <a:gd name="connsiteY11" fmla="*/ 15906 h 61279"/>
                    <a:gd name="connsiteX12" fmla="*/ 12036 w 38955"/>
                    <a:gd name="connsiteY12" fmla="*/ 30938 h 61279"/>
                    <a:gd name="connsiteX13" fmla="*/ 13115 w 38955"/>
                    <a:gd name="connsiteY13" fmla="*/ 45449 h 61279"/>
                    <a:gd name="connsiteX14" fmla="*/ 15794 w 38955"/>
                    <a:gd name="connsiteY14" fmla="*/ 50695 h 61279"/>
                    <a:gd name="connsiteX15" fmla="*/ 19478 w 38955"/>
                    <a:gd name="connsiteY15" fmla="*/ 51997 h 61279"/>
                    <a:gd name="connsiteX16" fmla="*/ 23199 w 38955"/>
                    <a:gd name="connsiteY16" fmla="*/ 50658 h 61279"/>
                    <a:gd name="connsiteX17" fmla="*/ 25766 w 38955"/>
                    <a:gd name="connsiteY17" fmla="*/ 45895 h 61279"/>
                    <a:gd name="connsiteX18" fmla="*/ 26919 w 38955"/>
                    <a:gd name="connsiteY18" fmla="*/ 30938 h 61279"/>
                    <a:gd name="connsiteX19" fmla="*/ 25878 w 38955"/>
                    <a:gd name="connsiteY19" fmla="*/ 16427 h 61279"/>
                    <a:gd name="connsiteX20" fmla="*/ 23199 w 38955"/>
                    <a:gd name="connsiteY20" fmla="*/ 11144 h 61279"/>
                    <a:gd name="connsiteX21" fmla="*/ 19478 w 38955"/>
                    <a:gd name="connsiteY21" fmla="*/ 9804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8" y="279"/>
                      </a:moveTo>
                      <a:cubicBezTo>
                        <a:pt x="25282" y="279"/>
                        <a:pt x="29859" y="2363"/>
                        <a:pt x="33133" y="6493"/>
                      </a:cubicBezTo>
                      <a:cubicBezTo>
                        <a:pt x="37002" y="11404"/>
                        <a:pt x="38974" y="19552"/>
                        <a:pt x="38974" y="30938"/>
                      </a:cubicBezTo>
                      <a:cubicBezTo>
                        <a:pt x="38974" y="42286"/>
                        <a:pt x="37002" y="50434"/>
                        <a:pt x="33058" y="55383"/>
                      </a:cubicBezTo>
                      <a:cubicBezTo>
                        <a:pt x="29821" y="59476"/>
                        <a:pt x="25282" y="61559"/>
                        <a:pt x="19478" y="61559"/>
                      </a:cubicBezTo>
                      <a:cubicBezTo>
                        <a:pt x="13636" y="61559"/>
                        <a:pt x="8948" y="59290"/>
                        <a:pt x="5376" y="54825"/>
                      </a:cubicBezTo>
                      <a:cubicBezTo>
                        <a:pt x="1805" y="50323"/>
                        <a:pt x="19" y="42323"/>
                        <a:pt x="19" y="30789"/>
                      </a:cubicBezTo>
                      <a:cubicBezTo>
                        <a:pt x="19" y="19515"/>
                        <a:pt x="1953" y="11367"/>
                        <a:pt x="5897" y="6418"/>
                      </a:cubicBezTo>
                      <a:cubicBezTo>
                        <a:pt x="9134" y="2326"/>
                        <a:pt x="13674" y="279"/>
                        <a:pt x="19478" y="279"/>
                      </a:cubicBezTo>
                      <a:moveTo>
                        <a:pt x="19478" y="9804"/>
                      </a:moveTo>
                      <a:cubicBezTo>
                        <a:pt x="18101" y="9804"/>
                        <a:pt x="16836" y="10251"/>
                        <a:pt x="15757" y="11144"/>
                      </a:cubicBezTo>
                      <a:cubicBezTo>
                        <a:pt x="14678" y="12037"/>
                        <a:pt x="13822" y="13599"/>
                        <a:pt x="13227" y="15906"/>
                      </a:cubicBezTo>
                      <a:cubicBezTo>
                        <a:pt x="12446" y="18883"/>
                        <a:pt x="12036" y="23906"/>
                        <a:pt x="12036" y="30938"/>
                      </a:cubicBezTo>
                      <a:cubicBezTo>
                        <a:pt x="12036" y="37970"/>
                        <a:pt x="12409" y="42807"/>
                        <a:pt x="13115" y="45449"/>
                      </a:cubicBezTo>
                      <a:cubicBezTo>
                        <a:pt x="13822" y="48053"/>
                        <a:pt x="14715" y="49839"/>
                        <a:pt x="15794" y="50695"/>
                      </a:cubicBezTo>
                      <a:cubicBezTo>
                        <a:pt x="16873" y="51551"/>
                        <a:pt x="18101" y="51997"/>
                        <a:pt x="19478" y="51997"/>
                      </a:cubicBezTo>
                      <a:cubicBezTo>
                        <a:pt x="20892" y="51997"/>
                        <a:pt x="22120" y="51551"/>
                        <a:pt x="23199" y="50658"/>
                      </a:cubicBezTo>
                      <a:cubicBezTo>
                        <a:pt x="24315" y="49802"/>
                        <a:pt x="25133" y="48202"/>
                        <a:pt x="25766" y="45895"/>
                      </a:cubicBezTo>
                      <a:cubicBezTo>
                        <a:pt x="26547" y="42956"/>
                        <a:pt x="26919" y="37970"/>
                        <a:pt x="26919" y="30938"/>
                      </a:cubicBezTo>
                      <a:cubicBezTo>
                        <a:pt x="26919" y="23906"/>
                        <a:pt x="26584" y="19069"/>
                        <a:pt x="25878" y="16427"/>
                      </a:cubicBezTo>
                      <a:cubicBezTo>
                        <a:pt x="25171" y="13785"/>
                        <a:pt x="24278" y="12037"/>
                        <a:pt x="23199" y="11144"/>
                      </a:cubicBezTo>
                      <a:cubicBezTo>
                        <a:pt x="22120" y="10251"/>
                        <a:pt x="20892" y="9804"/>
                        <a:pt x="19478" y="9804"/>
                      </a:cubicBezTo>
                      <a:close/>
                    </a:path>
                  </a:pathLst>
                </a:custGeom>
                <a:solidFill>
                  <a:srgbClr val="000000"/>
                </a:solidFill>
                <a:ln w="9525" cap="flat">
                  <a:noFill/>
                  <a:prstDash val="solid"/>
                  <a:miter/>
                </a:ln>
              </p:spPr>
              <p:txBody>
                <a:bodyPr rtlCol="0" anchor="ctr"/>
                <a:lstStyle/>
                <a:p>
                  <a:endParaRPr lang="en-CA"/>
                </a:p>
              </p:txBody>
            </p:sp>
            <p:sp>
              <p:nvSpPr>
                <p:cNvPr id="71" name="Freeform: Shape 70">
                  <a:extLst>
                    <a:ext uri="{FF2B5EF4-FFF2-40B4-BE49-F238E27FC236}">
                      <a16:creationId xmlns:a16="http://schemas.microsoft.com/office/drawing/2014/main" id="{411CC017-F0B1-4CED-BC76-66E79B329560}"/>
                    </a:ext>
                  </a:extLst>
                </p:cNvPr>
                <p:cNvSpPr/>
                <p:nvPr/>
              </p:nvSpPr>
              <p:spPr>
                <a:xfrm>
                  <a:off x="2656540" y="3655664"/>
                  <a:ext cx="66972" cy="63437"/>
                </a:xfrm>
                <a:custGeom>
                  <a:avLst/>
                  <a:gdLst>
                    <a:gd name="connsiteX0" fmla="*/ 24 w 66972"/>
                    <a:gd name="connsiteY0" fmla="*/ 16129 h 63437"/>
                    <a:gd name="connsiteX1" fmla="*/ 3558 w 66972"/>
                    <a:gd name="connsiteY1" fmla="*/ 4149 h 63437"/>
                    <a:gd name="connsiteX2" fmla="*/ 13158 w 66972"/>
                    <a:gd name="connsiteY2" fmla="*/ 279 h 63437"/>
                    <a:gd name="connsiteX3" fmla="*/ 22943 w 66972"/>
                    <a:gd name="connsiteY3" fmla="*/ 4149 h 63437"/>
                    <a:gd name="connsiteX4" fmla="*/ 26515 w 66972"/>
                    <a:gd name="connsiteY4" fmla="*/ 16129 h 63437"/>
                    <a:gd name="connsiteX5" fmla="*/ 22943 w 66972"/>
                    <a:gd name="connsiteY5" fmla="*/ 28073 h 63437"/>
                    <a:gd name="connsiteX6" fmla="*/ 13381 w 66972"/>
                    <a:gd name="connsiteY6" fmla="*/ 31942 h 63437"/>
                    <a:gd name="connsiteX7" fmla="*/ 3558 w 66972"/>
                    <a:gd name="connsiteY7" fmla="*/ 28073 h 63437"/>
                    <a:gd name="connsiteX8" fmla="*/ 24 w 66972"/>
                    <a:gd name="connsiteY8" fmla="*/ 16129 h 63437"/>
                    <a:gd name="connsiteX9" fmla="*/ 8990 w 66972"/>
                    <a:gd name="connsiteY9" fmla="*/ 16018 h 63437"/>
                    <a:gd name="connsiteX10" fmla="*/ 10330 w 66972"/>
                    <a:gd name="connsiteY10" fmla="*/ 23906 h 63437"/>
                    <a:gd name="connsiteX11" fmla="*/ 13158 w 66972"/>
                    <a:gd name="connsiteY11" fmla="*/ 25357 h 63437"/>
                    <a:gd name="connsiteX12" fmla="*/ 16023 w 66972"/>
                    <a:gd name="connsiteY12" fmla="*/ 23906 h 63437"/>
                    <a:gd name="connsiteX13" fmla="*/ 17325 w 66972"/>
                    <a:gd name="connsiteY13" fmla="*/ 16018 h 63437"/>
                    <a:gd name="connsiteX14" fmla="*/ 16023 w 66972"/>
                    <a:gd name="connsiteY14" fmla="*/ 8204 h 63437"/>
                    <a:gd name="connsiteX15" fmla="*/ 13158 w 66972"/>
                    <a:gd name="connsiteY15" fmla="*/ 6716 h 63437"/>
                    <a:gd name="connsiteX16" fmla="*/ 10330 w 66972"/>
                    <a:gd name="connsiteY16" fmla="*/ 8167 h 63437"/>
                    <a:gd name="connsiteX17" fmla="*/ 8990 w 66972"/>
                    <a:gd name="connsiteY17" fmla="*/ 16018 h 63437"/>
                    <a:gd name="connsiteX18" fmla="*/ 21901 w 66972"/>
                    <a:gd name="connsiteY18" fmla="*/ 63606 h 63437"/>
                    <a:gd name="connsiteX19" fmla="*/ 13418 w 66972"/>
                    <a:gd name="connsiteY19" fmla="*/ 63606 h 63437"/>
                    <a:gd name="connsiteX20" fmla="*/ 45379 w 66972"/>
                    <a:gd name="connsiteY20" fmla="*/ 279 h 63437"/>
                    <a:gd name="connsiteX21" fmla="*/ 53639 w 66972"/>
                    <a:gd name="connsiteY21" fmla="*/ 279 h 63437"/>
                    <a:gd name="connsiteX22" fmla="*/ 21901 w 66972"/>
                    <a:gd name="connsiteY22" fmla="*/ 63606 h 63437"/>
                    <a:gd name="connsiteX23" fmla="*/ 40505 w 66972"/>
                    <a:gd name="connsiteY23" fmla="*/ 47830 h 63437"/>
                    <a:gd name="connsiteX24" fmla="*/ 44039 w 66972"/>
                    <a:gd name="connsiteY24" fmla="*/ 35886 h 63437"/>
                    <a:gd name="connsiteX25" fmla="*/ 53713 w 66972"/>
                    <a:gd name="connsiteY25" fmla="*/ 31980 h 63437"/>
                    <a:gd name="connsiteX26" fmla="*/ 63424 w 66972"/>
                    <a:gd name="connsiteY26" fmla="*/ 35886 h 63437"/>
                    <a:gd name="connsiteX27" fmla="*/ 66996 w 66972"/>
                    <a:gd name="connsiteY27" fmla="*/ 47830 h 63437"/>
                    <a:gd name="connsiteX28" fmla="*/ 63424 w 66972"/>
                    <a:gd name="connsiteY28" fmla="*/ 59810 h 63437"/>
                    <a:gd name="connsiteX29" fmla="*/ 53825 w 66972"/>
                    <a:gd name="connsiteY29" fmla="*/ 63717 h 63437"/>
                    <a:gd name="connsiteX30" fmla="*/ 44039 w 66972"/>
                    <a:gd name="connsiteY30" fmla="*/ 59810 h 63437"/>
                    <a:gd name="connsiteX31" fmla="*/ 40505 w 66972"/>
                    <a:gd name="connsiteY31" fmla="*/ 47830 h 63437"/>
                    <a:gd name="connsiteX32" fmla="*/ 49472 w 66972"/>
                    <a:gd name="connsiteY32" fmla="*/ 47793 h 63437"/>
                    <a:gd name="connsiteX33" fmla="*/ 50811 w 66972"/>
                    <a:gd name="connsiteY33" fmla="*/ 55606 h 63437"/>
                    <a:gd name="connsiteX34" fmla="*/ 53639 w 66972"/>
                    <a:gd name="connsiteY34" fmla="*/ 57132 h 63437"/>
                    <a:gd name="connsiteX35" fmla="*/ 56467 w 66972"/>
                    <a:gd name="connsiteY35" fmla="*/ 55643 h 63437"/>
                    <a:gd name="connsiteX36" fmla="*/ 57806 w 66972"/>
                    <a:gd name="connsiteY36" fmla="*/ 47793 h 63437"/>
                    <a:gd name="connsiteX37" fmla="*/ 56504 w 66972"/>
                    <a:gd name="connsiteY37" fmla="*/ 39942 h 63437"/>
                    <a:gd name="connsiteX38" fmla="*/ 53639 w 66972"/>
                    <a:gd name="connsiteY38" fmla="*/ 38454 h 63437"/>
                    <a:gd name="connsiteX39" fmla="*/ 50811 w 66972"/>
                    <a:gd name="connsiteY39" fmla="*/ 39942 h 63437"/>
                    <a:gd name="connsiteX40" fmla="*/ 49472 w 66972"/>
                    <a:gd name="connsiteY40" fmla="*/ 47793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29"/>
                      </a:moveTo>
                      <a:cubicBezTo>
                        <a:pt x="24" y="10734"/>
                        <a:pt x="1214" y="6753"/>
                        <a:pt x="3558" y="4149"/>
                      </a:cubicBezTo>
                      <a:cubicBezTo>
                        <a:pt x="5902" y="1581"/>
                        <a:pt x="9102" y="279"/>
                        <a:pt x="13158" y="279"/>
                      </a:cubicBezTo>
                      <a:cubicBezTo>
                        <a:pt x="17325" y="279"/>
                        <a:pt x="20599" y="1581"/>
                        <a:pt x="22943" y="4149"/>
                      </a:cubicBezTo>
                      <a:cubicBezTo>
                        <a:pt x="25324" y="6716"/>
                        <a:pt x="26515" y="10697"/>
                        <a:pt x="26515" y="16129"/>
                      </a:cubicBezTo>
                      <a:cubicBezTo>
                        <a:pt x="26515" y="21487"/>
                        <a:pt x="25324" y="25468"/>
                        <a:pt x="22943" y="28073"/>
                      </a:cubicBezTo>
                      <a:cubicBezTo>
                        <a:pt x="20599" y="30640"/>
                        <a:pt x="17399" y="31942"/>
                        <a:pt x="13381" y="31942"/>
                      </a:cubicBezTo>
                      <a:cubicBezTo>
                        <a:pt x="9176" y="31942"/>
                        <a:pt x="5902" y="30677"/>
                        <a:pt x="3558" y="28073"/>
                      </a:cubicBezTo>
                      <a:cubicBezTo>
                        <a:pt x="1214" y="25506"/>
                        <a:pt x="24" y="21524"/>
                        <a:pt x="24" y="16129"/>
                      </a:cubicBezTo>
                      <a:moveTo>
                        <a:pt x="8990" y="16018"/>
                      </a:moveTo>
                      <a:cubicBezTo>
                        <a:pt x="8990" y="19925"/>
                        <a:pt x="9437" y="22566"/>
                        <a:pt x="10330" y="23906"/>
                      </a:cubicBezTo>
                      <a:cubicBezTo>
                        <a:pt x="11000" y="24873"/>
                        <a:pt x="11967" y="25357"/>
                        <a:pt x="13158" y="25357"/>
                      </a:cubicBezTo>
                      <a:cubicBezTo>
                        <a:pt x="14385" y="25357"/>
                        <a:pt x="15353" y="24873"/>
                        <a:pt x="16023" y="23906"/>
                      </a:cubicBezTo>
                      <a:cubicBezTo>
                        <a:pt x="16878" y="22566"/>
                        <a:pt x="17325" y="19925"/>
                        <a:pt x="17325" y="16018"/>
                      </a:cubicBezTo>
                      <a:cubicBezTo>
                        <a:pt x="17325" y="12148"/>
                        <a:pt x="16878" y="9507"/>
                        <a:pt x="16023" y="8204"/>
                      </a:cubicBezTo>
                      <a:cubicBezTo>
                        <a:pt x="15353" y="7200"/>
                        <a:pt x="14385" y="6716"/>
                        <a:pt x="13158" y="6716"/>
                      </a:cubicBezTo>
                      <a:cubicBezTo>
                        <a:pt x="11967" y="6716"/>
                        <a:pt x="11000" y="7200"/>
                        <a:pt x="10330" y="8167"/>
                      </a:cubicBezTo>
                      <a:cubicBezTo>
                        <a:pt x="9437" y="9507"/>
                        <a:pt x="8990" y="12148"/>
                        <a:pt x="8990" y="16018"/>
                      </a:cubicBezTo>
                      <a:moveTo>
                        <a:pt x="21901" y="63606"/>
                      </a:moveTo>
                      <a:lnTo>
                        <a:pt x="13418" y="63606"/>
                      </a:lnTo>
                      <a:lnTo>
                        <a:pt x="45379" y="279"/>
                      </a:lnTo>
                      <a:lnTo>
                        <a:pt x="53639" y="279"/>
                      </a:lnTo>
                      <a:lnTo>
                        <a:pt x="21901" y="63606"/>
                      </a:lnTo>
                      <a:moveTo>
                        <a:pt x="40505" y="47830"/>
                      </a:moveTo>
                      <a:cubicBezTo>
                        <a:pt x="40505" y="42472"/>
                        <a:pt x="41695" y="38491"/>
                        <a:pt x="44039" y="35886"/>
                      </a:cubicBezTo>
                      <a:cubicBezTo>
                        <a:pt x="46383" y="33282"/>
                        <a:pt x="49620" y="31980"/>
                        <a:pt x="53713" y="31980"/>
                      </a:cubicBezTo>
                      <a:cubicBezTo>
                        <a:pt x="57843" y="31980"/>
                        <a:pt x="61080" y="33282"/>
                        <a:pt x="63424" y="35886"/>
                      </a:cubicBezTo>
                      <a:cubicBezTo>
                        <a:pt x="65806" y="38491"/>
                        <a:pt x="66959" y="42472"/>
                        <a:pt x="66996" y="47830"/>
                      </a:cubicBezTo>
                      <a:cubicBezTo>
                        <a:pt x="66959" y="53225"/>
                        <a:pt x="65806" y="57243"/>
                        <a:pt x="63424" y="59810"/>
                      </a:cubicBezTo>
                      <a:cubicBezTo>
                        <a:pt x="61080" y="62415"/>
                        <a:pt x="57880" y="63717"/>
                        <a:pt x="53825" y="63717"/>
                      </a:cubicBezTo>
                      <a:cubicBezTo>
                        <a:pt x="49658" y="63717"/>
                        <a:pt x="46383" y="62415"/>
                        <a:pt x="44039" y="59810"/>
                      </a:cubicBezTo>
                      <a:cubicBezTo>
                        <a:pt x="41695" y="57243"/>
                        <a:pt x="40505" y="53225"/>
                        <a:pt x="40505" y="47830"/>
                      </a:cubicBezTo>
                      <a:moveTo>
                        <a:pt x="49472" y="47793"/>
                      </a:moveTo>
                      <a:cubicBezTo>
                        <a:pt x="49472" y="51699"/>
                        <a:pt x="49918" y="54304"/>
                        <a:pt x="50811" y="55606"/>
                      </a:cubicBezTo>
                      <a:cubicBezTo>
                        <a:pt x="51481" y="56611"/>
                        <a:pt x="52448" y="57132"/>
                        <a:pt x="53639" y="57132"/>
                      </a:cubicBezTo>
                      <a:cubicBezTo>
                        <a:pt x="54867" y="57132"/>
                        <a:pt x="55797" y="56648"/>
                        <a:pt x="56467" y="55643"/>
                      </a:cubicBezTo>
                      <a:cubicBezTo>
                        <a:pt x="57360" y="54304"/>
                        <a:pt x="57806" y="51699"/>
                        <a:pt x="57806" y="47793"/>
                      </a:cubicBezTo>
                      <a:cubicBezTo>
                        <a:pt x="57806" y="43886"/>
                        <a:pt x="57360" y="41281"/>
                        <a:pt x="56504" y="39942"/>
                      </a:cubicBezTo>
                      <a:cubicBezTo>
                        <a:pt x="55834" y="38937"/>
                        <a:pt x="54867" y="38454"/>
                        <a:pt x="53639" y="38454"/>
                      </a:cubicBezTo>
                      <a:cubicBezTo>
                        <a:pt x="52411" y="38454"/>
                        <a:pt x="51481" y="38937"/>
                        <a:pt x="50811" y="39942"/>
                      </a:cubicBezTo>
                      <a:cubicBezTo>
                        <a:pt x="49918" y="41281"/>
                        <a:pt x="49472" y="43886"/>
                        <a:pt x="49472" y="47793"/>
                      </a:cubicBezTo>
                      <a:close/>
                    </a:path>
                  </a:pathLst>
                </a:custGeom>
                <a:solidFill>
                  <a:srgbClr val="000000"/>
                </a:solidFill>
                <a:ln w="9525" cap="flat">
                  <a:noFill/>
                  <a:prstDash val="solid"/>
                  <a:miter/>
                </a:ln>
              </p:spPr>
              <p:txBody>
                <a:bodyPr rtlCol="0" anchor="ctr"/>
                <a:lstStyle/>
                <a:p>
                  <a:endParaRPr lang="en-CA"/>
                </a:p>
              </p:txBody>
            </p:sp>
          </p:grpSp>
          <p:grpSp>
            <p:nvGrpSpPr>
              <p:cNvPr id="72" name="Graphic 5">
                <a:extLst>
                  <a:ext uri="{FF2B5EF4-FFF2-40B4-BE49-F238E27FC236}">
                    <a16:creationId xmlns:a16="http://schemas.microsoft.com/office/drawing/2014/main" id="{874F7C63-8A76-4AC0-B75B-8ECBA3D9CEC9}"/>
                  </a:ext>
                </a:extLst>
              </p:cNvPr>
              <p:cNvGrpSpPr/>
              <p:nvPr/>
            </p:nvGrpSpPr>
            <p:grpSpPr>
              <a:xfrm>
                <a:off x="2608361" y="3081563"/>
                <a:ext cx="115151" cy="63437"/>
                <a:chOff x="2608361" y="3081563"/>
                <a:chExt cx="115151" cy="63437"/>
              </a:xfrm>
            </p:grpSpPr>
            <p:sp>
              <p:nvSpPr>
                <p:cNvPr id="73" name="Freeform: Shape 72">
                  <a:extLst>
                    <a:ext uri="{FF2B5EF4-FFF2-40B4-BE49-F238E27FC236}">
                      <a16:creationId xmlns:a16="http://schemas.microsoft.com/office/drawing/2014/main" id="{64221334-0408-4B9C-9C3D-0285C06C9796}"/>
                    </a:ext>
                  </a:extLst>
                </p:cNvPr>
                <p:cNvSpPr/>
                <p:nvPr/>
              </p:nvSpPr>
              <p:spPr>
                <a:xfrm>
                  <a:off x="2608361" y="3082345"/>
                  <a:ext cx="40332" cy="60238"/>
                </a:xfrm>
                <a:custGeom>
                  <a:avLst/>
                  <a:gdLst>
                    <a:gd name="connsiteX0" fmla="*/ 40351 w 40332"/>
                    <a:gd name="connsiteY0" fmla="*/ 49779 h 60238"/>
                    <a:gd name="connsiteX1" fmla="*/ 40351 w 40332"/>
                    <a:gd name="connsiteY1" fmla="*/ 60457 h 60238"/>
                    <a:gd name="connsiteX2" fmla="*/ 19 w 40332"/>
                    <a:gd name="connsiteY2" fmla="*/ 60457 h 60238"/>
                    <a:gd name="connsiteX3" fmla="*/ 3963 w 40332"/>
                    <a:gd name="connsiteY3" fmla="*/ 48960 h 60238"/>
                    <a:gd name="connsiteX4" fmla="*/ 16873 w 40332"/>
                    <a:gd name="connsiteY4" fmla="*/ 34598 h 60238"/>
                    <a:gd name="connsiteX5" fmla="*/ 26436 w 40332"/>
                    <a:gd name="connsiteY5" fmla="*/ 24776 h 60238"/>
                    <a:gd name="connsiteX6" fmla="*/ 28780 w 40332"/>
                    <a:gd name="connsiteY6" fmla="*/ 17743 h 60238"/>
                    <a:gd name="connsiteX7" fmla="*/ 26733 w 40332"/>
                    <a:gd name="connsiteY7" fmla="*/ 11828 h 60238"/>
                    <a:gd name="connsiteX8" fmla="*/ 21003 w 40332"/>
                    <a:gd name="connsiteY8" fmla="*/ 9744 h 60238"/>
                    <a:gd name="connsiteX9" fmla="*/ 15273 w 40332"/>
                    <a:gd name="connsiteY9" fmla="*/ 11902 h 60238"/>
                    <a:gd name="connsiteX10" fmla="*/ 12818 w 40332"/>
                    <a:gd name="connsiteY10" fmla="*/ 19120 h 60238"/>
                    <a:gd name="connsiteX11" fmla="*/ 1358 w 40332"/>
                    <a:gd name="connsiteY11" fmla="*/ 17967 h 60238"/>
                    <a:gd name="connsiteX12" fmla="*/ 7795 w 40332"/>
                    <a:gd name="connsiteY12" fmla="*/ 4349 h 60238"/>
                    <a:gd name="connsiteX13" fmla="*/ 21301 w 40332"/>
                    <a:gd name="connsiteY13" fmla="*/ 219 h 60238"/>
                    <a:gd name="connsiteX14" fmla="*/ 35254 w 40332"/>
                    <a:gd name="connsiteY14" fmla="*/ 4981 h 60238"/>
                    <a:gd name="connsiteX15" fmla="*/ 40351 w 40332"/>
                    <a:gd name="connsiteY15" fmla="*/ 16925 h 60238"/>
                    <a:gd name="connsiteX16" fmla="*/ 38900 w 40332"/>
                    <a:gd name="connsiteY16" fmla="*/ 24627 h 60238"/>
                    <a:gd name="connsiteX17" fmla="*/ 34286 w 40332"/>
                    <a:gd name="connsiteY17" fmla="*/ 32291 h 60238"/>
                    <a:gd name="connsiteX18" fmla="*/ 26733 w 40332"/>
                    <a:gd name="connsiteY18" fmla="*/ 39956 h 60238"/>
                    <a:gd name="connsiteX19" fmla="*/ 19850 w 40332"/>
                    <a:gd name="connsiteY19" fmla="*/ 46579 h 60238"/>
                    <a:gd name="connsiteX20" fmla="*/ 17506 w 40332"/>
                    <a:gd name="connsiteY20" fmla="*/ 49779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1" y="49779"/>
                      </a:moveTo>
                      <a:lnTo>
                        <a:pt x="40351" y="60457"/>
                      </a:lnTo>
                      <a:lnTo>
                        <a:pt x="19" y="60457"/>
                      </a:lnTo>
                      <a:cubicBezTo>
                        <a:pt x="465" y="56402"/>
                        <a:pt x="1767" y="52606"/>
                        <a:pt x="3963" y="48960"/>
                      </a:cubicBezTo>
                      <a:cubicBezTo>
                        <a:pt x="6121" y="45351"/>
                        <a:pt x="10437" y="40551"/>
                        <a:pt x="16873" y="34598"/>
                      </a:cubicBezTo>
                      <a:cubicBezTo>
                        <a:pt x="22082" y="29761"/>
                        <a:pt x="25245" y="26487"/>
                        <a:pt x="26436" y="24776"/>
                      </a:cubicBezTo>
                      <a:cubicBezTo>
                        <a:pt x="27998" y="22394"/>
                        <a:pt x="28780" y="20050"/>
                        <a:pt x="28780" y="17743"/>
                      </a:cubicBezTo>
                      <a:cubicBezTo>
                        <a:pt x="28780" y="15176"/>
                        <a:pt x="28110" y="13204"/>
                        <a:pt x="26733" y="11828"/>
                      </a:cubicBezTo>
                      <a:cubicBezTo>
                        <a:pt x="25357" y="10451"/>
                        <a:pt x="23459" y="9744"/>
                        <a:pt x="21003" y="9744"/>
                      </a:cubicBezTo>
                      <a:cubicBezTo>
                        <a:pt x="18622" y="9744"/>
                        <a:pt x="16725" y="10488"/>
                        <a:pt x="15273" y="11902"/>
                      </a:cubicBezTo>
                      <a:cubicBezTo>
                        <a:pt x="13860" y="13353"/>
                        <a:pt x="13041" y="15771"/>
                        <a:pt x="12818" y="19120"/>
                      </a:cubicBezTo>
                      <a:lnTo>
                        <a:pt x="1358" y="17967"/>
                      </a:lnTo>
                      <a:cubicBezTo>
                        <a:pt x="2065" y="11642"/>
                        <a:pt x="4186" y="7102"/>
                        <a:pt x="7795" y="4349"/>
                      </a:cubicBezTo>
                      <a:cubicBezTo>
                        <a:pt x="11404" y="1596"/>
                        <a:pt x="15906" y="219"/>
                        <a:pt x="21301" y="219"/>
                      </a:cubicBezTo>
                      <a:cubicBezTo>
                        <a:pt x="27217" y="219"/>
                        <a:pt x="31868" y="1819"/>
                        <a:pt x="35254" y="4981"/>
                      </a:cubicBezTo>
                      <a:cubicBezTo>
                        <a:pt x="38640" y="8181"/>
                        <a:pt x="40351" y="12162"/>
                        <a:pt x="40351" y="16925"/>
                      </a:cubicBezTo>
                      <a:cubicBezTo>
                        <a:pt x="40351" y="19604"/>
                        <a:pt x="39867" y="22171"/>
                        <a:pt x="38900" y="24627"/>
                      </a:cubicBezTo>
                      <a:cubicBezTo>
                        <a:pt x="37933" y="27082"/>
                        <a:pt x="36370" y="29613"/>
                        <a:pt x="34286" y="32291"/>
                      </a:cubicBezTo>
                      <a:cubicBezTo>
                        <a:pt x="32872" y="34077"/>
                        <a:pt x="30380" y="36607"/>
                        <a:pt x="26733" y="39956"/>
                      </a:cubicBezTo>
                      <a:cubicBezTo>
                        <a:pt x="23124" y="43267"/>
                        <a:pt x="20817" y="45500"/>
                        <a:pt x="19850" y="46579"/>
                      </a:cubicBezTo>
                      <a:cubicBezTo>
                        <a:pt x="18883" y="47658"/>
                        <a:pt x="18101" y="48737"/>
                        <a:pt x="17506" y="49779"/>
                      </a:cubicBezTo>
                      <a:close/>
                    </a:path>
                  </a:pathLst>
                </a:custGeom>
                <a:solidFill>
                  <a:srgbClr val="000000"/>
                </a:solidFill>
                <a:ln w="9525" cap="flat">
                  <a:noFill/>
                  <a:prstDash val="solid"/>
                  <a:miter/>
                </a:ln>
              </p:spPr>
              <p:txBody>
                <a:bodyPr rtlCol="0" anchor="ctr"/>
                <a:lstStyle/>
                <a:p>
                  <a:endParaRPr lang="en-CA"/>
                </a:p>
              </p:txBody>
            </p:sp>
            <p:sp>
              <p:nvSpPr>
                <p:cNvPr id="74" name="Freeform: Shape 73">
                  <a:extLst>
                    <a:ext uri="{FF2B5EF4-FFF2-40B4-BE49-F238E27FC236}">
                      <a16:creationId xmlns:a16="http://schemas.microsoft.com/office/drawing/2014/main" id="{DFC56D5B-5A84-4938-80E3-5EB57A034F9B}"/>
                    </a:ext>
                  </a:extLst>
                </p:cNvPr>
                <p:cNvSpPr/>
                <p:nvPr/>
              </p:nvSpPr>
              <p:spPr>
                <a:xfrm>
                  <a:off x="2656540" y="3081563"/>
                  <a:ext cx="66972" cy="63437"/>
                </a:xfrm>
                <a:custGeom>
                  <a:avLst/>
                  <a:gdLst>
                    <a:gd name="connsiteX0" fmla="*/ 24 w 66972"/>
                    <a:gd name="connsiteY0" fmla="*/ 16069 h 63437"/>
                    <a:gd name="connsiteX1" fmla="*/ 3558 w 66972"/>
                    <a:gd name="connsiteY1" fmla="*/ 4088 h 63437"/>
                    <a:gd name="connsiteX2" fmla="*/ 13158 w 66972"/>
                    <a:gd name="connsiteY2" fmla="*/ 219 h 63437"/>
                    <a:gd name="connsiteX3" fmla="*/ 22943 w 66972"/>
                    <a:gd name="connsiteY3" fmla="*/ 4088 h 63437"/>
                    <a:gd name="connsiteX4" fmla="*/ 26515 w 66972"/>
                    <a:gd name="connsiteY4" fmla="*/ 16069 h 63437"/>
                    <a:gd name="connsiteX5" fmla="*/ 22943 w 66972"/>
                    <a:gd name="connsiteY5" fmla="*/ 28013 h 63437"/>
                    <a:gd name="connsiteX6" fmla="*/ 13381 w 66972"/>
                    <a:gd name="connsiteY6" fmla="*/ 31882 h 63437"/>
                    <a:gd name="connsiteX7" fmla="*/ 3558 w 66972"/>
                    <a:gd name="connsiteY7" fmla="*/ 28013 h 63437"/>
                    <a:gd name="connsiteX8" fmla="*/ 24 w 66972"/>
                    <a:gd name="connsiteY8" fmla="*/ 16069 h 63437"/>
                    <a:gd name="connsiteX9" fmla="*/ 8990 w 66972"/>
                    <a:gd name="connsiteY9" fmla="*/ 15957 h 63437"/>
                    <a:gd name="connsiteX10" fmla="*/ 10330 w 66972"/>
                    <a:gd name="connsiteY10" fmla="*/ 23845 h 63437"/>
                    <a:gd name="connsiteX11" fmla="*/ 13158 w 66972"/>
                    <a:gd name="connsiteY11" fmla="*/ 25296 h 63437"/>
                    <a:gd name="connsiteX12" fmla="*/ 16023 w 66972"/>
                    <a:gd name="connsiteY12" fmla="*/ 23845 h 63437"/>
                    <a:gd name="connsiteX13" fmla="*/ 17325 w 66972"/>
                    <a:gd name="connsiteY13" fmla="*/ 15957 h 63437"/>
                    <a:gd name="connsiteX14" fmla="*/ 16023 w 66972"/>
                    <a:gd name="connsiteY14" fmla="*/ 8144 h 63437"/>
                    <a:gd name="connsiteX15" fmla="*/ 13158 w 66972"/>
                    <a:gd name="connsiteY15" fmla="*/ 6656 h 63437"/>
                    <a:gd name="connsiteX16" fmla="*/ 10330 w 66972"/>
                    <a:gd name="connsiteY16" fmla="*/ 8107 h 63437"/>
                    <a:gd name="connsiteX17" fmla="*/ 8990 w 66972"/>
                    <a:gd name="connsiteY17" fmla="*/ 15957 h 63437"/>
                    <a:gd name="connsiteX18" fmla="*/ 21901 w 66972"/>
                    <a:gd name="connsiteY18" fmla="*/ 63545 h 63437"/>
                    <a:gd name="connsiteX19" fmla="*/ 13418 w 66972"/>
                    <a:gd name="connsiteY19" fmla="*/ 63545 h 63437"/>
                    <a:gd name="connsiteX20" fmla="*/ 45379 w 66972"/>
                    <a:gd name="connsiteY20" fmla="*/ 219 h 63437"/>
                    <a:gd name="connsiteX21" fmla="*/ 53639 w 66972"/>
                    <a:gd name="connsiteY21" fmla="*/ 219 h 63437"/>
                    <a:gd name="connsiteX22" fmla="*/ 21901 w 66972"/>
                    <a:gd name="connsiteY22" fmla="*/ 63545 h 63437"/>
                    <a:gd name="connsiteX23" fmla="*/ 40505 w 66972"/>
                    <a:gd name="connsiteY23" fmla="*/ 47770 h 63437"/>
                    <a:gd name="connsiteX24" fmla="*/ 44039 w 66972"/>
                    <a:gd name="connsiteY24" fmla="*/ 35826 h 63437"/>
                    <a:gd name="connsiteX25" fmla="*/ 53713 w 66972"/>
                    <a:gd name="connsiteY25" fmla="*/ 31919 h 63437"/>
                    <a:gd name="connsiteX26" fmla="*/ 63424 w 66972"/>
                    <a:gd name="connsiteY26" fmla="*/ 35826 h 63437"/>
                    <a:gd name="connsiteX27" fmla="*/ 66996 w 66972"/>
                    <a:gd name="connsiteY27" fmla="*/ 47770 h 63437"/>
                    <a:gd name="connsiteX28" fmla="*/ 63424 w 66972"/>
                    <a:gd name="connsiteY28" fmla="*/ 59750 h 63437"/>
                    <a:gd name="connsiteX29" fmla="*/ 53825 w 66972"/>
                    <a:gd name="connsiteY29" fmla="*/ 63657 h 63437"/>
                    <a:gd name="connsiteX30" fmla="*/ 44039 w 66972"/>
                    <a:gd name="connsiteY30" fmla="*/ 59750 h 63437"/>
                    <a:gd name="connsiteX31" fmla="*/ 40505 w 66972"/>
                    <a:gd name="connsiteY31" fmla="*/ 47770 h 63437"/>
                    <a:gd name="connsiteX32" fmla="*/ 49472 w 66972"/>
                    <a:gd name="connsiteY32" fmla="*/ 47732 h 63437"/>
                    <a:gd name="connsiteX33" fmla="*/ 50811 w 66972"/>
                    <a:gd name="connsiteY33" fmla="*/ 55546 h 63437"/>
                    <a:gd name="connsiteX34" fmla="*/ 53639 w 66972"/>
                    <a:gd name="connsiteY34" fmla="*/ 57071 h 63437"/>
                    <a:gd name="connsiteX35" fmla="*/ 56467 w 66972"/>
                    <a:gd name="connsiteY35" fmla="*/ 55583 h 63437"/>
                    <a:gd name="connsiteX36" fmla="*/ 57806 w 66972"/>
                    <a:gd name="connsiteY36" fmla="*/ 47732 h 63437"/>
                    <a:gd name="connsiteX37" fmla="*/ 56504 w 66972"/>
                    <a:gd name="connsiteY37" fmla="*/ 39882 h 63437"/>
                    <a:gd name="connsiteX38" fmla="*/ 53639 w 66972"/>
                    <a:gd name="connsiteY38" fmla="*/ 38393 h 63437"/>
                    <a:gd name="connsiteX39" fmla="*/ 50811 w 66972"/>
                    <a:gd name="connsiteY39" fmla="*/ 39882 h 63437"/>
                    <a:gd name="connsiteX40" fmla="*/ 49472 w 66972"/>
                    <a:gd name="connsiteY40" fmla="*/ 4773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69"/>
                      </a:moveTo>
                      <a:cubicBezTo>
                        <a:pt x="24" y="10674"/>
                        <a:pt x="1214" y="6693"/>
                        <a:pt x="3558" y="4088"/>
                      </a:cubicBezTo>
                      <a:cubicBezTo>
                        <a:pt x="5902" y="1521"/>
                        <a:pt x="9102" y="219"/>
                        <a:pt x="13158" y="219"/>
                      </a:cubicBezTo>
                      <a:cubicBezTo>
                        <a:pt x="17325" y="219"/>
                        <a:pt x="20599" y="1521"/>
                        <a:pt x="22943" y="4088"/>
                      </a:cubicBezTo>
                      <a:cubicBezTo>
                        <a:pt x="25324" y="6656"/>
                        <a:pt x="26515" y="10637"/>
                        <a:pt x="26515" y="16069"/>
                      </a:cubicBezTo>
                      <a:cubicBezTo>
                        <a:pt x="26515" y="21427"/>
                        <a:pt x="25324" y="25408"/>
                        <a:pt x="22943" y="28013"/>
                      </a:cubicBezTo>
                      <a:cubicBezTo>
                        <a:pt x="20599" y="30580"/>
                        <a:pt x="17399" y="31882"/>
                        <a:pt x="13381" y="31882"/>
                      </a:cubicBezTo>
                      <a:cubicBezTo>
                        <a:pt x="9176" y="31882"/>
                        <a:pt x="5902" y="30617"/>
                        <a:pt x="3558" y="28013"/>
                      </a:cubicBezTo>
                      <a:cubicBezTo>
                        <a:pt x="1214" y="25445"/>
                        <a:pt x="24" y="21464"/>
                        <a:pt x="24" y="16069"/>
                      </a:cubicBezTo>
                      <a:moveTo>
                        <a:pt x="8990" y="15957"/>
                      </a:moveTo>
                      <a:cubicBezTo>
                        <a:pt x="8990" y="19864"/>
                        <a:pt x="9437" y="22506"/>
                        <a:pt x="10330" y="23845"/>
                      </a:cubicBezTo>
                      <a:cubicBezTo>
                        <a:pt x="11000" y="24813"/>
                        <a:pt x="11967" y="25296"/>
                        <a:pt x="13158" y="25296"/>
                      </a:cubicBezTo>
                      <a:cubicBezTo>
                        <a:pt x="14385" y="25296"/>
                        <a:pt x="15353" y="24813"/>
                        <a:pt x="16023" y="23845"/>
                      </a:cubicBezTo>
                      <a:cubicBezTo>
                        <a:pt x="16878" y="22506"/>
                        <a:pt x="17325" y="19864"/>
                        <a:pt x="17325" y="15957"/>
                      </a:cubicBezTo>
                      <a:cubicBezTo>
                        <a:pt x="17325" y="12088"/>
                        <a:pt x="16878" y="9446"/>
                        <a:pt x="16023" y="8144"/>
                      </a:cubicBezTo>
                      <a:cubicBezTo>
                        <a:pt x="15353" y="7139"/>
                        <a:pt x="14385" y="6656"/>
                        <a:pt x="13158" y="6656"/>
                      </a:cubicBezTo>
                      <a:cubicBezTo>
                        <a:pt x="11967" y="6656"/>
                        <a:pt x="11000" y="7139"/>
                        <a:pt x="10330" y="8107"/>
                      </a:cubicBezTo>
                      <a:cubicBezTo>
                        <a:pt x="9437" y="9446"/>
                        <a:pt x="8990" y="12088"/>
                        <a:pt x="8990" y="15957"/>
                      </a:cubicBezTo>
                      <a:moveTo>
                        <a:pt x="21901" y="63545"/>
                      </a:moveTo>
                      <a:lnTo>
                        <a:pt x="13418" y="63545"/>
                      </a:lnTo>
                      <a:lnTo>
                        <a:pt x="45379" y="219"/>
                      </a:lnTo>
                      <a:lnTo>
                        <a:pt x="53639" y="219"/>
                      </a:lnTo>
                      <a:lnTo>
                        <a:pt x="21901" y="63545"/>
                      </a:lnTo>
                      <a:moveTo>
                        <a:pt x="40505" y="47770"/>
                      </a:moveTo>
                      <a:cubicBezTo>
                        <a:pt x="40505" y="42412"/>
                        <a:pt x="41695" y="38431"/>
                        <a:pt x="44039" y="35826"/>
                      </a:cubicBezTo>
                      <a:cubicBezTo>
                        <a:pt x="46383" y="33222"/>
                        <a:pt x="49620" y="31919"/>
                        <a:pt x="53713" y="31919"/>
                      </a:cubicBezTo>
                      <a:cubicBezTo>
                        <a:pt x="57843" y="31919"/>
                        <a:pt x="61080" y="33222"/>
                        <a:pt x="63424" y="35826"/>
                      </a:cubicBezTo>
                      <a:cubicBezTo>
                        <a:pt x="65806" y="38431"/>
                        <a:pt x="66959" y="42412"/>
                        <a:pt x="66996" y="47770"/>
                      </a:cubicBezTo>
                      <a:cubicBezTo>
                        <a:pt x="66959" y="53165"/>
                        <a:pt x="65806" y="57183"/>
                        <a:pt x="63424" y="59750"/>
                      </a:cubicBezTo>
                      <a:cubicBezTo>
                        <a:pt x="61080" y="62355"/>
                        <a:pt x="57880" y="63657"/>
                        <a:pt x="53825" y="63657"/>
                      </a:cubicBezTo>
                      <a:cubicBezTo>
                        <a:pt x="49658" y="63657"/>
                        <a:pt x="46383" y="62355"/>
                        <a:pt x="44039" y="59750"/>
                      </a:cubicBezTo>
                      <a:cubicBezTo>
                        <a:pt x="41695" y="57183"/>
                        <a:pt x="40505" y="53165"/>
                        <a:pt x="40505" y="47770"/>
                      </a:cubicBezTo>
                      <a:moveTo>
                        <a:pt x="49472" y="47732"/>
                      </a:moveTo>
                      <a:cubicBezTo>
                        <a:pt x="49472" y="51639"/>
                        <a:pt x="49918" y="54244"/>
                        <a:pt x="50811" y="55546"/>
                      </a:cubicBezTo>
                      <a:cubicBezTo>
                        <a:pt x="51481" y="56550"/>
                        <a:pt x="52448" y="57071"/>
                        <a:pt x="53639" y="57071"/>
                      </a:cubicBezTo>
                      <a:cubicBezTo>
                        <a:pt x="54867" y="57071"/>
                        <a:pt x="55797" y="56588"/>
                        <a:pt x="56467" y="55583"/>
                      </a:cubicBezTo>
                      <a:cubicBezTo>
                        <a:pt x="57360" y="54244"/>
                        <a:pt x="57806" y="51639"/>
                        <a:pt x="57806" y="47732"/>
                      </a:cubicBezTo>
                      <a:cubicBezTo>
                        <a:pt x="57806" y="43826"/>
                        <a:pt x="57360" y="41221"/>
                        <a:pt x="56504" y="39882"/>
                      </a:cubicBezTo>
                      <a:cubicBezTo>
                        <a:pt x="55834" y="38877"/>
                        <a:pt x="54867" y="38393"/>
                        <a:pt x="53639" y="38393"/>
                      </a:cubicBezTo>
                      <a:cubicBezTo>
                        <a:pt x="52411" y="38393"/>
                        <a:pt x="51481" y="38877"/>
                        <a:pt x="50811" y="39882"/>
                      </a:cubicBezTo>
                      <a:cubicBezTo>
                        <a:pt x="49918" y="41221"/>
                        <a:pt x="49472" y="43826"/>
                        <a:pt x="49472" y="47732"/>
                      </a:cubicBezTo>
                      <a:close/>
                    </a:path>
                  </a:pathLst>
                </a:custGeom>
                <a:solidFill>
                  <a:srgbClr val="000000"/>
                </a:solidFill>
                <a:ln w="9525" cap="flat">
                  <a:noFill/>
                  <a:prstDash val="solid"/>
                  <a:miter/>
                </a:ln>
              </p:spPr>
              <p:txBody>
                <a:bodyPr rtlCol="0" anchor="ctr"/>
                <a:lstStyle/>
                <a:p>
                  <a:endParaRPr lang="en-CA"/>
                </a:p>
              </p:txBody>
            </p:sp>
          </p:grpSp>
          <p:grpSp>
            <p:nvGrpSpPr>
              <p:cNvPr id="75" name="Graphic 5">
                <a:extLst>
                  <a:ext uri="{FF2B5EF4-FFF2-40B4-BE49-F238E27FC236}">
                    <a16:creationId xmlns:a16="http://schemas.microsoft.com/office/drawing/2014/main" id="{9AD92B73-5988-4075-996A-36FCF8F0ED0B}"/>
                  </a:ext>
                </a:extLst>
              </p:cNvPr>
              <p:cNvGrpSpPr/>
              <p:nvPr/>
            </p:nvGrpSpPr>
            <p:grpSpPr>
              <a:xfrm>
                <a:off x="2607840" y="2507453"/>
                <a:ext cx="115672" cy="63437"/>
                <a:chOff x="2607840" y="2507453"/>
                <a:chExt cx="115672" cy="63437"/>
              </a:xfrm>
            </p:grpSpPr>
            <p:sp>
              <p:nvSpPr>
                <p:cNvPr id="76" name="Freeform: Shape 75">
                  <a:extLst>
                    <a:ext uri="{FF2B5EF4-FFF2-40B4-BE49-F238E27FC236}">
                      <a16:creationId xmlns:a16="http://schemas.microsoft.com/office/drawing/2014/main" id="{E3BE8A41-32DE-4D5B-98A2-7B85F41ECBCD}"/>
                    </a:ext>
                  </a:extLst>
                </p:cNvPr>
                <p:cNvSpPr/>
                <p:nvPr/>
              </p:nvSpPr>
              <p:spPr>
                <a:xfrm>
                  <a:off x="2607840" y="2508235"/>
                  <a:ext cx="43122" cy="60238"/>
                </a:xfrm>
                <a:custGeom>
                  <a:avLst/>
                  <a:gdLst>
                    <a:gd name="connsiteX0" fmla="*/ 24575 w 43122"/>
                    <a:gd name="connsiteY0" fmla="*/ 60397 h 60238"/>
                    <a:gd name="connsiteX1" fmla="*/ 24575 w 43122"/>
                    <a:gd name="connsiteY1" fmla="*/ 48342 h 60238"/>
                    <a:gd name="connsiteX2" fmla="*/ 19 w 43122"/>
                    <a:gd name="connsiteY2" fmla="*/ 48342 h 60238"/>
                    <a:gd name="connsiteX3" fmla="*/ 19 w 43122"/>
                    <a:gd name="connsiteY3" fmla="*/ 38259 h 60238"/>
                    <a:gd name="connsiteX4" fmla="*/ 26026 w 43122"/>
                    <a:gd name="connsiteY4" fmla="*/ 159 h 60238"/>
                    <a:gd name="connsiteX5" fmla="*/ 35700 w 43122"/>
                    <a:gd name="connsiteY5" fmla="*/ 159 h 60238"/>
                    <a:gd name="connsiteX6" fmla="*/ 35700 w 43122"/>
                    <a:gd name="connsiteY6" fmla="*/ 38222 h 60238"/>
                    <a:gd name="connsiteX7" fmla="*/ 43142 w 43122"/>
                    <a:gd name="connsiteY7" fmla="*/ 38222 h 60238"/>
                    <a:gd name="connsiteX8" fmla="*/ 43142 w 43122"/>
                    <a:gd name="connsiteY8" fmla="*/ 48342 h 60238"/>
                    <a:gd name="connsiteX9" fmla="*/ 35700 w 43122"/>
                    <a:gd name="connsiteY9" fmla="*/ 48342 h 60238"/>
                    <a:gd name="connsiteX10" fmla="*/ 35700 w 43122"/>
                    <a:gd name="connsiteY10" fmla="*/ 60397 h 60238"/>
                    <a:gd name="connsiteX11" fmla="*/ 24575 w 43122"/>
                    <a:gd name="connsiteY11" fmla="*/ 60397 h 60238"/>
                    <a:gd name="connsiteX12" fmla="*/ 24575 w 43122"/>
                    <a:gd name="connsiteY12" fmla="*/ 38222 h 60238"/>
                    <a:gd name="connsiteX13" fmla="*/ 24575 w 43122"/>
                    <a:gd name="connsiteY13" fmla="*/ 17720 h 60238"/>
                    <a:gd name="connsiteX14" fmla="*/ 10771 w 43122"/>
                    <a:gd name="connsiteY14" fmla="*/ 3822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75" y="60397"/>
                      </a:moveTo>
                      <a:lnTo>
                        <a:pt x="24575" y="48342"/>
                      </a:lnTo>
                      <a:lnTo>
                        <a:pt x="19" y="48342"/>
                      </a:lnTo>
                      <a:lnTo>
                        <a:pt x="19" y="38259"/>
                      </a:lnTo>
                      <a:lnTo>
                        <a:pt x="26026" y="159"/>
                      </a:lnTo>
                      <a:lnTo>
                        <a:pt x="35700" y="159"/>
                      </a:lnTo>
                      <a:lnTo>
                        <a:pt x="35700" y="38222"/>
                      </a:lnTo>
                      <a:lnTo>
                        <a:pt x="43142" y="38222"/>
                      </a:lnTo>
                      <a:lnTo>
                        <a:pt x="43142" y="48342"/>
                      </a:lnTo>
                      <a:lnTo>
                        <a:pt x="35700" y="48342"/>
                      </a:lnTo>
                      <a:lnTo>
                        <a:pt x="35700" y="60397"/>
                      </a:lnTo>
                      <a:lnTo>
                        <a:pt x="24575" y="60397"/>
                      </a:lnTo>
                      <a:moveTo>
                        <a:pt x="24575" y="38222"/>
                      </a:moveTo>
                      <a:lnTo>
                        <a:pt x="24575" y="17720"/>
                      </a:lnTo>
                      <a:lnTo>
                        <a:pt x="10771" y="38222"/>
                      </a:lnTo>
                      <a:close/>
                    </a:path>
                  </a:pathLst>
                </a:custGeom>
                <a:solidFill>
                  <a:srgbClr val="000000"/>
                </a:solidFill>
                <a:ln w="9525" cap="flat">
                  <a:noFill/>
                  <a:prstDash val="solid"/>
                  <a:miter/>
                </a:ln>
              </p:spPr>
              <p:txBody>
                <a:bodyPr rtlCol="0" anchor="ctr"/>
                <a:lstStyle/>
                <a:p>
                  <a:endParaRPr lang="en-CA"/>
                </a:p>
              </p:txBody>
            </p:sp>
            <p:sp>
              <p:nvSpPr>
                <p:cNvPr id="77" name="Freeform: Shape 76">
                  <a:extLst>
                    <a:ext uri="{FF2B5EF4-FFF2-40B4-BE49-F238E27FC236}">
                      <a16:creationId xmlns:a16="http://schemas.microsoft.com/office/drawing/2014/main" id="{4B38572E-BFF4-42CB-B19E-A6A78067F888}"/>
                    </a:ext>
                  </a:extLst>
                </p:cNvPr>
                <p:cNvSpPr/>
                <p:nvPr/>
              </p:nvSpPr>
              <p:spPr>
                <a:xfrm>
                  <a:off x="2656540" y="2507453"/>
                  <a:ext cx="66972" cy="63437"/>
                </a:xfrm>
                <a:custGeom>
                  <a:avLst/>
                  <a:gdLst>
                    <a:gd name="connsiteX0" fmla="*/ 24 w 66972"/>
                    <a:gd name="connsiteY0" fmla="*/ 16009 h 63437"/>
                    <a:gd name="connsiteX1" fmla="*/ 3558 w 66972"/>
                    <a:gd name="connsiteY1" fmla="*/ 4028 h 63437"/>
                    <a:gd name="connsiteX2" fmla="*/ 13158 w 66972"/>
                    <a:gd name="connsiteY2" fmla="*/ 159 h 63437"/>
                    <a:gd name="connsiteX3" fmla="*/ 22943 w 66972"/>
                    <a:gd name="connsiteY3" fmla="*/ 4028 h 63437"/>
                    <a:gd name="connsiteX4" fmla="*/ 26515 w 66972"/>
                    <a:gd name="connsiteY4" fmla="*/ 16009 h 63437"/>
                    <a:gd name="connsiteX5" fmla="*/ 22943 w 66972"/>
                    <a:gd name="connsiteY5" fmla="*/ 27952 h 63437"/>
                    <a:gd name="connsiteX6" fmla="*/ 13381 w 66972"/>
                    <a:gd name="connsiteY6" fmla="*/ 31822 h 63437"/>
                    <a:gd name="connsiteX7" fmla="*/ 3558 w 66972"/>
                    <a:gd name="connsiteY7" fmla="*/ 27952 h 63437"/>
                    <a:gd name="connsiteX8" fmla="*/ 24 w 66972"/>
                    <a:gd name="connsiteY8" fmla="*/ 16009 h 63437"/>
                    <a:gd name="connsiteX9" fmla="*/ 8990 w 66972"/>
                    <a:gd name="connsiteY9" fmla="*/ 15897 h 63437"/>
                    <a:gd name="connsiteX10" fmla="*/ 10330 w 66972"/>
                    <a:gd name="connsiteY10" fmla="*/ 23785 h 63437"/>
                    <a:gd name="connsiteX11" fmla="*/ 13158 w 66972"/>
                    <a:gd name="connsiteY11" fmla="*/ 25236 h 63437"/>
                    <a:gd name="connsiteX12" fmla="*/ 16023 w 66972"/>
                    <a:gd name="connsiteY12" fmla="*/ 23785 h 63437"/>
                    <a:gd name="connsiteX13" fmla="*/ 17325 w 66972"/>
                    <a:gd name="connsiteY13" fmla="*/ 15897 h 63437"/>
                    <a:gd name="connsiteX14" fmla="*/ 16023 w 66972"/>
                    <a:gd name="connsiteY14" fmla="*/ 8084 h 63437"/>
                    <a:gd name="connsiteX15" fmla="*/ 13158 w 66972"/>
                    <a:gd name="connsiteY15" fmla="*/ 6595 h 63437"/>
                    <a:gd name="connsiteX16" fmla="*/ 10330 w 66972"/>
                    <a:gd name="connsiteY16" fmla="*/ 8047 h 63437"/>
                    <a:gd name="connsiteX17" fmla="*/ 8990 w 66972"/>
                    <a:gd name="connsiteY17" fmla="*/ 15897 h 63437"/>
                    <a:gd name="connsiteX18" fmla="*/ 21901 w 66972"/>
                    <a:gd name="connsiteY18" fmla="*/ 63485 h 63437"/>
                    <a:gd name="connsiteX19" fmla="*/ 13418 w 66972"/>
                    <a:gd name="connsiteY19" fmla="*/ 63485 h 63437"/>
                    <a:gd name="connsiteX20" fmla="*/ 45379 w 66972"/>
                    <a:gd name="connsiteY20" fmla="*/ 159 h 63437"/>
                    <a:gd name="connsiteX21" fmla="*/ 53639 w 66972"/>
                    <a:gd name="connsiteY21" fmla="*/ 159 h 63437"/>
                    <a:gd name="connsiteX22" fmla="*/ 21901 w 66972"/>
                    <a:gd name="connsiteY22" fmla="*/ 63485 h 63437"/>
                    <a:gd name="connsiteX23" fmla="*/ 40505 w 66972"/>
                    <a:gd name="connsiteY23" fmla="*/ 47709 h 63437"/>
                    <a:gd name="connsiteX24" fmla="*/ 44039 w 66972"/>
                    <a:gd name="connsiteY24" fmla="*/ 35766 h 63437"/>
                    <a:gd name="connsiteX25" fmla="*/ 53713 w 66972"/>
                    <a:gd name="connsiteY25" fmla="*/ 31859 h 63437"/>
                    <a:gd name="connsiteX26" fmla="*/ 63424 w 66972"/>
                    <a:gd name="connsiteY26" fmla="*/ 35766 h 63437"/>
                    <a:gd name="connsiteX27" fmla="*/ 66996 w 66972"/>
                    <a:gd name="connsiteY27" fmla="*/ 47709 h 63437"/>
                    <a:gd name="connsiteX28" fmla="*/ 63424 w 66972"/>
                    <a:gd name="connsiteY28" fmla="*/ 59690 h 63437"/>
                    <a:gd name="connsiteX29" fmla="*/ 53825 w 66972"/>
                    <a:gd name="connsiteY29" fmla="*/ 63597 h 63437"/>
                    <a:gd name="connsiteX30" fmla="*/ 44039 w 66972"/>
                    <a:gd name="connsiteY30" fmla="*/ 59690 h 63437"/>
                    <a:gd name="connsiteX31" fmla="*/ 40505 w 66972"/>
                    <a:gd name="connsiteY31" fmla="*/ 47709 h 63437"/>
                    <a:gd name="connsiteX32" fmla="*/ 49472 w 66972"/>
                    <a:gd name="connsiteY32" fmla="*/ 47672 h 63437"/>
                    <a:gd name="connsiteX33" fmla="*/ 50811 w 66972"/>
                    <a:gd name="connsiteY33" fmla="*/ 55486 h 63437"/>
                    <a:gd name="connsiteX34" fmla="*/ 53639 w 66972"/>
                    <a:gd name="connsiteY34" fmla="*/ 57011 h 63437"/>
                    <a:gd name="connsiteX35" fmla="*/ 56467 w 66972"/>
                    <a:gd name="connsiteY35" fmla="*/ 55523 h 63437"/>
                    <a:gd name="connsiteX36" fmla="*/ 57806 w 66972"/>
                    <a:gd name="connsiteY36" fmla="*/ 47672 h 63437"/>
                    <a:gd name="connsiteX37" fmla="*/ 56504 w 66972"/>
                    <a:gd name="connsiteY37" fmla="*/ 39821 h 63437"/>
                    <a:gd name="connsiteX38" fmla="*/ 53639 w 66972"/>
                    <a:gd name="connsiteY38" fmla="*/ 38333 h 63437"/>
                    <a:gd name="connsiteX39" fmla="*/ 50811 w 66972"/>
                    <a:gd name="connsiteY39" fmla="*/ 39821 h 63437"/>
                    <a:gd name="connsiteX40" fmla="*/ 49472 w 66972"/>
                    <a:gd name="connsiteY40" fmla="*/ 4767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09"/>
                      </a:moveTo>
                      <a:cubicBezTo>
                        <a:pt x="24" y="10614"/>
                        <a:pt x="1214" y="6633"/>
                        <a:pt x="3558" y="4028"/>
                      </a:cubicBezTo>
                      <a:cubicBezTo>
                        <a:pt x="5902" y="1461"/>
                        <a:pt x="9102" y="159"/>
                        <a:pt x="13158" y="159"/>
                      </a:cubicBezTo>
                      <a:cubicBezTo>
                        <a:pt x="17325" y="159"/>
                        <a:pt x="20599" y="1461"/>
                        <a:pt x="22943" y="4028"/>
                      </a:cubicBezTo>
                      <a:cubicBezTo>
                        <a:pt x="25324" y="6595"/>
                        <a:pt x="26515" y="10577"/>
                        <a:pt x="26515" y="16009"/>
                      </a:cubicBezTo>
                      <a:cubicBezTo>
                        <a:pt x="26515" y="21367"/>
                        <a:pt x="25324" y="25348"/>
                        <a:pt x="22943" y="27952"/>
                      </a:cubicBezTo>
                      <a:cubicBezTo>
                        <a:pt x="20599" y="30520"/>
                        <a:pt x="17399" y="31822"/>
                        <a:pt x="13381" y="31822"/>
                      </a:cubicBezTo>
                      <a:cubicBezTo>
                        <a:pt x="9176" y="31822"/>
                        <a:pt x="5902" y="30557"/>
                        <a:pt x="3558" y="27952"/>
                      </a:cubicBezTo>
                      <a:cubicBezTo>
                        <a:pt x="1214" y="25385"/>
                        <a:pt x="24" y="21404"/>
                        <a:pt x="24" y="16009"/>
                      </a:cubicBezTo>
                      <a:moveTo>
                        <a:pt x="8990" y="15897"/>
                      </a:moveTo>
                      <a:cubicBezTo>
                        <a:pt x="8990" y="19804"/>
                        <a:pt x="9437" y="22446"/>
                        <a:pt x="10330" y="23785"/>
                      </a:cubicBezTo>
                      <a:cubicBezTo>
                        <a:pt x="11000" y="24752"/>
                        <a:pt x="11967" y="25236"/>
                        <a:pt x="13158" y="25236"/>
                      </a:cubicBezTo>
                      <a:cubicBezTo>
                        <a:pt x="14385" y="25236"/>
                        <a:pt x="15353" y="24752"/>
                        <a:pt x="16023" y="23785"/>
                      </a:cubicBezTo>
                      <a:cubicBezTo>
                        <a:pt x="16878" y="22446"/>
                        <a:pt x="17325" y="19804"/>
                        <a:pt x="17325" y="15897"/>
                      </a:cubicBezTo>
                      <a:cubicBezTo>
                        <a:pt x="17325" y="12028"/>
                        <a:pt x="16878" y="9386"/>
                        <a:pt x="16023" y="8084"/>
                      </a:cubicBezTo>
                      <a:cubicBezTo>
                        <a:pt x="15353" y="7079"/>
                        <a:pt x="14385" y="6595"/>
                        <a:pt x="13158" y="6595"/>
                      </a:cubicBezTo>
                      <a:cubicBezTo>
                        <a:pt x="11967" y="6595"/>
                        <a:pt x="11000" y="7079"/>
                        <a:pt x="10330" y="8047"/>
                      </a:cubicBezTo>
                      <a:cubicBezTo>
                        <a:pt x="9437" y="9386"/>
                        <a:pt x="8990" y="12028"/>
                        <a:pt x="8990" y="15897"/>
                      </a:cubicBezTo>
                      <a:moveTo>
                        <a:pt x="21901" y="63485"/>
                      </a:moveTo>
                      <a:lnTo>
                        <a:pt x="13418" y="63485"/>
                      </a:lnTo>
                      <a:lnTo>
                        <a:pt x="45379" y="159"/>
                      </a:lnTo>
                      <a:lnTo>
                        <a:pt x="53639" y="159"/>
                      </a:lnTo>
                      <a:lnTo>
                        <a:pt x="21901" y="63485"/>
                      </a:lnTo>
                      <a:moveTo>
                        <a:pt x="40505" y="47709"/>
                      </a:moveTo>
                      <a:cubicBezTo>
                        <a:pt x="40505" y="42351"/>
                        <a:pt x="41695" y="38370"/>
                        <a:pt x="44039" y="35766"/>
                      </a:cubicBezTo>
                      <a:cubicBezTo>
                        <a:pt x="46383" y="33161"/>
                        <a:pt x="49620" y="31859"/>
                        <a:pt x="53713" y="31859"/>
                      </a:cubicBezTo>
                      <a:cubicBezTo>
                        <a:pt x="57843" y="31859"/>
                        <a:pt x="61080" y="33161"/>
                        <a:pt x="63424" y="35766"/>
                      </a:cubicBezTo>
                      <a:cubicBezTo>
                        <a:pt x="65806" y="38370"/>
                        <a:pt x="66959" y="42351"/>
                        <a:pt x="66996" y="47709"/>
                      </a:cubicBezTo>
                      <a:cubicBezTo>
                        <a:pt x="66959" y="53104"/>
                        <a:pt x="65806" y="57123"/>
                        <a:pt x="63424" y="59690"/>
                      </a:cubicBezTo>
                      <a:cubicBezTo>
                        <a:pt x="61080" y="62294"/>
                        <a:pt x="57880" y="63597"/>
                        <a:pt x="53825" y="63597"/>
                      </a:cubicBezTo>
                      <a:cubicBezTo>
                        <a:pt x="49658" y="63597"/>
                        <a:pt x="46383" y="62294"/>
                        <a:pt x="44039" y="59690"/>
                      </a:cubicBezTo>
                      <a:cubicBezTo>
                        <a:pt x="41695" y="57123"/>
                        <a:pt x="40505" y="53104"/>
                        <a:pt x="40505" y="47709"/>
                      </a:cubicBezTo>
                      <a:moveTo>
                        <a:pt x="49472" y="47672"/>
                      </a:moveTo>
                      <a:cubicBezTo>
                        <a:pt x="49472" y="51579"/>
                        <a:pt x="49918" y="54183"/>
                        <a:pt x="50811" y="55486"/>
                      </a:cubicBezTo>
                      <a:cubicBezTo>
                        <a:pt x="51481" y="56490"/>
                        <a:pt x="52448" y="57011"/>
                        <a:pt x="53639" y="57011"/>
                      </a:cubicBezTo>
                      <a:cubicBezTo>
                        <a:pt x="54867" y="57011"/>
                        <a:pt x="55797" y="56527"/>
                        <a:pt x="56467" y="55523"/>
                      </a:cubicBezTo>
                      <a:cubicBezTo>
                        <a:pt x="57360" y="54183"/>
                        <a:pt x="57806" y="51579"/>
                        <a:pt x="57806" y="47672"/>
                      </a:cubicBezTo>
                      <a:cubicBezTo>
                        <a:pt x="57806" y="43765"/>
                        <a:pt x="57360" y="41161"/>
                        <a:pt x="56504" y="39821"/>
                      </a:cubicBezTo>
                      <a:cubicBezTo>
                        <a:pt x="55834" y="38817"/>
                        <a:pt x="54867" y="38333"/>
                        <a:pt x="53639" y="38333"/>
                      </a:cubicBezTo>
                      <a:cubicBezTo>
                        <a:pt x="52411" y="38333"/>
                        <a:pt x="51481" y="38817"/>
                        <a:pt x="50811" y="39821"/>
                      </a:cubicBezTo>
                      <a:cubicBezTo>
                        <a:pt x="49918" y="41161"/>
                        <a:pt x="49472" y="43765"/>
                        <a:pt x="49472" y="47672"/>
                      </a:cubicBezTo>
                      <a:close/>
                    </a:path>
                  </a:pathLst>
                </a:custGeom>
                <a:solidFill>
                  <a:srgbClr val="000000"/>
                </a:solidFill>
                <a:ln w="9525" cap="flat">
                  <a:noFill/>
                  <a:prstDash val="solid"/>
                  <a:miter/>
                </a:ln>
              </p:spPr>
              <p:txBody>
                <a:bodyPr rtlCol="0" anchor="ctr"/>
                <a:lstStyle/>
                <a:p>
                  <a:endParaRPr lang="en-CA"/>
                </a:p>
              </p:txBody>
            </p:sp>
          </p:grpSp>
          <p:grpSp>
            <p:nvGrpSpPr>
              <p:cNvPr id="78" name="Graphic 5">
                <a:extLst>
                  <a:ext uri="{FF2B5EF4-FFF2-40B4-BE49-F238E27FC236}">
                    <a16:creationId xmlns:a16="http://schemas.microsoft.com/office/drawing/2014/main" id="{FC3D8104-226F-46A5-83C7-6E1BB4D4F537}"/>
                  </a:ext>
                </a:extLst>
              </p:cNvPr>
              <p:cNvGrpSpPr/>
              <p:nvPr/>
            </p:nvGrpSpPr>
            <p:grpSpPr>
              <a:xfrm>
                <a:off x="2609850" y="1933351"/>
                <a:ext cx="113663" cy="63437"/>
                <a:chOff x="2609850" y="1933351"/>
                <a:chExt cx="113663" cy="63437"/>
              </a:xfrm>
            </p:grpSpPr>
            <p:sp>
              <p:nvSpPr>
                <p:cNvPr id="79" name="Freeform: Shape 78">
                  <a:extLst>
                    <a:ext uri="{FF2B5EF4-FFF2-40B4-BE49-F238E27FC236}">
                      <a16:creationId xmlns:a16="http://schemas.microsoft.com/office/drawing/2014/main" id="{4AD6C8EB-5FE7-4683-BD51-8D86F0EB9481}"/>
                    </a:ext>
                  </a:extLst>
                </p:cNvPr>
                <p:cNvSpPr/>
                <p:nvPr/>
              </p:nvSpPr>
              <p:spPr>
                <a:xfrm>
                  <a:off x="2609850" y="1934132"/>
                  <a:ext cx="40071" cy="61279"/>
                </a:xfrm>
                <a:custGeom>
                  <a:avLst/>
                  <a:gdLst>
                    <a:gd name="connsiteX0" fmla="*/ 38974 w 40071"/>
                    <a:gd name="connsiteY0" fmla="*/ 15018 h 61279"/>
                    <a:gd name="connsiteX1" fmla="*/ 27850 w 40071"/>
                    <a:gd name="connsiteY1" fmla="*/ 16246 h 61279"/>
                    <a:gd name="connsiteX2" fmla="*/ 25729 w 40071"/>
                    <a:gd name="connsiteY2" fmla="*/ 11186 h 61279"/>
                    <a:gd name="connsiteX3" fmla="*/ 21264 w 40071"/>
                    <a:gd name="connsiteY3" fmla="*/ 9549 h 61279"/>
                    <a:gd name="connsiteX4" fmla="*/ 15087 w 40071"/>
                    <a:gd name="connsiteY4" fmla="*/ 12823 h 61279"/>
                    <a:gd name="connsiteX5" fmla="*/ 11925 w 40071"/>
                    <a:gd name="connsiteY5" fmla="*/ 26441 h 61279"/>
                    <a:gd name="connsiteX6" fmla="*/ 22603 w 40071"/>
                    <a:gd name="connsiteY6" fmla="*/ 21381 h 61279"/>
                    <a:gd name="connsiteX7" fmla="*/ 34956 w 40071"/>
                    <a:gd name="connsiteY7" fmla="*/ 26850 h 61279"/>
                    <a:gd name="connsiteX8" fmla="*/ 40091 w 40071"/>
                    <a:gd name="connsiteY8" fmla="*/ 41026 h 61279"/>
                    <a:gd name="connsiteX9" fmla="*/ 34658 w 40071"/>
                    <a:gd name="connsiteY9" fmla="*/ 55797 h 61279"/>
                    <a:gd name="connsiteX10" fmla="*/ 20780 w 40071"/>
                    <a:gd name="connsiteY10" fmla="*/ 61378 h 61279"/>
                    <a:gd name="connsiteX11" fmla="*/ 5860 w 40071"/>
                    <a:gd name="connsiteY11" fmla="*/ 54309 h 61279"/>
                    <a:gd name="connsiteX12" fmla="*/ 19 w 40071"/>
                    <a:gd name="connsiteY12" fmla="*/ 31166 h 61279"/>
                    <a:gd name="connsiteX13" fmla="*/ 6121 w 40071"/>
                    <a:gd name="connsiteY13" fmla="*/ 7391 h 61279"/>
                    <a:gd name="connsiteX14" fmla="*/ 21934 w 40071"/>
                    <a:gd name="connsiteY14" fmla="*/ 98 h 61279"/>
                    <a:gd name="connsiteX15" fmla="*/ 33244 w 40071"/>
                    <a:gd name="connsiteY15" fmla="*/ 3931 h 61279"/>
                    <a:gd name="connsiteX16" fmla="*/ 38974 w 40071"/>
                    <a:gd name="connsiteY16" fmla="*/ 15018 h 61279"/>
                    <a:gd name="connsiteX17" fmla="*/ 12892 w 40071"/>
                    <a:gd name="connsiteY17" fmla="*/ 40133 h 61279"/>
                    <a:gd name="connsiteX18" fmla="*/ 15497 w 40071"/>
                    <a:gd name="connsiteY18" fmla="*/ 48765 h 61279"/>
                    <a:gd name="connsiteX19" fmla="*/ 21375 w 40071"/>
                    <a:gd name="connsiteY19" fmla="*/ 51816 h 61279"/>
                    <a:gd name="connsiteX20" fmla="*/ 26696 w 40071"/>
                    <a:gd name="connsiteY20" fmla="*/ 49323 h 61279"/>
                    <a:gd name="connsiteX21" fmla="*/ 28817 w 40071"/>
                    <a:gd name="connsiteY21" fmla="*/ 41138 h 61279"/>
                    <a:gd name="connsiteX22" fmla="*/ 26547 w 40071"/>
                    <a:gd name="connsiteY22" fmla="*/ 32580 h 61279"/>
                    <a:gd name="connsiteX23" fmla="*/ 20780 w 40071"/>
                    <a:gd name="connsiteY23" fmla="*/ 29827 h 61279"/>
                    <a:gd name="connsiteX24" fmla="*/ 15199 w 40071"/>
                    <a:gd name="connsiteY24" fmla="*/ 32431 h 61279"/>
                    <a:gd name="connsiteX25" fmla="*/ 12892 w 40071"/>
                    <a:gd name="connsiteY25" fmla="*/ 4013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74" y="15018"/>
                      </a:moveTo>
                      <a:lnTo>
                        <a:pt x="27850" y="16246"/>
                      </a:lnTo>
                      <a:cubicBezTo>
                        <a:pt x="27552" y="13977"/>
                        <a:pt x="26845" y="12265"/>
                        <a:pt x="25729" y="11186"/>
                      </a:cubicBezTo>
                      <a:cubicBezTo>
                        <a:pt x="24575" y="10107"/>
                        <a:pt x="23087" y="9549"/>
                        <a:pt x="21264" y="9549"/>
                      </a:cubicBezTo>
                      <a:cubicBezTo>
                        <a:pt x="18808" y="9549"/>
                        <a:pt x="16762" y="10628"/>
                        <a:pt x="15087" y="12823"/>
                      </a:cubicBezTo>
                      <a:cubicBezTo>
                        <a:pt x="13413" y="15018"/>
                        <a:pt x="12371" y="19558"/>
                        <a:pt x="11925" y="26441"/>
                      </a:cubicBezTo>
                      <a:cubicBezTo>
                        <a:pt x="14790" y="23055"/>
                        <a:pt x="18325" y="21381"/>
                        <a:pt x="22603" y="21381"/>
                      </a:cubicBezTo>
                      <a:cubicBezTo>
                        <a:pt x="27403" y="21381"/>
                        <a:pt x="31533" y="23204"/>
                        <a:pt x="34956" y="26850"/>
                      </a:cubicBezTo>
                      <a:cubicBezTo>
                        <a:pt x="38379" y="30497"/>
                        <a:pt x="40091" y="35222"/>
                        <a:pt x="40091" y="41026"/>
                      </a:cubicBezTo>
                      <a:cubicBezTo>
                        <a:pt x="40091" y="47165"/>
                        <a:pt x="38267" y="52077"/>
                        <a:pt x="34658" y="55797"/>
                      </a:cubicBezTo>
                      <a:cubicBezTo>
                        <a:pt x="31087" y="59518"/>
                        <a:pt x="26436" y="61378"/>
                        <a:pt x="20780" y="61378"/>
                      </a:cubicBezTo>
                      <a:cubicBezTo>
                        <a:pt x="14753" y="61378"/>
                        <a:pt x="9767" y="58997"/>
                        <a:pt x="5860" y="54309"/>
                      </a:cubicBezTo>
                      <a:cubicBezTo>
                        <a:pt x="1953" y="49584"/>
                        <a:pt x="19" y="41882"/>
                        <a:pt x="19" y="31166"/>
                      </a:cubicBezTo>
                      <a:cubicBezTo>
                        <a:pt x="19" y="20153"/>
                        <a:pt x="2028" y="12228"/>
                        <a:pt x="6121" y="7391"/>
                      </a:cubicBezTo>
                      <a:cubicBezTo>
                        <a:pt x="10176" y="2517"/>
                        <a:pt x="15460" y="98"/>
                        <a:pt x="21934" y="98"/>
                      </a:cubicBezTo>
                      <a:cubicBezTo>
                        <a:pt x="26510" y="98"/>
                        <a:pt x="30268" y="1363"/>
                        <a:pt x="33244" y="3931"/>
                      </a:cubicBezTo>
                      <a:cubicBezTo>
                        <a:pt x="36258" y="6461"/>
                        <a:pt x="38156" y="10182"/>
                        <a:pt x="38974" y="15018"/>
                      </a:cubicBezTo>
                      <a:moveTo>
                        <a:pt x="12892" y="40133"/>
                      </a:moveTo>
                      <a:cubicBezTo>
                        <a:pt x="12892" y="43854"/>
                        <a:pt x="13748" y="46756"/>
                        <a:pt x="15497" y="48765"/>
                      </a:cubicBezTo>
                      <a:cubicBezTo>
                        <a:pt x="17208" y="50812"/>
                        <a:pt x="19143" y="51816"/>
                        <a:pt x="21375" y="51816"/>
                      </a:cubicBezTo>
                      <a:cubicBezTo>
                        <a:pt x="23496" y="51816"/>
                        <a:pt x="25282" y="50998"/>
                        <a:pt x="26696" y="49323"/>
                      </a:cubicBezTo>
                      <a:cubicBezTo>
                        <a:pt x="28110" y="47649"/>
                        <a:pt x="28817" y="44933"/>
                        <a:pt x="28817" y="41138"/>
                      </a:cubicBezTo>
                      <a:cubicBezTo>
                        <a:pt x="28817" y="37231"/>
                        <a:pt x="28073" y="34366"/>
                        <a:pt x="26547" y="32580"/>
                      </a:cubicBezTo>
                      <a:cubicBezTo>
                        <a:pt x="24985" y="30757"/>
                        <a:pt x="23087" y="29827"/>
                        <a:pt x="20780" y="29827"/>
                      </a:cubicBezTo>
                      <a:cubicBezTo>
                        <a:pt x="18585" y="29827"/>
                        <a:pt x="16725" y="30720"/>
                        <a:pt x="15199" y="32431"/>
                      </a:cubicBezTo>
                      <a:cubicBezTo>
                        <a:pt x="13674" y="34180"/>
                        <a:pt x="12892" y="36747"/>
                        <a:pt x="12892" y="40133"/>
                      </a:cubicBezTo>
                      <a:close/>
                    </a:path>
                  </a:pathLst>
                </a:custGeom>
                <a:solidFill>
                  <a:srgbClr val="000000"/>
                </a:solidFill>
                <a:ln w="9525" cap="flat">
                  <a:noFill/>
                  <a:prstDash val="solid"/>
                  <a:miter/>
                </a:ln>
              </p:spPr>
              <p:txBody>
                <a:bodyPr rtlCol="0" anchor="ctr"/>
                <a:lstStyle/>
                <a:p>
                  <a:endParaRPr lang="en-CA"/>
                </a:p>
              </p:txBody>
            </p:sp>
            <p:sp>
              <p:nvSpPr>
                <p:cNvPr id="80" name="Freeform: Shape 79">
                  <a:extLst>
                    <a:ext uri="{FF2B5EF4-FFF2-40B4-BE49-F238E27FC236}">
                      <a16:creationId xmlns:a16="http://schemas.microsoft.com/office/drawing/2014/main" id="{24650DA6-C6A4-4FE3-B945-B658C607B1EA}"/>
                    </a:ext>
                  </a:extLst>
                </p:cNvPr>
                <p:cNvSpPr/>
                <p:nvPr/>
              </p:nvSpPr>
              <p:spPr>
                <a:xfrm>
                  <a:off x="2656540" y="1933351"/>
                  <a:ext cx="66972" cy="63437"/>
                </a:xfrm>
                <a:custGeom>
                  <a:avLst/>
                  <a:gdLst>
                    <a:gd name="connsiteX0" fmla="*/ 24 w 66972"/>
                    <a:gd name="connsiteY0" fmla="*/ 15949 h 63437"/>
                    <a:gd name="connsiteX1" fmla="*/ 3558 w 66972"/>
                    <a:gd name="connsiteY1" fmla="*/ 3968 h 63437"/>
                    <a:gd name="connsiteX2" fmla="*/ 13158 w 66972"/>
                    <a:gd name="connsiteY2" fmla="*/ 98 h 63437"/>
                    <a:gd name="connsiteX3" fmla="*/ 22943 w 66972"/>
                    <a:gd name="connsiteY3" fmla="*/ 3968 h 63437"/>
                    <a:gd name="connsiteX4" fmla="*/ 26515 w 66972"/>
                    <a:gd name="connsiteY4" fmla="*/ 15949 h 63437"/>
                    <a:gd name="connsiteX5" fmla="*/ 22943 w 66972"/>
                    <a:gd name="connsiteY5" fmla="*/ 27892 h 63437"/>
                    <a:gd name="connsiteX6" fmla="*/ 13381 w 66972"/>
                    <a:gd name="connsiteY6" fmla="*/ 31762 h 63437"/>
                    <a:gd name="connsiteX7" fmla="*/ 3558 w 66972"/>
                    <a:gd name="connsiteY7" fmla="*/ 27892 h 63437"/>
                    <a:gd name="connsiteX8" fmla="*/ 24 w 66972"/>
                    <a:gd name="connsiteY8" fmla="*/ 15949 h 63437"/>
                    <a:gd name="connsiteX9" fmla="*/ 8990 w 66972"/>
                    <a:gd name="connsiteY9" fmla="*/ 15837 h 63437"/>
                    <a:gd name="connsiteX10" fmla="*/ 10330 w 66972"/>
                    <a:gd name="connsiteY10" fmla="*/ 23725 h 63437"/>
                    <a:gd name="connsiteX11" fmla="*/ 13158 w 66972"/>
                    <a:gd name="connsiteY11" fmla="*/ 25176 h 63437"/>
                    <a:gd name="connsiteX12" fmla="*/ 16023 w 66972"/>
                    <a:gd name="connsiteY12" fmla="*/ 23725 h 63437"/>
                    <a:gd name="connsiteX13" fmla="*/ 17325 w 66972"/>
                    <a:gd name="connsiteY13" fmla="*/ 15837 h 63437"/>
                    <a:gd name="connsiteX14" fmla="*/ 16023 w 66972"/>
                    <a:gd name="connsiteY14" fmla="*/ 8023 h 63437"/>
                    <a:gd name="connsiteX15" fmla="*/ 13158 w 66972"/>
                    <a:gd name="connsiteY15" fmla="*/ 6535 h 63437"/>
                    <a:gd name="connsiteX16" fmla="*/ 10330 w 66972"/>
                    <a:gd name="connsiteY16" fmla="*/ 7986 h 63437"/>
                    <a:gd name="connsiteX17" fmla="*/ 8990 w 66972"/>
                    <a:gd name="connsiteY17" fmla="*/ 15837 h 63437"/>
                    <a:gd name="connsiteX18" fmla="*/ 21901 w 66972"/>
                    <a:gd name="connsiteY18" fmla="*/ 63425 h 63437"/>
                    <a:gd name="connsiteX19" fmla="*/ 13418 w 66972"/>
                    <a:gd name="connsiteY19" fmla="*/ 63425 h 63437"/>
                    <a:gd name="connsiteX20" fmla="*/ 45379 w 66972"/>
                    <a:gd name="connsiteY20" fmla="*/ 98 h 63437"/>
                    <a:gd name="connsiteX21" fmla="*/ 53639 w 66972"/>
                    <a:gd name="connsiteY21" fmla="*/ 98 h 63437"/>
                    <a:gd name="connsiteX22" fmla="*/ 21901 w 66972"/>
                    <a:gd name="connsiteY22" fmla="*/ 63425 h 63437"/>
                    <a:gd name="connsiteX23" fmla="*/ 40505 w 66972"/>
                    <a:gd name="connsiteY23" fmla="*/ 47649 h 63437"/>
                    <a:gd name="connsiteX24" fmla="*/ 44039 w 66972"/>
                    <a:gd name="connsiteY24" fmla="*/ 35706 h 63437"/>
                    <a:gd name="connsiteX25" fmla="*/ 53713 w 66972"/>
                    <a:gd name="connsiteY25" fmla="*/ 31799 h 63437"/>
                    <a:gd name="connsiteX26" fmla="*/ 63424 w 66972"/>
                    <a:gd name="connsiteY26" fmla="*/ 35706 h 63437"/>
                    <a:gd name="connsiteX27" fmla="*/ 66996 w 66972"/>
                    <a:gd name="connsiteY27" fmla="*/ 47649 h 63437"/>
                    <a:gd name="connsiteX28" fmla="*/ 63424 w 66972"/>
                    <a:gd name="connsiteY28" fmla="*/ 59630 h 63437"/>
                    <a:gd name="connsiteX29" fmla="*/ 53825 w 66972"/>
                    <a:gd name="connsiteY29" fmla="*/ 63536 h 63437"/>
                    <a:gd name="connsiteX30" fmla="*/ 44039 w 66972"/>
                    <a:gd name="connsiteY30" fmla="*/ 59630 h 63437"/>
                    <a:gd name="connsiteX31" fmla="*/ 40505 w 66972"/>
                    <a:gd name="connsiteY31" fmla="*/ 47649 h 63437"/>
                    <a:gd name="connsiteX32" fmla="*/ 49472 w 66972"/>
                    <a:gd name="connsiteY32" fmla="*/ 47612 h 63437"/>
                    <a:gd name="connsiteX33" fmla="*/ 50811 w 66972"/>
                    <a:gd name="connsiteY33" fmla="*/ 55425 h 63437"/>
                    <a:gd name="connsiteX34" fmla="*/ 53639 w 66972"/>
                    <a:gd name="connsiteY34" fmla="*/ 56951 h 63437"/>
                    <a:gd name="connsiteX35" fmla="*/ 56467 w 66972"/>
                    <a:gd name="connsiteY35" fmla="*/ 55462 h 63437"/>
                    <a:gd name="connsiteX36" fmla="*/ 57806 w 66972"/>
                    <a:gd name="connsiteY36" fmla="*/ 47612 h 63437"/>
                    <a:gd name="connsiteX37" fmla="*/ 56504 w 66972"/>
                    <a:gd name="connsiteY37" fmla="*/ 39761 h 63437"/>
                    <a:gd name="connsiteX38" fmla="*/ 53639 w 66972"/>
                    <a:gd name="connsiteY38" fmla="*/ 38273 h 63437"/>
                    <a:gd name="connsiteX39" fmla="*/ 50811 w 66972"/>
                    <a:gd name="connsiteY39" fmla="*/ 39761 h 63437"/>
                    <a:gd name="connsiteX40" fmla="*/ 49472 w 66972"/>
                    <a:gd name="connsiteY40" fmla="*/ 4761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49"/>
                      </a:moveTo>
                      <a:cubicBezTo>
                        <a:pt x="24" y="10554"/>
                        <a:pt x="1214" y="6572"/>
                        <a:pt x="3558" y="3968"/>
                      </a:cubicBezTo>
                      <a:cubicBezTo>
                        <a:pt x="5902" y="1401"/>
                        <a:pt x="9102" y="98"/>
                        <a:pt x="13158" y="98"/>
                      </a:cubicBezTo>
                      <a:cubicBezTo>
                        <a:pt x="17325" y="98"/>
                        <a:pt x="20599" y="1401"/>
                        <a:pt x="22943" y="3968"/>
                      </a:cubicBezTo>
                      <a:cubicBezTo>
                        <a:pt x="25324" y="6535"/>
                        <a:pt x="26515" y="10516"/>
                        <a:pt x="26515" y="15949"/>
                      </a:cubicBezTo>
                      <a:cubicBezTo>
                        <a:pt x="26515" y="21306"/>
                        <a:pt x="25324" y="25288"/>
                        <a:pt x="22943" y="27892"/>
                      </a:cubicBezTo>
                      <a:cubicBezTo>
                        <a:pt x="20599" y="30459"/>
                        <a:pt x="17399" y="31762"/>
                        <a:pt x="13381" y="31762"/>
                      </a:cubicBezTo>
                      <a:cubicBezTo>
                        <a:pt x="9176" y="31762"/>
                        <a:pt x="5902" y="30497"/>
                        <a:pt x="3558" y="27892"/>
                      </a:cubicBezTo>
                      <a:cubicBezTo>
                        <a:pt x="1214" y="25325"/>
                        <a:pt x="24" y="21344"/>
                        <a:pt x="24" y="15949"/>
                      </a:cubicBezTo>
                      <a:moveTo>
                        <a:pt x="8990" y="15837"/>
                      </a:moveTo>
                      <a:cubicBezTo>
                        <a:pt x="8990" y="19744"/>
                        <a:pt x="9437" y="22385"/>
                        <a:pt x="10330" y="23725"/>
                      </a:cubicBezTo>
                      <a:cubicBezTo>
                        <a:pt x="11000" y="24692"/>
                        <a:pt x="11967" y="25176"/>
                        <a:pt x="13158" y="25176"/>
                      </a:cubicBezTo>
                      <a:cubicBezTo>
                        <a:pt x="14385" y="25176"/>
                        <a:pt x="15353" y="24692"/>
                        <a:pt x="16023" y="23725"/>
                      </a:cubicBezTo>
                      <a:cubicBezTo>
                        <a:pt x="16878" y="22385"/>
                        <a:pt x="17325" y="19744"/>
                        <a:pt x="17325" y="15837"/>
                      </a:cubicBezTo>
                      <a:cubicBezTo>
                        <a:pt x="17325" y="11967"/>
                        <a:pt x="16878" y="9326"/>
                        <a:pt x="16023" y="8023"/>
                      </a:cubicBezTo>
                      <a:cubicBezTo>
                        <a:pt x="15353" y="7019"/>
                        <a:pt x="14385" y="6535"/>
                        <a:pt x="13158" y="6535"/>
                      </a:cubicBezTo>
                      <a:cubicBezTo>
                        <a:pt x="11967" y="6535"/>
                        <a:pt x="11000" y="7019"/>
                        <a:pt x="10330" y="7986"/>
                      </a:cubicBezTo>
                      <a:cubicBezTo>
                        <a:pt x="9437" y="9326"/>
                        <a:pt x="8990" y="11967"/>
                        <a:pt x="8990" y="15837"/>
                      </a:cubicBezTo>
                      <a:moveTo>
                        <a:pt x="21901" y="63425"/>
                      </a:moveTo>
                      <a:lnTo>
                        <a:pt x="13418" y="63425"/>
                      </a:lnTo>
                      <a:lnTo>
                        <a:pt x="45379" y="98"/>
                      </a:lnTo>
                      <a:lnTo>
                        <a:pt x="53639" y="98"/>
                      </a:lnTo>
                      <a:lnTo>
                        <a:pt x="21901" y="63425"/>
                      </a:lnTo>
                      <a:moveTo>
                        <a:pt x="40505" y="47649"/>
                      </a:moveTo>
                      <a:cubicBezTo>
                        <a:pt x="40505" y="42291"/>
                        <a:pt x="41695" y="38310"/>
                        <a:pt x="44039" y="35706"/>
                      </a:cubicBezTo>
                      <a:cubicBezTo>
                        <a:pt x="46383" y="33101"/>
                        <a:pt x="49620" y="31799"/>
                        <a:pt x="53713" y="31799"/>
                      </a:cubicBezTo>
                      <a:cubicBezTo>
                        <a:pt x="57843" y="31799"/>
                        <a:pt x="61080" y="33101"/>
                        <a:pt x="63424" y="35706"/>
                      </a:cubicBezTo>
                      <a:cubicBezTo>
                        <a:pt x="65806" y="38310"/>
                        <a:pt x="66959" y="42291"/>
                        <a:pt x="66996" y="47649"/>
                      </a:cubicBezTo>
                      <a:cubicBezTo>
                        <a:pt x="66959" y="53044"/>
                        <a:pt x="65806" y="57062"/>
                        <a:pt x="63424" y="59630"/>
                      </a:cubicBezTo>
                      <a:cubicBezTo>
                        <a:pt x="61080" y="62234"/>
                        <a:pt x="57880" y="63536"/>
                        <a:pt x="53825" y="63536"/>
                      </a:cubicBezTo>
                      <a:cubicBezTo>
                        <a:pt x="49658" y="63536"/>
                        <a:pt x="46383" y="62234"/>
                        <a:pt x="44039" y="59630"/>
                      </a:cubicBezTo>
                      <a:cubicBezTo>
                        <a:pt x="41695" y="57062"/>
                        <a:pt x="40505" y="53044"/>
                        <a:pt x="40505" y="47649"/>
                      </a:cubicBezTo>
                      <a:moveTo>
                        <a:pt x="49472" y="47612"/>
                      </a:moveTo>
                      <a:cubicBezTo>
                        <a:pt x="49472" y="51519"/>
                        <a:pt x="49918" y="54123"/>
                        <a:pt x="50811" y="55425"/>
                      </a:cubicBezTo>
                      <a:cubicBezTo>
                        <a:pt x="51481" y="56430"/>
                        <a:pt x="52448" y="56951"/>
                        <a:pt x="53639" y="56951"/>
                      </a:cubicBezTo>
                      <a:cubicBezTo>
                        <a:pt x="54867" y="56951"/>
                        <a:pt x="55797" y="56467"/>
                        <a:pt x="56467" y="55462"/>
                      </a:cubicBezTo>
                      <a:cubicBezTo>
                        <a:pt x="57360" y="54123"/>
                        <a:pt x="57806" y="51519"/>
                        <a:pt x="57806" y="47612"/>
                      </a:cubicBezTo>
                      <a:cubicBezTo>
                        <a:pt x="57806" y="43705"/>
                        <a:pt x="57360" y="41101"/>
                        <a:pt x="56504" y="39761"/>
                      </a:cubicBezTo>
                      <a:cubicBezTo>
                        <a:pt x="55834" y="38756"/>
                        <a:pt x="54867" y="38273"/>
                        <a:pt x="53639" y="38273"/>
                      </a:cubicBezTo>
                      <a:cubicBezTo>
                        <a:pt x="52411" y="38273"/>
                        <a:pt x="51481" y="38756"/>
                        <a:pt x="50811" y="39761"/>
                      </a:cubicBezTo>
                      <a:cubicBezTo>
                        <a:pt x="49918" y="41101"/>
                        <a:pt x="49472" y="43705"/>
                        <a:pt x="49472" y="47612"/>
                      </a:cubicBezTo>
                      <a:close/>
                    </a:path>
                  </a:pathLst>
                </a:custGeom>
                <a:solidFill>
                  <a:srgbClr val="000000"/>
                </a:solidFill>
                <a:ln w="9525" cap="flat">
                  <a:noFill/>
                  <a:prstDash val="solid"/>
                  <a:miter/>
                </a:ln>
              </p:spPr>
              <p:txBody>
                <a:bodyPr rtlCol="0" anchor="ctr"/>
                <a:lstStyle/>
                <a:p>
                  <a:endParaRPr lang="en-CA"/>
                </a:p>
              </p:txBody>
            </p:sp>
          </p:grpSp>
          <p:grpSp>
            <p:nvGrpSpPr>
              <p:cNvPr id="81" name="Graphic 5">
                <a:extLst>
                  <a:ext uri="{FF2B5EF4-FFF2-40B4-BE49-F238E27FC236}">
                    <a16:creationId xmlns:a16="http://schemas.microsoft.com/office/drawing/2014/main" id="{AEF137E5-DE78-40B6-A0B6-E6A070F4855F}"/>
                  </a:ext>
                </a:extLst>
              </p:cNvPr>
              <p:cNvGrpSpPr/>
              <p:nvPr/>
            </p:nvGrpSpPr>
            <p:grpSpPr>
              <a:xfrm>
                <a:off x="2609663" y="1359210"/>
                <a:ext cx="113849" cy="63437"/>
                <a:chOff x="2609663" y="1359210"/>
                <a:chExt cx="113849" cy="63437"/>
              </a:xfrm>
            </p:grpSpPr>
            <p:sp>
              <p:nvSpPr>
                <p:cNvPr id="82" name="Freeform: Shape 81">
                  <a:extLst>
                    <a:ext uri="{FF2B5EF4-FFF2-40B4-BE49-F238E27FC236}">
                      <a16:creationId xmlns:a16="http://schemas.microsoft.com/office/drawing/2014/main" id="{037CFC86-87B9-41B6-AFCA-D57632DF4816}"/>
                    </a:ext>
                  </a:extLst>
                </p:cNvPr>
                <p:cNvSpPr/>
                <p:nvPr/>
              </p:nvSpPr>
              <p:spPr>
                <a:xfrm>
                  <a:off x="2609663" y="1359991"/>
                  <a:ext cx="39476" cy="61317"/>
                </a:xfrm>
                <a:custGeom>
                  <a:avLst/>
                  <a:gdLst>
                    <a:gd name="connsiteX0" fmla="*/ 10065 w 39476"/>
                    <a:gd name="connsiteY0" fmla="*/ 27906 h 61317"/>
                    <a:gd name="connsiteX1" fmla="*/ 3553 w 39476"/>
                    <a:gd name="connsiteY1" fmla="*/ 22734 h 61317"/>
                    <a:gd name="connsiteX2" fmla="*/ 1544 w 39476"/>
                    <a:gd name="connsiteY2" fmla="*/ 15516 h 61317"/>
                    <a:gd name="connsiteX3" fmla="*/ 6232 w 39476"/>
                    <a:gd name="connsiteY3" fmla="*/ 4391 h 61317"/>
                    <a:gd name="connsiteX4" fmla="*/ 19552 w 39476"/>
                    <a:gd name="connsiteY4" fmla="*/ 38 h 61317"/>
                    <a:gd name="connsiteX5" fmla="*/ 32835 w 39476"/>
                    <a:gd name="connsiteY5" fmla="*/ 4391 h 61317"/>
                    <a:gd name="connsiteX6" fmla="*/ 37561 w 39476"/>
                    <a:gd name="connsiteY6" fmla="*/ 15516 h 61317"/>
                    <a:gd name="connsiteX7" fmla="*/ 35402 w 39476"/>
                    <a:gd name="connsiteY7" fmla="*/ 22920 h 61317"/>
                    <a:gd name="connsiteX8" fmla="*/ 29301 w 39476"/>
                    <a:gd name="connsiteY8" fmla="*/ 27906 h 61317"/>
                    <a:gd name="connsiteX9" fmla="*/ 36891 w 39476"/>
                    <a:gd name="connsiteY9" fmla="*/ 33748 h 61317"/>
                    <a:gd name="connsiteX10" fmla="*/ 39495 w 39476"/>
                    <a:gd name="connsiteY10" fmla="*/ 42640 h 61317"/>
                    <a:gd name="connsiteX11" fmla="*/ 34175 w 39476"/>
                    <a:gd name="connsiteY11" fmla="*/ 56146 h 61317"/>
                    <a:gd name="connsiteX12" fmla="*/ 20073 w 39476"/>
                    <a:gd name="connsiteY12" fmla="*/ 61355 h 61317"/>
                    <a:gd name="connsiteX13" fmla="*/ 6455 w 39476"/>
                    <a:gd name="connsiteY13" fmla="*/ 57039 h 61317"/>
                    <a:gd name="connsiteX14" fmla="*/ 19 w 39476"/>
                    <a:gd name="connsiteY14" fmla="*/ 43124 h 61317"/>
                    <a:gd name="connsiteX15" fmla="*/ 2437 w 39476"/>
                    <a:gd name="connsiteY15" fmla="*/ 34194 h 61317"/>
                    <a:gd name="connsiteX16" fmla="*/ 10065 w 39476"/>
                    <a:gd name="connsiteY16" fmla="*/ 27906 h 61317"/>
                    <a:gd name="connsiteX17" fmla="*/ 12446 w 39476"/>
                    <a:gd name="connsiteY17" fmla="*/ 16335 h 61317"/>
                    <a:gd name="connsiteX18" fmla="*/ 14381 w 39476"/>
                    <a:gd name="connsiteY18" fmla="*/ 21693 h 61317"/>
                    <a:gd name="connsiteX19" fmla="*/ 19552 w 39476"/>
                    <a:gd name="connsiteY19" fmla="*/ 23590 h 61317"/>
                    <a:gd name="connsiteX20" fmla="*/ 24798 w 39476"/>
                    <a:gd name="connsiteY20" fmla="*/ 21655 h 61317"/>
                    <a:gd name="connsiteX21" fmla="*/ 26770 w 39476"/>
                    <a:gd name="connsiteY21" fmla="*/ 16298 h 61317"/>
                    <a:gd name="connsiteX22" fmla="*/ 24798 w 39476"/>
                    <a:gd name="connsiteY22" fmla="*/ 11089 h 61317"/>
                    <a:gd name="connsiteX23" fmla="*/ 19664 w 39476"/>
                    <a:gd name="connsiteY23" fmla="*/ 9154 h 61317"/>
                    <a:gd name="connsiteX24" fmla="*/ 14381 w 39476"/>
                    <a:gd name="connsiteY24" fmla="*/ 11126 h 61317"/>
                    <a:gd name="connsiteX25" fmla="*/ 12446 w 39476"/>
                    <a:gd name="connsiteY25" fmla="*/ 16335 h 61317"/>
                    <a:gd name="connsiteX26" fmla="*/ 11367 w 39476"/>
                    <a:gd name="connsiteY26" fmla="*/ 42008 h 61317"/>
                    <a:gd name="connsiteX27" fmla="*/ 13785 w 39476"/>
                    <a:gd name="connsiteY27" fmla="*/ 49412 h 61317"/>
                    <a:gd name="connsiteX28" fmla="*/ 19887 w 39476"/>
                    <a:gd name="connsiteY28" fmla="*/ 52091 h 61317"/>
                    <a:gd name="connsiteX29" fmla="*/ 25766 w 39476"/>
                    <a:gd name="connsiteY29" fmla="*/ 49523 h 61317"/>
                    <a:gd name="connsiteX30" fmla="*/ 28110 w 39476"/>
                    <a:gd name="connsiteY30" fmla="*/ 42157 h 61317"/>
                    <a:gd name="connsiteX31" fmla="*/ 25729 w 39476"/>
                    <a:gd name="connsiteY31" fmla="*/ 35385 h 61317"/>
                    <a:gd name="connsiteX32" fmla="*/ 19701 w 39476"/>
                    <a:gd name="connsiteY32" fmla="*/ 32818 h 61317"/>
                    <a:gd name="connsiteX33" fmla="*/ 13450 w 39476"/>
                    <a:gd name="connsiteY33" fmla="*/ 35720 h 61317"/>
                    <a:gd name="connsiteX34" fmla="*/ 11367 w 39476"/>
                    <a:gd name="connsiteY34" fmla="*/ 42008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65" y="27906"/>
                      </a:moveTo>
                      <a:cubicBezTo>
                        <a:pt x="7088" y="26641"/>
                        <a:pt x="4930" y="24930"/>
                        <a:pt x="3553" y="22734"/>
                      </a:cubicBezTo>
                      <a:cubicBezTo>
                        <a:pt x="2214" y="20539"/>
                        <a:pt x="1544" y="18121"/>
                        <a:pt x="1544" y="15516"/>
                      </a:cubicBezTo>
                      <a:cubicBezTo>
                        <a:pt x="1544" y="11014"/>
                        <a:pt x="3107" y="7331"/>
                        <a:pt x="6232" y="4391"/>
                      </a:cubicBezTo>
                      <a:cubicBezTo>
                        <a:pt x="9358" y="1489"/>
                        <a:pt x="13785" y="38"/>
                        <a:pt x="19552" y="38"/>
                      </a:cubicBezTo>
                      <a:cubicBezTo>
                        <a:pt x="25245" y="38"/>
                        <a:pt x="29673" y="1489"/>
                        <a:pt x="32835" y="4391"/>
                      </a:cubicBezTo>
                      <a:cubicBezTo>
                        <a:pt x="35998" y="7331"/>
                        <a:pt x="37561" y="11014"/>
                        <a:pt x="37561" y="15516"/>
                      </a:cubicBezTo>
                      <a:cubicBezTo>
                        <a:pt x="37561" y="18270"/>
                        <a:pt x="36854" y="20762"/>
                        <a:pt x="35402" y="22920"/>
                      </a:cubicBezTo>
                      <a:cubicBezTo>
                        <a:pt x="33951" y="25116"/>
                        <a:pt x="31905" y="26753"/>
                        <a:pt x="29301" y="27906"/>
                      </a:cubicBezTo>
                      <a:cubicBezTo>
                        <a:pt x="32612" y="29246"/>
                        <a:pt x="35142" y="31180"/>
                        <a:pt x="36891" y="33748"/>
                      </a:cubicBezTo>
                      <a:cubicBezTo>
                        <a:pt x="38602" y="36315"/>
                        <a:pt x="39495" y="39292"/>
                        <a:pt x="39495" y="42640"/>
                      </a:cubicBezTo>
                      <a:cubicBezTo>
                        <a:pt x="39495" y="48184"/>
                        <a:pt x="37709" y="52686"/>
                        <a:pt x="34175" y="56146"/>
                      </a:cubicBezTo>
                      <a:cubicBezTo>
                        <a:pt x="30640" y="59607"/>
                        <a:pt x="25952" y="61355"/>
                        <a:pt x="20073" y="61355"/>
                      </a:cubicBezTo>
                      <a:cubicBezTo>
                        <a:pt x="14641" y="61355"/>
                        <a:pt x="10102" y="59904"/>
                        <a:pt x="6455" y="57039"/>
                      </a:cubicBezTo>
                      <a:cubicBezTo>
                        <a:pt x="2177" y="53653"/>
                        <a:pt x="19" y="49040"/>
                        <a:pt x="19" y="43124"/>
                      </a:cubicBezTo>
                      <a:cubicBezTo>
                        <a:pt x="19" y="39887"/>
                        <a:pt x="837" y="36910"/>
                        <a:pt x="2437" y="34194"/>
                      </a:cubicBezTo>
                      <a:cubicBezTo>
                        <a:pt x="4037" y="31478"/>
                        <a:pt x="6604" y="29357"/>
                        <a:pt x="10065" y="27906"/>
                      </a:cubicBezTo>
                      <a:moveTo>
                        <a:pt x="12446" y="16335"/>
                      </a:moveTo>
                      <a:cubicBezTo>
                        <a:pt x="12446" y="18604"/>
                        <a:pt x="13078" y="20390"/>
                        <a:pt x="14381" y="21693"/>
                      </a:cubicBezTo>
                      <a:cubicBezTo>
                        <a:pt x="15683" y="22958"/>
                        <a:pt x="17394" y="23590"/>
                        <a:pt x="19552" y="23590"/>
                      </a:cubicBezTo>
                      <a:cubicBezTo>
                        <a:pt x="21748" y="23590"/>
                        <a:pt x="23496" y="22958"/>
                        <a:pt x="24798" y="21655"/>
                      </a:cubicBezTo>
                      <a:cubicBezTo>
                        <a:pt x="26101" y="20353"/>
                        <a:pt x="26770" y="18567"/>
                        <a:pt x="26770" y="16298"/>
                      </a:cubicBezTo>
                      <a:cubicBezTo>
                        <a:pt x="26770" y="14140"/>
                        <a:pt x="26101" y="12391"/>
                        <a:pt x="24798" y="11089"/>
                      </a:cubicBezTo>
                      <a:cubicBezTo>
                        <a:pt x="23533" y="9824"/>
                        <a:pt x="21785" y="9154"/>
                        <a:pt x="19664" y="9154"/>
                      </a:cubicBezTo>
                      <a:cubicBezTo>
                        <a:pt x="17469" y="9154"/>
                        <a:pt x="15720" y="9824"/>
                        <a:pt x="14381" y="11126"/>
                      </a:cubicBezTo>
                      <a:cubicBezTo>
                        <a:pt x="13078" y="12428"/>
                        <a:pt x="12446" y="14177"/>
                        <a:pt x="12446" y="16335"/>
                      </a:cubicBezTo>
                      <a:moveTo>
                        <a:pt x="11367" y="42008"/>
                      </a:moveTo>
                      <a:cubicBezTo>
                        <a:pt x="11367" y="45170"/>
                        <a:pt x="12185" y="47663"/>
                        <a:pt x="13785" y="49412"/>
                      </a:cubicBezTo>
                      <a:cubicBezTo>
                        <a:pt x="15422" y="51198"/>
                        <a:pt x="17469" y="52091"/>
                        <a:pt x="19887" y="52091"/>
                      </a:cubicBezTo>
                      <a:cubicBezTo>
                        <a:pt x="22268" y="52091"/>
                        <a:pt x="24203" y="51235"/>
                        <a:pt x="25766" y="49523"/>
                      </a:cubicBezTo>
                      <a:cubicBezTo>
                        <a:pt x="27329" y="47812"/>
                        <a:pt x="28110" y="45356"/>
                        <a:pt x="28110" y="42157"/>
                      </a:cubicBezTo>
                      <a:cubicBezTo>
                        <a:pt x="28110" y="39329"/>
                        <a:pt x="27329" y="37059"/>
                        <a:pt x="25729" y="35385"/>
                      </a:cubicBezTo>
                      <a:cubicBezTo>
                        <a:pt x="24166" y="33673"/>
                        <a:pt x="22157" y="32818"/>
                        <a:pt x="19701" y="32818"/>
                      </a:cubicBezTo>
                      <a:cubicBezTo>
                        <a:pt x="16911" y="32818"/>
                        <a:pt x="14827" y="33785"/>
                        <a:pt x="13450" y="35720"/>
                      </a:cubicBezTo>
                      <a:cubicBezTo>
                        <a:pt x="12074" y="37654"/>
                        <a:pt x="11367" y="39775"/>
                        <a:pt x="11367" y="42008"/>
                      </a:cubicBezTo>
                      <a:close/>
                    </a:path>
                  </a:pathLst>
                </a:custGeom>
                <a:solidFill>
                  <a:srgbClr val="000000"/>
                </a:solidFill>
                <a:ln w="9525" cap="flat">
                  <a:noFill/>
                  <a:prstDash val="solid"/>
                  <a:miter/>
                </a:ln>
              </p:spPr>
              <p:txBody>
                <a:bodyPr rtlCol="0" anchor="ctr"/>
                <a:lstStyle/>
                <a:p>
                  <a:endParaRPr lang="en-CA"/>
                </a:p>
              </p:txBody>
            </p:sp>
            <p:sp>
              <p:nvSpPr>
                <p:cNvPr id="83" name="Freeform: Shape 82">
                  <a:extLst>
                    <a:ext uri="{FF2B5EF4-FFF2-40B4-BE49-F238E27FC236}">
                      <a16:creationId xmlns:a16="http://schemas.microsoft.com/office/drawing/2014/main" id="{4478F7A3-D59D-48BE-A67B-2D59C9F085EC}"/>
                    </a:ext>
                  </a:extLst>
                </p:cNvPr>
                <p:cNvSpPr/>
                <p:nvPr/>
              </p:nvSpPr>
              <p:spPr>
                <a:xfrm>
                  <a:off x="2656540" y="1359210"/>
                  <a:ext cx="66972" cy="63437"/>
                </a:xfrm>
                <a:custGeom>
                  <a:avLst/>
                  <a:gdLst>
                    <a:gd name="connsiteX0" fmla="*/ 24 w 66972"/>
                    <a:gd name="connsiteY0" fmla="*/ 15888 h 63437"/>
                    <a:gd name="connsiteX1" fmla="*/ 3558 w 66972"/>
                    <a:gd name="connsiteY1" fmla="*/ 3908 h 63437"/>
                    <a:gd name="connsiteX2" fmla="*/ 13158 w 66972"/>
                    <a:gd name="connsiteY2" fmla="*/ 38 h 63437"/>
                    <a:gd name="connsiteX3" fmla="*/ 22943 w 66972"/>
                    <a:gd name="connsiteY3" fmla="*/ 3908 h 63437"/>
                    <a:gd name="connsiteX4" fmla="*/ 26515 w 66972"/>
                    <a:gd name="connsiteY4" fmla="*/ 15888 h 63437"/>
                    <a:gd name="connsiteX5" fmla="*/ 22943 w 66972"/>
                    <a:gd name="connsiteY5" fmla="*/ 27832 h 63437"/>
                    <a:gd name="connsiteX6" fmla="*/ 13381 w 66972"/>
                    <a:gd name="connsiteY6" fmla="*/ 31701 h 63437"/>
                    <a:gd name="connsiteX7" fmla="*/ 3558 w 66972"/>
                    <a:gd name="connsiteY7" fmla="*/ 27832 h 63437"/>
                    <a:gd name="connsiteX8" fmla="*/ 24 w 66972"/>
                    <a:gd name="connsiteY8" fmla="*/ 15888 h 63437"/>
                    <a:gd name="connsiteX9" fmla="*/ 8990 w 66972"/>
                    <a:gd name="connsiteY9" fmla="*/ 15777 h 63437"/>
                    <a:gd name="connsiteX10" fmla="*/ 10330 w 66972"/>
                    <a:gd name="connsiteY10" fmla="*/ 23665 h 63437"/>
                    <a:gd name="connsiteX11" fmla="*/ 13158 w 66972"/>
                    <a:gd name="connsiteY11" fmla="*/ 25116 h 63437"/>
                    <a:gd name="connsiteX12" fmla="*/ 16023 w 66972"/>
                    <a:gd name="connsiteY12" fmla="*/ 23665 h 63437"/>
                    <a:gd name="connsiteX13" fmla="*/ 17325 w 66972"/>
                    <a:gd name="connsiteY13" fmla="*/ 15777 h 63437"/>
                    <a:gd name="connsiteX14" fmla="*/ 16023 w 66972"/>
                    <a:gd name="connsiteY14" fmla="*/ 7963 h 63437"/>
                    <a:gd name="connsiteX15" fmla="*/ 13158 w 66972"/>
                    <a:gd name="connsiteY15" fmla="*/ 6475 h 63437"/>
                    <a:gd name="connsiteX16" fmla="*/ 10330 w 66972"/>
                    <a:gd name="connsiteY16" fmla="*/ 7926 h 63437"/>
                    <a:gd name="connsiteX17" fmla="*/ 8990 w 66972"/>
                    <a:gd name="connsiteY17" fmla="*/ 15777 h 63437"/>
                    <a:gd name="connsiteX18" fmla="*/ 21901 w 66972"/>
                    <a:gd name="connsiteY18" fmla="*/ 63364 h 63437"/>
                    <a:gd name="connsiteX19" fmla="*/ 13418 w 66972"/>
                    <a:gd name="connsiteY19" fmla="*/ 63364 h 63437"/>
                    <a:gd name="connsiteX20" fmla="*/ 45379 w 66972"/>
                    <a:gd name="connsiteY20" fmla="*/ 38 h 63437"/>
                    <a:gd name="connsiteX21" fmla="*/ 53639 w 66972"/>
                    <a:gd name="connsiteY21" fmla="*/ 38 h 63437"/>
                    <a:gd name="connsiteX22" fmla="*/ 21901 w 66972"/>
                    <a:gd name="connsiteY22" fmla="*/ 63364 h 63437"/>
                    <a:gd name="connsiteX23" fmla="*/ 40505 w 66972"/>
                    <a:gd name="connsiteY23" fmla="*/ 47589 h 63437"/>
                    <a:gd name="connsiteX24" fmla="*/ 44039 w 66972"/>
                    <a:gd name="connsiteY24" fmla="*/ 35645 h 63437"/>
                    <a:gd name="connsiteX25" fmla="*/ 53713 w 66972"/>
                    <a:gd name="connsiteY25" fmla="*/ 31739 h 63437"/>
                    <a:gd name="connsiteX26" fmla="*/ 63424 w 66972"/>
                    <a:gd name="connsiteY26" fmla="*/ 35645 h 63437"/>
                    <a:gd name="connsiteX27" fmla="*/ 66996 w 66972"/>
                    <a:gd name="connsiteY27" fmla="*/ 47589 h 63437"/>
                    <a:gd name="connsiteX28" fmla="*/ 63424 w 66972"/>
                    <a:gd name="connsiteY28" fmla="*/ 59569 h 63437"/>
                    <a:gd name="connsiteX29" fmla="*/ 53825 w 66972"/>
                    <a:gd name="connsiteY29" fmla="*/ 63476 h 63437"/>
                    <a:gd name="connsiteX30" fmla="*/ 44039 w 66972"/>
                    <a:gd name="connsiteY30" fmla="*/ 59569 h 63437"/>
                    <a:gd name="connsiteX31" fmla="*/ 40505 w 66972"/>
                    <a:gd name="connsiteY31" fmla="*/ 47589 h 63437"/>
                    <a:gd name="connsiteX32" fmla="*/ 49472 w 66972"/>
                    <a:gd name="connsiteY32" fmla="*/ 47551 h 63437"/>
                    <a:gd name="connsiteX33" fmla="*/ 50811 w 66972"/>
                    <a:gd name="connsiteY33" fmla="*/ 55365 h 63437"/>
                    <a:gd name="connsiteX34" fmla="*/ 53639 w 66972"/>
                    <a:gd name="connsiteY34" fmla="*/ 56890 h 63437"/>
                    <a:gd name="connsiteX35" fmla="*/ 56467 w 66972"/>
                    <a:gd name="connsiteY35" fmla="*/ 55402 h 63437"/>
                    <a:gd name="connsiteX36" fmla="*/ 57806 w 66972"/>
                    <a:gd name="connsiteY36" fmla="*/ 47551 h 63437"/>
                    <a:gd name="connsiteX37" fmla="*/ 56504 w 66972"/>
                    <a:gd name="connsiteY37" fmla="*/ 39701 h 63437"/>
                    <a:gd name="connsiteX38" fmla="*/ 53639 w 66972"/>
                    <a:gd name="connsiteY38" fmla="*/ 38212 h 63437"/>
                    <a:gd name="connsiteX39" fmla="*/ 50811 w 66972"/>
                    <a:gd name="connsiteY39" fmla="*/ 39701 h 63437"/>
                    <a:gd name="connsiteX40" fmla="*/ 49472 w 66972"/>
                    <a:gd name="connsiteY40" fmla="*/ 47551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888"/>
                      </a:moveTo>
                      <a:cubicBezTo>
                        <a:pt x="24" y="10493"/>
                        <a:pt x="1214" y="6512"/>
                        <a:pt x="3558" y="3908"/>
                      </a:cubicBezTo>
                      <a:cubicBezTo>
                        <a:pt x="5902" y="1340"/>
                        <a:pt x="9102" y="38"/>
                        <a:pt x="13158" y="38"/>
                      </a:cubicBezTo>
                      <a:cubicBezTo>
                        <a:pt x="17325" y="38"/>
                        <a:pt x="20599" y="1340"/>
                        <a:pt x="22943" y="3908"/>
                      </a:cubicBezTo>
                      <a:cubicBezTo>
                        <a:pt x="25324" y="6475"/>
                        <a:pt x="26515" y="10456"/>
                        <a:pt x="26515" y="15888"/>
                      </a:cubicBezTo>
                      <a:cubicBezTo>
                        <a:pt x="26515" y="21246"/>
                        <a:pt x="25324" y="25227"/>
                        <a:pt x="22943" y="27832"/>
                      </a:cubicBezTo>
                      <a:cubicBezTo>
                        <a:pt x="20599" y="30399"/>
                        <a:pt x="17399" y="31701"/>
                        <a:pt x="13381" y="31701"/>
                      </a:cubicBezTo>
                      <a:cubicBezTo>
                        <a:pt x="9176" y="31701"/>
                        <a:pt x="5902" y="30436"/>
                        <a:pt x="3558" y="27832"/>
                      </a:cubicBezTo>
                      <a:cubicBezTo>
                        <a:pt x="1214" y="25264"/>
                        <a:pt x="24" y="21283"/>
                        <a:pt x="24" y="15888"/>
                      </a:cubicBezTo>
                      <a:moveTo>
                        <a:pt x="8990" y="15777"/>
                      </a:moveTo>
                      <a:cubicBezTo>
                        <a:pt x="8990" y="19683"/>
                        <a:pt x="9437" y="22325"/>
                        <a:pt x="10330" y="23665"/>
                      </a:cubicBezTo>
                      <a:cubicBezTo>
                        <a:pt x="11000" y="24632"/>
                        <a:pt x="11967" y="25116"/>
                        <a:pt x="13158" y="25116"/>
                      </a:cubicBezTo>
                      <a:cubicBezTo>
                        <a:pt x="14385" y="25116"/>
                        <a:pt x="15353" y="24632"/>
                        <a:pt x="16023" y="23665"/>
                      </a:cubicBezTo>
                      <a:cubicBezTo>
                        <a:pt x="16878" y="22325"/>
                        <a:pt x="17325" y="19683"/>
                        <a:pt x="17325" y="15777"/>
                      </a:cubicBezTo>
                      <a:cubicBezTo>
                        <a:pt x="17325" y="11907"/>
                        <a:pt x="16878" y="9265"/>
                        <a:pt x="16023" y="7963"/>
                      </a:cubicBezTo>
                      <a:cubicBezTo>
                        <a:pt x="15353" y="6959"/>
                        <a:pt x="14385" y="6475"/>
                        <a:pt x="13158" y="6475"/>
                      </a:cubicBezTo>
                      <a:cubicBezTo>
                        <a:pt x="11967" y="6475"/>
                        <a:pt x="11000" y="6959"/>
                        <a:pt x="10330" y="7926"/>
                      </a:cubicBezTo>
                      <a:cubicBezTo>
                        <a:pt x="9437" y="9265"/>
                        <a:pt x="8990" y="11907"/>
                        <a:pt x="8990" y="15777"/>
                      </a:cubicBezTo>
                      <a:moveTo>
                        <a:pt x="21901" y="63364"/>
                      </a:moveTo>
                      <a:lnTo>
                        <a:pt x="13418" y="63364"/>
                      </a:lnTo>
                      <a:lnTo>
                        <a:pt x="45379" y="38"/>
                      </a:lnTo>
                      <a:lnTo>
                        <a:pt x="53639" y="38"/>
                      </a:lnTo>
                      <a:lnTo>
                        <a:pt x="21901" y="63364"/>
                      </a:lnTo>
                      <a:moveTo>
                        <a:pt x="40505" y="47589"/>
                      </a:moveTo>
                      <a:cubicBezTo>
                        <a:pt x="40505" y="42231"/>
                        <a:pt x="41695" y="38250"/>
                        <a:pt x="44039" y="35645"/>
                      </a:cubicBezTo>
                      <a:cubicBezTo>
                        <a:pt x="46383" y="33041"/>
                        <a:pt x="49620" y="31739"/>
                        <a:pt x="53713" y="31739"/>
                      </a:cubicBezTo>
                      <a:cubicBezTo>
                        <a:pt x="57843" y="31739"/>
                        <a:pt x="61080" y="33041"/>
                        <a:pt x="63424" y="35645"/>
                      </a:cubicBezTo>
                      <a:cubicBezTo>
                        <a:pt x="65806" y="38250"/>
                        <a:pt x="66959" y="42231"/>
                        <a:pt x="66996" y="47589"/>
                      </a:cubicBezTo>
                      <a:cubicBezTo>
                        <a:pt x="66959" y="52984"/>
                        <a:pt x="65806" y="57002"/>
                        <a:pt x="63424" y="59569"/>
                      </a:cubicBezTo>
                      <a:cubicBezTo>
                        <a:pt x="61080" y="62174"/>
                        <a:pt x="57880" y="63476"/>
                        <a:pt x="53825" y="63476"/>
                      </a:cubicBezTo>
                      <a:cubicBezTo>
                        <a:pt x="49658" y="63476"/>
                        <a:pt x="46383" y="62174"/>
                        <a:pt x="44039" y="59569"/>
                      </a:cubicBezTo>
                      <a:cubicBezTo>
                        <a:pt x="41695" y="57002"/>
                        <a:pt x="40505" y="52984"/>
                        <a:pt x="40505" y="47589"/>
                      </a:cubicBezTo>
                      <a:moveTo>
                        <a:pt x="49472" y="47551"/>
                      </a:moveTo>
                      <a:cubicBezTo>
                        <a:pt x="49472" y="51458"/>
                        <a:pt x="49918" y="54063"/>
                        <a:pt x="50811" y="55365"/>
                      </a:cubicBezTo>
                      <a:cubicBezTo>
                        <a:pt x="51481" y="56370"/>
                        <a:pt x="52448" y="56890"/>
                        <a:pt x="53639" y="56890"/>
                      </a:cubicBezTo>
                      <a:cubicBezTo>
                        <a:pt x="54867" y="56890"/>
                        <a:pt x="55797" y="56407"/>
                        <a:pt x="56467" y="55402"/>
                      </a:cubicBezTo>
                      <a:cubicBezTo>
                        <a:pt x="57360" y="54063"/>
                        <a:pt x="57806" y="51458"/>
                        <a:pt x="57806" y="47551"/>
                      </a:cubicBezTo>
                      <a:cubicBezTo>
                        <a:pt x="57806" y="43645"/>
                        <a:pt x="57360" y="41040"/>
                        <a:pt x="56504" y="39701"/>
                      </a:cubicBezTo>
                      <a:cubicBezTo>
                        <a:pt x="55834" y="38696"/>
                        <a:pt x="54867" y="38212"/>
                        <a:pt x="53639" y="38212"/>
                      </a:cubicBezTo>
                      <a:cubicBezTo>
                        <a:pt x="52411" y="38212"/>
                        <a:pt x="51481" y="38696"/>
                        <a:pt x="50811" y="39701"/>
                      </a:cubicBezTo>
                      <a:cubicBezTo>
                        <a:pt x="49918" y="41040"/>
                        <a:pt x="49472" y="43645"/>
                        <a:pt x="49472" y="47551"/>
                      </a:cubicBezTo>
                      <a:close/>
                    </a:path>
                  </a:pathLst>
                </a:custGeom>
                <a:solidFill>
                  <a:srgbClr val="000000"/>
                </a:solidFill>
                <a:ln w="9525" cap="flat">
                  <a:noFill/>
                  <a:prstDash val="solid"/>
                  <a:miter/>
                </a:ln>
              </p:spPr>
              <p:txBody>
                <a:bodyPr rtlCol="0" anchor="ctr"/>
                <a:lstStyle/>
                <a:p>
                  <a:endParaRPr lang="en-CA"/>
                </a:p>
              </p:txBody>
            </p:sp>
          </p:grpSp>
          <p:sp>
            <p:nvSpPr>
              <p:cNvPr id="84" name="Freeform: Shape 83">
                <a:extLst>
                  <a:ext uri="{FF2B5EF4-FFF2-40B4-BE49-F238E27FC236}">
                    <a16:creationId xmlns:a16="http://schemas.microsoft.com/office/drawing/2014/main" id="{8144CC31-5023-4D57-9244-F8D422A683FE}"/>
                  </a:ext>
                </a:extLst>
              </p:cNvPr>
              <p:cNvSpPr/>
              <p:nvPr/>
            </p:nvSpPr>
            <p:spPr>
              <a:xfrm>
                <a:off x="2748297" y="368193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85" name="Freeform: Shape 84">
                <a:extLst>
                  <a:ext uri="{FF2B5EF4-FFF2-40B4-BE49-F238E27FC236}">
                    <a16:creationId xmlns:a16="http://schemas.microsoft.com/office/drawing/2014/main" id="{FBA91875-7824-493E-B29C-846E843F1465}"/>
                  </a:ext>
                </a:extLst>
              </p:cNvPr>
              <p:cNvSpPr/>
              <p:nvPr/>
            </p:nvSpPr>
            <p:spPr>
              <a:xfrm>
                <a:off x="2748297" y="310782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86" name="Freeform: Shape 85">
                <a:extLst>
                  <a:ext uri="{FF2B5EF4-FFF2-40B4-BE49-F238E27FC236}">
                    <a16:creationId xmlns:a16="http://schemas.microsoft.com/office/drawing/2014/main" id="{7D88C047-C530-457A-B48E-668B1BBC0937}"/>
                  </a:ext>
                </a:extLst>
              </p:cNvPr>
              <p:cNvSpPr/>
              <p:nvPr/>
            </p:nvSpPr>
            <p:spPr>
              <a:xfrm>
                <a:off x="2748297" y="253372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87" name="Freeform: Shape 86">
                <a:extLst>
                  <a:ext uri="{FF2B5EF4-FFF2-40B4-BE49-F238E27FC236}">
                    <a16:creationId xmlns:a16="http://schemas.microsoft.com/office/drawing/2014/main" id="{CBFD0A4D-FEFB-43DF-A5BF-BEC54AEE4435}"/>
                  </a:ext>
                </a:extLst>
              </p:cNvPr>
              <p:cNvSpPr/>
              <p:nvPr/>
            </p:nvSpPr>
            <p:spPr>
              <a:xfrm>
                <a:off x="2748297" y="1959583"/>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88" name="Freeform: Shape 87">
                <a:extLst>
                  <a:ext uri="{FF2B5EF4-FFF2-40B4-BE49-F238E27FC236}">
                    <a16:creationId xmlns:a16="http://schemas.microsoft.com/office/drawing/2014/main" id="{DE6E60E0-4905-4617-A7F6-072A57B0EF66}"/>
                  </a:ext>
                </a:extLst>
              </p:cNvPr>
              <p:cNvSpPr/>
              <p:nvPr/>
            </p:nvSpPr>
            <p:spPr>
              <a:xfrm>
                <a:off x="2748297" y="1385477"/>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89" name="Freeform: Shape 88">
                <a:extLst>
                  <a:ext uri="{FF2B5EF4-FFF2-40B4-BE49-F238E27FC236}">
                    <a16:creationId xmlns:a16="http://schemas.microsoft.com/office/drawing/2014/main" id="{43B23685-29C5-4951-B5C2-322B6B3C8742}"/>
                  </a:ext>
                </a:extLst>
              </p:cNvPr>
              <p:cNvSpPr/>
              <p:nvPr/>
            </p:nvSpPr>
            <p:spPr>
              <a:xfrm>
                <a:off x="2903487"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0" name="Freeform: Shape 89">
                <a:extLst>
                  <a:ext uri="{FF2B5EF4-FFF2-40B4-BE49-F238E27FC236}">
                    <a16:creationId xmlns:a16="http://schemas.microsoft.com/office/drawing/2014/main" id="{8A13BD08-4463-4C9D-A059-FA5B29D0C6CE}"/>
                  </a:ext>
                </a:extLst>
              </p:cNvPr>
              <p:cNvSpPr/>
              <p:nvPr/>
            </p:nvSpPr>
            <p:spPr>
              <a:xfrm>
                <a:off x="3118619"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1" name="Freeform: Shape 90">
                <a:extLst>
                  <a:ext uri="{FF2B5EF4-FFF2-40B4-BE49-F238E27FC236}">
                    <a16:creationId xmlns:a16="http://schemas.microsoft.com/office/drawing/2014/main" id="{E8AB5276-FC21-4260-BC87-7A050828271C}"/>
                  </a:ext>
                </a:extLst>
              </p:cNvPr>
              <p:cNvSpPr/>
              <p:nvPr/>
            </p:nvSpPr>
            <p:spPr>
              <a:xfrm>
                <a:off x="3333750"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2" name="Freeform: Shape 91">
                <a:extLst>
                  <a:ext uri="{FF2B5EF4-FFF2-40B4-BE49-F238E27FC236}">
                    <a16:creationId xmlns:a16="http://schemas.microsoft.com/office/drawing/2014/main" id="{1FC1B278-3447-4EB5-86E4-E8E248BF0B0A}"/>
                  </a:ext>
                </a:extLst>
              </p:cNvPr>
              <p:cNvSpPr/>
              <p:nvPr/>
            </p:nvSpPr>
            <p:spPr>
              <a:xfrm>
                <a:off x="3548881"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3" name="Freeform: Shape 92">
                <a:extLst>
                  <a:ext uri="{FF2B5EF4-FFF2-40B4-BE49-F238E27FC236}">
                    <a16:creationId xmlns:a16="http://schemas.microsoft.com/office/drawing/2014/main" id="{651F430C-6B44-4AAE-A4BC-3C1209E2261A}"/>
                  </a:ext>
                </a:extLst>
              </p:cNvPr>
              <p:cNvSpPr/>
              <p:nvPr/>
            </p:nvSpPr>
            <p:spPr>
              <a:xfrm>
                <a:off x="3764013"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4" name="Freeform: Shape 93">
                <a:extLst>
                  <a:ext uri="{FF2B5EF4-FFF2-40B4-BE49-F238E27FC236}">
                    <a16:creationId xmlns:a16="http://schemas.microsoft.com/office/drawing/2014/main" id="{7D51E125-93E5-41A4-A464-59E3D4EB76B0}"/>
                  </a:ext>
                </a:extLst>
              </p:cNvPr>
              <p:cNvSpPr/>
              <p:nvPr/>
            </p:nvSpPr>
            <p:spPr>
              <a:xfrm>
                <a:off x="3979182"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5" name="Freeform: Shape 94">
                <a:extLst>
                  <a:ext uri="{FF2B5EF4-FFF2-40B4-BE49-F238E27FC236}">
                    <a16:creationId xmlns:a16="http://schemas.microsoft.com/office/drawing/2014/main" id="{AEEC373B-6888-4135-B43D-062622500267}"/>
                  </a:ext>
                </a:extLst>
              </p:cNvPr>
              <p:cNvSpPr/>
              <p:nvPr/>
            </p:nvSpPr>
            <p:spPr>
              <a:xfrm>
                <a:off x="4194314"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6" name="Freeform: Shape 95">
                <a:extLst>
                  <a:ext uri="{FF2B5EF4-FFF2-40B4-BE49-F238E27FC236}">
                    <a16:creationId xmlns:a16="http://schemas.microsoft.com/office/drawing/2014/main" id="{1E79BE61-6BB0-4C15-B1BE-907419720C07}"/>
                  </a:ext>
                </a:extLst>
              </p:cNvPr>
              <p:cNvSpPr/>
              <p:nvPr/>
            </p:nvSpPr>
            <p:spPr>
              <a:xfrm>
                <a:off x="4409446"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7" name="Freeform: Shape 96">
                <a:extLst>
                  <a:ext uri="{FF2B5EF4-FFF2-40B4-BE49-F238E27FC236}">
                    <a16:creationId xmlns:a16="http://schemas.microsoft.com/office/drawing/2014/main" id="{49D14BED-141B-497F-A18F-CBF34A89EFDA}"/>
                  </a:ext>
                </a:extLst>
              </p:cNvPr>
              <p:cNvSpPr/>
              <p:nvPr/>
            </p:nvSpPr>
            <p:spPr>
              <a:xfrm>
                <a:off x="4624578"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8" name="Freeform: Shape 97">
                <a:extLst>
                  <a:ext uri="{FF2B5EF4-FFF2-40B4-BE49-F238E27FC236}">
                    <a16:creationId xmlns:a16="http://schemas.microsoft.com/office/drawing/2014/main" id="{6E168684-335E-497E-958F-4969B4DCCF7B}"/>
                  </a:ext>
                </a:extLst>
              </p:cNvPr>
              <p:cNvSpPr/>
              <p:nvPr/>
            </p:nvSpPr>
            <p:spPr>
              <a:xfrm>
                <a:off x="4839738"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99" name="Freeform: Shape 98">
                <a:extLst>
                  <a:ext uri="{FF2B5EF4-FFF2-40B4-BE49-F238E27FC236}">
                    <a16:creationId xmlns:a16="http://schemas.microsoft.com/office/drawing/2014/main" id="{EFC3C6A3-DBAE-4C83-918D-CCA7DC260F33}"/>
                  </a:ext>
                </a:extLst>
              </p:cNvPr>
              <p:cNvSpPr/>
              <p:nvPr/>
            </p:nvSpPr>
            <p:spPr>
              <a:xfrm>
                <a:off x="5054869"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00" name="Freeform: Shape 99">
                <a:extLst>
                  <a:ext uri="{FF2B5EF4-FFF2-40B4-BE49-F238E27FC236}">
                    <a16:creationId xmlns:a16="http://schemas.microsoft.com/office/drawing/2014/main" id="{AE772EF7-7F22-4EA1-8300-86C292D9BB02}"/>
                  </a:ext>
                </a:extLst>
              </p:cNvPr>
              <p:cNvSpPr/>
              <p:nvPr/>
            </p:nvSpPr>
            <p:spPr>
              <a:xfrm>
                <a:off x="5270001"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01" name="Freeform: Shape 100">
                <a:extLst>
                  <a:ext uri="{FF2B5EF4-FFF2-40B4-BE49-F238E27FC236}">
                    <a16:creationId xmlns:a16="http://schemas.microsoft.com/office/drawing/2014/main" id="{19E34A8C-C793-4E70-87AE-7B247CB193BA}"/>
                  </a:ext>
                </a:extLst>
              </p:cNvPr>
              <p:cNvSpPr/>
              <p:nvPr/>
            </p:nvSpPr>
            <p:spPr>
              <a:xfrm>
                <a:off x="5485133"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02" name="Freeform: Shape 101">
                <a:extLst>
                  <a:ext uri="{FF2B5EF4-FFF2-40B4-BE49-F238E27FC236}">
                    <a16:creationId xmlns:a16="http://schemas.microsoft.com/office/drawing/2014/main" id="{B17D0F95-6D8B-4904-9BFF-4919B7D520A5}"/>
                  </a:ext>
                </a:extLst>
              </p:cNvPr>
              <p:cNvSpPr/>
              <p:nvPr/>
            </p:nvSpPr>
            <p:spPr>
              <a:xfrm>
                <a:off x="5700264"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03" name="Freeform: Shape 102">
                <a:extLst>
                  <a:ext uri="{FF2B5EF4-FFF2-40B4-BE49-F238E27FC236}">
                    <a16:creationId xmlns:a16="http://schemas.microsoft.com/office/drawing/2014/main" id="{5AF0E871-6871-4414-986E-45C25E84930C}"/>
                  </a:ext>
                </a:extLst>
              </p:cNvPr>
              <p:cNvSpPr/>
              <p:nvPr/>
            </p:nvSpPr>
            <p:spPr>
              <a:xfrm>
                <a:off x="5915434"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04" name="Freeform: Shape 103">
                <a:extLst>
                  <a:ext uri="{FF2B5EF4-FFF2-40B4-BE49-F238E27FC236}">
                    <a16:creationId xmlns:a16="http://schemas.microsoft.com/office/drawing/2014/main" id="{65416CB2-EA08-40F5-B1E3-58BFF5ECB62A}"/>
                  </a:ext>
                </a:extLst>
              </p:cNvPr>
              <p:cNvSpPr/>
              <p:nvPr/>
            </p:nvSpPr>
            <p:spPr>
              <a:xfrm>
                <a:off x="2883358" y="3825552"/>
                <a:ext cx="39848" cy="61279"/>
              </a:xfrm>
              <a:custGeom>
                <a:avLst/>
                <a:gdLst>
                  <a:gd name="connsiteX0" fmla="*/ 47 w 39848"/>
                  <a:gd name="connsiteY0" fmla="*/ 44610 h 61279"/>
                  <a:gd name="connsiteX1" fmla="*/ 11172 w 39848"/>
                  <a:gd name="connsiteY1" fmla="*/ 43271 h 61279"/>
                  <a:gd name="connsiteX2" fmla="*/ 14037 w 39848"/>
                  <a:gd name="connsiteY2" fmla="*/ 49782 h 61279"/>
                  <a:gd name="connsiteX3" fmla="*/ 19693 w 39848"/>
                  <a:gd name="connsiteY3" fmla="*/ 52015 h 61279"/>
                  <a:gd name="connsiteX4" fmla="*/ 25683 w 39848"/>
                  <a:gd name="connsiteY4" fmla="*/ 49336 h 61279"/>
                  <a:gd name="connsiteX5" fmla="*/ 28101 w 39848"/>
                  <a:gd name="connsiteY5" fmla="*/ 42043 h 61279"/>
                  <a:gd name="connsiteX6" fmla="*/ 25795 w 39848"/>
                  <a:gd name="connsiteY6" fmla="*/ 35160 h 61279"/>
                  <a:gd name="connsiteX7" fmla="*/ 20102 w 39848"/>
                  <a:gd name="connsiteY7" fmla="*/ 32630 h 61279"/>
                  <a:gd name="connsiteX8" fmla="*/ 14819 w 39848"/>
                  <a:gd name="connsiteY8" fmla="*/ 33486 h 61279"/>
                  <a:gd name="connsiteX9" fmla="*/ 16084 w 39848"/>
                  <a:gd name="connsiteY9" fmla="*/ 24109 h 61279"/>
                  <a:gd name="connsiteX10" fmla="*/ 23190 w 39848"/>
                  <a:gd name="connsiteY10" fmla="*/ 22100 h 61279"/>
                  <a:gd name="connsiteX11" fmla="*/ 25646 w 39848"/>
                  <a:gd name="connsiteY11" fmla="*/ 16370 h 61279"/>
                  <a:gd name="connsiteX12" fmla="*/ 23860 w 39848"/>
                  <a:gd name="connsiteY12" fmla="*/ 11534 h 61279"/>
                  <a:gd name="connsiteX13" fmla="*/ 19060 w 39848"/>
                  <a:gd name="connsiteY13" fmla="*/ 9748 h 61279"/>
                  <a:gd name="connsiteX14" fmla="*/ 14037 w 39848"/>
                  <a:gd name="connsiteY14" fmla="*/ 11794 h 61279"/>
                  <a:gd name="connsiteX15" fmla="*/ 11507 w 39848"/>
                  <a:gd name="connsiteY15" fmla="*/ 17747 h 61279"/>
                  <a:gd name="connsiteX16" fmla="*/ 903 w 39848"/>
                  <a:gd name="connsiteY16" fmla="*/ 15961 h 61279"/>
                  <a:gd name="connsiteX17" fmla="*/ 4215 w 39848"/>
                  <a:gd name="connsiteY17" fmla="*/ 7255 h 61279"/>
                  <a:gd name="connsiteX18" fmla="*/ 10465 w 39848"/>
                  <a:gd name="connsiteY18" fmla="*/ 2157 h 61279"/>
                  <a:gd name="connsiteX19" fmla="*/ 19395 w 39848"/>
                  <a:gd name="connsiteY19" fmla="*/ 297 h 61279"/>
                  <a:gd name="connsiteX20" fmla="*/ 32976 w 39848"/>
                  <a:gd name="connsiteY20" fmla="*/ 5692 h 61279"/>
                  <a:gd name="connsiteX21" fmla="*/ 37217 w 39848"/>
                  <a:gd name="connsiteY21" fmla="*/ 15663 h 61279"/>
                  <a:gd name="connsiteX22" fmla="*/ 28548 w 39848"/>
                  <a:gd name="connsiteY22" fmla="*/ 28277 h 61279"/>
                  <a:gd name="connsiteX23" fmla="*/ 36808 w 39848"/>
                  <a:gd name="connsiteY23" fmla="*/ 33225 h 61279"/>
                  <a:gd name="connsiteX24" fmla="*/ 39896 w 39848"/>
                  <a:gd name="connsiteY24" fmla="*/ 42527 h 61279"/>
                  <a:gd name="connsiteX25" fmla="*/ 34129 w 39848"/>
                  <a:gd name="connsiteY25" fmla="*/ 55996 h 61279"/>
                  <a:gd name="connsiteX26" fmla="*/ 19767 w 39848"/>
                  <a:gd name="connsiteY26" fmla="*/ 61577 h 61279"/>
                  <a:gd name="connsiteX27" fmla="*/ 6261 w 39848"/>
                  <a:gd name="connsiteY27" fmla="*/ 56889 h 61279"/>
                  <a:gd name="connsiteX28" fmla="*/ 47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47" y="44610"/>
                    </a:moveTo>
                    <a:lnTo>
                      <a:pt x="11172" y="43271"/>
                    </a:lnTo>
                    <a:cubicBezTo>
                      <a:pt x="11507" y="46099"/>
                      <a:pt x="12475" y="48257"/>
                      <a:pt x="14037" y="49782"/>
                    </a:cubicBezTo>
                    <a:cubicBezTo>
                      <a:pt x="15600" y="51271"/>
                      <a:pt x="17460" y="52015"/>
                      <a:pt x="19693" y="52015"/>
                    </a:cubicBezTo>
                    <a:cubicBezTo>
                      <a:pt x="22037" y="52015"/>
                      <a:pt x="24046" y="51122"/>
                      <a:pt x="25683" y="49336"/>
                    </a:cubicBezTo>
                    <a:cubicBezTo>
                      <a:pt x="27283" y="47513"/>
                      <a:pt x="28101" y="45094"/>
                      <a:pt x="28101" y="42043"/>
                    </a:cubicBezTo>
                    <a:cubicBezTo>
                      <a:pt x="28101" y="39141"/>
                      <a:pt x="27320" y="36834"/>
                      <a:pt x="25795" y="35160"/>
                    </a:cubicBezTo>
                    <a:cubicBezTo>
                      <a:pt x="24232" y="33486"/>
                      <a:pt x="22334" y="32630"/>
                      <a:pt x="20102" y="32630"/>
                    </a:cubicBezTo>
                    <a:cubicBezTo>
                      <a:pt x="18614" y="32630"/>
                      <a:pt x="16865" y="32890"/>
                      <a:pt x="14819" y="33486"/>
                    </a:cubicBezTo>
                    <a:lnTo>
                      <a:pt x="16084" y="24109"/>
                    </a:lnTo>
                    <a:cubicBezTo>
                      <a:pt x="19209" y="24184"/>
                      <a:pt x="21553" y="23514"/>
                      <a:pt x="23190" y="22100"/>
                    </a:cubicBezTo>
                    <a:cubicBezTo>
                      <a:pt x="24827" y="20649"/>
                      <a:pt x="25646" y="18752"/>
                      <a:pt x="25646" y="16370"/>
                    </a:cubicBezTo>
                    <a:cubicBezTo>
                      <a:pt x="25646" y="14361"/>
                      <a:pt x="25050" y="12761"/>
                      <a:pt x="23860" y="11534"/>
                    </a:cubicBezTo>
                    <a:cubicBezTo>
                      <a:pt x="22669" y="10343"/>
                      <a:pt x="21069" y="9748"/>
                      <a:pt x="19060" y="9748"/>
                    </a:cubicBezTo>
                    <a:cubicBezTo>
                      <a:pt x="17088" y="9748"/>
                      <a:pt x="15414" y="10417"/>
                      <a:pt x="14037" y="11794"/>
                    </a:cubicBezTo>
                    <a:cubicBezTo>
                      <a:pt x="12661" y="13171"/>
                      <a:pt x="11805" y="15143"/>
                      <a:pt x="11507" y="17747"/>
                    </a:cubicBezTo>
                    <a:lnTo>
                      <a:pt x="903" y="15961"/>
                    </a:lnTo>
                    <a:cubicBezTo>
                      <a:pt x="1647" y="12352"/>
                      <a:pt x="2726" y="9450"/>
                      <a:pt x="4215" y="7255"/>
                    </a:cubicBezTo>
                    <a:cubicBezTo>
                      <a:pt x="5703" y="5097"/>
                      <a:pt x="7786" y="3385"/>
                      <a:pt x="10465" y="2157"/>
                    </a:cubicBezTo>
                    <a:cubicBezTo>
                      <a:pt x="13107" y="892"/>
                      <a:pt x="16084" y="297"/>
                      <a:pt x="19395" y="297"/>
                    </a:cubicBezTo>
                    <a:cubicBezTo>
                      <a:pt x="25050" y="297"/>
                      <a:pt x="29590" y="2083"/>
                      <a:pt x="32976" y="5692"/>
                    </a:cubicBezTo>
                    <a:cubicBezTo>
                      <a:pt x="35803" y="8631"/>
                      <a:pt x="37217" y="11980"/>
                      <a:pt x="37217" y="15663"/>
                    </a:cubicBezTo>
                    <a:cubicBezTo>
                      <a:pt x="37217" y="20947"/>
                      <a:pt x="34315" y="25151"/>
                      <a:pt x="28548" y="28277"/>
                    </a:cubicBezTo>
                    <a:cubicBezTo>
                      <a:pt x="32008" y="29021"/>
                      <a:pt x="34762" y="30658"/>
                      <a:pt x="36808" y="33225"/>
                    </a:cubicBezTo>
                    <a:cubicBezTo>
                      <a:pt x="38854" y="35792"/>
                      <a:pt x="39896" y="38881"/>
                      <a:pt x="39896" y="42527"/>
                    </a:cubicBezTo>
                    <a:cubicBezTo>
                      <a:pt x="39896" y="47810"/>
                      <a:pt x="37961" y="52275"/>
                      <a:pt x="34129" y="55996"/>
                    </a:cubicBezTo>
                    <a:cubicBezTo>
                      <a:pt x="30297" y="59717"/>
                      <a:pt x="25497" y="61577"/>
                      <a:pt x="19767" y="61577"/>
                    </a:cubicBezTo>
                    <a:cubicBezTo>
                      <a:pt x="14335" y="61577"/>
                      <a:pt x="9833" y="60014"/>
                      <a:pt x="6261" y="56889"/>
                    </a:cubicBezTo>
                    <a:cubicBezTo>
                      <a:pt x="2689" y="53763"/>
                      <a:pt x="605" y="49671"/>
                      <a:pt x="47" y="44610"/>
                    </a:cubicBezTo>
                    <a:close/>
                  </a:path>
                </a:pathLst>
              </a:custGeom>
              <a:solidFill>
                <a:srgbClr val="000000"/>
              </a:solidFill>
              <a:ln w="9525" cap="flat">
                <a:noFill/>
                <a:prstDash val="solid"/>
                <a:miter/>
              </a:ln>
            </p:spPr>
            <p:txBody>
              <a:bodyPr rtlCol="0" anchor="ctr"/>
              <a:lstStyle/>
              <a:p>
                <a:endParaRPr lang="en-CA"/>
              </a:p>
            </p:txBody>
          </p:sp>
          <p:sp>
            <p:nvSpPr>
              <p:cNvPr id="105" name="Freeform: Shape 104">
                <a:extLst>
                  <a:ext uri="{FF2B5EF4-FFF2-40B4-BE49-F238E27FC236}">
                    <a16:creationId xmlns:a16="http://schemas.microsoft.com/office/drawing/2014/main" id="{152A5E1F-06A9-444E-A1D7-697F5EDFAA8A}"/>
                  </a:ext>
                </a:extLst>
              </p:cNvPr>
              <p:cNvSpPr/>
              <p:nvPr/>
            </p:nvSpPr>
            <p:spPr>
              <a:xfrm>
                <a:off x="3096890" y="3825552"/>
                <a:ext cx="43122" cy="60238"/>
              </a:xfrm>
              <a:custGeom>
                <a:avLst/>
                <a:gdLst>
                  <a:gd name="connsiteX0" fmla="*/ 24627 w 43122"/>
                  <a:gd name="connsiteY0" fmla="*/ 60535 h 60238"/>
                  <a:gd name="connsiteX1" fmla="*/ 24627 w 43122"/>
                  <a:gd name="connsiteY1" fmla="*/ 48480 h 60238"/>
                  <a:gd name="connsiteX2" fmla="*/ 70 w 43122"/>
                  <a:gd name="connsiteY2" fmla="*/ 48480 h 60238"/>
                  <a:gd name="connsiteX3" fmla="*/ 70 w 43122"/>
                  <a:gd name="connsiteY3" fmla="*/ 38397 h 60238"/>
                  <a:gd name="connsiteX4" fmla="*/ 26078 w 43122"/>
                  <a:gd name="connsiteY4" fmla="*/ 297 h 60238"/>
                  <a:gd name="connsiteX5" fmla="*/ 35752 w 43122"/>
                  <a:gd name="connsiteY5" fmla="*/ 297 h 60238"/>
                  <a:gd name="connsiteX6" fmla="*/ 35752 w 43122"/>
                  <a:gd name="connsiteY6" fmla="*/ 38360 h 60238"/>
                  <a:gd name="connsiteX7" fmla="*/ 43193 w 43122"/>
                  <a:gd name="connsiteY7" fmla="*/ 38360 h 60238"/>
                  <a:gd name="connsiteX8" fmla="*/ 43193 w 43122"/>
                  <a:gd name="connsiteY8" fmla="*/ 48480 h 60238"/>
                  <a:gd name="connsiteX9" fmla="*/ 35752 w 43122"/>
                  <a:gd name="connsiteY9" fmla="*/ 48480 h 60238"/>
                  <a:gd name="connsiteX10" fmla="*/ 35752 w 43122"/>
                  <a:gd name="connsiteY10" fmla="*/ 60535 h 60238"/>
                  <a:gd name="connsiteX11" fmla="*/ 24627 w 43122"/>
                  <a:gd name="connsiteY11" fmla="*/ 60535 h 60238"/>
                  <a:gd name="connsiteX12" fmla="*/ 24627 w 43122"/>
                  <a:gd name="connsiteY12" fmla="*/ 38360 h 60238"/>
                  <a:gd name="connsiteX13" fmla="*/ 24627 w 43122"/>
                  <a:gd name="connsiteY13" fmla="*/ 17859 h 60238"/>
                  <a:gd name="connsiteX14" fmla="*/ 10823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627" y="60535"/>
                    </a:moveTo>
                    <a:lnTo>
                      <a:pt x="24627" y="48480"/>
                    </a:lnTo>
                    <a:lnTo>
                      <a:pt x="70" y="48480"/>
                    </a:lnTo>
                    <a:lnTo>
                      <a:pt x="70" y="38397"/>
                    </a:lnTo>
                    <a:lnTo>
                      <a:pt x="26078" y="297"/>
                    </a:lnTo>
                    <a:lnTo>
                      <a:pt x="35752" y="297"/>
                    </a:lnTo>
                    <a:lnTo>
                      <a:pt x="35752" y="38360"/>
                    </a:lnTo>
                    <a:lnTo>
                      <a:pt x="43193" y="38360"/>
                    </a:lnTo>
                    <a:lnTo>
                      <a:pt x="43193" y="48480"/>
                    </a:lnTo>
                    <a:lnTo>
                      <a:pt x="35752" y="48480"/>
                    </a:lnTo>
                    <a:lnTo>
                      <a:pt x="35752" y="60535"/>
                    </a:lnTo>
                    <a:lnTo>
                      <a:pt x="24627" y="60535"/>
                    </a:lnTo>
                    <a:moveTo>
                      <a:pt x="24627" y="38360"/>
                    </a:moveTo>
                    <a:lnTo>
                      <a:pt x="24627" y="17859"/>
                    </a:lnTo>
                    <a:lnTo>
                      <a:pt x="10823" y="38360"/>
                    </a:lnTo>
                    <a:close/>
                  </a:path>
                </a:pathLst>
              </a:custGeom>
              <a:solidFill>
                <a:srgbClr val="000000"/>
              </a:solidFill>
              <a:ln w="9525" cap="flat">
                <a:noFill/>
                <a:prstDash val="solid"/>
                <a:miter/>
              </a:ln>
            </p:spPr>
            <p:txBody>
              <a:bodyPr rtlCol="0" anchor="ctr"/>
              <a:lstStyle/>
              <a:p>
                <a:endParaRPr lang="en-CA"/>
              </a:p>
            </p:txBody>
          </p:sp>
          <p:sp>
            <p:nvSpPr>
              <p:cNvPr id="106" name="Freeform: Shape 105">
                <a:extLst>
                  <a:ext uri="{FF2B5EF4-FFF2-40B4-BE49-F238E27FC236}">
                    <a16:creationId xmlns:a16="http://schemas.microsoft.com/office/drawing/2014/main" id="{E90A21C8-EAF5-4FAA-B874-ADF65C022C0C}"/>
                  </a:ext>
                </a:extLst>
              </p:cNvPr>
              <p:cNvSpPr/>
              <p:nvPr/>
            </p:nvSpPr>
            <p:spPr>
              <a:xfrm>
                <a:off x="3314179" y="3826594"/>
                <a:ext cx="40369" cy="60238"/>
              </a:xfrm>
              <a:custGeom>
                <a:avLst/>
                <a:gdLst>
                  <a:gd name="connsiteX0" fmla="*/ 93 w 40369"/>
                  <a:gd name="connsiteY0" fmla="*/ 44052 h 60238"/>
                  <a:gd name="connsiteX1" fmla="*/ 11552 w 40369"/>
                  <a:gd name="connsiteY1" fmla="*/ 42862 h 60238"/>
                  <a:gd name="connsiteX2" fmla="*/ 14454 w 40369"/>
                  <a:gd name="connsiteY2" fmla="*/ 49038 h 60238"/>
                  <a:gd name="connsiteX3" fmla="*/ 20036 w 40369"/>
                  <a:gd name="connsiteY3" fmla="*/ 51308 h 60238"/>
                  <a:gd name="connsiteX4" fmla="*/ 26137 w 40369"/>
                  <a:gd name="connsiteY4" fmla="*/ 48368 h 60238"/>
                  <a:gd name="connsiteX5" fmla="*/ 28630 w 40369"/>
                  <a:gd name="connsiteY5" fmla="*/ 39550 h 60238"/>
                  <a:gd name="connsiteX6" fmla="*/ 26137 w 40369"/>
                  <a:gd name="connsiteY6" fmla="*/ 31290 h 60238"/>
                  <a:gd name="connsiteX7" fmla="*/ 19701 w 40369"/>
                  <a:gd name="connsiteY7" fmla="*/ 28500 h 60238"/>
                  <a:gd name="connsiteX8" fmla="*/ 10808 w 40369"/>
                  <a:gd name="connsiteY8" fmla="*/ 32890 h 60238"/>
                  <a:gd name="connsiteX9" fmla="*/ 1506 w 40369"/>
                  <a:gd name="connsiteY9" fmla="*/ 31551 h 60238"/>
                  <a:gd name="connsiteX10" fmla="*/ 7385 w 40369"/>
                  <a:gd name="connsiteY10" fmla="*/ 297 h 60238"/>
                  <a:gd name="connsiteX11" fmla="*/ 37783 w 40369"/>
                  <a:gd name="connsiteY11" fmla="*/ 297 h 60238"/>
                  <a:gd name="connsiteX12" fmla="*/ 37783 w 40369"/>
                  <a:gd name="connsiteY12" fmla="*/ 11087 h 60238"/>
                  <a:gd name="connsiteX13" fmla="*/ 16092 w 40369"/>
                  <a:gd name="connsiteY13" fmla="*/ 11087 h 60238"/>
                  <a:gd name="connsiteX14" fmla="*/ 14306 w 40369"/>
                  <a:gd name="connsiteY14" fmla="*/ 21282 h 60238"/>
                  <a:gd name="connsiteX15" fmla="*/ 22156 w 40369"/>
                  <a:gd name="connsiteY15" fmla="*/ 19347 h 60238"/>
                  <a:gd name="connsiteX16" fmla="*/ 35142 w 40369"/>
                  <a:gd name="connsiteY16" fmla="*/ 24891 h 60238"/>
                  <a:gd name="connsiteX17" fmla="*/ 40462 w 40369"/>
                  <a:gd name="connsiteY17" fmla="*/ 39364 h 60238"/>
                  <a:gd name="connsiteX18" fmla="*/ 36146 w 40369"/>
                  <a:gd name="connsiteY18" fmla="*/ 52573 h 60238"/>
                  <a:gd name="connsiteX19" fmla="*/ 19887 w 40369"/>
                  <a:gd name="connsiteY19" fmla="*/ 60535 h 60238"/>
                  <a:gd name="connsiteX20" fmla="*/ 6343 w 40369"/>
                  <a:gd name="connsiteY20" fmla="*/ 56070 h 60238"/>
                  <a:gd name="connsiteX21" fmla="*/ 93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93" y="44052"/>
                    </a:moveTo>
                    <a:lnTo>
                      <a:pt x="11552" y="42862"/>
                    </a:lnTo>
                    <a:cubicBezTo>
                      <a:pt x="11887" y="45466"/>
                      <a:pt x="12855" y="47513"/>
                      <a:pt x="14454" y="49038"/>
                    </a:cubicBezTo>
                    <a:cubicBezTo>
                      <a:pt x="16054" y="50564"/>
                      <a:pt x="17915" y="51308"/>
                      <a:pt x="20036" y="51308"/>
                    </a:cubicBezTo>
                    <a:cubicBezTo>
                      <a:pt x="22417" y="51308"/>
                      <a:pt x="24463" y="50340"/>
                      <a:pt x="26137" y="48368"/>
                    </a:cubicBezTo>
                    <a:cubicBezTo>
                      <a:pt x="27775" y="46434"/>
                      <a:pt x="28630" y="43494"/>
                      <a:pt x="28630" y="39550"/>
                    </a:cubicBezTo>
                    <a:cubicBezTo>
                      <a:pt x="28630" y="35867"/>
                      <a:pt x="27812" y="33114"/>
                      <a:pt x="26137" y="31290"/>
                    </a:cubicBezTo>
                    <a:cubicBezTo>
                      <a:pt x="24500" y="29430"/>
                      <a:pt x="22342" y="28500"/>
                      <a:pt x="19701" y="28500"/>
                    </a:cubicBezTo>
                    <a:cubicBezTo>
                      <a:pt x="16389" y="28500"/>
                      <a:pt x="13450" y="29988"/>
                      <a:pt x="10808" y="32890"/>
                    </a:cubicBezTo>
                    <a:lnTo>
                      <a:pt x="1506" y="31551"/>
                    </a:lnTo>
                    <a:lnTo>
                      <a:pt x="7385" y="297"/>
                    </a:lnTo>
                    <a:lnTo>
                      <a:pt x="37783" y="297"/>
                    </a:lnTo>
                    <a:lnTo>
                      <a:pt x="37783" y="11087"/>
                    </a:lnTo>
                    <a:lnTo>
                      <a:pt x="16092" y="11087"/>
                    </a:lnTo>
                    <a:lnTo>
                      <a:pt x="14306" y="21282"/>
                    </a:lnTo>
                    <a:cubicBezTo>
                      <a:pt x="16873" y="19979"/>
                      <a:pt x="19477" y="19347"/>
                      <a:pt x="22156" y="19347"/>
                    </a:cubicBezTo>
                    <a:cubicBezTo>
                      <a:pt x="27254" y="19347"/>
                      <a:pt x="31570" y="21207"/>
                      <a:pt x="35142" y="24891"/>
                    </a:cubicBezTo>
                    <a:cubicBezTo>
                      <a:pt x="38676" y="28611"/>
                      <a:pt x="40462" y="33448"/>
                      <a:pt x="40462" y="39364"/>
                    </a:cubicBezTo>
                    <a:cubicBezTo>
                      <a:pt x="40462" y="44313"/>
                      <a:pt x="39011" y="48703"/>
                      <a:pt x="36146" y="52573"/>
                    </a:cubicBezTo>
                    <a:cubicBezTo>
                      <a:pt x="32239" y="57856"/>
                      <a:pt x="26844" y="60535"/>
                      <a:pt x="19887" y="60535"/>
                    </a:cubicBezTo>
                    <a:cubicBezTo>
                      <a:pt x="14380" y="60535"/>
                      <a:pt x="9841" y="59047"/>
                      <a:pt x="6343" y="56070"/>
                    </a:cubicBezTo>
                    <a:cubicBezTo>
                      <a:pt x="2883" y="53094"/>
                      <a:pt x="762" y="49075"/>
                      <a:pt x="93" y="44052"/>
                    </a:cubicBezTo>
                    <a:close/>
                  </a:path>
                </a:pathLst>
              </a:custGeom>
              <a:solidFill>
                <a:srgbClr val="000000"/>
              </a:solidFill>
              <a:ln w="9525" cap="flat">
                <a:noFill/>
                <a:prstDash val="solid"/>
                <a:miter/>
              </a:ln>
            </p:spPr>
            <p:txBody>
              <a:bodyPr rtlCol="0" anchor="ctr"/>
              <a:lstStyle/>
              <a:p>
                <a:endParaRPr lang="en-CA"/>
              </a:p>
            </p:txBody>
          </p:sp>
          <p:sp>
            <p:nvSpPr>
              <p:cNvPr id="107" name="Freeform: Shape 106">
                <a:extLst>
                  <a:ext uri="{FF2B5EF4-FFF2-40B4-BE49-F238E27FC236}">
                    <a16:creationId xmlns:a16="http://schemas.microsoft.com/office/drawing/2014/main" id="{18074643-72EF-4F42-94BA-E73DF0CCC88A}"/>
                  </a:ext>
                </a:extLst>
              </p:cNvPr>
              <p:cNvSpPr/>
              <p:nvPr/>
            </p:nvSpPr>
            <p:spPr>
              <a:xfrm>
                <a:off x="3529164" y="3825552"/>
                <a:ext cx="40071" cy="61279"/>
              </a:xfrm>
              <a:custGeom>
                <a:avLst/>
                <a:gdLst>
                  <a:gd name="connsiteX0" fmla="*/ 39071 w 40071"/>
                  <a:gd name="connsiteY0" fmla="*/ 15217 h 61279"/>
                  <a:gd name="connsiteX1" fmla="*/ 27946 w 40071"/>
                  <a:gd name="connsiteY1" fmla="*/ 16445 h 61279"/>
                  <a:gd name="connsiteX2" fmla="*/ 25825 w 40071"/>
                  <a:gd name="connsiteY2" fmla="*/ 11385 h 61279"/>
                  <a:gd name="connsiteX3" fmla="*/ 21360 w 40071"/>
                  <a:gd name="connsiteY3" fmla="*/ 9748 h 61279"/>
                  <a:gd name="connsiteX4" fmla="*/ 15184 w 40071"/>
                  <a:gd name="connsiteY4" fmla="*/ 13022 h 61279"/>
                  <a:gd name="connsiteX5" fmla="*/ 12021 w 40071"/>
                  <a:gd name="connsiteY5" fmla="*/ 26640 h 61279"/>
                  <a:gd name="connsiteX6" fmla="*/ 22700 w 40071"/>
                  <a:gd name="connsiteY6" fmla="*/ 21579 h 61279"/>
                  <a:gd name="connsiteX7" fmla="*/ 35053 w 40071"/>
                  <a:gd name="connsiteY7" fmla="*/ 27049 h 61279"/>
                  <a:gd name="connsiteX8" fmla="*/ 40187 w 40071"/>
                  <a:gd name="connsiteY8" fmla="*/ 41225 h 61279"/>
                  <a:gd name="connsiteX9" fmla="*/ 34755 w 40071"/>
                  <a:gd name="connsiteY9" fmla="*/ 55996 h 61279"/>
                  <a:gd name="connsiteX10" fmla="*/ 20877 w 40071"/>
                  <a:gd name="connsiteY10" fmla="*/ 61577 h 61279"/>
                  <a:gd name="connsiteX11" fmla="*/ 5957 w 40071"/>
                  <a:gd name="connsiteY11" fmla="*/ 54508 h 61279"/>
                  <a:gd name="connsiteX12" fmla="*/ 115 w 40071"/>
                  <a:gd name="connsiteY12" fmla="*/ 31365 h 61279"/>
                  <a:gd name="connsiteX13" fmla="*/ 6217 w 40071"/>
                  <a:gd name="connsiteY13" fmla="*/ 7590 h 61279"/>
                  <a:gd name="connsiteX14" fmla="*/ 22030 w 40071"/>
                  <a:gd name="connsiteY14" fmla="*/ 297 h 61279"/>
                  <a:gd name="connsiteX15" fmla="*/ 33341 w 40071"/>
                  <a:gd name="connsiteY15" fmla="*/ 4129 h 61279"/>
                  <a:gd name="connsiteX16" fmla="*/ 39071 w 40071"/>
                  <a:gd name="connsiteY16" fmla="*/ 15217 h 61279"/>
                  <a:gd name="connsiteX17" fmla="*/ 12989 w 40071"/>
                  <a:gd name="connsiteY17" fmla="*/ 40332 h 61279"/>
                  <a:gd name="connsiteX18" fmla="*/ 15593 w 40071"/>
                  <a:gd name="connsiteY18" fmla="*/ 48964 h 61279"/>
                  <a:gd name="connsiteX19" fmla="*/ 21472 w 40071"/>
                  <a:gd name="connsiteY19" fmla="*/ 52015 h 61279"/>
                  <a:gd name="connsiteX20" fmla="*/ 26793 w 40071"/>
                  <a:gd name="connsiteY20" fmla="*/ 49522 h 61279"/>
                  <a:gd name="connsiteX21" fmla="*/ 28913 w 40071"/>
                  <a:gd name="connsiteY21" fmla="*/ 41336 h 61279"/>
                  <a:gd name="connsiteX22" fmla="*/ 26644 w 40071"/>
                  <a:gd name="connsiteY22" fmla="*/ 32779 h 61279"/>
                  <a:gd name="connsiteX23" fmla="*/ 20877 w 40071"/>
                  <a:gd name="connsiteY23" fmla="*/ 30025 h 61279"/>
                  <a:gd name="connsiteX24" fmla="*/ 15296 w 40071"/>
                  <a:gd name="connsiteY24" fmla="*/ 32630 h 61279"/>
                  <a:gd name="connsiteX25" fmla="*/ 12989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071" y="15217"/>
                    </a:moveTo>
                    <a:lnTo>
                      <a:pt x="27946" y="16445"/>
                    </a:lnTo>
                    <a:cubicBezTo>
                      <a:pt x="27648" y="14175"/>
                      <a:pt x="26941" y="12464"/>
                      <a:pt x="25825" y="11385"/>
                    </a:cubicBezTo>
                    <a:cubicBezTo>
                      <a:pt x="24672" y="10306"/>
                      <a:pt x="23184" y="9748"/>
                      <a:pt x="21360" y="9748"/>
                    </a:cubicBezTo>
                    <a:cubicBezTo>
                      <a:pt x="18905" y="9748"/>
                      <a:pt x="16858" y="10827"/>
                      <a:pt x="15184" y="13022"/>
                    </a:cubicBezTo>
                    <a:cubicBezTo>
                      <a:pt x="13510" y="15217"/>
                      <a:pt x="12468" y="19756"/>
                      <a:pt x="12021" y="26640"/>
                    </a:cubicBezTo>
                    <a:cubicBezTo>
                      <a:pt x="14886" y="23254"/>
                      <a:pt x="18421" y="21579"/>
                      <a:pt x="22700" y="21579"/>
                    </a:cubicBezTo>
                    <a:cubicBezTo>
                      <a:pt x="27500" y="21579"/>
                      <a:pt x="31629" y="23403"/>
                      <a:pt x="35053" y="27049"/>
                    </a:cubicBezTo>
                    <a:cubicBezTo>
                      <a:pt x="38476" y="30695"/>
                      <a:pt x="40187" y="35420"/>
                      <a:pt x="40187" y="41225"/>
                    </a:cubicBezTo>
                    <a:cubicBezTo>
                      <a:pt x="40187" y="47364"/>
                      <a:pt x="38364" y="52275"/>
                      <a:pt x="34755" y="55996"/>
                    </a:cubicBezTo>
                    <a:cubicBezTo>
                      <a:pt x="31183" y="59717"/>
                      <a:pt x="26532" y="61577"/>
                      <a:pt x="20877" y="61577"/>
                    </a:cubicBezTo>
                    <a:cubicBezTo>
                      <a:pt x="14849" y="61577"/>
                      <a:pt x="9863" y="59196"/>
                      <a:pt x="5957" y="54508"/>
                    </a:cubicBezTo>
                    <a:cubicBezTo>
                      <a:pt x="2050" y="49782"/>
                      <a:pt x="115" y="42080"/>
                      <a:pt x="115" y="31365"/>
                    </a:cubicBezTo>
                    <a:cubicBezTo>
                      <a:pt x="115" y="20352"/>
                      <a:pt x="2124" y="12426"/>
                      <a:pt x="6217" y="7590"/>
                    </a:cubicBezTo>
                    <a:cubicBezTo>
                      <a:pt x="10273" y="2715"/>
                      <a:pt x="15556" y="297"/>
                      <a:pt x="22030" y="297"/>
                    </a:cubicBezTo>
                    <a:cubicBezTo>
                      <a:pt x="26607" y="297"/>
                      <a:pt x="30364" y="1562"/>
                      <a:pt x="33341" y="4129"/>
                    </a:cubicBezTo>
                    <a:cubicBezTo>
                      <a:pt x="36355" y="6659"/>
                      <a:pt x="38252" y="10380"/>
                      <a:pt x="39071" y="15217"/>
                    </a:cubicBezTo>
                    <a:moveTo>
                      <a:pt x="12989" y="40332"/>
                    </a:moveTo>
                    <a:cubicBezTo>
                      <a:pt x="12989" y="44052"/>
                      <a:pt x="13845" y="46955"/>
                      <a:pt x="15593" y="48964"/>
                    </a:cubicBezTo>
                    <a:cubicBezTo>
                      <a:pt x="17305" y="51010"/>
                      <a:pt x="19240" y="52015"/>
                      <a:pt x="21472" y="52015"/>
                    </a:cubicBezTo>
                    <a:cubicBezTo>
                      <a:pt x="23593" y="52015"/>
                      <a:pt x="25379" y="51196"/>
                      <a:pt x="26793" y="49522"/>
                    </a:cubicBezTo>
                    <a:cubicBezTo>
                      <a:pt x="28206" y="47848"/>
                      <a:pt x="28913" y="45131"/>
                      <a:pt x="28913" y="41336"/>
                    </a:cubicBezTo>
                    <a:cubicBezTo>
                      <a:pt x="28913" y="37430"/>
                      <a:pt x="28169" y="34565"/>
                      <a:pt x="26644" y="32779"/>
                    </a:cubicBezTo>
                    <a:cubicBezTo>
                      <a:pt x="25081" y="30956"/>
                      <a:pt x="23184" y="30025"/>
                      <a:pt x="20877" y="30025"/>
                    </a:cubicBezTo>
                    <a:cubicBezTo>
                      <a:pt x="18681" y="30025"/>
                      <a:pt x="16821" y="30918"/>
                      <a:pt x="15296" y="32630"/>
                    </a:cubicBezTo>
                    <a:cubicBezTo>
                      <a:pt x="13770" y="34379"/>
                      <a:pt x="12989" y="36946"/>
                      <a:pt x="12989" y="40332"/>
                    </a:cubicBezTo>
                    <a:close/>
                  </a:path>
                </a:pathLst>
              </a:custGeom>
              <a:solidFill>
                <a:srgbClr val="000000"/>
              </a:solidFill>
              <a:ln w="9525" cap="flat">
                <a:noFill/>
                <a:prstDash val="solid"/>
                <a:miter/>
              </a:ln>
            </p:spPr>
            <p:txBody>
              <a:bodyPr rtlCol="0" anchor="ctr"/>
              <a:lstStyle/>
              <a:p>
                <a:endParaRPr lang="en-CA"/>
              </a:p>
            </p:txBody>
          </p:sp>
          <p:sp>
            <p:nvSpPr>
              <p:cNvPr id="108" name="Freeform: Shape 107">
                <a:extLst>
                  <a:ext uri="{FF2B5EF4-FFF2-40B4-BE49-F238E27FC236}">
                    <a16:creationId xmlns:a16="http://schemas.microsoft.com/office/drawing/2014/main" id="{BA405630-A413-4ACA-A237-8F2A79A2E7B3}"/>
                  </a:ext>
                </a:extLst>
              </p:cNvPr>
              <p:cNvSpPr/>
              <p:nvPr/>
            </p:nvSpPr>
            <p:spPr>
              <a:xfrm>
                <a:off x="3744296" y="3826594"/>
                <a:ext cx="39327" cy="59196"/>
              </a:xfrm>
              <a:custGeom>
                <a:avLst/>
                <a:gdLst>
                  <a:gd name="connsiteX0" fmla="*/ 138 w 39327"/>
                  <a:gd name="connsiteY0" fmla="*/ 10975 h 59196"/>
                  <a:gd name="connsiteX1" fmla="*/ 138 w 39327"/>
                  <a:gd name="connsiteY1" fmla="*/ 297 h 59196"/>
                  <a:gd name="connsiteX2" fmla="*/ 39466 w 39327"/>
                  <a:gd name="connsiteY2" fmla="*/ 297 h 59196"/>
                  <a:gd name="connsiteX3" fmla="*/ 39466 w 39327"/>
                  <a:gd name="connsiteY3" fmla="*/ 8668 h 59196"/>
                  <a:gd name="connsiteX4" fmla="*/ 29568 w 39327"/>
                  <a:gd name="connsiteY4" fmla="*/ 22398 h 59196"/>
                  <a:gd name="connsiteX5" fmla="*/ 21867 w 39327"/>
                  <a:gd name="connsiteY5" fmla="*/ 41448 h 59196"/>
                  <a:gd name="connsiteX6" fmla="*/ 19262 w 39327"/>
                  <a:gd name="connsiteY6" fmla="*/ 59493 h 59196"/>
                  <a:gd name="connsiteX7" fmla="*/ 8174 w 39327"/>
                  <a:gd name="connsiteY7" fmla="*/ 59493 h 59196"/>
                  <a:gd name="connsiteX8" fmla="*/ 13309 w 39327"/>
                  <a:gd name="connsiteY8" fmla="*/ 34118 h 59196"/>
                  <a:gd name="connsiteX9" fmla="*/ 26294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38" y="10975"/>
                    </a:moveTo>
                    <a:lnTo>
                      <a:pt x="138" y="297"/>
                    </a:lnTo>
                    <a:lnTo>
                      <a:pt x="39466" y="297"/>
                    </a:lnTo>
                    <a:lnTo>
                      <a:pt x="39466" y="8668"/>
                    </a:lnTo>
                    <a:cubicBezTo>
                      <a:pt x="36229" y="11868"/>
                      <a:pt x="32917" y="16445"/>
                      <a:pt x="29568" y="22398"/>
                    </a:cubicBezTo>
                    <a:cubicBezTo>
                      <a:pt x="26183" y="28388"/>
                      <a:pt x="23653" y="34751"/>
                      <a:pt x="21867" y="41448"/>
                    </a:cubicBezTo>
                    <a:cubicBezTo>
                      <a:pt x="20118" y="48182"/>
                      <a:pt x="19262" y="54210"/>
                      <a:pt x="19262" y="59493"/>
                    </a:cubicBezTo>
                    <a:lnTo>
                      <a:pt x="8174" y="59493"/>
                    </a:lnTo>
                    <a:cubicBezTo>
                      <a:pt x="8398" y="51196"/>
                      <a:pt x="10109" y="42750"/>
                      <a:pt x="13309" y="34118"/>
                    </a:cubicBezTo>
                    <a:cubicBezTo>
                      <a:pt x="16546" y="25486"/>
                      <a:pt x="20862" y="17784"/>
                      <a:pt x="26294" y="10975"/>
                    </a:cubicBezTo>
                    <a:close/>
                  </a:path>
                </a:pathLst>
              </a:custGeom>
              <a:solidFill>
                <a:srgbClr val="000000"/>
              </a:solidFill>
              <a:ln w="9525" cap="flat">
                <a:noFill/>
                <a:prstDash val="solid"/>
                <a:miter/>
              </a:ln>
            </p:spPr>
            <p:txBody>
              <a:bodyPr rtlCol="0" anchor="ctr"/>
              <a:lstStyle/>
              <a:p>
                <a:endParaRPr lang="en-CA"/>
              </a:p>
            </p:txBody>
          </p:sp>
          <p:sp>
            <p:nvSpPr>
              <p:cNvPr id="109" name="Freeform: Shape 108">
                <a:extLst>
                  <a:ext uri="{FF2B5EF4-FFF2-40B4-BE49-F238E27FC236}">
                    <a16:creationId xmlns:a16="http://schemas.microsoft.com/office/drawing/2014/main" id="{6DF33BEC-7C36-4853-B4B1-63FA759D7DA4}"/>
                  </a:ext>
                </a:extLst>
              </p:cNvPr>
              <p:cNvSpPr/>
              <p:nvPr/>
            </p:nvSpPr>
            <p:spPr>
              <a:xfrm>
                <a:off x="3959270" y="3825552"/>
                <a:ext cx="39476" cy="61317"/>
              </a:xfrm>
              <a:custGeom>
                <a:avLst/>
                <a:gdLst>
                  <a:gd name="connsiteX0" fmla="*/ 10206 w 39476"/>
                  <a:gd name="connsiteY0" fmla="*/ 28165 h 61317"/>
                  <a:gd name="connsiteX1" fmla="*/ 3695 w 39476"/>
                  <a:gd name="connsiteY1" fmla="*/ 22993 h 61317"/>
                  <a:gd name="connsiteX2" fmla="*/ 1686 w 39476"/>
                  <a:gd name="connsiteY2" fmla="*/ 15775 h 61317"/>
                  <a:gd name="connsiteX3" fmla="*/ 6374 w 39476"/>
                  <a:gd name="connsiteY3" fmla="*/ 4650 h 61317"/>
                  <a:gd name="connsiteX4" fmla="*/ 19694 w 39476"/>
                  <a:gd name="connsiteY4" fmla="*/ 297 h 61317"/>
                  <a:gd name="connsiteX5" fmla="*/ 32977 w 39476"/>
                  <a:gd name="connsiteY5" fmla="*/ 4650 h 61317"/>
                  <a:gd name="connsiteX6" fmla="*/ 37702 w 39476"/>
                  <a:gd name="connsiteY6" fmla="*/ 15775 h 61317"/>
                  <a:gd name="connsiteX7" fmla="*/ 35544 w 39476"/>
                  <a:gd name="connsiteY7" fmla="*/ 23179 h 61317"/>
                  <a:gd name="connsiteX8" fmla="*/ 29442 w 39476"/>
                  <a:gd name="connsiteY8" fmla="*/ 28165 h 61317"/>
                  <a:gd name="connsiteX9" fmla="*/ 37032 w 39476"/>
                  <a:gd name="connsiteY9" fmla="*/ 34007 h 61317"/>
                  <a:gd name="connsiteX10" fmla="*/ 39637 w 39476"/>
                  <a:gd name="connsiteY10" fmla="*/ 42899 h 61317"/>
                  <a:gd name="connsiteX11" fmla="*/ 34316 w 39476"/>
                  <a:gd name="connsiteY11" fmla="*/ 56405 h 61317"/>
                  <a:gd name="connsiteX12" fmla="*/ 20215 w 39476"/>
                  <a:gd name="connsiteY12" fmla="*/ 61614 h 61317"/>
                  <a:gd name="connsiteX13" fmla="*/ 6597 w 39476"/>
                  <a:gd name="connsiteY13" fmla="*/ 57298 h 61317"/>
                  <a:gd name="connsiteX14" fmla="*/ 160 w 39476"/>
                  <a:gd name="connsiteY14" fmla="*/ 43383 h 61317"/>
                  <a:gd name="connsiteX15" fmla="*/ 2579 w 39476"/>
                  <a:gd name="connsiteY15" fmla="*/ 34453 h 61317"/>
                  <a:gd name="connsiteX16" fmla="*/ 10206 w 39476"/>
                  <a:gd name="connsiteY16" fmla="*/ 28165 h 61317"/>
                  <a:gd name="connsiteX17" fmla="*/ 12587 w 39476"/>
                  <a:gd name="connsiteY17" fmla="*/ 16594 h 61317"/>
                  <a:gd name="connsiteX18" fmla="*/ 14522 w 39476"/>
                  <a:gd name="connsiteY18" fmla="*/ 21951 h 61317"/>
                  <a:gd name="connsiteX19" fmla="*/ 19694 w 39476"/>
                  <a:gd name="connsiteY19" fmla="*/ 23849 h 61317"/>
                  <a:gd name="connsiteX20" fmla="*/ 24940 w 39476"/>
                  <a:gd name="connsiteY20" fmla="*/ 21914 h 61317"/>
                  <a:gd name="connsiteX21" fmla="*/ 26912 w 39476"/>
                  <a:gd name="connsiteY21" fmla="*/ 16556 h 61317"/>
                  <a:gd name="connsiteX22" fmla="*/ 24940 w 39476"/>
                  <a:gd name="connsiteY22" fmla="*/ 11347 h 61317"/>
                  <a:gd name="connsiteX23" fmla="*/ 19806 w 39476"/>
                  <a:gd name="connsiteY23" fmla="*/ 9413 h 61317"/>
                  <a:gd name="connsiteX24" fmla="*/ 14522 w 39476"/>
                  <a:gd name="connsiteY24" fmla="*/ 11385 h 61317"/>
                  <a:gd name="connsiteX25" fmla="*/ 12587 w 39476"/>
                  <a:gd name="connsiteY25" fmla="*/ 16594 h 61317"/>
                  <a:gd name="connsiteX26" fmla="*/ 11509 w 39476"/>
                  <a:gd name="connsiteY26" fmla="*/ 42266 h 61317"/>
                  <a:gd name="connsiteX27" fmla="*/ 13927 w 39476"/>
                  <a:gd name="connsiteY27" fmla="*/ 49671 h 61317"/>
                  <a:gd name="connsiteX28" fmla="*/ 20029 w 39476"/>
                  <a:gd name="connsiteY28" fmla="*/ 52350 h 61317"/>
                  <a:gd name="connsiteX29" fmla="*/ 25908 w 39476"/>
                  <a:gd name="connsiteY29" fmla="*/ 49782 h 61317"/>
                  <a:gd name="connsiteX30" fmla="*/ 28252 w 39476"/>
                  <a:gd name="connsiteY30" fmla="*/ 42415 h 61317"/>
                  <a:gd name="connsiteX31" fmla="*/ 25870 w 39476"/>
                  <a:gd name="connsiteY31" fmla="*/ 35644 h 61317"/>
                  <a:gd name="connsiteX32" fmla="*/ 19843 w 39476"/>
                  <a:gd name="connsiteY32" fmla="*/ 33076 h 61317"/>
                  <a:gd name="connsiteX33" fmla="*/ 13592 w 39476"/>
                  <a:gd name="connsiteY33" fmla="*/ 35979 h 61317"/>
                  <a:gd name="connsiteX34" fmla="*/ 11509 w 39476"/>
                  <a:gd name="connsiteY34" fmla="*/ 42266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206" y="28165"/>
                    </a:moveTo>
                    <a:cubicBezTo>
                      <a:pt x="7230" y="26900"/>
                      <a:pt x="5072" y="25188"/>
                      <a:pt x="3695" y="22993"/>
                    </a:cubicBezTo>
                    <a:cubicBezTo>
                      <a:pt x="2356" y="20798"/>
                      <a:pt x="1686" y="18380"/>
                      <a:pt x="1686" y="15775"/>
                    </a:cubicBezTo>
                    <a:cubicBezTo>
                      <a:pt x="1686" y="11273"/>
                      <a:pt x="3249" y="7590"/>
                      <a:pt x="6374" y="4650"/>
                    </a:cubicBezTo>
                    <a:cubicBezTo>
                      <a:pt x="9499" y="1748"/>
                      <a:pt x="13927" y="297"/>
                      <a:pt x="19694" y="297"/>
                    </a:cubicBezTo>
                    <a:cubicBezTo>
                      <a:pt x="25387" y="297"/>
                      <a:pt x="29814" y="1748"/>
                      <a:pt x="32977" y="4650"/>
                    </a:cubicBezTo>
                    <a:cubicBezTo>
                      <a:pt x="36139" y="7590"/>
                      <a:pt x="37702" y="11273"/>
                      <a:pt x="37702" y="15775"/>
                    </a:cubicBezTo>
                    <a:cubicBezTo>
                      <a:pt x="37702" y="18528"/>
                      <a:pt x="36995" y="21021"/>
                      <a:pt x="35544" y="23179"/>
                    </a:cubicBezTo>
                    <a:cubicBezTo>
                      <a:pt x="34093" y="25374"/>
                      <a:pt x="32047" y="27012"/>
                      <a:pt x="29442" y="28165"/>
                    </a:cubicBezTo>
                    <a:cubicBezTo>
                      <a:pt x="32754" y="29505"/>
                      <a:pt x="35284" y="31439"/>
                      <a:pt x="37032" y="34007"/>
                    </a:cubicBezTo>
                    <a:cubicBezTo>
                      <a:pt x="38744" y="36574"/>
                      <a:pt x="39637" y="39550"/>
                      <a:pt x="39637" y="42899"/>
                    </a:cubicBezTo>
                    <a:cubicBezTo>
                      <a:pt x="39637" y="48443"/>
                      <a:pt x="37851" y="52945"/>
                      <a:pt x="34316" y="56405"/>
                    </a:cubicBezTo>
                    <a:cubicBezTo>
                      <a:pt x="30782" y="59865"/>
                      <a:pt x="26094" y="61614"/>
                      <a:pt x="20215" y="61614"/>
                    </a:cubicBezTo>
                    <a:cubicBezTo>
                      <a:pt x="14783" y="61614"/>
                      <a:pt x="10243" y="60163"/>
                      <a:pt x="6597" y="57298"/>
                    </a:cubicBezTo>
                    <a:cubicBezTo>
                      <a:pt x="2318" y="53912"/>
                      <a:pt x="160" y="49299"/>
                      <a:pt x="160" y="43383"/>
                    </a:cubicBezTo>
                    <a:cubicBezTo>
                      <a:pt x="160" y="40146"/>
                      <a:pt x="979" y="37169"/>
                      <a:pt x="2579" y="34453"/>
                    </a:cubicBezTo>
                    <a:cubicBezTo>
                      <a:pt x="4179" y="31737"/>
                      <a:pt x="6746" y="29616"/>
                      <a:pt x="10206" y="28165"/>
                    </a:cubicBezTo>
                    <a:moveTo>
                      <a:pt x="12587" y="16594"/>
                    </a:moveTo>
                    <a:cubicBezTo>
                      <a:pt x="12587" y="18863"/>
                      <a:pt x="13220" y="20649"/>
                      <a:pt x="14522" y="21951"/>
                    </a:cubicBezTo>
                    <a:cubicBezTo>
                      <a:pt x="15824" y="23216"/>
                      <a:pt x="17536" y="23849"/>
                      <a:pt x="19694" y="23849"/>
                    </a:cubicBezTo>
                    <a:cubicBezTo>
                      <a:pt x="21889" y="23849"/>
                      <a:pt x="23638" y="23216"/>
                      <a:pt x="24940" y="21914"/>
                    </a:cubicBezTo>
                    <a:cubicBezTo>
                      <a:pt x="26242" y="20612"/>
                      <a:pt x="26912" y="18826"/>
                      <a:pt x="26912" y="16556"/>
                    </a:cubicBezTo>
                    <a:cubicBezTo>
                      <a:pt x="26912" y="14398"/>
                      <a:pt x="26242" y="12650"/>
                      <a:pt x="24940" y="11347"/>
                    </a:cubicBezTo>
                    <a:cubicBezTo>
                      <a:pt x="23675" y="10082"/>
                      <a:pt x="21926" y="9413"/>
                      <a:pt x="19806" y="9413"/>
                    </a:cubicBezTo>
                    <a:cubicBezTo>
                      <a:pt x="17610" y="9413"/>
                      <a:pt x="15862" y="10082"/>
                      <a:pt x="14522" y="11385"/>
                    </a:cubicBezTo>
                    <a:cubicBezTo>
                      <a:pt x="13220" y="12687"/>
                      <a:pt x="12587" y="14436"/>
                      <a:pt x="12587" y="16594"/>
                    </a:cubicBezTo>
                    <a:moveTo>
                      <a:pt x="11509" y="42266"/>
                    </a:moveTo>
                    <a:cubicBezTo>
                      <a:pt x="11509" y="45429"/>
                      <a:pt x="12327" y="47922"/>
                      <a:pt x="13927" y="49671"/>
                    </a:cubicBezTo>
                    <a:cubicBezTo>
                      <a:pt x="15564" y="51457"/>
                      <a:pt x="17610" y="52350"/>
                      <a:pt x="20029" y="52350"/>
                    </a:cubicBezTo>
                    <a:cubicBezTo>
                      <a:pt x="22410" y="52350"/>
                      <a:pt x="24345" y="51494"/>
                      <a:pt x="25908" y="49782"/>
                    </a:cubicBezTo>
                    <a:cubicBezTo>
                      <a:pt x="27470" y="48071"/>
                      <a:pt x="28252" y="45615"/>
                      <a:pt x="28252" y="42415"/>
                    </a:cubicBezTo>
                    <a:cubicBezTo>
                      <a:pt x="28252" y="39588"/>
                      <a:pt x="27470" y="37318"/>
                      <a:pt x="25870" y="35644"/>
                    </a:cubicBezTo>
                    <a:cubicBezTo>
                      <a:pt x="24308" y="33932"/>
                      <a:pt x="22299" y="33076"/>
                      <a:pt x="19843" y="33076"/>
                    </a:cubicBezTo>
                    <a:cubicBezTo>
                      <a:pt x="17052" y="33076"/>
                      <a:pt x="14969" y="34044"/>
                      <a:pt x="13592" y="35979"/>
                    </a:cubicBezTo>
                    <a:cubicBezTo>
                      <a:pt x="12215" y="37913"/>
                      <a:pt x="11509" y="40034"/>
                      <a:pt x="11509" y="42266"/>
                    </a:cubicBezTo>
                    <a:close/>
                  </a:path>
                </a:pathLst>
              </a:custGeom>
              <a:solidFill>
                <a:srgbClr val="000000"/>
              </a:solidFill>
              <a:ln w="9525" cap="flat">
                <a:noFill/>
                <a:prstDash val="solid"/>
                <a:miter/>
              </a:ln>
            </p:spPr>
            <p:txBody>
              <a:bodyPr rtlCol="0" anchor="ctr"/>
              <a:lstStyle/>
              <a:p>
                <a:endParaRPr lang="en-CA"/>
              </a:p>
            </p:txBody>
          </p:sp>
          <p:sp>
            <p:nvSpPr>
              <p:cNvPr id="110" name="Freeform: Shape 109">
                <a:extLst>
                  <a:ext uri="{FF2B5EF4-FFF2-40B4-BE49-F238E27FC236}">
                    <a16:creationId xmlns:a16="http://schemas.microsoft.com/office/drawing/2014/main" id="{541423E1-ACAF-4DC1-B256-361C1D53F68C}"/>
                  </a:ext>
                </a:extLst>
              </p:cNvPr>
              <p:cNvSpPr/>
              <p:nvPr/>
            </p:nvSpPr>
            <p:spPr>
              <a:xfrm>
                <a:off x="4173695" y="3825552"/>
                <a:ext cx="40034" cy="61317"/>
              </a:xfrm>
              <a:custGeom>
                <a:avLst/>
                <a:gdLst>
                  <a:gd name="connsiteX0" fmla="*/ 1299 w 40034"/>
                  <a:gd name="connsiteY0" fmla="*/ 46657 h 61317"/>
                  <a:gd name="connsiteX1" fmla="*/ 12461 w 40034"/>
                  <a:gd name="connsiteY1" fmla="*/ 45429 h 61317"/>
                  <a:gd name="connsiteX2" fmla="*/ 14582 w 40034"/>
                  <a:gd name="connsiteY2" fmla="*/ 50452 h 61317"/>
                  <a:gd name="connsiteX3" fmla="*/ 19121 w 40034"/>
                  <a:gd name="connsiteY3" fmla="*/ 52089 h 61317"/>
                  <a:gd name="connsiteX4" fmla="*/ 25186 w 40034"/>
                  <a:gd name="connsiteY4" fmla="*/ 48815 h 61317"/>
                  <a:gd name="connsiteX5" fmla="*/ 28349 w 40034"/>
                  <a:gd name="connsiteY5" fmla="*/ 35234 h 61317"/>
                  <a:gd name="connsiteX6" fmla="*/ 17521 w 40034"/>
                  <a:gd name="connsiteY6" fmla="*/ 40295 h 61317"/>
                  <a:gd name="connsiteX7" fmla="*/ 5317 w 40034"/>
                  <a:gd name="connsiteY7" fmla="*/ 34825 h 61317"/>
                  <a:gd name="connsiteX8" fmla="*/ 183 w 40034"/>
                  <a:gd name="connsiteY8" fmla="*/ 20575 h 61317"/>
                  <a:gd name="connsiteX9" fmla="*/ 5578 w 40034"/>
                  <a:gd name="connsiteY9" fmla="*/ 5878 h 61317"/>
                  <a:gd name="connsiteX10" fmla="*/ 19382 w 40034"/>
                  <a:gd name="connsiteY10" fmla="*/ 297 h 61317"/>
                  <a:gd name="connsiteX11" fmla="*/ 34376 w 40034"/>
                  <a:gd name="connsiteY11" fmla="*/ 7366 h 61317"/>
                  <a:gd name="connsiteX12" fmla="*/ 40218 w 40034"/>
                  <a:gd name="connsiteY12" fmla="*/ 30584 h 61317"/>
                  <a:gd name="connsiteX13" fmla="*/ 34153 w 40034"/>
                  <a:gd name="connsiteY13" fmla="*/ 54322 h 61317"/>
                  <a:gd name="connsiteX14" fmla="*/ 18266 w 40034"/>
                  <a:gd name="connsiteY14" fmla="*/ 61614 h 61317"/>
                  <a:gd name="connsiteX15" fmla="*/ 6880 w 40034"/>
                  <a:gd name="connsiteY15" fmla="*/ 57856 h 61317"/>
                  <a:gd name="connsiteX16" fmla="*/ 1299 w 40034"/>
                  <a:gd name="connsiteY16" fmla="*/ 46657 h 61317"/>
                  <a:gd name="connsiteX17" fmla="*/ 27344 w 40034"/>
                  <a:gd name="connsiteY17" fmla="*/ 21542 h 61317"/>
                  <a:gd name="connsiteX18" fmla="*/ 24777 w 40034"/>
                  <a:gd name="connsiteY18" fmla="*/ 12910 h 61317"/>
                  <a:gd name="connsiteX19" fmla="*/ 18861 w 40034"/>
                  <a:gd name="connsiteY19" fmla="*/ 9822 h 61317"/>
                  <a:gd name="connsiteX20" fmla="*/ 13577 w 40034"/>
                  <a:gd name="connsiteY20" fmla="*/ 12352 h 61317"/>
                  <a:gd name="connsiteX21" fmla="*/ 11457 w 40034"/>
                  <a:gd name="connsiteY21" fmla="*/ 20575 h 61317"/>
                  <a:gd name="connsiteX22" fmla="*/ 13763 w 40034"/>
                  <a:gd name="connsiteY22" fmla="*/ 29132 h 61317"/>
                  <a:gd name="connsiteX23" fmla="*/ 19493 w 40034"/>
                  <a:gd name="connsiteY23" fmla="*/ 31849 h 61317"/>
                  <a:gd name="connsiteX24" fmla="*/ 25074 w 40034"/>
                  <a:gd name="connsiteY24" fmla="*/ 29207 h 61317"/>
                  <a:gd name="connsiteX25" fmla="*/ 27344 w 40034"/>
                  <a:gd name="connsiteY25" fmla="*/ 2154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99" y="46657"/>
                    </a:moveTo>
                    <a:lnTo>
                      <a:pt x="12461" y="45429"/>
                    </a:lnTo>
                    <a:cubicBezTo>
                      <a:pt x="12722" y="47699"/>
                      <a:pt x="13429" y="49373"/>
                      <a:pt x="14582" y="50452"/>
                    </a:cubicBezTo>
                    <a:cubicBezTo>
                      <a:pt x="15698" y="51568"/>
                      <a:pt x="17224" y="52089"/>
                      <a:pt x="19121" y="52089"/>
                    </a:cubicBezTo>
                    <a:cubicBezTo>
                      <a:pt x="21503" y="52089"/>
                      <a:pt x="23512" y="51010"/>
                      <a:pt x="25186" y="48815"/>
                    </a:cubicBezTo>
                    <a:cubicBezTo>
                      <a:pt x="26823" y="46657"/>
                      <a:pt x="27902" y="42118"/>
                      <a:pt x="28349" y="35234"/>
                    </a:cubicBezTo>
                    <a:cubicBezTo>
                      <a:pt x="25484" y="38583"/>
                      <a:pt x="21837" y="40295"/>
                      <a:pt x="17521" y="40295"/>
                    </a:cubicBezTo>
                    <a:cubicBezTo>
                      <a:pt x="12796" y="40295"/>
                      <a:pt x="8741" y="38471"/>
                      <a:pt x="5317" y="34825"/>
                    </a:cubicBezTo>
                    <a:cubicBezTo>
                      <a:pt x="1894" y="31179"/>
                      <a:pt x="183" y="26416"/>
                      <a:pt x="183" y="20575"/>
                    </a:cubicBezTo>
                    <a:cubicBezTo>
                      <a:pt x="183" y="14510"/>
                      <a:pt x="1969" y="9599"/>
                      <a:pt x="5578" y="5878"/>
                    </a:cubicBezTo>
                    <a:cubicBezTo>
                      <a:pt x="9187" y="2157"/>
                      <a:pt x="13801" y="297"/>
                      <a:pt x="19382" y="297"/>
                    </a:cubicBezTo>
                    <a:cubicBezTo>
                      <a:pt x="25484" y="297"/>
                      <a:pt x="30469" y="2641"/>
                      <a:pt x="34376" y="7366"/>
                    </a:cubicBezTo>
                    <a:cubicBezTo>
                      <a:pt x="38283" y="12054"/>
                      <a:pt x="40218" y="19793"/>
                      <a:pt x="40218" y="30584"/>
                    </a:cubicBezTo>
                    <a:cubicBezTo>
                      <a:pt x="40218" y="41560"/>
                      <a:pt x="38209" y="49447"/>
                      <a:pt x="34153" y="54322"/>
                    </a:cubicBezTo>
                    <a:cubicBezTo>
                      <a:pt x="30060" y="59158"/>
                      <a:pt x="24777" y="61614"/>
                      <a:pt x="18266" y="61614"/>
                    </a:cubicBezTo>
                    <a:cubicBezTo>
                      <a:pt x="13577" y="61614"/>
                      <a:pt x="9782" y="60349"/>
                      <a:pt x="6880" y="57856"/>
                    </a:cubicBezTo>
                    <a:cubicBezTo>
                      <a:pt x="3978" y="55363"/>
                      <a:pt x="2118" y="51643"/>
                      <a:pt x="1299" y="46657"/>
                    </a:cubicBezTo>
                    <a:moveTo>
                      <a:pt x="27344" y="21542"/>
                    </a:moveTo>
                    <a:cubicBezTo>
                      <a:pt x="27344" y="17821"/>
                      <a:pt x="26488" y="14957"/>
                      <a:pt x="24777" y="12910"/>
                    </a:cubicBezTo>
                    <a:cubicBezTo>
                      <a:pt x="23065" y="10864"/>
                      <a:pt x="21093" y="9822"/>
                      <a:pt x="18861" y="9822"/>
                    </a:cubicBezTo>
                    <a:cubicBezTo>
                      <a:pt x="16740" y="9822"/>
                      <a:pt x="14991" y="10678"/>
                      <a:pt x="13577" y="12352"/>
                    </a:cubicBezTo>
                    <a:cubicBezTo>
                      <a:pt x="12164" y="14026"/>
                      <a:pt x="11457" y="16780"/>
                      <a:pt x="11457" y="20575"/>
                    </a:cubicBezTo>
                    <a:cubicBezTo>
                      <a:pt x="11457" y="24482"/>
                      <a:pt x="12238" y="27309"/>
                      <a:pt x="13763" y="29132"/>
                    </a:cubicBezTo>
                    <a:cubicBezTo>
                      <a:pt x="15289" y="30956"/>
                      <a:pt x="17187" y="31849"/>
                      <a:pt x="19493" y="31849"/>
                    </a:cubicBezTo>
                    <a:cubicBezTo>
                      <a:pt x="21689" y="31849"/>
                      <a:pt x="23549" y="30956"/>
                      <a:pt x="25074" y="29207"/>
                    </a:cubicBezTo>
                    <a:cubicBezTo>
                      <a:pt x="26600" y="27495"/>
                      <a:pt x="27344" y="24928"/>
                      <a:pt x="27344" y="21542"/>
                    </a:cubicBezTo>
                    <a:close/>
                  </a:path>
                </a:pathLst>
              </a:custGeom>
              <a:solidFill>
                <a:srgbClr val="000000"/>
              </a:solidFill>
              <a:ln w="9525" cap="flat">
                <a:noFill/>
                <a:prstDash val="solid"/>
                <a:miter/>
              </a:ln>
            </p:spPr>
            <p:txBody>
              <a:bodyPr rtlCol="0" anchor="ctr"/>
              <a:lstStyle/>
              <a:p>
                <a:endParaRPr lang="en-CA"/>
              </a:p>
            </p:txBody>
          </p:sp>
          <p:grpSp>
            <p:nvGrpSpPr>
              <p:cNvPr id="111" name="Graphic 5">
                <a:extLst>
                  <a:ext uri="{FF2B5EF4-FFF2-40B4-BE49-F238E27FC236}">
                    <a16:creationId xmlns:a16="http://schemas.microsoft.com/office/drawing/2014/main" id="{E4203884-FDC2-41EA-A2D8-2EDB67DF13BE}"/>
                  </a:ext>
                </a:extLst>
              </p:cNvPr>
              <p:cNvGrpSpPr/>
              <p:nvPr/>
            </p:nvGrpSpPr>
            <p:grpSpPr>
              <a:xfrm>
                <a:off x="4369444" y="3825552"/>
                <a:ext cx="82482" cy="61279"/>
                <a:chOff x="4369444" y="3825552"/>
                <a:chExt cx="82482" cy="61279"/>
              </a:xfrm>
            </p:grpSpPr>
            <p:sp>
              <p:nvSpPr>
                <p:cNvPr id="112" name="Freeform: Shape 111">
                  <a:extLst>
                    <a:ext uri="{FF2B5EF4-FFF2-40B4-BE49-F238E27FC236}">
                      <a16:creationId xmlns:a16="http://schemas.microsoft.com/office/drawing/2014/main" id="{A48C1038-A467-452A-A35E-15E7FB25A346}"/>
                    </a:ext>
                  </a:extLst>
                </p:cNvPr>
                <p:cNvSpPr/>
                <p:nvPr/>
              </p:nvSpPr>
              <p:spPr>
                <a:xfrm>
                  <a:off x="4369444" y="3825552"/>
                  <a:ext cx="26379" cy="60238"/>
                </a:xfrm>
                <a:custGeom>
                  <a:avLst/>
                  <a:gdLst>
                    <a:gd name="connsiteX0" fmla="*/ 26583 w 26379"/>
                    <a:gd name="connsiteY0" fmla="*/ 60535 h 60238"/>
                    <a:gd name="connsiteX1" fmla="*/ 15086 w 26379"/>
                    <a:gd name="connsiteY1" fmla="*/ 60535 h 60238"/>
                    <a:gd name="connsiteX2" fmla="*/ 15086 w 26379"/>
                    <a:gd name="connsiteY2" fmla="*/ 17189 h 60238"/>
                    <a:gd name="connsiteX3" fmla="*/ 203 w 26379"/>
                    <a:gd name="connsiteY3" fmla="*/ 25895 h 60238"/>
                    <a:gd name="connsiteX4" fmla="*/ 203 w 26379"/>
                    <a:gd name="connsiteY4" fmla="*/ 15477 h 60238"/>
                    <a:gd name="connsiteX5" fmla="*/ 9989 w 26379"/>
                    <a:gd name="connsiteY5" fmla="*/ 9896 h 60238"/>
                    <a:gd name="connsiteX6" fmla="*/ 17244 w 26379"/>
                    <a:gd name="connsiteY6" fmla="*/ 297 h 60238"/>
                    <a:gd name="connsiteX7" fmla="*/ 2658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83" y="60535"/>
                      </a:moveTo>
                      <a:lnTo>
                        <a:pt x="15086" y="60535"/>
                      </a:lnTo>
                      <a:lnTo>
                        <a:pt x="15086" y="17189"/>
                      </a:lnTo>
                      <a:cubicBezTo>
                        <a:pt x="10881" y="21133"/>
                        <a:pt x="5896" y="24035"/>
                        <a:pt x="203" y="25895"/>
                      </a:cubicBezTo>
                      <a:lnTo>
                        <a:pt x="203" y="15477"/>
                      </a:lnTo>
                      <a:cubicBezTo>
                        <a:pt x="3217" y="14473"/>
                        <a:pt x="6454" y="12612"/>
                        <a:pt x="9989" y="9896"/>
                      </a:cubicBezTo>
                      <a:cubicBezTo>
                        <a:pt x="13523" y="7143"/>
                        <a:pt x="15942" y="3943"/>
                        <a:pt x="17244" y="297"/>
                      </a:cubicBezTo>
                      <a:lnTo>
                        <a:pt x="26583" y="297"/>
                      </a:lnTo>
                      <a:close/>
                    </a:path>
                  </a:pathLst>
                </a:custGeom>
                <a:solidFill>
                  <a:srgbClr val="000000"/>
                </a:solidFill>
                <a:ln w="9525" cap="flat">
                  <a:noFill/>
                  <a:prstDash val="solid"/>
                  <a:miter/>
                </a:ln>
              </p:spPr>
              <p:txBody>
                <a:bodyPr rtlCol="0" anchor="ctr"/>
                <a:lstStyle/>
                <a:p>
                  <a:endParaRPr lang="en-CA"/>
                </a:p>
              </p:txBody>
            </p:sp>
            <p:sp>
              <p:nvSpPr>
                <p:cNvPr id="113" name="Freeform: Shape 112">
                  <a:extLst>
                    <a:ext uri="{FF2B5EF4-FFF2-40B4-BE49-F238E27FC236}">
                      <a16:creationId xmlns:a16="http://schemas.microsoft.com/office/drawing/2014/main" id="{62AD2B4B-2D89-4FFC-AC43-B0883D78C252}"/>
                    </a:ext>
                  </a:extLst>
                </p:cNvPr>
                <p:cNvSpPr/>
                <p:nvPr/>
              </p:nvSpPr>
              <p:spPr>
                <a:xfrm>
                  <a:off x="4412971" y="3825552"/>
                  <a:ext cx="38955" cy="61279"/>
                </a:xfrm>
                <a:custGeom>
                  <a:avLst/>
                  <a:gdLst>
                    <a:gd name="connsiteX0" fmla="*/ 19667 w 38955"/>
                    <a:gd name="connsiteY0" fmla="*/ 297 h 61279"/>
                    <a:gd name="connsiteX1" fmla="*/ 33322 w 38955"/>
                    <a:gd name="connsiteY1" fmla="*/ 6510 h 61279"/>
                    <a:gd name="connsiteX2" fmla="*/ 39164 w 38955"/>
                    <a:gd name="connsiteY2" fmla="*/ 30956 h 61279"/>
                    <a:gd name="connsiteX3" fmla="*/ 33248 w 38955"/>
                    <a:gd name="connsiteY3" fmla="*/ 55401 h 61279"/>
                    <a:gd name="connsiteX4" fmla="*/ 19667 w 38955"/>
                    <a:gd name="connsiteY4" fmla="*/ 61577 h 61279"/>
                    <a:gd name="connsiteX5" fmla="*/ 5566 w 38955"/>
                    <a:gd name="connsiteY5" fmla="*/ 54842 h 61279"/>
                    <a:gd name="connsiteX6" fmla="*/ 208 w 38955"/>
                    <a:gd name="connsiteY6" fmla="*/ 30807 h 61279"/>
                    <a:gd name="connsiteX7" fmla="*/ 6087 w 38955"/>
                    <a:gd name="connsiteY7" fmla="*/ 6436 h 61279"/>
                    <a:gd name="connsiteX8" fmla="*/ 19667 w 38955"/>
                    <a:gd name="connsiteY8" fmla="*/ 297 h 61279"/>
                    <a:gd name="connsiteX9" fmla="*/ 19667 w 38955"/>
                    <a:gd name="connsiteY9" fmla="*/ 9822 h 61279"/>
                    <a:gd name="connsiteX10" fmla="*/ 15947 w 38955"/>
                    <a:gd name="connsiteY10" fmla="*/ 11161 h 61279"/>
                    <a:gd name="connsiteX11" fmla="*/ 13416 w 38955"/>
                    <a:gd name="connsiteY11" fmla="*/ 15924 h 61279"/>
                    <a:gd name="connsiteX12" fmla="*/ 12226 w 38955"/>
                    <a:gd name="connsiteY12" fmla="*/ 30956 h 61279"/>
                    <a:gd name="connsiteX13" fmla="*/ 13305 w 38955"/>
                    <a:gd name="connsiteY13" fmla="*/ 45466 h 61279"/>
                    <a:gd name="connsiteX14" fmla="*/ 15984 w 38955"/>
                    <a:gd name="connsiteY14" fmla="*/ 50712 h 61279"/>
                    <a:gd name="connsiteX15" fmla="*/ 19667 w 38955"/>
                    <a:gd name="connsiteY15" fmla="*/ 52015 h 61279"/>
                    <a:gd name="connsiteX16" fmla="*/ 23388 w 38955"/>
                    <a:gd name="connsiteY16" fmla="*/ 50675 h 61279"/>
                    <a:gd name="connsiteX17" fmla="*/ 25955 w 38955"/>
                    <a:gd name="connsiteY17" fmla="*/ 45913 h 61279"/>
                    <a:gd name="connsiteX18" fmla="*/ 27109 w 38955"/>
                    <a:gd name="connsiteY18" fmla="*/ 30956 h 61279"/>
                    <a:gd name="connsiteX19" fmla="*/ 26067 w 38955"/>
                    <a:gd name="connsiteY19" fmla="*/ 16445 h 61279"/>
                    <a:gd name="connsiteX20" fmla="*/ 23388 w 38955"/>
                    <a:gd name="connsiteY20" fmla="*/ 11161 h 61279"/>
                    <a:gd name="connsiteX21" fmla="*/ 19667 w 38955"/>
                    <a:gd name="connsiteY21" fmla="*/ 98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67" y="297"/>
                      </a:moveTo>
                      <a:cubicBezTo>
                        <a:pt x="25472" y="297"/>
                        <a:pt x="30048" y="2381"/>
                        <a:pt x="33322" y="6510"/>
                      </a:cubicBezTo>
                      <a:cubicBezTo>
                        <a:pt x="37192" y="11422"/>
                        <a:pt x="39164" y="19570"/>
                        <a:pt x="39164" y="30956"/>
                      </a:cubicBezTo>
                      <a:cubicBezTo>
                        <a:pt x="39164" y="42304"/>
                        <a:pt x="37192" y="50452"/>
                        <a:pt x="33248" y="55401"/>
                      </a:cubicBezTo>
                      <a:cubicBezTo>
                        <a:pt x="30011" y="59493"/>
                        <a:pt x="25472" y="61577"/>
                        <a:pt x="19667" y="61577"/>
                      </a:cubicBezTo>
                      <a:cubicBezTo>
                        <a:pt x="13826" y="61577"/>
                        <a:pt x="9138" y="59307"/>
                        <a:pt x="5566" y="54842"/>
                      </a:cubicBezTo>
                      <a:cubicBezTo>
                        <a:pt x="1994" y="50340"/>
                        <a:pt x="208" y="42341"/>
                        <a:pt x="208" y="30807"/>
                      </a:cubicBezTo>
                      <a:cubicBezTo>
                        <a:pt x="208" y="19533"/>
                        <a:pt x="2143" y="11385"/>
                        <a:pt x="6087" y="6436"/>
                      </a:cubicBezTo>
                      <a:cubicBezTo>
                        <a:pt x="9324" y="2343"/>
                        <a:pt x="13863" y="297"/>
                        <a:pt x="19667" y="297"/>
                      </a:cubicBezTo>
                      <a:moveTo>
                        <a:pt x="19667" y="9822"/>
                      </a:moveTo>
                      <a:cubicBezTo>
                        <a:pt x="18291" y="9822"/>
                        <a:pt x="17026" y="10268"/>
                        <a:pt x="15947" y="11161"/>
                      </a:cubicBezTo>
                      <a:cubicBezTo>
                        <a:pt x="14868" y="12054"/>
                        <a:pt x="14012" y="13617"/>
                        <a:pt x="13416" y="15924"/>
                      </a:cubicBezTo>
                      <a:cubicBezTo>
                        <a:pt x="12635" y="18901"/>
                        <a:pt x="12226" y="23923"/>
                        <a:pt x="12226" y="30956"/>
                      </a:cubicBezTo>
                      <a:cubicBezTo>
                        <a:pt x="12226" y="37988"/>
                        <a:pt x="12598" y="42825"/>
                        <a:pt x="13305" y="45466"/>
                      </a:cubicBezTo>
                      <a:cubicBezTo>
                        <a:pt x="14012" y="48071"/>
                        <a:pt x="14905" y="49857"/>
                        <a:pt x="15984" y="50712"/>
                      </a:cubicBezTo>
                      <a:cubicBezTo>
                        <a:pt x="17063" y="51568"/>
                        <a:pt x="18291" y="52015"/>
                        <a:pt x="19667" y="52015"/>
                      </a:cubicBezTo>
                      <a:cubicBezTo>
                        <a:pt x="21081" y="52015"/>
                        <a:pt x="22309" y="51568"/>
                        <a:pt x="23388" y="50675"/>
                      </a:cubicBezTo>
                      <a:cubicBezTo>
                        <a:pt x="24504" y="49820"/>
                        <a:pt x="25323" y="48220"/>
                        <a:pt x="25955" y="45913"/>
                      </a:cubicBezTo>
                      <a:cubicBezTo>
                        <a:pt x="26737" y="42973"/>
                        <a:pt x="27109" y="37988"/>
                        <a:pt x="27109" y="30956"/>
                      </a:cubicBezTo>
                      <a:cubicBezTo>
                        <a:pt x="27109" y="23923"/>
                        <a:pt x="26774" y="19087"/>
                        <a:pt x="26067" y="16445"/>
                      </a:cubicBezTo>
                      <a:cubicBezTo>
                        <a:pt x="25360" y="13803"/>
                        <a:pt x="24467" y="12054"/>
                        <a:pt x="23388" y="11161"/>
                      </a:cubicBezTo>
                      <a:cubicBezTo>
                        <a:pt x="22309" y="10268"/>
                        <a:pt x="21081" y="9822"/>
                        <a:pt x="19667" y="9822"/>
                      </a:cubicBezTo>
                      <a:close/>
                    </a:path>
                  </a:pathLst>
                </a:custGeom>
                <a:solidFill>
                  <a:srgbClr val="000000"/>
                </a:solidFill>
                <a:ln w="9525" cap="flat">
                  <a:noFill/>
                  <a:prstDash val="solid"/>
                  <a:miter/>
                </a:ln>
              </p:spPr>
              <p:txBody>
                <a:bodyPr rtlCol="0" anchor="ctr"/>
                <a:lstStyle/>
                <a:p>
                  <a:endParaRPr lang="en-CA"/>
                </a:p>
              </p:txBody>
            </p:sp>
          </p:grpSp>
          <p:grpSp>
            <p:nvGrpSpPr>
              <p:cNvPr id="114" name="Graphic 5">
                <a:extLst>
                  <a:ext uri="{FF2B5EF4-FFF2-40B4-BE49-F238E27FC236}">
                    <a16:creationId xmlns:a16="http://schemas.microsoft.com/office/drawing/2014/main" id="{3E7895C4-26CD-4378-8633-8D2E0B691AD3}"/>
                  </a:ext>
                </a:extLst>
              </p:cNvPr>
              <p:cNvGrpSpPr/>
              <p:nvPr/>
            </p:nvGrpSpPr>
            <p:grpSpPr>
              <a:xfrm>
                <a:off x="4584575" y="3825552"/>
                <a:ext cx="72995" cy="60238"/>
                <a:chOff x="4584575" y="3825552"/>
                <a:chExt cx="72995" cy="60238"/>
              </a:xfrm>
            </p:grpSpPr>
            <p:sp>
              <p:nvSpPr>
                <p:cNvPr id="115" name="Freeform: Shape 114">
                  <a:extLst>
                    <a:ext uri="{FF2B5EF4-FFF2-40B4-BE49-F238E27FC236}">
                      <a16:creationId xmlns:a16="http://schemas.microsoft.com/office/drawing/2014/main" id="{559D176F-BF83-4AD1-A50F-96BCF34EBB6B}"/>
                    </a:ext>
                  </a:extLst>
                </p:cNvPr>
                <p:cNvSpPr/>
                <p:nvPr/>
              </p:nvSpPr>
              <p:spPr>
                <a:xfrm>
                  <a:off x="4584575" y="3825552"/>
                  <a:ext cx="26379" cy="60238"/>
                </a:xfrm>
                <a:custGeom>
                  <a:avLst/>
                  <a:gdLst>
                    <a:gd name="connsiteX0" fmla="*/ 26605 w 26379"/>
                    <a:gd name="connsiteY0" fmla="*/ 60535 h 60238"/>
                    <a:gd name="connsiteX1" fmla="*/ 15108 w 26379"/>
                    <a:gd name="connsiteY1" fmla="*/ 60535 h 60238"/>
                    <a:gd name="connsiteX2" fmla="*/ 15108 w 26379"/>
                    <a:gd name="connsiteY2" fmla="*/ 17189 h 60238"/>
                    <a:gd name="connsiteX3" fmla="*/ 226 w 26379"/>
                    <a:gd name="connsiteY3" fmla="*/ 25895 h 60238"/>
                    <a:gd name="connsiteX4" fmla="*/ 226 w 26379"/>
                    <a:gd name="connsiteY4" fmla="*/ 15477 h 60238"/>
                    <a:gd name="connsiteX5" fmla="*/ 10011 w 26379"/>
                    <a:gd name="connsiteY5" fmla="*/ 9896 h 60238"/>
                    <a:gd name="connsiteX6" fmla="*/ 17266 w 26379"/>
                    <a:gd name="connsiteY6" fmla="*/ 297 h 60238"/>
                    <a:gd name="connsiteX7" fmla="*/ 26605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05" y="60535"/>
                      </a:moveTo>
                      <a:lnTo>
                        <a:pt x="15108" y="60535"/>
                      </a:lnTo>
                      <a:lnTo>
                        <a:pt x="15108" y="17189"/>
                      </a:lnTo>
                      <a:cubicBezTo>
                        <a:pt x="10904" y="21133"/>
                        <a:pt x="5918" y="24035"/>
                        <a:pt x="226" y="25895"/>
                      </a:cubicBezTo>
                      <a:lnTo>
                        <a:pt x="226" y="15477"/>
                      </a:lnTo>
                      <a:cubicBezTo>
                        <a:pt x="3239" y="14473"/>
                        <a:pt x="6476" y="12612"/>
                        <a:pt x="10011" y="9896"/>
                      </a:cubicBezTo>
                      <a:cubicBezTo>
                        <a:pt x="13546" y="7143"/>
                        <a:pt x="15964" y="3943"/>
                        <a:pt x="17266" y="297"/>
                      </a:cubicBezTo>
                      <a:lnTo>
                        <a:pt x="26605" y="297"/>
                      </a:lnTo>
                      <a:close/>
                    </a:path>
                  </a:pathLst>
                </a:custGeom>
                <a:solidFill>
                  <a:srgbClr val="000000"/>
                </a:solidFill>
                <a:ln w="9525" cap="flat">
                  <a:noFill/>
                  <a:prstDash val="solid"/>
                  <a:miter/>
                </a:ln>
              </p:spPr>
              <p:txBody>
                <a:bodyPr rtlCol="0" anchor="ctr"/>
                <a:lstStyle/>
                <a:p>
                  <a:endParaRPr lang="en-CA"/>
                </a:p>
              </p:txBody>
            </p:sp>
            <p:sp>
              <p:nvSpPr>
                <p:cNvPr id="116" name="Freeform: Shape 115">
                  <a:extLst>
                    <a:ext uri="{FF2B5EF4-FFF2-40B4-BE49-F238E27FC236}">
                      <a16:creationId xmlns:a16="http://schemas.microsoft.com/office/drawing/2014/main" id="{EDE537DF-5591-4451-8213-C9955AC142E3}"/>
                    </a:ext>
                  </a:extLst>
                </p:cNvPr>
                <p:cNvSpPr/>
                <p:nvPr/>
              </p:nvSpPr>
              <p:spPr>
                <a:xfrm>
                  <a:off x="4631191" y="3825552"/>
                  <a:ext cx="26379" cy="60238"/>
                </a:xfrm>
                <a:custGeom>
                  <a:avLst/>
                  <a:gdLst>
                    <a:gd name="connsiteX0" fmla="*/ 26610 w 26379"/>
                    <a:gd name="connsiteY0" fmla="*/ 60535 h 60238"/>
                    <a:gd name="connsiteX1" fmla="*/ 15113 w 26379"/>
                    <a:gd name="connsiteY1" fmla="*/ 60535 h 60238"/>
                    <a:gd name="connsiteX2" fmla="*/ 15113 w 26379"/>
                    <a:gd name="connsiteY2" fmla="*/ 17189 h 60238"/>
                    <a:gd name="connsiteX3" fmla="*/ 231 w 26379"/>
                    <a:gd name="connsiteY3" fmla="*/ 25895 h 60238"/>
                    <a:gd name="connsiteX4" fmla="*/ 231 w 26379"/>
                    <a:gd name="connsiteY4" fmla="*/ 15477 h 60238"/>
                    <a:gd name="connsiteX5" fmla="*/ 10016 w 26379"/>
                    <a:gd name="connsiteY5" fmla="*/ 9896 h 60238"/>
                    <a:gd name="connsiteX6" fmla="*/ 17271 w 26379"/>
                    <a:gd name="connsiteY6" fmla="*/ 297 h 60238"/>
                    <a:gd name="connsiteX7" fmla="*/ 26610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10" y="60535"/>
                      </a:moveTo>
                      <a:lnTo>
                        <a:pt x="15113" y="60535"/>
                      </a:lnTo>
                      <a:lnTo>
                        <a:pt x="15113" y="17189"/>
                      </a:lnTo>
                      <a:cubicBezTo>
                        <a:pt x="10909" y="21133"/>
                        <a:pt x="5923" y="24035"/>
                        <a:pt x="231" y="25895"/>
                      </a:cubicBezTo>
                      <a:lnTo>
                        <a:pt x="231" y="15477"/>
                      </a:lnTo>
                      <a:cubicBezTo>
                        <a:pt x="3244" y="14473"/>
                        <a:pt x="6481" y="12612"/>
                        <a:pt x="10016" y="9896"/>
                      </a:cubicBezTo>
                      <a:cubicBezTo>
                        <a:pt x="13551" y="7143"/>
                        <a:pt x="15969" y="3943"/>
                        <a:pt x="17271" y="297"/>
                      </a:cubicBezTo>
                      <a:lnTo>
                        <a:pt x="26610" y="297"/>
                      </a:lnTo>
                      <a:close/>
                    </a:path>
                  </a:pathLst>
                </a:custGeom>
                <a:solidFill>
                  <a:srgbClr val="000000"/>
                </a:solidFill>
                <a:ln w="9525" cap="flat">
                  <a:noFill/>
                  <a:prstDash val="solid"/>
                  <a:miter/>
                </a:ln>
              </p:spPr>
              <p:txBody>
                <a:bodyPr rtlCol="0" anchor="ctr"/>
                <a:lstStyle/>
                <a:p>
                  <a:endParaRPr lang="en-CA"/>
                </a:p>
              </p:txBody>
            </p:sp>
          </p:grpSp>
          <p:grpSp>
            <p:nvGrpSpPr>
              <p:cNvPr id="117" name="Graphic 5">
                <a:extLst>
                  <a:ext uri="{FF2B5EF4-FFF2-40B4-BE49-F238E27FC236}">
                    <a16:creationId xmlns:a16="http://schemas.microsoft.com/office/drawing/2014/main" id="{34EEA9D1-5FB0-4C60-BAA1-251EF1B769B9}"/>
                  </a:ext>
                </a:extLst>
              </p:cNvPr>
              <p:cNvGrpSpPr/>
              <p:nvPr/>
            </p:nvGrpSpPr>
            <p:grpSpPr>
              <a:xfrm>
                <a:off x="4799745" y="3825552"/>
                <a:ext cx="82408" cy="60238"/>
                <a:chOff x="4799745" y="3825552"/>
                <a:chExt cx="82408" cy="60238"/>
              </a:xfrm>
            </p:grpSpPr>
            <p:sp>
              <p:nvSpPr>
                <p:cNvPr id="118" name="Freeform: Shape 117">
                  <a:extLst>
                    <a:ext uri="{FF2B5EF4-FFF2-40B4-BE49-F238E27FC236}">
                      <a16:creationId xmlns:a16="http://schemas.microsoft.com/office/drawing/2014/main" id="{A51689B7-6419-422E-91CC-21BA1EF71993}"/>
                    </a:ext>
                  </a:extLst>
                </p:cNvPr>
                <p:cNvSpPr/>
                <p:nvPr/>
              </p:nvSpPr>
              <p:spPr>
                <a:xfrm>
                  <a:off x="4799745" y="3825552"/>
                  <a:ext cx="26379" cy="60238"/>
                </a:xfrm>
                <a:custGeom>
                  <a:avLst/>
                  <a:gdLst>
                    <a:gd name="connsiteX0" fmla="*/ 26628 w 26379"/>
                    <a:gd name="connsiteY0" fmla="*/ 60535 h 60238"/>
                    <a:gd name="connsiteX1" fmla="*/ 15131 w 26379"/>
                    <a:gd name="connsiteY1" fmla="*/ 60535 h 60238"/>
                    <a:gd name="connsiteX2" fmla="*/ 15131 w 26379"/>
                    <a:gd name="connsiteY2" fmla="*/ 17189 h 60238"/>
                    <a:gd name="connsiteX3" fmla="*/ 248 w 26379"/>
                    <a:gd name="connsiteY3" fmla="*/ 25895 h 60238"/>
                    <a:gd name="connsiteX4" fmla="*/ 248 w 26379"/>
                    <a:gd name="connsiteY4" fmla="*/ 15477 h 60238"/>
                    <a:gd name="connsiteX5" fmla="*/ 10034 w 26379"/>
                    <a:gd name="connsiteY5" fmla="*/ 9896 h 60238"/>
                    <a:gd name="connsiteX6" fmla="*/ 17289 w 26379"/>
                    <a:gd name="connsiteY6" fmla="*/ 297 h 60238"/>
                    <a:gd name="connsiteX7" fmla="*/ 2662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28" y="60535"/>
                      </a:moveTo>
                      <a:lnTo>
                        <a:pt x="15131" y="60535"/>
                      </a:lnTo>
                      <a:lnTo>
                        <a:pt x="15131" y="17189"/>
                      </a:lnTo>
                      <a:cubicBezTo>
                        <a:pt x="10927" y="21133"/>
                        <a:pt x="5941" y="24035"/>
                        <a:pt x="248" y="25895"/>
                      </a:cubicBezTo>
                      <a:lnTo>
                        <a:pt x="248" y="15477"/>
                      </a:lnTo>
                      <a:cubicBezTo>
                        <a:pt x="3262" y="14473"/>
                        <a:pt x="6499" y="12612"/>
                        <a:pt x="10034" y="9896"/>
                      </a:cubicBezTo>
                      <a:cubicBezTo>
                        <a:pt x="13568" y="7143"/>
                        <a:pt x="15987" y="3943"/>
                        <a:pt x="17289" y="297"/>
                      </a:cubicBezTo>
                      <a:lnTo>
                        <a:pt x="26628" y="297"/>
                      </a:lnTo>
                      <a:close/>
                    </a:path>
                  </a:pathLst>
                </a:custGeom>
                <a:solidFill>
                  <a:srgbClr val="000000"/>
                </a:solidFill>
                <a:ln w="9525" cap="flat">
                  <a:noFill/>
                  <a:prstDash val="solid"/>
                  <a:miter/>
                </a:ln>
              </p:spPr>
              <p:txBody>
                <a:bodyPr rtlCol="0" anchor="ctr"/>
                <a:lstStyle/>
                <a:p>
                  <a:endParaRPr lang="en-CA"/>
                </a:p>
              </p:txBody>
            </p:sp>
            <p:sp>
              <p:nvSpPr>
                <p:cNvPr id="119" name="Freeform: Shape 118">
                  <a:extLst>
                    <a:ext uri="{FF2B5EF4-FFF2-40B4-BE49-F238E27FC236}">
                      <a16:creationId xmlns:a16="http://schemas.microsoft.com/office/drawing/2014/main" id="{92267E1C-F881-4979-AA5D-C0B323B5498E}"/>
                    </a:ext>
                  </a:extLst>
                </p:cNvPr>
                <p:cNvSpPr/>
                <p:nvPr/>
              </p:nvSpPr>
              <p:spPr>
                <a:xfrm>
                  <a:off x="4841821" y="3825552"/>
                  <a:ext cx="40332" cy="60238"/>
                </a:xfrm>
                <a:custGeom>
                  <a:avLst/>
                  <a:gdLst>
                    <a:gd name="connsiteX0" fmla="*/ 40585 w 40332"/>
                    <a:gd name="connsiteY0" fmla="*/ 49857 h 60238"/>
                    <a:gd name="connsiteX1" fmla="*/ 40585 w 40332"/>
                    <a:gd name="connsiteY1" fmla="*/ 60535 h 60238"/>
                    <a:gd name="connsiteX2" fmla="*/ 253 w 40332"/>
                    <a:gd name="connsiteY2" fmla="*/ 60535 h 60238"/>
                    <a:gd name="connsiteX3" fmla="*/ 4197 w 40332"/>
                    <a:gd name="connsiteY3" fmla="*/ 49038 h 60238"/>
                    <a:gd name="connsiteX4" fmla="*/ 17108 w 40332"/>
                    <a:gd name="connsiteY4" fmla="*/ 34676 h 60238"/>
                    <a:gd name="connsiteX5" fmla="*/ 26670 w 40332"/>
                    <a:gd name="connsiteY5" fmla="*/ 24854 h 60238"/>
                    <a:gd name="connsiteX6" fmla="*/ 29014 w 40332"/>
                    <a:gd name="connsiteY6" fmla="*/ 17821 h 60238"/>
                    <a:gd name="connsiteX7" fmla="*/ 26968 w 40332"/>
                    <a:gd name="connsiteY7" fmla="*/ 11906 h 60238"/>
                    <a:gd name="connsiteX8" fmla="*/ 21238 w 40332"/>
                    <a:gd name="connsiteY8" fmla="*/ 9822 h 60238"/>
                    <a:gd name="connsiteX9" fmla="*/ 15508 w 40332"/>
                    <a:gd name="connsiteY9" fmla="*/ 11980 h 60238"/>
                    <a:gd name="connsiteX10" fmla="*/ 13052 w 40332"/>
                    <a:gd name="connsiteY10" fmla="*/ 19198 h 60238"/>
                    <a:gd name="connsiteX11" fmla="*/ 1593 w 40332"/>
                    <a:gd name="connsiteY11" fmla="*/ 18045 h 60238"/>
                    <a:gd name="connsiteX12" fmla="*/ 8029 w 40332"/>
                    <a:gd name="connsiteY12" fmla="*/ 4427 h 60238"/>
                    <a:gd name="connsiteX13" fmla="*/ 21535 w 40332"/>
                    <a:gd name="connsiteY13" fmla="*/ 297 h 60238"/>
                    <a:gd name="connsiteX14" fmla="*/ 35488 w 40332"/>
                    <a:gd name="connsiteY14" fmla="*/ 5059 h 60238"/>
                    <a:gd name="connsiteX15" fmla="*/ 40585 w 40332"/>
                    <a:gd name="connsiteY15" fmla="*/ 17003 h 60238"/>
                    <a:gd name="connsiteX16" fmla="*/ 39134 w 40332"/>
                    <a:gd name="connsiteY16" fmla="*/ 24705 h 60238"/>
                    <a:gd name="connsiteX17" fmla="*/ 34521 w 40332"/>
                    <a:gd name="connsiteY17" fmla="*/ 32369 h 60238"/>
                    <a:gd name="connsiteX18" fmla="*/ 26968 w 40332"/>
                    <a:gd name="connsiteY18" fmla="*/ 40034 h 60238"/>
                    <a:gd name="connsiteX19" fmla="*/ 20084 w 40332"/>
                    <a:gd name="connsiteY19" fmla="*/ 46657 h 60238"/>
                    <a:gd name="connsiteX20" fmla="*/ 17740 w 40332"/>
                    <a:gd name="connsiteY20" fmla="*/ 4985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585" y="49857"/>
                      </a:moveTo>
                      <a:lnTo>
                        <a:pt x="40585" y="60535"/>
                      </a:lnTo>
                      <a:lnTo>
                        <a:pt x="253" y="60535"/>
                      </a:lnTo>
                      <a:cubicBezTo>
                        <a:pt x="700" y="56480"/>
                        <a:pt x="2002" y="52684"/>
                        <a:pt x="4197" y="49038"/>
                      </a:cubicBezTo>
                      <a:cubicBezTo>
                        <a:pt x="6355" y="45429"/>
                        <a:pt x="10671" y="40629"/>
                        <a:pt x="17108" y="34676"/>
                      </a:cubicBezTo>
                      <a:cubicBezTo>
                        <a:pt x="22317" y="29839"/>
                        <a:pt x="25479" y="26565"/>
                        <a:pt x="26670" y="24854"/>
                      </a:cubicBezTo>
                      <a:cubicBezTo>
                        <a:pt x="28233" y="22472"/>
                        <a:pt x="29014" y="20128"/>
                        <a:pt x="29014" y="17821"/>
                      </a:cubicBezTo>
                      <a:cubicBezTo>
                        <a:pt x="29014" y="15254"/>
                        <a:pt x="28344" y="13282"/>
                        <a:pt x="26968" y="11906"/>
                      </a:cubicBezTo>
                      <a:cubicBezTo>
                        <a:pt x="25591" y="10529"/>
                        <a:pt x="23694" y="9822"/>
                        <a:pt x="21238" y="9822"/>
                      </a:cubicBezTo>
                      <a:cubicBezTo>
                        <a:pt x="18857" y="9822"/>
                        <a:pt x="16959" y="10566"/>
                        <a:pt x="15508" y="11980"/>
                      </a:cubicBezTo>
                      <a:cubicBezTo>
                        <a:pt x="14094" y="13431"/>
                        <a:pt x="13276" y="15849"/>
                        <a:pt x="13052" y="19198"/>
                      </a:cubicBezTo>
                      <a:lnTo>
                        <a:pt x="1593" y="18045"/>
                      </a:lnTo>
                      <a:cubicBezTo>
                        <a:pt x="2299" y="11720"/>
                        <a:pt x="4420" y="7180"/>
                        <a:pt x="8029" y="4427"/>
                      </a:cubicBezTo>
                      <a:cubicBezTo>
                        <a:pt x="11638" y="1674"/>
                        <a:pt x="16141" y="297"/>
                        <a:pt x="21535" y="297"/>
                      </a:cubicBezTo>
                      <a:cubicBezTo>
                        <a:pt x="27451" y="297"/>
                        <a:pt x="32102" y="1897"/>
                        <a:pt x="35488" y="5059"/>
                      </a:cubicBezTo>
                      <a:cubicBezTo>
                        <a:pt x="38874" y="8259"/>
                        <a:pt x="40585" y="12240"/>
                        <a:pt x="40585" y="17003"/>
                      </a:cubicBezTo>
                      <a:cubicBezTo>
                        <a:pt x="40585" y="19682"/>
                        <a:pt x="40102" y="22249"/>
                        <a:pt x="39134" y="24705"/>
                      </a:cubicBezTo>
                      <a:cubicBezTo>
                        <a:pt x="38167" y="27160"/>
                        <a:pt x="36604" y="29691"/>
                        <a:pt x="34521" y="32369"/>
                      </a:cubicBezTo>
                      <a:cubicBezTo>
                        <a:pt x="33107" y="34155"/>
                        <a:pt x="30614" y="36685"/>
                        <a:pt x="26968" y="40034"/>
                      </a:cubicBezTo>
                      <a:cubicBezTo>
                        <a:pt x="23359" y="43345"/>
                        <a:pt x="21052" y="45578"/>
                        <a:pt x="20084" y="46657"/>
                      </a:cubicBezTo>
                      <a:cubicBezTo>
                        <a:pt x="19117" y="47736"/>
                        <a:pt x="18336" y="48815"/>
                        <a:pt x="17740" y="49857"/>
                      </a:cubicBezTo>
                      <a:close/>
                    </a:path>
                  </a:pathLst>
                </a:custGeom>
                <a:solidFill>
                  <a:srgbClr val="000000"/>
                </a:solidFill>
                <a:ln w="9525" cap="flat">
                  <a:noFill/>
                  <a:prstDash val="solid"/>
                  <a:miter/>
                </a:ln>
              </p:spPr>
              <p:txBody>
                <a:bodyPr rtlCol="0" anchor="ctr"/>
                <a:lstStyle/>
                <a:p>
                  <a:endParaRPr lang="en-CA"/>
                </a:p>
              </p:txBody>
            </p:sp>
          </p:grpSp>
          <p:grpSp>
            <p:nvGrpSpPr>
              <p:cNvPr id="120" name="Graphic 5">
                <a:extLst>
                  <a:ext uri="{FF2B5EF4-FFF2-40B4-BE49-F238E27FC236}">
                    <a16:creationId xmlns:a16="http://schemas.microsoft.com/office/drawing/2014/main" id="{0A46289E-2BB6-487F-84F5-E685A5F0F937}"/>
                  </a:ext>
                </a:extLst>
              </p:cNvPr>
              <p:cNvGrpSpPr/>
              <p:nvPr/>
            </p:nvGrpSpPr>
            <p:grpSpPr>
              <a:xfrm>
                <a:off x="5014877" y="3825552"/>
                <a:ext cx="83003" cy="61279"/>
                <a:chOff x="5014877" y="3825552"/>
                <a:chExt cx="83003" cy="61279"/>
              </a:xfrm>
            </p:grpSpPr>
            <p:sp>
              <p:nvSpPr>
                <p:cNvPr id="121" name="Freeform: Shape 120">
                  <a:extLst>
                    <a:ext uri="{FF2B5EF4-FFF2-40B4-BE49-F238E27FC236}">
                      <a16:creationId xmlns:a16="http://schemas.microsoft.com/office/drawing/2014/main" id="{DFE98CA4-7974-43E4-8A46-04BBD4A64ED5}"/>
                    </a:ext>
                  </a:extLst>
                </p:cNvPr>
                <p:cNvSpPr/>
                <p:nvPr/>
              </p:nvSpPr>
              <p:spPr>
                <a:xfrm>
                  <a:off x="5014877" y="3825552"/>
                  <a:ext cx="26379" cy="60238"/>
                </a:xfrm>
                <a:custGeom>
                  <a:avLst/>
                  <a:gdLst>
                    <a:gd name="connsiteX0" fmla="*/ 26651 w 26379"/>
                    <a:gd name="connsiteY0" fmla="*/ 60535 h 60238"/>
                    <a:gd name="connsiteX1" fmla="*/ 15154 w 26379"/>
                    <a:gd name="connsiteY1" fmla="*/ 60535 h 60238"/>
                    <a:gd name="connsiteX2" fmla="*/ 15154 w 26379"/>
                    <a:gd name="connsiteY2" fmla="*/ 17189 h 60238"/>
                    <a:gd name="connsiteX3" fmla="*/ 271 w 26379"/>
                    <a:gd name="connsiteY3" fmla="*/ 25895 h 60238"/>
                    <a:gd name="connsiteX4" fmla="*/ 271 w 26379"/>
                    <a:gd name="connsiteY4" fmla="*/ 15477 h 60238"/>
                    <a:gd name="connsiteX5" fmla="*/ 10056 w 26379"/>
                    <a:gd name="connsiteY5" fmla="*/ 9896 h 60238"/>
                    <a:gd name="connsiteX6" fmla="*/ 17312 w 26379"/>
                    <a:gd name="connsiteY6" fmla="*/ 297 h 60238"/>
                    <a:gd name="connsiteX7" fmla="*/ 2665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51" y="60535"/>
                      </a:moveTo>
                      <a:lnTo>
                        <a:pt x="15154" y="60535"/>
                      </a:lnTo>
                      <a:lnTo>
                        <a:pt x="15154" y="17189"/>
                      </a:lnTo>
                      <a:cubicBezTo>
                        <a:pt x="10949" y="21133"/>
                        <a:pt x="5963" y="24035"/>
                        <a:pt x="271" y="25895"/>
                      </a:cubicBezTo>
                      <a:lnTo>
                        <a:pt x="271" y="15477"/>
                      </a:lnTo>
                      <a:cubicBezTo>
                        <a:pt x="3285" y="14473"/>
                        <a:pt x="6522" y="12612"/>
                        <a:pt x="10056" y="9896"/>
                      </a:cubicBezTo>
                      <a:cubicBezTo>
                        <a:pt x="13591" y="7143"/>
                        <a:pt x="16009" y="3943"/>
                        <a:pt x="17312" y="297"/>
                      </a:cubicBezTo>
                      <a:lnTo>
                        <a:pt x="26651" y="297"/>
                      </a:lnTo>
                      <a:close/>
                    </a:path>
                  </a:pathLst>
                </a:custGeom>
                <a:solidFill>
                  <a:srgbClr val="000000"/>
                </a:solidFill>
                <a:ln w="9525" cap="flat">
                  <a:noFill/>
                  <a:prstDash val="solid"/>
                  <a:miter/>
                </a:ln>
              </p:spPr>
              <p:txBody>
                <a:bodyPr rtlCol="0" anchor="ctr"/>
                <a:lstStyle/>
                <a:p>
                  <a:endParaRPr lang="en-CA"/>
                </a:p>
              </p:txBody>
            </p:sp>
            <p:sp>
              <p:nvSpPr>
                <p:cNvPr id="122" name="Freeform: Shape 121">
                  <a:extLst>
                    <a:ext uri="{FF2B5EF4-FFF2-40B4-BE49-F238E27FC236}">
                      <a16:creationId xmlns:a16="http://schemas.microsoft.com/office/drawing/2014/main" id="{1F5FB0D9-9651-41D6-ACF6-41130B7414C7}"/>
                    </a:ext>
                  </a:extLst>
                </p:cNvPr>
                <p:cNvSpPr/>
                <p:nvPr/>
              </p:nvSpPr>
              <p:spPr>
                <a:xfrm>
                  <a:off x="5058032" y="3825552"/>
                  <a:ext cx="39848" cy="61279"/>
                </a:xfrm>
                <a:custGeom>
                  <a:avLst/>
                  <a:gdLst>
                    <a:gd name="connsiteX0" fmla="*/ 276 w 39848"/>
                    <a:gd name="connsiteY0" fmla="*/ 44610 h 61279"/>
                    <a:gd name="connsiteX1" fmla="*/ 11401 w 39848"/>
                    <a:gd name="connsiteY1" fmla="*/ 43271 h 61279"/>
                    <a:gd name="connsiteX2" fmla="*/ 14266 w 39848"/>
                    <a:gd name="connsiteY2" fmla="*/ 49782 h 61279"/>
                    <a:gd name="connsiteX3" fmla="*/ 19921 w 39848"/>
                    <a:gd name="connsiteY3" fmla="*/ 52015 h 61279"/>
                    <a:gd name="connsiteX4" fmla="*/ 25911 w 39848"/>
                    <a:gd name="connsiteY4" fmla="*/ 49336 h 61279"/>
                    <a:gd name="connsiteX5" fmla="*/ 28330 w 39848"/>
                    <a:gd name="connsiteY5" fmla="*/ 42043 h 61279"/>
                    <a:gd name="connsiteX6" fmla="*/ 26023 w 39848"/>
                    <a:gd name="connsiteY6" fmla="*/ 35160 h 61279"/>
                    <a:gd name="connsiteX7" fmla="*/ 20330 w 39848"/>
                    <a:gd name="connsiteY7" fmla="*/ 32630 h 61279"/>
                    <a:gd name="connsiteX8" fmla="*/ 15047 w 39848"/>
                    <a:gd name="connsiteY8" fmla="*/ 33486 h 61279"/>
                    <a:gd name="connsiteX9" fmla="*/ 16312 w 39848"/>
                    <a:gd name="connsiteY9" fmla="*/ 24109 h 61279"/>
                    <a:gd name="connsiteX10" fmla="*/ 23418 w 39848"/>
                    <a:gd name="connsiteY10" fmla="*/ 22100 h 61279"/>
                    <a:gd name="connsiteX11" fmla="*/ 25874 w 39848"/>
                    <a:gd name="connsiteY11" fmla="*/ 16370 h 61279"/>
                    <a:gd name="connsiteX12" fmla="*/ 24088 w 39848"/>
                    <a:gd name="connsiteY12" fmla="*/ 11534 h 61279"/>
                    <a:gd name="connsiteX13" fmla="*/ 19288 w 39848"/>
                    <a:gd name="connsiteY13" fmla="*/ 9748 h 61279"/>
                    <a:gd name="connsiteX14" fmla="*/ 14266 w 39848"/>
                    <a:gd name="connsiteY14" fmla="*/ 11794 h 61279"/>
                    <a:gd name="connsiteX15" fmla="*/ 11735 w 39848"/>
                    <a:gd name="connsiteY15" fmla="*/ 17747 h 61279"/>
                    <a:gd name="connsiteX16" fmla="*/ 1131 w 39848"/>
                    <a:gd name="connsiteY16" fmla="*/ 15961 h 61279"/>
                    <a:gd name="connsiteX17" fmla="*/ 4443 w 39848"/>
                    <a:gd name="connsiteY17" fmla="*/ 7255 h 61279"/>
                    <a:gd name="connsiteX18" fmla="*/ 10694 w 39848"/>
                    <a:gd name="connsiteY18" fmla="*/ 2157 h 61279"/>
                    <a:gd name="connsiteX19" fmla="*/ 19623 w 39848"/>
                    <a:gd name="connsiteY19" fmla="*/ 297 h 61279"/>
                    <a:gd name="connsiteX20" fmla="*/ 33204 w 39848"/>
                    <a:gd name="connsiteY20" fmla="*/ 5692 h 61279"/>
                    <a:gd name="connsiteX21" fmla="*/ 37446 w 39848"/>
                    <a:gd name="connsiteY21" fmla="*/ 15663 h 61279"/>
                    <a:gd name="connsiteX22" fmla="*/ 28776 w 39848"/>
                    <a:gd name="connsiteY22" fmla="*/ 28277 h 61279"/>
                    <a:gd name="connsiteX23" fmla="*/ 37036 w 39848"/>
                    <a:gd name="connsiteY23" fmla="*/ 33225 h 61279"/>
                    <a:gd name="connsiteX24" fmla="*/ 40124 w 39848"/>
                    <a:gd name="connsiteY24" fmla="*/ 42527 h 61279"/>
                    <a:gd name="connsiteX25" fmla="*/ 34357 w 39848"/>
                    <a:gd name="connsiteY25" fmla="*/ 55996 h 61279"/>
                    <a:gd name="connsiteX26" fmla="*/ 19995 w 39848"/>
                    <a:gd name="connsiteY26" fmla="*/ 61577 h 61279"/>
                    <a:gd name="connsiteX27" fmla="*/ 6489 w 39848"/>
                    <a:gd name="connsiteY27" fmla="*/ 56889 h 61279"/>
                    <a:gd name="connsiteX28" fmla="*/ 276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276" y="44610"/>
                      </a:moveTo>
                      <a:lnTo>
                        <a:pt x="11401" y="43271"/>
                      </a:lnTo>
                      <a:cubicBezTo>
                        <a:pt x="11735" y="46099"/>
                        <a:pt x="12703" y="48257"/>
                        <a:pt x="14266" y="49782"/>
                      </a:cubicBezTo>
                      <a:cubicBezTo>
                        <a:pt x="15828" y="51271"/>
                        <a:pt x="17689" y="52015"/>
                        <a:pt x="19921" y="52015"/>
                      </a:cubicBezTo>
                      <a:cubicBezTo>
                        <a:pt x="22265" y="52015"/>
                        <a:pt x="24274" y="51122"/>
                        <a:pt x="25911" y="49336"/>
                      </a:cubicBezTo>
                      <a:cubicBezTo>
                        <a:pt x="27511" y="47513"/>
                        <a:pt x="28330" y="45094"/>
                        <a:pt x="28330" y="42043"/>
                      </a:cubicBezTo>
                      <a:cubicBezTo>
                        <a:pt x="28330" y="39141"/>
                        <a:pt x="27548" y="36834"/>
                        <a:pt x="26023" y="35160"/>
                      </a:cubicBezTo>
                      <a:cubicBezTo>
                        <a:pt x="24460" y="33486"/>
                        <a:pt x="22563" y="32630"/>
                        <a:pt x="20330" y="32630"/>
                      </a:cubicBezTo>
                      <a:cubicBezTo>
                        <a:pt x="18842" y="32630"/>
                        <a:pt x="17093" y="32890"/>
                        <a:pt x="15047" y="33486"/>
                      </a:cubicBezTo>
                      <a:lnTo>
                        <a:pt x="16312" y="24109"/>
                      </a:lnTo>
                      <a:cubicBezTo>
                        <a:pt x="19437" y="24184"/>
                        <a:pt x="21781" y="23514"/>
                        <a:pt x="23418" y="22100"/>
                      </a:cubicBezTo>
                      <a:cubicBezTo>
                        <a:pt x="25056" y="20649"/>
                        <a:pt x="25874" y="18752"/>
                        <a:pt x="25874" y="16370"/>
                      </a:cubicBezTo>
                      <a:cubicBezTo>
                        <a:pt x="25874" y="14361"/>
                        <a:pt x="25279" y="12761"/>
                        <a:pt x="24088" y="11534"/>
                      </a:cubicBezTo>
                      <a:cubicBezTo>
                        <a:pt x="22898" y="10343"/>
                        <a:pt x="21298" y="9748"/>
                        <a:pt x="19288" y="9748"/>
                      </a:cubicBezTo>
                      <a:cubicBezTo>
                        <a:pt x="17316" y="9748"/>
                        <a:pt x="15642" y="10417"/>
                        <a:pt x="14266" y="11794"/>
                      </a:cubicBezTo>
                      <a:cubicBezTo>
                        <a:pt x="12889" y="13171"/>
                        <a:pt x="12033" y="15143"/>
                        <a:pt x="11735" y="17747"/>
                      </a:cubicBezTo>
                      <a:lnTo>
                        <a:pt x="1131" y="15961"/>
                      </a:lnTo>
                      <a:cubicBezTo>
                        <a:pt x="1876" y="12352"/>
                        <a:pt x="2955" y="9450"/>
                        <a:pt x="4443" y="7255"/>
                      </a:cubicBezTo>
                      <a:cubicBezTo>
                        <a:pt x="5931" y="5097"/>
                        <a:pt x="8015" y="3385"/>
                        <a:pt x="10694" y="2157"/>
                      </a:cubicBezTo>
                      <a:cubicBezTo>
                        <a:pt x="13335" y="892"/>
                        <a:pt x="16312" y="297"/>
                        <a:pt x="19623" y="297"/>
                      </a:cubicBezTo>
                      <a:cubicBezTo>
                        <a:pt x="25279" y="297"/>
                        <a:pt x="29818" y="2083"/>
                        <a:pt x="33204" y="5692"/>
                      </a:cubicBezTo>
                      <a:cubicBezTo>
                        <a:pt x="36032" y="8631"/>
                        <a:pt x="37446" y="11980"/>
                        <a:pt x="37446" y="15663"/>
                      </a:cubicBezTo>
                      <a:cubicBezTo>
                        <a:pt x="37446" y="20947"/>
                        <a:pt x="34543" y="25151"/>
                        <a:pt x="28776" y="28277"/>
                      </a:cubicBezTo>
                      <a:cubicBezTo>
                        <a:pt x="32237" y="29021"/>
                        <a:pt x="34990" y="30658"/>
                        <a:pt x="37036" y="33225"/>
                      </a:cubicBezTo>
                      <a:cubicBezTo>
                        <a:pt x="39083" y="35792"/>
                        <a:pt x="40124" y="38881"/>
                        <a:pt x="40124" y="42527"/>
                      </a:cubicBezTo>
                      <a:cubicBezTo>
                        <a:pt x="40124" y="47810"/>
                        <a:pt x="38190" y="52275"/>
                        <a:pt x="34357" y="55996"/>
                      </a:cubicBezTo>
                      <a:cubicBezTo>
                        <a:pt x="30525" y="59717"/>
                        <a:pt x="25725" y="61577"/>
                        <a:pt x="19995" y="61577"/>
                      </a:cubicBezTo>
                      <a:cubicBezTo>
                        <a:pt x="14563" y="61577"/>
                        <a:pt x="10061" y="60014"/>
                        <a:pt x="6489" y="56889"/>
                      </a:cubicBezTo>
                      <a:cubicBezTo>
                        <a:pt x="2917" y="53763"/>
                        <a:pt x="834" y="49671"/>
                        <a:pt x="276" y="44610"/>
                      </a:cubicBezTo>
                      <a:close/>
                    </a:path>
                  </a:pathLst>
                </a:custGeom>
                <a:solidFill>
                  <a:srgbClr val="000000"/>
                </a:solidFill>
                <a:ln w="9525" cap="flat">
                  <a:noFill/>
                  <a:prstDash val="solid"/>
                  <a:miter/>
                </a:ln>
              </p:spPr>
              <p:txBody>
                <a:bodyPr rtlCol="0" anchor="ctr"/>
                <a:lstStyle/>
                <a:p>
                  <a:endParaRPr lang="en-CA"/>
                </a:p>
              </p:txBody>
            </p:sp>
          </p:grpSp>
          <p:grpSp>
            <p:nvGrpSpPr>
              <p:cNvPr id="123" name="Graphic 5">
                <a:extLst>
                  <a:ext uri="{FF2B5EF4-FFF2-40B4-BE49-F238E27FC236}">
                    <a16:creationId xmlns:a16="http://schemas.microsoft.com/office/drawing/2014/main" id="{7981E291-F509-4345-9BB2-5CC9B032A1DE}"/>
                  </a:ext>
                </a:extLst>
              </p:cNvPr>
              <p:cNvGrpSpPr/>
              <p:nvPr/>
            </p:nvGrpSpPr>
            <p:grpSpPr>
              <a:xfrm>
                <a:off x="5230009" y="3825552"/>
                <a:ext cx="84678" cy="60238"/>
                <a:chOff x="5230009" y="3825552"/>
                <a:chExt cx="84678" cy="60238"/>
              </a:xfrm>
            </p:grpSpPr>
            <p:sp>
              <p:nvSpPr>
                <p:cNvPr id="124" name="Freeform: Shape 123">
                  <a:extLst>
                    <a:ext uri="{FF2B5EF4-FFF2-40B4-BE49-F238E27FC236}">
                      <a16:creationId xmlns:a16="http://schemas.microsoft.com/office/drawing/2014/main" id="{209403E0-F9FE-4BED-B58A-A3F39165B8F1}"/>
                    </a:ext>
                  </a:extLst>
                </p:cNvPr>
                <p:cNvSpPr/>
                <p:nvPr/>
              </p:nvSpPr>
              <p:spPr>
                <a:xfrm>
                  <a:off x="5230009" y="3825552"/>
                  <a:ext cx="26379" cy="60238"/>
                </a:xfrm>
                <a:custGeom>
                  <a:avLst/>
                  <a:gdLst>
                    <a:gd name="connsiteX0" fmla="*/ 26673 w 26379"/>
                    <a:gd name="connsiteY0" fmla="*/ 60535 h 60238"/>
                    <a:gd name="connsiteX1" fmla="*/ 15176 w 26379"/>
                    <a:gd name="connsiteY1" fmla="*/ 60535 h 60238"/>
                    <a:gd name="connsiteX2" fmla="*/ 15176 w 26379"/>
                    <a:gd name="connsiteY2" fmla="*/ 17189 h 60238"/>
                    <a:gd name="connsiteX3" fmla="*/ 293 w 26379"/>
                    <a:gd name="connsiteY3" fmla="*/ 25895 h 60238"/>
                    <a:gd name="connsiteX4" fmla="*/ 293 w 26379"/>
                    <a:gd name="connsiteY4" fmla="*/ 15477 h 60238"/>
                    <a:gd name="connsiteX5" fmla="*/ 10079 w 26379"/>
                    <a:gd name="connsiteY5" fmla="*/ 9896 h 60238"/>
                    <a:gd name="connsiteX6" fmla="*/ 17334 w 26379"/>
                    <a:gd name="connsiteY6" fmla="*/ 297 h 60238"/>
                    <a:gd name="connsiteX7" fmla="*/ 2667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73" y="60535"/>
                      </a:moveTo>
                      <a:lnTo>
                        <a:pt x="15176" y="60535"/>
                      </a:lnTo>
                      <a:lnTo>
                        <a:pt x="15176" y="17189"/>
                      </a:lnTo>
                      <a:cubicBezTo>
                        <a:pt x="10972" y="21133"/>
                        <a:pt x="5986" y="24035"/>
                        <a:pt x="293" y="25895"/>
                      </a:cubicBezTo>
                      <a:lnTo>
                        <a:pt x="293" y="15477"/>
                      </a:lnTo>
                      <a:cubicBezTo>
                        <a:pt x="3307" y="14473"/>
                        <a:pt x="6544" y="12612"/>
                        <a:pt x="10079" y="9896"/>
                      </a:cubicBezTo>
                      <a:cubicBezTo>
                        <a:pt x="13614" y="7143"/>
                        <a:pt x="16032" y="3943"/>
                        <a:pt x="17334" y="297"/>
                      </a:cubicBezTo>
                      <a:lnTo>
                        <a:pt x="26673" y="297"/>
                      </a:lnTo>
                      <a:close/>
                    </a:path>
                  </a:pathLst>
                </a:custGeom>
                <a:solidFill>
                  <a:srgbClr val="000000"/>
                </a:solidFill>
                <a:ln w="9525" cap="flat">
                  <a:noFill/>
                  <a:prstDash val="solid"/>
                  <a:miter/>
                </a:ln>
              </p:spPr>
              <p:txBody>
                <a:bodyPr rtlCol="0" anchor="ctr"/>
                <a:lstStyle/>
                <a:p>
                  <a:endParaRPr lang="en-CA"/>
                </a:p>
              </p:txBody>
            </p:sp>
            <p:sp>
              <p:nvSpPr>
                <p:cNvPr id="125" name="Freeform: Shape 124">
                  <a:extLst>
                    <a:ext uri="{FF2B5EF4-FFF2-40B4-BE49-F238E27FC236}">
                      <a16:creationId xmlns:a16="http://schemas.microsoft.com/office/drawing/2014/main" id="{6622B66D-2C2E-46AC-96BF-F968EC2FA5AA}"/>
                    </a:ext>
                  </a:extLst>
                </p:cNvPr>
                <p:cNvSpPr/>
                <p:nvPr/>
              </p:nvSpPr>
              <p:spPr>
                <a:xfrm>
                  <a:off x="5271564" y="3825552"/>
                  <a:ext cx="43122" cy="60238"/>
                </a:xfrm>
                <a:custGeom>
                  <a:avLst/>
                  <a:gdLst>
                    <a:gd name="connsiteX0" fmla="*/ 24855 w 43122"/>
                    <a:gd name="connsiteY0" fmla="*/ 60535 h 60238"/>
                    <a:gd name="connsiteX1" fmla="*/ 24855 w 43122"/>
                    <a:gd name="connsiteY1" fmla="*/ 48480 h 60238"/>
                    <a:gd name="connsiteX2" fmla="*/ 298 w 43122"/>
                    <a:gd name="connsiteY2" fmla="*/ 48480 h 60238"/>
                    <a:gd name="connsiteX3" fmla="*/ 298 w 43122"/>
                    <a:gd name="connsiteY3" fmla="*/ 38397 h 60238"/>
                    <a:gd name="connsiteX4" fmla="*/ 26306 w 43122"/>
                    <a:gd name="connsiteY4" fmla="*/ 297 h 60238"/>
                    <a:gd name="connsiteX5" fmla="*/ 35980 w 43122"/>
                    <a:gd name="connsiteY5" fmla="*/ 297 h 60238"/>
                    <a:gd name="connsiteX6" fmla="*/ 35980 w 43122"/>
                    <a:gd name="connsiteY6" fmla="*/ 38360 h 60238"/>
                    <a:gd name="connsiteX7" fmla="*/ 43421 w 43122"/>
                    <a:gd name="connsiteY7" fmla="*/ 38360 h 60238"/>
                    <a:gd name="connsiteX8" fmla="*/ 43421 w 43122"/>
                    <a:gd name="connsiteY8" fmla="*/ 48480 h 60238"/>
                    <a:gd name="connsiteX9" fmla="*/ 35980 w 43122"/>
                    <a:gd name="connsiteY9" fmla="*/ 48480 h 60238"/>
                    <a:gd name="connsiteX10" fmla="*/ 35980 w 43122"/>
                    <a:gd name="connsiteY10" fmla="*/ 60535 h 60238"/>
                    <a:gd name="connsiteX11" fmla="*/ 24855 w 43122"/>
                    <a:gd name="connsiteY11" fmla="*/ 60535 h 60238"/>
                    <a:gd name="connsiteX12" fmla="*/ 24855 w 43122"/>
                    <a:gd name="connsiteY12" fmla="*/ 38360 h 60238"/>
                    <a:gd name="connsiteX13" fmla="*/ 24855 w 43122"/>
                    <a:gd name="connsiteY13" fmla="*/ 17859 h 60238"/>
                    <a:gd name="connsiteX14" fmla="*/ 11051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855" y="60535"/>
                      </a:moveTo>
                      <a:lnTo>
                        <a:pt x="24855" y="48480"/>
                      </a:lnTo>
                      <a:lnTo>
                        <a:pt x="298" y="48480"/>
                      </a:lnTo>
                      <a:lnTo>
                        <a:pt x="298" y="38397"/>
                      </a:lnTo>
                      <a:lnTo>
                        <a:pt x="26306" y="297"/>
                      </a:lnTo>
                      <a:lnTo>
                        <a:pt x="35980" y="297"/>
                      </a:lnTo>
                      <a:lnTo>
                        <a:pt x="35980" y="38360"/>
                      </a:lnTo>
                      <a:lnTo>
                        <a:pt x="43421" y="38360"/>
                      </a:lnTo>
                      <a:lnTo>
                        <a:pt x="43421" y="48480"/>
                      </a:lnTo>
                      <a:lnTo>
                        <a:pt x="35980" y="48480"/>
                      </a:lnTo>
                      <a:lnTo>
                        <a:pt x="35980" y="60535"/>
                      </a:lnTo>
                      <a:lnTo>
                        <a:pt x="24855" y="60535"/>
                      </a:lnTo>
                      <a:moveTo>
                        <a:pt x="24855" y="38360"/>
                      </a:moveTo>
                      <a:lnTo>
                        <a:pt x="24855" y="17859"/>
                      </a:lnTo>
                      <a:lnTo>
                        <a:pt x="11051" y="38360"/>
                      </a:lnTo>
                      <a:close/>
                    </a:path>
                  </a:pathLst>
                </a:custGeom>
                <a:solidFill>
                  <a:srgbClr val="000000"/>
                </a:solidFill>
                <a:ln w="9525" cap="flat">
                  <a:noFill/>
                  <a:prstDash val="solid"/>
                  <a:miter/>
                </a:ln>
              </p:spPr>
              <p:txBody>
                <a:bodyPr rtlCol="0" anchor="ctr"/>
                <a:lstStyle/>
                <a:p>
                  <a:endParaRPr lang="en-CA"/>
                </a:p>
              </p:txBody>
            </p:sp>
          </p:grpSp>
          <p:grpSp>
            <p:nvGrpSpPr>
              <p:cNvPr id="126" name="Graphic 5">
                <a:extLst>
                  <a:ext uri="{FF2B5EF4-FFF2-40B4-BE49-F238E27FC236}">
                    <a16:creationId xmlns:a16="http://schemas.microsoft.com/office/drawing/2014/main" id="{50134B46-6E76-4A0F-AE77-41E907A55768}"/>
                  </a:ext>
                </a:extLst>
              </p:cNvPr>
              <p:cNvGrpSpPr/>
              <p:nvPr/>
            </p:nvGrpSpPr>
            <p:grpSpPr>
              <a:xfrm>
                <a:off x="5445140" y="3825552"/>
                <a:ext cx="84082" cy="61279"/>
                <a:chOff x="5445140" y="3825552"/>
                <a:chExt cx="84082" cy="61279"/>
              </a:xfrm>
            </p:grpSpPr>
            <p:sp>
              <p:nvSpPr>
                <p:cNvPr id="127" name="Freeform: Shape 126">
                  <a:extLst>
                    <a:ext uri="{FF2B5EF4-FFF2-40B4-BE49-F238E27FC236}">
                      <a16:creationId xmlns:a16="http://schemas.microsoft.com/office/drawing/2014/main" id="{978DE887-949F-4523-A6F1-F9A07A6A78EC}"/>
                    </a:ext>
                  </a:extLst>
                </p:cNvPr>
                <p:cNvSpPr/>
                <p:nvPr/>
              </p:nvSpPr>
              <p:spPr>
                <a:xfrm>
                  <a:off x="5445140" y="3825552"/>
                  <a:ext cx="26379" cy="60238"/>
                </a:xfrm>
                <a:custGeom>
                  <a:avLst/>
                  <a:gdLst>
                    <a:gd name="connsiteX0" fmla="*/ 26696 w 26379"/>
                    <a:gd name="connsiteY0" fmla="*/ 60535 h 60238"/>
                    <a:gd name="connsiteX1" fmla="*/ 15199 w 26379"/>
                    <a:gd name="connsiteY1" fmla="*/ 60535 h 60238"/>
                    <a:gd name="connsiteX2" fmla="*/ 15199 w 26379"/>
                    <a:gd name="connsiteY2" fmla="*/ 17189 h 60238"/>
                    <a:gd name="connsiteX3" fmla="*/ 316 w 26379"/>
                    <a:gd name="connsiteY3" fmla="*/ 25895 h 60238"/>
                    <a:gd name="connsiteX4" fmla="*/ 316 w 26379"/>
                    <a:gd name="connsiteY4" fmla="*/ 15477 h 60238"/>
                    <a:gd name="connsiteX5" fmla="*/ 10101 w 26379"/>
                    <a:gd name="connsiteY5" fmla="*/ 9896 h 60238"/>
                    <a:gd name="connsiteX6" fmla="*/ 17357 w 26379"/>
                    <a:gd name="connsiteY6" fmla="*/ 297 h 60238"/>
                    <a:gd name="connsiteX7" fmla="*/ 26696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96" y="60535"/>
                      </a:moveTo>
                      <a:lnTo>
                        <a:pt x="15199" y="60535"/>
                      </a:lnTo>
                      <a:lnTo>
                        <a:pt x="15199" y="17189"/>
                      </a:lnTo>
                      <a:cubicBezTo>
                        <a:pt x="10994" y="21133"/>
                        <a:pt x="6009" y="24035"/>
                        <a:pt x="316" y="25895"/>
                      </a:cubicBezTo>
                      <a:lnTo>
                        <a:pt x="316" y="15477"/>
                      </a:lnTo>
                      <a:cubicBezTo>
                        <a:pt x="3330" y="14473"/>
                        <a:pt x="6567" y="12612"/>
                        <a:pt x="10101" y="9896"/>
                      </a:cubicBezTo>
                      <a:cubicBezTo>
                        <a:pt x="13636" y="7143"/>
                        <a:pt x="16055" y="3943"/>
                        <a:pt x="17357" y="297"/>
                      </a:cubicBezTo>
                      <a:lnTo>
                        <a:pt x="26696" y="297"/>
                      </a:lnTo>
                      <a:close/>
                    </a:path>
                  </a:pathLst>
                </a:custGeom>
                <a:solidFill>
                  <a:srgbClr val="000000"/>
                </a:solidFill>
                <a:ln w="9525" cap="flat">
                  <a:noFill/>
                  <a:prstDash val="solid"/>
                  <a:miter/>
                </a:ln>
              </p:spPr>
              <p:txBody>
                <a:bodyPr rtlCol="0" anchor="ctr"/>
                <a:lstStyle/>
                <a:p>
                  <a:endParaRPr lang="en-CA"/>
                </a:p>
              </p:txBody>
            </p:sp>
            <p:sp>
              <p:nvSpPr>
                <p:cNvPr id="128" name="Freeform: Shape 127">
                  <a:extLst>
                    <a:ext uri="{FF2B5EF4-FFF2-40B4-BE49-F238E27FC236}">
                      <a16:creationId xmlns:a16="http://schemas.microsoft.com/office/drawing/2014/main" id="{63C52391-53B1-414A-808A-5E664BF3E4DD}"/>
                    </a:ext>
                  </a:extLst>
                </p:cNvPr>
                <p:cNvSpPr/>
                <p:nvPr/>
              </p:nvSpPr>
              <p:spPr>
                <a:xfrm>
                  <a:off x="5488853" y="3826594"/>
                  <a:ext cx="40369" cy="60238"/>
                </a:xfrm>
                <a:custGeom>
                  <a:avLst/>
                  <a:gdLst>
                    <a:gd name="connsiteX0" fmla="*/ 321 w 40369"/>
                    <a:gd name="connsiteY0" fmla="*/ 44052 h 60238"/>
                    <a:gd name="connsiteX1" fmla="*/ 11781 w 40369"/>
                    <a:gd name="connsiteY1" fmla="*/ 42862 h 60238"/>
                    <a:gd name="connsiteX2" fmla="*/ 14683 w 40369"/>
                    <a:gd name="connsiteY2" fmla="*/ 49038 h 60238"/>
                    <a:gd name="connsiteX3" fmla="*/ 20264 w 40369"/>
                    <a:gd name="connsiteY3" fmla="*/ 51308 h 60238"/>
                    <a:gd name="connsiteX4" fmla="*/ 26366 w 40369"/>
                    <a:gd name="connsiteY4" fmla="*/ 48368 h 60238"/>
                    <a:gd name="connsiteX5" fmla="*/ 28859 w 40369"/>
                    <a:gd name="connsiteY5" fmla="*/ 39550 h 60238"/>
                    <a:gd name="connsiteX6" fmla="*/ 26366 w 40369"/>
                    <a:gd name="connsiteY6" fmla="*/ 31290 h 60238"/>
                    <a:gd name="connsiteX7" fmla="*/ 19929 w 40369"/>
                    <a:gd name="connsiteY7" fmla="*/ 28500 h 60238"/>
                    <a:gd name="connsiteX8" fmla="*/ 11036 w 40369"/>
                    <a:gd name="connsiteY8" fmla="*/ 32890 h 60238"/>
                    <a:gd name="connsiteX9" fmla="*/ 1735 w 40369"/>
                    <a:gd name="connsiteY9" fmla="*/ 31551 h 60238"/>
                    <a:gd name="connsiteX10" fmla="*/ 7613 w 40369"/>
                    <a:gd name="connsiteY10" fmla="*/ 297 h 60238"/>
                    <a:gd name="connsiteX11" fmla="*/ 38012 w 40369"/>
                    <a:gd name="connsiteY11" fmla="*/ 297 h 60238"/>
                    <a:gd name="connsiteX12" fmla="*/ 38012 w 40369"/>
                    <a:gd name="connsiteY12" fmla="*/ 11087 h 60238"/>
                    <a:gd name="connsiteX13" fmla="*/ 16320 w 40369"/>
                    <a:gd name="connsiteY13" fmla="*/ 11087 h 60238"/>
                    <a:gd name="connsiteX14" fmla="*/ 14534 w 40369"/>
                    <a:gd name="connsiteY14" fmla="*/ 21282 h 60238"/>
                    <a:gd name="connsiteX15" fmla="*/ 22385 w 40369"/>
                    <a:gd name="connsiteY15" fmla="*/ 19347 h 60238"/>
                    <a:gd name="connsiteX16" fmla="*/ 35370 w 40369"/>
                    <a:gd name="connsiteY16" fmla="*/ 24891 h 60238"/>
                    <a:gd name="connsiteX17" fmla="*/ 40691 w 40369"/>
                    <a:gd name="connsiteY17" fmla="*/ 39364 h 60238"/>
                    <a:gd name="connsiteX18" fmla="*/ 36374 w 40369"/>
                    <a:gd name="connsiteY18" fmla="*/ 52573 h 60238"/>
                    <a:gd name="connsiteX19" fmla="*/ 20115 w 40369"/>
                    <a:gd name="connsiteY19" fmla="*/ 60535 h 60238"/>
                    <a:gd name="connsiteX20" fmla="*/ 6572 w 40369"/>
                    <a:gd name="connsiteY20" fmla="*/ 56070 h 60238"/>
                    <a:gd name="connsiteX21" fmla="*/ 321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321" y="44052"/>
                      </a:moveTo>
                      <a:lnTo>
                        <a:pt x="11781" y="42862"/>
                      </a:lnTo>
                      <a:cubicBezTo>
                        <a:pt x="12116" y="45466"/>
                        <a:pt x="13083" y="47513"/>
                        <a:pt x="14683" y="49038"/>
                      </a:cubicBezTo>
                      <a:cubicBezTo>
                        <a:pt x="16283" y="50564"/>
                        <a:pt x="18143" y="51308"/>
                        <a:pt x="20264" y="51308"/>
                      </a:cubicBezTo>
                      <a:cubicBezTo>
                        <a:pt x="22645" y="51308"/>
                        <a:pt x="24691" y="50340"/>
                        <a:pt x="26366" y="48368"/>
                      </a:cubicBezTo>
                      <a:cubicBezTo>
                        <a:pt x="28003" y="46434"/>
                        <a:pt x="28859" y="43494"/>
                        <a:pt x="28859" y="39550"/>
                      </a:cubicBezTo>
                      <a:cubicBezTo>
                        <a:pt x="28859" y="35867"/>
                        <a:pt x="28040" y="33114"/>
                        <a:pt x="26366" y="31290"/>
                      </a:cubicBezTo>
                      <a:cubicBezTo>
                        <a:pt x="24729" y="29430"/>
                        <a:pt x="22571" y="28500"/>
                        <a:pt x="19929" y="28500"/>
                      </a:cubicBezTo>
                      <a:cubicBezTo>
                        <a:pt x="16618" y="28500"/>
                        <a:pt x="13678" y="29988"/>
                        <a:pt x="11036" y="32890"/>
                      </a:cubicBezTo>
                      <a:lnTo>
                        <a:pt x="1735" y="31551"/>
                      </a:lnTo>
                      <a:lnTo>
                        <a:pt x="7613" y="297"/>
                      </a:lnTo>
                      <a:lnTo>
                        <a:pt x="38012" y="297"/>
                      </a:lnTo>
                      <a:lnTo>
                        <a:pt x="38012" y="11087"/>
                      </a:lnTo>
                      <a:lnTo>
                        <a:pt x="16320" y="11087"/>
                      </a:lnTo>
                      <a:lnTo>
                        <a:pt x="14534" y="21282"/>
                      </a:lnTo>
                      <a:cubicBezTo>
                        <a:pt x="17101" y="19979"/>
                        <a:pt x="19706" y="19347"/>
                        <a:pt x="22385" y="19347"/>
                      </a:cubicBezTo>
                      <a:cubicBezTo>
                        <a:pt x="27482" y="19347"/>
                        <a:pt x="31798" y="21207"/>
                        <a:pt x="35370" y="24891"/>
                      </a:cubicBezTo>
                      <a:cubicBezTo>
                        <a:pt x="38905" y="28611"/>
                        <a:pt x="40691" y="33448"/>
                        <a:pt x="40691" y="39364"/>
                      </a:cubicBezTo>
                      <a:cubicBezTo>
                        <a:pt x="40691" y="44313"/>
                        <a:pt x="39239" y="48703"/>
                        <a:pt x="36374" y="52573"/>
                      </a:cubicBezTo>
                      <a:cubicBezTo>
                        <a:pt x="32468" y="57856"/>
                        <a:pt x="27073" y="60535"/>
                        <a:pt x="20115" y="60535"/>
                      </a:cubicBezTo>
                      <a:cubicBezTo>
                        <a:pt x="14608" y="60535"/>
                        <a:pt x="10069" y="59047"/>
                        <a:pt x="6572" y="56070"/>
                      </a:cubicBezTo>
                      <a:cubicBezTo>
                        <a:pt x="3111" y="53094"/>
                        <a:pt x="991" y="49075"/>
                        <a:pt x="321" y="44052"/>
                      </a:cubicBezTo>
                      <a:close/>
                    </a:path>
                  </a:pathLst>
                </a:custGeom>
                <a:solidFill>
                  <a:srgbClr val="000000"/>
                </a:solidFill>
                <a:ln w="9525" cap="flat">
                  <a:noFill/>
                  <a:prstDash val="solid"/>
                  <a:miter/>
                </a:ln>
              </p:spPr>
              <p:txBody>
                <a:bodyPr rtlCol="0" anchor="ctr"/>
                <a:lstStyle/>
                <a:p>
                  <a:endParaRPr lang="en-CA"/>
                </a:p>
              </p:txBody>
            </p:sp>
          </p:grpSp>
          <p:grpSp>
            <p:nvGrpSpPr>
              <p:cNvPr id="129" name="Graphic 5">
                <a:extLst>
                  <a:ext uri="{FF2B5EF4-FFF2-40B4-BE49-F238E27FC236}">
                    <a16:creationId xmlns:a16="http://schemas.microsoft.com/office/drawing/2014/main" id="{9C8E5909-830D-4769-9C22-E00523564E0D}"/>
                  </a:ext>
                </a:extLst>
              </p:cNvPr>
              <p:cNvGrpSpPr/>
              <p:nvPr/>
            </p:nvGrpSpPr>
            <p:grpSpPr>
              <a:xfrm>
                <a:off x="5660272" y="3825552"/>
                <a:ext cx="83636" cy="61279"/>
                <a:chOff x="5660272" y="3825552"/>
                <a:chExt cx="83636" cy="61279"/>
              </a:xfrm>
            </p:grpSpPr>
            <p:sp>
              <p:nvSpPr>
                <p:cNvPr id="130" name="Freeform: Shape 129">
                  <a:extLst>
                    <a:ext uri="{FF2B5EF4-FFF2-40B4-BE49-F238E27FC236}">
                      <a16:creationId xmlns:a16="http://schemas.microsoft.com/office/drawing/2014/main" id="{1EFE3175-724D-4C9E-833D-5499681B254A}"/>
                    </a:ext>
                  </a:extLst>
                </p:cNvPr>
                <p:cNvSpPr/>
                <p:nvPr/>
              </p:nvSpPr>
              <p:spPr>
                <a:xfrm>
                  <a:off x="5660272" y="3825552"/>
                  <a:ext cx="26379" cy="60238"/>
                </a:xfrm>
                <a:custGeom>
                  <a:avLst/>
                  <a:gdLst>
                    <a:gd name="connsiteX0" fmla="*/ 26718 w 26379"/>
                    <a:gd name="connsiteY0" fmla="*/ 60535 h 60238"/>
                    <a:gd name="connsiteX1" fmla="*/ 15221 w 26379"/>
                    <a:gd name="connsiteY1" fmla="*/ 60535 h 60238"/>
                    <a:gd name="connsiteX2" fmla="*/ 15221 w 26379"/>
                    <a:gd name="connsiteY2" fmla="*/ 17189 h 60238"/>
                    <a:gd name="connsiteX3" fmla="*/ 339 w 26379"/>
                    <a:gd name="connsiteY3" fmla="*/ 25895 h 60238"/>
                    <a:gd name="connsiteX4" fmla="*/ 339 w 26379"/>
                    <a:gd name="connsiteY4" fmla="*/ 15477 h 60238"/>
                    <a:gd name="connsiteX5" fmla="*/ 10124 w 26379"/>
                    <a:gd name="connsiteY5" fmla="*/ 9896 h 60238"/>
                    <a:gd name="connsiteX6" fmla="*/ 17379 w 26379"/>
                    <a:gd name="connsiteY6" fmla="*/ 297 h 60238"/>
                    <a:gd name="connsiteX7" fmla="*/ 2671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18" y="60535"/>
                      </a:moveTo>
                      <a:lnTo>
                        <a:pt x="15221" y="60535"/>
                      </a:lnTo>
                      <a:lnTo>
                        <a:pt x="15221" y="17189"/>
                      </a:lnTo>
                      <a:cubicBezTo>
                        <a:pt x="11017" y="21133"/>
                        <a:pt x="6031" y="24035"/>
                        <a:pt x="339" y="25895"/>
                      </a:cubicBezTo>
                      <a:lnTo>
                        <a:pt x="339" y="15477"/>
                      </a:lnTo>
                      <a:cubicBezTo>
                        <a:pt x="3352" y="14473"/>
                        <a:pt x="6589" y="12612"/>
                        <a:pt x="10124" y="9896"/>
                      </a:cubicBezTo>
                      <a:cubicBezTo>
                        <a:pt x="13659" y="7143"/>
                        <a:pt x="16077" y="3943"/>
                        <a:pt x="17379" y="297"/>
                      </a:cubicBezTo>
                      <a:lnTo>
                        <a:pt x="26718" y="297"/>
                      </a:lnTo>
                      <a:close/>
                    </a:path>
                  </a:pathLst>
                </a:custGeom>
                <a:solidFill>
                  <a:srgbClr val="000000"/>
                </a:solidFill>
                <a:ln w="9525" cap="flat">
                  <a:noFill/>
                  <a:prstDash val="solid"/>
                  <a:miter/>
                </a:ln>
              </p:spPr>
              <p:txBody>
                <a:bodyPr rtlCol="0" anchor="ctr"/>
                <a:lstStyle/>
                <a:p>
                  <a:endParaRPr lang="en-CA"/>
                </a:p>
              </p:txBody>
            </p:sp>
            <p:sp>
              <p:nvSpPr>
                <p:cNvPr id="131" name="Freeform: Shape 130">
                  <a:extLst>
                    <a:ext uri="{FF2B5EF4-FFF2-40B4-BE49-F238E27FC236}">
                      <a16:creationId xmlns:a16="http://schemas.microsoft.com/office/drawing/2014/main" id="{710FCBA8-1E01-403C-921B-A2A1DD87476B}"/>
                    </a:ext>
                  </a:extLst>
                </p:cNvPr>
                <p:cNvSpPr/>
                <p:nvPr/>
              </p:nvSpPr>
              <p:spPr>
                <a:xfrm>
                  <a:off x="5703836" y="3825552"/>
                  <a:ext cx="40071" cy="61279"/>
                </a:xfrm>
                <a:custGeom>
                  <a:avLst/>
                  <a:gdLst>
                    <a:gd name="connsiteX0" fmla="*/ 39299 w 40071"/>
                    <a:gd name="connsiteY0" fmla="*/ 15217 h 61279"/>
                    <a:gd name="connsiteX1" fmla="*/ 28174 w 40071"/>
                    <a:gd name="connsiteY1" fmla="*/ 16445 h 61279"/>
                    <a:gd name="connsiteX2" fmla="*/ 26054 w 40071"/>
                    <a:gd name="connsiteY2" fmla="*/ 11385 h 61279"/>
                    <a:gd name="connsiteX3" fmla="*/ 21589 w 40071"/>
                    <a:gd name="connsiteY3" fmla="*/ 9748 h 61279"/>
                    <a:gd name="connsiteX4" fmla="*/ 15412 w 40071"/>
                    <a:gd name="connsiteY4" fmla="*/ 13022 h 61279"/>
                    <a:gd name="connsiteX5" fmla="*/ 12250 w 40071"/>
                    <a:gd name="connsiteY5" fmla="*/ 26640 h 61279"/>
                    <a:gd name="connsiteX6" fmla="*/ 22928 w 40071"/>
                    <a:gd name="connsiteY6" fmla="*/ 21579 h 61279"/>
                    <a:gd name="connsiteX7" fmla="*/ 35281 w 40071"/>
                    <a:gd name="connsiteY7" fmla="*/ 27049 h 61279"/>
                    <a:gd name="connsiteX8" fmla="*/ 40415 w 40071"/>
                    <a:gd name="connsiteY8" fmla="*/ 41225 h 61279"/>
                    <a:gd name="connsiteX9" fmla="*/ 34983 w 40071"/>
                    <a:gd name="connsiteY9" fmla="*/ 55996 h 61279"/>
                    <a:gd name="connsiteX10" fmla="*/ 21105 w 40071"/>
                    <a:gd name="connsiteY10" fmla="*/ 61577 h 61279"/>
                    <a:gd name="connsiteX11" fmla="*/ 6185 w 40071"/>
                    <a:gd name="connsiteY11" fmla="*/ 54508 h 61279"/>
                    <a:gd name="connsiteX12" fmla="*/ 343 w 40071"/>
                    <a:gd name="connsiteY12" fmla="*/ 31365 h 61279"/>
                    <a:gd name="connsiteX13" fmla="*/ 6445 w 40071"/>
                    <a:gd name="connsiteY13" fmla="*/ 7590 h 61279"/>
                    <a:gd name="connsiteX14" fmla="*/ 22258 w 40071"/>
                    <a:gd name="connsiteY14" fmla="*/ 297 h 61279"/>
                    <a:gd name="connsiteX15" fmla="*/ 33569 w 40071"/>
                    <a:gd name="connsiteY15" fmla="*/ 4129 h 61279"/>
                    <a:gd name="connsiteX16" fmla="*/ 39299 w 40071"/>
                    <a:gd name="connsiteY16" fmla="*/ 15217 h 61279"/>
                    <a:gd name="connsiteX17" fmla="*/ 13217 w 40071"/>
                    <a:gd name="connsiteY17" fmla="*/ 40332 h 61279"/>
                    <a:gd name="connsiteX18" fmla="*/ 15822 w 40071"/>
                    <a:gd name="connsiteY18" fmla="*/ 48964 h 61279"/>
                    <a:gd name="connsiteX19" fmla="*/ 21700 w 40071"/>
                    <a:gd name="connsiteY19" fmla="*/ 52015 h 61279"/>
                    <a:gd name="connsiteX20" fmla="*/ 27021 w 40071"/>
                    <a:gd name="connsiteY20" fmla="*/ 49522 h 61279"/>
                    <a:gd name="connsiteX21" fmla="*/ 29142 w 40071"/>
                    <a:gd name="connsiteY21" fmla="*/ 41336 h 61279"/>
                    <a:gd name="connsiteX22" fmla="*/ 26872 w 40071"/>
                    <a:gd name="connsiteY22" fmla="*/ 32779 h 61279"/>
                    <a:gd name="connsiteX23" fmla="*/ 21105 w 40071"/>
                    <a:gd name="connsiteY23" fmla="*/ 30025 h 61279"/>
                    <a:gd name="connsiteX24" fmla="*/ 15524 w 40071"/>
                    <a:gd name="connsiteY24" fmla="*/ 32630 h 61279"/>
                    <a:gd name="connsiteX25" fmla="*/ 13217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299" y="15217"/>
                      </a:moveTo>
                      <a:lnTo>
                        <a:pt x="28174" y="16445"/>
                      </a:lnTo>
                      <a:cubicBezTo>
                        <a:pt x="27877" y="14175"/>
                        <a:pt x="27170" y="12464"/>
                        <a:pt x="26054" y="11385"/>
                      </a:cubicBezTo>
                      <a:cubicBezTo>
                        <a:pt x="24900" y="10306"/>
                        <a:pt x="23412" y="9748"/>
                        <a:pt x="21589" y="9748"/>
                      </a:cubicBezTo>
                      <a:cubicBezTo>
                        <a:pt x="19133" y="9748"/>
                        <a:pt x="17087" y="10827"/>
                        <a:pt x="15412" y="13022"/>
                      </a:cubicBezTo>
                      <a:cubicBezTo>
                        <a:pt x="13738" y="15217"/>
                        <a:pt x="12696" y="19756"/>
                        <a:pt x="12250" y="26640"/>
                      </a:cubicBezTo>
                      <a:cubicBezTo>
                        <a:pt x="15115" y="23254"/>
                        <a:pt x="18649" y="21579"/>
                        <a:pt x="22928" y="21579"/>
                      </a:cubicBezTo>
                      <a:cubicBezTo>
                        <a:pt x="27728" y="21579"/>
                        <a:pt x="31858" y="23403"/>
                        <a:pt x="35281" y="27049"/>
                      </a:cubicBezTo>
                      <a:cubicBezTo>
                        <a:pt x="38704" y="30695"/>
                        <a:pt x="40415" y="35420"/>
                        <a:pt x="40415" y="41225"/>
                      </a:cubicBezTo>
                      <a:cubicBezTo>
                        <a:pt x="40415" y="47364"/>
                        <a:pt x="38592" y="52275"/>
                        <a:pt x="34983" y="55996"/>
                      </a:cubicBezTo>
                      <a:cubicBezTo>
                        <a:pt x="31411" y="59717"/>
                        <a:pt x="26760" y="61577"/>
                        <a:pt x="21105" y="61577"/>
                      </a:cubicBezTo>
                      <a:cubicBezTo>
                        <a:pt x="15077" y="61577"/>
                        <a:pt x="10092" y="59196"/>
                        <a:pt x="6185" y="54508"/>
                      </a:cubicBezTo>
                      <a:cubicBezTo>
                        <a:pt x="2278" y="49782"/>
                        <a:pt x="343" y="42080"/>
                        <a:pt x="343" y="31365"/>
                      </a:cubicBezTo>
                      <a:cubicBezTo>
                        <a:pt x="343" y="20352"/>
                        <a:pt x="2353" y="12426"/>
                        <a:pt x="6445" y="7590"/>
                      </a:cubicBezTo>
                      <a:cubicBezTo>
                        <a:pt x="10501" y="2715"/>
                        <a:pt x="15784" y="297"/>
                        <a:pt x="22258" y="297"/>
                      </a:cubicBezTo>
                      <a:cubicBezTo>
                        <a:pt x="26835" y="297"/>
                        <a:pt x="30593" y="1562"/>
                        <a:pt x="33569" y="4129"/>
                      </a:cubicBezTo>
                      <a:cubicBezTo>
                        <a:pt x="36583" y="6659"/>
                        <a:pt x="38481" y="10380"/>
                        <a:pt x="39299" y="15217"/>
                      </a:cubicBezTo>
                      <a:moveTo>
                        <a:pt x="13217" y="40332"/>
                      </a:moveTo>
                      <a:cubicBezTo>
                        <a:pt x="13217" y="44052"/>
                        <a:pt x="14073" y="46955"/>
                        <a:pt x="15822" y="48964"/>
                      </a:cubicBezTo>
                      <a:cubicBezTo>
                        <a:pt x="17533" y="51010"/>
                        <a:pt x="19468" y="52015"/>
                        <a:pt x="21700" y="52015"/>
                      </a:cubicBezTo>
                      <a:cubicBezTo>
                        <a:pt x="23821" y="52015"/>
                        <a:pt x="25607" y="51196"/>
                        <a:pt x="27021" y="49522"/>
                      </a:cubicBezTo>
                      <a:cubicBezTo>
                        <a:pt x="28435" y="47848"/>
                        <a:pt x="29142" y="45131"/>
                        <a:pt x="29142" y="41336"/>
                      </a:cubicBezTo>
                      <a:cubicBezTo>
                        <a:pt x="29142" y="37430"/>
                        <a:pt x="28398" y="34565"/>
                        <a:pt x="26872" y="32779"/>
                      </a:cubicBezTo>
                      <a:cubicBezTo>
                        <a:pt x="25309" y="30956"/>
                        <a:pt x="23412" y="30025"/>
                        <a:pt x="21105" y="30025"/>
                      </a:cubicBezTo>
                      <a:cubicBezTo>
                        <a:pt x="18910" y="30025"/>
                        <a:pt x="17049" y="30918"/>
                        <a:pt x="15524" y="32630"/>
                      </a:cubicBezTo>
                      <a:cubicBezTo>
                        <a:pt x="13998" y="34379"/>
                        <a:pt x="13217" y="36946"/>
                        <a:pt x="13217" y="40332"/>
                      </a:cubicBezTo>
                      <a:close/>
                    </a:path>
                  </a:pathLst>
                </a:custGeom>
                <a:solidFill>
                  <a:srgbClr val="000000"/>
                </a:solidFill>
                <a:ln w="9525" cap="flat">
                  <a:noFill/>
                  <a:prstDash val="solid"/>
                  <a:miter/>
                </a:ln>
              </p:spPr>
              <p:txBody>
                <a:bodyPr rtlCol="0" anchor="ctr"/>
                <a:lstStyle/>
                <a:p>
                  <a:endParaRPr lang="en-CA"/>
                </a:p>
              </p:txBody>
            </p:sp>
          </p:grpSp>
          <p:grpSp>
            <p:nvGrpSpPr>
              <p:cNvPr id="132" name="Graphic 5">
                <a:extLst>
                  <a:ext uri="{FF2B5EF4-FFF2-40B4-BE49-F238E27FC236}">
                    <a16:creationId xmlns:a16="http://schemas.microsoft.com/office/drawing/2014/main" id="{F70E14C2-6A95-49BE-B4F0-7105E513BA6C}"/>
                  </a:ext>
                </a:extLst>
              </p:cNvPr>
              <p:cNvGrpSpPr/>
              <p:nvPr/>
            </p:nvGrpSpPr>
            <p:grpSpPr>
              <a:xfrm>
                <a:off x="5875432" y="3825552"/>
                <a:ext cx="82901" cy="60238"/>
                <a:chOff x="5875432" y="3825552"/>
                <a:chExt cx="82901" cy="60238"/>
              </a:xfrm>
            </p:grpSpPr>
            <p:sp>
              <p:nvSpPr>
                <p:cNvPr id="133" name="Freeform: Shape 132">
                  <a:extLst>
                    <a:ext uri="{FF2B5EF4-FFF2-40B4-BE49-F238E27FC236}">
                      <a16:creationId xmlns:a16="http://schemas.microsoft.com/office/drawing/2014/main" id="{CF71CD53-5CBC-4B89-8DE5-007F002ADF08}"/>
                    </a:ext>
                  </a:extLst>
                </p:cNvPr>
                <p:cNvSpPr/>
                <p:nvPr/>
              </p:nvSpPr>
              <p:spPr>
                <a:xfrm>
                  <a:off x="5875432" y="3825552"/>
                  <a:ext cx="26379" cy="60238"/>
                </a:xfrm>
                <a:custGeom>
                  <a:avLst/>
                  <a:gdLst>
                    <a:gd name="connsiteX0" fmla="*/ 26741 w 26379"/>
                    <a:gd name="connsiteY0" fmla="*/ 60535 h 60238"/>
                    <a:gd name="connsiteX1" fmla="*/ 15244 w 26379"/>
                    <a:gd name="connsiteY1" fmla="*/ 60535 h 60238"/>
                    <a:gd name="connsiteX2" fmla="*/ 15244 w 26379"/>
                    <a:gd name="connsiteY2" fmla="*/ 17189 h 60238"/>
                    <a:gd name="connsiteX3" fmla="*/ 361 w 26379"/>
                    <a:gd name="connsiteY3" fmla="*/ 25895 h 60238"/>
                    <a:gd name="connsiteX4" fmla="*/ 361 w 26379"/>
                    <a:gd name="connsiteY4" fmla="*/ 15477 h 60238"/>
                    <a:gd name="connsiteX5" fmla="*/ 10147 w 26379"/>
                    <a:gd name="connsiteY5" fmla="*/ 9896 h 60238"/>
                    <a:gd name="connsiteX6" fmla="*/ 17402 w 26379"/>
                    <a:gd name="connsiteY6" fmla="*/ 297 h 60238"/>
                    <a:gd name="connsiteX7" fmla="*/ 2674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41" y="60535"/>
                      </a:moveTo>
                      <a:lnTo>
                        <a:pt x="15244" y="60535"/>
                      </a:lnTo>
                      <a:lnTo>
                        <a:pt x="15244" y="17189"/>
                      </a:lnTo>
                      <a:cubicBezTo>
                        <a:pt x="11040" y="21133"/>
                        <a:pt x="6054" y="24035"/>
                        <a:pt x="361" y="25895"/>
                      </a:cubicBezTo>
                      <a:lnTo>
                        <a:pt x="361" y="15477"/>
                      </a:lnTo>
                      <a:cubicBezTo>
                        <a:pt x="3375" y="14473"/>
                        <a:pt x="6612" y="12612"/>
                        <a:pt x="10147" y="9896"/>
                      </a:cubicBezTo>
                      <a:cubicBezTo>
                        <a:pt x="13681" y="7143"/>
                        <a:pt x="16100" y="3943"/>
                        <a:pt x="17402" y="297"/>
                      </a:cubicBezTo>
                      <a:lnTo>
                        <a:pt x="26741" y="297"/>
                      </a:lnTo>
                      <a:close/>
                    </a:path>
                  </a:pathLst>
                </a:custGeom>
                <a:solidFill>
                  <a:srgbClr val="000000"/>
                </a:solidFill>
                <a:ln w="9525" cap="flat">
                  <a:noFill/>
                  <a:prstDash val="solid"/>
                  <a:miter/>
                </a:ln>
              </p:spPr>
              <p:txBody>
                <a:bodyPr rtlCol="0" anchor="ctr"/>
                <a:lstStyle/>
                <a:p>
                  <a:endParaRPr lang="en-CA"/>
                </a:p>
              </p:txBody>
            </p:sp>
            <p:sp>
              <p:nvSpPr>
                <p:cNvPr id="134" name="Freeform: Shape 133">
                  <a:extLst>
                    <a:ext uri="{FF2B5EF4-FFF2-40B4-BE49-F238E27FC236}">
                      <a16:creationId xmlns:a16="http://schemas.microsoft.com/office/drawing/2014/main" id="{EEB99C9D-3E0C-4845-A626-66EA582AC21C}"/>
                    </a:ext>
                  </a:extLst>
                </p:cNvPr>
                <p:cNvSpPr/>
                <p:nvPr/>
              </p:nvSpPr>
              <p:spPr>
                <a:xfrm>
                  <a:off x="5919006" y="3826594"/>
                  <a:ext cx="39327" cy="59196"/>
                </a:xfrm>
                <a:custGeom>
                  <a:avLst/>
                  <a:gdLst>
                    <a:gd name="connsiteX0" fmla="*/ 366 w 39327"/>
                    <a:gd name="connsiteY0" fmla="*/ 10975 h 59196"/>
                    <a:gd name="connsiteX1" fmla="*/ 366 w 39327"/>
                    <a:gd name="connsiteY1" fmla="*/ 297 h 59196"/>
                    <a:gd name="connsiteX2" fmla="*/ 39694 w 39327"/>
                    <a:gd name="connsiteY2" fmla="*/ 297 h 59196"/>
                    <a:gd name="connsiteX3" fmla="*/ 39694 w 39327"/>
                    <a:gd name="connsiteY3" fmla="*/ 8668 h 59196"/>
                    <a:gd name="connsiteX4" fmla="*/ 29797 w 39327"/>
                    <a:gd name="connsiteY4" fmla="*/ 22398 h 59196"/>
                    <a:gd name="connsiteX5" fmla="*/ 22095 w 39327"/>
                    <a:gd name="connsiteY5" fmla="*/ 41448 h 59196"/>
                    <a:gd name="connsiteX6" fmla="*/ 19490 w 39327"/>
                    <a:gd name="connsiteY6" fmla="*/ 59493 h 59196"/>
                    <a:gd name="connsiteX7" fmla="*/ 8403 w 39327"/>
                    <a:gd name="connsiteY7" fmla="*/ 59493 h 59196"/>
                    <a:gd name="connsiteX8" fmla="*/ 13537 w 39327"/>
                    <a:gd name="connsiteY8" fmla="*/ 34118 h 59196"/>
                    <a:gd name="connsiteX9" fmla="*/ 26523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366" y="10975"/>
                      </a:moveTo>
                      <a:lnTo>
                        <a:pt x="366" y="297"/>
                      </a:lnTo>
                      <a:lnTo>
                        <a:pt x="39694" y="297"/>
                      </a:lnTo>
                      <a:lnTo>
                        <a:pt x="39694" y="8668"/>
                      </a:lnTo>
                      <a:cubicBezTo>
                        <a:pt x="36457" y="11868"/>
                        <a:pt x="33145" y="16445"/>
                        <a:pt x="29797" y="22398"/>
                      </a:cubicBezTo>
                      <a:cubicBezTo>
                        <a:pt x="26411" y="28388"/>
                        <a:pt x="23881" y="34751"/>
                        <a:pt x="22095" y="41448"/>
                      </a:cubicBezTo>
                      <a:cubicBezTo>
                        <a:pt x="20346" y="48182"/>
                        <a:pt x="19490" y="54210"/>
                        <a:pt x="19490" y="59493"/>
                      </a:cubicBezTo>
                      <a:lnTo>
                        <a:pt x="8403" y="59493"/>
                      </a:lnTo>
                      <a:cubicBezTo>
                        <a:pt x="8626" y="51196"/>
                        <a:pt x="10338" y="42750"/>
                        <a:pt x="13537" y="34118"/>
                      </a:cubicBezTo>
                      <a:cubicBezTo>
                        <a:pt x="16774" y="25486"/>
                        <a:pt x="21090" y="17784"/>
                        <a:pt x="26523" y="10975"/>
                      </a:cubicBezTo>
                      <a:close/>
                    </a:path>
                  </a:pathLst>
                </a:custGeom>
                <a:solidFill>
                  <a:srgbClr val="000000"/>
                </a:solidFill>
                <a:ln w="9525" cap="flat">
                  <a:noFill/>
                  <a:prstDash val="solid"/>
                  <a:miter/>
                </a:ln>
              </p:spPr>
              <p:txBody>
                <a:bodyPr rtlCol="0" anchor="ctr"/>
                <a:lstStyle/>
                <a:p>
                  <a:endParaRPr lang="en-CA"/>
                </a:p>
              </p:txBody>
            </p:sp>
          </p:grpSp>
          <p:grpSp>
            <p:nvGrpSpPr>
              <p:cNvPr id="135" name="Graphic 5">
                <a:extLst>
                  <a:ext uri="{FF2B5EF4-FFF2-40B4-BE49-F238E27FC236}">
                    <a16:creationId xmlns:a16="http://schemas.microsoft.com/office/drawing/2014/main" id="{11540CF1-037F-4800-B534-62B7F294D519}"/>
                  </a:ext>
                </a:extLst>
              </p:cNvPr>
              <p:cNvGrpSpPr/>
              <p:nvPr/>
            </p:nvGrpSpPr>
            <p:grpSpPr>
              <a:xfrm>
                <a:off x="4310472" y="3937587"/>
                <a:ext cx="193742" cy="97073"/>
                <a:chOff x="4310472" y="3937587"/>
                <a:chExt cx="193742" cy="97073"/>
              </a:xfrm>
              <a:solidFill>
                <a:srgbClr val="000000"/>
              </a:solidFill>
            </p:grpSpPr>
            <p:sp>
              <p:nvSpPr>
                <p:cNvPr id="136" name="Freeform: Shape 135">
                  <a:extLst>
                    <a:ext uri="{FF2B5EF4-FFF2-40B4-BE49-F238E27FC236}">
                      <a16:creationId xmlns:a16="http://schemas.microsoft.com/office/drawing/2014/main" id="{89AC027A-28A4-4A24-9219-F6E50AE36D92}"/>
                    </a:ext>
                  </a:extLst>
                </p:cNvPr>
                <p:cNvSpPr/>
                <p:nvPr/>
              </p:nvSpPr>
              <p:spPr>
                <a:xfrm>
                  <a:off x="4310472" y="3937587"/>
                  <a:ext cx="75269" cy="75009"/>
                </a:xfrm>
                <a:custGeom>
                  <a:avLst/>
                  <a:gdLst>
                    <a:gd name="connsiteX0" fmla="*/ 75467 w 75269"/>
                    <a:gd name="connsiteY0" fmla="*/ 75320 h 75009"/>
                    <a:gd name="connsiteX1" fmla="*/ 58985 w 75269"/>
                    <a:gd name="connsiteY1" fmla="*/ 75320 h 75009"/>
                    <a:gd name="connsiteX2" fmla="*/ 52436 w 75269"/>
                    <a:gd name="connsiteY2" fmla="*/ 58279 h 75009"/>
                    <a:gd name="connsiteX3" fmla="*/ 22447 w 75269"/>
                    <a:gd name="connsiteY3" fmla="*/ 58279 h 75009"/>
                    <a:gd name="connsiteX4" fmla="*/ 16271 w 75269"/>
                    <a:gd name="connsiteY4" fmla="*/ 75320 h 75009"/>
                    <a:gd name="connsiteX5" fmla="*/ 198 w 75269"/>
                    <a:gd name="connsiteY5" fmla="*/ 75320 h 75009"/>
                    <a:gd name="connsiteX6" fmla="*/ 29405 w 75269"/>
                    <a:gd name="connsiteY6" fmla="*/ 310 h 75009"/>
                    <a:gd name="connsiteX7" fmla="*/ 45441 w 75269"/>
                    <a:gd name="connsiteY7" fmla="*/ 310 h 75009"/>
                    <a:gd name="connsiteX8" fmla="*/ 75467 w 75269"/>
                    <a:gd name="connsiteY8" fmla="*/ 75320 h 75009"/>
                    <a:gd name="connsiteX9" fmla="*/ 47562 w 75269"/>
                    <a:gd name="connsiteY9" fmla="*/ 45628 h 75009"/>
                    <a:gd name="connsiteX10" fmla="*/ 37256 w 75269"/>
                    <a:gd name="connsiteY10" fmla="*/ 17798 h 75009"/>
                    <a:gd name="connsiteX11" fmla="*/ 27098 w 75269"/>
                    <a:gd name="connsiteY11" fmla="*/ 45628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269" h="75009">
                      <a:moveTo>
                        <a:pt x="75467" y="75320"/>
                      </a:moveTo>
                      <a:lnTo>
                        <a:pt x="58985" y="75320"/>
                      </a:lnTo>
                      <a:lnTo>
                        <a:pt x="52436" y="58279"/>
                      </a:lnTo>
                      <a:lnTo>
                        <a:pt x="22447" y="58279"/>
                      </a:lnTo>
                      <a:lnTo>
                        <a:pt x="16271" y="75320"/>
                      </a:lnTo>
                      <a:lnTo>
                        <a:pt x="198" y="75320"/>
                      </a:lnTo>
                      <a:lnTo>
                        <a:pt x="29405" y="310"/>
                      </a:lnTo>
                      <a:lnTo>
                        <a:pt x="45441" y="310"/>
                      </a:lnTo>
                      <a:lnTo>
                        <a:pt x="75467" y="75320"/>
                      </a:lnTo>
                      <a:moveTo>
                        <a:pt x="47562" y="45628"/>
                      </a:moveTo>
                      <a:lnTo>
                        <a:pt x="37256" y="17798"/>
                      </a:lnTo>
                      <a:lnTo>
                        <a:pt x="27098" y="45628"/>
                      </a:lnTo>
                      <a:close/>
                    </a:path>
                  </a:pathLst>
                </a:custGeom>
                <a:solidFill>
                  <a:srgbClr val="000000"/>
                </a:solidFill>
                <a:ln w="9525" cap="flat">
                  <a:noFill/>
                  <a:prstDash val="solid"/>
                  <a:miter/>
                </a:ln>
              </p:spPr>
              <p:txBody>
                <a:bodyPr rtlCol="0" anchor="ctr"/>
                <a:lstStyle/>
                <a:p>
                  <a:endParaRPr lang="en-CA"/>
                </a:p>
              </p:txBody>
            </p:sp>
            <p:sp>
              <p:nvSpPr>
                <p:cNvPr id="137" name="Freeform: Shape 136">
                  <a:extLst>
                    <a:ext uri="{FF2B5EF4-FFF2-40B4-BE49-F238E27FC236}">
                      <a16:creationId xmlns:a16="http://schemas.microsoft.com/office/drawing/2014/main" id="{22CEC137-3A4A-4413-A806-FDB507374F18}"/>
                    </a:ext>
                  </a:extLst>
                </p:cNvPr>
                <p:cNvSpPr/>
                <p:nvPr/>
              </p:nvSpPr>
              <p:spPr>
                <a:xfrm>
                  <a:off x="4390454" y="3957046"/>
                  <a:ext cx="52982" cy="77613"/>
                </a:xfrm>
                <a:custGeom>
                  <a:avLst/>
                  <a:gdLst>
                    <a:gd name="connsiteX0" fmla="*/ 2066 w 52982"/>
                    <a:gd name="connsiteY0" fmla="*/ 59432 h 77613"/>
                    <a:gd name="connsiteX1" fmla="*/ 18511 w 52982"/>
                    <a:gd name="connsiteY1" fmla="*/ 61441 h 77613"/>
                    <a:gd name="connsiteX2" fmla="*/ 20409 w 52982"/>
                    <a:gd name="connsiteY2" fmla="*/ 65385 h 77613"/>
                    <a:gd name="connsiteX3" fmla="*/ 26846 w 52982"/>
                    <a:gd name="connsiteY3" fmla="*/ 66911 h 77613"/>
                    <a:gd name="connsiteX4" fmla="*/ 35292 w 52982"/>
                    <a:gd name="connsiteY4" fmla="*/ 65237 h 77613"/>
                    <a:gd name="connsiteX5" fmla="*/ 38157 w 52982"/>
                    <a:gd name="connsiteY5" fmla="*/ 61590 h 77613"/>
                    <a:gd name="connsiteX6" fmla="*/ 38826 w 52982"/>
                    <a:gd name="connsiteY6" fmla="*/ 55005 h 77613"/>
                    <a:gd name="connsiteX7" fmla="*/ 38826 w 52982"/>
                    <a:gd name="connsiteY7" fmla="*/ 47079 h 77613"/>
                    <a:gd name="connsiteX8" fmla="*/ 22530 w 52982"/>
                    <a:gd name="connsiteY8" fmla="*/ 55860 h 77613"/>
                    <a:gd name="connsiteX9" fmla="*/ 5191 w 52982"/>
                    <a:gd name="connsiteY9" fmla="*/ 46596 h 77613"/>
                    <a:gd name="connsiteX10" fmla="*/ 205 w 52982"/>
                    <a:gd name="connsiteY10" fmla="*/ 28402 h 77613"/>
                    <a:gd name="connsiteX11" fmla="*/ 6754 w 52982"/>
                    <a:gd name="connsiteY11" fmla="*/ 7528 h 77613"/>
                    <a:gd name="connsiteX12" fmla="*/ 23125 w 52982"/>
                    <a:gd name="connsiteY12" fmla="*/ 310 h 77613"/>
                    <a:gd name="connsiteX13" fmla="*/ 39719 w 52982"/>
                    <a:gd name="connsiteY13" fmla="*/ 9166 h 77613"/>
                    <a:gd name="connsiteX14" fmla="*/ 39719 w 52982"/>
                    <a:gd name="connsiteY14" fmla="*/ 1538 h 77613"/>
                    <a:gd name="connsiteX15" fmla="*/ 53188 w 52982"/>
                    <a:gd name="connsiteY15" fmla="*/ 1538 h 77613"/>
                    <a:gd name="connsiteX16" fmla="*/ 53188 w 52982"/>
                    <a:gd name="connsiteY16" fmla="*/ 50279 h 77613"/>
                    <a:gd name="connsiteX17" fmla="*/ 51588 w 52982"/>
                    <a:gd name="connsiteY17" fmla="*/ 64641 h 77613"/>
                    <a:gd name="connsiteX18" fmla="*/ 47161 w 52982"/>
                    <a:gd name="connsiteY18" fmla="*/ 72120 h 77613"/>
                    <a:gd name="connsiteX19" fmla="*/ 39496 w 52982"/>
                    <a:gd name="connsiteY19" fmla="*/ 76361 h 77613"/>
                    <a:gd name="connsiteX20" fmla="*/ 27404 w 52982"/>
                    <a:gd name="connsiteY20" fmla="*/ 77924 h 77613"/>
                    <a:gd name="connsiteX21" fmla="*/ 7796 w 52982"/>
                    <a:gd name="connsiteY21" fmla="*/ 73162 h 77613"/>
                    <a:gd name="connsiteX22" fmla="*/ 2029 w 52982"/>
                    <a:gd name="connsiteY22" fmla="*/ 61181 h 77613"/>
                    <a:gd name="connsiteX23" fmla="*/ 2066 w 52982"/>
                    <a:gd name="connsiteY23" fmla="*/ 59432 h 77613"/>
                    <a:gd name="connsiteX24" fmla="*/ 14939 w 52982"/>
                    <a:gd name="connsiteY24" fmla="*/ 27583 h 77613"/>
                    <a:gd name="connsiteX25" fmla="*/ 18288 w 52982"/>
                    <a:gd name="connsiteY25" fmla="*/ 40233 h 77613"/>
                    <a:gd name="connsiteX26" fmla="*/ 26548 w 52982"/>
                    <a:gd name="connsiteY26" fmla="*/ 44252 h 77613"/>
                    <a:gd name="connsiteX27" fmla="*/ 35441 w 52982"/>
                    <a:gd name="connsiteY27" fmla="*/ 40122 h 77613"/>
                    <a:gd name="connsiteX28" fmla="*/ 39050 w 52982"/>
                    <a:gd name="connsiteY28" fmla="*/ 27918 h 77613"/>
                    <a:gd name="connsiteX29" fmla="*/ 35589 w 52982"/>
                    <a:gd name="connsiteY29" fmla="*/ 15379 h 77613"/>
                    <a:gd name="connsiteX30" fmla="*/ 26771 w 52982"/>
                    <a:gd name="connsiteY30" fmla="*/ 11286 h 77613"/>
                    <a:gd name="connsiteX31" fmla="*/ 18288 w 52982"/>
                    <a:gd name="connsiteY31" fmla="*/ 15305 h 77613"/>
                    <a:gd name="connsiteX32" fmla="*/ 14939 w 52982"/>
                    <a:gd name="connsiteY32" fmla="*/ 27583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2982" h="77613">
                      <a:moveTo>
                        <a:pt x="2066" y="59432"/>
                      </a:moveTo>
                      <a:lnTo>
                        <a:pt x="18511" y="61441"/>
                      </a:lnTo>
                      <a:cubicBezTo>
                        <a:pt x="18772" y="63339"/>
                        <a:pt x="19404" y="64641"/>
                        <a:pt x="20409" y="65385"/>
                      </a:cubicBezTo>
                      <a:cubicBezTo>
                        <a:pt x="21748" y="66390"/>
                        <a:pt x="23906" y="66911"/>
                        <a:pt x="26846" y="66911"/>
                      </a:cubicBezTo>
                      <a:cubicBezTo>
                        <a:pt x="30604" y="66911"/>
                        <a:pt x="33394" y="66353"/>
                        <a:pt x="35292" y="65237"/>
                      </a:cubicBezTo>
                      <a:cubicBezTo>
                        <a:pt x="36557" y="64455"/>
                        <a:pt x="37487" y="63265"/>
                        <a:pt x="38157" y="61590"/>
                      </a:cubicBezTo>
                      <a:cubicBezTo>
                        <a:pt x="38603" y="60400"/>
                        <a:pt x="38826" y="58204"/>
                        <a:pt x="38826" y="55005"/>
                      </a:cubicBezTo>
                      <a:lnTo>
                        <a:pt x="38826" y="47079"/>
                      </a:lnTo>
                      <a:cubicBezTo>
                        <a:pt x="34510" y="52921"/>
                        <a:pt x="29078" y="55860"/>
                        <a:pt x="22530" y="55860"/>
                      </a:cubicBezTo>
                      <a:cubicBezTo>
                        <a:pt x="15237" y="55860"/>
                        <a:pt x="9470" y="52772"/>
                        <a:pt x="5191" y="46596"/>
                      </a:cubicBezTo>
                      <a:cubicBezTo>
                        <a:pt x="1843" y="41722"/>
                        <a:pt x="205" y="35657"/>
                        <a:pt x="205" y="28402"/>
                      </a:cubicBezTo>
                      <a:cubicBezTo>
                        <a:pt x="205" y="19286"/>
                        <a:pt x="2363" y="12328"/>
                        <a:pt x="6754" y="7528"/>
                      </a:cubicBezTo>
                      <a:cubicBezTo>
                        <a:pt x="11144" y="2692"/>
                        <a:pt x="16577" y="310"/>
                        <a:pt x="23125" y="310"/>
                      </a:cubicBezTo>
                      <a:cubicBezTo>
                        <a:pt x="29822" y="310"/>
                        <a:pt x="35366" y="3250"/>
                        <a:pt x="39719" y="9166"/>
                      </a:cubicBezTo>
                      <a:lnTo>
                        <a:pt x="39719" y="1538"/>
                      </a:lnTo>
                      <a:lnTo>
                        <a:pt x="53188" y="1538"/>
                      </a:lnTo>
                      <a:lnTo>
                        <a:pt x="53188" y="50279"/>
                      </a:lnTo>
                      <a:cubicBezTo>
                        <a:pt x="53188" y="56679"/>
                        <a:pt x="52667" y="61479"/>
                        <a:pt x="51588" y="64641"/>
                      </a:cubicBezTo>
                      <a:cubicBezTo>
                        <a:pt x="50547" y="67841"/>
                        <a:pt x="49058" y="70334"/>
                        <a:pt x="47161" y="72120"/>
                      </a:cubicBezTo>
                      <a:cubicBezTo>
                        <a:pt x="45226" y="73943"/>
                        <a:pt x="42696" y="75357"/>
                        <a:pt x="39496" y="76361"/>
                      </a:cubicBezTo>
                      <a:cubicBezTo>
                        <a:pt x="36296" y="77403"/>
                        <a:pt x="32278" y="77924"/>
                        <a:pt x="27404" y="77924"/>
                      </a:cubicBezTo>
                      <a:cubicBezTo>
                        <a:pt x="18214" y="77924"/>
                        <a:pt x="11665" y="76324"/>
                        <a:pt x="7796" y="73162"/>
                      </a:cubicBezTo>
                      <a:cubicBezTo>
                        <a:pt x="3963" y="70036"/>
                        <a:pt x="2029" y="66018"/>
                        <a:pt x="2029" y="61181"/>
                      </a:cubicBezTo>
                      <a:cubicBezTo>
                        <a:pt x="2029" y="60697"/>
                        <a:pt x="2029" y="60139"/>
                        <a:pt x="2066" y="59432"/>
                      </a:cubicBezTo>
                      <a:moveTo>
                        <a:pt x="14939" y="27583"/>
                      </a:moveTo>
                      <a:cubicBezTo>
                        <a:pt x="14939" y="33350"/>
                        <a:pt x="16056" y="37554"/>
                        <a:pt x="18288" y="40233"/>
                      </a:cubicBezTo>
                      <a:cubicBezTo>
                        <a:pt x="20521" y="42912"/>
                        <a:pt x="23274" y="44252"/>
                        <a:pt x="26548" y="44252"/>
                      </a:cubicBezTo>
                      <a:cubicBezTo>
                        <a:pt x="30046" y="44252"/>
                        <a:pt x="33022" y="42875"/>
                        <a:pt x="35441" y="40122"/>
                      </a:cubicBezTo>
                      <a:cubicBezTo>
                        <a:pt x="37859" y="37368"/>
                        <a:pt x="39050" y="33313"/>
                        <a:pt x="39050" y="27918"/>
                      </a:cubicBezTo>
                      <a:cubicBezTo>
                        <a:pt x="39050" y="22300"/>
                        <a:pt x="37896" y="18132"/>
                        <a:pt x="35589" y="15379"/>
                      </a:cubicBezTo>
                      <a:cubicBezTo>
                        <a:pt x="33283" y="12663"/>
                        <a:pt x="30343" y="11286"/>
                        <a:pt x="26771" y="11286"/>
                      </a:cubicBezTo>
                      <a:cubicBezTo>
                        <a:pt x="23348" y="11286"/>
                        <a:pt x="20521" y="12626"/>
                        <a:pt x="18288" y="15305"/>
                      </a:cubicBezTo>
                      <a:cubicBezTo>
                        <a:pt x="16056" y="17984"/>
                        <a:pt x="14939" y="22076"/>
                        <a:pt x="14939" y="27583"/>
                      </a:cubicBezTo>
                      <a:close/>
                    </a:path>
                  </a:pathLst>
                </a:custGeom>
                <a:solidFill>
                  <a:srgbClr val="000000"/>
                </a:solidFill>
                <a:ln w="9525" cap="flat">
                  <a:noFill/>
                  <a:prstDash val="solid"/>
                  <a:miter/>
                </a:ln>
              </p:spPr>
              <p:txBody>
                <a:bodyPr rtlCol="0" anchor="ctr"/>
                <a:lstStyle/>
                <a:p>
                  <a:endParaRPr lang="en-CA"/>
                </a:p>
              </p:txBody>
            </p:sp>
            <p:sp>
              <p:nvSpPr>
                <p:cNvPr id="138" name="Freeform: Shape 137">
                  <a:extLst>
                    <a:ext uri="{FF2B5EF4-FFF2-40B4-BE49-F238E27FC236}">
                      <a16:creationId xmlns:a16="http://schemas.microsoft.com/office/drawing/2014/main" id="{85B84960-98E3-47D1-A116-A6FDA8BF4FF8}"/>
                    </a:ext>
                  </a:extLst>
                </p:cNvPr>
                <p:cNvSpPr/>
                <p:nvPr/>
              </p:nvSpPr>
              <p:spPr>
                <a:xfrm>
                  <a:off x="4453448" y="3957046"/>
                  <a:ext cx="50765" cy="56777"/>
                </a:xfrm>
                <a:custGeom>
                  <a:avLst/>
                  <a:gdLst>
                    <a:gd name="connsiteX0" fmla="*/ 35894 w 50765"/>
                    <a:gd name="connsiteY0" fmla="*/ 38559 h 56777"/>
                    <a:gd name="connsiteX1" fmla="*/ 50218 w 50765"/>
                    <a:gd name="connsiteY1" fmla="*/ 40978 h 56777"/>
                    <a:gd name="connsiteX2" fmla="*/ 41475 w 50765"/>
                    <a:gd name="connsiteY2" fmla="*/ 52958 h 56777"/>
                    <a:gd name="connsiteX3" fmla="*/ 26592 w 50765"/>
                    <a:gd name="connsiteY3" fmla="*/ 57088 h 56777"/>
                    <a:gd name="connsiteX4" fmla="*/ 5607 w 50765"/>
                    <a:gd name="connsiteY4" fmla="*/ 47824 h 56777"/>
                    <a:gd name="connsiteX5" fmla="*/ 212 w 50765"/>
                    <a:gd name="connsiteY5" fmla="*/ 29109 h 56777"/>
                    <a:gd name="connsiteX6" fmla="*/ 7282 w 50765"/>
                    <a:gd name="connsiteY6" fmla="*/ 7938 h 56777"/>
                    <a:gd name="connsiteX7" fmla="*/ 25141 w 50765"/>
                    <a:gd name="connsiteY7" fmla="*/ 310 h 56777"/>
                    <a:gd name="connsiteX8" fmla="*/ 44265 w 50765"/>
                    <a:gd name="connsiteY8" fmla="*/ 8310 h 56777"/>
                    <a:gd name="connsiteX9" fmla="*/ 50963 w 50765"/>
                    <a:gd name="connsiteY9" fmla="*/ 32829 h 56777"/>
                    <a:gd name="connsiteX10" fmla="*/ 14946 w 50765"/>
                    <a:gd name="connsiteY10" fmla="*/ 32829 h 56777"/>
                    <a:gd name="connsiteX11" fmla="*/ 18444 w 50765"/>
                    <a:gd name="connsiteY11" fmla="*/ 42801 h 56777"/>
                    <a:gd name="connsiteX12" fmla="*/ 26741 w 50765"/>
                    <a:gd name="connsiteY12" fmla="*/ 46335 h 56777"/>
                    <a:gd name="connsiteX13" fmla="*/ 32396 w 50765"/>
                    <a:gd name="connsiteY13" fmla="*/ 44512 h 56777"/>
                    <a:gd name="connsiteX14" fmla="*/ 35894 w 50765"/>
                    <a:gd name="connsiteY14" fmla="*/ 38559 h 56777"/>
                    <a:gd name="connsiteX15" fmla="*/ 36712 w 50765"/>
                    <a:gd name="connsiteY15" fmla="*/ 24048 h 56777"/>
                    <a:gd name="connsiteX16" fmla="*/ 33475 w 50765"/>
                    <a:gd name="connsiteY16" fmla="*/ 14561 h 56777"/>
                    <a:gd name="connsiteX17" fmla="*/ 25997 w 50765"/>
                    <a:gd name="connsiteY17" fmla="*/ 11286 h 56777"/>
                    <a:gd name="connsiteX18" fmla="*/ 18220 w 50765"/>
                    <a:gd name="connsiteY18" fmla="*/ 14709 h 56777"/>
                    <a:gd name="connsiteX19" fmla="*/ 15207 w 50765"/>
                    <a:gd name="connsiteY19" fmla="*/ 24048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5894" y="38559"/>
                      </a:moveTo>
                      <a:lnTo>
                        <a:pt x="50218" y="40978"/>
                      </a:lnTo>
                      <a:cubicBezTo>
                        <a:pt x="48358" y="46224"/>
                        <a:pt x="45456" y="50242"/>
                        <a:pt x="41475" y="52958"/>
                      </a:cubicBezTo>
                      <a:cubicBezTo>
                        <a:pt x="37531" y="55712"/>
                        <a:pt x="32545" y="57088"/>
                        <a:pt x="26592" y="57088"/>
                      </a:cubicBezTo>
                      <a:cubicBezTo>
                        <a:pt x="17141" y="57088"/>
                        <a:pt x="10146" y="54000"/>
                        <a:pt x="5607" y="47824"/>
                      </a:cubicBezTo>
                      <a:cubicBezTo>
                        <a:pt x="2035" y="42875"/>
                        <a:pt x="212" y="36624"/>
                        <a:pt x="212" y="29109"/>
                      </a:cubicBezTo>
                      <a:cubicBezTo>
                        <a:pt x="212" y="20104"/>
                        <a:pt x="2593" y="13035"/>
                        <a:pt x="7282" y="7938"/>
                      </a:cubicBezTo>
                      <a:cubicBezTo>
                        <a:pt x="12007" y="2840"/>
                        <a:pt x="17960" y="310"/>
                        <a:pt x="25141" y="310"/>
                      </a:cubicBezTo>
                      <a:cubicBezTo>
                        <a:pt x="33215" y="310"/>
                        <a:pt x="39615" y="2952"/>
                        <a:pt x="44265" y="8310"/>
                      </a:cubicBezTo>
                      <a:cubicBezTo>
                        <a:pt x="48953" y="13630"/>
                        <a:pt x="51186" y="21816"/>
                        <a:pt x="50963" y="32829"/>
                      </a:cubicBezTo>
                      <a:lnTo>
                        <a:pt x="14946" y="32829"/>
                      </a:lnTo>
                      <a:cubicBezTo>
                        <a:pt x="15058" y="37108"/>
                        <a:pt x="16211" y="40419"/>
                        <a:pt x="18444" y="42801"/>
                      </a:cubicBezTo>
                      <a:cubicBezTo>
                        <a:pt x="20639" y="45145"/>
                        <a:pt x="23429" y="46335"/>
                        <a:pt x="26741" y="46335"/>
                      </a:cubicBezTo>
                      <a:cubicBezTo>
                        <a:pt x="28973" y="46335"/>
                        <a:pt x="30871" y="45740"/>
                        <a:pt x="32396" y="44512"/>
                      </a:cubicBezTo>
                      <a:cubicBezTo>
                        <a:pt x="33959" y="43284"/>
                        <a:pt x="35112" y="41312"/>
                        <a:pt x="35894" y="38559"/>
                      </a:cubicBezTo>
                      <a:moveTo>
                        <a:pt x="36712" y="24048"/>
                      </a:moveTo>
                      <a:cubicBezTo>
                        <a:pt x="36601" y="19881"/>
                        <a:pt x="35522" y="16719"/>
                        <a:pt x="33475" y="14561"/>
                      </a:cubicBezTo>
                      <a:cubicBezTo>
                        <a:pt x="31429" y="12365"/>
                        <a:pt x="28936" y="11286"/>
                        <a:pt x="25997" y="11286"/>
                      </a:cubicBezTo>
                      <a:cubicBezTo>
                        <a:pt x="22871" y="11286"/>
                        <a:pt x="20267" y="12440"/>
                        <a:pt x="18220" y="14709"/>
                      </a:cubicBezTo>
                      <a:cubicBezTo>
                        <a:pt x="16174" y="17016"/>
                        <a:pt x="15169" y="20104"/>
                        <a:pt x="15207" y="24048"/>
                      </a:cubicBezTo>
                      <a:close/>
                    </a:path>
                  </a:pathLst>
                </a:custGeom>
                <a:solidFill>
                  <a:srgbClr val="000000"/>
                </a:solidFill>
                <a:ln w="9525" cap="flat">
                  <a:noFill/>
                  <a:prstDash val="solid"/>
                  <a:miter/>
                </a:ln>
              </p:spPr>
              <p:txBody>
                <a:bodyPr rtlCol="0" anchor="ctr"/>
                <a:lstStyle/>
                <a:p>
                  <a:endParaRPr lang="en-CA"/>
                </a:p>
              </p:txBody>
            </p:sp>
          </p:grpSp>
          <p:sp>
            <p:nvSpPr>
              <p:cNvPr id="140" name="Freeform: Shape 139">
                <a:extLst>
                  <a:ext uri="{FF2B5EF4-FFF2-40B4-BE49-F238E27FC236}">
                    <a16:creationId xmlns:a16="http://schemas.microsoft.com/office/drawing/2014/main" id="{5E7F76C9-03D1-4EAE-A005-6757C6D22EF8}"/>
                  </a:ext>
                </a:extLst>
              </p:cNvPr>
              <p:cNvSpPr/>
              <p:nvPr/>
            </p:nvSpPr>
            <p:spPr>
              <a:xfrm>
                <a:off x="6201070" y="24445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157" name="Graphic 5">
                <a:extLst>
                  <a:ext uri="{FF2B5EF4-FFF2-40B4-BE49-F238E27FC236}">
                    <a16:creationId xmlns:a16="http://schemas.microsoft.com/office/drawing/2014/main" id="{C7CACE4C-CA77-436B-B7B6-976DF8214C39}"/>
                  </a:ext>
                </a:extLst>
              </p:cNvPr>
              <p:cNvGrpSpPr/>
              <p:nvPr/>
            </p:nvGrpSpPr>
            <p:grpSpPr>
              <a:xfrm>
                <a:off x="2783532" y="1117476"/>
                <a:ext cx="2688142" cy="117983"/>
                <a:chOff x="2783532" y="1117476"/>
                <a:chExt cx="2688142" cy="117983"/>
              </a:xfrm>
              <a:solidFill>
                <a:srgbClr val="000000"/>
              </a:solidFill>
            </p:grpSpPr>
            <p:sp>
              <p:nvSpPr>
                <p:cNvPr id="158" name="Freeform: Shape 157">
                  <a:extLst>
                    <a:ext uri="{FF2B5EF4-FFF2-40B4-BE49-F238E27FC236}">
                      <a16:creationId xmlns:a16="http://schemas.microsoft.com/office/drawing/2014/main" id="{36410581-3AED-4220-8675-3978CC8C61C6}"/>
                    </a:ext>
                  </a:extLst>
                </p:cNvPr>
                <p:cNvSpPr/>
                <p:nvPr/>
              </p:nvSpPr>
              <p:spPr>
                <a:xfrm>
                  <a:off x="2783532" y="1119001"/>
                  <a:ext cx="68944" cy="90003"/>
                </a:xfrm>
                <a:custGeom>
                  <a:avLst/>
                  <a:gdLst>
                    <a:gd name="connsiteX0" fmla="*/ 36 w 68944"/>
                    <a:gd name="connsiteY0" fmla="*/ 90020 h 90003"/>
                    <a:gd name="connsiteX1" fmla="*/ 36 w 68944"/>
                    <a:gd name="connsiteY1" fmla="*/ 16 h 90003"/>
                    <a:gd name="connsiteX2" fmla="*/ 29207 w 68944"/>
                    <a:gd name="connsiteY2" fmla="*/ 16 h 90003"/>
                    <a:gd name="connsiteX3" fmla="*/ 50787 w 68944"/>
                    <a:gd name="connsiteY3" fmla="*/ 1355 h 90003"/>
                    <a:gd name="connsiteX4" fmla="*/ 63772 w 68944"/>
                    <a:gd name="connsiteY4" fmla="*/ 10173 h 90003"/>
                    <a:gd name="connsiteX5" fmla="*/ 68981 w 68944"/>
                    <a:gd name="connsiteY5" fmla="*/ 27698 h 90003"/>
                    <a:gd name="connsiteX6" fmla="*/ 65967 w 68944"/>
                    <a:gd name="connsiteY6" fmla="*/ 41651 h 90003"/>
                    <a:gd name="connsiteX7" fmla="*/ 58340 w 68944"/>
                    <a:gd name="connsiteY7" fmla="*/ 50506 h 90003"/>
                    <a:gd name="connsiteX8" fmla="*/ 48889 w 68944"/>
                    <a:gd name="connsiteY8" fmla="*/ 54785 h 90003"/>
                    <a:gd name="connsiteX9" fmla="*/ 30062 w 68944"/>
                    <a:gd name="connsiteY9" fmla="*/ 56087 h 90003"/>
                    <a:gd name="connsiteX10" fmla="*/ 18193 w 68944"/>
                    <a:gd name="connsiteY10" fmla="*/ 56087 h 90003"/>
                    <a:gd name="connsiteX11" fmla="*/ 18193 w 68944"/>
                    <a:gd name="connsiteY11" fmla="*/ 90020 h 90003"/>
                    <a:gd name="connsiteX12" fmla="*/ 36 w 68944"/>
                    <a:gd name="connsiteY12" fmla="*/ 90020 h 90003"/>
                    <a:gd name="connsiteX13" fmla="*/ 18193 w 68944"/>
                    <a:gd name="connsiteY13" fmla="*/ 15234 h 90003"/>
                    <a:gd name="connsiteX14" fmla="*/ 18193 w 68944"/>
                    <a:gd name="connsiteY14" fmla="*/ 40795 h 90003"/>
                    <a:gd name="connsiteX15" fmla="*/ 28165 w 68944"/>
                    <a:gd name="connsiteY15" fmla="*/ 40795 h 90003"/>
                    <a:gd name="connsiteX16" fmla="*/ 42527 w 68944"/>
                    <a:gd name="connsiteY16" fmla="*/ 39381 h 90003"/>
                    <a:gd name="connsiteX17" fmla="*/ 48182 w 68944"/>
                    <a:gd name="connsiteY17" fmla="*/ 34953 h 90003"/>
                    <a:gd name="connsiteX18" fmla="*/ 50266 w 68944"/>
                    <a:gd name="connsiteY18" fmla="*/ 27958 h 90003"/>
                    <a:gd name="connsiteX19" fmla="*/ 47364 w 68944"/>
                    <a:gd name="connsiteY19" fmla="*/ 19847 h 90003"/>
                    <a:gd name="connsiteX20" fmla="*/ 40071 w 68944"/>
                    <a:gd name="connsiteY20" fmla="*/ 15866 h 90003"/>
                    <a:gd name="connsiteX21" fmla="*/ 26974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36" y="90020"/>
                      </a:moveTo>
                      <a:lnTo>
                        <a:pt x="36" y="16"/>
                      </a:lnTo>
                      <a:lnTo>
                        <a:pt x="29207" y="16"/>
                      </a:lnTo>
                      <a:cubicBezTo>
                        <a:pt x="40257" y="16"/>
                        <a:pt x="47438" y="462"/>
                        <a:pt x="50787" y="1355"/>
                      </a:cubicBezTo>
                      <a:cubicBezTo>
                        <a:pt x="55958" y="2732"/>
                        <a:pt x="60274" y="5671"/>
                        <a:pt x="63772" y="10173"/>
                      </a:cubicBezTo>
                      <a:cubicBezTo>
                        <a:pt x="67232" y="14713"/>
                        <a:pt x="68981" y="20554"/>
                        <a:pt x="68981" y="27698"/>
                      </a:cubicBezTo>
                      <a:cubicBezTo>
                        <a:pt x="68981" y="33242"/>
                        <a:pt x="67976" y="37893"/>
                        <a:pt x="65967" y="41651"/>
                      </a:cubicBezTo>
                      <a:cubicBezTo>
                        <a:pt x="63958" y="45409"/>
                        <a:pt x="61428" y="48348"/>
                        <a:pt x="58340" y="50506"/>
                      </a:cubicBezTo>
                      <a:cubicBezTo>
                        <a:pt x="55214" y="52664"/>
                        <a:pt x="52089" y="54078"/>
                        <a:pt x="48889" y="54785"/>
                      </a:cubicBezTo>
                      <a:cubicBezTo>
                        <a:pt x="44573" y="55640"/>
                        <a:pt x="38285" y="56087"/>
                        <a:pt x="30062" y="56087"/>
                      </a:cubicBezTo>
                      <a:lnTo>
                        <a:pt x="18193" y="56087"/>
                      </a:lnTo>
                      <a:lnTo>
                        <a:pt x="18193" y="90020"/>
                      </a:lnTo>
                      <a:lnTo>
                        <a:pt x="36" y="90020"/>
                      </a:lnTo>
                      <a:moveTo>
                        <a:pt x="18193" y="15234"/>
                      </a:moveTo>
                      <a:lnTo>
                        <a:pt x="18193" y="40795"/>
                      </a:lnTo>
                      <a:lnTo>
                        <a:pt x="28165" y="40795"/>
                      </a:lnTo>
                      <a:cubicBezTo>
                        <a:pt x="35309" y="40795"/>
                        <a:pt x="40108" y="40311"/>
                        <a:pt x="42527" y="39381"/>
                      </a:cubicBezTo>
                      <a:cubicBezTo>
                        <a:pt x="44945" y="38414"/>
                        <a:pt x="46805" y="36963"/>
                        <a:pt x="48182" y="34953"/>
                      </a:cubicBezTo>
                      <a:cubicBezTo>
                        <a:pt x="49559" y="32944"/>
                        <a:pt x="50266" y="30600"/>
                        <a:pt x="50266" y="27958"/>
                      </a:cubicBezTo>
                      <a:cubicBezTo>
                        <a:pt x="50266" y="24684"/>
                        <a:pt x="49298" y="21968"/>
                        <a:pt x="47364" y="19847"/>
                      </a:cubicBezTo>
                      <a:cubicBezTo>
                        <a:pt x="45429" y="17727"/>
                        <a:pt x="43010" y="16387"/>
                        <a:pt x="40071" y="15866"/>
                      </a:cubicBezTo>
                      <a:cubicBezTo>
                        <a:pt x="37876" y="15457"/>
                        <a:pt x="33523" y="15234"/>
                        <a:pt x="26974" y="15234"/>
                      </a:cubicBezTo>
                      <a:close/>
                    </a:path>
                  </a:pathLst>
                </a:custGeom>
                <a:solidFill>
                  <a:srgbClr val="000000"/>
                </a:solidFill>
                <a:ln w="9525" cap="flat">
                  <a:noFill/>
                  <a:prstDash val="solid"/>
                  <a:miter/>
                </a:ln>
              </p:spPr>
              <p:txBody>
                <a:bodyPr rtlCol="0" anchor="ctr"/>
                <a:lstStyle/>
                <a:p>
                  <a:endParaRPr lang="en-CA"/>
                </a:p>
              </p:txBody>
            </p:sp>
            <p:sp>
              <p:nvSpPr>
                <p:cNvPr id="159" name="Freeform: Shape 158">
                  <a:extLst>
                    <a:ext uri="{FF2B5EF4-FFF2-40B4-BE49-F238E27FC236}">
                      <a16:creationId xmlns:a16="http://schemas.microsoft.com/office/drawing/2014/main" id="{658FC767-DAF1-4391-91B6-B1EE71331407}"/>
                    </a:ext>
                  </a:extLst>
                </p:cNvPr>
                <p:cNvSpPr/>
                <p:nvPr/>
              </p:nvSpPr>
              <p:spPr>
                <a:xfrm>
                  <a:off x="2862221" y="1142330"/>
                  <a:ext cx="60925" cy="68163"/>
                </a:xfrm>
                <a:custGeom>
                  <a:avLst/>
                  <a:gdLst>
                    <a:gd name="connsiteX0" fmla="*/ 42833 w 60925"/>
                    <a:gd name="connsiteY0" fmla="*/ 45929 h 68163"/>
                    <a:gd name="connsiteX1" fmla="*/ 60023 w 60925"/>
                    <a:gd name="connsiteY1" fmla="*/ 48832 h 68163"/>
                    <a:gd name="connsiteX2" fmla="*/ 49568 w 60925"/>
                    <a:gd name="connsiteY2" fmla="*/ 63231 h 68163"/>
                    <a:gd name="connsiteX3" fmla="*/ 31671 w 60925"/>
                    <a:gd name="connsiteY3" fmla="*/ 68179 h 68163"/>
                    <a:gd name="connsiteX4" fmla="*/ 6482 w 60925"/>
                    <a:gd name="connsiteY4" fmla="*/ 57054 h 68163"/>
                    <a:gd name="connsiteX5" fmla="*/ 45 w 60925"/>
                    <a:gd name="connsiteY5" fmla="*/ 34581 h 68163"/>
                    <a:gd name="connsiteX6" fmla="*/ 8528 w 60925"/>
                    <a:gd name="connsiteY6" fmla="*/ 9206 h 68163"/>
                    <a:gd name="connsiteX7" fmla="*/ 29959 w 60925"/>
                    <a:gd name="connsiteY7" fmla="*/ 16 h 68163"/>
                    <a:gd name="connsiteX8" fmla="*/ 52916 w 60925"/>
                    <a:gd name="connsiteY8" fmla="*/ 9615 h 68163"/>
                    <a:gd name="connsiteX9" fmla="*/ 60953 w 60925"/>
                    <a:gd name="connsiteY9" fmla="*/ 39083 h 68163"/>
                    <a:gd name="connsiteX10" fmla="*/ 17718 w 60925"/>
                    <a:gd name="connsiteY10" fmla="*/ 39083 h 68163"/>
                    <a:gd name="connsiteX11" fmla="*/ 21923 w 60925"/>
                    <a:gd name="connsiteY11" fmla="*/ 50990 h 68163"/>
                    <a:gd name="connsiteX12" fmla="*/ 31857 w 60925"/>
                    <a:gd name="connsiteY12" fmla="*/ 55268 h 68163"/>
                    <a:gd name="connsiteX13" fmla="*/ 38666 w 60925"/>
                    <a:gd name="connsiteY13" fmla="*/ 53073 h 68163"/>
                    <a:gd name="connsiteX14" fmla="*/ 42833 w 60925"/>
                    <a:gd name="connsiteY14" fmla="*/ 45929 h 68163"/>
                    <a:gd name="connsiteX15" fmla="*/ 43838 w 60925"/>
                    <a:gd name="connsiteY15" fmla="*/ 28517 h 68163"/>
                    <a:gd name="connsiteX16" fmla="*/ 39968 w 60925"/>
                    <a:gd name="connsiteY16" fmla="*/ 17131 h 68163"/>
                    <a:gd name="connsiteX17" fmla="*/ 31001 w 60925"/>
                    <a:gd name="connsiteY17" fmla="*/ 13224 h 68163"/>
                    <a:gd name="connsiteX18" fmla="*/ 21662 w 60925"/>
                    <a:gd name="connsiteY18" fmla="*/ 17317 h 68163"/>
                    <a:gd name="connsiteX19" fmla="*/ 1805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3" y="45929"/>
                      </a:moveTo>
                      <a:lnTo>
                        <a:pt x="60023" y="48832"/>
                      </a:lnTo>
                      <a:cubicBezTo>
                        <a:pt x="57828" y="55120"/>
                        <a:pt x="54330" y="59919"/>
                        <a:pt x="49568" y="63231"/>
                      </a:cubicBezTo>
                      <a:cubicBezTo>
                        <a:pt x="44805" y="66505"/>
                        <a:pt x="38815" y="68179"/>
                        <a:pt x="31671" y="68179"/>
                      </a:cubicBezTo>
                      <a:cubicBezTo>
                        <a:pt x="20323" y="68179"/>
                        <a:pt x="11951" y="64459"/>
                        <a:pt x="6482" y="57054"/>
                      </a:cubicBezTo>
                      <a:cubicBezTo>
                        <a:pt x="2203" y="51101"/>
                        <a:pt x="45" y="43623"/>
                        <a:pt x="45" y="34581"/>
                      </a:cubicBezTo>
                      <a:cubicBezTo>
                        <a:pt x="45" y="23791"/>
                        <a:pt x="2873" y="15308"/>
                        <a:pt x="8528" y="9206"/>
                      </a:cubicBezTo>
                      <a:cubicBezTo>
                        <a:pt x="14184" y="3067"/>
                        <a:pt x="21327" y="16"/>
                        <a:pt x="29959" y="16"/>
                      </a:cubicBezTo>
                      <a:cubicBezTo>
                        <a:pt x="39633" y="16"/>
                        <a:pt x="47298" y="3216"/>
                        <a:pt x="52916" y="9615"/>
                      </a:cubicBezTo>
                      <a:cubicBezTo>
                        <a:pt x="58534" y="16015"/>
                        <a:pt x="61213" y="25838"/>
                        <a:pt x="60953" y="39083"/>
                      </a:cubicBezTo>
                      <a:lnTo>
                        <a:pt x="17718" y="39083"/>
                      </a:lnTo>
                      <a:cubicBezTo>
                        <a:pt x="17867" y="44181"/>
                        <a:pt x="19244" y="48162"/>
                        <a:pt x="21923" y="50990"/>
                      </a:cubicBezTo>
                      <a:cubicBezTo>
                        <a:pt x="24565" y="53854"/>
                        <a:pt x="27876" y="55268"/>
                        <a:pt x="31857" y="55268"/>
                      </a:cubicBezTo>
                      <a:cubicBezTo>
                        <a:pt x="34573" y="55268"/>
                        <a:pt x="36843" y="54524"/>
                        <a:pt x="38666" y="53073"/>
                      </a:cubicBezTo>
                      <a:cubicBezTo>
                        <a:pt x="40526" y="51585"/>
                        <a:pt x="41903" y="49204"/>
                        <a:pt x="42833" y="45929"/>
                      </a:cubicBezTo>
                      <a:moveTo>
                        <a:pt x="43838" y="28517"/>
                      </a:moveTo>
                      <a:cubicBezTo>
                        <a:pt x="43689" y="23531"/>
                        <a:pt x="42424" y="19698"/>
                        <a:pt x="39968" y="17131"/>
                      </a:cubicBezTo>
                      <a:cubicBezTo>
                        <a:pt x="37513" y="14527"/>
                        <a:pt x="34499" y="13224"/>
                        <a:pt x="31001" y="13224"/>
                      </a:cubicBezTo>
                      <a:cubicBezTo>
                        <a:pt x="27243" y="13224"/>
                        <a:pt x="24118" y="14601"/>
                        <a:pt x="21662" y="17317"/>
                      </a:cubicBezTo>
                      <a:cubicBezTo>
                        <a:pt x="19207" y="20071"/>
                        <a:pt x="18016" y="23791"/>
                        <a:pt x="18053" y="28517"/>
                      </a:cubicBezTo>
                      <a:close/>
                    </a:path>
                  </a:pathLst>
                </a:custGeom>
                <a:solidFill>
                  <a:srgbClr val="000000"/>
                </a:solidFill>
                <a:ln w="9525" cap="flat">
                  <a:noFill/>
                  <a:prstDash val="solid"/>
                  <a:miter/>
                </a:ln>
              </p:spPr>
              <p:txBody>
                <a:bodyPr rtlCol="0" anchor="ctr"/>
                <a:lstStyle/>
                <a:p>
                  <a:endParaRPr lang="en-CA"/>
                </a:p>
              </p:txBody>
            </p:sp>
            <p:sp>
              <p:nvSpPr>
                <p:cNvPr id="160" name="Freeform: Shape 159">
                  <a:extLst>
                    <a:ext uri="{FF2B5EF4-FFF2-40B4-BE49-F238E27FC236}">
                      <a16:creationId xmlns:a16="http://schemas.microsoft.com/office/drawing/2014/main" id="{258CADF0-C443-41E4-9EE9-1BB6C62DC5BF}"/>
                    </a:ext>
                  </a:extLst>
                </p:cNvPr>
                <p:cNvSpPr/>
                <p:nvPr/>
              </p:nvSpPr>
              <p:spPr>
                <a:xfrm>
                  <a:off x="2936462" y="1142330"/>
                  <a:ext cx="42230" cy="66675"/>
                </a:xfrm>
                <a:custGeom>
                  <a:avLst/>
                  <a:gdLst>
                    <a:gd name="connsiteX0" fmla="*/ 17279 w 42230"/>
                    <a:gd name="connsiteY0" fmla="*/ 66691 h 66675"/>
                    <a:gd name="connsiteX1" fmla="*/ 52 w 42230"/>
                    <a:gd name="connsiteY1" fmla="*/ 66691 h 66675"/>
                    <a:gd name="connsiteX2" fmla="*/ 52 w 42230"/>
                    <a:gd name="connsiteY2" fmla="*/ 1504 h 66675"/>
                    <a:gd name="connsiteX3" fmla="*/ 16051 w 42230"/>
                    <a:gd name="connsiteY3" fmla="*/ 1504 h 66675"/>
                    <a:gd name="connsiteX4" fmla="*/ 16051 w 42230"/>
                    <a:gd name="connsiteY4" fmla="*/ 10769 h 66675"/>
                    <a:gd name="connsiteX5" fmla="*/ 23456 w 42230"/>
                    <a:gd name="connsiteY5" fmla="*/ 2100 h 66675"/>
                    <a:gd name="connsiteX6" fmla="*/ 30934 w 42230"/>
                    <a:gd name="connsiteY6" fmla="*/ 16 h 66675"/>
                    <a:gd name="connsiteX7" fmla="*/ 42282 w 42230"/>
                    <a:gd name="connsiteY7" fmla="*/ 3290 h 66675"/>
                    <a:gd name="connsiteX8" fmla="*/ 36925 w 42230"/>
                    <a:gd name="connsiteY8" fmla="*/ 18322 h 66675"/>
                    <a:gd name="connsiteX9" fmla="*/ 28851 w 42230"/>
                    <a:gd name="connsiteY9" fmla="*/ 15494 h 66675"/>
                    <a:gd name="connsiteX10" fmla="*/ 22711 w 42230"/>
                    <a:gd name="connsiteY10" fmla="*/ 17503 h 66675"/>
                    <a:gd name="connsiteX11" fmla="*/ 18730 w 42230"/>
                    <a:gd name="connsiteY11" fmla="*/ 24684 h 66675"/>
                    <a:gd name="connsiteX12" fmla="*/ 1727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79" y="66691"/>
                      </a:moveTo>
                      <a:lnTo>
                        <a:pt x="52" y="66691"/>
                      </a:lnTo>
                      <a:lnTo>
                        <a:pt x="52" y="1504"/>
                      </a:lnTo>
                      <a:lnTo>
                        <a:pt x="16051" y="1504"/>
                      </a:lnTo>
                      <a:lnTo>
                        <a:pt x="16051" y="10769"/>
                      </a:lnTo>
                      <a:cubicBezTo>
                        <a:pt x="18805" y="6378"/>
                        <a:pt x="21260" y="3513"/>
                        <a:pt x="23456" y="2100"/>
                      </a:cubicBezTo>
                      <a:cubicBezTo>
                        <a:pt x="25651" y="723"/>
                        <a:pt x="28144" y="16"/>
                        <a:pt x="30934" y="16"/>
                      </a:cubicBezTo>
                      <a:cubicBezTo>
                        <a:pt x="34841" y="16"/>
                        <a:pt x="38636" y="1095"/>
                        <a:pt x="42282" y="3290"/>
                      </a:cubicBezTo>
                      <a:lnTo>
                        <a:pt x="36925" y="18322"/>
                      </a:lnTo>
                      <a:cubicBezTo>
                        <a:pt x="34022" y="16424"/>
                        <a:pt x="31344" y="15494"/>
                        <a:pt x="28851" y="15494"/>
                      </a:cubicBezTo>
                      <a:cubicBezTo>
                        <a:pt x="26432" y="15494"/>
                        <a:pt x="24386" y="16164"/>
                        <a:pt x="22711" y="17503"/>
                      </a:cubicBezTo>
                      <a:cubicBezTo>
                        <a:pt x="21000" y="18806"/>
                        <a:pt x="19698" y="21224"/>
                        <a:pt x="18730" y="24684"/>
                      </a:cubicBezTo>
                      <a:cubicBezTo>
                        <a:pt x="17763" y="28182"/>
                        <a:pt x="17279" y="35474"/>
                        <a:pt x="17279" y="46562"/>
                      </a:cubicBezTo>
                      <a:close/>
                    </a:path>
                  </a:pathLst>
                </a:custGeom>
                <a:solidFill>
                  <a:srgbClr val="000000"/>
                </a:solidFill>
                <a:ln w="9525" cap="flat">
                  <a:noFill/>
                  <a:prstDash val="solid"/>
                  <a:miter/>
                </a:ln>
              </p:spPr>
              <p:txBody>
                <a:bodyPr rtlCol="0" anchor="ctr"/>
                <a:lstStyle/>
                <a:p>
                  <a:endParaRPr lang="en-CA"/>
                </a:p>
              </p:txBody>
            </p:sp>
            <p:sp>
              <p:nvSpPr>
                <p:cNvPr id="161" name="Freeform: Shape 160">
                  <a:extLst>
                    <a:ext uri="{FF2B5EF4-FFF2-40B4-BE49-F238E27FC236}">
                      <a16:creationId xmlns:a16="http://schemas.microsoft.com/office/drawing/2014/main" id="{C4BB99A3-73A2-47A8-B782-D6FE49404A34}"/>
                    </a:ext>
                  </a:extLst>
                </p:cNvPr>
                <p:cNvSpPr/>
                <p:nvPr/>
              </p:nvSpPr>
              <p:spPr>
                <a:xfrm>
                  <a:off x="2982303" y="1142330"/>
                  <a:ext cx="61540" cy="68163"/>
                </a:xfrm>
                <a:custGeom>
                  <a:avLst/>
                  <a:gdLst>
                    <a:gd name="connsiteX0" fmla="*/ 60705 w 61540"/>
                    <a:gd name="connsiteY0" fmla="*/ 20777 h 68163"/>
                    <a:gd name="connsiteX1" fmla="*/ 43701 w 61540"/>
                    <a:gd name="connsiteY1" fmla="*/ 23828 h 68163"/>
                    <a:gd name="connsiteX2" fmla="*/ 39832 w 61540"/>
                    <a:gd name="connsiteY2" fmla="*/ 16164 h 68163"/>
                    <a:gd name="connsiteX3" fmla="*/ 31944 w 61540"/>
                    <a:gd name="connsiteY3" fmla="*/ 13596 h 68163"/>
                    <a:gd name="connsiteX4" fmla="*/ 21638 w 61540"/>
                    <a:gd name="connsiteY4" fmla="*/ 18024 h 68163"/>
                    <a:gd name="connsiteX5" fmla="*/ 17805 w 61540"/>
                    <a:gd name="connsiteY5" fmla="*/ 32907 h 68163"/>
                    <a:gd name="connsiteX6" fmla="*/ 21712 w 61540"/>
                    <a:gd name="connsiteY6" fmla="*/ 49315 h 68163"/>
                    <a:gd name="connsiteX7" fmla="*/ 32167 w 61540"/>
                    <a:gd name="connsiteY7" fmla="*/ 54115 h 68163"/>
                    <a:gd name="connsiteX8" fmla="*/ 40204 w 61540"/>
                    <a:gd name="connsiteY8" fmla="*/ 51324 h 68163"/>
                    <a:gd name="connsiteX9" fmla="*/ 44632 w 61540"/>
                    <a:gd name="connsiteY9" fmla="*/ 41688 h 68163"/>
                    <a:gd name="connsiteX10" fmla="*/ 61598 w 61540"/>
                    <a:gd name="connsiteY10" fmla="*/ 44590 h 68163"/>
                    <a:gd name="connsiteX11" fmla="*/ 51441 w 61540"/>
                    <a:gd name="connsiteY11" fmla="*/ 62226 h 68163"/>
                    <a:gd name="connsiteX12" fmla="*/ 31386 w 61540"/>
                    <a:gd name="connsiteY12" fmla="*/ 68179 h 68163"/>
                    <a:gd name="connsiteX13" fmla="*/ 8578 w 61540"/>
                    <a:gd name="connsiteY13" fmla="*/ 59138 h 68163"/>
                    <a:gd name="connsiteX14" fmla="*/ 58 w 61540"/>
                    <a:gd name="connsiteY14" fmla="*/ 34172 h 68163"/>
                    <a:gd name="connsiteX15" fmla="*/ 8615 w 61540"/>
                    <a:gd name="connsiteY15" fmla="*/ 9020 h 68163"/>
                    <a:gd name="connsiteX16" fmla="*/ 31684 w 61540"/>
                    <a:gd name="connsiteY16" fmla="*/ 16 h 68163"/>
                    <a:gd name="connsiteX17" fmla="*/ 50622 w 61540"/>
                    <a:gd name="connsiteY17" fmla="*/ 5150 h 68163"/>
                    <a:gd name="connsiteX18" fmla="*/ 6070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05" y="20777"/>
                      </a:moveTo>
                      <a:lnTo>
                        <a:pt x="43701" y="23828"/>
                      </a:lnTo>
                      <a:cubicBezTo>
                        <a:pt x="43143" y="20443"/>
                        <a:pt x="41841" y="17875"/>
                        <a:pt x="39832" y="16164"/>
                      </a:cubicBezTo>
                      <a:cubicBezTo>
                        <a:pt x="37785" y="14452"/>
                        <a:pt x="35144" y="13596"/>
                        <a:pt x="31944" y="13596"/>
                      </a:cubicBezTo>
                      <a:cubicBezTo>
                        <a:pt x="27628" y="13596"/>
                        <a:pt x="24205" y="15085"/>
                        <a:pt x="21638" y="18024"/>
                      </a:cubicBezTo>
                      <a:cubicBezTo>
                        <a:pt x="19070" y="21001"/>
                        <a:pt x="17805" y="25986"/>
                        <a:pt x="17805" y="32907"/>
                      </a:cubicBezTo>
                      <a:cubicBezTo>
                        <a:pt x="17805" y="40646"/>
                        <a:pt x="19108" y="46115"/>
                        <a:pt x="21712" y="49315"/>
                      </a:cubicBezTo>
                      <a:cubicBezTo>
                        <a:pt x="24317" y="52515"/>
                        <a:pt x="27777" y="54115"/>
                        <a:pt x="32167" y="54115"/>
                      </a:cubicBezTo>
                      <a:cubicBezTo>
                        <a:pt x="35441" y="54115"/>
                        <a:pt x="38120" y="53185"/>
                        <a:pt x="40204" y="51324"/>
                      </a:cubicBezTo>
                      <a:cubicBezTo>
                        <a:pt x="42288" y="49464"/>
                        <a:pt x="43776" y="46264"/>
                        <a:pt x="44632" y="41688"/>
                      </a:cubicBezTo>
                      <a:lnTo>
                        <a:pt x="61598" y="44590"/>
                      </a:lnTo>
                      <a:cubicBezTo>
                        <a:pt x="59812" y="52366"/>
                        <a:pt x="56426" y="58245"/>
                        <a:pt x="51441" y="62226"/>
                      </a:cubicBezTo>
                      <a:cubicBezTo>
                        <a:pt x="46455" y="66170"/>
                        <a:pt x="39757" y="68179"/>
                        <a:pt x="31386" y="68179"/>
                      </a:cubicBezTo>
                      <a:cubicBezTo>
                        <a:pt x="21824" y="68179"/>
                        <a:pt x="14233" y="65165"/>
                        <a:pt x="8578" y="59138"/>
                      </a:cubicBezTo>
                      <a:cubicBezTo>
                        <a:pt x="2885" y="53110"/>
                        <a:pt x="58" y="44813"/>
                        <a:pt x="58" y="34172"/>
                      </a:cubicBezTo>
                      <a:cubicBezTo>
                        <a:pt x="58" y="23382"/>
                        <a:pt x="2922" y="15010"/>
                        <a:pt x="8615" y="9020"/>
                      </a:cubicBezTo>
                      <a:cubicBezTo>
                        <a:pt x="14271" y="3030"/>
                        <a:pt x="21973" y="16"/>
                        <a:pt x="31684" y="16"/>
                      </a:cubicBezTo>
                      <a:cubicBezTo>
                        <a:pt x="39609" y="16"/>
                        <a:pt x="45934" y="1727"/>
                        <a:pt x="50622" y="5150"/>
                      </a:cubicBezTo>
                      <a:cubicBezTo>
                        <a:pt x="55310" y="8574"/>
                        <a:pt x="58659" y="13783"/>
                        <a:pt x="60705" y="20777"/>
                      </a:cubicBezTo>
                      <a:close/>
                    </a:path>
                  </a:pathLst>
                </a:custGeom>
                <a:solidFill>
                  <a:srgbClr val="000000"/>
                </a:solidFill>
                <a:ln w="9525" cap="flat">
                  <a:noFill/>
                  <a:prstDash val="solid"/>
                  <a:miter/>
                </a:ln>
              </p:spPr>
              <p:txBody>
                <a:bodyPr rtlCol="0" anchor="ctr"/>
                <a:lstStyle/>
                <a:p>
                  <a:endParaRPr lang="en-CA"/>
                </a:p>
              </p:txBody>
            </p:sp>
            <p:sp>
              <p:nvSpPr>
                <p:cNvPr id="162" name="Freeform: Shape 161">
                  <a:extLst>
                    <a:ext uri="{FF2B5EF4-FFF2-40B4-BE49-F238E27FC236}">
                      <a16:creationId xmlns:a16="http://schemas.microsoft.com/office/drawing/2014/main" id="{12DDFCCA-B64D-447A-8883-C99024814AE7}"/>
                    </a:ext>
                  </a:extLst>
                </p:cNvPr>
                <p:cNvSpPr/>
                <p:nvPr/>
              </p:nvSpPr>
              <p:spPr>
                <a:xfrm>
                  <a:off x="3051001" y="1142330"/>
                  <a:ext cx="60925" cy="68163"/>
                </a:xfrm>
                <a:custGeom>
                  <a:avLst/>
                  <a:gdLst>
                    <a:gd name="connsiteX0" fmla="*/ 42853 w 60925"/>
                    <a:gd name="connsiteY0" fmla="*/ 45929 h 68163"/>
                    <a:gd name="connsiteX1" fmla="*/ 60043 w 60925"/>
                    <a:gd name="connsiteY1" fmla="*/ 48832 h 68163"/>
                    <a:gd name="connsiteX2" fmla="*/ 49587 w 60925"/>
                    <a:gd name="connsiteY2" fmla="*/ 63231 h 68163"/>
                    <a:gd name="connsiteX3" fmla="*/ 31691 w 60925"/>
                    <a:gd name="connsiteY3" fmla="*/ 68179 h 68163"/>
                    <a:gd name="connsiteX4" fmla="*/ 6502 w 60925"/>
                    <a:gd name="connsiteY4" fmla="*/ 57054 h 68163"/>
                    <a:gd name="connsiteX5" fmla="*/ 65 w 60925"/>
                    <a:gd name="connsiteY5" fmla="*/ 34581 h 68163"/>
                    <a:gd name="connsiteX6" fmla="*/ 8548 w 60925"/>
                    <a:gd name="connsiteY6" fmla="*/ 9206 h 68163"/>
                    <a:gd name="connsiteX7" fmla="*/ 29979 w 60925"/>
                    <a:gd name="connsiteY7" fmla="*/ 16 h 68163"/>
                    <a:gd name="connsiteX8" fmla="*/ 52936 w 60925"/>
                    <a:gd name="connsiteY8" fmla="*/ 9615 h 68163"/>
                    <a:gd name="connsiteX9" fmla="*/ 60973 w 60925"/>
                    <a:gd name="connsiteY9" fmla="*/ 39083 h 68163"/>
                    <a:gd name="connsiteX10" fmla="*/ 17738 w 60925"/>
                    <a:gd name="connsiteY10" fmla="*/ 39083 h 68163"/>
                    <a:gd name="connsiteX11" fmla="*/ 21943 w 60925"/>
                    <a:gd name="connsiteY11" fmla="*/ 50990 h 68163"/>
                    <a:gd name="connsiteX12" fmla="*/ 31877 w 60925"/>
                    <a:gd name="connsiteY12" fmla="*/ 55268 h 68163"/>
                    <a:gd name="connsiteX13" fmla="*/ 38686 w 60925"/>
                    <a:gd name="connsiteY13" fmla="*/ 53073 h 68163"/>
                    <a:gd name="connsiteX14" fmla="*/ 42853 w 60925"/>
                    <a:gd name="connsiteY14" fmla="*/ 45929 h 68163"/>
                    <a:gd name="connsiteX15" fmla="*/ 43858 w 60925"/>
                    <a:gd name="connsiteY15" fmla="*/ 28517 h 68163"/>
                    <a:gd name="connsiteX16" fmla="*/ 39988 w 60925"/>
                    <a:gd name="connsiteY16" fmla="*/ 17131 h 68163"/>
                    <a:gd name="connsiteX17" fmla="*/ 31021 w 60925"/>
                    <a:gd name="connsiteY17" fmla="*/ 13224 h 68163"/>
                    <a:gd name="connsiteX18" fmla="*/ 21682 w 60925"/>
                    <a:gd name="connsiteY18" fmla="*/ 17317 h 68163"/>
                    <a:gd name="connsiteX19" fmla="*/ 180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3" y="45929"/>
                      </a:moveTo>
                      <a:lnTo>
                        <a:pt x="60043" y="48832"/>
                      </a:lnTo>
                      <a:cubicBezTo>
                        <a:pt x="57847" y="55120"/>
                        <a:pt x="54350" y="59919"/>
                        <a:pt x="49587" y="63231"/>
                      </a:cubicBezTo>
                      <a:cubicBezTo>
                        <a:pt x="44825" y="66505"/>
                        <a:pt x="38835" y="68179"/>
                        <a:pt x="31691" y="68179"/>
                      </a:cubicBezTo>
                      <a:cubicBezTo>
                        <a:pt x="20343" y="68179"/>
                        <a:pt x="11971" y="64459"/>
                        <a:pt x="6502" y="57054"/>
                      </a:cubicBezTo>
                      <a:cubicBezTo>
                        <a:pt x="2223" y="51101"/>
                        <a:pt x="65" y="43623"/>
                        <a:pt x="65" y="34581"/>
                      </a:cubicBezTo>
                      <a:cubicBezTo>
                        <a:pt x="65" y="23791"/>
                        <a:pt x="2893" y="15308"/>
                        <a:pt x="8548" y="9206"/>
                      </a:cubicBezTo>
                      <a:cubicBezTo>
                        <a:pt x="14204" y="3067"/>
                        <a:pt x="21347" y="16"/>
                        <a:pt x="29979" y="16"/>
                      </a:cubicBezTo>
                      <a:cubicBezTo>
                        <a:pt x="39653" y="16"/>
                        <a:pt x="47318" y="3216"/>
                        <a:pt x="52936" y="9615"/>
                      </a:cubicBezTo>
                      <a:cubicBezTo>
                        <a:pt x="58554" y="16015"/>
                        <a:pt x="61233" y="25838"/>
                        <a:pt x="60973" y="39083"/>
                      </a:cubicBezTo>
                      <a:lnTo>
                        <a:pt x="17738" y="39083"/>
                      </a:lnTo>
                      <a:cubicBezTo>
                        <a:pt x="17887" y="44181"/>
                        <a:pt x="19264" y="48162"/>
                        <a:pt x="21943" y="50990"/>
                      </a:cubicBezTo>
                      <a:cubicBezTo>
                        <a:pt x="24584" y="53854"/>
                        <a:pt x="27896" y="55268"/>
                        <a:pt x="31877" y="55268"/>
                      </a:cubicBezTo>
                      <a:cubicBezTo>
                        <a:pt x="34593" y="55268"/>
                        <a:pt x="36863" y="54524"/>
                        <a:pt x="38686" y="53073"/>
                      </a:cubicBezTo>
                      <a:cubicBezTo>
                        <a:pt x="40546" y="51585"/>
                        <a:pt x="41923" y="49204"/>
                        <a:pt x="42853" y="45929"/>
                      </a:cubicBezTo>
                      <a:moveTo>
                        <a:pt x="43858" y="28517"/>
                      </a:moveTo>
                      <a:cubicBezTo>
                        <a:pt x="43709" y="23531"/>
                        <a:pt x="42444" y="19698"/>
                        <a:pt x="39988" y="17131"/>
                      </a:cubicBezTo>
                      <a:cubicBezTo>
                        <a:pt x="37532" y="14527"/>
                        <a:pt x="34519" y="13224"/>
                        <a:pt x="31021" y="13224"/>
                      </a:cubicBezTo>
                      <a:cubicBezTo>
                        <a:pt x="27263" y="13224"/>
                        <a:pt x="24138" y="14601"/>
                        <a:pt x="21682" y="17317"/>
                      </a:cubicBezTo>
                      <a:cubicBezTo>
                        <a:pt x="19227" y="20071"/>
                        <a:pt x="18036" y="23791"/>
                        <a:pt x="18073" y="28517"/>
                      </a:cubicBezTo>
                      <a:close/>
                    </a:path>
                  </a:pathLst>
                </a:custGeom>
                <a:solidFill>
                  <a:srgbClr val="000000"/>
                </a:solidFill>
                <a:ln w="9525" cap="flat">
                  <a:noFill/>
                  <a:prstDash val="solid"/>
                  <a:miter/>
                </a:ln>
              </p:spPr>
              <p:txBody>
                <a:bodyPr rtlCol="0" anchor="ctr"/>
                <a:lstStyle/>
                <a:p>
                  <a:endParaRPr lang="en-CA"/>
                </a:p>
              </p:txBody>
            </p:sp>
            <p:sp>
              <p:nvSpPr>
                <p:cNvPr id="163" name="Freeform: Shape 162">
                  <a:extLst>
                    <a:ext uri="{FF2B5EF4-FFF2-40B4-BE49-F238E27FC236}">
                      <a16:creationId xmlns:a16="http://schemas.microsoft.com/office/drawing/2014/main" id="{251FF1A2-F6A8-412A-B8EE-7B8D4B7ED6FF}"/>
                    </a:ext>
                  </a:extLst>
                </p:cNvPr>
                <p:cNvSpPr/>
                <p:nvPr/>
              </p:nvSpPr>
              <p:spPr>
                <a:xfrm>
                  <a:off x="3125837" y="1142330"/>
                  <a:ext cx="59419" cy="66675"/>
                </a:xfrm>
                <a:custGeom>
                  <a:avLst/>
                  <a:gdLst>
                    <a:gd name="connsiteX0" fmla="*/ 59492 w 59419"/>
                    <a:gd name="connsiteY0" fmla="*/ 66691 h 66675"/>
                    <a:gd name="connsiteX1" fmla="*/ 42265 w 59419"/>
                    <a:gd name="connsiteY1" fmla="*/ 66691 h 66675"/>
                    <a:gd name="connsiteX2" fmla="*/ 42265 w 59419"/>
                    <a:gd name="connsiteY2" fmla="*/ 33428 h 66675"/>
                    <a:gd name="connsiteX3" fmla="*/ 41149 w 59419"/>
                    <a:gd name="connsiteY3" fmla="*/ 19773 h 66675"/>
                    <a:gd name="connsiteX4" fmla="*/ 37577 w 59419"/>
                    <a:gd name="connsiteY4" fmla="*/ 14936 h 66675"/>
                    <a:gd name="connsiteX5" fmla="*/ 31587 w 59419"/>
                    <a:gd name="connsiteY5" fmla="*/ 13224 h 66675"/>
                    <a:gd name="connsiteX6" fmla="*/ 23550 w 59419"/>
                    <a:gd name="connsiteY6" fmla="*/ 15680 h 66675"/>
                    <a:gd name="connsiteX7" fmla="*/ 18639 w 59419"/>
                    <a:gd name="connsiteY7" fmla="*/ 22191 h 66675"/>
                    <a:gd name="connsiteX8" fmla="*/ 17336 w 59419"/>
                    <a:gd name="connsiteY8" fmla="*/ 37149 h 66675"/>
                    <a:gd name="connsiteX9" fmla="*/ 17336 w 59419"/>
                    <a:gd name="connsiteY9" fmla="*/ 66691 h 66675"/>
                    <a:gd name="connsiteX10" fmla="*/ 72 w 59419"/>
                    <a:gd name="connsiteY10" fmla="*/ 66691 h 66675"/>
                    <a:gd name="connsiteX11" fmla="*/ 72 w 59419"/>
                    <a:gd name="connsiteY11" fmla="*/ 1504 h 66675"/>
                    <a:gd name="connsiteX12" fmla="*/ 16108 w 59419"/>
                    <a:gd name="connsiteY12" fmla="*/ 1504 h 66675"/>
                    <a:gd name="connsiteX13" fmla="*/ 16108 w 59419"/>
                    <a:gd name="connsiteY13" fmla="*/ 11066 h 66675"/>
                    <a:gd name="connsiteX14" fmla="*/ 37577 w 59419"/>
                    <a:gd name="connsiteY14" fmla="*/ 16 h 66675"/>
                    <a:gd name="connsiteX15" fmla="*/ 48032 w 59419"/>
                    <a:gd name="connsiteY15" fmla="*/ 2062 h 66675"/>
                    <a:gd name="connsiteX16" fmla="*/ 55176 w 59419"/>
                    <a:gd name="connsiteY16" fmla="*/ 7308 h 66675"/>
                    <a:gd name="connsiteX17" fmla="*/ 58562 w 59419"/>
                    <a:gd name="connsiteY17" fmla="*/ 14564 h 66675"/>
                    <a:gd name="connsiteX18" fmla="*/ 5949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2" y="66691"/>
                      </a:moveTo>
                      <a:lnTo>
                        <a:pt x="42265" y="66691"/>
                      </a:lnTo>
                      <a:lnTo>
                        <a:pt x="42265" y="33428"/>
                      </a:lnTo>
                      <a:cubicBezTo>
                        <a:pt x="42265" y="26396"/>
                        <a:pt x="41893" y="21819"/>
                        <a:pt x="41149" y="19773"/>
                      </a:cubicBezTo>
                      <a:cubicBezTo>
                        <a:pt x="40405" y="17689"/>
                        <a:pt x="39214" y="16089"/>
                        <a:pt x="37577" y="14936"/>
                      </a:cubicBezTo>
                      <a:cubicBezTo>
                        <a:pt x="35903" y="13783"/>
                        <a:pt x="33893" y="13224"/>
                        <a:pt x="31587" y="13224"/>
                      </a:cubicBezTo>
                      <a:cubicBezTo>
                        <a:pt x="28573" y="13224"/>
                        <a:pt x="25894" y="14043"/>
                        <a:pt x="23550" y="15680"/>
                      </a:cubicBezTo>
                      <a:cubicBezTo>
                        <a:pt x="21169" y="17317"/>
                        <a:pt x="19531" y="19475"/>
                        <a:pt x="18639" y="22191"/>
                      </a:cubicBezTo>
                      <a:cubicBezTo>
                        <a:pt x="17783" y="24870"/>
                        <a:pt x="17336" y="29893"/>
                        <a:pt x="17336" y="37149"/>
                      </a:cubicBezTo>
                      <a:lnTo>
                        <a:pt x="17336" y="66691"/>
                      </a:lnTo>
                      <a:lnTo>
                        <a:pt x="72" y="66691"/>
                      </a:lnTo>
                      <a:lnTo>
                        <a:pt x="72" y="1504"/>
                      </a:lnTo>
                      <a:lnTo>
                        <a:pt x="16108" y="1504"/>
                      </a:lnTo>
                      <a:lnTo>
                        <a:pt x="16108" y="11066"/>
                      </a:lnTo>
                      <a:cubicBezTo>
                        <a:pt x="21801" y="3699"/>
                        <a:pt x="28945" y="16"/>
                        <a:pt x="37577" y="16"/>
                      </a:cubicBezTo>
                      <a:cubicBezTo>
                        <a:pt x="41409" y="16"/>
                        <a:pt x="44870" y="723"/>
                        <a:pt x="48032" y="2062"/>
                      </a:cubicBezTo>
                      <a:cubicBezTo>
                        <a:pt x="51195" y="3439"/>
                        <a:pt x="53576" y="5188"/>
                        <a:pt x="55176" y="7308"/>
                      </a:cubicBezTo>
                      <a:cubicBezTo>
                        <a:pt x="56813" y="9467"/>
                        <a:pt x="57929" y="11885"/>
                        <a:pt x="58562" y="14564"/>
                      </a:cubicBezTo>
                      <a:cubicBezTo>
                        <a:pt x="59194" y="17280"/>
                        <a:pt x="59492" y="21150"/>
                        <a:pt x="59492" y="26172"/>
                      </a:cubicBezTo>
                      <a:close/>
                    </a:path>
                  </a:pathLst>
                </a:custGeom>
                <a:solidFill>
                  <a:srgbClr val="000000"/>
                </a:solidFill>
                <a:ln w="9525" cap="flat">
                  <a:noFill/>
                  <a:prstDash val="solid"/>
                  <a:miter/>
                </a:ln>
              </p:spPr>
              <p:txBody>
                <a:bodyPr rtlCol="0" anchor="ctr"/>
                <a:lstStyle/>
                <a:p>
                  <a:endParaRPr lang="en-CA"/>
                </a:p>
              </p:txBody>
            </p:sp>
            <p:sp>
              <p:nvSpPr>
                <p:cNvPr id="164" name="Freeform: Shape 163">
                  <a:extLst>
                    <a:ext uri="{FF2B5EF4-FFF2-40B4-BE49-F238E27FC236}">
                      <a16:creationId xmlns:a16="http://schemas.microsoft.com/office/drawing/2014/main" id="{464B67B0-CA2F-44E9-BA2F-B04AA4FD63C9}"/>
                    </a:ext>
                  </a:extLst>
                </p:cNvPr>
                <p:cNvSpPr/>
                <p:nvPr/>
              </p:nvSpPr>
              <p:spPr>
                <a:xfrm>
                  <a:off x="3195643" y="1120787"/>
                  <a:ext cx="38434" cy="89706"/>
                </a:xfrm>
                <a:custGeom>
                  <a:avLst/>
                  <a:gdLst>
                    <a:gd name="connsiteX0" fmla="*/ 37101 w 38434"/>
                    <a:gd name="connsiteY0" fmla="*/ 23047 h 89706"/>
                    <a:gd name="connsiteX1" fmla="*/ 37101 w 38434"/>
                    <a:gd name="connsiteY1" fmla="*/ 36777 h 89706"/>
                    <a:gd name="connsiteX2" fmla="*/ 25307 w 38434"/>
                    <a:gd name="connsiteY2" fmla="*/ 36777 h 89706"/>
                    <a:gd name="connsiteX3" fmla="*/ 25307 w 38434"/>
                    <a:gd name="connsiteY3" fmla="*/ 63082 h 89706"/>
                    <a:gd name="connsiteX4" fmla="*/ 25642 w 38434"/>
                    <a:gd name="connsiteY4" fmla="*/ 72346 h 89706"/>
                    <a:gd name="connsiteX5" fmla="*/ 27204 w 38434"/>
                    <a:gd name="connsiteY5" fmla="*/ 74542 h 89706"/>
                    <a:gd name="connsiteX6" fmla="*/ 30106 w 38434"/>
                    <a:gd name="connsiteY6" fmla="*/ 75397 h 89706"/>
                    <a:gd name="connsiteX7" fmla="*/ 37027 w 38434"/>
                    <a:gd name="connsiteY7" fmla="*/ 73760 h 89706"/>
                    <a:gd name="connsiteX8" fmla="*/ 38515 w 38434"/>
                    <a:gd name="connsiteY8" fmla="*/ 87118 h 89706"/>
                    <a:gd name="connsiteX9" fmla="*/ 24897 w 38434"/>
                    <a:gd name="connsiteY9" fmla="*/ 89722 h 89706"/>
                    <a:gd name="connsiteX10" fmla="*/ 16489 w 38434"/>
                    <a:gd name="connsiteY10" fmla="*/ 88159 h 89706"/>
                    <a:gd name="connsiteX11" fmla="*/ 10982 w 38434"/>
                    <a:gd name="connsiteY11" fmla="*/ 84104 h 89706"/>
                    <a:gd name="connsiteX12" fmla="*/ 8563 w 38434"/>
                    <a:gd name="connsiteY12" fmla="*/ 77369 h 89706"/>
                    <a:gd name="connsiteX13" fmla="*/ 8005 w 38434"/>
                    <a:gd name="connsiteY13" fmla="*/ 65203 h 89706"/>
                    <a:gd name="connsiteX14" fmla="*/ 8005 w 38434"/>
                    <a:gd name="connsiteY14" fmla="*/ 36777 h 89706"/>
                    <a:gd name="connsiteX15" fmla="*/ 80 w 38434"/>
                    <a:gd name="connsiteY15" fmla="*/ 36777 h 89706"/>
                    <a:gd name="connsiteX16" fmla="*/ 80 w 38434"/>
                    <a:gd name="connsiteY16" fmla="*/ 23047 h 89706"/>
                    <a:gd name="connsiteX17" fmla="*/ 8005 w 38434"/>
                    <a:gd name="connsiteY17" fmla="*/ 23047 h 89706"/>
                    <a:gd name="connsiteX18" fmla="*/ 8005 w 38434"/>
                    <a:gd name="connsiteY18" fmla="*/ 10099 h 89706"/>
                    <a:gd name="connsiteX19" fmla="*/ 25307 w 38434"/>
                    <a:gd name="connsiteY19" fmla="*/ 16 h 89706"/>
                    <a:gd name="connsiteX20" fmla="*/ 2530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1" y="23047"/>
                      </a:moveTo>
                      <a:lnTo>
                        <a:pt x="37101" y="36777"/>
                      </a:lnTo>
                      <a:lnTo>
                        <a:pt x="25307" y="36777"/>
                      </a:lnTo>
                      <a:lnTo>
                        <a:pt x="25307" y="63082"/>
                      </a:lnTo>
                      <a:cubicBezTo>
                        <a:pt x="25307" y="68402"/>
                        <a:pt x="25418" y="71491"/>
                        <a:pt x="25642" y="72346"/>
                      </a:cubicBezTo>
                      <a:cubicBezTo>
                        <a:pt x="25865" y="73239"/>
                        <a:pt x="26386" y="73984"/>
                        <a:pt x="27204" y="74542"/>
                      </a:cubicBezTo>
                      <a:cubicBezTo>
                        <a:pt x="27986" y="75100"/>
                        <a:pt x="28953" y="75397"/>
                        <a:pt x="30106" y="75397"/>
                      </a:cubicBezTo>
                      <a:cubicBezTo>
                        <a:pt x="31706" y="75397"/>
                        <a:pt x="34013" y="74839"/>
                        <a:pt x="37027" y="73760"/>
                      </a:cubicBezTo>
                      <a:lnTo>
                        <a:pt x="38515" y="87118"/>
                      </a:lnTo>
                      <a:cubicBezTo>
                        <a:pt x="34497" y="88829"/>
                        <a:pt x="29958" y="89722"/>
                        <a:pt x="24897" y="89722"/>
                      </a:cubicBezTo>
                      <a:cubicBezTo>
                        <a:pt x="21772" y="89722"/>
                        <a:pt x="18981" y="89201"/>
                        <a:pt x="16489" y="88159"/>
                      </a:cubicBezTo>
                      <a:cubicBezTo>
                        <a:pt x="13996" y="87080"/>
                        <a:pt x="12135" y="85741"/>
                        <a:pt x="10982" y="84104"/>
                      </a:cubicBezTo>
                      <a:cubicBezTo>
                        <a:pt x="9829" y="82430"/>
                        <a:pt x="9010" y="80197"/>
                        <a:pt x="8563" y="77369"/>
                      </a:cubicBezTo>
                      <a:cubicBezTo>
                        <a:pt x="8191" y="75360"/>
                        <a:pt x="8005" y="71305"/>
                        <a:pt x="8005" y="65203"/>
                      </a:cubicBezTo>
                      <a:lnTo>
                        <a:pt x="8005" y="36777"/>
                      </a:lnTo>
                      <a:lnTo>
                        <a:pt x="80" y="36777"/>
                      </a:lnTo>
                      <a:lnTo>
                        <a:pt x="80" y="23047"/>
                      </a:lnTo>
                      <a:lnTo>
                        <a:pt x="8005" y="23047"/>
                      </a:lnTo>
                      <a:lnTo>
                        <a:pt x="8005" y="10099"/>
                      </a:lnTo>
                      <a:lnTo>
                        <a:pt x="25307" y="16"/>
                      </a:lnTo>
                      <a:lnTo>
                        <a:pt x="25307" y="23047"/>
                      </a:lnTo>
                      <a:close/>
                    </a:path>
                  </a:pathLst>
                </a:custGeom>
                <a:solidFill>
                  <a:srgbClr val="000000"/>
                </a:solidFill>
                <a:ln w="9525" cap="flat">
                  <a:noFill/>
                  <a:prstDash val="solid"/>
                  <a:miter/>
                </a:ln>
              </p:spPr>
              <p:txBody>
                <a:bodyPr rtlCol="0" anchor="ctr"/>
                <a:lstStyle/>
                <a:p>
                  <a:endParaRPr lang="en-CA"/>
                </a:p>
              </p:txBody>
            </p:sp>
            <p:sp>
              <p:nvSpPr>
                <p:cNvPr id="165" name="Freeform: Shape 164">
                  <a:extLst>
                    <a:ext uri="{FF2B5EF4-FFF2-40B4-BE49-F238E27FC236}">
                      <a16:creationId xmlns:a16="http://schemas.microsoft.com/office/drawing/2014/main" id="{5A7DEDDA-A8EF-4D6F-80E6-C8E2DCBD868C}"/>
                    </a:ext>
                  </a:extLst>
                </p:cNvPr>
                <p:cNvSpPr/>
                <p:nvPr/>
              </p:nvSpPr>
              <p:spPr>
                <a:xfrm>
                  <a:off x="3240079" y="1142330"/>
                  <a:ext cx="61242" cy="68163"/>
                </a:xfrm>
                <a:custGeom>
                  <a:avLst/>
                  <a:gdLst>
                    <a:gd name="connsiteX0" fmla="*/ 17535 w 61242"/>
                    <a:gd name="connsiteY0" fmla="*/ 21373 h 68163"/>
                    <a:gd name="connsiteX1" fmla="*/ 1871 w 61242"/>
                    <a:gd name="connsiteY1" fmla="*/ 18545 h 68163"/>
                    <a:gd name="connsiteX2" fmla="*/ 10949 w 61242"/>
                    <a:gd name="connsiteY2" fmla="*/ 4555 h 68163"/>
                    <a:gd name="connsiteX3" fmla="*/ 30111 w 61242"/>
                    <a:gd name="connsiteY3" fmla="*/ 16 h 68163"/>
                    <a:gd name="connsiteX4" fmla="*/ 47300 w 61242"/>
                    <a:gd name="connsiteY4" fmla="*/ 2769 h 68163"/>
                    <a:gd name="connsiteX5" fmla="*/ 55263 w 61242"/>
                    <a:gd name="connsiteY5" fmla="*/ 9690 h 68163"/>
                    <a:gd name="connsiteX6" fmla="*/ 57570 w 61242"/>
                    <a:gd name="connsiteY6" fmla="*/ 25131 h 68163"/>
                    <a:gd name="connsiteX7" fmla="*/ 57384 w 61242"/>
                    <a:gd name="connsiteY7" fmla="*/ 45260 h 68163"/>
                    <a:gd name="connsiteX8" fmla="*/ 58202 w 61242"/>
                    <a:gd name="connsiteY8" fmla="*/ 57947 h 68163"/>
                    <a:gd name="connsiteX9" fmla="*/ 61327 w 61242"/>
                    <a:gd name="connsiteY9" fmla="*/ 66691 h 68163"/>
                    <a:gd name="connsiteX10" fmla="*/ 44249 w 61242"/>
                    <a:gd name="connsiteY10" fmla="*/ 66691 h 68163"/>
                    <a:gd name="connsiteX11" fmla="*/ 42575 w 61242"/>
                    <a:gd name="connsiteY11" fmla="*/ 61594 h 68163"/>
                    <a:gd name="connsiteX12" fmla="*/ 41980 w 61242"/>
                    <a:gd name="connsiteY12" fmla="*/ 59584 h 68163"/>
                    <a:gd name="connsiteX13" fmla="*/ 32529 w 61242"/>
                    <a:gd name="connsiteY13" fmla="*/ 66021 h 68163"/>
                    <a:gd name="connsiteX14" fmla="*/ 21776 w 61242"/>
                    <a:gd name="connsiteY14" fmla="*/ 68179 h 68163"/>
                    <a:gd name="connsiteX15" fmla="*/ 5889 w 61242"/>
                    <a:gd name="connsiteY15" fmla="*/ 62710 h 68163"/>
                    <a:gd name="connsiteX16" fmla="*/ 85 w 61242"/>
                    <a:gd name="connsiteY16" fmla="*/ 48906 h 68163"/>
                    <a:gd name="connsiteX17" fmla="*/ 2726 w 61242"/>
                    <a:gd name="connsiteY17" fmla="*/ 39046 h 68163"/>
                    <a:gd name="connsiteX18" fmla="*/ 10131 w 61242"/>
                    <a:gd name="connsiteY18" fmla="*/ 32386 h 68163"/>
                    <a:gd name="connsiteX19" fmla="*/ 23860 w 61242"/>
                    <a:gd name="connsiteY19" fmla="*/ 28368 h 68163"/>
                    <a:gd name="connsiteX20" fmla="*/ 40603 w 61242"/>
                    <a:gd name="connsiteY20" fmla="*/ 24163 h 68163"/>
                    <a:gd name="connsiteX21" fmla="*/ 40603 w 61242"/>
                    <a:gd name="connsiteY21" fmla="*/ 22415 h 68163"/>
                    <a:gd name="connsiteX22" fmla="*/ 38147 w 61242"/>
                    <a:gd name="connsiteY22" fmla="*/ 15345 h 68163"/>
                    <a:gd name="connsiteX23" fmla="*/ 28883 w 61242"/>
                    <a:gd name="connsiteY23" fmla="*/ 13224 h 68163"/>
                    <a:gd name="connsiteX24" fmla="*/ 21702 w 61242"/>
                    <a:gd name="connsiteY24" fmla="*/ 15048 h 68163"/>
                    <a:gd name="connsiteX25" fmla="*/ 17535 w 61242"/>
                    <a:gd name="connsiteY25" fmla="*/ 21373 h 68163"/>
                    <a:gd name="connsiteX26" fmla="*/ 40603 w 61242"/>
                    <a:gd name="connsiteY26" fmla="*/ 35363 h 68163"/>
                    <a:gd name="connsiteX27" fmla="*/ 30111 w 61242"/>
                    <a:gd name="connsiteY27" fmla="*/ 38004 h 68163"/>
                    <a:gd name="connsiteX28" fmla="*/ 20735 w 61242"/>
                    <a:gd name="connsiteY28" fmla="*/ 41018 h 68163"/>
                    <a:gd name="connsiteX29" fmla="*/ 17349 w 61242"/>
                    <a:gd name="connsiteY29" fmla="*/ 47120 h 68163"/>
                    <a:gd name="connsiteX30" fmla="*/ 20065 w 61242"/>
                    <a:gd name="connsiteY30" fmla="*/ 53371 h 68163"/>
                    <a:gd name="connsiteX31" fmla="*/ 26948 w 61242"/>
                    <a:gd name="connsiteY31" fmla="*/ 56013 h 68163"/>
                    <a:gd name="connsiteX32" fmla="*/ 35841 w 61242"/>
                    <a:gd name="connsiteY32" fmla="*/ 52924 h 68163"/>
                    <a:gd name="connsiteX33" fmla="*/ 39933 w 61242"/>
                    <a:gd name="connsiteY33" fmla="*/ 47232 h 68163"/>
                    <a:gd name="connsiteX34" fmla="*/ 40603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35" y="21373"/>
                      </a:moveTo>
                      <a:lnTo>
                        <a:pt x="1871" y="18545"/>
                      </a:lnTo>
                      <a:cubicBezTo>
                        <a:pt x="3657" y="12257"/>
                        <a:pt x="6670" y="7606"/>
                        <a:pt x="10949" y="4555"/>
                      </a:cubicBezTo>
                      <a:cubicBezTo>
                        <a:pt x="15265" y="1541"/>
                        <a:pt x="21665" y="16"/>
                        <a:pt x="30111" y="16"/>
                      </a:cubicBezTo>
                      <a:cubicBezTo>
                        <a:pt x="37813" y="16"/>
                        <a:pt x="43543" y="946"/>
                        <a:pt x="47300" y="2769"/>
                      </a:cubicBezTo>
                      <a:cubicBezTo>
                        <a:pt x="51058" y="4555"/>
                        <a:pt x="53737" y="6899"/>
                        <a:pt x="55263" y="9690"/>
                      </a:cubicBezTo>
                      <a:cubicBezTo>
                        <a:pt x="56788" y="12480"/>
                        <a:pt x="57570" y="17652"/>
                        <a:pt x="57570" y="25131"/>
                      </a:cubicBezTo>
                      <a:lnTo>
                        <a:pt x="57384" y="45260"/>
                      </a:lnTo>
                      <a:cubicBezTo>
                        <a:pt x="57384" y="50990"/>
                        <a:pt x="57644" y="55231"/>
                        <a:pt x="58202" y="57947"/>
                      </a:cubicBezTo>
                      <a:cubicBezTo>
                        <a:pt x="58760" y="60663"/>
                        <a:pt x="59802" y="63566"/>
                        <a:pt x="61327" y="66691"/>
                      </a:cubicBezTo>
                      <a:lnTo>
                        <a:pt x="44249" y="66691"/>
                      </a:lnTo>
                      <a:cubicBezTo>
                        <a:pt x="43803" y="65538"/>
                        <a:pt x="43245" y="63863"/>
                        <a:pt x="42575" y="61594"/>
                      </a:cubicBezTo>
                      <a:cubicBezTo>
                        <a:pt x="42315" y="60589"/>
                        <a:pt x="42091" y="59882"/>
                        <a:pt x="41980" y="59584"/>
                      </a:cubicBezTo>
                      <a:cubicBezTo>
                        <a:pt x="39040" y="62449"/>
                        <a:pt x="35878" y="64570"/>
                        <a:pt x="32529" y="66021"/>
                      </a:cubicBezTo>
                      <a:cubicBezTo>
                        <a:pt x="29143" y="67435"/>
                        <a:pt x="25572" y="68179"/>
                        <a:pt x="21776" y="68179"/>
                      </a:cubicBezTo>
                      <a:cubicBezTo>
                        <a:pt x="15042" y="68179"/>
                        <a:pt x="9759" y="66356"/>
                        <a:pt x="5889" y="62710"/>
                      </a:cubicBezTo>
                      <a:cubicBezTo>
                        <a:pt x="2019" y="59063"/>
                        <a:pt x="85" y="54450"/>
                        <a:pt x="85" y="48906"/>
                      </a:cubicBezTo>
                      <a:cubicBezTo>
                        <a:pt x="85" y="45185"/>
                        <a:pt x="978" y="41911"/>
                        <a:pt x="2726" y="39046"/>
                      </a:cubicBezTo>
                      <a:cubicBezTo>
                        <a:pt x="4512" y="36144"/>
                        <a:pt x="6968" y="33949"/>
                        <a:pt x="10131" y="32386"/>
                      </a:cubicBezTo>
                      <a:cubicBezTo>
                        <a:pt x="13293" y="30861"/>
                        <a:pt x="17870" y="29521"/>
                        <a:pt x="23860" y="28368"/>
                      </a:cubicBezTo>
                      <a:cubicBezTo>
                        <a:pt x="31934" y="26879"/>
                        <a:pt x="37515" y="25466"/>
                        <a:pt x="40603" y="24163"/>
                      </a:cubicBezTo>
                      <a:lnTo>
                        <a:pt x="40603" y="22415"/>
                      </a:lnTo>
                      <a:cubicBezTo>
                        <a:pt x="40603" y="19103"/>
                        <a:pt x="39785" y="16759"/>
                        <a:pt x="38147" y="15345"/>
                      </a:cubicBezTo>
                      <a:cubicBezTo>
                        <a:pt x="36510" y="13931"/>
                        <a:pt x="33422" y="13224"/>
                        <a:pt x="28883" y="13224"/>
                      </a:cubicBezTo>
                      <a:cubicBezTo>
                        <a:pt x="25832" y="13224"/>
                        <a:pt x="23414" y="13820"/>
                        <a:pt x="21702" y="15048"/>
                      </a:cubicBezTo>
                      <a:cubicBezTo>
                        <a:pt x="19990" y="16238"/>
                        <a:pt x="18614" y="18359"/>
                        <a:pt x="17535" y="21373"/>
                      </a:cubicBezTo>
                      <a:moveTo>
                        <a:pt x="40603" y="35363"/>
                      </a:moveTo>
                      <a:cubicBezTo>
                        <a:pt x="38408" y="36107"/>
                        <a:pt x="34910" y="37000"/>
                        <a:pt x="30111" y="38004"/>
                      </a:cubicBezTo>
                      <a:cubicBezTo>
                        <a:pt x="25348" y="39046"/>
                        <a:pt x="22186" y="40051"/>
                        <a:pt x="20735" y="41018"/>
                      </a:cubicBezTo>
                      <a:cubicBezTo>
                        <a:pt x="18465" y="42618"/>
                        <a:pt x="17349" y="44664"/>
                        <a:pt x="17349" y="47120"/>
                      </a:cubicBezTo>
                      <a:cubicBezTo>
                        <a:pt x="17349" y="49539"/>
                        <a:pt x="18242" y="51622"/>
                        <a:pt x="20065" y="53371"/>
                      </a:cubicBezTo>
                      <a:cubicBezTo>
                        <a:pt x="21851" y="55120"/>
                        <a:pt x="24158" y="56013"/>
                        <a:pt x="26948" y="56013"/>
                      </a:cubicBezTo>
                      <a:cubicBezTo>
                        <a:pt x="30036" y="56013"/>
                        <a:pt x="33013" y="54971"/>
                        <a:pt x="35841" y="52924"/>
                      </a:cubicBezTo>
                      <a:cubicBezTo>
                        <a:pt x="37924" y="51399"/>
                        <a:pt x="39301" y="49464"/>
                        <a:pt x="39933" y="47232"/>
                      </a:cubicBezTo>
                      <a:cubicBezTo>
                        <a:pt x="40380" y="45743"/>
                        <a:pt x="40603" y="42953"/>
                        <a:pt x="40603" y="38823"/>
                      </a:cubicBezTo>
                      <a:close/>
                    </a:path>
                  </a:pathLst>
                </a:custGeom>
                <a:solidFill>
                  <a:srgbClr val="000000"/>
                </a:solidFill>
                <a:ln w="9525" cap="flat">
                  <a:noFill/>
                  <a:prstDash val="solid"/>
                  <a:miter/>
                </a:ln>
              </p:spPr>
              <p:txBody>
                <a:bodyPr rtlCol="0" anchor="ctr"/>
                <a:lstStyle/>
                <a:p>
                  <a:endParaRPr lang="en-CA"/>
                </a:p>
              </p:txBody>
            </p:sp>
            <p:sp>
              <p:nvSpPr>
                <p:cNvPr id="166" name="Freeform: Shape 165">
                  <a:extLst>
                    <a:ext uri="{FF2B5EF4-FFF2-40B4-BE49-F238E27FC236}">
                      <a16:creationId xmlns:a16="http://schemas.microsoft.com/office/drawing/2014/main" id="{C321566A-0E2A-4D4F-A6A3-D9D85CC38436}"/>
                    </a:ext>
                  </a:extLst>
                </p:cNvPr>
                <p:cNvSpPr/>
                <p:nvPr/>
              </p:nvSpPr>
              <p:spPr>
                <a:xfrm>
                  <a:off x="3310711" y="1142330"/>
                  <a:ext cx="63586" cy="93129"/>
                </a:xfrm>
                <a:custGeom>
                  <a:avLst/>
                  <a:gdLst>
                    <a:gd name="connsiteX0" fmla="*/ 2362 w 63586"/>
                    <a:gd name="connsiteY0" fmla="*/ 71007 h 93129"/>
                    <a:gd name="connsiteX1" fmla="*/ 22044 w 63586"/>
                    <a:gd name="connsiteY1" fmla="*/ 73388 h 93129"/>
                    <a:gd name="connsiteX2" fmla="*/ 24314 w 63586"/>
                    <a:gd name="connsiteY2" fmla="*/ 78114 h 93129"/>
                    <a:gd name="connsiteX3" fmla="*/ 32053 w 63586"/>
                    <a:gd name="connsiteY3" fmla="*/ 79937 h 93129"/>
                    <a:gd name="connsiteX4" fmla="*/ 42173 w 63586"/>
                    <a:gd name="connsiteY4" fmla="*/ 77927 h 93129"/>
                    <a:gd name="connsiteX5" fmla="*/ 45633 w 63586"/>
                    <a:gd name="connsiteY5" fmla="*/ 73574 h 93129"/>
                    <a:gd name="connsiteX6" fmla="*/ 46415 w 63586"/>
                    <a:gd name="connsiteY6" fmla="*/ 65649 h 93129"/>
                    <a:gd name="connsiteX7" fmla="*/ 46415 w 63586"/>
                    <a:gd name="connsiteY7" fmla="*/ 56124 h 93129"/>
                    <a:gd name="connsiteX8" fmla="*/ 26918 w 63586"/>
                    <a:gd name="connsiteY8" fmla="*/ 66691 h 93129"/>
                    <a:gd name="connsiteX9" fmla="*/ 6082 w 63586"/>
                    <a:gd name="connsiteY9" fmla="*/ 55566 h 93129"/>
                    <a:gd name="connsiteX10" fmla="*/ 92 w 63586"/>
                    <a:gd name="connsiteY10" fmla="*/ 33725 h 93129"/>
                    <a:gd name="connsiteX11" fmla="*/ 7980 w 63586"/>
                    <a:gd name="connsiteY11" fmla="*/ 8685 h 93129"/>
                    <a:gd name="connsiteX12" fmla="*/ 27588 w 63586"/>
                    <a:gd name="connsiteY12" fmla="*/ 16 h 93129"/>
                    <a:gd name="connsiteX13" fmla="*/ 47531 w 63586"/>
                    <a:gd name="connsiteY13" fmla="*/ 10657 h 93129"/>
                    <a:gd name="connsiteX14" fmla="*/ 47531 w 63586"/>
                    <a:gd name="connsiteY14" fmla="*/ 1504 h 93129"/>
                    <a:gd name="connsiteX15" fmla="*/ 63679 w 63586"/>
                    <a:gd name="connsiteY15" fmla="*/ 1504 h 93129"/>
                    <a:gd name="connsiteX16" fmla="*/ 63679 w 63586"/>
                    <a:gd name="connsiteY16" fmla="*/ 59994 h 93129"/>
                    <a:gd name="connsiteX17" fmla="*/ 61781 w 63586"/>
                    <a:gd name="connsiteY17" fmla="*/ 77258 h 93129"/>
                    <a:gd name="connsiteX18" fmla="*/ 56423 w 63586"/>
                    <a:gd name="connsiteY18" fmla="*/ 86225 h 93129"/>
                    <a:gd name="connsiteX19" fmla="*/ 47271 w 63586"/>
                    <a:gd name="connsiteY19" fmla="*/ 91322 h 93129"/>
                    <a:gd name="connsiteX20" fmla="*/ 32723 w 63586"/>
                    <a:gd name="connsiteY20" fmla="*/ 93145 h 93129"/>
                    <a:gd name="connsiteX21" fmla="*/ 9208 w 63586"/>
                    <a:gd name="connsiteY21" fmla="*/ 87490 h 93129"/>
                    <a:gd name="connsiteX22" fmla="*/ 2287 w 63586"/>
                    <a:gd name="connsiteY22" fmla="*/ 73091 h 93129"/>
                    <a:gd name="connsiteX23" fmla="*/ 2362 w 63586"/>
                    <a:gd name="connsiteY23" fmla="*/ 71007 h 93129"/>
                    <a:gd name="connsiteX24" fmla="*/ 17765 w 63586"/>
                    <a:gd name="connsiteY24" fmla="*/ 32758 h 93129"/>
                    <a:gd name="connsiteX25" fmla="*/ 21784 w 63586"/>
                    <a:gd name="connsiteY25" fmla="*/ 47939 h 93129"/>
                    <a:gd name="connsiteX26" fmla="*/ 31681 w 63586"/>
                    <a:gd name="connsiteY26" fmla="*/ 52738 h 93129"/>
                    <a:gd name="connsiteX27" fmla="*/ 42359 w 63586"/>
                    <a:gd name="connsiteY27" fmla="*/ 47827 h 93129"/>
                    <a:gd name="connsiteX28" fmla="*/ 46750 w 63586"/>
                    <a:gd name="connsiteY28" fmla="*/ 33167 h 93129"/>
                    <a:gd name="connsiteX29" fmla="*/ 42545 w 63586"/>
                    <a:gd name="connsiteY29" fmla="*/ 18136 h 93129"/>
                    <a:gd name="connsiteX30" fmla="*/ 32016 w 63586"/>
                    <a:gd name="connsiteY30" fmla="*/ 13224 h 93129"/>
                    <a:gd name="connsiteX31" fmla="*/ 21784 w 63586"/>
                    <a:gd name="connsiteY31" fmla="*/ 18024 h 93129"/>
                    <a:gd name="connsiteX32" fmla="*/ 1776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2" y="71007"/>
                      </a:moveTo>
                      <a:lnTo>
                        <a:pt x="22044" y="73388"/>
                      </a:lnTo>
                      <a:cubicBezTo>
                        <a:pt x="22379" y="75658"/>
                        <a:pt x="23123" y="77258"/>
                        <a:pt x="24314" y="78114"/>
                      </a:cubicBezTo>
                      <a:cubicBezTo>
                        <a:pt x="25951" y="79341"/>
                        <a:pt x="28555" y="79937"/>
                        <a:pt x="32053" y="79937"/>
                      </a:cubicBezTo>
                      <a:cubicBezTo>
                        <a:pt x="36555" y="79937"/>
                        <a:pt x="39941" y="79267"/>
                        <a:pt x="42173" y="77927"/>
                      </a:cubicBezTo>
                      <a:cubicBezTo>
                        <a:pt x="43699" y="77035"/>
                        <a:pt x="44852" y="75583"/>
                        <a:pt x="45633" y="73574"/>
                      </a:cubicBezTo>
                      <a:cubicBezTo>
                        <a:pt x="46154" y="72123"/>
                        <a:pt x="46415" y="69481"/>
                        <a:pt x="46415" y="65649"/>
                      </a:cubicBezTo>
                      <a:lnTo>
                        <a:pt x="46415" y="56124"/>
                      </a:lnTo>
                      <a:cubicBezTo>
                        <a:pt x="41280" y="63156"/>
                        <a:pt x="34769" y="66691"/>
                        <a:pt x="26918" y="66691"/>
                      </a:cubicBezTo>
                      <a:cubicBezTo>
                        <a:pt x="18137" y="66691"/>
                        <a:pt x="11217" y="62970"/>
                        <a:pt x="6082" y="55566"/>
                      </a:cubicBezTo>
                      <a:cubicBezTo>
                        <a:pt x="2064" y="49725"/>
                        <a:pt x="92" y="42432"/>
                        <a:pt x="92" y="33725"/>
                      </a:cubicBezTo>
                      <a:cubicBezTo>
                        <a:pt x="92" y="22787"/>
                        <a:pt x="2697" y="14452"/>
                        <a:pt x="7980" y="8685"/>
                      </a:cubicBezTo>
                      <a:cubicBezTo>
                        <a:pt x="13226" y="2918"/>
                        <a:pt x="19775" y="16"/>
                        <a:pt x="27588" y="16"/>
                      </a:cubicBezTo>
                      <a:cubicBezTo>
                        <a:pt x="35625" y="16"/>
                        <a:pt x="42285" y="3551"/>
                        <a:pt x="47531" y="10657"/>
                      </a:cubicBezTo>
                      <a:lnTo>
                        <a:pt x="47531" y="1504"/>
                      </a:lnTo>
                      <a:lnTo>
                        <a:pt x="63679" y="1504"/>
                      </a:lnTo>
                      <a:lnTo>
                        <a:pt x="63679" y="59994"/>
                      </a:lnTo>
                      <a:cubicBezTo>
                        <a:pt x="63679" y="67696"/>
                        <a:pt x="63046" y="73463"/>
                        <a:pt x="61781" y="77258"/>
                      </a:cubicBezTo>
                      <a:cubicBezTo>
                        <a:pt x="60516" y="81053"/>
                        <a:pt x="58730" y="84029"/>
                        <a:pt x="56423" y="86225"/>
                      </a:cubicBezTo>
                      <a:cubicBezTo>
                        <a:pt x="54154" y="88383"/>
                        <a:pt x="51066" y="90094"/>
                        <a:pt x="47271" y="91322"/>
                      </a:cubicBezTo>
                      <a:cubicBezTo>
                        <a:pt x="43438" y="92550"/>
                        <a:pt x="38601" y="93145"/>
                        <a:pt x="32723" y="93145"/>
                      </a:cubicBezTo>
                      <a:cubicBezTo>
                        <a:pt x="21672" y="93145"/>
                        <a:pt x="13859" y="91248"/>
                        <a:pt x="9208" y="87490"/>
                      </a:cubicBezTo>
                      <a:cubicBezTo>
                        <a:pt x="4594" y="83695"/>
                        <a:pt x="2287" y="78895"/>
                        <a:pt x="2287" y="73091"/>
                      </a:cubicBezTo>
                      <a:cubicBezTo>
                        <a:pt x="2287" y="72495"/>
                        <a:pt x="2324" y="71788"/>
                        <a:pt x="2362" y="71007"/>
                      </a:cubicBezTo>
                      <a:moveTo>
                        <a:pt x="17765" y="32758"/>
                      </a:moveTo>
                      <a:cubicBezTo>
                        <a:pt x="17765" y="39641"/>
                        <a:pt x="19105" y="44739"/>
                        <a:pt x="21784" y="47939"/>
                      </a:cubicBezTo>
                      <a:cubicBezTo>
                        <a:pt x="24463" y="51138"/>
                        <a:pt x="27774" y="52738"/>
                        <a:pt x="31681" y="52738"/>
                      </a:cubicBezTo>
                      <a:cubicBezTo>
                        <a:pt x="35922" y="52738"/>
                        <a:pt x="39457" y="51101"/>
                        <a:pt x="42359" y="47827"/>
                      </a:cubicBezTo>
                      <a:cubicBezTo>
                        <a:pt x="45299" y="44516"/>
                        <a:pt x="46750" y="39641"/>
                        <a:pt x="46750" y="33167"/>
                      </a:cubicBezTo>
                      <a:cubicBezTo>
                        <a:pt x="46750" y="26433"/>
                        <a:pt x="45336" y="21410"/>
                        <a:pt x="42545" y="18136"/>
                      </a:cubicBezTo>
                      <a:cubicBezTo>
                        <a:pt x="39792" y="14861"/>
                        <a:pt x="36257" y="13224"/>
                        <a:pt x="32016" y="13224"/>
                      </a:cubicBezTo>
                      <a:cubicBezTo>
                        <a:pt x="27848" y="13224"/>
                        <a:pt x="24463" y="14824"/>
                        <a:pt x="21784" y="18024"/>
                      </a:cubicBezTo>
                      <a:cubicBezTo>
                        <a:pt x="19105" y="21261"/>
                        <a:pt x="17765" y="26135"/>
                        <a:pt x="17765" y="32758"/>
                      </a:cubicBezTo>
                      <a:close/>
                    </a:path>
                  </a:pathLst>
                </a:custGeom>
                <a:solidFill>
                  <a:srgbClr val="000000"/>
                </a:solidFill>
                <a:ln w="9525" cap="flat">
                  <a:noFill/>
                  <a:prstDash val="solid"/>
                  <a:miter/>
                </a:ln>
              </p:spPr>
              <p:txBody>
                <a:bodyPr rtlCol="0" anchor="ctr"/>
                <a:lstStyle/>
                <a:p>
                  <a:endParaRPr lang="en-CA"/>
                </a:p>
              </p:txBody>
            </p:sp>
            <p:sp>
              <p:nvSpPr>
                <p:cNvPr id="167" name="Freeform: Shape 166">
                  <a:extLst>
                    <a:ext uri="{FF2B5EF4-FFF2-40B4-BE49-F238E27FC236}">
                      <a16:creationId xmlns:a16="http://schemas.microsoft.com/office/drawing/2014/main" id="{037D06C2-1C58-4A67-8EB3-88478EF39CDA}"/>
                    </a:ext>
                  </a:extLst>
                </p:cNvPr>
                <p:cNvSpPr/>
                <p:nvPr/>
              </p:nvSpPr>
              <p:spPr>
                <a:xfrm>
                  <a:off x="3386318" y="1142330"/>
                  <a:ext cx="60925" cy="68163"/>
                </a:xfrm>
                <a:custGeom>
                  <a:avLst/>
                  <a:gdLst>
                    <a:gd name="connsiteX0" fmla="*/ 42888 w 60925"/>
                    <a:gd name="connsiteY0" fmla="*/ 45929 h 68163"/>
                    <a:gd name="connsiteX1" fmla="*/ 60078 w 60925"/>
                    <a:gd name="connsiteY1" fmla="*/ 48832 h 68163"/>
                    <a:gd name="connsiteX2" fmla="*/ 49623 w 60925"/>
                    <a:gd name="connsiteY2" fmla="*/ 63231 h 68163"/>
                    <a:gd name="connsiteX3" fmla="*/ 31726 w 60925"/>
                    <a:gd name="connsiteY3" fmla="*/ 68179 h 68163"/>
                    <a:gd name="connsiteX4" fmla="*/ 6537 w 60925"/>
                    <a:gd name="connsiteY4" fmla="*/ 57054 h 68163"/>
                    <a:gd name="connsiteX5" fmla="*/ 100 w 60925"/>
                    <a:gd name="connsiteY5" fmla="*/ 34581 h 68163"/>
                    <a:gd name="connsiteX6" fmla="*/ 8583 w 60925"/>
                    <a:gd name="connsiteY6" fmla="*/ 9206 h 68163"/>
                    <a:gd name="connsiteX7" fmla="*/ 30015 w 60925"/>
                    <a:gd name="connsiteY7" fmla="*/ 16 h 68163"/>
                    <a:gd name="connsiteX8" fmla="*/ 52971 w 60925"/>
                    <a:gd name="connsiteY8" fmla="*/ 9615 h 68163"/>
                    <a:gd name="connsiteX9" fmla="*/ 61008 w 60925"/>
                    <a:gd name="connsiteY9" fmla="*/ 39083 h 68163"/>
                    <a:gd name="connsiteX10" fmla="*/ 17773 w 60925"/>
                    <a:gd name="connsiteY10" fmla="*/ 39083 h 68163"/>
                    <a:gd name="connsiteX11" fmla="*/ 21978 w 60925"/>
                    <a:gd name="connsiteY11" fmla="*/ 50990 h 68163"/>
                    <a:gd name="connsiteX12" fmla="*/ 31912 w 60925"/>
                    <a:gd name="connsiteY12" fmla="*/ 55268 h 68163"/>
                    <a:gd name="connsiteX13" fmla="*/ 38721 w 60925"/>
                    <a:gd name="connsiteY13" fmla="*/ 53073 h 68163"/>
                    <a:gd name="connsiteX14" fmla="*/ 42888 w 60925"/>
                    <a:gd name="connsiteY14" fmla="*/ 45929 h 68163"/>
                    <a:gd name="connsiteX15" fmla="*/ 43893 w 60925"/>
                    <a:gd name="connsiteY15" fmla="*/ 28517 h 68163"/>
                    <a:gd name="connsiteX16" fmla="*/ 40023 w 60925"/>
                    <a:gd name="connsiteY16" fmla="*/ 17131 h 68163"/>
                    <a:gd name="connsiteX17" fmla="*/ 31056 w 60925"/>
                    <a:gd name="connsiteY17" fmla="*/ 13224 h 68163"/>
                    <a:gd name="connsiteX18" fmla="*/ 21717 w 60925"/>
                    <a:gd name="connsiteY18" fmla="*/ 17317 h 68163"/>
                    <a:gd name="connsiteX19" fmla="*/ 1810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88" y="45929"/>
                      </a:moveTo>
                      <a:lnTo>
                        <a:pt x="60078" y="48832"/>
                      </a:lnTo>
                      <a:cubicBezTo>
                        <a:pt x="57883" y="55120"/>
                        <a:pt x="54385" y="59919"/>
                        <a:pt x="49623" y="63231"/>
                      </a:cubicBezTo>
                      <a:cubicBezTo>
                        <a:pt x="44860" y="66505"/>
                        <a:pt x="38870" y="68179"/>
                        <a:pt x="31726" y="68179"/>
                      </a:cubicBezTo>
                      <a:cubicBezTo>
                        <a:pt x="20378" y="68179"/>
                        <a:pt x="12006" y="64459"/>
                        <a:pt x="6537" y="57054"/>
                      </a:cubicBezTo>
                      <a:cubicBezTo>
                        <a:pt x="2258" y="51101"/>
                        <a:pt x="100" y="43623"/>
                        <a:pt x="100" y="34581"/>
                      </a:cubicBezTo>
                      <a:cubicBezTo>
                        <a:pt x="100" y="23791"/>
                        <a:pt x="2928" y="15308"/>
                        <a:pt x="8583" y="9206"/>
                      </a:cubicBezTo>
                      <a:cubicBezTo>
                        <a:pt x="14239" y="3067"/>
                        <a:pt x="21382" y="16"/>
                        <a:pt x="30015" y="16"/>
                      </a:cubicBezTo>
                      <a:cubicBezTo>
                        <a:pt x="39688" y="16"/>
                        <a:pt x="47353" y="3216"/>
                        <a:pt x="52971" y="9615"/>
                      </a:cubicBezTo>
                      <a:cubicBezTo>
                        <a:pt x="58590" y="16015"/>
                        <a:pt x="61268" y="25838"/>
                        <a:pt x="61008" y="39083"/>
                      </a:cubicBezTo>
                      <a:lnTo>
                        <a:pt x="17773" y="39083"/>
                      </a:lnTo>
                      <a:cubicBezTo>
                        <a:pt x="17922" y="44181"/>
                        <a:pt x="19299" y="48162"/>
                        <a:pt x="21978" y="50990"/>
                      </a:cubicBezTo>
                      <a:cubicBezTo>
                        <a:pt x="24620" y="53854"/>
                        <a:pt x="27931" y="55268"/>
                        <a:pt x="31912" y="55268"/>
                      </a:cubicBezTo>
                      <a:cubicBezTo>
                        <a:pt x="34628" y="55268"/>
                        <a:pt x="36898" y="54524"/>
                        <a:pt x="38721" y="53073"/>
                      </a:cubicBezTo>
                      <a:cubicBezTo>
                        <a:pt x="40581" y="51585"/>
                        <a:pt x="41958" y="49204"/>
                        <a:pt x="42888" y="45929"/>
                      </a:cubicBezTo>
                      <a:moveTo>
                        <a:pt x="43893" y="28517"/>
                      </a:moveTo>
                      <a:cubicBezTo>
                        <a:pt x="43744" y="23531"/>
                        <a:pt x="42479" y="19698"/>
                        <a:pt x="40023" y="17131"/>
                      </a:cubicBezTo>
                      <a:cubicBezTo>
                        <a:pt x="37568" y="14527"/>
                        <a:pt x="34554" y="13224"/>
                        <a:pt x="31056" y="13224"/>
                      </a:cubicBezTo>
                      <a:cubicBezTo>
                        <a:pt x="27298" y="13224"/>
                        <a:pt x="24173" y="14601"/>
                        <a:pt x="21717" y="17317"/>
                      </a:cubicBezTo>
                      <a:cubicBezTo>
                        <a:pt x="19262" y="20071"/>
                        <a:pt x="18071" y="23791"/>
                        <a:pt x="18108" y="28517"/>
                      </a:cubicBezTo>
                      <a:close/>
                    </a:path>
                  </a:pathLst>
                </a:custGeom>
                <a:solidFill>
                  <a:srgbClr val="000000"/>
                </a:solidFill>
                <a:ln w="9525" cap="flat">
                  <a:noFill/>
                  <a:prstDash val="solid"/>
                  <a:miter/>
                </a:ln>
              </p:spPr>
              <p:txBody>
                <a:bodyPr rtlCol="0" anchor="ctr"/>
                <a:lstStyle/>
                <a:p>
                  <a:endParaRPr lang="en-CA"/>
                </a:p>
              </p:txBody>
            </p:sp>
            <p:sp>
              <p:nvSpPr>
                <p:cNvPr id="168" name="Freeform: Shape 167">
                  <a:extLst>
                    <a:ext uri="{FF2B5EF4-FFF2-40B4-BE49-F238E27FC236}">
                      <a16:creationId xmlns:a16="http://schemas.microsoft.com/office/drawing/2014/main" id="{B0DAC368-31D9-4B20-B488-E74D2B7EB86A}"/>
                    </a:ext>
                  </a:extLst>
                </p:cNvPr>
                <p:cNvSpPr/>
                <p:nvPr/>
              </p:nvSpPr>
              <p:spPr>
                <a:xfrm>
                  <a:off x="3492220" y="1142330"/>
                  <a:ext cx="67307" cy="68163"/>
                </a:xfrm>
                <a:custGeom>
                  <a:avLst/>
                  <a:gdLst>
                    <a:gd name="connsiteX0" fmla="*/ 111 w 67307"/>
                    <a:gd name="connsiteY0" fmla="*/ 33167 h 68163"/>
                    <a:gd name="connsiteX1" fmla="*/ 4353 w 67307"/>
                    <a:gd name="connsiteY1" fmla="*/ 16536 h 68163"/>
                    <a:gd name="connsiteX2" fmla="*/ 16371 w 67307"/>
                    <a:gd name="connsiteY2" fmla="*/ 4258 h 68163"/>
                    <a:gd name="connsiteX3" fmla="*/ 33709 w 67307"/>
                    <a:gd name="connsiteY3" fmla="*/ 16 h 68163"/>
                    <a:gd name="connsiteX4" fmla="*/ 57968 w 67307"/>
                    <a:gd name="connsiteY4" fmla="*/ 9615 h 68163"/>
                    <a:gd name="connsiteX5" fmla="*/ 67419 w 67307"/>
                    <a:gd name="connsiteY5" fmla="*/ 33912 h 68163"/>
                    <a:gd name="connsiteX6" fmla="*/ 57856 w 67307"/>
                    <a:gd name="connsiteY6" fmla="*/ 58431 h 68163"/>
                    <a:gd name="connsiteX7" fmla="*/ 33821 w 67307"/>
                    <a:gd name="connsiteY7" fmla="*/ 68179 h 68163"/>
                    <a:gd name="connsiteX8" fmla="*/ 16743 w 67307"/>
                    <a:gd name="connsiteY8" fmla="*/ 64124 h 68163"/>
                    <a:gd name="connsiteX9" fmla="*/ 4353 w 67307"/>
                    <a:gd name="connsiteY9" fmla="*/ 52217 h 68163"/>
                    <a:gd name="connsiteX10" fmla="*/ 111 w 67307"/>
                    <a:gd name="connsiteY10" fmla="*/ 33167 h 68163"/>
                    <a:gd name="connsiteX11" fmla="*/ 17784 w 67307"/>
                    <a:gd name="connsiteY11" fmla="*/ 34098 h 68163"/>
                    <a:gd name="connsiteX12" fmla="*/ 22398 w 67307"/>
                    <a:gd name="connsiteY12" fmla="*/ 48943 h 68163"/>
                    <a:gd name="connsiteX13" fmla="*/ 33783 w 67307"/>
                    <a:gd name="connsiteY13" fmla="*/ 54115 h 68163"/>
                    <a:gd name="connsiteX14" fmla="*/ 45094 w 67307"/>
                    <a:gd name="connsiteY14" fmla="*/ 48943 h 68163"/>
                    <a:gd name="connsiteX15" fmla="*/ 49671 w 67307"/>
                    <a:gd name="connsiteY15" fmla="*/ 33986 h 68163"/>
                    <a:gd name="connsiteX16" fmla="*/ 45094 w 67307"/>
                    <a:gd name="connsiteY16" fmla="*/ 19252 h 68163"/>
                    <a:gd name="connsiteX17" fmla="*/ 33783 w 67307"/>
                    <a:gd name="connsiteY17" fmla="*/ 14080 h 68163"/>
                    <a:gd name="connsiteX18" fmla="*/ 22398 w 67307"/>
                    <a:gd name="connsiteY18" fmla="*/ 19252 h 68163"/>
                    <a:gd name="connsiteX19" fmla="*/ 1778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1" y="33167"/>
                      </a:moveTo>
                      <a:cubicBezTo>
                        <a:pt x="111" y="27438"/>
                        <a:pt x="1525" y="21894"/>
                        <a:pt x="4353" y="16536"/>
                      </a:cubicBezTo>
                      <a:cubicBezTo>
                        <a:pt x="7180" y="11178"/>
                        <a:pt x="11199" y="7085"/>
                        <a:pt x="16371" y="4258"/>
                      </a:cubicBezTo>
                      <a:cubicBezTo>
                        <a:pt x="21542" y="1430"/>
                        <a:pt x="27309" y="16"/>
                        <a:pt x="33709" y="16"/>
                      </a:cubicBezTo>
                      <a:cubicBezTo>
                        <a:pt x="43569" y="16"/>
                        <a:pt x="51643" y="3216"/>
                        <a:pt x="57968" y="9615"/>
                      </a:cubicBezTo>
                      <a:cubicBezTo>
                        <a:pt x="64256" y="16015"/>
                        <a:pt x="67419" y="24126"/>
                        <a:pt x="67419" y="33912"/>
                      </a:cubicBezTo>
                      <a:cubicBezTo>
                        <a:pt x="67419" y="43771"/>
                        <a:pt x="64219" y="51957"/>
                        <a:pt x="57856" y="58431"/>
                      </a:cubicBezTo>
                      <a:cubicBezTo>
                        <a:pt x="51494" y="64905"/>
                        <a:pt x="43494" y="68179"/>
                        <a:pt x="33821" y="68179"/>
                      </a:cubicBezTo>
                      <a:cubicBezTo>
                        <a:pt x="27868" y="68179"/>
                        <a:pt x="22138" y="66803"/>
                        <a:pt x="16743" y="64124"/>
                      </a:cubicBezTo>
                      <a:cubicBezTo>
                        <a:pt x="11310" y="61408"/>
                        <a:pt x="7180" y="57464"/>
                        <a:pt x="4353" y="52217"/>
                      </a:cubicBezTo>
                      <a:cubicBezTo>
                        <a:pt x="1525" y="47008"/>
                        <a:pt x="111" y="40646"/>
                        <a:pt x="111" y="33167"/>
                      </a:cubicBezTo>
                      <a:moveTo>
                        <a:pt x="17784" y="34098"/>
                      </a:moveTo>
                      <a:cubicBezTo>
                        <a:pt x="17784" y="40572"/>
                        <a:pt x="19347" y="45520"/>
                        <a:pt x="22398" y="48943"/>
                      </a:cubicBezTo>
                      <a:cubicBezTo>
                        <a:pt x="25486" y="52403"/>
                        <a:pt x="29244" y="54115"/>
                        <a:pt x="33783" y="54115"/>
                      </a:cubicBezTo>
                      <a:cubicBezTo>
                        <a:pt x="38248" y="54115"/>
                        <a:pt x="42043" y="52403"/>
                        <a:pt x="45094" y="48943"/>
                      </a:cubicBezTo>
                      <a:cubicBezTo>
                        <a:pt x="48145" y="45520"/>
                        <a:pt x="49671" y="40534"/>
                        <a:pt x="49671" y="33986"/>
                      </a:cubicBezTo>
                      <a:cubicBezTo>
                        <a:pt x="49671" y="27586"/>
                        <a:pt x="48145" y="22675"/>
                        <a:pt x="45094" y="19252"/>
                      </a:cubicBezTo>
                      <a:cubicBezTo>
                        <a:pt x="42043" y="15792"/>
                        <a:pt x="38248" y="14080"/>
                        <a:pt x="33783" y="14080"/>
                      </a:cubicBezTo>
                      <a:cubicBezTo>
                        <a:pt x="29244" y="14080"/>
                        <a:pt x="25486" y="15792"/>
                        <a:pt x="22398" y="19252"/>
                      </a:cubicBezTo>
                      <a:cubicBezTo>
                        <a:pt x="19347" y="22675"/>
                        <a:pt x="17784" y="27624"/>
                        <a:pt x="17784" y="34098"/>
                      </a:cubicBezTo>
                      <a:close/>
                    </a:path>
                  </a:pathLst>
                </a:custGeom>
                <a:solidFill>
                  <a:srgbClr val="000000"/>
                </a:solidFill>
                <a:ln w="9525" cap="flat">
                  <a:noFill/>
                  <a:prstDash val="solid"/>
                  <a:miter/>
                </a:ln>
              </p:spPr>
              <p:txBody>
                <a:bodyPr rtlCol="0" anchor="ctr"/>
                <a:lstStyle/>
                <a:p>
                  <a:endParaRPr lang="en-CA"/>
                </a:p>
              </p:txBody>
            </p:sp>
            <p:sp>
              <p:nvSpPr>
                <p:cNvPr id="169" name="Freeform: Shape 168">
                  <a:extLst>
                    <a:ext uri="{FF2B5EF4-FFF2-40B4-BE49-F238E27FC236}">
                      <a16:creationId xmlns:a16="http://schemas.microsoft.com/office/drawing/2014/main" id="{91EA9FA3-A1CB-474F-86F8-01D0C607008A}"/>
                    </a:ext>
                  </a:extLst>
                </p:cNvPr>
                <p:cNvSpPr/>
                <p:nvPr/>
              </p:nvSpPr>
              <p:spPr>
                <a:xfrm>
                  <a:off x="3565486" y="1117476"/>
                  <a:ext cx="44053" cy="91529"/>
                </a:xfrm>
                <a:custGeom>
                  <a:avLst/>
                  <a:gdLst>
                    <a:gd name="connsiteX0" fmla="*/ 119 w 44053"/>
                    <a:gd name="connsiteY0" fmla="*/ 26359 h 91529"/>
                    <a:gd name="connsiteX1" fmla="*/ 9681 w 44053"/>
                    <a:gd name="connsiteY1" fmla="*/ 26359 h 91529"/>
                    <a:gd name="connsiteX2" fmla="*/ 9681 w 44053"/>
                    <a:gd name="connsiteY2" fmla="*/ 21447 h 91529"/>
                    <a:gd name="connsiteX3" fmla="*/ 11430 w 44053"/>
                    <a:gd name="connsiteY3" fmla="*/ 9169 h 91529"/>
                    <a:gd name="connsiteX4" fmla="*/ 17867 w 44053"/>
                    <a:gd name="connsiteY4" fmla="*/ 2546 h 91529"/>
                    <a:gd name="connsiteX5" fmla="*/ 29773 w 44053"/>
                    <a:gd name="connsiteY5" fmla="*/ 16 h 91529"/>
                    <a:gd name="connsiteX6" fmla="*/ 44172 w 44053"/>
                    <a:gd name="connsiteY6" fmla="*/ 2211 h 91529"/>
                    <a:gd name="connsiteX7" fmla="*/ 41865 w 44053"/>
                    <a:gd name="connsiteY7" fmla="*/ 14266 h 91529"/>
                    <a:gd name="connsiteX8" fmla="*/ 33940 w 44053"/>
                    <a:gd name="connsiteY8" fmla="*/ 13262 h 91529"/>
                    <a:gd name="connsiteX9" fmla="*/ 28545 w 44053"/>
                    <a:gd name="connsiteY9" fmla="*/ 15010 h 91529"/>
                    <a:gd name="connsiteX10" fmla="*/ 26945 w 44053"/>
                    <a:gd name="connsiteY10" fmla="*/ 21745 h 91529"/>
                    <a:gd name="connsiteX11" fmla="*/ 26945 w 44053"/>
                    <a:gd name="connsiteY11" fmla="*/ 26359 h 91529"/>
                    <a:gd name="connsiteX12" fmla="*/ 39819 w 44053"/>
                    <a:gd name="connsiteY12" fmla="*/ 26359 h 91529"/>
                    <a:gd name="connsiteX13" fmla="*/ 39819 w 44053"/>
                    <a:gd name="connsiteY13" fmla="*/ 39902 h 91529"/>
                    <a:gd name="connsiteX14" fmla="*/ 26945 w 44053"/>
                    <a:gd name="connsiteY14" fmla="*/ 39902 h 91529"/>
                    <a:gd name="connsiteX15" fmla="*/ 26945 w 44053"/>
                    <a:gd name="connsiteY15" fmla="*/ 91545 h 91529"/>
                    <a:gd name="connsiteX16" fmla="*/ 9681 w 44053"/>
                    <a:gd name="connsiteY16" fmla="*/ 91545 h 91529"/>
                    <a:gd name="connsiteX17" fmla="*/ 9681 w 44053"/>
                    <a:gd name="connsiteY17" fmla="*/ 39902 h 91529"/>
                    <a:gd name="connsiteX18" fmla="*/ 1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19" y="26359"/>
                      </a:moveTo>
                      <a:lnTo>
                        <a:pt x="9681" y="26359"/>
                      </a:lnTo>
                      <a:lnTo>
                        <a:pt x="9681" y="21447"/>
                      </a:lnTo>
                      <a:cubicBezTo>
                        <a:pt x="9681" y="15941"/>
                        <a:pt x="10277" y="11848"/>
                        <a:pt x="11430" y="9169"/>
                      </a:cubicBezTo>
                      <a:cubicBezTo>
                        <a:pt x="12583" y="6453"/>
                        <a:pt x="14742" y="4258"/>
                        <a:pt x="17867" y="2546"/>
                      </a:cubicBezTo>
                      <a:cubicBezTo>
                        <a:pt x="20992" y="872"/>
                        <a:pt x="24973" y="16"/>
                        <a:pt x="29773" y="16"/>
                      </a:cubicBezTo>
                      <a:cubicBezTo>
                        <a:pt x="34685" y="16"/>
                        <a:pt x="39484" y="760"/>
                        <a:pt x="44172" y="2211"/>
                      </a:cubicBezTo>
                      <a:lnTo>
                        <a:pt x="41865" y="14266"/>
                      </a:lnTo>
                      <a:cubicBezTo>
                        <a:pt x="39112" y="13597"/>
                        <a:pt x="36470" y="13262"/>
                        <a:pt x="33940" y="13262"/>
                      </a:cubicBezTo>
                      <a:cubicBezTo>
                        <a:pt x="31447" y="13262"/>
                        <a:pt x="29662" y="13857"/>
                        <a:pt x="28545" y="15010"/>
                      </a:cubicBezTo>
                      <a:cubicBezTo>
                        <a:pt x="27466" y="16201"/>
                        <a:pt x="26945" y="18433"/>
                        <a:pt x="26945" y="21745"/>
                      </a:cubicBezTo>
                      <a:lnTo>
                        <a:pt x="26945" y="26359"/>
                      </a:lnTo>
                      <a:lnTo>
                        <a:pt x="39819" y="26359"/>
                      </a:lnTo>
                      <a:lnTo>
                        <a:pt x="39819" y="39902"/>
                      </a:lnTo>
                      <a:lnTo>
                        <a:pt x="26945" y="39902"/>
                      </a:lnTo>
                      <a:lnTo>
                        <a:pt x="26945" y="91545"/>
                      </a:lnTo>
                      <a:lnTo>
                        <a:pt x="9681" y="91545"/>
                      </a:lnTo>
                      <a:lnTo>
                        <a:pt x="9681" y="39902"/>
                      </a:lnTo>
                      <a:lnTo>
                        <a:pt x="119" y="39902"/>
                      </a:lnTo>
                      <a:close/>
                    </a:path>
                  </a:pathLst>
                </a:custGeom>
                <a:solidFill>
                  <a:srgbClr val="000000"/>
                </a:solidFill>
                <a:ln w="9525" cap="flat">
                  <a:noFill/>
                  <a:prstDash val="solid"/>
                  <a:miter/>
                </a:ln>
              </p:spPr>
              <p:txBody>
                <a:bodyPr rtlCol="0" anchor="ctr"/>
                <a:lstStyle/>
                <a:p>
                  <a:endParaRPr lang="en-CA"/>
                </a:p>
              </p:txBody>
            </p:sp>
            <p:sp>
              <p:nvSpPr>
                <p:cNvPr id="170" name="Freeform: Shape 169">
                  <a:extLst>
                    <a:ext uri="{FF2B5EF4-FFF2-40B4-BE49-F238E27FC236}">
                      <a16:creationId xmlns:a16="http://schemas.microsoft.com/office/drawing/2014/main" id="{3B812D2B-EDB3-4626-A9B9-DE6F89A264BE}"/>
                    </a:ext>
                  </a:extLst>
                </p:cNvPr>
                <p:cNvSpPr/>
                <p:nvPr/>
              </p:nvSpPr>
              <p:spPr>
                <a:xfrm>
                  <a:off x="3646006" y="1142330"/>
                  <a:ext cx="61540" cy="68163"/>
                </a:xfrm>
                <a:custGeom>
                  <a:avLst/>
                  <a:gdLst>
                    <a:gd name="connsiteX0" fmla="*/ 60775 w 61540"/>
                    <a:gd name="connsiteY0" fmla="*/ 20777 h 68163"/>
                    <a:gd name="connsiteX1" fmla="*/ 43771 w 61540"/>
                    <a:gd name="connsiteY1" fmla="*/ 23828 h 68163"/>
                    <a:gd name="connsiteX2" fmla="*/ 39902 w 61540"/>
                    <a:gd name="connsiteY2" fmla="*/ 16164 h 68163"/>
                    <a:gd name="connsiteX3" fmla="*/ 32014 w 61540"/>
                    <a:gd name="connsiteY3" fmla="*/ 13596 h 68163"/>
                    <a:gd name="connsiteX4" fmla="*/ 21707 w 61540"/>
                    <a:gd name="connsiteY4" fmla="*/ 18024 h 68163"/>
                    <a:gd name="connsiteX5" fmla="*/ 17875 w 61540"/>
                    <a:gd name="connsiteY5" fmla="*/ 32907 h 68163"/>
                    <a:gd name="connsiteX6" fmla="*/ 21782 w 61540"/>
                    <a:gd name="connsiteY6" fmla="*/ 49315 h 68163"/>
                    <a:gd name="connsiteX7" fmla="*/ 32237 w 61540"/>
                    <a:gd name="connsiteY7" fmla="*/ 54115 h 68163"/>
                    <a:gd name="connsiteX8" fmla="*/ 40274 w 61540"/>
                    <a:gd name="connsiteY8" fmla="*/ 51324 h 68163"/>
                    <a:gd name="connsiteX9" fmla="*/ 44701 w 61540"/>
                    <a:gd name="connsiteY9" fmla="*/ 41688 h 68163"/>
                    <a:gd name="connsiteX10" fmla="*/ 61668 w 61540"/>
                    <a:gd name="connsiteY10" fmla="*/ 44590 h 68163"/>
                    <a:gd name="connsiteX11" fmla="*/ 51510 w 61540"/>
                    <a:gd name="connsiteY11" fmla="*/ 62226 h 68163"/>
                    <a:gd name="connsiteX12" fmla="*/ 31456 w 61540"/>
                    <a:gd name="connsiteY12" fmla="*/ 68179 h 68163"/>
                    <a:gd name="connsiteX13" fmla="*/ 8648 w 61540"/>
                    <a:gd name="connsiteY13" fmla="*/ 59138 h 68163"/>
                    <a:gd name="connsiteX14" fmla="*/ 127 w 61540"/>
                    <a:gd name="connsiteY14" fmla="*/ 34172 h 68163"/>
                    <a:gd name="connsiteX15" fmla="*/ 8685 w 61540"/>
                    <a:gd name="connsiteY15" fmla="*/ 9020 h 68163"/>
                    <a:gd name="connsiteX16" fmla="*/ 31753 w 61540"/>
                    <a:gd name="connsiteY16" fmla="*/ 16 h 68163"/>
                    <a:gd name="connsiteX17" fmla="*/ 50692 w 61540"/>
                    <a:gd name="connsiteY17" fmla="*/ 5150 h 68163"/>
                    <a:gd name="connsiteX18" fmla="*/ 6077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75" y="20777"/>
                      </a:moveTo>
                      <a:lnTo>
                        <a:pt x="43771" y="23828"/>
                      </a:lnTo>
                      <a:cubicBezTo>
                        <a:pt x="43213" y="20443"/>
                        <a:pt x="41911" y="17875"/>
                        <a:pt x="39902" y="16164"/>
                      </a:cubicBezTo>
                      <a:cubicBezTo>
                        <a:pt x="37855" y="14452"/>
                        <a:pt x="35213" y="13596"/>
                        <a:pt x="32014" y="13596"/>
                      </a:cubicBezTo>
                      <a:cubicBezTo>
                        <a:pt x="27698" y="13596"/>
                        <a:pt x="24275" y="15085"/>
                        <a:pt x="21707" y="18024"/>
                      </a:cubicBezTo>
                      <a:cubicBezTo>
                        <a:pt x="19140" y="21001"/>
                        <a:pt x="17875" y="25986"/>
                        <a:pt x="17875" y="32907"/>
                      </a:cubicBezTo>
                      <a:cubicBezTo>
                        <a:pt x="17875" y="40646"/>
                        <a:pt x="19177" y="46115"/>
                        <a:pt x="21782" y="49315"/>
                      </a:cubicBezTo>
                      <a:cubicBezTo>
                        <a:pt x="24386" y="52515"/>
                        <a:pt x="27846" y="54115"/>
                        <a:pt x="32237" y="54115"/>
                      </a:cubicBezTo>
                      <a:cubicBezTo>
                        <a:pt x="35511" y="54115"/>
                        <a:pt x="38190" y="53185"/>
                        <a:pt x="40274" y="51324"/>
                      </a:cubicBezTo>
                      <a:cubicBezTo>
                        <a:pt x="42357" y="49464"/>
                        <a:pt x="43846" y="46264"/>
                        <a:pt x="44701" y="41688"/>
                      </a:cubicBezTo>
                      <a:lnTo>
                        <a:pt x="61668" y="44590"/>
                      </a:lnTo>
                      <a:cubicBezTo>
                        <a:pt x="59882" y="52366"/>
                        <a:pt x="56496" y="58245"/>
                        <a:pt x="51510" y="62226"/>
                      </a:cubicBezTo>
                      <a:cubicBezTo>
                        <a:pt x="46524" y="66170"/>
                        <a:pt x="39827" y="68179"/>
                        <a:pt x="31456" y="68179"/>
                      </a:cubicBezTo>
                      <a:cubicBezTo>
                        <a:pt x="21893" y="68179"/>
                        <a:pt x="14303" y="65165"/>
                        <a:pt x="8648" y="59138"/>
                      </a:cubicBezTo>
                      <a:cubicBezTo>
                        <a:pt x="2955" y="53110"/>
                        <a:pt x="127" y="44813"/>
                        <a:pt x="127" y="34172"/>
                      </a:cubicBezTo>
                      <a:cubicBezTo>
                        <a:pt x="127" y="23382"/>
                        <a:pt x="2992" y="15010"/>
                        <a:pt x="8685" y="9020"/>
                      </a:cubicBezTo>
                      <a:cubicBezTo>
                        <a:pt x="14340" y="3030"/>
                        <a:pt x="22042" y="16"/>
                        <a:pt x="31753" y="16"/>
                      </a:cubicBezTo>
                      <a:cubicBezTo>
                        <a:pt x="39678" y="16"/>
                        <a:pt x="46003" y="1727"/>
                        <a:pt x="50692" y="5150"/>
                      </a:cubicBezTo>
                      <a:cubicBezTo>
                        <a:pt x="55380" y="8574"/>
                        <a:pt x="58728" y="13783"/>
                        <a:pt x="60775" y="20777"/>
                      </a:cubicBezTo>
                      <a:close/>
                    </a:path>
                  </a:pathLst>
                </a:custGeom>
                <a:solidFill>
                  <a:srgbClr val="000000"/>
                </a:solidFill>
                <a:ln w="9525" cap="flat">
                  <a:noFill/>
                  <a:prstDash val="solid"/>
                  <a:miter/>
                </a:ln>
              </p:spPr>
              <p:txBody>
                <a:bodyPr rtlCol="0" anchor="ctr"/>
                <a:lstStyle/>
                <a:p>
                  <a:endParaRPr lang="en-CA"/>
                </a:p>
              </p:txBody>
            </p:sp>
            <p:sp>
              <p:nvSpPr>
                <p:cNvPr id="171" name="Freeform: Shape 170">
                  <a:extLst>
                    <a:ext uri="{FF2B5EF4-FFF2-40B4-BE49-F238E27FC236}">
                      <a16:creationId xmlns:a16="http://schemas.microsoft.com/office/drawing/2014/main" id="{1A18FA70-1046-4002-9D46-1BED542BF16B}"/>
                    </a:ext>
                  </a:extLst>
                </p:cNvPr>
                <p:cNvSpPr/>
                <p:nvPr/>
              </p:nvSpPr>
              <p:spPr>
                <a:xfrm>
                  <a:off x="3719687" y="1119001"/>
                  <a:ext cx="59345" cy="90003"/>
                </a:xfrm>
                <a:custGeom>
                  <a:avLst/>
                  <a:gdLst>
                    <a:gd name="connsiteX0" fmla="*/ 17399 w 59345"/>
                    <a:gd name="connsiteY0" fmla="*/ 16 h 90003"/>
                    <a:gd name="connsiteX1" fmla="*/ 17399 w 59345"/>
                    <a:gd name="connsiteY1" fmla="*/ 33093 h 90003"/>
                    <a:gd name="connsiteX2" fmla="*/ 37342 w 59345"/>
                    <a:gd name="connsiteY2" fmla="*/ 23345 h 90003"/>
                    <a:gd name="connsiteX3" fmla="*/ 48094 w 59345"/>
                    <a:gd name="connsiteY3" fmla="*/ 25577 h 90003"/>
                    <a:gd name="connsiteX4" fmla="*/ 55275 w 59345"/>
                    <a:gd name="connsiteY4" fmla="*/ 31195 h 90003"/>
                    <a:gd name="connsiteX5" fmla="*/ 58624 w 59345"/>
                    <a:gd name="connsiteY5" fmla="*/ 38823 h 90003"/>
                    <a:gd name="connsiteX6" fmla="*/ 59480 w 59345"/>
                    <a:gd name="connsiteY6" fmla="*/ 51771 h 90003"/>
                    <a:gd name="connsiteX7" fmla="*/ 59480 w 59345"/>
                    <a:gd name="connsiteY7" fmla="*/ 90020 h 90003"/>
                    <a:gd name="connsiteX8" fmla="*/ 42253 w 59345"/>
                    <a:gd name="connsiteY8" fmla="*/ 90020 h 90003"/>
                    <a:gd name="connsiteX9" fmla="*/ 42253 w 59345"/>
                    <a:gd name="connsiteY9" fmla="*/ 55566 h 90003"/>
                    <a:gd name="connsiteX10" fmla="*/ 41248 w 59345"/>
                    <a:gd name="connsiteY10" fmla="*/ 42581 h 90003"/>
                    <a:gd name="connsiteX11" fmla="*/ 37788 w 59345"/>
                    <a:gd name="connsiteY11" fmla="*/ 38190 h 90003"/>
                    <a:gd name="connsiteX12" fmla="*/ 31575 w 59345"/>
                    <a:gd name="connsiteY12" fmla="*/ 36553 h 90003"/>
                    <a:gd name="connsiteX13" fmla="*/ 23873 w 59345"/>
                    <a:gd name="connsiteY13" fmla="*/ 38637 h 90003"/>
                    <a:gd name="connsiteX14" fmla="*/ 18961 w 59345"/>
                    <a:gd name="connsiteY14" fmla="*/ 44925 h 90003"/>
                    <a:gd name="connsiteX15" fmla="*/ 17399 w 59345"/>
                    <a:gd name="connsiteY15" fmla="*/ 57352 h 90003"/>
                    <a:gd name="connsiteX16" fmla="*/ 17399 w 59345"/>
                    <a:gd name="connsiteY16" fmla="*/ 90020 h 90003"/>
                    <a:gd name="connsiteX17" fmla="*/ 135 w 59345"/>
                    <a:gd name="connsiteY17" fmla="*/ 90020 h 90003"/>
                    <a:gd name="connsiteX18" fmla="*/ 135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399" y="16"/>
                      </a:moveTo>
                      <a:lnTo>
                        <a:pt x="17399" y="33093"/>
                      </a:lnTo>
                      <a:cubicBezTo>
                        <a:pt x="22943" y="26619"/>
                        <a:pt x="29603" y="23345"/>
                        <a:pt x="37342" y="23345"/>
                      </a:cubicBezTo>
                      <a:cubicBezTo>
                        <a:pt x="41286" y="23345"/>
                        <a:pt x="44895" y="24089"/>
                        <a:pt x="48094" y="25577"/>
                      </a:cubicBezTo>
                      <a:cubicBezTo>
                        <a:pt x="51257" y="27028"/>
                        <a:pt x="53675" y="28926"/>
                        <a:pt x="55275" y="31195"/>
                      </a:cubicBezTo>
                      <a:cubicBezTo>
                        <a:pt x="56912" y="33502"/>
                        <a:pt x="58029" y="36032"/>
                        <a:pt x="58624" y="38823"/>
                      </a:cubicBezTo>
                      <a:cubicBezTo>
                        <a:pt x="59182" y="41613"/>
                        <a:pt x="59480" y="45929"/>
                        <a:pt x="59480" y="51771"/>
                      </a:cubicBezTo>
                      <a:lnTo>
                        <a:pt x="59480" y="90020"/>
                      </a:lnTo>
                      <a:lnTo>
                        <a:pt x="42253" y="90020"/>
                      </a:lnTo>
                      <a:lnTo>
                        <a:pt x="42253" y="55566"/>
                      </a:lnTo>
                      <a:cubicBezTo>
                        <a:pt x="42253" y="48757"/>
                        <a:pt x="41918" y="44404"/>
                        <a:pt x="41248" y="42581"/>
                      </a:cubicBezTo>
                      <a:cubicBezTo>
                        <a:pt x="40616" y="40720"/>
                        <a:pt x="39462" y="39269"/>
                        <a:pt x="37788" y="38190"/>
                      </a:cubicBezTo>
                      <a:cubicBezTo>
                        <a:pt x="36151" y="37074"/>
                        <a:pt x="34067" y="36553"/>
                        <a:pt x="31575" y="36553"/>
                      </a:cubicBezTo>
                      <a:cubicBezTo>
                        <a:pt x="28710" y="36553"/>
                        <a:pt x="26142" y="37260"/>
                        <a:pt x="23873" y="38637"/>
                      </a:cubicBezTo>
                      <a:cubicBezTo>
                        <a:pt x="21640" y="40013"/>
                        <a:pt x="20003" y="42134"/>
                        <a:pt x="18961" y="44925"/>
                      </a:cubicBezTo>
                      <a:cubicBezTo>
                        <a:pt x="17920" y="47715"/>
                        <a:pt x="17399" y="51883"/>
                        <a:pt x="17399" y="57352"/>
                      </a:cubicBezTo>
                      <a:lnTo>
                        <a:pt x="17399" y="90020"/>
                      </a:lnTo>
                      <a:lnTo>
                        <a:pt x="135" y="90020"/>
                      </a:lnTo>
                      <a:lnTo>
                        <a:pt x="135" y="16"/>
                      </a:lnTo>
                      <a:close/>
                    </a:path>
                  </a:pathLst>
                </a:custGeom>
                <a:solidFill>
                  <a:srgbClr val="000000"/>
                </a:solidFill>
                <a:ln w="9525" cap="flat">
                  <a:noFill/>
                  <a:prstDash val="solid"/>
                  <a:miter/>
                </a:ln>
              </p:spPr>
              <p:txBody>
                <a:bodyPr rtlCol="0" anchor="ctr"/>
                <a:lstStyle/>
                <a:p>
                  <a:endParaRPr lang="en-CA"/>
                </a:p>
              </p:txBody>
            </p:sp>
            <p:sp>
              <p:nvSpPr>
                <p:cNvPr id="172" name="Freeform: Shape 171">
                  <a:extLst>
                    <a:ext uri="{FF2B5EF4-FFF2-40B4-BE49-F238E27FC236}">
                      <a16:creationId xmlns:a16="http://schemas.microsoft.com/office/drawing/2014/main" id="{FDD5463C-6BAF-4A60-971E-3EBA7D993A4F}"/>
                    </a:ext>
                  </a:extLst>
                </p:cNvPr>
                <p:cNvSpPr/>
                <p:nvPr/>
              </p:nvSpPr>
              <p:spPr>
                <a:xfrm>
                  <a:off x="3796562" y="1119001"/>
                  <a:ext cx="17226" cy="90003"/>
                </a:xfrm>
                <a:custGeom>
                  <a:avLst/>
                  <a:gdLst>
                    <a:gd name="connsiteX0" fmla="*/ 143 w 17226"/>
                    <a:gd name="connsiteY0" fmla="*/ 15978 h 90003"/>
                    <a:gd name="connsiteX1" fmla="*/ 143 w 17226"/>
                    <a:gd name="connsiteY1" fmla="*/ 16 h 90003"/>
                    <a:gd name="connsiteX2" fmla="*/ 17369 w 17226"/>
                    <a:gd name="connsiteY2" fmla="*/ 16 h 90003"/>
                    <a:gd name="connsiteX3" fmla="*/ 17369 w 17226"/>
                    <a:gd name="connsiteY3" fmla="*/ 15978 h 90003"/>
                    <a:gd name="connsiteX4" fmla="*/ 143 w 17226"/>
                    <a:gd name="connsiteY4" fmla="*/ 15978 h 90003"/>
                    <a:gd name="connsiteX5" fmla="*/ 143 w 17226"/>
                    <a:gd name="connsiteY5" fmla="*/ 90020 h 90003"/>
                    <a:gd name="connsiteX6" fmla="*/ 143 w 17226"/>
                    <a:gd name="connsiteY6" fmla="*/ 24833 h 90003"/>
                    <a:gd name="connsiteX7" fmla="*/ 17369 w 17226"/>
                    <a:gd name="connsiteY7" fmla="*/ 24833 h 90003"/>
                    <a:gd name="connsiteX8" fmla="*/ 1736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3" y="15978"/>
                      </a:moveTo>
                      <a:lnTo>
                        <a:pt x="143" y="16"/>
                      </a:lnTo>
                      <a:lnTo>
                        <a:pt x="17369" y="16"/>
                      </a:lnTo>
                      <a:lnTo>
                        <a:pt x="17369" y="15978"/>
                      </a:lnTo>
                      <a:lnTo>
                        <a:pt x="143" y="15978"/>
                      </a:lnTo>
                      <a:moveTo>
                        <a:pt x="143" y="90020"/>
                      </a:moveTo>
                      <a:lnTo>
                        <a:pt x="143" y="24833"/>
                      </a:lnTo>
                      <a:lnTo>
                        <a:pt x="17369" y="24833"/>
                      </a:lnTo>
                      <a:lnTo>
                        <a:pt x="17369" y="90020"/>
                      </a:lnTo>
                      <a:close/>
                    </a:path>
                  </a:pathLst>
                </a:custGeom>
                <a:solidFill>
                  <a:srgbClr val="000000"/>
                </a:solidFill>
                <a:ln w="9525" cap="flat">
                  <a:noFill/>
                  <a:prstDash val="solid"/>
                  <a:miter/>
                </a:ln>
              </p:spPr>
              <p:txBody>
                <a:bodyPr rtlCol="0" anchor="ctr"/>
                <a:lstStyle/>
                <a:p>
                  <a:endParaRPr lang="en-CA"/>
                </a:p>
              </p:txBody>
            </p:sp>
            <p:sp>
              <p:nvSpPr>
                <p:cNvPr id="173" name="Freeform: Shape 172">
                  <a:extLst>
                    <a:ext uri="{FF2B5EF4-FFF2-40B4-BE49-F238E27FC236}">
                      <a16:creationId xmlns:a16="http://schemas.microsoft.com/office/drawing/2014/main" id="{09B4E691-3F91-440E-837D-B63B5445EC57}"/>
                    </a:ext>
                  </a:extLst>
                </p:cNvPr>
                <p:cNvSpPr/>
                <p:nvPr/>
              </p:nvSpPr>
              <p:spPr>
                <a:xfrm>
                  <a:off x="3831500" y="1119001"/>
                  <a:ext cx="17226" cy="90003"/>
                </a:xfrm>
                <a:custGeom>
                  <a:avLst/>
                  <a:gdLst>
                    <a:gd name="connsiteX0" fmla="*/ 146 w 17226"/>
                    <a:gd name="connsiteY0" fmla="*/ 90020 h 90003"/>
                    <a:gd name="connsiteX1" fmla="*/ 146 w 17226"/>
                    <a:gd name="connsiteY1" fmla="*/ 16 h 90003"/>
                    <a:gd name="connsiteX2" fmla="*/ 17373 w 17226"/>
                    <a:gd name="connsiteY2" fmla="*/ 16 h 90003"/>
                    <a:gd name="connsiteX3" fmla="*/ 17373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46" y="90020"/>
                      </a:moveTo>
                      <a:lnTo>
                        <a:pt x="146" y="16"/>
                      </a:lnTo>
                      <a:lnTo>
                        <a:pt x="17373" y="16"/>
                      </a:lnTo>
                      <a:lnTo>
                        <a:pt x="17373" y="90020"/>
                      </a:lnTo>
                      <a:close/>
                    </a:path>
                  </a:pathLst>
                </a:custGeom>
                <a:solidFill>
                  <a:srgbClr val="000000"/>
                </a:solidFill>
                <a:ln w="9525" cap="flat">
                  <a:noFill/>
                  <a:prstDash val="solid"/>
                  <a:miter/>
                </a:ln>
              </p:spPr>
              <p:txBody>
                <a:bodyPr rtlCol="0" anchor="ctr"/>
                <a:lstStyle/>
                <a:p>
                  <a:endParaRPr lang="en-CA"/>
                </a:p>
              </p:txBody>
            </p:sp>
            <p:sp>
              <p:nvSpPr>
                <p:cNvPr id="174" name="Freeform: Shape 173">
                  <a:extLst>
                    <a:ext uri="{FF2B5EF4-FFF2-40B4-BE49-F238E27FC236}">
                      <a16:creationId xmlns:a16="http://schemas.microsoft.com/office/drawing/2014/main" id="{EDF7875F-C14C-4318-A4E0-8161B2694158}"/>
                    </a:ext>
                  </a:extLst>
                </p:cNvPr>
                <p:cNvSpPr/>
                <p:nvPr/>
              </p:nvSpPr>
              <p:spPr>
                <a:xfrm>
                  <a:off x="3862558" y="1119001"/>
                  <a:ext cx="63661" cy="91492"/>
                </a:xfrm>
                <a:custGeom>
                  <a:avLst/>
                  <a:gdLst>
                    <a:gd name="connsiteX0" fmla="*/ 63811 w 63661"/>
                    <a:gd name="connsiteY0" fmla="*/ 90020 h 91492"/>
                    <a:gd name="connsiteX1" fmla="*/ 47775 w 63661"/>
                    <a:gd name="connsiteY1" fmla="*/ 90020 h 91492"/>
                    <a:gd name="connsiteX2" fmla="*/ 47775 w 63661"/>
                    <a:gd name="connsiteY2" fmla="*/ 80458 h 91492"/>
                    <a:gd name="connsiteX3" fmla="*/ 38362 w 63661"/>
                    <a:gd name="connsiteY3" fmla="*/ 88755 h 91492"/>
                    <a:gd name="connsiteX4" fmla="*/ 27385 w 63661"/>
                    <a:gd name="connsiteY4" fmla="*/ 91508 h 91492"/>
                    <a:gd name="connsiteX5" fmla="*/ 8149 w 63661"/>
                    <a:gd name="connsiteY5" fmla="*/ 82430 h 91492"/>
                    <a:gd name="connsiteX6" fmla="*/ 150 w 63661"/>
                    <a:gd name="connsiteY6" fmla="*/ 57166 h 91492"/>
                    <a:gd name="connsiteX7" fmla="*/ 7926 w 63661"/>
                    <a:gd name="connsiteY7" fmla="*/ 31977 h 91492"/>
                    <a:gd name="connsiteX8" fmla="*/ 27646 w 63661"/>
                    <a:gd name="connsiteY8" fmla="*/ 23345 h 91492"/>
                    <a:gd name="connsiteX9" fmla="*/ 46547 w 63661"/>
                    <a:gd name="connsiteY9" fmla="*/ 32423 h 91492"/>
                    <a:gd name="connsiteX10" fmla="*/ 46547 w 63661"/>
                    <a:gd name="connsiteY10" fmla="*/ 16 h 91492"/>
                    <a:gd name="connsiteX11" fmla="*/ 63811 w 63661"/>
                    <a:gd name="connsiteY11" fmla="*/ 16 h 91492"/>
                    <a:gd name="connsiteX12" fmla="*/ 63811 w 63661"/>
                    <a:gd name="connsiteY12" fmla="*/ 90020 h 91492"/>
                    <a:gd name="connsiteX13" fmla="*/ 17749 w 63661"/>
                    <a:gd name="connsiteY13" fmla="*/ 56013 h 91492"/>
                    <a:gd name="connsiteX14" fmla="*/ 20651 w 63661"/>
                    <a:gd name="connsiteY14" fmla="*/ 71119 h 91492"/>
                    <a:gd name="connsiteX15" fmla="*/ 32297 w 63661"/>
                    <a:gd name="connsiteY15" fmla="*/ 77853 h 91492"/>
                    <a:gd name="connsiteX16" fmla="*/ 42417 w 63661"/>
                    <a:gd name="connsiteY16" fmla="*/ 72793 h 91492"/>
                    <a:gd name="connsiteX17" fmla="*/ 46622 w 63661"/>
                    <a:gd name="connsiteY17" fmla="*/ 57650 h 91492"/>
                    <a:gd name="connsiteX18" fmla="*/ 42566 w 63661"/>
                    <a:gd name="connsiteY18" fmla="*/ 41502 h 91492"/>
                    <a:gd name="connsiteX19" fmla="*/ 32185 w 63661"/>
                    <a:gd name="connsiteY19" fmla="*/ 36553 h 91492"/>
                    <a:gd name="connsiteX20" fmla="*/ 21916 w 63661"/>
                    <a:gd name="connsiteY20" fmla="*/ 41427 h 91492"/>
                    <a:gd name="connsiteX21" fmla="*/ 1774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1" y="90020"/>
                      </a:moveTo>
                      <a:lnTo>
                        <a:pt x="47775" y="90020"/>
                      </a:lnTo>
                      <a:lnTo>
                        <a:pt x="47775" y="80458"/>
                      </a:lnTo>
                      <a:cubicBezTo>
                        <a:pt x="45096" y="84178"/>
                        <a:pt x="41971" y="86932"/>
                        <a:pt x="38362" y="88755"/>
                      </a:cubicBezTo>
                      <a:cubicBezTo>
                        <a:pt x="34715" y="90578"/>
                        <a:pt x="31069" y="91508"/>
                        <a:pt x="27385" y="91508"/>
                      </a:cubicBezTo>
                      <a:cubicBezTo>
                        <a:pt x="19907" y="91508"/>
                        <a:pt x="13470" y="88457"/>
                        <a:pt x="8149" y="82430"/>
                      </a:cubicBezTo>
                      <a:cubicBezTo>
                        <a:pt x="2792" y="76402"/>
                        <a:pt x="150" y="67993"/>
                        <a:pt x="150" y="57166"/>
                      </a:cubicBezTo>
                      <a:cubicBezTo>
                        <a:pt x="150" y="46115"/>
                        <a:pt x="2717" y="37707"/>
                        <a:pt x="7926" y="31977"/>
                      </a:cubicBezTo>
                      <a:cubicBezTo>
                        <a:pt x="13135" y="26210"/>
                        <a:pt x="19684" y="23345"/>
                        <a:pt x="27646" y="23345"/>
                      </a:cubicBezTo>
                      <a:cubicBezTo>
                        <a:pt x="34939" y="23345"/>
                        <a:pt x="41227" y="26396"/>
                        <a:pt x="46547" y="32423"/>
                      </a:cubicBezTo>
                      <a:lnTo>
                        <a:pt x="46547" y="16"/>
                      </a:lnTo>
                      <a:lnTo>
                        <a:pt x="63811" y="16"/>
                      </a:lnTo>
                      <a:lnTo>
                        <a:pt x="63811" y="90020"/>
                      </a:lnTo>
                      <a:moveTo>
                        <a:pt x="17749" y="56013"/>
                      </a:moveTo>
                      <a:cubicBezTo>
                        <a:pt x="17749" y="62970"/>
                        <a:pt x="18716" y="67993"/>
                        <a:pt x="20651" y="71119"/>
                      </a:cubicBezTo>
                      <a:cubicBezTo>
                        <a:pt x="23404" y="75621"/>
                        <a:pt x="27311" y="77853"/>
                        <a:pt x="32297" y="77853"/>
                      </a:cubicBezTo>
                      <a:cubicBezTo>
                        <a:pt x="36278" y="77853"/>
                        <a:pt x="39664" y="76179"/>
                        <a:pt x="42417" y="72793"/>
                      </a:cubicBezTo>
                      <a:cubicBezTo>
                        <a:pt x="45208" y="69407"/>
                        <a:pt x="46622" y="64384"/>
                        <a:pt x="46622" y="57650"/>
                      </a:cubicBezTo>
                      <a:cubicBezTo>
                        <a:pt x="46622" y="50171"/>
                        <a:pt x="45245" y="44776"/>
                        <a:pt x="42566" y="41502"/>
                      </a:cubicBezTo>
                      <a:cubicBezTo>
                        <a:pt x="39850" y="38190"/>
                        <a:pt x="36390" y="36553"/>
                        <a:pt x="32185" y="36553"/>
                      </a:cubicBezTo>
                      <a:cubicBezTo>
                        <a:pt x="28092" y="36553"/>
                        <a:pt x="24669" y="38190"/>
                        <a:pt x="21916" y="41427"/>
                      </a:cubicBezTo>
                      <a:cubicBezTo>
                        <a:pt x="19126" y="44664"/>
                        <a:pt x="17749" y="49538"/>
                        <a:pt x="17749" y="56013"/>
                      </a:cubicBezTo>
                      <a:close/>
                    </a:path>
                  </a:pathLst>
                </a:custGeom>
                <a:solidFill>
                  <a:srgbClr val="000000"/>
                </a:solidFill>
                <a:ln w="9525" cap="flat">
                  <a:noFill/>
                  <a:prstDash val="solid"/>
                  <a:miter/>
                </a:ln>
              </p:spPr>
              <p:txBody>
                <a:bodyPr rtlCol="0" anchor="ctr"/>
                <a:lstStyle/>
                <a:p>
                  <a:endParaRPr lang="en-CA"/>
                </a:p>
              </p:txBody>
            </p:sp>
            <p:sp>
              <p:nvSpPr>
                <p:cNvPr id="175" name="Freeform: Shape 174">
                  <a:extLst>
                    <a:ext uri="{FF2B5EF4-FFF2-40B4-BE49-F238E27FC236}">
                      <a16:creationId xmlns:a16="http://schemas.microsoft.com/office/drawing/2014/main" id="{106453AD-215D-42FB-A603-7A0996D8C5C8}"/>
                    </a:ext>
                  </a:extLst>
                </p:cNvPr>
                <p:cNvSpPr/>
                <p:nvPr/>
              </p:nvSpPr>
              <p:spPr>
                <a:xfrm>
                  <a:off x="3942484" y="1142330"/>
                  <a:ext cx="42230" cy="66675"/>
                </a:xfrm>
                <a:custGeom>
                  <a:avLst/>
                  <a:gdLst>
                    <a:gd name="connsiteX0" fmla="*/ 17385 w 42230"/>
                    <a:gd name="connsiteY0" fmla="*/ 66691 h 66675"/>
                    <a:gd name="connsiteX1" fmla="*/ 158 w 42230"/>
                    <a:gd name="connsiteY1" fmla="*/ 66691 h 66675"/>
                    <a:gd name="connsiteX2" fmla="*/ 158 w 42230"/>
                    <a:gd name="connsiteY2" fmla="*/ 1504 h 66675"/>
                    <a:gd name="connsiteX3" fmla="*/ 16157 w 42230"/>
                    <a:gd name="connsiteY3" fmla="*/ 1504 h 66675"/>
                    <a:gd name="connsiteX4" fmla="*/ 16157 w 42230"/>
                    <a:gd name="connsiteY4" fmla="*/ 10769 h 66675"/>
                    <a:gd name="connsiteX5" fmla="*/ 23561 w 42230"/>
                    <a:gd name="connsiteY5" fmla="*/ 2100 h 66675"/>
                    <a:gd name="connsiteX6" fmla="*/ 31040 w 42230"/>
                    <a:gd name="connsiteY6" fmla="*/ 16 h 66675"/>
                    <a:gd name="connsiteX7" fmla="*/ 42388 w 42230"/>
                    <a:gd name="connsiteY7" fmla="*/ 3290 h 66675"/>
                    <a:gd name="connsiteX8" fmla="*/ 37030 w 42230"/>
                    <a:gd name="connsiteY8" fmla="*/ 18322 h 66675"/>
                    <a:gd name="connsiteX9" fmla="*/ 28956 w 42230"/>
                    <a:gd name="connsiteY9" fmla="*/ 15494 h 66675"/>
                    <a:gd name="connsiteX10" fmla="*/ 22817 w 42230"/>
                    <a:gd name="connsiteY10" fmla="*/ 17503 h 66675"/>
                    <a:gd name="connsiteX11" fmla="*/ 18836 w 42230"/>
                    <a:gd name="connsiteY11" fmla="*/ 24684 h 66675"/>
                    <a:gd name="connsiteX12" fmla="*/ 173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85" y="66691"/>
                      </a:moveTo>
                      <a:lnTo>
                        <a:pt x="158" y="66691"/>
                      </a:lnTo>
                      <a:lnTo>
                        <a:pt x="158" y="1504"/>
                      </a:lnTo>
                      <a:lnTo>
                        <a:pt x="16157" y="1504"/>
                      </a:lnTo>
                      <a:lnTo>
                        <a:pt x="16157" y="10769"/>
                      </a:lnTo>
                      <a:cubicBezTo>
                        <a:pt x="18910" y="6378"/>
                        <a:pt x="21366" y="3513"/>
                        <a:pt x="23561" y="2100"/>
                      </a:cubicBezTo>
                      <a:cubicBezTo>
                        <a:pt x="25756" y="723"/>
                        <a:pt x="28249" y="16"/>
                        <a:pt x="31040" y="16"/>
                      </a:cubicBezTo>
                      <a:cubicBezTo>
                        <a:pt x="34947" y="16"/>
                        <a:pt x="38742" y="1095"/>
                        <a:pt x="42388" y="3290"/>
                      </a:cubicBezTo>
                      <a:lnTo>
                        <a:pt x="37030" y="18322"/>
                      </a:lnTo>
                      <a:cubicBezTo>
                        <a:pt x="34128" y="16424"/>
                        <a:pt x="31449" y="15494"/>
                        <a:pt x="28956" y="15494"/>
                      </a:cubicBezTo>
                      <a:cubicBezTo>
                        <a:pt x="26538" y="15494"/>
                        <a:pt x="24491" y="16164"/>
                        <a:pt x="22817" y="17503"/>
                      </a:cubicBezTo>
                      <a:cubicBezTo>
                        <a:pt x="21106" y="18806"/>
                        <a:pt x="19803" y="21224"/>
                        <a:pt x="18836" y="24684"/>
                      </a:cubicBezTo>
                      <a:cubicBezTo>
                        <a:pt x="17869" y="28182"/>
                        <a:pt x="17385" y="35474"/>
                        <a:pt x="17385" y="46562"/>
                      </a:cubicBezTo>
                      <a:close/>
                    </a:path>
                  </a:pathLst>
                </a:custGeom>
                <a:solidFill>
                  <a:srgbClr val="000000"/>
                </a:solidFill>
                <a:ln w="9525" cap="flat">
                  <a:noFill/>
                  <a:prstDash val="solid"/>
                  <a:miter/>
                </a:ln>
              </p:spPr>
              <p:txBody>
                <a:bodyPr rtlCol="0" anchor="ctr"/>
                <a:lstStyle/>
                <a:p>
                  <a:endParaRPr lang="en-CA"/>
                </a:p>
              </p:txBody>
            </p:sp>
            <p:sp>
              <p:nvSpPr>
                <p:cNvPr id="176" name="Freeform: Shape 175">
                  <a:extLst>
                    <a:ext uri="{FF2B5EF4-FFF2-40B4-BE49-F238E27FC236}">
                      <a16:creationId xmlns:a16="http://schemas.microsoft.com/office/drawing/2014/main" id="{9FB40F9A-E398-4B7E-85FC-42526C0A1A69}"/>
                    </a:ext>
                  </a:extLst>
                </p:cNvPr>
                <p:cNvSpPr/>
                <p:nvPr/>
              </p:nvSpPr>
              <p:spPr>
                <a:xfrm>
                  <a:off x="3987098" y="1142330"/>
                  <a:ext cx="60925" cy="68163"/>
                </a:xfrm>
                <a:custGeom>
                  <a:avLst/>
                  <a:gdLst>
                    <a:gd name="connsiteX0" fmla="*/ 42951 w 60925"/>
                    <a:gd name="connsiteY0" fmla="*/ 45929 h 68163"/>
                    <a:gd name="connsiteX1" fmla="*/ 60141 w 60925"/>
                    <a:gd name="connsiteY1" fmla="*/ 48832 h 68163"/>
                    <a:gd name="connsiteX2" fmla="*/ 49686 w 60925"/>
                    <a:gd name="connsiteY2" fmla="*/ 63231 h 68163"/>
                    <a:gd name="connsiteX3" fmla="*/ 31789 w 60925"/>
                    <a:gd name="connsiteY3" fmla="*/ 68179 h 68163"/>
                    <a:gd name="connsiteX4" fmla="*/ 6600 w 60925"/>
                    <a:gd name="connsiteY4" fmla="*/ 57054 h 68163"/>
                    <a:gd name="connsiteX5" fmla="*/ 163 w 60925"/>
                    <a:gd name="connsiteY5" fmla="*/ 34581 h 68163"/>
                    <a:gd name="connsiteX6" fmla="*/ 8646 w 60925"/>
                    <a:gd name="connsiteY6" fmla="*/ 9206 h 68163"/>
                    <a:gd name="connsiteX7" fmla="*/ 30078 w 60925"/>
                    <a:gd name="connsiteY7" fmla="*/ 16 h 68163"/>
                    <a:gd name="connsiteX8" fmla="*/ 53034 w 60925"/>
                    <a:gd name="connsiteY8" fmla="*/ 9615 h 68163"/>
                    <a:gd name="connsiteX9" fmla="*/ 61071 w 60925"/>
                    <a:gd name="connsiteY9" fmla="*/ 39083 h 68163"/>
                    <a:gd name="connsiteX10" fmla="*/ 17837 w 60925"/>
                    <a:gd name="connsiteY10" fmla="*/ 39083 h 68163"/>
                    <a:gd name="connsiteX11" fmla="*/ 22041 w 60925"/>
                    <a:gd name="connsiteY11" fmla="*/ 50990 h 68163"/>
                    <a:gd name="connsiteX12" fmla="*/ 31975 w 60925"/>
                    <a:gd name="connsiteY12" fmla="*/ 55268 h 68163"/>
                    <a:gd name="connsiteX13" fmla="*/ 38784 w 60925"/>
                    <a:gd name="connsiteY13" fmla="*/ 53073 h 68163"/>
                    <a:gd name="connsiteX14" fmla="*/ 42951 w 60925"/>
                    <a:gd name="connsiteY14" fmla="*/ 45929 h 68163"/>
                    <a:gd name="connsiteX15" fmla="*/ 43956 w 60925"/>
                    <a:gd name="connsiteY15" fmla="*/ 28517 h 68163"/>
                    <a:gd name="connsiteX16" fmla="*/ 40086 w 60925"/>
                    <a:gd name="connsiteY16" fmla="*/ 17131 h 68163"/>
                    <a:gd name="connsiteX17" fmla="*/ 31119 w 60925"/>
                    <a:gd name="connsiteY17" fmla="*/ 13224 h 68163"/>
                    <a:gd name="connsiteX18" fmla="*/ 21780 w 60925"/>
                    <a:gd name="connsiteY18" fmla="*/ 17317 h 68163"/>
                    <a:gd name="connsiteX19" fmla="*/ 181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1" y="45929"/>
                      </a:moveTo>
                      <a:lnTo>
                        <a:pt x="60141" y="48832"/>
                      </a:lnTo>
                      <a:cubicBezTo>
                        <a:pt x="57946" y="55120"/>
                        <a:pt x="54448" y="59919"/>
                        <a:pt x="49686" y="63231"/>
                      </a:cubicBezTo>
                      <a:cubicBezTo>
                        <a:pt x="44923" y="66505"/>
                        <a:pt x="38933" y="68179"/>
                        <a:pt x="31789" y="68179"/>
                      </a:cubicBezTo>
                      <a:cubicBezTo>
                        <a:pt x="20441" y="68179"/>
                        <a:pt x="12069" y="64459"/>
                        <a:pt x="6600" y="57054"/>
                      </a:cubicBezTo>
                      <a:cubicBezTo>
                        <a:pt x="2321" y="51101"/>
                        <a:pt x="163" y="43623"/>
                        <a:pt x="163" y="34581"/>
                      </a:cubicBezTo>
                      <a:cubicBezTo>
                        <a:pt x="163" y="23791"/>
                        <a:pt x="2991" y="15308"/>
                        <a:pt x="8646" y="9206"/>
                      </a:cubicBezTo>
                      <a:cubicBezTo>
                        <a:pt x="14302" y="3067"/>
                        <a:pt x="21446" y="16"/>
                        <a:pt x="30078" y="16"/>
                      </a:cubicBezTo>
                      <a:cubicBezTo>
                        <a:pt x="39751" y="16"/>
                        <a:pt x="47416" y="3216"/>
                        <a:pt x="53034" y="9615"/>
                      </a:cubicBezTo>
                      <a:cubicBezTo>
                        <a:pt x="58653" y="16015"/>
                        <a:pt x="61331" y="25838"/>
                        <a:pt x="61071" y="39083"/>
                      </a:cubicBezTo>
                      <a:lnTo>
                        <a:pt x="17837" y="39083"/>
                      </a:lnTo>
                      <a:cubicBezTo>
                        <a:pt x="17985" y="44181"/>
                        <a:pt x="19362" y="48162"/>
                        <a:pt x="22041" y="50990"/>
                      </a:cubicBezTo>
                      <a:cubicBezTo>
                        <a:pt x="24683" y="53854"/>
                        <a:pt x="27994" y="55268"/>
                        <a:pt x="31975" y="55268"/>
                      </a:cubicBezTo>
                      <a:cubicBezTo>
                        <a:pt x="34691" y="55268"/>
                        <a:pt x="36961" y="54524"/>
                        <a:pt x="38784" y="53073"/>
                      </a:cubicBezTo>
                      <a:cubicBezTo>
                        <a:pt x="40644" y="51585"/>
                        <a:pt x="42021" y="49204"/>
                        <a:pt x="42951" y="45929"/>
                      </a:cubicBezTo>
                      <a:moveTo>
                        <a:pt x="43956" y="28517"/>
                      </a:moveTo>
                      <a:cubicBezTo>
                        <a:pt x="43807" y="23531"/>
                        <a:pt x="42542" y="19698"/>
                        <a:pt x="40086" y="17131"/>
                      </a:cubicBezTo>
                      <a:cubicBezTo>
                        <a:pt x="37631" y="14527"/>
                        <a:pt x="34617" y="13224"/>
                        <a:pt x="31119" y="13224"/>
                      </a:cubicBezTo>
                      <a:cubicBezTo>
                        <a:pt x="27362" y="13224"/>
                        <a:pt x="24236" y="14601"/>
                        <a:pt x="21780" y="17317"/>
                      </a:cubicBezTo>
                      <a:cubicBezTo>
                        <a:pt x="19325" y="20071"/>
                        <a:pt x="18134" y="23791"/>
                        <a:pt x="18171" y="28517"/>
                      </a:cubicBezTo>
                      <a:close/>
                    </a:path>
                  </a:pathLst>
                </a:custGeom>
                <a:solidFill>
                  <a:srgbClr val="000000"/>
                </a:solidFill>
                <a:ln w="9525" cap="flat">
                  <a:noFill/>
                  <a:prstDash val="solid"/>
                  <a:miter/>
                </a:ln>
              </p:spPr>
              <p:txBody>
                <a:bodyPr rtlCol="0" anchor="ctr"/>
                <a:lstStyle/>
                <a:p>
                  <a:endParaRPr lang="en-CA"/>
                </a:p>
              </p:txBody>
            </p:sp>
            <p:sp>
              <p:nvSpPr>
                <p:cNvPr id="177" name="Freeform: Shape 176">
                  <a:extLst>
                    <a:ext uri="{FF2B5EF4-FFF2-40B4-BE49-F238E27FC236}">
                      <a16:creationId xmlns:a16="http://schemas.microsoft.com/office/drawing/2014/main" id="{5FF62E96-64C8-4BD7-A3A3-9E0548593419}"/>
                    </a:ext>
                  </a:extLst>
                </p:cNvPr>
                <p:cNvSpPr/>
                <p:nvPr/>
              </p:nvSpPr>
              <p:spPr>
                <a:xfrm>
                  <a:off x="4061932" y="1142330"/>
                  <a:ext cx="59419" cy="66675"/>
                </a:xfrm>
                <a:custGeom>
                  <a:avLst/>
                  <a:gdLst>
                    <a:gd name="connsiteX0" fmla="*/ 59590 w 59419"/>
                    <a:gd name="connsiteY0" fmla="*/ 66691 h 66675"/>
                    <a:gd name="connsiteX1" fmla="*/ 42363 w 59419"/>
                    <a:gd name="connsiteY1" fmla="*/ 66691 h 66675"/>
                    <a:gd name="connsiteX2" fmla="*/ 42363 w 59419"/>
                    <a:gd name="connsiteY2" fmla="*/ 33428 h 66675"/>
                    <a:gd name="connsiteX3" fmla="*/ 41247 w 59419"/>
                    <a:gd name="connsiteY3" fmla="*/ 19773 h 66675"/>
                    <a:gd name="connsiteX4" fmla="*/ 37675 w 59419"/>
                    <a:gd name="connsiteY4" fmla="*/ 14936 h 66675"/>
                    <a:gd name="connsiteX5" fmla="*/ 31685 w 59419"/>
                    <a:gd name="connsiteY5" fmla="*/ 13224 h 66675"/>
                    <a:gd name="connsiteX6" fmla="*/ 23648 w 59419"/>
                    <a:gd name="connsiteY6" fmla="*/ 15680 h 66675"/>
                    <a:gd name="connsiteX7" fmla="*/ 18737 w 59419"/>
                    <a:gd name="connsiteY7" fmla="*/ 22191 h 66675"/>
                    <a:gd name="connsiteX8" fmla="*/ 17435 w 59419"/>
                    <a:gd name="connsiteY8" fmla="*/ 37149 h 66675"/>
                    <a:gd name="connsiteX9" fmla="*/ 17435 w 59419"/>
                    <a:gd name="connsiteY9" fmla="*/ 66691 h 66675"/>
                    <a:gd name="connsiteX10" fmla="*/ 171 w 59419"/>
                    <a:gd name="connsiteY10" fmla="*/ 66691 h 66675"/>
                    <a:gd name="connsiteX11" fmla="*/ 171 w 59419"/>
                    <a:gd name="connsiteY11" fmla="*/ 1504 h 66675"/>
                    <a:gd name="connsiteX12" fmla="*/ 16207 w 59419"/>
                    <a:gd name="connsiteY12" fmla="*/ 1504 h 66675"/>
                    <a:gd name="connsiteX13" fmla="*/ 16207 w 59419"/>
                    <a:gd name="connsiteY13" fmla="*/ 11066 h 66675"/>
                    <a:gd name="connsiteX14" fmla="*/ 37675 w 59419"/>
                    <a:gd name="connsiteY14" fmla="*/ 16 h 66675"/>
                    <a:gd name="connsiteX15" fmla="*/ 48130 w 59419"/>
                    <a:gd name="connsiteY15" fmla="*/ 2062 h 66675"/>
                    <a:gd name="connsiteX16" fmla="*/ 55274 w 59419"/>
                    <a:gd name="connsiteY16" fmla="*/ 7308 h 66675"/>
                    <a:gd name="connsiteX17" fmla="*/ 58660 w 59419"/>
                    <a:gd name="connsiteY17" fmla="*/ 14564 h 66675"/>
                    <a:gd name="connsiteX18" fmla="*/ 595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0" y="66691"/>
                      </a:moveTo>
                      <a:lnTo>
                        <a:pt x="42363" y="66691"/>
                      </a:lnTo>
                      <a:lnTo>
                        <a:pt x="42363" y="33428"/>
                      </a:lnTo>
                      <a:cubicBezTo>
                        <a:pt x="42363" y="26396"/>
                        <a:pt x="41991" y="21819"/>
                        <a:pt x="41247" y="19773"/>
                      </a:cubicBezTo>
                      <a:cubicBezTo>
                        <a:pt x="40503" y="17689"/>
                        <a:pt x="39312" y="16089"/>
                        <a:pt x="37675" y="14936"/>
                      </a:cubicBezTo>
                      <a:cubicBezTo>
                        <a:pt x="36001" y="13783"/>
                        <a:pt x="33992" y="13224"/>
                        <a:pt x="31685" y="13224"/>
                      </a:cubicBezTo>
                      <a:cubicBezTo>
                        <a:pt x="28671" y="13224"/>
                        <a:pt x="25992" y="14043"/>
                        <a:pt x="23648" y="15680"/>
                      </a:cubicBezTo>
                      <a:cubicBezTo>
                        <a:pt x="21267" y="17317"/>
                        <a:pt x="19630" y="19475"/>
                        <a:pt x="18737" y="22191"/>
                      </a:cubicBezTo>
                      <a:cubicBezTo>
                        <a:pt x="17881" y="24870"/>
                        <a:pt x="17435" y="29893"/>
                        <a:pt x="17435" y="37149"/>
                      </a:cubicBezTo>
                      <a:lnTo>
                        <a:pt x="17435" y="66691"/>
                      </a:lnTo>
                      <a:lnTo>
                        <a:pt x="171" y="66691"/>
                      </a:lnTo>
                      <a:lnTo>
                        <a:pt x="171" y="1504"/>
                      </a:lnTo>
                      <a:lnTo>
                        <a:pt x="16207" y="1504"/>
                      </a:lnTo>
                      <a:lnTo>
                        <a:pt x="16207" y="11066"/>
                      </a:lnTo>
                      <a:cubicBezTo>
                        <a:pt x="21899" y="3699"/>
                        <a:pt x="29043" y="16"/>
                        <a:pt x="37675" y="16"/>
                      </a:cubicBezTo>
                      <a:cubicBezTo>
                        <a:pt x="41508" y="16"/>
                        <a:pt x="44968" y="723"/>
                        <a:pt x="48130" y="2062"/>
                      </a:cubicBezTo>
                      <a:cubicBezTo>
                        <a:pt x="51293" y="3439"/>
                        <a:pt x="53674" y="5188"/>
                        <a:pt x="55274" y="7308"/>
                      </a:cubicBezTo>
                      <a:cubicBezTo>
                        <a:pt x="56911" y="9467"/>
                        <a:pt x="58027" y="11885"/>
                        <a:pt x="58660" y="14564"/>
                      </a:cubicBezTo>
                      <a:cubicBezTo>
                        <a:pt x="59292" y="17280"/>
                        <a:pt x="59590" y="21150"/>
                        <a:pt x="59590" y="26172"/>
                      </a:cubicBezTo>
                      <a:close/>
                    </a:path>
                  </a:pathLst>
                </a:custGeom>
                <a:solidFill>
                  <a:srgbClr val="000000"/>
                </a:solidFill>
                <a:ln w="9525" cap="flat">
                  <a:noFill/>
                  <a:prstDash val="solid"/>
                  <a:miter/>
                </a:ln>
              </p:spPr>
              <p:txBody>
                <a:bodyPr rtlCol="0" anchor="ctr"/>
                <a:lstStyle/>
                <a:p>
                  <a:endParaRPr lang="en-CA"/>
                </a:p>
              </p:txBody>
            </p:sp>
            <p:sp>
              <p:nvSpPr>
                <p:cNvPr id="178" name="Freeform: Shape 177">
                  <a:extLst>
                    <a:ext uri="{FF2B5EF4-FFF2-40B4-BE49-F238E27FC236}">
                      <a16:creationId xmlns:a16="http://schemas.microsoft.com/office/drawing/2014/main" id="{9F31C931-CF04-4000-B30B-94451DA976CC}"/>
                    </a:ext>
                  </a:extLst>
                </p:cNvPr>
                <p:cNvSpPr/>
                <p:nvPr/>
              </p:nvSpPr>
              <p:spPr>
                <a:xfrm>
                  <a:off x="4169949" y="1119001"/>
                  <a:ext cx="63661" cy="91492"/>
                </a:xfrm>
                <a:custGeom>
                  <a:avLst/>
                  <a:gdLst>
                    <a:gd name="connsiteX0" fmla="*/ 63843 w 63661"/>
                    <a:gd name="connsiteY0" fmla="*/ 90020 h 91492"/>
                    <a:gd name="connsiteX1" fmla="*/ 47807 w 63661"/>
                    <a:gd name="connsiteY1" fmla="*/ 90020 h 91492"/>
                    <a:gd name="connsiteX2" fmla="*/ 47807 w 63661"/>
                    <a:gd name="connsiteY2" fmla="*/ 80458 h 91492"/>
                    <a:gd name="connsiteX3" fmla="*/ 38394 w 63661"/>
                    <a:gd name="connsiteY3" fmla="*/ 88755 h 91492"/>
                    <a:gd name="connsiteX4" fmla="*/ 27418 w 63661"/>
                    <a:gd name="connsiteY4" fmla="*/ 91508 h 91492"/>
                    <a:gd name="connsiteX5" fmla="*/ 8182 w 63661"/>
                    <a:gd name="connsiteY5" fmla="*/ 82430 h 91492"/>
                    <a:gd name="connsiteX6" fmla="*/ 182 w 63661"/>
                    <a:gd name="connsiteY6" fmla="*/ 57166 h 91492"/>
                    <a:gd name="connsiteX7" fmla="*/ 7959 w 63661"/>
                    <a:gd name="connsiteY7" fmla="*/ 31977 h 91492"/>
                    <a:gd name="connsiteX8" fmla="*/ 27678 w 63661"/>
                    <a:gd name="connsiteY8" fmla="*/ 23345 h 91492"/>
                    <a:gd name="connsiteX9" fmla="*/ 46579 w 63661"/>
                    <a:gd name="connsiteY9" fmla="*/ 32423 h 91492"/>
                    <a:gd name="connsiteX10" fmla="*/ 46579 w 63661"/>
                    <a:gd name="connsiteY10" fmla="*/ 16 h 91492"/>
                    <a:gd name="connsiteX11" fmla="*/ 63843 w 63661"/>
                    <a:gd name="connsiteY11" fmla="*/ 16 h 91492"/>
                    <a:gd name="connsiteX12" fmla="*/ 63843 w 63661"/>
                    <a:gd name="connsiteY12" fmla="*/ 90020 h 91492"/>
                    <a:gd name="connsiteX13" fmla="*/ 17781 w 63661"/>
                    <a:gd name="connsiteY13" fmla="*/ 56013 h 91492"/>
                    <a:gd name="connsiteX14" fmla="*/ 20683 w 63661"/>
                    <a:gd name="connsiteY14" fmla="*/ 71119 h 91492"/>
                    <a:gd name="connsiteX15" fmla="*/ 32329 w 63661"/>
                    <a:gd name="connsiteY15" fmla="*/ 77853 h 91492"/>
                    <a:gd name="connsiteX16" fmla="*/ 42449 w 63661"/>
                    <a:gd name="connsiteY16" fmla="*/ 72793 h 91492"/>
                    <a:gd name="connsiteX17" fmla="*/ 46654 w 63661"/>
                    <a:gd name="connsiteY17" fmla="*/ 57650 h 91492"/>
                    <a:gd name="connsiteX18" fmla="*/ 42598 w 63661"/>
                    <a:gd name="connsiteY18" fmla="*/ 41502 h 91492"/>
                    <a:gd name="connsiteX19" fmla="*/ 32217 w 63661"/>
                    <a:gd name="connsiteY19" fmla="*/ 36553 h 91492"/>
                    <a:gd name="connsiteX20" fmla="*/ 21948 w 63661"/>
                    <a:gd name="connsiteY20" fmla="*/ 41427 h 91492"/>
                    <a:gd name="connsiteX21" fmla="*/ 17781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43" y="90020"/>
                      </a:moveTo>
                      <a:lnTo>
                        <a:pt x="47807" y="90020"/>
                      </a:lnTo>
                      <a:lnTo>
                        <a:pt x="47807" y="80458"/>
                      </a:lnTo>
                      <a:cubicBezTo>
                        <a:pt x="45128" y="84178"/>
                        <a:pt x="42003" y="86932"/>
                        <a:pt x="38394" y="88755"/>
                      </a:cubicBezTo>
                      <a:cubicBezTo>
                        <a:pt x="34748" y="90578"/>
                        <a:pt x="31101" y="91508"/>
                        <a:pt x="27418" y="91508"/>
                      </a:cubicBezTo>
                      <a:cubicBezTo>
                        <a:pt x="19939" y="91508"/>
                        <a:pt x="13502" y="88457"/>
                        <a:pt x="8182" y="82430"/>
                      </a:cubicBezTo>
                      <a:cubicBezTo>
                        <a:pt x="2824" y="76402"/>
                        <a:pt x="182" y="67993"/>
                        <a:pt x="182" y="57166"/>
                      </a:cubicBezTo>
                      <a:cubicBezTo>
                        <a:pt x="182" y="46115"/>
                        <a:pt x="2750" y="37707"/>
                        <a:pt x="7959" y="31977"/>
                      </a:cubicBezTo>
                      <a:cubicBezTo>
                        <a:pt x="13167" y="26210"/>
                        <a:pt x="19716" y="23345"/>
                        <a:pt x="27678" y="23345"/>
                      </a:cubicBezTo>
                      <a:cubicBezTo>
                        <a:pt x="34971" y="23345"/>
                        <a:pt x="41259" y="26396"/>
                        <a:pt x="46579" y="32423"/>
                      </a:cubicBezTo>
                      <a:lnTo>
                        <a:pt x="46579" y="16"/>
                      </a:lnTo>
                      <a:lnTo>
                        <a:pt x="63843" y="16"/>
                      </a:lnTo>
                      <a:lnTo>
                        <a:pt x="63843" y="90020"/>
                      </a:lnTo>
                      <a:moveTo>
                        <a:pt x="17781" y="56013"/>
                      </a:moveTo>
                      <a:cubicBezTo>
                        <a:pt x="17781" y="62970"/>
                        <a:pt x="18749" y="67993"/>
                        <a:pt x="20683" y="71119"/>
                      </a:cubicBezTo>
                      <a:cubicBezTo>
                        <a:pt x="23437" y="75621"/>
                        <a:pt x="27343" y="77853"/>
                        <a:pt x="32329" y="77853"/>
                      </a:cubicBezTo>
                      <a:cubicBezTo>
                        <a:pt x="36310" y="77853"/>
                        <a:pt x="39696" y="76179"/>
                        <a:pt x="42449" y="72793"/>
                      </a:cubicBezTo>
                      <a:cubicBezTo>
                        <a:pt x="45240" y="69407"/>
                        <a:pt x="46654" y="64384"/>
                        <a:pt x="46654" y="57650"/>
                      </a:cubicBezTo>
                      <a:cubicBezTo>
                        <a:pt x="46654" y="50171"/>
                        <a:pt x="45277" y="44776"/>
                        <a:pt x="42598" y="41502"/>
                      </a:cubicBezTo>
                      <a:cubicBezTo>
                        <a:pt x="39882" y="38190"/>
                        <a:pt x="36422" y="36553"/>
                        <a:pt x="32217" y="36553"/>
                      </a:cubicBezTo>
                      <a:cubicBezTo>
                        <a:pt x="28125" y="36553"/>
                        <a:pt x="24702" y="38190"/>
                        <a:pt x="21948" y="41427"/>
                      </a:cubicBezTo>
                      <a:cubicBezTo>
                        <a:pt x="19158" y="44664"/>
                        <a:pt x="17781" y="49538"/>
                        <a:pt x="17781" y="56013"/>
                      </a:cubicBezTo>
                      <a:close/>
                    </a:path>
                  </a:pathLst>
                </a:custGeom>
                <a:solidFill>
                  <a:srgbClr val="000000"/>
                </a:solidFill>
                <a:ln w="9525" cap="flat">
                  <a:noFill/>
                  <a:prstDash val="solid"/>
                  <a:miter/>
                </a:ln>
              </p:spPr>
              <p:txBody>
                <a:bodyPr rtlCol="0" anchor="ctr"/>
                <a:lstStyle/>
                <a:p>
                  <a:endParaRPr lang="en-CA"/>
                </a:p>
              </p:txBody>
            </p:sp>
            <p:sp>
              <p:nvSpPr>
                <p:cNvPr id="179" name="Freeform: Shape 178">
                  <a:extLst>
                    <a:ext uri="{FF2B5EF4-FFF2-40B4-BE49-F238E27FC236}">
                      <a16:creationId xmlns:a16="http://schemas.microsoft.com/office/drawing/2014/main" id="{DD740541-2A24-4EE9-BB11-8E8D998EAD16}"/>
                    </a:ext>
                  </a:extLst>
                </p:cNvPr>
                <p:cNvSpPr/>
                <p:nvPr/>
              </p:nvSpPr>
              <p:spPr>
                <a:xfrm>
                  <a:off x="4250619" y="1119001"/>
                  <a:ext cx="17226" cy="90003"/>
                </a:xfrm>
                <a:custGeom>
                  <a:avLst/>
                  <a:gdLst>
                    <a:gd name="connsiteX0" fmla="*/ 190 w 17226"/>
                    <a:gd name="connsiteY0" fmla="*/ 15978 h 90003"/>
                    <a:gd name="connsiteX1" fmla="*/ 190 w 17226"/>
                    <a:gd name="connsiteY1" fmla="*/ 16 h 90003"/>
                    <a:gd name="connsiteX2" fmla="*/ 17417 w 17226"/>
                    <a:gd name="connsiteY2" fmla="*/ 16 h 90003"/>
                    <a:gd name="connsiteX3" fmla="*/ 17417 w 17226"/>
                    <a:gd name="connsiteY3" fmla="*/ 15978 h 90003"/>
                    <a:gd name="connsiteX4" fmla="*/ 190 w 17226"/>
                    <a:gd name="connsiteY4" fmla="*/ 15978 h 90003"/>
                    <a:gd name="connsiteX5" fmla="*/ 190 w 17226"/>
                    <a:gd name="connsiteY5" fmla="*/ 90020 h 90003"/>
                    <a:gd name="connsiteX6" fmla="*/ 190 w 17226"/>
                    <a:gd name="connsiteY6" fmla="*/ 24833 h 90003"/>
                    <a:gd name="connsiteX7" fmla="*/ 17417 w 17226"/>
                    <a:gd name="connsiteY7" fmla="*/ 24833 h 90003"/>
                    <a:gd name="connsiteX8" fmla="*/ 17417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90" y="15978"/>
                      </a:moveTo>
                      <a:lnTo>
                        <a:pt x="190" y="16"/>
                      </a:lnTo>
                      <a:lnTo>
                        <a:pt x="17417" y="16"/>
                      </a:lnTo>
                      <a:lnTo>
                        <a:pt x="17417" y="15978"/>
                      </a:lnTo>
                      <a:lnTo>
                        <a:pt x="190" y="15978"/>
                      </a:lnTo>
                      <a:moveTo>
                        <a:pt x="190" y="90020"/>
                      </a:moveTo>
                      <a:lnTo>
                        <a:pt x="190" y="24833"/>
                      </a:lnTo>
                      <a:lnTo>
                        <a:pt x="17417" y="24833"/>
                      </a:lnTo>
                      <a:lnTo>
                        <a:pt x="17417" y="90020"/>
                      </a:lnTo>
                      <a:close/>
                    </a:path>
                  </a:pathLst>
                </a:custGeom>
                <a:solidFill>
                  <a:srgbClr val="000000"/>
                </a:solidFill>
                <a:ln w="9525" cap="flat">
                  <a:noFill/>
                  <a:prstDash val="solid"/>
                  <a:miter/>
                </a:ln>
              </p:spPr>
              <p:txBody>
                <a:bodyPr rtlCol="0" anchor="ctr"/>
                <a:lstStyle/>
                <a:p>
                  <a:endParaRPr lang="en-CA"/>
                </a:p>
              </p:txBody>
            </p:sp>
            <p:sp>
              <p:nvSpPr>
                <p:cNvPr id="180" name="Freeform: Shape 179">
                  <a:extLst>
                    <a:ext uri="{FF2B5EF4-FFF2-40B4-BE49-F238E27FC236}">
                      <a16:creationId xmlns:a16="http://schemas.microsoft.com/office/drawing/2014/main" id="{856F7FC3-22E5-44AE-97B1-71590CE61835}"/>
                    </a:ext>
                  </a:extLst>
                </p:cNvPr>
                <p:cNvSpPr/>
                <p:nvPr/>
              </p:nvSpPr>
              <p:spPr>
                <a:xfrm>
                  <a:off x="4280970" y="1142330"/>
                  <a:ext cx="61242" cy="68163"/>
                </a:xfrm>
                <a:custGeom>
                  <a:avLst/>
                  <a:gdLst>
                    <a:gd name="connsiteX0" fmla="*/ 17644 w 61242"/>
                    <a:gd name="connsiteY0" fmla="*/ 21373 h 68163"/>
                    <a:gd name="connsiteX1" fmla="*/ 1980 w 61242"/>
                    <a:gd name="connsiteY1" fmla="*/ 18545 h 68163"/>
                    <a:gd name="connsiteX2" fmla="*/ 11058 w 61242"/>
                    <a:gd name="connsiteY2" fmla="*/ 4555 h 68163"/>
                    <a:gd name="connsiteX3" fmla="*/ 30220 w 61242"/>
                    <a:gd name="connsiteY3" fmla="*/ 16 h 68163"/>
                    <a:gd name="connsiteX4" fmla="*/ 47410 w 61242"/>
                    <a:gd name="connsiteY4" fmla="*/ 2769 h 68163"/>
                    <a:gd name="connsiteX5" fmla="*/ 55372 w 61242"/>
                    <a:gd name="connsiteY5" fmla="*/ 9690 h 68163"/>
                    <a:gd name="connsiteX6" fmla="*/ 57679 w 61242"/>
                    <a:gd name="connsiteY6" fmla="*/ 25131 h 68163"/>
                    <a:gd name="connsiteX7" fmla="*/ 57493 w 61242"/>
                    <a:gd name="connsiteY7" fmla="*/ 45260 h 68163"/>
                    <a:gd name="connsiteX8" fmla="*/ 58311 w 61242"/>
                    <a:gd name="connsiteY8" fmla="*/ 57947 h 68163"/>
                    <a:gd name="connsiteX9" fmla="*/ 61437 w 61242"/>
                    <a:gd name="connsiteY9" fmla="*/ 66691 h 68163"/>
                    <a:gd name="connsiteX10" fmla="*/ 44359 w 61242"/>
                    <a:gd name="connsiteY10" fmla="*/ 66691 h 68163"/>
                    <a:gd name="connsiteX11" fmla="*/ 42684 w 61242"/>
                    <a:gd name="connsiteY11" fmla="*/ 61594 h 68163"/>
                    <a:gd name="connsiteX12" fmla="*/ 42089 w 61242"/>
                    <a:gd name="connsiteY12" fmla="*/ 59584 h 68163"/>
                    <a:gd name="connsiteX13" fmla="*/ 32639 w 61242"/>
                    <a:gd name="connsiteY13" fmla="*/ 66021 h 68163"/>
                    <a:gd name="connsiteX14" fmla="*/ 21886 w 61242"/>
                    <a:gd name="connsiteY14" fmla="*/ 68179 h 68163"/>
                    <a:gd name="connsiteX15" fmla="*/ 5998 w 61242"/>
                    <a:gd name="connsiteY15" fmla="*/ 62710 h 68163"/>
                    <a:gd name="connsiteX16" fmla="*/ 194 w 61242"/>
                    <a:gd name="connsiteY16" fmla="*/ 48906 h 68163"/>
                    <a:gd name="connsiteX17" fmla="*/ 2836 w 61242"/>
                    <a:gd name="connsiteY17" fmla="*/ 39046 h 68163"/>
                    <a:gd name="connsiteX18" fmla="*/ 10240 w 61242"/>
                    <a:gd name="connsiteY18" fmla="*/ 32386 h 68163"/>
                    <a:gd name="connsiteX19" fmla="*/ 23969 w 61242"/>
                    <a:gd name="connsiteY19" fmla="*/ 28368 h 68163"/>
                    <a:gd name="connsiteX20" fmla="*/ 40712 w 61242"/>
                    <a:gd name="connsiteY20" fmla="*/ 24163 h 68163"/>
                    <a:gd name="connsiteX21" fmla="*/ 40712 w 61242"/>
                    <a:gd name="connsiteY21" fmla="*/ 22415 h 68163"/>
                    <a:gd name="connsiteX22" fmla="*/ 38257 w 61242"/>
                    <a:gd name="connsiteY22" fmla="*/ 15345 h 68163"/>
                    <a:gd name="connsiteX23" fmla="*/ 28992 w 61242"/>
                    <a:gd name="connsiteY23" fmla="*/ 13224 h 68163"/>
                    <a:gd name="connsiteX24" fmla="*/ 21811 w 61242"/>
                    <a:gd name="connsiteY24" fmla="*/ 15048 h 68163"/>
                    <a:gd name="connsiteX25" fmla="*/ 17644 w 61242"/>
                    <a:gd name="connsiteY25" fmla="*/ 21373 h 68163"/>
                    <a:gd name="connsiteX26" fmla="*/ 40712 w 61242"/>
                    <a:gd name="connsiteY26" fmla="*/ 35363 h 68163"/>
                    <a:gd name="connsiteX27" fmla="*/ 30220 w 61242"/>
                    <a:gd name="connsiteY27" fmla="*/ 38004 h 68163"/>
                    <a:gd name="connsiteX28" fmla="*/ 20844 w 61242"/>
                    <a:gd name="connsiteY28" fmla="*/ 41018 h 68163"/>
                    <a:gd name="connsiteX29" fmla="*/ 17458 w 61242"/>
                    <a:gd name="connsiteY29" fmla="*/ 47120 h 68163"/>
                    <a:gd name="connsiteX30" fmla="*/ 20174 w 61242"/>
                    <a:gd name="connsiteY30" fmla="*/ 53371 h 68163"/>
                    <a:gd name="connsiteX31" fmla="*/ 27057 w 61242"/>
                    <a:gd name="connsiteY31" fmla="*/ 56013 h 68163"/>
                    <a:gd name="connsiteX32" fmla="*/ 35950 w 61242"/>
                    <a:gd name="connsiteY32" fmla="*/ 52924 h 68163"/>
                    <a:gd name="connsiteX33" fmla="*/ 40043 w 61242"/>
                    <a:gd name="connsiteY33" fmla="*/ 47232 h 68163"/>
                    <a:gd name="connsiteX34" fmla="*/ 40712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44" y="21373"/>
                      </a:moveTo>
                      <a:lnTo>
                        <a:pt x="1980" y="18545"/>
                      </a:lnTo>
                      <a:cubicBezTo>
                        <a:pt x="3766" y="12257"/>
                        <a:pt x="6780" y="7606"/>
                        <a:pt x="11058" y="4555"/>
                      </a:cubicBezTo>
                      <a:cubicBezTo>
                        <a:pt x="15374" y="1541"/>
                        <a:pt x="21774" y="16"/>
                        <a:pt x="30220" y="16"/>
                      </a:cubicBezTo>
                      <a:cubicBezTo>
                        <a:pt x="37922" y="16"/>
                        <a:pt x="43652" y="946"/>
                        <a:pt x="47410" y="2769"/>
                      </a:cubicBezTo>
                      <a:cubicBezTo>
                        <a:pt x="51168" y="4555"/>
                        <a:pt x="53846" y="6899"/>
                        <a:pt x="55372" y="9690"/>
                      </a:cubicBezTo>
                      <a:cubicBezTo>
                        <a:pt x="56898" y="12480"/>
                        <a:pt x="57679" y="17652"/>
                        <a:pt x="57679" y="25131"/>
                      </a:cubicBezTo>
                      <a:lnTo>
                        <a:pt x="57493" y="45260"/>
                      </a:lnTo>
                      <a:cubicBezTo>
                        <a:pt x="57493" y="50990"/>
                        <a:pt x="57753" y="55231"/>
                        <a:pt x="58311" y="57947"/>
                      </a:cubicBezTo>
                      <a:cubicBezTo>
                        <a:pt x="58870" y="60663"/>
                        <a:pt x="59911" y="63566"/>
                        <a:pt x="61437" y="66691"/>
                      </a:cubicBezTo>
                      <a:lnTo>
                        <a:pt x="44359" y="66691"/>
                      </a:lnTo>
                      <a:cubicBezTo>
                        <a:pt x="43912" y="65538"/>
                        <a:pt x="43354" y="63863"/>
                        <a:pt x="42684" y="61594"/>
                      </a:cubicBezTo>
                      <a:cubicBezTo>
                        <a:pt x="42424" y="60589"/>
                        <a:pt x="42201" y="59882"/>
                        <a:pt x="42089" y="59584"/>
                      </a:cubicBezTo>
                      <a:cubicBezTo>
                        <a:pt x="39150" y="62449"/>
                        <a:pt x="35987" y="64570"/>
                        <a:pt x="32639" y="66021"/>
                      </a:cubicBezTo>
                      <a:cubicBezTo>
                        <a:pt x="29253" y="67435"/>
                        <a:pt x="25681" y="68179"/>
                        <a:pt x="21886" y="68179"/>
                      </a:cubicBezTo>
                      <a:cubicBezTo>
                        <a:pt x="15151" y="68179"/>
                        <a:pt x="9868" y="66356"/>
                        <a:pt x="5998" y="62710"/>
                      </a:cubicBezTo>
                      <a:cubicBezTo>
                        <a:pt x="2129" y="59063"/>
                        <a:pt x="194" y="54450"/>
                        <a:pt x="194" y="48906"/>
                      </a:cubicBezTo>
                      <a:cubicBezTo>
                        <a:pt x="194" y="45185"/>
                        <a:pt x="1087" y="41911"/>
                        <a:pt x="2836" y="39046"/>
                      </a:cubicBezTo>
                      <a:cubicBezTo>
                        <a:pt x="4622" y="36144"/>
                        <a:pt x="7077" y="33949"/>
                        <a:pt x="10240" y="32386"/>
                      </a:cubicBezTo>
                      <a:cubicBezTo>
                        <a:pt x="13402" y="30861"/>
                        <a:pt x="17979" y="29521"/>
                        <a:pt x="23969" y="28368"/>
                      </a:cubicBezTo>
                      <a:cubicBezTo>
                        <a:pt x="32043" y="26879"/>
                        <a:pt x="37624" y="25466"/>
                        <a:pt x="40712" y="24163"/>
                      </a:cubicBezTo>
                      <a:lnTo>
                        <a:pt x="40712" y="22415"/>
                      </a:lnTo>
                      <a:cubicBezTo>
                        <a:pt x="40712" y="19103"/>
                        <a:pt x="39894" y="16759"/>
                        <a:pt x="38257" y="15345"/>
                      </a:cubicBezTo>
                      <a:cubicBezTo>
                        <a:pt x="36620" y="13931"/>
                        <a:pt x="33531" y="13224"/>
                        <a:pt x="28992" y="13224"/>
                      </a:cubicBezTo>
                      <a:cubicBezTo>
                        <a:pt x="25941" y="13224"/>
                        <a:pt x="23523" y="13820"/>
                        <a:pt x="21811" y="15048"/>
                      </a:cubicBezTo>
                      <a:cubicBezTo>
                        <a:pt x="20100" y="16238"/>
                        <a:pt x="18723" y="18359"/>
                        <a:pt x="17644" y="21373"/>
                      </a:cubicBezTo>
                      <a:moveTo>
                        <a:pt x="40712" y="35363"/>
                      </a:moveTo>
                      <a:cubicBezTo>
                        <a:pt x="38517" y="36107"/>
                        <a:pt x="35020" y="37000"/>
                        <a:pt x="30220" y="38004"/>
                      </a:cubicBezTo>
                      <a:cubicBezTo>
                        <a:pt x="25458" y="39046"/>
                        <a:pt x="22295" y="40051"/>
                        <a:pt x="20844" y="41018"/>
                      </a:cubicBezTo>
                      <a:cubicBezTo>
                        <a:pt x="18574" y="42618"/>
                        <a:pt x="17458" y="44664"/>
                        <a:pt x="17458" y="47120"/>
                      </a:cubicBezTo>
                      <a:cubicBezTo>
                        <a:pt x="17458" y="49539"/>
                        <a:pt x="18351" y="51622"/>
                        <a:pt x="20174" y="53371"/>
                      </a:cubicBezTo>
                      <a:cubicBezTo>
                        <a:pt x="21960" y="55120"/>
                        <a:pt x="24267" y="56013"/>
                        <a:pt x="27057" y="56013"/>
                      </a:cubicBezTo>
                      <a:cubicBezTo>
                        <a:pt x="30146" y="56013"/>
                        <a:pt x="33122" y="54971"/>
                        <a:pt x="35950" y="52924"/>
                      </a:cubicBezTo>
                      <a:cubicBezTo>
                        <a:pt x="38034" y="51399"/>
                        <a:pt x="39410" y="49464"/>
                        <a:pt x="40043" y="47232"/>
                      </a:cubicBezTo>
                      <a:cubicBezTo>
                        <a:pt x="40489" y="45743"/>
                        <a:pt x="40712" y="42953"/>
                        <a:pt x="40712" y="38823"/>
                      </a:cubicBezTo>
                      <a:close/>
                    </a:path>
                  </a:pathLst>
                </a:custGeom>
                <a:solidFill>
                  <a:srgbClr val="000000"/>
                </a:solidFill>
                <a:ln w="9525" cap="flat">
                  <a:noFill/>
                  <a:prstDash val="solid"/>
                  <a:miter/>
                </a:ln>
              </p:spPr>
              <p:txBody>
                <a:bodyPr rtlCol="0" anchor="ctr"/>
                <a:lstStyle/>
                <a:p>
                  <a:endParaRPr lang="en-CA"/>
                </a:p>
              </p:txBody>
            </p:sp>
            <p:sp>
              <p:nvSpPr>
                <p:cNvPr id="181" name="Freeform: Shape 180">
                  <a:extLst>
                    <a:ext uri="{FF2B5EF4-FFF2-40B4-BE49-F238E27FC236}">
                      <a16:creationId xmlns:a16="http://schemas.microsoft.com/office/drawing/2014/main" id="{3B9A09FC-2916-48B2-9A44-FAF178D37C6B}"/>
                    </a:ext>
                  </a:extLst>
                </p:cNvPr>
                <p:cNvSpPr/>
                <p:nvPr/>
              </p:nvSpPr>
              <p:spPr>
                <a:xfrm>
                  <a:off x="4351610" y="1142330"/>
                  <a:ext cx="63586" cy="93129"/>
                </a:xfrm>
                <a:custGeom>
                  <a:avLst/>
                  <a:gdLst>
                    <a:gd name="connsiteX0" fmla="*/ 2471 w 63586"/>
                    <a:gd name="connsiteY0" fmla="*/ 71007 h 93129"/>
                    <a:gd name="connsiteX1" fmla="*/ 22154 w 63586"/>
                    <a:gd name="connsiteY1" fmla="*/ 73388 h 93129"/>
                    <a:gd name="connsiteX2" fmla="*/ 24423 w 63586"/>
                    <a:gd name="connsiteY2" fmla="*/ 78114 h 93129"/>
                    <a:gd name="connsiteX3" fmla="*/ 32162 w 63586"/>
                    <a:gd name="connsiteY3" fmla="*/ 79937 h 93129"/>
                    <a:gd name="connsiteX4" fmla="*/ 42282 w 63586"/>
                    <a:gd name="connsiteY4" fmla="*/ 77927 h 93129"/>
                    <a:gd name="connsiteX5" fmla="*/ 45743 w 63586"/>
                    <a:gd name="connsiteY5" fmla="*/ 73574 h 93129"/>
                    <a:gd name="connsiteX6" fmla="*/ 46524 w 63586"/>
                    <a:gd name="connsiteY6" fmla="*/ 65649 h 93129"/>
                    <a:gd name="connsiteX7" fmla="*/ 46524 w 63586"/>
                    <a:gd name="connsiteY7" fmla="*/ 56124 h 93129"/>
                    <a:gd name="connsiteX8" fmla="*/ 27028 w 63586"/>
                    <a:gd name="connsiteY8" fmla="*/ 66691 h 93129"/>
                    <a:gd name="connsiteX9" fmla="*/ 6192 w 63586"/>
                    <a:gd name="connsiteY9" fmla="*/ 55566 h 93129"/>
                    <a:gd name="connsiteX10" fmla="*/ 201 w 63586"/>
                    <a:gd name="connsiteY10" fmla="*/ 33725 h 93129"/>
                    <a:gd name="connsiteX11" fmla="*/ 8089 w 63586"/>
                    <a:gd name="connsiteY11" fmla="*/ 8685 h 93129"/>
                    <a:gd name="connsiteX12" fmla="*/ 27697 w 63586"/>
                    <a:gd name="connsiteY12" fmla="*/ 16 h 93129"/>
                    <a:gd name="connsiteX13" fmla="*/ 47640 w 63586"/>
                    <a:gd name="connsiteY13" fmla="*/ 10657 h 93129"/>
                    <a:gd name="connsiteX14" fmla="*/ 47640 w 63586"/>
                    <a:gd name="connsiteY14" fmla="*/ 1504 h 93129"/>
                    <a:gd name="connsiteX15" fmla="*/ 63788 w 63586"/>
                    <a:gd name="connsiteY15" fmla="*/ 1504 h 93129"/>
                    <a:gd name="connsiteX16" fmla="*/ 63788 w 63586"/>
                    <a:gd name="connsiteY16" fmla="*/ 59994 h 93129"/>
                    <a:gd name="connsiteX17" fmla="*/ 61891 w 63586"/>
                    <a:gd name="connsiteY17" fmla="*/ 77258 h 93129"/>
                    <a:gd name="connsiteX18" fmla="*/ 56533 w 63586"/>
                    <a:gd name="connsiteY18" fmla="*/ 86225 h 93129"/>
                    <a:gd name="connsiteX19" fmla="*/ 47380 w 63586"/>
                    <a:gd name="connsiteY19" fmla="*/ 91322 h 93129"/>
                    <a:gd name="connsiteX20" fmla="*/ 32832 w 63586"/>
                    <a:gd name="connsiteY20" fmla="*/ 93145 h 93129"/>
                    <a:gd name="connsiteX21" fmla="*/ 9317 w 63586"/>
                    <a:gd name="connsiteY21" fmla="*/ 87490 h 93129"/>
                    <a:gd name="connsiteX22" fmla="*/ 2397 w 63586"/>
                    <a:gd name="connsiteY22" fmla="*/ 73091 h 93129"/>
                    <a:gd name="connsiteX23" fmla="*/ 2471 w 63586"/>
                    <a:gd name="connsiteY23" fmla="*/ 71007 h 93129"/>
                    <a:gd name="connsiteX24" fmla="*/ 17875 w 63586"/>
                    <a:gd name="connsiteY24" fmla="*/ 32758 h 93129"/>
                    <a:gd name="connsiteX25" fmla="*/ 21893 w 63586"/>
                    <a:gd name="connsiteY25" fmla="*/ 47939 h 93129"/>
                    <a:gd name="connsiteX26" fmla="*/ 31790 w 63586"/>
                    <a:gd name="connsiteY26" fmla="*/ 52738 h 93129"/>
                    <a:gd name="connsiteX27" fmla="*/ 42469 w 63586"/>
                    <a:gd name="connsiteY27" fmla="*/ 47827 h 93129"/>
                    <a:gd name="connsiteX28" fmla="*/ 46859 w 63586"/>
                    <a:gd name="connsiteY28" fmla="*/ 33167 h 93129"/>
                    <a:gd name="connsiteX29" fmla="*/ 42655 w 63586"/>
                    <a:gd name="connsiteY29" fmla="*/ 18136 h 93129"/>
                    <a:gd name="connsiteX30" fmla="*/ 32125 w 63586"/>
                    <a:gd name="connsiteY30" fmla="*/ 13224 h 93129"/>
                    <a:gd name="connsiteX31" fmla="*/ 21893 w 63586"/>
                    <a:gd name="connsiteY31" fmla="*/ 18024 h 93129"/>
                    <a:gd name="connsiteX32" fmla="*/ 1787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71" y="71007"/>
                      </a:moveTo>
                      <a:lnTo>
                        <a:pt x="22154" y="73388"/>
                      </a:lnTo>
                      <a:cubicBezTo>
                        <a:pt x="22488" y="75658"/>
                        <a:pt x="23232" y="77258"/>
                        <a:pt x="24423" y="78114"/>
                      </a:cubicBezTo>
                      <a:cubicBezTo>
                        <a:pt x="26060" y="79341"/>
                        <a:pt x="28665" y="79937"/>
                        <a:pt x="32162" y="79937"/>
                      </a:cubicBezTo>
                      <a:cubicBezTo>
                        <a:pt x="36664" y="79937"/>
                        <a:pt x="40050" y="79267"/>
                        <a:pt x="42282" y="77927"/>
                      </a:cubicBezTo>
                      <a:cubicBezTo>
                        <a:pt x="43808" y="77035"/>
                        <a:pt x="44961" y="75583"/>
                        <a:pt x="45743" y="73574"/>
                      </a:cubicBezTo>
                      <a:cubicBezTo>
                        <a:pt x="46264" y="72123"/>
                        <a:pt x="46524" y="69481"/>
                        <a:pt x="46524" y="65649"/>
                      </a:cubicBezTo>
                      <a:lnTo>
                        <a:pt x="46524" y="56124"/>
                      </a:lnTo>
                      <a:cubicBezTo>
                        <a:pt x="41390" y="63156"/>
                        <a:pt x="34878" y="66691"/>
                        <a:pt x="27028" y="66691"/>
                      </a:cubicBezTo>
                      <a:cubicBezTo>
                        <a:pt x="18247" y="66691"/>
                        <a:pt x="11326" y="62970"/>
                        <a:pt x="6192" y="55566"/>
                      </a:cubicBezTo>
                      <a:cubicBezTo>
                        <a:pt x="2173" y="49725"/>
                        <a:pt x="201" y="42432"/>
                        <a:pt x="201" y="33725"/>
                      </a:cubicBezTo>
                      <a:cubicBezTo>
                        <a:pt x="201" y="22787"/>
                        <a:pt x="2806" y="14452"/>
                        <a:pt x="8089" y="8685"/>
                      </a:cubicBezTo>
                      <a:cubicBezTo>
                        <a:pt x="13335" y="2918"/>
                        <a:pt x="19884" y="16"/>
                        <a:pt x="27697" y="16"/>
                      </a:cubicBezTo>
                      <a:cubicBezTo>
                        <a:pt x="35734" y="16"/>
                        <a:pt x="42394" y="3551"/>
                        <a:pt x="47640" y="10657"/>
                      </a:cubicBezTo>
                      <a:lnTo>
                        <a:pt x="47640" y="1504"/>
                      </a:lnTo>
                      <a:lnTo>
                        <a:pt x="63788" y="1504"/>
                      </a:lnTo>
                      <a:lnTo>
                        <a:pt x="63788" y="59994"/>
                      </a:lnTo>
                      <a:cubicBezTo>
                        <a:pt x="63788" y="67696"/>
                        <a:pt x="63156" y="73463"/>
                        <a:pt x="61891" y="77258"/>
                      </a:cubicBezTo>
                      <a:cubicBezTo>
                        <a:pt x="60626" y="81053"/>
                        <a:pt x="58840" y="84029"/>
                        <a:pt x="56533" y="86225"/>
                      </a:cubicBezTo>
                      <a:cubicBezTo>
                        <a:pt x="54263" y="88383"/>
                        <a:pt x="51175" y="90094"/>
                        <a:pt x="47380" y="91322"/>
                      </a:cubicBezTo>
                      <a:cubicBezTo>
                        <a:pt x="43548" y="92550"/>
                        <a:pt x="38711" y="93145"/>
                        <a:pt x="32832" y="93145"/>
                      </a:cubicBezTo>
                      <a:cubicBezTo>
                        <a:pt x="21781" y="93145"/>
                        <a:pt x="13968" y="91248"/>
                        <a:pt x="9317" y="87490"/>
                      </a:cubicBezTo>
                      <a:cubicBezTo>
                        <a:pt x="4703" y="83695"/>
                        <a:pt x="2397" y="78895"/>
                        <a:pt x="2397" y="73091"/>
                      </a:cubicBezTo>
                      <a:cubicBezTo>
                        <a:pt x="2397" y="72495"/>
                        <a:pt x="2434" y="71788"/>
                        <a:pt x="2471" y="71007"/>
                      </a:cubicBezTo>
                      <a:moveTo>
                        <a:pt x="17875" y="32758"/>
                      </a:moveTo>
                      <a:cubicBezTo>
                        <a:pt x="17875" y="39641"/>
                        <a:pt x="19214" y="44739"/>
                        <a:pt x="21893" y="47939"/>
                      </a:cubicBezTo>
                      <a:cubicBezTo>
                        <a:pt x="24572" y="51138"/>
                        <a:pt x="27883" y="52738"/>
                        <a:pt x="31790" y="52738"/>
                      </a:cubicBezTo>
                      <a:cubicBezTo>
                        <a:pt x="36032" y="52738"/>
                        <a:pt x="39566" y="51101"/>
                        <a:pt x="42469" y="47827"/>
                      </a:cubicBezTo>
                      <a:cubicBezTo>
                        <a:pt x="45408" y="44516"/>
                        <a:pt x="46859" y="39641"/>
                        <a:pt x="46859" y="33167"/>
                      </a:cubicBezTo>
                      <a:cubicBezTo>
                        <a:pt x="46859" y="26433"/>
                        <a:pt x="45445" y="21410"/>
                        <a:pt x="42655" y="18136"/>
                      </a:cubicBezTo>
                      <a:cubicBezTo>
                        <a:pt x="39901" y="14861"/>
                        <a:pt x="36367" y="13224"/>
                        <a:pt x="32125" y="13224"/>
                      </a:cubicBezTo>
                      <a:cubicBezTo>
                        <a:pt x="27958" y="13224"/>
                        <a:pt x="24572" y="14824"/>
                        <a:pt x="21893" y="18024"/>
                      </a:cubicBezTo>
                      <a:cubicBezTo>
                        <a:pt x="19214" y="21261"/>
                        <a:pt x="17875" y="26135"/>
                        <a:pt x="17875" y="32758"/>
                      </a:cubicBezTo>
                      <a:close/>
                    </a:path>
                  </a:pathLst>
                </a:custGeom>
                <a:solidFill>
                  <a:srgbClr val="000000"/>
                </a:solidFill>
                <a:ln w="9525" cap="flat">
                  <a:noFill/>
                  <a:prstDash val="solid"/>
                  <a:miter/>
                </a:ln>
              </p:spPr>
              <p:txBody>
                <a:bodyPr rtlCol="0" anchor="ctr"/>
                <a:lstStyle/>
                <a:p>
                  <a:endParaRPr lang="en-CA"/>
                </a:p>
              </p:txBody>
            </p:sp>
            <p:sp>
              <p:nvSpPr>
                <p:cNvPr id="182" name="Freeform: Shape 181">
                  <a:extLst>
                    <a:ext uri="{FF2B5EF4-FFF2-40B4-BE49-F238E27FC236}">
                      <a16:creationId xmlns:a16="http://schemas.microsoft.com/office/drawing/2014/main" id="{4A208D97-1DA2-405B-A063-8DB38FCF14AF}"/>
                    </a:ext>
                  </a:extLst>
                </p:cNvPr>
                <p:cNvSpPr/>
                <p:nvPr/>
              </p:nvSpPr>
              <p:spPr>
                <a:xfrm>
                  <a:off x="4432131" y="1142330"/>
                  <a:ext cx="59419" cy="66675"/>
                </a:xfrm>
                <a:custGeom>
                  <a:avLst/>
                  <a:gdLst>
                    <a:gd name="connsiteX0" fmla="*/ 59629 w 59419"/>
                    <a:gd name="connsiteY0" fmla="*/ 66691 h 66675"/>
                    <a:gd name="connsiteX1" fmla="*/ 42402 w 59419"/>
                    <a:gd name="connsiteY1" fmla="*/ 66691 h 66675"/>
                    <a:gd name="connsiteX2" fmla="*/ 42402 w 59419"/>
                    <a:gd name="connsiteY2" fmla="*/ 33428 h 66675"/>
                    <a:gd name="connsiteX3" fmla="*/ 41286 w 59419"/>
                    <a:gd name="connsiteY3" fmla="*/ 19773 h 66675"/>
                    <a:gd name="connsiteX4" fmla="*/ 37714 w 59419"/>
                    <a:gd name="connsiteY4" fmla="*/ 14936 h 66675"/>
                    <a:gd name="connsiteX5" fmla="*/ 31724 w 59419"/>
                    <a:gd name="connsiteY5" fmla="*/ 13224 h 66675"/>
                    <a:gd name="connsiteX6" fmla="*/ 23687 w 59419"/>
                    <a:gd name="connsiteY6" fmla="*/ 15680 h 66675"/>
                    <a:gd name="connsiteX7" fmla="*/ 18776 w 59419"/>
                    <a:gd name="connsiteY7" fmla="*/ 22191 h 66675"/>
                    <a:gd name="connsiteX8" fmla="*/ 17473 w 59419"/>
                    <a:gd name="connsiteY8" fmla="*/ 37149 h 66675"/>
                    <a:gd name="connsiteX9" fmla="*/ 17473 w 59419"/>
                    <a:gd name="connsiteY9" fmla="*/ 66691 h 66675"/>
                    <a:gd name="connsiteX10" fmla="*/ 209 w 59419"/>
                    <a:gd name="connsiteY10" fmla="*/ 66691 h 66675"/>
                    <a:gd name="connsiteX11" fmla="*/ 209 w 59419"/>
                    <a:gd name="connsiteY11" fmla="*/ 1504 h 66675"/>
                    <a:gd name="connsiteX12" fmla="*/ 16246 w 59419"/>
                    <a:gd name="connsiteY12" fmla="*/ 1504 h 66675"/>
                    <a:gd name="connsiteX13" fmla="*/ 16246 w 59419"/>
                    <a:gd name="connsiteY13" fmla="*/ 11066 h 66675"/>
                    <a:gd name="connsiteX14" fmla="*/ 37714 w 59419"/>
                    <a:gd name="connsiteY14" fmla="*/ 16 h 66675"/>
                    <a:gd name="connsiteX15" fmla="*/ 48169 w 59419"/>
                    <a:gd name="connsiteY15" fmla="*/ 2062 h 66675"/>
                    <a:gd name="connsiteX16" fmla="*/ 55313 w 59419"/>
                    <a:gd name="connsiteY16" fmla="*/ 7308 h 66675"/>
                    <a:gd name="connsiteX17" fmla="*/ 58699 w 59419"/>
                    <a:gd name="connsiteY17" fmla="*/ 14564 h 66675"/>
                    <a:gd name="connsiteX18" fmla="*/ 59629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29" y="66691"/>
                      </a:moveTo>
                      <a:lnTo>
                        <a:pt x="42402" y="66691"/>
                      </a:lnTo>
                      <a:lnTo>
                        <a:pt x="42402" y="33428"/>
                      </a:lnTo>
                      <a:cubicBezTo>
                        <a:pt x="42402" y="26396"/>
                        <a:pt x="42030" y="21819"/>
                        <a:pt x="41286" y="19773"/>
                      </a:cubicBezTo>
                      <a:cubicBezTo>
                        <a:pt x="40542" y="17689"/>
                        <a:pt x="39351" y="16089"/>
                        <a:pt x="37714" y="14936"/>
                      </a:cubicBezTo>
                      <a:cubicBezTo>
                        <a:pt x="36040" y="13783"/>
                        <a:pt x="34031" y="13224"/>
                        <a:pt x="31724" y="13224"/>
                      </a:cubicBezTo>
                      <a:cubicBezTo>
                        <a:pt x="28710" y="13224"/>
                        <a:pt x="26031" y="14043"/>
                        <a:pt x="23687" y="15680"/>
                      </a:cubicBezTo>
                      <a:cubicBezTo>
                        <a:pt x="21306" y="17317"/>
                        <a:pt x="19669" y="19475"/>
                        <a:pt x="18776" y="22191"/>
                      </a:cubicBezTo>
                      <a:cubicBezTo>
                        <a:pt x="17920" y="24870"/>
                        <a:pt x="17473" y="29893"/>
                        <a:pt x="17473" y="37149"/>
                      </a:cubicBezTo>
                      <a:lnTo>
                        <a:pt x="17473" y="66691"/>
                      </a:lnTo>
                      <a:lnTo>
                        <a:pt x="209" y="66691"/>
                      </a:lnTo>
                      <a:lnTo>
                        <a:pt x="209" y="1504"/>
                      </a:lnTo>
                      <a:lnTo>
                        <a:pt x="16246" y="1504"/>
                      </a:lnTo>
                      <a:lnTo>
                        <a:pt x="16246" y="11066"/>
                      </a:lnTo>
                      <a:cubicBezTo>
                        <a:pt x="21938" y="3699"/>
                        <a:pt x="29082" y="16"/>
                        <a:pt x="37714" y="16"/>
                      </a:cubicBezTo>
                      <a:cubicBezTo>
                        <a:pt x="41546" y="16"/>
                        <a:pt x="45007" y="723"/>
                        <a:pt x="48169" y="2062"/>
                      </a:cubicBezTo>
                      <a:cubicBezTo>
                        <a:pt x="51332" y="3439"/>
                        <a:pt x="53713" y="5188"/>
                        <a:pt x="55313" y="7308"/>
                      </a:cubicBezTo>
                      <a:cubicBezTo>
                        <a:pt x="56950" y="9467"/>
                        <a:pt x="58066" y="11885"/>
                        <a:pt x="58699" y="14564"/>
                      </a:cubicBezTo>
                      <a:cubicBezTo>
                        <a:pt x="59331" y="17280"/>
                        <a:pt x="59629" y="21150"/>
                        <a:pt x="59629" y="26172"/>
                      </a:cubicBezTo>
                      <a:close/>
                    </a:path>
                  </a:pathLst>
                </a:custGeom>
                <a:solidFill>
                  <a:srgbClr val="000000"/>
                </a:solidFill>
                <a:ln w="9525" cap="flat">
                  <a:noFill/>
                  <a:prstDash val="solid"/>
                  <a:miter/>
                </a:ln>
              </p:spPr>
              <p:txBody>
                <a:bodyPr rtlCol="0" anchor="ctr"/>
                <a:lstStyle/>
                <a:p>
                  <a:endParaRPr lang="en-CA"/>
                </a:p>
              </p:txBody>
            </p:sp>
            <p:sp>
              <p:nvSpPr>
                <p:cNvPr id="183" name="Freeform: Shape 182">
                  <a:extLst>
                    <a:ext uri="{FF2B5EF4-FFF2-40B4-BE49-F238E27FC236}">
                      <a16:creationId xmlns:a16="http://schemas.microsoft.com/office/drawing/2014/main" id="{79E406D7-0E03-4889-B669-F841A420C308}"/>
                    </a:ext>
                  </a:extLst>
                </p:cNvPr>
                <p:cNvSpPr/>
                <p:nvPr/>
              </p:nvSpPr>
              <p:spPr>
                <a:xfrm>
                  <a:off x="4505061" y="1142330"/>
                  <a:ext cx="67307" cy="68163"/>
                </a:xfrm>
                <a:custGeom>
                  <a:avLst/>
                  <a:gdLst>
                    <a:gd name="connsiteX0" fmla="*/ 217 w 67307"/>
                    <a:gd name="connsiteY0" fmla="*/ 33167 h 68163"/>
                    <a:gd name="connsiteX1" fmla="*/ 4459 w 67307"/>
                    <a:gd name="connsiteY1" fmla="*/ 16536 h 68163"/>
                    <a:gd name="connsiteX2" fmla="*/ 16477 w 67307"/>
                    <a:gd name="connsiteY2" fmla="*/ 4258 h 68163"/>
                    <a:gd name="connsiteX3" fmla="*/ 33815 w 67307"/>
                    <a:gd name="connsiteY3" fmla="*/ 16 h 68163"/>
                    <a:gd name="connsiteX4" fmla="*/ 58074 w 67307"/>
                    <a:gd name="connsiteY4" fmla="*/ 9615 h 68163"/>
                    <a:gd name="connsiteX5" fmla="*/ 67525 w 67307"/>
                    <a:gd name="connsiteY5" fmla="*/ 33912 h 68163"/>
                    <a:gd name="connsiteX6" fmla="*/ 57963 w 67307"/>
                    <a:gd name="connsiteY6" fmla="*/ 58431 h 68163"/>
                    <a:gd name="connsiteX7" fmla="*/ 33927 w 67307"/>
                    <a:gd name="connsiteY7" fmla="*/ 68179 h 68163"/>
                    <a:gd name="connsiteX8" fmla="*/ 16849 w 67307"/>
                    <a:gd name="connsiteY8" fmla="*/ 64124 h 68163"/>
                    <a:gd name="connsiteX9" fmla="*/ 4459 w 67307"/>
                    <a:gd name="connsiteY9" fmla="*/ 52217 h 68163"/>
                    <a:gd name="connsiteX10" fmla="*/ 217 w 67307"/>
                    <a:gd name="connsiteY10" fmla="*/ 33167 h 68163"/>
                    <a:gd name="connsiteX11" fmla="*/ 17891 w 67307"/>
                    <a:gd name="connsiteY11" fmla="*/ 34098 h 68163"/>
                    <a:gd name="connsiteX12" fmla="*/ 22504 w 67307"/>
                    <a:gd name="connsiteY12" fmla="*/ 48943 h 68163"/>
                    <a:gd name="connsiteX13" fmla="*/ 33890 w 67307"/>
                    <a:gd name="connsiteY13" fmla="*/ 54115 h 68163"/>
                    <a:gd name="connsiteX14" fmla="*/ 45201 w 67307"/>
                    <a:gd name="connsiteY14" fmla="*/ 48943 h 68163"/>
                    <a:gd name="connsiteX15" fmla="*/ 49777 w 67307"/>
                    <a:gd name="connsiteY15" fmla="*/ 33986 h 68163"/>
                    <a:gd name="connsiteX16" fmla="*/ 45201 w 67307"/>
                    <a:gd name="connsiteY16" fmla="*/ 19252 h 68163"/>
                    <a:gd name="connsiteX17" fmla="*/ 33890 w 67307"/>
                    <a:gd name="connsiteY17" fmla="*/ 14080 h 68163"/>
                    <a:gd name="connsiteX18" fmla="*/ 22504 w 67307"/>
                    <a:gd name="connsiteY18" fmla="*/ 19252 h 68163"/>
                    <a:gd name="connsiteX19" fmla="*/ 17891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17" y="33167"/>
                      </a:moveTo>
                      <a:cubicBezTo>
                        <a:pt x="217" y="27438"/>
                        <a:pt x="1631" y="21894"/>
                        <a:pt x="4459" y="16536"/>
                      </a:cubicBezTo>
                      <a:cubicBezTo>
                        <a:pt x="7287" y="11178"/>
                        <a:pt x="11305" y="7085"/>
                        <a:pt x="16477" y="4258"/>
                      </a:cubicBezTo>
                      <a:cubicBezTo>
                        <a:pt x="21649" y="1430"/>
                        <a:pt x="27416" y="16"/>
                        <a:pt x="33815" y="16"/>
                      </a:cubicBezTo>
                      <a:cubicBezTo>
                        <a:pt x="43675" y="16"/>
                        <a:pt x="51749" y="3216"/>
                        <a:pt x="58074" y="9615"/>
                      </a:cubicBezTo>
                      <a:cubicBezTo>
                        <a:pt x="64362" y="16015"/>
                        <a:pt x="67525" y="24126"/>
                        <a:pt x="67525" y="33912"/>
                      </a:cubicBezTo>
                      <a:cubicBezTo>
                        <a:pt x="67525" y="43771"/>
                        <a:pt x="64325" y="51957"/>
                        <a:pt x="57963" y="58431"/>
                      </a:cubicBezTo>
                      <a:cubicBezTo>
                        <a:pt x="51600" y="64905"/>
                        <a:pt x="43601" y="68179"/>
                        <a:pt x="33927" y="68179"/>
                      </a:cubicBezTo>
                      <a:cubicBezTo>
                        <a:pt x="27974" y="68179"/>
                        <a:pt x="22244" y="66803"/>
                        <a:pt x="16849" y="64124"/>
                      </a:cubicBezTo>
                      <a:cubicBezTo>
                        <a:pt x="11417" y="61408"/>
                        <a:pt x="7287" y="57464"/>
                        <a:pt x="4459" y="52217"/>
                      </a:cubicBezTo>
                      <a:cubicBezTo>
                        <a:pt x="1631" y="47008"/>
                        <a:pt x="217" y="40646"/>
                        <a:pt x="217" y="33167"/>
                      </a:cubicBezTo>
                      <a:moveTo>
                        <a:pt x="17891" y="34098"/>
                      </a:moveTo>
                      <a:cubicBezTo>
                        <a:pt x="17891" y="40572"/>
                        <a:pt x="19454" y="45520"/>
                        <a:pt x="22504" y="48943"/>
                      </a:cubicBezTo>
                      <a:cubicBezTo>
                        <a:pt x="25593" y="52403"/>
                        <a:pt x="29351" y="54115"/>
                        <a:pt x="33890" y="54115"/>
                      </a:cubicBezTo>
                      <a:cubicBezTo>
                        <a:pt x="38355" y="54115"/>
                        <a:pt x="42150" y="52403"/>
                        <a:pt x="45201" y="48943"/>
                      </a:cubicBezTo>
                      <a:cubicBezTo>
                        <a:pt x="48252" y="45520"/>
                        <a:pt x="49777" y="40534"/>
                        <a:pt x="49777" y="33986"/>
                      </a:cubicBezTo>
                      <a:cubicBezTo>
                        <a:pt x="49777" y="27586"/>
                        <a:pt x="48252" y="22675"/>
                        <a:pt x="45201" y="19252"/>
                      </a:cubicBezTo>
                      <a:cubicBezTo>
                        <a:pt x="42150" y="15792"/>
                        <a:pt x="38355" y="14080"/>
                        <a:pt x="33890" y="14080"/>
                      </a:cubicBezTo>
                      <a:cubicBezTo>
                        <a:pt x="29351" y="14080"/>
                        <a:pt x="25593" y="15792"/>
                        <a:pt x="22504" y="19252"/>
                      </a:cubicBezTo>
                      <a:cubicBezTo>
                        <a:pt x="19454" y="22675"/>
                        <a:pt x="17891" y="27624"/>
                        <a:pt x="17891" y="34098"/>
                      </a:cubicBezTo>
                      <a:close/>
                    </a:path>
                  </a:pathLst>
                </a:custGeom>
                <a:solidFill>
                  <a:srgbClr val="000000"/>
                </a:solidFill>
                <a:ln w="9525" cap="flat">
                  <a:noFill/>
                  <a:prstDash val="solid"/>
                  <a:miter/>
                </a:ln>
              </p:spPr>
              <p:txBody>
                <a:bodyPr rtlCol="0" anchor="ctr"/>
                <a:lstStyle/>
                <a:p>
                  <a:endParaRPr lang="en-CA"/>
                </a:p>
              </p:txBody>
            </p:sp>
            <p:sp>
              <p:nvSpPr>
                <p:cNvPr id="184" name="Freeform: Shape 183">
                  <a:extLst>
                    <a:ext uri="{FF2B5EF4-FFF2-40B4-BE49-F238E27FC236}">
                      <a16:creationId xmlns:a16="http://schemas.microsoft.com/office/drawing/2014/main" id="{FB010AC5-90F8-4281-94BD-1589205AA067}"/>
                    </a:ext>
                  </a:extLst>
                </p:cNvPr>
                <p:cNvSpPr/>
                <p:nvPr/>
              </p:nvSpPr>
              <p:spPr>
                <a:xfrm>
                  <a:off x="4579778" y="1142330"/>
                  <a:ext cx="60907" cy="68163"/>
                </a:xfrm>
                <a:custGeom>
                  <a:avLst/>
                  <a:gdLst>
                    <a:gd name="connsiteX0" fmla="*/ 226 w 60907"/>
                    <a:gd name="connsiteY0" fmla="*/ 48087 h 68163"/>
                    <a:gd name="connsiteX1" fmla="*/ 17527 w 60907"/>
                    <a:gd name="connsiteY1" fmla="*/ 45446 h 68163"/>
                    <a:gd name="connsiteX2" fmla="*/ 22029 w 60907"/>
                    <a:gd name="connsiteY2" fmla="*/ 53110 h 68163"/>
                    <a:gd name="connsiteX3" fmla="*/ 31479 w 60907"/>
                    <a:gd name="connsiteY3" fmla="*/ 55715 h 68163"/>
                    <a:gd name="connsiteX4" fmla="*/ 41563 w 60907"/>
                    <a:gd name="connsiteY4" fmla="*/ 53259 h 68163"/>
                    <a:gd name="connsiteX5" fmla="*/ 43832 w 60907"/>
                    <a:gd name="connsiteY5" fmla="*/ 48646 h 68163"/>
                    <a:gd name="connsiteX6" fmla="*/ 42604 w 60907"/>
                    <a:gd name="connsiteY6" fmla="*/ 45371 h 68163"/>
                    <a:gd name="connsiteX7" fmla="*/ 36837 w 60907"/>
                    <a:gd name="connsiteY7" fmla="*/ 43102 h 68163"/>
                    <a:gd name="connsiteX8" fmla="*/ 10346 w 60907"/>
                    <a:gd name="connsiteY8" fmla="*/ 34693 h 68163"/>
                    <a:gd name="connsiteX9" fmla="*/ 2644 w 60907"/>
                    <a:gd name="connsiteY9" fmla="*/ 20033 h 68163"/>
                    <a:gd name="connsiteX10" fmla="*/ 9304 w 60907"/>
                    <a:gd name="connsiteY10" fmla="*/ 5783 h 68163"/>
                    <a:gd name="connsiteX11" fmla="*/ 30066 w 60907"/>
                    <a:gd name="connsiteY11" fmla="*/ 16 h 68163"/>
                    <a:gd name="connsiteX12" fmla="*/ 49971 w 60907"/>
                    <a:gd name="connsiteY12" fmla="*/ 4369 h 68163"/>
                    <a:gd name="connsiteX13" fmla="*/ 58938 w 60907"/>
                    <a:gd name="connsiteY13" fmla="*/ 17280 h 68163"/>
                    <a:gd name="connsiteX14" fmla="*/ 42642 w 60907"/>
                    <a:gd name="connsiteY14" fmla="*/ 20294 h 68163"/>
                    <a:gd name="connsiteX15" fmla="*/ 38698 w 60907"/>
                    <a:gd name="connsiteY15" fmla="*/ 14452 h 68163"/>
                    <a:gd name="connsiteX16" fmla="*/ 30363 w 60907"/>
                    <a:gd name="connsiteY16" fmla="*/ 12406 h 68163"/>
                    <a:gd name="connsiteX17" fmla="*/ 20615 w 60907"/>
                    <a:gd name="connsiteY17" fmla="*/ 14341 h 68163"/>
                    <a:gd name="connsiteX18" fmla="*/ 18643 w 60907"/>
                    <a:gd name="connsiteY18" fmla="*/ 17838 h 68163"/>
                    <a:gd name="connsiteX19" fmla="*/ 20355 w 60907"/>
                    <a:gd name="connsiteY19" fmla="*/ 20964 h 68163"/>
                    <a:gd name="connsiteX20" fmla="*/ 36502 w 60907"/>
                    <a:gd name="connsiteY20" fmla="*/ 25800 h 68163"/>
                    <a:gd name="connsiteX21" fmla="*/ 55738 w 60907"/>
                    <a:gd name="connsiteY21" fmla="*/ 33465 h 68163"/>
                    <a:gd name="connsiteX22" fmla="*/ 61133 w 60907"/>
                    <a:gd name="connsiteY22" fmla="*/ 46302 h 68163"/>
                    <a:gd name="connsiteX23" fmla="*/ 53655 w 60907"/>
                    <a:gd name="connsiteY23" fmla="*/ 61705 h 68163"/>
                    <a:gd name="connsiteX24" fmla="*/ 31479 w 60907"/>
                    <a:gd name="connsiteY24" fmla="*/ 68179 h 68163"/>
                    <a:gd name="connsiteX25" fmla="*/ 10383 w 60907"/>
                    <a:gd name="connsiteY25" fmla="*/ 62747 h 68163"/>
                    <a:gd name="connsiteX26" fmla="*/ 226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26" y="48087"/>
                      </a:moveTo>
                      <a:lnTo>
                        <a:pt x="17527" y="45446"/>
                      </a:lnTo>
                      <a:cubicBezTo>
                        <a:pt x="18271" y="48794"/>
                        <a:pt x="19759" y="51362"/>
                        <a:pt x="22029" y="53110"/>
                      </a:cubicBezTo>
                      <a:cubicBezTo>
                        <a:pt x="24261" y="54822"/>
                        <a:pt x="27424" y="55715"/>
                        <a:pt x="31479" y="55715"/>
                      </a:cubicBezTo>
                      <a:cubicBezTo>
                        <a:pt x="35944" y="55715"/>
                        <a:pt x="39293" y="54896"/>
                        <a:pt x="41563" y="53259"/>
                      </a:cubicBezTo>
                      <a:cubicBezTo>
                        <a:pt x="43051" y="52106"/>
                        <a:pt x="43832" y="50580"/>
                        <a:pt x="43832" y="48646"/>
                      </a:cubicBezTo>
                      <a:cubicBezTo>
                        <a:pt x="43832" y="47343"/>
                        <a:pt x="43423" y="46264"/>
                        <a:pt x="42604" y="45371"/>
                      </a:cubicBezTo>
                      <a:cubicBezTo>
                        <a:pt x="41749" y="44553"/>
                        <a:pt x="39814" y="43809"/>
                        <a:pt x="36837" y="43102"/>
                      </a:cubicBezTo>
                      <a:cubicBezTo>
                        <a:pt x="22922" y="40051"/>
                        <a:pt x="14104" y="37260"/>
                        <a:pt x="10346" y="34693"/>
                      </a:cubicBezTo>
                      <a:cubicBezTo>
                        <a:pt x="5211" y="31195"/>
                        <a:pt x="2644" y="26284"/>
                        <a:pt x="2644" y="20033"/>
                      </a:cubicBezTo>
                      <a:cubicBezTo>
                        <a:pt x="2644" y="14378"/>
                        <a:pt x="4839" y="9653"/>
                        <a:pt x="9304" y="5783"/>
                      </a:cubicBezTo>
                      <a:cubicBezTo>
                        <a:pt x="13769" y="1951"/>
                        <a:pt x="20689" y="16"/>
                        <a:pt x="30066" y="16"/>
                      </a:cubicBezTo>
                      <a:cubicBezTo>
                        <a:pt x="38995" y="16"/>
                        <a:pt x="45618" y="1467"/>
                        <a:pt x="49971" y="4369"/>
                      </a:cubicBezTo>
                      <a:cubicBezTo>
                        <a:pt x="54287" y="7271"/>
                        <a:pt x="57301" y="11587"/>
                        <a:pt x="58938" y="17280"/>
                      </a:cubicBezTo>
                      <a:lnTo>
                        <a:pt x="42642" y="20294"/>
                      </a:lnTo>
                      <a:cubicBezTo>
                        <a:pt x="41972" y="17727"/>
                        <a:pt x="40632" y="15792"/>
                        <a:pt x="38698" y="14452"/>
                      </a:cubicBezTo>
                      <a:cubicBezTo>
                        <a:pt x="36763" y="13113"/>
                        <a:pt x="33972" y="12406"/>
                        <a:pt x="30363" y="12406"/>
                      </a:cubicBezTo>
                      <a:cubicBezTo>
                        <a:pt x="25824" y="12406"/>
                        <a:pt x="22587" y="13038"/>
                        <a:pt x="20615" y="14341"/>
                      </a:cubicBezTo>
                      <a:cubicBezTo>
                        <a:pt x="19313" y="15234"/>
                        <a:pt x="18643" y="16387"/>
                        <a:pt x="18643" y="17838"/>
                      </a:cubicBezTo>
                      <a:cubicBezTo>
                        <a:pt x="18643" y="19066"/>
                        <a:pt x="19238" y="20108"/>
                        <a:pt x="20355" y="20964"/>
                      </a:cubicBezTo>
                      <a:cubicBezTo>
                        <a:pt x="21917" y="22117"/>
                        <a:pt x="27312" y="23717"/>
                        <a:pt x="36502" y="25800"/>
                      </a:cubicBezTo>
                      <a:cubicBezTo>
                        <a:pt x="45655" y="27884"/>
                        <a:pt x="52092" y="30451"/>
                        <a:pt x="55738" y="33465"/>
                      </a:cubicBezTo>
                      <a:cubicBezTo>
                        <a:pt x="59347" y="36553"/>
                        <a:pt x="61133" y="40832"/>
                        <a:pt x="61133" y="46302"/>
                      </a:cubicBezTo>
                      <a:cubicBezTo>
                        <a:pt x="61133" y="52292"/>
                        <a:pt x="58641" y="57426"/>
                        <a:pt x="53655" y="61705"/>
                      </a:cubicBezTo>
                      <a:cubicBezTo>
                        <a:pt x="48632" y="66021"/>
                        <a:pt x="41265" y="68179"/>
                        <a:pt x="31479" y="68179"/>
                      </a:cubicBezTo>
                      <a:cubicBezTo>
                        <a:pt x="22587" y="68179"/>
                        <a:pt x="15555" y="66356"/>
                        <a:pt x="10383" y="62747"/>
                      </a:cubicBezTo>
                      <a:cubicBezTo>
                        <a:pt x="5211" y="59175"/>
                        <a:pt x="1825" y="54264"/>
                        <a:pt x="226" y="48087"/>
                      </a:cubicBezTo>
                      <a:close/>
                    </a:path>
                  </a:pathLst>
                </a:custGeom>
                <a:solidFill>
                  <a:srgbClr val="000000"/>
                </a:solidFill>
                <a:ln w="9525" cap="flat">
                  <a:noFill/>
                  <a:prstDash val="solid"/>
                  <a:miter/>
                </a:ln>
              </p:spPr>
              <p:txBody>
                <a:bodyPr rtlCol="0" anchor="ctr"/>
                <a:lstStyle/>
                <a:p>
                  <a:endParaRPr lang="en-CA"/>
                </a:p>
              </p:txBody>
            </p:sp>
            <p:sp>
              <p:nvSpPr>
                <p:cNvPr id="185" name="Freeform: Shape 184">
                  <a:extLst>
                    <a:ext uri="{FF2B5EF4-FFF2-40B4-BE49-F238E27FC236}">
                      <a16:creationId xmlns:a16="http://schemas.microsoft.com/office/drawing/2014/main" id="{439B59E8-9A2A-46B0-8C36-BAE0CCD791CB}"/>
                    </a:ext>
                  </a:extLst>
                </p:cNvPr>
                <p:cNvSpPr/>
                <p:nvPr/>
              </p:nvSpPr>
              <p:spPr>
                <a:xfrm>
                  <a:off x="4650742" y="1142330"/>
                  <a:ext cx="60925" cy="68163"/>
                </a:xfrm>
                <a:custGeom>
                  <a:avLst/>
                  <a:gdLst>
                    <a:gd name="connsiteX0" fmla="*/ 43021 w 60925"/>
                    <a:gd name="connsiteY0" fmla="*/ 45929 h 68163"/>
                    <a:gd name="connsiteX1" fmla="*/ 60211 w 60925"/>
                    <a:gd name="connsiteY1" fmla="*/ 48832 h 68163"/>
                    <a:gd name="connsiteX2" fmla="*/ 49755 w 60925"/>
                    <a:gd name="connsiteY2" fmla="*/ 63231 h 68163"/>
                    <a:gd name="connsiteX3" fmla="*/ 31859 w 60925"/>
                    <a:gd name="connsiteY3" fmla="*/ 68179 h 68163"/>
                    <a:gd name="connsiteX4" fmla="*/ 6670 w 60925"/>
                    <a:gd name="connsiteY4" fmla="*/ 57054 h 68163"/>
                    <a:gd name="connsiteX5" fmla="*/ 233 w 60925"/>
                    <a:gd name="connsiteY5" fmla="*/ 34581 h 68163"/>
                    <a:gd name="connsiteX6" fmla="*/ 8716 w 60925"/>
                    <a:gd name="connsiteY6" fmla="*/ 9206 h 68163"/>
                    <a:gd name="connsiteX7" fmla="*/ 30147 w 60925"/>
                    <a:gd name="connsiteY7" fmla="*/ 16 h 68163"/>
                    <a:gd name="connsiteX8" fmla="*/ 53104 w 60925"/>
                    <a:gd name="connsiteY8" fmla="*/ 9615 h 68163"/>
                    <a:gd name="connsiteX9" fmla="*/ 61141 w 60925"/>
                    <a:gd name="connsiteY9" fmla="*/ 39083 h 68163"/>
                    <a:gd name="connsiteX10" fmla="*/ 17906 w 60925"/>
                    <a:gd name="connsiteY10" fmla="*/ 39083 h 68163"/>
                    <a:gd name="connsiteX11" fmla="*/ 22111 w 60925"/>
                    <a:gd name="connsiteY11" fmla="*/ 50990 h 68163"/>
                    <a:gd name="connsiteX12" fmla="*/ 32045 w 60925"/>
                    <a:gd name="connsiteY12" fmla="*/ 55268 h 68163"/>
                    <a:gd name="connsiteX13" fmla="*/ 38854 w 60925"/>
                    <a:gd name="connsiteY13" fmla="*/ 53073 h 68163"/>
                    <a:gd name="connsiteX14" fmla="*/ 43021 w 60925"/>
                    <a:gd name="connsiteY14" fmla="*/ 45929 h 68163"/>
                    <a:gd name="connsiteX15" fmla="*/ 44025 w 60925"/>
                    <a:gd name="connsiteY15" fmla="*/ 28517 h 68163"/>
                    <a:gd name="connsiteX16" fmla="*/ 40156 w 60925"/>
                    <a:gd name="connsiteY16" fmla="*/ 17131 h 68163"/>
                    <a:gd name="connsiteX17" fmla="*/ 31189 w 60925"/>
                    <a:gd name="connsiteY17" fmla="*/ 13224 h 68163"/>
                    <a:gd name="connsiteX18" fmla="*/ 21850 w 60925"/>
                    <a:gd name="connsiteY18" fmla="*/ 17317 h 68163"/>
                    <a:gd name="connsiteX19" fmla="*/ 1824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21" y="45929"/>
                      </a:moveTo>
                      <a:lnTo>
                        <a:pt x="60211" y="48832"/>
                      </a:lnTo>
                      <a:cubicBezTo>
                        <a:pt x="58015" y="55120"/>
                        <a:pt x="54518" y="59919"/>
                        <a:pt x="49755" y="63231"/>
                      </a:cubicBezTo>
                      <a:cubicBezTo>
                        <a:pt x="44993" y="66505"/>
                        <a:pt x="39003" y="68179"/>
                        <a:pt x="31859" y="68179"/>
                      </a:cubicBezTo>
                      <a:cubicBezTo>
                        <a:pt x="20511" y="68179"/>
                        <a:pt x="12139" y="64459"/>
                        <a:pt x="6670" y="57054"/>
                      </a:cubicBezTo>
                      <a:cubicBezTo>
                        <a:pt x="2391" y="51101"/>
                        <a:pt x="233" y="43623"/>
                        <a:pt x="233" y="34581"/>
                      </a:cubicBezTo>
                      <a:cubicBezTo>
                        <a:pt x="233" y="23791"/>
                        <a:pt x="3061" y="15308"/>
                        <a:pt x="8716" y="9206"/>
                      </a:cubicBezTo>
                      <a:cubicBezTo>
                        <a:pt x="14371" y="3067"/>
                        <a:pt x="21515" y="16"/>
                        <a:pt x="30147" y="16"/>
                      </a:cubicBezTo>
                      <a:cubicBezTo>
                        <a:pt x="39821" y="16"/>
                        <a:pt x="47486" y="3216"/>
                        <a:pt x="53104" y="9615"/>
                      </a:cubicBezTo>
                      <a:cubicBezTo>
                        <a:pt x="58722" y="16015"/>
                        <a:pt x="61401" y="25838"/>
                        <a:pt x="61141" y="39083"/>
                      </a:cubicBezTo>
                      <a:lnTo>
                        <a:pt x="17906" y="39083"/>
                      </a:lnTo>
                      <a:cubicBezTo>
                        <a:pt x="18055" y="44181"/>
                        <a:pt x="19432" y="48162"/>
                        <a:pt x="22111" y="50990"/>
                      </a:cubicBezTo>
                      <a:cubicBezTo>
                        <a:pt x="24752" y="53854"/>
                        <a:pt x="28064" y="55268"/>
                        <a:pt x="32045" y="55268"/>
                      </a:cubicBezTo>
                      <a:cubicBezTo>
                        <a:pt x="34761" y="55268"/>
                        <a:pt x="37031" y="54524"/>
                        <a:pt x="38854" y="53073"/>
                      </a:cubicBezTo>
                      <a:cubicBezTo>
                        <a:pt x="40714" y="51585"/>
                        <a:pt x="42091" y="49204"/>
                        <a:pt x="43021" y="45929"/>
                      </a:cubicBezTo>
                      <a:moveTo>
                        <a:pt x="44025" y="28517"/>
                      </a:moveTo>
                      <a:cubicBezTo>
                        <a:pt x="43877" y="23531"/>
                        <a:pt x="42612" y="19698"/>
                        <a:pt x="40156" y="17131"/>
                      </a:cubicBezTo>
                      <a:cubicBezTo>
                        <a:pt x="37700" y="14527"/>
                        <a:pt x="34687" y="13224"/>
                        <a:pt x="31189" y="13224"/>
                      </a:cubicBezTo>
                      <a:cubicBezTo>
                        <a:pt x="27431" y="13224"/>
                        <a:pt x="24306" y="14601"/>
                        <a:pt x="21850" y="17317"/>
                      </a:cubicBezTo>
                      <a:cubicBezTo>
                        <a:pt x="19394" y="20071"/>
                        <a:pt x="18204" y="23791"/>
                        <a:pt x="18241" y="28517"/>
                      </a:cubicBezTo>
                      <a:close/>
                    </a:path>
                  </a:pathLst>
                </a:custGeom>
                <a:solidFill>
                  <a:srgbClr val="000000"/>
                </a:solidFill>
                <a:ln w="9525" cap="flat">
                  <a:noFill/>
                  <a:prstDash val="solid"/>
                  <a:miter/>
                </a:ln>
              </p:spPr>
              <p:txBody>
                <a:bodyPr rtlCol="0" anchor="ctr"/>
                <a:lstStyle/>
                <a:p>
                  <a:endParaRPr lang="en-CA"/>
                </a:p>
              </p:txBody>
            </p:sp>
            <p:sp>
              <p:nvSpPr>
                <p:cNvPr id="186" name="Freeform: Shape 185">
                  <a:extLst>
                    <a:ext uri="{FF2B5EF4-FFF2-40B4-BE49-F238E27FC236}">
                      <a16:creationId xmlns:a16="http://schemas.microsoft.com/office/drawing/2014/main" id="{F82878AF-FEFC-4EA7-BB1A-FD7BB6787054}"/>
                    </a:ext>
                  </a:extLst>
                </p:cNvPr>
                <p:cNvSpPr/>
                <p:nvPr/>
              </p:nvSpPr>
              <p:spPr>
                <a:xfrm>
                  <a:off x="4721856" y="1119001"/>
                  <a:ext cx="63661" cy="91492"/>
                </a:xfrm>
                <a:custGeom>
                  <a:avLst/>
                  <a:gdLst>
                    <a:gd name="connsiteX0" fmla="*/ 63901 w 63661"/>
                    <a:gd name="connsiteY0" fmla="*/ 90020 h 91492"/>
                    <a:gd name="connsiteX1" fmla="*/ 47865 w 63661"/>
                    <a:gd name="connsiteY1" fmla="*/ 90020 h 91492"/>
                    <a:gd name="connsiteX2" fmla="*/ 47865 w 63661"/>
                    <a:gd name="connsiteY2" fmla="*/ 80458 h 91492"/>
                    <a:gd name="connsiteX3" fmla="*/ 38452 w 63661"/>
                    <a:gd name="connsiteY3" fmla="*/ 88755 h 91492"/>
                    <a:gd name="connsiteX4" fmla="*/ 27476 w 63661"/>
                    <a:gd name="connsiteY4" fmla="*/ 91508 h 91492"/>
                    <a:gd name="connsiteX5" fmla="*/ 8240 w 63661"/>
                    <a:gd name="connsiteY5" fmla="*/ 82430 h 91492"/>
                    <a:gd name="connsiteX6" fmla="*/ 240 w 63661"/>
                    <a:gd name="connsiteY6" fmla="*/ 57166 h 91492"/>
                    <a:gd name="connsiteX7" fmla="*/ 8017 w 63661"/>
                    <a:gd name="connsiteY7" fmla="*/ 31977 h 91492"/>
                    <a:gd name="connsiteX8" fmla="*/ 27736 w 63661"/>
                    <a:gd name="connsiteY8" fmla="*/ 23345 h 91492"/>
                    <a:gd name="connsiteX9" fmla="*/ 46637 w 63661"/>
                    <a:gd name="connsiteY9" fmla="*/ 32423 h 91492"/>
                    <a:gd name="connsiteX10" fmla="*/ 46637 w 63661"/>
                    <a:gd name="connsiteY10" fmla="*/ 16 h 91492"/>
                    <a:gd name="connsiteX11" fmla="*/ 63901 w 63661"/>
                    <a:gd name="connsiteY11" fmla="*/ 16 h 91492"/>
                    <a:gd name="connsiteX12" fmla="*/ 63901 w 63661"/>
                    <a:gd name="connsiteY12" fmla="*/ 90020 h 91492"/>
                    <a:gd name="connsiteX13" fmla="*/ 17839 w 63661"/>
                    <a:gd name="connsiteY13" fmla="*/ 56013 h 91492"/>
                    <a:gd name="connsiteX14" fmla="*/ 20741 w 63661"/>
                    <a:gd name="connsiteY14" fmla="*/ 71119 h 91492"/>
                    <a:gd name="connsiteX15" fmla="*/ 32387 w 63661"/>
                    <a:gd name="connsiteY15" fmla="*/ 77853 h 91492"/>
                    <a:gd name="connsiteX16" fmla="*/ 42507 w 63661"/>
                    <a:gd name="connsiteY16" fmla="*/ 72793 h 91492"/>
                    <a:gd name="connsiteX17" fmla="*/ 46712 w 63661"/>
                    <a:gd name="connsiteY17" fmla="*/ 57650 h 91492"/>
                    <a:gd name="connsiteX18" fmla="*/ 42656 w 63661"/>
                    <a:gd name="connsiteY18" fmla="*/ 41502 h 91492"/>
                    <a:gd name="connsiteX19" fmla="*/ 32275 w 63661"/>
                    <a:gd name="connsiteY19" fmla="*/ 36553 h 91492"/>
                    <a:gd name="connsiteX20" fmla="*/ 22006 w 63661"/>
                    <a:gd name="connsiteY20" fmla="*/ 41427 h 91492"/>
                    <a:gd name="connsiteX21" fmla="*/ 1783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901" y="90020"/>
                      </a:moveTo>
                      <a:lnTo>
                        <a:pt x="47865" y="90020"/>
                      </a:lnTo>
                      <a:lnTo>
                        <a:pt x="47865" y="80458"/>
                      </a:lnTo>
                      <a:cubicBezTo>
                        <a:pt x="45186" y="84178"/>
                        <a:pt x="42061" y="86932"/>
                        <a:pt x="38452" y="88755"/>
                      </a:cubicBezTo>
                      <a:cubicBezTo>
                        <a:pt x="34806" y="90578"/>
                        <a:pt x="31159" y="91508"/>
                        <a:pt x="27476" y="91508"/>
                      </a:cubicBezTo>
                      <a:cubicBezTo>
                        <a:pt x="19997" y="91508"/>
                        <a:pt x="13560" y="88457"/>
                        <a:pt x="8240" y="82430"/>
                      </a:cubicBezTo>
                      <a:cubicBezTo>
                        <a:pt x="2882" y="76402"/>
                        <a:pt x="240" y="67993"/>
                        <a:pt x="240" y="57166"/>
                      </a:cubicBezTo>
                      <a:cubicBezTo>
                        <a:pt x="240" y="46115"/>
                        <a:pt x="2807" y="37707"/>
                        <a:pt x="8017" y="31977"/>
                      </a:cubicBezTo>
                      <a:cubicBezTo>
                        <a:pt x="13225" y="26210"/>
                        <a:pt x="19774" y="23345"/>
                        <a:pt x="27736" y="23345"/>
                      </a:cubicBezTo>
                      <a:cubicBezTo>
                        <a:pt x="35029" y="23345"/>
                        <a:pt x="41317" y="26396"/>
                        <a:pt x="46637" y="32423"/>
                      </a:cubicBezTo>
                      <a:lnTo>
                        <a:pt x="46637" y="16"/>
                      </a:lnTo>
                      <a:lnTo>
                        <a:pt x="63901" y="16"/>
                      </a:lnTo>
                      <a:lnTo>
                        <a:pt x="63901" y="90020"/>
                      </a:lnTo>
                      <a:moveTo>
                        <a:pt x="17839" y="56013"/>
                      </a:moveTo>
                      <a:cubicBezTo>
                        <a:pt x="17839" y="62970"/>
                        <a:pt x="18807" y="67993"/>
                        <a:pt x="20741" y="71119"/>
                      </a:cubicBezTo>
                      <a:cubicBezTo>
                        <a:pt x="23495" y="75621"/>
                        <a:pt x="27401" y="77853"/>
                        <a:pt x="32387" y="77853"/>
                      </a:cubicBezTo>
                      <a:cubicBezTo>
                        <a:pt x="36368" y="77853"/>
                        <a:pt x="39754" y="76179"/>
                        <a:pt x="42507" y="72793"/>
                      </a:cubicBezTo>
                      <a:cubicBezTo>
                        <a:pt x="45298" y="69407"/>
                        <a:pt x="46712" y="64384"/>
                        <a:pt x="46712" y="57650"/>
                      </a:cubicBezTo>
                      <a:cubicBezTo>
                        <a:pt x="46712" y="50171"/>
                        <a:pt x="45335" y="44776"/>
                        <a:pt x="42656" y="41502"/>
                      </a:cubicBezTo>
                      <a:cubicBezTo>
                        <a:pt x="39940" y="38190"/>
                        <a:pt x="36480" y="36553"/>
                        <a:pt x="32275" y="36553"/>
                      </a:cubicBezTo>
                      <a:cubicBezTo>
                        <a:pt x="28183" y="36553"/>
                        <a:pt x="24760" y="38190"/>
                        <a:pt x="22006" y="41427"/>
                      </a:cubicBezTo>
                      <a:cubicBezTo>
                        <a:pt x="19216" y="44664"/>
                        <a:pt x="17839" y="49538"/>
                        <a:pt x="17839" y="56013"/>
                      </a:cubicBezTo>
                      <a:close/>
                    </a:path>
                  </a:pathLst>
                </a:custGeom>
                <a:solidFill>
                  <a:srgbClr val="000000"/>
                </a:solidFill>
                <a:ln w="9525" cap="flat">
                  <a:noFill/>
                  <a:prstDash val="solid"/>
                  <a:miter/>
                </a:ln>
              </p:spPr>
              <p:txBody>
                <a:bodyPr rtlCol="0" anchor="ctr"/>
                <a:lstStyle/>
                <a:p>
                  <a:endParaRPr lang="en-CA"/>
                </a:p>
              </p:txBody>
            </p:sp>
            <p:sp>
              <p:nvSpPr>
                <p:cNvPr id="187" name="Freeform: Shape 186">
                  <a:extLst>
                    <a:ext uri="{FF2B5EF4-FFF2-40B4-BE49-F238E27FC236}">
                      <a16:creationId xmlns:a16="http://schemas.microsoft.com/office/drawing/2014/main" id="{762A9F1F-8ABC-421A-8CD9-C7F13DB4790F}"/>
                    </a:ext>
                  </a:extLst>
                </p:cNvPr>
                <p:cNvSpPr/>
                <p:nvPr/>
              </p:nvSpPr>
              <p:spPr>
                <a:xfrm>
                  <a:off x="4828980" y="1143818"/>
                  <a:ext cx="97184" cy="65186"/>
                </a:xfrm>
                <a:custGeom>
                  <a:avLst/>
                  <a:gdLst>
                    <a:gd name="connsiteX0" fmla="*/ 20865 w 97184"/>
                    <a:gd name="connsiteY0" fmla="*/ 65203 h 65186"/>
                    <a:gd name="connsiteX1" fmla="*/ 252 w 97184"/>
                    <a:gd name="connsiteY1" fmla="*/ 16 h 65186"/>
                    <a:gd name="connsiteX2" fmla="*/ 16995 w 97184"/>
                    <a:gd name="connsiteY2" fmla="*/ 16 h 65186"/>
                    <a:gd name="connsiteX3" fmla="*/ 29236 w 97184"/>
                    <a:gd name="connsiteY3" fmla="*/ 42730 h 65186"/>
                    <a:gd name="connsiteX4" fmla="*/ 40473 w 97184"/>
                    <a:gd name="connsiteY4" fmla="*/ 16 h 65186"/>
                    <a:gd name="connsiteX5" fmla="*/ 57104 w 97184"/>
                    <a:gd name="connsiteY5" fmla="*/ 16 h 65186"/>
                    <a:gd name="connsiteX6" fmla="*/ 67969 w 97184"/>
                    <a:gd name="connsiteY6" fmla="*/ 42730 h 65186"/>
                    <a:gd name="connsiteX7" fmla="*/ 80433 w 97184"/>
                    <a:gd name="connsiteY7" fmla="*/ 16 h 65186"/>
                    <a:gd name="connsiteX8" fmla="*/ 97437 w 97184"/>
                    <a:gd name="connsiteY8" fmla="*/ 16 h 65186"/>
                    <a:gd name="connsiteX9" fmla="*/ 76489 w 97184"/>
                    <a:gd name="connsiteY9" fmla="*/ 65203 h 65186"/>
                    <a:gd name="connsiteX10" fmla="*/ 59932 w 97184"/>
                    <a:gd name="connsiteY10" fmla="*/ 65203 h 65186"/>
                    <a:gd name="connsiteX11" fmla="*/ 48695 w 97184"/>
                    <a:gd name="connsiteY11" fmla="*/ 23270 h 65186"/>
                    <a:gd name="connsiteX12" fmla="*/ 37645 w 97184"/>
                    <a:gd name="connsiteY12"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184" h="65186">
                      <a:moveTo>
                        <a:pt x="20865" y="65203"/>
                      </a:moveTo>
                      <a:lnTo>
                        <a:pt x="252" y="16"/>
                      </a:lnTo>
                      <a:lnTo>
                        <a:pt x="16995" y="16"/>
                      </a:lnTo>
                      <a:lnTo>
                        <a:pt x="29236" y="42730"/>
                      </a:lnTo>
                      <a:lnTo>
                        <a:pt x="40473" y="16"/>
                      </a:lnTo>
                      <a:lnTo>
                        <a:pt x="57104" y="16"/>
                      </a:lnTo>
                      <a:lnTo>
                        <a:pt x="67969" y="42730"/>
                      </a:lnTo>
                      <a:lnTo>
                        <a:pt x="80433" y="16"/>
                      </a:lnTo>
                      <a:lnTo>
                        <a:pt x="97437" y="16"/>
                      </a:lnTo>
                      <a:lnTo>
                        <a:pt x="76489" y="65203"/>
                      </a:lnTo>
                      <a:lnTo>
                        <a:pt x="59932" y="65203"/>
                      </a:lnTo>
                      <a:lnTo>
                        <a:pt x="48695" y="23270"/>
                      </a:lnTo>
                      <a:lnTo>
                        <a:pt x="37645" y="65203"/>
                      </a:lnTo>
                      <a:close/>
                    </a:path>
                  </a:pathLst>
                </a:custGeom>
                <a:solidFill>
                  <a:srgbClr val="000000"/>
                </a:solidFill>
                <a:ln w="9525" cap="flat">
                  <a:noFill/>
                  <a:prstDash val="solid"/>
                  <a:miter/>
                </a:ln>
              </p:spPr>
              <p:txBody>
                <a:bodyPr rtlCol="0" anchor="ctr"/>
                <a:lstStyle/>
                <a:p>
                  <a:endParaRPr lang="en-CA"/>
                </a:p>
              </p:txBody>
            </p:sp>
            <p:sp>
              <p:nvSpPr>
                <p:cNvPr id="188" name="Freeform: Shape 187">
                  <a:extLst>
                    <a:ext uri="{FF2B5EF4-FFF2-40B4-BE49-F238E27FC236}">
                      <a16:creationId xmlns:a16="http://schemas.microsoft.com/office/drawing/2014/main" id="{4E6A1A7C-57BD-4271-8C63-5AEDAFAEA537}"/>
                    </a:ext>
                  </a:extLst>
                </p:cNvPr>
                <p:cNvSpPr/>
                <p:nvPr/>
              </p:nvSpPr>
              <p:spPr>
                <a:xfrm>
                  <a:off x="4935257" y="1119001"/>
                  <a:ext cx="17226" cy="90003"/>
                </a:xfrm>
                <a:custGeom>
                  <a:avLst/>
                  <a:gdLst>
                    <a:gd name="connsiteX0" fmla="*/ 262 w 17226"/>
                    <a:gd name="connsiteY0" fmla="*/ 15978 h 90003"/>
                    <a:gd name="connsiteX1" fmla="*/ 262 w 17226"/>
                    <a:gd name="connsiteY1" fmla="*/ 16 h 90003"/>
                    <a:gd name="connsiteX2" fmla="*/ 17489 w 17226"/>
                    <a:gd name="connsiteY2" fmla="*/ 16 h 90003"/>
                    <a:gd name="connsiteX3" fmla="*/ 17489 w 17226"/>
                    <a:gd name="connsiteY3" fmla="*/ 15978 h 90003"/>
                    <a:gd name="connsiteX4" fmla="*/ 262 w 17226"/>
                    <a:gd name="connsiteY4" fmla="*/ 15978 h 90003"/>
                    <a:gd name="connsiteX5" fmla="*/ 262 w 17226"/>
                    <a:gd name="connsiteY5" fmla="*/ 90020 h 90003"/>
                    <a:gd name="connsiteX6" fmla="*/ 262 w 17226"/>
                    <a:gd name="connsiteY6" fmla="*/ 24833 h 90003"/>
                    <a:gd name="connsiteX7" fmla="*/ 17489 w 17226"/>
                    <a:gd name="connsiteY7" fmla="*/ 24833 h 90003"/>
                    <a:gd name="connsiteX8" fmla="*/ 1748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62" y="15978"/>
                      </a:moveTo>
                      <a:lnTo>
                        <a:pt x="262" y="16"/>
                      </a:lnTo>
                      <a:lnTo>
                        <a:pt x="17489" y="16"/>
                      </a:lnTo>
                      <a:lnTo>
                        <a:pt x="17489" y="15978"/>
                      </a:lnTo>
                      <a:lnTo>
                        <a:pt x="262" y="15978"/>
                      </a:lnTo>
                      <a:moveTo>
                        <a:pt x="262" y="90020"/>
                      </a:moveTo>
                      <a:lnTo>
                        <a:pt x="262" y="24833"/>
                      </a:lnTo>
                      <a:lnTo>
                        <a:pt x="17489" y="24833"/>
                      </a:lnTo>
                      <a:lnTo>
                        <a:pt x="17489" y="90020"/>
                      </a:lnTo>
                      <a:close/>
                    </a:path>
                  </a:pathLst>
                </a:custGeom>
                <a:solidFill>
                  <a:srgbClr val="000000"/>
                </a:solidFill>
                <a:ln w="9525" cap="flat">
                  <a:noFill/>
                  <a:prstDash val="solid"/>
                  <a:miter/>
                </a:ln>
              </p:spPr>
              <p:txBody>
                <a:bodyPr rtlCol="0" anchor="ctr"/>
                <a:lstStyle/>
                <a:p>
                  <a:endParaRPr lang="en-CA"/>
                </a:p>
              </p:txBody>
            </p:sp>
            <p:sp>
              <p:nvSpPr>
                <p:cNvPr id="189" name="Freeform: Shape 188">
                  <a:extLst>
                    <a:ext uri="{FF2B5EF4-FFF2-40B4-BE49-F238E27FC236}">
                      <a16:creationId xmlns:a16="http://schemas.microsoft.com/office/drawing/2014/main" id="{DD4CAC82-68B3-4838-AF70-D2E579484A71}"/>
                    </a:ext>
                  </a:extLst>
                </p:cNvPr>
                <p:cNvSpPr/>
                <p:nvPr/>
              </p:nvSpPr>
              <p:spPr>
                <a:xfrm>
                  <a:off x="4963041" y="1120787"/>
                  <a:ext cx="38434" cy="89706"/>
                </a:xfrm>
                <a:custGeom>
                  <a:avLst/>
                  <a:gdLst>
                    <a:gd name="connsiteX0" fmla="*/ 37287 w 38434"/>
                    <a:gd name="connsiteY0" fmla="*/ 23047 h 89706"/>
                    <a:gd name="connsiteX1" fmla="*/ 37287 w 38434"/>
                    <a:gd name="connsiteY1" fmla="*/ 36777 h 89706"/>
                    <a:gd name="connsiteX2" fmla="*/ 25492 w 38434"/>
                    <a:gd name="connsiteY2" fmla="*/ 36777 h 89706"/>
                    <a:gd name="connsiteX3" fmla="*/ 25492 w 38434"/>
                    <a:gd name="connsiteY3" fmla="*/ 63082 h 89706"/>
                    <a:gd name="connsiteX4" fmla="*/ 25827 w 38434"/>
                    <a:gd name="connsiteY4" fmla="*/ 72346 h 89706"/>
                    <a:gd name="connsiteX5" fmla="*/ 27390 w 38434"/>
                    <a:gd name="connsiteY5" fmla="*/ 74542 h 89706"/>
                    <a:gd name="connsiteX6" fmla="*/ 30292 w 38434"/>
                    <a:gd name="connsiteY6" fmla="*/ 75397 h 89706"/>
                    <a:gd name="connsiteX7" fmla="*/ 37212 w 38434"/>
                    <a:gd name="connsiteY7" fmla="*/ 73760 h 89706"/>
                    <a:gd name="connsiteX8" fmla="*/ 38701 w 38434"/>
                    <a:gd name="connsiteY8" fmla="*/ 87118 h 89706"/>
                    <a:gd name="connsiteX9" fmla="*/ 25083 w 38434"/>
                    <a:gd name="connsiteY9" fmla="*/ 89722 h 89706"/>
                    <a:gd name="connsiteX10" fmla="*/ 16674 w 38434"/>
                    <a:gd name="connsiteY10" fmla="*/ 88159 h 89706"/>
                    <a:gd name="connsiteX11" fmla="*/ 11168 w 38434"/>
                    <a:gd name="connsiteY11" fmla="*/ 84104 h 89706"/>
                    <a:gd name="connsiteX12" fmla="*/ 8749 w 38434"/>
                    <a:gd name="connsiteY12" fmla="*/ 77369 h 89706"/>
                    <a:gd name="connsiteX13" fmla="*/ 8191 w 38434"/>
                    <a:gd name="connsiteY13" fmla="*/ 65203 h 89706"/>
                    <a:gd name="connsiteX14" fmla="*/ 8191 w 38434"/>
                    <a:gd name="connsiteY14" fmla="*/ 36777 h 89706"/>
                    <a:gd name="connsiteX15" fmla="*/ 266 w 38434"/>
                    <a:gd name="connsiteY15" fmla="*/ 36777 h 89706"/>
                    <a:gd name="connsiteX16" fmla="*/ 266 w 38434"/>
                    <a:gd name="connsiteY16" fmla="*/ 23047 h 89706"/>
                    <a:gd name="connsiteX17" fmla="*/ 8191 w 38434"/>
                    <a:gd name="connsiteY17" fmla="*/ 23047 h 89706"/>
                    <a:gd name="connsiteX18" fmla="*/ 8191 w 38434"/>
                    <a:gd name="connsiteY18" fmla="*/ 10099 h 89706"/>
                    <a:gd name="connsiteX19" fmla="*/ 25492 w 38434"/>
                    <a:gd name="connsiteY19" fmla="*/ 16 h 89706"/>
                    <a:gd name="connsiteX20" fmla="*/ 2549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87" y="23047"/>
                      </a:moveTo>
                      <a:lnTo>
                        <a:pt x="37287" y="36777"/>
                      </a:lnTo>
                      <a:lnTo>
                        <a:pt x="25492" y="36777"/>
                      </a:lnTo>
                      <a:lnTo>
                        <a:pt x="25492" y="63082"/>
                      </a:lnTo>
                      <a:cubicBezTo>
                        <a:pt x="25492" y="68402"/>
                        <a:pt x="25604" y="71491"/>
                        <a:pt x="25827" y="72346"/>
                      </a:cubicBezTo>
                      <a:cubicBezTo>
                        <a:pt x="26050" y="73239"/>
                        <a:pt x="26571" y="73984"/>
                        <a:pt x="27390" y="74542"/>
                      </a:cubicBezTo>
                      <a:cubicBezTo>
                        <a:pt x="28171" y="75100"/>
                        <a:pt x="29139" y="75397"/>
                        <a:pt x="30292" y="75397"/>
                      </a:cubicBezTo>
                      <a:cubicBezTo>
                        <a:pt x="31892" y="75397"/>
                        <a:pt x="34199" y="74839"/>
                        <a:pt x="37212" y="73760"/>
                      </a:cubicBezTo>
                      <a:lnTo>
                        <a:pt x="38701" y="87118"/>
                      </a:lnTo>
                      <a:cubicBezTo>
                        <a:pt x="34682" y="88829"/>
                        <a:pt x="30143" y="89722"/>
                        <a:pt x="25083" y="89722"/>
                      </a:cubicBezTo>
                      <a:cubicBezTo>
                        <a:pt x="21958" y="89722"/>
                        <a:pt x="19167" y="89201"/>
                        <a:pt x="16674" y="88159"/>
                      </a:cubicBezTo>
                      <a:cubicBezTo>
                        <a:pt x="14181" y="87080"/>
                        <a:pt x="12321" y="85741"/>
                        <a:pt x="11168" y="84104"/>
                      </a:cubicBezTo>
                      <a:cubicBezTo>
                        <a:pt x="10014" y="82430"/>
                        <a:pt x="9196" y="80197"/>
                        <a:pt x="8749" y="77369"/>
                      </a:cubicBezTo>
                      <a:cubicBezTo>
                        <a:pt x="8377" y="75360"/>
                        <a:pt x="8191" y="71305"/>
                        <a:pt x="8191" y="65203"/>
                      </a:cubicBezTo>
                      <a:lnTo>
                        <a:pt x="8191" y="36777"/>
                      </a:lnTo>
                      <a:lnTo>
                        <a:pt x="266" y="36777"/>
                      </a:lnTo>
                      <a:lnTo>
                        <a:pt x="266" y="23047"/>
                      </a:lnTo>
                      <a:lnTo>
                        <a:pt x="8191" y="23047"/>
                      </a:lnTo>
                      <a:lnTo>
                        <a:pt x="8191" y="10099"/>
                      </a:lnTo>
                      <a:lnTo>
                        <a:pt x="25492" y="16"/>
                      </a:lnTo>
                      <a:lnTo>
                        <a:pt x="25492" y="23047"/>
                      </a:lnTo>
                      <a:close/>
                    </a:path>
                  </a:pathLst>
                </a:custGeom>
                <a:solidFill>
                  <a:srgbClr val="000000"/>
                </a:solidFill>
                <a:ln w="9525" cap="flat">
                  <a:noFill/>
                  <a:prstDash val="solid"/>
                  <a:miter/>
                </a:ln>
              </p:spPr>
              <p:txBody>
                <a:bodyPr rtlCol="0" anchor="ctr"/>
                <a:lstStyle/>
                <a:p>
                  <a:endParaRPr lang="en-CA"/>
                </a:p>
              </p:txBody>
            </p:sp>
            <p:sp>
              <p:nvSpPr>
                <p:cNvPr id="190" name="Freeform: Shape 189">
                  <a:extLst>
                    <a:ext uri="{FF2B5EF4-FFF2-40B4-BE49-F238E27FC236}">
                      <a16:creationId xmlns:a16="http://schemas.microsoft.com/office/drawing/2014/main" id="{9F840278-E82C-4C93-9483-98D22FB41E62}"/>
                    </a:ext>
                  </a:extLst>
                </p:cNvPr>
                <p:cNvSpPr/>
                <p:nvPr/>
              </p:nvSpPr>
              <p:spPr>
                <a:xfrm>
                  <a:off x="5011982" y="1119001"/>
                  <a:ext cx="59345" cy="90003"/>
                </a:xfrm>
                <a:custGeom>
                  <a:avLst/>
                  <a:gdLst>
                    <a:gd name="connsiteX0" fmla="*/ 17534 w 59345"/>
                    <a:gd name="connsiteY0" fmla="*/ 16 h 90003"/>
                    <a:gd name="connsiteX1" fmla="*/ 17534 w 59345"/>
                    <a:gd name="connsiteY1" fmla="*/ 33093 h 90003"/>
                    <a:gd name="connsiteX2" fmla="*/ 37477 w 59345"/>
                    <a:gd name="connsiteY2" fmla="*/ 23345 h 90003"/>
                    <a:gd name="connsiteX3" fmla="*/ 48230 w 59345"/>
                    <a:gd name="connsiteY3" fmla="*/ 25577 h 90003"/>
                    <a:gd name="connsiteX4" fmla="*/ 55411 w 59345"/>
                    <a:gd name="connsiteY4" fmla="*/ 31195 h 90003"/>
                    <a:gd name="connsiteX5" fmla="*/ 58760 w 59345"/>
                    <a:gd name="connsiteY5" fmla="*/ 38823 h 90003"/>
                    <a:gd name="connsiteX6" fmla="*/ 59616 w 59345"/>
                    <a:gd name="connsiteY6" fmla="*/ 51771 h 90003"/>
                    <a:gd name="connsiteX7" fmla="*/ 59616 w 59345"/>
                    <a:gd name="connsiteY7" fmla="*/ 90020 h 90003"/>
                    <a:gd name="connsiteX8" fmla="*/ 42389 w 59345"/>
                    <a:gd name="connsiteY8" fmla="*/ 90020 h 90003"/>
                    <a:gd name="connsiteX9" fmla="*/ 42389 w 59345"/>
                    <a:gd name="connsiteY9" fmla="*/ 55566 h 90003"/>
                    <a:gd name="connsiteX10" fmla="*/ 41384 w 59345"/>
                    <a:gd name="connsiteY10" fmla="*/ 42581 h 90003"/>
                    <a:gd name="connsiteX11" fmla="*/ 37924 w 59345"/>
                    <a:gd name="connsiteY11" fmla="*/ 38190 h 90003"/>
                    <a:gd name="connsiteX12" fmla="*/ 31710 w 59345"/>
                    <a:gd name="connsiteY12" fmla="*/ 36553 h 90003"/>
                    <a:gd name="connsiteX13" fmla="*/ 24008 w 59345"/>
                    <a:gd name="connsiteY13" fmla="*/ 38637 h 90003"/>
                    <a:gd name="connsiteX14" fmla="*/ 19097 w 59345"/>
                    <a:gd name="connsiteY14" fmla="*/ 44925 h 90003"/>
                    <a:gd name="connsiteX15" fmla="*/ 17534 w 59345"/>
                    <a:gd name="connsiteY15" fmla="*/ 57352 h 90003"/>
                    <a:gd name="connsiteX16" fmla="*/ 17534 w 59345"/>
                    <a:gd name="connsiteY16" fmla="*/ 90020 h 90003"/>
                    <a:gd name="connsiteX17" fmla="*/ 270 w 59345"/>
                    <a:gd name="connsiteY17" fmla="*/ 90020 h 90003"/>
                    <a:gd name="connsiteX18" fmla="*/ 27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534" y="16"/>
                      </a:moveTo>
                      <a:lnTo>
                        <a:pt x="17534" y="33093"/>
                      </a:lnTo>
                      <a:cubicBezTo>
                        <a:pt x="23078" y="26619"/>
                        <a:pt x="29738" y="23345"/>
                        <a:pt x="37477" y="23345"/>
                      </a:cubicBezTo>
                      <a:cubicBezTo>
                        <a:pt x="41421" y="23345"/>
                        <a:pt x="45030" y="24089"/>
                        <a:pt x="48230" y="25577"/>
                      </a:cubicBezTo>
                      <a:cubicBezTo>
                        <a:pt x="51393" y="27028"/>
                        <a:pt x="53811" y="28926"/>
                        <a:pt x="55411" y="31195"/>
                      </a:cubicBezTo>
                      <a:cubicBezTo>
                        <a:pt x="57048" y="33502"/>
                        <a:pt x="58164" y="36032"/>
                        <a:pt x="58760" y="38823"/>
                      </a:cubicBezTo>
                      <a:cubicBezTo>
                        <a:pt x="59318" y="41613"/>
                        <a:pt x="59616" y="45929"/>
                        <a:pt x="59616" y="51771"/>
                      </a:cubicBezTo>
                      <a:lnTo>
                        <a:pt x="59616" y="90020"/>
                      </a:lnTo>
                      <a:lnTo>
                        <a:pt x="42389" y="90020"/>
                      </a:lnTo>
                      <a:lnTo>
                        <a:pt x="42389" y="55566"/>
                      </a:lnTo>
                      <a:cubicBezTo>
                        <a:pt x="42389" y="48757"/>
                        <a:pt x="42054" y="44404"/>
                        <a:pt x="41384" y="42581"/>
                      </a:cubicBezTo>
                      <a:cubicBezTo>
                        <a:pt x="40752" y="40720"/>
                        <a:pt x="39598" y="39269"/>
                        <a:pt x="37924" y="38190"/>
                      </a:cubicBezTo>
                      <a:cubicBezTo>
                        <a:pt x="36287" y="37074"/>
                        <a:pt x="34203" y="36553"/>
                        <a:pt x="31710" y="36553"/>
                      </a:cubicBezTo>
                      <a:cubicBezTo>
                        <a:pt x="28845" y="36553"/>
                        <a:pt x="26278" y="37260"/>
                        <a:pt x="24008" y="38637"/>
                      </a:cubicBezTo>
                      <a:cubicBezTo>
                        <a:pt x="21776" y="40013"/>
                        <a:pt x="20139" y="42134"/>
                        <a:pt x="19097" y="44925"/>
                      </a:cubicBezTo>
                      <a:cubicBezTo>
                        <a:pt x="18055" y="47715"/>
                        <a:pt x="17534" y="51883"/>
                        <a:pt x="17534" y="57352"/>
                      </a:cubicBezTo>
                      <a:lnTo>
                        <a:pt x="17534" y="90020"/>
                      </a:lnTo>
                      <a:lnTo>
                        <a:pt x="270" y="90020"/>
                      </a:lnTo>
                      <a:lnTo>
                        <a:pt x="270" y="16"/>
                      </a:lnTo>
                      <a:close/>
                    </a:path>
                  </a:pathLst>
                </a:custGeom>
                <a:solidFill>
                  <a:srgbClr val="000000"/>
                </a:solidFill>
                <a:ln w="9525" cap="flat">
                  <a:noFill/>
                  <a:prstDash val="solid"/>
                  <a:miter/>
                </a:ln>
              </p:spPr>
              <p:txBody>
                <a:bodyPr rtlCol="0" anchor="ctr"/>
                <a:lstStyle/>
                <a:p>
                  <a:endParaRPr lang="en-CA"/>
                </a:p>
              </p:txBody>
            </p:sp>
            <p:sp>
              <p:nvSpPr>
                <p:cNvPr id="191" name="Freeform: Shape 190">
                  <a:extLst>
                    <a:ext uri="{FF2B5EF4-FFF2-40B4-BE49-F238E27FC236}">
                      <a16:creationId xmlns:a16="http://schemas.microsoft.com/office/drawing/2014/main" id="{D73A6487-5072-485C-B5EE-8C9E74CD45C8}"/>
                    </a:ext>
                  </a:extLst>
                </p:cNvPr>
                <p:cNvSpPr/>
                <p:nvPr/>
              </p:nvSpPr>
              <p:spPr>
                <a:xfrm>
                  <a:off x="5114753" y="1119001"/>
                  <a:ext cx="90301" cy="90003"/>
                </a:xfrm>
                <a:custGeom>
                  <a:avLst/>
                  <a:gdLst>
                    <a:gd name="connsiteX0" fmla="*/ 90583 w 90301"/>
                    <a:gd name="connsiteY0" fmla="*/ 90020 h 90003"/>
                    <a:gd name="connsiteX1" fmla="*/ 70827 w 90301"/>
                    <a:gd name="connsiteY1" fmla="*/ 90020 h 90003"/>
                    <a:gd name="connsiteX2" fmla="*/ 62976 w 90301"/>
                    <a:gd name="connsiteY2" fmla="*/ 69593 h 90003"/>
                    <a:gd name="connsiteX3" fmla="*/ 26997 w 90301"/>
                    <a:gd name="connsiteY3" fmla="*/ 69593 h 90003"/>
                    <a:gd name="connsiteX4" fmla="*/ 19555 w 90301"/>
                    <a:gd name="connsiteY4" fmla="*/ 90020 h 90003"/>
                    <a:gd name="connsiteX5" fmla="*/ 282 w 90301"/>
                    <a:gd name="connsiteY5" fmla="*/ 90020 h 90003"/>
                    <a:gd name="connsiteX6" fmla="*/ 35331 w 90301"/>
                    <a:gd name="connsiteY6" fmla="*/ 16 h 90003"/>
                    <a:gd name="connsiteX7" fmla="*/ 54567 w 90301"/>
                    <a:gd name="connsiteY7" fmla="*/ 16 h 90003"/>
                    <a:gd name="connsiteX8" fmla="*/ 90583 w 90301"/>
                    <a:gd name="connsiteY8" fmla="*/ 90020 h 90003"/>
                    <a:gd name="connsiteX9" fmla="*/ 57134 w 90301"/>
                    <a:gd name="connsiteY9" fmla="*/ 54413 h 90003"/>
                    <a:gd name="connsiteX10" fmla="*/ 44744 w 90301"/>
                    <a:gd name="connsiteY10" fmla="*/ 21001 h 90003"/>
                    <a:gd name="connsiteX11" fmla="*/ 32578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583" y="90020"/>
                      </a:moveTo>
                      <a:lnTo>
                        <a:pt x="70827" y="90020"/>
                      </a:lnTo>
                      <a:lnTo>
                        <a:pt x="62976" y="69593"/>
                      </a:lnTo>
                      <a:lnTo>
                        <a:pt x="26997" y="69593"/>
                      </a:lnTo>
                      <a:lnTo>
                        <a:pt x="19555" y="90020"/>
                      </a:lnTo>
                      <a:lnTo>
                        <a:pt x="282" y="90020"/>
                      </a:lnTo>
                      <a:lnTo>
                        <a:pt x="35331" y="16"/>
                      </a:lnTo>
                      <a:lnTo>
                        <a:pt x="54567" y="16"/>
                      </a:lnTo>
                      <a:lnTo>
                        <a:pt x="90583" y="90020"/>
                      </a:lnTo>
                      <a:moveTo>
                        <a:pt x="57134" y="54413"/>
                      </a:moveTo>
                      <a:lnTo>
                        <a:pt x="44744" y="21001"/>
                      </a:lnTo>
                      <a:lnTo>
                        <a:pt x="32578" y="54413"/>
                      </a:lnTo>
                      <a:close/>
                    </a:path>
                  </a:pathLst>
                </a:custGeom>
                <a:solidFill>
                  <a:srgbClr val="000000"/>
                </a:solidFill>
                <a:ln w="9525" cap="flat">
                  <a:noFill/>
                  <a:prstDash val="solid"/>
                  <a:miter/>
                </a:ln>
              </p:spPr>
              <p:txBody>
                <a:bodyPr rtlCol="0" anchor="ctr"/>
                <a:lstStyle/>
                <a:p>
                  <a:endParaRPr lang="en-CA"/>
                </a:p>
              </p:txBody>
            </p:sp>
            <p:sp>
              <p:nvSpPr>
                <p:cNvPr id="192" name="Freeform: Shape 191">
                  <a:extLst>
                    <a:ext uri="{FF2B5EF4-FFF2-40B4-BE49-F238E27FC236}">
                      <a16:creationId xmlns:a16="http://schemas.microsoft.com/office/drawing/2014/main" id="{51C05E4E-B2BA-48EC-8566-D53CFFF58E3C}"/>
                    </a:ext>
                  </a:extLst>
                </p:cNvPr>
                <p:cNvSpPr/>
                <p:nvPr/>
              </p:nvSpPr>
              <p:spPr>
                <a:xfrm>
                  <a:off x="5214624" y="1119001"/>
                  <a:ext cx="75455" cy="90003"/>
                </a:xfrm>
                <a:custGeom>
                  <a:avLst/>
                  <a:gdLst>
                    <a:gd name="connsiteX0" fmla="*/ 292 w 75455"/>
                    <a:gd name="connsiteY0" fmla="*/ 16 h 90003"/>
                    <a:gd name="connsiteX1" fmla="*/ 33517 w 75455"/>
                    <a:gd name="connsiteY1" fmla="*/ 16 h 90003"/>
                    <a:gd name="connsiteX2" fmla="*/ 50633 w 75455"/>
                    <a:gd name="connsiteY2" fmla="*/ 1727 h 90003"/>
                    <a:gd name="connsiteX3" fmla="*/ 64213 w 75455"/>
                    <a:gd name="connsiteY3" fmla="*/ 10025 h 90003"/>
                    <a:gd name="connsiteX4" fmla="*/ 72808 w 75455"/>
                    <a:gd name="connsiteY4" fmla="*/ 24610 h 90003"/>
                    <a:gd name="connsiteX5" fmla="*/ 75747 w 75455"/>
                    <a:gd name="connsiteY5" fmla="*/ 45892 h 90003"/>
                    <a:gd name="connsiteX6" fmla="*/ 72994 w 75455"/>
                    <a:gd name="connsiteY6" fmla="*/ 65017 h 90003"/>
                    <a:gd name="connsiteX7" fmla="*/ 63357 w 75455"/>
                    <a:gd name="connsiteY7" fmla="*/ 80941 h 90003"/>
                    <a:gd name="connsiteX8" fmla="*/ 50595 w 75455"/>
                    <a:gd name="connsiteY8" fmla="*/ 88122 h 90003"/>
                    <a:gd name="connsiteX9" fmla="*/ 34485 w 75455"/>
                    <a:gd name="connsiteY9" fmla="*/ 90020 h 90003"/>
                    <a:gd name="connsiteX10" fmla="*/ 292 w 75455"/>
                    <a:gd name="connsiteY10" fmla="*/ 90020 h 90003"/>
                    <a:gd name="connsiteX11" fmla="*/ 292 w 75455"/>
                    <a:gd name="connsiteY11" fmla="*/ 16 h 90003"/>
                    <a:gd name="connsiteX12" fmla="*/ 18486 w 75455"/>
                    <a:gd name="connsiteY12" fmla="*/ 15234 h 90003"/>
                    <a:gd name="connsiteX13" fmla="*/ 18486 w 75455"/>
                    <a:gd name="connsiteY13" fmla="*/ 74839 h 90003"/>
                    <a:gd name="connsiteX14" fmla="*/ 32029 w 75455"/>
                    <a:gd name="connsiteY14" fmla="*/ 74839 h 90003"/>
                    <a:gd name="connsiteX15" fmla="*/ 43042 w 75455"/>
                    <a:gd name="connsiteY15" fmla="*/ 73984 h 90003"/>
                    <a:gd name="connsiteX16" fmla="*/ 50372 w 75455"/>
                    <a:gd name="connsiteY16" fmla="*/ 70263 h 90003"/>
                    <a:gd name="connsiteX17" fmla="*/ 55135 w 75455"/>
                    <a:gd name="connsiteY17" fmla="*/ 61556 h 90003"/>
                    <a:gd name="connsiteX18" fmla="*/ 56958 w 75455"/>
                    <a:gd name="connsiteY18" fmla="*/ 45074 h 90003"/>
                    <a:gd name="connsiteX19" fmla="*/ 55135 w 75455"/>
                    <a:gd name="connsiteY19" fmla="*/ 29075 h 90003"/>
                    <a:gd name="connsiteX20" fmla="*/ 49963 w 75455"/>
                    <a:gd name="connsiteY20" fmla="*/ 20331 h 90003"/>
                    <a:gd name="connsiteX21" fmla="*/ 41554 w 75455"/>
                    <a:gd name="connsiteY21" fmla="*/ 16089 h 90003"/>
                    <a:gd name="connsiteX22" fmla="*/ 26634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92" y="16"/>
                      </a:moveTo>
                      <a:lnTo>
                        <a:pt x="33517" y="16"/>
                      </a:lnTo>
                      <a:cubicBezTo>
                        <a:pt x="40996" y="16"/>
                        <a:pt x="46726" y="611"/>
                        <a:pt x="50633" y="1727"/>
                      </a:cubicBezTo>
                      <a:cubicBezTo>
                        <a:pt x="55916" y="3290"/>
                        <a:pt x="60455" y="6043"/>
                        <a:pt x="64213" y="10025"/>
                      </a:cubicBezTo>
                      <a:cubicBezTo>
                        <a:pt x="67971" y="14006"/>
                        <a:pt x="70836" y="18843"/>
                        <a:pt x="72808" y="24610"/>
                      </a:cubicBezTo>
                      <a:cubicBezTo>
                        <a:pt x="74780" y="30340"/>
                        <a:pt x="75747" y="37446"/>
                        <a:pt x="75747" y="45892"/>
                      </a:cubicBezTo>
                      <a:cubicBezTo>
                        <a:pt x="75747" y="53296"/>
                        <a:pt x="74817" y="59659"/>
                        <a:pt x="72994" y="65017"/>
                      </a:cubicBezTo>
                      <a:cubicBezTo>
                        <a:pt x="70724" y="71565"/>
                        <a:pt x="67525" y="76886"/>
                        <a:pt x="63357" y="80941"/>
                      </a:cubicBezTo>
                      <a:cubicBezTo>
                        <a:pt x="60195" y="83992"/>
                        <a:pt x="55953" y="86411"/>
                        <a:pt x="50595" y="88122"/>
                      </a:cubicBezTo>
                      <a:cubicBezTo>
                        <a:pt x="46577" y="89387"/>
                        <a:pt x="41219" y="90020"/>
                        <a:pt x="34485" y="90020"/>
                      </a:cubicBezTo>
                      <a:lnTo>
                        <a:pt x="292" y="90020"/>
                      </a:lnTo>
                      <a:lnTo>
                        <a:pt x="292" y="16"/>
                      </a:lnTo>
                      <a:moveTo>
                        <a:pt x="18486" y="15234"/>
                      </a:moveTo>
                      <a:lnTo>
                        <a:pt x="18486" y="74839"/>
                      </a:lnTo>
                      <a:lnTo>
                        <a:pt x="32029" y="74839"/>
                      </a:lnTo>
                      <a:cubicBezTo>
                        <a:pt x="37126" y="74839"/>
                        <a:pt x="40773" y="74579"/>
                        <a:pt x="43042" y="73984"/>
                      </a:cubicBezTo>
                      <a:cubicBezTo>
                        <a:pt x="45982" y="73277"/>
                        <a:pt x="48437" y="72012"/>
                        <a:pt x="50372" y="70263"/>
                      </a:cubicBezTo>
                      <a:cubicBezTo>
                        <a:pt x="52307" y="68477"/>
                        <a:pt x="53907" y="65612"/>
                        <a:pt x="55135" y="61556"/>
                      </a:cubicBezTo>
                      <a:cubicBezTo>
                        <a:pt x="56362" y="57538"/>
                        <a:pt x="56958" y="52031"/>
                        <a:pt x="56958" y="45074"/>
                      </a:cubicBezTo>
                      <a:cubicBezTo>
                        <a:pt x="56958" y="38116"/>
                        <a:pt x="56362" y="32795"/>
                        <a:pt x="55135" y="29075"/>
                      </a:cubicBezTo>
                      <a:cubicBezTo>
                        <a:pt x="53907" y="25317"/>
                        <a:pt x="52158" y="22415"/>
                        <a:pt x="49963" y="20331"/>
                      </a:cubicBezTo>
                      <a:cubicBezTo>
                        <a:pt x="47768" y="18247"/>
                        <a:pt x="44940" y="16834"/>
                        <a:pt x="41554" y="16089"/>
                      </a:cubicBezTo>
                      <a:cubicBezTo>
                        <a:pt x="39024" y="15531"/>
                        <a:pt x="34038" y="15234"/>
                        <a:pt x="26634" y="15234"/>
                      </a:cubicBezTo>
                      <a:close/>
                    </a:path>
                  </a:pathLst>
                </a:custGeom>
                <a:solidFill>
                  <a:srgbClr val="000000"/>
                </a:solidFill>
                <a:ln w="9525" cap="flat">
                  <a:noFill/>
                  <a:prstDash val="solid"/>
                  <a:miter/>
                </a:ln>
              </p:spPr>
              <p:txBody>
                <a:bodyPr rtlCol="0" anchor="ctr"/>
                <a:lstStyle/>
                <a:p>
                  <a:endParaRPr lang="en-CA"/>
                </a:p>
              </p:txBody>
            </p:sp>
            <p:sp>
              <p:nvSpPr>
                <p:cNvPr id="193" name="Freeform: Shape 192">
                  <a:extLst>
                    <a:ext uri="{FF2B5EF4-FFF2-40B4-BE49-F238E27FC236}">
                      <a16:creationId xmlns:a16="http://schemas.microsoft.com/office/drawing/2014/main" id="{220DB060-886F-403A-8937-5CFF4D95CE35}"/>
                    </a:ext>
                  </a:extLst>
                </p:cNvPr>
                <p:cNvSpPr/>
                <p:nvPr/>
              </p:nvSpPr>
              <p:spPr>
                <a:xfrm>
                  <a:off x="5305575" y="1119001"/>
                  <a:ext cx="71921" cy="90003"/>
                </a:xfrm>
                <a:custGeom>
                  <a:avLst/>
                  <a:gdLst>
                    <a:gd name="connsiteX0" fmla="*/ 301 w 71921"/>
                    <a:gd name="connsiteY0" fmla="*/ 90020 h 90003"/>
                    <a:gd name="connsiteX1" fmla="*/ 301 w 71921"/>
                    <a:gd name="connsiteY1" fmla="*/ 16 h 90003"/>
                    <a:gd name="connsiteX2" fmla="*/ 18458 w 71921"/>
                    <a:gd name="connsiteY2" fmla="*/ 16 h 90003"/>
                    <a:gd name="connsiteX3" fmla="*/ 18458 w 71921"/>
                    <a:gd name="connsiteY3" fmla="*/ 35437 h 90003"/>
                    <a:gd name="connsiteX4" fmla="*/ 54065 w 71921"/>
                    <a:gd name="connsiteY4" fmla="*/ 35437 h 90003"/>
                    <a:gd name="connsiteX5" fmla="*/ 54065 w 71921"/>
                    <a:gd name="connsiteY5" fmla="*/ 16 h 90003"/>
                    <a:gd name="connsiteX6" fmla="*/ 72222 w 71921"/>
                    <a:gd name="connsiteY6" fmla="*/ 16 h 90003"/>
                    <a:gd name="connsiteX7" fmla="*/ 72222 w 71921"/>
                    <a:gd name="connsiteY7" fmla="*/ 90020 h 90003"/>
                    <a:gd name="connsiteX8" fmla="*/ 54065 w 71921"/>
                    <a:gd name="connsiteY8" fmla="*/ 90020 h 90003"/>
                    <a:gd name="connsiteX9" fmla="*/ 54065 w 71921"/>
                    <a:gd name="connsiteY9" fmla="*/ 50655 h 90003"/>
                    <a:gd name="connsiteX10" fmla="*/ 18458 w 71921"/>
                    <a:gd name="connsiteY10" fmla="*/ 50655 h 90003"/>
                    <a:gd name="connsiteX11" fmla="*/ 18458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01" y="90020"/>
                      </a:moveTo>
                      <a:lnTo>
                        <a:pt x="301" y="16"/>
                      </a:lnTo>
                      <a:lnTo>
                        <a:pt x="18458" y="16"/>
                      </a:lnTo>
                      <a:lnTo>
                        <a:pt x="18458" y="35437"/>
                      </a:lnTo>
                      <a:lnTo>
                        <a:pt x="54065" y="35437"/>
                      </a:lnTo>
                      <a:lnTo>
                        <a:pt x="54065" y="16"/>
                      </a:lnTo>
                      <a:lnTo>
                        <a:pt x="72222" y="16"/>
                      </a:lnTo>
                      <a:lnTo>
                        <a:pt x="72222" y="90020"/>
                      </a:lnTo>
                      <a:lnTo>
                        <a:pt x="54065" y="90020"/>
                      </a:lnTo>
                      <a:lnTo>
                        <a:pt x="54065" y="50655"/>
                      </a:lnTo>
                      <a:lnTo>
                        <a:pt x="18458" y="50655"/>
                      </a:lnTo>
                      <a:lnTo>
                        <a:pt x="18458" y="90020"/>
                      </a:lnTo>
                      <a:close/>
                    </a:path>
                  </a:pathLst>
                </a:custGeom>
                <a:solidFill>
                  <a:srgbClr val="000000"/>
                </a:solidFill>
                <a:ln w="9525" cap="flat">
                  <a:noFill/>
                  <a:prstDash val="solid"/>
                  <a:miter/>
                </a:ln>
              </p:spPr>
              <p:txBody>
                <a:bodyPr rtlCol="0" anchor="ctr"/>
                <a:lstStyle/>
                <a:p>
                  <a:endParaRPr lang="en-CA"/>
                </a:p>
              </p:txBody>
            </p:sp>
            <p:sp>
              <p:nvSpPr>
                <p:cNvPr id="194" name="Freeform: Shape 193">
                  <a:extLst>
                    <a:ext uri="{FF2B5EF4-FFF2-40B4-BE49-F238E27FC236}">
                      <a16:creationId xmlns:a16="http://schemas.microsoft.com/office/drawing/2014/main" id="{7CE4CDC6-A336-49D5-BD5B-DE39205F96A6}"/>
                    </a:ext>
                  </a:extLst>
                </p:cNvPr>
                <p:cNvSpPr/>
                <p:nvPr/>
              </p:nvSpPr>
              <p:spPr>
                <a:xfrm>
                  <a:off x="5396218" y="1119001"/>
                  <a:ext cx="75455" cy="90003"/>
                </a:xfrm>
                <a:custGeom>
                  <a:avLst/>
                  <a:gdLst>
                    <a:gd name="connsiteX0" fmla="*/ 311 w 75455"/>
                    <a:gd name="connsiteY0" fmla="*/ 16 h 90003"/>
                    <a:gd name="connsiteX1" fmla="*/ 33536 w 75455"/>
                    <a:gd name="connsiteY1" fmla="*/ 16 h 90003"/>
                    <a:gd name="connsiteX2" fmla="*/ 50652 w 75455"/>
                    <a:gd name="connsiteY2" fmla="*/ 1727 h 90003"/>
                    <a:gd name="connsiteX3" fmla="*/ 64232 w 75455"/>
                    <a:gd name="connsiteY3" fmla="*/ 10025 h 90003"/>
                    <a:gd name="connsiteX4" fmla="*/ 72827 w 75455"/>
                    <a:gd name="connsiteY4" fmla="*/ 24610 h 90003"/>
                    <a:gd name="connsiteX5" fmla="*/ 75766 w 75455"/>
                    <a:gd name="connsiteY5" fmla="*/ 45892 h 90003"/>
                    <a:gd name="connsiteX6" fmla="*/ 73013 w 75455"/>
                    <a:gd name="connsiteY6" fmla="*/ 65017 h 90003"/>
                    <a:gd name="connsiteX7" fmla="*/ 63377 w 75455"/>
                    <a:gd name="connsiteY7" fmla="*/ 80941 h 90003"/>
                    <a:gd name="connsiteX8" fmla="*/ 50615 w 75455"/>
                    <a:gd name="connsiteY8" fmla="*/ 88122 h 90003"/>
                    <a:gd name="connsiteX9" fmla="*/ 34504 w 75455"/>
                    <a:gd name="connsiteY9" fmla="*/ 90020 h 90003"/>
                    <a:gd name="connsiteX10" fmla="*/ 311 w 75455"/>
                    <a:gd name="connsiteY10" fmla="*/ 90020 h 90003"/>
                    <a:gd name="connsiteX11" fmla="*/ 311 w 75455"/>
                    <a:gd name="connsiteY11" fmla="*/ 16 h 90003"/>
                    <a:gd name="connsiteX12" fmla="*/ 18505 w 75455"/>
                    <a:gd name="connsiteY12" fmla="*/ 15234 h 90003"/>
                    <a:gd name="connsiteX13" fmla="*/ 18505 w 75455"/>
                    <a:gd name="connsiteY13" fmla="*/ 74839 h 90003"/>
                    <a:gd name="connsiteX14" fmla="*/ 32048 w 75455"/>
                    <a:gd name="connsiteY14" fmla="*/ 74839 h 90003"/>
                    <a:gd name="connsiteX15" fmla="*/ 43061 w 75455"/>
                    <a:gd name="connsiteY15" fmla="*/ 73984 h 90003"/>
                    <a:gd name="connsiteX16" fmla="*/ 50391 w 75455"/>
                    <a:gd name="connsiteY16" fmla="*/ 70263 h 90003"/>
                    <a:gd name="connsiteX17" fmla="*/ 55154 w 75455"/>
                    <a:gd name="connsiteY17" fmla="*/ 61556 h 90003"/>
                    <a:gd name="connsiteX18" fmla="*/ 56977 w 75455"/>
                    <a:gd name="connsiteY18" fmla="*/ 45074 h 90003"/>
                    <a:gd name="connsiteX19" fmla="*/ 55154 w 75455"/>
                    <a:gd name="connsiteY19" fmla="*/ 29075 h 90003"/>
                    <a:gd name="connsiteX20" fmla="*/ 49982 w 75455"/>
                    <a:gd name="connsiteY20" fmla="*/ 20331 h 90003"/>
                    <a:gd name="connsiteX21" fmla="*/ 41573 w 75455"/>
                    <a:gd name="connsiteY21" fmla="*/ 16089 h 90003"/>
                    <a:gd name="connsiteX22" fmla="*/ 26653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11" y="16"/>
                      </a:moveTo>
                      <a:lnTo>
                        <a:pt x="33536" y="16"/>
                      </a:lnTo>
                      <a:cubicBezTo>
                        <a:pt x="41015" y="16"/>
                        <a:pt x="46745" y="611"/>
                        <a:pt x="50652" y="1727"/>
                      </a:cubicBezTo>
                      <a:cubicBezTo>
                        <a:pt x="55935" y="3290"/>
                        <a:pt x="60474" y="6043"/>
                        <a:pt x="64232" y="10025"/>
                      </a:cubicBezTo>
                      <a:cubicBezTo>
                        <a:pt x="67990" y="14006"/>
                        <a:pt x="70855" y="18843"/>
                        <a:pt x="72827" y="24610"/>
                      </a:cubicBezTo>
                      <a:cubicBezTo>
                        <a:pt x="74799" y="30340"/>
                        <a:pt x="75766" y="37446"/>
                        <a:pt x="75766" y="45892"/>
                      </a:cubicBezTo>
                      <a:cubicBezTo>
                        <a:pt x="75766" y="53296"/>
                        <a:pt x="74836" y="59659"/>
                        <a:pt x="73013" y="65017"/>
                      </a:cubicBezTo>
                      <a:cubicBezTo>
                        <a:pt x="70744" y="71565"/>
                        <a:pt x="67544" y="76886"/>
                        <a:pt x="63377" y="80941"/>
                      </a:cubicBezTo>
                      <a:cubicBezTo>
                        <a:pt x="60214" y="83992"/>
                        <a:pt x="55972" y="86411"/>
                        <a:pt x="50615" y="88122"/>
                      </a:cubicBezTo>
                      <a:cubicBezTo>
                        <a:pt x="46596" y="89387"/>
                        <a:pt x="41238" y="90020"/>
                        <a:pt x="34504" y="90020"/>
                      </a:cubicBezTo>
                      <a:lnTo>
                        <a:pt x="311" y="90020"/>
                      </a:lnTo>
                      <a:lnTo>
                        <a:pt x="311" y="16"/>
                      </a:lnTo>
                      <a:moveTo>
                        <a:pt x="18505" y="15234"/>
                      </a:moveTo>
                      <a:lnTo>
                        <a:pt x="18505" y="74839"/>
                      </a:lnTo>
                      <a:lnTo>
                        <a:pt x="32048" y="74839"/>
                      </a:lnTo>
                      <a:cubicBezTo>
                        <a:pt x="37146" y="74839"/>
                        <a:pt x="40792" y="74579"/>
                        <a:pt x="43061" y="73984"/>
                      </a:cubicBezTo>
                      <a:cubicBezTo>
                        <a:pt x="46001" y="73277"/>
                        <a:pt x="48456" y="72012"/>
                        <a:pt x="50391" y="70263"/>
                      </a:cubicBezTo>
                      <a:cubicBezTo>
                        <a:pt x="52326" y="68477"/>
                        <a:pt x="53926" y="65612"/>
                        <a:pt x="55154" y="61556"/>
                      </a:cubicBezTo>
                      <a:cubicBezTo>
                        <a:pt x="56382" y="57538"/>
                        <a:pt x="56977" y="52031"/>
                        <a:pt x="56977" y="45074"/>
                      </a:cubicBezTo>
                      <a:cubicBezTo>
                        <a:pt x="56977" y="38116"/>
                        <a:pt x="56382" y="32795"/>
                        <a:pt x="55154" y="29075"/>
                      </a:cubicBezTo>
                      <a:cubicBezTo>
                        <a:pt x="53926" y="25317"/>
                        <a:pt x="52177" y="22415"/>
                        <a:pt x="49982" y="20331"/>
                      </a:cubicBezTo>
                      <a:cubicBezTo>
                        <a:pt x="47787" y="18247"/>
                        <a:pt x="44959" y="16834"/>
                        <a:pt x="41573" y="16089"/>
                      </a:cubicBezTo>
                      <a:cubicBezTo>
                        <a:pt x="39043" y="15531"/>
                        <a:pt x="34057" y="15234"/>
                        <a:pt x="26653" y="15234"/>
                      </a:cubicBezTo>
                      <a:close/>
                    </a:path>
                  </a:pathLst>
                </a:custGeom>
                <a:solidFill>
                  <a:srgbClr val="000000"/>
                </a:solidFill>
                <a:ln w="9525" cap="flat">
                  <a:noFill/>
                  <a:prstDash val="solid"/>
                  <a:miter/>
                </a:ln>
              </p:spPr>
              <p:txBody>
                <a:bodyPr rtlCol="0" anchor="ctr"/>
                <a:lstStyle/>
                <a:p>
                  <a:endParaRPr lang="en-CA"/>
                </a:p>
              </p:txBody>
            </p:sp>
          </p:grpSp>
        </p:grpSp>
        <p:grpSp>
          <p:nvGrpSpPr>
            <p:cNvPr id="392" name="Group 391">
              <a:extLst>
                <a:ext uri="{FF2B5EF4-FFF2-40B4-BE49-F238E27FC236}">
                  <a16:creationId xmlns:a16="http://schemas.microsoft.com/office/drawing/2014/main" id="{95DC8B93-B55F-4497-9497-5FB76A4711C0}"/>
                </a:ext>
              </a:extLst>
            </p:cNvPr>
            <p:cNvGrpSpPr/>
            <p:nvPr/>
          </p:nvGrpSpPr>
          <p:grpSpPr>
            <a:xfrm>
              <a:off x="3694113" y="3283826"/>
              <a:ext cx="514054" cy="617129"/>
              <a:chOff x="5955409" y="2347155"/>
              <a:chExt cx="514054" cy="617129"/>
            </a:xfrm>
          </p:grpSpPr>
          <p:sp>
            <p:nvSpPr>
              <p:cNvPr id="393" name="Freeform: Shape 392">
                <a:extLst>
                  <a:ext uri="{FF2B5EF4-FFF2-40B4-BE49-F238E27FC236}">
                    <a16:creationId xmlns:a16="http://schemas.microsoft.com/office/drawing/2014/main" id="{9CC6B1A7-A3C1-461F-B511-122B6693C6D7}"/>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394" name="Freeform: Shape 393">
                <a:extLst>
                  <a:ext uri="{FF2B5EF4-FFF2-40B4-BE49-F238E27FC236}">
                    <a16:creationId xmlns:a16="http://schemas.microsoft.com/office/drawing/2014/main" id="{454B39C1-F0FB-4CEA-9104-0A799456FE86}"/>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95" name="Freeform: Shape 394">
                <a:extLst>
                  <a:ext uri="{FF2B5EF4-FFF2-40B4-BE49-F238E27FC236}">
                    <a16:creationId xmlns:a16="http://schemas.microsoft.com/office/drawing/2014/main" id="{BBE4EAA4-7B97-4E4D-A451-CEA4B978C188}"/>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96" name="Freeform: Shape 395">
                <a:extLst>
                  <a:ext uri="{FF2B5EF4-FFF2-40B4-BE49-F238E27FC236}">
                    <a16:creationId xmlns:a16="http://schemas.microsoft.com/office/drawing/2014/main" id="{C45FBF0B-D6CC-4992-B84A-8909C3F173ED}"/>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397" name="Freeform: Shape 396">
                <a:extLst>
                  <a:ext uri="{FF2B5EF4-FFF2-40B4-BE49-F238E27FC236}">
                    <a16:creationId xmlns:a16="http://schemas.microsoft.com/office/drawing/2014/main" id="{7BBC4EAA-C148-4E4E-A498-F66D782A39F5}"/>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398" name="Freeform: Shape 397">
                <a:extLst>
                  <a:ext uri="{FF2B5EF4-FFF2-40B4-BE49-F238E27FC236}">
                    <a16:creationId xmlns:a16="http://schemas.microsoft.com/office/drawing/2014/main" id="{1CD0322F-3395-4BAC-8831-ADA8A9825772}"/>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99" name="Freeform: Shape 398">
                <a:extLst>
                  <a:ext uri="{FF2B5EF4-FFF2-40B4-BE49-F238E27FC236}">
                    <a16:creationId xmlns:a16="http://schemas.microsoft.com/office/drawing/2014/main" id="{49020484-54E3-40C6-A434-CAAD6182E72C}"/>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400" name="Freeform: Shape 399">
                <a:extLst>
                  <a:ext uri="{FF2B5EF4-FFF2-40B4-BE49-F238E27FC236}">
                    <a16:creationId xmlns:a16="http://schemas.microsoft.com/office/drawing/2014/main" id="{75B148D0-2688-4EBA-B4BB-9D1F3575020A}"/>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401" name="Freeform: Shape 400">
                <a:extLst>
                  <a:ext uri="{FF2B5EF4-FFF2-40B4-BE49-F238E27FC236}">
                    <a16:creationId xmlns:a16="http://schemas.microsoft.com/office/drawing/2014/main" id="{041B0509-165B-44C9-AEE8-BF8FBF7FBF0D}"/>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402" name="Content Placeholder 5">
                <a:extLst>
                  <a:ext uri="{FF2B5EF4-FFF2-40B4-BE49-F238E27FC236}">
                    <a16:creationId xmlns:a16="http://schemas.microsoft.com/office/drawing/2014/main" id="{076FB539-7394-42A9-B4A4-B7C1A2108DB2}"/>
                  </a:ext>
                </a:extLst>
              </p:cNvPr>
              <p:cNvGrpSpPr/>
              <p:nvPr/>
            </p:nvGrpSpPr>
            <p:grpSpPr>
              <a:xfrm>
                <a:off x="6271617" y="2692148"/>
                <a:ext cx="176993" cy="77651"/>
                <a:chOff x="6271617" y="2692148"/>
                <a:chExt cx="176993" cy="77651"/>
              </a:xfrm>
              <a:solidFill>
                <a:srgbClr val="000000"/>
              </a:solidFill>
            </p:grpSpPr>
            <p:sp>
              <p:nvSpPr>
                <p:cNvPr id="409" name="Freeform: Shape 408">
                  <a:extLst>
                    <a:ext uri="{FF2B5EF4-FFF2-40B4-BE49-F238E27FC236}">
                      <a16:creationId xmlns:a16="http://schemas.microsoft.com/office/drawing/2014/main" id="{FBF1E5B7-9E7F-4D60-AA54-FE29EE29BC52}"/>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410" name="Freeform: Shape 409">
                  <a:extLst>
                    <a:ext uri="{FF2B5EF4-FFF2-40B4-BE49-F238E27FC236}">
                      <a16:creationId xmlns:a16="http://schemas.microsoft.com/office/drawing/2014/main" id="{DFBF1313-3CE6-464E-A50F-BCCAEAA66EFD}"/>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411" name="Freeform: Shape 410">
                  <a:extLst>
                    <a:ext uri="{FF2B5EF4-FFF2-40B4-BE49-F238E27FC236}">
                      <a16:creationId xmlns:a16="http://schemas.microsoft.com/office/drawing/2014/main" id="{A0B2009F-9288-4B1A-A446-4CF49515A28F}"/>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412" name="Freeform: Shape 411">
                  <a:extLst>
                    <a:ext uri="{FF2B5EF4-FFF2-40B4-BE49-F238E27FC236}">
                      <a16:creationId xmlns:a16="http://schemas.microsoft.com/office/drawing/2014/main" id="{C19A8FFB-176E-47A5-8FAF-6F46A3C4AAE3}"/>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403" name="Content Placeholder 5">
                <a:extLst>
                  <a:ext uri="{FF2B5EF4-FFF2-40B4-BE49-F238E27FC236}">
                    <a16:creationId xmlns:a16="http://schemas.microsoft.com/office/drawing/2014/main" id="{E13D1317-F73B-46F4-BC67-75D883E9F7B2}"/>
                  </a:ext>
                </a:extLst>
              </p:cNvPr>
              <p:cNvGrpSpPr/>
              <p:nvPr/>
            </p:nvGrpSpPr>
            <p:grpSpPr>
              <a:xfrm>
                <a:off x="6269943" y="2855754"/>
                <a:ext cx="164589" cy="62061"/>
                <a:chOff x="6269943" y="2855754"/>
                <a:chExt cx="164589" cy="62061"/>
              </a:xfrm>
              <a:solidFill>
                <a:srgbClr val="000000"/>
              </a:solidFill>
            </p:grpSpPr>
            <p:sp>
              <p:nvSpPr>
                <p:cNvPr id="404" name="Freeform: Shape 403">
                  <a:extLst>
                    <a:ext uri="{FF2B5EF4-FFF2-40B4-BE49-F238E27FC236}">
                      <a16:creationId xmlns:a16="http://schemas.microsoft.com/office/drawing/2014/main" id="{74072D5F-8401-457B-9A7D-DC503244BF32}"/>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405" name="Freeform: Shape 404">
                  <a:extLst>
                    <a:ext uri="{FF2B5EF4-FFF2-40B4-BE49-F238E27FC236}">
                      <a16:creationId xmlns:a16="http://schemas.microsoft.com/office/drawing/2014/main" id="{706CEAD1-A721-4CE1-B2D2-A49BF9FDBB63}"/>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406" name="Freeform: Shape 405">
                  <a:extLst>
                    <a:ext uri="{FF2B5EF4-FFF2-40B4-BE49-F238E27FC236}">
                      <a16:creationId xmlns:a16="http://schemas.microsoft.com/office/drawing/2014/main" id="{188020A0-C30F-426B-BCF9-F49494AE0B77}"/>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407" name="Freeform: Shape 406">
                  <a:extLst>
                    <a:ext uri="{FF2B5EF4-FFF2-40B4-BE49-F238E27FC236}">
                      <a16:creationId xmlns:a16="http://schemas.microsoft.com/office/drawing/2014/main" id="{FAC27E27-DFA2-4F5A-92B3-7013C228D961}"/>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408" name="Freeform: Shape 407">
                  <a:extLst>
                    <a:ext uri="{FF2B5EF4-FFF2-40B4-BE49-F238E27FC236}">
                      <a16:creationId xmlns:a16="http://schemas.microsoft.com/office/drawing/2014/main" id="{5B814A55-B9D5-4145-98F6-52AB0F85698C}"/>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grpSp>
          <p:nvGrpSpPr>
            <p:cNvPr id="506" name="Group 505">
              <a:extLst>
                <a:ext uri="{FF2B5EF4-FFF2-40B4-BE49-F238E27FC236}">
                  <a16:creationId xmlns:a16="http://schemas.microsoft.com/office/drawing/2014/main" id="{62CE5DF8-9527-4008-95F9-CD2D6767AFA2}"/>
                </a:ext>
              </a:extLst>
            </p:cNvPr>
            <p:cNvGrpSpPr/>
            <p:nvPr/>
          </p:nvGrpSpPr>
          <p:grpSpPr>
            <a:xfrm>
              <a:off x="4794831" y="1200150"/>
              <a:ext cx="4349169" cy="3088518"/>
              <a:chOff x="4794831" y="1200150"/>
              <a:chExt cx="4349169" cy="3088518"/>
            </a:xfrm>
          </p:grpSpPr>
          <p:sp>
            <p:nvSpPr>
              <p:cNvPr id="201" name="Freeform: Shape 200">
                <a:extLst>
                  <a:ext uri="{FF2B5EF4-FFF2-40B4-BE49-F238E27FC236}">
                    <a16:creationId xmlns:a16="http://schemas.microsoft.com/office/drawing/2014/main" id="{BAC636F3-B036-45F4-927D-D704A5A9D2B4}"/>
                  </a:ext>
                </a:extLst>
              </p:cNvPr>
              <p:cNvSpPr/>
              <p:nvPr/>
            </p:nvSpPr>
            <p:spPr>
              <a:xfrm>
                <a:off x="4857750" y="1200150"/>
                <a:ext cx="4286250" cy="3028950"/>
              </a:xfrm>
              <a:custGeom>
                <a:avLst/>
                <a:gdLst>
                  <a:gd name="connsiteX0" fmla="*/ 0 w 4286250"/>
                  <a:gd name="connsiteY0" fmla="*/ 3028950 h 3028950"/>
                  <a:gd name="connsiteX1" fmla="*/ 4286250 w 4286250"/>
                  <a:gd name="connsiteY1" fmla="*/ 3028950 h 3028950"/>
                  <a:gd name="connsiteX2" fmla="*/ 4286250 w 4286250"/>
                  <a:gd name="connsiteY2" fmla="*/ 0 h 3028950"/>
                  <a:gd name="connsiteX3" fmla="*/ 0 w 4286250"/>
                  <a:gd name="connsiteY3" fmla="*/ 0 h 3028950"/>
                </a:gdLst>
                <a:ahLst/>
                <a:cxnLst>
                  <a:cxn ang="0">
                    <a:pos x="connsiteX0" y="connsiteY0"/>
                  </a:cxn>
                  <a:cxn ang="0">
                    <a:pos x="connsiteX1" y="connsiteY1"/>
                  </a:cxn>
                  <a:cxn ang="0">
                    <a:pos x="connsiteX2" y="connsiteY2"/>
                  </a:cxn>
                  <a:cxn ang="0">
                    <a:pos x="connsiteX3" y="connsiteY3"/>
                  </a:cxn>
                </a:cxnLst>
                <a:rect l="l" t="t" r="r" b="b"/>
                <a:pathLst>
                  <a:path w="4286250" h="3028950">
                    <a:moveTo>
                      <a:pt x="0" y="3028950"/>
                    </a:moveTo>
                    <a:lnTo>
                      <a:pt x="4286250" y="3028950"/>
                    </a:lnTo>
                    <a:lnTo>
                      <a:pt x="4286250" y="0"/>
                    </a:lnTo>
                    <a:lnTo>
                      <a:pt x="0" y="0"/>
                    </a:lnTo>
                    <a:close/>
                  </a:path>
                </a:pathLst>
              </a:custGeom>
              <a:noFill/>
              <a:ln w="10163" cap="rnd">
                <a:solidFill>
                  <a:srgbClr val="FFFFFF"/>
                </a:solidFill>
                <a:prstDash val="solid"/>
                <a:round/>
              </a:ln>
            </p:spPr>
            <p:txBody>
              <a:bodyPr rtlCol="0" anchor="ctr"/>
              <a:lstStyle/>
              <a:p>
                <a:endParaRPr lang="en-CA"/>
              </a:p>
            </p:txBody>
          </p:sp>
          <p:sp>
            <p:nvSpPr>
              <p:cNvPr id="202" name="Freeform: Shape 201">
                <a:extLst>
                  <a:ext uri="{FF2B5EF4-FFF2-40B4-BE49-F238E27FC236}">
                    <a16:creationId xmlns:a16="http://schemas.microsoft.com/office/drawing/2014/main" id="{6EB76B57-2344-4E27-A1B7-CA814D2E26F0}"/>
                  </a:ext>
                </a:extLst>
              </p:cNvPr>
              <p:cNvSpPr/>
              <p:nvPr/>
            </p:nvSpPr>
            <p:spPr>
              <a:xfrm>
                <a:off x="5005776" y="1529172"/>
                <a:ext cx="3270128" cy="2479517"/>
              </a:xfrm>
              <a:custGeom>
                <a:avLst/>
                <a:gdLst>
                  <a:gd name="connsiteX0" fmla="*/ 0 w 3270128"/>
                  <a:gd name="connsiteY0" fmla="*/ 2479518 h 2479517"/>
                  <a:gd name="connsiteX1" fmla="*/ 3270129 w 3270128"/>
                  <a:gd name="connsiteY1" fmla="*/ 2479518 h 2479517"/>
                  <a:gd name="connsiteX2" fmla="*/ 3270129 w 3270128"/>
                  <a:gd name="connsiteY2" fmla="*/ 0 h 2479517"/>
                  <a:gd name="connsiteX3" fmla="*/ 0 w 3270128"/>
                  <a:gd name="connsiteY3" fmla="*/ 0 h 2479517"/>
                </a:gdLst>
                <a:ahLst/>
                <a:cxnLst>
                  <a:cxn ang="0">
                    <a:pos x="connsiteX0" y="connsiteY0"/>
                  </a:cxn>
                  <a:cxn ang="0">
                    <a:pos x="connsiteX1" y="connsiteY1"/>
                  </a:cxn>
                  <a:cxn ang="0">
                    <a:pos x="connsiteX2" y="connsiteY2"/>
                  </a:cxn>
                  <a:cxn ang="0">
                    <a:pos x="connsiteX3" y="connsiteY3"/>
                  </a:cxn>
                </a:cxnLst>
                <a:rect l="l" t="t" r="r" b="b"/>
                <a:pathLst>
                  <a:path w="3270128" h="2479517">
                    <a:moveTo>
                      <a:pt x="0" y="2479518"/>
                    </a:moveTo>
                    <a:lnTo>
                      <a:pt x="3270129" y="2479518"/>
                    </a:lnTo>
                    <a:lnTo>
                      <a:pt x="3270129" y="0"/>
                    </a:lnTo>
                    <a:lnTo>
                      <a:pt x="0" y="0"/>
                    </a:lnTo>
                    <a:close/>
                  </a:path>
                </a:pathLst>
              </a:custGeom>
              <a:solidFill>
                <a:srgbClr val="FFFFFF"/>
              </a:solidFill>
              <a:ln w="9525" cap="flat">
                <a:noFill/>
                <a:prstDash val="solid"/>
                <a:miter/>
              </a:ln>
            </p:spPr>
            <p:txBody>
              <a:bodyPr rtlCol="0" anchor="ctr"/>
              <a:lstStyle/>
              <a:p>
                <a:endParaRPr lang="en-CA"/>
              </a:p>
            </p:txBody>
          </p:sp>
          <p:sp>
            <p:nvSpPr>
              <p:cNvPr id="203" name="Freeform: Shape 202">
                <a:extLst>
                  <a:ext uri="{FF2B5EF4-FFF2-40B4-BE49-F238E27FC236}">
                    <a16:creationId xmlns:a16="http://schemas.microsoft.com/office/drawing/2014/main" id="{4A44B693-9C8E-435E-ABF8-223471D4DB2C}"/>
                  </a:ext>
                </a:extLst>
              </p:cNvPr>
              <p:cNvSpPr/>
              <p:nvPr/>
            </p:nvSpPr>
            <p:spPr>
              <a:xfrm>
                <a:off x="4961370" y="3603083"/>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204" name="Freeform: Shape 203">
                <a:extLst>
                  <a:ext uri="{FF2B5EF4-FFF2-40B4-BE49-F238E27FC236}">
                    <a16:creationId xmlns:a16="http://schemas.microsoft.com/office/drawing/2014/main" id="{20BAB927-A565-4E3C-964C-4418EEFD586D}"/>
                  </a:ext>
                </a:extLst>
              </p:cNvPr>
              <p:cNvSpPr/>
              <p:nvPr/>
            </p:nvSpPr>
            <p:spPr>
              <a:xfrm>
                <a:off x="4961370" y="2979310"/>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205" name="Freeform: Shape 204">
                <a:extLst>
                  <a:ext uri="{FF2B5EF4-FFF2-40B4-BE49-F238E27FC236}">
                    <a16:creationId xmlns:a16="http://schemas.microsoft.com/office/drawing/2014/main" id="{E8426A19-A34D-4C7B-AE0E-59B0A13A0705}"/>
                  </a:ext>
                </a:extLst>
              </p:cNvPr>
              <p:cNvSpPr/>
              <p:nvPr/>
            </p:nvSpPr>
            <p:spPr>
              <a:xfrm>
                <a:off x="4961370" y="2355499"/>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206" name="Freeform: Shape 205">
                <a:extLst>
                  <a:ext uri="{FF2B5EF4-FFF2-40B4-BE49-F238E27FC236}">
                    <a16:creationId xmlns:a16="http://schemas.microsoft.com/office/drawing/2014/main" id="{130D9121-4501-43E6-B5D6-2DAEA8CC49EA}"/>
                  </a:ext>
                </a:extLst>
              </p:cNvPr>
              <p:cNvSpPr/>
              <p:nvPr/>
            </p:nvSpPr>
            <p:spPr>
              <a:xfrm>
                <a:off x="4961370" y="1731722"/>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5081" cap="flat">
                <a:solidFill>
                  <a:srgbClr val="EBEBEB"/>
                </a:solidFill>
                <a:prstDash val="solid"/>
                <a:round/>
              </a:ln>
            </p:spPr>
            <p:txBody>
              <a:bodyPr rtlCol="0" anchor="ctr"/>
              <a:lstStyle/>
              <a:p>
                <a:endParaRPr lang="en-CA"/>
              </a:p>
            </p:txBody>
          </p:sp>
          <p:sp>
            <p:nvSpPr>
              <p:cNvPr id="207" name="Freeform: Shape 206">
                <a:extLst>
                  <a:ext uri="{FF2B5EF4-FFF2-40B4-BE49-F238E27FC236}">
                    <a16:creationId xmlns:a16="http://schemas.microsoft.com/office/drawing/2014/main" id="{2BAB8DFE-F1CA-4EDF-A71F-FBE49E89486B}"/>
                  </a:ext>
                </a:extLst>
              </p:cNvPr>
              <p:cNvSpPr/>
              <p:nvPr/>
            </p:nvSpPr>
            <p:spPr>
              <a:xfrm>
                <a:off x="4961370" y="3914960"/>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208" name="Freeform: Shape 207">
                <a:extLst>
                  <a:ext uri="{FF2B5EF4-FFF2-40B4-BE49-F238E27FC236}">
                    <a16:creationId xmlns:a16="http://schemas.microsoft.com/office/drawing/2014/main" id="{5D0283BC-2829-48FE-B6E6-82EDAEEE1E86}"/>
                  </a:ext>
                </a:extLst>
              </p:cNvPr>
              <p:cNvSpPr/>
              <p:nvPr/>
            </p:nvSpPr>
            <p:spPr>
              <a:xfrm>
                <a:off x="4961370" y="3291178"/>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209" name="Freeform: Shape 208">
                <a:extLst>
                  <a:ext uri="{FF2B5EF4-FFF2-40B4-BE49-F238E27FC236}">
                    <a16:creationId xmlns:a16="http://schemas.microsoft.com/office/drawing/2014/main" id="{2D6DF1C8-88BB-46A6-9F99-3D104CF417D6}"/>
                  </a:ext>
                </a:extLst>
              </p:cNvPr>
              <p:cNvSpPr/>
              <p:nvPr/>
            </p:nvSpPr>
            <p:spPr>
              <a:xfrm>
                <a:off x="4961370" y="2667404"/>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210" name="Freeform: Shape 209">
                <a:extLst>
                  <a:ext uri="{FF2B5EF4-FFF2-40B4-BE49-F238E27FC236}">
                    <a16:creationId xmlns:a16="http://schemas.microsoft.com/office/drawing/2014/main" id="{DAE71C99-9582-467D-8FCE-1733627EC828}"/>
                  </a:ext>
                </a:extLst>
              </p:cNvPr>
              <p:cNvSpPr/>
              <p:nvPr/>
            </p:nvSpPr>
            <p:spPr>
              <a:xfrm>
                <a:off x="4961370" y="2043628"/>
                <a:ext cx="3270128" cy="9525"/>
              </a:xfrm>
              <a:custGeom>
                <a:avLst/>
                <a:gdLst>
                  <a:gd name="connsiteX0" fmla="*/ 0 w 3270128"/>
                  <a:gd name="connsiteY0" fmla="*/ 0 h 9525"/>
                  <a:gd name="connsiteX1" fmla="*/ 3270129 w 3270128"/>
                  <a:gd name="connsiteY1" fmla="*/ 0 h 9525"/>
                </a:gdLst>
                <a:ahLst/>
                <a:cxnLst>
                  <a:cxn ang="0">
                    <a:pos x="connsiteX0" y="connsiteY0"/>
                  </a:cxn>
                  <a:cxn ang="0">
                    <a:pos x="connsiteX1" y="connsiteY1"/>
                  </a:cxn>
                </a:cxnLst>
                <a:rect l="l" t="t" r="r" b="b"/>
                <a:pathLst>
                  <a:path w="3270128" h="9525">
                    <a:moveTo>
                      <a:pt x="0" y="0"/>
                    </a:moveTo>
                    <a:lnTo>
                      <a:pt x="3270129" y="0"/>
                    </a:lnTo>
                  </a:path>
                </a:pathLst>
              </a:custGeom>
              <a:noFill/>
              <a:ln w="10163" cap="flat">
                <a:solidFill>
                  <a:srgbClr val="EBEBEB"/>
                </a:solidFill>
                <a:prstDash val="solid"/>
                <a:round/>
              </a:ln>
            </p:spPr>
            <p:txBody>
              <a:bodyPr rtlCol="0" anchor="ctr"/>
              <a:lstStyle/>
              <a:p>
                <a:endParaRPr lang="en-CA"/>
              </a:p>
            </p:txBody>
          </p:sp>
          <p:sp>
            <p:nvSpPr>
              <p:cNvPr id="211" name="Freeform: Shape 210">
                <a:extLst>
                  <a:ext uri="{FF2B5EF4-FFF2-40B4-BE49-F238E27FC236}">
                    <a16:creationId xmlns:a16="http://schemas.microsoft.com/office/drawing/2014/main" id="{AEC98D68-990E-4493-86BE-C67BD3A51F30}"/>
                  </a:ext>
                </a:extLst>
              </p:cNvPr>
              <p:cNvSpPr/>
              <p:nvPr/>
            </p:nvSpPr>
            <p:spPr>
              <a:xfrm>
                <a:off x="5090478"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2" name="Freeform: Shape 211">
                <a:extLst>
                  <a:ext uri="{FF2B5EF4-FFF2-40B4-BE49-F238E27FC236}">
                    <a16:creationId xmlns:a16="http://schemas.microsoft.com/office/drawing/2014/main" id="{4B6872FB-7AA7-4A5C-9FB2-85643F5D8FE8}"/>
                  </a:ext>
                </a:extLst>
              </p:cNvPr>
              <p:cNvSpPr/>
              <p:nvPr/>
            </p:nvSpPr>
            <p:spPr>
              <a:xfrm>
                <a:off x="5305610"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3" name="Freeform: Shape 212">
                <a:extLst>
                  <a:ext uri="{FF2B5EF4-FFF2-40B4-BE49-F238E27FC236}">
                    <a16:creationId xmlns:a16="http://schemas.microsoft.com/office/drawing/2014/main" id="{F11F1CBD-914F-481B-9582-DFE2C3240CF0}"/>
                  </a:ext>
                </a:extLst>
              </p:cNvPr>
              <p:cNvSpPr/>
              <p:nvPr/>
            </p:nvSpPr>
            <p:spPr>
              <a:xfrm>
                <a:off x="5520741"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4" name="Freeform: Shape 213">
                <a:extLst>
                  <a:ext uri="{FF2B5EF4-FFF2-40B4-BE49-F238E27FC236}">
                    <a16:creationId xmlns:a16="http://schemas.microsoft.com/office/drawing/2014/main" id="{D1898F22-ADC4-4B69-A14D-A73D1D8A8E6E}"/>
                  </a:ext>
                </a:extLst>
              </p:cNvPr>
              <p:cNvSpPr/>
              <p:nvPr/>
            </p:nvSpPr>
            <p:spPr>
              <a:xfrm>
                <a:off x="5735872"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5" name="Freeform: Shape 214">
                <a:extLst>
                  <a:ext uri="{FF2B5EF4-FFF2-40B4-BE49-F238E27FC236}">
                    <a16:creationId xmlns:a16="http://schemas.microsoft.com/office/drawing/2014/main" id="{018F76AD-9881-42E5-AC68-6F44159DC576}"/>
                  </a:ext>
                </a:extLst>
              </p:cNvPr>
              <p:cNvSpPr/>
              <p:nvPr/>
            </p:nvSpPr>
            <p:spPr>
              <a:xfrm>
                <a:off x="5951004"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6" name="Freeform: Shape 215">
                <a:extLst>
                  <a:ext uri="{FF2B5EF4-FFF2-40B4-BE49-F238E27FC236}">
                    <a16:creationId xmlns:a16="http://schemas.microsoft.com/office/drawing/2014/main" id="{E78CB068-31D5-4794-A745-BE806D885720}"/>
                  </a:ext>
                </a:extLst>
              </p:cNvPr>
              <p:cNvSpPr/>
              <p:nvPr/>
            </p:nvSpPr>
            <p:spPr>
              <a:xfrm>
                <a:off x="6166173"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7" name="Freeform: Shape 216">
                <a:extLst>
                  <a:ext uri="{FF2B5EF4-FFF2-40B4-BE49-F238E27FC236}">
                    <a16:creationId xmlns:a16="http://schemas.microsoft.com/office/drawing/2014/main" id="{613C4907-1DE7-4762-B5FB-3146DB56D6E6}"/>
                  </a:ext>
                </a:extLst>
              </p:cNvPr>
              <p:cNvSpPr/>
              <p:nvPr/>
            </p:nvSpPr>
            <p:spPr>
              <a:xfrm>
                <a:off x="6381305"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8" name="Freeform: Shape 217">
                <a:extLst>
                  <a:ext uri="{FF2B5EF4-FFF2-40B4-BE49-F238E27FC236}">
                    <a16:creationId xmlns:a16="http://schemas.microsoft.com/office/drawing/2014/main" id="{4C4CFFFC-69A4-4F59-9311-B812144499E4}"/>
                  </a:ext>
                </a:extLst>
              </p:cNvPr>
              <p:cNvSpPr/>
              <p:nvPr/>
            </p:nvSpPr>
            <p:spPr>
              <a:xfrm>
                <a:off x="6596437"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19" name="Freeform: Shape 218">
                <a:extLst>
                  <a:ext uri="{FF2B5EF4-FFF2-40B4-BE49-F238E27FC236}">
                    <a16:creationId xmlns:a16="http://schemas.microsoft.com/office/drawing/2014/main" id="{6D437EF2-AE5D-471A-A4F3-C1EAE13472A3}"/>
                  </a:ext>
                </a:extLst>
              </p:cNvPr>
              <p:cNvSpPr/>
              <p:nvPr/>
            </p:nvSpPr>
            <p:spPr>
              <a:xfrm>
                <a:off x="6811569"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0" name="Freeform: Shape 219">
                <a:extLst>
                  <a:ext uri="{FF2B5EF4-FFF2-40B4-BE49-F238E27FC236}">
                    <a16:creationId xmlns:a16="http://schemas.microsoft.com/office/drawing/2014/main" id="{F8578C29-87B2-4165-9D15-E16A7DCE86C8}"/>
                  </a:ext>
                </a:extLst>
              </p:cNvPr>
              <p:cNvSpPr/>
              <p:nvPr/>
            </p:nvSpPr>
            <p:spPr>
              <a:xfrm>
                <a:off x="7026729"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1" name="Freeform: Shape 220">
                <a:extLst>
                  <a:ext uri="{FF2B5EF4-FFF2-40B4-BE49-F238E27FC236}">
                    <a16:creationId xmlns:a16="http://schemas.microsoft.com/office/drawing/2014/main" id="{D2FDD5D0-DFF5-4C6F-A90C-C9EFDAF61027}"/>
                  </a:ext>
                </a:extLst>
              </p:cNvPr>
              <p:cNvSpPr/>
              <p:nvPr/>
            </p:nvSpPr>
            <p:spPr>
              <a:xfrm>
                <a:off x="7241860"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2" name="Freeform: Shape 221">
                <a:extLst>
                  <a:ext uri="{FF2B5EF4-FFF2-40B4-BE49-F238E27FC236}">
                    <a16:creationId xmlns:a16="http://schemas.microsoft.com/office/drawing/2014/main" id="{C9592C15-856C-4DB5-9949-2090F1197701}"/>
                  </a:ext>
                </a:extLst>
              </p:cNvPr>
              <p:cNvSpPr/>
              <p:nvPr/>
            </p:nvSpPr>
            <p:spPr>
              <a:xfrm>
                <a:off x="7456992"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3" name="Freeform: Shape 222">
                <a:extLst>
                  <a:ext uri="{FF2B5EF4-FFF2-40B4-BE49-F238E27FC236}">
                    <a16:creationId xmlns:a16="http://schemas.microsoft.com/office/drawing/2014/main" id="{9B4C3A29-8E0B-4B04-9C83-DB6E70E6360F}"/>
                  </a:ext>
                </a:extLst>
              </p:cNvPr>
              <p:cNvSpPr/>
              <p:nvPr/>
            </p:nvSpPr>
            <p:spPr>
              <a:xfrm>
                <a:off x="7672124"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4" name="Freeform: Shape 223">
                <a:extLst>
                  <a:ext uri="{FF2B5EF4-FFF2-40B4-BE49-F238E27FC236}">
                    <a16:creationId xmlns:a16="http://schemas.microsoft.com/office/drawing/2014/main" id="{DE09B7E7-8A50-47CD-83E6-84046A0A45B9}"/>
                  </a:ext>
                </a:extLst>
              </p:cNvPr>
              <p:cNvSpPr/>
              <p:nvPr/>
            </p:nvSpPr>
            <p:spPr>
              <a:xfrm>
                <a:off x="7887255"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5" name="Freeform: Shape 224">
                <a:extLst>
                  <a:ext uri="{FF2B5EF4-FFF2-40B4-BE49-F238E27FC236}">
                    <a16:creationId xmlns:a16="http://schemas.microsoft.com/office/drawing/2014/main" id="{3633C593-52A7-45A2-B7EF-4F59C63636A5}"/>
                  </a:ext>
                </a:extLst>
              </p:cNvPr>
              <p:cNvSpPr/>
              <p:nvPr/>
            </p:nvSpPr>
            <p:spPr>
              <a:xfrm>
                <a:off x="8102425" y="1543752"/>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26" name="Freeform: Shape 225">
                <a:extLst>
                  <a:ext uri="{FF2B5EF4-FFF2-40B4-BE49-F238E27FC236}">
                    <a16:creationId xmlns:a16="http://schemas.microsoft.com/office/drawing/2014/main" id="{B0F4BA25-1EC4-4610-91D3-87D46D21CFAE}"/>
                  </a:ext>
                </a:extLst>
              </p:cNvPr>
              <p:cNvSpPr/>
              <p:nvPr/>
            </p:nvSpPr>
            <p:spPr>
              <a:xfrm>
                <a:off x="5036268" y="3856391"/>
                <a:ext cx="108384" cy="108384"/>
              </a:xfrm>
              <a:custGeom>
                <a:avLst/>
                <a:gdLst>
                  <a:gd name="connsiteX0" fmla="*/ 108384 w 108384"/>
                  <a:gd name="connsiteY0" fmla="*/ 54216 h 108384"/>
                  <a:gd name="connsiteX1" fmla="*/ 54211 w 108384"/>
                  <a:gd name="connsiteY1" fmla="*/ 108385 h 108384"/>
                  <a:gd name="connsiteX2" fmla="*/ 0 w 108384"/>
                  <a:gd name="connsiteY2" fmla="*/ 54216 h 108384"/>
                  <a:gd name="connsiteX3" fmla="*/ 54211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6" y="108385"/>
                      <a:pt x="54211" y="108385"/>
                    </a:cubicBezTo>
                    <a:cubicBezTo>
                      <a:pt x="24259" y="108385"/>
                      <a:pt x="0" y="84125"/>
                      <a:pt x="0" y="54216"/>
                    </a:cubicBezTo>
                    <a:cubicBezTo>
                      <a:pt x="0" y="24260"/>
                      <a:pt x="24259" y="0"/>
                      <a:pt x="54211" y="0"/>
                    </a:cubicBezTo>
                    <a:cubicBezTo>
                      <a:pt x="84126" y="0"/>
                      <a:pt x="108384" y="24260"/>
                      <a:pt x="108384"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27" name="Freeform: Shape 226">
                <a:extLst>
                  <a:ext uri="{FF2B5EF4-FFF2-40B4-BE49-F238E27FC236}">
                    <a16:creationId xmlns:a16="http://schemas.microsoft.com/office/drawing/2014/main" id="{DC1D2ED1-EF45-42B4-A25E-64236DD0D6E6}"/>
                  </a:ext>
                </a:extLst>
              </p:cNvPr>
              <p:cNvSpPr/>
              <p:nvPr/>
            </p:nvSpPr>
            <p:spPr>
              <a:xfrm>
                <a:off x="5251399" y="3842589"/>
                <a:ext cx="108384" cy="108384"/>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211" y="108385"/>
                    </a:cubicBezTo>
                    <a:cubicBezTo>
                      <a:pt x="24258" y="108385"/>
                      <a:pt x="0" y="84125"/>
                      <a:pt x="0" y="54169"/>
                    </a:cubicBezTo>
                    <a:cubicBezTo>
                      <a:pt x="0" y="24260"/>
                      <a:pt x="24258" y="0"/>
                      <a:pt x="54211" y="0"/>
                    </a:cubicBezTo>
                    <a:cubicBezTo>
                      <a:pt x="84125"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28" name="Freeform: Shape 227">
                <a:extLst>
                  <a:ext uri="{FF2B5EF4-FFF2-40B4-BE49-F238E27FC236}">
                    <a16:creationId xmlns:a16="http://schemas.microsoft.com/office/drawing/2014/main" id="{7C13B223-ADAD-409C-86D7-824FFC54E4EA}"/>
                  </a:ext>
                </a:extLst>
              </p:cNvPr>
              <p:cNvSpPr/>
              <p:nvPr/>
            </p:nvSpPr>
            <p:spPr>
              <a:xfrm>
                <a:off x="5466567" y="3783763"/>
                <a:ext cx="108380" cy="108384"/>
              </a:xfrm>
              <a:custGeom>
                <a:avLst/>
                <a:gdLst>
                  <a:gd name="connsiteX0" fmla="*/ 108380 w 108380"/>
                  <a:gd name="connsiteY0" fmla="*/ 54178 h 108384"/>
                  <a:gd name="connsiteX1" fmla="*/ 54173 w 108380"/>
                  <a:gd name="connsiteY1" fmla="*/ 108385 h 108384"/>
                  <a:gd name="connsiteX2" fmla="*/ 0 w 108380"/>
                  <a:gd name="connsiteY2" fmla="*/ 54178 h 108384"/>
                  <a:gd name="connsiteX3" fmla="*/ 54173 w 108380"/>
                  <a:gd name="connsiteY3" fmla="*/ 0 h 108384"/>
                  <a:gd name="connsiteX4" fmla="*/ 108380 w 108380"/>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0" h="108384">
                    <a:moveTo>
                      <a:pt x="108380" y="54178"/>
                    </a:moveTo>
                    <a:cubicBezTo>
                      <a:pt x="108380" y="84087"/>
                      <a:pt x="84088" y="108385"/>
                      <a:pt x="54173" y="108385"/>
                    </a:cubicBezTo>
                    <a:cubicBezTo>
                      <a:pt x="24259" y="108385"/>
                      <a:pt x="0" y="84087"/>
                      <a:pt x="0" y="54178"/>
                    </a:cubicBezTo>
                    <a:cubicBezTo>
                      <a:pt x="0" y="24260"/>
                      <a:pt x="24259" y="0"/>
                      <a:pt x="54173" y="0"/>
                    </a:cubicBezTo>
                    <a:cubicBezTo>
                      <a:pt x="84088" y="0"/>
                      <a:pt x="108380" y="24260"/>
                      <a:pt x="108380"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29" name="Freeform: Shape 228">
                <a:extLst>
                  <a:ext uri="{FF2B5EF4-FFF2-40B4-BE49-F238E27FC236}">
                    <a16:creationId xmlns:a16="http://schemas.microsoft.com/office/drawing/2014/main" id="{FE88DDD8-864B-4785-907A-17C087EE99BE}"/>
                  </a:ext>
                </a:extLst>
              </p:cNvPr>
              <p:cNvSpPr/>
              <p:nvPr/>
            </p:nvSpPr>
            <p:spPr>
              <a:xfrm>
                <a:off x="5681694" y="3642640"/>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0" name="Freeform: Shape 229">
                <a:extLst>
                  <a:ext uri="{FF2B5EF4-FFF2-40B4-BE49-F238E27FC236}">
                    <a16:creationId xmlns:a16="http://schemas.microsoft.com/office/drawing/2014/main" id="{A0F68735-11E6-440F-A12C-2122EB3A5C2B}"/>
                  </a:ext>
                </a:extLst>
              </p:cNvPr>
              <p:cNvSpPr/>
              <p:nvPr/>
            </p:nvSpPr>
            <p:spPr>
              <a:xfrm>
                <a:off x="5896826" y="3432757"/>
                <a:ext cx="108385" cy="108375"/>
              </a:xfrm>
              <a:custGeom>
                <a:avLst/>
                <a:gdLst>
                  <a:gd name="connsiteX0" fmla="*/ 108385 w 108385"/>
                  <a:gd name="connsiteY0" fmla="*/ 54169 h 108375"/>
                  <a:gd name="connsiteX1" fmla="*/ 54178 w 108385"/>
                  <a:gd name="connsiteY1" fmla="*/ 108375 h 108375"/>
                  <a:gd name="connsiteX2" fmla="*/ 0 w 108385"/>
                  <a:gd name="connsiteY2" fmla="*/ 54169 h 108375"/>
                  <a:gd name="connsiteX3" fmla="*/ 54178 w 108385"/>
                  <a:gd name="connsiteY3" fmla="*/ 0 h 108375"/>
                  <a:gd name="connsiteX4" fmla="*/ 108385 w 108385"/>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169"/>
                    </a:moveTo>
                    <a:cubicBezTo>
                      <a:pt x="108385" y="84125"/>
                      <a:pt x="84125" y="108375"/>
                      <a:pt x="54178" y="108375"/>
                    </a:cubicBezTo>
                    <a:cubicBezTo>
                      <a:pt x="24260" y="108375"/>
                      <a:pt x="0" y="84125"/>
                      <a:pt x="0" y="54169"/>
                    </a:cubicBezTo>
                    <a:cubicBezTo>
                      <a:pt x="0" y="24251"/>
                      <a:pt x="24260" y="0"/>
                      <a:pt x="54178" y="0"/>
                    </a:cubicBezTo>
                    <a:cubicBezTo>
                      <a:pt x="84125"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31" name="Freeform: Shape 230">
                <a:extLst>
                  <a:ext uri="{FF2B5EF4-FFF2-40B4-BE49-F238E27FC236}">
                    <a16:creationId xmlns:a16="http://schemas.microsoft.com/office/drawing/2014/main" id="{E04FF950-1D73-4643-B8A1-BE9169FD6DA0}"/>
                  </a:ext>
                </a:extLst>
              </p:cNvPr>
              <p:cNvSpPr/>
              <p:nvPr/>
            </p:nvSpPr>
            <p:spPr>
              <a:xfrm>
                <a:off x="6111957" y="3237342"/>
                <a:ext cx="108384" cy="108384"/>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16" y="108385"/>
                    </a:cubicBezTo>
                    <a:cubicBezTo>
                      <a:pt x="24260" y="108385"/>
                      <a:pt x="0" y="84125"/>
                      <a:pt x="0" y="54207"/>
                    </a:cubicBezTo>
                    <a:cubicBezTo>
                      <a:pt x="0" y="24260"/>
                      <a:pt x="24260" y="0"/>
                      <a:pt x="54216"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2" name="Freeform: Shape 231">
                <a:extLst>
                  <a:ext uri="{FF2B5EF4-FFF2-40B4-BE49-F238E27FC236}">
                    <a16:creationId xmlns:a16="http://schemas.microsoft.com/office/drawing/2014/main" id="{62A23803-3F90-4DA0-BFCB-1779C01AFDA1}"/>
                  </a:ext>
                </a:extLst>
              </p:cNvPr>
              <p:cNvSpPr/>
              <p:nvPr/>
            </p:nvSpPr>
            <p:spPr>
              <a:xfrm>
                <a:off x="6327089" y="3126909"/>
                <a:ext cx="108384" cy="108384"/>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16" y="108385"/>
                    </a:cubicBezTo>
                    <a:cubicBezTo>
                      <a:pt x="24298" y="108385"/>
                      <a:pt x="0" y="84125"/>
                      <a:pt x="0" y="54178"/>
                    </a:cubicBezTo>
                    <a:cubicBezTo>
                      <a:pt x="0" y="24260"/>
                      <a:pt x="24298" y="0"/>
                      <a:pt x="54216"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33" name="Freeform: Shape 232">
                <a:extLst>
                  <a:ext uri="{FF2B5EF4-FFF2-40B4-BE49-F238E27FC236}">
                    <a16:creationId xmlns:a16="http://schemas.microsoft.com/office/drawing/2014/main" id="{8EBE3129-45A7-423C-9C71-0AAD8079AA4C}"/>
                  </a:ext>
                </a:extLst>
              </p:cNvPr>
              <p:cNvSpPr/>
              <p:nvPr/>
            </p:nvSpPr>
            <p:spPr>
              <a:xfrm>
                <a:off x="6542259" y="3013876"/>
                <a:ext cx="108384" cy="108384"/>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087" y="108385"/>
                      <a:pt x="54178" y="108385"/>
                    </a:cubicBezTo>
                    <a:cubicBezTo>
                      <a:pt x="24260" y="108385"/>
                      <a:pt x="0" y="84125"/>
                      <a:pt x="0" y="54178"/>
                    </a:cubicBezTo>
                    <a:cubicBezTo>
                      <a:pt x="0" y="24260"/>
                      <a:pt x="24260" y="0"/>
                      <a:pt x="54178" y="0"/>
                    </a:cubicBezTo>
                    <a:cubicBezTo>
                      <a:pt x="84087"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34" name="Freeform: Shape 233">
                <a:extLst>
                  <a:ext uri="{FF2B5EF4-FFF2-40B4-BE49-F238E27FC236}">
                    <a16:creationId xmlns:a16="http://schemas.microsoft.com/office/drawing/2014/main" id="{50F62078-5F0D-41F3-82C1-3ED1FDDE0AFB}"/>
                  </a:ext>
                </a:extLst>
              </p:cNvPr>
              <p:cNvSpPr/>
              <p:nvPr/>
            </p:nvSpPr>
            <p:spPr>
              <a:xfrm>
                <a:off x="6757390" y="2990283"/>
                <a:ext cx="108384" cy="108384"/>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35" name="Freeform: Shape 234">
                <a:extLst>
                  <a:ext uri="{FF2B5EF4-FFF2-40B4-BE49-F238E27FC236}">
                    <a16:creationId xmlns:a16="http://schemas.microsoft.com/office/drawing/2014/main" id="{280CB09A-213F-4827-9223-F847ECE8431D}"/>
                  </a:ext>
                </a:extLst>
              </p:cNvPr>
              <p:cNvSpPr/>
              <p:nvPr/>
            </p:nvSpPr>
            <p:spPr>
              <a:xfrm>
                <a:off x="6972522" y="2963165"/>
                <a:ext cx="108384" cy="108384"/>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6" name="Freeform: Shape 235">
                <a:extLst>
                  <a:ext uri="{FF2B5EF4-FFF2-40B4-BE49-F238E27FC236}">
                    <a16:creationId xmlns:a16="http://schemas.microsoft.com/office/drawing/2014/main" id="{E5F4720B-D657-47DC-9BEB-9E7943317A34}"/>
                  </a:ext>
                </a:extLst>
              </p:cNvPr>
              <p:cNvSpPr/>
              <p:nvPr/>
            </p:nvSpPr>
            <p:spPr>
              <a:xfrm>
                <a:off x="7187654" y="2932352"/>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98"/>
                      <a:pt x="24260" y="0"/>
                      <a:pt x="54207" y="0"/>
                    </a:cubicBezTo>
                    <a:cubicBezTo>
                      <a:pt x="84125" y="0"/>
                      <a:pt x="108385" y="24298"/>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37" name="Freeform: Shape 236">
                <a:extLst>
                  <a:ext uri="{FF2B5EF4-FFF2-40B4-BE49-F238E27FC236}">
                    <a16:creationId xmlns:a16="http://schemas.microsoft.com/office/drawing/2014/main" id="{7F308DCC-E1AC-4F88-AA4F-AA51D0EEE59A}"/>
                  </a:ext>
                </a:extLst>
              </p:cNvPr>
              <p:cNvSpPr/>
              <p:nvPr/>
            </p:nvSpPr>
            <p:spPr>
              <a:xfrm>
                <a:off x="7402785" y="2877478"/>
                <a:ext cx="108384" cy="108385"/>
              </a:xfrm>
              <a:custGeom>
                <a:avLst/>
                <a:gdLst>
                  <a:gd name="connsiteX0" fmla="*/ 108385 w 108384"/>
                  <a:gd name="connsiteY0" fmla="*/ 54207 h 108385"/>
                  <a:gd name="connsiteX1" fmla="*/ 54207 w 108384"/>
                  <a:gd name="connsiteY1" fmla="*/ 108385 h 108385"/>
                  <a:gd name="connsiteX2" fmla="*/ 0 w 108384"/>
                  <a:gd name="connsiteY2" fmla="*/ 54207 h 108385"/>
                  <a:gd name="connsiteX3" fmla="*/ 54207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207" y="108385"/>
                    </a:cubicBezTo>
                    <a:cubicBezTo>
                      <a:pt x="24298" y="108385"/>
                      <a:pt x="0" y="84125"/>
                      <a:pt x="0" y="54207"/>
                    </a:cubicBezTo>
                    <a:cubicBezTo>
                      <a:pt x="0" y="24260"/>
                      <a:pt x="24298"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8" name="Freeform: Shape 237">
                <a:extLst>
                  <a:ext uri="{FF2B5EF4-FFF2-40B4-BE49-F238E27FC236}">
                    <a16:creationId xmlns:a16="http://schemas.microsoft.com/office/drawing/2014/main" id="{1B844793-24FC-4A4A-A709-22118848EB8E}"/>
                  </a:ext>
                </a:extLst>
              </p:cNvPr>
              <p:cNvSpPr/>
              <p:nvPr/>
            </p:nvSpPr>
            <p:spPr>
              <a:xfrm>
                <a:off x="7617955" y="2815194"/>
                <a:ext cx="108384" cy="108384"/>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9" name="Freeform: Shape 238">
                <a:extLst>
                  <a:ext uri="{FF2B5EF4-FFF2-40B4-BE49-F238E27FC236}">
                    <a16:creationId xmlns:a16="http://schemas.microsoft.com/office/drawing/2014/main" id="{003BEA59-83E9-470D-9D4F-B431A5C6FA2F}"/>
                  </a:ext>
                </a:extLst>
              </p:cNvPr>
              <p:cNvSpPr/>
              <p:nvPr/>
            </p:nvSpPr>
            <p:spPr>
              <a:xfrm>
                <a:off x="7833087" y="2764817"/>
                <a:ext cx="108384" cy="108375"/>
              </a:xfrm>
              <a:custGeom>
                <a:avLst/>
                <a:gdLst>
                  <a:gd name="connsiteX0" fmla="*/ 108385 w 108384"/>
                  <a:gd name="connsiteY0" fmla="*/ 54169 h 108375"/>
                  <a:gd name="connsiteX1" fmla="*/ 54169 w 108384"/>
                  <a:gd name="connsiteY1" fmla="*/ 108375 h 108375"/>
                  <a:gd name="connsiteX2" fmla="*/ 0 w 108384"/>
                  <a:gd name="connsiteY2" fmla="*/ 54169 h 108375"/>
                  <a:gd name="connsiteX3" fmla="*/ 54169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125"/>
                      <a:pt x="84125" y="108375"/>
                      <a:pt x="54169" y="108375"/>
                    </a:cubicBezTo>
                    <a:cubicBezTo>
                      <a:pt x="24251" y="108375"/>
                      <a:pt x="0" y="84125"/>
                      <a:pt x="0" y="54169"/>
                    </a:cubicBezTo>
                    <a:cubicBezTo>
                      <a:pt x="0" y="24251"/>
                      <a:pt x="24251" y="0"/>
                      <a:pt x="54169" y="0"/>
                    </a:cubicBezTo>
                    <a:cubicBezTo>
                      <a:pt x="84125"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 name="Freeform: Shape 239">
                <a:extLst>
                  <a:ext uri="{FF2B5EF4-FFF2-40B4-BE49-F238E27FC236}">
                    <a16:creationId xmlns:a16="http://schemas.microsoft.com/office/drawing/2014/main" id="{8BCF0B45-D558-460F-B71E-2E986748E4AF}"/>
                  </a:ext>
                </a:extLst>
              </p:cNvPr>
              <p:cNvSpPr/>
              <p:nvPr/>
            </p:nvSpPr>
            <p:spPr>
              <a:xfrm>
                <a:off x="8048218" y="2749072"/>
                <a:ext cx="108375" cy="108384"/>
              </a:xfrm>
              <a:custGeom>
                <a:avLst/>
                <a:gdLst>
                  <a:gd name="connsiteX0" fmla="*/ 108376 w 108375"/>
                  <a:gd name="connsiteY0" fmla="*/ 54216 h 108384"/>
                  <a:gd name="connsiteX1" fmla="*/ 54207 w 108375"/>
                  <a:gd name="connsiteY1" fmla="*/ 108385 h 108384"/>
                  <a:gd name="connsiteX2" fmla="*/ 0 w 108375"/>
                  <a:gd name="connsiteY2" fmla="*/ 54216 h 108384"/>
                  <a:gd name="connsiteX3" fmla="*/ 54207 w 108375"/>
                  <a:gd name="connsiteY3" fmla="*/ 0 h 108384"/>
                  <a:gd name="connsiteX4" fmla="*/ 108376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16"/>
                    </a:moveTo>
                    <a:cubicBezTo>
                      <a:pt x="108376" y="84125"/>
                      <a:pt x="84125" y="108385"/>
                      <a:pt x="54207" y="108385"/>
                    </a:cubicBezTo>
                    <a:cubicBezTo>
                      <a:pt x="24251" y="108385"/>
                      <a:pt x="0" y="84125"/>
                      <a:pt x="0" y="54216"/>
                    </a:cubicBezTo>
                    <a:cubicBezTo>
                      <a:pt x="0" y="24260"/>
                      <a:pt x="24251" y="0"/>
                      <a:pt x="54207" y="0"/>
                    </a:cubicBezTo>
                    <a:cubicBezTo>
                      <a:pt x="84125" y="0"/>
                      <a:pt x="108376" y="24260"/>
                      <a:pt x="108376"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41" name="Freeform: Shape 240">
                <a:extLst>
                  <a:ext uri="{FF2B5EF4-FFF2-40B4-BE49-F238E27FC236}">
                    <a16:creationId xmlns:a16="http://schemas.microsoft.com/office/drawing/2014/main" id="{ED524EFB-B80F-4BEE-96C2-FB5FA74BD401}"/>
                  </a:ext>
                </a:extLst>
              </p:cNvPr>
              <p:cNvSpPr/>
              <p:nvPr/>
            </p:nvSpPr>
            <p:spPr>
              <a:xfrm>
                <a:off x="5036268" y="3850733"/>
                <a:ext cx="108384" cy="108384"/>
              </a:xfrm>
              <a:custGeom>
                <a:avLst/>
                <a:gdLst>
                  <a:gd name="connsiteX0" fmla="*/ 108384 w 108384"/>
                  <a:gd name="connsiteY0" fmla="*/ 54178 h 108384"/>
                  <a:gd name="connsiteX1" fmla="*/ 54211 w 108384"/>
                  <a:gd name="connsiteY1" fmla="*/ 108385 h 108384"/>
                  <a:gd name="connsiteX2" fmla="*/ 0 w 108384"/>
                  <a:gd name="connsiteY2" fmla="*/ 54178 h 108384"/>
                  <a:gd name="connsiteX3" fmla="*/ 54211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125"/>
                      <a:pt x="84126" y="108385"/>
                      <a:pt x="54211" y="108385"/>
                    </a:cubicBezTo>
                    <a:cubicBezTo>
                      <a:pt x="24259" y="108385"/>
                      <a:pt x="0" y="84125"/>
                      <a:pt x="0" y="54178"/>
                    </a:cubicBezTo>
                    <a:cubicBezTo>
                      <a:pt x="0" y="24260"/>
                      <a:pt x="24259" y="0"/>
                      <a:pt x="54211" y="0"/>
                    </a:cubicBezTo>
                    <a:cubicBezTo>
                      <a:pt x="84126"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2" name="Freeform: Shape 241">
                <a:extLst>
                  <a:ext uri="{FF2B5EF4-FFF2-40B4-BE49-F238E27FC236}">
                    <a16:creationId xmlns:a16="http://schemas.microsoft.com/office/drawing/2014/main" id="{8EEF2FD1-EE36-482C-9681-EF8E44236D0B}"/>
                  </a:ext>
                </a:extLst>
              </p:cNvPr>
              <p:cNvSpPr/>
              <p:nvPr/>
            </p:nvSpPr>
            <p:spPr>
              <a:xfrm>
                <a:off x="5251399" y="3793288"/>
                <a:ext cx="108384" cy="108384"/>
              </a:xfrm>
              <a:custGeom>
                <a:avLst/>
                <a:gdLst>
                  <a:gd name="connsiteX0" fmla="*/ 108384 w 108384"/>
                  <a:gd name="connsiteY0" fmla="*/ 54178 h 108384"/>
                  <a:gd name="connsiteX1" fmla="*/ 54211 w 108384"/>
                  <a:gd name="connsiteY1" fmla="*/ 108385 h 108384"/>
                  <a:gd name="connsiteX2" fmla="*/ 0 w 108384"/>
                  <a:gd name="connsiteY2" fmla="*/ 54178 h 108384"/>
                  <a:gd name="connsiteX3" fmla="*/ 54211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125"/>
                      <a:pt x="84125" y="108385"/>
                      <a:pt x="54211" y="108385"/>
                    </a:cubicBezTo>
                    <a:cubicBezTo>
                      <a:pt x="24258" y="108385"/>
                      <a:pt x="0" y="84125"/>
                      <a:pt x="0" y="54178"/>
                    </a:cubicBezTo>
                    <a:cubicBezTo>
                      <a:pt x="0" y="24260"/>
                      <a:pt x="24258" y="0"/>
                      <a:pt x="54211" y="0"/>
                    </a:cubicBezTo>
                    <a:cubicBezTo>
                      <a:pt x="84125"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3" name="Freeform: Shape 242">
                <a:extLst>
                  <a:ext uri="{FF2B5EF4-FFF2-40B4-BE49-F238E27FC236}">
                    <a16:creationId xmlns:a16="http://schemas.microsoft.com/office/drawing/2014/main" id="{E7292E31-B613-4854-BD7F-91D5B9109EE5}"/>
                  </a:ext>
                </a:extLst>
              </p:cNvPr>
              <p:cNvSpPr/>
              <p:nvPr/>
            </p:nvSpPr>
            <p:spPr>
              <a:xfrm>
                <a:off x="5466567" y="3596987"/>
                <a:ext cx="108380" cy="108385"/>
              </a:xfrm>
              <a:custGeom>
                <a:avLst/>
                <a:gdLst>
                  <a:gd name="connsiteX0" fmla="*/ 108380 w 108380"/>
                  <a:gd name="connsiteY0" fmla="*/ 54207 h 108385"/>
                  <a:gd name="connsiteX1" fmla="*/ 54173 w 108380"/>
                  <a:gd name="connsiteY1" fmla="*/ 108385 h 108385"/>
                  <a:gd name="connsiteX2" fmla="*/ 0 w 108380"/>
                  <a:gd name="connsiteY2" fmla="*/ 54207 h 108385"/>
                  <a:gd name="connsiteX3" fmla="*/ 54173 w 108380"/>
                  <a:gd name="connsiteY3" fmla="*/ 0 h 108385"/>
                  <a:gd name="connsiteX4" fmla="*/ 108380 w 108380"/>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0" h="108385">
                    <a:moveTo>
                      <a:pt x="108380" y="54207"/>
                    </a:moveTo>
                    <a:cubicBezTo>
                      <a:pt x="108380" y="84125"/>
                      <a:pt x="84088" y="108385"/>
                      <a:pt x="54173" y="108385"/>
                    </a:cubicBezTo>
                    <a:cubicBezTo>
                      <a:pt x="24259" y="108385"/>
                      <a:pt x="0" y="84125"/>
                      <a:pt x="0" y="54207"/>
                    </a:cubicBezTo>
                    <a:cubicBezTo>
                      <a:pt x="0" y="24260"/>
                      <a:pt x="24259" y="0"/>
                      <a:pt x="54173" y="0"/>
                    </a:cubicBezTo>
                    <a:cubicBezTo>
                      <a:pt x="84088" y="0"/>
                      <a:pt x="108380" y="24260"/>
                      <a:pt x="108380"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 name="Freeform: Shape 243">
                <a:extLst>
                  <a:ext uri="{FF2B5EF4-FFF2-40B4-BE49-F238E27FC236}">
                    <a16:creationId xmlns:a16="http://schemas.microsoft.com/office/drawing/2014/main" id="{4F6A22A6-37FC-4C57-A34A-6DBF8891FA67}"/>
                  </a:ext>
                </a:extLst>
              </p:cNvPr>
              <p:cNvSpPr/>
              <p:nvPr/>
            </p:nvSpPr>
            <p:spPr>
              <a:xfrm>
                <a:off x="5681694" y="3141054"/>
                <a:ext cx="108384" cy="108375"/>
              </a:xfrm>
              <a:custGeom>
                <a:avLst/>
                <a:gdLst>
                  <a:gd name="connsiteX0" fmla="*/ 108385 w 108384"/>
                  <a:gd name="connsiteY0" fmla="*/ 54207 h 108375"/>
                  <a:gd name="connsiteX1" fmla="*/ 54178 w 108384"/>
                  <a:gd name="connsiteY1" fmla="*/ 108375 h 108375"/>
                  <a:gd name="connsiteX2" fmla="*/ 0 w 108384"/>
                  <a:gd name="connsiteY2" fmla="*/ 54207 h 108375"/>
                  <a:gd name="connsiteX3" fmla="*/ 5417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78" y="108375"/>
                    </a:cubicBezTo>
                    <a:cubicBezTo>
                      <a:pt x="24260" y="108375"/>
                      <a:pt x="0" y="84125"/>
                      <a:pt x="0" y="54207"/>
                    </a:cubicBezTo>
                    <a:cubicBezTo>
                      <a:pt x="0" y="24251"/>
                      <a:pt x="24260" y="0"/>
                      <a:pt x="54178"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45" name="Freeform: Shape 244">
                <a:extLst>
                  <a:ext uri="{FF2B5EF4-FFF2-40B4-BE49-F238E27FC236}">
                    <a16:creationId xmlns:a16="http://schemas.microsoft.com/office/drawing/2014/main" id="{1241798C-6A3C-49D8-B495-E3467BA0F165}"/>
                  </a:ext>
                </a:extLst>
              </p:cNvPr>
              <p:cNvSpPr/>
              <p:nvPr/>
            </p:nvSpPr>
            <p:spPr>
              <a:xfrm>
                <a:off x="5896826" y="2583727"/>
                <a:ext cx="108385" cy="108346"/>
              </a:xfrm>
              <a:custGeom>
                <a:avLst/>
                <a:gdLst>
                  <a:gd name="connsiteX0" fmla="*/ 108385 w 108385"/>
                  <a:gd name="connsiteY0" fmla="*/ 54169 h 108346"/>
                  <a:gd name="connsiteX1" fmla="*/ 54178 w 108385"/>
                  <a:gd name="connsiteY1" fmla="*/ 108347 h 108346"/>
                  <a:gd name="connsiteX2" fmla="*/ 0 w 108385"/>
                  <a:gd name="connsiteY2" fmla="*/ 54169 h 108346"/>
                  <a:gd name="connsiteX3" fmla="*/ 54178 w 108385"/>
                  <a:gd name="connsiteY3" fmla="*/ 0 h 108346"/>
                  <a:gd name="connsiteX4" fmla="*/ 108385 w 10838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69"/>
                    </a:moveTo>
                    <a:cubicBezTo>
                      <a:pt x="108385" y="84087"/>
                      <a:pt x="84125" y="108347"/>
                      <a:pt x="54178" y="108347"/>
                    </a:cubicBezTo>
                    <a:cubicBezTo>
                      <a:pt x="24260" y="108347"/>
                      <a:pt x="0" y="84087"/>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6" name="Freeform: Shape 245">
                <a:extLst>
                  <a:ext uri="{FF2B5EF4-FFF2-40B4-BE49-F238E27FC236}">
                    <a16:creationId xmlns:a16="http://schemas.microsoft.com/office/drawing/2014/main" id="{4E727945-B0D5-4754-8369-773A862B0682}"/>
                  </a:ext>
                </a:extLst>
              </p:cNvPr>
              <p:cNvSpPr/>
              <p:nvPr/>
            </p:nvSpPr>
            <p:spPr>
              <a:xfrm>
                <a:off x="6111957" y="2136869"/>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16" y="108384"/>
                    </a:cubicBezTo>
                    <a:cubicBezTo>
                      <a:pt x="24260" y="108384"/>
                      <a:pt x="0" y="84125"/>
                      <a:pt x="0" y="54211"/>
                    </a:cubicBezTo>
                    <a:cubicBezTo>
                      <a:pt x="0" y="24259"/>
                      <a:pt x="24260"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47" name="Freeform: Shape 246">
                <a:extLst>
                  <a:ext uri="{FF2B5EF4-FFF2-40B4-BE49-F238E27FC236}">
                    <a16:creationId xmlns:a16="http://schemas.microsoft.com/office/drawing/2014/main" id="{2EF19D51-190C-4738-8EB2-636E310C5518}"/>
                  </a:ext>
                </a:extLst>
              </p:cNvPr>
              <p:cNvSpPr/>
              <p:nvPr/>
            </p:nvSpPr>
            <p:spPr>
              <a:xfrm>
                <a:off x="6327089" y="1843492"/>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16" y="108384"/>
                    </a:cubicBezTo>
                    <a:cubicBezTo>
                      <a:pt x="24298" y="108384"/>
                      <a:pt x="0" y="84125"/>
                      <a:pt x="0" y="54211"/>
                    </a:cubicBezTo>
                    <a:cubicBezTo>
                      <a:pt x="0" y="24259"/>
                      <a:pt x="24298"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 name="Freeform: Shape 247">
                <a:extLst>
                  <a:ext uri="{FF2B5EF4-FFF2-40B4-BE49-F238E27FC236}">
                    <a16:creationId xmlns:a16="http://schemas.microsoft.com/office/drawing/2014/main" id="{063A8880-6DA0-4E16-BCC7-8664C0F8AB6A}"/>
                  </a:ext>
                </a:extLst>
              </p:cNvPr>
              <p:cNvSpPr/>
              <p:nvPr/>
            </p:nvSpPr>
            <p:spPr>
              <a:xfrm>
                <a:off x="6542259" y="1652880"/>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087" y="108384"/>
                      <a:pt x="54178" y="108384"/>
                    </a:cubicBezTo>
                    <a:cubicBezTo>
                      <a:pt x="24260" y="108384"/>
                      <a:pt x="0" y="84125"/>
                      <a:pt x="0" y="54211"/>
                    </a:cubicBezTo>
                    <a:cubicBezTo>
                      <a:pt x="0" y="24259"/>
                      <a:pt x="24260" y="0"/>
                      <a:pt x="54178" y="0"/>
                    </a:cubicBezTo>
                    <a:cubicBezTo>
                      <a:pt x="84087"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49" name="Freeform: Shape 248">
                <a:extLst>
                  <a:ext uri="{FF2B5EF4-FFF2-40B4-BE49-F238E27FC236}">
                    <a16:creationId xmlns:a16="http://schemas.microsoft.com/office/drawing/2014/main" id="{381DBD60-344C-47BE-84D0-F9744D209622}"/>
                  </a:ext>
                </a:extLst>
              </p:cNvPr>
              <p:cNvSpPr/>
              <p:nvPr/>
            </p:nvSpPr>
            <p:spPr>
              <a:xfrm>
                <a:off x="6757390" y="1608566"/>
                <a:ext cx="108384" cy="108384"/>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9"/>
                      <a:pt x="84125" y="108384"/>
                      <a:pt x="54178" y="108384"/>
                    </a:cubicBezTo>
                    <a:cubicBezTo>
                      <a:pt x="24260" y="108384"/>
                      <a:pt x="0" y="84089"/>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50" name="Freeform: Shape 249">
                <a:extLst>
                  <a:ext uri="{FF2B5EF4-FFF2-40B4-BE49-F238E27FC236}">
                    <a16:creationId xmlns:a16="http://schemas.microsoft.com/office/drawing/2014/main" id="{AB68D4C7-F0B3-4286-A834-6808125F8344}"/>
                  </a:ext>
                </a:extLst>
              </p:cNvPr>
              <p:cNvSpPr/>
              <p:nvPr/>
            </p:nvSpPr>
            <p:spPr>
              <a:xfrm>
                <a:off x="6972522" y="1602279"/>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51" name="Freeform: Shape 250">
                <a:extLst>
                  <a:ext uri="{FF2B5EF4-FFF2-40B4-BE49-F238E27FC236}">
                    <a16:creationId xmlns:a16="http://schemas.microsoft.com/office/drawing/2014/main" id="{FBAA247D-739E-435E-AA41-B2E406E0B18B}"/>
                  </a:ext>
                </a:extLst>
              </p:cNvPr>
              <p:cNvSpPr/>
              <p:nvPr/>
            </p:nvSpPr>
            <p:spPr>
              <a:xfrm>
                <a:off x="7187654" y="1686069"/>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58"/>
                      <a:pt x="24260" y="0"/>
                      <a:pt x="54207" y="0"/>
                    </a:cubicBezTo>
                    <a:cubicBezTo>
                      <a:pt x="84125"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52" name="Freeform: Shape 251">
                <a:extLst>
                  <a:ext uri="{FF2B5EF4-FFF2-40B4-BE49-F238E27FC236}">
                    <a16:creationId xmlns:a16="http://schemas.microsoft.com/office/drawing/2014/main" id="{C29B84D8-FB12-4BD2-93D7-C3BFEE06F6FE}"/>
                  </a:ext>
                </a:extLst>
              </p:cNvPr>
              <p:cNvSpPr/>
              <p:nvPr/>
            </p:nvSpPr>
            <p:spPr>
              <a:xfrm>
                <a:off x="7402785" y="1849073"/>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07" y="108384"/>
                    </a:cubicBezTo>
                    <a:cubicBezTo>
                      <a:pt x="24298" y="108384"/>
                      <a:pt x="0" y="84126"/>
                      <a:pt x="0" y="54211"/>
                    </a:cubicBezTo>
                    <a:cubicBezTo>
                      <a:pt x="0" y="24259"/>
                      <a:pt x="24298"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53" name="Freeform: Shape 252">
                <a:extLst>
                  <a:ext uri="{FF2B5EF4-FFF2-40B4-BE49-F238E27FC236}">
                    <a16:creationId xmlns:a16="http://schemas.microsoft.com/office/drawing/2014/main" id="{7E31F879-DC7D-4842-9F17-4A7BE7D3045A}"/>
                  </a:ext>
                </a:extLst>
              </p:cNvPr>
              <p:cNvSpPr/>
              <p:nvPr/>
            </p:nvSpPr>
            <p:spPr>
              <a:xfrm>
                <a:off x="7617955" y="1978330"/>
                <a:ext cx="108384" cy="108385"/>
              </a:xfrm>
              <a:custGeom>
                <a:avLst/>
                <a:gdLst>
                  <a:gd name="connsiteX0" fmla="*/ 108385 w 108384"/>
                  <a:gd name="connsiteY0" fmla="*/ 54174 h 108385"/>
                  <a:gd name="connsiteX1" fmla="*/ 54169 w 108384"/>
                  <a:gd name="connsiteY1" fmla="*/ 108385 h 108385"/>
                  <a:gd name="connsiteX2" fmla="*/ 0 w 108384"/>
                  <a:gd name="connsiteY2" fmla="*/ 54174 h 108385"/>
                  <a:gd name="connsiteX3" fmla="*/ 54169 w 108384"/>
                  <a:gd name="connsiteY3" fmla="*/ 0 h 108385"/>
                  <a:gd name="connsiteX4" fmla="*/ 108385 w 108384"/>
                  <a:gd name="connsiteY4" fmla="*/ 54174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4"/>
                    </a:moveTo>
                    <a:cubicBezTo>
                      <a:pt x="108385" y="84126"/>
                      <a:pt x="84125" y="108385"/>
                      <a:pt x="54169" y="108385"/>
                    </a:cubicBezTo>
                    <a:cubicBezTo>
                      <a:pt x="24260" y="108385"/>
                      <a:pt x="0" y="84126"/>
                      <a:pt x="0" y="54174"/>
                    </a:cubicBezTo>
                    <a:cubicBezTo>
                      <a:pt x="0" y="24259"/>
                      <a:pt x="24260" y="0"/>
                      <a:pt x="54169" y="0"/>
                    </a:cubicBezTo>
                    <a:cubicBezTo>
                      <a:pt x="84125" y="0"/>
                      <a:pt x="108385" y="24259"/>
                      <a:pt x="108385" y="54174"/>
                    </a:cubicBezTo>
                  </a:path>
                </a:pathLst>
              </a:custGeom>
              <a:solidFill>
                <a:srgbClr val="38586E"/>
              </a:solidFill>
              <a:ln w="6750" cap="rnd">
                <a:solidFill>
                  <a:srgbClr val="38586E"/>
                </a:solidFill>
                <a:prstDash val="solid"/>
                <a:round/>
              </a:ln>
            </p:spPr>
            <p:txBody>
              <a:bodyPr rtlCol="0" anchor="ctr"/>
              <a:lstStyle/>
              <a:p>
                <a:endParaRPr lang="en-CA"/>
              </a:p>
            </p:txBody>
          </p:sp>
          <p:sp>
            <p:nvSpPr>
              <p:cNvPr id="254" name="Freeform: Shape 253">
                <a:extLst>
                  <a:ext uri="{FF2B5EF4-FFF2-40B4-BE49-F238E27FC236}">
                    <a16:creationId xmlns:a16="http://schemas.microsoft.com/office/drawing/2014/main" id="{0CF5B2EA-15F3-40E0-8F7A-318DAACEC7CD}"/>
                  </a:ext>
                </a:extLst>
              </p:cNvPr>
              <p:cNvSpPr/>
              <p:nvPr/>
            </p:nvSpPr>
            <p:spPr>
              <a:xfrm>
                <a:off x="7833087" y="2153798"/>
                <a:ext cx="108384" cy="108346"/>
              </a:xfrm>
              <a:custGeom>
                <a:avLst/>
                <a:gdLst>
                  <a:gd name="connsiteX0" fmla="*/ 108385 w 108384"/>
                  <a:gd name="connsiteY0" fmla="*/ 54173 h 108346"/>
                  <a:gd name="connsiteX1" fmla="*/ 54169 w 108384"/>
                  <a:gd name="connsiteY1" fmla="*/ 108347 h 108346"/>
                  <a:gd name="connsiteX2" fmla="*/ 0 w 108384"/>
                  <a:gd name="connsiteY2" fmla="*/ 54173 h 108346"/>
                  <a:gd name="connsiteX3" fmla="*/ 54169 w 108384"/>
                  <a:gd name="connsiteY3" fmla="*/ 0 h 108346"/>
                  <a:gd name="connsiteX4" fmla="*/ 108385 w 108384"/>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3"/>
                    </a:moveTo>
                    <a:cubicBezTo>
                      <a:pt x="108385" y="84088"/>
                      <a:pt x="84125" y="108347"/>
                      <a:pt x="54169" y="108347"/>
                    </a:cubicBezTo>
                    <a:cubicBezTo>
                      <a:pt x="24251" y="108347"/>
                      <a:pt x="0" y="84088"/>
                      <a:pt x="0" y="54173"/>
                    </a:cubicBezTo>
                    <a:cubicBezTo>
                      <a:pt x="0" y="24259"/>
                      <a:pt x="24251"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55" name="Freeform: Shape 254">
                <a:extLst>
                  <a:ext uri="{FF2B5EF4-FFF2-40B4-BE49-F238E27FC236}">
                    <a16:creationId xmlns:a16="http://schemas.microsoft.com/office/drawing/2014/main" id="{CF38C039-EFF2-4C4D-9CA3-B49F07133A21}"/>
                  </a:ext>
                </a:extLst>
              </p:cNvPr>
              <p:cNvSpPr/>
              <p:nvPr/>
            </p:nvSpPr>
            <p:spPr>
              <a:xfrm>
                <a:off x="8048218" y="2293920"/>
                <a:ext cx="108375" cy="108384"/>
              </a:xfrm>
              <a:custGeom>
                <a:avLst/>
                <a:gdLst>
                  <a:gd name="connsiteX0" fmla="*/ 108376 w 108375"/>
                  <a:gd name="connsiteY0" fmla="*/ 54178 h 108384"/>
                  <a:gd name="connsiteX1" fmla="*/ 54207 w 108375"/>
                  <a:gd name="connsiteY1" fmla="*/ 108385 h 108384"/>
                  <a:gd name="connsiteX2" fmla="*/ 0 w 108375"/>
                  <a:gd name="connsiteY2" fmla="*/ 54178 h 108384"/>
                  <a:gd name="connsiteX3" fmla="*/ 54207 w 108375"/>
                  <a:gd name="connsiteY3" fmla="*/ 0 h 108384"/>
                  <a:gd name="connsiteX4" fmla="*/ 108376 w 10837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78"/>
                    </a:moveTo>
                    <a:cubicBezTo>
                      <a:pt x="108376" y="84125"/>
                      <a:pt x="84125" y="108385"/>
                      <a:pt x="54207" y="108385"/>
                    </a:cubicBezTo>
                    <a:cubicBezTo>
                      <a:pt x="24251" y="108385"/>
                      <a:pt x="0" y="84125"/>
                      <a:pt x="0" y="54178"/>
                    </a:cubicBezTo>
                    <a:cubicBezTo>
                      <a:pt x="0" y="24260"/>
                      <a:pt x="24251" y="0"/>
                      <a:pt x="54207" y="0"/>
                    </a:cubicBezTo>
                    <a:cubicBezTo>
                      <a:pt x="84125" y="0"/>
                      <a:pt x="108376" y="24260"/>
                      <a:pt x="108376"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56" name="Freeform: Shape 255">
                <a:extLst>
                  <a:ext uri="{FF2B5EF4-FFF2-40B4-BE49-F238E27FC236}">
                    <a16:creationId xmlns:a16="http://schemas.microsoft.com/office/drawing/2014/main" id="{28E61014-0558-4E83-8FEB-3A591B6E027C}"/>
                  </a:ext>
                </a:extLst>
              </p:cNvPr>
              <p:cNvSpPr/>
              <p:nvPr/>
            </p:nvSpPr>
            <p:spPr>
              <a:xfrm>
                <a:off x="5090478" y="1656489"/>
                <a:ext cx="3011946" cy="2248421"/>
              </a:xfrm>
              <a:custGeom>
                <a:avLst/>
                <a:gdLst>
                  <a:gd name="connsiteX0" fmla="*/ 0 w 3011946"/>
                  <a:gd name="connsiteY0" fmla="*/ 2248422 h 2248421"/>
                  <a:gd name="connsiteX1" fmla="*/ 215132 w 3011946"/>
                  <a:gd name="connsiteY1" fmla="*/ 2190977 h 2248421"/>
                  <a:gd name="connsiteX2" fmla="*/ 430262 w 3011946"/>
                  <a:gd name="connsiteY2" fmla="*/ 1994705 h 2248421"/>
                  <a:gd name="connsiteX3" fmla="*/ 645394 w 3011946"/>
                  <a:gd name="connsiteY3" fmla="*/ 1538771 h 2248421"/>
                  <a:gd name="connsiteX4" fmla="*/ 860526 w 3011946"/>
                  <a:gd name="connsiteY4" fmla="*/ 981406 h 2248421"/>
                  <a:gd name="connsiteX5" fmla="*/ 1075695 w 3011946"/>
                  <a:gd name="connsiteY5" fmla="*/ 534591 h 2248421"/>
                  <a:gd name="connsiteX6" fmla="*/ 1290827 w 3011946"/>
                  <a:gd name="connsiteY6" fmla="*/ 241213 h 2248421"/>
                  <a:gd name="connsiteX7" fmla="*/ 1505959 w 3011946"/>
                  <a:gd name="connsiteY7" fmla="*/ 50602 h 2248421"/>
                  <a:gd name="connsiteX8" fmla="*/ 1721090 w 3011946"/>
                  <a:gd name="connsiteY8" fmla="*/ 6250 h 2248421"/>
                  <a:gd name="connsiteX9" fmla="*/ 1936251 w 3011946"/>
                  <a:gd name="connsiteY9" fmla="*/ 0 h 2248421"/>
                  <a:gd name="connsiteX10" fmla="*/ 2151382 w 3011946"/>
                  <a:gd name="connsiteY10" fmla="*/ 83790 h 2248421"/>
                  <a:gd name="connsiteX11" fmla="*/ 2366514 w 3011946"/>
                  <a:gd name="connsiteY11" fmla="*/ 246794 h 2248421"/>
                  <a:gd name="connsiteX12" fmla="*/ 2581646 w 3011946"/>
                  <a:gd name="connsiteY12" fmla="*/ 376015 h 2248421"/>
                  <a:gd name="connsiteX13" fmla="*/ 2796777 w 3011946"/>
                  <a:gd name="connsiteY13" fmla="*/ 551482 h 2248421"/>
                  <a:gd name="connsiteX14" fmla="*/ 3011947 w 3011946"/>
                  <a:gd name="connsiteY14" fmla="*/ 691608 h 224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1946" h="2248421">
                    <a:moveTo>
                      <a:pt x="0" y="2248422"/>
                    </a:moveTo>
                    <a:lnTo>
                      <a:pt x="215132" y="2190977"/>
                    </a:lnTo>
                    <a:lnTo>
                      <a:pt x="430262" y="1994705"/>
                    </a:lnTo>
                    <a:lnTo>
                      <a:pt x="645394" y="1538771"/>
                    </a:lnTo>
                    <a:lnTo>
                      <a:pt x="860526" y="981406"/>
                    </a:lnTo>
                    <a:lnTo>
                      <a:pt x="1075695" y="534591"/>
                    </a:lnTo>
                    <a:lnTo>
                      <a:pt x="1290827" y="241213"/>
                    </a:lnTo>
                    <a:lnTo>
                      <a:pt x="1505959" y="50602"/>
                    </a:lnTo>
                    <a:lnTo>
                      <a:pt x="1721090" y="6250"/>
                    </a:lnTo>
                    <a:lnTo>
                      <a:pt x="1936251" y="0"/>
                    </a:lnTo>
                    <a:lnTo>
                      <a:pt x="2151382" y="83790"/>
                    </a:lnTo>
                    <a:lnTo>
                      <a:pt x="2366514" y="246794"/>
                    </a:lnTo>
                    <a:lnTo>
                      <a:pt x="2581646" y="376015"/>
                    </a:lnTo>
                    <a:lnTo>
                      <a:pt x="2796777" y="551482"/>
                    </a:lnTo>
                    <a:lnTo>
                      <a:pt x="3011947" y="691608"/>
                    </a:lnTo>
                  </a:path>
                </a:pathLst>
              </a:custGeom>
              <a:noFill/>
              <a:ln w="22359" cap="flat">
                <a:solidFill>
                  <a:srgbClr val="38586E"/>
                </a:solidFill>
                <a:prstDash val="solid"/>
                <a:round/>
              </a:ln>
            </p:spPr>
            <p:txBody>
              <a:bodyPr rtlCol="0" anchor="ctr"/>
              <a:lstStyle/>
              <a:p>
                <a:endParaRPr lang="en-CA"/>
              </a:p>
            </p:txBody>
          </p:sp>
          <p:sp>
            <p:nvSpPr>
              <p:cNvPr id="257" name="Freeform: Shape 256">
                <a:extLst>
                  <a:ext uri="{FF2B5EF4-FFF2-40B4-BE49-F238E27FC236}">
                    <a16:creationId xmlns:a16="http://schemas.microsoft.com/office/drawing/2014/main" id="{B0176791-7347-4CB1-B3E1-969BE539BC6C}"/>
                  </a:ext>
                </a:extLst>
              </p:cNvPr>
              <p:cNvSpPr/>
              <p:nvPr/>
            </p:nvSpPr>
            <p:spPr>
              <a:xfrm>
                <a:off x="5090478" y="2803288"/>
                <a:ext cx="3011946" cy="1107319"/>
              </a:xfrm>
              <a:custGeom>
                <a:avLst/>
                <a:gdLst>
                  <a:gd name="connsiteX0" fmla="*/ 0 w 3011946"/>
                  <a:gd name="connsiteY0" fmla="*/ 1107319 h 1107319"/>
                  <a:gd name="connsiteX1" fmla="*/ 215132 w 3011946"/>
                  <a:gd name="connsiteY1" fmla="*/ 1093470 h 1107319"/>
                  <a:gd name="connsiteX2" fmla="*/ 430262 w 3011946"/>
                  <a:gd name="connsiteY2" fmla="*/ 1034653 h 1107319"/>
                  <a:gd name="connsiteX3" fmla="*/ 645394 w 3011946"/>
                  <a:gd name="connsiteY3" fmla="*/ 893559 h 1107319"/>
                  <a:gd name="connsiteX4" fmla="*/ 860526 w 3011946"/>
                  <a:gd name="connsiteY4" fmla="*/ 683638 h 1107319"/>
                  <a:gd name="connsiteX5" fmla="*/ 1075695 w 3011946"/>
                  <a:gd name="connsiteY5" fmla="*/ 488261 h 1107319"/>
                  <a:gd name="connsiteX6" fmla="*/ 1290827 w 3011946"/>
                  <a:gd name="connsiteY6" fmla="*/ 377799 h 1107319"/>
                  <a:gd name="connsiteX7" fmla="*/ 1505959 w 3011946"/>
                  <a:gd name="connsiteY7" fmla="*/ 264766 h 1107319"/>
                  <a:gd name="connsiteX8" fmla="*/ 1721090 w 3011946"/>
                  <a:gd name="connsiteY8" fmla="*/ 241211 h 1107319"/>
                  <a:gd name="connsiteX9" fmla="*/ 1936251 w 3011946"/>
                  <a:gd name="connsiteY9" fmla="*/ 214084 h 1107319"/>
                  <a:gd name="connsiteX10" fmla="*/ 2151382 w 3011946"/>
                  <a:gd name="connsiteY10" fmla="*/ 183280 h 1107319"/>
                  <a:gd name="connsiteX11" fmla="*/ 2366514 w 3011946"/>
                  <a:gd name="connsiteY11" fmla="*/ 128397 h 1107319"/>
                  <a:gd name="connsiteX12" fmla="*/ 2581646 w 3011946"/>
                  <a:gd name="connsiteY12" fmla="*/ 66113 h 1107319"/>
                  <a:gd name="connsiteX13" fmla="*/ 2796777 w 3011946"/>
                  <a:gd name="connsiteY13" fmla="*/ 15697 h 1107319"/>
                  <a:gd name="connsiteX14" fmla="*/ 3011947 w 3011946"/>
                  <a:gd name="connsiteY14" fmla="*/ 0 h 110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1946" h="1107319">
                    <a:moveTo>
                      <a:pt x="0" y="1107319"/>
                    </a:moveTo>
                    <a:lnTo>
                      <a:pt x="215132" y="1093470"/>
                    </a:lnTo>
                    <a:lnTo>
                      <a:pt x="430262" y="1034653"/>
                    </a:lnTo>
                    <a:lnTo>
                      <a:pt x="645394" y="893559"/>
                    </a:lnTo>
                    <a:lnTo>
                      <a:pt x="860526" y="683638"/>
                    </a:lnTo>
                    <a:lnTo>
                      <a:pt x="1075695" y="488261"/>
                    </a:lnTo>
                    <a:lnTo>
                      <a:pt x="1290827" y="377799"/>
                    </a:lnTo>
                    <a:lnTo>
                      <a:pt x="1505959" y="264766"/>
                    </a:lnTo>
                    <a:lnTo>
                      <a:pt x="1721090" y="241211"/>
                    </a:lnTo>
                    <a:lnTo>
                      <a:pt x="1936251" y="214084"/>
                    </a:lnTo>
                    <a:lnTo>
                      <a:pt x="2151382" y="183280"/>
                    </a:lnTo>
                    <a:lnTo>
                      <a:pt x="2366514" y="128397"/>
                    </a:lnTo>
                    <a:lnTo>
                      <a:pt x="2581646" y="66113"/>
                    </a:lnTo>
                    <a:lnTo>
                      <a:pt x="2796777" y="15697"/>
                    </a:lnTo>
                    <a:lnTo>
                      <a:pt x="3011947" y="0"/>
                    </a:lnTo>
                  </a:path>
                </a:pathLst>
              </a:custGeom>
              <a:noFill/>
              <a:ln w="22359" cap="flat">
                <a:solidFill>
                  <a:srgbClr val="C33B30"/>
                </a:solidFill>
                <a:prstDash val="solid"/>
                <a:round/>
              </a:ln>
            </p:spPr>
            <p:txBody>
              <a:bodyPr rtlCol="0" anchor="ctr"/>
              <a:lstStyle/>
              <a:p>
                <a:endParaRPr lang="en-CA"/>
              </a:p>
            </p:txBody>
          </p:sp>
          <p:sp>
            <p:nvSpPr>
              <p:cNvPr id="258" name="Freeform: Shape 257">
                <a:extLst>
                  <a:ext uri="{FF2B5EF4-FFF2-40B4-BE49-F238E27FC236}">
                    <a16:creationId xmlns:a16="http://schemas.microsoft.com/office/drawing/2014/main" id="{31250C1A-F1AB-4E59-9854-70A5D1A4555E}"/>
                  </a:ext>
                </a:extLst>
              </p:cNvPr>
              <p:cNvSpPr/>
              <p:nvPr/>
            </p:nvSpPr>
            <p:spPr>
              <a:xfrm>
                <a:off x="4961370" y="1543790"/>
                <a:ext cx="3270128" cy="2479517"/>
              </a:xfrm>
              <a:custGeom>
                <a:avLst/>
                <a:gdLst>
                  <a:gd name="connsiteX0" fmla="*/ 0 w 3270128"/>
                  <a:gd name="connsiteY0" fmla="*/ 2479518 h 2479517"/>
                  <a:gd name="connsiteX1" fmla="*/ 3270129 w 3270128"/>
                  <a:gd name="connsiteY1" fmla="*/ 2479518 h 2479517"/>
                  <a:gd name="connsiteX2" fmla="*/ 3270129 w 3270128"/>
                  <a:gd name="connsiteY2" fmla="*/ 0 h 2479517"/>
                  <a:gd name="connsiteX3" fmla="*/ 0 w 3270128"/>
                  <a:gd name="connsiteY3" fmla="*/ 0 h 2479517"/>
                </a:gdLst>
                <a:ahLst/>
                <a:cxnLst>
                  <a:cxn ang="0">
                    <a:pos x="connsiteX0" y="connsiteY0"/>
                  </a:cxn>
                  <a:cxn ang="0">
                    <a:pos x="connsiteX1" y="connsiteY1"/>
                  </a:cxn>
                  <a:cxn ang="0">
                    <a:pos x="connsiteX2" y="connsiteY2"/>
                  </a:cxn>
                  <a:cxn ang="0">
                    <a:pos x="connsiteX3" y="connsiteY3"/>
                  </a:cxn>
                </a:cxnLst>
                <a:rect l="l" t="t" r="r" b="b"/>
                <a:pathLst>
                  <a:path w="3270128" h="2479517">
                    <a:moveTo>
                      <a:pt x="0" y="2479518"/>
                    </a:moveTo>
                    <a:lnTo>
                      <a:pt x="3270129" y="2479518"/>
                    </a:lnTo>
                    <a:lnTo>
                      <a:pt x="3270129" y="0"/>
                    </a:lnTo>
                    <a:lnTo>
                      <a:pt x="0" y="0"/>
                    </a:lnTo>
                    <a:close/>
                  </a:path>
                </a:pathLst>
              </a:custGeom>
              <a:noFill/>
              <a:ln w="10163" cap="rnd">
                <a:solidFill>
                  <a:srgbClr val="333333"/>
                </a:solidFill>
                <a:prstDash val="solid"/>
                <a:round/>
              </a:ln>
            </p:spPr>
            <p:txBody>
              <a:bodyPr rtlCol="0" anchor="ctr"/>
              <a:lstStyle/>
              <a:p>
                <a:endParaRPr lang="en-CA"/>
              </a:p>
            </p:txBody>
          </p:sp>
          <p:grpSp>
            <p:nvGrpSpPr>
              <p:cNvPr id="259" name="Graphic 196">
                <a:extLst>
                  <a:ext uri="{FF2B5EF4-FFF2-40B4-BE49-F238E27FC236}">
                    <a16:creationId xmlns:a16="http://schemas.microsoft.com/office/drawing/2014/main" id="{6EFCD861-7847-47C1-BC86-6FE0EFAEB56D}"/>
                  </a:ext>
                </a:extLst>
              </p:cNvPr>
              <p:cNvGrpSpPr/>
              <p:nvPr/>
            </p:nvGrpSpPr>
            <p:grpSpPr>
              <a:xfrm>
                <a:off x="4796803" y="3888688"/>
                <a:ext cx="113700" cy="63437"/>
                <a:chOff x="5138852" y="3590221"/>
                <a:chExt cx="113700" cy="63437"/>
              </a:xfrm>
            </p:grpSpPr>
            <p:sp>
              <p:nvSpPr>
                <p:cNvPr id="260" name="Freeform: Shape 259">
                  <a:extLst>
                    <a:ext uri="{FF2B5EF4-FFF2-40B4-BE49-F238E27FC236}">
                      <a16:creationId xmlns:a16="http://schemas.microsoft.com/office/drawing/2014/main" id="{64785F2C-B8C1-41A5-B5B0-A3E515DDEA94}"/>
                    </a:ext>
                  </a:extLst>
                </p:cNvPr>
                <p:cNvSpPr/>
                <p:nvPr/>
              </p:nvSpPr>
              <p:spPr>
                <a:xfrm>
                  <a:off x="5138852" y="3591002"/>
                  <a:ext cx="38955" cy="61279"/>
                </a:xfrm>
                <a:custGeom>
                  <a:avLst/>
                  <a:gdLst>
                    <a:gd name="connsiteX0" fmla="*/ 19478 w 38955"/>
                    <a:gd name="connsiteY0" fmla="*/ 277 h 61279"/>
                    <a:gd name="connsiteX1" fmla="*/ 33133 w 38955"/>
                    <a:gd name="connsiteY1" fmla="*/ 6491 h 61279"/>
                    <a:gd name="connsiteX2" fmla="*/ 38974 w 38955"/>
                    <a:gd name="connsiteY2" fmla="*/ 30936 h 61279"/>
                    <a:gd name="connsiteX3" fmla="*/ 33058 w 38955"/>
                    <a:gd name="connsiteY3" fmla="*/ 55381 h 61279"/>
                    <a:gd name="connsiteX4" fmla="*/ 19478 w 38955"/>
                    <a:gd name="connsiteY4" fmla="*/ 61557 h 61279"/>
                    <a:gd name="connsiteX5" fmla="*/ 5376 w 38955"/>
                    <a:gd name="connsiteY5" fmla="*/ 54823 h 61279"/>
                    <a:gd name="connsiteX6" fmla="*/ 19 w 38955"/>
                    <a:gd name="connsiteY6" fmla="*/ 30787 h 61279"/>
                    <a:gd name="connsiteX7" fmla="*/ 5897 w 38955"/>
                    <a:gd name="connsiteY7" fmla="*/ 6416 h 61279"/>
                    <a:gd name="connsiteX8" fmla="*/ 19478 w 38955"/>
                    <a:gd name="connsiteY8" fmla="*/ 277 h 61279"/>
                    <a:gd name="connsiteX9" fmla="*/ 19478 w 38955"/>
                    <a:gd name="connsiteY9" fmla="*/ 9802 h 61279"/>
                    <a:gd name="connsiteX10" fmla="*/ 15757 w 38955"/>
                    <a:gd name="connsiteY10" fmla="*/ 11142 h 61279"/>
                    <a:gd name="connsiteX11" fmla="*/ 13227 w 38955"/>
                    <a:gd name="connsiteY11" fmla="*/ 15904 h 61279"/>
                    <a:gd name="connsiteX12" fmla="*/ 12036 w 38955"/>
                    <a:gd name="connsiteY12" fmla="*/ 30936 h 61279"/>
                    <a:gd name="connsiteX13" fmla="*/ 13115 w 38955"/>
                    <a:gd name="connsiteY13" fmla="*/ 45446 h 61279"/>
                    <a:gd name="connsiteX14" fmla="*/ 15794 w 38955"/>
                    <a:gd name="connsiteY14" fmla="*/ 50693 h 61279"/>
                    <a:gd name="connsiteX15" fmla="*/ 19478 w 38955"/>
                    <a:gd name="connsiteY15" fmla="*/ 51995 h 61279"/>
                    <a:gd name="connsiteX16" fmla="*/ 23199 w 38955"/>
                    <a:gd name="connsiteY16" fmla="*/ 50655 h 61279"/>
                    <a:gd name="connsiteX17" fmla="*/ 25766 w 38955"/>
                    <a:gd name="connsiteY17" fmla="*/ 45893 h 61279"/>
                    <a:gd name="connsiteX18" fmla="*/ 26919 w 38955"/>
                    <a:gd name="connsiteY18" fmla="*/ 30936 h 61279"/>
                    <a:gd name="connsiteX19" fmla="*/ 25878 w 38955"/>
                    <a:gd name="connsiteY19" fmla="*/ 16425 h 61279"/>
                    <a:gd name="connsiteX20" fmla="*/ 23199 w 38955"/>
                    <a:gd name="connsiteY20" fmla="*/ 11142 h 61279"/>
                    <a:gd name="connsiteX21" fmla="*/ 19478 w 38955"/>
                    <a:gd name="connsiteY21" fmla="*/ 980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8" y="277"/>
                      </a:moveTo>
                      <a:cubicBezTo>
                        <a:pt x="25282" y="277"/>
                        <a:pt x="29859" y="2361"/>
                        <a:pt x="33133" y="6491"/>
                      </a:cubicBezTo>
                      <a:cubicBezTo>
                        <a:pt x="37002" y="11402"/>
                        <a:pt x="38974" y="19550"/>
                        <a:pt x="38974" y="30936"/>
                      </a:cubicBezTo>
                      <a:cubicBezTo>
                        <a:pt x="38974" y="42284"/>
                        <a:pt x="37002" y="50432"/>
                        <a:pt x="33058" y="55381"/>
                      </a:cubicBezTo>
                      <a:cubicBezTo>
                        <a:pt x="29821" y="59473"/>
                        <a:pt x="25282" y="61557"/>
                        <a:pt x="19478" y="61557"/>
                      </a:cubicBezTo>
                      <a:cubicBezTo>
                        <a:pt x="13636" y="61557"/>
                        <a:pt x="8948" y="59287"/>
                        <a:pt x="5376" y="54823"/>
                      </a:cubicBezTo>
                      <a:cubicBezTo>
                        <a:pt x="1805" y="50320"/>
                        <a:pt x="19" y="42321"/>
                        <a:pt x="19" y="30787"/>
                      </a:cubicBezTo>
                      <a:cubicBezTo>
                        <a:pt x="19" y="19513"/>
                        <a:pt x="1953" y="11365"/>
                        <a:pt x="5897" y="6416"/>
                      </a:cubicBezTo>
                      <a:cubicBezTo>
                        <a:pt x="9134" y="2323"/>
                        <a:pt x="13674" y="277"/>
                        <a:pt x="19478" y="277"/>
                      </a:cubicBezTo>
                      <a:moveTo>
                        <a:pt x="19478" y="9802"/>
                      </a:moveTo>
                      <a:cubicBezTo>
                        <a:pt x="18101" y="9802"/>
                        <a:pt x="16836" y="10249"/>
                        <a:pt x="15757" y="11142"/>
                      </a:cubicBezTo>
                      <a:cubicBezTo>
                        <a:pt x="14678" y="12034"/>
                        <a:pt x="13822" y="13597"/>
                        <a:pt x="13227" y="15904"/>
                      </a:cubicBezTo>
                      <a:cubicBezTo>
                        <a:pt x="12446" y="18881"/>
                        <a:pt x="12036" y="23903"/>
                        <a:pt x="12036" y="30936"/>
                      </a:cubicBezTo>
                      <a:cubicBezTo>
                        <a:pt x="12036" y="37968"/>
                        <a:pt x="12409" y="42805"/>
                        <a:pt x="13115" y="45446"/>
                      </a:cubicBezTo>
                      <a:cubicBezTo>
                        <a:pt x="13822" y="48051"/>
                        <a:pt x="14715" y="49837"/>
                        <a:pt x="15794" y="50693"/>
                      </a:cubicBezTo>
                      <a:cubicBezTo>
                        <a:pt x="16873" y="51548"/>
                        <a:pt x="18101" y="51995"/>
                        <a:pt x="19478" y="51995"/>
                      </a:cubicBezTo>
                      <a:cubicBezTo>
                        <a:pt x="20892" y="51995"/>
                        <a:pt x="22120" y="51548"/>
                        <a:pt x="23199" y="50655"/>
                      </a:cubicBezTo>
                      <a:cubicBezTo>
                        <a:pt x="24315" y="49800"/>
                        <a:pt x="25133" y="48200"/>
                        <a:pt x="25766" y="45893"/>
                      </a:cubicBezTo>
                      <a:cubicBezTo>
                        <a:pt x="26547" y="42953"/>
                        <a:pt x="26919" y="37968"/>
                        <a:pt x="26919" y="30936"/>
                      </a:cubicBezTo>
                      <a:cubicBezTo>
                        <a:pt x="26919" y="23903"/>
                        <a:pt x="26584" y="19067"/>
                        <a:pt x="25878" y="16425"/>
                      </a:cubicBezTo>
                      <a:cubicBezTo>
                        <a:pt x="25171" y="13783"/>
                        <a:pt x="24278" y="12034"/>
                        <a:pt x="23199" y="11142"/>
                      </a:cubicBezTo>
                      <a:cubicBezTo>
                        <a:pt x="22120" y="10249"/>
                        <a:pt x="20892" y="9802"/>
                        <a:pt x="19478" y="9802"/>
                      </a:cubicBezTo>
                      <a:close/>
                    </a:path>
                  </a:pathLst>
                </a:custGeom>
                <a:solidFill>
                  <a:srgbClr val="000000"/>
                </a:solidFill>
                <a:ln w="9525" cap="flat">
                  <a:noFill/>
                  <a:prstDash val="solid"/>
                  <a:miter/>
                </a:ln>
              </p:spPr>
              <p:txBody>
                <a:bodyPr rtlCol="0" anchor="ctr"/>
                <a:lstStyle/>
                <a:p>
                  <a:endParaRPr lang="en-CA"/>
                </a:p>
              </p:txBody>
            </p:sp>
            <p:sp>
              <p:nvSpPr>
                <p:cNvPr id="261" name="Freeform: Shape 260">
                  <a:extLst>
                    <a:ext uri="{FF2B5EF4-FFF2-40B4-BE49-F238E27FC236}">
                      <a16:creationId xmlns:a16="http://schemas.microsoft.com/office/drawing/2014/main" id="{2BBAC119-F597-4FEF-A8E0-3FB33123F13D}"/>
                    </a:ext>
                  </a:extLst>
                </p:cNvPr>
                <p:cNvSpPr/>
                <p:nvPr/>
              </p:nvSpPr>
              <p:spPr>
                <a:xfrm>
                  <a:off x="5185580" y="3590221"/>
                  <a:ext cx="66972" cy="63437"/>
                </a:xfrm>
                <a:custGeom>
                  <a:avLst/>
                  <a:gdLst>
                    <a:gd name="connsiteX0" fmla="*/ 24 w 66972"/>
                    <a:gd name="connsiteY0" fmla="*/ 16127 h 63437"/>
                    <a:gd name="connsiteX1" fmla="*/ 3558 w 66972"/>
                    <a:gd name="connsiteY1" fmla="*/ 4147 h 63437"/>
                    <a:gd name="connsiteX2" fmla="*/ 13158 w 66972"/>
                    <a:gd name="connsiteY2" fmla="*/ 277 h 63437"/>
                    <a:gd name="connsiteX3" fmla="*/ 22943 w 66972"/>
                    <a:gd name="connsiteY3" fmla="*/ 4147 h 63437"/>
                    <a:gd name="connsiteX4" fmla="*/ 26515 w 66972"/>
                    <a:gd name="connsiteY4" fmla="*/ 16127 h 63437"/>
                    <a:gd name="connsiteX5" fmla="*/ 22943 w 66972"/>
                    <a:gd name="connsiteY5" fmla="*/ 28071 h 63437"/>
                    <a:gd name="connsiteX6" fmla="*/ 13381 w 66972"/>
                    <a:gd name="connsiteY6" fmla="*/ 31940 h 63437"/>
                    <a:gd name="connsiteX7" fmla="*/ 3558 w 66972"/>
                    <a:gd name="connsiteY7" fmla="*/ 28071 h 63437"/>
                    <a:gd name="connsiteX8" fmla="*/ 24 w 66972"/>
                    <a:gd name="connsiteY8" fmla="*/ 16127 h 63437"/>
                    <a:gd name="connsiteX9" fmla="*/ 8990 w 66972"/>
                    <a:gd name="connsiteY9" fmla="*/ 16016 h 63437"/>
                    <a:gd name="connsiteX10" fmla="*/ 10330 w 66972"/>
                    <a:gd name="connsiteY10" fmla="*/ 23903 h 63437"/>
                    <a:gd name="connsiteX11" fmla="*/ 13158 w 66972"/>
                    <a:gd name="connsiteY11" fmla="*/ 25355 h 63437"/>
                    <a:gd name="connsiteX12" fmla="*/ 16023 w 66972"/>
                    <a:gd name="connsiteY12" fmla="*/ 23903 h 63437"/>
                    <a:gd name="connsiteX13" fmla="*/ 17325 w 66972"/>
                    <a:gd name="connsiteY13" fmla="*/ 16016 h 63437"/>
                    <a:gd name="connsiteX14" fmla="*/ 16023 w 66972"/>
                    <a:gd name="connsiteY14" fmla="*/ 8202 h 63437"/>
                    <a:gd name="connsiteX15" fmla="*/ 13158 w 66972"/>
                    <a:gd name="connsiteY15" fmla="*/ 6714 h 63437"/>
                    <a:gd name="connsiteX16" fmla="*/ 10330 w 66972"/>
                    <a:gd name="connsiteY16" fmla="*/ 8165 h 63437"/>
                    <a:gd name="connsiteX17" fmla="*/ 8990 w 66972"/>
                    <a:gd name="connsiteY17" fmla="*/ 16016 h 63437"/>
                    <a:gd name="connsiteX18" fmla="*/ 21901 w 66972"/>
                    <a:gd name="connsiteY18" fmla="*/ 63603 h 63437"/>
                    <a:gd name="connsiteX19" fmla="*/ 13418 w 66972"/>
                    <a:gd name="connsiteY19" fmla="*/ 63603 h 63437"/>
                    <a:gd name="connsiteX20" fmla="*/ 45379 w 66972"/>
                    <a:gd name="connsiteY20" fmla="*/ 277 h 63437"/>
                    <a:gd name="connsiteX21" fmla="*/ 53639 w 66972"/>
                    <a:gd name="connsiteY21" fmla="*/ 277 h 63437"/>
                    <a:gd name="connsiteX22" fmla="*/ 21901 w 66972"/>
                    <a:gd name="connsiteY22" fmla="*/ 63603 h 63437"/>
                    <a:gd name="connsiteX23" fmla="*/ 40505 w 66972"/>
                    <a:gd name="connsiteY23" fmla="*/ 47828 h 63437"/>
                    <a:gd name="connsiteX24" fmla="*/ 44039 w 66972"/>
                    <a:gd name="connsiteY24" fmla="*/ 35884 h 63437"/>
                    <a:gd name="connsiteX25" fmla="*/ 53713 w 66972"/>
                    <a:gd name="connsiteY25" fmla="*/ 31977 h 63437"/>
                    <a:gd name="connsiteX26" fmla="*/ 63424 w 66972"/>
                    <a:gd name="connsiteY26" fmla="*/ 35884 h 63437"/>
                    <a:gd name="connsiteX27" fmla="*/ 66996 w 66972"/>
                    <a:gd name="connsiteY27" fmla="*/ 47828 h 63437"/>
                    <a:gd name="connsiteX28" fmla="*/ 63424 w 66972"/>
                    <a:gd name="connsiteY28" fmla="*/ 59808 h 63437"/>
                    <a:gd name="connsiteX29" fmla="*/ 53825 w 66972"/>
                    <a:gd name="connsiteY29" fmla="*/ 63715 h 63437"/>
                    <a:gd name="connsiteX30" fmla="*/ 44039 w 66972"/>
                    <a:gd name="connsiteY30" fmla="*/ 59808 h 63437"/>
                    <a:gd name="connsiteX31" fmla="*/ 40505 w 66972"/>
                    <a:gd name="connsiteY31" fmla="*/ 47828 h 63437"/>
                    <a:gd name="connsiteX32" fmla="*/ 49472 w 66972"/>
                    <a:gd name="connsiteY32" fmla="*/ 47790 h 63437"/>
                    <a:gd name="connsiteX33" fmla="*/ 50811 w 66972"/>
                    <a:gd name="connsiteY33" fmla="*/ 55604 h 63437"/>
                    <a:gd name="connsiteX34" fmla="*/ 53639 w 66972"/>
                    <a:gd name="connsiteY34" fmla="*/ 57129 h 63437"/>
                    <a:gd name="connsiteX35" fmla="*/ 56467 w 66972"/>
                    <a:gd name="connsiteY35" fmla="*/ 55641 h 63437"/>
                    <a:gd name="connsiteX36" fmla="*/ 57806 w 66972"/>
                    <a:gd name="connsiteY36" fmla="*/ 47790 h 63437"/>
                    <a:gd name="connsiteX37" fmla="*/ 56504 w 66972"/>
                    <a:gd name="connsiteY37" fmla="*/ 39940 h 63437"/>
                    <a:gd name="connsiteX38" fmla="*/ 53639 w 66972"/>
                    <a:gd name="connsiteY38" fmla="*/ 38451 h 63437"/>
                    <a:gd name="connsiteX39" fmla="*/ 50811 w 66972"/>
                    <a:gd name="connsiteY39" fmla="*/ 39940 h 63437"/>
                    <a:gd name="connsiteX40" fmla="*/ 49472 w 66972"/>
                    <a:gd name="connsiteY40" fmla="*/ 47790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27"/>
                      </a:moveTo>
                      <a:cubicBezTo>
                        <a:pt x="24" y="10732"/>
                        <a:pt x="1214" y="6751"/>
                        <a:pt x="3558" y="4147"/>
                      </a:cubicBezTo>
                      <a:cubicBezTo>
                        <a:pt x="5902" y="1579"/>
                        <a:pt x="9102" y="277"/>
                        <a:pt x="13158" y="277"/>
                      </a:cubicBezTo>
                      <a:cubicBezTo>
                        <a:pt x="17325" y="277"/>
                        <a:pt x="20599" y="1579"/>
                        <a:pt x="22943" y="4147"/>
                      </a:cubicBezTo>
                      <a:cubicBezTo>
                        <a:pt x="25324" y="6714"/>
                        <a:pt x="26515" y="10695"/>
                        <a:pt x="26515" y="16127"/>
                      </a:cubicBezTo>
                      <a:cubicBezTo>
                        <a:pt x="26515" y="21485"/>
                        <a:pt x="25324" y="25466"/>
                        <a:pt x="22943" y="28071"/>
                      </a:cubicBezTo>
                      <a:cubicBezTo>
                        <a:pt x="20599" y="30638"/>
                        <a:pt x="17399" y="31940"/>
                        <a:pt x="13381" y="31940"/>
                      </a:cubicBezTo>
                      <a:cubicBezTo>
                        <a:pt x="9176" y="31940"/>
                        <a:pt x="5902" y="30675"/>
                        <a:pt x="3558" y="28071"/>
                      </a:cubicBezTo>
                      <a:cubicBezTo>
                        <a:pt x="1214" y="25503"/>
                        <a:pt x="24" y="21522"/>
                        <a:pt x="24" y="16127"/>
                      </a:cubicBezTo>
                      <a:moveTo>
                        <a:pt x="8990" y="16016"/>
                      </a:moveTo>
                      <a:cubicBezTo>
                        <a:pt x="8990" y="19922"/>
                        <a:pt x="9437" y="22564"/>
                        <a:pt x="10330" y="23903"/>
                      </a:cubicBezTo>
                      <a:cubicBezTo>
                        <a:pt x="11000" y="24871"/>
                        <a:pt x="11967" y="25355"/>
                        <a:pt x="13158" y="25355"/>
                      </a:cubicBezTo>
                      <a:cubicBezTo>
                        <a:pt x="14385" y="25355"/>
                        <a:pt x="15353" y="24871"/>
                        <a:pt x="16023" y="23903"/>
                      </a:cubicBezTo>
                      <a:cubicBezTo>
                        <a:pt x="16878" y="22564"/>
                        <a:pt x="17325" y="19922"/>
                        <a:pt x="17325" y="16016"/>
                      </a:cubicBezTo>
                      <a:cubicBezTo>
                        <a:pt x="17325" y="12146"/>
                        <a:pt x="16878" y="9504"/>
                        <a:pt x="16023" y="8202"/>
                      </a:cubicBezTo>
                      <a:cubicBezTo>
                        <a:pt x="15353" y="7197"/>
                        <a:pt x="14385" y="6714"/>
                        <a:pt x="13158" y="6714"/>
                      </a:cubicBezTo>
                      <a:cubicBezTo>
                        <a:pt x="11967" y="6714"/>
                        <a:pt x="11000" y="7197"/>
                        <a:pt x="10330" y="8165"/>
                      </a:cubicBezTo>
                      <a:cubicBezTo>
                        <a:pt x="9437" y="9504"/>
                        <a:pt x="8990" y="12146"/>
                        <a:pt x="8990" y="16016"/>
                      </a:cubicBezTo>
                      <a:moveTo>
                        <a:pt x="21901" y="63603"/>
                      </a:moveTo>
                      <a:lnTo>
                        <a:pt x="13418" y="63603"/>
                      </a:lnTo>
                      <a:lnTo>
                        <a:pt x="45379" y="277"/>
                      </a:lnTo>
                      <a:lnTo>
                        <a:pt x="53639" y="277"/>
                      </a:lnTo>
                      <a:lnTo>
                        <a:pt x="21901" y="63603"/>
                      </a:lnTo>
                      <a:moveTo>
                        <a:pt x="40505" y="47828"/>
                      </a:moveTo>
                      <a:cubicBezTo>
                        <a:pt x="40505" y="42470"/>
                        <a:pt x="41695" y="38489"/>
                        <a:pt x="44039" y="35884"/>
                      </a:cubicBezTo>
                      <a:cubicBezTo>
                        <a:pt x="46383" y="33280"/>
                        <a:pt x="49620" y="31977"/>
                        <a:pt x="53713" y="31977"/>
                      </a:cubicBezTo>
                      <a:cubicBezTo>
                        <a:pt x="57843" y="31977"/>
                        <a:pt x="61080" y="33280"/>
                        <a:pt x="63424" y="35884"/>
                      </a:cubicBezTo>
                      <a:cubicBezTo>
                        <a:pt x="65806" y="38489"/>
                        <a:pt x="66959" y="42470"/>
                        <a:pt x="66996" y="47828"/>
                      </a:cubicBezTo>
                      <a:cubicBezTo>
                        <a:pt x="66959" y="53223"/>
                        <a:pt x="65806" y="57241"/>
                        <a:pt x="63424" y="59808"/>
                      </a:cubicBezTo>
                      <a:cubicBezTo>
                        <a:pt x="61080" y="62413"/>
                        <a:pt x="57880" y="63715"/>
                        <a:pt x="53825" y="63715"/>
                      </a:cubicBezTo>
                      <a:cubicBezTo>
                        <a:pt x="49658" y="63715"/>
                        <a:pt x="46383" y="62413"/>
                        <a:pt x="44039" y="59808"/>
                      </a:cubicBezTo>
                      <a:cubicBezTo>
                        <a:pt x="41695" y="57241"/>
                        <a:pt x="40505" y="53223"/>
                        <a:pt x="40505" y="47828"/>
                      </a:cubicBezTo>
                      <a:moveTo>
                        <a:pt x="49472" y="47790"/>
                      </a:moveTo>
                      <a:cubicBezTo>
                        <a:pt x="49472" y="51697"/>
                        <a:pt x="49918" y="54302"/>
                        <a:pt x="50811" y="55604"/>
                      </a:cubicBezTo>
                      <a:cubicBezTo>
                        <a:pt x="51481" y="56608"/>
                        <a:pt x="52448" y="57129"/>
                        <a:pt x="53639" y="57129"/>
                      </a:cubicBezTo>
                      <a:cubicBezTo>
                        <a:pt x="54867" y="57129"/>
                        <a:pt x="55797" y="56646"/>
                        <a:pt x="56467" y="55641"/>
                      </a:cubicBezTo>
                      <a:cubicBezTo>
                        <a:pt x="57360" y="54302"/>
                        <a:pt x="57806" y="51697"/>
                        <a:pt x="57806" y="47790"/>
                      </a:cubicBezTo>
                      <a:cubicBezTo>
                        <a:pt x="57806" y="43884"/>
                        <a:pt x="57360" y="41279"/>
                        <a:pt x="56504" y="39940"/>
                      </a:cubicBezTo>
                      <a:cubicBezTo>
                        <a:pt x="55834" y="38935"/>
                        <a:pt x="54867" y="38451"/>
                        <a:pt x="53639" y="38451"/>
                      </a:cubicBezTo>
                      <a:cubicBezTo>
                        <a:pt x="52411" y="38451"/>
                        <a:pt x="51481" y="38935"/>
                        <a:pt x="50811" y="39940"/>
                      </a:cubicBezTo>
                      <a:cubicBezTo>
                        <a:pt x="49918" y="41279"/>
                        <a:pt x="49472" y="43884"/>
                        <a:pt x="49472" y="47790"/>
                      </a:cubicBezTo>
                      <a:close/>
                    </a:path>
                  </a:pathLst>
                </a:custGeom>
                <a:solidFill>
                  <a:srgbClr val="000000"/>
                </a:solidFill>
                <a:ln w="9525" cap="flat">
                  <a:noFill/>
                  <a:prstDash val="solid"/>
                  <a:miter/>
                </a:ln>
              </p:spPr>
              <p:txBody>
                <a:bodyPr rtlCol="0" anchor="ctr"/>
                <a:lstStyle/>
                <a:p>
                  <a:endParaRPr lang="en-CA"/>
                </a:p>
              </p:txBody>
            </p:sp>
          </p:grpSp>
          <p:grpSp>
            <p:nvGrpSpPr>
              <p:cNvPr id="262" name="Graphic 196">
                <a:extLst>
                  <a:ext uri="{FF2B5EF4-FFF2-40B4-BE49-F238E27FC236}">
                    <a16:creationId xmlns:a16="http://schemas.microsoft.com/office/drawing/2014/main" id="{02ED6B95-4877-4138-BC17-9055DBC673DF}"/>
                  </a:ext>
                </a:extLst>
              </p:cNvPr>
              <p:cNvGrpSpPr/>
              <p:nvPr/>
            </p:nvGrpSpPr>
            <p:grpSpPr>
              <a:xfrm>
                <a:off x="4795352" y="3264915"/>
                <a:ext cx="115151" cy="63437"/>
                <a:chOff x="5137401" y="2966448"/>
                <a:chExt cx="115151" cy="63437"/>
              </a:xfrm>
            </p:grpSpPr>
            <p:sp>
              <p:nvSpPr>
                <p:cNvPr id="263" name="Freeform: Shape 262">
                  <a:extLst>
                    <a:ext uri="{FF2B5EF4-FFF2-40B4-BE49-F238E27FC236}">
                      <a16:creationId xmlns:a16="http://schemas.microsoft.com/office/drawing/2014/main" id="{13079647-3D12-4E0C-B7A4-85052517A5DF}"/>
                    </a:ext>
                  </a:extLst>
                </p:cNvPr>
                <p:cNvSpPr/>
                <p:nvPr/>
              </p:nvSpPr>
              <p:spPr>
                <a:xfrm>
                  <a:off x="5137401" y="2967229"/>
                  <a:ext cx="40332" cy="60238"/>
                </a:xfrm>
                <a:custGeom>
                  <a:avLst/>
                  <a:gdLst>
                    <a:gd name="connsiteX0" fmla="*/ 40351 w 40332"/>
                    <a:gd name="connsiteY0" fmla="*/ 49771 h 60238"/>
                    <a:gd name="connsiteX1" fmla="*/ 40351 w 40332"/>
                    <a:gd name="connsiteY1" fmla="*/ 60450 h 60238"/>
                    <a:gd name="connsiteX2" fmla="*/ 19 w 40332"/>
                    <a:gd name="connsiteY2" fmla="*/ 60450 h 60238"/>
                    <a:gd name="connsiteX3" fmla="*/ 3963 w 40332"/>
                    <a:gd name="connsiteY3" fmla="*/ 48953 h 60238"/>
                    <a:gd name="connsiteX4" fmla="*/ 16873 w 40332"/>
                    <a:gd name="connsiteY4" fmla="*/ 34591 h 60238"/>
                    <a:gd name="connsiteX5" fmla="*/ 26436 w 40332"/>
                    <a:gd name="connsiteY5" fmla="*/ 24768 h 60238"/>
                    <a:gd name="connsiteX6" fmla="*/ 28780 w 40332"/>
                    <a:gd name="connsiteY6" fmla="*/ 17736 h 60238"/>
                    <a:gd name="connsiteX7" fmla="*/ 26733 w 40332"/>
                    <a:gd name="connsiteY7" fmla="*/ 11820 h 60238"/>
                    <a:gd name="connsiteX8" fmla="*/ 21003 w 40332"/>
                    <a:gd name="connsiteY8" fmla="*/ 9737 h 60238"/>
                    <a:gd name="connsiteX9" fmla="*/ 15273 w 40332"/>
                    <a:gd name="connsiteY9" fmla="*/ 11894 h 60238"/>
                    <a:gd name="connsiteX10" fmla="*/ 12818 w 40332"/>
                    <a:gd name="connsiteY10" fmla="*/ 19113 h 60238"/>
                    <a:gd name="connsiteX11" fmla="*/ 1358 w 40332"/>
                    <a:gd name="connsiteY11" fmla="*/ 17959 h 60238"/>
                    <a:gd name="connsiteX12" fmla="*/ 7795 w 40332"/>
                    <a:gd name="connsiteY12" fmla="*/ 4342 h 60238"/>
                    <a:gd name="connsiteX13" fmla="*/ 21301 w 40332"/>
                    <a:gd name="connsiteY13" fmla="*/ 212 h 60238"/>
                    <a:gd name="connsiteX14" fmla="*/ 35254 w 40332"/>
                    <a:gd name="connsiteY14" fmla="*/ 4974 h 60238"/>
                    <a:gd name="connsiteX15" fmla="*/ 40351 w 40332"/>
                    <a:gd name="connsiteY15" fmla="*/ 16918 h 60238"/>
                    <a:gd name="connsiteX16" fmla="*/ 38900 w 40332"/>
                    <a:gd name="connsiteY16" fmla="*/ 24619 h 60238"/>
                    <a:gd name="connsiteX17" fmla="*/ 34286 w 40332"/>
                    <a:gd name="connsiteY17" fmla="*/ 32284 h 60238"/>
                    <a:gd name="connsiteX18" fmla="*/ 26733 w 40332"/>
                    <a:gd name="connsiteY18" fmla="*/ 39949 h 60238"/>
                    <a:gd name="connsiteX19" fmla="*/ 19850 w 40332"/>
                    <a:gd name="connsiteY19" fmla="*/ 46571 h 60238"/>
                    <a:gd name="connsiteX20" fmla="*/ 17506 w 40332"/>
                    <a:gd name="connsiteY20" fmla="*/ 4977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1" y="49771"/>
                      </a:moveTo>
                      <a:lnTo>
                        <a:pt x="40351" y="60450"/>
                      </a:lnTo>
                      <a:lnTo>
                        <a:pt x="19" y="60450"/>
                      </a:lnTo>
                      <a:cubicBezTo>
                        <a:pt x="465" y="56394"/>
                        <a:pt x="1767" y="52599"/>
                        <a:pt x="3963" y="48953"/>
                      </a:cubicBezTo>
                      <a:cubicBezTo>
                        <a:pt x="6121" y="45344"/>
                        <a:pt x="10437" y="40544"/>
                        <a:pt x="16873" y="34591"/>
                      </a:cubicBezTo>
                      <a:cubicBezTo>
                        <a:pt x="22082" y="29754"/>
                        <a:pt x="25245" y="26480"/>
                        <a:pt x="26436" y="24768"/>
                      </a:cubicBezTo>
                      <a:cubicBezTo>
                        <a:pt x="27998" y="22387"/>
                        <a:pt x="28780" y="20043"/>
                        <a:pt x="28780" y="17736"/>
                      </a:cubicBezTo>
                      <a:cubicBezTo>
                        <a:pt x="28780" y="15169"/>
                        <a:pt x="28110" y="13197"/>
                        <a:pt x="26733" y="11820"/>
                      </a:cubicBezTo>
                      <a:cubicBezTo>
                        <a:pt x="25357" y="10443"/>
                        <a:pt x="23459" y="9737"/>
                        <a:pt x="21003" y="9737"/>
                      </a:cubicBezTo>
                      <a:cubicBezTo>
                        <a:pt x="18622" y="9737"/>
                        <a:pt x="16725" y="10481"/>
                        <a:pt x="15273" y="11894"/>
                      </a:cubicBezTo>
                      <a:cubicBezTo>
                        <a:pt x="13860" y="13346"/>
                        <a:pt x="13041" y="15764"/>
                        <a:pt x="12818" y="19113"/>
                      </a:cubicBezTo>
                      <a:lnTo>
                        <a:pt x="1358" y="17959"/>
                      </a:lnTo>
                      <a:cubicBezTo>
                        <a:pt x="2065" y="11634"/>
                        <a:pt x="4186" y="7095"/>
                        <a:pt x="7795" y="4342"/>
                      </a:cubicBezTo>
                      <a:cubicBezTo>
                        <a:pt x="11404" y="1588"/>
                        <a:pt x="15906" y="212"/>
                        <a:pt x="21301" y="212"/>
                      </a:cubicBezTo>
                      <a:cubicBezTo>
                        <a:pt x="27217" y="212"/>
                        <a:pt x="31868" y="1811"/>
                        <a:pt x="35254" y="4974"/>
                      </a:cubicBezTo>
                      <a:cubicBezTo>
                        <a:pt x="38640" y="8174"/>
                        <a:pt x="40351" y="12155"/>
                        <a:pt x="40351" y="16918"/>
                      </a:cubicBezTo>
                      <a:cubicBezTo>
                        <a:pt x="40351" y="19596"/>
                        <a:pt x="39867" y="22164"/>
                        <a:pt x="38900" y="24619"/>
                      </a:cubicBezTo>
                      <a:cubicBezTo>
                        <a:pt x="37933" y="27075"/>
                        <a:pt x="36370" y="29605"/>
                        <a:pt x="34286" y="32284"/>
                      </a:cubicBezTo>
                      <a:cubicBezTo>
                        <a:pt x="32872" y="34070"/>
                        <a:pt x="30380" y="36600"/>
                        <a:pt x="26733" y="39949"/>
                      </a:cubicBezTo>
                      <a:cubicBezTo>
                        <a:pt x="23124" y="43260"/>
                        <a:pt x="20817" y="45493"/>
                        <a:pt x="19850" y="46571"/>
                      </a:cubicBezTo>
                      <a:cubicBezTo>
                        <a:pt x="18883" y="47650"/>
                        <a:pt x="18101" y="48729"/>
                        <a:pt x="17506" y="49771"/>
                      </a:cubicBezTo>
                      <a:close/>
                    </a:path>
                  </a:pathLst>
                </a:custGeom>
                <a:solidFill>
                  <a:srgbClr val="000000"/>
                </a:solidFill>
                <a:ln w="9525" cap="flat">
                  <a:noFill/>
                  <a:prstDash val="solid"/>
                  <a:miter/>
                </a:ln>
              </p:spPr>
              <p:txBody>
                <a:bodyPr rtlCol="0" anchor="ctr"/>
                <a:lstStyle/>
                <a:p>
                  <a:endParaRPr lang="en-CA"/>
                </a:p>
              </p:txBody>
            </p:sp>
            <p:sp>
              <p:nvSpPr>
                <p:cNvPr id="264" name="Freeform: Shape 263">
                  <a:extLst>
                    <a:ext uri="{FF2B5EF4-FFF2-40B4-BE49-F238E27FC236}">
                      <a16:creationId xmlns:a16="http://schemas.microsoft.com/office/drawing/2014/main" id="{A97F4BF6-AEE3-4F75-9C17-A9762DD01DC0}"/>
                    </a:ext>
                  </a:extLst>
                </p:cNvPr>
                <p:cNvSpPr/>
                <p:nvPr/>
              </p:nvSpPr>
              <p:spPr>
                <a:xfrm>
                  <a:off x="5185580" y="2966448"/>
                  <a:ext cx="66972" cy="63437"/>
                </a:xfrm>
                <a:custGeom>
                  <a:avLst/>
                  <a:gdLst>
                    <a:gd name="connsiteX0" fmla="*/ 24 w 66972"/>
                    <a:gd name="connsiteY0" fmla="*/ 16062 h 63437"/>
                    <a:gd name="connsiteX1" fmla="*/ 3558 w 66972"/>
                    <a:gd name="connsiteY1" fmla="*/ 4081 h 63437"/>
                    <a:gd name="connsiteX2" fmla="*/ 13158 w 66972"/>
                    <a:gd name="connsiteY2" fmla="*/ 212 h 63437"/>
                    <a:gd name="connsiteX3" fmla="*/ 22943 w 66972"/>
                    <a:gd name="connsiteY3" fmla="*/ 4081 h 63437"/>
                    <a:gd name="connsiteX4" fmla="*/ 26515 w 66972"/>
                    <a:gd name="connsiteY4" fmla="*/ 16062 h 63437"/>
                    <a:gd name="connsiteX5" fmla="*/ 22943 w 66972"/>
                    <a:gd name="connsiteY5" fmla="*/ 28005 h 63437"/>
                    <a:gd name="connsiteX6" fmla="*/ 13381 w 66972"/>
                    <a:gd name="connsiteY6" fmla="*/ 31875 h 63437"/>
                    <a:gd name="connsiteX7" fmla="*/ 3558 w 66972"/>
                    <a:gd name="connsiteY7" fmla="*/ 28005 h 63437"/>
                    <a:gd name="connsiteX8" fmla="*/ 24 w 66972"/>
                    <a:gd name="connsiteY8" fmla="*/ 16062 h 63437"/>
                    <a:gd name="connsiteX9" fmla="*/ 8990 w 66972"/>
                    <a:gd name="connsiteY9" fmla="*/ 15950 h 63437"/>
                    <a:gd name="connsiteX10" fmla="*/ 10330 w 66972"/>
                    <a:gd name="connsiteY10" fmla="*/ 23838 h 63437"/>
                    <a:gd name="connsiteX11" fmla="*/ 13158 w 66972"/>
                    <a:gd name="connsiteY11" fmla="*/ 25289 h 63437"/>
                    <a:gd name="connsiteX12" fmla="*/ 16023 w 66972"/>
                    <a:gd name="connsiteY12" fmla="*/ 23838 h 63437"/>
                    <a:gd name="connsiteX13" fmla="*/ 17325 w 66972"/>
                    <a:gd name="connsiteY13" fmla="*/ 15950 h 63437"/>
                    <a:gd name="connsiteX14" fmla="*/ 16023 w 66972"/>
                    <a:gd name="connsiteY14" fmla="*/ 8137 h 63437"/>
                    <a:gd name="connsiteX15" fmla="*/ 13158 w 66972"/>
                    <a:gd name="connsiteY15" fmla="*/ 6648 h 63437"/>
                    <a:gd name="connsiteX16" fmla="*/ 10330 w 66972"/>
                    <a:gd name="connsiteY16" fmla="*/ 8099 h 63437"/>
                    <a:gd name="connsiteX17" fmla="*/ 8990 w 66972"/>
                    <a:gd name="connsiteY17" fmla="*/ 15950 h 63437"/>
                    <a:gd name="connsiteX18" fmla="*/ 21901 w 66972"/>
                    <a:gd name="connsiteY18" fmla="*/ 63538 h 63437"/>
                    <a:gd name="connsiteX19" fmla="*/ 13418 w 66972"/>
                    <a:gd name="connsiteY19" fmla="*/ 63538 h 63437"/>
                    <a:gd name="connsiteX20" fmla="*/ 45379 w 66972"/>
                    <a:gd name="connsiteY20" fmla="*/ 212 h 63437"/>
                    <a:gd name="connsiteX21" fmla="*/ 53639 w 66972"/>
                    <a:gd name="connsiteY21" fmla="*/ 212 h 63437"/>
                    <a:gd name="connsiteX22" fmla="*/ 21901 w 66972"/>
                    <a:gd name="connsiteY22" fmla="*/ 63538 h 63437"/>
                    <a:gd name="connsiteX23" fmla="*/ 40505 w 66972"/>
                    <a:gd name="connsiteY23" fmla="*/ 47762 h 63437"/>
                    <a:gd name="connsiteX24" fmla="*/ 44039 w 66972"/>
                    <a:gd name="connsiteY24" fmla="*/ 35819 h 63437"/>
                    <a:gd name="connsiteX25" fmla="*/ 53713 w 66972"/>
                    <a:gd name="connsiteY25" fmla="*/ 31912 h 63437"/>
                    <a:gd name="connsiteX26" fmla="*/ 63424 w 66972"/>
                    <a:gd name="connsiteY26" fmla="*/ 35819 h 63437"/>
                    <a:gd name="connsiteX27" fmla="*/ 66996 w 66972"/>
                    <a:gd name="connsiteY27" fmla="*/ 47762 h 63437"/>
                    <a:gd name="connsiteX28" fmla="*/ 63424 w 66972"/>
                    <a:gd name="connsiteY28" fmla="*/ 59743 h 63437"/>
                    <a:gd name="connsiteX29" fmla="*/ 53825 w 66972"/>
                    <a:gd name="connsiteY29" fmla="*/ 63649 h 63437"/>
                    <a:gd name="connsiteX30" fmla="*/ 44039 w 66972"/>
                    <a:gd name="connsiteY30" fmla="*/ 59743 h 63437"/>
                    <a:gd name="connsiteX31" fmla="*/ 40505 w 66972"/>
                    <a:gd name="connsiteY31" fmla="*/ 47762 h 63437"/>
                    <a:gd name="connsiteX32" fmla="*/ 49472 w 66972"/>
                    <a:gd name="connsiteY32" fmla="*/ 47725 h 63437"/>
                    <a:gd name="connsiteX33" fmla="*/ 50811 w 66972"/>
                    <a:gd name="connsiteY33" fmla="*/ 55538 h 63437"/>
                    <a:gd name="connsiteX34" fmla="*/ 53639 w 66972"/>
                    <a:gd name="connsiteY34" fmla="*/ 57064 h 63437"/>
                    <a:gd name="connsiteX35" fmla="*/ 56467 w 66972"/>
                    <a:gd name="connsiteY35" fmla="*/ 55576 h 63437"/>
                    <a:gd name="connsiteX36" fmla="*/ 57806 w 66972"/>
                    <a:gd name="connsiteY36" fmla="*/ 47725 h 63437"/>
                    <a:gd name="connsiteX37" fmla="*/ 56504 w 66972"/>
                    <a:gd name="connsiteY37" fmla="*/ 39874 h 63437"/>
                    <a:gd name="connsiteX38" fmla="*/ 53639 w 66972"/>
                    <a:gd name="connsiteY38" fmla="*/ 38386 h 63437"/>
                    <a:gd name="connsiteX39" fmla="*/ 50811 w 66972"/>
                    <a:gd name="connsiteY39" fmla="*/ 39874 h 63437"/>
                    <a:gd name="connsiteX40" fmla="*/ 49472 w 66972"/>
                    <a:gd name="connsiteY40" fmla="*/ 4772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62"/>
                      </a:moveTo>
                      <a:cubicBezTo>
                        <a:pt x="24" y="10667"/>
                        <a:pt x="1214" y="6686"/>
                        <a:pt x="3558" y="4081"/>
                      </a:cubicBezTo>
                      <a:cubicBezTo>
                        <a:pt x="5902" y="1514"/>
                        <a:pt x="9102" y="212"/>
                        <a:pt x="13158" y="212"/>
                      </a:cubicBezTo>
                      <a:cubicBezTo>
                        <a:pt x="17325" y="212"/>
                        <a:pt x="20599" y="1514"/>
                        <a:pt x="22943" y="4081"/>
                      </a:cubicBezTo>
                      <a:cubicBezTo>
                        <a:pt x="25324" y="6648"/>
                        <a:pt x="26515" y="10629"/>
                        <a:pt x="26515" y="16062"/>
                      </a:cubicBezTo>
                      <a:cubicBezTo>
                        <a:pt x="26515" y="21419"/>
                        <a:pt x="25324" y="25401"/>
                        <a:pt x="22943" y="28005"/>
                      </a:cubicBezTo>
                      <a:cubicBezTo>
                        <a:pt x="20599" y="30572"/>
                        <a:pt x="17399" y="31875"/>
                        <a:pt x="13381" y="31875"/>
                      </a:cubicBezTo>
                      <a:cubicBezTo>
                        <a:pt x="9176" y="31875"/>
                        <a:pt x="5902" y="30610"/>
                        <a:pt x="3558" y="28005"/>
                      </a:cubicBezTo>
                      <a:cubicBezTo>
                        <a:pt x="1214" y="25438"/>
                        <a:pt x="24" y="21457"/>
                        <a:pt x="24" y="16062"/>
                      </a:cubicBezTo>
                      <a:moveTo>
                        <a:pt x="8990" y="15950"/>
                      </a:moveTo>
                      <a:cubicBezTo>
                        <a:pt x="8990" y="19857"/>
                        <a:pt x="9437" y="22498"/>
                        <a:pt x="10330" y="23838"/>
                      </a:cubicBezTo>
                      <a:cubicBezTo>
                        <a:pt x="11000" y="24805"/>
                        <a:pt x="11967" y="25289"/>
                        <a:pt x="13158" y="25289"/>
                      </a:cubicBezTo>
                      <a:cubicBezTo>
                        <a:pt x="14385" y="25289"/>
                        <a:pt x="15353" y="24805"/>
                        <a:pt x="16023" y="23838"/>
                      </a:cubicBezTo>
                      <a:cubicBezTo>
                        <a:pt x="16878" y="22498"/>
                        <a:pt x="17325" y="19857"/>
                        <a:pt x="17325" y="15950"/>
                      </a:cubicBezTo>
                      <a:cubicBezTo>
                        <a:pt x="17325" y="12081"/>
                        <a:pt x="16878" y="9439"/>
                        <a:pt x="16023" y="8137"/>
                      </a:cubicBezTo>
                      <a:cubicBezTo>
                        <a:pt x="15353" y="7132"/>
                        <a:pt x="14385" y="6648"/>
                        <a:pt x="13158" y="6648"/>
                      </a:cubicBezTo>
                      <a:cubicBezTo>
                        <a:pt x="11967" y="6648"/>
                        <a:pt x="11000" y="7132"/>
                        <a:pt x="10330" y="8099"/>
                      </a:cubicBezTo>
                      <a:cubicBezTo>
                        <a:pt x="9437" y="9439"/>
                        <a:pt x="8990" y="12081"/>
                        <a:pt x="8990" y="15950"/>
                      </a:cubicBezTo>
                      <a:moveTo>
                        <a:pt x="21901" y="63538"/>
                      </a:moveTo>
                      <a:lnTo>
                        <a:pt x="13418" y="63538"/>
                      </a:lnTo>
                      <a:lnTo>
                        <a:pt x="45379" y="212"/>
                      </a:lnTo>
                      <a:lnTo>
                        <a:pt x="53639" y="212"/>
                      </a:lnTo>
                      <a:lnTo>
                        <a:pt x="21901" y="63538"/>
                      </a:lnTo>
                      <a:moveTo>
                        <a:pt x="40505" y="47762"/>
                      </a:moveTo>
                      <a:cubicBezTo>
                        <a:pt x="40505" y="42404"/>
                        <a:pt x="41695" y="38423"/>
                        <a:pt x="44039" y="35819"/>
                      </a:cubicBezTo>
                      <a:cubicBezTo>
                        <a:pt x="46383" y="33214"/>
                        <a:pt x="49620" y="31912"/>
                        <a:pt x="53713" y="31912"/>
                      </a:cubicBezTo>
                      <a:cubicBezTo>
                        <a:pt x="57843" y="31912"/>
                        <a:pt x="61080" y="33214"/>
                        <a:pt x="63424" y="35819"/>
                      </a:cubicBezTo>
                      <a:cubicBezTo>
                        <a:pt x="65806" y="38423"/>
                        <a:pt x="66959" y="42404"/>
                        <a:pt x="66996" y="47762"/>
                      </a:cubicBezTo>
                      <a:cubicBezTo>
                        <a:pt x="66959" y="53157"/>
                        <a:pt x="65806" y="57175"/>
                        <a:pt x="63424" y="59743"/>
                      </a:cubicBezTo>
                      <a:cubicBezTo>
                        <a:pt x="61080" y="62347"/>
                        <a:pt x="57880" y="63649"/>
                        <a:pt x="53825" y="63649"/>
                      </a:cubicBezTo>
                      <a:cubicBezTo>
                        <a:pt x="49658" y="63649"/>
                        <a:pt x="46383" y="62347"/>
                        <a:pt x="44039" y="59743"/>
                      </a:cubicBezTo>
                      <a:cubicBezTo>
                        <a:pt x="41695" y="57175"/>
                        <a:pt x="40505" y="53157"/>
                        <a:pt x="40505" y="47762"/>
                      </a:cubicBezTo>
                      <a:moveTo>
                        <a:pt x="49472" y="47725"/>
                      </a:moveTo>
                      <a:cubicBezTo>
                        <a:pt x="49472" y="51632"/>
                        <a:pt x="49918" y="54236"/>
                        <a:pt x="50811" y="55538"/>
                      </a:cubicBezTo>
                      <a:cubicBezTo>
                        <a:pt x="51481" y="56543"/>
                        <a:pt x="52448" y="57064"/>
                        <a:pt x="53639" y="57064"/>
                      </a:cubicBezTo>
                      <a:cubicBezTo>
                        <a:pt x="54867" y="57064"/>
                        <a:pt x="55797" y="56580"/>
                        <a:pt x="56467" y="55576"/>
                      </a:cubicBezTo>
                      <a:cubicBezTo>
                        <a:pt x="57360" y="54236"/>
                        <a:pt x="57806" y="51632"/>
                        <a:pt x="57806" y="47725"/>
                      </a:cubicBezTo>
                      <a:cubicBezTo>
                        <a:pt x="57806" y="43818"/>
                        <a:pt x="57360" y="41214"/>
                        <a:pt x="56504" y="39874"/>
                      </a:cubicBezTo>
                      <a:cubicBezTo>
                        <a:pt x="55834" y="38870"/>
                        <a:pt x="54867" y="38386"/>
                        <a:pt x="53639" y="38386"/>
                      </a:cubicBezTo>
                      <a:cubicBezTo>
                        <a:pt x="52411" y="38386"/>
                        <a:pt x="51481" y="38870"/>
                        <a:pt x="50811" y="39874"/>
                      </a:cubicBezTo>
                      <a:cubicBezTo>
                        <a:pt x="49918" y="41214"/>
                        <a:pt x="49472" y="43818"/>
                        <a:pt x="49472" y="47725"/>
                      </a:cubicBezTo>
                      <a:close/>
                    </a:path>
                  </a:pathLst>
                </a:custGeom>
                <a:solidFill>
                  <a:srgbClr val="000000"/>
                </a:solidFill>
                <a:ln w="9525" cap="flat">
                  <a:noFill/>
                  <a:prstDash val="solid"/>
                  <a:miter/>
                </a:ln>
              </p:spPr>
              <p:txBody>
                <a:bodyPr rtlCol="0" anchor="ctr"/>
                <a:lstStyle/>
                <a:p>
                  <a:endParaRPr lang="en-CA"/>
                </a:p>
              </p:txBody>
            </p:sp>
          </p:grpSp>
          <p:grpSp>
            <p:nvGrpSpPr>
              <p:cNvPr id="265" name="Graphic 196">
                <a:extLst>
                  <a:ext uri="{FF2B5EF4-FFF2-40B4-BE49-F238E27FC236}">
                    <a16:creationId xmlns:a16="http://schemas.microsoft.com/office/drawing/2014/main" id="{BEDC9F2E-C5BF-4DB9-B41A-72E9A95D9206}"/>
                  </a:ext>
                </a:extLst>
              </p:cNvPr>
              <p:cNvGrpSpPr/>
              <p:nvPr/>
            </p:nvGrpSpPr>
            <p:grpSpPr>
              <a:xfrm>
                <a:off x="4794831" y="2641132"/>
                <a:ext cx="115672" cy="63437"/>
                <a:chOff x="5136880" y="2342665"/>
                <a:chExt cx="115672" cy="63437"/>
              </a:xfrm>
            </p:grpSpPr>
            <p:sp>
              <p:nvSpPr>
                <p:cNvPr id="266" name="Freeform: Shape 265">
                  <a:extLst>
                    <a:ext uri="{FF2B5EF4-FFF2-40B4-BE49-F238E27FC236}">
                      <a16:creationId xmlns:a16="http://schemas.microsoft.com/office/drawing/2014/main" id="{3286CCE4-F8FA-4CA2-8C5E-EE6591381D01}"/>
                    </a:ext>
                  </a:extLst>
                </p:cNvPr>
                <p:cNvSpPr/>
                <p:nvPr/>
              </p:nvSpPr>
              <p:spPr>
                <a:xfrm>
                  <a:off x="5136880" y="2343446"/>
                  <a:ext cx="43122" cy="60238"/>
                </a:xfrm>
                <a:custGeom>
                  <a:avLst/>
                  <a:gdLst>
                    <a:gd name="connsiteX0" fmla="*/ 24575 w 43122"/>
                    <a:gd name="connsiteY0" fmla="*/ 60384 h 60238"/>
                    <a:gd name="connsiteX1" fmla="*/ 24575 w 43122"/>
                    <a:gd name="connsiteY1" fmla="*/ 48329 h 60238"/>
                    <a:gd name="connsiteX2" fmla="*/ 19 w 43122"/>
                    <a:gd name="connsiteY2" fmla="*/ 48329 h 60238"/>
                    <a:gd name="connsiteX3" fmla="*/ 19 w 43122"/>
                    <a:gd name="connsiteY3" fmla="*/ 38246 h 60238"/>
                    <a:gd name="connsiteX4" fmla="*/ 26026 w 43122"/>
                    <a:gd name="connsiteY4" fmla="*/ 146 h 60238"/>
                    <a:gd name="connsiteX5" fmla="*/ 35700 w 43122"/>
                    <a:gd name="connsiteY5" fmla="*/ 146 h 60238"/>
                    <a:gd name="connsiteX6" fmla="*/ 35700 w 43122"/>
                    <a:gd name="connsiteY6" fmla="*/ 38209 h 60238"/>
                    <a:gd name="connsiteX7" fmla="*/ 43142 w 43122"/>
                    <a:gd name="connsiteY7" fmla="*/ 38209 h 60238"/>
                    <a:gd name="connsiteX8" fmla="*/ 43142 w 43122"/>
                    <a:gd name="connsiteY8" fmla="*/ 48329 h 60238"/>
                    <a:gd name="connsiteX9" fmla="*/ 35700 w 43122"/>
                    <a:gd name="connsiteY9" fmla="*/ 48329 h 60238"/>
                    <a:gd name="connsiteX10" fmla="*/ 35700 w 43122"/>
                    <a:gd name="connsiteY10" fmla="*/ 60384 h 60238"/>
                    <a:gd name="connsiteX11" fmla="*/ 24575 w 43122"/>
                    <a:gd name="connsiteY11" fmla="*/ 60384 h 60238"/>
                    <a:gd name="connsiteX12" fmla="*/ 24575 w 43122"/>
                    <a:gd name="connsiteY12" fmla="*/ 38209 h 60238"/>
                    <a:gd name="connsiteX13" fmla="*/ 24575 w 43122"/>
                    <a:gd name="connsiteY13" fmla="*/ 17708 h 60238"/>
                    <a:gd name="connsiteX14" fmla="*/ 10771 w 43122"/>
                    <a:gd name="connsiteY14" fmla="*/ 38209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75" y="60384"/>
                      </a:moveTo>
                      <a:lnTo>
                        <a:pt x="24575" y="48329"/>
                      </a:lnTo>
                      <a:lnTo>
                        <a:pt x="19" y="48329"/>
                      </a:lnTo>
                      <a:lnTo>
                        <a:pt x="19" y="38246"/>
                      </a:lnTo>
                      <a:lnTo>
                        <a:pt x="26026" y="146"/>
                      </a:lnTo>
                      <a:lnTo>
                        <a:pt x="35700" y="146"/>
                      </a:lnTo>
                      <a:lnTo>
                        <a:pt x="35700" y="38209"/>
                      </a:lnTo>
                      <a:lnTo>
                        <a:pt x="43142" y="38209"/>
                      </a:lnTo>
                      <a:lnTo>
                        <a:pt x="43142" y="48329"/>
                      </a:lnTo>
                      <a:lnTo>
                        <a:pt x="35700" y="48329"/>
                      </a:lnTo>
                      <a:lnTo>
                        <a:pt x="35700" y="60384"/>
                      </a:lnTo>
                      <a:lnTo>
                        <a:pt x="24575" y="60384"/>
                      </a:lnTo>
                      <a:moveTo>
                        <a:pt x="24575" y="38209"/>
                      </a:moveTo>
                      <a:lnTo>
                        <a:pt x="24575" y="17708"/>
                      </a:lnTo>
                      <a:lnTo>
                        <a:pt x="10771" y="38209"/>
                      </a:lnTo>
                      <a:close/>
                    </a:path>
                  </a:pathLst>
                </a:custGeom>
                <a:solidFill>
                  <a:srgbClr val="000000"/>
                </a:solidFill>
                <a:ln w="9525" cap="flat">
                  <a:noFill/>
                  <a:prstDash val="solid"/>
                  <a:miter/>
                </a:ln>
              </p:spPr>
              <p:txBody>
                <a:bodyPr rtlCol="0" anchor="ctr"/>
                <a:lstStyle/>
                <a:p>
                  <a:endParaRPr lang="en-CA"/>
                </a:p>
              </p:txBody>
            </p:sp>
            <p:sp>
              <p:nvSpPr>
                <p:cNvPr id="267" name="Freeform: Shape 266">
                  <a:extLst>
                    <a:ext uri="{FF2B5EF4-FFF2-40B4-BE49-F238E27FC236}">
                      <a16:creationId xmlns:a16="http://schemas.microsoft.com/office/drawing/2014/main" id="{D32446EB-E3BF-4189-B50A-585BE25747D3}"/>
                    </a:ext>
                  </a:extLst>
                </p:cNvPr>
                <p:cNvSpPr/>
                <p:nvPr/>
              </p:nvSpPr>
              <p:spPr>
                <a:xfrm>
                  <a:off x="5185580" y="2342665"/>
                  <a:ext cx="66972" cy="63437"/>
                </a:xfrm>
                <a:custGeom>
                  <a:avLst/>
                  <a:gdLst>
                    <a:gd name="connsiteX0" fmla="*/ 24 w 66972"/>
                    <a:gd name="connsiteY0" fmla="*/ 15996 h 63437"/>
                    <a:gd name="connsiteX1" fmla="*/ 3558 w 66972"/>
                    <a:gd name="connsiteY1" fmla="*/ 4016 h 63437"/>
                    <a:gd name="connsiteX2" fmla="*/ 13158 w 66972"/>
                    <a:gd name="connsiteY2" fmla="*/ 146 h 63437"/>
                    <a:gd name="connsiteX3" fmla="*/ 22943 w 66972"/>
                    <a:gd name="connsiteY3" fmla="*/ 4016 h 63437"/>
                    <a:gd name="connsiteX4" fmla="*/ 26515 w 66972"/>
                    <a:gd name="connsiteY4" fmla="*/ 15996 h 63437"/>
                    <a:gd name="connsiteX5" fmla="*/ 22943 w 66972"/>
                    <a:gd name="connsiteY5" fmla="*/ 27940 h 63437"/>
                    <a:gd name="connsiteX6" fmla="*/ 13381 w 66972"/>
                    <a:gd name="connsiteY6" fmla="*/ 31809 h 63437"/>
                    <a:gd name="connsiteX7" fmla="*/ 3558 w 66972"/>
                    <a:gd name="connsiteY7" fmla="*/ 27940 h 63437"/>
                    <a:gd name="connsiteX8" fmla="*/ 24 w 66972"/>
                    <a:gd name="connsiteY8" fmla="*/ 15996 h 63437"/>
                    <a:gd name="connsiteX9" fmla="*/ 8990 w 66972"/>
                    <a:gd name="connsiteY9" fmla="*/ 15885 h 63437"/>
                    <a:gd name="connsiteX10" fmla="*/ 10330 w 66972"/>
                    <a:gd name="connsiteY10" fmla="*/ 23773 h 63437"/>
                    <a:gd name="connsiteX11" fmla="*/ 13158 w 66972"/>
                    <a:gd name="connsiteY11" fmla="*/ 25224 h 63437"/>
                    <a:gd name="connsiteX12" fmla="*/ 16023 w 66972"/>
                    <a:gd name="connsiteY12" fmla="*/ 23773 h 63437"/>
                    <a:gd name="connsiteX13" fmla="*/ 17325 w 66972"/>
                    <a:gd name="connsiteY13" fmla="*/ 15885 h 63437"/>
                    <a:gd name="connsiteX14" fmla="*/ 16023 w 66972"/>
                    <a:gd name="connsiteY14" fmla="*/ 8071 h 63437"/>
                    <a:gd name="connsiteX15" fmla="*/ 13158 w 66972"/>
                    <a:gd name="connsiteY15" fmla="*/ 6583 h 63437"/>
                    <a:gd name="connsiteX16" fmla="*/ 10330 w 66972"/>
                    <a:gd name="connsiteY16" fmla="*/ 8034 h 63437"/>
                    <a:gd name="connsiteX17" fmla="*/ 8990 w 66972"/>
                    <a:gd name="connsiteY17" fmla="*/ 15885 h 63437"/>
                    <a:gd name="connsiteX18" fmla="*/ 21901 w 66972"/>
                    <a:gd name="connsiteY18" fmla="*/ 63472 h 63437"/>
                    <a:gd name="connsiteX19" fmla="*/ 13418 w 66972"/>
                    <a:gd name="connsiteY19" fmla="*/ 63472 h 63437"/>
                    <a:gd name="connsiteX20" fmla="*/ 45379 w 66972"/>
                    <a:gd name="connsiteY20" fmla="*/ 146 h 63437"/>
                    <a:gd name="connsiteX21" fmla="*/ 53639 w 66972"/>
                    <a:gd name="connsiteY21" fmla="*/ 146 h 63437"/>
                    <a:gd name="connsiteX22" fmla="*/ 21901 w 66972"/>
                    <a:gd name="connsiteY22" fmla="*/ 63472 h 63437"/>
                    <a:gd name="connsiteX23" fmla="*/ 40505 w 66972"/>
                    <a:gd name="connsiteY23" fmla="*/ 47697 h 63437"/>
                    <a:gd name="connsiteX24" fmla="*/ 44039 w 66972"/>
                    <a:gd name="connsiteY24" fmla="*/ 35753 h 63437"/>
                    <a:gd name="connsiteX25" fmla="*/ 53713 w 66972"/>
                    <a:gd name="connsiteY25" fmla="*/ 31846 h 63437"/>
                    <a:gd name="connsiteX26" fmla="*/ 63424 w 66972"/>
                    <a:gd name="connsiteY26" fmla="*/ 35753 h 63437"/>
                    <a:gd name="connsiteX27" fmla="*/ 66996 w 66972"/>
                    <a:gd name="connsiteY27" fmla="*/ 47697 h 63437"/>
                    <a:gd name="connsiteX28" fmla="*/ 63424 w 66972"/>
                    <a:gd name="connsiteY28" fmla="*/ 59677 h 63437"/>
                    <a:gd name="connsiteX29" fmla="*/ 53825 w 66972"/>
                    <a:gd name="connsiteY29" fmla="*/ 63584 h 63437"/>
                    <a:gd name="connsiteX30" fmla="*/ 44039 w 66972"/>
                    <a:gd name="connsiteY30" fmla="*/ 59677 h 63437"/>
                    <a:gd name="connsiteX31" fmla="*/ 40505 w 66972"/>
                    <a:gd name="connsiteY31" fmla="*/ 47697 h 63437"/>
                    <a:gd name="connsiteX32" fmla="*/ 49472 w 66972"/>
                    <a:gd name="connsiteY32" fmla="*/ 47659 h 63437"/>
                    <a:gd name="connsiteX33" fmla="*/ 50811 w 66972"/>
                    <a:gd name="connsiteY33" fmla="*/ 55473 h 63437"/>
                    <a:gd name="connsiteX34" fmla="*/ 53639 w 66972"/>
                    <a:gd name="connsiteY34" fmla="*/ 56998 h 63437"/>
                    <a:gd name="connsiteX35" fmla="*/ 56467 w 66972"/>
                    <a:gd name="connsiteY35" fmla="*/ 55510 h 63437"/>
                    <a:gd name="connsiteX36" fmla="*/ 57806 w 66972"/>
                    <a:gd name="connsiteY36" fmla="*/ 47659 h 63437"/>
                    <a:gd name="connsiteX37" fmla="*/ 56504 w 66972"/>
                    <a:gd name="connsiteY37" fmla="*/ 39809 h 63437"/>
                    <a:gd name="connsiteX38" fmla="*/ 53639 w 66972"/>
                    <a:gd name="connsiteY38" fmla="*/ 38320 h 63437"/>
                    <a:gd name="connsiteX39" fmla="*/ 50811 w 66972"/>
                    <a:gd name="connsiteY39" fmla="*/ 39809 h 63437"/>
                    <a:gd name="connsiteX40" fmla="*/ 49472 w 66972"/>
                    <a:gd name="connsiteY40" fmla="*/ 4765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96"/>
                      </a:moveTo>
                      <a:cubicBezTo>
                        <a:pt x="24" y="10601"/>
                        <a:pt x="1214" y="6620"/>
                        <a:pt x="3558" y="4016"/>
                      </a:cubicBezTo>
                      <a:cubicBezTo>
                        <a:pt x="5902" y="1448"/>
                        <a:pt x="9102" y="146"/>
                        <a:pt x="13158" y="146"/>
                      </a:cubicBezTo>
                      <a:cubicBezTo>
                        <a:pt x="17325" y="146"/>
                        <a:pt x="20599" y="1448"/>
                        <a:pt x="22943" y="4016"/>
                      </a:cubicBezTo>
                      <a:cubicBezTo>
                        <a:pt x="25324" y="6583"/>
                        <a:pt x="26515" y="10564"/>
                        <a:pt x="26515" y="15996"/>
                      </a:cubicBezTo>
                      <a:cubicBezTo>
                        <a:pt x="26515" y="21354"/>
                        <a:pt x="25324" y="25335"/>
                        <a:pt x="22943" y="27940"/>
                      </a:cubicBezTo>
                      <a:cubicBezTo>
                        <a:pt x="20599" y="30507"/>
                        <a:pt x="17399" y="31809"/>
                        <a:pt x="13381" y="31809"/>
                      </a:cubicBezTo>
                      <a:cubicBezTo>
                        <a:pt x="9176" y="31809"/>
                        <a:pt x="5902" y="30544"/>
                        <a:pt x="3558" y="27940"/>
                      </a:cubicBezTo>
                      <a:cubicBezTo>
                        <a:pt x="1214" y="25372"/>
                        <a:pt x="24" y="21391"/>
                        <a:pt x="24" y="15996"/>
                      </a:cubicBezTo>
                      <a:moveTo>
                        <a:pt x="8990" y="15885"/>
                      </a:moveTo>
                      <a:cubicBezTo>
                        <a:pt x="8990" y="19791"/>
                        <a:pt x="9437" y="22433"/>
                        <a:pt x="10330" y="23773"/>
                      </a:cubicBezTo>
                      <a:cubicBezTo>
                        <a:pt x="11000" y="24740"/>
                        <a:pt x="11967" y="25224"/>
                        <a:pt x="13158" y="25224"/>
                      </a:cubicBezTo>
                      <a:cubicBezTo>
                        <a:pt x="14385" y="25224"/>
                        <a:pt x="15353" y="24740"/>
                        <a:pt x="16023" y="23773"/>
                      </a:cubicBezTo>
                      <a:cubicBezTo>
                        <a:pt x="16878" y="22433"/>
                        <a:pt x="17325" y="19791"/>
                        <a:pt x="17325" y="15885"/>
                      </a:cubicBezTo>
                      <a:cubicBezTo>
                        <a:pt x="17325" y="12015"/>
                        <a:pt x="16878" y="9373"/>
                        <a:pt x="16023" y="8071"/>
                      </a:cubicBezTo>
                      <a:cubicBezTo>
                        <a:pt x="15353" y="7067"/>
                        <a:pt x="14385" y="6583"/>
                        <a:pt x="13158" y="6583"/>
                      </a:cubicBezTo>
                      <a:cubicBezTo>
                        <a:pt x="11967" y="6583"/>
                        <a:pt x="11000" y="7067"/>
                        <a:pt x="10330" y="8034"/>
                      </a:cubicBezTo>
                      <a:cubicBezTo>
                        <a:pt x="9437" y="9373"/>
                        <a:pt x="8990" y="12015"/>
                        <a:pt x="8990" y="15885"/>
                      </a:cubicBezTo>
                      <a:moveTo>
                        <a:pt x="21901" y="63472"/>
                      </a:moveTo>
                      <a:lnTo>
                        <a:pt x="13418" y="63472"/>
                      </a:lnTo>
                      <a:lnTo>
                        <a:pt x="45379" y="146"/>
                      </a:lnTo>
                      <a:lnTo>
                        <a:pt x="53639" y="146"/>
                      </a:lnTo>
                      <a:lnTo>
                        <a:pt x="21901" y="63472"/>
                      </a:lnTo>
                      <a:moveTo>
                        <a:pt x="40505" y="47697"/>
                      </a:moveTo>
                      <a:cubicBezTo>
                        <a:pt x="40505" y="42339"/>
                        <a:pt x="41695" y="38358"/>
                        <a:pt x="44039" y="35753"/>
                      </a:cubicBezTo>
                      <a:cubicBezTo>
                        <a:pt x="46383" y="33149"/>
                        <a:pt x="49620" y="31846"/>
                        <a:pt x="53713" y="31846"/>
                      </a:cubicBezTo>
                      <a:cubicBezTo>
                        <a:pt x="57843" y="31846"/>
                        <a:pt x="61080" y="33149"/>
                        <a:pt x="63424" y="35753"/>
                      </a:cubicBezTo>
                      <a:cubicBezTo>
                        <a:pt x="65806" y="38358"/>
                        <a:pt x="66959" y="42339"/>
                        <a:pt x="66996" y="47697"/>
                      </a:cubicBezTo>
                      <a:cubicBezTo>
                        <a:pt x="66959" y="53092"/>
                        <a:pt x="65806" y="57110"/>
                        <a:pt x="63424" y="59677"/>
                      </a:cubicBezTo>
                      <a:cubicBezTo>
                        <a:pt x="61080" y="62282"/>
                        <a:pt x="57880" y="63584"/>
                        <a:pt x="53825" y="63584"/>
                      </a:cubicBezTo>
                      <a:cubicBezTo>
                        <a:pt x="49658" y="63584"/>
                        <a:pt x="46383" y="62282"/>
                        <a:pt x="44039" y="59677"/>
                      </a:cubicBezTo>
                      <a:cubicBezTo>
                        <a:pt x="41695" y="57110"/>
                        <a:pt x="40505" y="53092"/>
                        <a:pt x="40505" y="47697"/>
                      </a:cubicBezTo>
                      <a:moveTo>
                        <a:pt x="49472" y="47659"/>
                      </a:moveTo>
                      <a:cubicBezTo>
                        <a:pt x="49472" y="51566"/>
                        <a:pt x="49918" y="54171"/>
                        <a:pt x="50811" y="55473"/>
                      </a:cubicBezTo>
                      <a:cubicBezTo>
                        <a:pt x="51481" y="56477"/>
                        <a:pt x="52448" y="56998"/>
                        <a:pt x="53639" y="56998"/>
                      </a:cubicBezTo>
                      <a:cubicBezTo>
                        <a:pt x="54867" y="56998"/>
                        <a:pt x="55797" y="56515"/>
                        <a:pt x="56467" y="55510"/>
                      </a:cubicBezTo>
                      <a:cubicBezTo>
                        <a:pt x="57360" y="54171"/>
                        <a:pt x="57806" y="51566"/>
                        <a:pt x="57806" y="47659"/>
                      </a:cubicBezTo>
                      <a:cubicBezTo>
                        <a:pt x="57806" y="43753"/>
                        <a:pt x="57360" y="41148"/>
                        <a:pt x="56504" y="39809"/>
                      </a:cubicBezTo>
                      <a:cubicBezTo>
                        <a:pt x="55834" y="38804"/>
                        <a:pt x="54867" y="38320"/>
                        <a:pt x="53639" y="38320"/>
                      </a:cubicBezTo>
                      <a:cubicBezTo>
                        <a:pt x="52411" y="38320"/>
                        <a:pt x="51481" y="38804"/>
                        <a:pt x="50811" y="39809"/>
                      </a:cubicBezTo>
                      <a:cubicBezTo>
                        <a:pt x="49918" y="41148"/>
                        <a:pt x="49472" y="43753"/>
                        <a:pt x="49472" y="47659"/>
                      </a:cubicBezTo>
                      <a:close/>
                    </a:path>
                  </a:pathLst>
                </a:custGeom>
                <a:solidFill>
                  <a:srgbClr val="000000"/>
                </a:solidFill>
                <a:ln w="9525" cap="flat">
                  <a:noFill/>
                  <a:prstDash val="solid"/>
                  <a:miter/>
                </a:ln>
              </p:spPr>
              <p:txBody>
                <a:bodyPr rtlCol="0" anchor="ctr"/>
                <a:lstStyle/>
                <a:p>
                  <a:endParaRPr lang="en-CA"/>
                </a:p>
              </p:txBody>
            </p:sp>
          </p:grpSp>
          <p:grpSp>
            <p:nvGrpSpPr>
              <p:cNvPr id="268" name="Graphic 196">
                <a:extLst>
                  <a:ext uri="{FF2B5EF4-FFF2-40B4-BE49-F238E27FC236}">
                    <a16:creationId xmlns:a16="http://schemas.microsoft.com/office/drawing/2014/main" id="{C2CEF6C8-85C1-4278-A9AC-6A92A18F1B0C}"/>
                  </a:ext>
                </a:extLst>
              </p:cNvPr>
              <p:cNvGrpSpPr/>
              <p:nvPr/>
            </p:nvGrpSpPr>
            <p:grpSpPr>
              <a:xfrm>
                <a:off x="4796841" y="2017361"/>
                <a:ext cx="113663" cy="63437"/>
                <a:chOff x="5138890" y="1718894"/>
                <a:chExt cx="113663" cy="63437"/>
              </a:xfrm>
            </p:grpSpPr>
            <p:sp>
              <p:nvSpPr>
                <p:cNvPr id="269" name="Freeform: Shape 268">
                  <a:extLst>
                    <a:ext uri="{FF2B5EF4-FFF2-40B4-BE49-F238E27FC236}">
                      <a16:creationId xmlns:a16="http://schemas.microsoft.com/office/drawing/2014/main" id="{984D965C-FC08-438B-951F-09C2159B9482}"/>
                    </a:ext>
                  </a:extLst>
                </p:cNvPr>
                <p:cNvSpPr/>
                <p:nvPr/>
              </p:nvSpPr>
              <p:spPr>
                <a:xfrm>
                  <a:off x="5138890" y="1719675"/>
                  <a:ext cx="40071" cy="61279"/>
                </a:xfrm>
                <a:custGeom>
                  <a:avLst/>
                  <a:gdLst>
                    <a:gd name="connsiteX0" fmla="*/ 38974 w 40071"/>
                    <a:gd name="connsiteY0" fmla="*/ 15001 h 61279"/>
                    <a:gd name="connsiteX1" fmla="*/ 27850 w 40071"/>
                    <a:gd name="connsiteY1" fmla="*/ 16228 h 61279"/>
                    <a:gd name="connsiteX2" fmla="*/ 25729 w 40071"/>
                    <a:gd name="connsiteY2" fmla="*/ 11168 h 61279"/>
                    <a:gd name="connsiteX3" fmla="*/ 21264 w 40071"/>
                    <a:gd name="connsiteY3" fmla="*/ 9531 h 61279"/>
                    <a:gd name="connsiteX4" fmla="*/ 15087 w 40071"/>
                    <a:gd name="connsiteY4" fmla="*/ 12805 h 61279"/>
                    <a:gd name="connsiteX5" fmla="*/ 11925 w 40071"/>
                    <a:gd name="connsiteY5" fmla="*/ 26423 h 61279"/>
                    <a:gd name="connsiteX6" fmla="*/ 22603 w 40071"/>
                    <a:gd name="connsiteY6" fmla="*/ 21363 h 61279"/>
                    <a:gd name="connsiteX7" fmla="*/ 34956 w 40071"/>
                    <a:gd name="connsiteY7" fmla="*/ 26832 h 61279"/>
                    <a:gd name="connsiteX8" fmla="*/ 40091 w 40071"/>
                    <a:gd name="connsiteY8" fmla="*/ 41008 h 61279"/>
                    <a:gd name="connsiteX9" fmla="*/ 34658 w 40071"/>
                    <a:gd name="connsiteY9" fmla="*/ 55779 h 61279"/>
                    <a:gd name="connsiteX10" fmla="*/ 20780 w 40071"/>
                    <a:gd name="connsiteY10" fmla="*/ 61361 h 61279"/>
                    <a:gd name="connsiteX11" fmla="*/ 5860 w 40071"/>
                    <a:gd name="connsiteY11" fmla="*/ 54291 h 61279"/>
                    <a:gd name="connsiteX12" fmla="*/ 19 w 40071"/>
                    <a:gd name="connsiteY12" fmla="*/ 31148 h 61279"/>
                    <a:gd name="connsiteX13" fmla="*/ 6121 w 40071"/>
                    <a:gd name="connsiteY13" fmla="*/ 7373 h 61279"/>
                    <a:gd name="connsiteX14" fmla="*/ 21934 w 40071"/>
                    <a:gd name="connsiteY14" fmla="*/ 81 h 61279"/>
                    <a:gd name="connsiteX15" fmla="*/ 33244 w 40071"/>
                    <a:gd name="connsiteY15" fmla="*/ 3913 h 61279"/>
                    <a:gd name="connsiteX16" fmla="*/ 38974 w 40071"/>
                    <a:gd name="connsiteY16" fmla="*/ 15001 h 61279"/>
                    <a:gd name="connsiteX17" fmla="*/ 12892 w 40071"/>
                    <a:gd name="connsiteY17" fmla="*/ 40115 h 61279"/>
                    <a:gd name="connsiteX18" fmla="*/ 15497 w 40071"/>
                    <a:gd name="connsiteY18" fmla="*/ 48747 h 61279"/>
                    <a:gd name="connsiteX19" fmla="*/ 21375 w 40071"/>
                    <a:gd name="connsiteY19" fmla="*/ 51798 h 61279"/>
                    <a:gd name="connsiteX20" fmla="*/ 26696 w 40071"/>
                    <a:gd name="connsiteY20" fmla="*/ 49305 h 61279"/>
                    <a:gd name="connsiteX21" fmla="*/ 28817 w 40071"/>
                    <a:gd name="connsiteY21" fmla="*/ 41120 h 61279"/>
                    <a:gd name="connsiteX22" fmla="*/ 26547 w 40071"/>
                    <a:gd name="connsiteY22" fmla="*/ 32562 h 61279"/>
                    <a:gd name="connsiteX23" fmla="*/ 20780 w 40071"/>
                    <a:gd name="connsiteY23" fmla="*/ 29809 h 61279"/>
                    <a:gd name="connsiteX24" fmla="*/ 15199 w 40071"/>
                    <a:gd name="connsiteY24" fmla="*/ 32413 h 61279"/>
                    <a:gd name="connsiteX25" fmla="*/ 12892 w 40071"/>
                    <a:gd name="connsiteY25" fmla="*/ 4011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74" y="15001"/>
                      </a:moveTo>
                      <a:lnTo>
                        <a:pt x="27850" y="16228"/>
                      </a:lnTo>
                      <a:cubicBezTo>
                        <a:pt x="27552" y="13959"/>
                        <a:pt x="26845" y="12247"/>
                        <a:pt x="25729" y="11168"/>
                      </a:cubicBezTo>
                      <a:cubicBezTo>
                        <a:pt x="24575" y="10089"/>
                        <a:pt x="23087" y="9531"/>
                        <a:pt x="21264" y="9531"/>
                      </a:cubicBezTo>
                      <a:cubicBezTo>
                        <a:pt x="18808" y="9531"/>
                        <a:pt x="16762" y="10610"/>
                        <a:pt x="15087" y="12805"/>
                      </a:cubicBezTo>
                      <a:cubicBezTo>
                        <a:pt x="13413" y="15001"/>
                        <a:pt x="12371" y="19540"/>
                        <a:pt x="11925" y="26423"/>
                      </a:cubicBezTo>
                      <a:cubicBezTo>
                        <a:pt x="14790" y="23037"/>
                        <a:pt x="18325" y="21363"/>
                        <a:pt x="22603" y="21363"/>
                      </a:cubicBezTo>
                      <a:cubicBezTo>
                        <a:pt x="27403" y="21363"/>
                        <a:pt x="31533" y="23186"/>
                        <a:pt x="34956" y="26832"/>
                      </a:cubicBezTo>
                      <a:cubicBezTo>
                        <a:pt x="38379" y="30479"/>
                        <a:pt x="40091" y="35204"/>
                        <a:pt x="40091" y="41008"/>
                      </a:cubicBezTo>
                      <a:cubicBezTo>
                        <a:pt x="40091" y="47147"/>
                        <a:pt x="38267" y="52059"/>
                        <a:pt x="34658" y="55779"/>
                      </a:cubicBezTo>
                      <a:cubicBezTo>
                        <a:pt x="31087" y="59500"/>
                        <a:pt x="26436" y="61361"/>
                        <a:pt x="20780" y="61361"/>
                      </a:cubicBezTo>
                      <a:cubicBezTo>
                        <a:pt x="14753" y="61361"/>
                        <a:pt x="9767" y="58979"/>
                        <a:pt x="5860" y="54291"/>
                      </a:cubicBezTo>
                      <a:cubicBezTo>
                        <a:pt x="1953" y="49566"/>
                        <a:pt x="19" y="41864"/>
                        <a:pt x="19" y="31148"/>
                      </a:cubicBezTo>
                      <a:cubicBezTo>
                        <a:pt x="19" y="20135"/>
                        <a:pt x="2028" y="12210"/>
                        <a:pt x="6121" y="7373"/>
                      </a:cubicBezTo>
                      <a:cubicBezTo>
                        <a:pt x="10176" y="2499"/>
                        <a:pt x="15460" y="81"/>
                        <a:pt x="21934" y="81"/>
                      </a:cubicBezTo>
                      <a:cubicBezTo>
                        <a:pt x="26510" y="81"/>
                        <a:pt x="30268" y="1346"/>
                        <a:pt x="33244" y="3913"/>
                      </a:cubicBezTo>
                      <a:cubicBezTo>
                        <a:pt x="36258" y="6443"/>
                        <a:pt x="38156" y="10164"/>
                        <a:pt x="38974" y="15001"/>
                      </a:cubicBezTo>
                      <a:moveTo>
                        <a:pt x="12892" y="40115"/>
                      </a:moveTo>
                      <a:cubicBezTo>
                        <a:pt x="12892" y="43836"/>
                        <a:pt x="13748" y="46738"/>
                        <a:pt x="15497" y="48747"/>
                      </a:cubicBezTo>
                      <a:cubicBezTo>
                        <a:pt x="17208" y="50794"/>
                        <a:pt x="19143" y="51798"/>
                        <a:pt x="21375" y="51798"/>
                      </a:cubicBezTo>
                      <a:cubicBezTo>
                        <a:pt x="23496" y="51798"/>
                        <a:pt x="25282" y="50980"/>
                        <a:pt x="26696" y="49305"/>
                      </a:cubicBezTo>
                      <a:cubicBezTo>
                        <a:pt x="28110" y="47631"/>
                        <a:pt x="28817" y="44915"/>
                        <a:pt x="28817" y="41120"/>
                      </a:cubicBezTo>
                      <a:cubicBezTo>
                        <a:pt x="28817" y="37213"/>
                        <a:pt x="28073" y="34348"/>
                        <a:pt x="26547" y="32562"/>
                      </a:cubicBezTo>
                      <a:cubicBezTo>
                        <a:pt x="24985" y="30739"/>
                        <a:pt x="23087" y="29809"/>
                        <a:pt x="20780" y="29809"/>
                      </a:cubicBezTo>
                      <a:cubicBezTo>
                        <a:pt x="18585" y="29809"/>
                        <a:pt x="16725" y="30702"/>
                        <a:pt x="15199" y="32413"/>
                      </a:cubicBezTo>
                      <a:cubicBezTo>
                        <a:pt x="13674" y="34162"/>
                        <a:pt x="12892" y="36729"/>
                        <a:pt x="12892" y="40115"/>
                      </a:cubicBezTo>
                      <a:close/>
                    </a:path>
                  </a:pathLst>
                </a:custGeom>
                <a:solidFill>
                  <a:srgbClr val="000000"/>
                </a:solidFill>
                <a:ln w="9525" cap="flat">
                  <a:noFill/>
                  <a:prstDash val="solid"/>
                  <a:miter/>
                </a:ln>
              </p:spPr>
              <p:txBody>
                <a:bodyPr rtlCol="0" anchor="ctr"/>
                <a:lstStyle/>
                <a:p>
                  <a:endParaRPr lang="en-CA"/>
                </a:p>
              </p:txBody>
            </p:sp>
            <p:sp>
              <p:nvSpPr>
                <p:cNvPr id="270" name="Freeform: Shape 269">
                  <a:extLst>
                    <a:ext uri="{FF2B5EF4-FFF2-40B4-BE49-F238E27FC236}">
                      <a16:creationId xmlns:a16="http://schemas.microsoft.com/office/drawing/2014/main" id="{ED9609C8-D2D9-4F2E-A2D6-BDE6498DD4E2}"/>
                    </a:ext>
                  </a:extLst>
                </p:cNvPr>
                <p:cNvSpPr/>
                <p:nvPr/>
              </p:nvSpPr>
              <p:spPr>
                <a:xfrm>
                  <a:off x="5185580" y="1718894"/>
                  <a:ext cx="66972" cy="63437"/>
                </a:xfrm>
                <a:custGeom>
                  <a:avLst/>
                  <a:gdLst>
                    <a:gd name="connsiteX0" fmla="*/ 24 w 66972"/>
                    <a:gd name="connsiteY0" fmla="*/ 15931 h 63437"/>
                    <a:gd name="connsiteX1" fmla="*/ 3558 w 66972"/>
                    <a:gd name="connsiteY1" fmla="*/ 3950 h 63437"/>
                    <a:gd name="connsiteX2" fmla="*/ 13158 w 66972"/>
                    <a:gd name="connsiteY2" fmla="*/ 81 h 63437"/>
                    <a:gd name="connsiteX3" fmla="*/ 22943 w 66972"/>
                    <a:gd name="connsiteY3" fmla="*/ 3950 h 63437"/>
                    <a:gd name="connsiteX4" fmla="*/ 26515 w 66972"/>
                    <a:gd name="connsiteY4" fmla="*/ 15931 h 63437"/>
                    <a:gd name="connsiteX5" fmla="*/ 22943 w 66972"/>
                    <a:gd name="connsiteY5" fmla="*/ 27874 h 63437"/>
                    <a:gd name="connsiteX6" fmla="*/ 13381 w 66972"/>
                    <a:gd name="connsiteY6" fmla="*/ 31744 h 63437"/>
                    <a:gd name="connsiteX7" fmla="*/ 3558 w 66972"/>
                    <a:gd name="connsiteY7" fmla="*/ 27874 h 63437"/>
                    <a:gd name="connsiteX8" fmla="*/ 24 w 66972"/>
                    <a:gd name="connsiteY8" fmla="*/ 15931 h 63437"/>
                    <a:gd name="connsiteX9" fmla="*/ 8990 w 66972"/>
                    <a:gd name="connsiteY9" fmla="*/ 15819 h 63437"/>
                    <a:gd name="connsiteX10" fmla="*/ 10330 w 66972"/>
                    <a:gd name="connsiteY10" fmla="*/ 23707 h 63437"/>
                    <a:gd name="connsiteX11" fmla="*/ 13158 w 66972"/>
                    <a:gd name="connsiteY11" fmla="*/ 25158 h 63437"/>
                    <a:gd name="connsiteX12" fmla="*/ 16023 w 66972"/>
                    <a:gd name="connsiteY12" fmla="*/ 23707 h 63437"/>
                    <a:gd name="connsiteX13" fmla="*/ 17325 w 66972"/>
                    <a:gd name="connsiteY13" fmla="*/ 15819 h 63437"/>
                    <a:gd name="connsiteX14" fmla="*/ 16023 w 66972"/>
                    <a:gd name="connsiteY14" fmla="*/ 8006 h 63437"/>
                    <a:gd name="connsiteX15" fmla="*/ 13158 w 66972"/>
                    <a:gd name="connsiteY15" fmla="*/ 6517 h 63437"/>
                    <a:gd name="connsiteX16" fmla="*/ 10330 w 66972"/>
                    <a:gd name="connsiteY16" fmla="*/ 7968 h 63437"/>
                    <a:gd name="connsiteX17" fmla="*/ 8990 w 66972"/>
                    <a:gd name="connsiteY17" fmla="*/ 15819 h 63437"/>
                    <a:gd name="connsiteX18" fmla="*/ 21901 w 66972"/>
                    <a:gd name="connsiteY18" fmla="*/ 63407 h 63437"/>
                    <a:gd name="connsiteX19" fmla="*/ 13418 w 66972"/>
                    <a:gd name="connsiteY19" fmla="*/ 63407 h 63437"/>
                    <a:gd name="connsiteX20" fmla="*/ 45379 w 66972"/>
                    <a:gd name="connsiteY20" fmla="*/ 81 h 63437"/>
                    <a:gd name="connsiteX21" fmla="*/ 53639 w 66972"/>
                    <a:gd name="connsiteY21" fmla="*/ 81 h 63437"/>
                    <a:gd name="connsiteX22" fmla="*/ 21901 w 66972"/>
                    <a:gd name="connsiteY22" fmla="*/ 63407 h 63437"/>
                    <a:gd name="connsiteX23" fmla="*/ 40505 w 66972"/>
                    <a:gd name="connsiteY23" fmla="*/ 47631 h 63437"/>
                    <a:gd name="connsiteX24" fmla="*/ 44039 w 66972"/>
                    <a:gd name="connsiteY24" fmla="*/ 35688 h 63437"/>
                    <a:gd name="connsiteX25" fmla="*/ 53713 w 66972"/>
                    <a:gd name="connsiteY25" fmla="*/ 31781 h 63437"/>
                    <a:gd name="connsiteX26" fmla="*/ 63424 w 66972"/>
                    <a:gd name="connsiteY26" fmla="*/ 35688 h 63437"/>
                    <a:gd name="connsiteX27" fmla="*/ 66996 w 66972"/>
                    <a:gd name="connsiteY27" fmla="*/ 47631 h 63437"/>
                    <a:gd name="connsiteX28" fmla="*/ 63424 w 66972"/>
                    <a:gd name="connsiteY28" fmla="*/ 59612 h 63437"/>
                    <a:gd name="connsiteX29" fmla="*/ 53825 w 66972"/>
                    <a:gd name="connsiteY29" fmla="*/ 63519 h 63437"/>
                    <a:gd name="connsiteX30" fmla="*/ 44039 w 66972"/>
                    <a:gd name="connsiteY30" fmla="*/ 59612 h 63437"/>
                    <a:gd name="connsiteX31" fmla="*/ 40505 w 66972"/>
                    <a:gd name="connsiteY31" fmla="*/ 47631 h 63437"/>
                    <a:gd name="connsiteX32" fmla="*/ 49472 w 66972"/>
                    <a:gd name="connsiteY32" fmla="*/ 47594 h 63437"/>
                    <a:gd name="connsiteX33" fmla="*/ 50811 w 66972"/>
                    <a:gd name="connsiteY33" fmla="*/ 55407 h 63437"/>
                    <a:gd name="connsiteX34" fmla="*/ 53639 w 66972"/>
                    <a:gd name="connsiteY34" fmla="*/ 56933 h 63437"/>
                    <a:gd name="connsiteX35" fmla="*/ 56467 w 66972"/>
                    <a:gd name="connsiteY35" fmla="*/ 55445 h 63437"/>
                    <a:gd name="connsiteX36" fmla="*/ 57806 w 66972"/>
                    <a:gd name="connsiteY36" fmla="*/ 47594 h 63437"/>
                    <a:gd name="connsiteX37" fmla="*/ 56504 w 66972"/>
                    <a:gd name="connsiteY37" fmla="*/ 39743 h 63437"/>
                    <a:gd name="connsiteX38" fmla="*/ 53639 w 66972"/>
                    <a:gd name="connsiteY38" fmla="*/ 38255 h 63437"/>
                    <a:gd name="connsiteX39" fmla="*/ 50811 w 66972"/>
                    <a:gd name="connsiteY39" fmla="*/ 39743 h 63437"/>
                    <a:gd name="connsiteX40" fmla="*/ 49472 w 66972"/>
                    <a:gd name="connsiteY40" fmla="*/ 4759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31"/>
                      </a:moveTo>
                      <a:cubicBezTo>
                        <a:pt x="24" y="10536"/>
                        <a:pt x="1214" y="6555"/>
                        <a:pt x="3558" y="3950"/>
                      </a:cubicBezTo>
                      <a:cubicBezTo>
                        <a:pt x="5902" y="1383"/>
                        <a:pt x="9102" y="81"/>
                        <a:pt x="13158" y="81"/>
                      </a:cubicBezTo>
                      <a:cubicBezTo>
                        <a:pt x="17325" y="81"/>
                        <a:pt x="20599" y="1383"/>
                        <a:pt x="22943" y="3950"/>
                      </a:cubicBezTo>
                      <a:cubicBezTo>
                        <a:pt x="25324" y="6517"/>
                        <a:pt x="26515" y="10499"/>
                        <a:pt x="26515" y="15931"/>
                      </a:cubicBezTo>
                      <a:cubicBezTo>
                        <a:pt x="26515" y="21289"/>
                        <a:pt x="25324" y="25270"/>
                        <a:pt x="22943" y="27874"/>
                      </a:cubicBezTo>
                      <a:cubicBezTo>
                        <a:pt x="20599" y="30441"/>
                        <a:pt x="17399" y="31744"/>
                        <a:pt x="13381" y="31744"/>
                      </a:cubicBezTo>
                      <a:cubicBezTo>
                        <a:pt x="9176" y="31744"/>
                        <a:pt x="5902" y="30479"/>
                        <a:pt x="3558" y="27874"/>
                      </a:cubicBezTo>
                      <a:cubicBezTo>
                        <a:pt x="1214" y="25307"/>
                        <a:pt x="24" y="21326"/>
                        <a:pt x="24" y="15931"/>
                      </a:cubicBezTo>
                      <a:moveTo>
                        <a:pt x="8990" y="15819"/>
                      </a:moveTo>
                      <a:cubicBezTo>
                        <a:pt x="8990" y="19726"/>
                        <a:pt x="9437" y="22368"/>
                        <a:pt x="10330" y="23707"/>
                      </a:cubicBezTo>
                      <a:cubicBezTo>
                        <a:pt x="11000" y="24674"/>
                        <a:pt x="11967" y="25158"/>
                        <a:pt x="13158" y="25158"/>
                      </a:cubicBezTo>
                      <a:cubicBezTo>
                        <a:pt x="14385" y="25158"/>
                        <a:pt x="15353" y="24674"/>
                        <a:pt x="16023" y="23707"/>
                      </a:cubicBezTo>
                      <a:cubicBezTo>
                        <a:pt x="16878" y="22368"/>
                        <a:pt x="17325" y="19726"/>
                        <a:pt x="17325" y="15819"/>
                      </a:cubicBezTo>
                      <a:cubicBezTo>
                        <a:pt x="17325" y="11950"/>
                        <a:pt x="16878" y="9308"/>
                        <a:pt x="16023" y="8006"/>
                      </a:cubicBezTo>
                      <a:cubicBezTo>
                        <a:pt x="15353" y="7001"/>
                        <a:pt x="14385" y="6517"/>
                        <a:pt x="13158" y="6517"/>
                      </a:cubicBezTo>
                      <a:cubicBezTo>
                        <a:pt x="11967" y="6517"/>
                        <a:pt x="11000" y="7001"/>
                        <a:pt x="10330" y="7968"/>
                      </a:cubicBezTo>
                      <a:cubicBezTo>
                        <a:pt x="9437" y="9308"/>
                        <a:pt x="8990" y="11950"/>
                        <a:pt x="8990" y="15819"/>
                      </a:cubicBezTo>
                      <a:moveTo>
                        <a:pt x="21901" y="63407"/>
                      </a:moveTo>
                      <a:lnTo>
                        <a:pt x="13418" y="63407"/>
                      </a:lnTo>
                      <a:lnTo>
                        <a:pt x="45379" y="81"/>
                      </a:lnTo>
                      <a:lnTo>
                        <a:pt x="53639" y="81"/>
                      </a:lnTo>
                      <a:lnTo>
                        <a:pt x="21901" y="63407"/>
                      </a:lnTo>
                      <a:moveTo>
                        <a:pt x="40505" y="47631"/>
                      </a:moveTo>
                      <a:cubicBezTo>
                        <a:pt x="40505" y="42273"/>
                        <a:pt x="41695" y="38292"/>
                        <a:pt x="44039" y="35688"/>
                      </a:cubicBezTo>
                      <a:cubicBezTo>
                        <a:pt x="46383" y="33083"/>
                        <a:pt x="49620" y="31781"/>
                        <a:pt x="53713" y="31781"/>
                      </a:cubicBezTo>
                      <a:cubicBezTo>
                        <a:pt x="57843" y="31781"/>
                        <a:pt x="61080" y="33083"/>
                        <a:pt x="63424" y="35688"/>
                      </a:cubicBezTo>
                      <a:cubicBezTo>
                        <a:pt x="65806" y="38292"/>
                        <a:pt x="66959" y="42273"/>
                        <a:pt x="66996" y="47631"/>
                      </a:cubicBezTo>
                      <a:cubicBezTo>
                        <a:pt x="66959" y="53026"/>
                        <a:pt x="65806" y="57045"/>
                        <a:pt x="63424" y="59612"/>
                      </a:cubicBezTo>
                      <a:cubicBezTo>
                        <a:pt x="61080" y="62216"/>
                        <a:pt x="57880" y="63519"/>
                        <a:pt x="53825" y="63519"/>
                      </a:cubicBezTo>
                      <a:cubicBezTo>
                        <a:pt x="49658" y="63519"/>
                        <a:pt x="46383" y="62216"/>
                        <a:pt x="44039" y="59612"/>
                      </a:cubicBezTo>
                      <a:cubicBezTo>
                        <a:pt x="41695" y="57045"/>
                        <a:pt x="40505" y="53026"/>
                        <a:pt x="40505" y="47631"/>
                      </a:cubicBezTo>
                      <a:moveTo>
                        <a:pt x="49472" y="47594"/>
                      </a:moveTo>
                      <a:cubicBezTo>
                        <a:pt x="49472" y="51501"/>
                        <a:pt x="49918" y="54105"/>
                        <a:pt x="50811" y="55407"/>
                      </a:cubicBezTo>
                      <a:cubicBezTo>
                        <a:pt x="51481" y="56412"/>
                        <a:pt x="52448" y="56933"/>
                        <a:pt x="53639" y="56933"/>
                      </a:cubicBezTo>
                      <a:cubicBezTo>
                        <a:pt x="54867" y="56933"/>
                        <a:pt x="55797" y="56449"/>
                        <a:pt x="56467" y="55445"/>
                      </a:cubicBezTo>
                      <a:cubicBezTo>
                        <a:pt x="57360" y="54105"/>
                        <a:pt x="57806" y="51501"/>
                        <a:pt x="57806" y="47594"/>
                      </a:cubicBezTo>
                      <a:cubicBezTo>
                        <a:pt x="57806" y="43687"/>
                        <a:pt x="57360" y="41083"/>
                        <a:pt x="56504" y="39743"/>
                      </a:cubicBezTo>
                      <a:cubicBezTo>
                        <a:pt x="55834" y="38739"/>
                        <a:pt x="54867" y="38255"/>
                        <a:pt x="53639" y="38255"/>
                      </a:cubicBezTo>
                      <a:cubicBezTo>
                        <a:pt x="52411" y="38255"/>
                        <a:pt x="51481" y="38739"/>
                        <a:pt x="50811" y="39743"/>
                      </a:cubicBezTo>
                      <a:cubicBezTo>
                        <a:pt x="49918" y="41083"/>
                        <a:pt x="49472" y="43687"/>
                        <a:pt x="49472" y="47594"/>
                      </a:cubicBezTo>
                      <a:close/>
                    </a:path>
                  </a:pathLst>
                </a:custGeom>
                <a:solidFill>
                  <a:srgbClr val="000000"/>
                </a:solidFill>
                <a:ln w="9525" cap="flat">
                  <a:noFill/>
                  <a:prstDash val="solid"/>
                  <a:miter/>
                </a:ln>
              </p:spPr>
              <p:txBody>
                <a:bodyPr rtlCol="0" anchor="ctr"/>
                <a:lstStyle/>
                <a:p>
                  <a:endParaRPr lang="en-CA"/>
                </a:p>
              </p:txBody>
            </p:sp>
          </p:grpSp>
          <p:sp>
            <p:nvSpPr>
              <p:cNvPr id="271" name="Freeform: Shape 270">
                <a:extLst>
                  <a:ext uri="{FF2B5EF4-FFF2-40B4-BE49-F238E27FC236}">
                    <a16:creationId xmlns:a16="http://schemas.microsoft.com/office/drawing/2014/main" id="{185E99E4-CBBA-43D0-8A5F-115278E09F9C}"/>
                  </a:ext>
                </a:extLst>
              </p:cNvPr>
              <p:cNvSpPr/>
              <p:nvPr/>
            </p:nvSpPr>
            <p:spPr>
              <a:xfrm>
                <a:off x="4935288" y="3914960"/>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72" name="Freeform: Shape 271">
                <a:extLst>
                  <a:ext uri="{FF2B5EF4-FFF2-40B4-BE49-F238E27FC236}">
                    <a16:creationId xmlns:a16="http://schemas.microsoft.com/office/drawing/2014/main" id="{A04EDCDD-8C6B-4200-B88D-658089FF5103}"/>
                  </a:ext>
                </a:extLst>
              </p:cNvPr>
              <p:cNvSpPr/>
              <p:nvPr/>
            </p:nvSpPr>
            <p:spPr>
              <a:xfrm>
                <a:off x="4935288" y="329117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73" name="Freeform: Shape 272">
                <a:extLst>
                  <a:ext uri="{FF2B5EF4-FFF2-40B4-BE49-F238E27FC236}">
                    <a16:creationId xmlns:a16="http://schemas.microsoft.com/office/drawing/2014/main" id="{06D4588B-7F6E-47CD-B820-DC6F6E878476}"/>
                  </a:ext>
                </a:extLst>
              </p:cNvPr>
              <p:cNvSpPr/>
              <p:nvPr/>
            </p:nvSpPr>
            <p:spPr>
              <a:xfrm>
                <a:off x="4935288" y="2667404"/>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74" name="Freeform: Shape 273">
                <a:extLst>
                  <a:ext uri="{FF2B5EF4-FFF2-40B4-BE49-F238E27FC236}">
                    <a16:creationId xmlns:a16="http://schemas.microsoft.com/office/drawing/2014/main" id="{F67205DF-42E7-4F55-AE6D-59EE5C888C4C}"/>
                  </a:ext>
                </a:extLst>
              </p:cNvPr>
              <p:cNvSpPr/>
              <p:nvPr/>
            </p:nvSpPr>
            <p:spPr>
              <a:xfrm>
                <a:off x="4935288" y="204362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75" name="Freeform: Shape 274">
                <a:extLst>
                  <a:ext uri="{FF2B5EF4-FFF2-40B4-BE49-F238E27FC236}">
                    <a16:creationId xmlns:a16="http://schemas.microsoft.com/office/drawing/2014/main" id="{1B1B5E73-4478-42D2-871A-59CCCB7AA998}"/>
                  </a:ext>
                </a:extLst>
              </p:cNvPr>
              <p:cNvSpPr/>
              <p:nvPr/>
            </p:nvSpPr>
            <p:spPr>
              <a:xfrm>
                <a:off x="5090478"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76" name="Freeform: Shape 275">
                <a:extLst>
                  <a:ext uri="{FF2B5EF4-FFF2-40B4-BE49-F238E27FC236}">
                    <a16:creationId xmlns:a16="http://schemas.microsoft.com/office/drawing/2014/main" id="{CC37B202-665C-4358-879A-1AD8D9CC4397}"/>
                  </a:ext>
                </a:extLst>
              </p:cNvPr>
              <p:cNvSpPr/>
              <p:nvPr/>
            </p:nvSpPr>
            <p:spPr>
              <a:xfrm>
                <a:off x="5305610"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77" name="Freeform: Shape 276">
                <a:extLst>
                  <a:ext uri="{FF2B5EF4-FFF2-40B4-BE49-F238E27FC236}">
                    <a16:creationId xmlns:a16="http://schemas.microsoft.com/office/drawing/2014/main" id="{D5A6C9F3-38A7-47A8-A7F2-2364DF4749F6}"/>
                  </a:ext>
                </a:extLst>
              </p:cNvPr>
              <p:cNvSpPr/>
              <p:nvPr/>
            </p:nvSpPr>
            <p:spPr>
              <a:xfrm>
                <a:off x="5520741"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78" name="Freeform: Shape 277">
                <a:extLst>
                  <a:ext uri="{FF2B5EF4-FFF2-40B4-BE49-F238E27FC236}">
                    <a16:creationId xmlns:a16="http://schemas.microsoft.com/office/drawing/2014/main" id="{826C85C9-AA17-4775-8C5D-89F47CB66E9A}"/>
                  </a:ext>
                </a:extLst>
              </p:cNvPr>
              <p:cNvSpPr/>
              <p:nvPr/>
            </p:nvSpPr>
            <p:spPr>
              <a:xfrm>
                <a:off x="5735872"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79" name="Freeform: Shape 278">
                <a:extLst>
                  <a:ext uri="{FF2B5EF4-FFF2-40B4-BE49-F238E27FC236}">
                    <a16:creationId xmlns:a16="http://schemas.microsoft.com/office/drawing/2014/main" id="{BE77CE54-6C19-405A-BC5B-578A498FB921}"/>
                  </a:ext>
                </a:extLst>
              </p:cNvPr>
              <p:cNvSpPr/>
              <p:nvPr/>
            </p:nvSpPr>
            <p:spPr>
              <a:xfrm>
                <a:off x="5951004"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0" name="Freeform: Shape 279">
                <a:extLst>
                  <a:ext uri="{FF2B5EF4-FFF2-40B4-BE49-F238E27FC236}">
                    <a16:creationId xmlns:a16="http://schemas.microsoft.com/office/drawing/2014/main" id="{5D0CD002-73BC-4032-AD42-EF9FC96C254E}"/>
                  </a:ext>
                </a:extLst>
              </p:cNvPr>
              <p:cNvSpPr/>
              <p:nvPr/>
            </p:nvSpPr>
            <p:spPr>
              <a:xfrm>
                <a:off x="6166173"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1" name="Freeform: Shape 280">
                <a:extLst>
                  <a:ext uri="{FF2B5EF4-FFF2-40B4-BE49-F238E27FC236}">
                    <a16:creationId xmlns:a16="http://schemas.microsoft.com/office/drawing/2014/main" id="{C7378C25-C56B-45AE-8767-4752CB2257D3}"/>
                  </a:ext>
                </a:extLst>
              </p:cNvPr>
              <p:cNvSpPr/>
              <p:nvPr/>
            </p:nvSpPr>
            <p:spPr>
              <a:xfrm>
                <a:off x="6381305"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2" name="Freeform: Shape 281">
                <a:extLst>
                  <a:ext uri="{FF2B5EF4-FFF2-40B4-BE49-F238E27FC236}">
                    <a16:creationId xmlns:a16="http://schemas.microsoft.com/office/drawing/2014/main" id="{CD6F3AA7-EC5D-40E4-B4E6-5CF357FC3F8D}"/>
                  </a:ext>
                </a:extLst>
              </p:cNvPr>
              <p:cNvSpPr/>
              <p:nvPr/>
            </p:nvSpPr>
            <p:spPr>
              <a:xfrm>
                <a:off x="6596437"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3" name="Freeform: Shape 282">
                <a:extLst>
                  <a:ext uri="{FF2B5EF4-FFF2-40B4-BE49-F238E27FC236}">
                    <a16:creationId xmlns:a16="http://schemas.microsoft.com/office/drawing/2014/main" id="{3BDBE0B0-8634-45FA-A760-E98437329745}"/>
                  </a:ext>
                </a:extLst>
              </p:cNvPr>
              <p:cNvSpPr/>
              <p:nvPr/>
            </p:nvSpPr>
            <p:spPr>
              <a:xfrm>
                <a:off x="6811569"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4" name="Freeform: Shape 283">
                <a:extLst>
                  <a:ext uri="{FF2B5EF4-FFF2-40B4-BE49-F238E27FC236}">
                    <a16:creationId xmlns:a16="http://schemas.microsoft.com/office/drawing/2014/main" id="{71107CD6-C2CF-43EE-B1FE-870FC47BE3DF}"/>
                  </a:ext>
                </a:extLst>
              </p:cNvPr>
              <p:cNvSpPr/>
              <p:nvPr/>
            </p:nvSpPr>
            <p:spPr>
              <a:xfrm>
                <a:off x="7026729"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5" name="Freeform: Shape 284">
                <a:extLst>
                  <a:ext uri="{FF2B5EF4-FFF2-40B4-BE49-F238E27FC236}">
                    <a16:creationId xmlns:a16="http://schemas.microsoft.com/office/drawing/2014/main" id="{50E325DD-C033-4DAF-A4AE-4D87635FDFFE}"/>
                  </a:ext>
                </a:extLst>
              </p:cNvPr>
              <p:cNvSpPr/>
              <p:nvPr/>
            </p:nvSpPr>
            <p:spPr>
              <a:xfrm>
                <a:off x="7241860"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6" name="Freeform: Shape 285">
                <a:extLst>
                  <a:ext uri="{FF2B5EF4-FFF2-40B4-BE49-F238E27FC236}">
                    <a16:creationId xmlns:a16="http://schemas.microsoft.com/office/drawing/2014/main" id="{9BA5A419-A05A-48E3-800D-593AB75DC4D3}"/>
                  </a:ext>
                </a:extLst>
              </p:cNvPr>
              <p:cNvSpPr/>
              <p:nvPr/>
            </p:nvSpPr>
            <p:spPr>
              <a:xfrm>
                <a:off x="7456992"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 name="Freeform: Shape 286">
                <a:extLst>
                  <a:ext uri="{FF2B5EF4-FFF2-40B4-BE49-F238E27FC236}">
                    <a16:creationId xmlns:a16="http://schemas.microsoft.com/office/drawing/2014/main" id="{9AE25414-ECB6-4286-B8C4-C273B3F3A84B}"/>
                  </a:ext>
                </a:extLst>
              </p:cNvPr>
              <p:cNvSpPr/>
              <p:nvPr/>
            </p:nvSpPr>
            <p:spPr>
              <a:xfrm>
                <a:off x="7672124"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8" name="Freeform: Shape 287">
                <a:extLst>
                  <a:ext uri="{FF2B5EF4-FFF2-40B4-BE49-F238E27FC236}">
                    <a16:creationId xmlns:a16="http://schemas.microsoft.com/office/drawing/2014/main" id="{6AAE0AB9-C0A0-4A79-A79D-BC08390016F8}"/>
                  </a:ext>
                </a:extLst>
              </p:cNvPr>
              <p:cNvSpPr/>
              <p:nvPr/>
            </p:nvSpPr>
            <p:spPr>
              <a:xfrm>
                <a:off x="7887255"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9" name="Freeform: Shape 288">
                <a:extLst>
                  <a:ext uri="{FF2B5EF4-FFF2-40B4-BE49-F238E27FC236}">
                    <a16:creationId xmlns:a16="http://schemas.microsoft.com/office/drawing/2014/main" id="{B91663CA-CEF8-4CA1-9B7F-53E487A96FD2}"/>
                  </a:ext>
                </a:extLst>
              </p:cNvPr>
              <p:cNvSpPr/>
              <p:nvPr/>
            </p:nvSpPr>
            <p:spPr>
              <a:xfrm>
                <a:off x="8102425" y="4023307"/>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0" name="Freeform: Shape 289">
                <a:extLst>
                  <a:ext uri="{FF2B5EF4-FFF2-40B4-BE49-F238E27FC236}">
                    <a16:creationId xmlns:a16="http://schemas.microsoft.com/office/drawing/2014/main" id="{8C7BE4B9-E8A9-46A0-AA9E-ADDD6D18CBD9}"/>
                  </a:ext>
                </a:extLst>
              </p:cNvPr>
              <p:cNvSpPr/>
              <p:nvPr/>
            </p:nvSpPr>
            <p:spPr>
              <a:xfrm>
                <a:off x="5070349" y="4079560"/>
                <a:ext cx="39848" cy="61279"/>
              </a:xfrm>
              <a:custGeom>
                <a:avLst/>
                <a:gdLst>
                  <a:gd name="connsiteX0" fmla="*/ 47 w 39848"/>
                  <a:gd name="connsiteY0" fmla="*/ 44610 h 61279"/>
                  <a:gd name="connsiteX1" fmla="*/ 11172 w 39848"/>
                  <a:gd name="connsiteY1" fmla="*/ 43271 h 61279"/>
                  <a:gd name="connsiteX2" fmla="*/ 14037 w 39848"/>
                  <a:gd name="connsiteY2" fmla="*/ 49782 h 61279"/>
                  <a:gd name="connsiteX3" fmla="*/ 19693 w 39848"/>
                  <a:gd name="connsiteY3" fmla="*/ 52015 h 61279"/>
                  <a:gd name="connsiteX4" fmla="*/ 25683 w 39848"/>
                  <a:gd name="connsiteY4" fmla="*/ 49336 h 61279"/>
                  <a:gd name="connsiteX5" fmla="*/ 28101 w 39848"/>
                  <a:gd name="connsiteY5" fmla="*/ 42043 h 61279"/>
                  <a:gd name="connsiteX6" fmla="*/ 25795 w 39848"/>
                  <a:gd name="connsiteY6" fmla="*/ 35160 h 61279"/>
                  <a:gd name="connsiteX7" fmla="*/ 20102 w 39848"/>
                  <a:gd name="connsiteY7" fmla="*/ 32630 h 61279"/>
                  <a:gd name="connsiteX8" fmla="*/ 14819 w 39848"/>
                  <a:gd name="connsiteY8" fmla="*/ 33486 h 61279"/>
                  <a:gd name="connsiteX9" fmla="*/ 16084 w 39848"/>
                  <a:gd name="connsiteY9" fmla="*/ 24109 h 61279"/>
                  <a:gd name="connsiteX10" fmla="*/ 23190 w 39848"/>
                  <a:gd name="connsiteY10" fmla="*/ 22100 h 61279"/>
                  <a:gd name="connsiteX11" fmla="*/ 25646 w 39848"/>
                  <a:gd name="connsiteY11" fmla="*/ 16370 h 61279"/>
                  <a:gd name="connsiteX12" fmla="*/ 23860 w 39848"/>
                  <a:gd name="connsiteY12" fmla="*/ 11534 h 61279"/>
                  <a:gd name="connsiteX13" fmla="*/ 19060 w 39848"/>
                  <a:gd name="connsiteY13" fmla="*/ 9748 h 61279"/>
                  <a:gd name="connsiteX14" fmla="*/ 14037 w 39848"/>
                  <a:gd name="connsiteY14" fmla="*/ 11794 h 61279"/>
                  <a:gd name="connsiteX15" fmla="*/ 11507 w 39848"/>
                  <a:gd name="connsiteY15" fmla="*/ 17747 h 61279"/>
                  <a:gd name="connsiteX16" fmla="*/ 903 w 39848"/>
                  <a:gd name="connsiteY16" fmla="*/ 15961 h 61279"/>
                  <a:gd name="connsiteX17" fmla="*/ 4215 w 39848"/>
                  <a:gd name="connsiteY17" fmla="*/ 7255 h 61279"/>
                  <a:gd name="connsiteX18" fmla="*/ 10465 w 39848"/>
                  <a:gd name="connsiteY18" fmla="*/ 2157 h 61279"/>
                  <a:gd name="connsiteX19" fmla="*/ 19395 w 39848"/>
                  <a:gd name="connsiteY19" fmla="*/ 297 h 61279"/>
                  <a:gd name="connsiteX20" fmla="*/ 32976 w 39848"/>
                  <a:gd name="connsiteY20" fmla="*/ 5692 h 61279"/>
                  <a:gd name="connsiteX21" fmla="*/ 37217 w 39848"/>
                  <a:gd name="connsiteY21" fmla="*/ 15663 h 61279"/>
                  <a:gd name="connsiteX22" fmla="*/ 28548 w 39848"/>
                  <a:gd name="connsiteY22" fmla="*/ 28277 h 61279"/>
                  <a:gd name="connsiteX23" fmla="*/ 36808 w 39848"/>
                  <a:gd name="connsiteY23" fmla="*/ 33225 h 61279"/>
                  <a:gd name="connsiteX24" fmla="*/ 39896 w 39848"/>
                  <a:gd name="connsiteY24" fmla="*/ 42527 h 61279"/>
                  <a:gd name="connsiteX25" fmla="*/ 34129 w 39848"/>
                  <a:gd name="connsiteY25" fmla="*/ 55996 h 61279"/>
                  <a:gd name="connsiteX26" fmla="*/ 19767 w 39848"/>
                  <a:gd name="connsiteY26" fmla="*/ 61577 h 61279"/>
                  <a:gd name="connsiteX27" fmla="*/ 6261 w 39848"/>
                  <a:gd name="connsiteY27" fmla="*/ 56889 h 61279"/>
                  <a:gd name="connsiteX28" fmla="*/ 47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47" y="44610"/>
                    </a:moveTo>
                    <a:lnTo>
                      <a:pt x="11172" y="43271"/>
                    </a:lnTo>
                    <a:cubicBezTo>
                      <a:pt x="11507" y="46099"/>
                      <a:pt x="12475" y="48257"/>
                      <a:pt x="14037" y="49782"/>
                    </a:cubicBezTo>
                    <a:cubicBezTo>
                      <a:pt x="15600" y="51271"/>
                      <a:pt x="17460" y="52015"/>
                      <a:pt x="19693" y="52015"/>
                    </a:cubicBezTo>
                    <a:cubicBezTo>
                      <a:pt x="22037" y="52015"/>
                      <a:pt x="24046" y="51122"/>
                      <a:pt x="25683" y="49336"/>
                    </a:cubicBezTo>
                    <a:cubicBezTo>
                      <a:pt x="27283" y="47513"/>
                      <a:pt x="28101" y="45094"/>
                      <a:pt x="28101" y="42043"/>
                    </a:cubicBezTo>
                    <a:cubicBezTo>
                      <a:pt x="28101" y="39141"/>
                      <a:pt x="27320" y="36834"/>
                      <a:pt x="25795" y="35160"/>
                    </a:cubicBezTo>
                    <a:cubicBezTo>
                      <a:pt x="24232" y="33486"/>
                      <a:pt x="22334" y="32630"/>
                      <a:pt x="20102" y="32630"/>
                    </a:cubicBezTo>
                    <a:cubicBezTo>
                      <a:pt x="18614" y="32630"/>
                      <a:pt x="16865" y="32890"/>
                      <a:pt x="14819" y="33486"/>
                    </a:cubicBezTo>
                    <a:lnTo>
                      <a:pt x="16084" y="24109"/>
                    </a:lnTo>
                    <a:cubicBezTo>
                      <a:pt x="19209" y="24184"/>
                      <a:pt x="21553" y="23514"/>
                      <a:pt x="23190" y="22100"/>
                    </a:cubicBezTo>
                    <a:cubicBezTo>
                      <a:pt x="24827" y="20649"/>
                      <a:pt x="25646" y="18752"/>
                      <a:pt x="25646" y="16370"/>
                    </a:cubicBezTo>
                    <a:cubicBezTo>
                      <a:pt x="25646" y="14361"/>
                      <a:pt x="25050" y="12761"/>
                      <a:pt x="23860" y="11534"/>
                    </a:cubicBezTo>
                    <a:cubicBezTo>
                      <a:pt x="22669" y="10343"/>
                      <a:pt x="21069" y="9748"/>
                      <a:pt x="19060" y="9748"/>
                    </a:cubicBezTo>
                    <a:cubicBezTo>
                      <a:pt x="17088" y="9748"/>
                      <a:pt x="15414" y="10417"/>
                      <a:pt x="14037" y="11794"/>
                    </a:cubicBezTo>
                    <a:cubicBezTo>
                      <a:pt x="12661" y="13171"/>
                      <a:pt x="11805" y="15143"/>
                      <a:pt x="11507" y="17747"/>
                    </a:cubicBezTo>
                    <a:lnTo>
                      <a:pt x="903" y="15961"/>
                    </a:lnTo>
                    <a:cubicBezTo>
                      <a:pt x="1647" y="12352"/>
                      <a:pt x="2726" y="9450"/>
                      <a:pt x="4215" y="7255"/>
                    </a:cubicBezTo>
                    <a:cubicBezTo>
                      <a:pt x="5703" y="5097"/>
                      <a:pt x="7786" y="3385"/>
                      <a:pt x="10465" y="2157"/>
                    </a:cubicBezTo>
                    <a:cubicBezTo>
                      <a:pt x="13107" y="892"/>
                      <a:pt x="16084" y="297"/>
                      <a:pt x="19395" y="297"/>
                    </a:cubicBezTo>
                    <a:cubicBezTo>
                      <a:pt x="25050" y="297"/>
                      <a:pt x="29590" y="2083"/>
                      <a:pt x="32976" y="5692"/>
                    </a:cubicBezTo>
                    <a:cubicBezTo>
                      <a:pt x="35803" y="8631"/>
                      <a:pt x="37217" y="11980"/>
                      <a:pt x="37217" y="15663"/>
                    </a:cubicBezTo>
                    <a:cubicBezTo>
                      <a:pt x="37217" y="20947"/>
                      <a:pt x="34315" y="25151"/>
                      <a:pt x="28548" y="28277"/>
                    </a:cubicBezTo>
                    <a:cubicBezTo>
                      <a:pt x="32008" y="29021"/>
                      <a:pt x="34762" y="30658"/>
                      <a:pt x="36808" y="33225"/>
                    </a:cubicBezTo>
                    <a:cubicBezTo>
                      <a:pt x="38854" y="35792"/>
                      <a:pt x="39896" y="38881"/>
                      <a:pt x="39896" y="42527"/>
                    </a:cubicBezTo>
                    <a:cubicBezTo>
                      <a:pt x="39896" y="47810"/>
                      <a:pt x="37961" y="52275"/>
                      <a:pt x="34129" y="55996"/>
                    </a:cubicBezTo>
                    <a:cubicBezTo>
                      <a:pt x="30297" y="59717"/>
                      <a:pt x="25497" y="61577"/>
                      <a:pt x="19767" y="61577"/>
                    </a:cubicBezTo>
                    <a:cubicBezTo>
                      <a:pt x="14335" y="61577"/>
                      <a:pt x="9833" y="60014"/>
                      <a:pt x="6261" y="56889"/>
                    </a:cubicBezTo>
                    <a:cubicBezTo>
                      <a:pt x="2689" y="53763"/>
                      <a:pt x="605" y="49671"/>
                      <a:pt x="47" y="44610"/>
                    </a:cubicBezTo>
                    <a:close/>
                  </a:path>
                </a:pathLst>
              </a:custGeom>
              <a:solidFill>
                <a:srgbClr val="000000"/>
              </a:solidFill>
              <a:ln w="9525" cap="flat">
                <a:noFill/>
                <a:prstDash val="solid"/>
                <a:miter/>
              </a:ln>
            </p:spPr>
            <p:txBody>
              <a:bodyPr rtlCol="0" anchor="ctr"/>
              <a:lstStyle/>
              <a:p>
                <a:endParaRPr lang="en-CA"/>
              </a:p>
            </p:txBody>
          </p:sp>
          <p:sp>
            <p:nvSpPr>
              <p:cNvPr id="291" name="Freeform: Shape 290">
                <a:extLst>
                  <a:ext uri="{FF2B5EF4-FFF2-40B4-BE49-F238E27FC236}">
                    <a16:creationId xmlns:a16="http://schemas.microsoft.com/office/drawing/2014/main" id="{82F98053-6F9C-416C-9616-6AEAFC4C0535}"/>
                  </a:ext>
                </a:extLst>
              </p:cNvPr>
              <p:cNvSpPr/>
              <p:nvPr/>
            </p:nvSpPr>
            <p:spPr>
              <a:xfrm>
                <a:off x="5283881" y="4079560"/>
                <a:ext cx="43122" cy="60238"/>
              </a:xfrm>
              <a:custGeom>
                <a:avLst/>
                <a:gdLst>
                  <a:gd name="connsiteX0" fmla="*/ 24627 w 43122"/>
                  <a:gd name="connsiteY0" fmla="*/ 60535 h 60238"/>
                  <a:gd name="connsiteX1" fmla="*/ 24627 w 43122"/>
                  <a:gd name="connsiteY1" fmla="*/ 48480 h 60238"/>
                  <a:gd name="connsiteX2" fmla="*/ 70 w 43122"/>
                  <a:gd name="connsiteY2" fmla="*/ 48480 h 60238"/>
                  <a:gd name="connsiteX3" fmla="*/ 70 w 43122"/>
                  <a:gd name="connsiteY3" fmla="*/ 38397 h 60238"/>
                  <a:gd name="connsiteX4" fmla="*/ 26078 w 43122"/>
                  <a:gd name="connsiteY4" fmla="*/ 297 h 60238"/>
                  <a:gd name="connsiteX5" fmla="*/ 35752 w 43122"/>
                  <a:gd name="connsiteY5" fmla="*/ 297 h 60238"/>
                  <a:gd name="connsiteX6" fmla="*/ 35752 w 43122"/>
                  <a:gd name="connsiteY6" fmla="*/ 38360 h 60238"/>
                  <a:gd name="connsiteX7" fmla="*/ 43193 w 43122"/>
                  <a:gd name="connsiteY7" fmla="*/ 38360 h 60238"/>
                  <a:gd name="connsiteX8" fmla="*/ 43193 w 43122"/>
                  <a:gd name="connsiteY8" fmla="*/ 48480 h 60238"/>
                  <a:gd name="connsiteX9" fmla="*/ 35752 w 43122"/>
                  <a:gd name="connsiteY9" fmla="*/ 48480 h 60238"/>
                  <a:gd name="connsiteX10" fmla="*/ 35752 w 43122"/>
                  <a:gd name="connsiteY10" fmla="*/ 60535 h 60238"/>
                  <a:gd name="connsiteX11" fmla="*/ 24627 w 43122"/>
                  <a:gd name="connsiteY11" fmla="*/ 60535 h 60238"/>
                  <a:gd name="connsiteX12" fmla="*/ 24627 w 43122"/>
                  <a:gd name="connsiteY12" fmla="*/ 38360 h 60238"/>
                  <a:gd name="connsiteX13" fmla="*/ 24627 w 43122"/>
                  <a:gd name="connsiteY13" fmla="*/ 17859 h 60238"/>
                  <a:gd name="connsiteX14" fmla="*/ 10823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627" y="60535"/>
                    </a:moveTo>
                    <a:lnTo>
                      <a:pt x="24627" y="48480"/>
                    </a:lnTo>
                    <a:lnTo>
                      <a:pt x="70" y="48480"/>
                    </a:lnTo>
                    <a:lnTo>
                      <a:pt x="70" y="38397"/>
                    </a:lnTo>
                    <a:lnTo>
                      <a:pt x="26078" y="297"/>
                    </a:lnTo>
                    <a:lnTo>
                      <a:pt x="35752" y="297"/>
                    </a:lnTo>
                    <a:lnTo>
                      <a:pt x="35752" y="38360"/>
                    </a:lnTo>
                    <a:lnTo>
                      <a:pt x="43193" y="38360"/>
                    </a:lnTo>
                    <a:lnTo>
                      <a:pt x="43193" y="48480"/>
                    </a:lnTo>
                    <a:lnTo>
                      <a:pt x="35752" y="48480"/>
                    </a:lnTo>
                    <a:lnTo>
                      <a:pt x="35752" y="60535"/>
                    </a:lnTo>
                    <a:lnTo>
                      <a:pt x="24627" y="60535"/>
                    </a:lnTo>
                    <a:moveTo>
                      <a:pt x="24627" y="38360"/>
                    </a:moveTo>
                    <a:lnTo>
                      <a:pt x="24627" y="17859"/>
                    </a:lnTo>
                    <a:lnTo>
                      <a:pt x="10823" y="38360"/>
                    </a:lnTo>
                    <a:close/>
                  </a:path>
                </a:pathLst>
              </a:custGeom>
              <a:solidFill>
                <a:srgbClr val="000000"/>
              </a:solidFill>
              <a:ln w="9525" cap="flat">
                <a:noFill/>
                <a:prstDash val="solid"/>
                <a:miter/>
              </a:ln>
            </p:spPr>
            <p:txBody>
              <a:bodyPr rtlCol="0" anchor="ctr"/>
              <a:lstStyle/>
              <a:p>
                <a:endParaRPr lang="en-CA"/>
              </a:p>
            </p:txBody>
          </p:sp>
          <p:sp>
            <p:nvSpPr>
              <p:cNvPr id="292" name="Freeform: Shape 291">
                <a:extLst>
                  <a:ext uri="{FF2B5EF4-FFF2-40B4-BE49-F238E27FC236}">
                    <a16:creationId xmlns:a16="http://schemas.microsoft.com/office/drawing/2014/main" id="{E3188828-D2B8-4490-89EE-3D3B0E24B9EA}"/>
                  </a:ext>
                </a:extLst>
              </p:cNvPr>
              <p:cNvSpPr/>
              <p:nvPr/>
            </p:nvSpPr>
            <p:spPr>
              <a:xfrm>
                <a:off x="5501170" y="4080602"/>
                <a:ext cx="40369" cy="60238"/>
              </a:xfrm>
              <a:custGeom>
                <a:avLst/>
                <a:gdLst>
                  <a:gd name="connsiteX0" fmla="*/ 93 w 40369"/>
                  <a:gd name="connsiteY0" fmla="*/ 44052 h 60238"/>
                  <a:gd name="connsiteX1" fmla="*/ 11552 w 40369"/>
                  <a:gd name="connsiteY1" fmla="*/ 42862 h 60238"/>
                  <a:gd name="connsiteX2" fmla="*/ 14454 w 40369"/>
                  <a:gd name="connsiteY2" fmla="*/ 49038 h 60238"/>
                  <a:gd name="connsiteX3" fmla="*/ 20036 w 40369"/>
                  <a:gd name="connsiteY3" fmla="*/ 51308 h 60238"/>
                  <a:gd name="connsiteX4" fmla="*/ 26137 w 40369"/>
                  <a:gd name="connsiteY4" fmla="*/ 48368 h 60238"/>
                  <a:gd name="connsiteX5" fmla="*/ 28630 w 40369"/>
                  <a:gd name="connsiteY5" fmla="*/ 39550 h 60238"/>
                  <a:gd name="connsiteX6" fmla="*/ 26137 w 40369"/>
                  <a:gd name="connsiteY6" fmla="*/ 31290 h 60238"/>
                  <a:gd name="connsiteX7" fmla="*/ 19701 w 40369"/>
                  <a:gd name="connsiteY7" fmla="*/ 28500 h 60238"/>
                  <a:gd name="connsiteX8" fmla="*/ 10808 w 40369"/>
                  <a:gd name="connsiteY8" fmla="*/ 32890 h 60238"/>
                  <a:gd name="connsiteX9" fmla="*/ 1506 w 40369"/>
                  <a:gd name="connsiteY9" fmla="*/ 31551 h 60238"/>
                  <a:gd name="connsiteX10" fmla="*/ 7385 w 40369"/>
                  <a:gd name="connsiteY10" fmla="*/ 297 h 60238"/>
                  <a:gd name="connsiteX11" fmla="*/ 37783 w 40369"/>
                  <a:gd name="connsiteY11" fmla="*/ 297 h 60238"/>
                  <a:gd name="connsiteX12" fmla="*/ 37783 w 40369"/>
                  <a:gd name="connsiteY12" fmla="*/ 11087 h 60238"/>
                  <a:gd name="connsiteX13" fmla="*/ 16092 w 40369"/>
                  <a:gd name="connsiteY13" fmla="*/ 11087 h 60238"/>
                  <a:gd name="connsiteX14" fmla="*/ 14306 w 40369"/>
                  <a:gd name="connsiteY14" fmla="*/ 21282 h 60238"/>
                  <a:gd name="connsiteX15" fmla="*/ 22156 w 40369"/>
                  <a:gd name="connsiteY15" fmla="*/ 19347 h 60238"/>
                  <a:gd name="connsiteX16" fmla="*/ 35142 w 40369"/>
                  <a:gd name="connsiteY16" fmla="*/ 24891 h 60238"/>
                  <a:gd name="connsiteX17" fmla="*/ 40462 w 40369"/>
                  <a:gd name="connsiteY17" fmla="*/ 39364 h 60238"/>
                  <a:gd name="connsiteX18" fmla="*/ 36146 w 40369"/>
                  <a:gd name="connsiteY18" fmla="*/ 52573 h 60238"/>
                  <a:gd name="connsiteX19" fmla="*/ 19887 w 40369"/>
                  <a:gd name="connsiteY19" fmla="*/ 60535 h 60238"/>
                  <a:gd name="connsiteX20" fmla="*/ 6343 w 40369"/>
                  <a:gd name="connsiteY20" fmla="*/ 56070 h 60238"/>
                  <a:gd name="connsiteX21" fmla="*/ 93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93" y="44052"/>
                    </a:moveTo>
                    <a:lnTo>
                      <a:pt x="11552" y="42862"/>
                    </a:lnTo>
                    <a:cubicBezTo>
                      <a:pt x="11887" y="45466"/>
                      <a:pt x="12855" y="47513"/>
                      <a:pt x="14454" y="49038"/>
                    </a:cubicBezTo>
                    <a:cubicBezTo>
                      <a:pt x="16054" y="50564"/>
                      <a:pt x="17915" y="51308"/>
                      <a:pt x="20036" y="51308"/>
                    </a:cubicBezTo>
                    <a:cubicBezTo>
                      <a:pt x="22417" y="51308"/>
                      <a:pt x="24463" y="50340"/>
                      <a:pt x="26137" y="48368"/>
                    </a:cubicBezTo>
                    <a:cubicBezTo>
                      <a:pt x="27775" y="46434"/>
                      <a:pt x="28630" y="43494"/>
                      <a:pt x="28630" y="39550"/>
                    </a:cubicBezTo>
                    <a:cubicBezTo>
                      <a:pt x="28630" y="35867"/>
                      <a:pt x="27812" y="33114"/>
                      <a:pt x="26137" y="31290"/>
                    </a:cubicBezTo>
                    <a:cubicBezTo>
                      <a:pt x="24500" y="29430"/>
                      <a:pt x="22342" y="28500"/>
                      <a:pt x="19701" y="28500"/>
                    </a:cubicBezTo>
                    <a:cubicBezTo>
                      <a:pt x="16389" y="28500"/>
                      <a:pt x="13450" y="29988"/>
                      <a:pt x="10808" y="32890"/>
                    </a:cubicBezTo>
                    <a:lnTo>
                      <a:pt x="1506" y="31551"/>
                    </a:lnTo>
                    <a:lnTo>
                      <a:pt x="7385" y="297"/>
                    </a:lnTo>
                    <a:lnTo>
                      <a:pt x="37783" y="297"/>
                    </a:lnTo>
                    <a:lnTo>
                      <a:pt x="37783" y="11087"/>
                    </a:lnTo>
                    <a:lnTo>
                      <a:pt x="16092" y="11087"/>
                    </a:lnTo>
                    <a:lnTo>
                      <a:pt x="14306" y="21282"/>
                    </a:lnTo>
                    <a:cubicBezTo>
                      <a:pt x="16873" y="19979"/>
                      <a:pt x="19477" y="19347"/>
                      <a:pt x="22156" y="19347"/>
                    </a:cubicBezTo>
                    <a:cubicBezTo>
                      <a:pt x="27254" y="19347"/>
                      <a:pt x="31570" y="21207"/>
                      <a:pt x="35142" y="24891"/>
                    </a:cubicBezTo>
                    <a:cubicBezTo>
                      <a:pt x="38676" y="28611"/>
                      <a:pt x="40462" y="33448"/>
                      <a:pt x="40462" y="39364"/>
                    </a:cubicBezTo>
                    <a:cubicBezTo>
                      <a:pt x="40462" y="44313"/>
                      <a:pt x="39011" y="48703"/>
                      <a:pt x="36146" y="52573"/>
                    </a:cubicBezTo>
                    <a:cubicBezTo>
                      <a:pt x="32239" y="57856"/>
                      <a:pt x="26844" y="60535"/>
                      <a:pt x="19887" y="60535"/>
                    </a:cubicBezTo>
                    <a:cubicBezTo>
                      <a:pt x="14380" y="60535"/>
                      <a:pt x="9841" y="59047"/>
                      <a:pt x="6343" y="56070"/>
                    </a:cubicBezTo>
                    <a:cubicBezTo>
                      <a:pt x="2883" y="53094"/>
                      <a:pt x="762" y="49075"/>
                      <a:pt x="93" y="44052"/>
                    </a:cubicBezTo>
                    <a:close/>
                  </a:path>
                </a:pathLst>
              </a:custGeom>
              <a:solidFill>
                <a:srgbClr val="000000"/>
              </a:solidFill>
              <a:ln w="9525" cap="flat">
                <a:noFill/>
                <a:prstDash val="solid"/>
                <a:miter/>
              </a:ln>
            </p:spPr>
            <p:txBody>
              <a:bodyPr rtlCol="0" anchor="ctr"/>
              <a:lstStyle/>
              <a:p>
                <a:endParaRPr lang="en-CA"/>
              </a:p>
            </p:txBody>
          </p:sp>
          <p:sp>
            <p:nvSpPr>
              <p:cNvPr id="293" name="Freeform: Shape 292">
                <a:extLst>
                  <a:ext uri="{FF2B5EF4-FFF2-40B4-BE49-F238E27FC236}">
                    <a16:creationId xmlns:a16="http://schemas.microsoft.com/office/drawing/2014/main" id="{9B7161B6-3CF7-48BF-B177-D8F6CC714D75}"/>
                  </a:ext>
                </a:extLst>
              </p:cNvPr>
              <p:cNvSpPr/>
              <p:nvPr/>
            </p:nvSpPr>
            <p:spPr>
              <a:xfrm>
                <a:off x="5716155" y="4079560"/>
                <a:ext cx="40071" cy="61279"/>
              </a:xfrm>
              <a:custGeom>
                <a:avLst/>
                <a:gdLst>
                  <a:gd name="connsiteX0" fmla="*/ 39071 w 40071"/>
                  <a:gd name="connsiteY0" fmla="*/ 15217 h 61279"/>
                  <a:gd name="connsiteX1" fmla="*/ 27946 w 40071"/>
                  <a:gd name="connsiteY1" fmla="*/ 16445 h 61279"/>
                  <a:gd name="connsiteX2" fmla="*/ 25825 w 40071"/>
                  <a:gd name="connsiteY2" fmla="*/ 11385 h 61279"/>
                  <a:gd name="connsiteX3" fmla="*/ 21360 w 40071"/>
                  <a:gd name="connsiteY3" fmla="*/ 9748 h 61279"/>
                  <a:gd name="connsiteX4" fmla="*/ 15184 w 40071"/>
                  <a:gd name="connsiteY4" fmla="*/ 13022 h 61279"/>
                  <a:gd name="connsiteX5" fmla="*/ 12021 w 40071"/>
                  <a:gd name="connsiteY5" fmla="*/ 26640 h 61279"/>
                  <a:gd name="connsiteX6" fmla="*/ 22700 w 40071"/>
                  <a:gd name="connsiteY6" fmla="*/ 21579 h 61279"/>
                  <a:gd name="connsiteX7" fmla="*/ 35053 w 40071"/>
                  <a:gd name="connsiteY7" fmla="*/ 27049 h 61279"/>
                  <a:gd name="connsiteX8" fmla="*/ 40187 w 40071"/>
                  <a:gd name="connsiteY8" fmla="*/ 41225 h 61279"/>
                  <a:gd name="connsiteX9" fmla="*/ 34755 w 40071"/>
                  <a:gd name="connsiteY9" fmla="*/ 55996 h 61279"/>
                  <a:gd name="connsiteX10" fmla="*/ 20877 w 40071"/>
                  <a:gd name="connsiteY10" fmla="*/ 61577 h 61279"/>
                  <a:gd name="connsiteX11" fmla="*/ 5957 w 40071"/>
                  <a:gd name="connsiteY11" fmla="*/ 54508 h 61279"/>
                  <a:gd name="connsiteX12" fmla="*/ 115 w 40071"/>
                  <a:gd name="connsiteY12" fmla="*/ 31365 h 61279"/>
                  <a:gd name="connsiteX13" fmla="*/ 6217 w 40071"/>
                  <a:gd name="connsiteY13" fmla="*/ 7590 h 61279"/>
                  <a:gd name="connsiteX14" fmla="*/ 22030 w 40071"/>
                  <a:gd name="connsiteY14" fmla="*/ 297 h 61279"/>
                  <a:gd name="connsiteX15" fmla="*/ 33341 w 40071"/>
                  <a:gd name="connsiteY15" fmla="*/ 4129 h 61279"/>
                  <a:gd name="connsiteX16" fmla="*/ 39071 w 40071"/>
                  <a:gd name="connsiteY16" fmla="*/ 15217 h 61279"/>
                  <a:gd name="connsiteX17" fmla="*/ 12989 w 40071"/>
                  <a:gd name="connsiteY17" fmla="*/ 40332 h 61279"/>
                  <a:gd name="connsiteX18" fmla="*/ 15593 w 40071"/>
                  <a:gd name="connsiteY18" fmla="*/ 48964 h 61279"/>
                  <a:gd name="connsiteX19" fmla="*/ 21472 w 40071"/>
                  <a:gd name="connsiteY19" fmla="*/ 52015 h 61279"/>
                  <a:gd name="connsiteX20" fmla="*/ 26793 w 40071"/>
                  <a:gd name="connsiteY20" fmla="*/ 49522 h 61279"/>
                  <a:gd name="connsiteX21" fmla="*/ 28913 w 40071"/>
                  <a:gd name="connsiteY21" fmla="*/ 41336 h 61279"/>
                  <a:gd name="connsiteX22" fmla="*/ 26644 w 40071"/>
                  <a:gd name="connsiteY22" fmla="*/ 32779 h 61279"/>
                  <a:gd name="connsiteX23" fmla="*/ 20877 w 40071"/>
                  <a:gd name="connsiteY23" fmla="*/ 30025 h 61279"/>
                  <a:gd name="connsiteX24" fmla="*/ 15296 w 40071"/>
                  <a:gd name="connsiteY24" fmla="*/ 32630 h 61279"/>
                  <a:gd name="connsiteX25" fmla="*/ 12989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071" y="15217"/>
                    </a:moveTo>
                    <a:lnTo>
                      <a:pt x="27946" y="16445"/>
                    </a:lnTo>
                    <a:cubicBezTo>
                      <a:pt x="27648" y="14175"/>
                      <a:pt x="26941" y="12464"/>
                      <a:pt x="25825" y="11385"/>
                    </a:cubicBezTo>
                    <a:cubicBezTo>
                      <a:pt x="24672" y="10306"/>
                      <a:pt x="23184" y="9748"/>
                      <a:pt x="21360" y="9748"/>
                    </a:cubicBezTo>
                    <a:cubicBezTo>
                      <a:pt x="18905" y="9748"/>
                      <a:pt x="16858" y="10827"/>
                      <a:pt x="15184" y="13022"/>
                    </a:cubicBezTo>
                    <a:cubicBezTo>
                      <a:pt x="13510" y="15217"/>
                      <a:pt x="12468" y="19756"/>
                      <a:pt x="12021" y="26640"/>
                    </a:cubicBezTo>
                    <a:cubicBezTo>
                      <a:pt x="14886" y="23254"/>
                      <a:pt x="18421" y="21579"/>
                      <a:pt x="22700" y="21579"/>
                    </a:cubicBezTo>
                    <a:cubicBezTo>
                      <a:pt x="27500" y="21579"/>
                      <a:pt x="31629" y="23403"/>
                      <a:pt x="35053" y="27049"/>
                    </a:cubicBezTo>
                    <a:cubicBezTo>
                      <a:pt x="38476" y="30695"/>
                      <a:pt x="40187" y="35420"/>
                      <a:pt x="40187" y="41225"/>
                    </a:cubicBezTo>
                    <a:cubicBezTo>
                      <a:pt x="40187" y="47364"/>
                      <a:pt x="38364" y="52275"/>
                      <a:pt x="34755" y="55996"/>
                    </a:cubicBezTo>
                    <a:cubicBezTo>
                      <a:pt x="31183" y="59717"/>
                      <a:pt x="26532" y="61577"/>
                      <a:pt x="20877" y="61577"/>
                    </a:cubicBezTo>
                    <a:cubicBezTo>
                      <a:pt x="14849" y="61577"/>
                      <a:pt x="9863" y="59196"/>
                      <a:pt x="5957" y="54508"/>
                    </a:cubicBezTo>
                    <a:cubicBezTo>
                      <a:pt x="2050" y="49782"/>
                      <a:pt x="115" y="42080"/>
                      <a:pt x="115" y="31365"/>
                    </a:cubicBezTo>
                    <a:cubicBezTo>
                      <a:pt x="115" y="20352"/>
                      <a:pt x="2124" y="12426"/>
                      <a:pt x="6217" y="7590"/>
                    </a:cubicBezTo>
                    <a:cubicBezTo>
                      <a:pt x="10273" y="2715"/>
                      <a:pt x="15556" y="297"/>
                      <a:pt x="22030" y="297"/>
                    </a:cubicBezTo>
                    <a:cubicBezTo>
                      <a:pt x="26607" y="297"/>
                      <a:pt x="30364" y="1562"/>
                      <a:pt x="33341" y="4129"/>
                    </a:cubicBezTo>
                    <a:cubicBezTo>
                      <a:pt x="36355" y="6659"/>
                      <a:pt x="38252" y="10380"/>
                      <a:pt x="39071" y="15217"/>
                    </a:cubicBezTo>
                    <a:moveTo>
                      <a:pt x="12989" y="40332"/>
                    </a:moveTo>
                    <a:cubicBezTo>
                      <a:pt x="12989" y="44052"/>
                      <a:pt x="13845" y="46955"/>
                      <a:pt x="15593" y="48964"/>
                    </a:cubicBezTo>
                    <a:cubicBezTo>
                      <a:pt x="17305" y="51010"/>
                      <a:pt x="19240" y="52015"/>
                      <a:pt x="21472" y="52015"/>
                    </a:cubicBezTo>
                    <a:cubicBezTo>
                      <a:pt x="23593" y="52015"/>
                      <a:pt x="25379" y="51196"/>
                      <a:pt x="26793" y="49522"/>
                    </a:cubicBezTo>
                    <a:cubicBezTo>
                      <a:pt x="28206" y="47848"/>
                      <a:pt x="28913" y="45131"/>
                      <a:pt x="28913" y="41336"/>
                    </a:cubicBezTo>
                    <a:cubicBezTo>
                      <a:pt x="28913" y="37430"/>
                      <a:pt x="28169" y="34565"/>
                      <a:pt x="26644" y="32779"/>
                    </a:cubicBezTo>
                    <a:cubicBezTo>
                      <a:pt x="25081" y="30956"/>
                      <a:pt x="23184" y="30025"/>
                      <a:pt x="20877" y="30025"/>
                    </a:cubicBezTo>
                    <a:cubicBezTo>
                      <a:pt x="18681" y="30025"/>
                      <a:pt x="16821" y="30918"/>
                      <a:pt x="15296" y="32630"/>
                    </a:cubicBezTo>
                    <a:cubicBezTo>
                      <a:pt x="13770" y="34379"/>
                      <a:pt x="12989" y="36946"/>
                      <a:pt x="12989" y="40332"/>
                    </a:cubicBezTo>
                    <a:close/>
                  </a:path>
                </a:pathLst>
              </a:custGeom>
              <a:solidFill>
                <a:srgbClr val="000000"/>
              </a:solidFill>
              <a:ln w="9525" cap="flat">
                <a:noFill/>
                <a:prstDash val="solid"/>
                <a:miter/>
              </a:ln>
            </p:spPr>
            <p:txBody>
              <a:bodyPr rtlCol="0" anchor="ctr"/>
              <a:lstStyle/>
              <a:p>
                <a:endParaRPr lang="en-CA"/>
              </a:p>
            </p:txBody>
          </p:sp>
          <p:sp>
            <p:nvSpPr>
              <p:cNvPr id="294" name="Freeform: Shape 293">
                <a:extLst>
                  <a:ext uri="{FF2B5EF4-FFF2-40B4-BE49-F238E27FC236}">
                    <a16:creationId xmlns:a16="http://schemas.microsoft.com/office/drawing/2014/main" id="{CD584347-CFE4-4B77-AB27-7302B624CD58}"/>
                  </a:ext>
                </a:extLst>
              </p:cNvPr>
              <p:cNvSpPr/>
              <p:nvPr/>
            </p:nvSpPr>
            <p:spPr>
              <a:xfrm>
                <a:off x="5931287" y="4080602"/>
                <a:ext cx="39327" cy="59196"/>
              </a:xfrm>
              <a:custGeom>
                <a:avLst/>
                <a:gdLst>
                  <a:gd name="connsiteX0" fmla="*/ 138 w 39327"/>
                  <a:gd name="connsiteY0" fmla="*/ 10975 h 59196"/>
                  <a:gd name="connsiteX1" fmla="*/ 138 w 39327"/>
                  <a:gd name="connsiteY1" fmla="*/ 297 h 59196"/>
                  <a:gd name="connsiteX2" fmla="*/ 39466 w 39327"/>
                  <a:gd name="connsiteY2" fmla="*/ 297 h 59196"/>
                  <a:gd name="connsiteX3" fmla="*/ 39466 w 39327"/>
                  <a:gd name="connsiteY3" fmla="*/ 8668 h 59196"/>
                  <a:gd name="connsiteX4" fmla="*/ 29568 w 39327"/>
                  <a:gd name="connsiteY4" fmla="*/ 22398 h 59196"/>
                  <a:gd name="connsiteX5" fmla="*/ 21867 w 39327"/>
                  <a:gd name="connsiteY5" fmla="*/ 41448 h 59196"/>
                  <a:gd name="connsiteX6" fmla="*/ 19262 w 39327"/>
                  <a:gd name="connsiteY6" fmla="*/ 59493 h 59196"/>
                  <a:gd name="connsiteX7" fmla="*/ 8174 w 39327"/>
                  <a:gd name="connsiteY7" fmla="*/ 59493 h 59196"/>
                  <a:gd name="connsiteX8" fmla="*/ 13309 w 39327"/>
                  <a:gd name="connsiteY8" fmla="*/ 34118 h 59196"/>
                  <a:gd name="connsiteX9" fmla="*/ 26294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38" y="10975"/>
                    </a:moveTo>
                    <a:lnTo>
                      <a:pt x="138" y="297"/>
                    </a:lnTo>
                    <a:lnTo>
                      <a:pt x="39466" y="297"/>
                    </a:lnTo>
                    <a:lnTo>
                      <a:pt x="39466" y="8668"/>
                    </a:lnTo>
                    <a:cubicBezTo>
                      <a:pt x="36229" y="11868"/>
                      <a:pt x="32917" y="16445"/>
                      <a:pt x="29568" y="22398"/>
                    </a:cubicBezTo>
                    <a:cubicBezTo>
                      <a:pt x="26183" y="28388"/>
                      <a:pt x="23653" y="34751"/>
                      <a:pt x="21867" y="41448"/>
                    </a:cubicBezTo>
                    <a:cubicBezTo>
                      <a:pt x="20118" y="48182"/>
                      <a:pt x="19262" y="54210"/>
                      <a:pt x="19262" y="59493"/>
                    </a:cubicBezTo>
                    <a:lnTo>
                      <a:pt x="8174" y="59493"/>
                    </a:lnTo>
                    <a:cubicBezTo>
                      <a:pt x="8398" y="51196"/>
                      <a:pt x="10109" y="42750"/>
                      <a:pt x="13309" y="34118"/>
                    </a:cubicBezTo>
                    <a:cubicBezTo>
                      <a:pt x="16546" y="25486"/>
                      <a:pt x="20862" y="17784"/>
                      <a:pt x="26294" y="10975"/>
                    </a:cubicBezTo>
                    <a:close/>
                  </a:path>
                </a:pathLst>
              </a:custGeom>
              <a:solidFill>
                <a:srgbClr val="000000"/>
              </a:solidFill>
              <a:ln w="9525" cap="flat">
                <a:noFill/>
                <a:prstDash val="solid"/>
                <a:miter/>
              </a:ln>
            </p:spPr>
            <p:txBody>
              <a:bodyPr rtlCol="0" anchor="ctr"/>
              <a:lstStyle/>
              <a:p>
                <a:endParaRPr lang="en-CA"/>
              </a:p>
            </p:txBody>
          </p:sp>
          <p:sp>
            <p:nvSpPr>
              <p:cNvPr id="295" name="Freeform: Shape 294">
                <a:extLst>
                  <a:ext uri="{FF2B5EF4-FFF2-40B4-BE49-F238E27FC236}">
                    <a16:creationId xmlns:a16="http://schemas.microsoft.com/office/drawing/2014/main" id="{8B97030A-D7E0-4312-8477-802C8A6F16E9}"/>
                  </a:ext>
                </a:extLst>
              </p:cNvPr>
              <p:cNvSpPr/>
              <p:nvPr/>
            </p:nvSpPr>
            <p:spPr>
              <a:xfrm>
                <a:off x="6146261" y="4079560"/>
                <a:ext cx="39476" cy="61317"/>
              </a:xfrm>
              <a:custGeom>
                <a:avLst/>
                <a:gdLst>
                  <a:gd name="connsiteX0" fmla="*/ 10206 w 39476"/>
                  <a:gd name="connsiteY0" fmla="*/ 28165 h 61317"/>
                  <a:gd name="connsiteX1" fmla="*/ 3695 w 39476"/>
                  <a:gd name="connsiteY1" fmla="*/ 22993 h 61317"/>
                  <a:gd name="connsiteX2" fmla="*/ 1686 w 39476"/>
                  <a:gd name="connsiteY2" fmla="*/ 15775 h 61317"/>
                  <a:gd name="connsiteX3" fmla="*/ 6374 w 39476"/>
                  <a:gd name="connsiteY3" fmla="*/ 4650 h 61317"/>
                  <a:gd name="connsiteX4" fmla="*/ 19694 w 39476"/>
                  <a:gd name="connsiteY4" fmla="*/ 297 h 61317"/>
                  <a:gd name="connsiteX5" fmla="*/ 32977 w 39476"/>
                  <a:gd name="connsiteY5" fmla="*/ 4650 h 61317"/>
                  <a:gd name="connsiteX6" fmla="*/ 37702 w 39476"/>
                  <a:gd name="connsiteY6" fmla="*/ 15775 h 61317"/>
                  <a:gd name="connsiteX7" fmla="*/ 35544 w 39476"/>
                  <a:gd name="connsiteY7" fmla="*/ 23179 h 61317"/>
                  <a:gd name="connsiteX8" fmla="*/ 29442 w 39476"/>
                  <a:gd name="connsiteY8" fmla="*/ 28165 h 61317"/>
                  <a:gd name="connsiteX9" fmla="*/ 37032 w 39476"/>
                  <a:gd name="connsiteY9" fmla="*/ 34007 h 61317"/>
                  <a:gd name="connsiteX10" fmla="*/ 39637 w 39476"/>
                  <a:gd name="connsiteY10" fmla="*/ 42899 h 61317"/>
                  <a:gd name="connsiteX11" fmla="*/ 34316 w 39476"/>
                  <a:gd name="connsiteY11" fmla="*/ 56405 h 61317"/>
                  <a:gd name="connsiteX12" fmla="*/ 20215 w 39476"/>
                  <a:gd name="connsiteY12" fmla="*/ 61614 h 61317"/>
                  <a:gd name="connsiteX13" fmla="*/ 6597 w 39476"/>
                  <a:gd name="connsiteY13" fmla="*/ 57298 h 61317"/>
                  <a:gd name="connsiteX14" fmla="*/ 160 w 39476"/>
                  <a:gd name="connsiteY14" fmla="*/ 43383 h 61317"/>
                  <a:gd name="connsiteX15" fmla="*/ 2579 w 39476"/>
                  <a:gd name="connsiteY15" fmla="*/ 34453 h 61317"/>
                  <a:gd name="connsiteX16" fmla="*/ 10206 w 39476"/>
                  <a:gd name="connsiteY16" fmla="*/ 28165 h 61317"/>
                  <a:gd name="connsiteX17" fmla="*/ 12587 w 39476"/>
                  <a:gd name="connsiteY17" fmla="*/ 16594 h 61317"/>
                  <a:gd name="connsiteX18" fmla="*/ 14522 w 39476"/>
                  <a:gd name="connsiteY18" fmla="*/ 21951 h 61317"/>
                  <a:gd name="connsiteX19" fmla="*/ 19694 w 39476"/>
                  <a:gd name="connsiteY19" fmla="*/ 23849 h 61317"/>
                  <a:gd name="connsiteX20" fmla="*/ 24940 w 39476"/>
                  <a:gd name="connsiteY20" fmla="*/ 21914 h 61317"/>
                  <a:gd name="connsiteX21" fmla="*/ 26912 w 39476"/>
                  <a:gd name="connsiteY21" fmla="*/ 16556 h 61317"/>
                  <a:gd name="connsiteX22" fmla="*/ 24940 w 39476"/>
                  <a:gd name="connsiteY22" fmla="*/ 11347 h 61317"/>
                  <a:gd name="connsiteX23" fmla="*/ 19806 w 39476"/>
                  <a:gd name="connsiteY23" fmla="*/ 9413 h 61317"/>
                  <a:gd name="connsiteX24" fmla="*/ 14522 w 39476"/>
                  <a:gd name="connsiteY24" fmla="*/ 11385 h 61317"/>
                  <a:gd name="connsiteX25" fmla="*/ 12587 w 39476"/>
                  <a:gd name="connsiteY25" fmla="*/ 16594 h 61317"/>
                  <a:gd name="connsiteX26" fmla="*/ 11509 w 39476"/>
                  <a:gd name="connsiteY26" fmla="*/ 42266 h 61317"/>
                  <a:gd name="connsiteX27" fmla="*/ 13927 w 39476"/>
                  <a:gd name="connsiteY27" fmla="*/ 49671 h 61317"/>
                  <a:gd name="connsiteX28" fmla="*/ 20029 w 39476"/>
                  <a:gd name="connsiteY28" fmla="*/ 52350 h 61317"/>
                  <a:gd name="connsiteX29" fmla="*/ 25908 w 39476"/>
                  <a:gd name="connsiteY29" fmla="*/ 49782 h 61317"/>
                  <a:gd name="connsiteX30" fmla="*/ 28252 w 39476"/>
                  <a:gd name="connsiteY30" fmla="*/ 42415 h 61317"/>
                  <a:gd name="connsiteX31" fmla="*/ 25870 w 39476"/>
                  <a:gd name="connsiteY31" fmla="*/ 35644 h 61317"/>
                  <a:gd name="connsiteX32" fmla="*/ 19843 w 39476"/>
                  <a:gd name="connsiteY32" fmla="*/ 33076 h 61317"/>
                  <a:gd name="connsiteX33" fmla="*/ 13592 w 39476"/>
                  <a:gd name="connsiteY33" fmla="*/ 35979 h 61317"/>
                  <a:gd name="connsiteX34" fmla="*/ 11509 w 39476"/>
                  <a:gd name="connsiteY34" fmla="*/ 42266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206" y="28165"/>
                    </a:moveTo>
                    <a:cubicBezTo>
                      <a:pt x="7230" y="26900"/>
                      <a:pt x="5072" y="25188"/>
                      <a:pt x="3695" y="22993"/>
                    </a:cubicBezTo>
                    <a:cubicBezTo>
                      <a:pt x="2356" y="20798"/>
                      <a:pt x="1686" y="18380"/>
                      <a:pt x="1686" y="15775"/>
                    </a:cubicBezTo>
                    <a:cubicBezTo>
                      <a:pt x="1686" y="11273"/>
                      <a:pt x="3249" y="7590"/>
                      <a:pt x="6374" y="4650"/>
                    </a:cubicBezTo>
                    <a:cubicBezTo>
                      <a:pt x="9499" y="1748"/>
                      <a:pt x="13927" y="297"/>
                      <a:pt x="19694" y="297"/>
                    </a:cubicBezTo>
                    <a:cubicBezTo>
                      <a:pt x="25387" y="297"/>
                      <a:pt x="29814" y="1748"/>
                      <a:pt x="32977" y="4650"/>
                    </a:cubicBezTo>
                    <a:cubicBezTo>
                      <a:pt x="36139" y="7590"/>
                      <a:pt x="37702" y="11273"/>
                      <a:pt x="37702" y="15775"/>
                    </a:cubicBezTo>
                    <a:cubicBezTo>
                      <a:pt x="37702" y="18528"/>
                      <a:pt x="36995" y="21021"/>
                      <a:pt x="35544" y="23179"/>
                    </a:cubicBezTo>
                    <a:cubicBezTo>
                      <a:pt x="34093" y="25374"/>
                      <a:pt x="32047" y="27012"/>
                      <a:pt x="29442" y="28165"/>
                    </a:cubicBezTo>
                    <a:cubicBezTo>
                      <a:pt x="32754" y="29505"/>
                      <a:pt x="35284" y="31439"/>
                      <a:pt x="37032" y="34007"/>
                    </a:cubicBezTo>
                    <a:cubicBezTo>
                      <a:pt x="38744" y="36574"/>
                      <a:pt x="39637" y="39550"/>
                      <a:pt x="39637" y="42899"/>
                    </a:cubicBezTo>
                    <a:cubicBezTo>
                      <a:pt x="39637" y="48443"/>
                      <a:pt x="37851" y="52945"/>
                      <a:pt x="34316" y="56405"/>
                    </a:cubicBezTo>
                    <a:cubicBezTo>
                      <a:pt x="30782" y="59865"/>
                      <a:pt x="26094" y="61614"/>
                      <a:pt x="20215" y="61614"/>
                    </a:cubicBezTo>
                    <a:cubicBezTo>
                      <a:pt x="14783" y="61614"/>
                      <a:pt x="10243" y="60163"/>
                      <a:pt x="6597" y="57298"/>
                    </a:cubicBezTo>
                    <a:cubicBezTo>
                      <a:pt x="2318" y="53912"/>
                      <a:pt x="160" y="49299"/>
                      <a:pt x="160" y="43383"/>
                    </a:cubicBezTo>
                    <a:cubicBezTo>
                      <a:pt x="160" y="40146"/>
                      <a:pt x="979" y="37169"/>
                      <a:pt x="2579" y="34453"/>
                    </a:cubicBezTo>
                    <a:cubicBezTo>
                      <a:pt x="4179" y="31737"/>
                      <a:pt x="6746" y="29616"/>
                      <a:pt x="10206" y="28165"/>
                    </a:cubicBezTo>
                    <a:moveTo>
                      <a:pt x="12587" y="16594"/>
                    </a:moveTo>
                    <a:cubicBezTo>
                      <a:pt x="12587" y="18863"/>
                      <a:pt x="13220" y="20649"/>
                      <a:pt x="14522" y="21951"/>
                    </a:cubicBezTo>
                    <a:cubicBezTo>
                      <a:pt x="15824" y="23216"/>
                      <a:pt x="17536" y="23849"/>
                      <a:pt x="19694" y="23849"/>
                    </a:cubicBezTo>
                    <a:cubicBezTo>
                      <a:pt x="21889" y="23849"/>
                      <a:pt x="23638" y="23216"/>
                      <a:pt x="24940" y="21914"/>
                    </a:cubicBezTo>
                    <a:cubicBezTo>
                      <a:pt x="26242" y="20612"/>
                      <a:pt x="26912" y="18826"/>
                      <a:pt x="26912" y="16556"/>
                    </a:cubicBezTo>
                    <a:cubicBezTo>
                      <a:pt x="26912" y="14398"/>
                      <a:pt x="26242" y="12650"/>
                      <a:pt x="24940" y="11347"/>
                    </a:cubicBezTo>
                    <a:cubicBezTo>
                      <a:pt x="23675" y="10082"/>
                      <a:pt x="21926" y="9413"/>
                      <a:pt x="19806" y="9413"/>
                    </a:cubicBezTo>
                    <a:cubicBezTo>
                      <a:pt x="17610" y="9413"/>
                      <a:pt x="15862" y="10082"/>
                      <a:pt x="14522" y="11385"/>
                    </a:cubicBezTo>
                    <a:cubicBezTo>
                      <a:pt x="13220" y="12687"/>
                      <a:pt x="12587" y="14436"/>
                      <a:pt x="12587" y="16594"/>
                    </a:cubicBezTo>
                    <a:moveTo>
                      <a:pt x="11509" y="42266"/>
                    </a:moveTo>
                    <a:cubicBezTo>
                      <a:pt x="11509" y="45429"/>
                      <a:pt x="12327" y="47922"/>
                      <a:pt x="13927" y="49671"/>
                    </a:cubicBezTo>
                    <a:cubicBezTo>
                      <a:pt x="15564" y="51457"/>
                      <a:pt x="17610" y="52350"/>
                      <a:pt x="20029" y="52350"/>
                    </a:cubicBezTo>
                    <a:cubicBezTo>
                      <a:pt x="22410" y="52350"/>
                      <a:pt x="24345" y="51494"/>
                      <a:pt x="25908" y="49782"/>
                    </a:cubicBezTo>
                    <a:cubicBezTo>
                      <a:pt x="27470" y="48071"/>
                      <a:pt x="28252" y="45615"/>
                      <a:pt x="28252" y="42415"/>
                    </a:cubicBezTo>
                    <a:cubicBezTo>
                      <a:pt x="28252" y="39588"/>
                      <a:pt x="27470" y="37318"/>
                      <a:pt x="25870" y="35644"/>
                    </a:cubicBezTo>
                    <a:cubicBezTo>
                      <a:pt x="24308" y="33932"/>
                      <a:pt x="22299" y="33076"/>
                      <a:pt x="19843" y="33076"/>
                    </a:cubicBezTo>
                    <a:cubicBezTo>
                      <a:pt x="17052" y="33076"/>
                      <a:pt x="14969" y="34044"/>
                      <a:pt x="13592" y="35979"/>
                    </a:cubicBezTo>
                    <a:cubicBezTo>
                      <a:pt x="12215" y="37913"/>
                      <a:pt x="11509" y="40034"/>
                      <a:pt x="11509" y="42266"/>
                    </a:cubicBezTo>
                    <a:close/>
                  </a:path>
                </a:pathLst>
              </a:custGeom>
              <a:solidFill>
                <a:srgbClr val="000000"/>
              </a:solidFill>
              <a:ln w="9525" cap="flat">
                <a:noFill/>
                <a:prstDash val="solid"/>
                <a:miter/>
              </a:ln>
            </p:spPr>
            <p:txBody>
              <a:bodyPr rtlCol="0" anchor="ctr"/>
              <a:lstStyle/>
              <a:p>
                <a:endParaRPr lang="en-CA"/>
              </a:p>
            </p:txBody>
          </p:sp>
          <p:sp>
            <p:nvSpPr>
              <p:cNvPr id="296" name="Freeform: Shape 295">
                <a:extLst>
                  <a:ext uri="{FF2B5EF4-FFF2-40B4-BE49-F238E27FC236}">
                    <a16:creationId xmlns:a16="http://schemas.microsoft.com/office/drawing/2014/main" id="{B865F6A3-38C5-4A0E-9A89-A68A4A137590}"/>
                  </a:ext>
                </a:extLst>
              </p:cNvPr>
              <p:cNvSpPr/>
              <p:nvPr/>
            </p:nvSpPr>
            <p:spPr>
              <a:xfrm>
                <a:off x="6360686" y="4079560"/>
                <a:ext cx="40034" cy="61317"/>
              </a:xfrm>
              <a:custGeom>
                <a:avLst/>
                <a:gdLst>
                  <a:gd name="connsiteX0" fmla="*/ 1299 w 40034"/>
                  <a:gd name="connsiteY0" fmla="*/ 46657 h 61317"/>
                  <a:gd name="connsiteX1" fmla="*/ 12461 w 40034"/>
                  <a:gd name="connsiteY1" fmla="*/ 45429 h 61317"/>
                  <a:gd name="connsiteX2" fmla="*/ 14582 w 40034"/>
                  <a:gd name="connsiteY2" fmla="*/ 50452 h 61317"/>
                  <a:gd name="connsiteX3" fmla="*/ 19121 w 40034"/>
                  <a:gd name="connsiteY3" fmla="*/ 52089 h 61317"/>
                  <a:gd name="connsiteX4" fmla="*/ 25186 w 40034"/>
                  <a:gd name="connsiteY4" fmla="*/ 48815 h 61317"/>
                  <a:gd name="connsiteX5" fmla="*/ 28349 w 40034"/>
                  <a:gd name="connsiteY5" fmla="*/ 35234 h 61317"/>
                  <a:gd name="connsiteX6" fmla="*/ 17521 w 40034"/>
                  <a:gd name="connsiteY6" fmla="*/ 40295 h 61317"/>
                  <a:gd name="connsiteX7" fmla="*/ 5317 w 40034"/>
                  <a:gd name="connsiteY7" fmla="*/ 34825 h 61317"/>
                  <a:gd name="connsiteX8" fmla="*/ 183 w 40034"/>
                  <a:gd name="connsiteY8" fmla="*/ 20575 h 61317"/>
                  <a:gd name="connsiteX9" fmla="*/ 5578 w 40034"/>
                  <a:gd name="connsiteY9" fmla="*/ 5878 h 61317"/>
                  <a:gd name="connsiteX10" fmla="*/ 19382 w 40034"/>
                  <a:gd name="connsiteY10" fmla="*/ 297 h 61317"/>
                  <a:gd name="connsiteX11" fmla="*/ 34376 w 40034"/>
                  <a:gd name="connsiteY11" fmla="*/ 7366 h 61317"/>
                  <a:gd name="connsiteX12" fmla="*/ 40218 w 40034"/>
                  <a:gd name="connsiteY12" fmla="*/ 30584 h 61317"/>
                  <a:gd name="connsiteX13" fmla="*/ 34153 w 40034"/>
                  <a:gd name="connsiteY13" fmla="*/ 54322 h 61317"/>
                  <a:gd name="connsiteX14" fmla="*/ 18266 w 40034"/>
                  <a:gd name="connsiteY14" fmla="*/ 61614 h 61317"/>
                  <a:gd name="connsiteX15" fmla="*/ 6880 w 40034"/>
                  <a:gd name="connsiteY15" fmla="*/ 57856 h 61317"/>
                  <a:gd name="connsiteX16" fmla="*/ 1299 w 40034"/>
                  <a:gd name="connsiteY16" fmla="*/ 46657 h 61317"/>
                  <a:gd name="connsiteX17" fmla="*/ 27344 w 40034"/>
                  <a:gd name="connsiteY17" fmla="*/ 21542 h 61317"/>
                  <a:gd name="connsiteX18" fmla="*/ 24777 w 40034"/>
                  <a:gd name="connsiteY18" fmla="*/ 12910 h 61317"/>
                  <a:gd name="connsiteX19" fmla="*/ 18861 w 40034"/>
                  <a:gd name="connsiteY19" fmla="*/ 9822 h 61317"/>
                  <a:gd name="connsiteX20" fmla="*/ 13577 w 40034"/>
                  <a:gd name="connsiteY20" fmla="*/ 12352 h 61317"/>
                  <a:gd name="connsiteX21" fmla="*/ 11457 w 40034"/>
                  <a:gd name="connsiteY21" fmla="*/ 20575 h 61317"/>
                  <a:gd name="connsiteX22" fmla="*/ 13763 w 40034"/>
                  <a:gd name="connsiteY22" fmla="*/ 29132 h 61317"/>
                  <a:gd name="connsiteX23" fmla="*/ 19493 w 40034"/>
                  <a:gd name="connsiteY23" fmla="*/ 31849 h 61317"/>
                  <a:gd name="connsiteX24" fmla="*/ 25074 w 40034"/>
                  <a:gd name="connsiteY24" fmla="*/ 29207 h 61317"/>
                  <a:gd name="connsiteX25" fmla="*/ 27344 w 40034"/>
                  <a:gd name="connsiteY25" fmla="*/ 2154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99" y="46657"/>
                    </a:moveTo>
                    <a:lnTo>
                      <a:pt x="12461" y="45429"/>
                    </a:lnTo>
                    <a:cubicBezTo>
                      <a:pt x="12722" y="47699"/>
                      <a:pt x="13429" y="49373"/>
                      <a:pt x="14582" y="50452"/>
                    </a:cubicBezTo>
                    <a:cubicBezTo>
                      <a:pt x="15698" y="51568"/>
                      <a:pt x="17224" y="52089"/>
                      <a:pt x="19121" y="52089"/>
                    </a:cubicBezTo>
                    <a:cubicBezTo>
                      <a:pt x="21503" y="52089"/>
                      <a:pt x="23512" y="51010"/>
                      <a:pt x="25186" y="48815"/>
                    </a:cubicBezTo>
                    <a:cubicBezTo>
                      <a:pt x="26823" y="46657"/>
                      <a:pt x="27902" y="42118"/>
                      <a:pt x="28349" y="35234"/>
                    </a:cubicBezTo>
                    <a:cubicBezTo>
                      <a:pt x="25484" y="38583"/>
                      <a:pt x="21837" y="40295"/>
                      <a:pt x="17521" y="40295"/>
                    </a:cubicBezTo>
                    <a:cubicBezTo>
                      <a:pt x="12796" y="40295"/>
                      <a:pt x="8741" y="38471"/>
                      <a:pt x="5317" y="34825"/>
                    </a:cubicBezTo>
                    <a:cubicBezTo>
                      <a:pt x="1894" y="31179"/>
                      <a:pt x="183" y="26416"/>
                      <a:pt x="183" y="20575"/>
                    </a:cubicBezTo>
                    <a:cubicBezTo>
                      <a:pt x="183" y="14510"/>
                      <a:pt x="1969" y="9599"/>
                      <a:pt x="5578" y="5878"/>
                    </a:cubicBezTo>
                    <a:cubicBezTo>
                      <a:pt x="9187" y="2157"/>
                      <a:pt x="13801" y="297"/>
                      <a:pt x="19382" y="297"/>
                    </a:cubicBezTo>
                    <a:cubicBezTo>
                      <a:pt x="25484" y="297"/>
                      <a:pt x="30469" y="2641"/>
                      <a:pt x="34376" y="7366"/>
                    </a:cubicBezTo>
                    <a:cubicBezTo>
                      <a:pt x="38283" y="12054"/>
                      <a:pt x="40218" y="19793"/>
                      <a:pt x="40218" y="30584"/>
                    </a:cubicBezTo>
                    <a:cubicBezTo>
                      <a:pt x="40218" y="41560"/>
                      <a:pt x="38209" y="49447"/>
                      <a:pt x="34153" y="54322"/>
                    </a:cubicBezTo>
                    <a:cubicBezTo>
                      <a:pt x="30060" y="59158"/>
                      <a:pt x="24777" y="61614"/>
                      <a:pt x="18266" y="61614"/>
                    </a:cubicBezTo>
                    <a:cubicBezTo>
                      <a:pt x="13577" y="61614"/>
                      <a:pt x="9782" y="60349"/>
                      <a:pt x="6880" y="57856"/>
                    </a:cubicBezTo>
                    <a:cubicBezTo>
                      <a:pt x="3978" y="55363"/>
                      <a:pt x="2118" y="51643"/>
                      <a:pt x="1299" y="46657"/>
                    </a:cubicBezTo>
                    <a:moveTo>
                      <a:pt x="27344" y="21542"/>
                    </a:moveTo>
                    <a:cubicBezTo>
                      <a:pt x="27344" y="17821"/>
                      <a:pt x="26488" y="14957"/>
                      <a:pt x="24777" y="12910"/>
                    </a:cubicBezTo>
                    <a:cubicBezTo>
                      <a:pt x="23065" y="10864"/>
                      <a:pt x="21093" y="9822"/>
                      <a:pt x="18861" y="9822"/>
                    </a:cubicBezTo>
                    <a:cubicBezTo>
                      <a:pt x="16740" y="9822"/>
                      <a:pt x="14991" y="10678"/>
                      <a:pt x="13577" y="12352"/>
                    </a:cubicBezTo>
                    <a:cubicBezTo>
                      <a:pt x="12164" y="14026"/>
                      <a:pt x="11457" y="16780"/>
                      <a:pt x="11457" y="20575"/>
                    </a:cubicBezTo>
                    <a:cubicBezTo>
                      <a:pt x="11457" y="24482"/>
                      <a:pt x="12238" y="27309"/>
                      <a:pt x="13763" y="29132"/>
                    </a:cubicBezTo>
                    <a:cubicBezTo>
                      <a:pt x="15289" y="30956"/>
                      <a:pt x="17187" y="31849"/>
                      <a:pt x="19493" y="31849"/>
                    </a:cubicBezTo>
                    <a:cubicBezTo>
                      <a:pt x="21689" y="31849"/>
                      <a:pt x="23549" y="30956"/>
                      <a:pt x="25074" y="29207"/>
                    </a:cubicBezTo>
                    <a:cubicBezTo>
                      <a:pt x="26600" y="27495"/>
                      <a:pt x="27344" y="24928"/>
                      <a:pt x="27344" y="21542"/>
                    </a:cubicBezTo>
                    <a:close/>
                  </a:path>
                </a:pathLst>
              </a:custGeom>
              <a:solidFill>
                <a:srgbClr val="000000"/>
              </a:solidFill>
              <a:ln w="9525" cap="flat">
                <a:noFill/>
                <a:prstDash val="solid"/>
                <a:miter/>
              </a:ln>
            </p:spPr>
            <p:txBody>
              <a:bodyPr rtlCol="0" anchor="ctr"/>
              <a:lstStyle/>
              <a:p>
                <a:endParaRPr lang="en-CA"/>
              </a:p>
            </p:txBody>
          </p:sp>
          <p:grpSp>
            <p:nvGrpSpPr>
              <p:cNvPr id="297" name="Graphic 196">
                <a:extLst>
                  <a:ext uri="{FF2B5EF4-FFF2-40B4-BE49-F238E27FC236}">
                    <a16:creationId xmlns:a16="http://schemas.microsoft.com/office/drawing/2014/main" id="{B244E44E-FBE8-4503-9747-3DAB888B0FDA}"/>
                  </a:ext>
                </a:extLst>
              </p:cNvPr>
              <p:cNvGrpSpPr/>
              <p:nvPr/>
            </p:nvGrpSpPr>
            <p:grpSpPr>
              <a:xfrm>
                <a:off x="6556435" y="4079560"/>
                <a:ext cx="82482" cy="61279"/>
                <a:chOff x="6898484" y="3781093"/>
                <a:chExt cx="82482" cy="61279"/>
              </a:xfrm>
            </p:grpSpPr>
            <p:sp>
              <p:nvSpPr>
                <p:cNvPr id="298" name="Freeform: Shape 297">
                  <a:extLst>
                    <a:ext uri="{FF2B5EF4-FFF2-40B4-BE49-F238E27FC236}">
                      <a16:creationId xmlns:a16="http://schemas.microsoft.com/office/drawing/2014/main" id="{64204D32-7071-43B8-B815-58BB168BC3B6}"/>
                    </a:ext>
                  </a:extLst>
                </p:cNvPr>
                <p:cNvSpPr/>
                <p:nvPr/>
              </p:nvSpPr>
              <p:spPr>
                <a:xfrm>
                  <a:off x="6898484" y="3781093"/>
                  <a:ext cx="26379" cy="60238"/>
                </a:xfrm>
                <a:custGeom>
                  <a:avLst/>
                  <a:gdLst>
                    <a:gd name="connsiteX0" fmla="*/ 26583 w 26379"/>
                    <a:gd name="connsiteY0" fmla="*/ 60535 h 60238"/>
                    <a:gd name="connsiteX1" fmla="*/ 15086 w 26379"/>
                    <a:gd name="connsiteY1" fmla="*/ 60535 h 60238"/>
                    <a:gd name="connsiteX2" fmla="*/ 15086 w 26379"/>
                    <a:gd name="connsiteY2" fmla="*/ 17189 h 60238"/>
                    <a:gd name="connsiteX3" fmla="*/ 203 w 26379"/>
                    <a:gd name="connsiteY3" fmla="*/ 25895 h 60238"/>
                    <a:gd name="connsiteX4" fmla="*/ 203 w 26379"/>
                    <a:gd name="connsiteY4" fmla="*/ 15477 h 60238"/>
                    <a:gd name="connsiteX5" fmla="*/ 9989 w 26379"/>
                    <a:gd name="connsiteY5" fmla="*/ 9896 h 60238"/>
                    <a:gd name="connsiteX6" fmla="*/ 17244 w 26379"/>
                    <a:gd name="connsiteY6" fmla="*/ 297 h 60238"/>
                    <a:gd name="connsiteX7" fmla="*/ 2658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83" y="60535"/>
                      </a:moveTo>
                      <a:lnTo>
                        <a:pt x="15086" y="60535"/>
                      </a:lnTo>
                      <a:lnTo>
                        <a:pt x="15086" y="17189"/>
                      </a:lnTo>
                      <a:cubicBezTo>
                        <a:pt x="10881" y="21133"/>
                        <a:pt x="5896" y="24035"/>
                        <a:pt x="203" y="25895"/>
                      </a:cubicBezTo>
                      <a:lnTo>
                        <a:pt x="203" y="15477"/>
                      </a:lnTo>
                      <a:cubicBezTo>
                        <a:pt x="3217" y="14473"/>
                        <a:pt x="6454" y="12612"/>
                        <a:pt x="9989" y="9896"/>
                      </a:cubicBezTo>
                      <a:cubicBezTo>
                        <a:pt x="13523" y="7143"/>
                        <a:pt x="15942" y="3943"/>
                        <a:pt x="17244" y="297"/>
                      </a:cubicBezTo>
                      <a:lnTo>
                        <a:pt x="26583" y="297"/>
                      </a:lnTo>
                      <a:close/>
                    </a:path>
                  </a:pathLst>
                </a:custGeom>
                <a:solidFill>
                  <a:srgbClr val="000000"/>
                </a:solidFill>
                <a:ln w="9525" cap="flat">
                  <a:noFill/>
                  <a:prstDash val="solid"/>
                  <a:miter/>
                </a:ln>
              </p:spPr>
              <p:txBody>
                <a:bodyPr rtlCol="0" anchor="ctr"/>
                <a:lstStyle/>
                <a:p>
                  <a:endParaRPr lang="en-CA"/>
                </a:p>
              </p:txBody>
            </p:sp>
            <p:sp>
              <p:nvSpPr>
                <p:cNvPr id="299" name="Freeform: Shape 298">
                  <a:extLst>
                    <a:ext uri="{FF2B5EF4-FFF2-40B4-BE49-F238E27FC236}">
                      <a16:creationId xmlns:a16="http://schemas.microsoft.com/office/drawing/2014/main" id="{D24339ED-ECF5-4B15-A1B3-7567375A6E40}"/>
                    </a:ext>
                  </a:extLst>
                </p:cNvPr>
                <p:cNvSpPr/>
                <p:nvPr/>
              </p:nvSpPr>
              <p:spPr>
                <a:xfrm>
                  <a:off x="6942011" y="3781093"/>
                  <a:ext cx="38955" cy="61279"/>
                </a:xfrm>
                <a:custGeom>
                  <a:avLst/>
                  <a:gdLst>
                    <a:gd name="connsiteX0" fmla="*/ 19667 w 38955"/>
                    <a:gd name="connsiteY0" fmla="*/ 297 h 61279"/>
                    <a:gd name="connsiteX1" fmla="*/ 33322 w 38955"/>
                    <a:gd name="connsiteY1" fmla="*/ 6510 h 61279"/>
                    <a:gd name="connsiteX2" fmla="*/ 39164 w 38955"/>
                    <a:gd name="connsiteY2" fmla="*/ 30956 h 61279"/>
                    <a:gd name="connsiteX3" fmla="*/ 33248 w 38955"/>
                    <a:gd name="connsiteY3" fmla="*/ 55401 h 61279"/>
                    <a:gd name="connsiteX4" fmla="*/ 19667 w 38955"/>
                    <a:gd name="connsiteY4" fmla="*/ 61577 h 61279"/>
                    <a:gd name="connsiteX5" fmla="*/ 5566 w 38955"/>
                    <a:gd name="connsiteY5" fmla="*/ 54842 h 61279"/>
                    <a:gd name="connsiteX6" fmla="*/ 208 w 38955"/>
                    <a:gd name="connsiteY6" fmla="*/ 30807 h 61279"/>
                    <a:gd name="connsiteX7" fmla="*/ 6087 w 38955"/>
                    <a:gd name="connsiteY7" fmla="*/ 6436 h 61279"/>
                    <a:gd name="connsiteX8" fmla="*/ 19667 w 38955"/>
                    <a:gd name="connsiteY8" fmla="*/ 297 h 61279"/>
                    <a:gd name="connsiteX9" fmla="*/ 19667 w 38955"/>
                    <a:gd name="connsiteY9" fmla="*/ 9822 h 61279"/>
                    <a:gd name="connsiteX10" fmla="*/ 15947 w 38955"/>
                    <a:gd name="connsiteY10" fmla="*/ 11161 h 61279"/>
                    <a:gd name="connsiteX11" fmla="*/ 13416 w 38955"/>
                    <a:gd name="connsiteY11" fmla="*/ 15924 h 61279"/>
                    <a:gd name="connsiteX12" fmla="*/ 12226 w 38955"/>
                    <a:gd name="connsiteY12" fmla="*/ 30956 h 61279"/>
                    <a:gd name="connsiteX13" fmla="*/ 13305 w 38955"/>
                    <a:gd name="connsiteY13" fmla="*/ 45466 h 61279"/>
                    <a:gd name="connsiteX14" fmla="*/ 15984 w 38955"/>
                    <a:gd name="connsiteY14" fmla="*/ 50712 h 61279"/>
                    <a:gd name="connsiteX15" fmla="*/ 19667 w 38955"/>
                    <a:gd name="connsiteY15" fmla="*/ 52015 h 61279"/>
                    <a:gd name="connsiteX16" fmla="*/ 23388 w 38955"/>
                    <a:gd name="connsiteY16" fmla="*/ 50675 h 61279"/>
                    <a:gd name="connsiteX17" fmla="*/ 25955 w 38955"/>
                    <a:gd name="connsiteY17" fmla="*/ 45913 h 61279"/>
                    <a:gd name="connsiteX18" fmla="*/ 27109 w 38955"/>
                    <a:gd name="connsiteY18" fmla="*/ 30956 h 61279"/>
                    <a:gd name="connsiteX19" fmla="*/ 26067 w 38955"/>
                    <a:gd name="connsiteY19" fmla="*/ 16445 h 61279"/>
                    <a:gd name="connsiteX20" fmla="*/ 23388 w 38955"/>
                    <a:gd name="connsiteY20" fmla="*/ 11161 h 61279"/>
                    <a:gd name="connsiteX21" fmla="*/ 19667 w 38955"/>
                    <a:gd name="connsiteY21" fmla="*/ 98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67" y="297"/>
                      </a:moveTo>
                      <a:cubicBezTo>
                        <a:pt x="25472" y="297"/>
                        <a:pt x="30048" y="2381"/>
                        <a:pt x="33322" y="6510"/>
                      </a:cubicBezTo>
                      <a:cubicBezTo>
                        <a:pt x="37192" y="11422"/>
                        <a:pt x="39164" y="19570"/>
                        <a:pt x="39164" y="30956"/>
                      </a:cubicBezTo>
                      <a:cubicBezTo>
                        <a:pt x="39164" y="42304"/>
                        <a:pt x="37192" y="50452"/>
                        <a:pt x="33248" y="55401"/>
                      </a:cubicBezTo>
                      <a:cubicBezTo>
                        <a:pt x="30011" y="59493"/>
                        <a:pt x="25472" y="61577"/>
                        <a:pt x="19667" y="61577"/>
                      </a:cubicBezTo>
                      <a:cubicBezTo>
                        <a:pt x="13826" y="61577"/>
                        <a:pt x="9138" y="59307"/>
                        <a:pt x="5566" y="54842"/>
                      </a:cubicBezTo>
                      <a:cubicBezTo>
                        <a:pt x="1994" y="50340"/>
                        <a:pt x="208" y="42341"/>
                        <a:pt x="208" y="30807"/>
                      </a:cubicBezTo>
                      <a:cubicBezTo>
                        <a:pt x="208" y="19533"/>
                        <a:pt x="2143" y="11385"/>
                        <a:pt x="6087" y="6436"/>
                      </a:cubicBezTo>
                      <a:cubicBezTo>
                        <a:pt x="9324" y="2343"/>
                        <a:pt x="13863" y="297"/>
                        <a:pt x="19667" y="297"/>
                      </a:cubicBezTo>
                      <a:moveTo>
                        <a:pt x="19667" y="9822"/>
                      </a:moveTo>
                      <a:cubicBezTo>
                        <a:pt x="18291" y="9822"/>
                        <a:pt x="17026" y="10268"/>
                        <a:pt x="15947" y="11161"/>
                      </a:cubicBezTo>
                      <a:cubicBezTo>
                        <a:pt x="14868" y="12054"/>
                        <a:pt x="14012" y="13617"/>
                        <a:pt x="13416" y="15924"/>
                      </a:cubicBezTo>
                      <a:cubicBezTo>
                        <a:pt x="12635" y="18901"/>
                        <a:pt x="12226" y="23923"/>
                        <a:pt x="12226" y="30956"/>
                      </a:cubicBezTo>
                      <a:cubicBezTo>
                        <a:pt x="12226" y="37988"/>
                        <a:pt x="12598" y="42825"/>
                        <a:pt x="13305" y="45466"/>
                      </a:cubicBezTo>
                      <a:cubicBezTo>
                        <a:pt x="14012" y="48071"/>
                        <a:pt x="14905" y="49857"/>
                        <a:pt x="15984" y="50712"/>
                      </a:cubicBezTo>
                      <a:cubicBezTo>
                        <a:pt x="17063" y="51568"/>
                        <a:pt x="18291" y="52015"/>
                        <a:pt x="19667" y="52015"/>
                      </a:cubicBezTo>
                      <a:cubicBezTo>
                        <a:pt x="21081" y="52015"/>
                        <a:pt x="22309" y="51568"/>
                        <a:pt x="23388" y="50675"/>
                      </a:cubicBezTo>
                      <a:cubicBezTo>
                        <a:pt x="24504" y="49820"/>
                        <a:pt x="25323" y="48220"/>
                        <a:pt x="25955" y="45913"/>
                      </a:cubicBezTo>
                      <a:cubicBezTo>
                        <a:pt x="26737" y="42973"/>
                        <a:pt x="27109" y="37988"/>
                        <a:pt x="27109" y="30956"/>
                      </a:cubicBezTo>
                      <a:cubicBezTo>
                        <a:pt x="27109" y="23923"/>
                        <a:pt x="26774" y="19087"/>
                        <a:pt x="26067" y="16445"/>
                      </a:cubicBezTo>
                      <a:cubicBezTo>
                        <a:pt x="25360" y="13803"/>
                        <a:pt x="24467" y="12054"/>
                        <a:pt x="23388" y="11161"/>
                      </a:cubicBezTo>
                      <a:cubicBezTo>
                        <a:pt x="22309" y="10268"/>
                        <a:pt x="21081" y="9822"/>
                        <a:pt x="19667" y="9822"/>
                      </a:cubicBezTo>
                      <a:close/>
                    </a:path>
                  </a:pathLst>
                </a:custGeom>
                <a:solidFill>
                  <a:srgbClr val="000000"/>
                </a:solidFill>
                <a:ln w="9525" cap="flat">
                  <a:noFill/>
                  <a:prstDash val="solid"/>
                  <a:miter/>
                </a:ln>
              </p:spPr>
              <p:txBody>
                <a:bodyPr rtlCol="0" anchor="ctr"/>
                <a:lstStyle/>
                <a:p>
                  <a:endParaRPr lang="en-CA"/>
                </a:p>
              </p:txBody>
            </p:sp>
          </p:grpSp>
          <p:grpSp>
            <p:nvGrpSpPr>
              <p:cNvPr id="300" name="Graphic 196">
                <a:extLst>
                  <a:ext uri="{FF2B5EF4-FFF2-40B4-BE49-F238E27FC236}">
                    <a16:creationId xmlns:a16="http://schemas.microsoft.com/office/drawing/2014/main" id="{BBF0565A-5955-4067-A386-016EAB3E2736}"/>
                  </a:ext>
                </a:extLst>
              </p:cNvPr>
              <p:cNvGrpSpPr/>
              <p:nvPr/>
            </p:nvGrpSpPr>
            <p:grpSpPr>
              <a:xfrm>
                <a:off x="6771566" y="4079560"/>
                <a:ext cx="72995" cy="60238"/>
                <a:chOff x="7113615" y="3781093"/>
                <a:chExt cx="72995" cy="60238"/>
              </a:xfrm>
            </p:grpSpPr>
            <p:sp>
              <p:nvSpPr>
                <p:cNvPr id="301" name="Freeform: Shape 300">
                  <a:extLst>
                    <a:ext uri="{FF2B5EF4-FFF2-40B4-BE49-F238E27FC236}">
                      <a16:creationId xmlns:a16="http://schemas.microsoft.com/office/drawing/2014/main" id="{F51EA50F-0702-41BE-B95D-D42376D33779}"/>
                    </a:ext>
                  </a:extLst>
                </p:cNvPr>
                <p:cNvSpPr/>
                <p:nvPr/>
              </p:nvSpPr>
              <p:spPr>
                <a:xfrm>
                  <a:off x="7113615" y="3781093"/>
                  <a:ext cx="26379" cy="60238"/>
                </a:xfrm>
                <a:custGeom>
                  <a:avLst/>
                  <a:gdLst>
                    <a:gd name="connsiteX0" fmla="*/ 26605 w 26379"/>
                    <a:gd name="connsiteY0" fmla="*/ 60535 h 60238"/>
                    <a:gd name="connsiteX1" fmla="*/ 15108 w 26379"/>
                    <a:gd name="connsiteY1" fmla="*/ 60535 h 60238"/>
                    <a:gd name="connsiteX2" fmla="*/ 15108 w 26379"/>
                    <a:gd name="connsiteY2" fmla="*/ 17189 h 60238"/>
                    <a:gd name="connsiteX3" fmla="*/ 226 w 26379"/>
                    <a:gd name="connsiteY3" fmla="*/ 25895 h 60238"/>
                    <a:gd name="connsiteX4" fmla="*/ 226 w 26379"/>
                    <a:gd name="connsiteY4" fmla="*/ 15477 h 60238"/>
                    <a:gd name="connsiteX5" fmla="*/ 10011 w 26379"/>
                    <a:gd name="connsiteY5" fmla="*/ 9896 h 60238"/>
                    <a:gd name="connsiteX6" fmla="*/ 17266 w 26379"/>
                    <a:gd name="connsiteY6" fmla="*/ 297 h 60238"/>
                    <a:gd name="connsiteX7" fmla="*/ 26605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05" y="60535"/>
                      </a:moveTo>
                      <a:lnTo>
                        <a:pt x="15108" y="60535"/>
                      </a:lnTo>
                      <a:lnTo>
                        <a:pt x="15108" y="17189"/>
                      </a:lnTo>
                      <a:cubicBezTo>
                        <a:pt x="10904" y="21133"/>
                        <a:pt x="5918" y="24035"/>
                        <a:pt x="226" y="25895"/>
                      </a:cubicBezTo>
                      <a:lnTo>
                        <a:pt x="226" y="15477"/>
                      </a:lnTo>
                      <a:cubicBezTo>
                        <a:pt x="3239" y="14473"/>
                        <a:pt x="6476" y="12612"/>
                        <a:pt x="10011" y="9896"/>
                      </a:cubicBezTo>
                      <a:cubicBezTo>
                        <a:pt x="13546" y="7143"/>
                        <a:pt x="15964" y="3943"/>
                        <a:pt x="17266" y="297"/>
                      </a:cubicBezTo>
                      <a:lnTo>
                        <a:pt x="26605" y="297"/>
                      </a:lnTo>
                      <a:close/>
                    </a:path>
                  </a:pathLst>
                </a:custGeom>
                <a:solidFill>
                  <a:srgbClr val="000000"/>
                </a:solidFill>
                <a:ln w="9525" cap="flat">
                  <a:noFill/>
                  <a:prstDash val="solid"/>
                  <a:miter/>
                </a:ln>
              </p:spPr>
              <p:txBody>
                <a:bodyPr rtlCol="0" anchor="ctr"/>
                <a:lstStyle/>
                <a:p>
                  <a:endParaRPr lang="en-CA"/>
                </a:p>
              </p:txBody>
            </p:sp>
            <p:sp>
              <p:nvSpPr>
                <p:cNvPr id="302" name="Freeform: Shape 301">
                  <a:extLst>
                    <a:ext uri="{FF2B5EF4-FFF2-40B4-BE49-F238E27FC236}">
                      <a16:creationId xmlns:a16="http://schemas.microsoft.com/office/drawing/2014/main" id="{05AB31DD-4BCD-48B5-8E6F-5A467AE4F76C}"/>
                    </a:ext>
                  </a:extLst>
                </p:cNvPr>
                <p:cNvSpPr/>
                <p:nvPr/>
              </p:nvSpPr>
              <p:spPr>
                <a:xfrm>
                  <a:off x="7160231" y="3781093"/>
                  <a:ext cx="26379" cy="60238"/>
                </a:xfrm>
                <a:custGeom>
                  <a:avLst/>
                  <a:gdLst>
                    <a:gd name="connsiteX0" fmla="*/ 26610 w 26379"/>
                    <a:gd name="connsiteY0" fmla="*/ 60535 h 60238"/>
                    <a:gd name="connsiteX1" fmla="*/ 15113 w 26379"/>
                    <a:gd name="connsiteY1" fmla="*/ 60535 h 60238"/>
                    <a:gd name="connsiteX2" fmla="*/ 15113 w 26379"/>
                    <a:gd name="connsiteY2" fmla="*/ 17189 h 60238"/>
                    <a:gd name="connsiteX3" fmla="*/ 231 w 26379"/>
                    <a:gd name="connsiteY3" fmla="*/ 25895 h 60238"/>
                    <a:gd name="connsiteX4" fmla="*/ 231 w 26379"/>
                    <a:gd name="connsiteY4" fmla="*/ 15477 h 60238"/>
                    <a:gd name="connsiteX5" fmla="*/ 10016 w 26379"/>
                    <a:gd name="connsiteY5" fmla="*/ 9896 h 60238"/>
                    <a:gd name="connsiteX6" fmla="*/ 17271 w 26379"/>
                    <a:gd name="connsiteY6" fmla="*/ 297 h 60238"/>
                    <a:gd name="connsiteX7" fmla="*/ 26610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10" y="60535"/>
                      </a:moveTo>
                      <a:lnTo>
                        <a:pt x="15113" y="60535"/>
                      </a:lnTo>
                      <a:lnTo>
                        <a:pt x="15113" y="17189"/>
                      </a:lnTo>
                      <a:cubicBezTo>
                        <a:pt x="10909" y="21133"/>
                        <a:pt x="5923" y="24035"/>
                        <a:pt x="231" y="25895"/>
                      </a:cubicBezTo>
                      <a:lnTo>
                        <a:pt x="231" y="15477"/>
                      </a:lnTo>
                      <a:cubicBezTo>
                        <a:pt x="3244" y="14473"/>
                        <a:pt x="6481" y="12612"/>
                        <a:pt x="10016" y="9896"/>
                      </a:cubicBezTo>
                      <a:cubicBezTo>
                        <a:pt x="13551" y="7143"/>
                        <a:pt x="15969" y="3943"/>
                        <a:pt x="17271" y="297"/>
                      </a:cubicBezTo>
                      <a:lnTo>
                        <a:pt x="26610" y="297"/>
                      </a:lnTo>
                      <a:close/>
                    </a:path>
                  </a:pathLst>
                </a:custGeom>
                <a:solidFill>
                  <a:srgbClr val="000000"/>
                </a:solidFill>
                <a:ln w="9525" cap="flat">
                  <a:noFill/>
                  <a:prstDash val="solid"/>
                  <a:miter/>
                </a:ln>
              </p:spPr>
              <p:txBody>
                <a:bodyPr rtlCol="0" anchor="ctr"/>
                <a:lstStyle/>
                <a:p>
                  <a:endParaRPr lang="en-CA"/>
                </a:p>
              </p:txBody>
            </p:sp>
          </p:grpSp>
          <p:grpSp>
            <p:nvGrpSpPr>
              <p:cNvPr id="303" name="Graphic 196">
                <a:extLst>
                  <a:ext uri="{FF2B5EF4-FFF2-40B4-BE49-F238E27FC236}">
                    <a16:creationId xmlns:a16="http://schemas.microsoft.com/office/drawing/2014/main" id="{FA44EEA0-7536-4AD5-B6EF-F221046A1E5F}"/>
                  </a:ext>
                </a:extLst>
              </p:cNvPr>
              <p:cNvGrpSpPr/>
              <p:nvPr/>
            </p:nvGrpSpPr>
            <p:grpSpPr>
              <a:xfrm>
                <a:off x="6986736" y="4079560"/>
                <a:ext cx="82408" cy="60238"/>
                <a:chOff x="7328785" y="3781093"/>
                <a:chExt cx="82408" cy="60238"/>
              </a:xfrm>
            </p:grpSpPr>
            <p:sp>
              <p:nvSpPr>
                <p:cNvPr id="304" name="Freeform: Shape 303">
                  <a:extLst>
                    <a:ext uri="{FF2B5EF4-FFF2-40B4-BE49-F238E27FC236}">
                      <a16:creationId xmlns:a16="http://schemas.microsoft.com/office/drawing/2014/main" id="{8509050A-23D0-4D6B-B9F2-5D4AA4A614FD}"/>
                    </a:ext>
                  </a:extLst>
                </p:cNvPr>
                <p:cNvSpPr/>
                <p:nvPr/>
              </p:nvSpPr>
              <p:spPr>
                <a:xfrm>
                  <a:off x="7328785" y="3781093"/>
                  <a:ext cx="26379" cy="60238"/>
                </a:xfrm>
                <a:custGeom>
                  <a:avLst/>
                  <a:gdLst>
                    <a:gd name="connsiteX0" fmla="*/ 26628 w 26379"/>
                    <a:gd name="connsiteY0" fmla="*/ 60535 h 60238"/>
                    <a:gd name="connsiteX1" fmla="*/ 15131 w 26379"/>
                    <a:gd name="connsiteY1" fmla="*/ 60535 h 60238"/>
                    <a:gd name="connsiteX2" fmla="*/ 15131 w 26379"/>
                    <a:gd name="connsiteY2" fmla="*/ 17189 h 60238"/>
                    <a:gd name="connsiteX3" fmla="*/ 248 w 26379"/>
                    <a:gd name="connsiteY3" fmla="*/ 25895 h 60238"/>
                    <a:gd name="connsiteX4" fmla="*/ 248 w 26379"/>
                    <a:gd name="connsiteY4" fmla="*/ 15477 h 60238"/>
                    <a:gd name="connsiteX5" fmla="*/ 10034 w 26379"/>
                    <a:gd name="connsiteY5" fmla="*/ 9896 h 60238"/>
                    <a:gd name="connsiteX6" fmla="*/ 17289 w 26379"/>
                    <a:gd name="connsiteY6" fmla="*/ 297 h 60238"/>
                    <a:gd name="connsiteX7" fmla="*/ 2662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28" y="60535"/>
                      </a:moveTo>
                      <a:lnTo>
                        <a:pt x="15131" y="60535"/>
                      </a:lnTo>
                      <a:lnTo>
                        <a:pt x="15131" y="17189"/>
                      </a:lnTo>
                      <a:cubicBezTo>
                        <a:pt x="10927" y="21133"/>
                        <a:pt x="5941" y="24035"/>
                        <a:pt x="248" y="25895"/>
                      </a:cubicBezTo>
                      <a:lnTo>
                        <a:pt x="248" y="15477"/>
                      </a:lnTo>
                      <a:cubicBezTo>
                        <a:pt x="3262" y="14473"/>
                        <a:pt x="6499" y="12612"/>
                        <a:pt x="10034" y="9896"/>
                      </a:cubicBezTo>
                      <a:cubicBezTo>
                        <a:pt x="13568" y="7143"/>
                        <a:pt x="15987" y="3943"/>
                        <a:pt x="17289" y="297"/>
                      </a:cubicBezTo>
                      <a:lnTo>
                        <a:pt x="26628" y="297"/>
                      </a:lnTo>
                      <a:close/>
                    </a:path>
                  </a:pathLst>
                </a:custGeom>
                <a:solidFill>
                  <a:srgbClr val="000000"/>
                </a:solidFill>
                <a:ln w="9525" cap="flat">
                  <a:noFill/>
                  <a:prstDash val="solid"/>
                  <a:miter/>
                </a:ln>
              </p:spPr>
              <p:txBody>
                <a:bodyPr rtlCol="0" anchor="ctr"/>
                <a:lstStyle/>
                <a:p>
                  <a:endParaRPr lang="en-CA"/>
                </a:p>
              </p:txBody>
            </p:sp>
            <p:sp>
              <p:nvSpPr>
                <p:cNvPr id="305" name="Freeform: Shape 304">
                  <a:extLst>
                    <a:ext uri="{FF2B5EF4-FFF2-40B4-BE49-F238E27FC236}">
                      <a16:creationId xmlns:a16="http://schemas.microsoft.com/office/drawing/2014/main" id="{B0DAC837-3DC9-4232-AC75-162CA7B48D41}"/>
                    </a:ext>
                  </a:extLst>
                </p:cNvPr>
                <p:cNvSpPr/>
                <p:nvPr/>
              </p:nvSpPr>
              <p:spPr>
                <a:xfrm>
                  <a:off x="7370861" y="3781093"/>
                  <a:ext cx="40332" cy="60238"/>
                </a:xfrm>
                <a:custGeom>
                  <a:avLst/>
                  <a:gdLst>
                    <a:gd name="connsiteX0" fmla="*/ 40585 w 40332"/>
                    <a:gd name="connsiteY0" fmla="*/ 49857 h 60238"/>
                    <a:gd name="connsiteX1" fmla="*/ 40585 w 40332"/>
                    <a:gd name="connsiteY1" fmla="*/ 60535 h 60238"/>
                    <a:gd name="connsiteX2" fmla="*/ 253 w 40332"/>
                    <a:gd name="connsiteY2" fmla="*/ 60535 h 60238"/>
                    <a:gd name="connsiteX3" fmla="*/ 4197 w 40332"/>
                    <a:gd name="connsiteY3" fmla="*/ 49038 h 60238"/>
                    <a:gd name="connsiteX4" fmla="*/ 17108 w 40332"/>
                    <a:gd name="connsiteY4" fmla="*/ 34676 h 60238"/>
                    <a:gd name="connsiteX5" fmla="*/ 26670 w 40332"/>
                    <a:gd name="connsiteY5" fmla="*/ 24854 h 60238"/>
                    <a:gd name="connsiteX6" fmla="*/ 29014 w 40332"/>
                    <a:gd name="connsiteY6" fmla="*/ 17821 h 60238"/>
                    <a:gd name="connsiteX7" fmla="*/ 26968 w 40332"/>
                    <a:gd name="connsiteY7" fmla="*/ 11906 h 60238"/>
                    <a:gd name="connsiteX8" fmla="*/ 21238 w 40332"/>
                    <a:gd name="connsiteY8" fmla="*/ 9822 h 60238"/>
                    <a:gd name="connsiteX9" fmla="*/ 15508 w 40332"/>
                    <a:gd name="connsiteY9" fmla="*/ 11980 h 60238"/>
                    <a:gd name="connsiteX10" fmla="*/ 13052 w 40332"/>
                    <a:gd name="connsiteY10" fmla="*/ 19198 h 60238"/>
                    <a:gd name="connsiteX11" fmla="*/ 1593 w 40332"/>
                    <a:gd name="connsiteY11" fmla="*/ 18045 h 60238"/>
                    <a:gd name="connsiteX12" fmla="*/ 8029 w 40332"/>
                    <a:gd name="connsiteY12" fmla="*/ 4427 h 60238"/>
                    <a:gd name="connsiteX13" fmla="*/ 21535 w 40332"/>
                    <a:gd name="connsiteY13" fmla="*/ 297 h 60238"/>
                    <a:gd name="connsiteX14" fmla="*/ 35488 w 40332"/>
                    <a:gd name="connsiteY14" fmla="*/ 5059 h 60238"/>
                    <a:gd name="connsiteX15" fmla="*/ 40585 w 40332"/>
                    <a:gd name="connsiteY15" fmla="*/ 17003 h 60238"/>
                    <a:gd name="connsiteX16" fmla="*/ 39134 w 40332"/>
                    <a:gd name="connsiteY16" fmla="*/ 24705 h 60238"/>
                    <a:gd name="connsiteX17" fmla="*/ 34521 w 40332"/>
                    <a:gd name="connsiteY17" fmla="*/ 32369 h 60238"/>
                    <a:gd name="connsiteX18" fmla="*/ 26968 w 40332"/>
                    <a:gd name="connsiteY18" fmla="*/ 40034 h 60238"/>
                    <a:gd name="connsiteX19" fmla="*/ 20084 w 40332"/>
                    <a:gd name="connsiteY19" fmla="*/ 46657 h 60238"/>
                    <a:gd name="connsiteX20" fmla="*/ 17740 w 40332"/>
                    <a:gd name="connsiteY20" fmla="*/ 4985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585" y="49857"/>
                      </a:moveTo>
                      <a:lnTo>
                        <a:pt x="40585" y="60535"/>
                      </a:lnTo>
                      <a:lnTo>
                        <a:pt x="253" y="60535"/>
                      </a:lnTo>
                      <a:cubicBezTo>
                        <a:pt x="700" y="56480"/>
                        <a:pt x="2002" y="52684"/>
                        <a:pt x="4197" y="49038"/>
                      </a:cubicBezTo>
                      <a:cubicBezTo>
                        <a:pt x="6355" y="45429"/>
                        <a:pt x="10671" y="40629"/>
                        <a:pt x="17108" y="34676"/>
                      </a:cubicBezTo>
                      <a:cubicBezTo>
                        <a:pt x="22317" y="29839"/>
                        <a:pt x="25479" y="26565"/>
                        <a:pt x="26670" y="24854"/>
                      </a:cubicBezTo>
                      <a:cubicBezTo>
                        <a:pt x="28233" y="22472"/>
                        <a:pt x="29014" y="20128"/>
                        <a:pt x="29014" y="17821"/>
                      </a:cubicBezTo>
                      <a:cubicBezTo>
                        <a:pt x="29014" y="15254"/>
                        <a:pt x="28344" y="13282"/>
                        <a:pt x="26968" y="11906"/>
                      </a:cubicBezTo>
                      <a:cubicBezTo>
                        <a:pt x="25591" y="10529"/>
                        <a:pt x="23694" y="9822"/>
                        <a:pt x="21238" y="9822"/>
                      </a:cubicBezTo>
                      <a:cubicBezTo>
                        <a:pt x="18857" y="9822"/>
                        <a:pt x="16959" y="10566"/>
                        <a:pt x="15508" y="11980"/>
                      </a:cubicBezTo>
                      <a:cubicBezTo>
                        <a:pt x="14094" y="13431"/>
                        <a:pt x="13276" y="15849"/>
                        <a:pt x="13052" y="19198"/>
                      </a:cubicBezTo>
                      <a:lnTo>
                        <a:pt x="1593" y="18045"/>
                      </a:lnTo>
                      <a:cubicBezTo>
                        <a:pt x="2299" y="11720"/>
                        <a:pt x="4420" y="7180"/>
                        <a:pt x="8029" y="4427"/>
                      </a:cubicBezTo>
                      <a:cubicBezTo>
                        <a:pt x="11638" y="1674"/>
                        <a:pt x="16141" y="297"/>
                        <a:pt x="21535" y="297"/>
                      </a:cubicBezTo>
                      <a:cubicBezTo>
                        <a:pt x="27451" y="297"/>
                        <a:pt x="32102" y="1897"/>
                        <a:pt x="35488" y="5059"/>
                      </a:cubicBezTo>
                      <a:cubicBezTo>
                        <a:pt x="38874" y="8259"/>
                        <a:pt x="40585" y="12240"/>
                        <a:pt x="40585" y="17003"/>
                      </a:cubicBezTo>
                      <a:cubicBezTo>
                        <a:pt x="40585" y="19682"/>
                        <a:pt x="40102" y="22249"/>
                        <a:pt x="39134" y="24705"/>
                      </a:cubicBezTo>
                      <a:cubicBezTo>
                        <a:pt x="38167" y="27160"/>
                        <a:pt x="36604" y="29691"/>
                        <a:pt x="34521" y="32369"/>
                      </a:cubicBezTo>
                      <a:cubicBezTo>
                        <a:pt x="33107" y="34155"/>
                        <a:pt x="30614" y="36685"/>
                        <a:pt x="26968" y="40034"/>
                      </a:cubicBezTo>
                      <a:cubicBezTo>
                        <a:pt x="23359" y="43345"/>
                        <a:pt x="21052" y="45578"/>
                        <a:pt x="20084" y="46657"/>
                      </a:cubicBezTo>
                      <a:cubicBezTo>
                        <a:pt x="19117" y="47736"/>
                        <a:pt x="18336" y="48815"/>
                        <a:pt x="17740" y="49857"/>
                      </a:cubicBezTo>
                      <a:close/>
                    </a:path>
                  </a:pathLst>
                </a:custGeom>
                <a:solidFill>
                  <a:srgbClr val="000000"/>
                </a:solidFill>
                <a:ln w="9525" cap="flat">
                  <a:noFill/>
                  <a:prstDash val="solid"/>
                  <a:miter/>
                </a:ln>
              </p:spPr>
              <p:txBody>
                <a:bodyPr rtlCol="0" anchor="ctr"/>
                <a:lstStyle/>
                <a:p>
                  <a:endParaRPr lang="en-CA"/>
                </a:p>
              </p:txBody>
            </p:sp>
          </p:grpSp>
          <p:grpSp>
            <p:nvGrpSpPr>
              <p:cNvPr id="306" name="Graphic 196">
                <a:extLst>
                  <a:ext uri="{FF2B5EF4-FFF2-40B4-BE49-F238E27FC236}">
                    <a16:creationId xmlns:a16="http://schemas.microsoft.com/office/drawing/2014/main" id="{21F50C61-C40E-49CF-B876-6E8E10EF3AD1}"/>
                  </a:ext>
                </a:extLst>
              </p:cNvPr>
              <p:cNvGrpSpPr/>
              <p:nvPr/>
            </p:nvGrpSpPr>
            <p:grpSpPr>
              <a:xfrm>
                <a:off x="7201868" y="4079560"/>
                <a:ext cx="83003" cy="61279"/>
                <a:chOff x="7543917" y="3781093"/>
                <a:chExt cx="83003" cy="61279"/>
              </a:xfrm>
            </p:grpSpPr>
            <p:sp>
              <p:nvSpPr>
                <p:cNvPr id="307" name="Freeform: Shape 306">
                  <a:extLst>
                    <a:ext uri="{FF2B5EF4-FFF2-40B4-BE49-F238E27FC236}">
                      <a16:creationId xmlns:a16="http://schemas.microsoft.com/office/drawing/2014/main" id="{D9BC8359-4B1E-4EE1-9932-BB035D6F87FD}"/>
                    </a:ext>
                  </a:extLst>
                </p:cNvPr>
                <p:cNvSpPr/>
                <p:nvPr/>
              </p:nvSpPr>
              <p:spPr>
                <a:xfrm>
                  <a:off x="7543917" y="3781093"/>
                  <a:ext cx="26379" cy="60238"/>
                </a:xfrm>
                <a:custGeom>
                  <a:avLst/>
                  <a:gdLst>
                    <a:gd name="connsiteX0" fmla="*/ 26651 w 26379"/>
                    <a:gd name="connsiteY0" fmla="*/ 60535 h 60238"/>
                    <a:gd name="connsiteX1" fmla="*/ 15154 w 26379"/>
                    <a:gd name="connsiteY1" fmla="*/ 60535 h 60238"/>
                    <a:gd name="connsiteX2" fmla="*/ 15154 w 26379"/>
                    <a:gd name="connsiteY2" fmla="*/ 17189 h 60238"/>
                    <a:gd name="connsiteX3" fmla="*/ 271 w 26379"/>
                    <a:gd name="connsiteY3" fmla="*/ 25895 h 60238"/>
                    <a:gd name="connsiteX4" fmla="*/ 271 w 26379"/>
                    <a:gd name="connsiteY4" fmla="*/ 15477 h 60238"/>
                    <a:gd name="connsiteX5" fmla="*/ 10056 w 26379"/>
                    <a:gd name="connsiteY5" fmla="*/ 9896 h 60238"/>
                    <a:gd name="connsiteX6" fmla="*/ 17312 w 26379"/>
                    <a:gd name="connsiteY6" fmla="*/ 297 h 60238"/>
                    <a:gd name="connsiteX7" fmla="*/ 2665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51" y="60535"/>
                      </a:moveTo>
                      <a:lnTo>
                        <a:pt x="15154" y="60535"/>
                      </a:lnTo>
                      <a:lnTo>
                        <a:pt x="15154" y="17189"/>
                      </a:lnTo>
                      <a:cubicBezTo>
                        <a:pt x="10949" y="21133"/>
                        <a:pt x="5963" y="24035"/>
                        <a:pt x="271" y="25895"/>
                      </a:cubicBezTo>
                      <a:lnTo>
                        <a:pt x="271" y="15477"/>
                      </a:lnTo>
                      <a:cubicBezTo>
                        <a:pt x="3285" y="14473"/>
                        <a:pt x="6522" y="12612"/>
                        <a:pt x="10056" y="9896"/>
                      </a:cubicBezTo>
                      <a:cubicBezTo>
                        <a:pt x="13591" y="7143"/>
                        <a:pt x="16009" y="3943"/>
                        <a:pt x="17312" y="297"/>
                      </a:cubicBezTo>
                      <a:lnTo>
                        <a:pt x="26651" y="297"/>
                      </a:lnTo>
                      <a:close/>
                    </a:path>
                  </a:pathLst>
                </a:custGeom>
                <a:solidFill>
                  <a:srgbClr val="000000"/>
                </a:solidFill>
                <a:ln w="9525" cap="flat">
                  <a:noFill/>
                  <a:prstDash val="solid"/>
                  <a:miter/>
                </a:ln>
              </p:spPr>
              <p:txBody>
                <a:bodyPr rtlCol="0" anchor="ctr"/>
                <a:lstStyle/>
                <a:p>
                  <a:endParaRPr lang="en-CA"/>
                </a:p>
              </p:txBody>
            </p:sp>
            <p:sp>
              <p:nvSpPr>
                <p:cNvPr id="308" name="Freeform: Shape 307">
                  <a:extLst>
                    <a:ext uri="{FF2B5EF4-FFF2-40B4-BE49-F238E27FC236}">
                      <a16:creationId xmlns:a16="http://schemas.microsoft.com/office/drawing/2014/main" id="{0D3CED00-8D12-4198-AE99-E27599A536B7}"/>
                    </a:ext>
                  </a:extLst>
                </p:cNvPr>
                <p:cNvSpPr/>
                <p:nvPr/>
              </p:nvSpPr>
              <p:spPr>
                <a:xfrm>
                  <a:off x="7587072" y="3781093"/>
                  <a:ext cx="39848" cy="61279"/>
                </a:xfrm>
                <a:custGeom>
                  <a:avLst/>
                  <a:gdLst>
                    <a:gd name="connsiteX0" fmla="*/ 276 w 39848"/>
                    <a:gd name="connsiteY0" fmla="*/ 44610 h 61279"/>
                    <a:gd name="connsiteX1" fmla="*/ 11401 w 39848"/>
                    <a:gd name="connsiteY1" fmla="*/ 43271 h 61279"/>
                    <a:gd name="connsiteX2" fmla="*/ 14266 w 39848"/>
                    <a:gd name="connsiteY2" fmla="*/ 49782 h 61279"/>
                    <a:gd name="connsiteX3" fmla="*/ 19921 w 39848"/>
                    <a:gd name="connsiteY3" fmla="*/ 52015 h 61279"/>
                    <a:gd name="connsiteX4" fmla="*/ 25911 w 39848"/>
                    <a:gd name="connsiteY4" fmla="*/ 49336 h 61279"/>
                    <a:gd name="connsiteX5" fmla="*/ 28330 w 39848"/>
                    <a:gd name="connsiteY5" fmla="*/ 42043 h 61279"/>
                    <a:gd name="connsiteX6" fmla="*/ 26023 w 39848"/>
                    <a:gd name="connsiteY6" fmla="*/ 35160 h 61279"/>
                    <a:gd name="connsiteX7" fmla="*/ 20330 w 39848"/>
                    <a:gd name="connsiteY7" fmla="*/ 32630 h 61279"/>
                    <a:gd name="connsiteX8" fmla="*/ 15047 w 39848"/>
                    <a:gd name="connsiteY8" fmla="*/ 33486 h 61279"/>
                    <a:gd name="connsiteX9" fmla="*/ 16312 w 39848"/>
                    <a:gd name="connsiteY9" fmla="*/ 24109 h 61279"/>
                    <a:gd name="connsiteX10" fmla="*/ 23418 w 39848"/>
                    <a:gd name="connsiteY10" fmla="*/ 22100 h 61279"/>
                    <a:gd name="connsiteX11" fmla="*/ 25874 w 39848"/>
                    <a:gd name="connsiteY11" fmla="*/ 16370 h 61279"/>
                    <a:gd name="connsiteX12" fmla="*/ 24088 w 39848"/>
                    <a:gd name="connsiteY12" fmla="*/ 11534 h 61279"/>
                    <a:gd name="connsiteX13" fmla="*/ 19288 w 39848"/>
                    <a:gd name="connsiteY13" fmla="*/ 9748 h 61279"/>
                    <a:gd name="connsiteX14" fmla="*/ 14266 w 39848"/>
                    <a:gd name="connsiteY14" fmla="*/ 11794 h 61279"/>
                    <a:gd name="connsiteX15" fmla="*/ 11735 w 39848"/>
                    <a:gd name="connsiteY15" fmla="*/ 17747 h 61279"/>
                    <a:gd name="connsiteX16" fmla="*/ 1131 w 39848"/>
                    <a:gd name="connsiteY16" fmla="*/ 15961 h 61279"/>
                    <a:gd name="connsiteX17" fmla="*/ 4443 w 39848"/>
                    <a:gd name="connsiteY17" fmla="*/ 7255 h 61279"/>
                    <a:gd name="connsiteX18" fmla="*/ 10694 w 39848"/>
                    <a:gd name="connsiteY18" fmla="*/ 2157 h 61279"/>
                    <a:gd name="connsiteX19" fmla="*/ 19623 w 39848"/>
                    <a:gd name="connsiteY19" fmla="*/ 297 h 61279"/>
                    <a:gd name="connsiteX20" fmla="*/ 33204 w 39848"/>
                    <a:gd name="connsiteY20" fmla="*/ 5692 h 61279"/>
                    <a:gd name="connsiteX21" fmla="*/ 37446 w 39848"/>
                    <a:gd name="connsiteY21" fmla="*/ 15663 h 61279"/>
                    <a:gd name="connsiteX22" fmla="*/ 28776 w 39848"/>
                    <a:gd name="connsiteY22" fmla="*/ 28277 h 61279"/>
                    <a:gd name="connsiteX23" fmla="*/ 37036 w 39848"/>
                    <a:gd name="connsiteY23" fmla="*/ 33225 h 61279"/>
                    <a:gd name="connsiteX24" fmla="*/ 40124 w 39848"/>
                    <a:gd name="connsiteY24" fmla="*/ 42527 h 61279"/>
                    <a:gd name="connsiteX25" fmla="*/ 34357 w 39848"/>
                    <a:gd name="connsiteY25" fmla="*/ 55996 h 61279"/>
                    <a:gd name="connsiteX26" fmla="*/ 19995 w 39848"/>
                    <a:gd name="connsiteY26" fmla="*/ 61577 h 61279"/>
                    <a:gd name="connsiteX27" fmla="*/ 6489 w 39848"/>
                    <a:gd name="connsiteY27" fmla="*/ 56889 h 61279"/>
                    <a:gd name="connsiteX28" fmla="*/ 276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276" y="44610"/>
                      </a:moveTo>
                      <a:lnTo>
                        <a:pt x="11401" y="43271"/>
                      </a:lnTo>
                      <a:cubicBezTo>
                        <a:pt x="11735" y="46099"/>
                        <a:pt x="12703" y="48257"/>
                        <a:pt x="14266" y="49782"/>
                      </a:cubicBezTo>
                      <a:cubicBezTo>
                        <a:pt x="15828" y="51271"/>
                        <a:pt x="17689" y="52015"/>
                        <a:pt x="19921" y="52015"/>
                      </a:cubicBezTo>
                      <a:cubicBezTo>
                        <a:pt x="22265" y="52015"/>
                        <a:pt x="24274" y="51122"/>
                        <a:pt x="25911" y="49336"/>
                      </a:cubicBezTo>
                      <a:cubicBezTo>
                        <a:pt x="27511" y="47513"/>
                        <a:pt x="28330" y="45094"/>
                        <a:pt x="28330" y="42043"/>
                      </a:cubicBezTo>
                      <a:cubicBezTo>
                        <a:pt x="28330" y="39141"/>
                        <a:pt x="27548" y="36834"/>
                        <a:pt x="26023" y="35160"/>
                      </a:cubicBezTo>
                      <a:cubicBezTo>
                        <a:pt x="24460" y="33486"/>
                        <a:pt x="22563" y="32630"/>
                        <a:pt x="20330" y="32630"/>
                      </a:cubicBezTo>
                      <a:cubicBezTo>
                        <a:pt x="18842" y="32630"/>
                        <a:pt x="17093" y="32890"/>
                        <a:pt x="15047" y="33486"/>
                      </a:cubicBezTo>
                      <a:lnTo>
                        <a:pt x="16312" y="24109"/>
                      </a:lnTo>
                      <a:cubicBezTo>
                        <a:pt x="19437" y="24184"/>
                        <a:pt x="21781" y="23514"/>
                        <a:pt x="23418" y="22100"/>
                      </a:cubicBezTo>
                      <a:cubicBezTo>
                        <a:pt x="25056" y="20649"/>
                        <a:pt x="25874" y="18752"/>
                        <a:pt x="25874" y="16370"/>
                      </a:cubicBezTo>
                      <a:cubicBezTo>
                        <a:pt x="25874" y="14361"/>
                        <a:pt x="25279" y="12761"/>
                        <a:pt x="24088" y="11534"/>
                      </a:cubicBezTo>
                      <a:cubicBezTo>
                        <a:pt x="22898" y="10343"/>
                        <a:pt x="21298" y="9748"/>
                        <a:pt x="19288" y="9748"/>
                      </a:cubicBezTo>
                      <a:cubicBezTo>
                        <a:pt x="17316" y="9748"/>
                        <a:pt x="15642" y="10417"/>
                        <a:pt x="14266" y="11794"/>
                      </a:cubicBezTo>
                      <a:cubicBezTo>
                        <a:pt x="12889" y="13171"/>
                        <a:pt x="12033" y="15143"/>
                        <a:pt x="11735" y="17747"/>
                      </a:cubicBezTo>
                      <a:lnTo>
                        <a:pt x="1131" y="15961"/>
                      </a:lnTo>
                      <a:cubicBezTo>
                        <a:pt x="1876" y="12352"/>
                        <a:pt x="2955" y="9450"/>
                        <a:pt x="4443" y="7255"/>
                      </a:cubicBezTo>
                      <a:cubicBezTo>
                        <a:pt x="5931" y="5097"/>
                        <a:pt x="8015" y="3385"/>
                        <a:pt x="10694" y="2157"/>
                      </a:cubicBezTo>
                      <a:cubicBezTo>
                        <a:pt x="13335" y="892"/>
                        <a:pt x="16312" y="297"/>
                        <a:pt x="19623" y="297"/>
                      </a:cubicBezTo>
                      <a:cubicBezTo>
                        <a:pt x="25279" y="297"/>
                        <a:pt x="29818" y="2083"/>
                        <a:pt x="33204" y="5692"/>
                      </a:cubicBezTo>
                      <a:cubicBezTo>
                        <a:pt x="36032" y="8631"/>
                        <a:pt x="37446" y="11980"/>
                        <a:pt x="37446" y="15663"/>
                      </a:cubicBezTo>
                      <a:cubicBezTo>
                        <a:pt x="37446" y="20947"/>
                        <a:pt x="34543" y="25151"/>
                        <a:pt x="28776" y="28277"/>
                      </a:cubicBezTo>
                      <a:cubicBezTo>
                        <a:pt x="32237" y="29021"/>
                        <a:pt x="34990" y="30658"/>
                        <a:pt x="37036" y="33225"/>
                      </a:cubicBezTo>
                      <a:cubicBezTo>
                        <a:pt x="39083" y="35792"/>
                        <a:pt x="40124" y="38881"/>
                        <a:pt x="40124" y="42527"/>
                      </a:cubicBezTo>
                      <a:cubicBezTo>
                        <a:pt x="40124" y="47810"/>
                        <a:pt x="38190" y="52275"/>
                        <a:pt x="34357" y="55996"/>
                      </a:cubicBezTo>
                      <a:cubicBezTo>
                        <a:pt x="30525" y="59717"/>
                        <a:pt x="25725" y="61577"/>
                        <a:pt x="19995" y="61577"/>
                      </a:cubicBezTo>
                      <a:cubicBezTo>
                        <a:pt x="14563" y="61577"/>
                        <a:pt x="10061" y="60014"/>
                        <a:pt x="6489" y="56889"/>
                      </a:cubicBezTo>
                      <a:cubicBezTo>
                        <a:pt x="2917" y="53763"/>
                        <a:pt x="834" y="49671"/>
                        <a:pt x="276" y="44610"/>
                      </a:cubicBezTo>
                      <a:close/>
                    </a:path>
                  </a:pathLst>
                </a:custGeom>
                <a:solidFill>
                  <a:srgbClr val="000000"/>
                </a:solidFill>
                <a:ln w="9525" cap="flat">
                  <a:noFill/>
                  <a:prstDash val="solid"/>
                  <a:miter/>
                </a:ln>
              </p:spPr>
              <p:txBody>
                <a:bodyPr rtlCol="0" anchor="ctr"/>
                <a:lstStyle/>
                <a:p>
                  <a:endParaRPr lang="en-CA"/>
                </a:p>
              </p:txBody>
            </p:sp>
          </p:grpSp>
          <p:grpSp>
            <p:nvGrpSpPr>
              <p:cNvPr id="309" name="Graphic 196">
                <a:extLst>
                  <a:ext uri="{FF2B5EF4-FFF2-40B4-BE49-F238E27FC236}">
                    <a16:creationId xmlns:a16="http://schemas.microsoft.com/office/drawing/2014/main" id="{63FF3570-724E-4B4C-BBD3-6B43290E534B}"/>
                  </a:ext>
                </a:extLst>
              </p:cNvPr>
              <p:cNvGrpSpPr/>
              <p:nvPr/>
            </p:nvGrpSpPr>
            <p:grpSpPr>
              <a:xfrm>
                <a:off x="7417000" y="4079560"/>
                <a:ext cx="84678" cy="60238"/>
                <a:chOff x="7759049" y="3781093"/>
                <a:chExt cx="84678" cy="60238"/>
              </a:xfrm>
            </p:grpSpPr>
            <p:sp>
              <p:nvSpPr>
                <p:cNvPr id="310" name="Freeform: Shape 309">
                  <a:extLst>
                    <a:ext uri="{FF2B5EF4-FFF2-40B4-BE49-F238E27FC236}">
                      <a16:creationId xmlns:a16="http://schemas.microsoft.com/office/drawing/2014/main" id="{3F1F974A-C6AF-408F-A824-34845063C802}"/>
                    </a:ext>
                  </a:extLst>
                </p:cNvPr>
                <p:cNvSpPr/>
                <p:nvPr/>
              </p:nvSpPr>
              <p:spPr>
                <a:xfrm>
                  <a:off x="7759049" y="3781093"/>
                  <a:ext cx="26379" cy="60238"/>
                </a:xfrm>
                <a:custGeom>
                  <a:avLst/>
                  <a:gdLst>
                    <a:gd name="connsiteX0" fmla="*/ 26673 w 26379"/>
                    <a:gd name="connsiteY0" fmla="*/ 60535 h 60238"/>
                    <a:gd name="connsiteX1" fmla="*/ 15176 w 26379"/>
                    <a:gd name="connsiteY1" fmla="*/ 60535 h 60238"/>
                    <a:gd name="connsiteX2" fmla="*/ 15176 w 26379"/>
                    <a:gd name="connsiteY2" fmla="*/ 17189 h 60238"/>
                    <a:gd name="connsiteX3" fmla="*/ 293 w 26379"/>
                    <a:gd name="connsiteY3" fmla="*/ 25895 h 60238"/>
                    <a:gd name="connsiteX4" fmla="*/ 293 w 26379"/>
                    <a:gd name="connsiteY4" fmla="*/ 15477 h 60238"/>
                    <a:gd name="connsiteX5" fmla="*/ 10079 w 26379"/>
                    <a:gd name="connsiteY5" fmla="*/ 9896 h 60238"/>
                    <a:gd name="connsiteX6" fmla="*/ 17334 w 26379"/>
                    <a:gd name="connsiteY6" fmla="*/ 297 h 60238"/>
                    <a:gd name="connsiteX7" fmla="*/ 2667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73" y="60535"/>
                      </a:moveTo>
                      <a:lnTo>
                        <a:pt x="15176" y="60535"/>
                      </a:lnTo>
                      <a:lnTo>
                        <a:pt x="15176" y="17189"/>
                      </a:lnTo>
                      <a:cubicBezTo>
                        <a:pt x="10972" y="21133"/>
                        <a:pt x="5986" y="24035"/>
                        <a:pt x="293" y="25895"/>
                      </a:cubicBezTo>
                      <a:lnTo>
                        <a:pt x="293" y="15477"/>
                      </a:lnTo>
                      <a:cubicBezTo>
                        <a:pt x="3307" y="14473"/>
                        <a:pt x="6544" y="12612"/>
                        <a:pt x="10079" y="9896"/>
                      </a:cubicBezTo>
                      <a:cubicBezTo>
                        <a:pt x="13614" y="7143"/>
                        <a:pt x="16032" y="3943"/>
                        <a:pt x="17334" y="297"/>
                      </a:cubicBezTo>
                      <a:lnTo>
                        <a:pt x="26673" y="297"/>
                      </a:lnTo>
                      <a:close/>
                    </a:path>
                  </a:pathLst>
                </a:custGeom>
                <a:solidFill>
                  <a:srgbClr val="000000"/>
                </a:solidFill>
                <a:ln w="9525" cap="flat">
                  <a:noFill/>
                  <a:prstDash val="solid"/>
                  <a:miter/>
                </a:ln>
              </p:spPr>
              <p:txBody>
                <a:bodyPr rtlCol="0" anchor="ctr"/>
                <a:lstStyle/>
                <a:p>
                  <a:endParaRPr lang="en-CA"/>
                </a:p>
              </p:txBody>
            </p:sp>
            <p:sp>
              <p:nvSpPr>
                <p:cNvPr id="311" name="Freeform: Shape 310">
                  <a:extLst>
                    <a:ext uri="{FF2B5EF4-FFF2-40B4-BE49-F238E27FC236}">
                      <a16:creationId xmlns:a16="http://schemas.microsoft.com/office/drawing/2014/main" id="{A42A977F-8219-497E-A399-DB95AA40F7DC}"/>
                    </a:ext>
                  </a:extLst>
                </p:cNvPr>
                <p:cNvSpPr/>
                <p:nvPr/>
              </p:nvSpPr>
              <p:spPr>
                <a:xfrm>
                  <a:off x="7800604" y="3781093"/>
                  <a:ext cx="43122" cy="60238"/>
                </a:xfrm>
                <a:custGeom>
                  <a:avLst/>
                  <a:gdLst>
                    <a:gd name="connsiteX0" fmla="*/ 24855 w 43122"/>
                    <a:gd name="connsiteY0" fmla="*/ 60535 h 60238"/>
                    <a:gd name="connsiteX1" fmla="*/ 24855 w 43122"/>
                    <a:gd name="connsiteY1" fmla="*/ 48480 h 60238"/>
                    <a:gd name="connsiteX2" fmla="*/ 298 w 43122"/>
                    <a:gd name="connsiteY2" fmla="*/ 48480 h 60238"/>
                    <a:gd name="connsiteX3" fmla="*/ 298 w 43122"/>
                    <a:gd name="connsiteY3" fmla="*/ 38397 h 60238"/>
                    <a:gd name="connsiteX4" fmla="*/ 26306 w 43122"/>
                    <a:gd name="connsiteY4" fmla="*/ 297 h 60238"/>
                    <a:gd name="connsiteX5" fmla="*/ 35980 w 43122"/>
                    <a:gd name="connsiteY5" fmla="*/ 297 h 60238"/>
                    <a:gd name="connsiteX6" fmla="*/ 35980 w 43122"/>
                    <a:gd name="connsiteY6" fmla="*/ 38360 h 60238"/>
                    <a:gd name="connsiteX7" fmla="*/ 43421 w 43122"/>
                    <a:gd name="connsiteY7" fmla="*/ 38360 h 60238"/>
                    <a:gd name="connsiteX8" fmla="*/ 43421 w 43122"/>
                    <a:gd name="connsiteY8" fmla="*/ 48480 h 60238"/>
                    <a:gd name="connsiteX9" fmla="*/ 35980 w 43122"/>
                    <a:gd name="connsiteY9" fmla="*/ 48480 h 60238"/>
                    <a:gd name="connsiteX10" fmla="*/ 35980 w 43122"/>
                    <a:gd name="connsiteY10" fmla="*/ 60535 h 60238"/>
                    <a:gd name="connsiteX11" fmla="*/ 24855 w 43122"/>
                    <a:gd name="connsiteY11" fmla="*/ 60535 h 60238"/>
                    <a:gd name="connsiteX12" fmla="*/ 24855 w 43122"/>
                    <a:gd name="connsiteY12" fmla="*/ 38360 h 60238"/>
                    <a:gd name="connsiteX13" fmla="*/ 24855 w 43122"/>
                    <a:gd name="connsiteY13" fmla="*/ 17859 h 60238"/>
                    <a:gd name="connsiteX14" fmla="*/ 11051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855" y="60535"/>
                      </a:moveTo>
                      <a:lnTo>
                        <a:pt x="24855" y="48480"/>
                      </a:lnTo>
                      <a:lnTo>
                        <a:pt x="298" y="48480"/>
                      </a:lnTo>
                      <a:lnTo>
                        <a:pt x="298" y="38397"/>
                      </a:lnTo>
                      <a:lnTo>
                        <a:pt x="26306" y="297"/>
                      </a:lnTo>
                      <a:lnTo>
                        <a:pt x="35980" y="297"/>
                      </a:lnTo>
                      <a:lnTo>
                        <a:pt x="35980" y="38360"/>
                      </a:lnTo>
                      <a:lnTo>
                        <a:pt x="43421" y="38360"/>
                      </a:lnTo>
                      <a:lnTo>
                        <a:pt x="43421" y="48480"/>
                      </a:lnTo>
                      <a:lnTo>
                        <a:pt x="35980" y="48480"/>
                      </a:lnTo>
                      <a:lnTo>
                        <a:pt x="35980" y="60535"/>
                      </a:lnTo>
                      <a:lnTo>
                        <a:pt x="24855" y="60535"/>
                      </a:lnTo>
                      <a:moveTo>
                        <a:pt x="24855" y="38360"/>
                      </a:moveTo>
                      <a:lnTo>
                        <a:pt x="24855" y="17859"/>
                      </a:lnTo>
                      <a:lnTo>
                        <a:pt x="11051" y="38360"/>
                      </a:lnTo>
                      <a:close/>
                    </a:path>
                  </a:pathLst>
                </a:custGeom>
                <a:solidFill>
                  <a:srgbClr val="000000"/>
                </a:solidFill>
                <a:ln w="9525" cap="flat">
                  <a:noFill/>
                  <a:prstDash val="solid"/>
                  <a:miter/>
                </a:ln>
              </p:spPr>
              <p:txBody>
                <a:bodyPr rtlCol="0" anchor="ctr"/>
                <a:lstStyle/>
                <a:p>
                  <a:endParaRPr lang="en-CA"/>
                </a:p>
              </p:txBody>
            </p:sp>
          </p:grpSp>
          <p:grpSp>
            <p:nvGrpSpPr>
              <p:cNvPr id="312" name="Graphic 196">
                <a:extLst>
                  <a:ext uri="{FF2B5EF4-FFF2-40B4-BE49-F238E27FC236}">
                    <a16:creationId xmlns:a16="http://schemas.microsoft.com/office/drawing/2014/main" id="{4EF328A1-9487-4D35-BD8A-1B2D3438BE70}"/>
                  </a:ext>
                </a:extLst>
              </p:cNvPr>
              <p:cNvGrpSpPr/>
              <p:nvPr/>
            </p:nvGrpSpPr>
            <p:grpSpPr>
              <a:xfrm>
                <a:off x="7632131" y="4079560"/>
                <a:ext cx="84082" cy="61279"/>
                <a:chOff x="7974180" y="3781093"/>
                <a:chExt cx="84082" cy="61279"/>
              </a:xfrm>
            </p:grpSpPr>
            <p:sp>
              <p:nvSpPr>
                <p:cNvPr id="313" name="Freeform: Shape 312">
                  <a:extLst>
                    <a:ext uri="{FF2B5EF4-FFF2-40B4-BE49-F238E27FC236}">
                      <a16:creationId xmlns:a16="http://schemas.microsoft.com/office/drawing/2014/main" id="{F2C1E152-DB4C-4FAE-95EF-5B874E839BAA}"/>
                    </a:ext>
                  </a:extLst>
                </p:cNvPr>
                <p:cNvSpPr/>
                <p:nvPr/>
              </p:nvSpPr>
              <p:spPr>
                <a:xfrm>
                  <a:off x="7974180" y="3781093"/>
                  <a:ext cx="26379" cy="60238"/>
                </a:xfrm>
                <a:custGeom>
                  <a:avLst/>
                  <a:gdLst>
                    <a:gd name="connsiteX0" fmla="*/ 26696 w 26379"/>
                    <a:gd name="connsiteY0" fmla="*/ 60535 h 60238"/>
                    <a:gd name="connsiteX1" fmla="*/ 15199 w 26379"/>
                    <a:gd name="connsiteY1" fmla="*/ 60535 h 60238"/>
                    <a:gd name="connsiteX2" fmla="*/ 15199 w 26379"/>
                    <a:gd name="connsiteY2" fmla="*/ 17189 h 60238"/>
                    <a:gd name="connsiteX3" fmla="*/ 316 w 26379"/>
                    <a:gd name="connsiteY3" fmla="*/ 25895 h 60238"/>
                    <a:gd name="connsiteX4" fmla="*/ 316 w 26379"/>
                    <a:gd name="connsiteY4" fmla="*/ 15477 h 60238"/>
                    <a:gd name="connsiteX5" fmla="*/ 10101 w 26379"/>
                    <a:gd name="connsiteY5" fmla="*/ 9896 h 60238"/>
                    <a:gd name="connsiteX6" fmla="*/ 17357 w 26379"/>
                    <a:gd name="connsiteY6" fmla="*/ 297 h 60238"/>
                    <a:gd name="connsiteX7" fmla="*/ 26696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96" y="60535"/>
                      </a:moveTo>
                      <a:lnTo>
                        <a:pt x="15199" y="60535"/>
                      </a:lnTo>
                      <a:lnTo>
                        <a:pt x="15199" y="17189"/>
                      </a:lnTo>
                      <a:cubicBezTo>
                        <a:pt x="10994" y="21133"/>
                        <a:pt x="6009" y="24035"/>
                        <a:pt x="316" y="25895"/>
                      </a:cubicBezTo>
                      <a:lnTo>
                        <a:pt x="316" y="15477"/>
                      </a:lnTo>
                      <a:cubicBezTo>
                        <a:pt x="3330" y="14473"/>
                        <a:pt x="6567" y="12612"/>
                        <a:pt x="10101" y="9896"/>
                      </a:cubicBezTo>
                      <a:cubicBezTo>
                        <a:pt x="13636" y="7143"/>
                        <a:pt x="16055" y="3943"/>
                        <a:pt x="17357" y="297"/>
                      </a:cubicBezTo>
                      <a:lnTo>
                        <a:pt x="26696" y="297"/>
                      </a:lnTo>
                      <a:close/>
                    </a:path>
                  </a:pathLst>
                </a:custGeom>
                <a:solidFill>
                  <a:srgbClr val="000000"/>
                </a:solidFill>
                <a:ln w="9525" cap="flat">
                  <a:noFill/>
                  <a:prstDash val="solid"/>
                  <a:miter/>
                </a:ln>
              </p:spPr>
              <p:txBody>
                <a:bodyPr rtlCol="0" anchor="ctr"/>
                <a:lstStyle/>
                <a:p>
                  <a:endParaRPr lang="en-CA"/>
                </a:p>
              </p:txBody>
            </p:sp>
            <p:sp>
              <p:nvSpPr>
                <p:cNvPr id="314" name="Freeform: Shape 313">
                  <a:extLst>
                    <a:ext uri="{FF2B5EF4-FFF2-40B4-BE49-F238E27FC236}">
                      <a16:creationId xmlns:a16="http://schemas.microsoft.com/office/drawing/2014/main" id="{A1815A03-5CBE-4C87-B762-8408A4361E03}"/>
                    </a:ext>
                  </a:extLst>
                </p:cNvPr>
                <p:cNvSpPr/>
                <p:nvPr/>
              </p:nvSpPr>
              <p:spPr>
                <a:xfrm>
                  <a:off x="8017893" y="3782135"/>
                  <a:ext cx="40369" cy="60238"/>
                </a:xfrm>
                <a:custGeom>
                  <a:avLst/>
                  <a:gdLst>
                    <a:gd name="connsiteX0" fmla="*/ 321 w 40369"/>
                    <a:gd name="connsiteY0" fmla="*/ 44052 h 60238"/>
                    <a:gd name="connsiteX1" fmla="*/ 11781 w 40369"/>
                    <a:gd name="connsiteY1" fmla="*/ 42862 h 60238"/>
                    <a:gd name="connsiteX2" fmla="*/ 14683 w 40369"/>
                    <a:gd name="connsiteY2" fmla="*/ 49038 h 60238"/>
                    <a:gd name="connsiteX3" fmla="*/ 20264 w 40369"/>
                    <a:gd name="connsiteY3" fmla="*/ 51308 h 60238"/>
                    <a:gd name="connsiteX4" fmla="*/ 26366 w 40369"/>
                    <a:gd name="connsiteY4" fmla="*/ 48368 h 60238"/>
                    <a:gd name="connsiteX5" fmla="*/ 28859 w 40369"/>
                    <a:gd name="connsiteY5" fmla="*/ 39550 h 60238"/>
                    <a:gd name="connsiteX6" fmla="*/ 26366 w 40369"/>
                    <a:gd name="connsiteY6" fmla="*/ 31290 h 60238"/>
                    <a:gd name="connsiteX7" fmla="*/ 19929 w 40369"/>
                    <a:gd name="connsiteY7" fmla="*/ 28500 h 60238"/>
                    <a:gd name="connsiteX8" fmla="*/ 11036 w 40369"/>
                    <a:gd name="connsiteY8" fmla="*/ 32890 h 60238"/>
                    <a:gd name="connsiteX9" fmla="*/ 1735 w 40369"/>
                    <a:gd name="connsiteY9" fmla="*/ 31551 h 60238"/>
                    <a:gd name="connsiteX10" fmla="*/ 7613 w 40369"/>
                    <a:gd name="connsiteY10" fmla="*/ 297 h 60238"/>
                    <a:gd name="connsiteX11" fmla="*/ 38012 w 40369"/>
                    <a:gd name="connsiteY11" fmla="*/ 297 h 60238"/>
                    <a:gd name="connsiteX12" fmla="*/ 38012 w 40369"/>
                    <a:gd name="connsiteY12" fmla="*/ 11087 h 60238"/>
                    <a:gd name="connsiteX13" fmla="*/ 16320 w 40369"/>
                    <a:gd name="connsiteY13" fmla="*/ 11087 h 60238"/>
                    <a:gd name="connsiteX14" fmla="*/ 14534 w 40369"/>
                    <a:gd name="connsiteY14" fmla="*/ 21282 h 60238"/>
                    <a:gd name="connsiteX15" fmla="*/ 22385 w 40369"/>
                    <a:gd name="connsiteY15" fmla="*/ 19347 h 60238"/>
                    <a:gd name="connsiteX16" fmla="*/ 35370 w 40369"/>
                    <a:gd name="connsiteY16" fmla="*/ 24891 h 60238"/>
                    <a:gd name="connsiteX17" fmla="*/ 40691 w 40369"/>
                    <a:gd name="connsiteY17" fmla="*/ 39364 h 60238"/>
                    <a:gd name="connsiteX18" fmla="*/ 36374 w 40369"/>
                    <a:gd name="connsiteY18" fmla="*/ 52573 h 60238"/>
                    <a:gd name="connsiteX19" fmla="*/ 20115 w 40369"/>
                    <a:gd name="connsiteY19" fmla="*/ 60535 h 60238"/>
                    <a:gd name="connsiteX20" fmla="*/ 6572 w 40369"/>
                    <a:gd name="connsiteY20" fmla="*/ 56070 h 60238"/>
                    <a:gd name="connsiteX21" fmla="*/ 321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321" y="44052"/>
                      </a:moveTo>
                      <a:lnTo>
                        <a:pt x="11781" y="42862"/>
                      </a:lnTo>
                      <a:cubicBezTo>
                        <a:pt x="12116" y="45466"/>
                        <a:pt x="13083" y="47513"/>
                        <a:pt x="14683" y="49038"/>
                      </a:cubicBezTo>
                      <a:cubicBezTo>
                        <a:pt x="16283" y="50564"/>
                        <a:pt x="18143" y="51308"/>
                        <a:pt x="20264" y="51308"/>
                      </a:cubicBezTo>
                      <a:cubicBezTo>
                        <a:pt x="22645" y="51308"/>
                        <a:pt x="24691" y="50340"/>
                        <a:pt x="26366" y="48368"/>
                      </a:cubicBezTo>
                      <a:cubicBezTo>
                        <a:pt x="28003" y="46434"/>
                        <a:pt x="28859" y="43494"/>
                        <a:pt x="28859" y="39550"/>
                      </a:cubicBezTo>
                      <a:cubicBezTo>
                        <a:pt x="28859" y="35867"/>
                        <a:pt x="28040" y="33114"/>
                        <a:pt x="26366" y="31290"/>
                      </a:cubicBezTo>
                      <a:cubicBezTo>
                        <a:pt x="24729" y="29430"/>
                        <a:pt x="22571" y="28500"/>
                        <a:pt x="19929" y="28500"/>
                      </a:cubicBezTo>
                      <a:cubicBezTo>
                        <a:pt x="16618" y="28500"/>
                        <a:pt x="13678" y="29988"/>
                        <a:pt x="11036" y="32890"/>
                      </a:cubicBezTo>
                      <a:lnTo>
                        <a:pt x="1735" y="31551"/>
                      </a:lnTo>
                      <a:lnTo>
                        <a:pt x="7613" y="297"/>
                      </a:lnTo>
                      <a:lnTo>
                        <a:pt x="38012" y="297"/>
                      </a:lnTo>
                      <a:lnTo>
                        <a:pt x="38012" y="11087"/>
                      </a:lnTo>
                      <a:lnTo>
                        <a:pt x="16320" y="11087"/>
                      </a:lnTo>
                      <a:lnTo>
                        <a:pt x="14534" y="21282"/>
                      </a:lnTo>
                      <a:cubicBezTo>
                        <a:pt x="17101" y="19979"/>
                        <a:pt x="19706" y="19347"/>
                        <a:pt x="22385" y="19347"/>
                      </a:cubicBezTo>
                      <a:cubicBezTo>
                        <a:pt x="27482" y="19347"/>
                        <a:pt x="31798" y="21207"/>
                        <a:pt x="35370" y="24891"/>
                      </a:cubicBezTo>
                      <a:cubicBezTo>
                        <a:pt x="38905" y="28611"/>
                        <a:pt x="40691" y="33448"/>
                        <a:pt x="40691" y="39364"/>
                      </a:cubicBezTo>
                      <a:cubicBezTo>
                        <a:pt x="40691" y="44313"/>
                        <a:pt x="39239" y="48703"/>
                        <a:pt x="36374" y="52573"/>
                      </a:cubicBezTo>
                      <a:cubicBezTo>
                        <a:pt x="32468" y="57856"/>
                        <a:pt x="27073" y="60535"/>
                        <a:pt x="20115" y="60535"/>
                      </a:cubicBezTo>
                      <a:cubicBezTo>
                        <a:pt x="14608" y="60535"/>
                        <a:pt x="10069" y="59047"/>
                        <a:pt x="6572" y="56070"/>
                      </a:cubicBezTo>
                      <a:cubicBezTo>
                        <a:pt x="3111" y="53094"/>
                        <a:pt x="991" y="49075"/>
                        <a:pt x="321" y="44052"/>
                      </a:cubicBezTo>
                      <a:close/>
                    </a:path>
                  </a:pathLst>
                </a:custGeom>
                <a:solidFill>
                  <a:srgbClr val="000000"/>
                </a:solidFill>
                <a:ln w="9525" cap="flat">
                  <a:noFill/>
                  <a:prstDash val="solid"/>
                  <a:miter/>
                </a:ln>
              </p:spPr>
              <p:txBody>
                <a:bodyPr rtlCol="0" anchor="ctr"/>
                <a:lstStyle/>
                <a:p>
                  <a:endParaRPr lang="en-CA"/>
                </a:p>
              </p:txBody>
            </p:sp>
          </p:grpSp>
          <p:grpSp>
            <p:nvGrpSpPr>
              <p:cNvPr id="315" name="Graphic 196">
                <a:extLst>
                  <a:ext uri="{FF2B5EF4-FFF2-40B4-BE49-F238E27FC236}">
                    <a16:creationId xmlns:a16="http://schemas.microsoft.com/office/drawing/2014/main" id="{40C55C8D-01FA-4531-B2B7-A69EC798E055}"/>
                  </a:ext>
                </a:extLst>
              </p:cNvPr>
              <p:cNvGrpSpPr/>
              <p:nvPr/>
            </p:nvGrpSpPr>
            <p:grpSpPr>
              <a:xfrm>
                <a:off x="7847263" y="4079560"/>
                <a:ext cx="83636" cy="61279"/>
                <a:chOff x="8189312" y="3781093"/>
                <a:chExt cx="83636" cy="61279"/>
              </a:xfrm>
            </p:grpSpPr>
            <p:sp>
              <p:nvSpPr>
                <p:cNvPr id="316" name="Freeform: Shape 315">
                  <a:extLst>
                    <a:ext uri="{FF2B5EF4-FFF2-40B4-BE49-F238E27FC236}">
                      <a16:creationId xmlns:a16="http://schemas.microsoft.com/office/drawing/2014/main" id="{43085371-D477-47D0-8143-B68B3E5E1C76}"/>
                    </a:ext>
                  </a:extLst>
                </p:cNvPr>
                <p:cNvSpPr/>
                <p:nvPr/>
              </p:nvSpPr>
              <p:spPr>
                <a:xfrm>
                  <a:off x="8189312" y="3781093"/>
                  <a:ext cx="26379" cy="60238"/>
                </a:xfrm>
                <a:custGeom>
                  <a:avLst/>
                  <a:gdLst>
                    <a:gd name="connsiteX0" fmla="*/ 26718 w 26379"/>
                    <a:gd name="connsiteY0" fmla="*/ 60535 h 60238"/>
                    <a:gd name="connsiteX1" fmla="*/ 15221 w 26379"/>
                    <a:gd name="connsiteY1" fmla="*/ 60535 h 60238"/>
                    <a:gd name="connsiteX2" fmla="*/ 15221 w 26379"/>
                    <a:gd name="connsiteY2" fmla="*/ 17189 h 60238"/>
                    <a:gd name="connsiteX3" fmla="*/ 339 w 26379"/>
                    <a:gd name="connsiteY3" fmla="*/ 25895 h 60238"/>
                    <a:gd name="connsiteX4" fmla="*/ 339 w 26379"/>
                    <a:gd name="connsiteY4" fmla="*/ 15477 h 60238"/>
                    <a:gd name="connsiteX5" fmla="*/ 10124 w 26379"/>
                    <a:gd name="connsiteY5" fmla="*/ 9896 h 60238"/>
                    <a:gd name="connsiteX6" fmla="*/ 17379 w 26379"/>
                    <a:gd name="connsiteY6" fmla="*/ 297 h 60238"/>
                    <a:gd name="connsiteX7" fmla="*/ 2671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18" y="60535"/>
                      </a:moveTo>
                      <a:lnTo>
                        <a:pt x="15221" y="60535"/>
                      </a:lnTo>
                      <a:lnTo>
                        <a:pt x="15221" y="17189"/>
                      </a:lnTo>
                      <a:cubicBezTo>
                        <a:pt x="11017" y="21133"/>
                        <a:pt x="6031" y="24035"/>
                        <a:pt x="339" y="25895"/>
                      </a:cubicBezTo>
                      <a:lnTo>
                        <a:pt x="339" y="15477"/>
                      </a:lnTo>
                      <a:cubicBezTo>
                        <a:pt x="3352" y="14473"/>
                        <a:pt x="6589" y="12612"/>
                        <a:pt x="10124" y="9896"/>
                      </a:cubicBezTo>
                      <a:cubicBezTo>
                        <a:pt x="13659" y="7143"/>
                        <a:pt x="16077" y="3943"/>
                        <a:pt x="17379" y="297"/>
                      </a:cubicBezTo>
                      <a:lnTo>
                        <a:pt x="26718" y="297"/>
                      </a:lnTo>
                      <a:close/>
                    </a:path>
                  </a:pathLst>
                </a:custGeom>
                <a:solidFill>
                  <a:srgbClr val="000000"/>
                </a:solidFill>
                <a:ln w="9525" cap="flat">
                  <a:noFill/>
                  <a:prstDash val="solid"/>
                  <a:miter/>
                </a:ln>
              </p:spPr>
              <p:txBody>
                <a:bodyPr rtlCol="0" anchor="ctr"/>
                <a:lstStyle/>
                <a:p>
                  <a:endParaRPr lang="en-CA"/>
                </a:p>
              </p:txBody>
            </p:sp>
            <p:sp>
              <p:nvSpPr>
                <p:cNvPr id="317" name="Freeform: Shape 316">
                  <a:extLst>
                    <a:ext uri="{FF2B5EF4-FFF2-40B4-BE49-F238E27FC236}">
                      <a16:creationId xmlns:a16="http://schemas.microsoft.com/office/drawing/2014/main" id="{F61E1DDA-C2AD-42AB-AA21-14000FEC9810}"/>
                    </a:ext>
                  </a:extLst>
                </p:cNvPr>
                <p:cNvSpPr/>
                <p:nvPr/>
              </p:nvSpPr>
              <p:spPr>
                <a:xfrm>
                  <a:off x="8232876" y="3781093"/>
                  <a:ext cx="40071" cy="61279"/>
                </a:xfrm>
                <a:custGeom>
                  <a:avLst/>
                  <a:gdLst>
                    <a:gd name="connsiteX0" fmla="*/ 39299 w 40071"/>
                    <a:gd name="connsiteY0" fmla="*/ 15217 h 61279"/>
                    <a:gd name="connsiteX1" fmla="*/ 28174 w 40071"/>
                    <a:gd name="connsiteY1" fmla="*/ 16445 h 61279"/>
                    <a:gd name="connsiteX2" fmla="*/ 26054 w 40071"/>
                    <a:gd name="connsiteY2" fmla="*/ 11385 h 61279"/>
                    <a:gd name="connsiteX3" fmla="*/ 21589 w 40071"/>
                    <a:gd name="connsiteY3" fmla="*/ 9748 h 61279"/>
                    <a:gd name="connsiteX4" fmla="*/ 15412 w 40071"/>
                    <a:gd name="connsiteY4" fmla="*/ 13022 h 61279"/>
                    <a:gd name="connsiteX5" fmla="*/ 12250 w 40071"/>
                    <a:gd name="connsiteY5" fmla="*/ 26640 h 61279"/>
                    <a:gd name="connsiteX6" fmla="*/ 22928 w 40071"/>
                    <a:gd name="connsiteY6" fmla="*/ 21579 h 61279"/>
                    <a:gd name="connsiteX7" fmla="*/ 35281 w 40071"/>
                    <a:gd name="connsiteY7" fmla="*/ 27049 h 61279"/>
                    <a:gd name="connsiteX8" fmla="*/ 40415 w 40071"/>
                    <a:gd name="connsiteY8" fmla="*/ 41225 h 61279"/>
                    <a:gd name="connsiteX9" fmla="*/ 34983 w 40071"/>
                    <a:gd name="connsiteY9" fmla="*/ 55996 h 61279"/>
                    <a:gd name="connsiteX10" fmla="*/ 21105 w 40071"/>
                    <a:gd name="connsiteY10" fmla="*/ 61577 h 61279"/>
                    <a:gd name="connsiteX11" fmla="*/ 6185 w 40071"/>
                    <a:gd name="connsiteY11" fmla="*/ 54508 h 61279"/>
                    <a:gd name="connsiteX12" fmla="*/ 343 w 40071"/>
                    <a:gd name="connsiteY12" fmla="*/ 31365 h 61279"/>
                    <a:gd name="connsiteX13" fmla="*/ 6445 w 40071"/>
                    <a:gd name="connsiteY13" fmla="*/ 7590 h 61279"/>
                    <a:gd name="connsiteX14" fmla="*/ 22258 w 40071"/>
                    <a:gd name="connsiteY14" fmla="*/ 297 h 61279"/>
                    <a:gd name="connsiteX15" fmla="*/ 33569 w 40071"/>
                    <a:gd name="connsiteY15" fmla="*/ 4129 h 61279"/>
                    <a:gd name="connsiteX16" fmla="*/ 39299 w 40071"/>
                    <a:gd name="connsiteY16" fmla="*/ 15217 h 61279"/>
                    <a:gd name="connsiteX17" fmla="*/ 13217 w 40071"/>
                    <a:gd name="connsiteY17" fmla="*/ 40332 h 61279"/>
                    <a:gd name="connsiteX18" fmla="*/ 15822 w 40071"/>
                    <a:gd name="connsiteY18" fmla="*/ 48964 h 61279"/>
                    <a:gd name="connsiteX19" fmla="*/ 21700 w 40071"/>
                    <a:gd name="connsiteY19" fmla="*/ 52015 h 61279"/>
                    <a:gd name="connsiteX20" fmla="*/ 27021 w 40071"/>
                    <a:gd name="connsiteY20" fmla="*/ 49522 h 61279"/>
                    <a:gd name="connsiteX21" fmla="*/ 29142 w 40071"/>
                    <a:gd name="connsiteY21" fmla="*/ 41336 h 61279"/>
                    <a:gd name="connsiteX22" fmla="*/ 26872 w 40071"/>
                    <a:gd name="connsiteY22" fmla="*/ 32779 h 61279"/>
                    <a:gd name="connsiteX23" fmla="*/ 21105 w 40071"/>
                    <a:gd name="connsiteY23" fmla="*/ 30025 h 61279"/>
                    <a:gd name="connsiteX24" fmla="*/ 15524 w 40071"/>
                    <a:gd name="connsiteY24" fmla="*/ 32630 h 61279"/>
                    <a:gd name="connsiteX25" fmla="*/ 13217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299" y="15217"/>
                      </a:moveTo>
                      <a:lnTo>
                        <a:pt x="28174" y="16445"/>
                      </a:lnTo>
                      <a:cubicBezTo>
                        <a:pt x="27877" y="14175"/>
                        <a:pt x="27170" y="12464"/>
                        <a:pt x="26054" y="11385"/>
                      </a:cubicBezTo>
                      <a:cubicBezTo>
                        <a:pt x="24900" y="10306"/>
                        <a:pt x="23412" y="9748"/>
                        <a:pt x="21589" y="9748"/>
                      </a:cubicBezTo>
                      <a:cubicBezTo>
                        <a:pt x="19133" y="9748"/>
                        <a:pt x="17087" y="10827"/>
                        <a:pt x="15412" y="13022"/>
                      </a:cubicBezTo>
                      <a:cubicBezTo>
                        <a:pt x="13738" y="15217"/>
                        <a:pt x="12696" y="19756"/>
                        <a:pt x="12250" y="26640"/>
                      </a:cubicBezTo>
                      <a:cubicBezTo>
                        <a:pt x="15115" y="23254"/>
                        <a:pt x="18649" y="21579"/>
                        <a:pt x="22928" y="21579"/>
                      </a:cubicBezTo>
                      <a:cubicBezTo>
                        <a:pt x="27728" y="21579"/>
                        <a:pt x="31858" y="23403"/>
                        <a:pt x="35281" y="27049"/>
                      </a:cubicBezTo>
                      <a:cubicBezTo>
                        <a:pt x="38704" y="30695"/>
                        <a:pt x="40415" y="35420"/>
                        <a:pt x="40415" y="41225"/>
                      </a:cubicBezTo>
                      <a:cubicBezTo>
                        <a:pt x="40415" y="47364"/>
                        <a:pt x="38592" y="52275"/>
                        <a:pt x="34983" y="55996"/>
                      </a:cubicBezTo>
                      <a:cubicBezTo>
                        <a:pt x="31411" y="59717"/>
                        <a:pt x="26760" y="61577"/>
                        <a:pt x="21105" y="61577"/>
                      </a:cubicBezTo>
                      <a:cubicBezTo>
                        <a:pt x="15077" y="61577"/>
                        <a:pt x="10092" y="59196"/>
                        <a:pt x="6185" y="54508"/>
                      </a:cubicBezTo>
                      <a:cubicBezTo>
                        <a:pt x="2278" y="49782"/>
                        <a:pt x="343" y="42080"/>
                        <a:pt x="343" y="31365"/>
                      </a:cubicBezTo>
                      <a:cubicBezTo>
                        <a:pt x="343" y="20352"/>
                        <a:pt x="2353" y="12426"/>
                        <a:pt x="6445" y="7590"/>
                      </a:cubicBezTo>
                      <a:cubicBezTo>
                        <a:pt x="10501" y="2715"/>
                        <a:pt x="15784" y="297"/>
                        <a:pt x="22258" y="297"/>
                      </a:cubicBezTo>
                      <a:cubicBezTo>
                        <a:pt x="26835" y="297"/>
                        <a:pt x="30593" y="1562"/>
                        <a:pt x="33569" y="4129"/>
                      </a:cubicBezTo>
                      <a:cubicBezTo>
                        <a:pt x="36583" y="6659"/>
                        <a:pt x="38481" y="10380"/>
                        <a:pt x="39299" y="15217"/>
                      </a:cubicBezTo>
                      <a:moveTo>
                        <a:pt x="13217" y="40332"/>
                      </a:moveTo>
                      <a:cubicBezTo>
                        <a:pt x="13217" y="44052"/>
                        <a:pt x="14073" y="46955"/>
                        <a:pt x="15822" y="48964"/>
                      </a:cubicBezTo>
                      <a:cubicBezTo>
                        <a:pt x="17533" y="51010"/>
                        <a:pt x="19468" y="52015"/>
                        <a:pt x="21700" y="52015"/>
                      </a:cubicBezTo>
                      <a:cubicBezTo>
                        <a:pt x="23821" y="52015"/>
                        <a:pt x="25607" y="51196"/>
                        <a:pt x="27021" y="49522"/>
                      </a:cubicBezTo>
                      <a:cubicBezTo>
                        <a:pt x="28435" y="47848"/>
                        <a:pt x="29142" y="45131"/>
                        <a:pt x="29142" y="41336"/>
                      </a:cubicBezTo>
                      <a:cubicBezTo>
                        <a:pt x="29142" y="37430"/>
                        <a:pt x="28398" y="34565"/>
                        <a:pt x="26872" y="32779"/>
                      </a:cubicBezTo>
                      <a:cubicBezTo>
                        <a:pt x="25309" y="30956"/>
                        <a:pt x="23412" y="30025"/>
                        <a:pt x="21105" y="30025"/>
                      </a:cubicBezTo>
                      <a:cubicBezTo>
                        <a:pt x="18910" y="30025"/>
                        <a:pt x="17049" y="30918"/>
                        <a:pt x="15524" y="32630"/>
                      </a:cubicBezTo>
                      <a:cubicBezTo>
                        <a:pt x="13998" y="34379"/>
                        <a:pt x="13217" y="36946"/>
                        <a:pt x="13217" y="40332"/>
                      </a:cubicBezTo>
                      <a:close/>
                    </a:path>
                  </a:pathLst>
                </a:custGeom>
                <a:solidFill>
                  <a:srgbClr val="000000"/>
                </a:solidFill>
                <a:ln w="9525" cap="flat">
                  <a:noFill/>
                  <a:prstDash val="solid"/>
                  <a:miter/>
                </a:ln>
              </p:spPr>
              <p:txBody>
                <a:bodyPr rtlCol="0" anchor="ctr"/>
                <a:lstStyle/>
                <a:p>
                  <a:endParaRPr lang="en-CA"/>
                </a:p>
              </p:txBody>
            </p:sp>
          </p:grpSp>
          <p:grpSp>
            <p:nvGrpSpPr>
              <p:cNvPr id="318" name="Graphic 196">
                <a:extLst>
                  <a:ext uri="{FF2B5EF4-FFF2-40B4-BE49-F238E27FC236}">
                    <a16:creationId xmlns:a16="http://schemas.microsoft.com/office/drawing/2014/main" id="{A557F03C-A43D-4EA4-9411-EBFB4632B885}"/>
                  </a:ext>
                </a:extLst>
              </p:cNvPr>
              <p:cNvGrpSpPr/>
              <p:nvPr/>
            </p:nvGrpSpPr>
            <p:grpSpPr>
              <a:xfrm>
                <a:off x="8062423" y="4079560"/>
                <a:ext cx="82901" cy="60238"/>
                <a:chOff x="8404472" y="3781093"/>
                <a:chExt cx="82901" cy="60238"/>
              </a:xfrm>
            </p:grpSpPr>
            <p:sp>
              <p:nvSpPr>
                <p:cNvPr id="319" name="Freeform: Shape 318">
                  <a:extLst>
                    <a:ext uri="{FF2B5EF4-FFF2-40B4-BE49-F238E27FC236}">
                      <a16:creationId xmlns:a16="http://schemas.microsoft.com/office/drawing/2014/main" id="{8F02B381-8CBB-42F9-BC16-12481A64DB97}"/>
                    </a:ext>
                  </a:extLst>
                </p:cNvPr>
                <p:cNvSpPr/>
                <p:nvPr/>
              </p:nvSpPr>
              <p:spPr>
                <a:xfrm>
                  <a:off x="8404472" y="3781093"/>
                  <a:ext cx="26379" cy="60238"/>
                </a:xfrm>
                <a:custGeom>
                  <a:avLst/>
                  <a:gdLst>
                    <a:gd name="connsiteX0" fmla="*/ 26741 w 26379"/>
                    <a:gd name="connsiteY0" fmla="*/ 60535 h 60238"/>
                    <a:gd name="connsiteX1" fmla="*/ 15244 w 26379"/>
                    <a:gd name="connsiteY1" fmla="*/ 60535 h 60238"/>
                    <a:gd name="connsiteX2" fmla="*/ 15244 w 26379"/>
                    <a:gd name="connsiteY2" fmla="*/ 17189 h 60238"/>
                    <a:gd name="connsiteX3" fmla="*/ 361 w 26379"/>
                    <a:gd name="connsiteY3" fmla="*/ 25895 h 60238"/>
                    <a:gd name="connsiteX4" fmla="*/ 361 w 26379"/>
                    <a:gd name="connsiteY4" fmla="*/ 15477 h 60238"/>
                    <a:gd name="connsiteX5" fmla="*/ 10147 w 26379"/>
                    <a:gd name="connsiteY5" fmla="*/ 9896 h 60238"/>
                    <a:gd name="connsiteX6" fmla="*/ 17402 w 26379"/>
                    <a:gd name="connsiteY6" fmla="*/ 297 h 60238"/>
                    <a:gd name="connsiteX7" fmla="*/ 2674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41" y="60535"/>
                      </a:moveTo>
                      <a:lnTo>
                        <a:pt x="15244" y="60535"/>
                      </a:lnTo>
                      <a:lnTo>
                        <a:pt x="15244" y="17189"/>
                      </a:lnTo>
                      <a:cubicBezTo>
                        <a:pt x="11040" y="21133"/>
                        <a:pt x="6054" y="24035"/>
                        <a:pt x="361" y="25895"/>
                      </a:cubicBezTo>
                      <a:lnTo>
                        <a:pt x="361" y="15477"/>
                      </a:lnTo>
                      <a:cubicBezTo>
                        <a:pt x="3375" y="14473"/>
                        <a:pt x="6612" y="12612"/>
                        <a:pt x="10147" y="9896"/>
                      </a:cubicBezTo>
                      <a:cubicBezTo>
                        <a:pt x="13681" y="7143"/>
                        <a:pt x="16100" y="3943"/>
                        <a:pt x="17402" y="297"/>
                      </a:cubicBezTo>
                      <a:lnTo>
                        <a:pt x="26741" y="297"/>
                      </a:lnTo>
                      <a:close/>
                    </a:path>
                  </a:pathLst>
                </a:custGeom>
                <a:solidFill>
                  <a:srgbClr val="000000"/>
                </a:solidFill>
                <a:ln w="9525" cap="flat">
                  <a:noFill/>
                  <a:prstDash val="solid"/>
                  <a:miter/>
                </a:ln>
              </p:spPr>
              <p:txBody>
                <a:bodyPr rtlCol="0" anchor="ctr"/>
                <a:lstStyle/>
                <a:p>
                  <a:endParaRPr lang="en-CA"/>
                </a:p>
              </p:txBody>
            </p:sp>
            <p:sp>
              <p:nvSpPr>
                <p:cNvPr id="320" name="Freeform: Shape 319">
                  <a:extLst>
                    <a:ext uri="{FF2B5EF4-FFF2-40B4-BE49-F238E27FC236}">
                      <a16:creationId xmlns:a16="http://schemas.microsoft.com/office/drawing/2014/main" id="{D00DEB00-550A-4C74-9318-083076A36490}"/>
                    </a:ext>
                  </a:extLst>
                </p:cNvPr>
                <p:cNvSpPr/>
                <p:nvPr/>
              </p:nvSpPr>
              <p:spPr>
                <a:xfrm>
                  <a:off x="8448046" y="3782135"/>
                  <a:ext cx="39327" cy="59196"/>
                </a:xfrm>
                <a:custGeom>
                  <a:avLst/>
                  <a:gdLst>
                    <a:gd name="connsiteX0" fmla="*/ 366 w 39327"/>
                    <a:gd name="connsiteY0" fmla="*/ 10975 h 59196"/>
                    <a:gd name="connsiteX1" fmla="*/ 366 w 39327"/>
                    <a:gd name="connsiteY1" fmla="*/ 297 h 59196"/>
                    <a:gd name="connsiteX2" fmla="*/ 39694 w 39327"/>
                    <a:gd name="connsiteY2" fmla="*/ 297 h 59196"/>
                    <a:gd name="connsiteX3" fmla="*/ 39694 w 39327"/>
                    <a:gd name="connsiteY3" fmla="*/ 8668 h 59196"/>
                    <a:gd name="connsiteX4" fmla="*/ 29797 w 39327"/>
                    <a:gd name="connsiteY4" fmla="*/ 22398 h 59196"/>
                    <a:gd name="connsiteX5" fmla="*/ 22095 w 39327"/>
                    <a:gd name="connsiteY5" fmla="*/ 41448 h 59196"/>
                    <a:gd name="connsiteX6" fmla="*/ 19490 w 39327"/>
                    <a:gd name="connsiteY6" fmla="*/ 59493 h 59196"/>
                    <a:gd name="connsiteX7" fmla="*/ 8403 w 39327"/>
                    <a:gd name="connsiteY7" fmla="*/ 59493 h 59196"/>
                    <a:gd name="connsiteX8" fmla="*/ 13537 w 39327"/>
                    <a:gd name="connsiteY8" fmla="*/ 34118 h 59196"/>
                    <a:gd name="connsiteX9" fmla="*/ 26523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366" y="10975"/>
                      </a:moveTo>
                      <a:lnTo>
                        <a:pt x="366" y="297"/>
                      </a:lnTo>
                      <a:lnTo>
                        <a:pt x="39694" y="297"/>
                      </a:lnTo>
                      <a:lnTo>
                        <a:pt x="39694" y="8668"/>
                      </a:lnTo>
                      <a:cubicBezTo>
                        <a:pt x="36457" y="11868"/>
                        <a:pt x="33145" y="16445"/>
                        <a:pt x="29797" y="22398"/>
                      </a:cubicBezTo>
                      <a:cubicBezTo>
                        <a:pt x="26411" y="28388"/>
                        <a:pt x="23881" y="34751"/>
                        <a:pt x="22095" y="41448"/>
                      </a:cubicBezTo>
                      <a:cubicBezTo>
                        <a:pt x="20346" y="48182"/>
                        <a:pt x="19490" y="54210"/>
                        <a:pt x="19490" y="59493"/>
                      </a:cubicBezTo>
                      <a:lnTo>
                        <a:pt x="8403" y="59493"/>
                      </a:lnTo>
                      <a:cubicBezTo>
                        <a:pt x="8626" y="51196"/>
                        <a:pt x="10338" y="42750"/>
                        <a:pt x="13537" y="34118"/>
                      </a:cubicBezTo>
                      <a:cubicBezTo>
                        <a:pt x="16774" y="25486"/>
                        <a:pt x="21090" y="17784"/>
                        <a:pt x="26523" y="10975"/>
                      </a:cubicBezTo>
                      <a:close/>
                    </a:path>
                  </a:pathLst>
                </a:custGeom>
                <a:solidFill>
                  <a:srgbClr val="000000"/>
                </a:solidFill>
                <a:ln w="9525" cap="flat">
                  <a:noFill/>
                  <a:prstDash val="solid"/>
                  <a:miter/>
                </a:ln>
              </p:spPr>
              <p:txBody>
                <a:bodyPr rtlCol="0" anchor="ctr"/>
                <a:lstStyle/>
                <a:p>
                  <a:endParaRPr lang="en-CA"/>
                </a:p>
              </p:txBody>
            </p:sp>
          </p:grpSp>
          <p:grpSp>
            <p:nvGrpSpPr>
              <p:cNvPr id="321" name="Graphic 196">
                <a:extLst>
                  <a:ext uri="{FF2B5EF4-FFF2-40B4-BE49-F238E27FC236}">
                    <a16:creationId xmlns:a16="http://schemas.microsoft.com/office/drawing/2014/main" id="{399A77E3-9064-4665-B07A-AEC35EBEF92D}"/>
                  </a:ext>
                </a:extLst>
              </p:cNvPr>
              <p:cNvGrpSpPr/>
              <p:nvPr/>
            </p:nvGrpSpPr>
            <p:grpSpPr>
              <a:xfrm>
                <a:off x="6497463" y="4191595"/>
                <a:ext cx="193742" cy="97073"/>
                <a:chOff x="6839512" y="3893128"/>
                <a:chExt cx="193742" cy="97073"/>
              </a:xfrm>
              <a:solidFill>
                <a:srgbClr val="000000"/>
              </a:solidFill>
            </p:grpSpPr>
            <p:sp>
              <p:nvSpPr>
                <p:cNvPr id="322" name="Freeform: Shape 321">
                  <a:extLst>
                    <a:ext uri="{FF2B5EF4-FFF2-40B4-BE49-F238E27FC236}">
                      <a16:creationId xmlns:a16="http://schemas.microsoft.com/office/drawing/2014/main" id="{8FBB5C35-1510-44CE-9739-A9B5A1C27DB3}"/>
                    </a:ext>
                  </a:extLst>
                </p:cNvPr>
                <p:cNvSpPr/>
                <p:nvPr/>
              </p:nvSpPr>
              <p:spPr>
                <a:xfrm>
                  <a:off x="6839512" y="3893128"/>
                  <a:ext cx="75269" cy="75009"/>
                </a:xfrm>
                <a:custGeom>
                  <a:avLst/>
                  <a:gdLst>
                    <a:gd name="connsiteX0" fmla="*/ 75467 w 75269"/>
                    <a:gd name="connsiteY0" fmla="*/ 75320 h 75009"/>
                    <a:gd name="connsiteX1" fmla="*/ 58985 w 75269"/>
                    <a:gd name="connsiteY1" fmla="*/ 75320 h 75009"/>
                    <a:gd name="connsiteX2" fmla="*/ 52436 w 75269"/>
                    <a:gd name="connsiteY2" fmla="*/ 58279 h 75009"/>
                    <a:gd name="connsiteX3" fmla="*/ 22447 w 75269"/>
                    <a:gd name="connsiteY3" fmla="*/ 58279 h 75009"/>
                    <a:gd name="connsiteX4" fmla="*/ 16271 w 75269"/>
                    <a:gd name="connsiteY4" fmla="*/ 75320 h 75009"/>
                    <a:gd name="connsiteX5" fmla="*/ 198 w 75269"/>
                    <a:gd name="connsiteY5" fmla="*/ 75320 h 75009"/>
                    <a:gd name="connsiteX6" fmla="*/ 29405 w 75269"/>
                    <a:gd name="connsiteY6" fmla="*/ 310 h 75009"/>
                    <a:gd name="connsiteX7" fmla="*/ 45441 w 75269"/>
                    <a:gd name="connsiteY7" fmla="*/ 310 h 75009"/>
                    <a:gd name="connsiteX8" fmla="*/ 75467 w 75269"/>
                    <a:gd name="connsiteY8" fmla="*/ 75320 h 75009"/>
                    <a:gd name="connsiteX9" fmla="*/ 47562 w 75269"/>
                    <a:gd name="connsiteY9" fmla="*/ 45628 h 75009"/>
                    <a:gd name="connsiteX10" fmla="*/ 37256 w 75269"/>
                    <a:gd name="connsiteY10" fmla="*/ 17798 h 75009"/>
                    <a:gd name="connsiteX11" fmla="*/ 27098 w 75269"/>
                    <a:gd name="connsiteY11" fmla="*/ 45628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269" h="75009">
                      <a:moveTo>
                        <a:pt x="75467" y="75320"/>
                      </a:moveTo>
                      <a:lnTo>
                        <a:pt x="58985" y="75320"/>
                      </a:lnTo>
                      <a:lnTo>
                        <a:pt x="52436" y="58279"/>
                      </a:lnTo>
                      <a:lnTo>
                        <a:pt x="22447" y="58279"/>
                      </a:lnTo>
                      <a:lnTo>
                        <a:pt x="16271" y="75320"/>
                      </a:lnTo>
                      <a:lnTo>
                        <a:pt x="198" y="75320"/>
                      </a:lnTo>
                      <a:lnTo>
                        <a:pt x="29405" y="310"/>
                      </a:lnTo>
                      <a:lnTo>
                        <a:pt x="45441" y="310"/>
                      </a:lnTo>
                      <a:lnTo>
                        <a:pt x="75467" y="75320"/>
                      </a:lnTo>
                      <a:moveTo>
                        <a:pt x="47562" y="45628"/>
                      </a:moveTo>
                      <a:lnTo>
                        <a:pt x="37256" y="17798"/>
                      </a:lnTo>
                      <a:lnTo>
                        <a:pt x="27098" y="45628"/>
                      </a:lnTo>
                      <a:close/>
                    </a:path>
                  </a:pathLst>
                </a:custGeom>
                <a:solidFill>
                  <a:srgbClr val="000000"/>
                </a:solidFill>
                <a:ln w="9525" cap="flat">
                  <a:noFill/>
                  <a:prstDash val="solid"/>
                  <a:miter/>
                </a:ln>
              </p:spPr>
              <p:txBody>
                <a:bodyPr rtlCol="0" anchor="ctr"/>
                <a:lstStyle/>
                <a:p>
                  <a:endParaRPr lang="en-CA"/>
                </a:p>
              </p:txBody>
            </p:sp>
            <p:sp>
              <p:nvSpPr>
                <p:cNvPr id="323" name="Freeform: Shape 322">
                  <a:extLst>
                    <a:ext uri="{FF2B5EF4-FFF2-40B4-BE49-F238E27FC236}">
                      <a16:creationId xmlns:a16="http://schemas.microsoft.com/office/drawing/2014/main" id="{CEDBCE3E-6EE3-4407-86A3-DD87A67C86F1}"/>
                    </a:ext>
                  </a:extLst>
                </p:cNvPr>
                <p:cNvSpPr/>
                <p:nvPr/>
              </p:nvSpPr>
              <p:spPr>
                <a:xfrm>
                  <a:off x="6919494" y="3912587"/>
                  <a:ext cx="52982" cy="77613"/>
                </a:xfrm>
                <a:custGeom>
                  <a:avLst/>
                  <a:gdLst>
                    <a:gd name="connsiteX0" fmla="*/ 2066 w 52982"/>
                    <a:gd name="connsiteY0" fmla="*/ 59432 h 77613"/>
                    <a:gd name="connsiteX1" fmla="*/ 18511 w 52982"/>
                    <a:gd name="connsiteY1" fmla="*/ 61441 h 77613"/>
                    <a:gd name="connsiteX2" fmla="*/ 20409 w 52982"/>
                    <a:gd name="connsiteY2" fmla="*/ 65385 h 77613"/>
                    <a:gd name="connsiteX3" fmla="*/ 26846 w 52982"/>
                    <a:gd name="connsiteY3" fmla="*/ 66911 h 77613"/>
                    <a:gd name="connsiteX4" fmla="*/ 35292 w 52982"/>
                    <a:gd name="connsiteY4" fmla="*/ 65237 h 77613"/>
                    <a:gd name="connsiteX5" fmla="*/ 38157 w 52982"/>
                    <a:gd name="connsiteY5" fmla="*/ 61590 h 77613"/>
                    <a:gd name="connsiteX6" fmla="*/ 38826 w 52982"/>
                    <a:gd name="connsiteY6" fmla="*/ 55005 h 77613"/>
                    <a:gd name="connsiteX7" fmla="*/ 38826 w 52982"/>
                    <a:gd name="connsiteY7" fmla="*/ 47079 h 77613"/>
                    <a:gd name="connsiteX8" fmla="*/ 22530 w 52982"/>
                    <a:gd name="connsiteY8" fmla="*/ 55860 h 77613"/>
                    <a:gd name="connsiteX9" fmla="*/ 5191 w 52982"/>
                    <a:gd name="connsiteY9" fmla="*/ 46596 h 77613"/>
                    <a:gd name="connsiteX10" fmla="*/ 205 w 52982"/>
                    <a:gd name="connsiteY10" fmla="*/ 28402 h 77613"/>
                    <a:gd name="connsiteX11" fmla="*/ 6754 w 52982"/>
                    <a:gd name="connsiteY11" fmla="*/ 7528 h 77613"/>
                    <a:gd name="connsiteX12" fmla="*/ 23125 w 52982"/>
                    <a:gd name="connsiteY12" fmla="*/ 310 h 77613"/>
                    <a:gd name="connsiteX13" fmla="*/ 39719 w 52982"/>
                    <a:gd name="connsiteY13" fmla="*/ 9166 h 77613"/>
                    <a:gd name="connsiteX14" fmla="*/ 39719 w 52982"/>
                    <a:gd name="connsiteY14" fmla="*/ 1538 h 77613"/>
                    <a:gd name="connsiteX15" fmla="*/ 53188 w 52982"/>
                    <a:gd name="connsiteY15" fmla="*/ 1538 h 77613"/>
                    <a:gd name="connsiteX16" fmla="*/ 53188 w 52982"/>
                    <a:gd name="connsiteY16" fmla="*/ 50279 h 77613"/>
                    <a:gd name="connsiteX17" fmla="*/ 51588 w 52982"/>
                    <a:gd name="connsiteY17" fmla="*/ 64641 h 77613"/>
                    <a:gd name="connsiteX18" fmla="*/ 47161 w 52982"/>
                    <a:gd name="connsiteY18" fmla="*/ 72120 h 77613"/>
                    <a:gd name="connsiteX19" fmla="*/ 39496 w 52982"/>
                    <a:gd name="connsiteY19" fmla="*/ 76361 h 77613"/>
                    <a:gd name="connsiteX20" fmla="*/ 27404 w 52982"/>
                    <a:gd name="connsiteY20" fmla="*/ 77924 h 77613"/>
                    <a:gd name="connsiteX21" fmla="*/ 7796 w 52982"/>
                    <a:gd name="connsiteY21" fmla="*/ 73162 h 77613"/>
                    <a:gd name="connsiteX22" fmla="*/ 2029 w 52982"/>
                    <a:gd name="connsiteY22" fmla="*/ 61181 h 77613"/>
                    <a:gd name="connsiteX23" fmla="*/ 2066 w 52982"/>
                    <a:gd name="connsiteY23" fmla="*/ 59432 h 77613"/>
                    <a:gd name="connsiteX24" fmla="*/ 14939 w 52982"/>
                    <a:gd name="connsiteY24" fmla="*/ 27583 h 77613"/>
                    <a:gd name="connsiteX25" fmla="*/ 18288 w 52982"/>
                    <a:gd name="connsiteY25" fmla="*/ 40233 h 77613"/>
                    <a:gd name="connsiteX26" fmla="*/ 26548 w 52982"/>
                    <a:gd name="connsiteY26" fmla="*/ 44252 h 77613"/>
                    <a:gd name="connsiteX27" fmla="*/ 35441 w 52982"/>
                    <a:gd name="connsiteY27" fmla="*/ 40122 h 77613"/>
                    <a:gd name="connsiteX28" fmla="*/ 39050 w 52982"/>
                    <a:gd name="connsiteY28" fmla="*/ 27918 h 77613"/>
                    <a:gd name="connsiteX29" fmla="*/ 35589 w 52982"/>
                    <a:gd name="connsiteY29" fmla="*/ 15379 h 77613"/>
                    <a:gd name="connsiteX30" fmla="*/ 26771 w 52982"/>
                    <a:gd name="connsiteY30" fmla="*/ 11286 h 77613"/>
                    <a:gd name="connsiteX31" fmla="*/ 18288 w 52982"/>
                    <a:gd name="connsiteY31" fmla="*/ 15305 h 77613"/>
                    <a:gd name="connsiteX32" fmla="*/ 14939 w 52982"/>
                    <a:gd name="connsiteY32" fmla="*/ 27583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2982" h="77613">
                      <a:moveTo>
                        <a:pt x="2066" y="59432"/>
                      </a:moveTo>
                      <a:lnTo>
                        <a:pt x="18511" y="61441"/>
                      </a:lnTo>
                      <a:cubicBezTo>
                        <a:pt x="18772" y="63339"/>
                        <a:pt x="19404" y="64641"/>
                        <a:pt x="20409" y="65385"/>
                      </a:cubicBezTo>
                      <a:cubicBezTo>
                        <a:pt x="21748" y="66390"/>
                        <a:pt x="23906" y="66911"/>
                        <a:pt x="26846" y="66911"/>
                      </a:cubicBezTo>
                      <a:cubicBezTo>
                        <a:pt x="30604" y="66911"/>
                        <a:pt x="33394" y="66353"/>
                        <a:pt x="35292" y="65237"/>
                      </a:cubicBezTo>
                      <a:cubicBezTo>
                        <a:pt x="36557" y="64455"/>
                        <a:pt x="37487" y="63265"/>
                        <a:pt x="38157" y="61590"/>
                      </a:cubicBezTo>
                      <a:cubicBezTo>
                        <a:pt x="38603" y="60400"/>
                        <a:pt x="38826" y="58204"/>
                        <a:pt x="38826" y="55005"/>
                      </a:cubicBezTo>
                      <a:lnTo>
                        <a:pt x="38826" y="47079"/>
                      </a:lnTo>
                      <a:cubicBezTo>
                        <a:pt x="34510" y="52921"/>
                        <a:pt x="29078" y="55860"/>
                        <a:pt x="22530" y="55860"/>
                      </a:cubicBezTo>
                      <a:cubicBezTo>
                        <a:pt x="15237" y="55860"/>
                        <a:pt x="9470" y="52772"/>
                        <a:pt x="5191" y="46596"/>
                      </a:cubicBezTo>
                      <a:cubicBezTo>
                        <a:pt x="1843" y="41722"/>
                        <a:pt x="205" y="35657"/>
                        <a:pt x="205" y="28402"/>
                      </a:cubicBezTo>
                      <a:cubicBezTo>
                        <a:pt x="205" y="19286"/>
                        <a:pt x="2363" y="12328"/>
                        <a:pt x="6754" y="7528"/>
                      </a:cubicBezTo>
                      <a:cubicBezTo>
                        <a:pt x="11144" y="2692"/>
                        <a:pt x="16577" y="310"/>
                        <a:pt x="23125" y="310"/>
                      </a:cubicBezTo>
                      <a:cubicBezTo>
                        <a:pt x="29822" y="310"/>
                        <a:pt x="35366" y="3250"/>
                        <a:pt x="39719" y="9166"/>
                      </a:cubicBezTo>
                      <a:lnTo>
                        <a:pt x="39719" y="1538"/>
                      </a:lnTo>
                      <a:lnTo>
                        <a:pt x="53188" y="1538"/>
                      </a:lnTo>
                      <a:lnTo>
                        <a:pt x="53188" y="50279"/>
                      </a:lnTo>
                      <a:cubicBezTo>
                        <a:pt x="53188" y="56679"/>
                        <a:pt x="52667" y="61479"/>
                        <a:pt x="51588" y="64641"/>
                      </a:cubicBezTo>
                      <a:cubicBezTo>
                        <a:pt x="50547" y="67841"/>
                        <a:pt x="49058" y="70334"/>
                        <a:pt x="47161" y="72120"/>
                      </a:cubicBezTo>
                      <a:cubicBezTo>
                        <a:pt x="45226" y="73943"/>
                        <a:pt x="42696" y="75357"/>
                        <a:pt x="39496" y="76361"/>
                      </a:cubicBezTo>
                      <a:cubicBezTo>
                        <a:pt x="36296" y="77403"/>
                        <a:pt x="32278" y="77924"/>
                        <a:pt x="27404" y="77924"/>
                      </a:cubicBezTo>
                      <a:cubicBezTo>
                        <a:pt x="18214" y="77924"/>
                        <a:pt x="11665" y="76324"/>
                        <a:pt x="7796" y="73162"/>
                      </a:cubicBezTo>
                      <a:cubicBezTo>
                        <a:pt x="3963" y="70036"/>
                        <a:pt x="2029" y="66018"/>
                        <a:pt x="2029" y="61181"/>
                      </a:cubicBezTo>
                      <a:cubicBezTo>
                        <a:pt x="2029" y="60697"/>
                        <a:pt x="2029" y="60139"/>
                        <a:pt x="2066" y="59432"/>
                      </a:cubicBezTo>
                      <a:moveTo>
                        <a:pt x="14939" y="27583"/>
                      </a:moveTo>
                      <a:cubicBezTo>
                        <a:pt x="14939" y="33350"/>
                        <a:pt x="16056" y="37554"/>
                        <a:pt x="18288" y="40233"/>
                      </a:cubicBezTo>
                      <a:cubicBezTo>
                        <a:pt x="20521" y="42912"/>
                        <a:pt x="23274" y="44252"/>
                        <a:pt x="26548" y="44252"/>
                      </a:cubicBezTo>
                      <a:cubicBezTo>
                        <a:pt x="30046" y="44252"/>
                        <a:pt x="33022" y="42875"/>
                        <a:pt x="35441" y="40122"/>
                      </a:cubicBezTo>
                      <a:cubicBezTo>
                        <a:pt x="37859" y="37368"/>
                        <a:pt x="39050" y="33313"/>
                        <a:pt x="39050" y="27918"/>
                      </a:cubicBezTo>
                      <a:cubicBezTo>
                        <a:pt x="39050" y="22300"/>
                        <a:pt x="37896" y="18132"/>
                        <a:pt x="35589" y="15379"/>
                      </a:cubicBezTo>
                      <a:cubicBezTo>
                        <a:pt x="33283" y="12663"/>
                        <a:pt x="30343" y="11286"/>
                        <a:pt x="26771" y="11286"/>
                      </a:cubicBezTo>
                      <a:cubicBezTo>
                        <a:pt x="23348" y="11286"/>
                        <a:pt x="20521" y="12626"/>
                        <a:pt x="18288" y="15305"/>
                      </a:cubicBezTo>
                      <a:cubicBezTo>
                        <a:pt x="16056" y="17984"/>
                        <a:pt x="14939" y="22076"/>
                        <a:pt x="14939" y="27583"/>
                      </a:cubicBezTo>
                      <a:close/>
                    </a:path>
                  </a:pathLst>
                </a:custGeom>
                <a:solidFill>
                  <a:srgbClr val="000000"/>
                </a:solidFill>
                <a:ln w="9525" cap="flat">
                  <a:noFill/>
                  <a:prstDash val="solid"/>
                  <a:miter/>
                </a:ln>
              </p:spPr>
              <p:txBody>
                <a:bodyPr rtlCol="0" anchor="ctr"/>
                <a:lstStyle/>
                <a:p>
                  <a:endParaRPr lang="en-CA"/>
                </a:p>
              </p:txBody>
            </p:sp>
            <p:sp>
              <p:nvSpPr>
                <p:cNvPr id="324" name="Freeform: Shape 323">
                  <a:extLst>
                    <a:ext uri="{FF2B5EF4-FFF2-40B4-BE49-F238E27FC236}">
                      <a16:creationId xmlns:a16="http://schemas.microsoft.com/office/drawing/2014/main" id="{58969DFB-FD79-4E70-93C9-627BFE6D81A3}"/>
                    </a:ext>
                  </a:extLst>
                </p:cNvPr>
                <p:cNvSpPr/>
                <p:nvPr/>
              </p:nvSpPr>
              <p:spPr>
                <a:xfrm>
                  <a:off x="6982488" y="3912587"/>
                  <a:ext cx="50765" cy="56777"/>
                </a:xfrm>
                <a:custGeom>
                  <a:avLst/>
                  <a:gdLst>
                    <a:gd name="connsiteX0" fmla="*/ 35894 w 50765"/>
                    <a:gd name="connsiteY0" fmla="*/ 38559 h 56777"/>
                    <a:gd name="connsiteX1" fmla="*/ 50218 w 50765"/>
                    <a:gd name="connsiteY1" fmla="*/ 40978 h 56777"/>
                    <a:gd name="connsiteX2" fmla="*/ 41475 w 50765"/>
                    <a:gd name="connsiteY2" fmla="*/ 52958 h 56777"/>
                    <a:gd name="connsiteX3" fmla="*/ 26592 w 50765"/>
                    <a:gd name="connsiteY3" fmla="*/ 57088 h 56777"/>
                    <a:gd name="connsiteX4" fmla="*/ 5607 w 50765"/>
                    <a:gd name="connsiteY4" fmla="*/ 47824 h 56777"/>
                    <a:gd name="connsiteX5" fmla="*/ 212 w 50765"/>
                    <a:gd name="connsiteY5" fmla="*/ 29109 h 56777"/>
                    <a:gd name="connsiteX6" fmla="*/ 7282 w 50765"/>
                    <a:gd name="connsiteY6" fmla="*/ 7938 h 56777"/>
                    <a:gd name="connsiteX7" fmla="*/ 25141 w 50765"/>
                    <a:gd name="connsiteY7" fmla="*/ 310 h 56777"/>
                    <a:gd name="connsiteX8" fmla="*/ 44265 w 50765"/>
                    <a:gd name="connsiteY8" fmla="*/ 8310 h 56777"/>
                    <a:gd name="connsiteX9" fmla="*/ 50963 w 50765"/>
                    <a:gd name="connsiteY9" fmla="*/ 32829 h 56777"/>
                    <a:gd name="connsiteX10" fmla="*/ 14946 w 50765"/>
                    <a:gd name="connsiteY10" fmla="*/ 32829 h 56777"/>
                    <a:gd name="connsiteX11" fmla="*/ 18444 w 50765"/>
                    <a:gd name="connsiteY11" fmla="*/ 42801 h 56777"/>
                    <a:gd name="connsiteX12" fmla="*/ 26741 w 50765"/>
                    <a:gd name="connsiteY12" fmla="*/ 46335 h 56777"/>
                    <a:gd name="connsiteX13" fmla="*/ 32396 w 50765"/>
                    <a:gd name="connsiteY13" fmla="*/ 44512 h 56777"/>
                    <a:gd name="connsiteX14" fmla="*/ 35894 w 50765"/>
                    <a:gd name="connsiteY14" fmla="*/ 38559 h 56777"/>
                    <a:gd name="connsiteX15" fmla="*/ 36712 w 50765"/>
                    <a:gd name="connsiteY15" fmla="*/ 24048 h 56777"/>
                    <a:gd name="connsiteX16" fmla="*/ 33475 w 50765"/>
                    <a:gd name="connsiteY16" fmla="*/ 14561 h 56777"/>
                    <a:gd name="connsiteX17" fmla="*/ 25997 w 50765"/>
                    <a:gd name="connsiteY17" fmla="*/ 11286 h 56777"/>
                    <a:gd name="connsiteX18" fmla="*/ 18220 w 50765"/>
                    <a:gd name="connsiteY18" fmla="*/ 14709 h 56777"/>
                    <a:gd name="connsiteX19" fmla="*/ 15207 w 50765"/>
                    <a:gd name="connsiteY19" fmla="*/ 24048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5894" y="38559"/>
                      </a:moveTo>
                      <a:lnTo>
                        <a:pt x="50218" y="40978"/>
                      </a:lnTo>
                      <a:cubicBezTo>
                        <a:pt x="48358" y="46224"/>
                        <a:pt x="45456" y="50242"/>
                        <a:pt x="41475" y="52958"/>
                      </a:cubicBezTo>
                      <a:cubicBezTo>
                        <a:pt x="37531" y="55712"/>
                        <a:pt x="32545" y="57088"/>
                        <a:pt x="26592" y="57088"/>
                      </a:cubicBezTo>
                      <a:cubicBezTo>
                        <a:pt x="17141" y="57088"/>
                        <a:pt x="10146" y="54000"/>
                        <a:pt x="5607" y="47824"/>
                      </a:cubicBezTo>
                      <a:cubicBezTo>
                        <a:pt x="2035" y="42875"/>
                        <a:pt x="212" y="36624"/>
                        <a:pt x="212" y="29109"/>
                      </a:cubicBezTo>
                      <a:cubicBezTo>
                        <a:pt x="212" y="20104"/>
                        <a:pt x="2593" y="13035"/>
                        <a:pt x="7282" y="7938"/>
                      </a:cubicBezTo>
                      <a:cubicBezTo>
                        <a:pt x="12007" y="2840"/>
                        <a:pt x="17960" y="310"/>
                        <a:pt x="25141" y="310"/>
                      </a:cubicBezTo>
                      <a:cubicBezTo>
                        <a:pt x="33215" y="310"/>
                        <a:pt x="39615" y="2952"/>
                        <a:pt x="44265" y="8310"/>
                      </a:cubicBezTo>
                      <a:cubicBezTo>
                        <a:pt x="48953" y="13630"/>
                        <a:pt x="51186" y="21816"/>
                        <a:pt x="50963" y="32829"/>
                      </a:cubicBezTo>
                      <a:lnTo>
                        <a:pt x="14946" y="32829"/>
                      </a:lnTo>
                      <a:cubicBezTo>
                        <a:pt x="15058" y="37108"/>
                        <a:pt x="16211" y="40419"/>
                        <a:pt x="18444" y="42801"/>
                      </a:cubicBezTo>
                      <a:cubicBezTo>
                        <a:pt x="20639" y="45145"/>
                        <a:pt x="23429" y="46335"/>
                        <a:pt x="26741" y="46335"/>
                      </a:cubicBezTo>
                      <a:cubicBezTo>
                        <a:pt x="28973" y="46335"/>
                        <a:pt x="30871" y="45740"/>
                        <a:pt x="32396" y="44512"/>
                      </a:cubicBezTo>
                      <a:cubicBezTo>
                        <a:pt x="33959" y="43284"/>
                        <a:pt x="35112" y="41312"/>
                        <a:pt x="35894" y="38559"/>
                      </a:cubicBezTo>
                      <a:moveTo>
                        <a:pt x="36712" y="24048"/>
                      </a:moveTo>
                      <a:cubicBezTo>
                        <a:pt x="36601" y="19881"/>
                        <a:pt x="35522" y="16719"/>
                        <a:pt x="33475" y="14561"/>
                      </a:cubicBezTo>
                      <a:cubicBezTo>
                        <a:pt x="31429" y="12365"/>
                        <a:pt x="28936" y="11286"/>
                        <a:pt x="25997" y="11286"/>
                      </a:cubicBezTo>
                      <a:cubicBezTo>
                        <a:pt x="22871" y="11286"/>
                        <a:pt x="20267" y="12440"/>
                        <a:pt x="18220" y="14709"/>
                      </a:cubicBezTo>
                      <a:cubicBezTo>
                        <a:pt x="16174" y="17016"/>
                        <a:pt x="15169" y="20104"/>
                        <a:pt x="15207" y="24048"/>
                      </a:cubicBezTo>
                      <a:close/>
                    </a:path>
                  </a:pathLst>
                </a:custGeom>
                <a:solidFill>
                  <a:srgbClr val="000000"/>
                </a:solidFill>
                <a:ln w="9525" cap="flat">
                  <a:noFill/>
                  <a:prstDash val="solid"/>
                  <a:miter/>
                </a:ln>
              </p:spPr>
              <p:txBody>
                <a:bodyPr rtlCol="0" anchor="ctr"/>
                <a:lstStyle/>
                <a:p>
                  <a:endParaRPr lang="en-CA"/>
                </a:p>
              </p:txBody>
            </p:sp>
          </p:grpSp>
          <p:sp>
            <p:nvSpPr>
              <p:cNvPr id="326" name="Freeform: Shape 325">
                <a:extLst>
                  <a:ext uri="{FF2B5EF4-FFF2-40B4-BE49-F238E27FC236}">
                    <a16:creationId xmlns:a16="http://schemas.microsoft.com/office/drawing/2014/main" id="{1492EF1A-22E6-45CF-8BA4-DF67E24B0065}"/>
                  </a:ext>
                </a:extLst>
              </p:cNvPr>
              <p:cNvSpPr/>
              <p:nvPr/>
            </p:nvSpPr>
            <p:spPr>
              <a:xfrm>
                <a:off x="8388061" y="2698580"/>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29" name="Freeform: Shape 328">
                <a:extLst>
                  <a:ext uri="{FF2B5EF4-FFF2-40B4-BE49-F238E27FC236}">
                    <a16:creationId xmlns:a16="http://schemas.microsoft.com/office/drawing/2014/main" id="{531A33D3-0FD1-4C9F-9015-9C56D723CEFB}"/>
                  </a:ext>
                </a:extLst>
              </p:cNvPr>
              <p:cNvSpPr/>
              <p:nvPr/>
            </p:nvSpPr>
            <p:spPr>
              <a:xfrm>
                <a:off x="8388061" y="2863191"/>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460" name="Content Placeholder 5">
                <a:extLst>
                  <a:ext uri="{FF2B5EF4-FFF2-40B4-BE49-F238E27FC236}">
                    <a16:creationId xmlns:a16="http://schemas.microsoft.com/office/drawing/2014/main" id="{11F8D7C0-CE60-45B7-ABA2-7D3F73B93F75}"/>
                  </a:ext>
                </a:extLst>
              </p:cNvPr>
              <p:cNvGrpSpPr/>
              <p:nvPr/>
            </p:nvGrpSpPr>
            <p:grpSpPr>
              <a:xfrm>
                <a:off x="4970575" y="1374621"/>
                <a:ext cx="3135569" cy="117983"/>
                <a:chOff x="849957" y="1307976"/>
                <a:chExt cx="3135569" cy="117983"/>
              </a:xfrm>
              <a:solidFill>
                <a:srgbClr val="000000"/>
              </a:solidFill>
            </p:grpSpPr>
            <p:sp>
              <p:nvSpPr>
                <p:cNvPr id="461" name="Freeform: Shape 460">
                  <a:extLst>
                    <a:ext uri="{FF2B5EF4-FFF2-40B4-BE49-F238E27FC236}">
                      <a16:creationId xmlns:a16="http://schemas.microsoft.com/office/drawing/2014/main" id="{DD63D494-5750-4894-A22C-0B64B8619DDE}"/>
                    </a:ext>
                  </a:extLst>
                </p:cNvPr>
                <p:cNvSpPr/>
                <p:nvPr/>
              </p:nvSpPr>
              <p:spPr>
                <a:xfrm>
                  <a:off x="849957" y="1309501"/>
                  <a:ext cx="68944" cy="90003"/>
                </a:xfrm>
                <a:custGeom>
                  <a:avLst/>
                  <a:gdLst>
                    <a:gd name="connsiteX0" fmla="*/ 36 w 68944"/>
                    <a:gd name="connsiteY0" fmla="*/ 90020 h 90003"/>
                    <a:gd name="connsiteX1" fmla="*/ 36 w 68944"/>
                    <a:gd name="connsiteY1" fmla="*/ 16 h 90003"/>
                    <a:gd name="connsiteX2" fmla="*/ 29207 w 68944"/>
                    <a:gd name="connsiteY2" fmla="*/ 16 h 90003"/>
                    <a:gd name="connsiteX3" fmla="*/ 50787 w 68944"/>
                    <a:gd name="connsiteY3" fmla="*/ 1355 h 90003"/>
                    <a:gd name="connsiteX4" fmla="*/ 63772 w 68944"/>
                    <a:gd name="connsiteY4" fmla="*/ 10173 h 90003"/>
                    <a:gd name="connsiteX5" fmla="*/ 68981 w 68944"/>
                    <a:gd name="connsiteY5" fmla="*/ 27698 h 90003"/>
                    <a:gd name="connsiteX6" fmla="*/ 65967 w 68944"/>
                    <a:gd name="connsiteY6" fmla="*/ 41651 h 90003"/>
                    <a:gd name="connsiteX7" fmla="*/ 58340 w 68944"/>
                    <a:gd name="connsiteY7" fmla="*/ 50506 h 90003"/>
                    <a:gd name="connsiteX8" fmla="*/ 48889 w 68944"/>
                    <a:gd name="connsiteY8" fmla="*/ 54785 h 90003"/>
                    <a:gd name="connsiteX9" fmla="*/ 30062 w 68944"/>
                    <a:gd name="connsiteY9" fmla="*/ 56087 h 90003"/>
                    <a:gd name="connsiteX10" fmla="*/ 18193 w 68944"/>
                    <a:gd name="connsiteY10" fmla="*/ 56087 h 90003"/>
                    <a:gd name="connsiteX11" fmla="*/ 18193 w 68944"/>
                    <a:gd name="connsiteY11" fmla="*/ 90020 h 90003"/>
                    <a:gd name="connsiteX12" fmla="*/ 36 w 68944"/>
                    <a:gd name="connsiteY12" fmla="*/ 90020 h 90003"/>
                    <a:gd name="connsiteX13" fmla="*/ 18193 w 68944"/>
                    <a:gd name="connsiteY13" fmla="*/ 15234 h 90003"/>
                    <a:gd name="connsiteX14" fmla="*/ 18193 w 68944"/>
                    <a:gd name="connsiteY14" fmla="*/ 40795 h 90003"/>
                    <a:gd name="connsiteX15" fmla="*/ 28165 w 68944"/>
                    <a:gd name="connsiteY15" fmla="*/ 40795 h 90003"/>
                    <a:gd name="connsiteX16" fmla="*/ 42527 w 68944"/>
                    <a:gd name="connsiteY16" fmla="*/ 39381 h 90003"/>
                    <a:gd name="connsiteX17" fmla="*/ 48182 w 68944"/>
                    <a:gd name="connsiteY17" fmla="*/ 34953 h 90003"/>
                    <a:gd name="connsiteX18" fmla="*/ 50266 w 68944"/>
                    <a:gd name="connsiteY18" fmla="*/ 27958 h 90003"/>
                    <a:gd name="connsiteX19" fmla="*/ 47364 w 68944"/>
                    <a:gd name="connsiteY19" fmla="*/ 19847 h 90003"/>
                    <a:gd name="connsiteX20" fmla="*/ 40071 w 68944"/>
                    <a:gd name="connsiteY20" fmla="*/ 15866 h 90003"/>
                    <a:gd name="connsiteX21" fmla="*/ 26974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36" y="90020"/>
                      </a:moveTo>
                      <a:lnTo>
                        <a:pt x="36" y="16"/>
                      </a:lnTo>
                      <a:lnTo>
                        <a:pt x="29207" y="16"/>
                      </a:lnTo>
                      <a:cubicBezTo>
                        <a:pt x="40257" y="16"/>
                        <a:pt x="47438" y="462"/>
                        <a:pt x="50787" y="1355"/>
                      </a:cubicBezTo>
                      <a:cubicBezTo>
                        <a:pt x="55958" y="2732"/>
                        <a:pt x="60274" y="5671"/>
                        <a:pt x="63772" y="10173"/>
                      </a:cubicBezTo>
                      <a:cubicBezTo>
                        <a:pt x="67232" y="14713"/>
                        <a:pt x="68981" y="20554"/>
                        <a:pt x="68981" y="27698"/>
                      </a:cubicBezTo>
                      <a:cubicBezTo>
                        <a:pt x="68981" y="33242"/>
                        <a:pt x="67976" y="37893"/>
                        <a:pt x="65967" y="41651"/>
                      </a:cubicBezTo>
                      <a:cubicBezTo>
                        <a:pt x="63958" y="45409"/>
                        <a:pt x="61428" y="48348"/>
                        <a:pt x="58340" y="50506"/>
                      </a:cubicBezTo>
                      <a:cubicBezTo>
                        <a:pt x="55214" y="52664"/>
                        <a:pt x="52089" y="54078"/>
                        <a:pt x="48889" y="54785"/>
                      </a:cubicBezTo>
                      <a:cubicBezTo>
                        <a:pt x="44573" y="55640"/>
                        <a:pt x="38285" y="56087"/>
                        <a:pt x="30062" y="56087"/>
                      </a:cubicBezTo>
                      <a:lnTo>
                        <a:pt x="18193" y="56087"/>
                      </a:lnTo>
                      <a:lnTo>
                        <a:pt x="18193" y="90020"/>
                      </a:lnTo>
                      <a:lnTo>
                        <a:pt x="36" y="90020"/>
                      </a:lnTo>
                      <a:moveTo>
                        <a:pt x="18193" y="15234"/>
                      </a:moveTo>
                      <a:lnTo>
                        <a:pt x="18193" y="40795"/>
                      </a:lnTo>
                      <a:lnTo>
                        <a:pt x="28165" y="40795"/>
                      </a:lnTo>
                      <a:cubicBezTo>
                        <a:pt x="35309" y="40795"/>
                        <a:pt x="40108" y="40311"/>
                        <a:pt x="42527" y="39381"/>
                      </a:cubicBezTo>
                      <a:cubicBezTo>
                        <a:pt x="44945" y="38414"/>
                        <a:pt x="46805" y="36963"/>
                        <a:pt x="48182" y="34953"/>
                      </a:cubicBezTo>
                      <a:cubicBezTo>
                        <a:pt x="49559" y="32944"/>
                        <a:pt x="50266" y="30600"/>
                        <a:pt x="50266" y="27958"/>
                      </a:cubicBezTo>
                      <a:cubicBezTo>
                        <a:pt x="50266" y="24684"/>
                        <a:pt x="49298" y="21968"/>
                        <a:pt x="47364" y="19847"/>
                      </a:cubicBezTo>
                      <a:cubicBezTo>
                        <a:pt x="45429" y="17727"/>
                        <a:pt x="43010" y="16387"/>
                        <a:pt x="40071" y="15866"/>
                      </a:cubicBezTo>
                      <a:cubicBezTo>
                        <a:pt x="37876" y="15457"/>
                        <a:pt x="33523" y="15234"/>
                        <a:pt x="26974" y="15234"/>
                      </a:cubicBezTo>
                      <a:close/>
                    </a:path>
                  </a:pathLst>
                </a:custGeom>
                <a:solidFill>
                  <a:srgbClr val="000000"/>
                </a:solidFill>
                <a:ln w="9525" cap="flat">
                  <a:noFill/>
                  <a:prstDash val="solid"/>
                  <a:miter/>
                </a:ln>
              </p:spPr>
              <p:txBody>
                <a:bodyPr rtlCol="0" anchor="ctr"/>
                <a:lstStyle/>
                <a:p>
                  <a:endParaRPr lang="en-CA"/>
                </a:p>
              </p:txBody>
            </p:sp>
            <p:sp>
              <p:nvSpPr>
                <p:cNvPr id="462" name="Freeform: Shape 461">
                  <a:extLst>
                    <a:ext uri="{FF2B5EF4-FFF2-40B4-BE49-F238E27FC236}">
                      <a16:creationId xmlns:a16="http://schemas.microsoft.com/office/drawing/2014/main" id="{DA605A11-4B69-4695-A02F-FFA8007AAFE4}"/>
                    </a:ext>
                  </a:extLst>
                </p:cNvPr>
                <p:cNvSpPr/>
                <p:nvPr/>
              </p:nvSpPr>
              <p:spPr>
                <a:xfrm>
                  <a:off x="928646" y="1332830"/>
                  <a:ext cx="60925" cy="68163"/>
                </a:xfrm>
                <a:custGeom>
                  <a:avLst/>
                  <a:gdLst>
                    <a:gd name="connsiteX0" fmla="*/ 42833 w 60925"/>
                    <a:gd name="connsiteY0" fmla="*/ 45929 h 68163"/>
                    <a:gd name="connsiteX1" fmla="*/ 60023 w 60925"/>
                    <a:gd name="connsiteY1" fmla="*/ 48832 h 68163"/>
                    <a:gd name="connsiteX2" fmla="*/ 49568 w 60925"/>
                    <a:gd name="connsiteY2" fmla="*/ 63231 h 68163"/>
                    <a:gd name="connsiteX3" fmla="*/ 31671 w 60925"/>
                    <a:gd name="connsiteY3" fmla="*/ 68179 h 68163"/>
                    <a:gd name="connsiteX4" fmla="*/ 6482 w 60925"/>
                    <a:gd name="connsiteY4" fmla="*/ 57054 h 68163"/>
                    <a:gd name="connsiteX5" fmla="*/ 45 w 60925"/>
                    <a:gd name="connsiteY5" fmla="*/ 34581 h 68163"/>
                    <a:gd name="connsiteX6" fmla="*/ 8528 w 60925"/>
                    <a:gd name="connsiteY6" fmla="*/ 9206 h 68163"/>
                    <a:gd name="connsiteX7" fmla="*/ 29959 w 60925"/>
                    <a:gd name="connsiteY7" fmla="*/ 16 h 68163"/>
                    <a:gd name="connsiteX8" fmla="*/ 52916 w 60925"/>
                    <a:gd name="connsiteY8" fmla="*/ 9615 h 68163"/>
                    <a:gd name="connsiteX9" fmla="*/ 60953 w 60925"/>
                    <a:gd name="connsiteY9" fmla="*/ 39083 h 68163"/>
                    <a:gd name="connsiteX10" fmla="*/ 17718 w 60925"/>
                    <a:gd name="connsiteY10" fmla="*/ 39083 h 68163"/>
                    <a:gd name="connsiteX11" fmla="*/ 21923 w 60925"/>
                    <a:gd name="connsiteY11" fmla="*/ 50990 h 68163"/>
                    <a:gd name="connsiteX12" fmla="*/ 31857 w 60925"/>
                    <a:gd name="connsiteY12" fmla="*/ 55268 h 68163"/>
                    <a:gd name="connsiteX13" fmla="*/ 38666 w 60925"/>
                    <a:gd name="connsiteY13" fmla="*/ 53073 h 68163"/>
                    <a:gd name="connsiteX14" fmla="*/ 42833 w 60925"/>
                    <a:gd name="connsiteY14" fmla="*/ 45929 h 68163"/>
                    <a:gd name="connsiteX15" fmla="*/ 43838 w 60925"/>
                    <a:gd name="connsiteY15" fmla="*/ 28517 h 68163"/>
                    <a:gd name="connsiteX16" fmla="*/ 39968 w 60925"/>
                    <a:gd name="connsiteY16" fmla="*/ 17131 h 68163"/>
                    <a:gd name="connsiteX17" fmla="*/ 31001 w 60925"/>
                    <a:gd name="connsiteY17" fmla="*/ 13224 h 68163"/>
                    <a:gd name="connsiteX18" fmla="*/ 21662 w 60925"/>
                    <a:gd name="connsiteY18" fmla="*/ 17317 h 68163"/>
                    <a:gd name="connsiteX19" fmla="*/ 1805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3" y="45929"/>
                      </a:moveTo>
                      <a:lnTo>
                        <a:pt x="60023" y="48832"/>
                      </a:lnTo>
                      <a:cubicBezTo>
                        <a:pt x="57828" y="55120"/>
                        <a:pt x="54330" y="59919"/>
                        <a:pt x="49568" y="63231"/>
                      </a:cubicBezTo>
                      <a:cubicBezTo>
                        <a:pt x="44805" y="66505"/>
                        <a:pt x="38815" y="68179"/>
                        <a:pt x="31671" y="68179"/>
                      </a:cubicBezTo>
                      <a:cubicBezTo>
                        <a:pt x="20323" y="68179"/>
                        <a:pt x="11951" y="64459"/>
                        <a:pt x="6482" y="57054"/>
                      </a:cubicBezTo>
                      <a:cubicBezTo>
                        <a:pt x="2203" y="51101"/>
                        <a:pt x="45" y="43623"/>
                        <a:pt x="45" y="34581"/>
                      </a:cubicBezTo>
                      <a:cubicBezTo>
                        <a:pt x="45" y="23791"/>
                        <a:pt x="2873" y="15308"/>
                        <a:pt x="8528" y="9206"/>
                      </a:cubicBezTo>
                      <a:cubicBezTo>
                        <a:pt x="14184" y="3067"/>
                        <a:pt x="21327" y="16"/>
                        <a:pt x="29959" y="16"/>
                      </a:cubicBezTo>
                      <a:cubicBezTo>
                        <a:pt x="39633" y="16"/>
                        <a:pt x="47298" y="3216"/>
                        <a:pt x="52916" y="9615"/>
                      </a:cubicBezTo>
                      <a:cubicBezTo>
                        <a:pt x="58534" y="16015"/>
                        <a:pt x="61213" y="25838"/>
                        <a:pt x="60953" y="39083"/>
                      </a:cubicBezTo>
                      <a:lnTo>
                        <a:pt x="17718" y="39083"/>
                      </a:lnTo>
                      <a:cubicBezTo>
                        <a:pt x="17867" y="44181"/>
                        <a:pt x="19244" y="48162"/>
                        <a:pt x="21923" y="50990"/>
                      </a:cubicBezTo>
                      <a:cubicBezTo>
                        <a:pt x="24565" y="53854"/>
                        <a:pt x="27876" y="55268"/>
                        <a:pt x="31857" y="55268"/>
                      </a:cubicBezTo>
                      <a:cubicBezTo>
                        <a:pt x="34573" y="55268"/>
                        <a:pt x="36843" y="54524"/>
                        <a:pt x="38666" y="53073"/>
                      </a:cubicBezTo>
                      <a:cubicBezTo>
                        <a:pt x="40526" y="51585"/>
                        <a:pt x="41903" y="49204"/>
                        <a:pt x="42833" y="45929"/>
                      </a:cubicBezTo>
                      <a:moveTo>
                        <a:pt x="43838" y="28517"/>
                      </a:moveTo>
                      <a:cubicBezTo>
                        <a:pt x="43689" y="23531"/>
                        <a:pt x="42424" y="19698"/>
                        <a:pt x="39968" y="17131"/>
                      </a:cubicBezTo>
                      <a:cubicBezTo>
                        <a:pt x="37513" y="14527"/>
                        <a:pt x="34499" y="13224"/>
                        <a:pt x="31001" y="13224"/>
                      </a:cubicBezTo>
                      <a:cubicBezTo>
                        <a:pt x="27243" y="13224"/>
                        <a:pt x="24118" y="14601"/>
                        <a:pt x="21662" y="17317"/>
                      </a:cubicBezTo>
                      <a:cubicBezTo>
                        <a:pt x="19207" y="20071"/>
                        <a:pt x="18016" y="23791"/>
                        <a:pt x="18053" y="28517"/>
                      </a:cubicBezTo>
                      <a:close/>
                    </a:path>
                  </a:pathLst>
                </a:custGeom>
                <a:solidFill>
                  <a:srgbClr val="000000"/>
                </a:solidFill>
                <a:ln w="9525" cap="flat">
                  <a:noFill/>
                  <a:prstDash val="solid"/>
                  <a:miter/>
                </a:ln>
              </p:spPr>
              <p:txBody>
                <a:bodyPr rtlCol="0" anchor="ctr"/>
                <a:lstStyle/>
                <a:p>
                  <a:endParaRPr lang="en-CA"/>
                </a:p>
              </p:txBody>
            </p:sp>
            <p:sp>
              <p:nvSpPr>
                <p:cNvPr id="463" name="Freeform: Shape 462">
                  <a:extLst>
                    <a:ext uri="{FF2B5EF4-FFF2-40B4-BE49-F238E27FC236}">
                      <a16:creationId xmlns:a16="http://schemas.microsoft.com/office/drawing/2014/main" id="{A869CAE5-7CB0-4761-AC71-555853CDBD4E}"/>
                    </a:ext>
                  </a:extLst>
                </p:cNvPr>
                <p:cNvSpPr/>
                <p:nvPr/>
              </p:nvSpPr>
              <p:spPr>
                <a:xfrm>
                  <a:off x="1002887" y="1332830"/>
                  <a:ext cx="42230" cy="66675"/>
                </a:xfrm>
                <a:custGeom>
                  <a:avLst/>
                  <a:gdLst>
                    <a:gd name="connsiteX0" fmla="*/ 17279 w 42230"/>
                    <a:gd name="connsiteY0" fmla="*/ 66691 h 66675"/>
                    <a:gd name="connsiteX1" fmla="*/ 52 w 42230"/>
                    <a:gd name="connsiteY1" fmla="*/ 66691 h 66675"/>
                    <a:gd name="connsiteX2" fmla="*/ 52 w 42230"/>
                    <a:gd name="connsiteY2" fmla="*/ 1504 h 66675"/>
                    <a:gd name="connsiteX3" fmla="*/ 16051 w 42230"/>
                    <a:gd name="connsiteY3" fmla="*/ 1504 h 66675"/>
                    <a:gd name="connsiteX4" fmla="*/ 16051 w 42230"/>
                    <a:gd name="connsiteY4" fmla="*/ 10769 h 66675"/>
                    <a:gd name="connsiteX5" fmla="*/ 23456 w 42230"/>
                    <a:gd name="connsiteY5" fmla="*/ 2100 h 66675"/>
                    <a:gd name="connsiteX6" fmla="*/ 30934 w 42230"/>
                    <a:gd name="connsiteY6" fmla="*/ 16 h 66675"/>
                    <a:gd name="connsiteX7" fmla="*/ 42282 w 42230"/>
                    <a:gd name="connsiteY7" fmla="*/ 3290 h 66675"/>
                    <a:gd name="connsiteX8" fmla="*/ 36925 w 42230"/>
                    <a:gd name="connsiteY8" fmla="*/ 18322 h 66675"/>
                    <a:gd name="connsiteX9" fmla="*/ 28851 w 42230"/>
                    <a:gd name="connsiteY9" fmla="*/ 15494 h 66675"/>
                    <a:gd name="connsiteX10" fmla="*/ 22711 w 42230"/>
                    <a:gd name="connsiteY10" fmla="*/ 17503 h 66675"/>
                    <a:gd name="connsiteX11" fmla="*/ 18730 w 42230"/>
                    <a:gd name="connsiteY11" fmla="*/ 24684 h 66675"/>
                    <a:gd name="connsiteX12" fmla="*/ 1727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79" y="66691"/>
                      </a:moveTo>
                      <a:lnTo>
                        <a:pt x="52" y="66691"/>
                      </a:lnTo>
                      <a:lnTo>
                        <a:pt x="52" y="1504"/>
                      </a:lnTo>
                      <a:lnTo>
                        <a:pt x="16051" y="1504"/>
                      </a:lnTo>
                      <a:lnTo>
                        <a:pt x="16051" y="10769"/>
                      </a:lnTo>
                      <a:cubicBezTo>
                        <a:pt x="18805" y="6378"/>
                        <a:pt x="21260" y="3513"/>
                        <a:pt x="23456" y="2100"/>
                      </a:cubicBezTo>
                      <a:cubicBezTo>
                        <a:pt x="25651" y="723"/>
                        <a:pt x="28144" y="16"/>
                        <a:pt x="30934" y="16"/>
                      </a:cubicBezTo>
                      <a:cubicBezTo>
                        <a:pt x="34841" y="16"/>
                        <a:pt x="38636" y="1095"/>
                        <a:pt x="42282" y="3290"/>
                      </a:cubicBezTo>
                      <a:lnTo>
                        <a:pt x="36925" y="18322"/>
                      </a:lnTo>
                      <a:cubicBezTo>
                        <a:pt x="34022" y="16424"/>
                        <a:pt x="31344" y="15494"/>
                        <a:pt x="28851" y="15494"/>
                      </a:cubicBezTo>
                      <a:cubicBezTo>
                        <a:pt x="26432" y="15494"/>
                        <a:pt x="24386" y="16164"/>
                        <a:pt x="22711" y="17503"/>
                      </a:cubicBezTo>
                      <a:cubicBezTo>
                        <a:pt x="21000" y="18806"/>
                        <a:pt x="19698" y="21224"/>
                        <a:pt x="18730" y="24684"/>
                      </a:cubicBezTo>
                      <a:cubicBezTo>
                        <a:pt x="17763" y="28182"/>
                        <a:pt x="17279" y="35474"/>
                        <a:pt x="17279" y="46562"/>
                      </a:cubicBezTo>
                      <a:close/>
                    </a:path>
                  </a:pathLst>
                </a:custGeom>
                <a:solidFill>
                  <a:srgbClr val="000000"/>
                </a:solidFill>
                <a:ln w="9525" cap="flat">
                  <a:noFill/>
                  <a:prstDash val="solid"/>
                  <a:miter/>
                </a:ln>
              </p:spPr>
              <p:txBody>
                <a:bodyPr rtlCol="0" anchor="ctr"/>
                <a:lstStyle/>
                <a:p>
                  <a:endParaRPr lang="en-CA"/>
                </a:p>
              </p:txBody>
            </p:sp>
            <p:sp>
              <p:nvSpPr>
                <p:cNvPr id="464" name="Freeform: Shape 463">
                  <a:extLst>
                    <a:ext uri="{FF2B5EF4-FFF2-40B4-BE49-F238E27FC236}">
                      <a16:creationId xmlns:a16="http://schemas.microsoft.com/office/drawing/2014/main" id="{3E5499D6-AC0C-4484-ACBC-6E85AE5FD7ED}"/>
                    </a:ext>
                  </a:extLst>
                </p:cNvPr>
                <p:cNvSpPr/>
                <p:nvPr/>
              </p:nvSpPr>
              <p:spPr>
                <a:xfrm>
                  <a:off x="1048728" y="1332830"/>
                  <a:ext cx="61540" cy="68163"/>
                </a:xfrm>
                <a:custGeom>
                  <a:avLst/>
                  <a:gdLst>
                    <a:gd name="connsiteX0" fmla="*/ 60705 w 61540"/>
                    <a:gd name="connsiteY0" fmla="*/ 20777 h 68163"/>
                    <a:gd name="connsiteX1" fmla="*/ 43701 w 61540"/>
                    <a:gd name="connsiteY1" fmla="*/ 23828 h 68163"/>
                    <a:gd name="connsiteX2" fmla="*/ 39832 w 61540"/>
                    <a:gd name="connsiteY2" fmla="*/ 16164 h 68163"/>
                    <a:gd name="connsiteX3" fmla="*/ 31944 w 61540"/>
                    <a:gd name="connsiteY3" fmla="*/ 13596 h 68163"/>
                    <a:gd name="connsiteX4" fmla="*/ 21638 w 61540"/>
                    <a:gd name="connsiteY4" fmla="*/ 18024 h 68163"/>
                    <a:gd name="connsiteX5" fmla="*/ 17805 w 61540"/>
                    <a:gd name="connsiteY5" fmla="*/ 32907 h 68163"/>
                    <a:gd name="connsiteX6" fmla="*/ 21712 w 61540"/>
                    <a:gd name="connsiteY6" fmla="*/ 49315 h 68163"/>
                    <a:gd name="connsiteX7" fmla="*/ 32167 w 61540"/>
                    <a:gd name="connsiteY7" fmla="*/ 54115 h 68163"/>
                    <a:gd name="connsiteX8" fmla="*/ 40204 w 61540"/>
                    <a:gd name="connsiteY8" fmla="*/ 51324 h 68163"/>
                    <a:gd name="connsiteX9" fmla="*/ 44632 w 61540"/>
                    <a:gd name="connsiteY9" fmla="*/ 41688 h 68163"/>
                    <a:gd name="connsiteX10" fmla="*/ 61598 w 61540"/>
                    <a:gd name="connsiteY10" fmla="*/ 44590 h 68163"/>
                    <a:gd name="connsiteX11" fmla="*/ 51441 w 61540"/>
                    <a:gd name="connsiteY11" fmla="*/ 62226 h 68163"/>
                    <a:gd name="connsiteX12" fmla="*/ 31386 w 61540"/>
                    <a:gd name="connsiteY12" fmla="*/ 68179 h 68163"/>
                    <a:gd name="connsiteX13" fmla="*/ 8578 w 61540"/>
                    <a:gd name="connsiteY13" fmla="*/ 59138 h 68163"/>
                    <a:gd name="connsiteX14" fmla="*/ 58 w 61540"/>
                    <a:gd name="connsiteY14" fmla="*/ 34172 h 68163"/>
                    <a:gd name="connsiteX15" fmla="*/ 8615 w 61540"/>
                    <a:gd name="connsiteY15" fmla="*/ 9020 h 68163"/>
                    <a:gd name="connsiteX16" fmla="*/ 31684 w 61540"/>
                    <a:gd name="connsiteY16" fmla="*/ 16 h 68163"/>
                    <a:gd name="connsiteX17" fmla="*/ 50622 w 61540"/>
                    <a:gd name="connsiteY17" fmla="*/ 5150 h 68163"/>
                    <a:gd name="connsiteX18" fmla="*/ 6070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05" y="20777"/>
                      </a:moveTo>
                      <a:lnTo>
                        <a:pt x="43701" y="23828"/>
                      </a:lnTo>
                      <a:cubicBezTo>
                        <a:pt x="43143" y="20443"/>
                        <a:pt x="41841" y="17875"/>
                        <a:pt x="39832" y="16164"/>
                      </a:cubicBezTo>
                      <a:cubicBezTo>
                        <a:pt x="37785" y="14452"/>
                        <a:pt x="35144" y="13596"/>
                        <a:pt x="31944" y="13596"/>
                      </a:cubicBezTo>
                      <a:cubicBezTo>
                        <a:pt x="27628" y="13596"/>
                        <a:pt x="24205" y="15085"/>
                        <a:pt x="21638" y="18024"/>
                      </a:cubicBezTo>
                      <a:cubicBezTo>
                        <a:pt x="19070" y="21001"/>
                        <a:pt x="17805" y="25986"/>
                        <a:pt x="17805" y="32907"/>
                      </a:cubicBezTo>
                      <a:cubicBezTo>
                        <a:pt x="17805" y="40646"/>
                        <a:pt x="19108" y="46115"/>
                        <a:pt x="21712" y="49315"/>
                      </a:cubicBezTo>
                      <a:cubicBezTo>
                        <a:pt x="24317" y="52515"/>
                        <a:pt x="27777" y="54115"/>
                        <a:pt x="32167" y="54115"/>
                      </a:cubicBezTo>
                      <a:cubicBezTo>
                        <a:pt x="35441" y="54115"/>
                        <a:pt x="38120" y="53185"/>
                        <a:pt x="40204" y="51324"/>
                      </a:cubicBezTo>
                      <a:cubicBezTo>
                        <a:pt x="42288" y="49464"/>
                        <a:pt x="43776" y="46264"/>
                        <a:pt x="44632" y="41688"/>
                      </a:cubicBezTo>
                      <a:lnTo>
                        <a:pt x="61598" y="44590"/>
                      </a:lnTo>
                      <a:cubicBezTo>
                        <a:pt x="59812" y="52366"/>
                        <a:pt x="56426" y="58245"/>
                        <a:pt x="51441" y="62226"/>
                      </a:cubicBezTo>
                      <a:cubicBezTo>
                        <a:pt x="46455" y="66170"/>
                        <a:pt x="39757" y="68179"/>
                        <a:pt x="31386" y="68179"/>
                      </a:cubicBezTo>
                      <a:cubicBezTo>
                        <a:pt x="21824" y="68179"/>
                        <a:pt x="14233" y="65165"/>
                        <a:pt x="8578" y="59138"/>
                      </a:cubicBezTo>
                      <a:cubicBezTo>
                        <a:pt x="2885" y="53110"/>
                        <a:pt x="58" y="44813"/>
                        <a:pt x="58" y="34172"/>
                      </a:cubicBezTo>
                      <a:cubicBezTo>
                        <a:pt x="58" y="23382"/>
                        <a:pt x="2922" y="15010"/>
                        <a:pt x="8615" y="9020"/>
                      </a:cubicBezTo>
                      <a:cubicBezTo>
                        <a:pt x="14271" y="3030"/>
                        <a:pt x="21973" y="16"/>
                        <a:pt x="31684" y="16"/>
                      </a:cubicBezTo>
                      <a:cubicBezTo>
                        <a:pt x="39609" y="16"/>
                        <a:pt x="45934" y="1727"/>
                        <a:pt x="50622" y="5150"/>
                      </a:cubicBezTo>
                      <a:cubicBezTo>
                        <a:pt x="55310" y="8574"/>
                        <a:pt x="58659" y="13783"/>
                        <a:pt x="60705" y="20777"/>
                      </a:cubicBezTo>
                      <a:close/>
                    </a:path>
                  </a:pathLst>
                </a:custGeom>
                <a:solidFill>
                  <a:srgbClr val="000000"/>
                </a:solidFill>
                <a:ln w="9525" cap="flat">
                  <a:noFill/>
                  <a:prstDash val="solid"/>
                  <a:miter/>
                </a:ln>
              </p:spPr>
              <p:txBody>
                <a:bodyPr rtlCol="0" anchor="ctr"/>
                <a:lstStyle/>
                <a:p>
                  <a:endParaRPr lang="en-CA"/>
                </a:p>
              </p:txBody>
            </p:sp>
            <p:sp>
              <p:nvSpPr>
                <p:cNvPr id="465" name="Freeform: Shape 464">
                  <a:extLst>
                    <a:ext uri="{FF2B5EF4-FFF2-40B4-BE49-F238E27FC236}">
                      <a16:creationId xmlns:a16="http://schemas.microsoft.com/office/drawing/2014/main" id="{08B6079C-E743-40AC-B66F-501A787D8481}"/>
                    </a:ext>
                  </a:extLst>
                </p:cNvPr>
                <p:cNvSpPr/>
                <p:nvPr/>
              </p:nvSpPr>
              <p:spPr>
                <a:xfrm>
                  <a:off x="1117426" y="1332830"/>
                  <a:ext cx="60925" cy="68163"/>
                </a:xfrm>
                <a:custGeom>
                  <a:avLst/>
                  <a:gdLst>
                    <a:gd name="connsiteX0" fmla="*/ 42853 w 60925"/>
                    <a:gd name="connsiteY0" fmla="*/ 45929 h 68163"/>
                    <a:gd name="connsiteX1" fmla="*/ 60043 w 60925"/>
                    <a:gd name="connsiteY1" fmla="*/ 48832 h 68163"/>
                    <a:gd name="connsiteX2" fmla="*/ 49587 w 60925"/>
                    <a:gd name="connsiteY2" fmla="*/ 63231 h 68163"/>
                    <a:gd name="connsiteX3" fmla="*/ 31691 w 60925"/>
                    <a:gd name="connsiteY3" fmla="*/ 68179 h 68163"/>
                    <a:gd name="connsiteX4" fmla="*/ 6502 w 60925"/>
                    <a:gd name="connsiteY4" fmla="*/ 57054 h 68163"/>
                    <a:gd name="connsiteX5" fmla="*/ 65 w 60925"/>
                    <a:gd name="connsiteY5" fmla="*/ 34581 h 68163"/>
                    <a:gd name="connsiteX6" fmla="*/ 8548 w 60925"/>
                    <a:gd name="connsiteY6" fmla="*/ 9206 h 68163"/>
                    <a:gd name="connsiteX7" fmla="*/ 29979 w 60925"/>
                    <a:gd name="connsiteY7" fmla="*/ 16 h 68163"/>
                    <a:gd name="connsiteX8" fmla="*/ 52936 w 60925"/>
                    <a:gd name="connsiteY8" fmla="*/ 9615 h 68163"/>
                    <a:gd name="connsiteX9" fmla="*/ 60973 w 60925"/>
                    <a:gd name="connsiteY9" fmla="*/ 39083 h 68163"/>
                    <a:gd name="connsiteX10" fmla="*/ 17738 w 60925"/>
                    <a:gd name="connsiteY10" fmla="*/ 39083 h 68163"/>
                    <a:gd name="connsiteX11" fmla="*/ 21943 w 60925"/>
                    <a:gd name="connsiteY11" fmla="*/ 50990 h 68163"/>
                    <a:gd name="connsiteX12" fmla="*/ 31877 w 60925"/>
                    <a:gd name="connsiteY12" fmla="*/ 55268 h 68163"/>
                    <a:gd name="connsiteX13" fmla="*/ 38686 w 60925"/>
                    <a:gd name="connsiteY13" fmla="*/ 53073 h 68163"/>
                    <a:gd name="connsiteX14" fmla="*/ 42853 w 60925"/>
                    <a:gd name="connsiteY14" fmla="*/ 45929 h 68163"/>
                    <a:gd name="connsiteX15" fmla="*/ 43858 w 60925"/>
                    <a:gd name="connsiteY15" fmla="*/ 28517 h 68163"/>
                    <a:gd name="connsiteX16" fmla="*/ 39988 w 60925"/>
                    <a:gd name="connsiteY16" fmla="*/ 17131 h 68163"/>
                    <a:gd name="connsiteX17" fmla="*/ 31021 w 60925"/>
                    <a:gd name="connsiteY17" fmla="*/ 13224 h 68163"/>
                    <a:gd name="connsiteX18" fmla="*/ 21682 w 60925"/>
                    <a:gd name="connsiteY18" fmla="*/ 17317 h 68163"/>
                    <a:gd name="connsiteX19" fmla="*/ 180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3" y="45929"/>
                      </a:moveTo>
                      <a:lnTo>
                        <a:pt x="60043" y="48832"/>
                      </a:lnTo>
                      <a:cubicBezTo>
                        <a:pt x="57847" y="55120"/>
                        <a:pt x="54350" y="59919"/>
                        <a:pt x="49587" y="63231"/>
                      </a:cubicBezTo>
                      <a:cubicBezTo>
                        <a:pt x="44825" y="66505"/>
                        <a:pt x="38835" y="68179"/>
                        <a:pt x="31691" y="68179"/>
                      </a:cubicBezTo>
                      <a:cubicBezTo>
                        <a:pt x="20343" y="68179"/>
                        <a:pt x="11971" y="64459"/>
                        <a:pt x="6502" y="57054"/>
                      </a:cubicBezTo>
                      <a:cubicBezTo>
                        <a:pt x="2223" y="51101"/>
                        <a:pt x="65" y="43623"/>
                        <a:pt x="65" y="34581"/>
                      </a:cubicBezTo>
                      <a:cubicBezTo>
                        <a:pt x="65" y="23791"/>
                        <a:pt x="2893" y="15308"/>
                        <a:pt x="8548" y="9206"/>
                      </a:cubicBezTo>
                      <a:cubicBezTo>
                        <a:pt x="14204" y="3067"/>
                        <a:pt x="21347" y="16"/>
                        <a:pt x="29979" y="16"/>
                      </a:cubicBezTo>
                      <a:cubicBezTo>
                        <a:pt x="39653" y="16"/>
                        <a:pt x="47318" y="3216"/>
                        <a:pt x="52936" y="9615"/>
                      </a:cubicBezTo>
                      <a:cubicBezTo>
                        <a:pt x="58554" y="16015"/>
                        <a:pt x="61233" y="25838"/>
                        <a:pt x="60973" y="39083"/>
                      </a:cubicBezTo>
                      <a:lnTo>
                        <a:pt x="17738" y="39083"/>
                      </a:lnTo>
                      <a:cubicBezTo>
                        <a:pt x="17887" y="44181"/>
                        <a:pt x="19264" y="48162"/>
                        <a:pt x="21943" y="50990"/>
                      </a:cubicBezTo>
                      <a:cubicBezTo>
                        <a:pt x="24584" y="53854"/>
                        <a:pt x="27896" y="55268"/>
                        <a:pt x="31877" y="55268"/>
                      </a:cubicBezTo>
                      <a:cubicBezTo>
                        <a:pt x="34593" y="55268"/>
                        <a:pt x="36863" y="54524"/>
                        <a:pt x="38686" y="53073"/>
                      </a:cubicBezTo>
                      <a:cubicBezTo>
                        <a:pt x="40546" y="51585"/>
                        <a:pt x="41923" y="49204"/>
                        <a:pt x="42853" y="45929"/>
                      </a:cubicBezTo>
                      <a:moveTo>
                        <a:pt x="43858" y="28517"/>
                      </a:moveTo>
                      <a:cubicBezTo>
                        <a:pt x="43709" y="23531"/>
                        <a:pt x="42444" y="19698"/>
                        <a:pt x="39988" y="17131"/>
                      </a:cubicBezTo>
                      <a:cubicBezTo>
                        <a:pt x="37532" y="14527"/>
                        <a:pt x="34519" y="13224"/>
                        <a:pt x="31021" y="13224"/>
                      </a:cubicBezTo>
                      <a:cubicBezTo>
                        <a:pt x="27263" y="13224"/>
                        <a:pt x="24138" y="14601"/>
                        <a:pt x="21682" y="17317"/>
                      </a:cubicBezTo>
                      <a:cubicBezTo>
                        <a:pt x="19227" y="20071"/>
                        <a:pt x="18036" y="23791"/>
                        <a:pt x="18073" y="28517"/>
                      </a:cubicBezTo>
                      <a:close/>
                    </a:path>
                  </a:pathLst>
                </a:custGeom>
                <a:solidFill>
                  <a:srgbClr val="000000"/>
                </a:solidFill>
                <a:ln w="9525" cap="flat">
                  <a:noFill/>
                  <a:prstDash val="solid"/>
                  <a:miter/>
                </a:ln>
              </p:spPr>
              <p:txBody>
                <a:bodyPr rtlCol="0" anchor="ctr"/>
                <a:lstStyle/>
                <a:p>
                  <a:endParaRPr lang="en-CA"/>
                </a:p>
              </p:txBody>
            </p:sp>
            <p:sp>
              <p:nvSpPr>
                <p:cNvPr id="466" name="Freeform: Shape 465">
                  <a:extLst>
                    <a:ext uri="{FF2B5EF4-FFF2-40B4-BE49-F238E27FC236}">
                      <a16:creationId xmlns:a16="http://schemas.microsoft.com/office/drawing/2014/main" id="{6A15ED5A-6789-4BFC-A5A6-BE5EDFB0C4A7}"/>
                    </a:ext>
                  </a:extLst>
                </p:cNvPr>
                <p:cNvSpPr/>
                <p:nvPr/>
              </p:nvSpPr>
              <p:spPr>
                <a:xfrm>
                  <a:off x="1192262" y="1332830"/>
                  <a:ext cx="59419" cy="66675"/>
                </a:xfrm>
                <a:custGeom>
                  <a:avLst/>
                  <a:gdLst>
                    <a:gd name="connsiteX0" fmla="*/ 59492 w 59419"/>
                    <a:gd name="connsiteY0" fmla="*/ 66691 h 66675"/>
                    <a:gd name="connsiteX1" fmla="*/ 42265 w 59419"/>
                    <a:gd name="connsiteY1" fmla="*/ 66691 h 66675"/>
                    <a:gd name="connsiteX2" fmla="*/ 42265 w 59419"/>
                    <a:gd name="connsiteY2" fmla="*/ 33428 h 66675"/>
                    <a:gd name="connsiteX3" fmla="*/ 41149 w 59419"/>
                    <a:gd name="connsiteY3" fmla="*/ 19773 h 66675"/>
                    <a:gd name="connsiteX4" fmla="*/ 37577 w 59419"/>
                    <a:gd name="connsiteY4" fmla="*/ 14936 h 66675"/>
                    <a:gd name="connsiteX5" fmla="*/ 31587 w 59419"/>
                    <a:gd name="connsiteY5" fmla="*/ 13224 h 66675"/>
                    <a:gd name="connsiteX6" fmla="*/ 23550 w 59419"/>
                    <a:gd name="connsiteY6" fmla="*/ 15680 h 66675"/>
                    <a:gd name="connsiteX7" fmla="*/ 18639 w 59419"/>
                    <a:gd name="connsiteY7" fmla="*/ 22191 h 66675"/>
                    <a:gd name="connsiteX8" fmla="*/ 17336 w 59419"/>
                    <a:gd name="connsiteY8" fmla="*/ 37149 h 66675"/>
                    <a:gd name="connsiteX9" fmla="*/ 17336 w 59419"/>
                    <a:gd name="connsiteY9" fmla="*/ 66691 h 66675"/>
                    <a:gd name="connsiteX10" fmla="*/ 72 w 59419"/>
                    <a:gd name="connsiteY10" fmla="*/ 66691 h 66675"/>
                    <a:gd name="connsiteX11" fmla="*/ 72 w 59419"/>
                    <a:gd name="connsiteY11" fmla="*/ 1504 h 66675"/>
                    <a:gd name="connsiteX12" fmla="*/ 16108 w 59419"/>
                    <a:gd name="connsiteY12" fmla="*/ 1504 h 66675"/>
                    <a:gd name="connsiteX13" fmla="*/ 16108 w 59419"/>
                    <a:gd name="connsiteY13" fmla="*/ 11066 h 66675"/>
                    <a:gd name="connsiteX14" fmla="*/ 37577 w 59419"/>
                    <a:gd name="connsiteY14" fmla="*/ 16 h 66675"/>
                    <a:gd name="connsiteX15" fmla="*/ 48032 w 59419"/>
                    <a:gd name="connsiteY15" fmla="*/ 2062 h 66675"/>
                    <a:gd name="connsiteX16" fmla="*/ 55176 w 59419"/>
                    <a:gd name="connsiteY16" fmla="*/ 7308 h 66675"/>
                    <a:gd name="connsiteX17" fmla="*/ 58562 w 59419"/>
                    <a:gd name="connsiteY17" fmla="*/ 14564 h 66675"/>
                    <a:gd name="connsiteX18" fmla="*/ 5949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2" y="66691"/>
                      </a:moveTo>
                      <a:lnTo>
                        <a:pt x="42265" y="66691"/>
                      </a:lnTo>
                      <a:lnTo>
                        <a:pt x="42265" y="33428"/>
                      </a:lnTo>
                      <a:cubicBezTo>
                        <a:pt x="42265" y="26396"/>
                        <a:pt x="41893" y="21819"/>
                        <a:pt x="41149" y="19773"/>
                      </a:cubicBezTo>
                      <a:cubicBezTo>
                        <a:pt x="40405" y="17689"/>
                        <a:pt x="39214" y="16089"/>
                        <a:pt x="37577" y="14936"/>
                      </a:cubicBezTo>
                      <a:cubicBezTo>
                        <a:pt x="35903" y="13783"/>
                        <a:pt x="33893" y="13224"/>
                        <a:pt x="31587" y="13224"/>
                      </a:cubicBezTo>
                      <a:cubicBezTo>
                        <a:pt x="28573" y="13224"/>
                        <a:pt x="25894" y="14043"/>
                        <a:pt x="23550" y="15680"/>
                      </a:cubicBezTo>
                      <a:cubicBezTo>
                        <a:pt x="21169" y="17317"/>
                        <a:pt x="19531" y="19475"/>
                        <a:pt x="18639" y="22191"/>
                      </a:cubicBezTo>
                      <a:cubicBezTo>
                        <a:pt x="17783" y="24870"/>
                        <a:pt x="17336" y="29893"/>
                        <a:pt x="17336" y="37149"/>
                      </a:cubicBezTo>
                      <a:lnTo>
                        <a:pt x="17336" y="66691"/>
                      </a:lnTo>
                      <a:lnTo>
                        <a:pt x="72" y="66691"/>
                      </a:lnTo>
                      <a:lnTo>
                        <a:pt x="72" y="1504"/>
                      </a:lnTo>
                      <a:lnTo>
                        <a:pt x="16108" y="1504"/>
                      </a:lnTo>
                      <a:lnTo>
                        <a:pt x="16108" y="11066"/>
                      </a:lnTo>
                      <a:cubicBezTo>
                        <a:pt x="21801" y="3699"/>
                        <a:pt x="28945" y="16"/>
                        <a:pt x="37577" y="16"/>
                      </a:cubicBezTo>
                      <a:cubicBezTo>
                        <a:pt x="41409" y="16"/>
                        <a:pt x="44870" y="723"/>
                        <a:pt x="48032" y="2062"/>
                      </a:cubicBezTo>
                      <a:cubicBezTo>
                        <a:pt x="51195" y="3439"/>
                        <a:pt x="53576" y="5188"/>
                        <a:pt x="55176" y="7308"/>
                      </a:cubicBezTo>
                      <a:cubicBezTo>
                        <a:pt x="56813" y="9467"/>
                        <a:pt x="57929" y="11885"/>
                        <a:pt x="58562" y="14564"/>
                      </a:cubicBezTo>
                      <a:cubicBezTo>
                        <a:pt x="59194" y="17280"/>
                        <a:pt x="59492" y="21150"/>
                        <a:pt x="59492" y="26172"/>
                      </a:cubicBezTo>
                      <a:close/>
                    </a:path>
                  </a:pathLst>
                </a:custGeom>
                <a:solidFill>
                  <a:srgbClr val="000000"/>
                </a:solidFill>
                <a:ln w="9525" cap="flat">
                  <a:noFill/>
                  <a:prstDash val="solid"/>
                  <a:miter/>
                </a:ln>
              </p:spPr>
              <p:txBody>
                <a:bodyPr rtlCol="0" anchor="ctr"/>
                <a:lstStyle/>
                <a:p>
                  <a:endParaRPr lang="en-CA"/>
                </a:p>
              </p:txBody>
            </p:sp>
            <p:sp>
              <p:nvSpPr>
                <p:cNvPr id="467" name="Freeform: Shape 466">
                  <a:extLst>
                    <a:ext uri="{FF2B5EF4-FFF2-40B4-BE49-F238E27FC236}">
                      <a16:creationId xmlns:a16="http://schemas.microsoft.com/office/drawing/2014/main" id="{1F032138-88C0-4BD5-AA05-B77E4065AA7B}"/>
                    </a:ext>
                  </a:extLst>
                </p:cNvPr>
                <p:cNvSpPr/>
                <p:nvPr/>
              </p:nvSpPr>
              <p:spPr>
                <a:xfrm>
                  <a:off x="1262068" y="1311287"/>
                  <a:ext cx="38434" cy="89706"/>
                </a:xfrm>
                <a:custGeom>
                  <a:avLst/>
                  <a:gdLst>
                    <a:gd name="connsiteX0" fmla="*/ 37101 w 38434"/>
                    <a:gd name="connsiteY0" fmla="*/ 23047 h 89706"/>
                    <a:gd name="connsiteX1" fmla="*/ 37101 w 38434"/>
                    <a:gd name="connsiteY1" fmla="*/ 36777 h 89706"/>
                    <a:gd name="connsiteX2" fmla="*/ 25307 w 38434"/>
                    <a:gd name="connsiteY2" fmla="*/ 36777 h 89706"/>
                    <a:gd name="connsiteX3" fmla="*/ 25307 w 38434"/>
                    <a:gd name="connsiteY3" fmla="*/ 63082 h 89706"/>
                    <a:gd name="connsiteX4" fmla="*/ 25642 w 38434"/>
                    <a:gd name="connsiteY4" fmla="*/ 72346 h 89706"/>
                    <a:gd name="connsiteX5" fmla="*/ 27204 w 38434"/>
                    <a:gd name="connsiteY5" fmla="*/ 74542 h 89706"/>
                    <a:gd name="connsiteX6" fmla="*/ 30106 w 38434"/>
                    <a:gd name="connsiteY6" fmla="*/ 75397 h 89706"/>
                    <a:gd name="connsiteX7" fmla="*/ 37027 w 38434"/>
                    <a:gd name="connsiteY7" fmla="*/ 73760 h 89706"/>
                    <a:gd name="connsiteX8" fmla="*/ 38515 w 38434"/>
                    <a:gd name="connsiteY8" fmla="*/ 87118 h 89706"/>
                    <a:gd name="connsiteX9" fmla="*/ 24897 w 38434"/>
                    <a:gd name="connsiteY9" fmla="*/ 89722 h 89706"/>
                    <a:gd name="connsiteX10" fmla="*/ 16489 w 38434"/>
                    <a:gd name="connsiteY10" fmla="*/ 88159 h 89706"/>
                    <a:gd name="connsiteX11" fmla="*/ 10982 w 38434"/>
                    <a:gd name="connsiteY11" fmla="*/ 84104 h 89706"/>
                    <a:gd name="connsiteX12" fmla="*/ 8563 w 38434"/>
                    <a:gd name="connsiteY12" fmla="*/ 77369 h 89706"/>
                    <a:gd name="connsiteX13" fmla="*/ 8005 w 38434"/>
                    <a:gd name="connsiteY13" fmla="*/ 65203 h 89706"/>
                    <a:gd name="connsiteX14" fmla="*/ 8005 w 38434"/>
                    <a:gd name="connsiteY14" fmla="*/ 36777 h 89706"/>
                    <a:gd name="connsiteX15" fmla="*/ 80 w 38434"/>
                    <a:gd name="connsiteY15" fmla="*/ 36777 h 89706"/>
                    <a:gd name="connsiteX16" fmla="*/ 80 w 38434"/>
                    <a:gd name="connsiteY16" fmla="*/ 23047 h 89706"/>
                    <a:gd name="connsiteX17" fmla="*/ 8005 w 38434"/>
                    <a:gd name="connsiteY17" fmla="*/ 23047 h 89706"/>
                    <a:gd name="connsiteX18" fmla="*/ 8005 w 38434"/>
                    <a:gd name="connsiteY18" fmla="*/ 10099 h 89706"/>
                    <a:gd name="connsiteX19" fmla="*/ 25307 w 38434"/>
                    <a:gd name="connsiteY19" fmla="*/ 16 h 89706"/>
                    <a:gd name="connsiteX20" fmla="*/ 2530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1" y="23047"/>
                      </a:moveTo>
                      <a:lnTo>
                        <a:pt x="37101" y="36777"/>
                      </a:lnTo>
                      <a:lnTo>
                        <a:pt x="25307" y="36777"/>
                      </a:lnTo>
                      <a:lnTo>
                        <a:pt x="25307" y="63082"/>
                      </a:lnTo>
                      <a:cubicBezTo>
                        <a:pt x="25307" y="68402"/>
                        <a:pt x="25418" y="71491"/>
                        <a:pt x="25642" y="72346"/>
                      </a:cubicBezTo>
                      <a:cubicBezTo>
                        <a:pt x="25865" y="73239"/>
                        <a:pt x="26386" y="73984"/>
                        <a:pt x="27204" y="74542"/>
                      </a:cubicBezTo>
                      <a:cubicBezTo>
                        <a:pt x="27986" y="75100"/>
                        <a:pt x="28953" y="75397"/>
                        <a:pt x="30106" y="75397"/>
                      </a:cubicBezTo>
                      <a:cubicBezTo>
                        <a:pt x="31706" y="75397"/>
                        <a:pt x="34013" y="74839"/>
                        <a:pt x="37027" y="73760"/>
                      </a:cubicBezTo>
                      <a:lnTo>
                        <a:pt x="38515" y="87118"/>
                      </a:lnTo>
                      <a:cubicBezTo>
                        <a:pt x="34497" y="88829"/>
                        <a:pt x="29958" y="89722"/>
                        <a:pt x="24897" y="89722"/>
                      </a:cubicBezTo>
                      <a:cubicBezTo>
                        <a:pt x="21772" y="89722"/>
                        <a:pt x="18981" y="89201"/>
                        <a:pt x="16489" y="88159"/>
                      </a:cubicBezTo>
                      <a:cubicBezTo>
                        <a:pt x="13996" y="87080"/>
                        <a:pt x="12135" y="85741"/>
                        <a:pt x="10982" y="84104"/>
                      </a:cubicBezTo>
                      <a:cubicBezTo>
                        <a:pt x="9829" y="82430"/>
                        <a:pt x="9010" y="80197"/>
                        <a:pt x="8563" y="77369"/>
                      </a:cubicBezTo>
                      <a:cubicBezTo>
                        <a:pt x="8191" y="75360"/>
                        <a:pt x="8005" y="71305"/>
                        <a:pt x="8005" y="65203"/>
                      </a:cubicBezTo>
                      <a:lnTo>
                        <a:pt x="8005" y="36777"/>
                      </a:lnTo>
                      <a:lnTo>
                        <a:pt x="80" y="36777"/>
                      </a:lnTo>
                      <a:lnTo>
                        <a:pt x="80" y="23047"/>
                      </a:lnTo>
                      <a:lnTo>
                        <a:pt x="8005" y="23047"/>
                      </a:lnTo>
                      <a:lnTo>
                        <a:pt x="8005" y="10099"/>
                      </a:lnTo>
                      <a:lnTo>
                        <a:pt x="25307" y="16"/>
                      </a:lnTo>
                      <a:lnTo>
                        <a:pt x="25307" y="23047"/>
                      </a:lnTo>
                      <a:close/>
                    </a:path>
                  </a:pathLst>
                </a:custGeom>
                <a:solidFill>
                  <a:srgbClr val="000000"/>
                </a:solidFill>
                <a:ln w="9525" cap="flat">
                  <a:noFill/>
                  <a:prstDash val="solid"/>
                  <a:miter/>
                </a:ln>
              </p:spPr>
              <p:txBody>
                <a:bodyPr rtlCol="0" anchor="ctr"/>
                <a:lstStyle/>
                <a:p>
                  <a:endParaRPr lang="en-CA"/>
                </a:p>
              </p:txBody>
            </p:sp>
            <p:sp>
              <p:nvSpPr>
                <p:cNvPr id="468" name="Freeform: Shape 467">
                  <a:extLst>
                    <a:ext uri="{FF2B5EF4-FFF2-40B4-BE49-F238E27FC236}">
                      <a16:creationId xmlns:a16="http://schemas.microsoft.com/office/drawing/2014/main" id="{6599C25F-3B94-4B10-9F69-519213A41A8A}"/>
                    </a:ext>
                  </a:extLst>
                </p:cNvPr>
                <p:cNvSpPr/>
                <p:nvPr/>
              </p:nvSpPr>
              <p:spPr>
                <a:xfrm>
                  <a:off x="1306504" y="1332830"/>
                  <a:ext cx="61242" cy="68163"/>
                </a:xfrm>
                <a:custGeom>
                  <a:avLst/>
                  <a:gdLst>
                    <a:gd name="connsiteX0" fmla="*/ 17535 w 61242"/>
                    <a:gd name="connsiteY0" fmla="*/ 21373 h 68163"/>
                    <a:gd name="connsiteX1" fmla="*/ 1871 w 61242"/>
                    <a:gd name="connsiteY1" fmla="*/ 18545 h 68163"/>
                    <a:gd name="connsiteX2" fmla="*/ 10949 w 61242"/>
                    <a:gd name="connsiteY2" fmla="*/ 4555 h 68163"/>
                    <a:gd name="connsiteX3" fmla="*/ 30111 w 61242"/>
                    <a:gd name="connsiteY3" fmla="*/ 16 h 68163"/>
                    <a:gd name="connsiteX4" fmla="*/ 47300 w 61242"/>
                    <a:gd name="connsiteY4" fmla="*/ 2769 h 68163"/>
                    <a:gd name="connsiteX5" fmla="*/ 55263 w 61242"/>
                    <a:gd name="connsiteY5" fmla="*/ 9690 h 68163"/>
                    <a:gd name="connsiteX6" fmla="*/ 57570 w 61242"/>
                    <a:gd name="connsiteY6" fmla="*/ 25131 h 68163"/>
                    <a:gd name="connsiteX7" fmla="*/ 57384 w 61242"/>
                    <a:gd name="connsiteY7" fmla="*/ 45260 h 68163"/>
                    <a:gd name="connsiteX8" fmla="*/ 58202 w 61242"/>
                    <a:gd name="connsiteY8" fmla="*/ 57947 h 68163"/>
                    <a:gd name="connsiteX9" fmla="*/ 61327 w 61242"/>
                    <a:gd name="connsiteY9" fmla="*/ 66691 h 68163"/>
                    <a:gd name="connsiteX10" fmla="*/ 44249 w 61242"/>
                    <a:gd name="connsiteY10" fmla="*/ 66691 h 68163"/>
                    <a:gd name="connsiteX11" fmla="*/ 42575 w 61242"/>
                    <a:gd name="connsiteY11" fmla="*/ 61594 h 68163"/>
                    <a:gd name="connsiteX12" fmla="*/ 41980 w 61242"/>
                    <a:gd name="connsiteY12" fmla="*/ 59584 h 68163"/>
                    <a:gd name="connsiteX13" fmla="*/ 32529 w 61242"/>
                    <a:gd name="connsiteY13" fmla="*/ 66021 h 68163"/>
                    <a:gd name="connsiteX14" fmla="*/ 21776 w 61242"/>
                    <a:gd name="connsiteY14" fmla="*/ 68179 h 68163"/>
                    <a:gd name="connsiteX15" fmla="*/ 5889 w 61242"/>
                    <a:gd name="connsiteY15" fmla="*/ 62710 h 68163"/>
                    <a:gd name="connsiteX16" fmla="*/ 85 w 61242"/>
                    <a:gd name="connsiteY16" fmla="*/ 48906 h 68163"/>
                    <a:gd name="connsiteX17" fmla="*/ 2726 w 61242"/>
                    <a:gd name="connsiteY17" fmla="*/ 39046 h 68163"/>
                    <a:gd name="connsiteX18" fmla="*/ 10131 w 61242"/>
                    <a:gd name="connsiteY18" fmla="*/ 32386 h 68163"/>
                    <a:gd name="connsiteX19" fmla="*/ 23860 w 61242"/>
                    <a:gd name="connsiteY19" fmla="*/ 28368 h 68163"/>
                    <a:gd name="connsiteX20" fmla="*/ 40603 w 61242"/>
                    <a:gd name="connsiteY20" fmla="*/ 24163 h 68163"/>
                    <a:gd name="connsiteX21" fmla="*/ 40603 w 61242"/>
                    <a:gd name="connsiteY21" fmla="*/ 22415 h 68163"/>
                    <a:gd name="connsiteX22" fmla="*/ 38147 w 61242"/>
                    <a:gd name="connsiteY22" fmla="*/ 15345 h 68163"/>
                    <a:gd name="connsiteX23" fmla="*/ 28883 w 61242"/>
                    <a:gd name="connsiteY23" fmla="*/ 13224 h 68163"/>
                    <a:gd name="connsiteX24" fmla="*/ 21702 w 61242"/>
                    <a:gd name="connsiteY24" fmla="*/ 15048 h 68163"/>
                    <a:gd name="connsiteX25" fmla="*/ 17535 w 61242"/>
                    <a:gd name="connsiteY25" fmla="*/ 21373 h 68163"/>
                    <a:gd name="connsiteX26" fmla="*/ 40603 w 61242"/>
                    <a:gd name="connsiteY26" fmla="*/ 35363 h 68163"/>
                    <a:gd name="connsiteX27" fmla="*/ 30111 w 61242"/>
                    <a:gd name="connsiteY27" fmla="*/ 38004 h 68163"/>
                    <a:gd name="connsiteX28" fmla="*/ 20735 w 61242"/>
                    <a:gd name="connsiteY28" fmla="*/ 41018 h 68163"/>
                    <a:gd name="connsiteX29" fmla="*/ 17349 w 61242"/>
                    <a:gd name="connsiteY29" fmla="*/ 47120 h 68163"/>
                    <a:gd name="connsiteX30" fmla="*/ 20065 w 61242"/>
                    <a:gd name="connsiteY30" fmla="*/ 53371 h 68163"/>
                    <a:gd name="connsiteX31" fmla="*/ 26948 w 61242"/>
                    <a:gd name="connsiteY31" fmla="*/ 56013 h 68163"/>
                    <a:gd name="connsiteX32" fmla="*/ 35841 w 61242"/>
                    <a:gd name="connsiteY32" fmla="*/ 52924 h 68163"/>
                    <a:gd name="connsiteX33" fmla="*/ 39933 w 61242"/>
                    <a:gd name="connsiteY33" fmla="*/ 47232 h 68163"/>
                    <a:gd name="connsiteX34" fmla="*/ 40603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35" y="21373"/>
                      </a:moveTo>
                      <a:lnTo>
                        <a:pt x="1871" y="18545"/>
                      </a:lnTo>
                      <a:cubicBezTo>
                        <a:pt x="3657" y="12257"/>
                        <a:pt x="6670" y="7606"/>
                        <a:pt x="10949" y="4555"/>
                      </a:cubicBezTo>
                      <a:cubicBezTo>
                        <a:pt x="15265" y="1541"/>
                        <a:pt x="21665" y="16"/>
                        <a:pt x="30111" y="16"/>
                      </a:cubicBezTo>
                      <a:cubicBezTo>
                        <a:pt x="37813" y="16"/>
                        <a:pt x="43543" y="946"/>
                        <a:pt x="47300" y="2769"/>
                      </a:cubicBezTo>
                      <a:cubicBezTo>
                        <a:pt x="51058" y="4555"/>
                        <a:pt x="53737" y="6899"/>
                        <a:pt x="55263" y="9690"/>
                      </a:cubicBezTo>
                      <a:cubicBezTo>
                        <a:pt x="56788" y="12480"/>
                        <a:pt x="57570" y="17652"/>
                        <a:pt x="57570" y="25131"/>
                      </a:cubicBezTo>
                      <a:lnTo>
                        <a:pt x="57384" y="45260"/>
                      </a:lnTo>
                      <a:cubicBezTo>
                        <a:pt x="57384" y="50990"/>
                        <a:pt x="57644" y="55231"/>
                        <a:pt x="58202" y="57947"/>
                      </a:cubicBezTo>
                      <a:cubicBezTo>
                        <a:pt x="58760" y="60663"/>
                        <a:pt x="59802" y="63566"/>
                        <a:pt x="61327" y="66691"/>
                      </a:cubicBezTo>
                      <a:lnTo>
                        <a:pt x="44249" y="66691"/>
                      </a:lnTo>
                      <a:cubicBezTo>
                        <a:pt x="43803" y="65538"/>
                        <a:pt x="43245" y="63863"/>
                        <a:pt x="42575" y="61594"/>
                      </a:cubicBezTo>
                      <a:cubicBezTo>
                        <a:pt x="42315" y="60589"/>
                        <a:pt x="42091" y="59882"/>
                        <a:pt x="41980" y="59584"/>
                      </a:cubicBezTo>
                      <a:cubicBezTo>
                        <a:pt x="39040" y="62449"/>
                        <a:pt x="35878" y="64570"/>
                        <a:pt x="32529" y="66021"/>
                      </a:cubicBezTo>
                      <a:cubicBezTo>
                        <a:pt x="29143" y="67435"/>
                        <a:pt x="25572" y="68179"/>
                        <a:pt x="21776" y="68179"/>
                      </a:cubicBezTo>
                      <a:cubicBezTo>
                        <a:pt x="15042" y="68179"/>
                        <a:pt x="9759" y="66356"/>
                        <a:pt x="5889" y="62710"/>
                      </a:cubicBezTo>
                      <a:cubicBezTo>
                        <a:pt x="2019" y="59063"/>
                        <a:pt x="85" y="54450"/>
                        <a:pt x="85" y="48906"/>
                      </a:cubicBezTo>
                      <a:cubicBezTo>
                        <a:pt x="85" y="45185"/>
                        <a:pt x="978" y="41911"/>
                        <a:pt x="2726" y="39046"/>
                      </a:cubicBezTo>
                      <a:cubicBezTo>
                        <a:pt x="4512" y="36144"/>
                        <a:pt x="6968" y="33949"/>
                        <a:pt x="10131" y="32386"/>
                      </a:cubicBezTo>
                      <a:cubicBezTo>
                        <a:pt x="13293" y="30861"/>
                        <a:pt x="17870" y="29521"/>
                        <a:pt x="23860" y="28368"/>
                      </a:cubicBezTo>
                      <a:cubicBezTo>
                        <a:pt x="31934" y="26879"/>
                        <a:pt x="37515" y="25466"/>
                        <a:pt x="40603" y="24163"/>
                      </a:cubicBezTo>
                      <a:lnTo>
                        <a:pt x="40603" y="22415"/>
                      </a:lnTo>
                      <a:cubicBezTo>
                        <a:pt x="40603" y="19103"/>
                        <a:pt x="39785" y="16759"/>
                        <a:pt x="38147" y="15345"/>
                      </a:cubicBezTo>
                      <a:cubicBezTo>
                        <a:pt x="36510" y="13931"/>
                        <a:pt x="33422" y="13224"/>
                        <a:pt x="28883" y="13224"/>
                      </a:cubicBezTo>
                      <a:cubicBezTo>
                        <a:pt x="25832" y="13224"/>
                        <a:pt x="23414" y="13820"/>
                        <a:pt x="21702" y="15048"/>
                      </a:cubicBezTo>
                      <a:cubicBezTo>
                        <a:pt x="19990" y="16238"/>
                        <a:pt x="18614" y="18359"/>
                        <a:pt x="17535" y="21373"/>
                      </a:cubicBezTo>
                      <a:moveTo>
                        <a:pt x="40603" y="35363"/>
                      </a:moveTo>
                      <a:cubicBezTo>
                        <a:pt x="38408" y="36107"/>
                        <a:pt x="34910" y="37000"/>
                        <a:pt x="30111" y="38004"/>
                      </a:cubicBezTo>
                      <a:cubicBezTo>
                        <a:pt x="25348" y="39046"/>
                        <a:pt x="22186" y="40051"/>
                        <a:pt x="20735" y="41018"/>
                      </a:cubicBezTo>
                      <a:cubicBezTo>
                        <a:pt x="18465" y="42618"/>
                        <a:pt x="17349" y="44664"/>
                        <a:pt x="17349" y="47120"/>
                      </a:cubicBezTo>
                      <a:cubicBezTo>
                        <a:pt x="17349" y="49539"/>
                        <a:pt x="18242" y="51622"/>
                        <a:pt x="20065" y="53371"/>
                      </a:cubicBezTo>
                      <a:cubicBezTo>
                        <a:pt x="21851" y="55120"/>
                        <a:pt x="24158" y="56013"/>
                        <a:pt x="26948" y="56013"/>
                      </a:cubicBezTo>
                      <a:cubicBezTo>
                        <a:pt x="30036" y="56013"/>
                        <a:pt x="33013" y="54971"/>
                        <a:pt x="35841" y="52924"/>
                      </a:cubicBezTo>
                      <a:cubicBezTo>
                        <a:pt x="37924" y="51399"/>
                        <a:pt x="39301" y="49464"/>
                        <a:pt x="39933" y="47232"/>
                      </a:cubicBezTo>
                      <a:cubicBezTo>
                        <a:pt x="40380" y="45743"/>
                        <a:pt x="40603" y="42953"/>
                        <a:pt x="40603" y="38823"/>
                      </a:cubicBezTo>
                      <a:close/>
                    </a:path>
                  </a:pathLst>
                </a:custGeom>
                <a:solidFill>
                  <a:srgbClr val="000000"/>
                </a:solidFill>
                <a:ln w="9525" cap="flat">
                  <a:noFill/>
                  <a:prstDash val="solid"/>
                  <a:miter/>
                </a:ln>
              </p:spPr>
              <p:txBody>
                <a:bodyPr rtlCol="0" anchor="ctr"/>
                <a:lstStyle/>
                <a:p>
                  <a:endParaRPr lang="en-CA"/>
                </a:p>
              </p:txBody>
            </p:sp>
            <p:sp>
              <p:nvSpPr>
                <p:cNvPr id="469" name="Freeform: Shape 468">
                  <a:extLst>
                    <a:ext uri="{FF2B5EF4-FFF2-40B4-BE49-F238E27FC236}">
                      <a16:creationId xmlns:a16="http://schemas.microsoft.com/office/drawing/2014/main" id="{0F392E95-7849-43AE-88E5-4D6051AB9DC3}"/>
                    </a:ext>
                  </a:extLst>
                </p:cNvPr>
                <p:cNvSpPr/>
                <p:nvPr/>
              </p:nvSpPr>
              <p:spPr>
                <a:xfrm>
                  <a:off x="1377136" y="1332830"/>
                  <a:ext cx="63586" cy="93129"/>
                </a:xfrm>
                <a:custGeom>
                  <a:avLst/>
                  <a:gdLst>
                    <a:gd name="connsiteX0" fmla="*/ 2362 w 63586"/>
                    <a:gd name="connsiteY0" fmla="*/ 71007 h 93129"/>
                    <a:gd name="connsiteX1" fmla="*/ 22044 w 63586"/>
                    <a:gd name="connsiteY1" fmla="*/ 73388 h 93129"/>
                    <a:gd name="connsiteX2" fmla="*/ 24314 w 63586"/>
                    <a:gd name="connsiteY2" fmla="*/ 78114 h 93129"/>
                    <a:gd name="connsiteX3" fmla="*/ 32053 w 63586"/>
                    <a:gd name="connsiteY3" fmla="*/ 79937 h 93129"/>
                    <a:gd name="connsiteX4" fmla="*/ 42173 w 63586"/>
                    <a:gd name="connsiteY4" fmla="*/ 77927 h 93129"/>
                    <a:gd name="connsiteX5" fmla="*/ 45633 w 63586"/>
                    <a:gd name="connsiteY5" fmla="*/ 73574 h 93129"/>
                    <a:gd name="connsiteX6" fmla="*/ 46415 w 63586"/>
                    <a:gd name="connsiteY6" fmla="*/ 65649 h 93129"/>
                    <a:gd name="connsiteX7" fmla="*/ 46415 w 63586"/>
                    <a:gd name="connsiteY7" fmla="*/ 56124 h 93129"/>
                    <a:gd name="connsiteX8" fmla="*/ 26918 w 63586"/>
                    <a:gd name="connsiteY8" fmla="*/ 66691 h 93129"/>
                    <a:gd name="connsiteX9" fmla="*/ 6082 w 63586"/>
                    <a:gd name="connsiteY9" fmla="*/ 55566 h 93129"/>
                    <a:gd name="connsiteX10" fmla="*/ 92 w 63586"/>
                    <a:gd name="connsiteY10" fmla="*/ 33725 h 93129"/>
                    <a:gd name="connsiteX11" fmla="*/ 7980 w 63586"/>
                    <a:gd name="connsiteY11" fmla="*/ 8685 h 93129"/>
                    <a:gd name="connsiteX12" fmla="*/ 27588 w 63586"/>
                    <a:gd name="connsiteY12" fmla="*/ 16 h 93129"/>
                    <a:gd name="connsiteX13" fmla="*/ 47531 w 63586"/>
                    <a:gd name="connsiteY13" fmla="*/ 10657 h 93129"/>
                    <a:gd name="connsiteX14" fmla="*/ 47531 w 63586"/>
                    <a:gd name="connsiteY14" fmla="*/ 1504 h 93129"/>
                    <a:gd name="connsiteX15" fmla="*/ 63679 w 63586"/>
                    <a:gd name="connsiteY15" fmla="*/ 1504 h 93129"/>
                    <a:gd name="connsiteX16" fmla="*/ 63679 w 63586"/>
                    <a:gd name="connsiteY16" fmla="*/ 59994 h 93129"/>
                    <a:gd name="connsiteX17" fmla="*/ 61781 w 63586"/>
                    <a:gd name="connsiteY17" fmla="*/ 77258 h 93129"/>
                    <a:gd name="connsiteX18" fmla="*/ 56423 w 63586"/>
                    <a:gd name="connsiteY18" fmla="*/ 86225 h 93129"/>
                    <a:gd name="connsiteX19" fmla="*/ 47271 w 63586"/>
                    <a:gd name="connsiteY19" fmla="*/ 91322 h 93129"/>
                    <a:gd name="connsiteX20" fmla="*/ 32723 w 63586"/>
                    <a:gd name="connsiteY20" fmla="*/ 93145 h 93129"/>
                    <a:gd name="connsiteX21" fmla="*/ 9208 w 63586"/>
                    <a:gd name="connsiteY21" fmla="*/ 87490 h 93129"/>
                    <a:gd name="connsiteX22" fmla="*/ 2287 w 63586"/>
                    <a:gd name="connsiteY22" fmla="*/ 73091 h 93129"/>
                    <a:gd name="connsiteX23" fmla="*/ 2362 w 63586"/>
                    <a:gd name="connsiteY23" fmla="*/ 71007 h 93129"/>
                    <a:gd name="connsiteX24" fmla="*/ 17765 w 63586"/>
                    <a:gd name="connsiteY24" fmla="*/ 32758 h 93129"/>
                    <a:gd name="connsiteX25" fmla="*/ 21784 w 63586"/>
                    <a:gd name="connsiteY25" fmla="*/ 47939 h 93129"/>
                    <a:gd name="connsiteX26" fmla="*/ 31681 w 63586"/>
                    <a:gd name="connsiteY26" fmla="*/ 52738 h 93129"/>
                    <a:gd name="connsiteX27" fmla="*/ 42359 w 63586"/>
                    <a:gd name="connsiteY27" fmla="*/ 47827 h 93129"/>
                    <a:gd name="connsiteX28" fmla="*/ 46750 w 63586"/>
                    <a:gd name="connsiteY28" fmla="*/ 33167 h 93129"/>
                    <a:gd name="connsiteX29" fmla="*/ 42545 w 63586"/>
                    <a:gd name="connsiteY29" fmla="*/ 18136 h 93129"/>
                    <a:gd name="connsiteX30" fmla="*/ 32016 w 63586"/>
                    <a:gd name="connsiteY30" fmla="*/ 13224 h 93129"/>
                    <a:gd name="connsiteX31" fmla="*/ 21784 w 63586"/>
                    <a:gd name="connsiteY31" fmla="*/ 18024 h 93129"/>
                    <a:gd name="connsiteX32" fmla="*/ 1776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2" y="71007"/>
                      </a:moveTo>
                      <a:lnTo>
                        <a:pt x="22044" y="73388"/>
                      </a:lnTo>
                      <a:cubicBezTo>
                        <a:pt x="22379" y="75658"/>
                        <a:pt x="23123" y="77258"/>
                        <a:pt x="24314" y="78114"/>
                      </a:cubicBezTo>
                      <a:cubicBezTo>
                        <a:pt x="25951" y="79341"/>
                        <a:pt x="28555" y="79937"/>
                        <a:pt x="32053" y="79937"/>
                      </a:cubicBezTo>
                      <a:cubicBezTo>
                        <a:pt x="36555" y="79937"/>
                        <a:pt x="39941" y="79267"/>
                        <a:pt x="42173" y="77927"/>
                      </a:cubicBezTo>
                      <a:cubicBezTo>
                        <a:pt x="43699" y="77035"/>
                        <a:pt x="44852" y="75583"/>
                        <a:pt x="45633" y="73574"/>
                      </a:cubicBezTo>
                      <a:cubicBezTo>
                        <a:pt x="46154" y="72123"/>
                        <a:pt x="46415" y="69481"/>
                        <a:pt x="46415" y="65649"/>
                      </a:cubicBezTo>
                      <a:lnTo>
                        <a:pt x="46415" y="56124"/>
                      </a:lnTo>
                      <a:cubicBezTo>
                        <a:pt x="41280" y="63156"/>
                        <a:pt x="34769" y="66691"/>
                        <a:pt x="26918" y="66691"/>
                      </a:cubicBezTo>
                      <a:cubicBezTo>
                        <a:pt x="18137" y="66691"/>
                        <a:pt x="11217" y="62970"/>
                        <a:pt x="6082" y="55566"/>
                      </a:cubicBezTo>
                      <a:cubicBezTo>
                        <a:pt x="2064" y="49725"/>
                        <a:pt x="92" y="42432"/>
                        <a:pt x="92" y="33725"/>
                      </a:cubicBezTo>
                      <a:cubicBezTo>
                        <a:pt x="92" y="22787"/>
                        <a:pt x="2697" y="14452"/>
                        <a:pt x="7980" y="8685"/>
                      </a:cubicBezTo>
                      <a:cubicBezTo>
                        <a:pt x="13226" y="2918"/>
                        <a:pt x="19775" y="16"/>
                        <a:pt x="27588" y="16"/>
                      </a:cubicBezTo>
                      <a:cubicBezTo>
                        <a:pt x="35625" y="16"/>
                        <a:pt x="42285" y="3551"/>
                        <a:pt x="47531" y="10657"/>
                      </a:cubicBezTo>
                      <a:lnTo>
                        <a:pt x="47531" y="1504"/>
                      </a:lnTo>
                      <a:lnTo>
                        <a:pt x="63679" y="1504"/>
                      </a:lnTo>
                      <a:lnTo>
                        <a:pt x="63679" y="59994"/>
                      </a:lnTo>
                      <a:cubicBezTo>
                        <a:pt x="63679" y="67696"/>
                        <a:pt x="63046" y="73463"/>
                        <a:pt x="61781" y="77258"/>
                      </a:cubicBezTo>
                      <a:cubicBezTo>
                        <a:pt x="60516" y="81053"/>
                        <a:pt x="58730" y="84029"/>
                        <a:pt x="56423" y="86225"/>
                      </a:cubicBezTo>
                      <a:cubicBezTo>
                        <a:pt x="54154" y="88383"/>
                        <a:pt x="51066" y="90094"/>
                        <a:pt x="47271" y="91322"/>
                      </a:cubicBezTo>
                      <a:cubicBezTo>
                        <a:pt x="43438" y="92550"/>
                        <a:pt x="38601" y="93145"/>
                        <a:pt x="32723" y="93145"/>
                      </a:cubicBezTo>
                      <a:cubicBezTo>
                        <a:pt x="21672" y="93145"/>
                        <a:pt x="13859" y="91248"/>
                        <a:pt x="9208" y="87490"/>
                      </a:cubicBezTo>
                      <a:cubicBezTo>
                        <a:pt x="4594" y="83695"/>
                        <a:pt x="2287" y="78895"/>
                        <a:pt x="2287" y="73091"/>
                      </a:cubicBezTo>
                      <a:cubicBezTo>
                        <a:pt x="2287" y="72495"/>
                        <a:pt x="2324" y="71788"/>
                        <a:pt x="2362" y="71007"/>
                      </a:cubicBezTo>
                      <a:moveTo>
                        <a:pt x="17765" y="32758"/>
                      </a:moveTo>
                      <a:cubicBezTo>
                        <a:pt x="17765" y="39641"/>
                        <a:pt x="19105" y="44739"/>
                        <a:pt x="21784" y="47939"/>
                      </a:cubicBezTo>
                      <a:cubicBezTo>
                        <a:pt x="24463" y="51138"/>
                        <a:pt x="27774" y="52738"/>
                        <a:pt x="31681" y="52738"/>
                      </a:cubicBezTo>
                      <a:cubicBezTo>
                        <a:pt x="35922" y="52738"/>
                        <a:pt x="39457" y="51101"/>
                        <a:pt x="42359" y="47827"/>
                      </a:cubicBezTo>
                      <a:cubicBezTo>
                        <a:pt x="45299" y="44516"/>
                        <a:pt x="46750" y="39641"/>
                        <a:pt x="46750" y="33167"/>
                      </a:cubicBezTo>
                      <a:cubicBezTo>
                        <a:pt x="46750" y="26433"/>
                        <a:pt x="45336" y="21410"/>
                        <a:pt x="42545" y="18136"/>
                      </a:cubicBezTo>
                      <a:cubicBezTo>
                        <a:pt x="39792" y="14861"/>
                        <a:pt x="36257" y="13224"/>
                        <a:pt x="32016" y="13224"/>
                      </a:cubicBezTo>
                      <a:cubicBezTo>
                        <a:pt x="27848" y="13224"/>
                        <a:pt x="24463" y="14824"/>
                        <a:pt x="21784" y="18024"/>
                      </a:cubicBezTo>
                      <a:cubicBezTo>
                        <a:pt x="19105" y="21261"/>
                        <a:pt x="17765" y="26135"/>
                        <a:pt x="17765" y="32758"/>
                      </a:cubicBezTo>
                      <a:close/>
                    </a:path>
                  </a:pathLst>
                </a:custGeom>
                <a:solidFill>
                  <a:srgbClr val="000000"/>
                </a:solidFill>
                <a:ln w="9525" cap="flat">
                  <a:noFill/>
                  <a:prstDash val="solid"/>
                  <a:miter/>
                </a:ln>
              </p:spPr>
              <p:txBody>
                <a:bodyPr rtlCol="0" anchor="ctr"/>
                <a:lstStyle/>
                <a:p>
                  <a:endParaRPr lang="en-CA"/>
                </a:p>
              </p:txBody>
            </p:sp>
            <p:sp>
              <p:nvSpPr>
                <p:cNvPr id="470" name="Freeform: Shape 469">
                  <a:extLst>
                    <a:ext uri="{FF2B5EF4-FFF2-40B4-BE49-F238E27FC236}">
                      <a16:creationId xmlns:a16="http://schemas.microsoft.com/office/drawing/2014/main" id="{38BA246D-2E5D-4007-B829-B9C8A7FFE6AE}"/>
                    </a:ext>
                  </a:extLst>
                </p:cNvPr>
                <p:cNvSpPr/>
                <p:nvPr/>
              </p:nvSpPr>
              <p:spPr>
                <a:xfrm>
                  <a:off x="1452743" y="1332830"/>
                  <a:ext cx="60925" cy="68163"/>
                </a:xfrm>
                <a:custGeom>
                  <a:avLst/>
                  <a:gdLst>
                    <a:gd name="connsiteX0" fmla="*/ 42888 w 60925"/>
                    <a:gd name="connsiteY0" fmla="*/ 45929 h 68163"/>
                    <a:gd name="connsiteX1" fmla="*/ 60078 w 60925"/>
                    <a:gd name="connsiteY1" fmla="*/ 48832 h 68163"/>
                    <a:gd name="connsiteX2" fmla="*/ 49623 w 60925"/>
                    <a:gd name="connsiteY2" fmla="*/ 63231 h 68163"/>
                    <a:gd name="connsiteX3" fmla="*/ 31726 w 60925"/>
                    <a:gd name="connsiteY3" fmla="*/ 68179 h 68163"/>
                    <a:gd name="connsiteX4" fmla="*/ 6537 w 60925"/>
                    <a:gd name="connsiteY4" fmla="*/ 57054 h 68163"/>
                    <a:gd name="connsiteX5" fmla="*/ 100 w 60925"/>
                    <a:gd name="connsiteY5" fmla="*/ 34581 h 68163"/>
                    <a:gd name="connsiteX6" fmla="*/ 8583 w 60925"/>
                    <a:gd name="connsiteY6" fmla="*/ 9206 h 68163"/>
                    <a:gd name="connsiteX7" fmla="*/ 30015 w 60925"/>
                    <a:gd name="connsiteY7" fmla="*/ 16 h 68163"/>
                    <a:gd name="connsiteX8" fmla="*/ 52971 w 60925"/>
                    <a:gd name="connsiteY8" fmla="*/ 9615 h 68163"/>
                    <a:gd name="connsiteX9" fmla="*/ 61008 w 60925"/>
                    <a:gd name="connsiteY9" fmla="*/ 39083 h 68163"/>
                    <a:gd name="connsiteX10" fmla="*/ 17773 w 60925"/>
                    <a:gd name="connsiteY10" fmla="*/ 39083 h 68163"/>
                    <a:gd name="connsiteX11" fmla="*/ 21978 w 60925"/>
                    <a:gd name="connsiteY11" fmla="*/ 50990 h 68163"/>
                    <a:gd name="connsiteX12" fmla="*/ 31912 w 60925"/>
                    <a:gd name="connsiteY12" fmla="*/ 55268 h 68163"/>
                    <a:gd name="connsiteX13" fmla="*/ 38721 w 60925"/>
                    <a:gd name="connsiteY13" fmla="*/ 53073 h 68163"/>
                    <a:gd name="connsiteX14" fmla="*/ 42888 w 60925"/>
                    <a:gd name="connsiteY14" fmla="*/ 45929 h 68163"/>
                    <a:gd name="connsiteX15" fmla="*/ 43893 w 60925"/>
                    <a:gd name="connsiteY15" fmla="*/ 28517 h 68163"/>
                    <a:gd name="connsiteX16" fmla="*/ 40023 w 60925"/>
                    <a:gd name="connsiteY16" fmla="*/ 17131 h 68163"/>
                    <a:gd name="connsiteX17" fmla="*/ 31056 w 60925"/>
                    <a:gd name="connsiteY17" fmla="*/ 13224 h 68163"/>
                    <a:gd name="connsiteX18" fmla="*/ 21717 w 60925"/>
                    <a:gd name="connsiteY18" fmla="*/ 17317 h 68163"/>
                    <a:gd name="connsiteX19" fmla="*/ 1810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88" y="45929"/>
                      </a:moveTo>
                      <a:lnTo>
                        <a:pt x="60078" y="48832"/>
                      </a:lnTo>
                      <a:cubicBezTo>
                        <a:pt x="57883" y="55120"/>
                        <a:pt x="54385" y="59919"/>
                        <a:pt x="49623" y="63231"/>
                      </a:cubicBezTo>
                      <a:cubicBezTo>
                        <a:pt x="44860" y="66505"/>
                        <a:pt x="38870" y="68179"/>
                        <a:pt x="31726" y="68179"/>
                      </a:cubicBezTo>
                      <a:cubicBezTo>
                        <a:pt x="20378" y="68179"/>
                        <a:pt x="12006" y="64459"/>
                        <a:pt x="6537" y="57054"/>
                      </a:cubicBezTo>
                      <a:cubicBezTo>
                        <a:pt x="2258" y="51101"/>
                        <a:pt x="100" y="43623"/>
                        <a:pt x="100" y="34581"/>
                      </a:cubicBezTo>
                      <a:cubicBezTo>
                        <a:pt x="100" y="23791"/>
                        <a:pt x="2928" y="15308"/>
                        <a:pt x="8583" y="9206"/>
                      </a:cubicBezTo>
                      <a:cubicBezTo>
                        <a:pt x="14239" y="3067"/>
                        <a:pt x="21382" y="16"/>
                        <a:pt x="30015" y="16"/>
                      </a:cubicBezTo>
                      <a:cubicBezTo>
                        <a:pt x="39688" y="16"/>
                        <a:pt x="47353" y="3216"/>
                        <a:pt x="52971" y="9615"/>
                      </a:cubicBezTo>
                      <a:cubicBezTo>
                        <a:pt x="58590" y="16015"/>
                        <a:pt x="61268" y="25838"/>
                        <a:pt x="61008" y="39083"/>
                      </a:cubicBezTo>
                      <a:lnTo>
                        <a:pt x="17773" y="39083"/>
                      </a:lnTo>
                      <a:cubicBezTo>
                        <a:pt x="17922" y="44181"/>
                        <a:pt x="19299" y="48162"/>
                        <a:pt x="21978" y="50990"/>
                      </a:cubicBezTo>
                      <a:cubicBezTo>
                        <a:pt x="24620" y="53854"/>
                        <a:pt x="27931" y="55268"/>
                        <a:pt x="31912" y="55268"/>
                      </a:cubicBezTo>
                      <a:cubicBezTo>
                        <a:pt x="34628" y="55268"/>
                        <a:pt x="36898" y="54524"/>
                        <a:pt x="38721" y="53073"/>
                      </a:cubicBezTo>
                      <a:cubicBezTo>
                        <a:pt x="40581" y="51585"/>
                        <a:pt x="41958" y="49204"/>
                        <a:pt x="42888" y="45929"/>
                      </a:cubicBezTo>
                      <a:moveTo>
                        <a:pt x="43893" y="28517"/>
                      </a:moveTo>
                      <a:cubicBezTo>
                        <a:pt x="43744" y="23531"/>
                        <a:pt x="42479" y="19698"/>
                        <a:pt x="40023" y="17131"/>
                      </a:cubicBezTo>
                      <a:cubicBezTo>
                        <a:pt x="37568" y="14527"/>
                        <a:pt x="34554" y="13224"/>
                        <a:pt x="31056" y="13224"/>
                      </a:cubicBezTo>
                      <a:cubicBezTo>
                        <a:pt x="27298" y="13224"/>
                        <a:pt x="24173" y="14601"/>
                        <a:pt x="21717" y="17317"/>
                      </a:cubicBezTo>
                      <a:cubicBezTo>
                        <a:pt x="19262" y="20071"/>
                        <a:pt x="18071" y="23791"/>
                        <a:pt x="18108" y="28517"/>
                      </a:cubicBezTo>
                      <a:close/>
                    </a:path>
                  </a:pathLst>
                </a:custGeom>
                <a:solidFill>
                  <a:srgbClr val="000000"/>
                </a:solidFill>
                <a:ln w="9525" cap="flat">
                  <a:noFill/>
                  <a:prstDash val="solid"/>
                  <a:miter/>
                </a:ln>
              </p:spPr>
              <p:txBody>
                <a:bodyPr rtlCol="0" anchor="ctr"/>
                <a:lstStyle/>
                <a:p>
                  <a:endParaRPr lang="en-CA"/>
                </a:p>
              </p:txBody>
            </p:sp>
            <p:sp>
              <p:nvSpPr>
                <p:cNvPr id="471" name="Freeform: Shape 470">
                  <a:extLst>
                    <a:ext uri="{FF2B5EF4-FFF2-40B4-BE49-F238E27FC236}">
                      <a16:creationId xmlns:a16="http://schemas.microsoft.com/office/drawing/2014/main" id="{67BA7DC0-B556-4077-A227-71810FD1670E}"/>
                    </a:ext>
                  </a:extLst>
                </p:cNvPr>
                <p:cNvSpPr/>
                <p:nvPr/>
              </p:nvSpPr>
              <p:spPr>
                <a:xfrm>
                  <a:off x="1558645" y="1332830"/>
                  <a:ext cx="67307" cy="68163"/>
                </a:xfrm>
                <a:custGeom>
                  <a:avLst/>
                  <a:gdLst>
                    <a:gd name="connsiteX0" fmla="*/ 111 w 67307"/>
                    <a:gd name="connsiteY0" fmla="*/ 33167 h 68163"/>
                    <a:gd name="connsiteX1" fmla="*/ 4353 w 67307"/>
                    <a:gd name="connsiteY1" fmla="*/ 16536 h 68163"/>
                    <a:gd name="connsiteX2" fmla="*/ 16371 w 67307"/>
                    <a:gd name="connsiteY2" fmla="*/ 4258 h 68163"/>
                    <a:gd name="connsiteX3" fmla="*/ 33709 w 67307"/>
                    <a:gd name="connsiteY3" fmla="*/ 16 h 68163"/>
                    <a:gd name="connsiteX4" fmla="*/ 57968 w 67307"/>
                    <a:gd name="connsiteY4" fmla="*/ 9615 h 68163"/>
                    <a:gd name="connsiteX5" fmla="*/ 67419 w 67307"/>
                    <a:gd name="connsiteY5" fmla="*/ 33912 h 68163"/>
                    <a:gd name="connsiteX6" fmla="*/ 57856 w 67307"/>
                    <a:gd name="connsiteY6" fmla="*/ 58431 h 68163"/>
                    <a:gd name="connsiteX7" fmla="*/ 33821 w 67307"/>
                    <a:gd name="connsiteY7" fmla="*/ 68179 h 68163"/>
                    <a:gd name="connsiteX8" fmla="*/ 16743 w 67307"/>
                    <a:gd name="connsiteY8" fmla="*/ 64124 h 68163"/>
                    <a:gd name="connsiteX9" fmla="*/ 4353 w 67307"/>
                    <a:gd name="connsiteY9" fmla="*/ 52217 h 68163"/>
                    <a:gd name="connsiteX10" fmla="*/ 111 w 67307"/>
                    <a:gd name="connsiteY10" fmla="*/ 33167 h 68163"/>
                    <a:gd name="connsiteX11" fmla="*/ 17784 w 67307"/>
                    <a:gd name="connsiteY11" fmla="*/ 34098 h 68163"/>
                    <a:gd name="connsiteX12" fmla="*/ 22398 w 67307"/>
                    <a:gd name="connsiteY12" fmla="*/ 48943 h 68163"/>
                    <a:gd name="connsiteX13" fmla="*/ 33783 w 67307"/>
                    <a:gd name="connsiteY13" fmla="*/ 54115 h 68163"/>
                    <a:gd name="connsiteX14" fmla="*/ 45094 w 67307"/>
                    <a:gd name="connsiteY14" fmla="*/ 48943 h 68163"/>
                    <a:gd name="connsiteX15" fmla="*/ 49671 w 67307"/>
                    <a:gd name="connsiteY15" fmla="*/ 33986 h 68163"/>
                    <a:gd name="connsiteX16" fmla="*/ 45094 w 67307"/>
                    <a:gd name="connsiteY16" fmla="*/ 19252 h 68163"/>
                    <a:gd name="connsiteX17" fmla="*/ 33783 w 67307"/>
                    <a:gd name="connsiteY17" fmla="*/ 14080 h 68163"/>
                    <a:gd name="connsiteX18" fmla="*/ 22398 w 67307"/>
                    <a:gd name="connsiteY18" fmla="*/ 19252 h 68163"/>
                    <a:gd name="connsiteX19" fmla="*/ 1778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1" y="33167"/>
                      </a:moveTo>
                      <a:cubicBezTo>
                        <a:pt x="111" y="27438"/>
                        <a:pt x="1525" y="21894"/>
                        <a:pt x="4353" y="16536"/>
                      </a:cubicBezTo>
                      <a:cubicBezTo>
                        <a:pt x="7180" y="11178"/>
                        <a:pt x="11199" y="7085"/>
                        <a:pt x="16371" y="4258"/>
                      </a:cubicBezTo>
                      <a:cubicBezTo>
                        <a:pt x="21542" y="1430"/>
                        <a:pt x="27309" y="16"/>
                        <a:pt x="33709" y="16"/>
                      </a:cubicBezTo>
                      <a:cubicBezTo>
                        <a:pt x="43569" y="16"/>
                        <a:pt x="51643" y="3216"/>
                        <a:pt x="57968" y="9615"/>
                      </a:cubicBezTo>
                      <a:cubicBezTo>
                        <a:pt x="64256" y="16015"/>
                        <a:pt x="67419" y="24126"/>
                        <a:pt x="67419" y="33912"/>
                      </a:cubicBezTo>
                      <a:cubicBezTo>
                        <a:pt x="67419" y="43771"/>
                        <a:pt x="64219" y="51957"/>
                        <a:pt x="57856" y="58431"/>
                      </a:cubicBezTo>
                      <a:cubicBezTo>
                        <a:pt x="51494" y="64905"/>
                        <a:pt x="43494" y="68179"/>
                        <a:pt x="33821" y="68179"/>
                      </a:cubicBezTo>
                      <a:cubicBezTo>
                        <a:pt x="27868" y="68179"/>
                        <a:pt x="22138" y="66803"/>
                        <a:pt x="16743" y="64124"/>
                      </a:cubicBezTo>
                      <a:cubicBezTo>
                        <a:pt x="11310" y="61408"/>
                        <a:pt x="7180" y="57464"/>
                        <a:pt x="4353" y="52217"/>
                      </a:cubicBezTo>
                      <a:cubicBezTo>
                        <a:pt x="1525" y="47008"/>
                        <a:pt x="111" y="40646"/>
                        <a:pt x="111" y="33167"/>
                      </a:cubicBezTo>
                      <a:moveTo>
                        <a:pt x="17784" y="34098"/>
                      </a:moveTo>
                      <a:cubicBezTo>
                        <a:pt x="17784" y="40572"/>
                        <a:pt x="19347" y="45520"/>
                        <a:pt x="22398" y="48943"/>
                      </a:cubicBezTo>
                      <a:cubicBezTo>
                        <a:pt x="25486" y="52403"/>
                        <a:pt x="29244" y="54115"/>
                        <a:pt x="33783" y="54115"/>
                      </a:cubicBezTo>
                      <a:cubicBezTo>
                        <a:pt x="38248" y="54115"/>
                        <a:pt x="42043" y="52403"/>
                        <a:pt x="45094" y="48943"/>
                      </a:cubicBezTo>
                      <a:cubicBezTo>
                        <a:pt x="48145" y="45520"/>
                        <a:pt x="49671" y="40534"/>
                        <a:pt x="49671" y="33986"/>
                      </a:cubicBezTo>
                      <a:cubicBezTo>
                        <a:pt x="49671" y="27586"/>
                        <a:pt x="48145" y="22675"/>
                        <a:pt x="45094" y="19252"/>
                      </a:cubicBezTo>
                      <a:cubicBezTo>
                        <a:pt x="42043" y="15792"/>
                        <a:pt x="38248" y="14080"/>
                        <a:pt x="33783" y="14080"/>
                      </a:cubicBezTo>
                      <a:cubicBezTo>
                        <a:pt x="29244" y="14080"/>
                        <a:pt x="25486" y="15792"/>
                        <a:pt x="22398" y="19252"/>
                      </a:cubicBezTo>
                      <a:cubicBezTo>
                        <a:pt x="19347" y="22675"/>
                        <a:pt x="17784" y="27624"/>
                        <a:pt x="17784" y="34098"/>
                      </a:cubicBezTo>
                      <a:close/>
                    </a:path>
                  </a:pathLst>
                </a:custGeom>
                <a:solidFill>
                  <a:srgbClr val="000000"/>
                </a:solidFill>
                <a:ln w="9525" cap="flat">
                  <a:noFill/>
                  <a:prstDash val="solid"/>
                  <a:miter/>
                </a:ln>
              </p:spPr>
              <p:txBody>
                <a:bodyPr rtlCol="0" anchor="ctr"/>
                <a:lstStyle/>
                <a:p>
                  <a:endParaRPr lang="en-CA"/>
                </a:p>
              </p:txBody>
            </p:sp>
            <p:sp>
              <p:nvSpPr>
                <p:cNvPr id="472" name="Freeform: Shape 471">
                  <a:extLst>
                    <a:ext uri="{FF2B5EF4-FFF2-40B4-BE49-F238E27FC236}">
                      <a16:creationId xmlns:a16="http://schemas.microsoft.com/office/drawing/2014/main" id="{CCAAE11A-9C03-4A38-AE97-F3B3EAB74844}"/>
                    </a:ext>
                  </a:extLst>
                </p:cNvPr>
                <p:cNvSpPr/>
                <p:nvPr/>
              </p:nvSpPr>
              <p:spPr>
                <a:xfrm>
                  <a:off x="1631911" y="1307976"/>
                  <a:ext cx="44053" cy="91529"/>
                </a:xfrm>
                <a:custGeom>
                  <a:avLst/>
                  <a:gdLst>
                    <a:gd name="connsiteX0" fmla="*/ 119 w 44053"/>
                    <a:gd name="connsiteY0" fmla="*/ 26359 h 91529"/>
                    <a:gd name="connsiteX1" fmla="*/ 9681 w 44053"/>
                    <a:gd name="connsiteY1" fmla="*/ 26359 h 91529"/>
                    <a:gd name="connsiteX2" fmla="*/ 9681 w 44053"/>
                    <a:gd name="connsiteY2" fmla="*/ 21447 h 91529"/>
                    <a:gd name="connsiteX3" fmla="*/ 11430 w 44053"/>
                    <a:gd name="connsiteY3" fmla="*/ 9169 h 91529"/>
                    <a:gd name="connsiteX4" fmla="*/ 17867 w 44053"/>
                    <a:gd name="connsiteY4" fmla="*/ 2546 h 91529"/>
                    <a:gd name="connsiteX5" fmla="*/ 29773 w 44053"/>
                    <a:gd name="connsiteY5" fmla="*/ 16 h 91529"/>
                    <a:gd name="connsiteX6" fmla="*/ 44172 w 44053"/>
                    <a:gd name="connsiteY6" fmla="*/ 2211 h 91529"/>
                    <a:gd name="connsiteX7" fmla="*/ 41865 w 44053"/>
                    <a:gd name="connsiteY7" fmla="*/ 14266 h 91529"/>
                    <a:gd name="connsiteX8" fmla="*/ 33940 w 44053"/>
                    <a:gd name="connsiteY8" fmla="*/ 13262 h 91529"/>
                    <a:gd name="connsiteX9" fmla="*/ 28545 w 44053"/>
                    <a:gd name="connsiteY9" fmla="*/ 15010 h 91529"/>
                    <a:gd name="connsiteX10" fmla="*/ 26945 w 44053"/>
                    <a:gd name="connsiteY10" fmla="*/ 21745 h 91529"/>
                    <a:gd name="connsiteX11" fmla="*/ 26945 w 44053"/>
                    <a:gd name="connsiteY11" fmla="*/ 26359 h 91529"/>
                    <a:gd name="connsiteX12" fmla="*/ 39819 w 44053"/>
                    <a:gd name="connsiteY12" fmla="*/ 26359 h 91529"/>
                    <a:gd name="connsiteX13" fmla="*/ 39819 w 44053"/>
                    <a:gd name="connsiteY13" fmla="*/ 39902 h 91529"/>
                    <a:gd name="connsiteX14" fmla="*/ 26945 w 44053"/>
                    <a:gd name="connsiteY14" fmla="*/ 39902 h 91529"/>
                    <a:gd name="connsiteX15" fmla="*/ 26945 w 44053"/>
                    <a:gd name="connsiteY15" fmla="*/ 91545 h 91529"/>
                    <a:gd name="connsiteX16" fmla="*/ 9681 w 44053"/>
                    <a:gd name="connsiteY16" fmla="*/ 91545 h 91529"/>
                    <a:gd name="connsiteX17" fmla="*/ 9681 w 44053"/>
                    <a:gd name="connsiteY17" fmla="*/ 39902 h 91529"/>
                    <a:gd name="connsiteX18" fmla="*/ 1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19" y="26359"/>
                      </a:moveTo>
                      <a:lnTo>
                        <a:pt x="9681" y="26359"/>
                      </a:lnTo>
                      <a:lnTo>
                        <a:pt x="9681" y="21447"/>
                      </a:lnTo>
                      <a:cubicBezTo>
                        <a:pt x="9681" y="15941"/>
                        <a:pt x="10277" y="11848"/>
                        <a:pt x="11430" y="9169"/>
                      </a:cubicBezTo>
                      <a:cubicBezTo>
                        <a:pt x="12583" y="6453"/>
                        <a:pt x="14742" y="4258"/>
                        <a:pt x="17867" y="2546"/>
                      </a:cubicBezTo>
                      <a:cubicBezTo>
                        <a:pt x="20992" y="872"/>
                        <a:pt x="24973" y="16"/>
                        <a:pt x="29773" y="16"/>
                      </a:cubicBezTo>
                      <a:cubicBezTo>
                        <a:pt x="34685" y="16"/>
                        <a:pt x="39484" y="760"/>
                        <a:pt x="44172" y="2211"/>
                      </a:cubicBezTo>
                      <a:lnTo>
                        <a:pt x="41865" y="14266"/>
                      </a:lnTo>
                      <a:cubicBezTo>
                        <a:pt x="39112" y="13597"/>
                        <a:pt x="36470" y="13262"/>
                        <a:pt x="33940" y="13262"/>
                      </a:cubicBezTo>
                      <a:cubicBezTo>
                        <a:pt x="31447" y="13262"/>
                        <a:pt x="29662" y="13857"/>
                        <a:pt x="28545" y="15010"/>
                      </a:cubicBezTo>
                      <a:cubicBezTo>
                        <a:pt x="27466" y="16201"/>
                        <a:pt x="26945" y="18433"/>
                        <a:pt x="26945" y="21745"/>
                      </a:cubicBezTo>
                      <a:lnTo>
                        <a:pt x="26945" y="26359"/>
                      </a:lnTo>
                      <a:lnTo>
                        <a:pt x="39819" y="26359"/>
                      </a:lnTo>
                      <a:lnTo>
                        <a:pt x="39819" y="39902"/>
                      </a:lnTo>
                      <a:lnTo>
                        <a:pt x="26945" y="39902"/>
                      </a:lnTo>
                      <a:lnTo>
                        <a:pt x="26945" y="91545"/>
                      </a:lnTo>
                      <a:lnTo>
                        <a:pt x="9681" y="91545"/>
                      </a:lnTo>
                      <a:lnTo>
                        <a:pt x="9681" y="39902"/>
                      </a:lnTo>
                      <a:lnTo>
                        <a:pt x="119" y="39902"/>
                      </a:lnTo>
                      <a:close/>
                    </a:path>
                  </a:pathLst>
                </a:custGeom>
                <a:solidFill>
                  <a:srgbClr val="000000"/>
                </a:solidFill>
                <a:ln w="9525" cap="flat">
                  <a:noFill/>
                  <a:prstDash val="solid"/>
                  <a:miter/>
                </a:ln>
              </p:spPr>
              <p:txBody>
                <a:bodyPr rtlCol="0" anchor="ctr"/>
                <a:lstStyle/>
                <a:p>
                  <a:endParaRPr lang="en-CA"/>
                </a:p>
              </p:txBody>
            </p:sp>
            <p:sp>
              <p:nvSpPr>
                <p:cNvPr id="473" name="Freeform: Shape 472">
                  <a:extLst>
                    <a:ext uri="{FF2B5EF4-FFF2-40B4-BE49-F238E27FC236}">
                      <a16:creationId xmlns:a16="http://schemas.microsoft.com/office/drawing/2014/main" id="{7AD2258A-3DC6-46AA-ADA0-C047F42331AF}"/>
                    </a:ext>
                  </a:extLst>
                </p:cNvPr>
                <p:cNvSpPr/>
                <p:nvPr/>
              </p:nvSpPr>
              <p:spPr>
                <a:xfrm>
                  <a:off x="1712431" y="1332830"/>
                  <a:ext cx="61540" cy="68163"/>
                </a:xfrm>
                <a:custGeom>
                  <a:avLst/>
                  <a:gdLst>
                    <a:gd name="connsiteX0" fmla="*/ 60775 w 61540"/>
                    <a:gd name="connsiteY0" fmla="*/ 20777 h 68163"/>
                    <a:gd name="connsiteX1" fmla="*/ 43771 w 61540"/>
                    <a:gd name="connsiteY1" fmla="*/ 23828 h 68163"/>
                    <a:gd name="connsiteX2" fmla="*/ 39902 w 61540"/>
                    <a:gd name="connsiteY2" fmla="*/ 16164 h 68163"/>
                    <a:gd name="connsiteX3" fmla="*/ 32014 w 61540"/>
                    <a:gd name="connsiteY3" fmla="*/ 13596 h 68163"/>
                    <a:gd name="connsiteX4" fmla="*/ 21707 w 61540"/>
                    <a:gd name="connsiteY4" fmla="*/ 18024 h 68163"/>
                    <a:gd name="connsiteX5" fmla="*/ 17875 w 61540"/>
                    <a:gd name="connsiteY5" fmla="*/ 32907 h 68163"/>
                    <a:gd name="connsiteX6" fmla="*/ 21782 w 61540"/>
                    <a:gd name="connsiteY6" fmla="*/ 49315 h 68163"/>
                    <a:gd name="connsiteX7" fmla="*/ 32237 w 61540"/>
                    <a:gd name="connsiteY7" fmla="*/ 54115 h 68163"/>
                    <a:gd name="connsiteX8" fmla="*/ 40274 w 61540"/>
                    <a:gd name="connsiteY8" fmla="*/ 51324 h 68163"/>
                    <a:gd name="connsiteX9" fmla="*/ 44701 w 61540"/>
                    <a:gd name="connsiteY9" fmla="*/ 41688 h 68163"/>
                    <a:gd name="connsiteX10" fmla="*/ 61668 w 61540"/>
                    <a:gd name="connsiteY10" fmla="*/ 44590 h 68163"/>
                    <a:gd name="connsiteX11" fmla="*/ 51510 w 61540"/>
                    <a:gd name="connsiteY11" fmla="*/ 62226 h 68163"/>
                    <a:gd name="connsiteX12" fmla="*/ 31456 w 61540"/>
                    <a:gd name="connsiteY12" fmla="*/ 68179 h 68163"/>
                    <a:gd name="connsiteX13" fmla="*/ 8648 w 61540"/>
                    <a:gd name="connsiteY13" fmla="*/ 59138 h 68163"/>
                    <a:gd name="connsiteX14" fmla="*/ 127 w 61540"/>
                    <a:gd name="connsiteY14" fmla="*/ 34172 h 68163"/>
                    <a:gd name="connsiteX15" fmla="*/ 8685 w 61540"/>
                    <a:gd name="connsiteY15" fmla="*/ 9020 h 68163"/>
                    <a:gd name="connsiteX16" fmla="*/ 31753 w 61540"/>
                    <a:gd name="connsiteY16" fmla="*/ 16 h 68163"/>
                    <a:gd name="connsiteX17" fmla="*/ 50692 w 61540"/>
                    <a:gd name="connsiteY17" fmla="*/ 5150 h 68163"/>
                    <a:gd name="connsiteX18" fmla="*/ 6077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75" y="20777"/>
                      </a:moveTo>
                      <a:lnTo>
                        <a:pt x="43771" y="23828"/>
                      </a:lnTo>
                      <a:cubicBezTo>
                        <a:pt x="43213" y="20443"/>
                        <a:pt x="41911" y="17875"/>
                        <a:pt x="39902" y="16164"/>
                      </a:cubicBezTo>
                      <a:cubicBezTo>
                        <a:pt x="37855" y="14452"/>
                        <a:pt x="35213" y="13596"/>
                        <a:pt x="32014" y="13596"/>
                      </a:cubicBezTo>
                      <a:cubicBezTo>
                        <a:pt x="27698" y="13596"/>
                        <a:pt x="24275" y="15085"/>
                        <a:pt x="21707" y="18024"/>
                      </a:cubicBezTo>
                      <a:cubicBezTo>
                        <a:pt x="19140" y="21001"/>
                        <a:pt x="17875" y="25986"/>
                        <a:pt x="17875" y="32907"/>
                      </a:cubicBezTo>
                      <a:cubicBezTo>
                        <a:pt x="17875" y="40646"/>
                        <a:pt x="19177" y="46115"/>
                        <a:pt x="21782" y="49315"/>
                      </a:cubicBezTo>
                      <a:cubicBezTo>
                        <a:pt x="24386" y="52515"/>
                        <a:pt x="27846" y="54115"/>
                        <a:pt x="32237" y="54115"/>
                      </a:cubicBezTo>
                      <a:cubicBezTo>
                        <a:pt x="35511" y="54115"/>
                        <a:pt x="38190" y="53185"/>
                        <a:pt x="40274" y="51324"/>
                      </a:cubicBezTo>
                      <a:cubicBezTo>
                        <a:pt x="42357" y="49464"/>
                        <a:pt x="43846" y="46264"/>
                        <a:pt x="44701" y="41688"/>
                      </a:cubicBezTo>
                      <a:lnTo>
                        <a:pt x="61668" y="44590"/>
                      </a:lnTo>
                      <a:cubicBezTo>
                        <a:pt x="59882" y="52366"/>
                        <a:pt x="56496" y="58245"/>
                        <a:pt x="51510" y="62226"/>
                      </a:cubicBezTo>
                      <a:cubicBezTo>
                        <a:pt x="46524" y="66170"/>
                        <a:pt x="39827" y="68179"/>
                        <a:pt x="31456" y="68179"/>
                      </a:cubicBezTo>
                      <a:cubicBezTo>
                        <a:pt x="21893" y="68179"/>
                        <a:pt x="14303" y="65165"/>
                        <a:pt x="8648" y="59138"/>
                      </a:cubicBezTo>
                      <a:cubicBezTo>
                        <a:pt x="2955" y="53110"/>
                        <a:pt x="127" y="44813"/>
                        <a:pt x="127" y="34172"/>
                      </a:cubicBezTo>
                      <a:cubicBezTo>
                        <a:pt x="127" y="23382"/>
                        <a:pt x="2992" y="15010"/>
                        <a:pt x="8685" y="9020"/>
                      </a:cubicBezTo>
                      <a:cubicBezTo>
                        <a:pt x="14340" y="3030"/>
                        <a:pt x="22042" y="16"/>
                        <a:pt x="31753" y="16"/>
                      </a:cubicBezTo>
                      <a:cubicBezTo>
                        <a:pt x="39678" y="16"/>
                        <a:pt x="46003" y="1727"/>
                        <a:pt x="50692" y="5150"/>
                      </a:cubicBezTo>
                      <a:cubicBezTo>
                        <a:pt x="55380" y="8574"/>
                        <a:pt x="58728" y="13783"/>
                        <a:pt x="60775" y="20777"/>
                      </a:cubicBezTo>
                      <a:close/>
                    </a:path>
                  </a:pathLst>
                </a:custGeom>
                <a:solidFill>
                  <a:srgbClr val="000000"/>
                </a:solidFill>
                <a:ln w="9525" cap="flat">
                  <a:noFill/>
                  <a:prstDash val="solid"/>
                  <a:miter/>
                </a:ln>
              </p:spPr>
              <p:txBody>
                <a:bodyPr rtlCol="0" anchor="ctr"/>
                <a:lstStyle/>
                <a:p>
                  <a:endParaRPr lang="en-CA"/>
                </a:p>
              </p:txBody>
            </p:sp>
            <p:sp>
              <p:nvSpPr>
                <p:cNvPr id="474" name="Freeform: Shape 473">
                  <a:extLst>
                    <a:ext uri="{FF2B5EF4-FFF2-40B4-BE49-F238E27FC236}">
                      <a16:creationId xmlns:a16="http://schemas.microsoft.com/office/drawing/2014/main" id="{941206FC-2AFA-4E51-B302-F8E04224D1E2}"/>
                    </a:ext>
                  </a:extLst>
                </p:cNvPr>
                <p:cNvSpPr/>
                <p:nvPr/>
              </p:nvSpPr>
              <p:spPr>
                <a:xfrm>
                  <a:off x="1786112" y="1309501"/>
                  <a:ext cx="59345" cy="90003"/>
                </a:xfrm>
                <a:custGeom>
                  <a:avLst/>
                  <a:gdLst>
                    <a:gd name="connsiteX0" fmla="*/ 17399 w 59345"/>
                    <a:gd name="connsiteY0" fmla="*/ 16 h 90003"/>
                    <a:gd name="connsiteX1" fmla="*/ 17399 w 59345"/>
                    <a:gd name="connsiteY1" fmla="*/ 33093 h 90003"/>
                    <a:gd name="connsiteX2" fmla="*/ 37342 w 59345"/>
                    <a:gd name="connsiteY2" fmla="*/ 23345 h 90003"/>
                    <a:gd name="connsiteX3" fmla="*/ 48094 w 59345"/>
                    <a:gd name="connsiteY3" fmla="*/ 25577 h 90003"/>
                    <a:gd name="connsiteX4" fmla="*/ 55275 w 59345"/>
                    <a:gd name="connsiteY4" fmla="*/ 31195 h 90003"/>
                    <a:gd name="connsiteX5" fmla="*/ 58624 w 59345"/>
                    <a:gd name="connsiteY5" fmla="*/ 38823 h 90003"/>
                    <a:gd name="connsiteX6" fmla="*/ 59480 w 59345"/>
                    <a:gd name="connsiteY6" fmla="*/ 51771 h 90003"/>
                    <a:gd name="connsiteX7" fmla="*/ 59480 w 59345"/>
                    <a:gd name="connsiteY7" fmla="*/ 90020 h 90003"/>
                    <a:gd name="connsiteX8" fmla="*/ 42253 w 59345"/>
                    <a:gd name="connsiteY8" fmla="*/ 90020 h 90003"/>
                    <a:gd name="connsiteX9" fmla="*/ 42253 w 59345"/>
                    <a:gd name="connsiteY9" fmla="*/ 55566 h 90003"/>
                    <a:gd name="connsiteX10" fmla="*/ 41248 w 59345"/>
                    <a:gd name="connsiteY10" fmla="*/ 42581 h 90003"/>
                    <a:gd name="connsiteX11" fmla="*/ 37788 w 59345"/>
                    <a:gd name="connsiteY11" fmla="*/ 38190 h 90003"/>
                    <a:gd name="connsiteX12" fmla="*/ 31575 w 59345"/>
                    <a:gd name="connsiteY12" fmla="*/ 36553 h 90003"/>
                    <a:gd name="connsiteX13" fmla="*/ 23873 w 59345"/>
                    <a:gd name="connsiteY13" fmla="*/ 38637 h 90003"/>
                    <a:gd name="connsiteX14" fmla="*/ 18961 w 59345"/>
                    <a:gd name="connsiteY14" fmla="*/ 44925 h 90003"/>
                    <a:gd name="connsiteX15" fmla="*/ 17399 w 59345"/>
                    <a:gd name="connsiteY15" fmla="*/ 57352 h 90003"/>
                    <a:gd name="connsiteX16" fmla="*/ 17399 w 59345"/>
                    <a:gd name="connsiteY16" fmla="*/ 90020 h 90003"/>
                    <a:gd name="connsiteX17" fmla="*/ 135 w 59345"/>
                    <a:gd name="connsiteY17" fmla="*/ 90020 h 90003"/>
                    <a:gd name="connsiteX18" fmla="*/ 135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399" y="16"/>
                      </a:moveTo>
                      <a:lnTo>
                        <a:pt x="17399" y="33093"/>
                      </a:lnTo>
                      <a:cubicBezTo>
                        <a:pt x="22943" y="26619"/>
                        <a:pt x="29603" y="23345"/>
                        <a:pt x="37342" y="23345"/>
                      </a:cubicBezTo>
                      <a:cubicBezTo>
                        <a:pt x="41286" y="23345"/>
                        <a:pt x="44895" y="24089"/>
                        <a:pt x="48094" y="25577"/>
                      </a:cubicBezTo>
                      <a:cubicBezTo>
                        <a:pt x="51257" y="27028"/>
                        <a:pt x="53675" y="28926"/>
                        <a:pt x="55275" y="31195"/>
                      </a:cubicBezTo>
                      <a:cubicBezTo>
                        <a:pt x="56912" y="33502"/>
                        <a:pt x="58029" y="36032"/>
                        <a:pt x="58624" y="38823"/>
                      </a:cubicBezTo>
                      <a:cubicBezTo>
                        <a:pt x="59182" y="41613"/>
                        <a:pt x="59480" y="45929"/>
                        <a:pt x="59480" y="51771"/>
                      </a:cubicBezTo>
                      <a:lnTo>
                        <a:pt x="59480" y="90020"/>
                      </a:lnTo>
                      <a:lnTo>
                        <a:pt x="42253" y="90020"/>
                      </a:lnTo>
                      <a:lnTo>
                        <a:pt x="42253" y="55566"/>
                      </a:lnTo>
                      <a:cubicBezTo>
                        <a:pt x="42253" y="48757"/>
                        <a:pt x="41918" y="44404"/>
                        <a:pt x="41248" y="42581"/>
                      </a:cubicBezTo>
                      <a:cubicBezTo>
                        <a:pt x="40616" y="40720"/>
                        <a:pt x="39462" y="39269"/>
                        <a:pt x="37788" y="38190"/>
                      </a:cubicBezTo>
                      <a:cubicBezTo>
                        <a:pt x="36151" y="37074"/>
                        <a:pt x="34067" y="36553"/>
                        <a:pt x="31575" y="36553"/>
                      </a:cubicBezTo>
                      <a:cubicBezTo>
                        <a:pt x="28710" y="36553"/>
                        <a:pt x="26142" y="37260"/>
                        <a:pt x="23873" y="38637"/>
                      </a:cubicBezTo>
                      <a:cubicBezTo>
                        <a:pt x="21640" y="40013"/>
                        <a:pt x="20003" y="42134"/>
                        <a:pt x="18961" y="44925"/>
                      </a:cubicBezTo>
                      <a:cubicBezTo>
                        <a:pt x="17920" y="47715"/>
                        <a:pt x="17399" y="51883"/>
                        <a:pt x="17399" y="57352"/>
                      </a:cubicBezTo>
                      <a:lnTo>
                        <a:pt x="17399" y="90020"/>
                      </a:lnTo>
                      <a:lnTo>
                        <a:pt x="135" y="90020"/>
                      </a:lnTo>
                      <a:lnTo>
                        <a:pt x="135" y="16"/>
                      </a:lnTo>
                      <a:close/>
                    </a:path>
                  </a:pathLst>
                </a:custGeom>
                <a:solidFill>
                  <a:srgbClr val="000000"/>
                </a:solidFill>
                <a:ln w="9525" cap="flat">
                  <a:noFill/>
                  <a:prstDash val="solid"/>
                  <a:miter/>
                </a:ln>
              </p:spPr>
              <p:txBody>
                <a:bodyPr rtlCol="0" anchor="ctr"/>
                <a:lstStyle/>
                <a:p>
                  <a:endParaRPr lang="en-CA"/>
                </a:p>
              </p:txBody>
            </p:sp>
            <p:sp>
              <p:nvSpPr>
                <p:cNvPr id="475" name="Freeform: Shape 474">
                  <a:extLst>
                    <a:ext uri="{FF2B5EF4-FFF2-40B4-BE49-F238E27FC236}">
                      <a16:creationId xmlns:a16="http://schemas.microsoft.com/office/drawing/2014/main" id="{9D7229E2-D42C-45C8-B6A4-5113DBF9F20E}"/>
                    </a:ext>
                  </a:extLst>
                </p:cNvPr>
                <p:cNvSpPr/>
                <p:nvPr/>
              </p:nvSpPr>
              <p:spPr>
                <a:xfrm>
                  <a:off x="1862987" y="1309501"/>
                  <a:ext cx="17226" cy="90003"/>
                </a:xfrm>
                <a:custGeom>
                  <a:avLst/>
                  <a:gdLst>
                    <a:gd name="connsiteX0" fmla="*/ 143 w 17226"/>
                    <a:gd name="connsiteY0" fmla="*/ 15978 h 90003"/>
                    <a:gd name="connsiteX1" fmla="*/ 143 w 17226"/>
                    <a:gd name="connsiteY1" fmla="*/ 16 h 90003"/>
                    <a:gd name="connsiteX2" fmla="*/ 17369 w 17226"/>
                    <a:gd name="connsiteY2" fmla="*/ 16 h 90003"/>
                    <a:gd name="connsiteX3" fmla="*/ 17369 w 17226"/>
                    <a:gd name="connsiteY3" fmla="*/ 15978 h 90003"/>
                    <a:gd name="connsiteX4" fmla="*/ 143 w 17226"/>
                    <a:gd name="connsiteY4" fmla="*/ 15978 h 90003"/>
                    <a:gd name="connsiteX5" fmla="*/ 143 w 17226"/>
                    <a:gd name="connsiteY5" fmla="*/ 90020 h 90003"/>
                    <a:gd name="connsiteX6" fmla="*/ 143 w 17226"/>
                    <a:gd name="connsiteY6" fmla="*/ 24833 h 90003"/>
                    <a:gd name="connsiteX7" fmla="*/ 17369 w 17226"/>
                    <a:gd name="connsiteY7" fmla="*/ 24833 h 90003"/>
                    <a:gd name="connsiteX8" fmla="*/ 1736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3" y="15978"/>
                      </a:moveTo>
                      <a:lnTo>
                        <a:pt x="143" y="16"/>
                      </a:lnTo>
                      <a:lnTo>
                        <a:pt x="17369" y="16"/>
                      </a:lnTo>
                      <a:lnTo>
                        <a:pt x="17369" y="15978"/>
                      </a:lnTo>
                      <a:lnTo>
                        <a:pt x="143" y="15978"/>
                      </a:lnTo>
                      <a:moveTo>
                        <a:pt x="143" y="90020"/>
                      </a:moveTo>
                      <a:lnTo>
                        <a:pt x="143" y="24833"/>
                      </a:lnTo>
                      <a:lnTo>
                        <a:pt x="17369" y="24833"/>
                      </a:lnTo>
                      <a:lnTo>
                        <a:pt x="17369" y="90020"/>
                      </a:lnTo>
                      <a:close/>
                    </a:path>
                  </a:pathLst>
                </a:custGeom>
                <a:solidFill>
                  <a:srgbClr val="000000"/>
                </a:solidFill>
                <a:ln w="9525" cap="flat">
                  <a:noFill/>
                  <a:prstDash val="solid"/>
                  <a:miter/>
                </a:ln>
              </p:spPr>
              <p:txBody>
                <a:bodyPr rtlCol="0" anchor="ctr"/>
                <a:lstStyle/>
                <a:p>
                  <a:endParaRPr lang="en-CA"/>
                </a:p>
              </p:txBody>
            </p:sp>
            <p:sp>
              <p:nvSpPr>
                <p:cNvPr id="476" name="Freeform: Shape 475">
                  <a:extLst>
                    <a:ext uri="{FF2B5EF4-FFF2-40B4-BE49-F238E27FC236}">
                      <a16:creationId xmlns:a16="http://schemas.microsoft.com/office/drawing/2014/main" id="{F9282B88-20E9-4F78-9145-54A1B651F16E}"/>
                    </a:ext>
                  </a:extLst>
                </p:cNvPr>
                <p:cNvSpPr/>
                <p:nvPr/>
              </p:nvSpPr>
              <p:spPr>
                <a:xfrm>
                  <a:off x="1897925" y="1309501"/>
                  <a:ext cx="17226" cy="90003"/>
                </a:xfrm>
                <a:custGeom>
                  <a:avLst/>
                  <a:gdLst>
                    <a:gd name="connsiteX0" fmla="*/ 146 w 17226"/>
                    <a:gd name="connsiteY0" fmla="*/ 90020 h 90003"/>
                    <a:gd name="connsiteX1" fmla="*/ 146 w 17226"/>
                    <a:gd name="connsiteY1" fmla="*/ 16 h 90003"/>
                    <a:gd name="connsiteX2" fmla="*/ 17373 w 17226"/>
                    <a:gd name="connsiteY2" fmla="*/ 16 h 90003"/>
                    <a:gd name="connsiteX3" fmla="*/ 17373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46" y="90020"/>
                      </a:moveTo>
                      <a:lnTo>
                        <a:pt x="146" y="16"/>
                      </a:lnTo>
                      <a:lnTo>
                        <a:pt x="17373" y="16"/>
                      </a:lnTo>
                      <a:lnTo>
                        <a:pt x="17373" y="90020"/>
                      </a:lnTo>
                      <a:close/>
                    </a:path>
                  </a:pathLst>
                </a:custGeom>
                <a:solidFill>
                  <a:srgbClr val="000000"/>
                </a:solidFill>
                <a:ln w="9525" cap="flat">
                  <a:noFill/>
                  <a:prstDash val="solid"/>
                  <a:miter/>
                </a:ln>
              </p:spPr>
              <p:txBody>
                <a:bodyPr rtlCol="0" anchor="ctr"/>
                <a:lstStyle/>
                <a:p>
                  <a:endParaRPr lang="en-CA"/>
                </a:p>
              </p:txBody>
            </p:sp>
            <p:sp>
              <p:nvSpPr>
                <p:cNvPr id="477" name="Freeform: Shape 476">
                  <a:extLst>
                    <a:ext uri="{FF2B5EF4-FFF2-40B4-BE49-F238E27FC236}">
                      <a16:creationId xmlns:a16="http://schemas.microsoft.com/office/drawing/2014/main" id="{290F5A78-30F5-4F15-A348-1E3E108E9D45}"/>
                    </a:ext>
                  </a:extLst>
                </p:cNvPr>
                <p:cNvSpPr/>
                <p:nvPr/>
              </p:nvSpPr>
              <p:spPr>
                <a:xfrm>
                  <a:off x="1928983" y="1309501"/>
                  <a:ext cx="63661" cy="91492"/>
                </a:xfrm>
                <a:custGeom>
                  <a:avLst/>
                  <a:gdLst>
                    <a:gd name="connsiteX0" fmla="*/ 63811 w 63661"/>
                    <a:gd name="connsiteY0" fmla="*/ 90020 h 91492"/>
                    <a:gd name="connsiteX1" fmla="*/ 47775 w 63661"/>
                    <a:gd name="connsiteY1" fmla="*/ 90020 h 91492"/>
                    <a:gd name="connsiteX2" fmla="*/ 47775 w 63661"/>
                    <a:gd name="connsiteY2" fmla="*/ 80458 h 91492"/>
                    <a:gd name="connsiteX3" fmla="*/ 38362 w 63661"/>
                    <a:gd name="connsiteY3" fmla="*/ 88755 h 91492"/>
                    <a:gd name="connsiteX4" fmla="*/ 27385 w 63661"/>
                    <a:gd name="connsiteY4" fmla="*/ 91508 h 91492"/>
                    <a:gd name="connsiteX5" fmla="*/ 8149 w 63661"/>
                    <a:gd name="connsiteY5" fmla="*/ 82430 h 91492"/>
                    <a:gd name="connsiteX6" fmla="*/ 150 w 63661"/>
                    <a:gd name="connsiteY6" fmla="*/ 57166 h 91492"/>
                    <a:gd name="connsiteX7" fmla="*/ 7926 w 63661"/>
                    <a:gd name="connsiteY7" fmla="*/ 31977 h 91492"/>
                    <a:gd name="connsiteX8" fmla="*/ 27646 w 63661"/>
                    <a:gd name="connsiteY8" fmla="*/ 23345 h 91492"/>
                    <a:gd name="connsiteX9" fmla="*/ 46547 w 63661"/>
                    <a:gd name="connsiteY9" fmla="*/ 32423 h 91492"/>
                    <a:gd name="connsiteX10" fmla="*/ 46547 w 63661"/>
                    <a:gd name="connsiteY10" fmla="*/ 16 h 91492"/>
                    <a:gd name="connsiteX11" fmla="*/ 63811 w 63661"/>
                    <a:gd name="connsiteY11" fmla="*/ 16 h 91492"/>
                    <a:gd name="connsiteX12" fmla="*/ 63811 w 63661"/>
                    <a:gd name="connsiteY12" fmla="*/ 90020 h 91492"/>
                    <a:gd name="connsiteX13" fmla="*/ 17749 w 63661"/>
                    <a:gd name="connsiteY13" fmla="*/ 56013 h 91492"/>
                    <a:gd name="connsiteX14" fmla="*/ 20651 w 63661"/>
                    <a:gd name="connsiteY14" fmla="*/ 71119 h 91492"/>
                    <a:gd name="connsiteX15" fmla="*/ 32297 w 63661"/>
                    <a:gd name="connsiteY15" fmla="*/ 77853 h 91492"/>
                    <a:gd name="connsiteX16" fmla="*/ 42417 w 63661"/>
                    <a:gd name="connsiteY16" fmla="*/ 72793 h 91492"/>
                    <a:gd name="connsiteX17" fmla="*/ 46622 w 63661"/>
                    <a:gd name="connsiteY17" fmla="*/ 57650 h 91492"/>
                    <a:gd name="connsiteX18" fmla="*/ 42566 w 63661"/>
                    <a:gd name="connsiteY18" fmla="*/ 41502 h 91492"/>
                    <a:gd name="connsiteX19" fmla="*/ 32185 w 63661"/>
                    <a:gd name="connsiteY19" fmla="*/ 36553 h 91492"/>
                    <a:gd name="connsiteX20" fmla="*/ 21916 w 63661"/>
                    <a:gd name="connsiteY20" fmla="*/ 41427 h 91492"/>
                    <a:gd name="connsiteX21" fmla="*/ 1774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1" y="90020"/>
                      </a:moveTo>
                      <a:lnTo>
                        <a:pt x="47775" y="90020"/>
                      </a:lnTo>
                      <a:lnTo>
                        <a:pt x="47775" y="80458"/>
                      </a:lnTo>
                      <a:cubicBezTo>
                        <a:pt x="45096" y="84178"/>
                        <a:pt x="41971" y="86932"/>
                        <a:pt x="38362" y="88755"/>
                      </a:cubicBezTo>
                      <a:cubicBezTo>
                        <a:pt x="34715" y="90578"/>
                        <a:pt x="31069" y="91508"/>
                        <a:pt x="27385" y="91508"/>
                      </a:cubicBezTo>
                      <a:cubicBezTo>
                        <a:pt x="19907" y="91508"/>
                        <a:pt x="13470" y="88457"/>
                        <a:pt x="8149" y="82430"/>
                      </a:cubicBezTo>
                      <a:cubicBezTo>
                        <a:pt x="2792" y="76402"/>
                        <a:pt x="150" y="67993"/>
                        <a:pt x="150" y="57166"/>
                      </a:cubicBezTo>
                      <a:cubicBezTo>
                        <a:pt x="150" y="46115"/>
                        <a:pt x="2717" y="37707"/>
                        <a:pt x="7926" y="31977"/>
                      </a:cubicBezTo>
                      <a:cubicBezTo>
                        <a:pt x="13135" y="26210"/>
                        <a:pt x="19684" y="23345"/>
                        <a:pt x="27646" y="23345"/>
                      </a:cubicBezTo>
                      <a:cubicBezTo>
                        <a:pt x="34939" y="23345"/>
                        <a:pt x="41227" y="26396"/>
                        <a:pt x="46547" y="32423"/>
                      </a:cubicBezTo>
                      <a:lnTo>
                        <a:pt x="46547" y="16"/>
                      </a:lnTo>
                      <a:lnTo>
                        <a:pt x="63811" y="16"/>
                      </a:lnTo>
                      <a:lnTo>
                        <a:pt x="63811" y="90020"/>
                      </a:lnTo>
                      <a:moveTo>
                        <a:pt x="17749" y="56013"/>
                      </a:moveTo>
                      <a:cubicBezTo>
                        <a:pt x="17749" y="62970"/>
                        <a:pt x="18716" y="67993"/>
                        <a:pt x="20651" y="71119"/>
                      </a:cubicBezTo>
                      <a:cubicBezTo>
                        <a:pt x="23404" y="75621"/>
                        <a:pt x="27311" y="77853"/>
                        <a:pt x="32297" y="77853"/>
                      </a:cubicBezTo>
                      <a:cubicBezTo>
                        <a:pt x="36278" y="77853"/>
                        <a:pt x="39664" y="76179"/>
                        <a:pt x="42417" y="72793"/>
                      </a:cubicBezTo>
                      <a:cubicBezTo>
                        <a:pt x="45208" y="69407"/>
                        <a:pt x="46622" y="64384"/>
                        <a:pt x="46622" y="57650"/>
                      </a:cubicBezTo>
                      <a:cubicBezTo>
                        <a:pt x="46622" y="50171"/>
                        <a:pt x="45245" y="44776"/>
                        <a:pt x="42566" y="41502"/>
                      </a:cubicBezTo>
                      <a:cubicBezTo>
                        <a:pt x="39850" y="38190"/>
                        <a:pt x="36390" y="36553"/>
                        <a:pt x="32185" y="36553"/>
                      </a:cubicBezTo>
                      <a:cubicBezTo>
                        <a:pt x="28092" y="36553"/>
                        <a:pt x="24669" y="38190"/>
                        <a:pt x="21916" y="41427"/>
                      </a:cubicBezTo>
                      <a:cubicBezTo>
                        <a:pt x="19126" y="44664"/>
                        <a:pt x="17749" y="49538"/>
                        <a:pt x="17749" y="56013"/>
                      </a:cubicBezTo>
                      <a:close/>
                    </a:path>
                  </a:pathLst>
                </a:custGeom>
                <a:solidFill>
                  <a:srgbClr val="000000"/>
                </a:solidFill>
                <a:ln w="9525" cap="flat">
                  <a:noFill/>
                  <a:prstDash val="solid"/>
                  <a:miter/>
                </a:ln>
              </p:spPr>
              <p:txBody>
                <a:bodyPr rtlCol="0" anchor="ctr"/>
                <a:lstStyle/>
                <a:p>
                  <a:endParaRPr lang="en-CA"/>
                </a:p>
              </p:txBody>
            </p:sp>
            <p:sp>
              <p:nvSpPr>
                <p:cNvPr id="478" name="Freeform: Shape 477">
                  <a:extLst>
                    <a:ext uri="{FF2B5EF4-FFF2-40B4-BE49-F238E27FC236}">
                      <a16:creationId xmlns:a16="http://schemas.microsoft.com/office/drawing/2014/main" id="{B6F8BCD7-B06F-475A-A44E-CA7801FFA0A5}"/>
                    </a:ext>
                  </a:extLst>
                </p:cNvPr>
                <p:cNvSpPr/>
                <p:nvPr/>
              </p:nvSpPr>
              <p:spPr>
                <a:xfrm>
                  <a:off x="2008909" y="1332830"/>
                  <a:ext cx="42230" cy="66675"/>
                </a:xfrm>
                <a:custGeom>
                  <a:avLst/>
                  <a:gdLst>
                    <a:gd name="connsiteX0" fmla="*/ 17385 w 42230"/>
                    <a:gd name="connsiteY0" fmla="*/ 66691 h 66675"/>
                    <a:gd name="connsiteX1" fmla="*/ 158 w 42230"/>
                    <a:gd name="connsiteY1" fmla="*/ 66691 h 66675"/>
                    <a:gd name="connsiteX2" fmla="*/ 158 w 42230"/>
                    <a:gd name="connsiteY2" fmla="*/ 1504 h 66675"/>
                    <a:gd name="connsiteX3" fmla="*/ 16157 w 42230"/>
                    <a:gd name="connsiteY3" fmla="*/ 1504 h 66675"/>
                    <a:gd name="connsiteX4" fmla="*/ 16157 w 42230"/>
                    <a:gd name="connsiteY4" fmla="*/ 10769 h 66675"/>
                    <a:gd name="connsiteX5" fmla="*/ 23561 w 42230"/>
                    <a:gd name="connsiteY5" fmla="*/ 2100 h 66675"/>
                    <a:gd name="connsiteX6" fmla="*/ 31040 w 42230"/>
                    <a:gd name="connsiteY6" fmla="*/ 16 h 66675"/>
                    <a:gd name="connsiteX7" fmla="*/ 42388 w 42230"/>
                    <a:gd name="connsiteY7" fmla="*/ 3290 h 66675"/>
                    <a:gd name="connsiteX8" fmla="*/ 37030 w 42230"/>
                    <a:gd name="connsiteY8" fmla="*/ 18322 h 66675"/>
                    <a:gd name="connsiteX9" fmla="*/ 28956 w 42230"/>
                    <a:gd name="connsiteY9" fmla="*/ 15494 h 66675"/>
                    <a:gd name="connsiteX10" fmla="*/ 22817 w 42230"/>
                    <a:gd name="connsiteY10" fmla="*/ 17503 h 66675"/>
                    <a:gd name="connsiteX11" fmla="*/ 18836 w 42230"/>
                    <a:gd name="connsiteY11" fmla="*/ 24684 h 66675"/>
                    <a:gd name="connsiteX12" fmla="*/ 173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85" y="66691"/>
                      </a:moveTo>
                      <a:lnTo>
                        <a:pt x="158" y="66691"/>
                      </a:lnTo>
                      <a:lnTo>
                        <a:pt x="158" y="1504"/>
                      </a:lnTo>
                      <a:lnTo>
                        <a:pt x="16157" y="1504"/>
                      </a:lnTo>
                      <a:lnTo>
                        <a:pt x="16157" y="10769"/>
                      </a:lnTo>
                      <a:cubicBezTo>
                        <a:pt x="18910" y="6378"/>
                        <a:pt x="21366" y="3513"/>
                        <a:pt x="23561" y="2100"/>
                      </a:cubicBezTo>
                      <a:cubicBezTo>
                        <a:pt x="25756" y="723"/>
                        <a:pt x="28249" y="16"/>
                        <a:pt x="31040" y="16"/>
                      </a:cubicBezTo>
                      <a:cubicBezTo>
                        <a:pt x="34947" y="16"/>
                        <a:pt x="38742" y="1095"/>
                        <a:pt x="42388" y="3290"/>
                      </a:cubicBezTo>
                      <a:lnTo>
                        <a:pt x="37030" y="18322"/>
                      </a:lnTo>
                      <a:cubicBezTo>
                        <a:pt x="34128" y="16424"/>
                        <a:pt x="31449" y="15494"/>
                        <a:pt x="28956" y="15494"/>
                      </a:cubicBezTo>
                      <a:cubicBezTo>
                        <a:pt x="26538" y="15494"/>
                        <a:pt x="24491" y="16164"/>
                        <a:pt x="22817" y="17503"/>
                      </a:cubicBezTo>
                      <a:cubicBezTo>
                        <a:pt x="21106" y="18806"/>
                        <a:pt x="19803" y="21224"/>
                        <a:pt x="18836" y="24684"/>
                      </a:cubicBezTo>
                      <a:cubicBezTo>
                        <a:pt x="17869" y="28182"/>
                        <a:pt x="17385" y="35474"/>
                        <a:pt x="17385" y="46562"/>
                      </a:cubicBezTo>
                      <a:close/>
                    </a:path>
                  </a:pathLst>
                </a:custGeom>
                <a:solidFill>
                  <a:srgbClr val="000000"/>
                </a:solidFill>
                <a:ln w="9525" cap="flat">
                  <a:noFill/>
                  <a:prstDash val="solid"/>
                  <a:miter/>
                </a:ln>
              </p:spPr>
              <p:txBody>
                <a:bodyPr rtlCol="0" anchor="ctr"/>
                <a:lstStyle/>
                <a:p>
                  <a:endParaRPr lang="en-CA"/>
                </a:p>
              </p:txBody>
            </p:sp>
            <p:sp>
              <p:nvSpPr>
                <p:cNvPr id="479" name="Freeform: Shape 478">
                  <a:extLst>
                    <a:ext uri="{FF2B5EF4-FFF2-40B4-BE49-F238E27FC236}">
                      <a16:creationId xmlns:a16="http://schemas.microsoft.com/office/drawing/2014/main" id="{E1C46236-7610-43F8-9F58-D4A431BD2EF1}"/>
                    </a:ext>
                  </a:extLst>
                </p:cNvPr>
                <p:cNvSpPr/>
                <p:nvPr/>
              </p:nvSpPr>
              <p:spPr>
                <a:xfrm>
                  <a:off x="2053523" y="1332830"/>
                  <a:ext cx="60925" cy="68163"/>
                </a:xfrm>
                <a:custGeom>
                  <a:avLst/>
                  <a:gdLst>
                    <a:gd name="connsiteX0" fmla="*/ 42951 w 60925"/>
                    <a:gd name="connsiteY0" fmla="*/ 45929 h 68163"/>
                    <a:gd name="connsiteX1" fmla="*/ 60141 w 60925"/>
                    <a:gd name="connsiteY1" fmla="*/ 48832 h 68163"/>
                    <a:gd name="connsiteX2" fmla="*/ 49686 w 60925"/>
                    <a:gd name="connsiteY2" fmla="*/ 63231 h 68163"/>
                    <a:gd name="connsiteX3" fmla="*/ 31789 w 60925"/>
                    <a:gd name="connsiteY3" fmla="*/ 68179 h 68163"/>
                    <a:gd name="connsiteX4" fmla="*/ 6600 w 60925"/>
                    <a:gd name="connsiteY4" fmla="*/ 57054 h 68163"/>
                    <a:gd name="connsiteX5" fmla="*/ 163 w 60925"/>
                    <a:gd name="connsiteY5" fmla="*/ 34581 h 68163"/>
                    <a:gd name="connsiteX6" fmla="*/ 8646 w 60925"/>
                    <a:gd name="connsiteY6" fmla="*/ 9206 h 68163"/>
                    <a:gd name="connsiteX7" fmla="*/ 30078 w 60925"/>
                    <a:gd name="connsiteY7" fmla="*/ 16 h 68163"/>
                    <a:gd name="connsiteX8" fmla="*/ 53034 w 60925"/>
                    <a:gd name="connsiteY8" fmla="*/ 9615 h 68163"/>
                    <a:gd name="connsiteX9" fmla="*/ 61071 w 60925"/>
                    <a:gd name="connsiteY9" fmla="*/ 39083 h 68163"/>
                    <a:gd name="connsiteX10" fmla="*/ 17837 w 60925"/>
                    <a:gd name="connsiteY10" fmla="*/ 39083 h 68163"/>
                    <a:gd name="connsiteX11" fmla="*/ 22041 w 60925"/>
                    <a:gd name="connsiteY11" fmla="*/ 50990 h 68163"/>
                    <a:gd name="connsiteX12" fmla="*/ 31975 w 60925"/>
                    <a:gd name="connsiteY12" fmla="*/ 55268 h 68163"/>
                    <a:gd name="connsiteX13" fmla="*/ 38784 w 60925"/>
                    <a:gd name="connsiteY13" fmla="*/ 53073 h 68163"/>
                    <a:gd name="connsiteX14" fmla="*/ 42951 w 60925"/>
                    <a:gd name="connsiteY14" fmla="*/ 45929 h 68163"/>
                    <a:gd name="connsiteX15" fmla="*/ 43956 w 60925"/>
                    <a:gd name="connsiteY15" fmla="*/ 28517 h 68163"/>
                    <a:gd name="connsiteX16" fmla="*/ 40086 w 60925"/>
                    <a:gd name="connsiteY16" fmla="*/ 17131 h 68163"/>
                    <a:gd name="connsiteX17" fmla="*/ 31119 w 60925"/>
                    <a:gd name="connsiteY17" fmla="*/ 13224 h 68163"/>
                    <a:gd name="connsiteX18" fmla="*/ 21780 w 60925"/>
                    <a:gd name="connsiteY18" fmla="*/ 17317 h 68163"/>
                    <a:gd name="connsiteX19" fmla="*/ 181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1" y="45929"/>
                      </a:moveTo>
                      <a:lnTo>
                        <a:pt x="60141" y="48832"/>
                      </a:lnTo>
                      <a:cubicBezTo>
                        <a:pt x="57946" y="55120"/>
                        <a:pt x="54448" y="59919"/>
                        <a:pt x="49686" y="63231"/>
                      </a:cubicBezTo>
                      <a:cubicBezTo>
                        <a:pt x="44923" y="66505"/>
                        <a:pt x="38933" y="68179"/>
                        <a:pt x="31789" y="68179"/>
                      </a:cubicBezTo>
                      <a:cubicBezTo>
                        <a:pt x="20441" y="68179"/>
                        <a:pt x="12069" y="64459"/>
                        <a:pt x="6600" y="57054"/>
                      </a:cubicBezTo>
                      <a:cubicBezTo>
                        <a:pt x="2321" y="51101"/>
                        <a:pt x="163" y="43623"/>
                        <a:pt x="163" y="34581"/>
                      </a:cubicBezTo>
                      <a:cubicBezTo>
                        <a:pt x="163" y="23791"/>
                        <a:pt x="2991" y="15308"/>
                        <a:pt x="8646" y="9206"/>
                      </a:cubicBezTo>
                      <a:cubicBezTo>
                        <a:pt x="14302" y="3067"/>
                        <a:pt x="21446" y="16"/>
                        <a:pt x="30078" y="16"/>
                      </a:cubicBezTo>
                      <a:cubicBezTo>
                        <a:pt x="39751" y="16"/>
                        <a:pt x="47416" y="3216"/>
                        <a:pt x="53034" y="9615"/>
                      </a:cubicBezTo>
                      <a:cubicBezTo>
                        <a:pt x="58653" y="16015"/>
                        <a:pt x="61331" y="25838"/>
                        <a:pt x="61071" y="39083"/>
                      </a:cubicBezTo>
                      <a:lnTo>
                        <a:pt x="17837" y="39083"/>
                      </a:lnTo>
                      <a:cubicBezTo>
                        <a:pt x="17985" y="44181"/>
                        <a:pt x="19362" y="48162"/>
                        <a:pt x="22041" y="50990"/>
                      </a:cubicBezTo>
                      <a:cubicBezTo>
                        <a:pt x="24683" y="53854"/>
                        <a:pt x="27994" y="55268"/>
                        <a:pt x="31975" y="55268"/>
                      </a:cubicBezTo>
                      <a:cubicBezTo>
                        <a:pt x="34691" y="55268"/>
                        <a:pt x="36961" y="54524"/>
                        <a:pt x="38784" y="53073"/>
                      </a:cubicBezTo>
                      <a:cubicBezTo>
                        <a:pt x="40644" y="51585"/>
                        <a:pt x="42021" y="49204"/>
                        <a:pt x="42951" y="45929"/>
                      </a:cubicBezTo>
                      <a:moveTo>
                        <a:pt x="43956" y="28517"/>
                      </a:moveTo>
                      <a:cubicBezTo>
                        <a:pt x="43807" y="23531"/>
                        <a:pt x="42542" y="19698"/>
                        <a:pt x="40086" y="17131"/>
                      </a:cubicBezTo>
                      <a:cubicBezTo>
                        <a:pt x="37631" y="14527"/>
                        <a:pt x="34617" y="13224"/>
                        <a:pt x="31119" y="13224"/>
                      </a:cubicBezTo>
                      <a:cubicBezTo>
                        <a:pt x="27362" y="13224"/>
                        <a:pt x="24236" y="14601"/>
                        <a:pt x="21780" y="17317"/>
                      </a:cubicBezTo>
                      <a:cubicBezTo>
                        <a:pt x="19325" y="20071"/>
                        <a:pt x="18134" y="23791"/>
                        <a:pt x="18171" y="28517"/>
                      </a:cubicBezTo>
                      <a:close/>
                    </a:path>
                  </a:pathLst>
                </a:custGeom>
                <a:solidFill>
                  <a:srgbClr val="000000"/>
                </a:solidFill>
                <a:ln w="9525" cap="flat">
                  <a:noFill/>
                  <a:prstDash val="solid"/>
                  <a:miter/>
                </a:ln>
              </p:spPr>
              <p:txBody>
                <a:bodyPr rtlCol="0" anchor="ctr"/>
                <a:lstStyle/>
                <a:p>
                  <a:endParaRPr lang="en-CA"/>
                </a:p>
              </p:txBody>
            </p:sp>
            <p:sp>
              <p:nvSpPr>
                <p:cNvPr id="480" name="Freeform: Shape 479">
                  <a:extLst>
                    <a:ext uri="{FF2B5EF4-FFF2-40B4-BE49-F238E27FC236}">
                      <a16:creationId xmlns:a16="http://schemas.microsoft.com/office/drawing/2014/main" id="{6AA55917-8745-4E4F-AD56-4758C3524EC1}"/>
                    </a:ext>
                  </a:extLst>
                </p:cNvPr>
                <p:cNvSpPr/>
                <p:nvPr/>
              </p:nvSpPr>
              <p:spPr>
                <a:xfrm>
                  <a:off x="2128357" y="1332830"/>
                  <a:ext cx="59419" cy="66675"/>
                </a:xfrm>
                <a:custGeom>
                  <a:avLst/>
                  <a:gdLst>
                    <a:gd name="connsiteX0" fmla="*/ 59590 w 59419"/>
                    <a:gd name="connsiteY0" fmla="*/ 66691 h 66675"/>
                    <a:gd name="connsiteX1" fmla="*/ 42363 w 59419"/>
                    <a:gd name="connsiteY1" fmla="*/ 66691 h 66675"/>
                    <a:gd name="connsiteX2" fmla="*/ 42363 w 59419"/>
                    <a:gd name="connsiteY2" fmla="*/ 33428 h 66675"/>
                    <a:gd name="connsiteX3" fmla="*/ 41247 w 59419"/>
                    <a:gd name="connsiteY3" fmla="*/ 19773 h 66675"/>
                    <a:gd name="connsiteX4" fmla="*/ 37675 w 59419"/>
                    <a:gd name="connsiteY4" fmla="*/ 14936 h 66675"/>
                    <a:gd name="connsiteX5" fmla="*/ 31685 w 59419"/>
                    <a:gd name="connsiteY5" fmla="*/ 13224 h 66675"/>
                    <a:gd name="connsiteX6" fmla="*/ 23648 w 59419"/>
                    <a:gd name="connsiteY6" fmla="*/ 15680 h 66675"/>
                    <a:gd name="connsiteX7" fmla="*/ 18737 w 59419"/>
                    <a:gd name="connsiteY7" fmla="*/ 22191 h 66675"/>
                    <a:gd name="connsiteX8" fmla="*/ 17435 w 59419"/>
                    <a:gd name="connsiteY8" fmla="*/ 37149 h 66675"/>
                    <a:gd name="connsiteX9" fmla="*/ 17435 w 59419"/>
                    <a:gd name="connsiteY9" fmla="*/ 66691 h 66675"/>
                    <a:gd name="connsiteX10" fmla="*/ 171 w 59419"/>
                    <a:gd name="connsiteY10" fmla="*/ 66691 h 66675"/>
                    <a:gd name="connsiteX11" fmla="*/ 171 w 59419"/>
                    <a:gd name="connsiteY11" fmla="*/ 1504 h 66675"/>
                    <a:gd name="connsiteX12" fmla="*/ 16207 w 59419"/>
                    <a:gd name="connsiteY12" fmla="*/ 1504 h 66675"/>
                    <a:gd name="connsiteX13" fmla="*/ 16207 w 59419"/>
                    <a:gd name="connsiteY13" fmla="*/ 11066 h 66675"/>
                    <a:gd name="connsiteX14" fmla="*/ 37675 w 59419"/>
                    <a:gd name="connsiteY14" fmla="*/ 16 h 66675"/>
                    <a:gd name="connsiteX15" fmla="*/ 48130 w 59419"/>
                    <a:gd name="connsiteY15" fmla="*/ 2062 h 66675"/>
                    <a:gd name="connsiteX16" fmla="*/ 55274 w 59419"/>
                    <a:gd name="connsiteY16" fmla="*/ 7308 h 66675"/>
                    <a:gd name="connsiteX17" fmla="*/ 58660 w 59419"/>
                    <a:gd name="connsiteY17" fmla="*/ 14564 h 66675"/>
                    <a:gd name="connsiteX18" fmla="*/ 595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0" y="66691"/>
                      </a:moveTo>
                      <a:lnTo>
                        <a:pt x="42363" y="66691"/>
                      </a:lnTo>
                      <a:lnTo>
                        <a:pt x="42363" y="33428"/>
                      </a:lnTo>
                      <a:cubicBezTo>
                        <a:pt x="42363" y="26396"/>
                        <a:pt x="41991" y="21819"/>
                        <a:pt x="41247" y="19773"/>
                      </a:cubicBezTo>
                      <a:cubicBezTo>
                        <a:pt x="40503" y="17689"/>
                        <a:pt x="39312" y="16089"/>
                        <a:pt x="37675" y="14936"/>
                      </a:cubicBezTo>
                      <a:cubicBezTo>
                        <a:pt x="36001" y="13783"/>
                        <a:pt x="33992" y="13224"/>
                        <a:pt x="31685" y="13224"/>
                      </a:cubicBezTo>
                      <a:cubicBezTo>
                        <a:pt x="28671" y="13224"/>
                        <a:pt x="25992" y="14043"/>
                        <a:pt x="23648" y="15680"/>
                      </a:cubicBezTo>
                      <a:cubicBezTo>
                        <a:pt x="21267" y="17317"/>
                        <a:pt x="19630" y="19475"/>
                        <a:pt x="18737" y="22191"/>
                      </a:cubicBezTo>
                      <a:cubicBezTo>
                        <a:pt x="17881" y="24870"/>
                        <a:pt x="17435" y="29893"/>
                        <a:pt x="17435" y="37149"/>
                      </a:cubicBezTo>
                      <a:lnTo>
                        <a:pt x="17435" y="66691"/>
                      </a:lnTo>
                      <a:lnTo>
                        <a:pt x="171" y="66691"/>
                      </a:lnTo>
                      <a:lnTo>
                        <a:pt x="171" y="1504"/>
                      </a:lnTo>
                      <a:lnTo>
                        <a:pt x="16207" y="1504"/>
                      </a:lnTo>
                      <a:lnTo>
                        <a:pt x="16207" y="11066"/>
                      </a:lnTo>
                      <a:cubicBezTo>
                        <a:pt x="21899" y="3699"/>
                        <a:pt x="29043" y="16"/>
                        <a:pt x="37675" y="16"/>
                      </a:cubicBezTo>
                      <a:cubicBezTo>
                        <a:pt x="41508" y="16"/>
                        <a:pt x="44968" y="723"/>
                        <a:pt x="48130" y="2062"/>
                      </a:cubicBezTo>
                      <a:cubicBezTo>
                        <a:pt x="51293" y="3439"/>
                        <a:pt x="53674" y="5188"/>
                        <a:pt x="55274" y="7308"/>
                      </a:cubicBezTo>
                      <a:cubicBezTo>
                        <a:pt x="56911" y="9467"/>
                        <a:pt x="58027" y="11885"/>
                        <a:pt x="58660" y="14564"/>
                      </a:cubicBezTo>
                      <a:cubicBezTo>
                        <a:pt x="59292" y="17280"/>
                        <a:pt x="59590" y="21150"/>
                        <a:pt x="59590" y="26172"/>
                      </a:cubicBezTo>
                      <a:close/>
                    </a:path>
                  </a:pathLst>
                </a:custGeom>
                <a:solidFill>
                  <a:srgbClr val="000000"/>
                </a:solidFill>
                <a:ln w="9525" cap="flat">
                  <a:noFill/>
                  <a:prstDash val="solid"/>
                  <a:miter/>
                </a:ln>
              </p:spPr>
              <p:txBody>
                <a:bodyPr rtlCol="0" anchor="ctr"/>
                <a:lstStyle/>
                <a:p>
                  <a:endParaRPr lang="en-CA"/>
                </a:p>
              </p:txBody>
            </p:sp>
            <p:sp>
              <p:nvSpPr>
                <p:cNvPr id="481" name="Freeform: Shape 480">
                  <a:extLst>
                    <a:ext uri="{FF2B5EF4-FFF2-40B4-BE49-F238E27FC236}">
                      <a16:creationId xmlns:a16="http://schemas.microsoft.com/office/drawing/2014/main" id="{1FC20425-A527-41FA-9430-456B53921C35}"/>
                    </a:ext>
                  </a:extLst>
                </p:cNvPr>
                <p:cNvSpPr/>
                <p:nvPr/>
              </p:nvSpPr>
              <p:spPr>
                <a:xfrm>
                  <a:off x="2239499" y="1332830"/>
                  <a:ext cx="42230" cy="66675"/>
                </a:xfrm>
                <a:custGeom>
                  <a:avLst/>
                  <a:gdLst>
                    <a:gd name="connsiteX0" fmla="*/ 17409 w 42230"/>
                    <a:gd name="connsiteY0" fmla="*/ 66691 h 66675"/>
                    <a:gd name="connsiteX1" fmla="*/ 182 w 42230"/>
                    <a:gd name="connsiteY1" fmla="*/ 66691 h 66675"/>
                    <a:gd name="connsiteX2" fmla="*/ 182 w 42230"/>
                    <a:gd name="connsiteY2" fmla="*/ 1504 h 66675"/>
                    <a:gd name="connsiteX3" fmla="*/ 16181 w 42230"/>
                    <a:gd name="connsiteY3" fmla="*/ 1504 h 66675"/>
                    <a:gd name="connsiteX4" fmla="*/ 16181 w 42230"/>
                    <a:gd name="connsiteY4" fmla="*/ 10769 h 66675"/>
                    <a:gd name="connsiteX5" fmla="*/ 23585 w 42230"/>
                    <a:gd name="connsiteY5" fmla="*/ 2100 h 66675"/>
                    <a:gd name="connsiteX6" fmla="*/ 31064 w 42230"/>
                    <a:gd name="connsiteY6" fmla="*/ 16 h 66675"/>
                    <a:gd name="connsiteX7" fmla="*/ 42412 w 42230"/>
                    <a:gd name="connsiteY7" fmla="*/ 3290 h 66675"/>
                    <a:gd name="connsiteX8" fmla="*/ 37054 w 42230"/>
                    <a:gd name="connsiteY8" fmla="*/ 18322 h 66675"/>
                    <a:gd name="connsiteX9" fmla="*/ 28980 w 42230"/>
                    <a:gd name="connsiteY9" fmla="*/ 15494 h 66675"/>
                    <a:gd name="connsiteX10" fmla="*/ 22841 w 42230"/>
                    <a:gd name="connsiteY10" fmla="*/ 17503 h 66675"/>
                    <a:gd name="connsiteX11" fmla="*/ 18860 w 42230"/>
                    <a:gd name="connsiteY11" fmla="*/ 24684 h 66675"/>
                    <a:gd name="connsiteX12" fmla="*/ 1740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09" y="66691"/>
                      </a:moveTo>
                      <a:lnTo>
                        <a:pt x="182" y="66691"/>
                      </a:lnTo>
                      <a:lnTo>
                        <a:pt x="182" y="1504"/>
                      </a:lnTo>
                      <a:lnTo>
                        <a:pt x="16181" y="1504"/>
                      </a:lnTo>
                      <a:lnTo>
                        <a:pt x="16181" y="10769"/>
                      </a:lnTo>
                      <a:cubicBezTo>
                        <a:pt x="18935" y="6378"/>
                        <a:pt x="21390" y="3513"/>
                        <a:pt x="23585" y="2100"/>
                      </a:cubicBezTo>
                      <a:cubicBezTo>
                        <a:pt x="25781" y="723"/>
                        <a:pt x="28274" y="16"/>
                        <a:pt x="31064" y="16"/>
                      </a:cubicBezTo>
                      <a:cubicBezTo>
                        <a:pt x="34971" y="16"/>
                        <a:pt x="38766" y="1095"/>
                        <a:pt x="42412" y="3290"/>
                      </a:cubicBezTo>
                      <a:lnTo>
                        <a:pt x="37054" y="18322"/>
                      </a:lnTo>
                      <a:cubicBezTo>
                        <a:pt x="34152" y="16424"/>
                        <a:pt x="31473" y="15494"/>
                        <a:pt x="28980" y="15494"/>
                      </a:cubicBezTo>
                      <a:cubicBezTo>
                        <a:pt x="26562" y="15494"/>
                        <a:pt x="24516" y="16164"/>
                        <a:pt x="22841" y="17503"/>
                      </a:cubicBezTo>
                      <a:cubicBezTo>
                        <a:pt x="21130" y="18806"/>
                        <a:pt x="19828" y="21224"/>
                        <a:pt x="18860" y="24684"/>
                      </a:cubicBezTo>
                      <a:cubicBezTo>
                        <a:pt x="17893" y="28182"/>
                        <a:pt x="17409" y="35474"/>
                        <a:pt x="17409" y="46562"/>
                      </a:cubicBezTo>
                      <a:close/>
                    </a:path>
                  </a:pathLst>
                </a:custGeom>
                <a:solidFill>
                  <a:srgbClr val="000000"/>
                </a:solidFill>
                <a:ln w="9525" cap="flat">
                  <a:noFill/>
                  <a:prstDash val="solid"/>
                  <a:miter/>
                </a:ln>
              </p:spPr>
              <p:txBody>
                <a:bodyPr rtlCol="0" anchor="ctr"/>
                <a:lstStyle/>
                <a:p>
                  <a:endParaRPr lang="en-CA"/>
                </a:p>
              </p:txBody>
            </p:sp>
            <p:sp>
              <p:nvSpPr>
                <p:cNvPr id="482" name="Freeform: Shape 481">
                  <a:extLst>
                    <a:ext uri="{FF2B5EF4-FFF2-40B4-BE49-F238E27FC236}">
                      <a16:creationId xmlns:a16="http://schemas.microsoft.com/office/drawing/2014/main" id="{3CD78EFB-442D-4230-991F-7A54214F2AFF}"/>
                    </a:ext>
                  </a:extLst>
                </p:cNvPr>
                <p:cNvSpPr/>
                <p:nvPr/>
              </p:nvSpPr>
              <p:spPr>
                <a:xfrm>
                  <a:off x="2284113" y="1332830"/>
                  <a:ext cx="60925" cy="68163"/>
                </a:xfrm>
                <a:custGeom>
                  <a:avLst/>
                  <a:gdLst>
                    <a:gd name="connsiteX0" fmla="*/ 42976 w 60925"/>
                    <a:gd name="connsiteY0" fmla="*/ 45929 h 68163"/>
                    <a:gd name="connsiteX1" fmla="*/ 60165 w 60925"/>
                    <a:gd name="connsiteY1" fmla="*/ 48832 h 68163"/>
                    <a:gd name="connsiteX2" fmla="*/ 49710 w 60925"/>
                    <a:gd name="connsiteY2" fmla="*/ 63231 h 68163"/>
                    <a:gd name="connsiteX3" fmla="*/ 31813 w 60925"/>
                    <a:gd name="connsiteY3" fmla="*/ 68179 h 68163"/>
                    <a:gd name="connsiteX4" fmla="*/ 6624 w 60925"/>
                    <a:gd name="connsiteY4" fmla="*/ 57054 h 68163"/>
                    <a:gd name="connsiteX5" fmla="*/ 187 w 60925"/>
                    <a:gd name="connsiteY5" fmla="*/ 34581 h 68163"/>
                    <a:gd name="connsiteX6" fmla="*/ 8671 w 60925"/>
                    <a:gd name="connsiteY6" fmla="*/ 9206 h 68163"/>
                    <a:gd name="connsiteX7" fmla="*/ 30102 w 60925"/>
                    <a:gd name="connsiteY7" fmla="*/ 16 h 68163"/>
                    <a:gd name="connsiteX8" fmla="*/ 53059 w 60925"/>
                    <a:gd name="connsiteY8" fmla="*/ 9615 h 68163"/>
                    <a:gd name="connsiteX9" fmla="*/ 61095 w 60925"/>
                    <a:gd name="connsiteY9" fmla="*/ 39083 h 68163"/>
                    <a:gd name="connsiteX10" fmla="*/ 17861 w 60925"/>
                    <a:gd name="connsiteY10" fmla="*/ 39083 h 68163"/>
                    <a:gd name="connsiteX11" fmla="*/ 22065 w 60925"/>
                    <a:gd name="connsiteY11" fmla="*/ 50990 h 68163"/>
                    <a:gd name="connsiteX12" fmla="*/ 31999 w 60925"/>
                    <a:gd name="connsiteY12" fmla="*/ 55268 h 68163"/>
                    <a:gd name="connsiteX13" fmla="*/ 38808 w 60925"/>
                    <a:gd name="connsiteY13" fmla="*/ 53073 h 68163"/>
                    <a:gd name="connsiteX14" fmla="*/ 42976 w 60925"/>
                    <a:gd name="connsiteY14" fmla="*/ 45929 h 68163"/>
                    <a:gd name="connsiteX15" fmla="*/ 43980 w 60925"/>
                    <a:gd name="connsiteY15" fmla="*/ 28517 h 68163"/>
                    <a:gd name="connsiteX16" fmla="*/ 40111 w 60925"/>
                    <a:gd name="connsiteY16" fmla="*/ 17131 h 68163"/>
                    <a:gd name="connsiteX17" fmla="*/ 31144 w 60925"/>
                    <a:gd name="connsiteY17" fmla="*/ 13224 h 68163"/>
                    <a:gd name="connsiteX18" fmla="*/ 21805 w 60925"/>
                    <a:gd name="connsiteY18" fmla="*/ 17317 h 68163"/>
                    <a:gd name="connsiteX19" fmla="*/ 18196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76" y="45929"/>
                      </a:moveTo>
                      <a:lnTo>
                        <a:pt x="60165" y="48832"/>
                      </a:lnTo>
                      <a:cubicBezTo>
                        <a:pt x="57970" y="55120"/>
                        <a:pt x="54472" y="59919"/>
                        <a:pt x="49710" y="63231"/>
                      </a:cubicBezTo>
                      <a:cubicBezTo>
                        <a:pt x="44947" y="66505"/>
                        <a:pt x="38957" y="68179"/>
                        <a:pt x="31813" y="68179"/>
                      </a:cubicBezTo>
                      <a:cubicBezTo>
                        <a:pt x="20465" y="68179"/>
                        <a:pt x="12094" y="64459"/>
                        <a:pt x="6624" y="57054"/>
                      </a:cubicBezTo>
                      <a:cubicBezTo>
                        <a:pt x="2345" y="51101"/>
                        <a:pt x="187" y="43623"/>
                        <a:pt x="187" y="34581"/>
                      </a:cubicBezTo>
                      <a:cubicBezTo>
                        <a:pt x="187" y="23791"/>
                        <a:pt x="3015" y="15308"/>
                        <a:pt x="8671" y="9206"/>
                      </a:cubicBezTo>
                      <a:cubicBezTo>
                        <a:pt x="14326" y="3067"/>
                        <a:pt x="21470" y="16"/>
                        <a:pt x="30102" y="16"/>
                      </a:cubicBezTo>
                      <a:cubicBezTo>
                        <a:pt x="39776" y="16"/>
                        <a:pt x="47440" y="3216"/>
                        <a:pt x="53059" y="9615"/>
                      </a:cubicBezTo>
                      <a:cubicBezTo>
                        <a:pt x="58677" y="16015"/>
                        <a:pt x="61356" y="25838"/>
                        <a:pt x="61095" y="39083"/>
                      </a:cubicBezTo>
                      <a:lnTo>
                        <a:pt x="17861" y="39083"/>
                      </a:lnTo>
                      <a:cubicBezTo>
                        <a:pt x="18010" y="44181"/>
                        <a:pt x="19386" y="48162"/>
                        <a:pt x="22065" y="50990"/>
                      </a:cubicBezTo>
                      <a:cubicBezTo>
                        <a:pt x="24707" y="53854"/>
                        <a:pt x="28018" y="55268"/>
                        <a:pt x="31999" y="55268"/>
                      </a:cubicBezTo>
                      <a:cubicBezTo>
                        <a:pt x="34716" y="55268"/>
                        <a:pt x="36985" y="54524"/>
                        <a:pt x="38808" y="53073"/>
                      </a:cubicBezTo>
                      <a:cubicBezTo>
                        <a:pt x="40669" y="51585"/>
                        <a:pt x="42045" y="49204"/>
                        <a:pt x="42976" y="45929"/>
                      </a:cubicBezTo>
                      <a:moveTo>
                        <a:pt x="43980" y="28517"/>
                      </a:moveTo>
                      <a:cubicBezTo>
                        <a:pt x="43831" y="23531"/>
                        <a:pt x="42566" y="19698"/>
                        <a:pt x="40111" y="17131"/>
                      </a:cubicBezTo>
                      <a:cubicBezTo>
                        <a:pt x="37655" y="14527"/>
                        <a:pt x="34641" y="13224"/>
                        <a:pt x="31144" y="13224"/>
                      </a:cubicBezTo>
                      <a:cubicBezTo>
                        <a:pt x="27386" y="13224"/>
                        <a:pt x="24260" y="14601"/>
                        <a:pt x="21805" y="17317"/>
                      </a:cubicBezTo>
                      <a:cubicBezTo>
                        <a:pt x="19349" y="20071"/>
                        <a:pt x="18158" y="23791"/>
                        <a:pt x="18196" y="28517"/>
                      </a:cubicBezTo>
                      <a:close/>
                    </a:path>
                  </a:pathLst>
                </a:custGeom>
                <a:solidFill>
                  <a:srgbClr val="000000"/>
                </a:solidFill>
                <a:ln w="9525" cap="flat">
                  <a:noFill/>
                  <a:prstDash val="solid"/>
                  <a:miter/>
                </a:ln>
              </p:spPr>
              <p:txBody>
                <a:bodyPr rtlCol="0" anchor="ctr"/>
                <a:lstStyle/>
                <a:p>
                  <a:endParaRPr lang="en-CA"/>
                </a:p>
              </p:txBody>
            </p:sp>
            <p:sp>
              <p:nvSpPr>
                <p:cNvPr id="483" name="Freeform: Shape 482">
                  <a:extLst>
                    <a:ext uri="{FF2B5EF4-FFF2-40B4-BE49-F238E27FC236}">
                      <a16:creationId xmlns:a16="http://schemas.microsoft.com/office/drawing/2014/main" id="{1F0C885A-4861-48FA-A94D-F5032F2ADF79}"/>
                    </a:ext>
                  </a:extLst>
                </p:cNvPr>
                <p:cNvSpPr/>
                <p:nvPr/>
              </p:nvSpPr>
              <p:spPr>
                <a:xfrm>
                  <a:off x="2355264" y="1332830"/>
                  <a:ext cx="61540" cy="68163"/>
                </a:xfrm>
                <a:custGeom>
                  <a:avLst/>
                  <a:gdLst>
                    <a:gd name="connsiteX0" fmla="*/ 60842 w 61540"/>
                    <a:gd name="connsiteY0" fmla="*/ 20777 h 68163"/>
                    <a:gd name="connsiteX1" fmla="*/ 43839 w 61540"/>
                    <a:gd name="connsiteY1" fmla="*/ 23828 h 68163"/>
                    <a:gd name="connsiteX2" fmla="*/ 39969 w 61540"/>
                    <a:gd name="connsiteY2" fmla="*/ 16164 h 68163"/>
                    <a:gd name="connsiteX3" fmla="*/ 32081 w 61540"/>
                    <a:gd name="connsiteY3" fmla="*/ 13596 h 68163"/>
                    <a:gd name="connsiteX4" fmla="*/ 21775 w 61540"/>
                    <a:gd name="connsiteY4" fmla="*/ 18024 h 68163"/>
                    <a:gd name="connsiteX5" fmla="*/ 17943 w 61540"/>
                    <a:gd name="connsiteY5" fmla="*/ 32907 h 68163"/>
                    <a:gd name="connsiteX6" fmla="*/ 21849 w 61540"/>
                    <a:gd name="connsiteY6" fmla="*/ 49315 h 68163"/>
                    <a:gd name="connsiteX7" fmla="*/ 32304 w 61540"/>
                    <a:gd name="connsiteY7" fmla="*/ 54115 h 68163"/>
                    <a:gd name="connsiteX8" fmla="*/ 40341 w 61540"/>
                    <a:gd name="connsiteY8" fmla="*/ 51324 h 68163"/>
                    <a:gd name="connsiteX9" fmla="*/ 44769 w 61540"/>
                    <a:gd name="connsiteY9" fmla="*/ 41688 h 68163"/>
                    <a:gd name="connsiteX10" fmla="*/ 61735 w 61540"/>
                    <a:gd name="connsiteY10" fmla="*/ 44590 h 68163"/>
                    <a:gd name="connsiteX11" fmla="*/ 51578 w 61540"/>
                    <a:gd name="connsiteY11" fmla="*/ 62226 h 68163"/>
                    <a:gd name="connsiteX12" fmla="*/ 31523 w 61540"/>
                    <a:gd name="connsiteY12" fmla="*/ 68179 h 68163"/>
                    <a:gd name="connsiteX13" fmla="*/ 8715 w 61540"/>
                    <a:gd name="connsiteY13" fmla="*/ 59138 h 68163"/>
                    <a:gd name="connsiteX14" fmla="*/ 195 w 61540"/>
                    <a:gd name="connsiteY14" fmla="*/ 34172 h 68163"/>
                    <a:gd name="connsiteX15" fmla="*/ 8752 w 61540"/>
                    <a:gd name="connsiteY15" fmla="*/ 9020 h 68163"/>
                    <a:gd name="connsiteX16" fmla="*/ 31821 w 61540"/>
                    <a:gd name="connsiteY16" fmla="*/ 16 h 68163"/>
                    <a:gd name="connsiteX17" fmla="*/ 50759 w 61540"/>
                    <a:gd name="connsiteY17" fmla="*/ 5150 h 68163"/>
                    <a:gd name="connsiteX18" fmla="*/ 60842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42" y="20777"/>
                      </a:moveTo>
                      <a:lnTo>
                        <a:pt x="43839" y="23828"/>
                      </a:lnTo>
                      <a:cubicBezTo>
                        <a:pt x="43280" y="20443"/>
                        <a:pt x="41978" y="17875"/>
                        <a:pt x="39969" y="16164"/>
                      </a:cubicBezTo>
                      <a:cubicBezTo>
                        <a:pt x="37923" y="14452"/>
                        <a:pt x="35281" y="13596"/>
                        <a:pt x="32081" y="13596"/>
                      </a:cubicBezTo>
                      <a:cubicBezTo>
                        <a:pt x="27765" y="13596"/>
                        <a:pt x="24342" y="15085"/>
                        <a:pt x="21775" y="18024"/>
                      </a:cubicBezTo>
                      <a:cubicBezTo>
                        <a:pt x="19208" y="21001"/>
                        <a:pt x="17943" y="25986"/>
                        <a:pt x="17943" y="32907"/>
                      </a:cubicBezTo>
                      <a:cubicBezTo>
                        <a:pt x="17943" y="40646"/>
                        <a:pt x="19245" y="46115"/>
                        <a:pt x="21849" y="49315"/>
                      </a:cubicBezTo>
                      <a:cubicBezTo>
                        <a:pt x="24454" y="52515"/>
                        <a:pt x="27914" y="54115"/>
                        <a:pt x="32304" y="54115"/>
                      </a:cubicBezTo>
                      <a:cubicBezTo>
                        <a:pt x="35579" y="54115"/>
                        <a:pt x="38258" y="53185"/>
                        <a:pt x="40341" y="51324"/>
                      </a:cubicBezTo>
                      <a:cubicBezTo>
                        <a:pt x="42425" y="49464"/>
                        <a:pt x="43913" y="46264"/>
                        <a:pt x="44769" y="41688"/>
                      </a:cubicBezTo>
                      <a:lnTo>
                        <a:pt x="61735" y="44590"/>
                      </a:lnTo>
                      <a:cubicBezTo>
                        <a:pt x="59949" y="52366"/>
                        <a:pt x="56563" y="58245"/>
                        <a:pt x="51578" y="62226"/>
                      </a:cubicBezTo>
                      <a:cubicBezTo>
                        <a:pt x="46592" y="66170"/>
                        <a:pt x="39895" y="68179"/>
                        <a:pt x="31523" y="68179"/>
                      </a:cubicBezTo>
                      <a:cubicBezTo>
                        <a:pt x="21961" y="68179"/>
                        <a:pt x="14371" y="65165"/>
                        <a:pt x="8715" y="59138"/>
                      </a:cubicBezTo>
                      <a:cubicBezTo>
                        <a:pt x="3022" y="53110"/>
                        <a:pt x="195" y="44813"/>
                        <a:pt x="195" y="34172"/>
                      </a:cubicBezTo>
                      <a:cubicBezTo>
                        <a:pt x="195" y="23382"/>
                        <a:pt x="3060" y="15010"/>
                        <a:pt x="8752" y="9020"/>
                      </a:cubicBezTo>
                      <a:cubicBezTo>
                        <a:pt x="14408" y="3030"/>
                        <a:pt x="22110" y="16"/>
                        <a:pt x="31821" y="16"/>
                      </a:cubicBezTo>
                      <a:cubicBezTo>
                        <a:pt x="39746" y="16"/>
                        <a:pt x="46071" y="1727"/>
                        <a:pt x="50759" y="5150"/>
                      </a:cubicBezTo>
                      <a:cubicBezTo>
                        <a:pt x="55447" y="8574"/>
                        <a:pt x="58796" y="13783"/>
                        <a:pt x="60842" y="20777"/>
                      </a:cubicBezTo>
                      <a:close/>
                    </a:path>
                  </a:pathLst>
                </a:custGeom>
                <a:solidFill>
                  <a:srgbClr val="000000"/>
                </a:solidFill>
                <a:ln w="9525" cap="flat">
                  <a:noFill/>
                  <a:prstDash val="solid"/>
                  <a:miter/>
                </a:ln>
              </p:spPr>
              <p:txBody>
                <a:bodyPr rtlCol="0" anchor="ctr"/>
                <a:lstStyle/>
                <a:p>
                  <a:endParaRPr lang="en-CA"/>
                </a:p>
              </p:txBody>
            </p:sp>
            <p:sp>
              <p:nvSpPr>
                <p:cNvPr id="484" name="Freeform: Shape 483">
                  <a:extLst>
                    <a:ext uri="{FF2B5EF4-FFF2-40B4-BE49-F238E27FC236}">
                      <a16:creationId xmlns:a16="http://schemas.microsoft.com/office/drawing/2014/main" id="{4D7CE33D-C45C-4D7A-ADEA-851A63BF2CDE}"/>
                    </a:ext>
                  </a:extLst>
                </p:cNvPr>
                <p:cNvSpPr/>
                <p:nvPr/>
              </p:nvSpPr>
              <p:spPr>
                <a:xfrm>
                  <a:off x="2423959" y="1332830"/>
                  <a:ext cx="60925" cy="68163"/>
                </a:xfrm>
                <a:custGeom>
                  <a:avLst/>
                  <a:gdLst>
                    <a:gd name="connsiteX0" fmla="*/ 42990 w 60925"/>
                    <a:gd name="connsiteY0" fmla="*/ 45929 h 68163"/>
                    <a:gd name="connsiteX1" fmla="*/ 60180 w 60925"/>
                    <a:gd name="connsiteY1" fmla="*/ 48832 h 68163"/>
                    <a:gd name="connsiteX2" fmla="*/ 49725 w 60925"/>
                    <a:gd name="connsiteY2" fmla="*/ 63231 h 68163"/>
                    <a:gd name="connsiteX3" fmla="*/ 31828 w 60925"/>
                    <a:gd name="connsiteY3" fmla="*/ 68179 h 68163"/>
                    <a:gd name="connsiteX4" fmla="*/ 6639 w 60925"/>
                    <a:gd name="connsiteY4" fmla="*/ 57054 h 68163"/>
                    <a:gd name="connsiteX5" fmla="*/ 202 w 60925"/>
                    <a:gd name="connsiteY5" fmla="*/ 34581 h 68163"/>
                    <a:gd name="connsiteX6" fmla="*/ 8685 w 60925"/>
                    <a:gd name="connsiteY6" fmla="*/ 9206 h 68163"/>
                    <a:gd name="connsiteX7" fmla="*/ 30116 w 60925"/>
                    <a:gd name="connsiteY7" fmla="*/ 16 h 68163"/>
                    <a:gd name="connsiteX8" fmla="*/ 53073 w 60925"/>
                    <a:gd name="connsiteY8" fmla="*/ 9615 h 68163"/>
                    <a:gd name="connsiteX9" fmla="*/ 61110 w 60925"/>
                    <a:gd name="connsiteY9" fmla="*/ 39083 h 68163"/>
                    <a:gd name="connsiteX10" fmla="*/ 17875 w 60925"/>
                    <a:gd name="connsiteY10" fmla="*/ 39083 h 68163"/>
                    <a:gd name="connsiteX11" fmla="*/ 22080 w 60925"/>
                    <a:gd name="connsiteY11" fmla="*/ 50990 h 68163"/>
                    <a:gd name="connsiteX12" fmla="*/ 32014 w 60925"/>
                    <a:gd name="connsiteY12" fmla="*/ 55268 h 68163"/>
                    <a:gd name="connsiteX13" fmla="*/ 38823 w 60925"/>
                    <a:gd name="connsiteY13" fmla="*/ 53073 h 68163"/>
                    <a:gd name="connsiteX14" fmla="*/ 42990 w 60925"/>
                    <a:gd name="connsiteY14" fmla="*/ 45929 h 68163"/>
                    <a:gd name="connsiteX15" fmla="*/ 43995 w 60925"/>
                    <a:gd name="connsiteY15" fmla="*/ 28517 h 68163"/>
                    <a:gd name="connsiteX16" fmla="*/ 40125 w 60925"/>
                    <a:gd name="connsiteY16" fmla="*/ 17131 h 68163"/>
                    <a:gd name="connsiteX17" fmla="*/ 31158 w 60925"/>
                    <a:gd name="connsiteY17" fmla="*/ 13224 h 68163"/>
                    <a:gd name="connsiteX18" fmla="*/ 21819 w 60925"/>
                    <a:gd name="connsiteY18" fmla="*/ 17317 h 68163"/>
                    <a:gd name="connsiteX19" fmla="*/ 18210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90" y="45929"/>
                      </a:moveTo>
                      <a:lnTo>
                        <a:pt x="60180" y="48832"/>
                      </a:lnTo>
                      <a:cubicBezTo>
                        <a:pt x="57985" y="55120"/>
                        <a:pt x="54487" y="59919"/>
                        <a:pt x="49725" y="63231"/>
                      </a:cubicBezTo>
                      <a:cubicBezTo>
                        <a:pt x="44962" y="66505"/>
                        <a:pt x="38972" y="68179"/>
                        <a:pt x="31828" y="68179"/>
                      </a:cubicBezTo>
                      <a:cubicBezTo>
                        <a:pt x="20480" y="68179"/>
                        <a:pt x="12108" y="64459"/>
                        <a:pt x="6639" y="57054"/>
                      </a:cubicBezTo>
                      <a:cubicBezTo>
                        <a:pt x="2360" y="51101"/>
                        <a:pt x="202" y="43623"/>
                        <a:pt x="202" y="34581"/>
                      </a:cubicBezTo>
                      <a:cubicBezTo>
                        <a:pt x="202" y="23791"/>
                        <a:pt x="3030" y="15308"/>
                        <a:pt x="8685" y="9206"/>
                      </a:cubicBezTo>
                      <a:cubicBezTo>
                        <a:pt x="14341" y="3067"/>
                        <a:pt x="21484" y="16"/>
                        <a:pt x="30116" y="16"/>
                      </a:cubicBezTo>
                      <a:cubicBezTo>
                        <a:pt x="39790" y="16"/>
                        <a:pt x="47455" y="3216"/>
                        <a:pt x="53073" y="9615"/>
                      </a:cubicBezTo>
                      <a:cubicBezTo>
                        <a:pt x="58691" y="16015"/>
                        <a:pt x="61370" y="25838"/>
                        <a:pt x="61110" y="39083"/>
                      </a:cubicBezTo>
                      <a:lnTo>
                        <a:pt x="17875" y="39083"/>
                      </a:lnTo>
                      <a:cubicBezTo>
                        <a:pt x="18024" y="44181"/>
                        <a:pt x="19401" y="48162"/>
                        <a:pt x="22080" y="50990"/>
                      </a:cubicBezTo>
                      <a:cubicBezTo>
                        <a:pt x="24722" y="53854"/>
                        <a:pt x="28033" y="55268"/>
                        <a:pt x="32014" y="55268"/>
                      </a:cubicBezTo>
                      <a:cubicBezTo>
                        <a:pt x="34730" y="55268"/>
                        <a:pt x="37000" y="54524"/>
                        <a:pt x="38823" y="53073"/>
                      </a:cubicBezTo>
                      <a:cubicBezTo>
                        <a:pt x="40683" y="51585"/>
                        <a:pt x="42060" y="49204"/>
                        <a:pt x="42990" y="45929"/>
                      </a:cubicBezTo>
                      <a:moveTo>
                        <a:pt x="43995" y="28517"/>
                      </a:moveTo>
                      <a:cubicBezTo>
                        <a:pt x="43846" y="23531"/>
                        <a:pt x="42581" y="19698"/>
                        <a:pt x="40125" y="17131"/>
                      </a:cubicBezTo>
                      <a:cubicBezTo>
                        <a:pt x="37670" y="14527"/>
                        <a:pt x="34656" y="13224"/>
                        <a:pt x="31158" y="13224"/>
                      </a:cubicBezTo>
                      <a:cubicBezTo>
                        <a:pt x="27400" y="13224"/>
                        <a:pt x="24275" y="14601"/>
                        <a:pt x="21819" y="17317"/>
                      </a:cubicBezTo>
                      <a:cubicBezTo>
                        <a:pt x="19364" y="20071"/>
                        <a:pt x="18173" y="23791"/>
                        <a:pt x="18210" y="28517"/>
                      </a:cubicBezTo>
                      <a:close/>
                    </a:path>
                  </a:pathLst>
                </a:custGeom>
                <a:solidFill>
                  <a:srgbClr val="000000"/>
                </a:solidFill>
                <a:ln w="9525" cap="flat">
                  <a:noFill/>
                  <a:prstDash val="solid"/>
                  <a:miter/>
                </a:ln>
              </p:spPr>
              <p:txBody>
                <a:bodyPr rtlCol="0" anchor="ctr"/>
                <a:lstStyle/>
                <a:p>
                  <a:endParaRPr lang="en-CA"/>
                </a:p>
              </p:txBody>
            </p:sp>
            <p:sp>
              <p:nvSpPr>
                <p:cNvPr id="485" name="Freeform: Shape 484">
                  <a:extLst>
                    <a:ext uri="{FF2B5EF4-FFF2-40B4-BE49-F238E27FC236}">
                      <a16:creationId xmlns:a16="http://schemas.microsoft.com/office/drawing/2014/main" id="{8C5D094C-AA3E-43B5-909E-5B47D9256D98}"/>
                    </a:ext>
                  </a:extLst>
                </p:cNvPr>
                <p:cNvSpPr/>
                <p:nvPr/>
              </p:nvSpPr>
              <p:spPr>
                <a:xfrm>
                  <a:off x="2498942" y="1309501"/>
                  <a:ext cx="17226" cy="90003"/>
                </a:xfrm>
                <a:custGeom>
                  <a:avLst/>
                  <a:gdLst>
                    <a:gd name="connsiteX0" fmla="*/ 209 w 17226"/>
                    <a:gd name="connsiteY0" fmla="*/ 15978 h 90003"/>
                    <a:gd name="connsiteX1" fmla="*/ 209 w 17226"/>
                    <a:gd name="connsiteY1" fmla="*/ 16 h 90003"/>
                    <a:gd name="connsiteX2" fmla="*/ 17436 w 17226"/>
                    <a:gd name="connsiteY2" fmla="*/ 16 h 90003"/>
                    <a:gd name="connsiteX3" fmla="*/ 17436 w 17226"/>
                    <a:gd name="connsiteY3" fmla="*/ 15978 h 90003"/>
                    <a:gd name="connsiteX4" fmla="*/ 209 w 17226"/>
                    <a:gd name="connsiteY4" fmla="*/ 15978 h 90003"/>
                    <a:gd name="connsiteX5" fmla="*/ 209 w 17226"/>
                    <a:gd name="connsiteY5" fmla="*/ 90020 h 90003"/>
                    <a:gd name="connsiteX6" fmla="*/ 209 w 17226"/>
                    <a:gd name="connsiteY6" fmla="*/ 24833 h 90003"/>
                    <a:gd name="connsiteX7" fmla="*/ 17436 w 17226"/>
                    <a:gd name="connsiteY7" fmla="*/ 24833 h 90003"/>
                    <a:gd name="connsiteX8" fmla="*/ 1743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09" y="15978"/>
                      </a:moveTo>
                      <a:lnTo>
                        <a:pt x="209" y="16"/>
                      </a:lnTo>
                      <a:lnTo>
                        <a:pt x="17436" y="16"/>
                      </a:lnTo>
                      <a:lnTo>
                        <a:pt x="17436" y="15978"/>
                      </a:lnTo>
                      <a:lnTo>
                        <a:pt x="209" y="15978"/>
                      </a:lnTo>
                      <a:moveTo>
                        <a:pt x="209" y="90020"/>
                      </a:moveTo>
                      <a:lnTo>
                        <a:pt x="209" y="24833"/>
                      </a:lnTo>
                      <a:lnTo>
                        <a:pt x="17436" y="24833"/>
                      </a:lnTo>
                      <a:lnTo>
                        <a:pt x="17436" y="90020"/>
                      </a:lnTo>
                      <a:close/>
                    </a:path>
                  </a:pathLst>
                </a:custGeom>
                <a:solidFill>
                  <a:srgbClr val="000000"/>
                </a:solidFill>
                <a:ln w="9525" cap="flat">
                  <a:noFill/>
                  <a:prstDash val="solid"/>
                  <a:miter/>
                </a:ln>
              </p:spPr>
              <p:txBody>
                <a:bodyPr rtlCol="0" anchor="ctr"/>
                <a:lstStyle/>
                <a:p>
                  <a:endParaRPr lang="en-CA"/>
                </a:p>
              </p:txBody>
            </p:sp>
            <p:sp>
              <p:nvSpPr>
                <p:cNvPr id="486" name="Freeform: Shape 485">
                  <a:extLst>
                    <a:ext uri="{FF2B5EF4-FFF2-40B4-BE49-F238E27FC236}">
                      <a16:creationId xmlns:a16="http://schemas.microsoft.com/office/drawing/2014/main" id="{F9407F5C-A866-4D81-97D8-DB92E39AAC7C}"/>
                    </a:ext>
                  </a:extLst>
                </p:cNvPr>
                <p:cNvSpPr/>
                <p:nvPr/>
              </p:nvSpPr>
              <p:spPr>
                <a:xfrm>
                  <a:off x="2525509" y="1334318"/>
                  <a:ext cx="67716" cy="65186"/>
                </a:xfrm>
                <a:custGeom>
                  <a:avLst/>
                  <a:gdLst>
                    <a:gd name="connsiteX0" fmla="*/ 26481 w 67716"/>
                    <a:gd name="connsiteY0" fmla="*/ 65203 h 65186"/>
                    <a:gd name="connsiteX1" fmla="*/ 213 w 67716"/>
                    <a:gd name="connsiteY1" fmla="*/ 16 h 65186"/>
                    <a:gd name="connsiteX2" fmla="*/ 18333 w 67716"/>
                    <a:gd name="connsiteY2" fmla="*/ 16 h 65186"/>
                    <a:gd name="connsiteX3" fmla="*/ 30611 w 67716"/>
                    <a:gd name="connsiteY3" fmla="*/ 33279 h 65186"/>
                    <a:gd name="connsiteX4" fmla="*/ 34183 w 67716"/>
                    <a:gd name="connsiteY4" fmla="*/ 44404 h 65186"/>
                    <a:gd name="connsiteX5" fmla="*/ 35932 w 67716"/>
                    <a:gd name="connsiteY5" fmla="*/ 38786 h 65186"/>
                    <a:gd name="connsiteX6" fmla="*/ 37792 w 67716"/>
                    <a:gd name="connsiteY6" fmla="*/ 33279 h 65186"/>
                    <a:gd name="connsiteX7" fmla="*/ 50182 w 67716"/>
                    <a:gd name="connsiteY7" fmla="*/ 16 h 65186"/>
                    <a:gd name="connsiteX8" fmla="*/ 67930 w 67716"/>
                    <a:gd name="connsiteY8" fmla="*/ 16 h 65186"/>
                    <a:gd name="connsiteX9" fmla="*/ 42034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481" y="65203"/>
                      </a:moveTo>
                      <a:lnTo>
                        <a:pt x="213" y="16"/>
                      </a:lnTo>
                      <a:lnTo>
                        <a:pt x="18333" y="16"/>
                      </a:lnTo>
                      <a:lnTo>
                        <a:pt x="30611" y="33279"/>
                      </a:lnTo>
                      <a:lnTo>
                        <a:pt x="34183" y="44404"/>
                      </a:lnTo>
                      <a:cubicBezTo>
                        <a:pt x="35113" y="41576"/>
                        <a:pt x="35709" y="39716"/>
                        <a:pt x="35932" y="38786"/>
                      </a:cubicBezTo>
                      <a:cubicBezTo>
                        <a:pt x="36527" y="36963"/>
                        <a:pt x="37122" y="35139"/>
                        <a:pt x="37792" y="33279"/>
                      </a:cubicBezTo>
                      <a:lnTo>
                        <a:pt x="50182" y="16"/>
                      </a:lnTo>
                      <a:lnTo>
                        <a:pt x="67930" y="16"/>
                      </a:lnTo>
                      <a:lnTo>
                        <a:pt x="42034" y="65203"/>
                      </a:lnTo>
                      <a:close/>
                    </a:path>
                  </a:pathLst>
                </a:custGeom>
                <a:solidFill>
                  <a:srgbClr val="000000"/>
                </a:solidFill>
                <a:ln w="9525" cap="flat">
                  <a:noFill/>
                  <a:prstDash val="solid"/>
                  <a:miter/>
                </a:ln>
              </p:spPr>
              <p:txBody>
                <a:bodyPr rtlCol="0" anchor="ctr"/>
                <a:lstStyle/>
                <a:p>
                  <a:endParaRPr lang="en-CA"/>
                </a:p>
              </p:txBody>
            </p:sp>
            <p:sp>
              <p:nvSpPr>
                <p:cNvPr id="487" name="Freeform: Shape 486">
                  <a:extLst>
                    <a:ext uri="{FF2B5EF4-FFF2-40B4-BE49-F238E27FC236}">
                      <a16:creationId xmlns:a16="http://schemas.microsoft.com/office/drawing/2014/main" id="{D5233A0F-4E04-4B42-9650-1DC001EAD6F2}"/>
                    </a:ext>
                  </a:extLst>
                </p:cNvPr>
                <p:cNvSpPr/>
                <p:nvPr/>
              </p:nvSpPr>
              <p:spPr>
                <a:xfrm>
                  <a:off x="2603803" y="1309501"/>
                  <a:ext cx="17226" cy="90003"/>
                </a:xfrm>
                <a:custGeom>
                  <a:avLst/>
                  <a:gdLst>
                    <a:gd name="connsiteX0" fmla="*/ 220 w 17226"/>
                    <a:gd name="connsiteY0" fmla="*/ 15978 h 90003"/>
                    <a:gd name="connsiteX1" fmla="*/ 220 w 17226"/>
                    <a:gd name="connsiteY1" fmla="*/ 16 h 90003"/>
                    <a:gd name="connsiteX2" fmla="*/ 17447 w 17226"/>
                    <a:gd name="connsiteY2" fmla="*/ 16 h 90003"/>
                    <a:gd name="connsiteX3" fmla="*/ 17447 w 17226"/>
                    <a:gd name="connsiteY3" fmla="*/ 15978 h 90003"/>
                    <a:gd name="connsiteX4" fmla="*/ 220 w 17226"/>
                    <a:gd name="connsiteY4" fmla="*/ 15978 h 90003"/>
                    <a:gd name="connsiteX5" fmla="*/ 220 w 17226"/>
                    <a:gd name="connsiteY5" fmla="*/ 90020 h 90003"/>
                    <a:gd name="connsiteX6" fmla="*/ 220 w 17226"/>
                    <a:gd name="connsiteY6" fmla="*/ 24833 h 90003"/>
                    <a:gd name="connsiteX7" fmla="*/ 17447 w 17226"/>
                    <a:gd name="connsiteY7" fmla="*/ 24833 h 90003"/>
                    <a:gd name="connsiteX8" fmla="*/ 17447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20" y="15978"/>
                      </a:moveTo>
                      <a:lnTo>
                        <a:pt x="220" y="16"/>
                      </a:lnTo>
                      <a:lnTo>
                        <a:pt x="17447" y="16"/>
                      </a:lnTo>
                      <a:lnTo>
                        <a:pt x="17447" y="15978"/>
                      </a:lnTo>
                      <a:lnTo>
                        <a:pt x="220" y="15978"/>
                      </a:lnTo>
                      <a:moveTo>
                        <a:pt x="220" y="90020"/>
                      </a:moveTo>
                      <a:lnTo>
                        <a:pt x="220" y="24833"/>
                      </a:lnTo>
                      <a:lnTo>
                        <a:pt x="17447" y="24833"/>
                      </a:lnTo>
                      <a:lnTo>
                        <a:pt x="17447" y="90020"/>
                      </a:lnTo>
                      <a:close/>
                    </a:path>
                  </a:pathLst>
                </a:custGeom>
                <a:solidFill>
                  <a:srgbClr val="000000"/>
                </a:solidFill>
                <a:ln w="9525" cap="flat">
                  <a:noFill/>
                  <a:prstDash val="solid"/>
                  <a:miter/>
                </a:ln>
              </p:spPr>
              <p:txBody>
                <a:bodyPr rtlCol="0" anchor="ctr"/>
                <a:lstStyle/>
                <a:p>
                  <a:endParaRPr lang="en-CA"/>
                </a:p>
              </p:txBody>
            </p:sp>
            <p:sp>
              <p:nvSpPr>
                <p:cNvPr id="488" name="Freeform: Shape 487">
                  <a:extLst>
                    <a:ext uri="{FF2B5EF4-FFF2-40B4-BE49-F238E27FC236}">
                      <a16:creationId xmlns:a16="http://schemas.microsoft.com/office/drawing/2014/main" id="{48159423-CF31-4292-AEE9-002E64FA1089}"/>
                    </a:ext>
                  </a:extLst>
                </p:cNvPr>
                <p:cNvSpPr/>
                <p:nvPr/>
              </p:nvSpPr>
              <p:spPr>
                <a:xfrm>
                  <a:off x="2638583" y="1332830"/>
                  <a:ext cx="59419" cy="66675"/>
                </a:xfrm>
                <a:custGeom>
                  <a:avLst/>
                  <a:gdLst>
                    <a:gd name="connsiteX0" fmla="*/ 59644 w 59419"/>
                    <a:gd name="connsiteY0" fmla="*/ 66691 h 66675"/>
                    <a:gd name="connsiteX1" fmla="*/ 42417 w 59419"/>
                    <a:gd name="connsiteY1" fmla="*/ 66691 h 66675"/>
                    <a:gd name="connsiteX2" fmla="*/ 42417 w 59419"/>
                    <a:gd name="connsiteY2" fmla="*/ 33428 h 66675"/>
                    <a:gd name="connsiteX3" fmla="*/ 41301 w 59419"/>
                    <a:gd name="connsiteY3" fmla="*/ 19773 h 66675"/>
                    <a:gd name="connsiteX4" fmla="*/ 37729 w 59419"/>
                    <a:gd name="connsiteY4" fmla="*/ 14936 h 66675"/>
                    <a:gd name="connsiteX5" fmla="*/ 31738 w 59419"/>
                    <a:gd name="connsiteY5" fmla="*/ 13224 h 66675"/>
                    <a:gd name="connsiteX6" fmla="*/ 23702 w 59419"/>
                    <a:gd name="connsiteY6" fmla="*/ 15680 h 66675"/>
                    <a:gd name="connsiteX7" fmla="*/ 18790 w 59419"/>
                    <a:gd name="connsiteY7" fmla="*/ 22191 h 66675"/>
                    <a:gd name="connsiteX8" fmla="*/ 17488 w 59419"/>
                    <a:gd name="connsiteY8" fmla="*/ 37149 h 66675"/>
                    <a:gd name="connsiteX9" fmla="*/ 17488 w 59419"/>
                    <a:gd name="connsiteY9" fmla="*/ 66691 h 66675"/>
                    <a:gd name="connsiteX10" fmla="*/ 224 w 59419"/>
                    <a:gd name="connsiteY10" fmla="*/ 66691 h 66675"/>
                    <a:gd name="connsiteX11" fmla="*/ 224 w 59419"/>
                    <a:gd name="connsiteY11" fmla="*/ 1504 h 66675"/>
                    <a:gd name="connsiteX12" fmla="*/ 16260 w 59419"/>
                    <a:gd name="connsiteY12" fmla="*/ 1504 h 66675"/>
                    <a:gd name="connsiteX13" fmla="*/ 16260 w 59419"/>
                    <a:gd name="connsiteY13" fmla="*/ 11066 h 66675"/>
                    <a:gd name="connsiteX14" fmla="*/ 37729 w 59419"/>
                    <a:gd name="connsiteY14" fmla="*/ 16 h 66675"/>
                    <a:gd name="connsiteX15" fmla="*/ 48184 w 59419"/>
                    <a:gd name="connsiteY15" fmla="*/ 2062 h 66675"/>
                    <a:gd name="connsiteX16" fmla="*/ 55328 w 59419"/>
                    <a:gd name="connsiteY16" fmla="*/ 7308 h 66675"/>
                    <a:gd name="connsiteX17" fmla="*/ 58714 w 59419"/>
                    <a:gd name="connsiteY17" fmla="*/ 14564 h 66675"/>
                    <a:gd name="connsiteX18" fmla="*/ 59644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44" y="66691"/>
                      </a:moveTo>
                      <a:lnTo>
                        <a:pt x="42417" y="66691"/>
                      </a:lnTo>
                      <a:lnTo>
                        <a:pt x="42417" y="33428"/>
                      </a:lnTo>
                      <a:cubicBezTo>
                        <a:pt x="42417" y="26396"/>
                        <a:pt x="42045" y="21819"/>
                        <a:pt x="41301" y="19773"/>
                      </a:cubicBezTo>
                      <a:cubicBezTo>
                        <a:pt x="40557" y="17689"/>
                        <a:pt x="39366" y="16089"/>
                        <a:pt x="37729" y="14936"/>
                      </a:cubicBezTo>
                      <a:cubicBezTo>
                        <a:pt x="36054" y="13783"/>
                        <a:pt x="34045" y="13224"/>
                        <a:pt x="31738" y="13224"/>
                      </a:cubicBezTo>
                      <a:cubicBezTo>
                        <a:pt x="28725" y="13224"/>
                        <a:pt x="26046" y="14043"/>
                        <a:pt x="23702" y="15680"/>
                      </a:cubicBezTo>
                      <a:cubicBezTo>
                        <a:pt x="21320" y="17317"/>
                        <a:pt x="19683" y="19475"/>
                        <a:pt x="18790" y="22191"/>
                      </a:cubicBezTo>
                      <a:cubicBezTo>
                        <a:pt x="17935" y="24870"/>
                        <a:pt x="17488" y="29893"/>
                        <a:pt x="17488" y="37149"/>
                      </a:cubicBezTo>
                      <a:lnTo>
                        <a:pt x="17488" y="66691"/>
                      </a:lnTo>
                      <a:lnTo>
                        <a:pt x="224" y="66691"/>
                      </a:lnTo>
                      <a:lnTo>
                        <a:pt x="224" y="1504"/>
                      </a:lnTo>
                      <a:lnTo>
                        <a:pt x="16260" y="1504"/>
                      </a:lnTo>
                      <a:lnTo>
                        <a:pt x="16260" y="11066"/>
                      </a:lnTo>
                      <a:cubicBezTo>
                        <a:pt x="21953" y="3699"/>
                        <a:pt x="29097" y="16"/>
                        <a:pt x="37729" y="16"/>
                      </a:cubicBezTo>
                      <a:cubicBezTo>
                        <a:pt x="41561" y="16"/>
                        <a:pt x="45021" y="723"/>
                        <a:pt x="48184" y="2062"/>
                      </a:cubicBezTo>
                      <a:cubicBezTo>
                        <a:pt x="51347" y="3439"/>
                        <a:pt x="53728" y="5188"/>
                        <a:pt x="55328" y="7308"/>
                      </a:cubicBezTo>
                      <a:cubicBezTo>
                        <a:pt x="56965" y="9467"/>
                        <a:pt x="58081" y="11885"/>
                        <a:pt x="58714" y="14564"/>
                      </a:cubicBezTo>
                      <a:cubicBezTo>
                        <a:pt x="59346" y="17280"/>
                        <a:pt x="59644" y="21150"/>
                        <a:pt x="59644" y="26172"/>
                      </a:cubicBezTo>
                      <a:close/>
                    </a:path>
                  </a:pathLst>
                </a:custGeom>
                <a:solidFill>
                  <a:srgbClr val="000000"/>
                </a:solidFill>
                <a:ln w="9525" cap="flat">
                  <a:noFill/>
                  <a:prstDash val="solid"/>
                  <a:miter/>
                </a:ln>
              </p:spPr>
              <p:txBody>
                <a:bodyPr rtlCol="0" anchor="ctr"/>
                <a:lstStyle/>
                <a:p>
                  <a:endParaRPr lang="en-CA"/>
                </a:p>
              </p:txBody>
            </p:sp>
            <p:sp>
              <p:nvSpPr>
                <p:cNvPr id="489" name="Freeform: Shape 488">
                  <a:extLst>
                    <a:ext uri="{FF2B5EF4-FFF2-40B4-BE49-F238E27FC236}">
                      <a16:creationId xmlns:a16="http://schemas.microsoft.com/office/drawing/2014/main" id="{8D99E95D-5996-4E82-AC3F-B31A9CEE1823}"/>
                    </a:ext>
                  </a:extLst>
                </p:cNvPr>
                <p:cNvSpPr/>
                <p:nvPr/>
              </p:nvSpPr>
              <p:spPr>
                <a:xfrm>
                  <a:off x="2711662" y="1332830"/>
                  <a:ext cx="63586" cy="93129"/>
                </a:xfrm>
                <a:custGeom>
                  <a:avLst/>
                  <a:gdLst>
                    <a:gd name="connsiteX0" fmla="*/ 2502 w 63586"/>
                    <a:gd name="connsiteY0" fmla="*/ 71007 h 93129"/>
                    <a:gd name="connsiteX1" fmla="*/ 22184 w 63586"/>
                    <a:gd name="connsiteY1" fmla="*/ 73388 h 93129"/>
                    <a:gd name="connsiteX2" fmla="*/ 24454 w 63586"/>
                    <a:gd name="connsiteY2" fmla="*/ 78114 h 93129"/>
                    <a:gd name="connsiteX3" fmla="*/ 32193 w 63586"/>
                    <a:gd name="connsiteY3" fmla="*/ 79937 h 93129"/>
                    <a:gd name="connsiteX4" fmla="*/ 42313 w 63586"/>
                    <a:gd name="connsiteY4" fmla="*/ 77927 h 93129"/>
                    <a:gd name="connsiteX5" fmla="*/ 45774 w 63586"/>
                    <a:gd name="connsiteY5" fmla="*/ 73574 h 93129"/>
                    <a:gd name="connsiteX6" fmla="*/ 46555 w 63586"/>
                    <a:gd name="connsiteY6" fmla="*/ 65649 h 93129"/>
                    <a:gd name="connsiteX7" fmla="*/ 46555 w 63586"/>
                    <a:gd name="connsiteY7" fmla="*/ 56124 h 93129"/>
                    <a:gd name="connsiteX8" fmla="*/ 27058 w 63586"/>
                    <a:gd name="connsiteY8" fmla="*/ 66691 h 93129"/>
                    <a:gd name="connsiteX9" fmla="*/ 6223 w 63586"/>
                    <a:gd name="connsiteY9" fmla="*/ 55566 h 93129"/>
                    <a:gd name="connsiteX10" fmla="*/ 232 w 63586"/>
                    <a:gd name="connsiteY10" fmla="*/ 33725 h 93129"/>
                    <a:gd name="connsiteX11" fmla="*/ 8120 w 63586"/>
                    <a:gd name="connsiteY11" fmla="*/ 8685 h 93129"/>
                    <a:gd name="connsiteX12" fmla="*/ 27728 w 63586"/>
                    <a:gd name="connsiteY12" fmla="*/ 16 h 93129"/>
                    <a:gd name="connsiteX13" fmla="*/ 47671 w 63586"/>
                    <a:gd name="connsiteY13" fmla="*/ 10657 h 93129"/>
                    <a:gd name="connsiteX14" fmla="*/ 47671 w 63586"/>
                    <a:gd name="connsiteY14" fmla="*/ 1504 h 93129"/>
                    <a:gd name="connsiteX15" fmla="*/ 63819 w 63586"/>
                    <a:gd name="connsiteY15" fmla="*/ 1504 h 93129"/>
                    <a:gd name="connsiteX16" fmla="*/ 63819 w 63586"/>
                    <a:gd name="connsiteY16" fmla="*/ 59994 h 93129"/>
                    <a:gd name="connsiteX17" fmla="*/ 61921 w 63586"/>
                    <a:gd name="connsiteY17" fmla="*/ 77258 h 93129"/>
                    <a:gd name="connsiteX18" fmla="*/ 56564 w 63586"/>
                    <a:gd name="connsiteY18" fmla="*/ 86225 h 93129"/>
                    <a:gd name="connsiteX19" fmla="*/ 47411 w 63586"/>
                    <a:gd name="connsiteY19" fmla="*/ 91322 h 93129"/>
                    <a:gd name="connsiteX20" fmla="*/ 32863 w 63586"/>
                    <a:gd name="connsiteY20" fmla="*/ 93145 h 93129"/>
                    <a:gd name="connsiteX21" fmla="*/ 9348 w 63586"/>
                    <a:gd name="connsiteY21" fmla="*/ 87490 h 93129"/>
                    <a:gd name="connsiteX22" fmla="*/ 2427 w 63586"/>
                    <a:gd name="connsiteY22" fmla="*/ 73091 h 93129"/>
                    <a:gd name="connsiteX23" fmla="*/ 2502 w 63586"/>
                    <a:gd name="connsiteY23" fmla="*/ 71007 h 93129"/>
                    <a:gd name="connsiteX24" fmla="*/ 17906 w 63586"/>
                    <a:gd name="connsiteY24" fmla="*/ 32758 h 93129"/>
                    <a:gd name="connsiteX25" fmla="*/ 21924 w 63586"/>
                    <a:gd name="connsiteY25" fmla="*/ 47939 h 93129"/>
                    <a:gd name="connsiteX26" fmla="*/ 31821 w 63586"/>
                    <a:gd name="connsiteY26" fmla="*/ 52738 h 93129"/>
                    <a:gd name="connsiteX27" fmla="*/ 42499 w 63586"/>
                    <a:gd name="connsiteY27" fmla="*/ 47827 h 93129"/>
                    <a:gd name="connsiteX28" fmla="*/ 46890 w 63586"/>
                    <a:gd name="connsiteY28" fmla="*/ 33167 h 93129"/>
                    <a:gd name="connsiteX29" fmla="*/ 42685 w 63586"/>
                    <a:gd name="connsiteY29" fmla="*/ 18136 h 93129"/>
                    <a:gd name="connsiteX30" fmla="*/ 32156 w 63586"/>
                    <a:gd name="connsiteY30" fmla="*/ 13224 h 93129"/>
                    <a:gd name="connsiteX31" fmla="*/ 21924 w 63586"/>
                    <a:gd name="connsiteY31" fmla="*/ 18024 h 93129"/>
                    <a:gd name="connsiteX32" fmla="*/ 17906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502" y="71007"/>
                      </a:moveTo>
                      <a:lnTo>
                        <a:pt x="22184" y="73388"/>
                      </a:lnTo>
                      <a:cubicBezTo>
                        <a:pt x="22519" y="75658"/>
                        <a:pt x="23263" y="77258"/>
                        <a:pt x="24454" y="78114"/>
                      </a:cubicBezTo>
                      <a:cubicBezTo>
                        <a:pt x="26091" y="79341"/>
                        <a:pt x="28696" y="79937"/>
                        <a:pt x="32193" y="79937"/>
                      </a:cubicBezTo>
                      <a:cubicBezTo>
                        <a:pt x="36695" y="79937"/>
                        <a:pt x="40081" y="79267"/>
                        <a:pt x="42313" y="77927"/>
                      </a:cubicBezTo>
                      <a:cubicBezTo>
                        <a:pt x="43839" y="77035"/>
                        <a:pt x="44992" y="75583"/>
                        <a:pt x="45774" y="73574"/>
                      </a:cubicBezTo>
                      <a:cubicBezTo>
                        <a:pt x="46294" y="72123"/>
                        <a:pt x="46555" y="69481"/>
                        <a:pt x="46555" y="65649"/>
                      </a:cubicBezTo>
                      <a:lnTo>
                        <a:pt x="46555" y="56124"/>
                      </a:lnTo>
                      <a:cubicBezTo>
                        <a:pt x="41420" y="63156"/>
                        <a:pt x="34909" y="66691"/>
                        <a:pt x="27058" y="66691"/>
                      </a:cubicBezTo>
                      <a:cubicBezTo>
                        <a:pt x="18278" y="66691"/>
                        <a:pt x="11357" y="62970"/>
                        <a:pt x="6223" y="55566"/>
                      </a:cubicBezTo>
                      <a:cubicBezTo>
                        <a:pt x="2204" y="49725"/>
                        <a:pt x="232" y="42432"/>
                        <a:pt x="232" y="33725"/>
                      </a:cubicBezTo>
                      <a:cubicBezTo>
                        <a:pt x="232" y="22787"/>
                        <a:pt x="2837" y="14452"/>
                        <a:pt x="8120" y="8685"/>
                      </a:cubicBezTo>
                      <a:cubicBezTo>
                        <a:pt x="13366" y="2918"/>
                        <a:pt x="19915" y="16"/>
                        <a:pt x="27728" y="16"/>
                      </a:cubicBezTo>
                      <a:cubicBezTo>
                        <a:pt x="35765" y="16"/>
                        <a:pt x="42425" y="3551"/>
                        <a:pt x="47671" y="10657"/>
                      </a:cubicBezTo>
                      <a:lnTo>
                        <a:pt x="47671" y="1504"/>
                      </a:lnTo>
                      <a:lnTo>
                        <a:pt x="63819" y="1504"/>
                      </a:lnTo>
                      <a:lnTo>
                        <a:pt x="63819" y="59994"/>
                      </a:lnTo>
                      <a:cubicBezTo>
                        <a:pt x="63819" y="67696"/>
                        <a:pt x="63186" y="73463"/>
                        <a:pt x="61921" y="77258"/>
                      </a:cubicBezTo>
                      <a:cubicBezTo>
                        <a:pt x="60656" y="81053"/>
                        <a:pt x="58870" y="84029"/>
                        <a:pt x="56564" y="86225"/>
                      </a:cubicBezTo>
                      <a:cubicBezTo>
                        <a:pt x="54294" y="88383"/>
                        <a:pt x="51206" y="90094"/>
                        <a:pt x="47411" y="91322"/>
                      </a:cubicBezTo>
                      <a:cubicBezTo>
                        <a:pt x="43578" y="92550"/>
                        <a:pt x="38741" y="93145"/>
                        <a:pt x="32863" y="93145"/>
                      </a:cubicBezTo>
                      <a:cubicBezTo>
                        <a:pt x="21812" y="93145"/>
                        <a:pt x="13999" y="91248"/>
                        <a:pt x="9348" y="87490"/>
                      </a:cubicBezTo>
                      <a:cubicBezTo>
                        <a:pt x="4734" y="83695"/>
                        <a:pt x="2427" y="78895"/>
                        <a:pt x="2427" y="73091"/>
                      </a:cubicBezTo>
                      <a:cubicBezTo>
                        <a:pt x="2427" y="72495"/>
                        <a:pt x="2465" y="71788"/>
                        <a:pt x="2502" y="71007"/>
                      </a:cubicBezTo>
                      <a:moveTo>
                        <a:pt x="17906" y="32758"/>
                      </a:moveTo>
                      <a:cubicBezTo>
                        <a:pt x="17906" y="39641"/>
                        <a:pt x="19245" y="44739"/>
                        <a:pt x="21924" y="47939"/>
                      </a:cubicBezTo>
                      <a:cubicBezTo>
                        <a:pt x="24603" y="51138"/>
                        <a:pt x="27914" y="52738"/>
                        <a:pt x="31821" y="52738"/>
                      </a:cubicBezTo>
                      <a:cubicBezTo>
                        <a:pt x="36063" y="52738"/>
                        <a:pt x="39597" y="51101"/>
                        <a:pt x="42499" y="47827"/>
                      </a:cubicBezTo>
                      <a:cubicBezTo>
                        <a:pt x="45439" y="44516"/>
                        <a:pt x="46890" y="39641"/>
                        <a:pt x="46890" y="33167"/>
                      </a:cubicBezTo>
                      <a:cubicBezTo>
                        <a:pt x="46890" y="26433"/>
                        <a:pt x="45476" y="21410"/>
                        <a:pt x="42685" y="18136"/>
                      </a:cubicBezTo>
                      <a:cubicBezTo>
                        <a:pt x="39932" y="14861"/>
                        <a:pt x="36397" y="13224"/>
                        <a:pt x="32156" y="13224"/>
                      </a:cubicBezTo>
                      <a:cubicBezTo>
                        <a:pt x="27989" y="13224"/>
                        <a:pt x="24603" y="14824"/>
                        <a:pt x="21924" y="18024"/>
                      </a:cubicBezTo>
                      <a:cubicBezTo>
                        <a:pt x="19245" y="21261"/>
                        <a:pt x="17906" y="26135"/>
                        <a:pt x="17906" y="32758"/>
                      </a:cubicBezTo>
                      <a:close/>
                    </a:path>
                  </a:pathLst>
                </a:custGeom>
                <a:solidFill>
                  <a:srgbClr val="000000"/>
                </a:solidFill>
                <a:ln w="9525" cap="flat">
                  <a:noFill/>
                  <a:prstDash val="solid"/>
                  <a:miter/>
                </a:ln>
              </p:spPr>
              <p:txBody>
                <a:bodyPr rtlCol="0" anchor="ctr"/>
                <a:lstStyle/>
                <a:p>
                  <a:endParaRPr lang="en-CA"/>
                </a:p>
              </p:txBody>
            </p:sp>
            <p:sp>
              <p:nvSpPr>
                <p:cNvPr id="490" name="Freeform: Shape 489">
                  <a:extLst>
                    <a:ext uri="{FF2B5EF4-FFF2-40B4-BE49-F238E27FC236}">
                      <a16:creationId xmlns:a16="http://schemas.microsoft.com/office/drawing/2014/main" id="{7FB9653D-0228-410C-AC5A-07D0419F8A61}"/>
                    </a:ext>
                  </a:extLst>
                </p:cNvPr>
                <p:cNvSpPr/>
                <p:nvPr/>
              </p:nvSpPr>
              <p:spPr>
                <a:xfrm>
                  <a:off x="2820125" y="1311287"/>
                  <a:ext cx="38434" cy="89706"/>
                </a:xfrm>
                <a:custGeom>
                  <a:avLst/>
                  <a:gdLst>
                    <a:gd name="connsiteX0" fmla="*/ 37265 w 38434"/>
                    <a:gd name="connsiteY0" fmla="*/ 23047 h 89706"/>
                    <a:gd name="connsiteX1" fmla="*/ 37265 w 38434"/>
                    <a:gd name="connsiteY1" fmla="*/ 36777 h 89706"/>
                    <a:gd name="connsiteX2" fmla="*/ 25470 w 38434"/>
                    <a:gd name="connsiteY2" fmla="*/ 36777 h 89706"/>
                    <a:gd name="connsiteX3" fmla="*/ 25470 w 38434"/>
                    <a:gd name="connsiteY3" fmla="*/ 63082 h 89706"/>
                    <a:gd name="connsiteX4" fmla="*/ 25805 w 38434"/>
                    <a:gd name="connsiteY4" fmla="*/ 72346 h 89706"/>
                    <a:gd name="connsiteX5" fmla="*/ 27368 w 38434"/>
                    <a:gd name="connsiteY5" fmla="*/ 74542 h 89706"/>
                    <a:gd name="connsiteX6" fmla="*/ 30270 w 38434"/>
                    <a:gd name="connsiteY6" fmla="*/ 75397 h 89706"/>
                    <a:gd name="connsiteX7" fmla="*/ 37190 w 38434"/>
                    <a:gd name="connsiteY7" fmla="*/ 73760 h 89706"/>
                    <a:gd name="connsiteX8" fmla="*/ 38679 w 38434"/>
                    <a:gd name="connsiteY8" fmla="*/ 87118 h 89706"/>
                    <a:gd name="connsiteX9" fmla="*/ 25061 w 38434"/>
                    <a:gd name="connsiteY9" fmla="*/ 89722 h 89706"/>
                    <a:gd name="connsiteX10" fmla="*/ 16652 w 38434"/>
                    <a:gd name="connsiteY10" fmla="*/ 88159 h 89706"/>
                    <a:gd name="connsiteX11" fmla="*/ 11146 w 38434"/>
                    <a:gd name="connsiteY11" fmla="*/ 84104 h 89706"/>
                    <a:gd name="connsiteX12" fmla="*/ 8727 w 38434"/>
                    <a:gd name="connsiteY12" fmla="*/ 77369 h 89706"/>
                    <a:gd name="connsiteX13" fmla="*/ 8169 w 38434"/>
                    <a:gd name="connsiteY13" fmla="*/ 65203 h 89706"/>
                    <a:gd name="connsiteX14" fmla="*/ 8169 w 38434"/>
                    <a:gd name="connsiteY14" fmla="*/ 36777 h 89706"/>
                    <a:gd name="connsiteX15" fmla="*/ 244 w 38434"/>
                    <a:gd name="connsiteY15" fmla="*/ 36777 h 89706"/>
                    <a:gd name="connsiteX16" fmla="*/ 244 w 38434"/>
                    <a:gd name="connsiteY16" fmla="*/ 23047 h 89706"/>
                    <a:gd name="connsiteX17" fmla="*/ 8169 w 38434"/>
                    <a:gd name="connsiteY17" fmla="*/ 23047 h 89706"/>
                    <a:gd name="connsiteX18" fmla="*/ 8169 w 38434"/>
                    <a:gd name="connsiteY18" fmla="*/ 10099 h 89706"/>
                    <a:gd name="connsiteX19" fmla="*/ 25470 w 38434"/>
                    <a:gd name="connsiteY19" fmla="*/ 16 h 89706"/>
                    <a:gd name="connsiteX20" fmla="*/ 25470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65" y="23047"/>
                      </a:moveTo>
                      <a:lnTo>
                        <a:pt x="37265" y="36777"/>
                      </a:lnTo>
                      <a:lnTo>
                        <a:pt x="25470" y="36777"/>
                      </a:lnTo>
                      <a:lnTo>
                        <a:pt x="25470" y="63082"/>
                      </a:lnTo>
                      <a:cubicBezTo>
                        <a:pt x="25470" y="68402"/>
                        <a:pt x="25582" y="71491"/>
                        <a:pt x="25805" y="72346"/>
                      </a:cubicBezTo>
                      <a:cubicBezTo>
                        <a:pt x="26028" y="73239"/>
                        <a:pt x="26549" y="73984"/>
                        <a:pt x="27368" y="74542"/>
                      </a:cubicBezTo>
                      <a:cubicBezTo>
                        <a:pt x="28149" y="75100"/>
                        <a:pt x="29117" y="75397"/>
                        <a:pt x="30270" y="75397"/>
                      </a:cubicBezTo>
                      <a:cubicBezTo>
                        <a:pt x="31870" y="75397"/>
                        <a:pt x="34177" y="74839"/>
                        <a:pt x="37190" y="73760"/>
                      </a:cubicBezTo>
                      <a:lnTo>
                        <a:pt x="38679" y="87118"/>
                      </a:lnTo>
                      <a:cubicBezTo>
                        <a:pt x="34660" y="88829"/>
                        <a:pt x="30121" y="89722"/>
                        <a:pt x="25061" y="89722"/>
                      </a:cubicBezTo>
                      <a:cubicBezTo>
                        <a:pt x="21936" y="89722"/>
                        <a:pt x="19145" y="89201"/>
                        <a:pt x="16652" y="88159"/>
                      </a:cubicBezTo>
                      <a:cubicBezTo>
                        <a:pt x="14159" y="87080"/>
                        <a:pt x="12299" y="85741"/>
                        <a:pt x="11146" y="84104"/>
                      </a:cubicBezTo>
                      <a:cubicBezTo>
                        <a:pt x="9992" y="82430"/>
                        <a:pt x="9174" y="80197"/>
                        <a:pt x="8727" y="77369"/>
                      </a:cubicBezTo>
                      <a:cubicBezTo>
                        <a:pt x="8355" y="75360"/>
                        <a:pt x="8169" y="71305"/>
                        <a:pt x="8169" y="65203"/>
                      </a:cubicBezTo>
                      <a:lnTo>
                        <a:pt x="8169" y="36777"/>
                      </a:lnTo>
                      <a:lnTo>
                        <a:pt x="244" y="36777"/>
                      </a:lnTo>
                      <a:lnTo>
                        <a:pt x="244" y="23047"/>
                      </a:lnTo>
                      <a:lnTo>
                        <a:pt x="8169" y="23047"/>
                      </a:lnTo>
                      <a:lnTo>
                        <a:pt x="8169" y="10099"/>
                      </a:lnTo>
                      <a:lnTo>
                        <a:pt x="25470" y="16"/>
                      </a:lnTo>
                      <a:lnTo>
                        <a:pt x="25470" y="23047"/>
                      </a:lnTo>
                      <a:close/>
                    </a:path>
                  </a:pathLst>
                </a:custGeom>
                <a:solidFill>
                  <a:srgbClr val="000000"/>
                </a:solidFill>
                <a:ln w="9525" cap="flat">
                  <a:noFill/>
                  <a:prstDash val="solid"/>
                  <a:miter/>
                </a:ln>
              </p:spPr>
              <p:txBody>
                <a:bodyPr rtlCol="0" anchor="ctr"/>
                <a:lstStyle/>
                <a:p>
                  <a:endParaRPr lang="en-CA"/>
                </a:p>
              </p:txBody>
            </p:sp>
            <p:sp>
              <p:nvSpPr>
                <p:cNvPr id="491" name="Freeform: Shape 490">
                  <a:extLst>
                    <a:ext uri="{FF2B5EF4-FFF2-40B4-BE49-F238E27FC236}">
                      <a16:creationId xmlns:a16="http://schemas.microsoft.com/office/drawing/2014/main" id="{F6BD7824-3115-46F4-83BC-FAA11CBE509F}"/>
                    </a:ext>
                  </a:extLst>
                </p:cNvPr>
                <p:cNvSpPr/>
                <p:nvPr/>
              </p:nvSpPr>
              <p:spPr>
                <a:xfrm>
                  <a:off x="2868397" y="1332830"/>
                  <a:ext cx="42230" cy="66675"/>
                </a:xfrm>
                <a:custGeom>
                  <a:avLst/>
                  <a:gdLst>
                    <a:gd name="connsiteX0" fmla="*/ 17475 w 42230"/>
                    <a:gd name="connsiteY0" fmla="*/ 66691 h 66675"/>
                    <a:gd name="connsiteX1" fmla="*/ 248 w 42230"/>
                    <a:gd name="connsiteY1" fmla="*/ 66691 h 66675"/>
                    <a:gd name="connsiteX2" fmla="*/ 248 w 42230"/>
                    <a:gd name="connsiteY2" fmla="*/ 1504 h 66675"/>
                    <a:gd name="connsiteX3" fmla="*/ 16247 w 42230"/>
                    <a:gd name="connsiteY3" fmla="*/ 1504 h 66675"/>
                    <a:gd name="connsiteX4" fmla="*/ 16247 w 42230"/>
                    <a:gd name="connsiteY4" fmla="*/ 10769 h 66675"/>
                    <a:gd name="connsiteX5" fmla="*/ 23651 w 42230"/>
                    <a:gd name="connsiteY5" fmla="*/ 2100 h 66675"/>
                    <a:gd name="connsiteX6" fmla="*/ 31130 w 42230"/>
                    <a:gd name="connsiteY6" fmla="*/ 16 h 66675"/>
                    <a:gd name="connsiteX7" fmla="*/ 42478 w 42230"/>
                    <a:gd name="connsiteY7" fmla="*/ 3290 h 66675"/>
                    <a:gd name="connsiteX8" fmla="*/ 37120 w 42230"/>
                    <a:gd name="connsiteY8" fmla="*/ 18322 h 66675"/>
                    <a:gd name="connsiteX9" fmla="*/ 29047 w 42230"/>
                    <a:gd name="connsiteY9" fmla="*/ 15494 h 66675"/>
                    <a:gd name="connsiteX10" fmla="*/ 22907 w 42230"/>
                    <a:gd name="connsiteY10" fmla="*/ 17503 h 66675"/>
                    <a:gd name="connsiteX11" fmla="*/ 18926 w 42230"/>
                    <a:gd name="connsiteY11" fmla="*/ 24684 h 66675"/>
                    <a:gd name="connsiteX12" fmla="*/ 1747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75" y="66691"/>
                      </a:moveTo>
                      <a:lnTo>
                        <a:pt x="248" y="66691"/>
                      </a:lnTo>
                      <a:lnTo>
                        <a:pt x="248" y="1504"/>
                      </a:lnTo>
                      <a:lnTo>
                        <a:pt x="16247" y="1504"/>
                      </a:lnTo>
                      <a:lnTo>
                        <a:pt x="16247" y="10769"/>
                      </a:lnTo>
                      <a:cubicBezTo>
                        <a:pt x="19001" y="6378"/>
                        <a:pt x="21456" y="3513"/>
                        <a:pt x="23651" y="2100"/>
                      </a:cubicBezTo>
                      <a:cubicBezTo>
                        <a:pt x="25847" y="723"/>
                        <a:pt x="28340" y="16"/>
                        <a:pt x="31130" y="16"/>
                      </a:cubicBezTo>
                      <a:cubicBezTo>
                        <a:pt x="35037" y="16"/>
                        <a:pt x="38832" y="1095"/>
                        <a:pt x="42478" y="3290"/>
                      </a:cubicBezTo>
                      <a:lnTo>
                        <a:pt x="37120" y="18322"/>
                      </a:lnTo>
                      <a:cubicBezTo>
                        <a:pt x="34218" y="16424"/>
                        <a:pt x="31539" y="15494"/>
                        <a:pt x="29047" y="15494"/>
                      </a:cubicBezTo>
                      <a:cubicBezTo>
                        <a:pt x="26628" y="15494"/>
                        <a:pt x="24582" y="16164"/>
                        <a:pt x="22907" y="17503"/>
                      </a:cubicBezTo>
                      <a:cubicBezTo>
                        <a:pt x="21196" y="18806"/>
                        <a:pt x="19894" y="21224"/>
                        <a:pt x="18926" y="24684"/>
                      </a:cubicBezTo>
                      <a:cubicBezTo>
                        <a:pt x="17959" y="28182"/>
                        <a:pt x="17475" y="35474"/>
                        <a:pt x="17475" y="46562"/>
                      </a:cubicBezTo>
                      <a:close/>
                    </a:path>
                  </a:pathLst>
                </a:custGeom>
                <a:solidFill>
                  <a:srgbClr val="000000"/>
                </a:solidFill>
                <a:ln w="9525" cap="flat">
                  <a:noFill/>
                  <a:prstDash val="solid"/>
                  <a:miter/>
                </a:ln>
              </p:spPr>
              <p:txBody>
                <a:bodyPr rtlCol="0" anchor="ctr"/>
                <a:lstStyle/>
                <a:p>
                  <a:endParaRPr lang="en-CA"/>
                </a:p>
              </p:txBody>
            </p:sp>
            <p:sp>
              <p:nvSpPr>
                <p:cNvPr id="492" name="Freeform: Shape 491">
                  <a:extLst>
                    <a:ext uri="{FF2B5EF4-FFF2-40B4-BE49-F238E27FC236}">
                      <a16:creationId xmlns:a16="http://schemas.microsoft.com/office/drawing/2014/main" id="{48AB7B87-DDFA-4B52-9EA8-5EEB9121FB92}"/>
                    </a:ext>
                  </a:extLst>
                </p:cNvPr>
                <p:cNvSpPr/>
                <p:nvPr/>
              </p:nvSpPr>
              <p:spPr>
                <a:xfrm>
                  <a:off x="2913011" y="1332830"/>
                  <a:ext cx="60925" cy="68163"/>
                </a:xfrm>
                <a:custGeom>
                  <a:avLst/>
                  <a:gdLst>
                    <a:gd name="connsiteX0" fmla="*/ 43042 w 60925"/>
                    <a:gd name="connsiteY0" fmla="*/ 45929 h 68163"/>
                    <a:gd name="connsiteX1" fmla="*/ 60231 w 60925"/>
                    <a:gd name="connsiteY1" fmla="*/ 48832 h 68163"/>
                    <a:gd name="connsiteX2" fmla="*/ 49776 w 60925"/>
                    <a:gd name="connsiteY2" fmla="*/ 63231 h 68163"/>
                    <a:gd name="connsiteX3" fmla="*/ 31879 w 60925"/>
                    <a:gd name="connsiteY3" fmla="*/ 68179 h 68163"/>
                    <a:gd name="connsiteX4" fmla="*/ 6690 w 60925"/>
                    <a:gd name="connsiteY4" fmla="*/ 57054 h 68163"/>
                    <a:gd name="connsiteX5" fmla="*/ 253 w 60925"/>
                    <a:gd name="connsiteY5" fmla="*/ 34581 h 68163"/>
                    <a:gd name="connsiteX6" fmla="*/ 8737 w 60925"/>
                    <a:gd name="connsiteY6" fmla="*/ 9206 h 68163"/>
                    <a:gd name="connsiteX7" fmla="*/ 30168 w 60925"/>
                    <a:gd name="connsiteY7" fmla="*/ 16 h 68163"/>
                    <a:gd name="connsiteX8" fmla="*/ 53125 w 60925"/>
                    <a:gd name="connsiteY8" fmla="*/ 9615 h 68163"/>
                    <a:gd name="connsiteX9" fmla="*/ 61161 w 60925"/>
                    <a:gd name="connsiteY9" fmla="*/ 39083 h 68163"/>
                    <a:gd name="connsiteX10" fmla="*/ 17927 w 60925"/>
                    <a:gd name="connsiteY10" fmla="*/ 39083 h 68163"/>
                    <a:gd name="connsiteX11" fmla="*/ 22131 w 60925"/>
                    <a:gd name="connsiteY11" fmla="*/ 50990 h 68163"/>
                    <a:gd name="connsiteX12" fmla="*/ 32065 w 60925"/>
                    <a:gd name="connsiteY12" fmla="*/ 55268 h 68163"/>
                    <a:gd name="connsiteX13" fmla="*/ 38874 w 60925"/>
                    <a:gd name="connsiteY13" fmla="*/ 53073 h 68163"/>
                    <a:gd name="connsiteX14" fmla="*/ 43042 w 60925"/>
                    <a:gd name="connsiteY14" fmla="*/ 45929 h 68163"/>
                    <a:gd name="connsiteX15" fmla="*/ 44046 w 60925"/>
                    <a:gd name="connsiteY15" fmla="*/ 28517 h 68163"/>
                    <a:gd name="connsiteX16" fmla="*/ 40177 w 60925"/>
                    <a:gd name="connsiteY16" fmla="*/ 17131 h 68163"/>
                    <a:gd name="connsiteX17" fmla="*/ 31210 w 60925"/>
                    <a:gd name="connsiteY17" fmla="*/ 13224 h 68163"/>
                    <a:gd name="connsiteX18" fmla="*/ 21871 w 60925"/>
                    <a:gd name="connsiteY18" fmla="*/ 17317 h 68163"/>
                    <a:gd name="connsiteX19" fmla="*/ 18262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42" y="45929"/>
                      </a:moveTo>
                      <a:lnTo>
                        <a:pt x="60231" y="48832"/>
                      </a:lnTo>
                      <a:cubicBezTo>
                        <a:pt x="58036" y="55120"/>
                        <a:pt x="54538" y="59919"/>
                        <a:pt x="49776" y="63231"/>
                      </a:cubicBezTo>
                      <a:cubicBezTo>
                        <a:pt x="45013" y="66505"/>
                        <a:pt x="39023" y="68179"/>
                        <a:pt x="31879" y="68179"/>
                      </a:cubicBezTo>
                      <a:cubicBezTo>
                        <a:pt x="20531" y="68179"/>
                        <a:pt x="12160" y="64459"/>
                        <a:pt x="6690" y="57054"/>
                      </a:cubicBezTo>
                      <a:cubicBezTo>
                        <a:pt x="2411" y="51101"/>
                        <a:pt x="253" y="43623"/>
                        <a:pt x="253" y="34581"/>
                      </a:cubicBezTo>
                      <a:cubicBezTo>
                        <a:pt x="253" y="23791"/>
                        <a:pt x="3081" y="15308"/>
                        <a:pt x="8737" y="9206"/>
                      </a:cubicBezTo>
                      <a:cubicBezTo>
                        <a:pt x="14392" y="3067"/>
                        <a:pt x="21536" y="16"/>
                        <a:pt x="30168" y="16"/>
                      </a:cubicBezTo>
                      <a:cubicBezTo>
                        <a:pt x="39842" y="16"/>
                        <a:pt x="47506" y="3216"/>
                        <a:pt x="53125" y="9615"/>
                      </a:cubicBezTo>
                      <a:cubicBezTo>
                        <a:pt x="58743" y="16015"/>
                        <a:pt x="61422" y="25838"/>
                        <a:pt x="61161" y="39083"/>
                      </a:cubicBezTo>
                      <a:lnTo>
                        <a:pt x="17927" y="39083"/>
                      </a:lnTo>
                      <a:cubicBezTo>
                        <a:pt x="18076" y="44181"/>
                        <a:pt x="19452" y="48162"/>
                        <a:pt x="22131" y="50990"/>
                      </a:cubicBezTo>
                      <a:cubicBezTo>
                        <a:pt x="24773" y="53854"/>
                        <a:pt x="28084" y="55268"/>
                        <a:pt x="32065" y="55268"/>
                      </a:cubicBezTo>
                      <a:cubicBezTo>
                        <a:pt x="34782" y="55268"/>
                        <a:pt x="37051" y="54524"/>
                        <a:pt x="38874" y="53073"/>
                      </a:cubicBezTo>
                      <a:cubicBezTo>
                        <a:pt x="40735" y="51585"/>
                        <a:pt x="42111" y="49204"/>
                        <a:pt x="43042" y="45929"/>
                      </a:cubicBezTo>
                      <a:moveTo>
                        <a:pt x="44046" y="28517"/>
                      </a:moveTo>
                      <a:cubicBezTo>
                        <a:pt x="43897" y="23531"/>
                        <a:pt x="42632" y="19698"/>
                        <a:pt x="40177" y="17131"/>
                      </a:cubicBezTo>
                      <a:cubicBezTo>
                        <a:pt x="37721" y="14527"/>
                        <a:pt x="34707" y="13224"/>
                        <a:pt x="31210" y="13224"/>
                      </a:cubicBezTo>
                      <a:cubicBezTo>
                        <a:pt x="27452" y="13224"/>
                        <a:pt x="24326" y="14601"/>
                        <a:pt x="21871" y="17317"/>
                      </a:cubicBezTo>
                      <a:cubicBezTo>
                        <a:pt x="19415" y="20071"/>
                        <a:pt x="18224" y="23791"/>
                        <a:pt x="18262" y="28517"/>
                      </a:cubicBezTo>
                      <a:close/>
                    </a:path>
                  </a:pathLst>
                </a:custGeom>
                <a:solidFill>
                  <a:srgbClr val="000000"/>
                </a:solidFill>
                <a:ln w="9525" cap="flat">
                  <a:noFill/>
                  <a:prstDash val="solid"/>
                  <a:miter/>
                </a:ln>
              </p:spPr>
              <p:txBody>
                <a:bodyPr rtlCol="0" anchor="ctr"/>
                <a:lstStyle/>
                <a:p>
                  <a:endParaRPr lang="en-CA"/>
                </a:p>
              </p:txBody>
            </p:sp>
            <p:sp>
              <p:nvSpPr>
                <p:cNvPr id="493" name="Freeform: Shape 492">
                  <a:extLst>
                    <a:ext uri="{FF2B5EF4-FFF2-40B4-BE49-F238E27FC236}">
                      <a16:creationId xmlns:a16="http://schemas.microsoft.com/office/drawing/2014/main" id="{58597875-FDA1-4D18-B11E-7433CD6339B3}"/>
                    </a:ext>
                  </a:extLst>
                </p:cNvPr>
                <p:cNvSpPr/>
                <p:nvPr/>
              </p:nvSpPr>
              <p:spPr>
                <a:xfrm>
                  <a:off x="2983418" y="1332830"/>
                  <a:ext cx="61242" cy="68163"/>
                </a:xfrm>
                <a:custGeom>
                  <a:avLst/>
                  <a:gdLst>
                    <a:gd name="connsiteX0" fmla="*/ 17711 w 61242"/>
                    <a:gd name="connsiteY0" fmla="*/ 21373 h 68163"/>
                    <a:gd name="connsiteX1" fmla="*/ 2047 w 61242"/>
                    <a:gd name="connsiteY1" fmla="*/ 18545 h 68163"/>
                    <a:gd name="connsiteX2" fmla="*/ 11125 w 61242"/>
                    <a:gd name="connsiteY2" fmla="*/ 4555 h 68163"/>
                    <a:gd name="connsiteX3" fmla="*/ 30287 w 61242"/>
                    <a:gd name="connsiteY3" fmla="*/ 16 h 68163"/>
                    <a:gd name="connsiteX4" fmla="*/ 47476 w 61242"/>
                    <a:gd name="connsiteY4" fmla="*/ 2769 h 68163"/>
                    <a:gd name="connsiteX5" fmla="*/ 55439 w 61242"/>
                    <a:gd name="connsiteY5" fmla="*/ 9690 h 68163"/>
                    <a:gd name="connsiteX6" fmla="*/ 57746 w 61242"/>
                    <a:gd name="connsiteY6" fmla="*/ 25131 h 68163"/>
                    <a:gd name="connsiteX7" fmla="*/ 57560 w 61242"/>
                    <a:gd name="connsiteY7" fmla="*/ 45260 h 68163"/>
                    <a:gd name="connsiteX8" fmla="*/ 58378 w 61242"/>
                    <a:gd name="connsiteY8" fmla="*/ 57947 h 68163"/>
                    <a:gd name="connsiteX9" fmla="*/ 61504 w 61242"/>
                    <a:gd name="connsiteY9" fmla="*/ 66691 h 68163"/>
                    <a:gd name="connsiteX10" fmla="*/ 44426 w 61242"/>
                    <a:gd name="connsiteY10" fmla="*/ 66691 h 68163"/>
                    <a:gd name="connsiteX11" fmla="*/ 42751 w 61242"/>
                    <a:gd name="connsiteY11" fmla="*/ 61594 h 68163"/>
                    <a:gd name="connsiteX12" fmla="*/ 42156 w 61242"/>
                    <a:gd name="connsiteY12" fmla="*/ 59584 h 68163"/>
                    <a:gd name="connsiteX13" fmla="*/ 32705 w 61242"/>
                    <a:gd name="connsiteY13" fmla="*/ 66021 h 68163"/>
                    <a:gd name="connsiteX14" fmla="*/ 21952 w 61242"/>
                    <a:gd name="connsiteY14" fmla="*/ 68179 h 68163"/>
                    <a:gd name="connsiteX15" fmla="*/ 6065 w 61242"/>
                    <a:gd name="connsiteY15" fmla="*/ 62710 h 68163"/>
                    <a:gd name="connsiteX16" fmla="*/ 261 w 61242"/>
                    <a:gd name="connsiteY16" fmla="*/ 48906 h 68163"/>
                    <a:gd name="connsiteX17" fmla="*/ 2902 w 61242"/>
                    <a:gd name="connsiteY17" fmla="*/ 39046 h 68163"/>
                    <a:gd name="connsiteX18" fmla="*/ 10307 w 61242"/>
                    <a:gd name="connsiteY18" fmla="*/ 32386 h 68163"/>
                    <a:gd name="connsiteX19" fmla="*/ 24036 w 61242"/>
                    <a:gd name="connsiteY19" fmla="*/ 28368 h 68163"/>
                    <a:gd name="connsiteX20" fmla="*/ 40779 w 61242"/>
                    <a:gd name="connsiteY20" fmla="*/ 24163 h 68163"/>
                    <a:gd name="connsiteX21" fmla="*/ 40779 w 61242"/>
                    <a:gd name="connsiteY21" fmla="*/ 22415 h 68163"/>
                    <a:gd name="connsiteX22" fmla="*/ 38324 w 61242"/>
                    <a:gd name="connsiteY22" fmla="*/ 15345 h 68163"/>
                    <a:gd name="connsiteX23" fmla="*/ 29059 w 61242"/>
                    <a:gd name="connsiteY23" fmla="*/ 13224 h 68163"/>
                    <a:gd name="connsiteX24" fmla="*/ 21878 w 61242"/>
                    <a:gd name="connsiteY24" fmla="*/ 15048 h 68163"/>
                    <a:gd name="connsiteX25" fmla="*/ 17711 w 61242"/>
                    <a:gd name="connsiteY25" fmla="*/ 21373 h 68163"/>
                    <a:gd name="connsiteX26" fmla="*/ 40779 w 61242"/>
                    <a:gd name="connsiteY26" fmla="*/ 35363 h 68163"/>
                    <a:gd name="connsiteX27" fmla="*/ 30287 w 61242"/>
                    <a:gd name="connsiteY27" fmla="*/ 38004 h 68163"/>
                    <a:gd name="connsiteX28" fmla="*/ 20911 w 61242"/>
                    <a:gd name="connsiteY28" fmla="*/ 41018 h 68163"/>
                    <a:gd name="connsiteX29" fmla="*/ 17525 w 61242"/>
                    <a:gd name="connsiteY29" fmla="*/ 47120 h 68163"/>
                    <a:gd name="connsiteX30" fmla="*/ 20241 w 61242"/>
                    <a:gd name="connsiteY30" fmla="*/ 53371 h 68163"/>
                    <a:gd name="connsiteX31" fmla="*/ 27124 w 61242"/>
                    <a:gd name="connsiteY31" fmla="*/ 56013 h 68163"/>
                    <a:gd name="connsiteX32" fmla="*/ 36017 w 61242"/>
                    <a:gd name="connsiteY32" fmla="*/ 52924 h 68163"/>
                    <a:gd name="connsiteX33" fmla="*/ 40109 w 61242"/>
                    <a:gd name="connsiteY33" fmla="*/ 47232 h 68163"/>
                    <a:gd name="connsiteX34" fmla="*/ 40779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11" y="21373"/>
                      </a:moveTo>
                      <a:lnTo>
                        <a:pt x="2047" y="18545"/>
                      </a:lnTo>
                      <a:cubicBezTo>
                        <a:pt x="3833" y="12257"/>
                        <a:pt x="6846" y="7606"/>
                        <a:pt x="11125" y="4555"/>
                      </a:cubicBezTo>
                      <a:cubicBezTo>
                        <a:pt x="15441" y="1541"/>
                        <a:pt x="21841" y="16"/>
                        <a:pt x="30287" y="16"/>
                      </a:cubicBezTo>
                      <a:cubicBezTo>
                        <a:pt x="37989" y="16"/>
                        <a:pt x="43719" y="946"/>
                        <a:pt x="47476" y="2769"/>
                      </a:cubicBezTo>
                      <a:cubicBezTo>
                        <a:pt x="51234" y="4555"/>
                        <a:pt x="53913" y="6899"/>
                        <a:pt x="55439" y="9690"/>
                      </a:cubicBezTo>
                      <a:cubicBezTo>
                        <a:pt x="56964" y="12480"/>
                        <a:pt x="57746" y="17652"/>
                        <a:pt x="57746" y="25131"/>
                      </a:cubicBezTo>
                      <a:lnTo>
                        <a:pt x="57560" y="45260"/>
                      </a:lnTo>
                      <a:cubicBezTo>
                        <a:pt x="57560" y="50990"/>
                        <a:pt x="57820" y="55231"/>
                        <a:pt x="58378" y="57947"/>
                      </a:cubicBezTo>
                      <a:cubicBezTo>
                        <a:pt x="58936" y="60663"/>
                        <a:pt x="59978" y="63566"/>
                        <a:pt x="61504" y="66691"/>
                      </a:cubicBezTo>
                      <a:lnTo>
                        <a:pt x="44426" y="66691"/>
                      </a:lnTo>
                      <a:cubicBezTo>
                        <a:pt x="43979" y="65538"/>
                        <a:pt x="43421" y="63863"/>
                        <a:pt x="42751" y="61594"/>
                      </a:cubicBezTo>
                      <a:cubicBezTo>
                        <a:pt x="42491" y="60589"/>
                        <a:pt x="42268" y="59882"/>
                        <a:pt x="42156" y="59584"/>
                      </a:cubicBezTo>
                      <a:cubicBezTo>
                        <a:pt x="39216" y="62449"/>
                        <a:pt x="36054" y="64570"/>
                        <a:pt x="32705" y="66021"/>
                      </a:cubicBezTo>
                      <a:cubicBezTo>
                        <a:pt x="29319" y="67435"/>
                        <a:pt x="25748" y="68179"/>
                        <a:pt x="21952" y="68179"/>
                      </a:cubicBezTo>
                      <a:cubicBezTo>
                        <a:pt x="15218" y="68179"/>
                        <a:pt x="9935" y="66356"/>
                        <a:pt x="6065" y="62710"/>
                      </a:cubicBezTo>
                      <a:cubicBezTo>
                        <a:pt x="2196" y="59063"/>
                        <a:pt x="261" y="54450"/>
                        <a:pt x="261" y="48906"/>
                      </a:cubicBezTo>
                      <a:cubicBezTo>
                        <a:pt x="261" y="45185"/>
                        <a:pt x="1154" y="41911"/>
                        <a:pt x="2902" y="39046"/>
                      </a:cubicBezTo>
                      <a:cubicBezTo>
                        <a:pt x="4688" y="36144"/>
                        <a:pt x="7144" y="33949"/>
                        <a:pt x="10307" y="32386"/>
                      </a:cubicBezTo>
                      <a:cubicBezTo>
                        <a:pt x="13469" y="30861"/>
                        <a:pt x="18046" y="29521"/>
                        <a:pt x="24036" y="28368"/>
                      </a:cubicBezTo>
                      <a:cubicBezTo>
                        <a:pt x="32110" y="26879"/>
                        <a:pt x="37691" y="25466"/>
                        <a:pt x="40779" y="24163"/>
                      </a:cubicBezTo>
                      <a:lnTo>
                        <a:pt x="40779" y="22415"/>
                      </a:lnTo>
                      <a:cubicBezTo>
                        <a:pt x="40779" y="19103"/>
                        <a:pt x="39961" y="16759"/>
                        <a:pt x="38324" y="15345"/>
                      </a:cubicBezTo>
                      <a:cubicBezTo>
                        <a:pt x="36686" y="13931"/>
                        <a:pt x="33598" y="13224"/>
                        <a:pt x="29059" y="13224"/>
                      </a:cubicBezTo>
                      <a:cubicBezTo>
                        <a:pt x="26008" y="13224"/>
                        <a:pt x="23590" y="13820"/>
                        <a:pt x="21878" y="15048"/>
                      </a:cubicBezTo>
                      <a:cubicBezTo>
                        <a:pt x="20166" y="16238"/>
                        <a:pt x="18790" y="18359"/>
                        <a:pt x="17711" y="21373"/>
                      </a:cubicBezTo>
                      <a:moveTo>
                        <a:pt x="40779" y="35363"/>
                      </a:moveTo>
                      <a:cubicBezTo>
                        <a:pt x="38584" y="36107"/>
                        <a:pt x="35087" y="37000"/>
                        <a:pt x="30287" y="38004"/>
                      </a:cubicBezTo>
                      <a:cubicBezTo>
                        <a:pt x="25524" y="39046"/>
                        <a:pt x="22362" y="40051"/>
                        <a:pt x="20911" y="41018"/>
                      </a:cubicBezTo>
                      <a:cubicBezTo>
                        <a:pt x="18641" y="42618"/>
                        <a:pt x="17525" y="44664"/>
                        <a:pt x="17525" y="47120"/>
                      </a:cubicBezTo>
                      <a:cubicBezTo>
                        <a:pt x="17525" y="49539"/>
                        <a:pt x="18418" y="51622"/>
                        <a:pt x="20241" y="53371"/>
                      </a:cubicBezTo>
                      <a:cubicBezTo>
                        <a:pt x="22027" y="55120"/>
                        <a:pt x="24334" y="56013"/>
                        <a:pt x="27124" y="56013"/>
                      </a:cubicBezTo>
                      <a:cubicBezTo>
                        <a:pt x="30212" y="56013"/>
                        <a:pt x="33189" y="54971"/>
                        <a:pt x="36017" y="52924"/>
                      </a:cubicBezTo>
                      <a:cubicBezTo>
                        <a:pt x="38100" y="51399"/>
                        <a:pt x="39477" y="49464"/>
                        <a:pt x="40109" y="47232"/>
                      </a:cubicBezTo>
                      <a:cubicBezTo>
                        <a:pt x="40556" y="45743"/>
                        <a:pt x="40779" y="42953"/>
                        <a:pt x="40779" y="38823"/>
                      </a:cubicBezTo>
                      <a:close/>
                    </a:path>
                  </a:pathLst>
                </a:custGeom>
                <a:solidFill>
                  <a:srgbClr val="000000"/>
                </a:solidFill>
                <a:ln w="9525" cap="flat">
                  <a:noFill/>
                  <a:prstDash val="solid"/>
                  <a:miter/>
                </a:ln>
              </p:spPr>
              <p:txBody>
                <a:bodyPr rtlCol="0" anchor="ctr"/>
                <a:lstStyle/>
                <a:p>
                  <a:endParaRPr lang="en-CA"/>
                </a:p>
              </p:txBody>
            </p:sp>
            <p:sp>
              <p:nvSpPr>
                <p:cNvPr id="494" name="Freeform: Shape 493">
                  <a:extLst>
                    <a:ext uri="{FF2B5EF4-FFF2-40B4-BE49-F238E27FC236}">
                      <a16:creationId xmlns:a16="http://schemas.microsoft.com/office/drawing/2014/main" id="{0061096E-3088-4457-BA92-F9A8E27F9D34}"/>
                    </a:ext>
                  </a:extLst>
                </p:cNvPr>
                <p:cNvSpPr/>
                <p:nvPr/>
              </p:nvSpPr>
              <p:spPr>
                <a:xfrm>
                  <a:off x="3050773" y="1311287"/>
                  <a:ext cx="38434" cy="89706"/>
                </a:xfrm>
                <a:custGeom>
                  <a:avLst/>
                  <a:gdLst>
                    <a:gd name="connsiteX0" fmla="*/ 37289 w 38434"/>
                    <a:gd name="connsiteY0" fmla="*/ 23047 h 89706"/>
                    <a:gd name="connsiteX1" fmla="*/ 37289 w 38434"/>
                    <a:gd name="connsiteY1" fmla="*/ 36777 h 89706"/>
                    <a:gd name="connsiteX2" fmla="*/ 25494 w 38434"/>
                    <a:gd name="connsiteY2" fmla="*/ 36777 h 89706"/>
                    <a:gd name="connsiteX3" fmla="*/ 25494 w 38434"/>
                    <a:gd name="connsiteY3" fmla="*/ 63082 h 89706"/>
                    <a:gd name="connsiteX4" fmla="*/ 25829 w 38434"/>
                    <a:gd name="connsiteY4" fmla="*/ 72346 h 89706"/>
                    <a:gd name="connsiteX5" fmla="*/ 27392 w 38434"/>
                    <a:gd name="connsiteY5" fmla="*/ 74542 h 89706"/>
                    <a:gd name="connsiteX6" fmla="*/ 30294 w 38434"/>
                    <a:gd name="connsiteY6" fmla="*/ 75397 h 89706"/>
                    <a:gd name="connsiteX7" fmla="*/ 37215 w 38434"/>
                    <a:gd name="connsiteY7" fmla="*/ 73760 h 89706"/>
                    <a:gd name="connsiteX8" fmla="*/ 38703 w 38434"/>
                    <a:gd name="connsiteY8" fmla="*/ 87118 h 89706"/>
                    <a:gd name="connsiteX9" fmla="*/ 25085 w 38434"/>
                    <a:gd name="connsiteY9" fmla="*/ 89722 h 89706"/>
                    <a:gd name="connsiteX10" fmla="*/ 16676 w 38434"/>
                    <a:gd name="connsiteY10" fmla="*/ 88159 h 89706"/>
                    <a:gd name="connsiteX11" fmla="*/ 11170 w 38434"/>
                    <a:gd name="connsiteY11" fmla="*/ 84104 h 89706"/>
                    <a:gd name="connsiteX12" fmla="*/ 8751 w 38434"/>
                    <a:gd name="connsiteY12" fmla="*/ 77369 h 89706"/>
                    <a:gd name="connsiteX13" fmla="*/ 8193 w 38434"/>
                    <a:gd name="connsiteY13" fmla="*/ 65203 h 89706"/>
                    <a:gd name="connsiteX14" fmla="*/ 8193 w 38434"/>
                    <a:gd name="connsiteY14" fmla="*/ 36777 h 89706"/>
                    <a:gd name="connsiteX15" fmla="*/ 268 w 38434"/>
                    <a:gd name="connsiteY15" fmla="*/ 36777 h 89706"/>
                    <a:gd name="connsiteX16" fmla="*/ 268 w 38434"/>
                    <a:gd name="connsiteY16" fmla="*/ 23047 h 89706"/>
                    <a:gd name="connsiteX17" fmla="*/ 8193 w 38434"/>
                    <a:gd name="connsiteY17" fmla="*/ 23047 h 89706"/>
                    <a:gd name="connsiteX18" fmla="*/ 8193 w 38434"/>
                    <a:gd name="connsiteY18" fmla="*/ 10099 h 89706"/>
                    <a:gd name="connsiteX19" fmla="*/ 25494 w 38434"/>
                    <a:gd name="connsiteY19" fmla="*/ 16 h 89706"/>
                    <a:gd name="connsiteX20" fmla="*/ 25494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89" y="23047"/>
                      </a:moveTo>
                      <a:lnTo>
                        <a:pt x="37289" y="36777"/>
                      </a:lnTo>
                      <a:lnTo>
                        <a:pt x="25494" y="36777"/>
                      </a:lnTo>
                      <a:lnTo>
                        <a:pt x="25494" y="63082"/>
                      </a:lnTo>
                      <a:cubicBezTo>
                        <a:pt x="25494" y="68402"/>
                        <a:pt x="25606" y="71491"/>
                        <a:pt x="25829" y="72346"/>
                      </a:cubicBezTo>
                      <a:cubicBezTo>
                        <a:pt x="26053" y="73239"/>
                        <a:pt x="26573" y="73984"/>
                        <a:pt x="27392" y="74542"/>
                      </a:cubicBezTo>
                      <a:cubicBezTo>
                        <a:pt x="28173" y="75100"/>
                        <a:pt x="29141" y="75397"/>
                        <a:pt x="30294" y="75397"/>
                      </a:cubicBezTo>
                      <a:cubicBezTo>
                        <a:pt x="31894" y="75397"/>
                        <a:pt x="34201" y="74839"/>
                        <a:pt x="37215" y="73760"/>
                      </a:cubicBezTo>
                      <a:lnTo>
                        <a:pt x="38703" y="87118"/>
                      </a:lnTo>
                      <a:cubicBezTo>
                        <a:pt x="34685" y="88829"/>
                        <a:pt x="30145" y="89722"/>
                        <a:pt x="25085" y="89722"/>
                      </a:cubicBezTo>
                      <a:cubicBezTo>
                        <a:pt x="21960" y="89722"/>
                        <a:pt x="19169" y="89201"/>
                        <a:pt x="16676" y="88159"/>
                      </a:cubicBezTo>
                      <a:cubicBezTo>
                        <a:pt x="14184" y="87080"/>
                        <a:pt x="12323" y="85741"/>
                        <a:pt x="11170" y="84104"/>
                      </a:cubicBezTo>
                      <a:cubicBezTo>
                        <a:pt x="10016" y="82430"/>
                        <a:pt x="9198" y="80197"/>
                        <a:pt x="8751" y="77369"/>
                      </a:cubicBezTo>
                      <a:cubicBezTo>
                        <a:pt x="8379" y="75360"/>
                        <a:pt x="8193" y="71305"/>
                        <a:pt x="8193" y="65203"/>
                      </a:cubicBezTo>
                      <a:lnTo>
                        <a:pt x="8193" y="36777"/>
                      </a:lnTo>
                      <a:lnTo>
                        <a:pt x="268" y="36777"/>
                      </a:lnTo>
                      <a:lnTo>
                        <a:pt x="268" y="23047"/>
                      </a:lnTo>
                      <a:lnTo>
                        <a:pt x="8193" y="23047"/>
                      </a:lnTo>
                      <a:lnTo>
                        <a:pt x="8193" y="10099"/>
                      </a:lnTo>
                      <a:lnTo>
                        <a:pt x="25494" y="16"/>
                      </a:lnTo>
                      <a:lnTo>
                        <a:pt x="25494" y="23047"/>
                      </a:lnTo>
                      <a:close/>
                    </a:path>
                  </a:pathLst>
                </a:custGeom>
                <a:solidFill>
                  <a:srgbClr val="000000"/>
                </a:solidFill>
                <a:ln w="9525" cap="flat">
                  <a:noFill/>
                  <a:prstDash val="solid"/>
                  <a:miter/>
                </a:ln>
              </p:spPr>
              <p:txBody>
                <a:bodyPr rtlCol="0" anchor="ctr"/>
                <a:lstStyle/>
                <a:p>
                  <a:endParaRPr lang="en-CA"/>
                </a:p>
              </p:txBody>
            </p:sp>
            <p:sp>
              <p:nvSpPr>
                <p:cNvPr id="495" name="Freeform: Shape 494">
                  <a:extLst>
                    <a:ext uri="{FF2B5EF4-FFF2-40B4-BE49-F238E27FC236}">
                      <a16:creationId xmlns:a16="http://schemas.microsoft.com/office/drawing/2014/main" id="{CC212442-DEF1-47AE-9DF4-91B614BD574A}"/>
                    </a:ext>
                  </a:extLst>
                </p:cNvPr>
                <p:cNvSpPr/>
                <p:nvPr/>
              </p:nvSpPr>
              <p:spPr>
                <a:xfrm>
                  <a:off x="3098487" y="1332830"/>
                  <a:ext cx="95882" cy="66675"/>
                </a:xfrm>
                <a:custGeom>
                  <a:avLst/>
                  <a:gdLst>
                    <a:gd name="connsiteX0" fmla="*/ 272 w 95882"/>
                    <a:gd name="connsiteY0" fmla="*/ 1504 h 66675"/>
                    <a:gd name="connsiteX1" fmla="*/ 16160 w 95882"/>
                    <a:gd name="connsiteY1" fmla="*/ 1504 h 66675"/>
                    <a:gd name="connsiteX2" fmla="*/ 16160 w 95882"/>
                    <a:gd name="connsiteY2" fmla="*/ 10397 h 66675"/>
                    <a:gd name="connsiteX3" fmla="*/ 36475 w 95882"/>
                    <a:gd name="connsiteY3" fmla="*/ 16 h 66675"/>
                    <a:gd name="connsiteX4" fmla="*/ 47339 w 95882"/>
                    <a:gd name="connsiteY4" fmla="*/ 2583 h 66675"/>
                    <a:gd name="connsiteX5" fmla="*/ 54892 w 95882"/>
                    <a:gd name="connsiteY5" fmla="*/ 10397 h 66675"/>
                    <a:gd name="connsiteX6" fmla="*/ 64194 w 95882"/>
                    <a:gd name="connsiteY6" fmla="*/ 2583 h 66675"/>
                    <a:gd name="connsiteX7" fmla="*/ 74798 w 95882"/>
                    <a:gd name="connsiteY7" fmla="*/ 16 h 66675"/>
                    <a:gd name="connsiteX8" fmla="*/ 86965 w 95882"/>
                    <a:gd name="connsiteY8" fmla="*/ 2918 h 66675"/>
                    <a:gd name="connsiteX9" fmla="*/ 94369 w 95882"/>
                    <a:gd name="connsiteY9" fmla="*/ 11513 h 66675"/>
                    <a:gd name="connsiteX10" fmla="*/ 96155 w 95882"/>
                    <a:gd name="connsiteY10" fmla="*/ 25019 h 66675"/>
                    <a:gd name="connsiteX11" fmla="*/ 96155 w 95882"/>
                    <a:gd name="connsiteY11" fmla="*/ 66691 h 66675"/>
                    <a:gd name="connsiteX12" fmla="*/ 78928 w 95882"/>
                    <a:gd name="connsiteY12" fmla="*/ 66691 h 66675"/>
                    <a:gd name="connsiteX13" fmla="*/ 78928 w 95882"/>
                    <a:gd name="connsiteY13" fmla="*/ 29410 h 66675"/>
                    <a:gd name="connsiteX14" fmla="*/ 77142 w 95882"/>
                    <a:gd name="connsiteY14" fmla="*/ 16908 h 66675"/>
                    <a:gd name="connsiteX15" fmla="*/ 69775 w 95882"/>
                    <a:gd name="connsiteY15" fmla="*/ 13224 h 66675"/>
                    <a:gd name="connsiteX16" fmla="*/ 62966 w 95882"/>
                    <a:gd name="connsiteY16" fmla="*/ 15420 h 66675"/>
                    <a:gd name="connsiteX17" fmla="*/ 58353 w 95882"/>
                    <a:gd name="connsiteY17" fmla="*/ 21894 h 66675"/>
                    <a:gd name="connsiteX18" fmla="*/ 56939 w 95882"/>
                    <a:gd name="connsiteY18" fmla="*/ 35363 h 66675"/>
                    <a:gd name="connsiteX19" fmla="*/ 56939 w 95882"/>
                    <a:gd name="connsiteY19" fmla="*/ 66691 h 66675"/>
                    <a:gd name="connsiteX20" fmla="*/ 39675 w 95882"/>
                    <a:gd name="connsiteY20" fmla="*/ 66691 h 66675"/>
                    <a:gd name="connsiteX21" fmla="*/ 39675 w 95882"/>
                    <a:gd name="connsiteY21" fmla="*/ 30972 h 66675"/>
                    <a:gd name="connsiteX22" fmla="*/ 38745 w 95882"/>
                    <a:gd name="connsiteY22" fmla="*/ 18694 h 66675"/>
                    <a:gd name="connsiteX23" fmla="*/ 35917 w 95882"/>
                    <a:gd name="connsiteY23" fmla="*/ 14564 h 66675"/>
                    <a:gd name="connsiteX24" fmla="*/ 30671 w 95882"/>
                    <a:gd name="connsiteY24" fmla="*/ 13224 h 66675"/>
                    <a:gd name="connsiteX25" fmla="*/ 23490 w 95882"/>
                    <a:gd name="connsiteY25" fmla="*/ 15382 h 66675"/>
                    <a:gd name="connsiteX26" fmla="*/ 18913 w 95882"/>
                    <a:gd name="connsiteY26" fmla="*/ 21559 h 66675"/>
                    <a:gd name="connsiteX27" fmla="*/ 17537 w 95882"/>
                    <a:gd name="connsiteY27" fmla="*/ 35028 h 66675"/>
                    <a:gd name="connsiteX28" fmla="*/ 17537 w 95882"/>
                    <a:gd name="connsiteY28" fmla="*/ 66691 h 66675"/>
                    <a:gd name="connsiteX29" fmla="*/ 272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272" y="1504"/>
                      </a:moveTo>
                      <a:lnTo>
                        <a:pt x="16160" y="1504"/>
                      </a:lnTo>
                      <a:lnTo>
                        <a:pt x="16160" y="10397"/>
                      </a:lnTo>
                      <a:cubicBezTo>
                        <a:pt x="21853" y="3476"/>
                        <a:pt x="28624" y="16"/>
                        <a:pt x="36475" y="16"/>
                      </a:cubicBezTo>
                      <a:cubicBezTo>
                        <a:pt x="40679" y="16"/>
                        <a:pt x="44288" y="872"/>
                        <a:pt x="47339" y="2583"/>
                      </a:cubicBezTo>
                      <a:cubicBezTo>
                        <a:pt x="50428" y="4332"/>
                        <a:pt x="52958" y="6899"/>
                        <a:pt x="54892" y="10397"/>
                      </a:cubicBezTo>
                      <a:cubicBezTo>
                        <a:pt x="57757" y="6899"/>
                        <a:pt x="60846" y="4332"/>
                        <a:pt x="64194" y="2583"/>
                      </a:cubicBezTo>
                      <a:cubicBezTo>
                        <a:pt x="67506" y="872"/>
                        <a:pt x="71040" y="16"/>
                        <a:pt x="74798" y="16"/>
                      </a:cubicBezTo>
                      <a:cubicBezTo>
                        <a:pt x="79598" y="16"/>
                        <a:pt x="83653" y="983"/>
                        <a:pt x="86965" y="2918"/>
                      </a:cubicBezTo>
                      <a:cubicBezTo>
                        <a:pt x="90276" y="4890"/>
                        <a:pt x="92732" y="7718"/>
                        <a:pt x="94369" y="11513"/>
                      </a:cubicBezTo>
                      <a:cubicBezTo>
                        <a:pt x="95560" y="14266"/>
                        <a:pt x="96155" y="18768"/>
                        <a:pt x="96155" y="25019"/>
                      </a:cubicBezTo>
                      <a:lnTo>
                        <a:pt x="96155" y="66691"/>
                      </a:lnTo>
                      <a:lnTo>
                        <a:pt x="78928" y="66691"/>
                      </a:lnTo>
                      <a:lnTo>
                        <a:pt x="78928" y="29410"/>
                      </a:lnTo>
                      <a:cubicBezTo>
                        <a:pt x="78928" y="22973"/>
                        <a:pt x="78333" y="18768"/>
                        <a:pt x="77142" y="16908"/>
                      </a:cubicBezTo>
                      <a:cubicBezTo>
                        <a:pt x="75542" y="14452"/>
                        <a:pt x="73087" y="13224"/>
                        <a:pt x="69775" y="13224"/>
                      </a:cubicBezTo>
                      <a:cubicBezTo>
                        <a:pt x="67357" y="13224"/>
                        <a:pt x="65087" y="13969"/>
                        <a:pt x="62966" y="15420"/>
                      </a:cubicBezTo>
                      <a:cubicBezTo>
                        <a:pt x="60808" y="16908"/>
                        <a:pt x="59283" y="19066"/>
                        <a:pt x="58353" y="21894"/>
                      </a:cubicBezTo>
                      <a:cubicBezTo>
                        <a:pt x="57385" y="24759"/>
                        <a:pt x="56939" y="29261"/>
                        <a:pt x="56939" y="35363"/>
                      </a:cubicBezTo>
                      <a:lnTo>
                        <a:pt x="56939" y="66691"/>
                      </a:lnTo>
                      <a:lnTo>
                        <a:pt x="39675" y="66691"/>
                      </a:lnTo>
                      <a:lnTo>
                        <a:pt x="39675" y="30972"/>
                      </a:lnTo>
                      <a:cubicBezTo>
                        <a:pt x="39675" y="24610"/>
                        <a:pt x="39377" y="20517"/>
                        <a:pt x="38745" y="18694"/>
                      </a:cubicBezTo>
                      <a:cubicBezTo>
                        <a:pt x="38149" y="16833"/>
                        <a:pt x="37182" y="15457"/>
                        <a:pt x="35917" y="14564"/>
                      </a:cubicBezTo>
                      <a:cubicBezTo>
                        <a:pt x="34615" y="13671"/>
                        <a:pt x="32866" y="13224"/>
                        <a:pt x="30671" y="13224"/>
                      </a:cubicBezTo>
                      <a:cubicBezTo>
                        <a:pt x="27992" y="13224"/>
                        <a:pt x="25611" y="13931"/>
                        <a:pt x="23490" y="15382"/>
                      </a:cubicBezTo>
                      <a:cubicBezTo>
                        <a:pt x="21332" y="16796"/>
                        <a:pt x="19806" y="18880"/>
                        <a:pt x="18913" y="21559"/>
                      </a:cubicBezTo>
                      <a:cubicBezTo>
                        <a:pt x="17983" y="24275"/>
                        <a:pt x="17537" y="28740"/>
                        <a:pt x="17537" y="35028"/>
                      </a:cubicBezTo>
                      <a:lnTo>
                        <a:pt x="17537" y="66691"/>
                      </a:lnTo>
                      <a:lnTo>
                        <a:pt x="272" y="66691"/>
                      </a:lnTo>
                      <a:close/>
                    </a:path>
                  </a:pathLst>
                </a:custGeom>
                <a:solidFill>
                  <a:srgbClr val="000000"/>
                </a:solidFill>
                <a:ln w="9525" cap="flat">
                  <a:noFill/>
                  <a:prstDash val="solid"/>
                  <a:miter/>
                </a:ln>
              </p:spPr>
              <p:txBody>
                <a:bodyPr rtlCol="0" anchor="ctr"/>
                <a:lstStyle/>
                <a:p>
                  <a:endParaRPr lang="en-CA"/>
                </a:p>
              </p:txBody>
            </p:sp>
            <p:sp>
              <p:nvSpPr>
                <p:cNvPr id="496" name="Freeform: Shape 495">
                  <a:extLst>
                    <a:ext uri="{FF2B5EF4-FFF2-40B4-BE49-F238E27FC236}">
                      <a16:creationId xmlns:a16="http://schemas.microsoft.com/office/drawing/2014/main" id="{C1C7A7DD-F825-43C3-AC0D-1F6198DDF2A8}"/>
                    </a:ext>
                  </a:extLst>
                </p:cNvPr>
                <p:cNvSpPr/>
                <p:nvPr/>
              </p:nvSpPr>
              <p:spPr>
                <a:xfrm>
                  <a:off x="3206524" y="1332830"/>
                  <a:ext cx="60925" cy="68163"/>
                </a:xfrm>
                <a:custGeom>
                  <a:avLst/>
                  <a:gdLst>
                    <a:gd name="connsiteX0" fmla="*/ 43072 w 60925"/>
                    <a:gd name="connsiteY0" fmla="*/ 45929 h 68163"/>
                    <a:gd name="connsiteX1" fmla="*/ 60262 w 60925"/>
                    <a:gd name="connsiteY1" fmla="*/ 48832 h 68163"/>
                    <a:gd name="connsiteX2" fmla="*/ 49807 w 60925"/>
                    <a:gd name="connsiteY2" fmla="*/ 63231 h 68163"/>
                    <a:gd name="connsiteX3" fmla="*/ 31910 w 60925"/>
                    <a:gd name="connsiteY3" fmla="*/ 68179 h 68163"/>
                    <a:gd name="connsiteX4" fmla="*/ 6721 w 60925"/>
                    <a:gd name="connsiteY4" fmla="*/ 57054 h 68163"/>
                    <a:gd name="connsiteX5" fmla="*/ 284 w 60925"/>
                    <a:gd name="connsiteY5" fmla="*/ 34581 h 68163"/>
                    <a:gd name="connsiteX6" fmla="*/ 8767 w 60925"/>
                    <a:gd name="connsiteY6" fmla="*/ 9206 h 68163"/>
                    <a:gd name="connsiteX7" fmla="*/ 30199 w 60925"/>
                    <a:gd name="connsiteY7" fmla="*/ 16 h 68163"/>
                    <a:gd name="connsiteX8" fmla="*/ 53155 w 60925"/>
                    <a:gd name="connsiteY8" fmla="*/ 9615 h 68163"/>
                    <a:gd name="connsiteX9" fmla="*/ 61192 w 60925"/>
                    <a:gd name="connsiteY9" fmla="*/ 39083 h 68163"/>
                    <a:gd name="connsiteX10" fmla="*/ 17958 w 60925"/>
                    <a:gd name="connsiteY10" fmla="*/ 39083 h 68163"/>
                    <a:gd name="connsiteX11" fmla="*/ 22162 w 60925"/>
                    <a:gd name="connsiteY11" fmla="*/ 50990 h 68163"/>
                    <a:gd name="connsiteX12" fmla="*/ 32096 w 60925"/>
                    <a:gd name="connsiteY12" fmla="*/ 55268 h 68163"/>
                    <a:gd name="connsiteX13" fmla="*/ 38905 w 60925"/>
                    <a:gd name="connsiteY13" fmla="*/ 53073 h 68163"/>
                    <a:gd name="connsiteX14" fmla="*/ 43072 w 60925"/>
                    <a:gd name="connsiteY14" fmla="*/ 45929 h 68163"/>
                    <a:gd name="connsiteX15" fmla="*/ 44077 w 60925"/>
                    <a:gd name="connsiteY15" fmla="*/ 28517 h 68163"/>
                    <a:gd name="connsiteX16" fmla="*/ 40207 w 60925"/>
                    <a:gd name="connsiteY16" fmla="*/ 17131 h 68163"/>
                    <a:gd name="connsiteX17" fmla="*/ 31240 w 60925"/>
                    <a:gd name="connsiteY17" fmla="*/ 13224 h 68163"/>
                    <a:gd name="connsiteX18" fmla="*/ 21902 w 60925"/>
                    <a:gd name="connsiteY18" fmla="*/ 17317 h 68163"/>
                    <a:gd name="connsiteX19" fmla="*/ 18292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72" y="45929"/>
                      </a:moveTo>
                      <a:lnTo>
                        <a:pt x="60262" y="48832"/>
                      </a:lnTo>
                      <a:cubicBezTo>
                        <a:pt x="58067" y="55120"/>
                        <a:pt x="54569" y="59919"/>
                        <a:pt x="49807" y="63231"/>
                      </a:cubicBezTo>
                      <a:cubicBezTo>
                        <a:pt x="45044" y="66505"/>
                        <a:pt x="39054" y="68179"/>
                        <a:pt x="31910" y="68179"/>
                      </a:cubicBezTo>
                      <a:cubicBezTo>
                        <a:pt x="20562" y="68179"/>
                        <a:pt x="12190" y="64459"/>
                        <a:pt x="6721" y="57054"/>
                      </a:cubicBezTo>
                      <a:cubicBezTo>
                        <a:pt x="2442" y="51101"/>
                        <a:pt x="284" y="43623"/>
                        <a:pt x="284" y="34581"/>
                      </a:cubicBezTo>
                      <a:cubicBezTo>
                        <a:pt x="284" y="23791"/>
                        <a:pt x="3112" y="15308"/>
                        <a:pt x="8767" y="9206"/>
                      </a:cubicBezTo>
                      <a:cubicBezTo>
                        <a:pt x="14423" y="3067"/>
                        <a:pt x="21567" y="16"/>
                        <a:pt x="30199" y="16"/>
                      </a:cubicBezTo>
                      <a:cubicBezTo>
                        <a:pt x="39873" y="16"/>
                        <a:pt x="47537" y="3216"/>
                        <a:pt x="53155" y="9615"/>
                      </a:cubicBezTo>
                      <a:cubicBezTo>
                        <a:pt x="58774" y="16015"/>
                        <a:pt x="61453" y="25838"/>
                        <a:pt x="61192" y="39083"/>
                      </a:cubicBezTo>
                      <a:lnTo>
                        <a:pt x="17958" y="39083"/>
                      </a:lnTo>
                      <a:cubicBezTo>
                        <a:pt x="18106" y="44181"/>
                        <a:pt x="19483" y="48162"/>
                        <a:pt x="22162" y="50990"/>
                      </a:cubicBezTo>
                      <a:cubicBezTo>
                        <a:pt x="24804" y="53854"/>
                        <a:pt x="28115" y="55268"/>
                        <a:pt x="32096" y="55268"/>
                      </a:cubicBezTo>
                      <a:cubicBezTo>
                        <a:pt x="34812" y="55268"/>
                        <a:pt x="37082" y="54524"/>
                        <a:pt x="38905" y="53073"/>
                      </a:cubicBezTo>
                      <a:cubicBezTo>
                        <a:pt x="40765" y="51585"/>
                        <a:pt x="42142" y="49204"/>
                        <a:pt x="43072" y="45929"/>
                      </a:cubicBezTo>
                      <a:moveTo>
                        <a:pt x="44077" y="28517"/>
                      </a:moveTo>
                      <a:cubicBezTo>
                        <a:pt x="43928" y="23531"/>
                        <a:pt x="42663" y="19698"/>
                        <a:pt x="40207" y="17131"/>
                      </a:cubicBezTo>
                      <a:cubicBezTo>
                        <a:pt x="37752" y="14527"/>
                        <a:pt x="34738" y="13224"/>
                        <a:pt x="31240" y="13224"/>
                      </a:cubicBezTo>
                      <a:cubicBezTo>
                        <a:pt x="27483" y="13224"/>
                        <a:pt x="24357" y="14601"/>
                        <a:pt x="21902" y="17317"/>
                      </a:cubicBezTo>
                      <a:cubicBezTo>
                        <a:pt x="19446" y="20071"/>
                        <a:pt x="18255" y="23791"/>
                        <a:pt x="18292" y="28517"/>
                      </a:cubicBezTo>
                      <a:close/>
                    </a:path>
                  </a:pathLst>
                </a:custGeom>
                <a:solidFill>
                  <a:srgbClr val="000000"/>
                </a:solidFill>
                <a:ln w="9525" cap="flat">
                  <a:noFill/>
                  <a:prstDash val="solid"/>
                  <a:miter/>
                </a:ln>
              </p:spPr>
              <p:txBody>
                <a:bodyPr rtlCol="0" anchor="ctr"/>
                <a:lstStyle/>
                <a:p>
                  <a:endParaRPr lang="en-CA"/>
                </a:p>
              </p:txBody>
            </p:sp>
            <p:sp>
              <p:nvSpPr>
                <p:cNvPr id="497" name="Freeform: Shape 496">
                  <a:extLst>
                    <a:ext uri="{FF2B5EF4-FFF2-40B4-BE49-F238E27FC236}">
                      <a16:creationId xmlns:a16="http://schemas.microsoft.com/office/drawing/2014/main" id="{CC8E8FB1-E842-40B6-A295-D4E4B7CD4E60}"/>
                    </a:ext>
                  </a:extLst>
                </p:cNvPr>
                <p:cNvSpPr/>
                <p:nvPr/>
              </p:nvSpPr>
              <p:spPr>
                <a:xfrm>
                  <a:off x="3281358" y="1332830"/>
                  <a:ext cx="59419" cy="66675"/>
                </a:xfrm>
                <a:custGeom>
                  <a:avLst/>
                  <a:gdLst>
                    <a:gd name="connsiteX0" fmla="*/ 59711 w 59419"/>
                    <a:gd name="connsiteY0" fmla="*/ 66691 h 66675"/>
                    <a:gd name="connsiteX1" fmla="*/ 42484 w 59419"/>
                    <a:gd name="connsiteY1" fmla="*/ 66691 h 66675"/>
                    <a:gd name="connsiteX2" fmla="*/ 42484 w 59419"/>
                    <a:gd name="connsiteY2" fmla="*/ 33428 h 66675"/>
                    <a:gd name="connsiteX3" fmla="*/ 41368 w 59419"/>
                    <a:gd name="connsiteY3" fmla="*/ 19773 h 66675"/>
                    <a:gd name="connsiteX4" fmla="*/ 37796 w 59419"/>
                    <a:gd name="connsiteY4" fmla="*/ 14936 h 66675"/>
                    <a:gd name="connsiteX5" fmla="*/ 31806 w 59419"/>
                    <a:gd name="connsiteY5" fmla="*/ 13224 h 66675"/>
                    <a:gd name="connsiteX6" fmla="*/ 23769 w 59419"/>
                    <a:gd name="connsiteY6" fmla="*/ 15680 h 66675"/>
                    <a:gd name="connsiteX7" fmla="*/ 18858 w 59419"/>
                    <a:gd name="connsiteY7" fmla="*/ 22191 h 66675"/>
                    <a:gd name="connsiteX8" fmla="*/ 17556 w 59419"/>
                    <a:gd name="connsiteY8" fmla="*/ 37149 h 66675"/>
                    <a:gd name="connsiteX9" fmla="*/ 17556 w 59419"/>
                    <a:gd name="connsiteY9" fmla="*/ 66691 h 66675"/>
                    <a:gd name="connsiteX10" fmla="*/ 292 w 59419"/>
                    <a:gd name="connsiteY10" fmla="*/ 66691 h 66675"/>
                    <a:gd name="connsiteX11" fmla="*/ 292 w 59419"/>
                    <a:gd name="connsiteY11" fmla="*/ 1504 h 66675"/>
                    <a:gd name="connsiteX12" fmla="*/ 16328 w 59419"/>
                    <a:gd name="connsiteY12" fmla="*/ 1504 h 66675"/>
                    <a:gd name="connsiteX13" fmla="*/ 16328 w 59419"/>
                    <a:gd name="connsiteY13" fmla="*/ 11066 h 66675"/>
                    <a:gd name="connsiteX14" fmla="*/ 37796 w 59419"/>
                    <a:gd name="connsiteY14" fmla="*/ 16 h 66675"/>
                    <a:gd name="connsiteX15" fmla="*/ 48251 w 59419"/>
                    <a:gd name="connsiteY15" fmla="*/ 2062 h 66675"/>
                    <a:gd name="connsiteX16" fmla="*/ 55395 w 59419"/>
                    <a:gd name="connsiteY16" fmla="*/ 7308 h 66675"/>
                    <a:gd name="connsiteX17" fmla="*/ 58781 w 59419"/>
                    <a:gd name="connsiteY17" fmla="*/ 14564 h 66675"/>
                    <a:gd name="connsiteX18" fmla="*/ 59711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11" y="66691"/>
                      </a:moveTo>
                      <a:lnTo>
                        <a:pt x="42484" y="66691"/>
                      </a:lnTo>
                      <a:lnTo>
                        <a:pt x="42484" y="33428"/>
                      </a:lnTo>
                      <a:cubicBezTo>
                        <a:pt x="42484" y="26396"/>
                        <a:pt x="42112" y="21819"/>
                        <a:pt x="41368" y="19773"/>
                      </a:cubicBezTo>
                      <a:cubicBezTo>
                        <a:pt x="40624" y="17689"/>
                        <a:pt x="39433" y="16089"/>
                        <a:pt x="37796" y="14936"/>
                      </a:cubicBezTo>
                      <a:cubicBezTo>
                        <a:pt x="36122" y="13783"/>
                        <a:pt x="34113" y="13224"/>
                        <a:pt x="31806" y="13224"/>
                      </a:cubicBezTo>
                      <a:cubicBezTo>
                        <a:pt x="28792" y="13224"/>
                        <a:pt x="26113" y="14043"/>
                        <a:pt x="23769" y="15680"/>
                      </a:cubicBezTo>
                      <a:cubicBezTo>
                        <a:pt x="21388" y="17317"/>
                        <a:pt x="19751" y="19475"/>
                        <a:pt x="18858" y="22191"/>
                      </a:cubicBezTo>
                      <a:cubicBezTo>
                        <a:pt x="18002" y="24870"/>
                        <a:pt x="17556" y="29893"/>
                        <a:pt x="17556" y="37149"/>
                      </a:cubicBezTo>
                      <a:lnTo>
                        <a:pt x="17556" y="66691"/>
                      </a:lnTo>
                      <a:lnTo>
                        <a:pt x="292" y="66691"/>
                      </a:lnTo>
                      <a:lnTo>
                        <a:pt x="292" y="1504"/>
                      </a:lnTo>
                      <a:lnTo>
                        <a:pt x="16328" y="1504"/>
                      </a:lnTo>
                      <a:lnTo>
                        <a:pt x="16328" y="11066"/>
                      </a:lnTo>
                      <a:cubicBezTo>
                        <a:pt x="22020" y="3699"/>
                        <a:pt x="29164" y="16"/>
                        <a:pt x="37796" y="16"/>
                      </a:cubicBezTo>
                      <a:cubicBezTo>
                        <a:pt x="41629" y="16"/>
                        <a:pt x="45089" y="723"/>
                        <a:pt x="48251" y="2062"/>
                      </a:cubicBezTo>
                      <a:cubicBezTo>
                        <a:pt x="51414" y="3439"/>
                        <a:pt x="53795" y="5188"/>
                        <a:pt x="55395" y="7308"/>
                      </a:cubicBezTo>
                      <a:cubicBezTo>
                        <a:pt x="57032" y="9467"/>
                        <a:pt x="58148" y="11885"/>
                        <a:pt x="58781" y="14564"/>
                      </a:cubicBezTo>
                      <a:cubicBezTo>
                        <a:pt x="59413" y="17280"/>
                        <a:pt x="59711" y="21150"/>
                        <a:pt x="59711" y="26172"/>
                      </a:cubicBezTo>
                      <a:close/>
                    </a:path>
                  </a:pathLst>
                </a:custGeom>
                <a:solidFill>
                  <a:srgbClr val="000000"/>
                </a:solidFill>
                <a:ln w="9525" cap="flat">
                  <a:noFill/>
                  <a:prstDash val="solid"/>
                  <a:miter/>
                </a:ln>
              </p:spPr>
              <p:txBody>
                <a:bodyPr rtlCol="0" anchor="ctr"/>
                <a:lstStyle/>
                <a:p>
                  <a:endParaRPr lang="en-CA"/>
                </a:p>
              </p:txBody>
            </p:sp>
            <p:sp>
              <p:nvSpPr>
                <p:cNvPr id="498" name="Freeform: Shape 497">
                  <a:extLst>
                    <a:ext uri="{FF2B5EF4-FFF2-40B4-BE49-F238E27FC236}">
                      <a16:creationId xmlns:a16="http://schemas.microsoft.com/office/drawing/2014/main" id="{0DEE302B-E6F4-4F4A-A7EA-662429C7F76F}"/>
                    </a:ext>
                  </a:extLst>
                </p:cNvPr>
                <p:cNvSpPr/>
                <p:nvPr/>
              </p:nvSpPr>
              <p:spPr>
                <a:xfrm>
                  <a:off x="3351163" y="1311287"/>
                  <a:ext cx="38434" cy="89706"/>
                </a:xfrm>
                <a:custGeom>
                  <a:avLst/>
                  <a:gdLst>
                    <a:gd name="connsiteX0" fmla="*/ 37321 w 38434"/>
                    <a:gd name="connsiteY0" fmla="*/ 23047 h 89706"/>
                    <a:gd name="connsiteX1" fmla="*/ 37321 w 38434"/>
                    <a:gd name="connsiteY1" fmla="*/ 36777 h 89706"/>
                    <a:gd name="connsiteX2" fmla="*/ 25526 w 38434"/>
                    <a:gd name="connsiteY2" fmla="*/ 36777 h 89706"/>
                    <a:gd name="connsiteX3" fmla="*/ 25526 w 38434"/>
                    <a:gd name="connsiteY3" fmla="*/ 63082 h 89706"/>
                    <a:gd name="connsiteX4" fmla="*/ 25861 w 38434"/>
                    <a:gd name="connsiteY4" fmla="*/ 72346 h 89706"/>
                    <a:gd name="connsiteX5" fmla="*/ 27424 w 38434"/>
                    <a:gd name="connsiteY5" fmla="*/ 74542 h 89706"/>
                    <a:gd name="connsiteX6" fmla="*/ 30326 w 38434"/>
                    <a:gd name="connsiteY6" fmla="*/ 75397 h 89706"/>
                    <a:gd name="connsiteX7" fmla="*/ 37246 w 38434"/>
                    <a:gd name="connsiteY7" fmla="*/ 73760 h 89706"/>
                    <a:gd name="connsiteX8" fmla="*/ 38735 w 38434"/>
                    <a:gd name="connsiteY8" fmla="*/ 87118 h 89706"/>
                    <a:gd name="connsiteX9" fmla="*/ 25117 w 38434"/>
                    <a:gd name="connsiteY9" fmla="*/ 89722 h 89706"/>
                    <a:gd name="connsiteX10" fmla="*/ 16708 w 38434"/>
                    <a:gd name="connsiteY10" fmla="*/ 88159 h 89706"/>
                    <a:gd name="connsiteX11" fmla="*/ 11201 w 38434"/>
                    <a:gd name="connsiteY11" fmla="*/ 84104 h 89706"/>
                    <a:gd name="connsiteX12" fmla="*/ 8783 w 38434"/>
                    <a:gd name="connsiteY12" fmla="*/ 77369 h 89706"/>
                    <a:gd name="connsiteX13" fmla="*/ 8225 w 38434"/>
                    <a:gd name="connsiteY13" fmla="*/ 65203 h 89706"/>
                    <a:gd name="connsiteX14" fmla="*/ 8225 w 38434"/>
                    <a:gd name="connsiteY14" fmla="*/ 36777 h 89706"/>
                    <a:gd name="connsiteX15" fmla="*/ 300 w 38434"/>
                    <a:gd name="connsiteY15" fmla="*/ 36777 h 89706"/>
                    <a:gd name="connsiteX16" fmla="*/ 300 w 38434"/>
                    <a:gd name="connsiteY16" fmla="*/ 23047 h 89706"/>
                    <a:gd name="connsiteX17" fmla="*/ 8225 w 38434"/>
                    <a:gd name="connsiteY17" fmla="*/ 23047 h 89706"/>
                    <a:gd name="connsiteX18" fmla="*/ 8225 w 38434"/>
                    <a:gd name="connsiteY18" fmla="*/ 10099 h 89706"/>
                    <a:gd name="connsiteX19" fmla="*/ 25526 w 38434"/>
                    <a:gd name="connsiteY19" fmla="*/ 16 h 89706"/>
                    <a:gd name="connsiteX20" fmla="*/ 25526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21" y="23047"/>
                      </a:moveTo>
                      <a:lnTo>
                        <a:pt x="37321" y="36777"/>
                      </a:lnTo>
                      <a:lnTo>
                        <a:pt x="25526" y="36777"/>
                      </a:lnTo>
                      <a:lnTo>
                        <a:pt x="25526" y="63082"/>
                      </a:lnTo>
                      <a:cubicBezTo>
                        <a:pt x="25526" y="68402"/>
                        <a:pt x="25638" y="71491"/>
                        <a:pt x="25861" y="72346"/>
                      </a:cubicBezTo>
                      <a:cubicBezTo>
                        <a:pt x="26084" y="73239"/>
                        <a:pt x="26605" y="73984"/>
                        <a:pt x="27424" y="74542"/>
                      </a:cubicBezTo>
                      <a:cubicBezTo>
                        <a:pt x="28205" y="75100"/>
                        <a:pt x="29172" y="75397"/>
                        <a:pt x="30326" y="75397"/>
                      </a:cubicBezTo>
                      <a:cubicBezTo>
                        <a:pt x="31926" y="75397"/>
                        <a:pt x="34232" y="74839"/>
                        <a:pt x="37246" y="73760"/>
                      </a:cubicBezTo>
                      <a:lnTo>
                        <a:pt x="38735" y="87118"/>
                      </a:lnTo>
                      <a:cubicBezTo>
                        <a:pt x="34716" y="88829"/>
                        <a:pt x="30177" y="89722"/>
                        <a:pt x="25117" y="89722"/>
                      </a:cubicBezTo>
                      <a:cubicBezTo>
                        <a:pt x="21991" y="89722"/>
                        <a:pt x="19201" y="89201"/>
                        <a:pt x="16708" y="88159"/>
                      </a:cubicBezTo>
                      <a:cubicBezTo>
                        <a:pt x="14215" y="87080"/>
                        <a:pt x="12355" y="85741"/>
                        <a:pt x="11201" y="84104"/>
                      </a:cubicBezTo>
                      <a:cubicBezTo>
                        <a:pt x="10048" y="82430"/>
                        <a:pt x="9229" y="80197"/>
                        <a:pt x="8783" y="77369"/>
                      </a:cubicBezTo>
                      <a:cubicBezTo>
                        <a:pt x="8411" y="75360"/>
                        <a:pt x="8225" y="71305"/>
                        <a:pt x="8225" y="65203"/>
                      </a:cubicBezTo>
                      <a:lnTo>
                        <a:pt x="8225" y="36777"/>
                      </a:lnTo>
                      <a:lnTo>
                        <a:pt x="300" y="36777"/>
                      </a:lnTo>
                      <a:lnTo>
                        <a:pt x="300" y="23047"/>
                      </a:lnTo>
                      <a:lnTo>
                        <a:pt x="8225" y="23047"/>
                      </a:lnTo>
                      <a:lnTo>
                        <a:pt x="8225" y="10099"/>
                      </a:lnTo>
                      <a:lnTo>
                        <a:pt x="25526" y="16"/>
                      </a:lnTo>
                      <a:lnTo>
                        <a:pt x="25526" y="23047"/>
                      </a:lnTo>
                      <a:close/>
                    </a:path>
                  </a:pathLst>
                </a:custGeom>
                <a:solidFill>
                  <a:srgbClr val="000000"/>
                </a:solidFill>
                <a:ln w="9525" cap="flat">
                  <a:noFill/>
                  <a:prstDash val="solid"/>
                  <a:miter/>
                </a:ln>
              </p:spPr>
              <p:txBody>
                <a:bodyPr rtlCol="0" anchor="ctr"/>
                <a:lstStyle/>
                <a:p>
                  <a:endParaRPr lang="en-CA"/>
                </a:p>
              </p:txBody>
            </p:sp>
            <p:sp>
              <p:nvSpPr>
                <p:cNvPr id="499" name="Freeform: Shape 498">
                  <a:extLst>
                    <a:ext uri="{FF2B5EF4-FFF2-40B4-BE49-F238E27FC236}">
                      <a16:creationId xmlns:a16="http://schemas.microsoft.com/office/drawing/2014/main" id="{443CD65B-D017-4260-8A0E-12AD4C89A68D}"/>
                    </a:ext>
                  </a:extLst>
                </p:cNvPr>
                <p:cNvSpPr/>
                <p:nvPr/>
              </p:nvSpPr>
              <p:spPr>
                <a:xfrm>
                  <a:off x="3427554" y="1307976"/>
                  <a:ext cx="44053" cy="91529"/>
                </a:xfrm>
                <a:custGeom>
                  <a:avLst/>
                  <a:gdLst>
                    <a:gd name="connsiteX0" fmla="*/ 308 w 44053"/>
                    <a:gd name="connsiteY0" fmla="*/ 26359 h 91529"/>
                    <a:gd name="connsiteX1" fmla="*/ 9870 w 44053"/>
                    <a:gd name="connsiteY1" fmla="*/ 26359 h 91529"/>
                    <a:gd name="connsiteX2" fmla="*/ 9870 w 44053"/>
                    <a:gd name="connsiteY2" fmla="*/ 21447 h 91529"/>
                    <a:gd name="connsiteX3" fmla="*/ 11619 w 44053"/>
                    <a:gd name="connsiteY3" fmla="*/ 9169 h 91529"/>
                    <a:gd name="connsiteX4" fmla="*/ 18055 w 44053"/>
                    <a:gd name="connsiteY4" fmla="*/ 2546 h 91529"/>
                    <a:gd name="connsiteX5" fmla="*/ 29962 w 44053"/>
                    <a:gd name="connsiteY5" fmla="*/ 16 h 91529"/>
                    <a:gd name="connsiteX6" fmla="*/ 44361 w 44053"/>
                    <a:gd name="connsiteY6" fmla="*/ 2211 h 91529"/>
                    <a:gd name="connsiteX7" fmla="*/ 42054 w 44053"/>
                    <a:gd name="connsiteY7" fmla="*/ 14266 h 91529"/>
                    <a:gd name="connsiteX8" fmla="*/ 34129 w 44053"/>
                    <a:gd name="connsiteY8" fmla="*/ 13262 h 91529"/>
                    <a:gd name="connsiteX9" fmla="*/ 28734 w 44053"/>
                    <a:gd name="connsiteY9" fmla="*/ 15010 h 91529"/>
                    <a:gd name="connsiteX10" fmla="*/ 27134 w 44053"/>
                    <a:gd name="connsiteY10" fmla="*/ 21745 h 91529"/>
                    <a:gd name="connsiteX11" fmla="*/ 27134 w 44053"/>
                    <a:gd name="connsiteY11" fmla="*/ 26359 h 91529"/>
                    <a:gd name="connsiteX12" fmla="*/ 40008 w 44053"/>
                    <a:gd name="connsiteY12" fmla="*/ 26359 h 91529"/>
                    <a:gd name="connsiteX13" fmla="*/ 40008 w 44053"/>
                    <a:gd name="connsiteY13" fmla="*/ 39902 h 91529"/>
                    <a:gd name="connsiteX14" fmla="*/ 27134 w 44053"/>
                    <a:gd name="connsiteY14" fmla="*/ 39902 h 91529"/>
                    <a:gd name="connsiteX15" fmla="*/ 27134 w 44053"/>
                    <a:gd name="connsiteY15" fmla="*/ 91545 h 91529"/>
                    <a:gd name="connsiteX16" fmla="*/ 9870 w 44053"/>
                    <a:gd name="connsiteY16" fmla="*/ 91545 h 91529"/>
                    <a:gd name="connsiteX17" fmla="*/ 9870 w 44053"/>
                    <a:gd name="connsiteY17" fmla="*/ 39902 h 91529"/>
                    <a:gd name="connsiteX18" fmla="*/ 308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08" y="26359"/>
                      </a:moveTo>
                      <a:lnTo>
                        <a:pt x="9870" y="26359"/>
                      </a:lnTo>
                      <a:lnTo>
                        <a:pt x="9870" y="21447"/>
                      </a:lnTo>
                      <a:cubicBezTo>
                        <a:pt x="9870" y="15941"/>
                        <a:pt x="10465" y="11848"/>
                        <a:pt x="11619" y="9169"/>
                      </a:cubicBezTo>
                      <a:cubicBezTo>
                        <a:pt x="12772" y="6453"/>
                        <a:pt x="14930" y="4258"/>
                        <a:pt x="18055" y="2546"/>
                      </a:cubicBezTo>
                      <a:cubicBezTo>
                        <a:pt x="21181" y="872"/>
                        <a:pt x="25162" y="16"/>
                        <a:pt x="29962" y="16"/>
                      </a:cubicBezTo>
                      <a:cubicBezTo>
                        <a:pt x="34873" y="16"/>
                        <a:pt x="39673" y="760"/>
                        <a:pt x="44361" y="2211"/>
                      </a:cubicBezTo>
                      <a:lnTo>
                        <a:pt x="42054" y="14266"/>
                      </a:lnTo>
                      <a:cubicBezTo>
                        <a:pt x="39301" y="13597"/>
                        <a:pt x="36659" y="13262"/>
                        <a:pt x="34129" y="13262"/>
                      </a:cubicBezTo>
                      <a:cubicBezTo>
                        <a:pt x="31636" y="13262"/>
                        <a:pt x="29850" y="13857"/>
                        <a:pt x="28734" y="15010"/>
                      </a:cubicBezTo>
                      <a:cubicBezTo>
                        <a:pt x="27655" y="16201"/>
                        <a:pt x="27134" y="18433"/>
                        <a:pt x="27134" y="21745"/>
                      </a:cubicBezTo>
                      <a:lnTo>
                        <a:pt x="27134" y="26359"/>
                      </a:lnTo>
                      <a:lnTo>
                        <a:pt x="40008" y="26359"/>
                      </a:lnTo>
                      <a:lnTo>
                        <a:pt x="40008" y="39902"/>
                      </a:lnTo>
                      <a:lnTo>
                        <a:pt x="27134" y="39902"/>
                      </a:lnTo>
                      <a:lnTo>
                        <a:pt x="27134" y="91545"/>
                      </a:lnTo>
                      <a:lnTo>
                        <a:pt x="9870" y="91545"/>
                      </a:lnTo>
                      <a:lnTo>
                        <a:pt x="9870" y="39902"/>
                      </a:lnTo>
                      <a:lnTo>
                        <a:pt x="308" y="39902"/>
                      </a:lnTo>
                      <a:close/>
                    </a:path>
                  </a:pathLst>
                </a:custGeom>
                <a:solidFill>
                  <a:srgbClr val="000000"/>
                </a:solidFill>
                <a:ln w="9525" cap="flat">
                  <a:noFill/>
                  <a:prstDash val="solid"/>
                  <a:miter/>
                </a:ln>
              </p:spPr>
              <p:txBody>
                <a:bodyPr rtlCol="0" anchor="ctr"/>
                <a:lstStyle/>
                <a:p>
                  <a:endParaRPr lang="en-CA"/>
                </a:p>
              </p:txBody>
            </p:sp>
            <p:sp>
              <p:nvSpPr>
                <p:cNvPr id="500" name="Freeform: Shape 499">
                  <a:extLst>
                    <a:ext uri="{FF2B5EF4-FFF2-40B4-BE49-F238E27FC236}">
                      <a16:creationId xmlns:a16="http://schemas.microsoft.com/office/drawing/2014/main" id="{F6FD6881-6CF1-4BA7-B2FD-0FACB7E8C4F1}"/>
                    </a:ext>
                  </a:extLst>
                </p:cNvPr>
                <p:cNvSpPr/>
                <p:nvPr/>
              </p:nvSpPr>
              <p:spPr>
                <a:xfrm>
                  <a:off x="3472961" y="1332830"/>
                  <a:ext cx="67307" cy="68163"/>
                </a:xfrm>
                <a:custGeom>
                  <a:avLst/>
                  <a:gdLst>
                    <a:gd name="connsiteX0" fmla="*/ 312 w 67307"/>
                    <a:gd name="connsiteY0" fmla="*/ 33167 h 68163"/>
                    <a:gd name="connsiteX1" fmla="*/ 4554 w 67307"/>
                    <a:gd name="connsiteY1" fmla="*/ 16536 h 68163"/>
                    <a:gd name="connsiteX2" fmla="*/ 16572 w 67307"/>
                    <a:gd name="connsiteY2" fmla="*/ 4258 h 68163"/>
                    <a:gd name="connsiteX3" fmla="*/ 33910 w 67307"/>
                    <a:gd name="connsiteY3" fmla="*/ 16 h 68163"/>
                    <a:gd name="connsiteX4" fmla="*/ 58169 w 67307"/>
                    <a:gd name="connsiteY4" fmla="*/ 9615 h 68163"/>
                    <a:gd name="connsiteX5" fmla="*/ 67620 w 67307"/>
                    <a:gd name="connsiteY5" fmla="*/ 33912 h 68163"/>
                    <a:gd name="connsiteX6" fmla="*/ 58057 w 67307"/>
                    <a:gd name="connsiteY6" fmla="*/ 58431 h 68163"/>
                    <a:gd name="connsiteX7" fmla="*/ 34022 w 67307"/>
                    <a:gd name="connsiteY7" fmla="*/ 68179 h 68163"/>
                    <a:gd name="connsiteX8" fmla="*/ 16944 w 67307"/>
                    <a:gd name="connsiteY8" fmla="*/ 64124 h 68163"/>
                    <a:gd name="connsiteX9" fmla="*/ 4554 w 67307"/>
                    <a:gd name="connsiteY9" fmla="*/ 52217 h 68163"/>
                    <a:gd name="connsiteX10" fmla="*/ 312 w 67307"/>
                    <a:gd name="connsiteY10" fmla="*/ 33167 h 68163"/>
                    <a:gd name="connsiteX11" fmla="*/ 17985 w 67307"/>
                    <a:gd name="connsiteY11" fmla="*/ 34098 h 68163"/>
                    <a:gd name="connsiteX12" fmla="*/ 22599 w 67307"/>
                    <a:gd name="connsiteY12" fmla="*/ 48943 h 68163"/>
                    <a:gd name="connsiteX13" fmla="*/ 33984 w 67307"/>
                    <a:gd name="connsiteY13" fmla="*/ 54115 h 68163"/>
                    <a:gd name="connsiteX14" fmla="*/ 45295 w 67307"/>
                    <a:gd name="connsiteY14" fmla="*/ 48943 h 68163"/>
                    <a:gd name="connsiteX15" fmla="*/ 49872 w 67307"/>
                    <a:gd name="connsiteY15" fmla="*/ 33986 h 68163"/>
                    <a:gd name="connsiteX16" fmla="*/ 45295 w 67307"/>
                    <a:gd name="connsiteY16" fmla="*/ 19252 h 68163"/>
                    <a:gd name="connsiteX17" fmla="*/ 33984 w 67307"/>
                    <a:gd name="connsiteY17" fmla="*/ 14080 h 68163"/>
                    <a:gd name="connsiteX18" fmla="*/ 22599 w 67307"/>
                    <a:gd name="connsiteY18" fmla="*/ 19252 h 68163"/>
                    <a:gd name="connsiteX19" fmla="*/ 17985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12" y="33167"/>
                      </a:moveTo>
                      <a:cubicBezTo>
                        <a:pt x="312" y="27438"/>
                        <a:pt x="1726" y="21894"/>
                        <a:pt x="4554" y="16536"/>
                      </a:cubicBezTo>
                      <a:cubicBezTo>
                        <a:pt x="7381" y="11178"/>
                        <a:pt x="11400" y="7085"/>
                        <a:pt x="16572" y="4258"/>
                      </a:cubicBezTo>
                      <a:cubicBezTo>
                        <a:pt x="21743" y="1430"/>
                        <a:pt x="27510" y="16"/>
                        <a:pt x="33910" y="16"/>
                      </a:cubicBezTo>
                      <a:cubicBezTo>
                        <a:pt x="43770" y="16"/>
                        <a:pt x="51844" y="3216"/>
                        <a:pt x="58169" y="9615"/>
                      </a:cubicBezTo>
                      <a:cubicBezTo>
                        <a:pt x="64457" y="16015"/>
                        <a:pt x="67620" y="24126"/>
                        <a:pt x="67620" y="33912"/>
                      </a:cubicBezTo>
                      <a:cubicBezTo>
                        <a:pt x="67620" y="43771"/>
                        <a:pt x="64420" y="51957"/>
                        <a:pt x="58057" y="58431"/>
                      </a:cubicBezTo>
                      <a:cubicBezTo>
                        <a:pt x="51695" y="64905"/>
                        <a:pt x="43695" y="68179"/>
                        <a:pt x="34022" y="68179"/>
                      </a:cubicBezTo>
                      <a:cubicBezTo>
                        <a:pt x="28069" y="68179"/>
                        <a:pt x="22339" y="66803"/>
                        <a:pt x="16944" y="64124"/>
                      </a:cubicBezTo>
                      <a:cubicBezTo>
                        <a:pt x="11511" y="61408"/>
                        <a:pt x="7381" y="57464"/>
                        <a:pt x="4554" y="52217"/>
                      </a:cubicBezTo>
                      <a:cubicBezTo>
                        <a:pt x="1726" y="47008"/>
                        <a:pt x="312" y="40646"/>
                        <a:pt x="312" y="33167"/>
                      </a:cubicBezTo>
                      <a:moveTo>
                        <a:pt x="17985" y="34098"/>
                      </a:moveTo>
                      <a:cubicBezTo>
                        <a:pt x="17985" y="40572"/>
                        <a:pt x="19548" y="45520"/>
                        <a:pt x="22599" y="48943"/>
                      </a:cubicBezTo>
                      <a:cubicBezTo>
                        <a:pt x="25687" y="52403"/>
                        <a:pt x="29445" y="54115"/>
                        <a:pt x="33984" y="54115"/>
                      </a:cubicBezTo>
                      <a:cubicBezTo>
                        <a:pt x="38449" y="54115"/>
                        <a:pt x="42244" y="52403"/>
                        <a:pt x="45295" y="48943"/>
                      </a:cubicBezTo>
                      <a:cubicBezTo>
                        <a:pt x="48346" y="45520"/>
                        <a:pt x="49872" y="40534"/>
                        <a:pt x="49872" y="33986"/>
                      </a:cubicBezTo>
                      <a:cubicBezTo>
                        <a:pt x="49872" y="27586"/>
                        <a:pt x="48346" y="22675"/>
                        <a:pt x="45295" y="19252"/>
                      </a:cubicBezTo>
                      <a:cubicBezTo>
                        <a:pt x="42244" y="15792"/>
                        <a:pt x="38449" y="14080"/>
                        <a:pt x="33984" y="14080"/>
                      </a:cubicBezTo>
                      <a:cubicBezTo>
                        <a:pt x="29445" y="14080"/>
                        <a:pt x="25687" y="15792"/>
                        <a:pt x="22599" y="19252"/>
                      </a:cubicBezTo>
                      <a:cubicBezTo>
                        <a:pt x="19548" y="22675"/>
                        <a:pt x="17985" y="27624"/>
                        <a:pt x="17985" y="34098"/>
                      </a:cubicBezTo>
                      <a:close/>
                    </a:path>
                  </a:pathLst>
                </a:custGeom>
                <a:solidFill>
                  <a:srgbClr val="000000"/>
                </a:solidFill>
                <a:ln w="9525" cap="flat">
                  <a:noFill/>
                  <a:prstDash val="solid"/>
                  <a:miter/>
                </a:ln>
              </p:spPr>
              <p:txBody>
                <a:bodyPr rtlCol="0" anchor="ctr"/>
                <a:lstStyle/>
                <a:p>
                  <a:endParaRPr lang="en-CA"/>
                </a:p>
              </p:txBody>
            </p:sp>
            <p:sp>
              <p:nvSpPr>
                <p:cNvPr id="501" name="Freeform: Shape 500">
                  <a:extLst>
                    <a:ext uri="{FF2B5EF4-FFF2-40B4-BE49-F238E27FC236}">
                      <a16:creationId xmlns:a16="http://schemas.microsoft.com/office/drawing/2014/main" id="{B9FED0C5-7250-43A3-8EB2-E73B18A70162}"/>
                    </a:ext>
                  </a:extLst>
                </p:cNvPr>
                <p:cNvSpPr/>
                <p:nvPr/>
              </p:nvSpPr>
              <p:spPr>
                <a:xfrm>
                  <a:off x="3553035" y="1332830"/>
                  <a:ext cx="42230" cy="66675"/>
                </a:xfrm>
                <a:custGeom>
                  <a:avLst/>
                  <a:gdLst>
                    <a:gd name="connsiteX0" fmla="*/ 17547 w 42230"/>
                    <a:gd name="connsiteY0" fmla="*/ 66691 h 66675"/>
                    <a:gd name="connsiteX1" fmla="*/ 320 w 42230"/>
                    <a:gd name="connsiteY1" fmla="*/ 66691 h 66675"/>
                    <a:gd name="connsiteX2" fmla="*/ 320 w 42230"/>
                    <a:gd name="connsiteY2" fmla="*/ 1504 h 66675"/>
                    <a:gd name="connsiteX3" fmla="*/ 16319 w 42230"/>
                    <a:gd name="connsiteY3" fmla="*/ 1504 h 66675"/>
                    <a:gd name="connsiteX4" fmla="*/ 16319 w 42230"/>
                    <a:gd name="connsiteY4" fmla="*/ 10769 h 66675"/>
                    <a:gd name="connsiteX5" fmla="*/ 23723 w 42230"/>
                    <a:gd name="connsiteY5" fmla="*/ 2100 h 66675"/>
                    <a:gd name="connsiteX6" fmla="*/ 31202 w 42230"/>
                    <a:gd name="connsiteY6" fmla="*/ 16 h 66675"/>
                    <a:gd name="connsiteX7" fmla="*/ 42550 w 42230"/>
                    <a:gd name="connsiteY7" fmla="*/ 3290 h 66675"/>
                    <a:gd name="connsiteX8" fmla="*/ 37192 w 42230"/>
                    <a:gd name="connsiteY8" fmla="*/ 18322 h 66675"/>
                    <a:gd name="connsiteX9" fmla="*/ 29118 w 42230"/>
                    <a:gd name="connsiteY9" fmla="*/ 15494 h 66675"/>
                    <a:gd name="connsiteX10" fmla="*/ 22979 w 42230"/>
                    <a:gd name="connsiteY10" fmla="*/ 17503 h 66675"/>
                    <a:gd name="connsiteX11" fmla="*/ 18998 w 42230"/>
                    <a:gd name="connsiteY11" fmla="*/ 24684 h 66675"/>
                    <a:gd name="connsiteX12" fmla="*/ 17547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47" y="66691"/>
                      </a:moveTo>
                      <a:lnTo>
                        <a:pt x="320" y="66691"/>
                      </a:lnTo>
                      <a:lnTo>
                        <a:pt x="320" y="1504"/>
                      </a:lnTo>
                      <a:lnTo>
                        <a:pt x="16319" y="1504"/>
                      </a:lnTo>
                      <a:lnTo>
                        <a:pt x="16319" y="10769"/>
                      </a:lnTo>
                      <a:cubicBezTo>
                        <a:pt x="19072" y="6378"/>
                        <a:pt x="21528" y="3513"/>
                        <a:pt x="23723" y="2100"/>
                      </a:cubicBezTo>
                      <a:cubicBezTo>
                        <a:pt x="25919" y="723"/>
                        <a:pt x="28411" y="16"/>
                        <a:pt x="31202" y="16"/>
                      </a:cubicBezTo>
                      <a:cubicBezTo>
                        <a:pt x="35109" y="16"/>
                        <a:pt x="38904" y="1095"/>
                        <a:pt x="42550" y="3290"/>
                      </a:cubicBezTo>
                      <a:lnTo>
                        <a:pt x="37192" y="18322"/>
                      </a:lnTo>
                      <a:cubicBezTo>
                        <a:pt x="34290" y="16424"/>
                        <a:pt x="31611" y="15494"/>
                        <a:pt x="29118" y="15494"/>
                      </a:cubicBezTo>
                      <a:cubicBezTo>
                        <a:pt x="26700" y="15494"/>
                        <a:pt x="24654" y="16164"/>
                        <a:pt x="22979" y="17503"/>
                      </a:cubicBezTo>
                      <a:cubicBezTo>
                        <a:pt x="21268" y="18806"/>
                        <a:pt x="19965" y="21224"/>
                        <a:pt x="18998" y="24684"/>
                      </a:cubicBezTo>
                      <a:cubicBezTo>
                        <a:pt x="18031" y="28182"/>
                        <a:pt x="17547" y="35474"/>
                        <a:pt x="17547" y="46562"/>
                      </a:cubicBezTo>
                      <a:close/>
                    </a:path>
                  </a:pathLst>
                </a:custGeom>
                <a:solidFill>
                  <a:srgbClr val="000000"/>
                </a:solidFill>
                <a:ln w="9525" cap="flat">
                  <a:noFill/>
                  <a:prstDash val="solid"/>
                  <a:miter/>
                </a:ln>
              </p:spPr>
              <p:txBody>
                <a:bodyPr rtlCol="0" anchor="ctr"/>
                <a:lstStyle/>
                <a:p>
                  <a:endParaRPr lang="en-CA"/>
                </a:p>
              </p:txBody>
            </p:sp>
            <p:sp>
              <p:nvSpPr>
                <p:cNvPr id="502" name="Freeform: Shape 501">
                  <a:extLst>
                    <a:ext uri="{FF2B5EF4-FFF2-40B4-BE49-F238E27FC236}">
                      <a16:creationId xmlns:a16="http://schemas.microsoft.com/office/drawing/2014/main" id="{C2476BC4-B8DA-4FD2-BA8D-7E23B5EA299F}"/>
                    </a:ext>
                  </a:extLst>
                </p:cNvPr>
                <p:cNvSpPr/>
                <p:nvPr/>
              </p:nvSpPr>
              <p:spPr>
                <a:xfrm>
                  <a:off x="3628596" y="1309501"/>
                  <a:ext cx="90301" cy="90003"/>
                </a:xfrm>
                <a:custGeom>
                  <a:avLst/>
                  <a:gdLst>
                    <a:gd name="connsiteX0" fmla="*/ 90630 w 90301"/>
                    <a:gd name="connsiteY0" fmla="*/ 90020 h 90003"/>
                    <a:gd name="connsiteX1" fmla="*/ 70873 w 90301"/>
                    <a:gd name="connsiteY1" fmla="*/ 90020 h 90003"/>
                    <a:gd name="connsiteX2" fmla="*/ 63023 w 90301"/>
                    <a:gd name="connsiteY2" fmla="*/ 69593 h 90003"/>
                    <a:gd name="connsiteX3" fmla="*/ 27044 w 90301"/>
                    <a:gd name="connsiteY3" fmla="*/ 69593 h 90003"/>
                    <a:gd name="connsiteX4" fmla="*/ 19602 w 90301"/>
                    <a:gd name="connsiteY4" fmla="*/ 90020 h 90003"/>
                    <a:gd name="connsiteX5" fmla="*/ 329 w 90301"/>
                    <a:gd name="connsiteY5" fmla="*/ 90020 h 90003"/>
                    <a:gd name="connsiteX6" fmla="*/ 35378 w 90301"/>
                    <a:gd name="connsiteY6" fmla="*/ 16 h 90003"/>
                    <a:gd name="connsiteX7" fmla="*/ 54614 w 90301"/>
                    <a:gd name="connsiteY7" fmla="*/ 16 h 90003"/>
                    <a:gd name="connsiteX8" fmla="*/ 90630 w 90301"/>
                    <a:gd name="connsiteY8" fmla="*/ 90020 h 90003"/>
                    <a:gd name="connsiteX9" fmla="*/ 57181 w 90301"/>
                    <a:gd name="connsiteY9" fmla="*/ 54413 h 90003"/>
                    <a:gd name="connsiteX10" fmla="*/ 44791 w 90301"/>
                    <a:gd name="connsiteY10" fmla="*/ 21001 h 90003"/>
                    <a:gd name="connsiteX11" fmla="*/ 32625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30" y="90020"/>
                      </a:moveTo>
                      <a:lnTo>
                        <a:pt x="70873" y="90020"/>
                      </a:lnTo>
                      <a:lnTo>
                        <a:pt x="63023" y="69593"/>
                      </a:lnTo>
                      <a:lnTo>
                        <a:pt x="27044" y="69593"/>
                      </a:lnTo>
                      <a:lnTo>
                        <a:pt x="19602" y="90020"/>
                      </a:lnTo>
                      <a:lnTo>
                        <a:pt x="329" y="90020"/>
                      </a:lnTo>
                      <a:lnTo>
                        <a:pt x="35378" y="16"/>
                      </a:lnTo>
                      <a:lnTo>
                        <a:pt x="54614" y="16"/>
                      </a:lnTo>
                      <a:lnTo>
                        <a:pt x="90630" y="90020"/>
                      </a:lnTo>
                      <a:moveTo>
                        <a:pt x="57181" y="54413"/>
                      </a:moveTo>
                      <a:lnTo>
                        <a:pt x="44791" y="21001"/>
                      </a:lnTo>
                      <a:lnTo>
                        <a:pt x="32625" y="54413"/>
                      </a:lnTo>
                      <a:close/>
                    </a:path>
                  </a:pathLst>
                </a:custGeom>
                <a:solidFill>
                  <a:srgbClr val="000000"/>
                </a:solidFill>
                <a:ln w="9525" cap="flat">
                  <a:noFill/>
                  <a:prstDash val="solid"/>
                  <a:miter/>
                </a:ln>
              </p:spPr>
              <p:txBody>
                <a:bodyPr rtlCol="0" anchor="ctr"/>
                <a:lstStyle/>
                <a:p>
                  <a:endParaRPr lang="en-CA"/>
                </a:p>
              </p:txBody>
            </p:sp>
            <p:sp>
              <p:nvSpPr>
                <p:cNvPr id="503" name="Freeform: Shape 502">
                  <a:extLst>
                    <a:ext uri="{FF2B5EF4-FFF2-40B4-BE49-F238E27FC236}">
                      <a16:creationId xmlns:a16="http://schemas.microsoft.com/office/drawing/2014/main" id="{48A6E444-804A-4A0D-874D-B8F8923A4E69}"/>
                    </a:ext>
                  </a:extLst>
                </p:cNvPr>
                <p:cNvSpPr/>
                <p:nvPr/>
              </p:nvSpPr>
              <p:spPr>
                <a:xfrm>
                  <a:off x="3728476" y="1309501"/>
                  <a:ext cx="75455" cy="90003"/>
                </a:xfrm>
                <a:custGeom>
                  <a:avLst/>
                  <a:gdLst>
                    <a:gd name="connsiteX0" fmla="*/ 338 w 75455"/>
                    <a:gd name="connsiteY0" fmla="*/ 16 h 90003"/>
                    <a:gd name="connsiteX1" fmla="*/ 33564 w 75455"/>
                    <a:gd name="connsiteY1" fmla="*/ 16 h 90003"/>
                    <a:gd name="connsiteX2" fmla="*/ 50680 w 75455"/>
                    <a:gd name="connsiteY2" fmla="*/ 1727 h 90003"/>
                    <a:gd name="connsiteX3" fmla="*/ 64260 w 75455"/>
                    <a:gd name="connsiteY3" fmla="*/ 10025 h 90003"/>
                    <a:gd name="connsiteX4" fmla="*/ 72855 w 75455"/>
                    <a:gd name="connsiteY4" fmla="*/ 24610 h 90003"/>
                    <a:gd name="connsiteX5" fmla="*/ 75794 w 75455"/>
                    <a:gd name="connsiteY5" fmla="*/ 45892 h 90003"/>
                    <a:gd name="connsiteX6" fmla="*/ 73041 w 75455"/>
                    <a:gd name="connsiteY6" fmla="*/ 65017 h 90003"/>
                    <a:gd name="connsiteX7" fmla="*/ 63404 w 75455"/>
                    <a:gd name="connsiteY7" fmla="*/ 80941 h 90003"/>
                    <a:gd name="connsiteX8" fmla="*/ 50642 w 75455"/>
                    <a:gd name="connsiteY8" fmla="*/ 88122 h 90003"/>
                    <a:gd name="connsiteX9" fmla="*/ 34532 w 75455"/>
                    <a:gd name="connsiteY9" fmla="*/ 90020 h 90003"/>
                    <a:gd name="connsiteX10" fmla="*/ 338 w 75455"/>
                    <a:gd name="connsiteY10" fmla="*/ 90020 h 90003"/>
                    <a:gd name="connsiteX11" fmla="*/ 338 w 75455"/>
                    <a:gd name="connsiteY11" fmla="*/ 16 h 90003"/>
                    <a:gd name="connsiteX12" fmla="*/ 18533 w 75455"/>
                    <a:gd name="connsiteY12" fmla="*/ 15234 h 90003"/>
                    <a:gd name="connsiteX13" fmla="*/ 18533 w 75455"/>
                    <a:gd name="connsiteY13" fmla="*/ 74839 h 90003"/>
                    <a:gd name="connsiteX14" fmla="*/ 32076 w 75455"/>
                    <a:gd name="connsiteY14" fmla="*/ 74839 h 90003"/>
                    <a:gd name="connsiteX15" fmla="*/ 43089 w 75455"/>
                    <a:gd name="connsiteY15" fmla="*/ 73984 h 90003"/>
                    <a:gd name="connsiteX16" fmla="*/ 50419 w 75455"/>
                    <a:gd name="connsiteY16" fmla="*/ 70263 h 90003"/>
                    <a:gd name="connsiteX17" fmla="*/ 55182 w 75455"/>
                    <a:gd name="connsiteY17" fmla="*/ 61556 h 90003"/>
                    <a:gd name="connsiteX18" fmla="*/ 57005 w 75455"/>
                    <a:gd name="connsiteY18" fmla="*/ 45074 h 90003"/>
                    <a:gd name="connsiteX19" fmla="*/ 55182 w 75455"/>
                    <a:gd name="connsiteY19" fmla="*/ 29075 h 90003"/>
                    <a:gd name="connsiteX20" fmla="*/ 50010 w 75455"/>
                    <a:gd name="connsiteY20" fmla="*/ 20331 h 90003"/>
                    <a:gd name="connsiteX21" fmla="*/ 41601 w 75455"/>
                    <a:gd name="connsiteY21" fmla="*/ 16089 h 90003"/>
                    <a:gd name="connsiteX22" fmla="*/ 2668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38" y="16"/>
                      </a:moveTo>
                      <a:lnTo>
                        <a:pt x="33564" y="16"/>
                      </a:lnTo>
                      <a:cubicBezTo>
                        <a:pt x="41043" y="16"/>
                        <a:pt x="46773" y="611"/>
                        <a:pt x="50680" y="1727"/>
                      </a:cubicBezTo>
                      <a:cubicBezTo>
                        <a:pt x="55963" y="3290"/>
                        <a:pt x="60502" y="6043"/>
                        <a:pt x="64260" y="10025"/>
                      </a:cubicBezTo>
                      <a:cubicBezTo>
                        <a:pt x="68018" y="14006"/>
                        <a:pt x="70883" y="18843"/>
                        <a:pt x="72855" y="24610"/>
                      </a:cubicBezTo>
                      <a:cubicBezTo>
                        <a:pt x="74827" y="30340"/>
                        <a:pt x="75794" y="37446"/>
                        <a:pt x="75794" y="45892"/>
                      </a:cubicBezTo>
                      <a:cubicBezTo>
                        <a:pt x="75794" y="53296"/>
                        <a:pt x="74864" y="59659"/>
                        <a:pt x="73041" y="65017"/>
                      </a:cubicBezTo>
                      <a:cubicBezTo>
                        <a:pt x="70771" y="71565"/>
                        <a:pt x="67572" y="76886"/>
                        <a:pt x="63404" y="80941"/>
                      </a:cubicBezTo>
                      <a:cubicBezTo>
                        <a:pt x="60242" y="83992"/>
                        <a:pt x="56000" y="86411"/>
                        <a:pt x="50642" y="88122"/>
                      </a:cubicBezTo>
                      <a:cubicBezTo>
                        <a:pt x="46624" y="89387"/>
                        <a:pt x="41266" y="90020"/>
                        <a:pt x="34532" y="90020"/>
                      </a:cubicBezTo>
                      <a:lnTo>
                        <a:pt x="338" y="90020"/>
                      </a:lnTo>
                      <a:lnTo>
                        <a:pt x="338" y="16"/>
                      </a:lnTo>
                      <a:moveTo>
                        <a:pt x="18533" y="15234"/>
                      </a:moveTo>
                      <a:lnTo>
                        <a:pt x="18533" y="74839"/>
                      </a:lnTo>
                      <a:lnTo>
                        <a:pt x="32076" y="74839"/>
                      </a:lnTo>
                      <a:cubicBezTo>
                        <a:pt x="37173" y="74839"/>
                        <a:pt x="40820" y="74579"/>
                        <a:pt x="43089" y="73984"/>
                      </a:cubicBezTo>
                      <a:cubicBezTo>
                        <a:pt x="46029" y="73277"/>
                        <a:pt x="48484" y="72012"/>
                        <a:pt x="50419" y="70263"/>
                      </a:cubicBezTo>
                      <a:cubicBezTo>
                        <a:pt x="52354" y="68477"/>
                        <a:pt x="53954" y="65612"/>
                        <a:pt x="55182" y="61556"/>
                      </a:cubicBezTo>
                      <a:cubicBezTo>
                        <a:pt x="56409" y="57538"/>
                        <a:pt x="57005" y="52031"/>
                        <a:pt x="57005" y="45074"/>
                      </a:cubicBezTo>
                      <a:cubicBezTo>
                        <a:pt x="57005" y="38116"/>
                        <a:pt x="56409" y="32795"/>
                        <a:pt x="55182" y="29075"/>
                      </a:cubicBezTo>
                      <a:cubicBezTo>
                        <a:pt x="53954" y="25317"/>
                        <a:pt x="52205" y="22415"/>
                        <a:pt x="50010" y="20331"/>
                      </a:cubicBezTo>
                      <a:cubicBezTo>
                        <a:pt x="47815" y="18247"/>
                        <a:pt x="44987" y="16834"/>
                        <a:pt x="41601" y="16089"/>
                      </a:cubicBezTo>
                      <a:cubicBezTo>
                        <a:pt x="39071" y="15531"/>
                        <a:pt x="34085" y="15234"/>
                        <a:pt x="26681" y="15234"/>
                      </a:cubicBezTo>
                      <a:close/>
                    </a:path>
                  </a:pathLst>
                </a:custGeom>
                <a:solidFill>
                  <a:srgbClr val="000000"/>
                </a:solidFill>
                <a:ln w="9525" cap="flat">
                  <a:noFill/>
                  <a:prstDash val="solid"/>
                  <a:miter/>
                </a:ln>
              </p:spPr>
              <p:txBody>
                <a:bodyPr rtlCol="0" anchor="ctr"/>
                <a:lstStyle/>
                <a:p>
                  <a:endParaRPr lang="en-CA"/>
                </a:p>
              </p:txBody>
            </p:sp>
            <p:sp>
              <p:nvSpPr>
                <p:cNvPr id="504" name="Freeform: Shape 503">
                  <a:extLst>
                    <a:ext uri="{FF2B5EF4-FFF2-40B4-BE49-F238E27FC236}">
                      <a16:creationId xmlns:a16="http://schemas.microsoft.com/office/drawing/2014/main" id="{BACD6851-59E7-4439-A717-B12D6D481839}"/>
                    </a:ext>
                  </a:extLst>
                </p:cNvPr>
                <p:cNvSpPr/>
                <p:nvPr/>
              </p:nvSpPr>
              <p:spPr>
                <a:xfrm>
                  <a:off x="3819417" y="1309501"/>
                  <a:ext cx="71921" cy="90003"/>
                </a:xfrm>
                <a:custGeom>
                  <a:avLst/>
                  <a:gdLst>
                    <a:gd name="connsiteX0" fmla="*/ 348 w 71921"/>
                    <a:gd name="connsiteY0" fmla="*/ 90020 h 90003"/>
                    <a:gd name="connsiteX1" fmla="*/ 348 w 71921"/>
                    <a:gd name="connsiteY1" fmla="*/ 16 h 90003"/>
                    <a:gd name="connsiteX2" fmla="*/ 18505 w 71921"/>
                    <a:gd name="connsiteY2" fmla="*/ 16 h 90003"/>
                    <a:gd name="connsiteX3" fmla="*/ 18505 w 71921"/>
                    <a:gd name="connsiteY3" fmla="*/ 35437 h 90003"/>
                    <a:gd name="connsiteX4" fmla="*/ 54112 w 71921"/>
                    <a:gd name="connsiteY4" fmla="*/ 35437 h 90003"/>
                    <a:gd name="connsiteX5" fmla="*/ 54112 w 71921"/>
                    <a:gd name="connsiteY5" fmla="*/ 16 h 90003"/>
                    <a:gd name="connsiteX6" fmla="*/ 72269 w 71921"/>
                    <a:gd name="connsiteY6" fmla="*/ 16 h 90003"/>
                    <a:gd name="connsiteX7" fmla="*/ 72269 w 71921"/>
                    <a:gd name="connsiteY7" fmla="*/ 90020 h 90003"/>
                    <a:gd name="connsiteX8" fmla="*/ 54112 w 71921"/>
                    <a:gd name="connsiteY8" fmla="*/ 90020 h 90003"/>
                    <a:gd name="connsiteX9" fmla="*/ 54112 w 71921"/>
                    <a:gd name="connsiteY9" fmla="*/ 50655 h 90003"/>
                    <a:gd name="connsiteX10" fmla="*/ 18505 w 71921"/>
                    <a:gd name="connsiteY10" fmla="*/ 50655 h 90003"/>
                    <a:gd name="connsiteX11" fmla="*/ 18505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48" y="90020"/>
                      </a:moveTo>
                      <a:lnTo>
                        <a:pt x="348" y="16"/>
                      </a:lnTo>
                      <a:lnTo>
                        <a:pt x="18505" y="16"/>
                      </a:lnTo>
                      <a:lnTo>
                        <a:pt x="18505" y="35437"/>
                      </a:lnTo>
                      <a:lnTo>
                        <a:pt x="54112" y="35437"/>
                      </a:lnTo>
                      <a:lnTo>
                        <a:pt x="54112" y="16"/>
                      </a:lnTo>
                      <a:lnTo>
                        <a:pt x="72269" y="16"/>
                      </a:lnTo>
                      <a:lnTo>
                        <a:pt x="72269" y="90020"/>
                      </a:lnTo>
                      <a:lnTo>
                        <a:pt x="54112" y="90020"/>
                      </a:lnTo>
                      <a:lnTo>
                        <a:pt x="54112" y="50655"/>
                      </a:lnTo>
                      <a:lnTo>
                        <a:pt x="18505" y="50655"/>
                      </a:lnTo>
                      <a:lnTo>
                        <a:pt x="18505" y="90020"/>
                      </a:lnTo>
                      <a:close/>
                    </a:path>
                  </a:pathLst>
                </a:custGeom>
                <a:solidFill>
                  <a:srgbClr val="000000"/>
                </a:solidFill>
                <a:ln w="9525" cap="flat">
                  <a:noFill/>
                  <a:prstDash val="solid"/>
                  <a:miter/>
                </a:ln>
              </p:spPr>
              <p:txBody>
                <a:bodyPr rtlCol="0" anchor="ctr"/>
                <a:lstStyle/>
                <a:p>
                  <a:endParaRPr lang="en-CA"/>
                </a:p>
              </p:txBody>
            </p:sp>
            <p:sp>
              <p:nvSpPr>
                <p:cNvPr id="505" name="Freeform: Shape 504">
                  <a:extLst>
                    <a:ext uri="{FF2B5EF4-FFF2-40B4-BE49-F238E27FC236}">
                      <a16:creationId xmlns:a16="http://schemas.microsoft.com/office/drawing/2014/main" id="{4E0BF19A-3CBE-4414-998A-B0F0A00D4A13}"/>
                    </a:ext>
                  </a:extLst>
                </p:cNvPr>
                <p:cNvSpPr/>
                <p:nvPr/>
              </p:nvSpPr>
              <p:spPr>
                <a:xfrm>
                  <a:off x="3910070" y="1309501"/>
                  <a:ext cx="75455" cy="90003"/>
                </a:xfrm>
                <a:custGeom>
                  <a:avLst/>
                  <a:gdLst>
                    <a:gd name="connsiteX0" fmla="*/ 358 w 75455"/>
                    <a:gd name="connsiteY0" fmla="*/ 16 h 90003"/>
                    <a:gd name="connsiteX1" fmla="*/ 33583 w 75455"/>
                    <a:gd name="connsiteY1" fmla="*/ 16 h 90003"/>
                    <a:gd name="connsiteX2" fmla="*/ 50699 w 75455"/>
                    <a:gd name="connsiteY2" fmla="*/ 1727 h 90003"/>
                    <a:gd name="connsiteX3" fmla="*/ 64279 w 75455"/>
                    <a:gd name="connsiteY3" fmla="*/ 10025 h 90003"/>
                    <a:gd name="connsiteX4" fmla="*/ 72874 w 75455"/>
                    <a:gd name="connsiteY4" fmla="*/ 24610 h 90003"/>
                    <a:gd name="connsiteX5" fmla="*/ 75813 w 75455"/>
                    <a:gd name="connsiteY5" fmla="*/ 45892 h 90003"/>
                    <a:gd name="connsiteX6" fmla="*/ 73060 w 75455"/>
                    <a:gd name="connsiteY6" fmla="*/ 65017 h 90003"/>
                    <a:gd name="connsiteX7" fmla="*/ 63423 w 75455"/>
                    <a:gd name="connsiteY7" fmla="*/ 80941 h 90003"/>
                    <a:gd name="connsiteX8" fmla="*/ 50662 w 75455"/>
                    <a:gd name="connsiteY8" fmla="*/ 88122 h 90003"/>
                    <a:gd name="connsiteX9" fmla="*/ 34551 w 75455"/>
                    <a:gd name="connsiteY9" fmla="*/ 90020 h 90003"/>
                    <a:gd name="connsiteX10" fmla="*/ 358 w 75455"/>
                    <a:gd name="connsiteY10" fmla="*/ 90020 h 90003"/>
                    <a:gd name="connsiteX11" fmla="*/ 358 w 75455"/>
                    <a:gd name="connsiteY11" fmla="*/ 16 h 90003"/>
                    <a:gd name="connsiteX12" fmla="*/ 18552 w 75455"/>
                    <a:gd name="connsiteY12" fmla="*/ 15234 h 90003"/>
                    <a:gd name="connsiteX13" fmla="*/ 18552 w 75455"/>
                    <a:gd name="connsiteY13" fmla="*/ 74839 h 90003"/>
                    <a:gd name="connsiteX14" fmla="*/ 32095 w 75455"/>
                    <a:gd name="connsiteY14" fmla="*/ 74839 h 90003"/>
                    <a:gd name="connsiteX15" fmla="*/ 43108 w 75455"/>
                    <a:gd name="connsiteY15" fmla="*/ 73984 h 90003"/>
                    <a:gd name="connsiteX16" fmla="*/ 50438 w 75455"/>
                    <a:gd name="connsiteY16" fmla="*/ 70263 h 90003"/>
                    <a:gd name="connsiteX17" fmla="*/ 55201 w 75455"/>
                    <a:gd name="connsiteY17" fmla="*/ 61556 h 90003"/>
                    <a:gd name="connsiteX18" fmla="*/ 57024 w 75455"/>
                    <a:gd name="connsiteY18" fmla="*/ 45074 h 90003"/>
                    <a:gd name="connsiteX19" fmla="*/ 55201 w 75455"/>
                    <a:gd name="connsiteY19" fmla="*/ 29075 h 90003"/>
                    <a:gd name="connsiteX20" fmla="*/ 50029 w 75455"/>
                    <a:gd name="connsiteY20" fmla="*/ 20331 h 90003"/>
                    <a:gd name="connsiteX21" fmla="*/ 41620 w 75455"/>
                    <a:gd name="connsiteY21" fmla="*/ 16089 h 90003"/>
                    <a:gd name="connsiteX22" fmla="*/ 26700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58" y="16"/>
                      </a:moveTo>
                      <a:lnTo>
                        <a:pt x="33583" y="16"/>
                      </a:lnTo>
                      <a:cubicBezTo>
                        <a:pt x="41062" y="16"/>
                        <a:pt x="46792" y="611"/>
                        <a:pt x="50699" y="1727"/>
                      </a:cubicBezTo>
                      <a:cubicBezTo>
                        <a:pt x="55982" y="3290"/>
                        <a:pt x="60521" y="6043"/>
                        <a:pt x="64279" y="10025"/>
                      </a:cubicBezTo>
                      <a:cubicBezTo>
                        <a:pt x="68037" y="14006"/>
                        <a:pt x="70902" y="18843"/>
                        <a:pt x="72874" y="24610"/>
                      </a:cubicBezTo>
                      <a:cubicBezTo>
                        <a:pt x="74846" y="30340"/>
                        <a:pt x="75813" y="37446"/>
                        <a:pt x="75813" y="45892"/>
                      </a:cubicBezTo>
                      <a:cubicBezTo>
                        <a:pt x="75813" y="53296"/>
                        <a:pt x="74883" y="59659"/>
                        <a:pt x="73060" y="65017"/>
                      </a:cubicBezTo>
                      <a:cubicBezTo>
                        <a:pt x="70791" y="71565"/>
                        <a:pt x="67591" y="76886"/>
                        <a:pt x="63423" y="80941"/>
                      </a:cubicBezTo>
                      <a:cubicBezTo>
                        <a:pt x="60261" y="83992"/>
                        <a:pt x="56019" y="86411"/>
                        <a:pt x="50662" y="88122"/>
                      </a:cubicBezTo>
                      <a:cubicBezTo>
                        <a:pt x="46643" y="89387"/>
                        <a:pt x="41285" y="90020"/>
                        <a:pt x="34551" y="90020"/>
                      </a:cubicBezTo>
                      <a:lnTo>
                        <a:pt x="358" y="90020"/>
                      </a:lnTo>
                      <a:lnTo>
                        <a:pt x="358" y="16"/>
                      </a:lnTo>
                      <a:moveTo>
                        <a:pt x="18552" y="15234"/>
                      </a:moveTo>
                      <a:lnTo>
                        <a:pt x="18552" y="74839"/>
                      </a:lnTo>
                      <a:lnTo>
                        <a:pt x="32095" y="74839"/>
                      </a:lnTo>
                      <a:cubicBezTo>
                        <a:pt x="37192" y="74839"/>
                        <a:pt x="40839" y="74579"/>
                        <a:pt x="43108" y="73984"/>
                      </a:cubicBezTo>
                      <a:cubicBezTo>
                        <a:pt x="46048" y="73277"/>
                        <a:pt x="48503" y="72012"/>
                        <a:pt x="50438" y="70263"/>
                      </a:cubicBezTo>
                      <a:cubicBezTo>
                        <a:pt x="52373" y="68477"/>
                        <a:pt x="53973" y="65612"/>
                        <a:pt x="55201" y="61556"/>
                      </a:cubicBezTo>
                      <a:cubicBezTo>
                        <a:pt x="56429" y="57538"/>
                        <a:pt x="57024" y="52031"/>
                        <a:pt x="57024" y="45074"/>
                      </a:cubicBezTo>
                      <a:cubicBezTo>
                        <a:pt x="57024" y="38116"/>
                        <a:pt x="56429" y="32795"/>
                        <a:pt x="55201" y="29075"/>
                      </a:cubicBezTo>
                      <a:cubicBezTo>
                        <a:pt x="53973" y="25317"/>
                        <a:pt x="52224" y="22415"/>
                        <a:pt x="50029" y="20331"/>
                      </a:cubicBezTo>
                      <a:cubicBezTo>
                        <a:pt x="47834" y="18247"/>
                        <a:pt x="45006" y="16834"/>
                        <a:pt x="41620" y="16089"/>
                      </a:cubicBezTo>
                      <a:cubicBezTo>
                        <a:pt x="39090" y="15531"/>
                        <a:pt x="34104" y="15234"/>
                        <a:pt x="26700" y="15234"/>
                      </a:cubicBezTo>
                      <a:close/>
                    </a:path>
                  </a:pathLst>
                </a:custGeom>
                <a:solidFill>
                  <a:srgbClr val="000000"/>
                </a:solidFill>
                <a:ln w="9525" cap="flat">
                  <a:noFill/>
                  <a:prstDash val="solid"/>
                  <a:miter/>
                </a:ln>
              </p:spPr>
              <p:txBody>
                <a:bodyPr rtlCol="0" anchor="ctr"/>
                <a:lstStyle/>
                <a:p>
                  <a:endParaRPr lang="en-CA"/>
                </a:p>
              </p:txBody>
            </p:sp>
          </p:grpSp>
        </p:grpSp>
      </p:grpSp>
    </p:spTree>
    <p:extLst>
      <p:ext uri="{BB962C8B-B14F-4D97-AF65-F5344CB8AC3E}">
        <p14:creationId xmlns:p14="http://schemas.microsoft.com/office/powerpoint/2010/main" val="15097632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4938E5-A8ED-4CC9-B2DE-F7A08722C620}"/>
              </a:ext>
            </a:extLst>
          </p:cNvPr>
          <p:cNvSpPr>
            <a:spLocks noGrp="1"/>
          </p:cNvSpPr>
          <p:nvPr>
            <p:ph type="title"/>
          </p:nvPr>
        </p:nvSpPr>
        <p:spPr>
          <a:xfrm>
            <a:off x="457200" y="448654"/>
            <a:ext cx="7924800" cy="613171"/>
          </a:xfrm>
        </p:spPr>
        <p:txBody>
          <a:bodyPr>
            <a:noAutofit/>
          </a:bodyPr>
          <a:lstStyle/>
          <a:p>
            <a:r>
              <a:rPr lang="en-CA" sz="2200" b="0" dirty="0">
                <a:latin typeface="Arial" panose="020B0604020202020204" pitchFamily="34" charset="0"/>
                <a:cs typeface="Arial" panose="020B0604020202020204" pitchFamily="34" charset="0"/>
              </a:rPr>
              <a:t>Relative risk peaks higher for girls but the effect is attenuated as they start high school</a:t>
            </a:r>
          </a:p>
        </p:txBody>
      </p:sp>
      <p:sp>
        <p:nvSpPr>
          <p:cNvPr id="3" name="Slide Number Placeholder 2">
            <a:extLst>
              <a:ext uri="{FF2B5EF4-FFF2-40B4-BE49-F238E27FC236}">
                <a16:creationId xmlns:a16="http://schemas.microsoft.com/office/drawing/2014/main" id="{6AED59A6-DF24-4293-837E-155C3C89FA4E}"/>
              </a:ext>
            </a:extLst>
          </p:cNvPr>
          <p:cNvSpPr>
            <a:spLocks noGrp="1"/>
          </p:cNvSpPr>
          <p:nvPr>
            <p:ph type="sldNum" sz="quarter" idx="10"/>
          </p:nvPr>
        </p:nvSpPr>
        <p:spPr/>
        <p:txBody>
          <a:bodyPr/>
          <a:lstStyle/>
          <a:p>
            <a:fld id="{F2EB2E4D-57B5-40D2-A37F-A248C965F3D5}" type="slidenum">
              <a:rPr lang="en-US" smtClean="0"/>
              <a:pPr/>
              <a:t>16</a:t>
            </a:fld>
            <a:endParaRPr lang="en-US" dirty="0"/>
          </a:p>
        </p:txBody>
      </p:sp>
      <p:grpSp>
        <p:nvGrpSpPr>
          <p:cNvPr id="627" name="Group 626">
            <a:extLst>
              <a:ext uri="{FF2B5EF4-FFF2-40B4-BE49-F238E27FC236}">
                <a16:creationId xmlns:a16="http://schemas.microsoft.com/office/drawing/2014/main" id="{40A27F25-97F1-4271-8D5B-E20ECAD7A011}"/>
              </a:ext>
            </a:extLst>
          </p:cNvPr>
          <p:cNvGrpSpPr/>
          <p:nvPr/>
        </p:nvGrpSpPr>
        <p:grpSpPr>
          <a:xfrm>
            <a:off x="685800" y="1200150"/>
            <a:ext cx="8420810" cy="3106816"/>
            <a:chOff x="666750" y="1169351"/>
            <a:chExt cx="8420810" cy="3106816"/>
          </a:xfrm>
        </p:grpSpPr>
        <p:grpSp>
          <p:nvGrpSpPr>
            <p:cNvPr id="313" name="Group 312">
              <a:extLst>
                <a:ext uri="{FF2B5EF4-FFF2-40B4-BE49-F238E27FC236}">
                  <a16:creationId xmlns:a16="http://schemas.microsoft.com/office/drawing/2014/main" id="{E57DB95E-0CD2-4ECB-BC24-F4B81BF4C844}"/>
                </a:ext>
              </a:extLst>
            </p:cNvPr>
            <p:cNvGrpSpPr/>
            <p:nvPr/>
          </p:nvGrpSpPr>
          <p:grpSpPr>
            <a:xfrm>
              <a:off x="666750" y="1247217"/>
              <a:ext cx="4286250" cy="3028950"/>
              <a:chOff x="2428875" y="1057275"/>
              <a:chExt cx="4286250" cy="3028950"/>
            </a:xfrm>
          </p:grpSpPr>
          <p:sp>
            <p:nvSpPr>
              <p:cNvPr id="10" name="Freeform: Shape 9">
                <a:extLst>
                  <a:ext uri="{FF2B5EF4-FFF2-40B4-BE49-F238E27FC236}">
                    <a16:creationId xmlns:a16="http://schemas.microsoft.com/office/drawing/2014/main" id="{16142E28-55FD-496D-9E77-0EE83AD00B08}"/>
                  </a:ext>
                </a:extLst>
              </p:cNvPr>
              <p:cNvSpPr/>
              <p:nvPr/>
            </p:nvSpPr>
            <p:spPr>
              <a:xfrm>
                <a:off x="2428875" y="1057275"/>
                <a:ext cx="4286250" cy="3028950"/>
              </a:xfrm>
              <a:custGeom>
                <a:avLst/>
                <a:gdLst>
                  <a:gd name="connsiteX0" fmla="*/ 0 w 4286250"/>
                  <a:gd name="connsiteY0" fmla="*/ 3028950 h 3028950"/>
                  <a:gd name="connsiteX1" fmla="*/ 4286250 w 4286250"/>
                  <a:gd name="connsiteY1" fmla="*/ 3028950 h 3028950"/>
                  <a:gd name="connsiteX2" fmla="*/ 4286250 w 4286250"/>
                  <a:gd name="connsiteY2" fmla="*/ 0 h 3028950"/>
                  <a:gd name="connsiteX3" fmla="*/ 0 w 4286250"/>
                  <a:gd name="connsiteY3" fmla="*/ 0 h 3028950"/>
                </a:gdLst>
                <a:ahLst/>
                <a:cxnLst>
                  <a:cxn ang="0">
                    <a:pos x="connsiteX0" y="connsiteY0"/>
                  </a:cxn>
                  <a:cxn ang="0">
                    <a:pos x="connsiteX1" y="connsiteY1"/>
                  </a:cxn>
                  <a:cxn ang="0">
                    <a:pos x="connsiteX2" y="connsiteY2"/>
                  </a:cxn>
                  <a:cxn ang="0">
                    <a:pos x="connsiteX3" y="connsiteY3"/>
                  </a:cxn>
                </a:cxnLst>
                <a:rect l="l" t="t" r="r" b="b"/>
                <a:pathLst>
                  <a:path w="4286250" h="3028950">
                    <a:moveTo>
                      <a:pt x="0" y="3028950"/>
                    </a:moveTo>
                    <a:lnTo>
                      <a:pt x="4286250" y="3028950"/>
                    </a:lnTo>
                    <a:lnTo>
                      <a:pt x="4286250" y="0"/>
                    </a:lnTo>
                    <a:lnTo>
                      <a:pt x="0" y="0"/>
                    </a:lnTo>
                    <a:close/>
                  </a:path>
                </a:pathLst>
              </a:custGeom>
              <a:noFill/>
              <a:ln w="10163" cap="rnd">
                <a:solidFill>
                  <a:srgbClr val="FFFFFF"/>
                </a:solidFill>
                <a:prstDash val="solid"/>
                <a:round/>
              </a:ln>
            </p:spPr>
            <p:txBody>
              <a:bodyPr rtlCol="0" anchor="ctr"/>
              <a:lstStyle/>
              <a:p>
                <a:endParaRPr lang="en-CA"/>
              </a:p>
            </p:txBody>
          </p:sp>
          <p:sp>
            <p:nvSpPr>
              <p:cNvPr id="11" name="Freeform: Shape 10">
                <a:extLst>
                  <a:ext uri="{FF2B5EF4-FFF2-40B4-BE49-F238E27FC236}">
                    <a16:creationId xmlns:a16="http://schemas.microsoft.com/office/drawing/2014/main" id="{73DC1950-593E-4938-96CE-38E2AC5E70B5}"/>
                  </a:ext>
                </a:extLst>
              </p:cNvPr>
              <p:cNvSpPr/>
              <p:nvPr/>
            </p:nvSpPr>
            <p:spPr>
              <a:xfrm>
                <a:off x="2781522" y="1289782"/>
                <a:ext cx="3262984" cy="2479517"/>
              </a:xfrm>
              <a:custGeom>
                <a:avLst/>
                <a:gdLst>
                  <a:gd name="connsiteX0" fmla="*/ 0 w 3262984"/>
                  <a:gd name="connsiteY0" fmla="*/ 2479518 h 2479517"/>
                  <a:gd name="connsiteX1" fmla="*/ 3262985 w 3262984"/>
                  <a:gd name="connsiteY1" fmla="*/ 2479518 h 2479517"/>
                  <a:gd name="connsiteX2" fmla="*/ 3262985 w 3262984"/>
                  <a:gd name="connsiteY2" fmla="*/ 0 h 2479517"/>
                  <a:gd name="connsiteX3" fmla="*/ 0 w 3262984"/>
                  <a:gd name="connsiteY3" fmla="*/ 0 h 2479517"/>
                </a:gdLst>
                <a:ahLst/>
                <a:cxnLst>
                  <a:cxn ang="0">
                    <a:pos x="connsiteX0" y="connsiteY0"/>
                  </a:cxn>
                  <a:cxn ang="0">
                    <a:pos x="connsiteX1" y="connsiteY1"/>
                  </a:cxn>
                  <a:cxn ang="0">
                    <a:pos x="connsiteX2" y="connsiteY2"/>
                  </a:cxn>
                  <a:cxn ang="0">
                    <a:pos x="connsiteX3" y="connsiteY3"/>
                  </a:cxn>
                </a:cxnLst>
                <a:rect l="l" t="t" r="r" b="b"/>
                <a:pathLst>
                  <a:path w="3262984" h="2479517">
                    <a:moveTo>
                      <a:pt x="0" y="2479518"/>
                    </a:moveTo>
                    <a:lnTo>
                      <a:pt x="3262985" y="2479518"/>
                    </a:lnTo>
                    <a:lnTo>
                      <a:pt x="3262985" y="0"/>
                    </a:lnTo>
                    <a:lnTo>
                      <a:pt x="0" y="0"/>
                    </a:lnTo>
                    <a:close/>
                  </a:path>
                </a:pathLst>
              </a:custGeom>
              <a:solidFill>
                <a:srgbClr val="FFFFFF"/>
              </a:solidFill>
              <a:ln w="9525" cap="flat">
                <a:noFill/>
                <a:prstDash val="solid"/>
                <a:miter/>
              </a:ln>
            </p:spPr>
            <p:txBody>
              <a:bodyPr rtlCol="0" anchor="ctr"/>
              <a:lstStyle/>
              <a:p>
                <a:endParaRPr lang="en-CA"/>
              </a:p>
            </p:txBody>
          </p:sp>
          <p:sp>
            <p:nvSpPr>
              <p:cNvPr id="12" name="Freeform: Shape 11">
                <a:extLst>
                  <a:ext uri="{FF2B5EF4-FFF2-40B4-BE49-F238E27FC236}">
                    <a16:creationId xmlns:a16="http://schemas.microsoft.com/office/drawing/2014/main" id="{C768B5EE-0EEB-4E26-B808-696CC3EE9BB7}"/>
                  </a:ext>
                </a:extLst>
              </p:cNvPr>
              <p:cNvSpPr/>
              <p:nvPr/>
            </p:nvSpPr>
            <p:spPr>
              <a:xfrm>
                <a:off x="2781522" y="3656599"/>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3" name="Freeform: Shape 12">
                <a:extLst>
                  <a:ext uri="{FF2B5EF4-FFF2-40B4-BE49-F238E27FC236}">
                    <a16:creationId xmlns:a16="http://schemas.microsoft.com/office/drawing/2014/main" id="{75D1B68C-2308-4C43-BDCB-95CD60393FBF}"/>
                  </a:ext>
                </a:extLst>
              </p:cNvPr>
              <p:cNvSpPr/>
              <p:nvPr/>
            </p:nvSpPr>
            <p:spPr>
              <a:xfrm>
                <a:off x="2781522" y="3495560"/>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4" name="Freeform: Shape 13">
                <a:extLst>
                  <a:ext uri="{FF2B5EF4-FFF2-40B4-BE49-F238E27FC236}">
                    <a16:creationId xmlns:a16="http://schemas.microsoft.com/office/drawing/2014/main" id="{259EC1F5-4CB6-4780-95A4-D60F254645AD}"/>
                  </a:ext>
                </a:extLst>
              </p:cNvPr>
              <p:cNvSpPr/>
              <p:nvPr/>
            </p:nvSpPr>
            <p:spPr>
              <a:xfrm>
                <a:off x="2781522" y="3173539"/>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5" name="Freeform: Shape 14">
                <a:extLst>
                  <a:ext uri="{FF2B5EF4-FFF2-40B4-BE49-F238E27FC236}">
                    <a16:creationId xmlns:a16="http://schemas.microsoft.com/office/drawing/2014/main" id="{C8356C64-D743-4EC5-B534-2246F011E8E8}"/>
                  </a:ext>
                </a:extLst>
              </p:cNvPr>
              <p:cNvSpPr/>
              <p:nvPr/>
            </p:nvSpPr>
            <p:spPr>
              <a:xfrm>
                <a:off x="2781522" y="2851546"/>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6" name="Freeform: Shape 15">
                <a:extLst>
                  <a:ext uri="{FF2B5EF4-FFF2-40B4-BE49-F238E27FC236}">
                    <a16:creationId xmlns:a16="http://schemas.microsoft.com/office/drawing/2014/main" id="{F049D457-999F-47D3-BC8E-28BDF1DEAD95}"/>
                  </a:ext>
                </a:extLst>
              </p:cNvPr>
              <p:cNvSpPr/>
              <p:nvPr/>
            </p:nvSpPr>
            <p:spPr>
              <a:xfrm>
                <a:off x="2781522" y="2529516"/>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7" name="Freeform: Shape 16">
                <a:extLst>
                  <a:ext uri="{FF2B5EF4-FFF2-40B4-BE49-F238E27FC236}">
                    <a16:creationId xmlns:a16="http://schemas.microsoft.com/office/drawing/2014/main" id="{01A13AE2-3D69-4407-9DD0-E4A8E9D9AFBD}"/>
                  </a:ext>
                </a:extLst>
              </p:cNvPr>
              <p:cNvSpPr/>
              <p:nvPr/>
            </p:nvSpPr>
            <p:spPr>
              <a:xfrm>
                <a:off x="2781522" y="2207494"/>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8" name="Freeform: Shape 17">
                <a:extLst>
                  <a:ext uri="{FF2B5EF4-FFF2-40B4-BE49-F238E27FC236}">
                    <a16:creationId xmlns:a16="http://schemas.microsoft.com/office/drawing/2014/main" id="{99A9A40A-7C96-40AC-871E-9C9A12B802B0}"/>
                  </a:ext>
                </a:extLst>
              </p:cNvPr>
              <p:cNvSpPr/>
              <p:nvPr/>
            </p:nvSpPr>
            <p:spPr>
              <a:xfrm>
                <a:off x="2781522" y="1885503"/>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19" name="Freeform: Shape 18">
                <a:extLst>
                  <a:ext uri="{FF2B5EF4-FFF2-40B4-BE49-F238E27FC236}">
                    <a16:creationId xmlns:a16="http://schemas.microsoft.com/office/drawing/2014/main" id="{5C68A651-4AD3-40A0-BEA4-54111C1F61EE}"/>
                  </a:ext>
                </a:extLst>
              </p:cNvPr>
              <p:cNvSpPr/>
              <p:nvPr/>
            </p:nvSpPr>
            <p:spPr>
              <a:xfrm>
                <a:off x="2781522" y="1563476"/>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20" name="Freeform: Shape 19">
                <a:extLst>
                  <a:ext uri="{FF2B5EF4-FFF2-40B4-BE49-F238E27FC236}">
                    <a16:creationId xmlns:a16="http://schemas.microsoft.com/office/drawing/2014/main" id="{8A39D29E-6BFA-4A46-8E54-13B6C3226A9F}"/>
                  </a:ext>
                </a:extLst>
              </p:cNvPr>
              <p:cNvSpPr/>
              <p:nvPr/>
            </p:nvSpPr>
            <p:spPr>
              <a:xfrm>
                <a:off x="2781522" y="3334569"/>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1" name="Freeform: Shape 20">
                <a:extLst>
                  <a:ext uri="{FF2B5EF4-FFF2-40B4-BE49-F238E27FC236}">
                    <a16:creationId xmlns:a16="http://schemas.microsoft.com/office/drawing/2014/main" id="{1EAFD8E6-1906-4FE5-9062-9481FF05A27D}"/>
                  </a:ext>
                </a:extLst>
              </p:cNvPr>
              <p:cNvSpPr/>
              <p:nvPr/>
            </p:nvSpPr>
            <p:spPr>
              <a:xfrm>
                <a:off x="2781522" y="3012538"/>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2" name="Freeform: Shape 21">
                <a:extLst>
                  <a:ext uri="{FF2B5EF4-FFF2-40B4-BE49-F238E27FC236}">
                    <a16:creationId xmlns:a16="http://schemas.microsoft.com/office/drawing/2014/main" id="{20FAC9E1-B04A-4AFC-AEDB-9BB315E935F7}"/>
                  </a:ext>
                </a:extLst>
              </p:cNvPr>
              <p:cNvSpPr/>
              <p:nvPr/>
            </p:nvSpPr>
            <p:spPr>
              <a:xfrm>
                <a:off x="2781522" y="2690517"/>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3" name="Freeform: Shape 22">
                <a:extLst>
                  <a:ext uri="{FF2B5EF4-FFF2-40B4-BE49-F238E27FC236}">
                    <a16:creationId xmlns:a16="http://schemas.microsoft.com/office/drawing/2014/main" id="{FDA6B357-0254-4A04-94C4-8D9D1D737B70}"/>
                  </a:ext>
                </a:extLst>
              </p:cNvPr>
              <p:cNvSpPr/>
              <p:nvPr/>
            </p:nvSpPr>
            <p:spPr>
              <a:xfrm>
                <a:off x="2781522" y="2368524"/>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4" name="Freeform: Shape 23">
                <a:extLst>
                  <a:ext uri="{FF2B5EF4-FFF2-40B4-BE49-F238E27FC236}">
                    <a16:creationId xmlns:a16="http://schemas.microsoft.com/office/drawing/2014/main" id="{DFFBE586-EEA1-4155-9131-4E84FCA45E24}"/>
                  </a:ext>
                </a:extLst>
              </p:cNvPr>
              <p:cNvSpPr/>
              <p:nvPr/>
            </p:nvSpPr>
            <p:spPr>
              <a:xfrm>
                <a:off x="2781522" y="2046493"/>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5" name="Freeform: Shape 24">
                <a:extLst>
                  <a:ext uri="{FF2B5EF4-FFF2-40B4-BE49-F238E27FC236}">
                    <a16:creationId xmlns:a16="http://schemas.microsoft.com/office/drawing/2014/main" id="{9C35AA28-2E56-406F-89A8-3F06AA7D56FA}"/>
                  </a:ext>
                </a:extLst>
              </p:cNvPr>
              <p:cNvSpPr/>
              <p:nvPr/>
            </p:nvSpPr>
            <p:spPr>
              <a:xfrm>
                <a:off x="2781522" y="1724471"/>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6" name="Freeform: Shape 25">
                <a:extLst>
                  <a:ext uri="{FF2B5EF4-FFF2-40B4-BE49-F238E27FC236}">
                    <a16:creationId xmlns:a16="http://schemas.microsoft.com/office/drawing/2014/main" id="{4028A537-666D-4AEE-8F4D-4936C0BB215A}"/>
                  </a:ext>
                </a:extLst>
              </p:cNvPr>
              <p:cNvSpPr/>
              <p:nvPr/>
            </p:nvSpPr>
            <p:spPr>
              <a:xfrm>
                <a:off x="2781522" y="1402481"/>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27" name="Freeform: Shape 26">
                <a:extLst>
                  <a:ext uri="{FF2B5EF4-FFF2-40B4-BE49-F238E27FC236}">
                    <a16:creationId xmlns:a16="http://schemas.microsoft.com/office/drawing/2014/main" id="{B5038389-F588-4E1D-9466-4492B79B4B19}"/>
                  </a:ext>
                </a:extLst>
              </p:cNvPr>
              <p:cNvSpPr/>
              <p:nvPr/>
            </p:nvSpPr>
            <p:spPr>
              <a:xfrm>
                <a:off x="2910334"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8" name="Freeform: Shape 27">
                <a:extLst>
                  <a:ext uri="{FF2B5EF4-FFF2-40B4-BE49-F238E27FC236}">
                    <a16:creationId xmlns:a16="http://schemas.microsoft.com/office/drawing/2014/main" id="{73C533A2-D5A6-41D1-B92E-82BB394C9ACC}"/>
                  </a:ext>
                </a:extLst>
              </p:cNvPr>
              <p:cNvSpPr/>
              <p:nvPr/>
            </p:nvSpPr>
            <p:spPr>
              <a:xfrm>
                <a:off x="3125018"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29" name="Freeform: Shape 28">
                <a:extLst>
                  <a:ext uri="{FF2B5EF4-FFF2-40B4-BE49-F238E27FC236}">
                    <a16:creationId xmlns:a16="http://schemas.microsoft.com/office/drawing/2014/main" id="{CEED0D1B-4772-4028-966F-28262E24EF7E}"/>
                  </a:ext>
                </a:extLst>
              </p:cNvPr>
              <p:cNvSpPr/>
              <p:nvPr/>
            </p:nvSpPr>
            <p:spPr>
              <a:xfrm>
                <a:off x="3339665"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0" name="Freeform: Shape 29">
                <a:extLst>
                  <a:ext uri="{FF2B5EF4-FFF2-40B4-BE49-F238E27FC236}">
                    <a16:creationId xmlns:a16="http://schemas.microsoft.com/office/drawing/2014/main" id="{717DFA7F-B7C9-46B4-888D-DB3CBD7CFE4B}"/>
                  </a:ext>
                </a:extLst>
              </p:cNvPr>
              <p:cNvSpPr/>
              <p:nvPr/>
            </p:nvSpPr>
            <p:spPr>
              <a:xfrm>
                <a:off x="3554349"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1" name="Freeform: Shape 30">
                <a:extLst>
                  <a:ext uri="{FF2B5EF4-FFF2-40B4-BE49-F238E27FC236}">
                    <a16:creationId xmlns:a16="http://schemas.microsoft.com/office/drawing/2014/main" id="{4819BBDE-D505-4C40-812F-EABAC71A9A6E}"/>
                  </a:ext>
                </a:extLst>
              </p:cNvPr>
              <p:cNvSpPr/>
              <p:nvPr/>
            </p:nvSpPr>
            <p:spPr>
              <a:xfrm>
                <a:off x="3768994"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2" name="Freeform: Shape 31">
                <a:extLst>
                  <a:ext uri="{FF2B5EF4-FFF2-40B4-BE49-F238E27FC236}">
                    <a16:creationId xmlns:a16="http://schemas.microsoft.com/office/drawing/2014/main" id="{3F5A67CF-3DA3-4E6B-B85A-4409F671694A}"/>
                  </a:ext>
                </a:extLst>
              </p:cNvPr>
              <p:cNvSpPr/>
              <p:nvPr/>
            </p:nvSpPr>
            <p:spPr>
              <a:xfrm>
                <a:off x="3983678"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3" name="Freeform: Shape 32">
                <a:extLst>
                  <a:ext uri="{FF2B5EF4-FFF2-40B4-BE49-F238E27FC236}">
                    <a16:creationId xmlns:a16="http://schemas.microsoft.com/office/drawing/2014/main" id="{E8983DA9-95E3-4DC6-B609-0CFA19DD4AD8}"/>
                  </a:ext>
                </a:extLst>
              </p:cNvPr>
              <p:cNvSpPr/>
              <p:nvPr/>
            </p:nvSpPr>
            <p:spPr>
              <a:xfrm>
                <a:off x="4198362"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 name="Freeform: Shape 33">
                <a:extLst>
                  <a:ext uri="{FF2B5EF4-FFF2-40B4-BE49-F238E27FC236}">
                    <a16:creationId xmlns:a16="http://schemas.microsoft.com/office/drawing/2014/main" id="{1655BAF7-1301-4F3D-9B4E-F57E5CE50BF1}"/>
                  </a:ext>
                </a:extLst>
              </p:cNvPr>
              <p:cNvSpPr/>
              <p:nvPr/>
            </p:nvSpPr>
            <p:spPr>
              <a:xfrm>
                <a:off x="4413018"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5" name="Freeform: Shape 34">
                <a:extLst>
                  <a:ext uri="{FF2B5EF4-FFF2-40B4-BE49-F238E27FC236}">
                    <a16:creationId xmlns:a16="http://schemas.microsoft.com/office/drawing/2014/main" id="{6264B5BC-6708-47E7-9F55-B4474ACF48D3}"/>
                  </a:ext>
                </a:extLst>
              </p:cNvPr>
              <p:cNvSpPr/>
              <p:nvPr/>
            </p:nvSpPr>
            <p:spPr>
              <a:xfrm>
                <a:off x="4627702"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6" name="Freeform: Shape 35">
                <a:extLst>
                  <a:ext uri="{FF2B5EF4-FFF2-40B4-BE49-F238E27FC236}">
                    <a16:creationId xmlns:a16="http://schemas.microsoft.com/office/drawing/2014/main" id="{ACD4656C-CB3B-4D97-A927-C37F354C9E86}"/>
                  </a:ext>
                </a:extLst>
              </p:cNvPr>
              <p:cNvSpPr/>
              <p:nvPr/>
            </p:nvSpPr>
            <p:spPr>
              <a:xfrm>
                <a:off x="4842348"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7" name="Freeform: Shape 36">
                <a:extLst>
                  <a:ext uri="{FF2B5EF4-FFF2-40B4-BE49-F238E27FC236}">
                    <a16:creationId xmlns:a16="http://schemas.microsoft.com/office/drawing/2014/main" id="{8BC261C9-C442-405A-BA50-A39F001C2E73}"/>
                  </a:ext>
                </a:extLst>
              </p:cNvPr>
              <p:cNvSpPr/>
              <p:nvPr/>
            </p:nvSpPr>
            <p:spPr>
              <a:xfrm>
                <a:off x="5057032"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8" name="Freeform: Shape 37">
                <a:extLst>
                  <a:ext uri="{FF2B5EF4-FFF2-40B4-BE49-F238E27FC236}">
                    <a16:creationId xmlns:a16="http://schemas.microsoft.com/office/drawing/2014/main" id="{91013AC1-4E9A-411C-99E7-940DA2BDB90F}"/>
                  </a:ext>
                </a:extLst>
              </p:cNvPr>
              <p:cNvSpPr/>
              <p:nvPr/>
            </p:nvSpPr>
            <p:spPr>
              <a:xfrm>
                <a:off x="5271677"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9" name="Freeform: Shape 38">
                <a:extLst>
                  <a:ext uri="{FF2B5EF4-FFF2-40B4-BE49-F238E27FC236}">
                    <a16:creationId xmlns:a16="http://schemas.microsoft.com/office/drawing/2014/main" id="{A3FC1375-9E05-419B-BFF5-43BCAD2FFF47}"/>
                  </a:ext>
                </a:extLst>
              </p:cNvPr>
              <p:cNvSpPr/>
              <p:nvPr/>
            </p:nvSpPr>
            <p:spPr>
              <a:xfrm>
                <a:off x="5486361"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40" name="Freeform: Shape 39">
                <a:extLst>
                  <a:ext uri="{FF2B5EF4-FFF2-40B4-BE49-F238E27FC236}">
                    <a16:creationId xmlns:a16="http://schemas.microsoft.com/office/drawing/2014/main" id="{7A2C3975-F382-4BA0-8514-720E9AE0B221}"/>
                  </a:ext>
                </a:extLst>
              </p:cNvPr>
              <p:cNvSpPr/>
              <p:nvPr/>
            </p:nvSpPr>
            <p:spPr>
              <a:xfrm>
                <a:off x="5701045"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41" name="Freeform: Shape 40">
                <a:extLst>
                  <a:ext uri="{FF2B5EF4-FFF2-40B4-BE49-F238E27FC236}">
                    <a16:creationId xmlns:a16="http://schemas.microsoft.com/office/drawing/2014/main" id="{5C0B18E8-F7C8-4316-9BCC-9A95732C6373}"/>
                  </a:ext>
                </a:extLst>
              </p:cNvPr>
              <p:cNvSpPr/>
              <p:nvPr/>
            </p:nvSpPr>
            <p:spPr>
              <a:xfrm>
                <a:off x="5915691" y="1289744"/>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42" name="Freeform: Shape 41">
                <a:extLst>
                  <a:ext uri="{FF2B5EF4-FFF2-40B4-BE49-F238E27FC236}">
                    <a16:creationId xmlns:a16="http://schemas.microsoft.com/office/drawing/2014/main" id="{DFD48287-1511-4032-8D40-571F389CAE31}"/>
                  </a:ext>
                </a:extLst>
              </p:cNvPr>
              <p:cNvSpPr/>
              <p:nvPr/>
            </p:nvSpPr>
            <p:spPr>
              <a:xfrm>
                <a:off x="2856160" y="3054953"/>
                <a:ext cx="108384" cy="108384"/>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088" y="108385"/>
                      <a:pt x="54173" y="108385"/>
                    </a:cubicBezTo>
                    <a:cubicBezTo>
                      <a:pt x="24258" y="108385"/>
                      <a:pt x="0" y="84125"/>
                      <a:pt x="0" y="54216"/>
                    </a:cubicBezTo>
                    <a:cubicBezTo>
                      <a:pt x="0" y="24260"/>
                      <a:pt x="24258" y="0"/>
                      <a:pt x="54173" y="0"/>
                    </a:cubicBezTo>
                    <a:cubicBezTo>
                      <a:pt x="84088" y="0"/>
                      <a:pt x="108384" y="24260"/>
                      <a:pt x="108384"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3" name="Freeform: Shape 42">
                <a:extLst>
                  <a:ext uri="{FF2B5EF4-FFF2-40B4-BE49-F238E27FC236}">
                    <a16:creationId xmlns:a16="http://schemas.microsoft.com/office/drawing/2014/main" id="{B8467A60-43B1-4D0E-BE91-9A053D129538}"/>
                  </a:ext>
                </a:extLst>
              </p:cNvPr>
              <p:cNvSpPr/>
              <p:nvPr/>
            </p:nvSpPr>
            <p:spPr>
              <a:xfrm>
                <a:off x="2856160" y="3232061"/>
                <a:ext cx="108384" cy="108384"/>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088" y="108385"/>
                      <a:pt x="54173" y="108385"/>
                    </a:cubicBezTo>
                    <a:cubicBezTo>
                      <a:pt x="24258" y="108385"/>
                      <a:pt x="0" y="84125"/>
                      <a:pt x="0" y="54216"/>
                    </a:cubicBezTo>
                    <a:cubicBezTo>
                      <a:pt x="0" y="24260"/>
                      <a:pt x="24258" y="0"/>
                      <a:pt x="54173" y="0"/>
                    </a:cubicBezTo>
                    <a:cubicBezTo>
                      <a:pt x="84088" y="0"/>
                      <a:pt x="108384" y="24260"/>
                      <a:pt x="108384"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44" name="Freeform: Shape 43">
                <a:extLst>
                  <a:ext uri="{FF2B5EF4-FFF2-40B4-BE49-F238E27FC236}">
                    <a16:creationId xmlns:a16="http://schemas.microsoft.com/office/drawing/2014/main" id="{5A981127-3EFB-462A-A381-2D1672B33415}"/>
                  </a:ext>
                </a:extLst>
              </p:cNvPr>
              <p:cNvSpPr/>
              <p:nvPr/>
            </p:nvSpPr>
            <p:spPr>
              <a:xfrm>
                <a:off x="3070807" y="2942253"/>
                <a:ext cx="108384" cy="108384"/>
              </a:xfrm>
              <a:custGeom>
                <a:avLst/>
                <a:gdLst>
                  <a:gd name="connsiteX0" fmla="*/ 108384 w 108384"/>
                  <a:gd name="connsiteY0" fmla="*/ 54178 h 108384"/>
                  <a:gd name="connsiteX1" fmla="*/ 54211 w 108384"/>
                  <a:gd name="connsiteY1" fmla="*/ 108385 h 108384"/>
                  <a:gd name="connsiteX2" fmla="*/ 0 w 108384"/>
                  <a:gd name="connsiteY2" fmla="*/ 54178 h 108384"/>
                  <a:gd name="connsiteX3" fmla="*/ 54211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125"/>
                      <a:pt x="84126" y="108385"/>
                      <a:pt x="54211" y="108385"/>
                    </a:cubicBezTo>
                    <a:cubicBezTo>
                      <a:pt x="24259" y="108385"/>
                      <a:pt x="0" y="84125"/>
                      <a:pt x="0" y="54178"/>
                    </a:cubicBezTo>
                    <a:cubicBezTo>
                      <a:pt x="0" y="24260"/>
                      <a:pt x="24259" y="0"/>
                      <a:pt x="54211" y="0"/>
                    </a:cubicBezTo>
                    <a:cubicBezTo>
                      <a:pt x="84126"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5" name="Freeform: Shape 44">
                <a:extLst>
                  <a:ext uri="{FF2B5EF4-FFF2-40B4-BE49-F238E27FC236}">
                    <a16:creationId xmlns:a16="http://schemas.microsoft.com/office/drawing/2014/main" id="{2AC2E377-F927-416B-8341-11B9ADF56490}"/>
                  </a:ext>
                </a:extLst>
              </p:cNvPr>
              <p:cNvSpPr/>
              <p:nvPr/>
            </p:nvSpPr>
            <p:spPr>
              <a:xfrm>
                <a:off x="3070807" y="3103254"/>
                <a:ext cx="108384" cy="108384"/>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46" name="Freeform: Shape 45">
                <a:extLst>
                  <a:ext uri="{FF2B5EF4-FFF2-40B4-BE49-F238E27FC236}">
                    <a16:creationId xmlns:a16="http://schemas.microsoft.com/office/drawing/2014/main" id="{6D26463B-1E04-4AAC-9D98-803D3AF2C8DE}"/>
                  </a:ext>
                </a:extLst>
              </p:cNvPr>
              <p:cNvSpPr/>
              <p:nvPr/>
            </p:nvSpPr>
            <p:spPr>
              <a:xfrm>
                <a:off x="3285492" y="2604115"/>
                <a:ext cx="108379" cy="108384"/>
              </a:xfrm>
              <a:custGeom>
                <a:avLst/>
                <a:gdLst>
                  <a:gd name="connsiteX0" fmla="*/ 108379 w 108379"/>
                  <a:gd name="connsiteY0" fmla="*/ 54216 h 108384"/>
                  <a:gd name="connsiteX1" fmla="*/ 54173 w 108379"/>
                  <a:gd name="connsiteY1" fmla="*/ 108385 h 108384"/>
                  <a:gd name="connsiteX2" fmla="*/ 0 w 108379"/>
                  <a:gd name="connsiteY2" fmla="*/ 54216 h 108384"/>
                  <a:gd name="connsiteX3" fmla="*/ 54173 w 108379"/>
                  <a:gd name="connsiteY3" fmla="*/ 0 h 108384"/>
                  <a:gd name="connsiteX4" fmla="*/ 108379 w 108379"/>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 h="108384">
                    <a:moveTo>
                      <a:pt x="108379" y="54216"/>
                    </a:moveTo>
                    <a:cubicBezTo>
                      <a:pt x="108379" y="84125"/>
                      <a:pt x="84125" y="108385"/>
                      <a:pt x="54173" y="108385"/>
                    </a:cubicBezTo>
                    <a:cubicBezTo>
                      <a:pt x="24259" y="108385"/>
                      <a:pt x="0" y="84125"/>
                      <a:pt x="0" y="54216"/>
                    </a:cubicBezTo>
                    <a:cubicBezTo>
                      <a:pt x="0" y="24298"/>
                      <a:pt x="24259" y="0"/>
                      <a:pt x="54173" y="0"/>
                    </a:cubicBezTo>
                    <a:cubicBezTo>
                      <a:pt x="84125" y="0"/>
                      <a:pt x="108379" y="24298"/>
                      <a:pt x="108379"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7" name="Freeform: Shape 46">
                <a:extLst>
                  <a:ext uri="{FF2B5EF4-FFF2-40B4-BE49-F238E27FC236}">
                    <a16:creationId xmlns:a16="http://schemas.microsoft.com/office/drawing/2014/main" id="{43F49452-AB99-462E-864F-360B8688312D}"/>
                  </a:ext>
                </a:extLst>
              </p:cNvPr>
              <p:cNvSpPr/>
              <p:nvPr/>
            </p:nvSpPr>
            <p:spPr>
              <a:xfrm>
                <a:off x="3285492" y="2555824"/>
                <a:ext cx="108379" cy="108384"/>
              </a:xfrm>
              <a:custGeom>
                <a:avLst/>
                <a:gdLst>
                  <a:gd name="connsiteX0" fmla="*/ 108379 w 108379"/>
                  <a:gd name="connsiteY0" fmla="*/ 54216 h 108384"/>
                  <a:gd name="connsiteX1" fmla="*/ 54173 w 108379"/>
                  <a:gd name="connsiteY1" fmla="*/ 108385 h 108384"/>
                  <a:gd name="connsiteX2" fmla="*/ 0 w 108379"/>
                  <a:gd name="connsiteY2" fmla="*/ 54216 h 108384"/>
                  <a:gd name="connsiteX3" fmla="*/ 54173 w 108379"/>
                  <a:gd name="connsiteY3" fmla="*/ 0 h 108384"/>
                  <a:gd name="connsiteX4" fmla="*/ 108379 w 108379"/>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 h="108384">
                    <a:moveTo>
                      <a:pt x="108379" y="54216"/>
                    </a:moveTo>
                    <a:cubicBezTo>
                      <a:pt x="108379" y="84125"/>
                      <a:pt x="84125" y="108385"/>
                      <a:pt x="54173" y="108385"/>
                    </a:cubicBezTo>
                    <a:cubicBezTo>
                      <a:pt x="24259" y="108385"/>
                      <a:pt x="0" y="84125"/>
                      <a:pt x="0" y="54216"/>
                    </a:cubicBezTo>
                    <a:cubicBezTo>
                      <a:pt x="0" y="24260"/>
                      <a:pt x="24259" y="0"/>
                      <a:pt x="54173" y="0"/>
                    </a:cubicBezTo>
                    <a:cubicBezTo>
                      <a:pt x="84125" y="0"/>
                      <a:pt x="108379" y="24260"/>
                      <a:pt x="108379"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48" name="Freeform: Shape 47">
                <a:extLst>
                  <a:ext uri="{FF2B5EF4-FFF2-40B4-BE49-F238E27FC236}">
                    <a16:creationId xmlns:a16="http://schemas.microsoft.com/office/drawing/2014/main" id="{F4A46090-70AF-4BD1-9088-8F3716A3180A}"/>
                  </a:ext>
                </a:extLst>
              </p:cNvPr>
              <p:cNvSpPr/>
              <p:nvPr/>
            </p:nvSpPr>
            <p:spPr>
              <a:xfrm>
                <a:off x="3500142" y="2378716"/>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9" name="Freeform: Shape 48">
                <a:extLst>
                  <a:ext uri="{FF2B5EF4-FFF2-40B4-BE49-F238E27FC236}">
                    <a16:creationId xmlns:a16="http://schemas.microsoft.com/office/drawing/2014/main" id="{809FC9DA-A605-480B-A4D8-FE867A33B7AC}"/>
                  </a:ext>
                </a:extLst>
              </p:cNvPr>
              <p:cNvSpPr/>
              <p:nvPr/>
            </p:nvSpPr>
            <p:spPr>
              <a:xfrm>
                <a:off x="3500142" y="2378716"/>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0" name="Freeform: Shape 49">
                <a:extLst>
                  <a:ext uri="{FF2B5EF4-FFF2-40B4-BE49-F238E27FC236}">
                    <a16:creationId xmlns:a16="http://schemas.microsoft.com/office/drawing/2014/main" id="{F4E771FC-9EFA-468B-8905-1D03A120A81F}"/>
                  </a:ext>
                </a:extLst>
              </p:cNvPr>
              <p:cNvSpPr/>
              <p:nvPr/>
            </p:nvSpPr>
            <p:spPr>
              <a:xfrm>
                <a:off x="3714826" y="2137209"/>
                <a:ext cx="108384" cy="108385"/>
              </a:xfrm>
              <a:custGeom>
                <a:avLst/>
                <a:gdLst>
                  <a:gd name="connsiteX0" fmla="*/ 108385 w 108384"/>
                  <a:gd name="connsiteY0" fmla="*/ 54207 h 108385"/>
                  <a:gd name="connsiteX1" fmla="*/ 54169 w 108384"/>
                  <a:gd name="connsiteY1" fmla="*/ 108385 h 108385"/>
                  <a:gd name="connsiteX2" fmla="*/ 0 w 108384"/>
                  <a:gd name="connsiteY2" fmla="*/ 54207 h 108385"/>
                  <a:gd name="connsiteX3" fmla="*/ 54169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51" name="Freeform: Shape 50">
                <a:extLst>
                  <a:ext uri="{FF2B5EF4-FFF2-40B4-BE49-F238E27FC236}">
                    <a16:creationId xmlns:a16="http://schemas.microsoft.com/office/drawing/2014/main" id="{854868E2-3904-4F14-888B-64945F1F1AA3}"/>
                  </a:ext>
                </a:extLst>
              </p:cNvPr>
              <p:cNvSpPr/>
              <p:nvPr/>
            </p:nvSpPr>
            <p:spPr>
              <a:xfrm>
                <a:off x="3714826" y="1960104"/>
                <a:ext cx="108384" cy="108383"/>
              </a:xfrm>
              <a:custGeom>
                <a:avLst/>
                <a:gdLst>
                  <a:gd name="connsiteX0" fmla="*/ 108385 w 108384"/>
                  <a:gd name="connsiteY0" fmla="*/ 54176 h 108383"/>
                  <a:gd name="connsiteX1" fmla="*/ 54169 w 108384"/>
                  <a:gd name="connsiteY1" fmla="*/ 108383 h 108383"/>
                  <a:gd name="connsiteX2" fmla="*/ 0 w 108384"/>
                  <a:gd name="connsiteY2" fmla="*/ 54176 h 108383"/>
                  <a:gd name="connsiteX3" fmla="*/ 54169 w 108384"/>
                  <a:gd name="connsiteY3" fmla="*/ 0 h 108383"/>
                  <a:gd name="connsiteX4" fmla="*/ 108385 w 108384"/>
                  <a:gd name="connsiteY4" fmla="*/ 54176 h 108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3">
                    <a:moveTo>
                      <a:pt x="108385" y="54176"/>
                    </a:moveTo>
                    <a:cubicBezTo>
                      <a:pt x="108385" y="84123"/>
                      <a:pt x="84125" y="108383"/>
                      <a:pt x="54169" y="108383"/>
                    </a:cubicBezTo>
                    <a:cubicBezTo>
                      <a:pt x="24260" y="108383"/>
                      <a:pt x="0" y="84123"/>
                      <a:pt x="0" y="54176"/>
                    </a:cubicBezTo>
                    <a:cubicBezTo>
                      <a:pt x="0" y="24258"/>
                      <a:pt x="24260" y="0"/>
                      <a:pt x="54169" y="0"/>
                    </a:cubicBezTo>
                    <a:cubicBezTo>
                      <a:pt x="84125" y="0"/>
                      <a:pt x="108385" y="24258"/>
                      <a:pt x="108385" y="54176"/>
                    </a:cubicBezTo>
                  </a:path>
                </a:pathLst>
              </a:custGeom>
              <a:solidFill>
                <a:srgbClr val="C33B30"/>
              </a:solidFill>
              <a:ln w="6750" cap="rnd">
                <a:solidFill>
                  <a:srgbClr val="C33B30"/>
                </a:solidFill>
                <a:prstDash val="solid"/>
                <a:round/>
              </a:ln>
            </p:spPr>
            <p:txBody>
              <a:bodyPr rtlCol="0" anchor="ctr"/>
              <a:lstStyle/>
              <a:p>
                <a:endParaRPr lang="en-CA"/>
              </a:p>
            </p:txBody>
          </p:sp>
          <p:sp>
            <p:nvSpPr>
              <p:cNvPr id="52" name="Freeform: Shape 51">
                <a:extLst>
                  <a:ext uri="{FF2B5EF4-FFF2-40B4-BE49-F238E27FC236}">
                    <a16:creationId xmlns:a16="http://schemas.microsoft.com/office/drawing/2014/main" id="{145F9BB0-FF51-43DA-BF84-AAD929AC560F}"/>
                  </a:ext>
                </a:extLst>
              </p:cNvPr>
              <p:cNvSpPr/>
              <p:nvPr/>
            </p:nvSpPr>
            <p:spPr>
              <a:xfrm>
                <a:off x="3929510" y="2024510"/>
                <a:ext cx="108346" cy="108385"/>
              </a:xfrm>
              <a:custGeom>
                <a:avLst/>
                <a:gdLst>
                  <a:gd name="connsiteX0" fmla="*/ 108347 w 108346"/>
                  <a:gd name="connsiteY0" fmla="*/ 54169 h 108385"/>
                  <a:gd name="connsiteX1" fmla="*/ 54169 w 108346"/>
                  <a:gd name="connsiteY1" fmla="*/ 108385 h 108385"/>
                  <a:gd name="connsiteX2" fmla="*/ 0 w 108346"/>
                  <a:gd name="connsiteY2" fmla="*/ 54169 h 108385"/>
                  <a:gd name="connsiteX3" fmla="*/ 54169 w 108346"/>
                  <a:gd name="connsiteY3" fmla="*/ 0 h 108385"/>
                  <a:gd name="connsiteX4" fmla="*/ 108347 w 108346"/>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69"/>
                    </a:moveTo>
                    <a:cubicBezTo>
                      <a:pt x="108347" y="84125"/>
                      <a:pt x="84087" y="108385"/>
                      <a:pt x="54169" y="108385"/>
                    </a:cubicBezTo>
                    <a:cubicBezTo>
                      <a:pt x="24260" y="108385"/>
                      <a:pt x="0" y="84125"/>
                      <a:pt x="0" y="54169"/>
                    </a:cubicBezTo>
                    <a:cubicBezTo>
                      <a:pt x="0" y="24260"/>
                      <a:pt x="24260" y="0"/>
                      <a:pt x="54169"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53" name="Freeform: Shape 52">
                <a:extLst>
                  <a:ext uri="{FF2B5EF4-FFF2-40B4-BE49-F238E27FC236}">
                    <a16:creationId xmlns:a16="http://schemas.microsoft.com/office/drawing/2014/main" id="{A49EC9D5-0CD4-4222-821B-51C5929C57B2}"/>
                  </a:ext>
                </a:extLst>
              </p:cNvPr>
              <p:cNvSpPr/>
              <p:nvPr/>
            </p:nvSpPr>
            <p:spPr>
              <a:xfrm>
                <a:off x="3929510" y="1686408"/>
                <a:ext cx="108346" cy="108346"/>
              </a:xfrm>
              <a:custGeom>
                <a:avLst/>
                <a:gdLst>
                  <a:gd name="connsiteX0" fmla="*/ 108347 w 108346"/>
                  <a:gd name="connsiteY0" fmla="*/ 54173 h 108346"/>
                  <a:gd name="connsiteX1" fmla="*/ 54169 w 108346"/>
                  <a:gd name="connsiteY1" fmla="*/ 108347 h 108346"/>
                  <a:gd name="connsiteX2" fmla="*/ 0 w 108346"/>
                  <a:gd name="connsiteY2" fmla="*/ 54173 h 108346"/>
                  <a:gd name="connsiteX3" fmla="*/ 54169 w 108346"/>
                  <a:gd name="connsiteY3" fmla="*/ 0 h 108346"/>
                  <a:gd name="connsiteX4" fmla="*/ 108347 w 108346"/>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3"/>
                    </a:moveTo>
                    <a:cubicBezTo>
                      <a:pt x="108347" y="84088"/>
                      <a:pt x="84087" y="108347"/>
                      <a:pt x="54169" y="108347"/>
                    </a:cubicBezTo>
                    <a:cubicBezTo>
                      <a:pt x="24260" y="108347"/>
                      <a:pt x="0" y="84088"/>
                      <a:pt x="0" y="54173"/>
                    </a:cubicBezTo>
                    <a:cubicBezTo>
                      <a:pt x="0" y="24259"/>
                      <a:pt x="24260" y="0"/>
                      <a:pt x="54169" y="0"/>
                    </a:cubicBezTo>
                    <a:cubicBezTo>
                      <a:pt x="84087" y="0"/>
                      <a:pt x="108347" y="24259"/>
                      <a:pt x="108347" y="54173"/>
                    </a:cubicBezTo>
                  </a:path>
                </a:pathLst>
              </a:custGeom>
              <a:solidFill>
                <a:srgbClr val="C33B30"/>
              </a:solidFill>
              <a:ln w="6750" cap="rnd">
                <a:solidFill>
                  <a:srgbClr val="C33B30"/>
                </a:solidFill>
                <a:prstDash val="solid"/>
                <a:round/>
              </a:ln>
            </p:spPr>
            <p:txBody>
              <a:bodyPr rtlCol="0" anchor="ctr"/>
              <a:lstStyle/>
              <a:p>
                <a:endParaRPr lang="en-CA"/>
              </a:p>
            </p:txBody>
          </p:sp>
          <p:sp>
            <p:nvSpPr>
              <p:cNvPr id="54" name="Freeform: Shape 53">
                <a:extLst>
                  <a:ext uri="{FF2B5EF4-FFF2-40B4-BE49-F238E27FC236}">
                    <a16:creationId xmlns:a16="http://schemas.microsoft.com/office/drawing/2014/main" id="{79417522-935B-4B4F-8D2F-D8F14CAD48DB}"/>
                  </a:ext>
                </a:extLst>
              </p:cNvPr>
              <p:cNvSpPr/>
              <p:nvPr/>
            </p:nvSpPr>
            <p:spPr>
              <a:xfrm>
                <a:off x="4144156" y="1895697"/>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07" y="108384"/>
                    </a:cubicBezTo>
                    <a:cubicBezTo>
                      <a:pt x="24260" y="108384"/>
                      <a:pt x="0" y="84126"/>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5" name="Freeform: Shape 54">
                <a:extLst>
                  <a:ext uri="{FF2B5EF4-FFF2-40B4-BE49-F238E27FC236}">
                    <a16:creationId xmlns:a16="http://schemas.microsoft.com/office/drawing/2014/main" id="{0D7F990C-B6A8-4D59-9E0A-36F0BA3BA72D}"/>
                  </a:ext>
                </a:extLst>
              </p:cNvPr>
              <p:cNvSpPr/>
              <p:nvPr/>
            </p:nvSpPr>
            <p:spPr>
              <a:xfrm>
                <a:off x="4144156" y="1750776"/>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96"/>
                      <a:pt x="24260" y="0"/>
                      <a:pt x="54207" y="0"/>
                    </a:cubicBezTo>
                    <a:cubicBezTo>
                      <a:pt x="84125" y="0"/>
                      <a:pt x="108385" y="24296"/>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56" name="Freeform: Shape 55">
                <a:extLst>
                  <a:ext uri="{FF2B5EF4-FFF2-40B4-BE49-F238E27FC236}">
                    <a16:creationId xmlns:a16="http://schemas.microsoft.com/office/drawing/2014/main" id="{FA1496EE-2392-4C31-9209-9E38CF52AB62}"/>
                  </a:ext>
                </a:extLst>
              </p:cNvPr>
              <p:cNvSpPr/>
              <p:nvPr/>
            </p:nvSpPr>
            <p:spPr>
              <a:xfrm>
                <a:off x="4358840" y="1799108"/>
                <a:ext cx="108384" cy="108384"/>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8"/>
                      <a:pt x="84087" y="108384"/>
                      <a:pt x="54178" y="108384"/>
                    </a:cubicBezTo>
                    <a:cubicBezTo>
                      <a:pt x="24260" y="108384"/>
                      <a:pt x="0" y="84088"/>
                      <a:pt x="0" y="54173"/>
                    </a:cubicBezTo>
                    <a:cubicBezTo>
                      <a:pt x="0" y="24259"/>
                      <a:pt x="24260" y="0"/>
                      <a:pt x="54178" y="0"/>
                    </a:cubicBezTo>
                    <a:cubicBezTo>
                      <a:pt x="84087"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57" name="Freeform: Shape 56">
                <a:extLst>
                  <a:ext uri="{FF2B5EF4-FFF2-40B4-BE49-F238E27FC236}">
                    <a16:creationId xmlns:a16="http://schemas.microsoft.com/office/drawing/2014/main" id="{3BACF7B9-7C04-47CF-A98D-203DF89B1395}"/>
                  </a:ext>
                </a:extLst>
              </p:cNvPr>
              <p:cNvSpPr/>
              <p:nvPr/>
            </p:nvSpPr>
            <p:spPr>
              <a:xfrm>
                <a:off x="4358840" y="1702482"/>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087" y="108384"/>
                      <a:pt x="54178" y="108384"/>
                    </a:cubicBezTo>
                    <a:cubicBezTo>
                      <a:pt x="24260" y="108384"/>
                      <a:pt x="0" y="84125"/>
                      <a:pt x="0" y="54211"/>
                    </a:cubicBezTo>
                    <a:cubicBezTo>
                      <a:pt x="0" y="24259"/>
                      <a:pt x="24260" y="0"/>
                      <a:pt x="54178" y="0"/>
                    </a:cubicBezTo>
                    <a:cubicBezTo>
                      <a:pt x="84087" y="0"/>
                      <a:pt x="108385" y="24259"/>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58" name="Freeform: Shape 57">
                <a:extLst>
                  <a:ext uri="{FF2B5EF4-FFF2-40B4-BE49-F238E27FC236}">
                    <a16:creationId xmlns:a16="http://schemas.microsoft.com/office/drawing/2014/main" id="{086C56A0-20AD-436B-8DA7-F985C8823A93}"/>
                  </a:ext>
                </a:extLst>
              </p:cNvPr>
              <p:cNvSpPr/>
              <p:nvPr/>
            </p:nvSpPr>
            <p:spPr>
              <a:xfrm>
                <a:off x="4573485" y="1815182"/>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16" y="108384"/>
                    </a:cubicBezTo>
                    <a:cubicBezTo>
                      <a:pt x="24260" y="108384"/>
                      <a:pt x="0" y="84125"/>
                      <a:pt x="0" y="54211"/>
                    </a:cubicBezTo>
                    <a:cubicBezTo>
                      <a:pt x="0" y="24259"/>
                      <a:pt x="24260"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59" name="Freeform: Shape 58">
                <a:extLst>
                  <a:ext uri="{FF2B5EF4-FFF2-40B4-BE49-F238E27FC236}">
                    <a16:creationId xmlns:a16="http://schemas.microsoft.com/office/drawing/2014/main" id="{07949268-2037-4ADA-AD72-DD741C99093A}"/>
                  </a:ext>
                </a:extLst>
              </p:cNvPr>
              <p:cNvSpPr/>
              <p:nvPr/>
            </p:nvSpPr>
            <p:spPr>
              <a:xfrm>
                <a:off x="4573485" y="1718592"/>
                <a:ext cx="108384" cy="108384"/>
              </a:xfrm>
              <a:custGeom>
                <a:avLst/>
                <a:gdLst>
                  <a:gd name="connsiteX0" fmla="*/ 108385 w 108384"/>
                  <a:gd name="connsiteY0" fmla="*/ 54173 h 108384"/>
                  <a:gd name="connsiteX1" fmla="*/ 54216 w 108384"/>
                  <a:gd name="connsiteY1" fmla="*/ 108384 h 108384"/>
                  <a:gd name="connsiteX2" fmla="*/ 0 w 108384"/>
                  <a:gd name="connsiteY2" fmla="*/ 54173 h 108384"/>
                  <a:gd name="connsiteX3" fmla="*/ 54216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216" y="108384"/>
                    </a:cubicBezTo>
                    <a:cubicBezTo>
                      <a:pt x="24260" y="108384"/>
                      <a:pt x="0" y="84125"/>
                      <a:pt x="0" y="54173"/>
                    </a:cubicBezTo>
                    <a:cubicBezTo>
                      <a:pt x="0" y="24259"/>
                      <a:pt x="24260" y="0"/>
                      <a:pt x="54216" y="0"/>
                    </a:cubicBezTo>
                    <a:cubicBezTo>
                      <a:pt x="84125" y="0"/>
                      <a:pt x="108385" y="24259"/>
                      <a:pt x="108385" y="54173"/>
                    </a:cubicBezTo>
                  </a:path>
                </a:pathLst>
              </a:custGeom>
              <a:solidFill>
                <a:srgbClr val="C33B30"/>
              </a:solidFill>
              <a:ln w="6750" cap="rnd">
                <a:solidFill>
                  <a:srgbClr val="C33B30"/>
                </a:solidFill>
                <a:prstDash val="solid"/>
                <a:round/>
              </a:ln>
            </p:spPr>
            <p:txBody>
              <a:bodyPr rtlCol="0" anchor="ctr"/>
              <a:lstStyle/>
              <a:p>
                <a:endParaRPr lang="en-CA"/>
              </a:p>
            </p:txBody>
          </p:sp>
          <p:sp>
            <p:nvSpPr>
              <p:cNvPr id="60" name="Freeform: Shape 59">
                <a:extLst>
                  <a:ext uri="{FF2B5EF4-FFF2-40B4-BE49-F238E27FC236}">
                    <a16:creationId xmlns:a16="http://schemas.microsoft.com/office/drawing/2014/main" id="{D2613CE4-C947-467E-A2B6-823BD57CE793}"/>
                  </a:ext>
                </a:extLst>
              </p:cNvPr>
              <p:cNvSpPr/>
              <p:nvPr/>
            </p:nvSpPr>
            <p:spPr>
              <a:xfrm>
                <a:off x="4788169" y="1831292"/>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178" y="108384"/>
                    </a:cubicBezTo>
                    <a:cubicBezTo>
                      <a:pt x="24260" y="108384"/>
                      <a:pt x="0" y="84126"/>
                      <a:pt x="0" y="54211"/>
                    </a:cubicBezTo>
                    <a:cubicBezTo>
                      <a:pt x="0" y="24259"/>
                      <a:pt x="24260" y="0"/>
                      <a:pt x="54178"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61" name="Freeform: Shape 60">
                <a:extLst>
                  <a:ext uri="{FF2B5EF4-FFF2-40B4-BE49-F238E27FC236}">
                    <a16:creationId xmlns:a16="http://schemas.microsoft.com/office/drawing/2014/main" id="{C98DD8A3-C5FF-49E2-A918-04B6AC7194E3}"/>
                  </a:ext>
                </a:extLst>
              </p:cNvPr>
              <p:cNvSpPr/>
              <p:nvPr/>
            </p:nvSpPr>
            <p:spPr>
              <a:xfrm>
                <a:off x="4788169" y="1831292"/>
                <a:ext cx="108384" cy="108384"/>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178" y="108384"/>
                    </a:cubicBezTo>
                    <a:cubicBezTo>
                      <a:pt x="24260" y="108384"/>
                      <a:pt x="0" y="84126"/>
                      <a:pt x="0" y="54211"/>
                    </a:cubicBezTo>
                    <a:cubicBezTo>
                      <a:pt x="0" y="24259"/>
                      <a:pt x="24260" y="0"/>
                      <a:pt x="54178" y="0"/>
                    </a:cubicBezTo>
                    <a:cubicBezTo>
                      <a:pt x="84125" y="0"/>
                      <a:pt x="108385" y="24259"/>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62" name="Freeform: Shape 61">
                <a:extLst>
                  <a:ext uri="{FF2B5EF4-FFF2-40B4-BE49-F238E27FC236}">
                    <a16:creationId xmlns:a16="http://schemas.microsoft.com/office/drawing/2014/main" id="{CC0EDC2D-CAA1-4C7B-BDC8-F33D0C7A5297}"/>
                  </a:ext>
                </a:extLst>
              </p:cNvPr>
              <p:cNvSpPr/>
              <p:nvPr/>
            </p:nvSpPr>
            <p:spPr>
              <a:xfrm>
                <a:off x="5002815" y="1847403"/>
                <a:ext cx="108384" cy="108384"/>
              </a:xfrm>
              <a:custGeom>
                <a:avLst/>
                <a:gdLst>
                  <a:gd name="connsiteX0" fmla="*/ 108385 w 108384"/>
                  <a:gd name="connsiteY0" fmla="*/ 54173 h 108384"/>
                  <a:gd name="connsiteX1" fmla="*/ 54216 w 108384"/>
                  <a:gd name="connsiteY1" fmla="*/ 108384 h 108384"/>
                  <a:gd name="connsiteX2" fmla="*/ 0 w 108384"/>
                  <a:gd name="connsiteY2" fmla="*/ 54173 h 108384"/>
                  <a:gd name="connsiteX3" fmla="*/ 54216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6"/>
                      <a:pt x="84125" y="108384"/>
                      <a:pt x="54216" y="108384"/>
                    </a:cubicBezTo>
                    <a:cubicBezTo>
                      <a:pt x="24260" y="108384"/>
                      <a:pt x="0" y="84126"/>
                      <a:pt x="0" y="54173"/>
                    </a:cubicBezTo>
                    <a:cubicBezTo>
                      <a:pt x="0" y="24259"/>
                      <a:pt x="24260" y="0"/>
                      <a:pt x="54216"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3" name="Freeform: Shape 62">
                <a:extLst>
                  <a:ext uri="{FF2B5EF4-FFF2-40B4-BE49-F238E27FC236}">
                    <a16:creationId xmlns:a16="http://schemas.microsoft.com/office/drawing/2014/main" id="{945BB7EF-6BCA-4C40-949F-519754C43F9A}"/>
                  </a:ext>
                </a:extLst>
              </p:cNvPr>
              <p:cNvSpPr/>
              <p:nvPr/>
            </p:nvSpPr>
            <p:spPr>
              <a:xfrm>
                <a:off x="5002815" y="1831292"/>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16" y="108384"/>
                    </a:cubicBezTo>
                    <a:cubicBezTo>
                      <a:pt x="24260" y="108384"/>
                      <a:pt x="0" y="84126"/>
                      <a:pt x="0" y="54211"/>
                    </a:cubicBezTo>
                    <a:cubicBezTo>
                      <a:pt x="0" y="24259"/>
                      <a:pt x="24260" y="0"/>
                      <a:pt x="54216" y="0"/>
                    </a:cubicBezTo>
                    <a:cubicBezTo>
                      <a:pt x="84125" y="0"/>
                      <a:pt x="108385" y="24259"/>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64" name="Freeform: Shape 63">
                <a:extLst>
                  <a:ext uri="{FF2B5EF4-FFF2-40B4-BE49-F238E27FC236}">
                    <a16:creationId xmlns:a16="http://schemas.microsoft.com/office/drawing/2014/main" id="{62E8C8C2-ACD7-431A-A35B-4FDA33A6922A}"/>
                  </a:ext>
                </a:extLst>
              </p:cNvPr>
              <p:cNvSpPr/>
              <p:nvPr/>
            </p:nvSpPr>
            <p:spPr>
              <a:xfrm>
                <a:off x="5217509" y="1847403"/>
                <a:ext cx="108375" cy="108384"/>
              </a:xfrm>
              <a:custGeom>
                <a:avLst/>
                <a:gdLst>
                  <a:gd name="connsiteX0" fmla="*/ 108376 w 108375"/>
                  <a:gd name="connsiteY0" fmla="*/ 54173 h 108384"/>
                  <a:gd name="connsiteX1" fmla="*/ 54169 w 108375"/>
                  <a:gd name="connsiteY1" fmla="*/ 108384 h 108384"/>
                  <a:gd name="connsiteX2" fmla="*/ 0 w 108375"/>
                  <a:gd name="connsiteY2" fmla="*/ 54173 h 108384"/>
                  <a:gd name="connsiteX3" fmla="*/ 54169 w 108375"/>
                  <a:gd name="connsiteY3" fmla="*/ 0 h 108384"/>
                  <a:gd name="connsiteX4" fmla="*/ 108376 w 10837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73"/>
                    </a:moveTo>
                    <a:cubicBezTo>
                      <a:pt x="108376" y="84126"/>
                      <a:pt x="84125" y="108384"/>
                      <a:pt x="54169" y="108384"/>
                    </a:cubicBezTo>
                    <a:cubicBezTo>
                      <a:pt x="24251" y="108384"/>
                      <a:pt x="0" y="84126"/>
                      <a:pt x="0" y="54173"/>
                    </a:cubicBezTo>
                    <a:cubicBezTo>
                      <a:pt x="0" y="24259"/>
                      <a:pt x="24251" y="0"/>
                      <a:pt x="54169" y="0"/>
                    </a:cubicBezTo>
                    <a:cubicBezTo>
                      <a:pt x="84125" y="0"/>
                      <a:pt x="108376" y="24259"/>
                      <a:pt x="108376"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5" name="Freeform: Shape 64">
                <a:extLst>
                  <a:ext uri="{FF2B5EF4-FFF2-40B4-BE49-F238E27FC236}">
                    <a16:creationId xmlns:a16="http://schemas.microsoft.com/office/drawing/2014/main" id="{59588606-9BBE-4711-889B-D4729E09D036}"/>
                  </a:ext>
                </a:extLst>
              </p:cNvPr>
              <p:cNvSpPr/>
              <p:nvPr/>
            </p:nvSpPr>
            <p:spPr>
              <a:xfrm>
                <a:off x="5217509" y="2008398"/>
                <a:ext cx="108375" cy="108380"/>
              </a:xfrm>
              <a:custGeom>
                <a:avLst/>
                <a:gdLst>
                  <a:gd name="connsiteX0" fmla="*/ 108376 w 108375"/>
                  <a:gd name="connsiteY0" fmla="*/ 54212 h 108380"/>
                  <a:gd name="connsiteX1" fmla="*/ 54169 w 108375"/>
                  <a:gd name="connsiteY1" fmla="*/ 108380 h 108380"/>
                  <a:gd name="connsiteX2" fmla="*/ 0 w 108375"/>
                  <a:gd name="connsiteY2" fmla="*/ 54212 h 108380"/>
                  <a:gd name="connsiteX3" fmla="*/ 54169 w 108375"/>
                  <a:gd name="connsiteY3" fmla="*/ 0 h 108380"/>
                  <a:gd name="connsiteX4" fmla="*/ 108376 w 108375"/>
                  <a:gd name="connsiteY4" fmla="*/ 54212 h 108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0">
                    <a:moveTo>
                      <a:pt x="108376" y="54212"/>
                    </a:moveTo>
                    <a:cubicBezTo>
                      <a:pt x="108376" y="84130"/>
                      <a:pt x="84125" y="108380"/>
                      <a:pt x="54169" y="108380"/>
                    </a:cubicBezTo>
                    <a:cubicBezTo>
                      <a:pt x="24251" y="108380"/>
                      <a:pt x="0" y="84130"/>
                      <a:pt x="0" y="54212"/>
                    </a:cubicBezTo>
                    <a:cubicBezTo>
                      <a:pt x="0" y="24255"/>
                      <a:pt x="24251" y="0"/>
                      <a:pt x="54169" y="0"/>
                    </a:cubicBezTo>
                    <a:cubicBezTo>
                      <a:pt x="84125" y="0"/>
                      <a:pt x="108376" y="24255"/>
                      <a:pt x="108376" y="54212"/>
                    </a:cubicBezTo>
                  </a:path>
                </a:pathLst>
              </a:custGeom>
              <a:solidFill>
                <a:srgbClr val="C33B30"/>
              </a:solidFill>
              <a:ln w="6750" cap="rnd">
                <a:solidFill>
                  <a:srgbClr val="C33B30"/>
                </a:solidFill>
                <a:prstDash val="solid"/>
                <a:round/>
              </a:ln>
            </p:spPr>
            <p:txBody>
              <a:bodyPr rtlCol="0" anchor="ctr"/>
              <a:lstStyle/>
              <a:p>
                <a:endParaRPr lang="en-CA"/>
              </a:p>
            </p:txBody>
          </p:sp>
          <p:sp>
            <p:nvSpPr>
              <p:cNvPr id="66" name="Freeform: Shape 65">
                <a:extLst>
                  <a:ext uri="{FF2B5EF4-FFF2-40B4-BE49-F238E27FC236}">
                    <a16:creationId xmlns:a16="http://schemas.microsoft.com/office/drawing/2014/main" id="{78C31407-10EF-4D3D-BB9C-180434A4B396}"/>
                  </a:ext>
                </a:extLst>
              </p:cNvPr>
              <p:cNvSpPr/>
              <p:nvPr/>
            </p:nvSpPr>
            <p:spPr>
              <a:xfrm>
                <a:off x="5432193" y="1799108"/>
                <a:ext cx="108346" cy="108384"/>
              </a:xfrm>
              <a:custGeom>
                <a:avLst/>
                <a:gdLst>
                  <a:gd name="connsiteX0" fmla="*/ 108347 w 108346"/>
                  <a:gd name="connsiteY0" fmla="*/ 54173 h 108384"/>
                  <a:gd name="connsiteX1" fmla="*/ 54169 w 108346"/>
                  <a:gd name="connsiteY1" fmla="*/ 108384 h 108384"/>
                  <a:gd name="connsiteX2" fmla="*/ 0 w 108346"/>
                  <a:gd name="connsiteY2" fmla="*/ 54173 h 108384"/>
                  <a:gd name="connsiteX3" fmla="*/ 54169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088"/>
                      <a:pt x="84087" y="108384"/>
                      <a:pt x="54169" y="108384"/>
                    </a:cubicBezTo>
                    <a:cubicBezTo>
                      <a:pt x="24251" y="108384"/>
                      <a:pt x="0" y="84088"/>
                      <a:pt x="0" y="54173"/>
                    </a:cubicBezTo>
                    <a:cubicBezTo>
                      <a:pt x="0" y="24259"/>
                      <a:pt x="24251" y="0"/>
                      <a:pt x="54169"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7" name="Freeform: Shape 66">
                <a:extLst>
                  <a:ext uri="{FF2B5EF4-FFF2-40B4-BE49-F238E27FC236}">
                    <a16:creationId xmlns:a16="http://schemas.microsoft.com/office/drawing/2014/main" id="{AF08EB22-9F1F-4F68-9F74-52FE3098C9DC}"/>
                  </a:ext>
                </a:extLst>
              </p:cNvPr>
              <p:cNvSpPr/>
              <p:nvPr/>
            </p:nvSpPr>
            <p:spPr>
              <a:xfrm>
                <a:off x="5432193" y="2024510"/>
                <a:ext cx="108346" cy="108385"/>
              </a:xfrm>
              <a:custGeom>
                <a:avLst/>
                <a:gdLst>
                  <a:gd name="connsiteX0" fmla="*/ 108347 w 108346"/>
                  <a:gd name="connsiteY0" fmla="*/ 54169 h 108385"/>
                  <a:gd name="connsiteX1" fmla="*/ 54169 w 108346"/>
                  <a:gd name="connsiteY1" fmla="*/ 108385 h 108385"/>
                  <a:gd name="connsiteX2" fmla="*/ 0 w 108346"/>
                  <a:gd name="connsiteY2" fmla="*/ 54169 h 108385"/>
                  <a:gd name="connsiteX3" fmla="*/ 54169 w 108346"/>
                  <a:gd name="connsiteY3" fmla="*/ 0 h 108385"/>
                  <a:gd name="connsiteX4" fmla="*/ 108347 w 108346"/>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69"/>
                    </a:moveTo>
                    <a:cubicBezTo>
                      <a:pt x="108347" y="84125"/>
                      <a:pt x="84087" y="108385"/>
                      <a:pt x="54169" y="108385"/>
                    </a:cubicBezTo>
                    <a:cubicBezTo>
                      <a:pt x="24251" y="108385"/>
                      <a:pt x="0" y="84125"/>
                      <a:pt x="0" y="54169"/>
                    </a:cubicBezTo>
                    <a:cubicBezTo>
                      <a:pt x="0" y="24260"/>
                      <a:pt x="24251"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8" name="Freeform: Shape 67">
                <a:extLst>
                  <a:ext uri="{FF2B5EF4-FFF2-40B4-BE49-F238E27FC236}">
                    <a16:creationId xmlns:a16="http://schemas.microsoft.com/office/drawing/2014/main" id="{AD0A6DD3-B36F-426A-ACF8-7797A69E097B}"/>
                  </a:ext>
                </a:extLst>
              </p:cNvPr>
              <p:cNvSpPr/>
              <p:nvPr/>
            </p:nvSpPr>
            <p:spPr>
              <a:xfrm>
                <a:off x="5646839" y="1847403"/>
                <a:ext cx="108384" cy="108384"/>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6"/>
                      <a:pt x="84125" y="108384"/>
                      <a:pt x="54207" y="108384"/>
                    </a:cubicBezTo>
                    <a:cubicBezTo>
                      <a:pt x="24260" y="108384"/>
                      <a:pt x="0" y="84126"/>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69" name="Freeform: Shape 68">
                <a:extLst>
                  <a:ext uri="{FF2B5EF4-FFF2-40B4-BE49-F238E27FC236}">
                    <a16:creationId xmlns:a16="http://schemas.microsoft.com/office/drawing/2014/main" id="{09E0969D-E6CE-4897-B1D5-43CC90E23C43}"/>
                  </a:ext>
                </a:extLst>
              </p:cNvPr>
              <p:cNvSpPr/>
              <p:nvPr/>
            </p:nvSpPr>
            <p:spPr>
              <a:xfrm>
                <a:off x="5646839" y="2072801"/>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70" name="Freeform: Shape 69">
                <a:extLst>
                  <a:ext uri="{FF2B5EF4-FFF2-40B4-BE49-F238E27FC236}">
                    <a16:creationId xmlns:a16="http://schemas.microsoft.com/office/drawing/2014/main" id="{FDE51BF4-2DB4-4B32-B91F-7070EF4BE8AE}"/>
                  </a:ext>
                </a:extLst>
              </p:cNvPr>
              <p:cNvSpPr/>
              <p:nvPr/>
            </p:nvSpPr>
            <p:spPr>
              <a:xfrm>
                <a:off x="5861523" y="1927919"/>
                <a:ext cx="108384" cy="108344"/>
              </a:xfrm>
              <a:custGeom>
                <a:avLst/>
                <a:gdLst>
                  <a:gd name="connsiteX0" fmla="*/ 108385 w 108384"/>
                  <a:gd name="connsiteY0" fmla="*/ 54174 h 108344"/>
                  <a:gd name="connsiteX1" fmla="*/ 54169 w 108384"/>
                  <a:gd name="connsiteY1" fmla="*/ 108345 h 108344"/>
                  <a:gd name="connsiteX2" fmla="*/ 0 w 108384"/>
                  <a:gd name="connsiteY2" fmla="*/ 54174 h 108344"/>
                  <a:gd name="connsiteX3" fmla="*/ 54169 w 108384"/>
                  <a:gd name="connsiteY3" fmla="*/ 0 h 108344"/>
                  <a:gd name="connsiteX4" fmla="*/ 108385 w 108384"/>
                  <a:gd name="connsiteY4" fmla="*/ 54174 h 108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4">
                    <a:moveTo>
                      <a:pt x="108385" y="54174"/>
                    </a:moveTo>
                    <a:cubicBezTo>
                      <a:pt x="108385" y="84085"/>
                      <a:pt x="84125" y="108345"/>
                      <a:pt x="54169" y="108345"/>
                    </a:cubicBezTo>
                    <a:cubicBezTo>
                      <a:pt x="24260" y="108345"/>
                      <a:pt x="0" y="84085"/>
                      <a:pt x="0" y="54174"/>
                    </a:cubicBezTo>
                    <a:cubicBezTo>
                      <a:pt x="0" y="24259"/>
                      <a:pt x="24260" y="0"/>
                      <a:pt x="54169" y="0"/>
                    </a:cubicBezTo>
                    <a:cubicBezTo>
                      <a:pt x="84125" y="0"/>
                      <a:pt x="108385" y="24259"/>
                      <a:pt x="108385" y="54174"/>
                    </a:cubicBezTo>
                  </a:path>
                </a:pathLst>
              </a:custGeom>
              <a:solidFill>
                <a:srgbClr val="38586E"/>
              </a:solidFill>
              <a:ln w="6750" cap="rnd">
                <a:solidFill>
                  <a:srgbClr val="38586E"/>
                </a:solidFill>
                <a:prstDash val="solid"/>
                <a:round/>
              </a:ln>
            </p:spPr>
            <p:txBody>
              <a:bodyPr rtlCol="0" anchor="ctr"/>
              <a:lstStyle/>
              <a:p>
                <a:endParaRPr lang="en-CA"/>
              </a:p>
            </p:txBody>
          </p:sp>
          <p:sp>
            <p:nvSpPr>
              <p:cNvPr id="71" name="Freeform: Shape 70">
                <a:extLst>
                  <a:ext uri="{FF2B5EF4-FFF2-40B4-BE49-F238E27FC236}">
                    <a16:creationId xmlns:a16="http://schemas.microsoft.com/office/drawing/2014/main" id="{C3673977-5325-4971-A35B-5B06BCE3A004}"/>
                  </a:ext>
                </a:extLst>
              </p:cNvPr>
              <p:cNvSpPr/>
              <p:nvPr/>
            </p:nvSpPr>
            <p:spPr>
              <a:xfrm>
                <a:off x="5861523" y="2072801"/>
                <a:ext cx="108384" cy="108385"/>
              </a:xfrm>
              <a:custGeom>
                <a:avLst/>
                <a:gdLst>
                  <a:gd name="connsiteX0" fmla="*/ 108385 w 108384"/>
                  <a:gd name="connsiteY0" fmla="*/ 54216 h 108385"/>
                  <a:gd name="connsiteX1" fmla="*/ 54169 w 108384"/>
                  <a:gd name="connsiteY1" fmla="*/ 108385 h 108385"/>
                  <a:gd name="connsiteX2" fmla="*/ 0 w 108384"/>
                  <a:gd name="connsiteY2" fmla="*/ 54216 h 108385"/>
                  <a:gd name="connsiteX3" fmla="*/ 54169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72" name="Freeform: Shape 71">
                <a:extLst>
                  <a:ext uri="{FF2B5EF4-FFF2-40B4-BE49-F238E27FC236}">
                    <a16:creationId xmlns:a16="http://schemas.microsoft.com/office/drawing/2014/main" id="{D5BF2B19-4FD6-432F-8597-60AD7E7B240A}"/>
                  </a:ext>
                </a:extLst>
              </p:cNvPr>
              <p:cNvSpPr/>
              <p:nvPr/>
            </p:nvSpPr>
            <p:spPr>
              <a:xfrm>
                <a:off x="2888865" y="2835440"/>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38586E"/>
                </a:solidFill>
                <a:prstDash val="solid"/>
                <a:round/>
              </a:ln>
            </p:spPr>
            <p:txBody>
              <a:bodyPr rtlCol="0" anchor="ctr"/>
              <a:lstStyle/>
              <a:p>
                <a:endParaRPr lang="en-CA"/>
              </a:p>
            </p:txBody>
          </p:sp>
          <p:sp>
            <p:nvSpPr>
              <p:cNvPr id="73" name="Freeform: Shape 72">
                <a:extLst>
                  <a:ext uri="{FF2B5EF4-FFF2-40B4-BE49-F238E27FC236}">
                    <a16:creationId xmlns:a16="http://schemas.microsoft.com/office/drawing/2014/main" id="{A9477FE4-E0E8-4AC0-98C1-7D66F40B051B}"/>
                  </a:ext>
                </a:extLst>
              </p:cNvPr>
              <p:cNvSpPr/>
              <p:nvPr/>
            </p:nvSpPr>
            <p:spPr>
              <a:xfrm>
                <a:off x="2910334" y="2835440"/>
                <a:ext cx="9525" cy="483022"/>
              </a:xfrm>
              <a:custGeom>
                <a:avLst/>
                <a:gdLst>
                  <a:gd name="connsiteX0" fmla="*/ 0 w 9525"/>
                  <a:gd name="connsiteY0" fmla="*/ 0 h 483022"/>
                  <a:gd name="connsiteX1" fmla="*/ 0 w 9525"/>
                  <a:gd name="connsiteY1" fmla="*/ 483022 h 483022"/>
                </a:gdLst>
                <a:ahLst/>
                <a:cxnLst>
                  <a:cxn ang="0">
                    <a:pos x="connsiteX0" y="connsiteY0"/>
                  </a:cxn>
                  <a:cxn ang="0">
                    <a:pos x="connsiteX1" y="connsiteY1"/>
                  </a:cxn>
                </a:cxnLst>
                <a:rect l="l" t="t" r="r" b="b"/>
                <a:pathLst>
                  <a:path w="9525" h="483022">
                    <a:moveTo>
                      <a:pt x="0" y="0"/>
                    </a:moveTo>
                    <a:lnTo>
                      <a:pt x="0" y="483022"/>
                    </a:lnTo>
                  </a:path>
                </a:pathLst>
              </a:custGeom>
              <a:noFill/>
              <a:ln w="10163" cap="flat">
                <a:solidFill>
                  <a:srgbClr val="38586E"/>
                </a:solidFill>
                <a:prstDash val="solid"/>
                <a:round/>
              </a:ln>
            </p:spPr>
            <p:txBody>
              <a:bodyPr rtlCol="0" anchor="ctr"/>
              <a:lstStyle/>
              <a:p>
                <a:endParaRPr lang="en-CA"/>
              </a:p>
            </p:txBody>
          </p:sp>
          <p:sp>
            <p:nvSpPr>
              <p:cNvPr id="74" name="Freeform: Shape 73">
                <a:extLst>
                  <a:ext uri="{FF2B5EF4-FFF2-40B4-BE49-F238E27FC236}">
                    <a16:creationId xmlns:a16="http://schemas.microsoft.com/office/drawing/2014/main" id="{B19E7A89-B398-4E95-99D9-8E9A9C0D350C}"/>
                  </a:ext>
                </a:extLst>
              </p:cNvPr>
              <p:cNvSpPr/>
              <p:nvPr/>
            </p:nvSpPr>
            <p:spPr>
              <a:xfrm>
                <a:off x="2888865" y="3318462"/>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38586E"/>
                </a:solidFill>
                <a:prstDash val="solid"/>
                <a:round/>
              </a:ln>
            </p:spPr>
            <p:txBody>
              <a:bodyPr rtlCol="0" anchor="ctr"/>
              <a:lstStyle/>
              <a:p>
                <a:endParaRPr lang="en-CA"/>
              </a:p>
            </p:txBody>
          </p:sp>
          <p:sp>
            <p:nvSpPr>
              <p:cNvPr id="75" name="Freeform: Shape 74">
                <a:extLst>
                  <a:ext uri="{FF2B5EF4-FFF2-40B4-BE49-F238E27FC236}">
                    <a16:creationId xmlns:a16="http://schemas.microsoft.com/office/drawing/2014/main" id="{2369CCDD-CDB5-4467-B544-DB46D8F56D66}"/>
                  </a:ext>
                </a:extLst>
              </p:cNvPr>
              <p:cNvSpPr/>
              <p:nvPr/>
            </p:nvSpPr>
            <p:spPr>
              <a:xfrm>
                <a:off x="2888865" y="2771032"/>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C33B30"/>
                </a:solidFill>
                <a:prstDash val="solid"/>
                <a:round/>
              </a:ln>
            </p:spPr>
            <p:txBody>
              <a:bodyPr rtlCol="0" anchor="ctr"/>
              <a:lstStyle/>
              <a:p>
                <a:endParaRPr lang="en-CA"/>
              </a:p>
            </p:txBody>
          </p:sp>
          <p:sp>
            <p:nvSpPr>
              <p:cNvPr id="76" name="Freeform: Shape 75">
                <a:extLst>
                  <a:ext uri="{FF2B5EF4-FFF2-40B4-BE49-F238E27FC236}">
                    <a16:creationId xmlns:a16="http://schemas.microsoft.com/office/drawing/2014/main" id="{C328CD70-F73C-4F40-986A-C339F3BB6714}"/>
                  </a:ext>
                </a:extLst>
              </p:cNvPr>
              <p:cNvSpPr/>
              <p:nvPr/>
            </p:nvSpPr>
            <p:spPr>
              <a:xfrm>
                <a:off x="2910334" y="2771032"/>
                <a:ext cx="9525" cy="805043"/>
              </a:xfrm>
              <a:custGeom>
                <a:avLst/>
                <a:gdLst>
                  <a:gd name="connsiteX0" fmla="*/ 0 w 9525"/>
                  <a:gd name="connsiteY0" fmla="*/ 0 h 805043"/>
                  <a:gd name="connsiteX1" fmla="*/ 0 w 9525"/>
                  <a:gd name="connsiteY1" fmla="*/ 805044 h 805043"/>
                </a:gdLst>
                <a:ahLst/>
                <a:cxnLst>
                  <a:cxn ang="0">
                    <a:pos x="connsiteX0" y="connsiteY0"/>
                  </a:cxn>
                  <a:cxn ang="0">
                    <a:pos x="connsiteX1" y="connsiteY1"/>
                  </a:cxn>
                </a:cxnLst>
                <a:rect l="l" t="t" r="r" b="b"/>
                <a:pathLst>
                  <a:path w="9525" h="805043">
                    <a:moveTo>
                      <a:pt x="0" y="0"/>
                    </a:moveTo>
                    <a:lnTo>
                      <a:pt x="0" y="805044"/>
                    </a:lnTo>
                  </a:path>
                </a:pathLst>
              </a:custGeom>
              <a:noFill/>
              <a:ln w="10163" cap="flat">
                <a:solidFill>
                  <a:srgbClr val="C33B30"/>
                </a:solidFill>
                <a:prstDash val="solid"/>
                <a:round/>
              </a:ln>
            </p:spPr>
            <p:txBody>
              <a:bodyPr rtlCol="0" anchor="ctr"/>
              <a:lstStyle/>
              <a:p>
                <a:endParaRPr lang="en-CA"/>
              </a:p>
            </p:txBody>
          </p:sp>
          <p:sp>
            <p:nvSpPr>
              <p:cNvPr id="77" name="Freeform: Shape 76">
                <a:extLst>
                  <a:ext uri="{FF2B5EF4-FFF2-40B4-BE49-F238E27FC236}">
                    <a16:creationId xmlns:a16="http://schemas.microsoft.com/office/drawing/2014/main" id="{2BE9CF39-AF84-450F-89E1-F04DC6BDCD02}"/>
                  </a:ext>
                </a:extLst>
              </p:cNvPr>
              <p:cNvSpPr/>
              <p:nvPr/>
            </p:nvSpPr>
            <p:spPr>
              <a:xfrm>
                <a:off x="2888865" y="3576075"/>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C33B30"/>
                </a:solidFill>
                <a:prstDash val="solid"/>
                <a:round/>
              </a:ln>
            </p:spPr>
            <p:txBody>
              <a:bodyPr rtlCol="0" anchor="ctr"/>
              <a:lstStyle/>
              <a:p>
                <a:endParaRPr lang="en-CA"/>
              </a:p>
            </p:txBody>
          </p:sp>
          <p:sp>
            <p:nvSpPr>
              <p:cNvPr id="78" name="Freeform: Shape 77">
                <a:extLst>
                  <a:ext uri="{FF2B5EF4-FFF2-40B4-BE49-F238E27FC236}">
                    <a16:creationId xmlns:a16="http://schemas.microsoft.com/office/drawing/2014/main" id="{8F14BF5C-5A56-47BF-99E8-AC19DAA7DF52}"/>
                  </a:ext>
                </a:extLst>
              </p:cNvPr>
              <p:cNvSpPr/>
              <p:nvPr/>
            </p:nvSpPr>
            <p:spPr>
              <a:xfrm>
                <a:off x="3103549" y="2819323"/>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38586E"/>
                </a:solidFill>
                <a:prstDash val="solid"/>
                <a:round/>
              </a:ln>
            </p:spPr>
            <p:txBody>
              <a:bodyPr rtlCol="0" anchor="ctr"/>
              <a:lstStyle/>
              <a:p>
                <a:endParaRPr lang="en-CA"/>
              </a:p>
            </p:txBody>
          </p:sp>
          <p:sp>
            <p:nvSpPr>
              <p:cNvPr id="79" name="Freeform: Shape 78">
                <a:extLst>
                  <a:ext uri="{FF2B5EF4-FFF2-40B4-BE49-F238E27FC236}">
                    <a16:creationId xmlns:a16="http://schemas.microsoft.com/office/drawing/2014/main" id="{B8EDA53E-182F-41DC-8A2F-C838D9C01850}"/>
                  </a:ext>
                </a:extLst>
              </p:cNvPr>
              <p:cNvSpPr/>
              <p:nvPr/>
            </p:nvSpPr>
            <p:spPr>
              <a:xfrm>
                <a:off x="3125018" y="2819323"/>
                <a:ext cx="9525" cy="338137"/>
              </a:xfrm>
              <a:custGeom>
                <a:avLst/>
                <a:gdLst>
                  <a:gd name="connsiteX0" fmla="*/ 0 w 9525"/>
                  <a:gd name="connsiteY0" fmla="*/ 0 h 338137"/>
                  <a:gd name="connsiteX1" fmla="*/ 0 w 9525"/>
                  <a:gd name="connsiteY1" fmla="*/ 338138 h 338137"/>
                </a:gdLst>
                <a:ahLst/>
                <a:cxnLst>
                  <a:cxn ang="0">
                    <a:pos x="connsiteX0" y="connsiteY0"/>
                  </a:cxn>
                  <a:cxn ang="0">
                    <a:pos x="connsiteX1" y="connsiteY1"/>
                  </a:cxn>
                </a:cxnLst>
                <a:rect l="l" t="t" r="r" b="b"/>
                <a:pathLst>
                  <a:path w="9525" h="338137">
                    <a:moveTo>
                      <a:pt x="0" y="0"/>
                    </a:moveTo>
                    <a:lnTo>
                      <a:pt x="0" y="338138"/>
                    </a:lnTo>
                  </a:path>
                </a:pathLst>
              </a:custGeom>
              <a:noFill/>
              <a:ln w="10163" cap="flat">
                <a:solidFill>
                  <a:srgbClr val="38586E"/>
                </a:solidFill>
                <a:prstDash val="solid"/>
                <a:round/>
              </a:ln>
            </p:spPr>
            <p:txBody>
              <a:bodyPr rtlCol="0" anchor="ctr"/>
              <a:lstStyle/>
              <a:p>
                <a:endParaRPr lang="en-CA"/>
              </a:p>
            </p:txBody>
          </p:sp>
          <p:sp>
            <p:nvSpPr>
              <p:cNvPr id="80" name="Freeform: Shape 79">
                <a:extLst>
                  <a:ext uri="{FF2B5EF4-FFF2-40B4-BE49-F238E27FC236}">
                    <a16:creationId xmlns:a16="http://schemas.microsoft.com/office/drawing/2014/main" id="{BB407E21-2B98-495C-A709-90526FAE8614}"/>
                  </a:ext>
                </a:extLst>
              </p:cNvPr>
              <p:cNvSpPr/>
              <p:nvPr/>
            </p:nvSpPr>
            <p:spPr>
              <a:xfrm>
                <a:off x="3103549" y="3157461"/>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38586E"/>
                </a:solidFill>
                <a:prstDash val="solid"/>
                <a:round/>
              </a:ln>
            </p:spPr>
            <p:txBody>
              <a:bodyPr rtlCol="0" anchor="ctr"/>
              <a:lstStyle/>
              <a:p>
                <a:endParaRPr lang="en-CA"/>
              </a:p>
            </p:txBody>
          </p:sp>
          <p:sp>
            <p:nvSpPr>
              <p:cNvPr id="81" name="Freeform: Shape 80">
                <a:extLst>
                  <a:ext uri="{FF2B5EF4-FFF2-40B4-BE49-F238E27FC236}">
                    <a16:creationId xmlns:a16="http://schemas.microsoft.com/office/drawing/2014/main" id="{0AE90D91-8215-4AAB-A2BA-7D2E9F358E84}"/>
                  </a:ext>
                </a:extLst>
              </p:cNvPr>
              <p:cNvSpPr/>
              <p:nvPr/>
            </p:nvSpPr>
            <p:spPr>
              <a:xfrm>
                <a:off x="3103549" y="2835440"/>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C33B30"/>
                </a:solidFill>
                <a:prstDash val="solid"/>
                <a:round/>
              </a:ln>
            </p:spPr>
            <p:txBody>
              <a:bodyPr rtlCol="0" anchor="ctr"/>
              <a:lstStyle/>
              <a:p>
                <a:endParaRPr lang="en-CA"/>
              </a:p>
            </p:txBody>
          </p:sp>
          <p:sp>
            <p:nvSpPr>
              <p:cNvPr id="82" name="Freeform: Shape 81">
                <a:extLst>
                  <a:ext uri="{FF2B5EF4-FFF2-40B4-BE49-F238E27FC236}">
                    <a16:creationId xmlns:a16="http://schemas.microsoft.com/office/drawing/2014/main" id="{2F7FADF1-661D-4F32-9500-BE0557D5FEF8}"/>
                  </a:ext>
                </a:extLst>
              </p:cNvPr>
              <p:cNvSpPr/>
              <p:nvPr/>
            </p:nvSpPr>
            <p:spPr>
              <a:xfrm>
                <a:off x="3125018" y="2835440"/>
                <a:ext cx="9525" cy="563537"/>
              </a:xfrm>
              <a:custGeom>
                <a:avLst/>
                <a:gdLst>
                  <a:gd name="connsiteX0" fmla="*/ 0 w 9525"/>
                  <a:gd name="connsiteY0" fmla="*/ 0 h 563537"/>
                  <a:gd name="connsiteX1" fmla="*/ 0 w 9525"/>
                  <a:gd name="connsiteY1" fmla="*/ 563537 h 563537"/>
                </a:gdLst>
                <a:ahLst/>
                <a:cxnLst>
                  <a:cxn ang="0">
                    <a:pos x="connsiteX0" y="connsiteY0"/>
                  </a:cxn>
                  <a:cxn ang="0">
                    <a:pos x="connsiteX1" y="connsiteY1"/>
                  </a:cxn>
                </a:cxnLst>
                <a:rect l="l" t="t" r="r" b="b"/>
                <a:pathLst>
                  <a:path w="9525" h="563537">
                    <a:moveTo>
                      <a:pt x="0" y="0"/>
                    </a:moveTo>
                    <a:lnTo>
                      <a:pt x="0" y="563537"/>
                    </a:lnTo>
                  </a:path>
                </a:pathLst>
              </a:custGeom>
              <a:noFill/>
              <a:ln w="10163" cap="flat">
                <a:solidFill>
                  <a:srgbClr val="C33B30"/>
                </a:solidFill>
                <a:prstDash val="solid"/>
                <a:round/>
              </a:ln>
            </p:spPr>
            <p:txBody>
              <a:bodyPr rtlCol="0" anchor="ctr"/>
              <a:lstStyle/>
              <a:p>
                <a:endParaRPr lang="en-CA"/>
              </a:p>
            </p:txBody>
          </p:sp>
          <p:sp>
            <p:nvSpPr>
              <p:cNvPr id="83" name="Freeform: Shape 82">
                <a:extLst>
                  <a:ext uri="{FF2B5EF4-FFF2-40B4-BE49-F238E27FC236}">
                    <a16:creationId xmlns:a16="http://schemas.microsoft.com/office/drawing/2014/main" id="{F6A6B3F3-AC5E-4CB8-BD48-D7937C910EC7}"/>
                  </a:ext>
                </a:extLst>
              </p:cNvPr>
              <p:cNvSpPr/>
              <p:nvPr/>
            </p:nvSpPr>
            <p:spPr>
              <a:xfrm>
                <a:off x="3103549" y="3398977"/>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C33B30"/>
                </a:solidFill>
                <a:prstDash val="solid"/>
                <a:round/>
              </a:ln>
            </p:spPr>
            <p:txBody>
              <a:bodyPr rtlCol="0" anchor="ctr"/>
              <a:lstStyle/>
              <a:p>
                <a:endParaRPr lang="en-CA"/>
              </a:p>
            </p:txBody>
          </p:sp>
          <p:sp>
            <p:nvSpPr>
              <p:cNvPr id="84" name="Freeform: Shape 83">
                <a:extLst>
                  <a:ext uri="{FF2B5EF4-FFF2-40B4-BE49-F238E27FC236}">
                    <a16:creationId xmlns:a16="http://schemas.microsoft.com/office/drawing/2014/main" id="{20B46C0F-87ED-4294-B37F-53A6662AE790}"/>
                  </a:ext>
                </a:extLst>
              </p:cNvPr>
              <p:cNvSpPr/>
              <p:nvPr/>
            </p:nvSpPr>
            <p:spPr>
              <a:xfrm>
                <a:off x="3318197" y="2513409"/>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38586E"/>
                </a:solidFill>
                <a:prstDash val="solid"/>
                <a:round/>
              </a:ln>
            </p:spPr>
            <p:txBody>
              <a:bodyPr rtlCol="0" anchor="ctr"/>
              <a:lstStyle/>
              <a:p>
                <a:endParaRPr lang="en-CA"/>
              </a:p>
            </p:txBody>
          </p:sp>
          <p:sp>
            <p:nvSpPr>
              <p:cNvPr id="85" name="Freeform: Shape 84">
                <a:extLst>
                  <a:ext uri="{FF2B5EF4-FFF2-40B4-BE49-F238E27FC236}">
                    <a16:creationId xmlns:a16="http://schemas.microsoft.com/office/drawing/2014/main" id="{ED2DD8BF-138B-4D49-BB06-6A3CABB68651}"/>
                  </a:ext>
                </a:extLst>
              </p:cNvPr>
              <p:cNvSpPr/>
              <p:nvPr/>
            </p:nvSpPr>
            <p:spPr>
              <a:xfrm>
                <a:off x="3339665" y="2513409"/>
                <a:ext cx="9525" cy="289845"/>
              </a:xfrm>
              <a:custGeom>
                <a:avLst/>
                <a:gdLst>
                  <a:gd name="connsiteX0" fmla="*/ 0 w 9525"/>
                  <a:gd name="connsiteY0" fmla="*/ 0 h 289845"/>
                  <a:gd name="connsiteX1" fmla="*/ 0 w 9525"/>
                  <a:gd name="connsiteY1" fmla="*/ 289846 h 289845"/>
                </a:gdLst>
                <a:ahLst/>
                <a:cxnLst>
                  <a:cxn ang="0">
                    <a:pos x="connsiteX0" y="connsiteY0"/>
                  </a:cxn>
                  <a:cxn ang="0">
                    <a:pos x="connsiteX1" y="connsiteY1"/>
                  </a:cxn>
                </a:cxnLst>
                <a:rect l="l" t="t" r="r" b="b"/>
                <a:pathLst>
                  <a:path w="9525" h="289845">
                    <a:moveTo>
                      <a:pt x="0" y="0"/>
                    </a:moveTo>
                    <a:lnTo>
                      <a:pt x="0" y="289846"/>
                    </a:lnTo>
                  </a:path>
                </a:pathLst>
              </a:custGeom>
              <a:noFill/>
              <a:ln w="10163" cap="flat">
                <a:solidFill>
                  <a:srgbClr val="38586E"/>
                </a:solidFill>
                <a:prstDash val="solid"/>
                <a:round/>
              </a:ln>
            </p:spPr>
            <p:txBody>
              <a:bodyPr rtlCol="0" anchor="ctr"/>
              <a:lstStyle/>
              <a:p>
                <a:endParaRPr lang="en-CA"/>
              </a:p>
            </p:txBody>
          </p:sp>
          <p:sp>
            <p:nvSpPr>
              <p:cNvPr id="86" name="Freeform: Shape 85">
                <a:extLst>
                  <a:ext uri="{FF2B5EF4-FFF2-40B4-BE49-F238E27FC236}">
                    <a16:creationId xmlns:a16="http://schemas.microsoft.com/office/drawing/2014/main" id="{E16590A9-9B7F-4BA5-8E38-FE435AC9E966}"/>
                  </a:ext>
                </a:extLst>
              </p:cNvPr>
              <p:cNvSpPr/>
              <p:nvPr/>
            </p:nvSpPr>
            <p:spPr>
              <a:xfrm>
                <a:off x="3318197" y="2803255"/>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38586E"/>
                </a:solidFill>
                <a:prstDash val="solid"/>
                <a:round/>
              </a:ln>
            </p:spPr>
            <p:txBody>
              <a:bodyPr rtlCol="0" anchor="ctr"/>
              <a:lstStyle/>
              <a:p>
                <a:endParaRPr lang="en-CA"/>
              </a:p>
            </p:txBody>
          </p:sp>
          <p:sp>
            <p:nvSpPr>
              <p:cNvPr id="87" name="Freeform: Shape 86">
                <a:extLst>
                  <a:ext uri="{FF2B5EF4-FFF2-40B4-BE49-F238E27FC236}">
                    <a16:creationId xmlns:a16="http://schemas.microsoft.com/office/drawing/2014/main" id="{6FE3FCF3-AEFA-4D2B-9BEC-7E17605401CA}"/>
                  </a:ext>
                </a:extLst>
              </p:cNvPr>
              <p:cNvSpPr/>
              <p:nvPr/>
            </p:nvSpPr>
            <p:spPr>
              <a:xfrm>
                <a:off x="3318197" y="2288009"/>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C33B30"/>
                </a:solidFill>
                <a:prstDash val="solid"/>
                <a:round/>
              </a:ln>
            </p:spPr>
            <p:txBody>
              <a:bodyPr rtlCol="0" anchor="ctr"/>
              <a:lstStyle/>
              <a:p>
                <a:endParaRPr lang="en-CA"/>
              </a:p>
            </p:txBody>
          </p:sp>
          <p:sp>
            <p:nvSpPr>
              <p:cNvPr id="88" name="Freeform: Shape 87">
                <a:extLst>
                  <a:ext uri="{FF2B5EF4-FFF2-40B4-BE49-F238E27FC236}">
                    <a16:creationId xmlns:a16="http://schemas.microsoft.com/office/drawing/2014/main" id="{36FDFD2A-74F9-422D-8C29-000A940327C5}"/>
                  </a:ext>
                </a:extLst>
              </p:cNvPr>
              <p:cNvSpPr/>
              <p:nvPr/>
            </p:nvSpPr>
            <p:spPr>
              <a:xfrm>
                <a:off x="3339665" y="2288009"/>
                <a:ext cx="9525" cy="579605"/>
              </a:xfrm>
              <a:custGeom>
                <a:avLst/>
                <a:gdLst>
                  <a:gd name="connsiteX0" fmla="*/ 0 w 9525"/>
                  <a:gd name="connsiteY0" fmla="*/ 0 h 579605"/>
                  <a:gd name="connsiteX1" fmla="*/ 0 w 9525"/>
                  <a:gd name="connsiteY1" fmla="*/ 579606 h 579605"/>
                </a:gdLst>
                <a:ahLst/>
                <a:cxnLst>
                  <a:cxn ang="0">
                    <a:pos x="connsiteX0" y="connsiteY0"/>
                  </a:cxn>
                  <a:cxn ang="0">
                    <a:pos x="connsiteX1" y="connsiteY1"/>
                  </a:cxn>
                </a:cxnLst>
                <a:rect l="l" t="t" r="r" b="b"/>
                <a:pathLst>
                  <a:path w="9525" h="579605">
                    <a:moveTo>
                      <a:pt x="0" y="0"/>
                    </a:moveTo>
                    <a:lnTo>
                      <a:pt x="0" y="579606"/>
                    </a:lnTo>
                  </a:path>
                </a:pathLst>
              </a:custGeom>
              <a:noFill/>
              <a:ln w="10163" cap="flat">
                <a:solidFill>
                  <a:srgbClr val="C33B30"/>
                </a:solidFill>
                <a:prstDash val="solid"/>
                <a:round/>
              </a:ln>
            </p:spPr>
            <p:txBody>
              <a:bodyPr rtlCol="0" anchor="ctr"/>
              <a:lstStyle/>
              <a:p>
                <a:endParaRPr lang="en-CA"/>
              </a:p>
            </p:txBody>
          </p:sp>
          <p:sp>
            <p:nvSpPr>
              <p:cNvPr id="89" name="Freeform: Shape 88">
                <a:extLst>
                  <a:ext uri="{FF2B5EF4-FFF2-40B4-BE49-F238E27FC236}">
                    <a16:creationId xmlns:a16="http://schemas.microsoft.com/office/drawing/2014/main" id="{0D6D64AA-9F7C-46FE-9528-B53D4E4D24FB}"/>
                  </a:ext>
                </a:extLst>
              </p:cNvPr>
              <p:cNvSpPr/>
              <p:nvPr/>
            </p:nvSpPr>
            <p:spPr>
              <a:xfrm>
                <a:off x="3318197" y="2867615"/>
                <a:ext cx="42936" cy="9525"/>
              </a:xfrm>
              <a:custGeom>
                <a:avLst/>
                <a:gdLst>
                  <a:gd name="connsiteX0" fmla="*/ 0 w 42936"/>
                  <a:gd name="connsiteY0" fmla="*/ 0 h 9525"/>
                  <a:gd name="connsiteX1" fmla="*/ 42937 w 42936"/>
                  <a:gd name="connsiteY1" fmla="*/ 0 h 9525"/>
                </a:gdLst>
                <a:ahLst/>
                <a:cxnLst>
                  <a:cxn ang="0">
                    <a:pos x="connsiteX0" y="connsiteY0"/>
                  </a:cxn>
                  <a:cxn ang="0">
                    <a:pos x="connsiteX1" y="connsiteY1"/>
                  </a:cxn>
                </a:cxnLst>
                <a:rect l="l" t="t" r="r" b="b"/>
                <a:pathLst>
                  <a:path w="42936" h="9525">
                    <a:moveTo>
                      <a:pt x="0" y="0"/>
                    </a:moveTo>
                    <a:lnTo>
                      <a:pt x="42937" y="0"/>
                    </a:lnTo>
                  </a:path>
                </a:pathLst>
              </a:custGeom>
              <a:noFill/>
              <a:ln w="10163" cap="flat">
                <a:solidFill>
                  <a:srgbClr val="C33B30"/>
                </a:solidFill>
                <a:prstDash val="solid"/>
                <a:round/>
              </a:ln>
            </p:spPr>
            <p:txBody>
              <a:bodyPr rtlCol="0" anchor="ctr"/>
              <a:lstStyle/>
              <a:p>
                <a:endParaRPr lang="en-CA"/>
              </a:p>
            </p:txBody>
          </p:sp>
          <p:sp>
            <p:nvSpPr>
              <p:cNvPr id="90" name="Freeform: Shape 89">
                <a:extLst>
                  <a:ext uri="{FF2B5EF4-FFF2-40B4-BE49-F238E27FC236}">
                    <a16:creationId xmlns:a16="http://schemas.microsoft.com/office/drawing/2014/main" id="{930F7C06-A927-4F30-9A28-426E50DC7CA8}"/>
                  </a:ext>
                </a:extLst>
              </p:cNvPr>
              <p:cNvSpPr/>
              <p:nvPr/>
            </p:nvSpPr>
            <p:spPr>
              <a:xfrm>
                <a:off x="3532879" y="232019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91" name="Freeform: Shape 90">
                <a:extLst>
                  <a:ext uri="{FF2B5EF4-FFF2-40B4-BE49-F238E27FC236}">
                    <a16:creationId xmlns:a16="http://schemas.microsoft.com/office/drawing/2014/main" id="{CA2C4FE2-8FA0-4A2B-8738-79FAE1295222}"/>
                  </a:ext>
                </a:extLst>
              </p:cNvPr>
              <p:cNvSpPr/>
              <p:nvPr/>
            </p:nvSpPr>
            <p:spPr>
              <a:xfrm>
                <a:off x="3554349" y="2320194"/>
                <a:ext cx="9525" cy="225437"/>
              </a:xfrm>
              <a:custGeom>
                <a:avLst/>
                <a:gdLst>
                  <a:gd name="connsiteX0" fmla="*/ 0 w 9525"/>
                  <a:gd name="connsiteY0" fmla="*/ 0 h 225437"/>
                  <a:gd name="connsiteX1" fmla="*/ 0 w 9525"/>
                  <a:gd name="connsiteY1" fmla="*/ 225438 h 225437"/>
                </a:gdLst>
                <a:ahLst/>
                <a:cxnLst>
                  <a:cxn ang="0">
                    <a:pos x="connsiteX0" y="connsiteY0"/>
                  </a:cxn>
                  <a:cxn ang="0">
                    <a:pos x="connsiteX1" y="connsiteY1"/>
                  </a:cxn>
                </a:cxnLst>
                <a:rect l="l" t="t" r="r" b="b"/>
                <a:pathLst>
                  <a:path w="9525" h="225437">
                    <a:moveTo>
                      <a:pt x="0" y="0"/>
                    </a:moveTo>
                    <a:lnTo>
                      <a:pt x="0" y="225438"/>
                    </a:lnTo>
                  </a:path>
                </a:pathLst>
              </a:custGeom>
              <a:noFill/>
              <a:ln w="10163" cap="flat">
                <a:solidFill>
                  <a:srgbClr val="38586E"/>
                </a:solidFill>
                <a:prstDash val="solid"/>
                <a:round/>
              </a:ln>
            </p:spPr>
            <p:txBody>
              <a:bodyPr rtlCol="0" anchor="ctr"/>
              <a:lstStyle/>
              <a:p>
                <a:endParaRPr lang="en-CA"/>
              </a:p>
            </p:txBody>
          </p:sp>
          <p:sp>
            <p:nvSpPr>
              <p:cNvPr id="92" name="Freeform: Shape 91">
                <a:extLst>
                  <a:ext uri="{FF2B5EF4-FFF2-40B4-BE49-F238E27FC236}">
                    <a16:creationId xmlns:a16="http://schemas.microsoft.com/office/drawing/2014/main" id="{9FD6F553-663E-4928-BA9C-91E3BD80E23D}"/>
                  </a:ext>
                </a:extLst>
              </p:cNvPr>
              <p:cNvSpPr/>
              <p:nvPr/>
            </p:nvSpPr>
            <p:spPr>
              <a:xfrm>
                <a:off x="3532879" y="2545632"/>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93" name="Freeform: Shape 92">
                <a:extLst>
                  <a:ext uri="{FF2B5EF4-FFF2-40B4-BE49-F238E27FC236}">
                    <a16:creationId xmlns:a16="http://schemas.microsoft.com/office/drawing/2014/main" id="{49A9164C-BCD7-4D36-BCE4-33D80019FFCC}"/>
                  </a:ext>
                </a:extLst>
              </p:cNvPr>
              <p:cNvSpPr/>
              <p:nvPr/>
            </p:nvSpPr>
            <p:spPr>
              <a:xfrm>
                <a:off x="3532879" y="220749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94" name="Freeform: Shape 93">
                <a:extLst>
                  <a:ext uri="{FF2B5EF4-FFF2-40B4-BE49-F238E27FC236}">
                    <a16:creationId xmlns:a16="http://schemas.microsoft.com/office/drawing/2014/main" id="{2C7853DE-76BC-4E7E-89C4-21A91AF53B65}"/>
                  </a:ext>
                </a:extLst>
              </p:cNvPr>
              <p:cNvSpPr/>
              <p:nvPr/>
            </p:nvSpPr>
            <p:spPr>
              <a:xfrm>
                <a:off x="3554349" y="2207494"/>
                <a:ext cx="9525" cy="418614"/>
              </a:xfrm>
              <a:custGeom>
                <a:avLst/>
                <a:gdLst>
                  <a:gd name="connsiteX0" fmla="*/ 0 w 9525"/>
                  <a:gd name="connsiteY0" fmla="*/ 0 h 418614"/>
                  <a:gd name="connsiteX1" fmla="*/ 0 w 9525"/>
                  <a:gd name="connsiteY1" fmla="*/ 418614 h 418614"/>
                </a:gdLst>
                <a:ahLst/>
                <a:cxnLst>
                  <a:cxn ang="0">
                    <a:pos x="connsiteX0" y="connsiteY0"/>
                  </a:cxn>
                  <a:cxn ang="0">
                    <a:pos x="connsiteX1" y="connsiteY1"/>
                  </a:cxn>
                </a:cxnLst>
                <a:rect l="l" t="t" r="r" b="b"/>
                <a:pathLst>
                  <a:path w="9525" h="418614">
                    <a:moveTo>
                      <a:pt x="0" y="0"/>
                    </a:moveTo>
                    <a:lnTo>
                      <a:pt x="0" y="418614"/>
                    </a:lnTo>
                  </a:path>
                </a:pathLst>
              </a:custGeom>
              <a:noFill/>
              <a:ln w="10163" cap="flat">
                <a:solidFill>
                  <a:srgbClr val="C33B30"/>
                </a:solidFill>
                <a:prstDash val="solid"/>
                <a:round/>
              </a:ln>
            </p:spPr>
            <p:txBody>
              <a:bodyPr rtlCol="0" anchor="ctr"/>
              <a:lstStyle/>
              <a:p>
                <a:endParaRPr lang="en-CA"/>
              </a:p>
            </p:txBody>
          </p:sp>
          <p:sp>
            <p:nvSpPr>
              <p:cNvPr id="95" name="Freeform: Shape 94">
                <a:extLst>
                  <a:ext uri="{FF2B5EF4-FFF2-40B4-BE49-F238E27FC236}">
                    <a16:creationId xmlns:a16="http://schemas.microsoft.com/office/drawing/2014/main" id="{A5B03F18-C569-431E-915A-BC1FFE10C7CF}"/>
                  </a:ext>
                </a:extLst>
              </p:cNvPr>
              <p:cNvSpPr/>
              <p:nvPr/>
            </p:nvSpPr>
            <p:spPr>
              <a:xfrm>
                <a:off x="3532879" y="2626109"/>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96" name="Freeform: Shape 95">
                <a:extLst>
                  <a:ext uri="{FF2B5EF4-FFF2-40B4-BE49-F238E27FC236}">
                    <a16:creationId xmlns:a16="http://schemas.microsoft.com/office/drawing/2014/main" id="{6725E775-69DD-4A77-87AF-34FBFD02B934}"/>
                  </a:ext>
                </a:extLst>
              </p:cNvPr>
              <p:cNvSpPr/>
              <p:nvPr/>
            </p:nvSpPr>
            <p:spPr>
              <a:xfrm>
                <a:off x="3747525" y="2078678"/>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97" name="Freeform: Shape 96">
                <a:extLst>
                  <a:ext uri="{FF2B5EF4-FFF2-40B4-BE49-F238E27FC236}">
                    <a16:creationId xmlns:a16="http://schemas.microsoft.com/office/drawing/2014/main" id="{EA9924A2-5E30-430C-8943-99210AB47F73}"/>
                  </a:ext>
                </a:extLst>
              </p:cNvPr>
              <p:cNvSpPr/>
              <p:nvPr/>
            </p:nvSpPr>
            <p:spPr>
              <a:xfrm>
                <a:off x="3768994" y="2078678"/>
                <a:ext cx="9525" cy="209330"/>
              </a:xfrm>
              <a:custGeom>
                <a:avLst/>
                <a:gdLst>
                  <a:gd name="connsiteX0" fmla="*/ 0 w 9525"/>
                  <a:gd name="connsiteY0" fmla="*/ 0 h 209330"/>
                  <a:gd name="connsiteX1" fmla="*/ 0 w 9525"/>
                  <a:gd name="connsiteY1" fmla="*/ 209331 h 209330"/>
                </a:gdLst>
                <a:ahLst/>
                <a:cxnLst>
                  <a:cxn ang="0">
                    <a:pos x="connsiteX0" y="connsiteY0"/>
                  </a:cxn>
                  <a:cxn ang="0">
                    <a:pos x="connsiteX1" y="connsiteY1"/>
                  </a:cxn>
                </a:cxnLst>
                <a:rect l="l" t="t" r="r" b="b"/>
                <a:pathLst>
                  <a:path w="9525" h="209330">
                    <a:moveTo>
                      <a:pt x="0" y="0"/>
                    </a:moveTo>
                    <a:lnTo>
                      <a:pt x="0" y="209331"/>
                    </a:lnTo>
                  </a:path>
                </a:pathLst>
              </a:custGeom>
              <a:noFill/>
              <a:ln w="10163" cap="flat">
                <a:solidFill>
                  <a:srgbClr val="38586E"/>
                </a:solidFill>
                <a:prstDash val="solid"/>
                <a:round/>
              </a:ln>
            </p:spPr>
            <p:txBody>
              <a:bodyPr rtlCol="0" anchor="ctr"/>
              <a:lstStyle/>
              <a:p>
                <a:endParaRPr lang="en-CA"/>
              </a:p>
            </p:txBody>
          </p:sp>
          <p:sp>
            <p:nvSpPr>
              <p:cNvPr id="98" name="Freeform: Shape 97">
                <a:extLst>
                  <a:ext uri="{FF2B5EF4-FFF2-40B4-BE49-F238E27FC236}">
                    <a16:creationId xmlns:a16="http://schemas.microsoft.com/office/drawing/2014/main" id="{BC7A4AB0-B68B-476B-9D00-C3DD8B3A1AE8}"/>
                  </a:ext>
                </a:extLst>
              </p:cNvPr>
              <p:cNvSpPr/>
              <p:nvPr/>
            </p:nvSpPr>
            <p:spPr>
              <a:xfrm>
                <a:off x="3747525" y="2288009"/>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99" name="Freeform: Shape 98">
                <a:extLst>
                  <a:ext uri="{FF2B5EF4-FFF2-40B4-BE49-F238E27FC236}">
                    <a16:creationId xmlns:a16="http://schemas.microsoft.com/office/drawing/2014/main" id="{96D5B470-2B42-4E97-9677-5A5BD0B9B3A1}"/>
                  </a:ext>
                </a:extLst>
              </p:cNvPr>
              <p:cNvSpPr/>
              <p:nvPr/>
            </p:nvSpPr>
            <p:spPr>
              <a:xfrm>
                <a:off x="3747525" y="1788876"/>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00" name="Freeform: Shape 99">
                <a:extLst>
                  <a:ext uri="{FF2B5EF4-FFF2-40B4-BE49-F238E27FC236}">
                    <a16:creationId xmlns:a16="http://schemas.microsoft.com/office/drawing/2014/main" id="{F1760931-93AE-41FF-A607-8C9D729397AF}"/>
                  </a:ext>
                </a:extLst>
              </p:cNvPr>
              <p:cNvSpPr/>
              <p:nvPr/>
            </p:nvSpPr>
            <p:spPr>
              <a:xfrm>
                <a:off x="3768994" y="1788876"/>
                <a:ext cx="9525" cy="418618"/>
              </a:xfrm>
              <a:custGeom>
                <a:avLst/>
                <a:gdLst>
                  <a:gd name="connsiteX0" fmla="*/ 0 w 9525"/>
                  <a:gd name="connsiteY0" fmla="*/ 0 h 418618"/>
                  <a:gd name="connsiteX1" fmla="*/ 0 w 9525"/>
                  <a:gd name="connsiteY1" fmla="*/ 418618 h 418618"/>
                </a:gdLst>
                <a:ahLst/>
                <a:cxnLst>
                  <a:cxn ang="0">
                    <a:pos x="connsiteX0" y="connsiteY0"/>
                  </a:cxn>
                  <a:cxn ang="0">
                    <a:pos x="connsiteX1" y="connsiteY1"/>
                  </a:cxn>
                </a:cxnLst>
                <a:rect l="l" t="t" r="r" b="b"/>
                <a:pathLst>
                  <a:path w="9525" h="418618">
                    <a:moveTo>
                      <a:pt x="0" y="0"/>
                    </a:moveTo>
                    <a:lnTo>
                      <a:pt x="0" y="418618"/>
                    </a:lnTo>
                  </a:path>
                </a:pathLst>
              </a:custGeom>
              <a:noFill/>
              <a:ln w="10163" cap="flat">
                <a:solidFill>
                  <a:srgbClr val="C33B30"/>
                </a:solidFill>
                <a:prstDash val="solid"/>
                <a:round/>
              </a:ln>
            </p:spPr>
            <p:txBody>
              <a:bodyPr rtlCol="0" anchor="ctr"/>
              <a:lstStyle/>
              <a:p>
                <a:endParaRPr lang="en-CA"/>
              </a:p>
            </p:txBody>
          </p:sp>
          <p:sp>
            <p:nvSpPr>
              <p:cNvPr id="101" name="Freeform: Shape 100">
                <a:extLst>
                  <a:ext uri="{FF2B5EF4-FFF2-40B4-BE49-F238E27FC236}">
                    <a16:creationId xmlns:a16="http://schemas.microsoft.com/office/drawing/2014/main" id="{6B1CE0DC-A93A-4F6D-8AB8-70D61FACE2A1}"/>
                  </a:ext>
                </a:extLst>
              </p:cNvPr>
              <p:cNvSpPr/>
              <p:nvPr/>
            </p:nvSpPr>
            <p:spPr>
              <a:xfrm>
                <a:off x="3747525" y="220749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02" name="Freeform: Shape 101">
                <a:extLst>
                  <a:ext uri="{FF2B5EF4-FFF2-40B4-BE49-F238E27FC236}">
                    <a16:creationId xmlns:a16="http://schemas.microsoft.com/office/drawing/2014/main" id="{28405272-F536-496C-8F34-24DEF8A63046}"/>
                  </a:ext>
                </a:extLst>
              </p:cNvPr>
              <p:cNvSpPr/>
              <p:nvPr/>
            </p:nvSpPr>
            <p:spPr>
              <a:xfrm>
                <a:off x="3962209" y="1982093"/>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03" name="Freeform: Shape 102">
                <a:extLst>
                  <a:ext uri="{FF2B5EF4-FFF2-40B4-BE49-F238E27FC236}">
                    <a16:creationId xmlns:a16="http://schemas.microsoft.com/office/drawing/2014/main" id="{3BE6EACC-5F32-4C1D-8389-F445560090E7}"/>
                  </a:ext>
                </a:extLst>
              </p:cNvPr>
              <p:cNvSpPr/>
              <p:nvPr/>
            </p:nvSpPr>
            <p:spPr>
              <a:xfrm>
                <a:off x="3983678" y="1982093"/>
                <a:ext cx="9525" cy="193216"/>
              </a:xfrm>
              <a:custGeom>
                <a:avLst/>
                <a:gdLst>
                  <a:gd name="connsiteX0" fmla="*/ 0 w 9525"/>
                  <a:gd name="connsiteY0" fmla="*/ 0 h 193216"/>
                  <a:gd name="connsiteX1" fmla="*/ 0 w 9525"/>
                  <a:gd name="connsiteY1" fmla="*/ 193216 h 193216"/>
                </a:gdLst>
                <a:ahLst/>
                <a:cxnLst>
                  <a:cxn ang="0">
                    <a:pos x="connsiteX0" y="connsiteY0"/>
                  </a:cxn>
                  <a:cxn ang="0">
                    <a:pos x="connsiteX1" y="connsiteY1"/>
                  </a:cxn>
                </a:cxnLst>
                <a:rect l="l" t="t" r="r" b="b"/>
                <a:pathLst>
                  <a:path w="9525" h="193216">
                    <a:moveTo>
                      <a:pt x="0" y="0"/>
                    </a:moveTo>
                    <a:lnTo>
                      <a:pt x="0" y="193216"/>
                    </a:lnTo>
                  </a:path>
                </a:pathLst>
              </a:custGeom>
              <a:noFill/>
              <a:ln w="10163" cap="flat">
                <a:solidFill>
                  <a:srgbClr val="38586E"/>
                </a:solidFill>
                <a:prstDash val="solid"/>
                <a:round/>
              </a:ln>
            </p:spPr>
            <p:txBody>
              <a:bodyPr rtlCol="0" anchor="ctr"/>
              <a:lstStyle/>
              <a:p>
                <a:endParaRPr lang="en-CA"/>
              </a:p>
            </p:txBody>
          </p:sp>
          <p:sp>
            <p:nvSpPr>
              <p:cNvPr id="104" name="Freeform: Shape 103">
                <a:extLst>
                  <a:ext uri="{FF2B5EF4-FFF2-40B4-BE49-F238E27FC236}">
                    <a16:creationId xmlns:a16="http://schemas.microsoft.com/office/drawing/2014/main" id="{693752FB-BA4B-4363-A1B2-BFE55228BECC}"/>
                  </a:ext>
                </a:extLst>
              </p:cNvPr>
              <p:cNvSpPr/>
              <p:nvPr/>
            </p:nvSpPr>
            <p:spPr>
              <a:xfrm>
                <a:off x="3962209" y="2175309"/>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05" name="Freeform: Shape 104">
                <a:extLst>
                  <a:ext uri="{FF2B5EF4-FFF2-40B4-BE49-F238E27FC236}">
                    <a16:creationId xmlns:a16="http://schemas.microsoft.com/office/drawing/2014/main" id="{8EFAA17E-2EBA-4B05-9DE5-8A79608E484C}"/>
                  </a:ext>
                </a:extLst>
              </p:cNvPr>
              <p:cNvSpPr/>
              <p:nvPr/>
            </p:nvSpPr>
            <p:spPr>
              <a:xfrm>
                <a:off x="3962209" y="1531255"/>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06" name="Freeform: Shape 105">
                <a:extLst>
                  <a:ext uri="{FF2B5EF4-FFF2-40B4-BE49-F238E27FC236}">
                    <a16:creationId xmlns:a16="http://schemas.microsoft.com/office/drawing/2014/main" id="{5B19B2E2-3F1F-47CE-8140-57179960EB59}"/>
                  </a:ext>
                </a:extLst>
              </p:cNvPr>
              <p:cNvSpPr/>
              <p:nvPr/>
            </p:nvSpPr>
            <p:spPr>
              <a:xfrm>
                <a:off x="3983678" y="1531255"/>
                <a:ext cx="9525" cy="402542"/>
              </a:xfrm>
              <a:custGeom>
                <a:avLst/>
                <a:gdLst>
                  <a:gd name="connsiteX0" fmla="*/ 0 w 9525"/>
                  <a:gd name="connsiteY0" fmla="*/ 0 h 402542"/>
                  <a:gd name="connsiteX1" fmla="*/ 0 w 9525"/>
                  <a:gd name="connsiteY1" fmla="*/ 402543 h 402542"/>
                </a:gdLst>
                <a:ahLst/>
                <a:cxnLst>
                  <a:cxn ang="0">
                    <a:pos x="connsiteX0" y="connsiteY0"/>
                  </a:cxn>
                  <a:cxn ang="0">
                    <a:pos x="connsiteX1" y="connsiteY1"/>
                  </a:cxn>
                </a:cxnLst>
                <a:rect l="l" t="t" r="r" b="b"/>
                <a:pathLst>
                  <a:path w="9525" h="402542">
                    <a:moveTo>
                      <a:pt x="0" y="0"/>
                    </a:moveTo>
                    <a:lnTo>
                      <a:pt x="0" y="402543"/>
                    </a:lnTo>
                  </a:path>
                </a:pathLst>
              </a:custGeom>
              <a:noFill/>
              <a:ln w="10163" cap="flat">
                <a:solidFill>
                  <a:srgbClr val="C33B30"/>
                </a:solidFill>
                <a:prstDash val="solid"/>
                <a:round/>
              </a:ln>
            </p:spPr>
            <p:txBody>
              <a:bodyPr rtlCol="0" anchor="ctr"/>
              <a:lstStyle/>
              <a:p>
                <a:endParaRPr lang="en-CA"/>
              </a:p>
            </p:txBody>
          </p:sp>
          <p:sp>
            <p:nvSpPr>
              <p:cNvPr id="107" name="Freeform: Shape 106">
                <a:extLst>
                  <a:ext uri="{FF2B5EF4-FFF2-40B4-BE49-F238E27FC236}">
                    <a16:creationId xmlns:a16="http://schemas.microsoft.com/office/drawing/2014/main" id="{A3D12C47-3569-45A0-873E-AB8F41BB53FA}"/>
                  </a:ext>
                </a:extLst>
              </p:cNvPr>
              <p:cNvSpPr/>
              <p:nvPr/>
            </p:nvSpPr>
            <p:spPr>
              <a:xfrm>
                <a:off x="3962209" y="1933797"/>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08" name="Freeform: Shape 107">
                <a:extLst>
                  <a:ext uri="{FF2B5EF4-FFF2-40B4-BE49-F238E27FC236}">
                    <a16:creationId xmlns:a16="http://schemas.microsoft.com/office/drawing/2014/main" id="{5D7BE171-A5B2-43AC-8318-E4FDF6DE592A}"/>
                  </a:ext>
                </a:extLst>
              </p:cNvPr>
              <p:cNvSpPr/>
              <p:nvPr/>
            </p:nvSpPr>
            <p:spPr>
              <a:xfrm>
                <a:off x="4176903" y="1837171"/>
                <a:ext cx="42890" cy="9525"/>
              </a:xfrm>
              <a:custGeom>
                <a:avLst/>
                <a:gdLst>
                  <a:gd name="connsiteX0" fmla="*/ 0 w 42890"/>
                  <a:gd name="connsiteY0" fmla="*/ 0 h 9525"/>
                  <a:gd name="connsiteX1" fmla="*/ 42891 w 42890"/>
                  <a:gd name="connsiteY1" fmla="*/ 0 h 9525"/>
                </a:gdLst>
                <a:ahLst/>
                <a:cxnLst>
                  <a:cxn ang="0">
                    <a:pos x="connsiteX0" y="connsiteY0"/>
                  </a:cxn>
                  <a:cxn ang="0">
                    <a:pos x="connsiteX1" y="connsiteY1"/>
                  </a:cxn>
                </a:cxnLst>
                <a:rect l="l" t="t" r="r" b="b"/>
                <a:pathLst>
                  <a:path w="42890" h="9525">
                    <a:moveTo>
                      <a:pt x="0" y="0"/>
                    </a:moveTo>
                    <a:lnTo>
                      <a:pt x="42891" y="0"/>
                    </a:lnTo>
                  </a:path>
                </a:pathLst>
              </a:custGeom>
              <a:noFill/>
              <a:ln w="10163" cap="flat">
                <a:solidFill>
                  <a:srgbClr val="38586E"/>
                </a:solidFill>
                <a:prstDash val="solid"/>
                <a:round/>
              </a:ln>
            </p:spPr>
            <p:txBody>
              <a:bodyPr rtlCol="0" anchor="ctr"/>
              <a:lstStyle/>
              <a:p>
                <a:endParaRPr lang="en-CA"/>
              </a:p>
            </p:txBody>
          </p:sp>
          <p:sp>
            <p:nvSpPr>
              <p:cNvPr id="109" name="Freeform: Shape 108">
                <a:extLst>
                  <a:ext uri="{FF2B5EF4-FFF2-40B4-BE49-F238E27FC236}">
                    <a16:creationId xmlns:a16="http://schemas.microsoft.com/office/drawing/2014/main" id="{A2FB2D33-59D4-4979-BA5C-EF521AA8A5AE}"/>
                  </a:ext>
                </a:extLst>
              </p:cNvPr>
              <p:cNvSpPr/>
              <p:nvPr/>
            </p:nvSpPr>
            <p:spPr>
              <a:xfrm>
                <a:off x="4198362" y="1837171"/>
                <a:ext cx="9525" cy="209322"/>
              </a:xfrm>
              <a:custGeom>
                <a:avLst/>
                <a:gdLst>
                  <a:gd name="connsiteX0" fmla="*/ 0 w 9525"/>
                  <a:gd name="connsiteY0" fmla="*/ 0 h 209322"/>
                  <a:gd name="connsiteX1" fmla="*/ 0 w 9525"/>
                  <a:gd name="connsiteY1" fmla="*/ 209322 h 209322"/>
                </a:gdLst>
                <a:ahLst/>
                <a:cxnLst>
                  <a:cxn ang="0">
                    <a:pos x="connsiteX0" y="connsiteY0"/>
                  </a:cxn>
                  <a:cxn ang="0">
                    <a:pos x="connsiteX1" y="connsiteY1"/>
                  </a:cxn>
                </a:cxnLst>
                <a:rect l="l" t="t" r="r" b="b"/>
                <a:pathLst>
                  <a:path w="9525" h="209322">
                    <a:moveTo>
                      <a:pt x="0" y="0"/>
                    </a:moveTo>
                    <a:lnTo>
                      <a:pt x="0" y="209322"/>
                    </a:lnTo>
                  </a:path>
                </a:pathLst>
              </a:custGeom>
              <a:noFill/>
              <a:ln w="10163" cap="flat">
                <a:solidFill>
                  <a:srgbClr val="38586E"/>
                </a:solidFill>
                <a:prstDash val="solid"/>
                <a:round/>
              </a:ln>
            </p:spPr>
            <p:txBody>
              <a:bodyPr rtlCol="0" anchor="ctr"/>
              <a:lstStyle/>
              <a:p>
                <a:endParaRPr lang="en-CA"/>
              </a:p>
            </p:txBody>
          </p:sp>
          <p:sp>
            <p:nvSpPr>
              <p:cNvPr id="110" name="Freeform: Shape 109">
                <a:extLst>
                  <a:ext uri="{FF2B5EF4-FFF2-40B4-BE49-F238E27FC236}">
                    <a16:creationId xmlns:a16="http://schemas.microsoft.com/office/drawing/2014/main" id="{3381CD37-B2F4-48DA-95D2-030F1A13A9F9}"/>
                  </a:ext>
                </a:extLst>
              </p:cNvPr>
              <p:cNvSpPr/>
              <p:nvPr/>
            </p:nvSpPr>
            <p:spPr>
              <a:xfrm>
                <a:off x="4176903" y="2046493"/>
                <a:ext cx="42890" cy="9525"/>
              </a:xfrm>
              <a:custGeom>
                <a:avLst/>
                <a:gdLst>
                  <a:gd name="connsiteX0" fmla="*/ 0 w 42890"/>
                  <a:gd name="connsiteY0" fmla="*/ 0 h 9525"/>
                  <a:gd name="connsiteX1" fmla="*/ 42891 w 42890"/>
                  <a:gd name="connsiteY1" fmla="*/ 0 h 9525"/>
                </a:gdLst>
                <a:ahLst/>
                <a:cxnLst>
                  <a:cxn ang="0">
                    <a:pos x="connsiteX0" y="connsiteY0"/>
                  </a:cxn>
                  <a:cxn ang="0">
                    <a:pos x="connsiteX1" y="connsiteY1"/>
                  </a:cxn>
                </a:cxnLst>
                <a:rect l="l" t="t" r="r" b="b"/>
                <a:pathLst>
                  <a:path w="42890" h="9525">
                    <a:moveTo>
                      <a:pt x="0" y="0"/>
                    </a:moveTo>
                    <a:lnTo>
                      <a:pt x="42891" y="0"/>
                    </a:lnTo>
                  </a:path>
                </a:pathLst>
              </a:custGeom>
              <a:noFill/>
              <a:ln w="10163" cap="flat">
                <a:solidFill>
                  <a:srgbClr val="38586E"/>
                </a:solidFill>
                <a:prstDash val="solid"/>
                <a:round/>
              </a:ln>
            </p:spPr>
            <p:txBody>
              <a:bodyPr rtlCol="0" anchor="ctr"/>
              <a:lstStyle/>
              <a:p>
                <a:endParaRPr lang="en-CA"/>
              </a:p>
            </p:txBody>
          </p:sp>
          <p:sp>
            <p:nvSpPr>
              <p:cNvPr id="111" name="Freeform: Shape 110">
                <a:extLst>
                  <a:ext uri="{FF2B5EF4-FFF2-40B4-BE49-F238E27FC236}">
                    <a16:creationId xmlns:a16="http://schemas.microsoft.com/office/drawing/2014/main" id="{02816005-60D3-4891-B0CD-F2313554F826}"/>
                  </a:ext>
                </a:extLst>
              </p:cNvPr>
              <p:cNvSpPr/>
              <p:nvPr/>
            </p:nvSpPr>
            <p:spPr>
              <a:xfrm>
                <a:off x="4176903" y="1611770"/>
                <a:ext cx="42890" cy="9525"/>
              </a:xfrm>
              <a:custGeom>
                <a:avLst/>
                <a:gdLst>
                  <a:gd name="connsiteX0" fmla="*/ 0 w 42890"/>
                  <a:gd name="connsiteY0" fmla="*/ 0 h 9525"/>
                  <a:gd name="connsiteX1" fmla="*/ 42891 w 42890"/>
                  <a:gd name="connsiteY1" fmla="*/ 0 h 9525"/>
                </a:gdLst>
                <a:ahLst/>
                <a:cxnLst>
                  <a:cxn ang="0">
                    <a:pos x="connsiteX0" y="connsiteY0"/>
                  </a:cxn>
                  <a:cxn ang="0">
                    <a:pos x="connsiteX1" y="connsiteY1"/>
                  </a:cxn>
                </a:cxnLst>
                <a:rect l="l" t="t" r="r" b="b"/>
                <a:pathLst>
                  <a:path w="42890" h="9525">
                    <a:moveTo>
                      <a:pt x="0" y="0"/>
                    </a:moveTo>
                    <a:lnTo>
                      <a:pt x="42891" y="0"/>
                    </a:lnTo>
                  </a:path>
                </a:pathLst>
              </a:custGeom>
              <a:noFill/>
              <a:ln w="10163" cap="flat">
                <a:solidFill>
                  <a:srgbClr val="C33B30"/>
                </a:solidFill>
                <a:prstDash val="solid"/>
                <a:round/>
              </a:ln>
            </p:spPr>
            <p:txBody>
              <a:bodyPr rtlCol="0" anchor="ctr"/>
              <a:lstStyle/>
              <a:p>
                <a:endParaRPr lang="en-CA"/>
              </a:p>
            </p:txBody>
          </p:sp>
          <p:sp>
            <p:nvSpPr>
              <p:cNvPr id="112" name="Freeform: Shape 111">
                <a:extLst>
                  <a:ext uri="{FF2B5EF4-FFF2-40B4-BE49-F238E27FC236}">
                    <a16:creationId xmlns:a16="http://schemas.microsoft.com/office/drawing/2014/main" id="{64C80B0C-56CB-49B6-8574-4A9290631744}"/>
                  </a:ext>
                </a:extLst>
              </p:cNvPr>
              <p:cNvSpPr/>
              <p:nvPr/>
            </p:nvSpPr>
            <p:spPr>
              <a:xfrm>
                <a:off x="4198362" y="1611770"/>
                <a:ext cx="9525" cy="370322"/>
              </a:xfrm>
              <a:custGeom>
                <a:avLst/>
                <a:gdLst>
                  <a:gd name="connsiteX0" fmla="*/ 0 w 9525"/>
                  <a:gd name="connsiteY0" fmla="*/ 0 h 370322"/>
                  <a:gd name="connsiteX1" fmla="*/ 0 w 9525"/>
                  <a:gd name="connsiteY1" fmla="*/ 370323 h 370322"/>
                </a:gdLst>
                <a:ahLst/>
                <a:cxnLst>
                  <a:cxn ang="0">
                    <a:pos x="connsiteX0" y="connsiteY0"/>
                  </a:cxn>
                  <a:cxn ang="0">
                    <a:pos x="connsiteX1" y="connsiteY1"/>
                  </a:cxn>
                </a:cxnLst>
                <a:rect l="l" t="t" r="r" b="b"/>
                <a:pathLst>
                  <a:path w="9525" h="370322">
                    <a:moveTo>
                      <a:pt x="0" y="0"/>
                    </a:moveTo>
                    <a:lnTo>
                      <a:pt x="0" y="370323"/>
                    </a:lnTo>
                  </a:path>
                </a:pathLst>
              </a:custGeom>
              <a:noFill/>
              <a:ln w="10163" cap="flat">
                <a:solidFill>
                  <a:srgbClr val="C33B30"/>
                </a:solidFill>
                <a:prstDash val="solid"/>
                <a:round/>
              </a:ln>
            </p:spPr>
            <p:txBody>
              <a:bodyPr rtlCol="0" anchor="ctr"/>
              <a:lstStyle/>
              <a:p>
                <a:endParaRPr lang="en-CA"/>
              </a:p>
            </p:txBody>
          </p:sp>
          <p:sp>
            <p:nvSpPr>
              <p:cNvPr id="113" name="Freeform: Shape 112">
                <a:extLst>
                  <a:ext uri="{FF2B5EF4-FFF2-40B4-BE49-F238E27FC236}">
                    <a16:creationId xmlns:a16="http://schemas.microsoft.com/office/drawing/2014/main" id="{C511B736-157B-4009-9FC0-32E61B874DC2}"/>
                  </a:ext>
                </a:extLst>
              </p:cNvPr>
              <p:cNvSpPr/>
              <p:nvPr/>
            </p:nvSpPr>
            <p:spPr>
              <a:xfrm>
                <a:off x="4176903" y="1982093"/>
                <a:ext cx="42890" cy="9525"/>
              </a:xfrm>
              <a:custGeom>
                <a:avLst/>
                <a:gdLst>
                  <a:gd name="connsiteX0" fmla="*/ 0 w 42890"/>
                  <a:gd name="connsiteY0" fmla="*/ 0 h 9525"/>
                  <a:gd name="connsiteX1" fmla="*/ 42891 w 42890"/>
                  <a:gd name="connsiteY1" fmla="*/ 0 h 9525"/>
                </a:gdLst>
                <a:ahLst/>
                <a:cxnLst>
                  <a:cxn ang="0">
                    <a:pos x="connsiteX0" y="connsiteY0"/>
                  </a:cxn>
                  <a:cxn ang="0">
                    <a:pos x="connsiteX1" y="connsiteY1"/>
                  </a:cxn>
                </a:cxnLst>
                <a:rect l="l" t="t" r="r" b="b"/>
                <a:pathLst>
                  <a:path w="42890" h="9525">
                    <a:moveTo>
                      <a:pt x="0" y="0"/>
                    </a:moveTo>
                    <a:lnTo>
                      <a:pt x="42891" y="0"/>
                    </a:lnTo>
                  </a:path>
                </a:pathLst>
              </a:custGeom>
              <a:noFill/>
              <a:ln w="10163" cap="flat">
                <a:solidFill>
                  <a:srgbClr val="C33B30"/>
                </a:solidFill>
                <a:prstDash val="solid"/>
                <a:round/>
              </a:ln>
            </p:spPr>
            <p:txBody>
              <a:bodyPr rtlCol="0" anchor="ctr"/>
              <a:lstStyle/>
              <a:p>
                <a:endParaRPr lang="en-CA"/>
              </a:p>
            </p:txBody>
          </p:sp>
          <p:sp>
            <p:nvSpPr>
              <p:cNvPr id="114" name="Freeform: Shape 113">
                <a:extLst>
                  <a:ext uri="{FF2B5EF4-FFF2-40B4-BE49-F238E27FC236}">
                    <a16:creationId xmlns:a16="http://schemas.microsoft.com/office/drawing/2014/main" id="{30B2D449-7FB2-4493-BEE6-FF353B4E90F7}"/>
                  </a:ext>
                </a:extLst>
              </p:cNvPr>
              <p:cNvSpPr/>
              <p:nvPr/>
            </p:nvSpPr>
            <p:spPr>
              <a:xfrm>
                <a:off x="4391548" y="1740582"/>
                <a:ext cx="42929" cy="9525"/>
              </a:xfrm>
              <a:custGeom>
                <a:avLst/>
                <a:gdLst>
                  <a:gd name="connsiteX0" fmla="*/ 0 w 42929"/>
                  <a:gd name="connsiteY0" fmla="*/ 0 h 9525"/>
                  <a:gd name="connsiteX1" fmla="*/ 42929 w 42929"/>
                  <a:gd name="connsiteY1" fmla="*/ 0 h 9525"/>
                </a:gdLst>
                <a:ahLst/>
                <a:cxnLst>
                  <a:cxn ang="0">
                    <a:pos x="connsiteX0" y="connsiteY0"/>
                  </a:cxn>
                  <a:cxn ang="0">
                    <a:pos x="connsiteX1" y="connsiteY1"/>
                  </a:cxn>
                </a:cxnLst>
                <a:rect l="l" t="t" r="r" b="b"/>
                <a:pathLst>
                  <a:path w="42929" h="9525">
                    <a:moveTo>
                      <a:pt x="0" y="0"/>
                    </a:moveTo>
                    <a:lnTo>
                      <a:pt x="42929" y="0"/>
                    </a:lnTo>
                  </a:path>
                </a:pathLst>
              </a:custGeom>
              <a:noFill/>
              <a:ln w="10163" cap="flat">
                <a:solidFill>
                  <a:srgbClr val="38586E"/>
                </a:solidFill>
                <a:prstDash val="solid"/>
                <a:round/>
              </a:ln>
            </p:spPr>
            <p:txBody>
              <a:bodyPr rtlCol="0" anchor="ctr"/>
              <a:lstStyle/>
              <a:p>
                <a:endParaRPr lang="en-CA"/>
              </a:p>
            </p:txBody>
          </p:sp>
          <p:sp>
            <p:nvSpPr>
              <p:cNvPr id="115" name="Freeform: Shape 114">
                <a:extLst>
                  <a:ext uri="{FF2B5EF4-FFF2-40B4-BE49-F238E27FC236}">
                    <a16:creationId xmlns:a16="http://schemas.microsoft.com/office/drawing/2014/main" id="{1324CD43-934D-4F85-BCBA-4C2293A58187}"/>
                  </a:ext>
                </a:extLst>
              </p:cNvPr>
              <p:cNvSpPr/>
              <p:nvPr/>
            </p:nvSpPr>
            <p:spPr>
              <a:xfrm>
                <a:off x="4413018" y="1740582"/>
                <a:ext cx="9525" cy="209326"/>
              </a:xfrm>
              <a:custGeom>
                <a:avLst/>
                <a:gdLst>
                  <a:gd name="connsiteX0" fmla="*/ 0 w 9525"/>
                  <a:gd name="connsiteY0" fmla="*/ 0 h 209326"/>
                  <a:gd name="connsiteX1" fmla="*/ 0 w 9525"/>
                  <a:gd name="connsiteY1" fmla="*/ 209326 h 209326"/>
                </a:gdLst>
                <a:ahLst/>
                <a:cxnLst>
                  <a:cxn ang="0">
                    <a:pos x="connsiteX0" y="connsiteY0"/>
                  </a:cxn>
                  <a:cxn ang="0">
                    <a:pos x="connsiteX1" y="connsiteY1"/>
                  </a:cxn>
                </a:cxnLst>
                <a:rect l="l" t="t" r="r" b="b"/>
                <a:pathLst>
                  <a:path w="9525" h="209326">
                    <a:moveTo>
                      <a:pt x="0" y="0"/>
                    </a:moveTo>
                    <a:lnTo>
                      <a:pt x="0" y="209326"/>
                    </a:lnTo>
                  </a:path>
                </a:pathLst>
              </a:custGeom>
              <a:noFill/>
              <a:ln w="10163" cap="flat">
                <a:solidFill>
                  <a:srgbClr val="38586E"/>
                </a:solidFill>
                <a:prstDash val="solid"/>
                <a:round/>
              </a:ln>
            </p:spPr>
            <p:txBody>
              <a:bodyPr rtlCol="0" anchor="ctr"/>
              <a:lstStyle/>
              <a:p>
                <a:endParaRPr lang="en-CA"/>
              </a:p>
            </p:txBody>
          </p:sp>
          <p:sp>
            <p:nvSpPr>
              <p:cNvPr id="116" name="Freeform: Shape 115">
                <a:extLst>
                  <a:ext uri="{FF2B5EF4-FFF2-40B4-BE49-F238E27FC236}">
                    <a16:creationId xmlns:a16="http://schemas.microsoft.com/office/drawing/2014/main" id="{8C353184-6D7B-47BA-A5C2-D87DC2299AD2}"/>
                  </a:ext>
                </a:extLst>
              </p:cNvPr>
              <p:cNvSpPr/>
              <p:nvPr/>
            </p:nvSpPr>
            <p:spPr>
              <a:xfrm>
                <a:off x="4391548" y="1949908"/>
                <a:ext cx="42929" cy="9525"/>
              </a:xfrm>
              <a:custGeom>
                <a:avLst/>
                <a:gdLst>
                  <a:gd name="connsiteX0" fmla="*/ 0 w 42929"/>
                  <a:gd name="connsiteY0" fmla="*/ 0 h 9525"/>
                  <a:gd name="connsiteX1" fmla="*/ 42929 w 42929"/>
                  <a:gd name="connsiteY1" fmla="*/ 0 h 9525"/>
                </a:gdLst>
                <a:ahLst/>
                <a:cxnLst>
                  <a:cxn ang="0">
                    <a:pos x="connsiteX0" y="connsiteY0"/>
                  </a:cxn>
                  <a:cxn ang="0">
                    <a:pos x="connsiteX1" y="connsiteY1"/>
                  </a:cxn>
                </a:cxnLst>
                <a:rect l="l" t="t" r="r" b="b"/>
                <a:pathLst>
                  <a:path w="42929" h="9525">
                    <a:moveTo>
                      <a:pt x="0" y="0"/>
                    </a:moveTo>
                    <a:lnTo>
                      <a:pt x="42929" y="0"/>
                    </a:lnTo>
                  </a:path>
                </a:pathLst>
              </a:custGeom>
              <a:noFill/>
              <a:ln w="10163" cap="flat">
                <a:solidFill>
                  <a:srgbClr val="38586E"/>
                </a:solidFill>
                <a:prstDash val="solid"/>
                <a:round/>
              </a:ln>
            </p:spPr>
            <p:txBody>
              <a:bodyPr rtlCol="0" anchor="ctr"/>
              <a:lstStyle/>
              <a:p>
                <a:endParaRPr lang="en-CA"/>
              </a:p>
            </p:txBody>
          </p:sp>
          <p:sp>
            <p:nvSpPr>
              <p:cNvPr id="117" name="Freeform: Shape 116">
                <a:extLst>
                  <a:ext uri="{FF2B5EF4-FFF2-40B4-BE49-F238E27FC236}">
                    <a16:creationId xmlns:a16="http://schemas.microsoft.com/office/drawing/2014/main" id="{747DB573-9896-472C-81D8-80379FABBE5E}"/>
                  </a:ext>
                </a:extLst>
              </p:cNvPr>
              <p:cNvSpPr/>
              <p:nvPr/>
            </p:nvSpPr>
            <p:spPr>
              <a:xfrm>
                <a:off x="4391548" y="1563476"/>
                <a:ext cx="42929" cy="9525"/>
              </a:xfrm>
              <a:custGeom>
                <a:avLst/>
                <a:gdLst>
                  <a:gd name="connsiteX0" fmla="*/ 0 w 42929"/>
                  <a:gd name="connsiteY0" fmla="*/ 0 h 9525"/>
                  <a:gd name="connsiteX1" fmla="*/ 42929 w 42929"/>
                  <a:gd name="connsiteY1" fmla="*/ 0 h 9525"/>
                </a:gdLst>
                <a:ahLst/>
                <a:cxnLst>
                  <a:cxn ang="0">
                    <a:pos x="connsiteX0" y="connsiteY0"/>
                  </a:cxn>
                  <a:cxn ang="0">
                    <a:pos x="connsiteX1" y="connsiteY1"/>
                  </a:cxn>
                </a:cxnLst>
                <a:rect l="l" t="t" r="r" b="b"/>
                <a:pathLst>
                  <a:path w="42929" h="9525">
                    <a:moveTo>
                      <a:pt x="0" y="0"/>
                    </a:moveTo>
                    <a:lnTo>
                      <a:pt x="42929" y="0"/>
                    </a:lnTo>
                  </a:path>
                </a:pathLst>
              </a:custGeom>
              <a:noFill/>
              <a:ln w="10163" cap="flat">
                <a:solidFill>
                  <a:srgbClr val="C33B30"/>
                </a:solidFill>
                <a:prstDash val="solid"/>
                <a:round/>
              </a:ln>
            </p:spPr>
            <p:txBody>
              <a:bodyPr rtlCol="0" anchor="ctr"/>
              <a:lstStyle/>
              <a:p>
                <a:endParaRPr lang="en-CA"/>
              </a:p>
            </p:txBody>
          </p:sp>
          <p:sp>
            <p:nvSpPr>
              <p:cNvPr id="118" name="Freeform: Shape 117">
                <a:extLst>
                  <a:ext uri="{FF2B5EF4-FFF2-40B4-BE49-F238E27FC236}">
                    <a16:creationId xmlns:a16="http://schemas.microsoft.com/office/drawing/2014/main" id="{42A1E66E-10E5-4D89-B553-0CB2EC1AE4CF}"/>
                  </a:ext>
                </a:extLst>
              </p:cNvPr>
              <p:cNvSpPr/>
              <p:nvPr/>
            </p:nvSpPr>
            <p:spPr>
              <a:xfrm>
                <a:off x="4413018" y="1563476"/>
                <a:ext cx="9525" cy="354210"/>
              </a:xfrm>
              <a:custGeom>
                <a:avLst/>
                <a:gdLst>
                  <a:gd name="connsiteX0" fmla="*/ 0 w 9525"/>
                  <a:gd name="connsiteY0" fmla="*/ 0 h 354210"/>
                  <a:gd name="connsiteX1" fmla="*/ 0 w 9525"/>
                  <a:gd name="connsiteY1" fmla="*/ 354211 h 354210"/>
                </a:gdLst>
                <a:ahLst/>
                <a:cxnLst>
                  <a:cxn ang="0">
                    <a:pos x="connsiteX0" y="connsiteY0"/>
                  </a:cxn>
                  <a:cxn ang="0">
                    <a:pos x="connsiteX1" y="connsiteY1"/>
                  </a:cxn>
                </a:cxnLst>
                <a:rect l="l" t="t" r="r" b="b"/>
                <a:pathLst>
                  <a:path w="9525" h="354210">
                    <a:moveTo>
                      <a:pt x="0" y="0"/>
                    </a:moveTo>
                    <a:lnTo>
                      <a:pt x="0" y="354211"/>
                    </a:lnTo>
                  </a:path>
                </a:pathLst>
              </a:custGeom>
              <a:noFill/>
              <a:ln w="10163" cap="flat">
                <a:solidFill>
                  <a:srgbClr val="C33B30"/>
                </a:solidFill>
                <a:prstDash val="solid"/>
                <a:round/>
              </a:ln>
            </p:spPr>
            <p:txBody>
              <a:bodyPr rtlCol="0" anchor="ctr"/>
              <a:lstStyle/>
              <a:p>
                <a:endParaRPr lang="en-CA"/>
              </a:p>
            </p:txBody>
          </p:sp>
          <p:sp>
            <p:nvSpPr>
              <p:cNvPr id="119" name="Freeform: Shape 118">
                <a:extLst>
                  <a:ext uri="{FF2B5EF4-FFF2-40B4-BE49-F238E27FC236}">
                    <a16:creationId xmlns:a16="http://schemas.microsoft.com/office/drawing/2014/main" id="{0839AA3A-CCBB-486F-A12F-5E00771BCB30}"/>
                  </a:ext>
                </a:extLst>
              </p:cNvPr>
              <p:cNvSpPr/>
              <p:nvPr/>
            </p:nvSpPr>
            <p:spPr>
              <a:xfrm>
                <a:off x="4391548" y="1917687"/>
                <a:ext cx="42929" cy="9525"/>
              </a:xfrm>
              <a:custGeom>
                <a:avLst/>
                <a:gdLst>
                  <a:gd name="connsiteX0" fmla="*/ 0 w 42929"/>
                  <a:gd name="connsiteY0" fmla="*/ 0 h 9525"/>
                  <a:gd name="connsiteX1" fmla="*/ 42929 w 42929"/>
                  <a:gd name="connsiteY1" fmla="*/ 0 h 9525"/>
                </a:gdLst>
                <a:ahLst/>
                <a:cxnLst>
                  <a:cxn ang="0">
                    <a:pos x="connsiteX0" y="connsiteY0"/>
                  </a:cxn>
                  <a:cxn ang="0">
                    <a:pos x="connsiteX1" y="connsiteY1"/>
                  </a:cxn>
                </a:cxnLst>
                <a:rect l="l" t="t" r="r" b="b"/>
                <a:pathLst>
                  <a:path w="42929" h="9525">
                    <a:moveTo>
                      <a:pt x="0" y="0"/>
                    </a:moveTo>
                    <a:lnTo>
                      <a:pt x="42929" y="0"/>
                    </a:lnTo>
                  </a:path>
                </a:pathLst>
              </a:custGeom>
              <a:noFill/>
              <a:ln w="10163" cap="flat">
                <a:solidFill>
                  <a:srgbClr val="C33B30"/>
                </a:solidFill>
                <a:prstDash val="solid"/>
                <a:round/>
              </a:ln>
            </p:spPr>
            <p:txBody>
              <a:bodyPr rtlCol="0" anchor="ctr"/>
              <a:lstStyle/>
              <a:p>
                <a:endParaRPr lang="en-CA"/>
              </a:p>
            </p:txBody>
          </p:sp>
          <p:sp>
            <p:nvSpPr>
              <p:cNvPr id="120" name="Freeform: Shape 119">
                <a:extLst>
                  <a:ext uri="{FF2B5EF4-FFF2-40B4-BE49-F238E27FC236}">
                    <a16:creationId xmlns:a16="http://schemas.microsoft.com/office/drawing/2014/main" id="{869DEA10-B7FE-4108-BF5F-3DA519A8554A}"/>
                  </a:ext>
                </a:extLst>
              </p:cNvPr>
              <p:cNvSpPr/>
              <p:nvPr/>
            </p:nvSpPr>
            <p:spPr>
              <a:xfrm>
                <a:off x="4606232" y="1756692"/>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21" name="Freeform: Shape 120">
                <a:extLst>
                  <a:ext uri="{FF2B5EF4-FFF2-40B4-BE49-F238E27FC236}">
                    <a16:creationId xmlns:a16="http://schemas.microsoft.com/office/drawing/2014/main" id="{804447DF-B048-4626-A075-49DB4CE7A1F0}"/>
                  </a:ext>
                </a:extLst>
              </p:cNvPr>
              <p:cNvSpPr/>
              <p:nvPr/>
            </p:nvSpPr>
            <p:spPr>
              <a:xfrm>
                <a:off x="4627702" y="1756692"/>
                <a:ext cx="9525" cy="209288"/>
              </a:xfrm>
              <a:custGeom>
                <a:avLst/>
                <a:gdLst>
                  <a:gd name="connsiteX0" fmla="*/ 0 w 9525"/>
                  <a:gd name="connsiteY0" fmla="*/ 0 h 209288"/>
                  <a:gd name="connsiteX1" fmla="*/ 0 w 9525"/>
                  <a:gd name="connsiteY1" fmla="*/ 209289 h 209288"/>
                </a:gdLst>
                <a:ahLst/>
                <a:cxnLst>
                  <a:cxn ang="0">
                    <a:pos x="connsiteX0" y="connsiteY0"/>
                  </a:cxn>
                  <a:cxn ang="0">
                    <a:pos x="connsiteX1" y="connsiteY1"/>
                  </a:cxn>
                </a:cxnLst>
                <a:rect l="l" t="t" r="r" b="b"/>
                <a:pathLst>
                  <a:path w="9525" h="209288">
                    <a:moveTo>
                      <a:pt x="0" y="0"/>
                    </a:moveTo>
                    <a:lnTo>
                      <a:pt x="0" y="209289"/>
                    </a:lnTo>
                  </a:path>
                </a:pathLst>
              </a:custGeom>
              <a:noFill/>
              <a:ln w="10163" cap="flat">
                <a:solidFill>
                  <a:srgbClr val="38586E"/>
                </a:solidFill>
                <a:prstDash val="solid"/>
                <a:round/>
              </a:ln>
            </p:spPr>
            <p:txBody>
              <a:bodyPr rtlCol="0" anchor="ctr"/>
              <a:lstStyle/>
              <a:p>
                <a:endParaRPr lang="en-CA"/>
              </a:p>
            </p:txBody>
          </p:sp>
          <p:sp>
            <p:nvSpPr>
              <p:cNvPr id="122" name="Freeform: Shape 121">
                <a:extLst>
                  <a:ext uri="{FF2B5EF4-FFF2-40B4-BE49-F238E27FC236}">
                    <a16:creationId xmlns:a16="http://schemas.microsoft.com/office/drawing/2014/main" id="{BD938D57-A51D-48B3-A5CC-63C2D635DBF4}"/>
                  </a:ext>
                </a:extLst>
              </p:cNvPr>
              <p:cNvSpPr/>
              <p:nvPr/>
            </p:nvSpPr>
            <p:spPr>
              <a:xfrm>
                <a:off x="4606232" y="1965981"/>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23" name="Freeform: Shape 122">
                <a:extLst>
                  <a:ext uri="{FF2B5EF4-FFF2-40B4-BE49-F238E27FC236}">
                    <a16:creationId xmlns:a16="http://schemas.microsoft.com/office/drawing/2014/main" id="{5B09AF09-5512-4E43-AA00-F30EE3B89F2D}"/>
                  </a:ext>
                </a:extLst>
              </p:cNvPr>
              <p:cNvSpPr/>
              <p:nvPr/>
            </p:nvSpPr>
            <p:spPr>
              <a:xfrm>
                <a:off x="4606232" y="1595660"/>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24" name="Freeform: Shape 123">
                <a:extLst>
                  <a:ext uri="{FF2B5EF4-FFF2-40B4-BE49-F238E27FC236}">
                    <a16:creationId xmlns:a16="http://schemas.microsoft.com/office/drawing/2014/main" id="{CD66F087-6754-4B0B-BBAC-2DFE54A19370}"/>
                  </a:ext>
                </a:extLst>
              </p:cNvPr>
              <p:cNvSpPr/>
              <p:nvPr/>
            </p:nvSpPr>
            <p:spPr>
              <a:xfrm>
                <a:off x="4627702" y="1595660"/>
                <a:ext cx="9525" cy="354248"/>
              </a:xfrm>
              <a:custGeom>
                <a:avLst/>
                <a:gdLst>
                  <a:gd name="connsiteX0" fmla="*/ 0 w 9525"/>
                  <a:gd name="connsiteY0" fmla="*/ 0 h 354248"/>
                  <a:gd name="connsiteX1" fmla="*/ 0 w 9525"/>
                  <a:gd name="connsiteY1" fmla="*/ 354248 h 354248"/>
                </a:gdLst>
                <a:ahLst/>
                <a:cxnLst>
                  <a:cxn ang="0">
                    <a:pos x="connsiteX0" y="connsiteY0"/>
                  </a:cxn>
                  <a:cxn ang="0">
                    <a:pos x="connsiteX1" y="connsiteY1"/>
                  </a:cxn>
                </a:cxnLst>
                <a:rect l="l" t="t" r="r" b="b"/>
                <a:pathLst>
                  <a:path w="9525" h="354248">
                    <a:moveTo>
                      <a:pt x="0" y="0"/>
                    </a:moveTo>
                    <a:lnTo>
                      <a:pt x="0" y="354248"/>
                    </a:lnTo>
                  </a:path>
                </a:pathLst>
              </a:custGeom>
              <a:noFill/>
              <a:ln w="10163" cap="flat">
                <a:solidFill>
                  <a:srgbClr val="C33B30"/>
                </a:solidFill>
                <a:prstDash val="solid"/>
                <a:round/>
              </a:ln>
            </p:spPr>
            <p:txBody>
              <a:bodyPr rtlCol="0" anchor="ctr"/>
              <a:lstStyle/>
              <a:p>
                <a:endParaRPr lang="en-CA"/>
              </a:p>
            </p:txBody>
          </p:sp>
          <p:sp>
            <p:nvSpPr>
              <p:cNvPr id="125" name="Freeform: Shape 124">
                <a:extLst>
                  <a:ext uri="{FF2B5EF4-FFF2-40B4-BE49-F238E27FC236}">
                    <a16:creationId xmlns:a16="http://schemas.microsoft.com/office/drawing/2014/main" id="{5F1F45CC-0113-4664-989B-9F5B5522C567}"/>
                  </a:ext>
                </a:extLst>
              </p:cNvPr>
              <p:cNvSpPr/>
              <p:nvPr/>
            </p:nvSpPr>
            <p:spPr>
              <a:xfrm>
                <a:off x="4606232" y="1949908"/>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26" name="Freeform: Shape 125">
                <a:extLst>
                  <a:ext uri="{FF2B5EF4-FFF2-40B4-BE49-F238E27FC236}">
                    <a16:creationId xmlns:a16="http://schemas.microsoft.com/office/drawing/2014/main" id="{880AB8F7-D0B2-497A-AE25-900D32743B3C}"/>
                  </a:ext>
                </a:extLst>
              </p:cNvPr>
              <p:cNvSpPr/>
              <p:nvPr/>
            </p:nvSpPr>
            <p:spPr>
              <a:xfrm>
                <a:off x="4820878" y="1788876"/>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27" name="Freeform: Shape 126">
                <a:extLst>
                  <a:ext uri="{FF2B5EF4-FFF2-40B4-BE49-F238E27FC236}">
                    <a16:creationId xmlns:a16="http://schemas.microsoft.com/office/drawing/2014/main" id="{8AEE0130-5E0B-4E12-A784-9D836B89C57F}"/>
                  </a:ext>
                </a:extLst>
              </p:cNvPr>
              <p:cNvSpPr/>
              <p:nvPr/>
            </p:nvSpPr>
            <p:spPr>
              <a:xfrm>
                <a:off x="4842348" y="1788876"/>
                <a:ext cx="9525" cy="193216"/>
              </a:xfrm>
              <a:custGeom>
                <a:avLst/>
                <a:gdLst>
                  <a:gd name="connsiteX0" fmla="*/ 0 w 9525"/>
                  <a:gd name="connsiteY0" fmla="*/ 0 h 193216"/>
                  <a:gd name="connsiteX1" fmla="*/ 0 w 9525"/>
                  <a:gd name="connsiteY1" fmla="*/ 193217 h 193216"/>
                </a:gdLst>
                <a:ahLst/>
                <a:cxnLst>
                  <a:cxn ang="0">
                    <a:pos x="connsiteX0" y="connsiteY0"/>
                  </a:cxn>
                  <a:cxn ang="0">
                    <a:pos x="connsiteX1" y="connsiteY1"/>
                  </a:cxn>
                </a:cxnLst>
                <a:rect l="l" t="t" r="r" b="b"/>
                <a:pathLst>
                  <a:path w="9525" h="193216">
                    <a:moveTo>
                      <a:pt x="0" y="0"/>
                    </a:moveTo>
                    <a:lnTo>
                      <a:pt x="0" y="193217"/>
                    </a:lnTo>
                  </a:path>
                </a:pathLst>
              </a:custGeom>
              <a:noFill/>
              <a:ln w="10163" cap="flat">
                <a:solidFill>
                  <a:srgbClr val="38586E"/>
                </a:solidFill>
                <a:prstDash val="solid"/>
                <a:round/>
              </a:ln>
            </p:spPr>
            <p:txBody>
              <a:bodyPr rtlCol="0" anchor="ctr"/>
              <a:lstStyle/>
              <a:p>
                <a:endParaRPr lang="en-CA"/>
              </a:p>
            </p:txBody>
          </p:sp>
          <p:sp>
            <p:nvSpPr>
              <p:cNvPr id="128" name="Freeform: Shape 127">
                <a:extLst>
                  <a:ext uri="{FF2B5EF4-FFF2-40B4-BE49-F238E27FC236}">
                    <a16:creationId xmlns:a16="http://schemas.microsoft.com/office/drawing/2014/main" id="{35B092CF-EDBD-4F6A-9CA4-560A7FC6E549}"/>
                  </a:ext>
                </a:extLst>
              </p:cNvPr>
              <p:cNvSpPr/>
              <p:nvPr/>
            </p:nvSpPr>
            <p:spPr>
              <a:xfrm>
                <a:off x="4820878" y="1982093"/>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29" name="Freeform: Shape 128">
                <a:extLst>
                  <a:ext uri="{FF2B5EF4-FFF2-40B4-BE49-F238E27FC236}">
                    <a16:creationId xmlns:a16="http://schemas.microsoft.com/office/drawing/2014/main" id="{A0A99ACC-9E20-459E-868E-4DD9094281E3}"/>
                  </a:ext>
                </a:extLst>
              </p:cNvPr>
              <p:cNvSpPr/>
              <p:nvPr/>
            </p:nvSpPr>
            <p:spPr>
              <a:xfrm>
                <a:off x="4820878" y="1708398"/>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30" name="Freeform: Shape 129">
                <a:extLst>
                  <a:ext uri="{FF2B5EF4-FFF2-40B4-BE49-F238E27FC236}">
                    <a16:creationId xmlns:a16="http://schemas.microsoft.com/office/drawing/2014/main" id="{28F836C0-6614-4516-B9A1-A8FC0E62A6EA}"/>
                  </a:ext>
                </a:extLst>
              </p:cNvPr>
              <p:cNvSpPr/>
              <p:nvPr/>
            </p:nvSpPr>
            <p:spPr>
              <a:xfrm>
                <a:off x="4842348" y="1708398"/>
                <a:ext cx="9525" cy="338095"/>
              </a:xfrm>
              <a:custGeom>
                <a:avLst/>
                <a:gdLst>
                  <a:gd name="connsiteX0" fmla="*/ 0 w 9525"/>
                  <a:gd name="connsiteY0" fmla="*/ 0 h 338095"/>
                  <a:gd name="connsiteX1" fmla="*/ 0 w 9525"/>
                  <a:gd name="connsiteY1" fmla="*/ 338096 h 338095"/>
                </a:gdLst>
                <a:ahLst/>
                <a:cxnLst>
                  <a:cxn ang="0">
                    <a:pos x="connsiteX0" y="connsiteY0"/>
                  </a:cxn>
                  <a:cxn ang="0">
                    <a:pos x="connsiteX1" y="connsiteY1"/>
                  </a:cxn>
                </a:cxnLst>
                <a:rect l="l" t="t" r="r" b="b"/>
                <a:pathLst>
                  <a:path w="9525" h="338095">
                    <a:moveTo>
                      <a:pt x="0" y="0"/>
                    </a:moveTo>
                    <a:lnTo>
                      <a:pt x="0" y="338096"/>
                    </a:lnTo>
                  </a:path>
                </a:pathLst>
              </a:custGeom>
              <a:noFill/>
              <a:ln w="10163" cap="flat">
                <a:solidFill>
                  <a:srgbClr val="C33B30"/>
                </a:solidFill>
                <a:prstDash val="solid"/>
                <a:round/>
              </a:ln>
            </p:spPr>
            <p:txBody>
              <a:bodyPr rtlCol="0" anchor="ctr"/>
              <a:lstStyle/>
              <a:p>
                <a:endParaRPr lang="en-CA"/>
              </a:p>
            </p:txBody>
          </p:sp>
          <p:sp>
            <p:nvSpPr>
              <p:cNvPr id="131" name="Freeform: Shape 130">
                <a:extLst>
                  <a:ext uri="{FF2B5EF4-FFF2-40B4-BE49-F238E27FC236}">
                    <a16:creationId xmlns:a16="http://schemas.microsoft.com/office/drawing/2014/main" id="{EFE6010B-2468-4A9A-A52A-89974329DAF2}"/>
                  </a:ext>
                </a:extLst>
              </p:cNvPr>
              <p:cNvSpPr/>
              <p:nvPr/>
            </p:nvSpPr>
            <p:spPr>
              <a:xfrm>
                <a:off x="4820878" y="2046493"/>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32" name="Freeform: Shape 131">
                <a:extLst>
                  <a:ext uri="{FF2B5EF4-FFF2-40B4-BE49-F238E27FC236}">
                    <a16:creationId xmlns:a16="http://schemas.microsoft.com/office/drawing/2014/main" id="{179E440F-2295-4940-A11F-E22A8C9AF987}"/>
                  </a:ext>
                </a:extLst>
              </p:cNvPr>
              <p:cNvSpPr/>
              <p:nvPr/>
            </p:nvSpPr>
            <p:spPr>
              <a:xfrm>
                <a:off x="5035562" y="1788876"/>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33" name="Freeform: Shape 132">
                <a:extLst>
                  <a:ext uri="{FF2B5EF4-FFF2-40B4-BE49-F238E27FC236}">
                    <a16:creationId xmlns:a16="http://schemas.microsoft.com/office/drawing/2014/main" id="{23749904-9283-4969-B16A-213C152C5125}"/>
                  </a:ext>
                </a:extLst>
              </p:cNvPr>
              <p:cNvSpPr/>
              <p:nvPr/>
            </p:nvSpPr>
            <p:spPr>
              <a:xfrm>
                <a:off x="5057032" y="1788876"/>
                <a:ext cx="9525" cy="209327"/>
              </a:xfrm>
              <a:custGeom>
                <a:avLst/>
                <a:gdLst>
                  <a:gd name="connsiteX0" fmla="*/ 0 w 9525"/>
                  <a:gd name="connsiteY0" fmla="*/ 0 h 209327"/>
                  <a:gd name="connsiteX1" fmla="*/ 0 w 9525"/>
                  <a:gd name="connsiteY1" fmla="*/ 209327 h 209327"/>
                </a:gdLst>
                <a:ahLst/>
                <a:cxnLst>
                  <a:cxn ang="0">
                    <a:pos x="connsiteX0" y="connsiteY0"/>
                  </a:cxn>
                  <a:cxn ang="0">
                    <a:pos x="connsiteX1" y="connsiteY1"/>
                  </a:cxn>
                </a:cxnLst>
                <a:rect l="l" t="t" r="r" b="b"/>
                <a:pathLst>
                  <a:path w="9525" h="209327">
                    <a:moveTo>
                      <a:pt x="0" y="0"/>
                    </a:moveTo>
                    <a:lnTo>
                      <a:pt x="0" y="209327"/>
                    </a:lnTo>
                  </a:path>
                </a:pathLst>
              </a:custGeom>
              <a:noFill/>
              <a:ln w="10163" cap="flat">
                <a:solidFill>
                  <a:srgbClr val="38586E"/>
                </a:solidFill>
                <a:prstDash val="solid"/>
                <a:round/>
              </a:ln>
            </p:spPr>
            <p:txBody>
              <a:bodyPr rtlCol="0" anchor="ctr"/>
              <a:lstStyle/>
              <a:p>
                <a:endParaRPr lang="en-CA"/>
              </a:p>
            </p:txBody>
          </p:sp>
          <p:sp>
            <p:nvSpPr>
              <p:cNvPr id="134" name="Freeform: Shape 133">
                <a:extLst>
                  <a:ext uri="{FF2B5EF4-FFF2-40B4-BE49-F238E27FC236}">
                    <a16:creationId xmlns:a16="http://schemas.microsoft.com/office/drawing/2014/main" id="{D500D483-5613-4839-86F2-F6EED703C7BE}"/>
                  </a:ext>
                </a:extLst>
              </p:cNvPr>
              <p:cNvSpPr/>
              <p:nvPr/>
            </p:nvSpPr>
            <p:spPr>
              <a:xfrm>
                <a:off x="5035562" y="199820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35" name="Freeform: Shape 134">
                <a:extLst>
                  <a:ext uri="{FF2B5EF4-FFF2-40B4-BE49-F238E27FC236}">
                    <a16:creationId xmlns:a16="http://schemas.microsoft.com/office/drawing/2014/main" id="{5D0B85CA-F71F-4406-B7EE-87AB1C8D2FFB}"/>
                  </a:ext>
                </a:extLst>
              </p:cNvPr>
              <p:cNvSpPr/>
              <p:nvPr/>
            </p:nvSpPr>
            <p:spPr>
              <a:xfrm>
                <a:off x="5035562" y="1708398"/>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36" name="Freeform: Shape 135">
                <a:extLst>
                  <a:ext uri="{FF2B5EF4-FFF2-40B4-BE49-F238E27FC236}">
                    <a16:creationId xmlns:a16="http://schemas.microsoft.com/office/drawing/2014/main" id="{607EE4B8-FFBE-458D-959E-5CFEFF1C93B5}"/>
                  </a:ext>
                </a:extLst>
              </p:cNvPr>
              <p:cNvSpPr/>
              <p:nvPr/>
            </p:nvSpPr>
            <p:spPr>
              <a:xfrm>
                <a:off x="5057032" y="1708398"/>
                <a:ext cx="9525" cy="338095"/>
              </a:xfrm>
              <a:custGeom>
                <a:avLst/>
                <a:gdLst>
                  <a:gd name="connsiteX0" fmla="*/ 0 w 9525"/>
                  <a:gd name="connsiteY0" fmla="*/ 0 h 338095"/>
                  <a:gd name="connsiteX1" fmla="*/ 0 w 9525"/>
                  <a:gd name="connsiteY1" fmla="*/ 338096 h 338095"/>
                </a:gdLst>
                <a:ahLst/>
                <a:cxnLst>
                  <a:cxn ang="0">
                    <a:pos x="connsiteX0" y="connsiteY0"/>
                  </a:cxn>
                  <a:cxn ang="0">
                    <a:pos x="connsiteX1" y="connsiteY1"/>
                  </a:cxn>
                </a:cxnLst>
                <a:rect l="l" t="t" r="r" b="b"/>
                <a:pathLst>
                  <a:path w="9525" h="338095">
                    <a:moveTo>
                      <a:pt x="0" y="0"/>
                    </a:moveTo>
                    <a:lnTo>
                      <a:pt x="0" y="338096"/>
                    </a:lnTo>
                  </a:path>
                </a:pathLst>
              </a:custGeom>
              <a:noFill/>
              <a:ln w="10163" cap="flat">
                <a:solidFill>
                  <a:srgbClr val="C33B30"/>
                </a:solidFill>
                <a:prstDash val="solid"/>
                <a:round/>
              </a:ln>
            </p:spPr>
            <p:txBody>
              <a:bodyPr rtlCol="0" anchor="ctr"/>
              <a:lstStyle/>
              <a:p>
                <a:endParaRPr lang="en-CA"/>
              </a:p>
            </p:txBody>
          </p:sp>
          <p:sp>
            <p:nvSpPr>
              <p:cNvPr id="137" name="Freeform: Shape 136">
                <a:extLst>
                  <a:ext uri="{FF2B5EF4-FFF2-40B4-BE49-F238E27FC236}">
                    <a16:creationId xmlns:a16="http://schemas.microsoft.com/office/drawing/2014/main" id="{CDA05184-2D6D-4EF2-8CE0-F173392AB37E}"/>
                  </a:ext>
                </a:extLst>
              </p:cNvPr>
              <p:cNvSpPr/>
              <p:nvPr/>
            </p:nvSpPr>
            <p:spPr>
              <a:xfrm>
                <a:off x="5035562" y="2046493"/>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38" name="Freeform: Shape 137">
                <a:extLst>
                  <a:ext uri="{FF2B5EF4-FFF2-40B4-BE49-F238E27FC236}">
                    <a16:creationId xmlns:a16="http://schemas.microsoft.com/office/drawing/2014/main" id="{A86F3E17-C352-4BCE-B3C1-C864989C41E9}"/>
                  </a:ext>
                </a:extLst>
              </p:cNvPr>
              <p:cNvSpPr/>
              <p:nvPr/>
            </p:nvSpPr>
            <p:spPr>
              <a:xfrm>
                <a:off x="5250208" y="1788876"/>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39" name="Freeform: Shape 138">
                <a:extLst>
                  <a:ext uri="{FF2B5EF4-FFF2-40B4-BE49-F238E27FC236}">
                    <a16:creationId xmlns:a16="http://schemas.microsoft.com/office/drawing/2014/main" id="{227CA6CA-E3F6-4239-9E09-C399BBCABC94}"/>
                  </a:ext>
                </a:extLst>
              </p:cNvPr>
              <p:cNvSpPr/>
              <p:nvPr/>
            </p:nvSpPr>
            <p:spPr>
              <a:xfrm>
                <a:off x="5271677" y="1788876"/>
                <a:ext cx="9525" cy="225403"/>
              </a:xfrm>
              <a:custGeom>
                <a:avLst/>
                <a:gdLst>
                  <a:gd name="connsiteX0" fmla="*/ 0 w 9525"/>
                  <a:gd name="connsiteY0" fmla="*/ 0 h 225403"/>
                  <a:gd name="connsiteX1" fmla="*/ 0 w 9525"/>
                  <a:gd name="connsiteY1" fmla="*/ 225403 h 225403"/>
                </a:gdLst>
                <a:ahLst/>
                <a:cxnLst>
                  <a:cxn ang="0">
                    <a:pos x="connsiteX0" y="connsiteY0"/>
                  </a:cxn>
                  <a:cxn ang="0">
                    <a:pos x="connsiteX1" y="connsiteY1"/>
                  </a:cxn>
                </a:cxnLst>
                <a:rect l="l" t="t" r="r" b="b"/>
                <a:pathLst>
                  <a:path w="9525" h="225403">
                    <a:moveTo>
                      <a:pt x="0" y="0"/>
                    </a:moveTo>
                    <a:lnTo>
                      <a:pt x="0" y="225403"/>
                    </a:lnTo>
                  </a:path>
                </a:pathLst>
              </a:custGeom>
              <a:noFill/>
              <a:ln w="10163" cap="flat">
                <a:solidFill>
                  <a:srgbClr val="38586E"/>
                </a:solidFill>
                <a:prstDash val="solid"/>
                <a:round/>
              </a:ln>
            </p:spPr>
            <p:txBody>
              <a:bodyPr rtlCol="0" anchor="ctr"/>
              <a:lstStyle/>
              <a:p>
                <a:endParaRPr lang="en-CA"/>
              </a:p>
            </p:txBody>
          </p:sp>
          <p:sp>
            <p:nvSpPr>
              <p:cNvPr id="140" name="Freeform: Shape 139">
                <a:extLst>
                  <a:ext uri="{FF2B5EF4-FFF2-40B4-BE49-F238E27FC236}">
                    <a16:creationId xmlns:a16="http://schemas.microsoft.com/office/drawing/2014/main" id="{F5FFE785-CA49-44E3-9EC6-EE565933FD4D}"/>
                  </a:ext>
                </a:extLst>
              </p:cNvPr>
              <p:cNvSpPr/>
              <p:nvPr/>
            </p:nvSpPr>
            <p:spPr>
              <a:xfrm>
                <a:off x="5250208" y="2014280"/>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41" name="Freeform: Shape 140">
                <a:extLst>
                  <a:ext uri="{FF2B5EF4-FFF2-40B4-BE49-F238E27FC236}">
                    <a16:creationId xmlns:a16="http://schemas.microsoft.com/office/drawing/2014/main" id="{4AD859BA-491C-428E-9272-BCC723037694}"/>
                  </a:ext>
                </a:extLst>
              </p:cNvPr>
              <p:cNvSpPr/>
              <p:nvPr/>
            </p:nvSpPr>
            <p:spPr>
              <a:xfrm>
                <a:off x="5250208" y="1917687"/>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42" name="Freeform: Shape 141">
                <a:extLst>
                  <a:ext uri="{FF2B5EF4-FFF2-40B4-BE49-F238E27FC236}">
                    <a16:creationId xmlns:a16="http://schemas.microsoft.com/office/drawing/2014/main" id="{F71B6442-6FEE-4DE5-B0EC-4722D720E0A6}"/>
                  </a:ext>
                </a:extLst>
              </p:cNvPr>
              <p:cNvSpPr/>
              <p:nvPr/>
            </p:nvSpPr>
            <p:spPr>
              <a:xfrm>
                <a:off x="5271677" y="1917687"/>
                <a:ext cx="9525" cy="289807"/>
              </a:xfrm>
              <a:custGeom>
                <a:avLst/>
                <a:gdLst>
                  <a:gd name="connsiteX0" fmla="*/ 0 w 9525"/>
                  <a:gd name="connsiteY0" fmla="*/ 0 h 289807"/>
                  <a:gd name="connsiteX1" fmla="*/ 0 w 9525"/>
                  <a:gd name="connsiteY1" fmla="*/ 289808 h 289807"/>
                </a:gdLst>
                <a:ahLst/>
                <a:cxnLst>
                  <a:cxn ang="0">
                    <a:pos x="connsiteX0" y="connsiteY0"/>
                  </a:cxn>
                  <a:cxn ang="0">
                    <a:pos x="connsiteX1" y="connsiteY1"/>
                  </a:cxn>
                </a:cxnLst>
                <a:rect l="l" t="t" r="r" b="b"/>
                <a:pathLst>
                  <a:path w="9525" h="289807">
                    <a:moveTo>
                      <a:pt x="0" y="0"/>
                    </a:moveTo>
                    <a:lnTo>
                      <a:pt x="0" y="289808"/>
                    </a:lnTo>
                  </a:path>
                </a:pathLst>
              </a:custGeom>
              <a:noFill/>
              <a:ln w="10163" cap="flat">
                <a:solidFill>
                  <a:srgbClr val="C33B30"/>
                </a:solidFill>
                <a:prstDash val="solid"/>
                <a:round/>
              </a:ln>
            </p:spPr>
            <p:txBody>
              <a:bodyPr rtlCol="0" anchor="ctr"/>
              <a:lstStyle/>
              <a:p>
                <a:endParaRPr lang="en-CA"/>
              </a:p>
            </p:txBody>
          </p:sp>
          <p:sp>
            <p:nvSpPr>
              <p:cNvPr id="143" name="Freeform: Shape 142">
                <a:extLst>
                  <a:ext uri="{FF2B5EF4-FFF2-40B4-BE49-F238E27FC236}">
                    <a16:creationId xmlns:a16="http://schemas.microsoft.com/office/drawing/2014/main" id="{495F9042-455B-4479-96DE-03841E42BE6C}"/>
                  </a:ext>
                </a:extLst>
              </p:cNvPr>
              <p:cNvSpPr/>
              <p:nvPr/>
            </p:nvSpPr>
            <p:spPr>
              <a:xfrm>
                <a:off x="5250208" y="220749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44" name="Freeform: Shape 143">
                <a:extLst>
                  <a:ext uri="{FF2B5EF4-FFF2-40B4-BE49-F238E27FC236}">
                    <a16:creationId xmlns:a16="http://schemas.microsoft.com/office/drawing/2014/main" id="{85F4EA84-8213-48C4-96F6-6DC8CD49DF52}"/>
                  </a:ext>
                </a:extLst>
              </p:cNvPr>
              <p:cNvSpPr/>
              <p:nvPr/>
            </p:nvSpPr>
            <p:spPr>
              <a:xfrm>
                <a:off x="5464892" y="1724471"/>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45" name="Freeform: Shape 144">
                <a:extLst>
                  <a:ext uri="{FF2B5EF4-FFF2-40B4-BE49-F238E27FC236}">
                    <a16:creationId xmlns:a16="http://schemas.microsoft.com/office/drawing/2014/main" id="{E71C6D02-5502-4A8A-972A-194007E91FAB}"/>
                  </a:ext>
                </a:extLst>
              </p:cNvPr>
              <p:cNvSpPr/>
              <p:nvPr/>
            </p:nvSpPr>
            <p:spPr>
              <a:xfrm>
                <a:off x="5486361" y="1724471"/>
                <a:ext cx="9525" cy="241510"/>
              </a:xfrm>
              <a:custGeom>
                <a:avLst/>
                <a:gdLst>
                  <a:gd name="connsiteX0" fmla="*/ 0 w 9525"/>
                  <a:gd name="connsiteY0" fmla="*/ 0 h 241510"/>
                  <a:gd name="connsiteX1" fmla="*/ 0 w 9525"/>
                  <a:gd name="connsiteY1" fmla="*/ 241510 h 241510"/>
                </a:gdLst>
                <a:ahLst/>
                <a:cxnLst>
                  <a:cxn ang="0">
                    <a:pos x="connsiteX0" y="connsiteY0"/>
                  </a:cxn>
                  <a:cxn ang="0">
                    <a:pos x="connsiteX1" y="connsiteY1"/>
                  </a:cxn>
                </a:cxnLst>
                <a:rect l="l" t="t" r="r" b="b"/>
                <a:pathLst>
                  <a:path w="9525" h="241510">
                    <a:moveTo>
                      <a:pt x="0" y="0"/>
                    </a:moveTo>
                    <a:lnTo>
                      <a:pt x="0" y="241510"/>
                    </a:lnTo>
                  </a:path>
                </a:pathLst>
              </a:custGeom>
              <a:noFill/>
              <a:ln w="10163" cap="flat">
                <a:solidFill>
                  <a:srgbClr val="38586E"/>
                </a:solidFill>
                <a:prstDash val="solid"/>
                <a:round/>
              </a:ln>
            </p:spPr>
            <p:txBody>
              <a:bodyPr rtlCol="0" anchor="ctr"/>
              <a:lstStyle/>
              <a:p>
                <a:endParaRPr lang="en-CA"/>
              </a:p>
            </p:txBody>
          </p:sp>
          <p:sp>
            <p:nvSpPr>
              <p:cNvPr id="146" name="Freeform: Shape 145">
                <a:extLst>
                  <a:ext uri="{FF2B5EF4-FFF2-40B4-BE49-F238E27FC236}">
                    <a16:creationId xmlns:a16="http://schemas.microsoft.com/office/drawing/2014/main" id="{2AF8BEAE-B3DA-49A0-AEF3-3FF4C252747A}"/>
                  </a:ext>
                </a:extLst>
              </p:cNvPr>
              <p:cNvSpPr/>
              <p:nvPr/>
            </p:nvSpPr>
            <p:spPr>
              <a:xfrm>
                <a:off x="5464892" y="1965981"/>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47" name="Freeform: Shape 146">
                <a:extLst>
                  <a:ext uri="{FF2B5EF4-FFF2-40B4-BE49-F238E27FC236}">
                    <a16:creationId xmlns:a16="http://schemas.microsoft.com/office/drawing/2014/main" id="{5439799A-ED43-4F68-9A55-38DF32B3D63D}"/>
                  </a:ext>
                </a:extLst>
              </p:cNvPr>
              <p:cNvSpPr/>
              <p:nvPr/>
            </p:nvSpPr>
            <p:spPr>
              <a:xfrm>
                <a:off x="5464892" y="1933797"/>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48" name="Freeform: Shape 147">
                <a:extLst>
                  <a:ext uri="{FF2B5EF4-FFF2-40B4-BE49-F238E27FC236}">
                    <a16:creationId xmlns:a16="http://schemas.microsoft.com/office/drawing/2014/main" id="{4C66A24E-6805-4262-BF63-705EF5171B62}"/>
                  </a:ext>
                </a:extLst>
              </p:cNvPr>
              <p:cNvSpPr/>
              <p:nvPr/>
            </p:nvSpPr>
            <p:spPr>
              <a:xfrm>
                <a:off x="5486361" y="1933797"/>
                <a:ext cx="9525" cy="289803"/>
              </a:xfrm>
              <a:custGeom>
                <a:avLst/>
                <a:gdLst>
                  <a:gd name="connsiteX0" fmla="*/ 0 w 9525"/>
                  <a:gd name="connsiteY0" fmla="*/ 0 h 289803"/>
                  <a:gd name="connsiteX1" fmla="*/ 0 w 9525"/>
                  <a:gd name="connsiteY1" fmla="*/ 289804 h 289803"/>
                </a:gdLst>
                <a:ahLst/>
                <a:cxnLst>
                  <a:cxn ang="0">
                    <a:pos x="connsiteX0" y="connsiteY0"/>
                  </a:cxn>
                  <a:cxn ang="0">
                    <a:pos x="connsiteX1" y="connsiteY1"/>
                  </a:cxn>
                </a:cxnLst>
                <a:rect l="l" t="t" r="r" b="b"/>
                <a:pathLst>
                  <a:path w="9525" h="289803">
                    <a:moveTo>
                      <a:pt x="0" y="0"/>
                    </a:moveTo>
                    <a:lnTo>
                      <a:pt x="0" y="289804"/>
                    </a:lnTo>
                  </a:path>
                </a:pathLst>
              </a:custGeom>
              <a:noFill/>
              <a:ln w="10163" cap="flat">
                <a:solidFill>
                  <a:srgbClr val="C33B30"/>
                </a:solidFill>
                <a:prstDash val="solid"/>
                <a:round/>
              </a:ln>
            </p:spPr>
            <p:txBody>
              <a:bodyPr rtlCol="0" anchor="ctr"/>
              <a:lstStyle/>
              <a:p>
                <a:endParaRPr lang="en-CA"/>
              </a:p>
            </p:txBody>
          </p:sp>
          <p:sp>
            <p:nvSpPr>
              <p:cNvPr id="149" name="Freeform: Shape 148">
                <a:extLst>
                  <a:ext uri="{FF2B5EF4-FFF2-40B4-BE49-F238E27FC236}">
                    <a16:creationId xmlns:a16="http://schemas.microsoft.com/office/drawing/2014/main" id="{3BBF04BD-F70E-4531-B803-B2CCBB361FE0}"/>
                  </a:ext>
                </a:extLst>
              </p:cNvPr>
              <p:cNvSpPr/>
              <p:nvPr/>
            </p:nvSpPr>
            <p:spPr>
              <a:xfrm>
                <a:off x="5464892" y="2223601"/>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50" name="Freeform: Shape 149">
                <a:extLst>
                  <a:ext uri="{FF2B5EF4-FFF2-40B4-BE49-F238E27FC236}">
                    <a16:creationId xmlns:a16="http://schemas.microsoft.com/office/drawing/2014/main" id="{7676D797-0096-42D8-A2E0-3411EF34A7C0}"/>
                  </a:ext>
                </a:extLst>
              </p:cNvPr>
              <p:cNvSpPr/>
              <p:nvPr/>
            </p:nvSpPr>
            <p:spPr>
              <a:xfrm>
                <a:off x="5679576" y="1788876"/>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51" name="Freeform: Shape 150">
                <a:extLst>
                  <a:ext uri="{FF2B5EF4-FFF2-40B4-BE49-F238E27FC236}">
                    <a16:creationId xmlns:a16="http://schemas.microsoft.com/office/drawing/2014/main" id="{F1A8B8E8-D852-4840-B5FF-B4AFB590B1E1}"/>
                  </a:ext>
                </a:extLst>
              </p:cNvPr>
              <p:cNvSpPr/>
              <p:nvPr/>
            </p:nvSpPr>
            <p:spPr>
              <a:xfrm>
                <a:off x="5701045" y="1788876"/>
                <a:ext cx="9525" cy="241510"/>
              </a:xfrm>
              <a:custGeom>
                <a:avLst/>
                <a:gdLst>
                  <a:gd name="connsiteX0" fmla="*/ 0 w 9525"/>
                  <a:gd name="connsiteY0" fmla="*/ 0 h 241510"/>
                  <a:gd name="connsiteX1" fmla="*/ 0 w 9525"/>
                  <a:gd name="connsiteY1" fmla="*/ 241510 h 241510"/>
                </a:gdLst>
                <a:ahLst/>
                <a:cxnLst>
                  <a:cxn ang="0">
                    <a:pos x="connsiteX0" y="connsiteY0"/>
                  </a:cxn>
                  <a:cxn ang="0">
                    <a:pos x="connsiteX1" y="connsiteY1"/>
                  </a:cxn>
                </a:cxnLst>
                <a:rect l="l" t="t" r="r" b="b"/>
                <a:pathLst>
                  <a:path w="9525" h="241510">
                    <a:moveTo>
                      <a:pt x="0" y="0"/>
                    </a:moveTo>
                    <a:lnTo>
                      <a:pt x="0" y="241510"/>
                    </a:lnTo>
                  </a:path>
                </a:pathLst>
              </a:custGeom>
              <a:noFill/>
              <a:ln w="10163" cap="flat">
                <a:solidFill>
                  <a:srgbClr val="38586E"/>
                </a:solidFill>
                <a:prstDash val="solid"/>
                <a:round/>
              </a:ln>
            </p:spPr>
            <p:txBody>
              <a:bodyPr rtlCol="0" anchor="ctr"/>
              <a:lstStyle/>
              <a:p>
                <a:endParaRPr lang="en-CA"/>
              </a:p>
            </p:txBody>
          </p:sp>
          <p:sp>
            <p:nvSpPr>
              <p:cNvPr id="152" name="Freeform: Shape 151">
                <a:extLst>
                  <a:ext uri="{FF2B5EF4-FFF2-40B4-BE49-F238E27FC236}">
                    <a16:creationId xmlns:a16="http://schemas.microsoft.com/office/drawing/2014/main" id="{07643ED1-FF9C-47E9-BC99-32FA5FF304FA}"/>
                  </a:ext>
                </a:extLst>
              </p:cNvPr>
              <p:cNvSpPr/>
              <p:nvPr/>
            </p:nvSpPr>
            <p:spPr>
              <a:xfrm>
                <a:off x="5679576" y="2030387"/>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53" name="Freeform: Shape 152">
                <a:extLst>
                  <a:ext uri="{FF2B5EF4-FFF2-40B4-BE49-F238E27FC236}">
                    <a16:creationId xmlns:a16="http://schemas.microsoft.com/office/drawing/2014/main" id="{F8E548B5-6ED3-432B-A60A-2122A9D77772}"/>
                  </a:ext>
                </a:extLst>
              </p:cNvPr>
              <p:cNvSpPr/>
              <p:nvPr/>
            </p:nvSpPr>
            <p:spPr>
              <a:xfrm>
                <a:off x="5679576" y="1982093"/>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54" name="Freeform: Shape 153">
                <a:extLst>
                  <a:ext uri="{FF2B5EF4-FFF2-40B4-BE49-F238E27FC236}">
                    <a16:creationId xmlns:a16="http://schemas.microsoft.com/office/drawing/2014/main" id="{70C0CDEC-CF26-40DD-B29F-4B10680CA993}"/>
                  </a:ext>
                </a:extLst>
              </p:cNvPr>
              <p:cNvSpPr/>
              <p:nvPr/>
            </p:nvSpPr>
            <p:spPr>
              <a:xfrm>
                <a:off x="5701045" y="1982093"/>
                <a:ext cx="9525" cy="273731"/>
              </a:xfrm>
              <a:custGeom>
                <a:avLst/>
                <a:gdLst>
                  <a:gd name="connsiteX0" fmla="*/ 0 w 9525"/>
                  <a:gd name="connsiteY0" fmla="*/ 0 h 273731"/>
                  <a:gd name="connsiteX1" fmla="*/ 0 w 9525"/>
                  <a:gd name="connsiteY1" fmla="*/ 273731 h 273731"/>
                </a:gdLst>
                <a:ahLst/>
                <a:cxnLst>
                  <a:cxn ang="0">
                    <a:pos x="connsiteX0" y="connsiteY0"/>
                  </a:cxn>
                  <a:cxn ang="0">
                    <a:pos x="connsiteX1" y="connsiteY1"/>
                  </a:cxn>
                </a:cxnLst>
                <a:rect l="l" t="t" r="r" b="b"/>
                <a:pathLst>
                  <a:path w="9525" h="273731">
                    <a:moveTo>
                      <a:pt x="0" y="0"/>
                    </a:moveTo>
                    <a:lnTo>
                      <a:pt x="0" y="273731"/>
                    </a:lnTo>
                  </a:path>
                </a:pathLst>
              </a:custGeom>
              <a:noFill/>
              <a:ln w="10163" cap="flat">
                <a:solidFill>
                  <a:srgbClr val="C33B30"/>
                </a:solidFill>
                <a:prstDash val="solid"/>
                <a:round/>
              </a:ln>
            </p:spPr>
            <p:txBody>
              <a:bodyPr rtlCol="0" anchor="ctr"/>
              <a:lstStyle/>
              <a:p>
                <a:endParaRPr lang="en-CA"/>
              </a:p>
            </p:txBody>
          </p:sp>
          <p:sp>
            <p:nvSpPr>
              <p:cNvPr id="155" name="Freeform: Shape 154">
                <a:extLst>
                  <a:ext uri="{FF2B5EF4-FFF2-40B4-BE49-F238E27FC236}">
                    <a16:creationId xmlns:a16="http://schemas.microsoft.com/office/drawing/2014/main" id="{D09CC3D4-9FFF-46B1-BE16-FF5B9002C5DE}"/>
                  </a:ext>
                </a:extLst>
              </p:cNvPr>
              <p:cNvSpPr/>
              <p:nvPr/>
            </p:nvSpPr>
            <p:spPr>
              <a:xfrm>
                <a:off x="5679576" y="225582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56" name="Freeform: Shape 155">
                <a:extLst>
                  <a:ext uri="{FF2B5EF4-FFF2-40B4-BE49-F238E27FC236}">
                    <a16:creationId xmlns:a16="http://schemas.microsoft.com/office/drawing/2014/main" id="{DB879905-74AC-4C8B-96F7-B086E99DC543}"/>
                  </a:ext>
                </a:extLst>
              </p:cNvPr>
              <p:cNvSpPr/>
              <p:nvPr/>
            </p:nvSpPr>
            <p:spPr>
              <a:xfrm>
                <a:off x="5894222" y="1853282"/>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57" name="Freeform: Shape 156">
                <a:extLst>
                  <a:ext uri="{FF2B5EF4-FFF2-40B4-BE49-F238E27FC236}">
                    <a16:creationId xmlns:a16="http://schemas.microsoft.com/office/drawing/2014/main" id="{B7F71137-9801-4436-8088-AE8198C4C308}"/>
                  </a:ext>
                </a:extLst>
              </p:cNvPr>
              <p:cNvSpPr/>
              <p:nvPr/>
            </p:nvSpPr>
            <p:spPr>
              <a:xfrm>
                <a:off x="5915691" y="1853282"/>
                <a:ext cx="9525" cy="241513"/>
              </a:xfrm>
              <a:custGeom>
                <a:avLst/>
                <a:gdLst>
                  <a:gd name="connsiteX0" fmla="*/ 0 w 9525"/>
                  <a:gd name="connsiteY0" fmla="*/ 0 h 241513"/>
                  <a:gd name="connsiteX1" fmla="*/ 0 w 9525"/>
                  <a:gd name="connsiteY1" fmla="*/ 241513 h 241513"/>
                </a:gdLst>
                <a:ahLst/>
                <a:cxnLst>
                  <a:cxn ang="0">
                    <a:pos x="connsiteX0" y="connsiteY0"/>
                  </a:cxn>
                  <a:cxn ang="0">
                    <a:pos x="connsiteX1" y="connsiteY1"/>
                  </a:cxn>
                </a:cxnLst>
                <a:rect l="l" t="t" r="r" b="b"/>
                <a:pathLst>
                  <a:path w="9525" h="241513">
                    <a:moveTo>
                      <a:pt x="0" y="0"/>
                    </a:moveTo>
                    <a:lnTo>
                      <a:pt x="0" y="241513"/>
                    </a:lnTo>
                  </a:path>
                </a:pathLst>
              </a:custGeom>
              <a:noFill/>
              <a:ln w="10163" cap="flat">
                <a:solidFill>
                  <a:srgbClr val="38586E"/>
                </a:solidFill>
                <a:prstDash val="solid"/>
                <a:round/>
              </a:ln>
            </p:spPr>
            <p:txBody>
              <a:bodyPr rtlCol="0" anchor="ctr"/>
              <a:lstStyle/>
              <a:p>
                <a:endParaRPr lang="en-CA"/>
              </a:p>
            </p:txBody>
          </p:sp>
          <p:sp>
            <p:nvSpPr>
              <p:cNvPr id="158" name="Freeform: Shape 157">
                <a:extLst>
                  <a:ext uri="{FF2B5EF4-FFF2-40B4-BE49-F238E27FC236}">
                    <a16:creationId xmlns:a16="http://schemas.microsoft.com/office/drawing/2014/main" id="{D0039AA5-AA26-4B87-9221-A9142178D911}"/>
                  </a:ext>
                </a:extLst>
              </p:cNvPr>
              <p:cNvSpPr/>
              <p:nvPr/>
            </p:nvSpPr>
            <p:spPr>
              <a:xfrm>
                <a:off x="5894222" y="2094795"/>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38586E"/>
                </a:solidFill>
                <a:prstDash val="solid"/>
                <a:round/>
              </a:ln>
            </p:spPr>
            <p:txBody>
              <a:bodyPr rtlCol="0" anchor="ctr"/>
              <a:lstStyle/>
              <a:p>
                <a:endParaRPr lang="en-CA"/>
              </a:p>
            </p:txBody>
          </p:sp>
          <p:sp>
            <p:nvSpPr>
              <p:cNvPr id="159" name="Freeform: Shape 158">
                <a:extLst>
                  <a:ext uri="{FF2B5EF4-FFF2-40B4-BE49-F238E27FC236}">
                    <a16:creationId xmlns:a16="http://schemas.microsoft.com/office/drawing/2014/main" id="{2C355861-6385-4DFD-9BB2-8D45D02F6348}"/>
                  </a:ext>
                </a:extLst>
              </p:cNvPr>
              <p:cNvSpPr/>
              <p:nvPr/>
            </p:nvSpPr>
            <p:spPr>
              <a:xfrm>
                <a:off x="5894222" y="1982093"/>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60" name="Freeform: Shape 159">
                <a:extLst>
                  <a:ext uri="{FF2B5EF4-FFF2-40B4-BE49-F238E27FC236}">
                    <a16:creationId xmlns:a16="http://schemas.microsoft.com/office/drawing/2014/main" id="{9B2AF2E3-529E-4677-B4BC-ADECA6EA5B7C}"/>
                  </a:ext>
                </a:extLst>
              </p:cNvPr>
              <p:cNvSpPr/>
              <p:nvPr/>
            </p:nvSpPr>
            <p:spPr>
              <a:xfrm>
                <a:off x="5915691" y="1982093"/>
                <a:ext cx="9525" cy="273731"/>
              </a:xfrm>
              <a:custGeom>
                <a:avLst/>
                <a:gdLst>
                  <a:gd name="connsiteX0" fmla="*/ 0 w 9525"/>
                  <a:gd name="connsiteY0" fmla="*/ 0 h 273731"/>
                  <a:gd name="connsiteX1" fmla="*/ 0 w 9525"/>
                  <a:gd name="connsiteY1" fmla="*/ 273731 h 273731"/>
                </a:gdLst>
                <a:ahLst/>
                <a:cxnLst>
                  <a:cxn ang="0">
                    <a:pos x="connsiteX0" y="connsiteY0"/>
                  </a:cxn>
                  <a:cxn ang="0">
                    <a:pos x="connsiteX1" y="connsiteY1"/>
                  </a:cxn>
                </a:cxnLst>
                <a:rect l="l" t="t" r="r" b="b"/>
                <a:pathLst>
                  <a:path w="9525" h="273731">
                    <a:moveTo>
                      <a:pt x="0" y="0"/>
                    </a:moveTo>
                    <a:lnTo>
                      <a:pt x="0" y="273731"/>
                    </a:lnTo>
                  </a:path>
                </a:pathLst>
              </a:custGeom>
              <a:noFill/>
              <a:ln w="10163" cap="flat">
                <a:solidFill>
                  <a:srgbClr val="C33B30"/>
                </a:solidFill>
                <a:prstDash val="solid"/>
                <a:round/>
              </a:ln>
            </p:spPr>
            <p:txBody>
              <a:bodyPr rtlCol="0" anchor="ctr"/>
              <a:lstStyle/>
              <a:p>
                <a:endParaRPr lang="en-CA"/>
              </a:p>
            </p:txBody>
          </p:sp>
          <p:sp>
            <p:nvSpPr>
              <p:cNvPr id="161" name="Freeform: Shape 160">
                <a:extLst>
                  <a:ext uri="{FF2B5EF4-FFF2-40B4-BE49-F238E27FC236}">
                    <a16:creationId xmlns:a16="http://schemas.microsoft.com/office/drawing/2014/main" id="{F01C8084-D498-4DAC-9A38-1F7F45E59576}"/>
                  </a:ext>
                </a:extLst>
              </p:cNvPr>
              <p:cNvSpPr/>
              <p:nvPr/>
            </p:nvSpPr>
            <p:spPr>
              <a:xfrm>
                <a:off x="5894222" y="2255824"/>
                <a:ext cx="42938" cy="9525"/>
              </a:xfrm>
              <a:custGeom>
                <a:avLst/>
                <a:gdLst>
                  <a:gd name="connsiteX0" fmla="*/ 0 w 42938"/>
                  <a:gd name="connsiteY0" fmla="*/ 0 h 9525"/>
                  <a:gd name="connsiteX1" fmla="*/ 42939 w 42938"/>
                  <a:gd name="connsiteY1" fmla="*/ 0 h 9525"/>
                </a:gdLst>
                <a:ahLst/>
                <a:cxnLst>
                  <a:cxn ang="0">
                    <a:pos x="connsiteX0" y="connsiteY0"/>
                  </a:cxn>
                  <a:cxn ang="0">
                    <a:pos x="connsiteX1" y="connsiteY1"/>
                  </a:cxn>
                </a:cxnLst>
                <a:rect l="l" t="t" r="r" b="b"/>
                <a:pathLst>
                  <a:path w="42938" h="9525">
                    <a:moveTo>
                      <a:pt x="0" y="0"/>
                    </a:moveTo>
                    <a:lnTo>
                      <a:pt x="42939" y="0"/>
                    </a:lnTo>
                  </a:path>
                </a:pathLst>
              </a:custGeom>
              <a:noFill/>
              <a:ln w="10163" cap="flat">
                <a:solidFill>
                  <a:srgbClr val="C33B30"/>
                </a:solidFill>
                <a:prstDash val="solid"/>
                <a:round/>
              </a:ln>
            </p:spPr>
            <p:txBody>
              <a:bodyPr rtlCol="0" anchor="ctr"/>
              <a:lstStyle/>
              <a:p>
                <a:endParaRPr lang="en-CA"/>
              </a:p>
            </p:txBody>
          </p:sp>
          <p:sp>
            <p:nvSpPr>
              <p:cNvPr id="162" name="Freeform: Shape 161">
                <a:extLst>
                  <a:ext uri="{FF2B5EF4-FFF2-40B4-BE49-F238E27FC236}">
                    <a16:creationId xmlns:a16="http://schemas.microsoft.com/office/drawing/2014/main" id="{AFC42553-912F-4842-AC81-1395D859967B}"/>
                  </a:ext>
                </a:extLst>
              </p:cNvPr>
              <p:cNvSpPr/>
              <p:nvPr/>
            </p:nvSpPr>
            <p:spPr>
              <a:xfrm>
                <a:off x="2910334" y="1853282"/>
                <a:ext cx="3005357" cy="1255887"/>
              </a:xfrm>
              <a:custGeom>
                <a:avLst/>
                <a:gdLst>
                  <a:gd name="connsiteX0" fmla="*/ 0 w 3005357"/>
                  <a:gd name="connsiteY0" fmla="*/ 1255888 h 1255887"/>
                  <a:gd name="connsiteX1" fmla="*/ 214684 w 3005357"/>
                  <a:gd name="connsiteY1" fmla="*/ 1143150 h 1255887"/>
                  <a:gd name="connsiteX2" fmla="*/ 429332 w 3005357"/>
                  <a:gd name="connsiteY2" fmla="*/ 805050 h 1255887"/>
                  <a:gd name="connsiteX3" fmla="*/ 644015 w 3005357"/>
                  <a:gd name="connsiteY3" fmla="*/ 579651 h 1255887"/>
                  <a:gd name="connsiteX4" fmla="*/ 858661 w 3005357"/>
                  <a:gd name="connsiteY4" fmla="*/ 338135 h 1255887"/>
                  <a:gd name="connsiteX5" fmla="*/ 1073345 w 3005357"/>
                  <a:gd name="connsiteY5" fmla="*/ 225397 h 1255887"/>
                  <a:gd name="connsiteX6" fmla="*/ 1288029 w 3005357"/>
                  <a:gd name="connsiteY6" fmla="*/ 96626 h 1255887"/>
                  <a:gd name="connsiteX7" fmla="*/ 1502684 w 3005357"/>
                  <a:gd name="connsiteY7" fmla="*/ 0 h 1255887"/>
                  <a:gd name="connsiteX8" fmla="*/ 1717368 w 3005357"/>
                  <a:gd name="connsiteY8" fmla="*/ 16111 h 1255887"/>
                  <a:gd name="connsiteX9" fmla="*/ 1932014 w 3005357"/>
                  <a:gd name="connsiteY9" fmla="*/ 32221 h 1255887"/>
                  <a:gd name="connsiteX10" fmla="*/ 2146698 w 3005357"/>
                  <a:gd name="connsiteY10" fmla="*/ 48295 h 1255887"/>
                  <a:gd name="connsiteX11" fmla="*/ 2361344 w 3005357"/>
                  <a:gd name="connsiteY11" fmla="*/ 48295 h 1255887"/>
                  <a:gd name="connsiteX12" fmla="*/ 2576028 w 3005357"/>
                  <a:gd name="connsiteY12" fmla="*/ 0 h 1255887"/>
                  <a:gd name="connsiteX13" fmla="*/ 2790712 w 3005357"/>
                  <a:gd name="connsiteY13" fmla="*/ 48295 h 1255887"/>
                  <a:gd name="connsiteX14" fmla="*/ 3005358 w 3005357"/>
                  <a:gd name="connsiteY14" fmla="*/ 128811 h 125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5357" h="1255887">
                    <a:moveTo>
                      <a:pt x="0" y="1255888"/>
                    </a:moveTo>
                    <a:lnTo>
                      <a:pt x="214684" y="1143150"/>
                    </a:lnTo>
                    <a:lnTo>
                      <a:pt x="429332" y="805050"/>
                    </a:lnTo>
                    <a:lnTo>
                      <a:pt x="644015" y="579651"/>
                    </a:lnTo>
                    <a:lnTo>
                      <a:pt x="858661" y="338135"/>
                    </a:lnTo>
                    <a:lnTo>
                      <a:pt x="1073345" y="225397"/>
                    </a:lnTo>
                    <a:lnTo>
                      <a:pt x="1288029" y="96626"/>
                    </a:lnTo>
                    <a:lnTo>
                      <a:pt x="1502684" y="0"/>
                    </a:lnTo>
                    <a:lnTo>
                      <a:pt x="1717368" y="16111"/>
                    </a:lnTo>
                    <a:lnTo>
                      <a:pt x="1932014" y="32221"/>
                    </a:lnTo>
                    <a:lnTo>
                      <a:pt x="2146698" y="48295"/>
                    </a:lnTo>
                    <a:lnTo>
                      <a:pt x="2361344" y="48295"/>
                    </a:lnTo>
                    <a:lnTo>
                      <a:pt x="2576028" y="0"/>
                    </a:lnTo>
                    <a:lnTo>
                      <a:pt x="2790712" y="48295"/>
                    </a:lnTo>
                    <a:lnTo>
                      <a:pt x="3005358" y="128811"/>
                    </a:lnTo>
                  </a:path>
                </a:pathLst>
              </a:custGeom>
              <a:noFill/>
              <a:ln w="22359" cap="flat">
                <a:solidFill>
                  <a:srgbClr val="38586E"/>
                </a:solidFill>
                <a:prstDash val="solid"/>
                <a:round/>
              </a:ln>
            </p:spPr>
            <p:txBody>
              <a:bodyPr rtlCol="0" anchor="ctr"/>
              <a:lstStyle/>
              <a:p>
                <a:endParaRPr lang="en-CA"/>
              </a:p>
            </p:txBody>
          </p:sp>
          <p:sp>
            <p:nvSpPr>
              <p:cNvPr id="163" name="Freeform: Shape 162">
                <a:extLst>
                  <a:ext uri="{FF2B5EF4-FFF2-40B4-BE49-F238E27FC236}">
                    <a16:creationId xmlns:a16="http://schemas.microsoft.com/office/drawing/2014/main" id="{9E9468B3-1351-4F4A-A37E-EB5E58CFB226}"/>
                  </a:ext>
                </a:extLst>
              </p:cNvPr>
              <p:cNvSpPr/>
              <p:nvPr/>
            </p:nvSpPr>
            <p:spPr>
              <a:xfrm>
                <a:off x="2910334" y="1740582"/>
                <a:ext cx="3005357" cy="1545695"/>
              </a:xfrm>
              <a:custGeom>
                <a:avLst/>
                <a:gdLst>
                  <a:gd name="connsiteX0" fmla="*/ 0 w 3005357"/>
                  <a:gd name="connsiteY0" fmla="*/ 1545695 h 1545695"/>
                  <a:gd name="connsiteX1" fmla="*/ 214684 w 3005357"/>
                  <a:gd name="connsiteY1" fmla="*/ 1416879 h 1545695"/>
                  <a:gd name="connsiteX2" fmla="*/ 429332 w 3005357"/>
                  <a:gd name="connsiteY2" fmla="*/ 869458 h 1545695"/>
                  <a:gd name="connsiteX3" fmla="*/ 644015 w 3005357"/>
                  <a:gd name="connsiteY3" fmla="*/ 692350 h 1545695"/>
                  <a:gd name="connsiteX4" fmla="*/ 858661 w 3005357"/>
                  <a:gd name="connsiteY4" fmla="*/ 273698 h 1545695"/>
                  <a:gd name="connsiteX5" fmla="*/ 1073345 w 3005357"/>
                  <a:gd name="connsiteY5" fmla="*/ 0 h 1545695"/>
                  <a:gd name="connsiteX6" fmla="*/ 1288029 w 3005357"/>
                  <a:gd name="connsiteY6" fmla="*/ 64405 h 1545695"/>
                  <a:gd name="connsiteX7" fmla="*/ 1502684 w 3005357"/>
                  <a:gd name="connsiteY7" fmla="*/ 16111 h 1545695"/>
                  <a:gd name="connsiteX8" fmla="*/ 1717368 w 3005357"/>
                  <a:gd name="connsiteY8" fmla="*/ 32184 h 1545695"/>
                  <a:gd name="connsiteX9" fmla="*/ 1932014 w 3005357"/>
                  <a:gd name="connsiteY9" fmla="*/ 144921 h 1545695"/>
                  <a:gd name="connsiteX10" fmla="*/ 2146698 w 3005357"/>
                  <a:gd name="connsiteY10" fmla="*/ 144921 h 1545695"/>
                  <a:gd name="connsiteX11" fmla="*/ 2361344 w 3005357"/>
                  <a:gd name="connsiteY11" fmla="*/ 322028 h 1545695"/>
                  <a:gd name="connsiteX12" fmla="*/ 2576028 w 3005357"/>
                  <a:gd name="connsiteY12" fmla="*/ 338097 h 1545695"/>
                  <a:gd name="connsiteX13" fmla="*/ 2790712 w 3005357"/>
                  <a:gd name="connsiteY13" fmla="*/ 386436 h 1545695"/>
                  <a:gd name="connsiteX14" fmla="*/ 3005358 w 3005357"/>
                  <a:gd name="connsiteY14" fmla="*/ 386436 h 1545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5357" h="1545695">
                    <a:moveTo>
                      <a:pt x="0" y="1545695"/>
                    </a:moveTo>
                    <a:lnTo>
                      <a:pt x="214684" y="1416879"/>
                    </a:lnTo>
                    <a:lnTo>
                      <a:pt x="429332" y="869458"/>
                    </a:lnTo>
                    <a:lnTo>
                      <a:pt x="644015" y="692350"/>
                    </a:lnTo>
                    <a:lnTo>
                      <a:pt x="858661" y="273698"/>
                    </a:lnTo>
                    <a:lnTo>
                      <a:pt x="1073345" y="0"/>
                    </a:lnTo>
                    <a:lnTo>
                      <a:pt x="1288029" y="64405"/>
                    </a:lnTo>
                    <a:lnTo>
                      <a:pt x="1502684" y="16111"/>
                    </a:lnTo>
                    <a:lnTo>
                      <a:pt x="1717368" y="32184"/>
                    </a:lnTo>
                    <a:lnTo>
                      <a:pt x="1932014" y="144921"/>
                    </a:lnTo>
                    <a:lnTo>
                      <a:pt x="2146698" y="144921"/>
                    </a:lnTo>
                    <a:lnTo>
                      <a:pt x="2361344" y="322028"/>
                    </a:lnTo>
                    <a:lnTo>
                      <a:pt x="2576028" y="338097"/>
                    </a:lnTo>
                    <a:lnTo>
                      <a:pt x="2790712" y="386436"/>
                    </a:lnTo>
                    <a:lnTo>
                      <a:pt x="3005358" y="386436"/>
                    </a:lnTo>
                  </a:path>
                </a:pathLst>
              </a:custGeom>
              <a:noFill/>
              <a:ln w="22359" cap="flat">
                <a:solidFill>
                  <a:srgbClr val="C33B30"/>
                </a:solidFill>
                <a:prstDash val="solid"/>
                <a:round/>
              </a:ln>
            </p:spPr>
            <p:txBody>
              <a:bodyPr rtlCol="0" anchor="ctr"/>
              <a:lstStyle/>
              <a:p>
                <a:endParaRPr lang="en-CA"/>
              </a:p>
            </p:txBody>
          </p:sp>
          <p:sp>
            <p:nvSpPr>
              <p:cNvPr id="164" name="Freeform: Shape 163">
                <a:extLst>
                  <a:ext uri="{FF2B5EF4-FFF2-40B4-BE49-F238E27FC236}">
                    <a16:creationId xmlns:a16="http://schemas.microsoft.com/office/drawing/2014/main" id="{1C5FD374-5980-4959-BF46-6E9534921ED2}"/>
                  </a:ext>
                </a:extLst>
              </p:cNvPr>
              <p:cNvSpPr/>
              <p:nvPr/>
            </p:nvSpPr>
            <p:spPr>
              <a:xfrm>
                <a:off x="2781522" y="2368524"/>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000000"/>
                </a:solidFill>
                <a:custDash>
                  <a:ds d="320093" sp="320093"/>
                </a:custDash>
                <a:round/>
              </a:ln>
            </p:spPr>
            <p:txBody>
              <a:bodyPr rtlCol="0" anchor="ctr"/>
              <a:lstStyle/>
              <a:p>
                <a:endParaRPr lang="en-CA"/>
              </a:p>
            </p:txBody>
          </p:sp>
          <p:sp>
            <p:nvSpPr>
              <p:cNvPr id="165" name="Freeform: Shape 164">
                <a:extLst>
                  <a:ext uri="{FF2B5EF4-FFF2-40B4-BE49-F238E27FC236}">
                    <a16:creationId xmlns:a16="http://schemas.microsoft.com/office/drawing/2014/main" id="{096AC5BF-4722-440B-9C0D-C97AD0A2133E}"/>
                  </a:ext>
                </a:extLst>
              </p:cNvPr>
              <p:cNvSpPr/>
              <p:nvPr/>
            </p:nvSpPr>
            <p:spPr>
              <a:xfrm>
                <a:off x="2781522" y="1289782"/>
                <a:ext cx="3262984" cy="2479517"/>
              </a:xfrm>
              <a:custGeom>
                <a:avLst/>
                <a:gdLst>
                  <a:gd name="connsiteX0" fmla="*/ 0 w 3262984"/>
                  <a:gd name="connsiteY0" fmla="*/ 2479518 h 2479517"/>
                  <a:gd name="connsiteX1" fmla="*/ 3262985 w 3262984"/>
                  <a:gd name="connsiteY1" fmla="*/ 2479518 h 2479517"/>
                  <a:gd name="connsiteX2" fmla="*/ 3262985 w 3262984"/>
                  <a:gd name="connsiteY2" fmla="*/ 0 h 2479517"/>
                  <a:gd name="connsiteX3" fmla="*/ 0 w 3262984"/>
                  <a:gd name="connsiteY3" fmla="*/ 0 h 2479517"/>
                </a:gdLst>
                <a:ahLst/>
                <a:cxnLst>
                  <a:cxn ang="0">
                    <a:pos x="connsiteX0" y="connsiteY0"/>
                  </a:cxn>
                  <a:cxn ang="0">
                    <a:pos x="connsiteX1" y="connsiteY1"/>
                  </a:cxn>
                  <a:cxn ang="0">
                    <a:pos x="connsiteX2" y="connsiteY2"/>
                  </a:cxn>
                  <a:cxn ang="0">
                    <a:pos x="connsiteX3" y="connsiteY3"/>
                  </a:cxn>
                </a:cxnLst>
                <a:rect l="l" t="t" r="r" b="b"/>
                <a:pathLst>
                  <a:path w="3262984" h="2479517">
                    <a:moveTo>
                      <a:pt x="0" y="2479518"/>
                    </a:moveTo>
                    <a:lnTo>
                      <a:pt x="3262985" y="2479518"/>
                    </a:lnTo>
                    <a:lnTo>
                      <a:pt x="3262985" y="0"/>
                    </a:lnTo>
                    <a:lnTo>
                      <a:pt x="0" y="0"/>
                    </a:lnTo>
                    <a:close/>
                  </a:path>
                </a:pathLst>
              </a:custGeom>
              <a:noFill/>
              <a:ln w="10163" cap="rnd">
                <a:solidFill>
                  <a:srgbClr val="333333"/>
                </a:solidFill>
                <a:prstDash val="solid"/>
                <a:round/>
              </a:ln>
            </p:spPr>
            <p:txBody>
              <a:bodyPr rtlCol="0" anchor="ctr"/>
              <a:lstStyle/>
              <a:p>
                <a:endParaRPr lang="en-CA"/>
              </a:p>
            </p:txBody>
          </p:sp>
          <p:grpSp>
            <p:nvGrpSpPr>
              <p:cNvPr id="166" name="Graphic 5">
                <a:extLst>
                  <a:ext uri="{FF2B5EF4-FFF2-40B4-BE49-F238E27FC236}">
                    <a16:creationId xmlns:a16="http://schemas.microsoft.com/office/drawing/2014/main" id="{0EC24F33-6002-416C-8227-64D3A29F3D31}"/>
                  </a:ext>
                </a:extLst>
              </p:cNvPr>
              <p:cNvGrpSpPr/>
              <p:nvPr/>
            </p:nvGrpSpPr>
            <p:grpSpPr>
              <a:xfrm>
                <a:off x="2621570" y="3309078"/>
                <a:ext cx="111054" cy="61279"/>
                <a:chOff x="2621570" y="3309078"/>
                <a:chExt cx="111054" cy="61279"/>
              </a:xfrm>
            </p:grpSpPr>
            <p:sp>
              <p:nvSpPr>
                <p:cNvPr id="167" name="Freeform: Shape 166">
                  <a:extLst>
                    <a:ext uri="{FF2B5EF4-FFF2-40B4-BE49-F238E27FC236}">
                      <a16:creationId xmlns:a16="http://schemas.microsoft.com/office/drawing/2014/main" id="{8364B302-E100-4747-8432-0BAA455DE336}"/>
                    </a:ext>
                  </a:extLst>
                </p:cNvPr>
                <p:cNvSpPr/>
                <p:nvPr/>
              </p:nvSpPr>
              <p:spPr>
                <a:xfrm>
                  <a:off x="2621570" y="3309078"/>
                  <a:ext cx="38955" cy="61279"/>
                </a:xfrm>
                <a:custGeom>
                  <a:avLst/>
                  <a:gdLst>
                    <a:gd name="connsiteX0" fmla="*/ 19479 w 38955"/>
                    <a:gd name="connsiteY0" fmla="*/ 243 h 61279"/>
                    <a:gd name="connsiteX1" fmla="*/ 33134 w 38955"/>
                    <a:gd name="connsiteY1" fmla="*/ 6456 h 61279"/>
                    <a:gd name="connsiteX2" fmla="*/ 38976 w 38955"/>
                    <a:gd name="connsiteY2" fmla="*/ 30901 h 61279"/>
                    <a:gd name="connsiteX3" fmla="*/ 33060 w 38955"/>
                    <a:gd name="connsiteY3" fmla="*/ 55346 h 61279"/>
                    <a:gd name="connsiteX4" fmla="*/ 19479 w 38955"/>
                    <a:gd name="connsiteY4" fmla="*/ 61523 h 61279"/>
                    <a:gd name="connsiteX5" fmla="*/ 5378 w 38955"/>
                    <a:gd name="connsiteY5" fmla="*/ 54788 h 61279"/>
                    <a:gd name="connsiteX6" fmla="*/ 20 w 38955"/>
                    <a:gd name="connsiteY6" fmla="*/ 30753 h 61279"/>
                    <a:gd name="connsiteX7" fmla="*/ 5899 w 38955"/>
                    <a:gd name="connsiteY7" fmla="*/ 6382 h 61279"/>
                    <a:gd name="connsiteX8" fmla="*/ 19479 w 38955"/>
                    <a:gd name="connsiteY8" fmla="*/ 243 h 61279"/>
                    <a:gd name="connsiteX9" fmla="*/ 19479 w 38955"/>
                    <a:gd name="connsiteY9" fmla="*/ 9768 h 61279"/>
                    <a:gd name="connsiteX10" fmla="*/ 15758 w 38955"/>
                    <a:gd name="connsiteY10" fmla="*/ 11107 h 61279"/>
                    <a:gd name="connsiteX11" fmla="*/ 13228 w 38955"/>
                    <a:gd name="connsiteY11" fmla="*/ 15870 h 61279"/>
                    <a:gd name="connsiteX12" fmla="*/ 12038 w 38955"/>
                    <a:gd name="connsiteY12" fmla="*/ 30901 h 61279"/>
                    <a:gd name="connsiteX13" fmla="*/ 13117 w 38955"/>
                    <a:gd name="connsiteY13" fmla="*/ 45412 h 61279"/>
                    <a:gd name="connsiteX14" fmla="*/ 15796 w 38955"/>
                    <a:gd name="connsiteY14" fmla="*/ 50658 h 61279"/>
                    <a:gd name="connsiteX15" fmla="*/ 19479 w 38955"/>
                    <a:gd name="connsiteY15" fmla="*/ 51961 h 61279"/>
                    <a:gd name="connsiteX16" fmla="*/ 23200 w 38955"/>
                    <a:gd name="connsiteY16" fmla="*/ 50621 h 61279"/>
                    <a:gd name="connsiteX17" fmla="*/ 25767 w 38955"/>
                    <a:gd name="connsiteY17" fmla="*/ 45859 h 61279"/>
                    <a:gd name="connsiteX18" fmla="*/ 26921 w 38955"/>
                    <a:gd name="connsiteY18" fmla="*/ 30901 h 61279"/>
                    <a:gd name="connsiteX19" fmla="*/ 25879 w 38955"/>
                    <a:gd name="connsiteY19" fmla="*/ 16391 h 61279"/>
                    <a:gd name="connsiteX20" fmla="*/ 23200 w 38955"/>
                    <a:gd name="connsiteY20" fmla="*/ 11107 h 61279"/>
                    <a:gd name="connsiteX21" fmla="*/ 19479 w 38955"/>
                    <a:gd name="connsiteY21" fmla="*/ 9768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43"/>
                      </a:moveTo>
                      <a:cubicBezTo>
                        <a:pt x="25283" y="243"/>
                        <a:pt x="29860" y="2326"/>
                        <a:pt x="33134" y="6456"/>
                      </a:cubicBezTo>
                      <a:cubicBezTo>
                        <a:pt x="37004" y="11368"/>
                        <a:pt x="38976" y="19516"/>
                        <a:pt x="38976" y="30901"/>
                      </a:cubicBezTo>
                      <a:cubicBezTo>
                        <a:pt x="38976" y="42250"/>
                        <a:pt x="37004" y="50398"/>
                        <a:pt x="33060" y="55346"/>
                      </a:cubicBezTo>
                      <a:cubicBezTo>
                        <a:pt x="29823" y="59439"/>
                        <a:pt x="25283" y="61523"/>
                        <a:pt x="19479" y="61523"/>
                      </a:cubicBezTo>
                      <a:cubicBezTo>
                        <a:pt x="13638" y="61523"/>
                        <a:pt x="8950" y="59253"/>
                        <a:pt x="5378" y="54788"/>
                      </a:cubicBezTo>
                      <a:cubicBezTo>
                        <a:pt x="1806" y="50286"/>
                        <a:pt x="20" y="42287"/>
                        <a:pt x="20" y="30753"/>
                      </a:cubicBezTo>
                      <a:cubicBezTo>
                        <a:pt x="20" y="19479"/>
                        <a:pt x="1955" y="11330"/>
                        <a:pt x="5899" y="6382"/>
                      </a:cubicBezTo>
                      <a:cubicBezTo>
                        <a:pt x="9136" y="2289"/>
                        <a:pt x="13675" y="243"/>
                        <a:pt x="19479" y="243"/>
                      </a:cubicBezTo>
                      <a:moveTo>
                        <a:pt x="19479" y="9768"/>
                      </a:moveTo>
                      <a:cubicBezTo>
                        <a:pt x="18102" y="9768"/>
                        <a:pt x="16837" y="10214"/>
                        <a:pt x="15758" y="11107"/>
                      </a:cubicBezTo>
                      <a:cubicBezTo>
                        <a:pt x="14679" y="12000"/>
                        <a:pt x="13824" y="13563"/>
                        <a:pt x="13228" y="15870"/>
                      </a:cubicBezTo>
                      <a:cubicBezTo>
                        <a:pt x="12447" y="18846"/>
                        <a:pt x="12038" y="23869"/>
                        <a:pt x="12038" y="30901"/>
                      </a:cubicBezTo>
                      <a:cubicBezTo>
                        <a:pt x="12038" y="37933"/>
                        <a:pt x="12410" y="42770"/>
                        <a:pt x="13117" y="45412"/>
                      </a:cubicBezTo>
                      <a:cubicBezTo>
                        <a:pt x="13824" y="48017"/>
                        <a:pt x="14717" y="49803"/>
                        <a:pt x="15796" y="50658"/>
                      </a:cubicBezTo>
                      <a:cubicBezTo>
                        <a:pt x="16875" y="51514"/>
                        <a:pt x="18102" y="51961"/>
                        <a:pt x="19479" y="51961"/>
                      </a:cubicBezTo>
                      <a:cubicBezTo>
                        <a:pt x="20893" y="51961"/>
                        <a:pt x="22121" y="51514"/>
                        <a:pt x="23200" y="50621"/>
                      </a:cubicBezTo>
                      <a:cubicBezTo>
                        <a:pt x="24316" y="49765"/>
                        <a:pt x="25135" y="48165"/>
                        <a:pt x="25767" y="45859"/>
                      </a:cubicBezTo>
                      <a:cubicBezTo>
                        <a:pt x="26548" y="42919"/>
                        <a:pt x="26921" y="37933"/>
                        <a:pt x="26921" y="30901"/>
                      </a:cubicBezTo>
                      <a:cubicBezTo>
                        <a:pt x="26921" y="23869"/>
                        <a:pt x="26586" y="19032"/>
                        <a:pt x="25879" y="16391"/>
                      </a:cubicBezTo>
                      <a:cubicBezTo>
                        <a:pt x="25172" y="13749"/>
                        <a:pt x="24279" y="12000"/>
                        <a:pt x="23200" y="11107"/>
                      </a:cubicBezTo>
                      <a:cubicBezTo>
                        <a:pt x="22121" y="10214"/>
                        <a:pt x="20893" y="9768"/>
                        <a:pt x="19479" y="9768"/>
                      </a:cubicBezTo>
                      <a:close/>
                    </a:path>
                  </a:pathLst>
                </a:custGeom>
                <a:solidFill>
                  <a:srgbClr val="000000"/>
                </a:solidFill>
                <a:ln w="9525" cap="flat">
                  <a:noFill/>
                  <a:prstDash val="solid"/>
                  <a:miter/>
                </a:ln>
              </p:spPr>
              <p:txBody>
                <a:bodyPr rtlCol="0" anchor="ctr"/>
                <a:lstStyle/>
                <a:p>
                  <a:endParaRPr lang="en-CA"/>
                </a:p>
              </p:txBody>
            </p:sp>
            <p:sp>
              <p:nvSpPr>
                <p:cNvPr id="168" name="Freeform: Shape 167">
                  <a:extLst>
                    <a:ext uri="{FF2B5EF4-FFF2-40B4-BE49-F238E27FC236}">
                      <a16:creationId xmlns:a16="http://schemas.microsoft.com/office/drawing/2014/main" id="{CDA469BE-324D-49A9-A7D6-F5F9BB5B61DA}"/>
                    </a:ext>
                  </a:extLst>
                </p:cNvPr>
                <p:cNvSpPr/>
                <p:nvPr/>
              </p:nvSpPr>
              <p:spPr>
                <a:xfrm>
                  <a:off x="2670679" y="3357819"/>
                  <a:ext cx="11496" cy="11496"/>
                </a:xfrm>
                <a:custGeom>
                  <a:avLst/>
                  <a:gdLst>
                    <a:gd name="connsiteX0" fmla="*/ 25 w 11496"/>
                    <a:gd name="connsiteY0" fmla="*/ 11740 h 11496"/>
                    <a:gd name="connsiteX1" fmla="*/ 25 w 11496"/>
                    <a:gd name="connsiteY1" fmla="*/ 243 h 11496"/>
                    <a:gd name="connsiteX2" fmla="*/ 11522 w 11496"/>
                    <a:gd name="connsiteY2" fmla="*/ 243 h 11496"/>
                    <a:gd name="connsiteX3" fmla="*/ 11522 w 11496"/>
                    <a:gd name="connsiteY3" fmla="*/ 11740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40"/>
                      </a:moveTo>
                      <a:lnTo>
                        <a:pt x="25" y="243"/>
                      </a:lnTo>
                      <a:lnTo>
                        <a:pt x="11522" y="243"/>
                      </a:lnTo>
                      <a:lnTo>
                        <a:pt x="11522" y="11740"/>
                      </a:lnTo>
                      <a:close/>
                    </a:path>
                  </a:pathLst>
                </a:custGeom>
                <a:solidFill>
                  <a:srgbClr val="000000"/>
                </a:solidFill>
                <a:ln w="9525" cap="flat">
                  <a:noFill/>
                  <a:prstDash val="solid"/>
                  <a:miter/>
                </a:ln>
              </p:spPr>
              <p:txBody>
                <a:bodyPr rtlCol="0" anchor="ctr"/>
                <a:lstStyle/>
                <a:p>
                  <a:endParaRPr lang="en-CA"/>
                </a:p>
              </p:txBody>
            </p:sp>
            <p:sp>
              <p:nvSpPr>
                <p:cNvPr id="169" name="Freeform: Shape 168">
                  <a:extLst>
                    <a:ext uri="{FF2B5EF4-FFF2-40B4-BE49-F238E27FC236}">
                      <a16:creationId xmlns:a16="http://schemas.microsoft.com/office/drawing/2014/main" id="{0BB30CAA-02E3-4FA5-83BC-EA44DF127D8E}"/>
                    </a:ext>
                  </a:extLst>
                </p:cNvPr>
                <p:cNvSpPr/>
                <p:nvPr/>
              </p:nvSpPr>
              <p:spPr>
                <a:xfrm>
                  <a:off x="2689502" y="3309078"/>
                  <a:ext cx="43122" cy="60238"/>
                </a:xfrm>
                <a:custGeom>
                  <a:avLst/>
                  <a:gdLst>
                    <a:gd name="connsiteX0" fmla="*/ 24584 w 43122"/>
                    <a:gd name="connsiteY0" fmla="*/ 60481 h 60238"/>
                    <a:gd name="connsiteX1" fmla="*/ 24584 w 43122"/>
                    <a:gd name="connsiteY1" fmla="*/ 48426 h 60238"/>
                    <a:gd name="connsiteX2" fmla="*/ 27 w 43122"/>
                    <a:gd name="connsiteY2" fmla="*/ 48426 h 60238"/>
                    <a:gd name="connsiteX3" fmla="*/ 27 w 43122"/>
                    <a:gd name="connsiteY3" fmla="*/ 38343 h 60238"/>
                    <a:gd name="connsiteX4" fmla="*/ 26035 w 43122"/>
                    <a:gd name="connsiteY4" fmla="*/ 243 h 60238"/>
                    <a:gd name="connsiteX5" fmla="*/ 35709 w 43122"/>
                    <a:gd name="connsiteY5" fmla="*/ 243 h 60238"/>
                    <a:gd name="connsiteX6" fmla="*/ 35709 w 43122"/>
                    <a:gd name="connsiteY6" fmla="*/ 38306 h 60238"/>
                    <a:gd name="connsiteX7" fmla="*/ 43150 w 43122"/>
                    <a:gd name="connsiteY7" fmla="*/ 38306 h 60238"/>
                    <a:gd name="connsiteX8" fmla="*/ 43150 w 43122"/>
                    <a:gd name="connsiteY8" fmla="*/ 48426 h 60238"/>
                    <a:gd name="connsiteX9" fmla="*/ 35709 w 43122"/>
                    <a:gd name="connsiteY9" fmla="*/ 48426 h 60238"/>
                    <a:gd name="connsiteX10" fmla="*/ 35709 w 43122"/>
                    <a:gd name="connsiteY10" fmla="*/ 60481 h 60238"/>
                    <a:gd name="connsiteX11" fmla="*/ 24584 w 43122"/>
                    <a:gd name="connsiteY11" fmla="*/ 60481 h 60238"/>
                    <a:gd name="connsiteX12" fmla="*/ 24584 w 43122"/>
                    <a:gd name="connsiteY12" fmla="*/ 38306 h 60238"/>
                    <a:gd name="connsiteX13" fmla="*/ 24584 w 43122"/>
                    <a:gd name="connsiteY13" fmla="*/ 17804 h 60238"/>
                    <a:gd name="connsiteX14" fmla="*/ 10780 w 43122"/>
                    <a:gd name="connsiteY14" fmla="*/ 3830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481"/>
                      </a:moveTo>
                      <a:lnTo>
                        <a:pt x="24584" y="48426"/>
                      </a:lnTo>
                      <a:lnTo>
                        <a:pt x="27" y="48426"/>
                      </a:lnTo>
                      <a:lnTo>
                        <a:pt x="27" y="38343"/>
                      </a:lnTo>
                      <a:lnTo>
                        <a:pt x="26035" y="243"/>
                      </a:lnTo>
                      <a:lnTo>
                        <a:pt x="35709" y="243"/>
                      </a:lnTo>
                      <a:lnTo>
                        <a:pt x="35709" y="38306"/>
                      </a:lnTo>
                      <a:lnTo>
                        <a:pt x="43150" y="38306"/>
                      </a:lnTo>
                      <a:lnTo>
                        <a:pt x="43150" y="48426"/>
                      </a:lnTo>
                      <a:lnTo>
                        <a:pt x="35709" y="48426"/>
                      </a:lnTo>
                      <a:lnTo>
                        <a:pt x="35709" y="60481"/>
                      </a:lnTo>
                      <a:lnTo>
                        <a:pt x="24584" y="60481"/>
                      </a:lnTo>
                      <a:moveTo>
                        <a:pt x="24584" y="38306"/>
                      </a:moveTo>
                      <a:lnTo>
                        <a:pt x="24584" y="17804"/>
                      </a:lnTo>
                      <a:lnTo>
                        <a:pt x="10780" y="38306"/>
                      </a:lnTo>
                      <a:close/>
                    </a:path>
                  </a:pathLst>
                </a:custGeom>
                <a:solidFill>
                  <a:srgbClr val="000000"/>
                </a:solidFill>
                <a:ln w="9525" cap="flat">
                  <a:noFill/>
                  <a:prstDash val="solid"/>
                  <a:miter/>
                </a:ln>
              </p:spPr>
              <p:txBody>
                <a:bodyPr rtlCol="0" anchor="ctr"/>
                <a:lstStyle/>
                <a:p>
                  <a:endParaRPr lang="en-CA"/>
                </a:p>
              </p:txBody>
            </p:sp>
          </p:grpSp>
          <p:grpSp>
            <p:nvGrpSpPr>
              <p:cNvPr id="170" name="Graphic 5">
                <a:extLst>
                  <a:ext uri="{FF2B5EF4-FFF2-40B4-BE49-F238E27FC236}">
                    <a16:creationId xmlns:a16="http://schemas.microsoft.com/office/drawing/2014/main" id="{A1C77B32-E308-44EB-819A-B2D3D1B20784}"/>
                  </a:ext>
                </a:extLst>
              </p:cNvPr>
              <p:cNvGrpSpPr/>
              <p:nvPr/>
            </p:nvGrpSpPr>
            <p:grpSpPr>
              <a:xfrm>
                <a:off x="2621570" y="2987056"/>
                <a:ext cx="110013" cy="61279"/>
                <a:chOff x="2621570" y="2987056"/>
                <a:chExt cx="110013" cy="61279"/>
              </a:xfrm>
            </p:grpSpPr>
            <p:sp>
              <p:nvSpPr>
                <p:cNvPr id="171" name="Freeform: Shape 170">
                  <a:extLst>
                    <a:ext uri="{FF2B5EF4-FFF2-40B4-BE49-F238E27FC236}">
                      <a16:creationId xmlns:a16="http://schemas.microsoft.com/office/drawing/2014/main" id="{18C4974E-8855-4EA5-BDC2-1F8086F10CD8}"/>
                    </a:ext>
                  </a:extLst>
                </p:cNvPr>
                <p:cNvSpPr/>
                <p:nvPr/>
              </p:nvSpPr>
              <p:spPr>
                <a:xfrm>
                  <a:off x="2621570" y="2987056"/>
                  <a:ext cx="38955" cy="61279"/>
                </a:xfrm>
                <a:custGeom>
                  <a:avLst/>
                  <a:gdLst>
                    <a:gd name="connsiteX0" fmla="*/ 19479 w 38955"/>
                    <a:gd name="connsiteY0" fmla="*/ 209 h 61279"/>
                    <a:gd name="connsiteX1" fmla="*/ 33134 w 38955"/>
                    <a:gd name="connsiteY1" fmla="*/ 6422 h 61279"/>
                    <a:gd name="connsiteX2" fmla="*/ 38976 w 38955"/>
                    <a:gd name="connsiteY2" fmla="*/ 30868 h 61279"/>
                    <a:gd name="connsiteX3" fmla="*/ 33060 w 38955"/>
                    <a:gd name="connsiteY3" fmla="*/ 55313 h 61279"/>
                    <a:gd name="connsiteX4" fmla="*/ 19479 w 38955"/>
                    <a:gd name="connsiteY4" fmla="*/ 61489 h 61279"/>
                    <a:gd name="connsiteX5" fmla="*/ 5378 w 38955"/>
                    <a:gd name="connsiteY5" fmla="*/ 54754 h 61279"/>
                    <a:gd name="connsiteX6" fmla="*/ 20 w 38955"/>
                    <a:gd name="connsiteY6" fmla="*/ 30719 h 61279"/>
                    <a:gd name="connsiteX7" fmla="*/ 5899 w 38955"/>
                    <a:gd name="connsiteY7" fmla="*/ 6348 h 61279"/>
                    <a:gd name="connsiteX8" fmla="*/ 19479 w 38955"/>
                    <a:gd name="connsiteY8" fmla="*/ 209 h 61279"/>
                    <a:gd name="connsiteX9" fmla="*/ 19479 w 38955"/>
                    <a:gd name="connsiteY9" fmla="*/ 9734 h 61279"/>
                    <a:gd name="connsiteX10" fmla="*/ 15758 w 38955"/>
                    <a:gd name="connsiteY10" fmla="*/ 11073 h 61279"/>
                    <a:gd name="connsiteX11" fmla="*/ 13228 w 38955"/>
                    <a:gd name="connsiteY11" fmla="*/ 15836 h 61279"/>
                    <a:gd name="connsiteX12" fmla="*/ 12038 w 38955"/>
                    <a:gd name="connsiteY12" fmla="*/ 30868 h 61279"/>
                    <a:gd name="connsiteX13" fmla="*/ 13117 w 38955"/>
                    <a:gd name="connsiteY13" fmla="*/ 45378 h 61279"/>
                    <a:gd name="connsiteX14" fmla="*/ 15796 w 38955"/>
                    <a:gd name="connsiteY14" fmla="*/ 50624 h 61279"/>
                    <a:gd name="connsiteX15" fmla="*/ 19479 w 38955"/>
                    <a:gd name="connsiteY15" fmla="*/ 51927 h 61279"/>
                    <a:gd name="connsiteX16" fmla="*/ 23200 w 38955"/>
                    <a:gd name="connsiteY16" fmla="*/ 50587 h 61279"/>
                    <a:gd name="connsiteX17" fmla="*/ 25767 w 38955"/>
                    <a:gd name="connsiteY17" fmla="*/ 45825 h 61279"/>
                    <a:gd name="connsiteX18" fmla="*/ 26921 w 38955"/>
                    <a:gd name="connsiteY18" fmla="*/ 30868 h 61279"/>
                    <a:gd name="connsiteX19" fmla="*/ 25879 w 38955"/>
                    <a:gd name="connsiteY19" fmla="*/ 16357 h 61279"/>
                    <a:gd name="connsiteX20" fmla="*/ 23200 w 38955"/>
                    <a:gd name="connsiteY20" fmla="*/ 11073 h 61279"/>
                    <a:gd name="connsiteX21" fmla="*/ 19479 w 38955"/>
                    <a:gd name="connsiteY21" fmla="*/ 9734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09"/>
                      </a:moveTo>
                      <a:cubicBezTo>
                        <a:pt x="25283" y="209"/>
                        <a:pt x="29860" y="2293"/>
                        <a:pt x="33134" y="6422"/>
                      </a:cubicBezTo>
                      <a:cubicBezTo>
                        <a:pt x="37004" y="11334"/>
                        <a:pt x="38976" y="19482"/>
                        <a:pt x="38976" y="30868"/>
                      </a:cubicBezTo>
                      <a:cubicBezTo>
                        <a:pt x="38976" y="42216"/>
                        <a:pt x="37004" y="50364"/>
                        <a:pt x="33060" y="55313"/>
                      </a:cubicBezTo>
                      <a:cubicBezTo>
                        <a:pt x="29823" y="59405"/>
                        <a:pt x="25283" y="61489"/>
                        <a:pt x="19479" y="61489"/>
                      </a:cubicBezTo>
                      <a:cubicBezTo>
                        <a:pt x="13638" y="61489"/>
                        <a:pt x="8950" y="59219"/>
                        <a:pt x="5378" y="54754"/>
                      </a:cubicBezTo>
                      <a:cubicBezTo>
                        <a:pt x="1806" y="50252"/>
                        <a:pt x="20" y="42253"/>
                        <a:pt x="20" y="30719"/>
                      </a:cubicBezTo>
                      <a:cubicBezTo>
                        <a:pt x="20" y="19445"/>
                        <a:pt x="1955" y="11297"/>
                        <a:pt x="5899" y="6348"/>
                      </a:cubicBezTo>
                      <a:cubicBezTo>
                        <a:pt x="9136" y="2255"/>
                        <a:pt x="13675" y="209"/>
                        <a:pt x="19479" y="209"/>
                      </a:cubicBezTo>
                      <a:moveTo>
                        <a:pt x="19479" y="9734"/>
                      </a:moveTo>
                      <a:cubicBezTo>
                        <a:pt x="18102" y="9734"/>
                        <a:pt x="16837" y="10180"/>
                        <a:pt x="15758" y="11073"/>
                      </a:cubicBezTo>
                      <a:cubicBezTo>
                        <a:pt x="14679" y="11966"/>
                        <a:pt x="13824" y="13529"/>
                        <a:pt x="13228" y="15836"/>
                      </a:cubicBezTo>
                      <a:cubicBezTo>
                        <a:pt x="12447" y="18812"/>
                        <a:pt x="12038" y="23835"/>
                        <a:pt x="12038" y="30868"/>
                      </a:cubicBezTo>
                      <a:cubicBezTo>
                        <a:pt x="12038" y="37900"/>
                        <a:pt x="12410" y="42737"/>
                        <a:pt x="13117" y="45378"/>
                      </a:cubicBezTo>
                      <a:cubicBezTo>
                        <a:pt x="13824" y="47983"/>
                        <a:pt x="14717" y="49769"/>
                        <a:pt x="15796" y="50624"/>
                      </a:cubicBezTo>
                      <a:cubicBezTo>
                        <a:pt x="16875" y="51480"/>
                        <a:pt x="18102" y="51927"/>
                        <a:pt x="19479" y="51927"/>
                      </a:cubicBezTo>
                      <a:cubicBezTo>
                        <a:pt x="20893" y="51927"/>
                        <a:pt x="22121" y="51480"/>
                        <a:pt x="23200" y="50587"/>
                      </a:cubicBezTo>
                      <a:cubicBezTo>
                        <a:pt x="24316" y="49732"/>
                        <a:pt x="25135" y="48132"/>
                        <a:pt x="25767" y="45825"/>
                      </a:cubicBezTo>
                      <a:cubicBezTo>
                        <a:pt x="26548" y="42885"/>
                        <a:pt x="26921" y="37900"/>
                        <a:pt x="26921" y="30868"/>
                      </a:cubicBezTo>
                      <a:cubicBezTo>
                        <a:pt x="26921" y="23835"/>
                        <a:pt x="26586" y="18999"/>
                        <a:pt x="25879" y="16357"/>
                      </a:cubicBezTo>
                      <a:cubicBezTo>
                        <a:pt x="25172" y="13715"/>
                        <a:pt x="24279" y="11966"/>
                        <a:pt x="23200" y="11073"/>
                      </a:cubicBezTo>
                      <a:cubicBezTo>
                        <a:pt x="22121" y="10180"/>
                        <a:pt x="20893" y="9734"/>
                        <a:pt x="19479" y="9734"/>
                      </a:cubicBezTo>
                      <a:close/>
                    </a:path>
                  </a:pathLst>
                </a:custGeom>
                <a:solidFill>
                  <a:srgbClr val="000000"/>
                </a:solidFill>
                <a:ln w="9525" cap="flat">
                  <a:noFill/>
                  <a:prstDash val="solid"/>
                  <a:miter/>
                </a:ln>
              </p:spPr>
              <p:txBody>
                <a:bodyPr rtlCol="0" anchor="ctr"/>
                <a:lstStyle/>
                <a:p>
                  <a:endParaRPr lang="en-CA"/>
                </a:p>
              </p:txBody>
            </p:sp>
            <p:sp>
              <p:nvSpPr>
                <p:cNvPr id="172" name="Freeform: Shape 171">
                  <a:extLst>
                    <a:ext uri="{FF2B5EF4-FFF2-40B4-BE49-F238E27FC236}">
                      <a16:creationId xmlns:a16="http://schemas.microsoft.com/office/drawing/2014/main" id="{F450D850-CFE4-4065-ADBB-1C0A18E340FF}"/>
                    </a:ext>
                  </a:extLst>
                </p:cNvPr>
                <p:cNvSpPr/>
                <p:nvPr/>
              </p:nvSpPr>
              <p:spPr>
                <a:xfrm>
                  <a:off x="2670679" y="3035798"/>
                  <a:ext cx="11496" cy="11496"/>
                </a:xfrm>
                <a:custGeom>
                  <a:avLst/>
                  <a:gdLst>
                    <a:gd name="connsiteX0" fmla="*/ 25 w 11496"/>
                    <a:gd name="connsiteY0" fmla="*/ 11706 h 11496"/>
                    <a:gd name="connsiteX1" fmla="*/ 25 w 11496"/>
                    <a:gd name="connsiteY1" fmla="*/ 209 h 11496"/>
                    <a:gd name="connsiteX2" fmla="*/ 11522 w 11496"/>
                    <a:gd name="connsiteY2" fmla="*/ 209 h 11496"/>
                    <a:gd name="connsiteX3" fmla="*/ 11522 w 11496"/>
                    <a:gd name="connsiteY3" fmla="*/ 11706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06"/>
                      </a:moveTo>
                      <a:lnTo>
                        <a:pt x="25" y="209"/>
                      </a:lnTo>
                      <a:lnTo>
                        <a:pt x="11522" y="209"/>
                      </a:lnTo>
                      <a:lnTo>
                        <a:pt x="11522" y="11706"/>
                      </a:lnTo>
                      <a:close/>
                    </a:path>
                  </a:pathLst>
                </a:custGeom>
                <a:solidFill>
                  <a:srgbClr val="000000"/>
                </a:solidFill>
                <a:ln w="9525" cap="flat">
                  <a:noFill/>
                  <a:prstDash val="solid"/>
                  <a:miter/>
                </a:ln>
              </p:spPr>
              <p:txBody>
                <a:bodyPr rtlCol="0" anchor="ctr"/>
                <a:lstStyle/>
                <a:p>
                  <a:endParaRPr lang="en-CA"/>
                </a:p>
              </p:txBody>
            </p:sp>
            <p:sp>
              <p:nvSpPr>
                <p:cNvPr id="173" name="Freeform: Shape 172">
                  <a:extLst>
                    <a:ext uri="{FF2B5EF4-FFF2-40B4-BE49-F238E27FC236}">
                      <a16:creationId xmlns:a16="http://schemas.microsoft.com/office/drawing/2014/main" id="{4314FE2E-AA86-4DEF-823A-D86AD663D18C}"/>
                    </a:ext>
                  </a:extLst>
                </p:cNvPr>
                <p:cNvSpPr/>
                <p:nvPr/>
              </p:nvSpPr>
              <p:spPr>
                <a:xfrm>
                  <a:off x="2691511" y="2987056"/>
                  <a:ext cx="40071" cy="61279"/>
                </a:xfrm>
                <a:custGeom>
                  <a:avLst/>
                  <a:gdLst>
                    <a:gd name="connsiteX0" fmla="*/ 38983 w 40071"/>
                    <a:gd name="connsiteY0" fmla="*/ 15129 h 61279"/>
                    <a:gd name="connsiteX1" fmla="*/ 27858 w 40071"/>
                    <a:gd name="connsiteY1" fmla="*/ 16357 h 61279"/>
                    <a:gd name="connsiteX2" fmla="*/ 25737 w 40071"/>
                    <a:gd name="connsiteY2" fmla="*/ 11297 h 61279"/>
                    <a:gd name="connsiteX3" fmla="*/ 21272 w 40071"/>
                    <a:gd name="connsiteY3" fmla="*/ 9660 h 61279"/>
                    <a:gd name="connsiteX4" fmla="*/ 15096 w 40071"/>
                    <a:gd name="connsiteY4" fmla="*/ 12934 h 61279"/>
                    <a:gd name="connsiteX5" fmla="*/ 11933 w 40071"/>
                    <a:gd name="connsiteY5" fmla="*/ 26552 h 61279"/>
                    <a:gd name="connsiteX6" fmla="*/ 22612 w 40071"/>
                    <a:gd name="connsiteY6" fmla="*/ 21491 h 61279"/>
                    <a:gd name="connsiteX7" fmla="*/ 34965 w 40071"/>
                    <a:gd name="connsiteY7" fmla="*/ 26961 h 61279"/>
                    <a:gd name="connsiteX8" fmla="*/ 40099 w 40071"/>
                    <a:gd name="connsiteY8" fmla="*/ 41137 h 61279"/>
                    <a:gd name="connsiteX9" fmla="*/ 34667 w 40071"/>
                    <a:gd name="connsiteY9" fmla="*/ 55908 h 61279"/>
                    <a:gd name="connsiteX10" fmla="*/ 20789 w 40071"/>
                    <a:gd name="connsiteY10" fmla="*/ 61489 h 61279"/>
                    <a:gd name="connsiteX11" fmla="*/ 5869 w 40071"/>
                    <a:gd name="connsiteY11" fmla="*/ 54420 h 61279"/>
                    <a:gd name="connsiteX12" fmla="*/ 27 w 40071"/>
                    <a:gd name="connsiteY12" fmla="*/ 31277 h 61279"/>
                    <a:gd name="connsiteX13" fmla="*/ 6129 w 40071"/>
                    <a:gd name="connsiteY13" fmla="*/ 7502 h 61279"/>
                    <a:gd name="connsiteX14" fmla="*/ 21942 w 40071"/>
                    <a:gd name="connsiteY14" fmla="*/ 209 h 61279"/>
                    <a:gd name="connsiteX15" fmla="*/ 33253 w 40071"/>
                    <a:gd name="connsiteY15" fmla="*/ 4041 h 61279"/>
                    <a:gd name="connsiteX16" fmla="*/ 38983 w 40071"/>
                    <a:gd name="connsiteY16" fmla="*/ 15129 h 61279"/>
                    <a:gd name="connsiteX17" fmla="*/ 12901 w 40071"/>
                    <a:gd name="connsiteY17" fmla="*/ 40244 h 61279"/>
                    <a:gd name="connsiteX18" fmla="*/ 15505 w 40071"/>
                    <a:gd name="connsiteY18" fmla="*/ 48876 h 61279"/>
                    <a:gd name="connsiteX19" fmla="*/ 21384 w 40071"/>
                    <a:gd name="connsiteY19" fmla="*/ 51927 h 61279"/>
                    <a:gd name="connsiteX20" fmla="*/ 26705 w 40071"/>
                    <a:gd name="connsiteY20" fmla="*/ 49434 h 61279"/>
                    <a:gd name="connsiteX21" fmla="*/ 28825 w 40071"/>
                    <a:gd name="connsiteY21" fmla="*/ 41248 h 61279"/>
                    <a:gd name="connsiteX22" fmla="*/ 26556 w 40071"/>
                    <a:gd name="connsiteY22" fmla="*/ 32691 h 61279"/>
                    <a:gd name="connsiteX23" fmla="*/ 20789 w 40071"/>
                    <a:gd name="connsiteY23" fmla="*/ 29937 h 61279"/>
                    <a:gd name="connsiteX24" fmla="*/ 15208 w 40071"/>
                    <a:gd name="connsiteY24" fmla="*/ 32542 h 61279"/>
                    <a:gd name="connsiteX25" fmla="*/ 12901 w 40071"/>
                    <a:gd name="connsiteY25" fmla="*/ 40244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5129"/>
                      </a:moveTo>
                      <a:lnTo>
                        <a:pt x="27858" y="16357"/>
                      </a:lnTo>
                      <a:cubicBezTo>
                        <a:pt x="27560" y="14087"/>
                        <a:pt x="26854" y="12376"/>
                        <a:pt x="25737" y="11297"/>
                      </a:cubicBezTo>
                      <a:cubicBezTo>
                        <a:pt x="24584" y="10218"/>
                        <a:pt x="23096" y="9660"/>
                        <a:pt x="21272" y="9660"/>
                      </a:cubicBezTo>
                      <a:cubicBezTo>
                        <a:pt x="18817" y="9660"/>
                        <a:pt x="16770" y="10739"/>
                        <a:pt x="15096" y="12934"/>
                      </a:cubicBezTo>
                      <a:cubicBezTo>
                        <a:pt x="13422" y="15129"/>
                        <a:pt x="12380" y="19668"/>
                        <a:pt x="11933" y="26552"/>
                      </a:cubicBezTo>
                      <a:cubicBezTo>
                        <a:pt x="14798" y="23166"/>
                        <a:pt x="18333" y="21491"/>
                        <a:pt x="22612" y="21491"/>
                      </a:cubicBezTo>
                      <a:cubicBezTo>
                        <a:pt x="27412" y="21491"/>
                        <a:pt x="31542" y="23314"/>
                        <a:pt x="34965" y="26961"/>
                      </a:cubicBezTo>
                      <a:cubicBezTo>
                        <a:pt x="38388" y="30607"/>
                        <a:pt x="40099" y="35332"/>
                        <a:pt x="40099" y="41137"/>
                      </a:cubicBezTo>
                      <a:cubicBezTo>
                        <a:pt x="40099" y="47276"/>
                        <a:pt x="38276" y="52187"/>
                        <a:pt x="34667" y="55908"/>
                      </a:cubicBezTo>
                      <a:cubicBezTo>
                        <a:pt x="31095" y="59629"/>
                        <a:pt x="26444" y="61489"/>
                        <a:pt x="20789" y="61489"/>
                      </a:cubicBezTo>
                      <a:cubicBezTo>
                        <a:pt x="14761" y="61489"/>
                        <a:pt x="9775" y="59108"/>
                        <a:pt x="5869" y="54420"/>
                      </a:cubicBezTo>
                      <a:cubicBezTo>
                        <a:pt x="1962" y="49694"/>
                        <a:pt x="27" y="41992"/>
                        <a:pt x="27" y="31277"/>
                      </a:cubicBezTo>
                      <a:cubicBezTo>
                        <a:pt x="27" y="20264"/>
                        <a:pt x="2036" y="12338"/>
                        <a:pt x="6129" y="7502"/>
                      </a:cubicBezTo>
                      <a:cubicBezTo>
                        <a:pt x="10185" y="2627"/>
                        <a:pt x="15468" y="209"/>
                        <a:pt x="21942" y="209"/>
                      </a:cubicBezTo>
                      <a:cubicBezTo>
                        <a:pt x="26519" y="209"/>
                        <a:pt x="30277" y="1474"/>
                        <a:pt x="33253" y="4041"/>
                      </a:cubicBezTo>
                      <a:cubicBezTo>
                        <a:pt x="36267" y="6571"/>
                        <a:pt x="38164" y="10292"/>
                        <a:pt x="38983" y="15129"/>
                      </a:cubicBezTo>
                      <a:moveTo>
                        <a:pt x="12901" y="40244"/>
                      </a:moveTo>
                      <a:cubicBezTo>
                        <a:pt x="12901" y="43964"/>
                        <a:pt x="13757" y="46867"/>
                        <a:pt x="15505" y="48876"/>
                      </a:cubicBezTo>
                      <a:cubicBezTo>
                        <a:pt x="17217" y="50922"/>
                        <a:pt x="19152" y="51927"/>
                        <a:pt x="21384" y="51927"/>
                      </a:cubicBezTo>
                      <a:cubicBezTo>
                        <a:pt x="23505" y="51927"/>
                        <a:pt x="25291" y="51108"/>
                        <a:pt x="26705" y="49434"/>
                      </a:cubicBezTo>
                      <a:cubicBezTo>
                        <a:pt x="28119" y="47760"/>
                        <a:pt x="28825" y="45043"/>
                        <a:pt x="28825" y="41248"/>
                      </a:cubicBezTo>
                      <a:cubicBezTo>
                        <a:pt x="28825" y="37342"/>
                        <a:pt x="28081" y="34477"/>
                        <a:pt x="26556" y="32691"/>
                      </a:cubicBezTo>
                      <a:cubicBezTo>
                        <a:pt x="24993" y="30868"/>
                        <a:pt x="23096" y="29937"/>
                        <a:pt x="20789" y="29937"/>
                      </a:cubicBezTo>
                      <a:cubicBezTo>
                        <a:pt x="18594" y="29937"/>
                        <a:pt x="16733" y="30830"/>
                        <a:pt x="15208" y="32542"/>
                      </a:cubicBezTo>
                      <a:cubicBezTo>
                        <a:pt x="13682" y="34291"/>
                        <a:pt x="12901" y="36858"/>
                        <a:pt x="12901" y="40244"/>
                      </a:cubicBezTo>
                      <a:close/>
                    </a:path>
                  </a:pathLst>
                </a:custGeom>
                <a:solidFill>
                  <a:srgbClr val="000000"/>
                </a:solidFill>
                <a:ln w="9525" cap="flat">
                  <a:noFill/>
                  <a:prstDash val="solid"/>
                  <a:miter/>
                </a:ln>
              </p:spPr>
              <p:txBody>
                <a:bodyPr rtlCol="0" anchor="ctr"/>
                <a:lstStyle/>
                <a:p>
                  <a:endParaRPr lang="en-CA"/>
                </a:p>
              </p:txBody>
            </p:sp>
          </p:grpSp>
          <p:grpSp>
            <p:nvGrpSpPr>
              <p:cNvPr id="174" name="Graphic 5">
                <a:extLst>
                  <a:ext uri="{FF2B5EF4-FFF2-40B4-BE49-F238E27FC236}">
                    <a16:creationId xmlns:a16="http://schemas.microsoft.com/office/drawing/2014/main" id="{22AB7BF4-ADE8-48F1-A585-335AAF27FF7A}"/>
                  </a:ext>
                </a:extLst>
              </p:cNvPr>
              <p:cNvGrpSpPr/>
              <p:nvPr/>
            </p:nvGrpSpPr>
            <p:grpSpPr>
              <a:xfrm>
                <a:off x="2621570" y="2665064"/>
                <a:ext cx="109231" cy="61317"/>
                <a:chOff x="2621570" y="2665064"/>
                <a:chExt cx="109231" cy="61317"/>
              </a:xfrm>
            </p:grpSpPr>
            <p:sp>
              <p:nvSpPr>
                <p:cNvPr id="175" name="Freeform: Shape 174">
                  <a:extLst>
                    <a:ext uri="{FF2B5EF4-FFF2-40B4-BE49-F238E27FC236}">
                      <a16:creationId xmlns:a16="http://schemas.microsoft.com/office/drawing/2014/main" id="{8C8A5821-59DE-4307-9FE2-873DE6ED2CFF}"/>
                    </a:ext>
                  </a:extLst>
                </p:cNvPr>
                <p:cNvSpPr/>
                <p:nvPr/>
              </p:nvSpPr>
              <p:spPr>
                <a:xfrm>
                  <a:off x="2621570" y="2665064"/>
                  <a:ext cx="38955" cy="61279"/>
                </a:xfrm>
                <a:custGeom>
                  <a:avLst/>
                  <a:gdLst>
                    <a:gd name="connsiteX0" fmla="*/ 19479 w 38955"/>
                    <a:gd name="connsiteY0" fmla="*/ 175 h 61279"/>
                    <a:gd name="connsiteX1" fmla="*/ 33134 w 38955"/>
                    <a:gd name="connsiteY1" fmla="*/ 6389 h 61279"/>
                    <a:gd name="connsiteX2" fmla="*/ 38976 w 38955"/>
                    <a:gd name="connsiteY2" fmla="*/ 30834 h 61279"/>
                    <a:gd name="connsiteX3" fmla="*/ 33060 w 38955"/>
                    <a:gd name="connsiteY3" fmla="*/ 55279 h 61279"/>
                    <a:gd name="connsiteX4" fmla="*/ 19479 w 38955"/>
                    <a:gd name="connsiteY4" fmla="*/ 61455 h 61279"/>
                    <a:gd name="connsiteX5" fmla="*/ 5378 w 38955"/>
                    <a:gd name="connsiteY5" fmla="*/ 54721 h 61279"/>
                    <a:gd name="connsiteX6" fmla="*/ 20 w 38955"/>
                    <a:gd name="connsiteY6" fmla="*/ 30685 h 61279"/>
                    <a:gd name="connsiteX7" fmla="*/ 5899 w 38955"/>
                    <a:gd name="connsiteY7" fmla="*/ 6314 h 61279"/>
                    <a:gd name="connsiteX8" fmla="*/ 19479 w 38955"/>
                    <a:gd name="connsiteY8" fmla="*/ 175 h 61279"/>
                    <a:gd name="connsiteX9" fmla="*/ 19479 w 38955"/>
                    <a:gd name="connsiteY9" fmla="*/ 9700 h 61279"/>
                    <a:gd name="connsiteX10" fmla="*/ 15758 w 38955"/>
                    <a:gd name="connsiteY10" fmla="*/ 11040 h 61279"/>
                    <a:gd name="connsiteX11" fmla="*/ 13228 w 38955"/>
                    <a:gd name="connsiteY11" fmla="*/ 15802 h 61279"/>
                    <a:gd name="connsiteX12" fmla="*/ 12038 w 38955"/>
                    <a:gd name="connsiteY12" fmla="*/ 30834 h 61279"/>
                    <a:gd name="connsiteX13" fmla="*/ 13117 w 38955"/>
                    <a:gd name="connsiteY13" fmla="*/ 45344 h 61279"/>
                    <a:gd name="connsiteX14" fmla="*/ 15796 w 38955"/>
                    <a:gd name="connsiteY14" fmla="*/ 50591 h 61279"/>
                    <a:gd name="connsiteX15" fmla="*/ 19479 w 38955"/>
                    <a:gd name="connsiteY15" fmla="*/ 51893 h 61279"/>
                    <a:gd name="connsiteX16" fmla="*/ 23200 w 38955"/>
                    <a:gd name="connsiteY16" fmla="*/ 50553 h 61279"/>
                    <a:gd name="connsiteX17" fmla="*/ 25767 w 38955"/>
                    <a:gd name="connsiteY17" fmla="*/ 45791 h 61279"/>
                    <a:gd name="connsiteX18" fmla="*/ 26921 w 38955"/>
                    <a:gd name="connsiteY18" fmla="*/ 30834 h 61279"/>
                    <a:gd name="connsiteX19" fmla="*/ 25879 w 38955"/>
                    <a:gd name="connsiteY19" fmla="*/ 16323 h 61279"/>
                    <a:gd name="connsiteX20" fmla="*/ 23200 w 38955"/>
                    <a:gd name="connsiteY20" fmla="*/ 11040 h 61279"/>
                    <a:gd name="connsiteX21" fmla="*/ 19479 w 38955"/>
                    <a:gd name="connsiteY21" fmla="*/ 970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175"/>
                      </a:moveTo>
                      <a:cubicBezTo>
                        <a:pt x="25283" y="175"/>
                        <a:pt x="29860" y="2259"/>
                        <a:pt x="33134" y="6389"/>
                      </a:cubicBezTo>
                      <a:cubicBezTo>
                        <a:pt x="37004" y="11300"/>
                        <a:pt x="38976" y="19448"/>
                        <a:pt x="38976" y="30834"/>
                      </a:cubicBezTo>
                      <a:cubicBezTo>
                        <a:pt x="38976" y="42182"/>
                        <a:pt x="37004" y="50330"/>
                        <a:pt x="33060" y="55279"/>
                      </a:cubicBezTo>
                      <a:cubicBezTo>
                        <a:pt x="29823" y="59372"/>
                        <a:pt x="25283" y="61455"/>
                        <a:pt x="19479" y="61455"/>
                      </a:cubicBezTo>
                      <a:cubicBezTo>
                        <a:pt x="13638" y="61455"/>
                        <a:pt x="8950" y="59185"/>
                        <a:pt x="5378" y="54721"/>
                      </a:cubicBezTo>
                      <a:cubicBezTo>
                        <a:pt x="1806" y="50219"/>
                        <a:pt x="20" y="42219"/>
                        <a:pt x="20" y="30685"/>
                      </a:cubicBezTo>
                      <a:cubicBezTo>
                        <a:pt x="20" y="19411"/>
                        <a:pt x="1955" y="11263"/>
                        <a:pt x="5899" y="6314"/>
                      </a:cubicBezTo>
                      <a:cubicBezTo>
                        <a:pt x="9136" y="2221"/>
                        <a:pt x="13675" y="175"/>
                        <a:pt x="19479" y="175"/>
                      </a:cubicBezTo>
                      <a:moveTo>
                        <a:pt x="19479" y="9700"/>
                      </a:moveTo>
                      <a:cubicBezTo>
                        <a:pt x="18102" y="9700"/>
                        <a:pt x="16837" y="10147"/>
                        <a:pt x="15758" y="11040"/>
                      </a:cubicBezTo>
                      <a:cubicBezTo>
                        <a:pt x="14679" y="11933"/>
                        <a:pt x="13824" y="13495"/>
                        <a:pt x="13228" y="15802"/>
                      </a:cubicBezTo>
                      <a:cubicBezTo>
                        <a:pt x="12447" y="18779"/>
                        <a:pt x="12038" y="23802"/>
                        <a:pt x="12038" y="30834"/>
                      </a:cubicBezTo>
                      <a:cubicBezTo>
                        <a:pt x="12038" y="37866"/>
                        <a:pt x="12410" y="42703"/>
                        <a:pt x="13117" y="45344"/>
                      </a:cubicBezTo>
                      <a:cubicBezTo>
                        <a:pt x="13824" y="47949"/>
                        <a:pt x="14717" y="49735"/>
                        <a:pt x="15796" y="50591"/>
                      </a:cubicBezTo>
                      <a:cubicBezTo>
                        <a:pt x="16875" y="51446"/>
                        <a:pt x="18102" y="51893"/>
                        <a:pt x="19479" y="51893"/>
                      </a:cubicBezTo>
                      <a:cubicBezTo>
                        <a:pt x="20893" y="51893"/>
                        <a:pt x="22121" y="51446"/>
                        <a:pt x="23200" y="50553"/>
                      </a:cubicBezTo>
                      <a:cubicBezTo>
                        <a:pt x="24316" y="49698"/>
                        <a:pt x="25135" y="48098"/>
                        <a:pt x="25767" y="45791"/>
                      </a:cubicBezTo>
                      <a:cubicBezTo>
                        <a:pt x="26548" y="42852"/>
                        <a:pt x="26921" y="37866"/>
                        <a:pt x="26921" y="30834"/>
                      </a:cubicBezTo>
                      <a:cubicBezTo>
                        <a:pt x="26921" y="23802"/>
                        <a:pt x="26586" y="18965"/>
                        <a:pt x="25879" y="16323"/>
                      </a:cubicBezTo>
                      <a:cubicBezTo>
                        <a:pt x="25172" y="13681"/>
                        <a:pt x="24279" y="11933"/>
                        <a:pt x="23200" y="11040"/>
                      </a:cubicBezTo>
                      <a:cubicBezTo>
                        <a:pt x="22121" y="10147"/>
                        <a:pt x="20893" y="9700"/>
                        <a:pt x="19479" y="9700"/>
                      </a:cubicBezTo>
                      <a:close/>
                    </a:path>
                  </a:pathLst>
                </a:custGeom>
                <a:solidFill>
                  <a:srgbClr val="000000"/>
                </a:solidFill>
                <a:ln w="9525" cap="flat">
                  <a:noFill/>
                  <a:prstDash val="solid"/>
                  <a:miter/>
                </a:ln>
              </p:spPr>
              <p:txBody>
                <a:bodyPr rtlCol="0" anchor="ctr"/>
                <a:lstStyle/>
                <a:p>
                  <a:endParaRPr lang="en-CA"/>
                </a:p>
              </p:txBody>
            </p:sp>
            <p:sp>
              <p:nvSpPr>
                <p:cNvPr id="176" name="Freeform: Shape 175">
                  <a:extLst>
                    <a:ext uri="{FF2B5EF4-FFF2-40B4-BE49-F238E27FC236}">
                      <a16:creationId xmlns:a16="http://schemas.microsoft.com/office/drawing/2014/main" id="{60EFA668-6E6D-42FA-8254-329B5A3E9946}"/>
                    </a:ext>
                  </a:extLst>
                </p:cNvPr>
                <p:cNvSpPr/>
                <p:nvPr/>
              </p:nvSpPr>
              <p:spPr>
                <a:xfrm>
                  <a:off x="2670679" y="2713805"/>
                  <a:ext cx="11496" cy="11496"/>
                </a:xfrm>
                <a:custGeom>
                  <a:avLst/>
                  <a:gdLst>
                    <a:gd name="connsiteX0" fmla="*/ 25 w 11496"/>
                    <a:gd name="connsiteY0" fmla="*/ 11672 h 11496"/>
                    <a:gd name="connsiteX1" fmla="*/ 25 w 11496"/>
                    <a:gd name="connsiteY1" fmla="*/ 175 h 11496"/>
                    <a:gd name="connsiteX2" fmla="*/ 11522 w 11496"/>
                    <a:gd name="connsiteY2" fmla="*/ 175 h 11496"/>
                    <a:gd name="connsiteX3" fmla="*/ 11522 w 11496"/>
                    <a:gd name="connsiteY3" fmla="*/ 11672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72"/>
                      </a:moveTo>
                      <a:lnTo>
                        <a:pt x="25" y="175"/>
                      </a:lnTo>
                      <a:lnTo>
                        <a:pt x="11522" y="175"/>
                      </a:lnTo>
                      <a:lnTo>
                        <a:pt x="11522" y="11672"/>
                      </a:lnTo>
                      <a:close/>
                    </a:path>
                  </a:pathLst>
                </a:custGeom>
                <a:solidFill>
                  <a:srgbClr val="000000"/>
                </a:solidFill>
                <a:ln w="9525" cap="flat">
                  <a:noFill/>
                  <a:prstDash val="solid"/>
                  <a:miter/>
                </a:ln>
              </p:spPr>
              <p:txBody>
                <a:bodyPr rtlCol="0" anchor="ctr"/>
                <a:lstStyle/>
                <a:p>
                  <a:endParaRPr lang="en-CA"/>
                </a:p>
              </p:txBody>
            </p:sp>
            <p:sp>
              <p:nvSpPr>
                <p:cNvPr id="177" name="Freeform: Shape 176">
                  <a:extLst>
                    <a:ext uri="{FF2B5EF4-FFF2-40B4-BE49-F238E27FC236}">
                      <a16:creationId xmlns:a16="http://schemas.microsoft.com/office/drawing/2014/main" id="{BF6DA777-B0AB-44EE-80D7-26DC5FB8D622}"/>
                    </a:ext>
                  </a:extLst>
                </p:cNvPr>
                <p:cNvSpPr/>
                <p:nvPr/>
              </p:nvSpPr>
              <p:spPr>
                <a:xfrm>
                  <a:off x="2691325" y="2665064"/>
                  <a:ext cx="39476" cy="61317"/>
                </a:xfrm>
                <a:custGeom>
                  <a:avLst/>
                  <a:gdLst>
                    <a:gd name="connsiteX0" fmla="*/ 10073 w 39476"/>
                    <a:gd name="connsiteY0" fmla="*/ 28043 h 61317"/>
                    <a:gd name="connsiteX1" fmla="*/ 3562 w 39476"/>
                    <a:gd name="connsiteY1" fmla="*/ 22871 h 61317"/>
                    <a:gd name="connsiteX2" fmla="*/ 1553 w 39476"/>
                    <a:gd name="connsiteY2" fmla="*/ 15653 h 61317"/>
                    <a:gd name="connsiteX3" fmla="*/ 6241 w 39476"/>
                    <a:gd name="connsiteY3" fmla="*/ 4528 h 61317"/>
                    <a:gd name="connsiteX4" fmla="*/ 19561 w 39476"/>
                    <a:gd name="connsiteY4" fmla="*/ 175 h 61317"/>
                    <a:gd name="connsiteX5" fmla="*/ 32844 w 39476"/>
                    <a:gd name="connsiteY5" fmla="*/ 4528 h 61317"/>
                    <a:gd name="connsiteX6" fmla="*/ 37569 w 39476"/>
                    <a:gd name="connsiteY6" fmla="*/ 15653 h 61317"/>
                    <a:gd name="connsiteX7" fmla="*/ 35411 w 39476"/>
                    <a:gd name="connsiteY7" fmla="*/ 23057 h 61317"/>
                    <a:gd name="connsiteX8" fmla="*/ 29309 w 39476"/>
                    <a:gd name="connsiteY8" fmla="*/ 28043 h 61317"/>
                    <a:gd name="connsiteX9" fmla="*/ 36899 w 39476"/>
                    <a:gd name="connsiteY9" fmla="*/ 33885 h 61317"/>
                    <a:gd name="connsiteX10" fmla="*/ 39504 w 39476"/>
                    <a:gd name="connsiteY10" fmla="*/ 42777 h 61317"/>
                    <a:gd name="connsiteX11" fmla="*/ 34183 w 39476"/>
                    <a:gd name="connsiteY11" fmla="*/ 56283 h 61317"/>
                    <a:gd name="connsiteX12" fmla="*/ 20082 w 39476"/>
                    <a:gd name="connsiteY12" fmla="*/ 61492 h 61317"/>
                    <a:gd name="connsiteX13" fmla="*/ 6464 w 39476"/>
                    <a:gd name="connsiteY13" fmla="*/ 57176 h 61317"/>
                    <a:gd name="connsiteX14" fmla="*/ 27 w 39476"/>
                    <a:gd name="connsiteY14" fmla="*/ 43261 h 61317"/>
                    <a:gd name="connsiteX15" fmla="*/ 2446 w 39476"/>
                    <a:gd name="connsiteY15" fmla="*/ 34331 h 61317"/>
                    <a:gd name="connsiteX16" fmla="*/ 10073 w 39476"/>
                    <a:gd name="connsiteY16" fmla="*/ 28043 h 61317"/>
                    <a:gd name="connsiteX17" fmla="*/ 12454 w 39476"/>
                    <a:gd name="connsiteY17" fmla="*/ 16472 h 61317"/>
                    <a:gd name="connsiteX18" fmla="*/ 14389 w 39476"/>
                    <a:gd name="connsiteY18" fmla="*/ 21830 h 61317"/>
                    <a:gd name="connsiteX19" fmla="*/ 19561 w 39476"/>
                    <a:gd name="connsiteY19" fmla="*/ 23727 h 61317"/>
                    <a:gd name="connsiteX20" fmla="*/ 24807 w 39476"/>
                    <a:gd name="connsiteY20" fmla="*/ 21792 h 61317"/>
                    <a:gd name="connsiteX21" fmla="*/ 26779 w 39476"/>
                    <a:gd name="connsiteY21" fmla="*/ 16435 h 61317"/>
                    <a:gd name="connsiteX22" fmla="*/ 24807 w 39476"/>
                    <a:gd name="connsiteY22" fmla="*/ 11226 h 61317"/>
                    <a:gd name="connsiteX23" fmla="*/ 19673 w 39476"/>
                    <a:gd name="connsiteY23" fmla="*/ 9291 h 61317"/>
                    <a:gd name="connsiteX24" fmla="*/ 14389 w 39476"/>
                    <a:gd name="connsiteY24" fmla="*/ 11263 h 61317"/>
                    <a:gd name="connsiteX25" fmla="*/ 12454 w 39476"/>
                    <a:gd name="connsiteY25" fmla="*/ 16472 h 61317"/>
                    <a:gd name="connsiteX26" fmla="*/ 11375 w 39476"/>
                    <a:gd name="connsiteY26" fmla="*/ 42145 h 61317"/>
                    <a:gd name="connsiteX27" fmla="*/ 13794 w 39476"/>
                    <a:gd name="connsiteY27" fmla="*/ 49549 h 61317"/>
                    <a:gd name="connsiteX28" fmla="*/ 19896 w 39476"/>
                    <a:gd name="connsiteY28" fmla="*/ 52228 h 61317"/>
                    <a:gd name="connsiteX29" fmla="*/ 25774 w 39476"/>
                    <a:gd name="connsiteY29" fmla="*/ 49660 h 61317"/>
                    <a:gd name="connsiteX30" fmla="*/ 28119 w 39476"/>
                    <a:gd name="connsiteY30" fmla="*/ 42294 h 61317"/>
                    <a:gd name="connsiteX31" fmla="*/ 25737 w 39476"/>
                    <a:gd name="connsiteY31" fmla="*/ 35522 h 61317"/>
                    <a:gd name="connsiteX32" fmla="*/ 19710 w 39476"/>
                    <a:gd name="connsiteY32" fmla="*/ 32955 h 61317"/>
                    <a:gd name="connsiteX33" fmla="*/ 13459 w 39476"/>
                    <a:gd name="connsiteY33" fmla="*/ 35857 h 61317"/>
                    <a:gd name="connsiteX34" fmla="*/ 11375 w 39476"/>
                    <a:gd name="connsiteY34" fmla="*/ 42145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3" y="28043"/>
                      </a:moveTo>
                      <a:cubicBezTo>
                        <a:pt x="7097" y="26778"/>
                        <a:pt x="4939" y="25067"/>
                        <a:pt x="3562" y="22871"/>
                      </a:cubicBezTo>
                      <a:cubicBezTo>
                        <a:pt x="2222" y="20676"/>
                        <a:pt x="1553" y="18258"/>
                        <a:pt x="1553" y="15653"/>
                      </a:cubicBezTo>
                      <a:cubicBezTo>
                        <a:pt x="1553" y="11151"/>
                        <a:pt x="3115" y="7468"/>
                        <a:pt x="6241" y="4528"/>
                      </a:cubicBezTo>
                      <a:cubicBezTo>
                        <a:pt x="9366" y="1626"/>
                        <a:pt x="13794" y="175"/>
                        <a:pt x="19561" y="175"/>
                      </a:cubicBezTo>
                      <a:cubicBezTo>
                        <a:pt x="25254" y="175"/>
                        <a:pt x="29681" y="1626"/>
                        <a:pt x="32844" y="4528"/>
                      </a:cubicBezTo>
                      <a:cubicBezTo>
                        <a:pt x="36006" y="7468"/>
                        <a:pt x="37569" y="11151"/>
                        <a:pt x="37569" y="15653"/>
                      </a:cubicBezTo>
                      <a:cubicBezTo>
                        <a:pt x="37569" y="18407"/>
                        <a:pt x="36862" y="20899"/>
                        <a:pt x="35411" y="23057"/>
                      </a:cubicBezTo>
                      <a:cubicBezTo>
                        <a:pt x="33960" y="25253"/>
                        <a:pt x="31914" y="26890"/>
                        <a:pt x="29309" y="28043"/>
                      </a:cubicBezTo>
                      <a:cubicBezTo>
                        <a:pt x="32621" y="29383"/>
                        <a:pt x="35151" y="31317"/>
                        <a:pt x="36899" y="33885"/>
                      </a:cubicBezTo>
                      <a:cubicBezTo>
                        <a:pt x="38611" y="36452"/>
                        <a:pt x="39504" y="39429"/>
                        <a:pt x="39504" y="42777"/>
                      </a:cubicBezTo>
                      <a:cubicBezTo>
                        <a:pt x="39504" y="48321"/>
                        <a:pt x="37718" y="52823"/>
                        <a:pt x="34183" y="56283"/>
                      </a:cubicBezTo>
                      <a:cubicBezTo>
                        <a:pt x="30649" y="59744"/>
                        <a:pt x="25960" y="61492"/>
                        <a:pt x="20082" y="61492"/>
                      </a:cubicBezTo>
                      <a:cubicBezTo>
                        <a:pt x="14650" y="61492"/>
                        <a:pt x="10110" y="60041"/>
                        <a:pt x="6464" y="57176"/>
                      </a:cubicBezTo>
                      <a:cubicBezTo>
                        <a:pt x="2185" y="53790"/>
                        <a:pt x="27" y="49177"/>
                        <a:pt x="27" y="43261"/>
                      </a:cubicBezTo>
                      <a:cubicBezTo>
                        <a:pt x="27" y="40024"/>
                        <a:pt x="846" y="37047"/>
                        <a:pt x="2446" y="34331"/>
                      </a:cubicBezTo>
                      <a:cubicBezTo>
                        <a:pt x="4046" y="31615"/>
                        <a:pt x="6613" y="29494"/>
                        <a:pt x="10073" y="28043"/>
                      </a:cubicBezTo>
                      <a:moveTo>
                        <a:pt x="12454" y="16472"/>
                      </a:moveTo>
                      <a:cubicBezTo>
                        <a:pt x="12454" y="18741"/>
                        <a:pt x="13087" y="20527"/>
                        <a:pt x="14389" y="21830"/>
                      </a:cubicBezTo>
                      <a:cubicBezTo>
                        <a:pt x="15691" y="23095"/>
                        <a:pt x="17403" y="23727"/>
                        <a:pt x="19561" y="23727"/>
                      </a:cubicBezTo>
                      <a:cubicBezTo>
                        <a:pt x="21756" y="23727"/>
                        <a:pt x="23505" y="23095"/>
                        <a:pt x="24807" y="21792"/>
                      </a:cubicBezTo>
                      <a:cubicBezTo>
                        <a:pt x="26109" y="20490"/>
                        <a:pt x="26779" y="18704"/>
                        <a:pt x="26779" y="16435"/>
                      </a:cubicBezTo>
                      <a:cubicBezTo>
                        <a:pt x="26779" y="14277"/>
                        <a:pt x="26109" y="12528"/>
                        <a:pt x="24807" y="11226"/>
                      </a:cubicBezTo>
                      <a:cubicBezTo>
                        <a:pt x="23542" y="9961"/>
                        <a:pt x="21793" y="9291"/>
                        <a:pt x="19673" y="9291"/>
                      </a:cubicBezTo>
                      <a:cubicBezTo>
                        <a:pt x="17477" y="9291"/>
                        <a:pt x="15729" y="9961"/>
                        <a:pt x="14389" y="11263"/>
                      </a:cubicBezTo>
                      <a:cubicBezTo>
                        <a:pt x="13087" y="12565"/>
                        <a:pt x="12454" y="14314"/>
                        <a:pt x="12454" y="16472"/>
                      </a:cubicBezTo>
                      <a:moveTo>
                        <a:pt x="11375" y="42145"/>
                      </a:moveTo>
                      <a:cubicBezTo>
                        <a:pt x="11375" y="45307"/>
                        <a:pt x="12194" y="47800"/>
                        <a:pt x="13794" y="49549"/>
                      </a:cubicBezTo>
                      <a:cubicBezTo>
                        <a:pt x="15431" y="51335"/>
                        <a:pt x="17477" y="52228"/>
                        <a:pt x="19896" y="52228"/>
                      </a:cubicBezTo>
                      <a:cubicBezTo>
                        <a:pt x="22277" y="52228"/>
                        <a:pt x="24212" y="51372"/>
                        <a:pt x="25774" y="49660"/>
                      </a:cubicBezTo>
                      <a:cubicBezTo>
                        <a:pt x="27337" y="47949"/>
                        <a:pt x="28119" y="45493"/>
                        <a:pt x="28119" y="42294"/>
                      </a:cubicBezTo>
                      <a:cubicBezTo>
                        <a:pt x="28119" y="39466"/>
                        <a:pt x="27337" y="37196"/>
                        <a:pt x="25737" y="35522"/>
                      </a:cubicBezTo>
                      <a:cubicBezTo>
                        <a:pt x="24175" y="33810"/>
                        <a:pt x="22165" y="32955"/>
                        <a:pt x="19710" y="32955"/>
                      </a:cubicBezTo>
                      <a:cubicBezTo>
                        <a:pt x="16919" y="32955"/>
                        <a:pt x="14836" y="33922"/>
                        <a:pt x="13459" y="35857"/>
                      </a:cubicBezTo>
                      <a:cubicBezTo>
                        <a:pt x="12082" y="37791"/>
                        <a:pt x="11375" y="39912"/>
                        <a:pt x="11375" y="42145"/>
                      </a:cubicBezTo>
                      <a:close/>
                    </a:path>
                  </a:pathLst>
                </a:custGeom>
                <a:solidFill>
                  <a:srgbClr val="000000"/>
                </a:solidFill>
                <a:ln w="9525" cap="flat">
                  <a:noFill/>
                  <a:prstDash val="solid"/>
                  <a:miter/>
                </a:ln>
              </p:spPr>
              <p:txBody>
                <a:bodyPr rtlCol="0" anchor="ctr"/>
                <a:lstStyle/>
                <a:p>
                  <a:endParaRPr lang="en-CA"/>
                </a:p>
              </p:txBody>
            </p:sp>
          </p:grpSp>
          <p:grpSp>
            <p:nvGrpSpPr>
              <p:cNvPr id="178" name="Graphic 5">
                <a:extLst>
                  <a:ext uri="{FF2B5EF4-FFF2-40B4-BE49-F238E27FC236}">
                    <a16:creationId xmlns:a16="http://schemas.microsoft.com/office/drawing/2014/main" id="{7AB08F45-1F2C-4423-A540-EDF1E70DAC25}"/>
                  </a:ext>
                </a:extLst>
              </p:cNvPr>
              <p:cNvGrpSpPr/>
              <p:nvPr/>
            </p:nvGrpSpPr>
            <p:grpSpPr>
              <a:xfrm>
                <a:off x="2624658" y="2343033"/>
                <a:ext cx="105771" cy="61279"/>
                <a:chOff x="2624658" y="2343033"/>
                <a:chExt cx="105771" cy="61279"/>
              </a:xfrm>
            </p:grpSpPr>
            <p:sp>
              <p:nvSpPr>
                <p:cNvPr id="179" name="Freeform: Shape 178">
                  <a:extLst>
                    <a:ext uri="{FF2B5EF4-FFF2-40B4-BE49-F238E27FC236}">
                      <a16:creationId xmlns:a16="http://schemas.microsoft.com/office/drawing/2014/main" id="{446643EE-69B3-4029-84DD-E113BF85E2EF}"/>
                    </a:ext>
                  </a:extLst>
                </p:cNvPr>
                <p:cNvSpPr/>
                <p:nvPr/>
              </p:nvSpPr>
              <p:spPr>
                <a:xfrm>
                  <a:off x="2624658" y="2343033"/>
                  <a:ext cx="26379" cy="60238"/>
                </a:xfrm>
                <a:custGeom>
                  <a:avLst/>
                  <a:gdLst>
                    <a:gd name="connsiteX0" fmla="*/ 26400 w 26379"/>
                    <a:gd name="connsiteY0" fmla="*/ 60380 h 60238"/>
                    <a:gd name="connsiteX1" fmla="*/ 14903 w 26379"/>
                    <a:gd name="connsiteY1" fmla="*/ 60380 h 60238"/>
                    <a:gd name="connsiteX2" fmla="*/ 14903 w 26379"/>
                    <a:gd name="connsiteY2" fmla="*/ 17033 h 60238"/>
                    <a:gd name="connsiteX3" fmla="*/ 20 w 26379"/>
                    <a:gd name="connsiteY3" fmla="*/ 25740 h 60238"/>
                    <a:gd name="connsiteX4" fmla="*/ 20 w 26379"/>
                    <a:gd name="connsiteY4" fmla="*/ 15322 h 60238"/>
                    <a:gd name="connsiteX5" fmla="*/ 9805 w 26379"/>
                    <a:gd name="connsiteY5" fmla="*/ 9741 h 60238"/>
                    <a:gd name="connsiteX6" fmla="*/ 17061 w 26379"/>
                    <a:gd name="connsiteY6" fmla="*/ 141 h 60238"/>
                    <a:gd name="connsiteX7" fmla="*/ 26400 w 26379"/>
                    <a:gd name="connsiteY7" fmla="*/ 14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80"/>
                      </a:moveTo>
                      <a:lnTo>
                        <a:pt x="14903" y="60380"/>
                      </a:lnTo>
                      <a:lnTo>
                        <a:pt x="14903" y="17033"/>
                      </a:lnTo>
                      <a:cubicBezTo>
                        <a:pt x="10698" y="20977"/>
                        <a:pt x="5713" y="23879"/>
                        <a:pt x="20" y="25740"/>
                      </a:cubicBezTo>
                      <a:lnTo>
                        <a:pt x="20" y="15322"/>
                      </a:lnTo>
                      <a:cubicBezTo>
                        <a:pt x="3034" y="14317"/>
                        <a:pt x="6271" y="12457"/>
                        <a:pt x="9805" y="9741"/>
                      </a:cubicBezTo>
                      <a:cubicBezTo>
                        <a:pt x="13340" y="6987"/>
                        <a:pt x="15758" y="3788"/>
                        <a:pt x="17061" y="141"/>
                      </a:cubicBezTo>
                      <a:lnTo>
                        <a:pt x="26400" y="141"/>
                      </a:lnTo>
                      <a:close/>
                    </a:path>
                  </a:pathLst>
                </a:custGeom>
                <a:solidFill>
                  <a:srgbClr val="000000"/>
                </a:solidFill>
                <a:ln w="9525" cap="flat">
                  <a:noFill/>
                  <a:prstDash val="solid"/>
                  <a:miter/>
                </a:ln>
              </p:spPr>
              <p:txBody>
                <a:bodyPr rtlCol="0" anchor="ctr"/>
                <a:lstStyle/>
                <a:p>
                  <a:endParaRPr lang="en-CA"/>
                </a:p>
              </p:txBody>
            </p:sp>
            <p:sp>
              <p:nvSpPr>
                <p:cNvPr id="180" name="Freeform: Shape 179">
                  <a:extLst>
                    <a:ext uri="{FF2B5EF4-FFF2-40B4-BE49-F238E27FC236}">
                      <a16:creationId xmlns:a16="http://schemas.microsoft.com/office/drawing/2014/main" id="{758AF86A-EEB7-47CE-97C2-F2D39A400985}"/>
                    </a:ext>
                  </a:extLst>
                </p:cNvPr>
                <p:cNvSpPr/>
                <p:nvPr/>
              </p:nvSpPr>
              <p:spPr>
                <a:xfrm>
                  <a:off x="2670679" y="2391774"/>
                  <a:ext cx="11496" cy="11496"/>
                </a:xfrm>
                <a:custGeom>
                  <a:avLst/>
                  <a:gdLst>
                    <a:gd name="connsiteX0" fmla="*/ 25 w 11496"/>
                    <a:gd name="connsiteY0" fmla="*/ 11638 h 11496"/>
                    <a:gd name="connsiteX1" fmla="*/ 25 w 11496"/>
                    <a:gd name="connsiteY1" fmla="*/ 141 h 11496"/>
                    <a:gd name="connsiteX2" fmla="*/ 11522 w 11496"/>
                    <a:gd name="connsiteY2" fmla="*/ 141 h 11496"/>
                    <a:gd name="connsiteX3" fmla="*/ 11522 w 11496"/>
                    <a:gd name="connsiteY3" fmla="*/ 11638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38"/>
                      </a:moveTo>
                      <a:lnTo>
                        <a:pt x="25" y="141"/>
                      </a:lnTo>
                      <a:lnTo>
                        <a:pt x="11522" y="141"/>
                      </a:lnTo>
                      <a:lnTo>
                        <a:pt x="11522" y="11638"/>
                      </a:lnTo>
                      <a:close/>
                    </a:path>
                  </a:pathLst>
                </a:custGeom>
                <a:solidFill>
                  <a:srgbClr val="000000"/>
                </a:solidFill>
                <a:ln w="9525" cap="flat">
                  <a:noFill/>
                  <a:prstDash val="solid"/>
                  <a:miter/>
                </a:ln>
              </p:spPr>
              <p:txBody>
                <a:bodyPr rtlCol="0" anchor="ctr"/>
                <a:lstStyle/>
                <a:p>
                  <a:endParaRPr lang="en-CA"/>
                </a:p>
              </p:txBody>
            </p:sp>
            <p:sp>
              <p:nvSpPr>
                <p:cNvPr id="181" name="Freeform: Shape 180">
                  <a:extLst>
                    <a:ext uri="{FF2B5EF4-FFF2-40B4-BE49-F238E27FC236}">
                      <a16:creationId xmlns:a16="http://schemas.microsoft.com/office/drawing/2014/main" id="{7926B64C-DF9A-451A-9531-A0C59A64A42E}"/>
                    </a:ext>
                  </a:extLst>
                </p:cNvPr>
                <p:cNvSpPr/>
                <p:nvPr/>
              </p:nvSpPr>
              <p:spPr>
                <a:xfrm>
                  <a:off x="2691474" y="2343033"/>
                  <a:ext cx="38955" cy="61279"/>
                </a:xfrm>
                <a:custGeom>
                  <a:avLst/>
                  <a:gdLst>
                    <a:gd name="connsiteX0" fmla="*/ 19486 w 38955"/>
                    <a:gd name="connsiteY0" fmla="*/ 141 h 61279"/>
                    <a:gd name="connsiteX1" fmla="*/ 33141 w 38955"/>
                    <a:gd name="connsiteY1" fmla="*/ 6355 h 61279"/>
                    <a:gd name="connsiteX2" fmla="*/ 38983 w 38955"/>
                    <a:gd name="connsiteY2" fmla="*/ 30800 h 61279"/>
                    <a:gd name="connsiteX3" fmla="*/ 33067 w 38955"/>
                    <a:gd name="connsiteY3" fmla="*/ 55245 h 61279"/>
                    <a:gd name="connsiteX4" fmla="*/ 19486 w 38955"/>
                    <a:gd name="connsiteY4" fmla="*/ 61421 h 61279"/>
                    <a:gd name="connsiteX5" fmla="*/ 5385 w 38955"/>
                    <a:gd name="connsiteY5" fmla="*/ 54687 h 61279"/>
                    <a:gd name="connsiteX6" fmla="*/ 27 w 38955"/>
                    <a:gd name="connsiteY6" fmla="*/ 30651 h 61279"/>
                    <a:gd name="connsiteX7" fmla="*/ 5906 w 38955"/>
                    <a:gd name="connsiteY7" fmla="*/ 6280 h 61279"/>
                    <a:gd name="connsiteX8" fmla="*/ 19486 w 38955"/>
                    <a:gd name="connsiteY8" fmla="*/ 141 h 61279"/>
                    <a:gd name="connsiteX9" fmla="*/ 19486 w 38955"/>
                    <a:gd name="connsiteY9" fmla="*/ 9666 h 61279"/>
                    <a:gd name="connsiteX10" fmla="*/ 15766 w 38955"/>
                    <a:gd name="connsiteY10" fmla="*/ 11006 h 61279"/>
                    <a:gd name="connsiteX11" fmla="*/ 13236 w 38955"/>
                    <a:gd name="connsiteY11" fmla="*/ 15768 h 61279"/>
                    <a:gd name="connsiteX12" fmla="*/ 12045 w 38955"/>
                    <a:gd name="connsiteY12" fmla="*/ 30800 h 61279"/>
                    <a:gd name="connsiteX13" fmla="*/ 13124 w 38955"/>
                    <a:gd name="connsiteY13" fmla="*/ 45311 h 61279"/>
                    <a:gd name="connsiteX14" fmla="*/ 15803 w 38955"/>
                    <a:gd name="connsiteY14" fmla="*/ 50557 h 61279"/>
                    <a:gd name="connsiteX15" fmla="*/ 19486 w 38955"/>
                    <a:gd name="connsiteY15" fmla="*/ 51859 h 61279"/>
                    <a:gd name="connsiteX16" fmla="*/ 23207 w 38955"/>
                    <a:gd name="connsiteY16" fmla="*/ 50520 h 61279"/>
                    <a:gd name="connsiteX17" fmla="*/ 25774 w 38955"/>
                    <a:gd name="connsiteY17" fmla="*/ 45757 h 61279"/>
                    <a:gd name="connsiteX18" fmla="*/ 26928 w 38955"/>
                    <a:gd name="connsiteY18" fmla="*/ 30800 h 61279"/>
                    <a:gd name="connsiteX19" fmla="*/ 25886 w 38955"/>
                    <a:gd name="connsiteY19" fmla="*/ 16289 h 61279"/>
                    <a:gd name="connsiteX20" fmla="*/ 23207 w 38955"/>
                    <a:gd name="connsiteY20" fmla="*/ 11006 h 61279"/>
                    <a:gd name="connsiteX21" fmla="*/ 19486 w 38955"/>
                    <a:gd name="connsiteY21" fmla="*/ 9666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141"/>
                      </a:moveTo>
                      <a:cubicBezTo>
                        <a:pt x="25291" y="141"/>
                        <a:pt x="29867" y="2225"/>
                        <a:pt x="33141" y="6355"/>
                      </a:cubicBezTo>
                      <a:cubicBezTo>
                        <a:pt x="37011" y="11266"/>
                        <a:pt x="38983" y="19415"/>
                        <a:pt x="38983" y="30800"/>
                      </a:cubicBezTo>
                      <a:cubicBezTo>
                        <a:pt x="38983" y="42148"/>
                        <a:pt x="37011" y="50296"/>
                        <a:pt x="33067" y="55245"/>
                      </a:cubicBezTo>
                      <a:cubicBezTo>
                        <a:pt x="29830" y="59338"/>
                        <a:pt x="25291" y="61421"/>
                        <a:pt x="19486" y="61421"/>
                      </a:cubicBezTo>
                      <a:cubicBezTo>
                        <a:pt x="13645" y="61421"/>
                        <a:pt x="8957" y="59152"/>
                        <a:pt x="5385" y="54687"/>
                      </a:cubicBezTo>
                      <a:cubicBezTo>
                        <a:pt x="1813" y="50185"/>
                        <a:pt x="27" y="42185"/>
                        <a:pt x="27" y="30651"/>
                      </a:cubicBezTo>
                      <a:cubicBezTo>
                        <a:pt x="27" y="19377"/>
                        <a:pt x="1962" y="11229"/>
                        <a:pt x="5906" y="6280"/>
                      </a:cubicBezTo>
                      <a:cubicBezTo>
                        <a:pt x="9143" y="2188"/>
                        <a:pt x="13682" y="141"/>
                        <a:pt x="19486" y="141"/>
                      </a:cubicBezTo>
                      <a:moveTo>
                        <a:pt x="19486" y="9666"/>
                      </a:moveTo>
                      <a:cubicBezTo>
                        <a:pt x="18110" y="9666"/>
                        <a:pt x="16845" y="10113"/>
                        <a:pt x="15766" y="11006"/>
                      </a:cubicBezTo>
                      <a:cubicBezTo>
                        <a:pt x="14687" y="11899"/>
                        <a:pt x="13831" y="13461"/>
                        <a:pt x="13236" y="15768"/>
                      </a:cubicBezTo>
                      <a:cubicBezTo>
                        <a:pt x="12454" y="18745"/>
                        <a:pt x="12045" y="23768"/>
                        <a:pt x="12045" y="30800"/>
                      </a:cubicBezTo>
                      <a:cubicBezTo>
                        <a:pt x="12045" y="37832"/>
                        <a:pt x="12417" y="42669"/>
                        <a:pt x="13124" y="45311"/>
                      </a:cubicBezTo>
                      <a:cubicBezTo>
                        <a:pt x="13831" y="47915"/>
                        <a:pt x="14724" y="49701"/>
                        <a:pt x="15803" y="50557"/>
                      </a:cubicBezTo>
                      <a:cubicBezTo>
                        <a:pt x="16882" y="51413"/>
                        <a:pt x="18110" y="51859"/>
                        <a:pt x="19486" y="51859"/>
                      </a:cubicBezTo>
                      <a:cubicBezTo>
                        <a:pt x="20900" y="51859"/>
                        <a:pt x="22128" y="51413"/>
                        <a:pt x="23207" y="50520"/>
                      </a:cubicBezTo>
                      <a:cubicBezTo>
                        <a:pt x="24323" y="49664"/>
                        <a:pt x="25142" y="48064"/>
                        <a:pt x="25774" y="45757"/>
                      </a:cubicBezTo>
                      <a:cubicBezTo>
                        <a:pt x="26556" y="42818"/>
                        <a:pt x="26928" y="37832"/>
                        <a:pt x="26928" y="30800"/>
                      </a:cubicBezTo>
                      <a:cubicBezTo>
                        <a:pt x="26928" y="23768"/>
                        <a:pt x="26593" y="18931"/>
                        <a:pt x="25886" y="16289"/>
                      </a:cubicBezTo>
                      <a:cubicBezTo>
                        <a:pt x="25179" y="13647"/>
                        <a:pt x="24286" y="11899"/>
                        <a:pt x="23207" y="11006"/>
                      </a:cubicBezTo>
                      <a:cubicBezTo>
                        <a:pt x="22128" y="10113"/>
                        <a:pt x="20900" y="9666"/>
                        <a:pt x="19486" y="9666"/>
                      </a:cubicBezTo>
                      <a:close/>
                    </a:path>
                  </a:pathLst>
                </a:custGeom>
                <a:solidFill>
                  <a:srgbClr val="000000"/>
                </a:solidFill>
                <a:ln w="9525" cap="flat">
                  <a:noFill/>
                  <a:prstDash val="solid"/>
                  <a:miter/>
                </a:ln>
              </p:spPr>
              <p:txBody>
                <a:bodyPr rtlCol="0" anchor="ctr"/>
                <a:lstStyle/>
                <a:p>
                  <a:endParaRPr lang="en-CA"/>
                </a:p>
              </p:txBody>
            </p:sp>
          </p:grpSp>
          <p:grpSp>
            <p:nvGrpSpPr>
              <p:cNvPr id="182" name="Graphic 5">
                <a:extLst>
                  <a:ext uri="{FF2B5EF4-FFF2-40B4-BE49-F238E27FC236}">
                    <a16:creationId xmlns:a16="http://schemas.microsoft.com/office/drawing/2014/main" id="{05BF401E-5A86-4981-8E04-8F214A515B20}"/>
                  </a:ext>
                </a:extLst>
              </p:cNvPr>
              <p:cNvGrpSpPr/>
              <p:nvPr/>
            </p:nvGrpSpPr>
            <p:grpSpPr>
              <a:xfrm>
                <a:off x="2624658" y="2021012"/>
                <a:ext cx="105697" cy="60238"/>
                <a:chOff x="2624658" y="2021012"/>
                <a:chExt cx="105697" cy="60238"/>
              </a:xfrm>
            </p:grpSpPr>
            <p:sp>
              <p:nvSpPr>
                <p:cNvPr id="183" name="Freeform: Shape 182">
                  <a:extLst>
                    <a:ext uri="{FF2B5EF4-FFF2-40B4-BE49-F238E27FC236}">
                      <a16:creationId xmlns:a16="http://schemas.microsoft.com/office/drawing/2014/main" id="{8E6BC47B-53A9-485C-AFF0-CDF0EAF1D7C3}"/>
                    </a:ext>
                  </a:extLst>
                </p:cNvPr>
                <p:cNvSpPr/>
                <p:nvPr/>
              </p:nvSpPr>
              <p:spPr>
                <a:xfrm>
                  <a:off x="2624658" y="2021012"/>
                  <a:ext cx="26379" cy="60238"/>
                </a:xfrm>
                <a:custGeom>
                  <a:avLst/>
                  <a:gdLst>
                    <a:gd name="connsiteX0" fmla="*/ 26400 w 26379"/>
                    <a:gd name="connsiteY0" fmla="*/ 60346 h 60238"/>
                    <a:gd name="connsiteX1" fmla="*/ 14903 w 26379"/>
                    <a:gd name="connsiteY1" fmla="*/ 60346 h 60238"/>
                    <a:gd name="connsiteX2" fmla="*/ 14903 w 26379"/>
                    <a:gd name="connsiteY2" fmla="*/ 17000 h 60238"/>
                    <a:gd name="connsiteX3" fmla="*/ 20 w 26379"/>
                    <a:gd name="connsiteY3" fmla="*/ 25706 h 60238"/>
                    <a:gd name="connsiteX4" fmla="*/ 20 w 26379"/>
                    <a:gd name="connsiteY4" fmla="*/ 15288 h 60238"/>
                    <a:gd name="connsiteX5" fmla="*/ 9805 w 26379"/>
                    <a:gd name="connsiteY5" fmla="*/ 9707 h 60238"/>
                    <a:gd name="connsiteX6" fmla="*/ 17061 w 26379"/>
                    <a:gd name="connsiteY6" fmla="*/ 108 h 60238"/>
                    <a:gd name="connsiteX7" fmla="*/ 26400 w 26379"/>
                    <a:gd name="connsiteY7" fmla="*/ 108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46"/>
                      </a:moveTo>
                      <a:lnTo>
                        <a:pt x="14903" y="60346"/>
                      </a:lnTo>
                      <a:lnTo>
                        <a:pt x="14903" y="17000"/>
                      </a:lnTo>
                      <a:cubicBezTo>
                        <a:pt x="10698" y="20943"/>
                        <a:pt x="5713" y="23846"/>
                        <a:pt x="20" y="25706"/>
                      </a:cubicBezTo>
                      <a:lnTo>
                        <a:pt x="20" y="15288"/>
                      </a:lnTo>
                      <a:cubicBezTo>
                        <a:pt x="3034" y="14283"/>
                        <a:pt x="6271" y="12423"/>
                        <a:pt x="9805" y="9707"/>
                      </a:cubicBezTo>
                      <a:cubicBezTo>
                        <a:pt x="13340" y="6954"/>
                        <a:pt x="15758" y="3754"/>
                        <a:pt x="17061" y="108"/>
                      </a:cubicBezTo>
                      <a:lnTo>
                        <a:pt x="26400" y="108"/>
                      </a:lnTo>
                      <a:close/>
                    </a:path>
                  </a:pathLst>
                </a:custGeom>
                <a:solidFill>
                  <a:srgbClr val="000000"/>
                </a:solidFill>
                <a:ln w="9525" cap="flat">
                  <a:noFill/>
                  <a:prstDash val="solid"/>
                  <a:miter/>
                </a:ln>
              </p:spPr>
              <p:txBody>
                <a:bodyPr rtlCol="0" anchor="ctr"/>
                <a:lstStyle/>
                <a:p>
                  <a:endParaRPr lang="en-CA"/>
                </a:p>
              </p:txBody>
            </p:sp>
            <p:sp>
              <p:nvSpPr>
                <p:cNvPr id="184" name="Freeform: Shape 183">
                  <a:extLst>
                    <a:ext uri="{FF2B5EF4-FFF2-40B4-BE49-F238E27FC236}">
                      <a16:creationId xmlns:a16="http://schemas.microsoft.com/office/drawing/2014/main" id="{2EAC375A-8BF0-4051-89CA-D328E7C052C9}"/>
                    </a:ext>
                  </a:extLst>
                </p:cNvPr>
                <p:cNvSpPr/>
                <p:nvPr/>
              </p:nvSpPr>
              <p:spPr>
                <a:xfrm>
                  <a:off x="2670679" y="2069753"/>
                  <a:ext cx="11496" cy="11496"/>
                </a:xfrm>
                <a:custGeom>
                  <a:avLst/>
                  <a:gdLst>
                    <a:gd name="connsiteX0" fmla="*/ 25 w 11496"/>
                    <a:gd name="connsiteY0" fmla="*/ 11604 h 11496"/>
                    <a:gd name="connsiteX1" fmla="*/ 25 w 11496"/>
                    <a:gd name="connsiteY1" fmla="*/ 108 h 11496"/>
                    <a:gd name="connsiteX2" fmla="*/ 11522 w 11496"/>
                    <a:gd name="connsiteY2" fmla="*/ 108 h 11496"/>
                    <a:gd name="connsiteX3" fmla="*/ 11522 w 11496"/>
                    <a:gd name="connsiteY3" fmla="*/ 1160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04"/>
                      </a:moveTo>
                      <a:lnTo>
                        <a:pt x="25" y="108"/>
                      </a:lnTo>
                      <a:lnTo>
                        <a:pt x="11522" y="108"/>
                      </a:lnTo>
                      <a:lnTo>
                        <a:pt x="11522" y="11604"/>
                      </a:lnTo>
                      <a:close/>
                    </a:path>
                  </a:pathLst>
                </a:custGeom>
                <a:solidFill>
                  <a:srgbClr val="000000"/>
                </a:solidFill>
                <a:ln w="9525" cap="flat">
                  <a:noFill/>
                  <a:prstDash val="solid"/>
                  <a:miter/>
                </a:ln>
              </p:spPr>
              <p:txBody>
                <a:bodyPr rtlCol="0" anchor="ctr"/>
                <a:lstStyle/>
                <a:p>
                  <a:endParaRPr lang="en-CA"/>
                </a:p>
              </p:txBody>
            </p:sp>
            <p:sp>
              <p:nvSpPr>
                <p:cNvPr id="185" name="Freeform: Shape 184">
                  <a:extLst>
                    <a:ext uri="{FF2B5EF4-FFF2-40B4-BE49-F238E27FC236}">
                      <a16:creationId xmlns:a16="http://schemas.microsoft.com/office/drawing/2014/main" id="{345ED1AC-FE5C-48D8-AEA3-A570D0370755}"/>
                    </a:ext>
                  </a:extLst>
                </p:cNvPr>
                <p:cNvSpPr/>
                <p:nvPr/>
              </p:nvSpPr>
              <p:spPr>
                <a:xfrm>
                  <a:off x="2690023" y="2021012"/>
                  <a:ext cx="40332" cy="60238"/>
                </a:xfrm>
                <a:custGeom>
                  <a:avLst/>
                  <a:gdLst>
                    <a:gd name="connsiteX0" fmla="*/ 40360 w 40332"/>
                    <a:gd name="connsiteY0" fmla="*/ 49667 h 60238"/>
                    <a:gd name="connsiteX1" fmla="*/ 40360 w 40332"/>
                    <a:gd name="connsiteY1" fmla="*/ 60346 h 60238"/>
                    <a:gd name="connsiteX2" fmla="*/ 27 w 40332"/>
                    <a:gd name="connsiteY2" fmla="*/ 60346 h 60238"/>
                    <a:gd name="connsiteX3" fmla="*/ 3971 w 40332"/>
                    <a:gd name="connsiteY3" fmla="*/ 48849 h 60238"/>
                    <a:gd name="connsiteX4" fmla="*/ 16882 w 40332"/>
                    <a:gd name="connsiteY4" fmla="*/ 34487 h 60238"/>
                    <a:gd name="connsiteX5" fmla="*/ 26444 w 40332"/>
                    <a:gd name="connsiteY5" fmla="*/ 24664 h 60238"/>
                    <a:gd name="connsiteX6" fmla="*/ 28788 w 40332"/>
                    <a:gd name="connsiteY6" fmla="*/ 17632 h 60238"/>
                    <a:gd name="connsiteX7" fmla="*/ 26742 w 40332"/>
                    <a:gd name="connsiteY7" fmla="*/ 11716 h 60238"/>
                    <a:gd name="connsiteX8" fmla="*/ 21012 w 40332"/>
                    <a:gd name="connsiteY8" fmla="*/ 9633 h 60238"/>
                    <a:gd name="connsiteX9" fmla="*/ 15282 w 40332"/>
                    <a:gd name="connsiteY9" fmla="*/ 11790 h 60238"/>
                    <a:gd name="connsiteX10" fmla="*/ 12826 w 40332"/>
                    <a:gd name="connsiteY10" fmla="*/ 19009 h 60238"/>
                    <a:gd name="connsiteX11" fmla="*/ 1367 w 40332"/>
                    <a:gd name="connsiteY11" fmla="*/ 17855 h 60238"/>
                    <a:gd name="connsiteX12" fmla="*/ 7804 w 40332"/>
                    <a:gd name="connsiteY12" fmla="*/ 4238 h 60238"/>
                    <a:gd name="connsiteX13" fmla="*/ 21310 w 40332"/>
                    <a:gd name="connsiteY13" fmla="*/ 108 h 60238"/>
                    <a:gd name="connsiteX14" fmla="*/ 35262 w 40332"/>
                    <a:gd name="connsiteY14" fmla="*/ 4870 h 60238"/>
                    <a:gd name="connsiteX15" fmla="*/ 40360 w 40332"/>
                    <a:gd name="connsiteY15" fmla="*/ 16813 h 60238"/>
                    <a:gd name="connsiteX16" fmla="*/ 38909 w 40332"/>
                    <a:gd name="connsiteY16" fmla="*/ 24515 h 60238"/>
                    <a:gd name="connsiteX17" fmla="*/ 34295 w 40332"/>
                    <a:gd name="connsiteY17" fmla="*/ 32180 h 60238"/>
                    <a:gd name="connsiteX18" fmla="*/ 26742 w 40332"/>
                    <a:gd name="connsiteY18" fmla="*/ 39845 h 60238"/>
                    <a:gd name="connsiteX19" fmla="*/ 19859 w 40332"/>
                    <a:gd name="connsiteY19" fmla="*/ 46467 h 60238"/>
                    <a:gd name="connsiteX20" fmla="*/ 17515 w 40332"/>
                    <a:gd name="connsiteY20" fmla="*/ 4966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667"/>
                      </a:moveTo>
                      <a:lnTo>
                        <a:pt x="40360" y="60346"/>
                      </a:lnTo>
                      <a:lnTo>
                        <a:pt x="27" y="60346"/>
                      </a:lnTo>
                      <a:cubicBezTo>
                        <a:pt x="474" y="56290"/>
                        <a:pt x="1776" y="52495"/>
                        <a:pt x="3971" y="48849"/>
                      </a:cubicBezTo>
                      <a:cubicBezTo>
                        <a:pt x="6129" y="45240"/>
                        <a:pt x="10445" y="40440"/>
                        <a:pt x="16882" y="34487"/>
                      </a:cubicBezTo>
                      <a:cubicBezTo>
                        <a:pt x="22091" y="29650"/>
                        <a:pt x="25254" y="26376"/>
                        <a:pt x="26444" y="24664"/>
                      </a:cubicBezTo>
                      <a:cubicBezTo>
                        <a:pt x="28007" y="22283"/>
                        <a:pt x="28788" y="19939"/>
                        <a:pt x="28788" y="17632"/>
                      </a:cubicBezTo>
                      <a:cubicBezTo>
                        <a:pt x="28788" y="15065"/>
                        <a:pt x="28119" y="13093"/>
                        <a:pt x="26742" y="11716"/>
                      </a:cubicBezTo>
                      <a:cubicBezTo>
                        <a:pt x="25365" y="10339"/>
                        <a:pt x="23468" y="9633"/>
                        <a:pt x="21012" y="9633"/>
                      </a:cubicBezTo>
                      <a:cubicBezTo>
                        <a:pt x="18631" y="9633"/>
                        <a:pt x="16733" y="10377"/>
                        <a:pt x="15282" y="11790"/>
                      </a:cubicBezTo>
                      <a:cubicBezTo>
                        <a:pt x="13868" y="13242"/>
                        <a:pt x="13050" y="15660"/>
                        <a:pt x="12826" y="19009"/>
                      </a:cubicBezTo>
                      <a:lnTo>
                        <a:pt x="1367" y="17855"/>
                      </a:lnTo>
                      <a:cubicBezTo>
                        <a:pt x="2074" y="11530"/>
                        <a:pt x="4194" y="6991"/>
                        <a:pt x="7804" y="4238"/>
                      </a:cubicBezTo>
                      <a:cubicBezTo>
                        <a:pt x="11413" y="1484"/>
                        <a:pt x="15915" y="108"/>
                        <a:pt x="21310" y="108"/>
                      </a:cubicBezTo>
                      <a:cubicBezTo>
                        <a:pt x="27226" y="108"/>
                        <a:pt x="31876" y="1707"/>
                        <a:pt x="35262" y="4870"/>
                      </a:cubicBezTo>
                      <a:cubicBezTo>
                        <a:pt x="38648" y="8070"/>
                        <a:pt x="40360" y="12051"/>
                        <a:pt x="40360" y="16813"/>
                      </a:cubicBezTo>
                      <a:cubicBezTo>
                        <a:pt x="40360" y="19492"/>
                        <a:pt x="39876" y="22060"/>
                        <a:pt x="38909" y="24515"/>
                      </a:cubicBezTo>
                      <a:cubicBezTo>
                        <a:pt x="37941" y="26971"/>
                        <a:pt x="36379" y="29501"/>
                        <a:pt x="34295" y="32180"/>
                      </a:cubicBezTo>
                      <a:cubicBezTo>
                        <a:pt x="32881" y="33966"/>
                        <a:pt x="30388" y="36496"/>
                        <a:pt x="26742" y="39845"/>
                      </a:cubicBezTo>
                      <a:cubicBezTo>
                        <a:pt x="23133" y="43156"/>
                        <a:pt x="20826" y="45389"/>
                        <a:pt x="19859" y="46467"/>
                      </a:cubicBezTo>
                      <a:cubicBezTo>
                        <a:pt x="18891" y="47546"/>
                        <a:pt x="18110" y="48625"/>
                        <a:pt x="17515" y="49667"/>
                      </a:cubicBezTo>
                      <a:close/>
                    </a:path>
                  </a:pathLst>
                </a:custGeom>
                <a:solidFill>
                  <a:srgbClr val="000000"/>
                </a:solidFill>
                <a:ln w="9525" cap="flat">
                  <a:noFill/>
                  <a:prstDash val="solid"/>
                  <a:miter/>
                </a:ln>
              </p:spPr>
              <p:txBody>
                <a:bodyPr rtlCol="0" anchor="ctr"/>
                <a:lstStyle/>
                <a:p>
                  <a:endParaRPr lang="en-CA"/>
                </a:p>
              </p:txBody>
            </p:sp>
          </p:grpSp>
          <p:grpSp>
            <p:nvGrpSpPr>
              <p:cNvPr id="186" name="Graphic 5">
                <a:extLst>
                  <a:ext uri="{FF2B5EF4-FFF2-40B4-BE49-F238E27FC236}">
                    <a16:creationId xmlns:a16="http://schemas.microsoft.com/office/drawing/2014/main" id="{901875AB-51E0-488D-9AF3-1D62D0EA3BD4}"/>
                  </a:ext>
                </a:extLst>
              </p:cNvPr>
              <p:cNvGrpSpPr/>
              <p:nvPr/>
            </p:nvGrpSpPr>
            <p:grpSpPr>
              <a:xfrm>
                <a:off x="2624658" y="1699021"/>
                <a:ext cx="107966" cy="60238"/>
                <a:chOff x="2624658" y="1699021"/>
                <a:chExt cx="107966" cy="60238"/>
              </a:xfrm>
            </p:grpSpPr>
            <p:sp>
              <p:nvSpPr>
                <p:cNvPr id="187" name="Freeform: Shape 186">
                  <a:extLst>
                    <a:ext uri="{FF2B5EF4-FFF2-40B4-BE49-F238E27FC236}">
                      <a16:creationId xmlns:a16="http://schemas.microsoft.com/office/drawing/2014/main" id="{7626E535-9E8D-4983-BAC3-D7D323391A7B}"/>
                    </a:ext>
                  </a:extLst>
                </p:cNvPr>
                <p:cNvSpPr/>
                <p:nvPr/>
              </p:nvSpPr>
              <p:spPr>
                <a:xfrm>
                  <a:off x="2624658" y="1699021"/>
                  <a:ext cx="26379" cy="60238"/>
                </a:xfrm>
                <a:custGeom>
                  <a:avLst/>
                  <a:gdLst>
                    <a:gd name="connsiteX0" fmla="*/ 26400 w 26379"/>
                    <a:gd name="connsiteY0" fmla="*/ 60312 h 60238"/>
                    <a:gd name="connsiteX1" fmla="*/ 14903 w 26379"/>
                    <a:gd name="connsiteY1" fmla="*/ 60312 h 60238"/>
                    <a:gd name="connsiteX2" fmla="*/ 14903 w 26379"/>
                    <a:gd name="connsiteY2" fmla="*/ 16966 h 60238"/>
                    <a:gd name="connsiteX3" fmla="*/ 20 w 26379"/>
                    <a:gd name="connsiteY3" fmla="*/ 25672 h 60238"/>
                    <a:gd name="connsiteX4" fmla="*/ 20 w 26379"/>
                    <a:gd name="connsiteY4" fmla="*/ 15254 h 60238"/>
                    <a:gd name="connsiteX5" fmla="*/ 9805 w 26379"/>
                    <a:gd name="connsiteY5" fmla="*/ 9673 h 60238"/>
                    <a:gd name="connsiteX6" fmla="*/ 17061 w 26379"/>
                    <a:gd name="connsiteY6" fmla="*/ 74 h 60238"/>
                    <a:gd name="connsiteX7" fmla="*/ 26400 w 26379"/>
                    <a:gd name="connsiteY7" fmla="*/ 7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12"/>
                      </a:moveTo>
                      <a:lnTo>
                        <a:pt x="14903" y="60312"/>
                      </a:lnTo>
                      <a:lnTo>
                        <a:pt x="14903" y="16966"/>
                      </a:lnTo>
                      <a:cubicBezTo>
                        <a:pt x="10698" y="20910"/>
                        <a:pt x="5713" y="23812"/>
                        <a:pt x="20" y="25672"/>
                      </a:cubicBezTo>
                      <a:lnTo>
                        <a:pt x="20" y="15254"/>
                      </a:lnTo>
                      <a:cubicBezTo>
                        <a:pt x="3034" y="14250"/>
                        <a:pt x="6271" y="12389"/>
                        <a:pt x="9805" y="9673"/>
                      </a:cubicBezTo>
                      <a:cubicBezTo>
                        <a:pt x="13340" y="6920"/>
                        <a:pt x="15758" y="3720"/>
                        <a:pt x="17061" y="74"/>
                      </a:cubicBezTo>
                      <a:lnTo>
                        <a:pt x="26400" y="74"/>
                      </a:lnTo>
                      <a:close/>
                    </a:path>
                  </a:pathLst>
                </a:custGeom>
                <a:solidFill>
                  <a:srgbClr val="000000"/>
                </a:solidFill>
                <a:ln w="9525" cap="flat">
                  <a:noFill/>
                  <a:prstDash val="solid"/>
                  <a:miter/>
                </a:ln>
              </p:spPr>
              <p:txBody>
                <a:bodyPr rtlCol="0" anchor="ctr"/>
                <a:lstStyle/>
                <a:p>
                  <a:endParaRPr lang="en-CA"/>
                </a:p>
              </p:txBody>
            </p:sp>
            <p:sp>
              <p:nvSpPr>
                <p:cNvPr id="188" name="Freeform: Shape 187">
                  <a:extLst>
                    <a:ext uri="{FF2B5EF4-FFF2-40B4-BE49-F238E27FC236}">
                      <a16:creationId xmlns:a16="http://schemas.microsoft.com/office/drawing/2014/main" id="{7B602CD8-156F-4C0C-8092-7F6E11842B79}"/>
                    </a:ext>
                  </a:extLst>
                </p:cNvPr>
                <p:cNvSpPr/>
                <p:nvPr/>
              </p:nvSpPr>
              <p:spPr>
                <a:xfrm>
                  <a:off x="2670679" y="1747762"/>
                  <a:ext cx="11496" cy="11496"/>
                </a:xfrm>
                <a:custGeom>
                  <a:avLst/>
                  <a:gdLst>
                    <a:gd name="connsiteX0" fmla="*/ 25 w 11496"/>
                    <a:gd name="connsiteY0" fmla="*/ 11571 h 11496"/>
                    <a:gd name="connsiteX1" fmla="*/ 25 w 11496"/>
                    <a:gd name="connsiteY1" fmla="*/ 74 h 11496"/>
                    <a:gd name="connsiteX2" fmla="*/ 11522 w 11496"/>
                    <a:gd name="connsiteY2" fmla="*/ 74 h 11496"/>
                    <a:gd name="connsiteX3" fmla="*/ 11522 w 11496"/>
                    <a:gd name="connsiteY3" fmla="*/ 11571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71"/>
                      </a:moveTo>
                      <a:lnTo>
                        <a:pt x="25" y="74"/>
                      </a:lnTo>
                      <a:lnTo>
                        <a:pt x="11522" y="74"/>
                      </a:lnTo>
                      <a:lnTo>
                        <a:pt x="11522" y="11571"/>
                      </a:lnTo>
                      <a:close/>
                    </a:path>
                  </a:pathLst>
                </a:custGeom>
                <a:solidFill>
                  <a:srgbClr val="000000"/>
                </a:solidFill>
                <a:ln w="9525" cap="flat">
                  <a:noFill/>
                  <a:prstDash val="solid"/>
                  <a:miter/>
                </a:ln>
              </p:spPr>
              <p:txBody>
                <a:bodyPr rtlCol="0" anchor="ctr"/>
                <a:lstStyle/>
                <a:p>
                  <a:endParaRPr lang="en-CA"/>
                </a:p>
              </p:txBody>
            </p:sp>
            <p:sp>
              <p:nvSpPr>
                <p:cNvPr id="189" name="Freeform: Shape 188">
                  <a:extLst>
                    <a:ext uri="{FF2B5EF4-FFF2-40B4-BE49-F238E27FC236}">
                      <a16:creationId xmlns:a16="http://schemas.microsoft.com/office/drawing/2014/main" id="{CE2CE620-7047-40DC-B669-A9D4850B8953}"/>
                    </a:ext>
                  </a:extLst>
                </p:cNvPr>
                <p:cNvSpPr/>
                <p:nvPr/>
              </p:nvSpPr>
              <p:spPr>
                <a:xfrm>
                  <a:off x="2689502" y="1699021"/>
                  <a:ext cx="43122" cy="60238"/>
                </a:xfrm>
                <a:custGeom>
                  <a:avLst/>
                  <a:gdLst>
                    <a:gd name="connsiteX0" fmla="*/ 24584 w 43122"/>
                    <a:gd name="connsiteY0" fmla="*/ 60312 h 60238"/>
                    <a:gd name="connsiteX1" fmla="*/ 24584 w 43122"/>
                    <a:gd name="connsiteY1" fmla="*/ 48257 h 60238"/>
                    <a:gd name="connsiteX2" fmla="*/ 27 w 43122"/>
                    <a:gd name="connsiteY2" fmla="*/ 48257 h 60238"/>
                    <a:gd name="connsiteX3" fmla="*/ 27 w 43122"/>
                    <a:gd name="connsiteY3" fmla="*/ 38174 h 60238"/>
                    <a:gd name="connsiteX4" fmla="*/ 26035 w 43122"/>
                    <a:gd name="connsiteY4" fmla="*/ 74 h 60238"/>
                    <a:gd name="connsiteX5" fmla="*/ 35709 w 43122"/>
                    <a:gd name="connsiteY5" fmla="*/ 74 h 60238"/>
                    <a:gd name="connsiteX6" fmla="*/ 35709 w 43122"/>
                    <a:gd name="connsiteY6" fmla="*/ 38137 h 60238"/>
                    <a:gd name="connsiteX7" fmla="*/ 43150 w 43122"/>
                    <a:gd name="connsiteY7" fmla="*/ 38137 h 60238"/>
                    <a:gd name="connsiteX8" fmla="*/ 43150 w 43122"/>
                    <a:gd name="connsiteY8" fmla="*/ 48257 h 60238"/>
                    <a:gd name="connsiteX9" fmla="*/ 35709 w 43122"/>
                    <a:gd name="connsiteY9" fmla="*/ 48257 h 60238"/>
                    <a:gd name="connsiteX10" fmla="*/ 35709 w 43122"/>
                    <a:gd name="connsiteY10" fmla="*/ 60312 h 60238"/>
                    <a:gd name="connsiteX11" fmla="*/ 24584 w 43122"/>
                    <a:gd name="connsiteY11" fmla="*/ 60312 h 60238"/>
                    <a:gd name="connsiteX12" fmla="*/ 24584 w 43122"/>
                    <a:gd name="connsiteY12" fmla="*/ 38137 h 60238"/>
                    <a:gd name="connsiteX13" fmla="*/ 24584 w 43122"/>
                    <a:gd name="connsiteY13" fmla="*/ 17635 h 60238"/>
                    <a:gd name="connsiteX14" fmla="*/ 10780 w 43122"/>
                    <a:gd name="connsiteY14" fmla="*/ 381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312"/>
                      </a:moveTo>
                      <a:lnTo>
                        <a:pt x="24584" y="48257"/>
                      </a:lnTo>
                      <a:lnTo>
                        <a:pt x="27" y="48257"/>
                      </a:lnTo>
                      <a:lnTo>
                        <a:pt x="27" y="38174"/>
                      </a:lnTo>
                      <a:lnTo>
                        <a:pt x="26035" y="74"/>
                      </a:lnTo>
                      <a:lnTo>
                        <a:pt x="35709" y="74"/>
                      </a:lnTo>
                      <a:lnTo>
                        <a:pt x="35709" y="38137"/>
                      </a:lnTo>
                      <a:lnTo>
                        <a:pt x="43150" y="38137"/>
                      </a:lnTo>
                      <a:lnTo>
                        <a:pt x="43150" y="48257"/>
                      </a:lnTo>
                      <a:lnTo>
                        <a:pt x="35709" y="48257"/>
                      </a:lnTo>
                      <a:lnTo>
                        <a:pt x="35709" y="60312"/>
                      </a:lnTo>
                      <a:lnTo>
                        <a:pt x="24584" y="60312"/>
                      </a:lnTo>
                      <a:moveTo>
                        <a:pt x="24584" y="38137"/>
                      </a:moveTo>
                      <a:lnTo>
                        <a:pt x="24584" y="17635"/>
                      </a:lnTo>
                      <a:lnTo>
                        <a:pt x="10780" y="38137"/>
                      </a:lnTo>
                      <a:close/>
                    </a:path>
                  </a:pathLst>
                </a:custGeom>
                <a:solidFill>
                  <a:srgbClr val="000000"/>
                </a:solidFill>
                <a:ln w="9525" cap="flat">
                  <a:noFill/>
                  <a:prstDash val="solid"/>
                  <a:miter/>
                </a:ln>
              </p:spPr>
              <p:txBody>
                <a:bodyPr rtlCol="0" anchor="ctr"/>
                <a:lstStyle/>
                <a:p>
                  <a:endParaRPr lang="en-CA"/>
                </a:p>
              </p:txBody>
            </p:sp>
          </p:grpSp>
          <p:grpSp>
            <p:nvGrpSpPr>
              <p:cNvPr id="190" name="Graphic 5">
                <a:extLst>
                  <a:ext uri="{FF2B5EF4-FFF2-40B4-BE49-F238E27FC236}">
                    <a16:creationId xmlns:a16="http://schemas.microsoft.com/office/drawing/2014/main" id="{FE6861B3-DB5D-47B1-BE3D-5F8951D9C76A}"/>
                  </a:ext>
                </a:extLst>
              </p:cNvPr>
              <p:cNvGrpSpPr/>
              <p:nvPr/>
            </p:nvGrpSpPr>
            <p:grpSpPr>
              <a:xfrm>
                <a:off x="2624658" y="1376994"/>
                <a:ext cx="106924" cy="61279"/>
                <a:chOff x="2624658" y="1376994"/>
                <a:chExt cx="106924" cy="61279"/>
              </a:xfrm>
            </p:grpSpPr>
            <p:sp>
              <p:nvSpPr>
                <p:cNvPr id="191" name="Freeform: Shape 190">
                  <a:extLst>
                    <a:ext uri="{FF2B5EF4-FFF2-40B4-BE49-F238E27FC236}">
                      <a16:creationId xmlns:a16="http://schemas.microsoft.com/office/drawing/2014/main" id="{4D55A259-4266-4567-9993-710B1A924912}"/>
                    </a:ext>
                  </a:extLst>
                </p:cNvPr>
                <p:cNvSpPr/>
                <p:nvPr/>
              </p:nvSpPr>
              <p:spPr>
                <a:xfrm>
                  <a:off x="2624658" y="1376994"/>
                  <a:ext cx="26379" cy="60238"/>
                </a:xfrm>
                <a:custGeom>
                  <a:avLst/>
                  <a:gdLst>
                    <a:gd name="connsiteX0" fmla="*/ 26400 w 26379"/>
                    <a:gd name="connsiteY0" fmla="*/ 60278 h 60238"/>
                    <a:gd name="connsiteX1" fmla="*/ 14903 w 26379"/>
                    <a:gd name="connsiteY1" fmla="*/ 60278 h 60238"/>
                    <a:gd name="connsiteX2" fmla="*/ 14903 w 26379"/>
                    <a:gd name="connsiteY2" fmla="*/ 16932 h 60238"/>
                    <a:gd name="connsiteX3" fmla="*/ 20 w 26379"/>
                    <a:gd name="connsiteY3" fmla="*/ 25638 h 60238"/>
                    <a:gd name="connsiteX4" fmla="*/ 20 w 26379"/>
                    <a:gd name="connsiteY4" fmla="*/ 15220 h 60238"/>
                    <a:gd name="connsiteX5" fmla="*/ 9805 w 26379"/>
                    <a:gd name="connsiteY5" fmla="*/ 9639 h 60238"/>
                    <a:gd name="connsiteX6" fmla="*/ 17061 w 26379"/>
                    <a:gd name="connsiteY6" fmla="*/ 40 h 60238"/>
                    <a:gd name="connsiteX7" fmla="*/ 26400 w 26379"/>
                    <a:gd name="connsiteY7" fmla="*/ 4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278"/>
                      </a:moveTo>
                      <a:lnTo>
                        <a:pt x="14903" y="60278"/>
                      </a:lnTo>
                      <a:lnTo>
                        <a:pt x="14903" y="16932"/>
                      </a:lnTo>
                      <a:cubicBezTo>
                        <a:pt x="10698" y="20876"/>
                        <a:pt x="5713" y="23778"/>
                        <a:pt x="20" y="25638"/>
                      </a:cubicBezTo>
                      <a:lnTo>
                        <a:pt x="20" y="15220"/>
                      </a:lnTo>
                      <a:cubicBezTo>
                        <a:pt x="3034" y="14216"/>
                        <a:pt x="6271" y="12355"/>
                        <a:pt x="9805" y="9639"/>
                      </a:cubicBezTo>
                      <a:cubicBezTo>
                        <a:pt x="13340" y="6886"/>
                        <a:pt x="15758" y="3686"/>
                        <a:pt x="17061" y="40"/>
                      </a:cubicBezTo>
                      <a:lnTo>
                        <a:pt x="26400" y="40"/>
                      </a:lnTo>
                      <a:close/>
                    </a:path>
                  </a:pathLst>
                </a:custGeom>
                <a:solidFill>
                  <a:srgbClr val="000000"/>
                </a:solidFill>
                <a:ln w="9525" cap="flat">
                  <a:noFill/>
                  <a:prstDash val="solid"/>
                  <a:miter/>
                </a:ln>
              </p:spPr>
              <p:txBody>
                <a:bodyPr rtlCol="0" anchor="ctr"/>
                <a:lstStyle/>
                <a:p>
                  <a:endParaRPr lang="en-CA"/>
                </a:p>
              </p:txBody>
            </p:sp>
            <p:sp>
              <p:nvSpPr>
                <p:cNvPr id="192" name="Freeform: Shape 191">
                  <a:extLst>
                    <a:ext uri="{FF2B5EF4-FFF2-40B4-BE49-F238E27FC236}">
                      <a16:creationId xmlns:a16="http://schemas.microsoft.com/office/drawing/2014/main" id="{BA25AC93-4A5A-474A-ABC6-C33D1F7529BE}"/>
                    </a:ext>
                  </a:extLst>
                </p:cNvPr>
                <p:cNvSpPr/>
                <p:nvPr/>
              </p:nvSpPr>
              <p:spPr>
                <a:xfrm>
                  <a:off x="2670679" y="1425736"/>
                  <a:ext cx="11496" cy="11496"/>
                </a:xfrm>
                <a:custGeom>
                  <a:avLst/>
                  <a:gdLst>
                    <a:gd name="connsiteX0" fmla="*/ 25 w 11496"/>
                    <a:gd name="connsiteY0" fmla="*/ 11537 h 11496"/>
                    <a:gd name="connsiteX1" fmla="*/ 25 w 11496"/>
                    <a:gd name="connsiteY1" fmla="*/ 40 h 11496"/>
                    <a:gd name="connsiteX2" fmla="*/ 11522 w 11496"/>
                    <a:gd name="connsiteY2" fmla="*/ 40 h 11496"/>
                    <a:gd name="connsiteX3" fmla="*/ 11522 w 11496"/>
                    <a:gd name="connsiteY3" fmla="*/ 11537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37"/>
                      </a:moveTo>
                      <a:lnTo>
                        <a:pt x="25" y="40"/>
                      </a:lnTo>
                      <a:lnTo>
                        <a:pt x="11522" y="40"/>
                      </a:lnTo>
                      <a:lnTo>
                        <a:pt x="11522" y="11537"/>
                      </a:lnTo>
                      <a:close/>
                    </a:path>
                  </a:pathLst>
                </a:custGeom>
                <a:solidFill>
                  <a:srgbClr val="000000"/>
                </a:solidFill>
                <a:ln w="9525" cap="flat">
                  <a:noFill/>
                  <a:prstDash val="solid"/>
                  <a:miter/>
                </a:ln>
              </p:spPr>
              <p:txBody>
                <a:bodyPr rtlCol="0" anchor="ctr"/>
                <a:lstStyle/>
                <a:p>
                  <a:endParaRPr lang="en-CA"/>
                </a:p>
              </p:txBody>
            </p:sp>
            <p:sp>
              <p:nvSpPr>
                <p:cNvPr id="193" name="Freeform: Shape 192">
                  <a:extLst>
                    <a:ext uri="{FF2B5EF4-FFF2-40B4-BE49-F238E27FC236}">
                      <a16:creationId xmlns:a16="http://schemas.microsoft.com/office/drawing/2014/main" id="{F9FE6191-76A2-460C-81F6-5C961FF7A968}"/>
                    </a:ext>
                  </a:extLst>
                </p:cNvPr>
                <p:cNvSpPr/>
                <p:nvPr/>
              </p:nvSpPr>
              <p:spPr>
                <a:xfrm>
                  <a:off x="2691511" y="1376994"/>
                  <a:ext cx="40071" cy="61279"/>
                </a:xfrm>
                <a:custGeom>
                  <a:avLst/>
                  <a:gdLst>
                    <a:gd name="connsiteX0" fmla="*/ 38983 w 40071"/>
                    <a:gd name="connsiteY0" fmla="*/ 14960 h 61279"/>
                    <a:gd name="connsiteX1" fmla="*/ 27858 w 40071"/>
                    <a:gd name="connsiteY1" fmla="*/ 16188 h 61279"/>
                    <a:gd name="connsiteX2" fmla="*/ 25737 w 40071"/>
                    <a:gd name="connsiteY2" fmla="*/ 11128 h 61279"/>
                    <a:gd name="connsiteX3" fmla="*/ 21272 w 40071"/>
                    <a:gd name="connsiteY3" fmla="*/ 9491 h 61279"/>
                    <a:gd name="connsiteX4" fmla="*/ 15096 w 40071"/>
                    <a:gd name="connsiteY4" fmla="*/ 12765 h 61279"/>
                    <a:gd name="connsiteX5" fmla="*/ 11933 w 40071"/>
                    <a:gd name="connsiteY5" fmla="*/ 26383 h 61279"/>
                    <a:gd name="connsiteX6" fmla="*/ 22612 w 40071"/>
                    <a:gd name="connsiteY6" fmla="*/ 21322 h 61279"/>
                    <a:gd name="connsiteX7" fmla="*/ 34965 w 40071"/>
                    <a:gd name="connsiteY7" fmla="*/ 26792 h 61279"/>
                    <a:gd name="connsiteX8" fmla="*/ 40099 w 40071"/>
                    <a:gd name="connsiteY8" fmla="*/ 40968 h 61279"/>
                    <a:gd name="connsiteX9" fmla="*/ 34667 w 40071"/>
                    <a:gd name="connsiteY9" fmla="*/ 55739 h 61279"/>
                    <a:gd name="connsiteX10" fmla="*/ 20789 w 40071"/>
                    <a:gd name="connsiteY10" fmla="*/ 61320 h 61279"/>
                    <a:gd name="connsiteX11" fmla="*/ 5869 w 40071"/>
                    <a:gd name="connsiteY11" fmla="*/ 54251 h 61279"/>
                    <a:gd name="connsiteX12" fmla="*/ 27 w 40071"/>
                    <a:gd name="connsiteY12" fmla="*/ 31108 h 61279"/>
                    <a:gd name="connsiteX13" fmla="*/ 6129 w 40071"/>
                    <a:gd name="connsiteY13" fmla="*/ 7333 h 61279"/>
                    <a:gd name="connsiteX14" fmla="*/ 21942 w 40071"/>
                    <a:gd name="connsiteY14" fmla="*/ 40 h 61279"/>
                    <a:gd name="connsiteX15" fmla="*/ 33253 w 40071"/>
                    <a:gd name="connsiteY15" fmla="*/ 3872 h 61279"/>
                    <a:gd name="connsiteX16" fmla="*/ 38983 w 40071"/>
                    <a:gd name="connsiteY16" fmla="*/ 14960 h 61279"/>
                    <a:gd name="connsiteX17" fmla="*/ 12901 w 40071"/>
                    <a:gd name="connsiteY17" fmla="*/ 40075 h 61279"/>
                    <a:gd name="connsiteX18" fmla="*/ 15505 w 40071"/>
                    <a:gd name="connsiteY18" fmla="*/ 48707 h 61279"/>
                    <a:gd name="connsiteX19" fmla="*/ 21384 w 40071"/>
                    <a:gd name="connsiteY19" fmla="*/ 51758 h 61279"/>
                    <a:gd name="connsiteX20" fmla="*/ 26705 w 40071"/>
                    <a:gd name="connsiteY20" fmla="*/ 49265 h 61279"/>
                    <a:gd name="connsiteX21" fmla="*/ 28825 w 40071"/>
                    <a:gd name="connsiteY21" fmla="*/ 41079 h 61279"/>
                    <a:gd name="connsiteX22" fmla="*/ 26556 w 40071"/>
                    <a:gd name="connsiteY22" fmla="*/ 32522 h 61279"/>
                    <a:gd name="connsiteX23" fmla="*/ 20789 w 40071"/>
                    <a:gd name="connsiteY23" fmla="*/ 29768 h 61279"/>
                    <a:gd name="connsiteX24" fmla="*/ 15208 w 40071"/>
                    <a:gd name="connsiteY24" fmla="*/ 32373 h 61279"/>
                    <a:gd name="connsiteX25" fmla="*/ 12901 w 40071"/>
                    <a:gd name="connsiteY25" fmla="*/ 4007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4960"/>
                      </a:moveTo>
                      <a:lnTo>
                        <a:pt x="27858" y="16188"/>
                      </a:lnTo>
                      <a:cubicBezTo>
                        <a:pt x="27560" y="13918"/>
                        <a:pt x="26854" y="12207"/>
                        <a:pt x="25737" y="11128"/>
                      </a:cubicBezTo>
                      <a:cubicBezTo>
                        <a:pt x="24584" y="10049"/>
                        <a:pt x="23096" y="9491"/>
                        <a:pt x="21272" y="9491"/>
                      </a:cubicBezTo>
                      <a:cubicBezTo>
                        <a:pt x="18817" y="9491"/>
                        <a:pt x="16770" y="10569"/>
                        <a:pt x="15096" y="12765"/>
                      </a:cubicBezTo>
                      <a:cubicBezTo>
                        <a:pt x="13422" y="14960"/>
                        <a:pt x="12380" y="19499"/>
                        <a:pt x="11933" y="26383"/>
                      </a:cubicBezTo>
                      <a:cubicBezTo>
                        <a:pt x="14798" y="22997"/>
                        <a:pt x="18333" y="21322"/>
                        <a:pt x="22612" y="21322"/>
                      </a:cubicBezTo>
                      <a:cubicBezTo>
                        <a:pt x="27412" y="21322"/>
                        <a:pt x="31542" y="23145"/>
                        <a:pt x="34965" y="26792"/>
                      </a:cubicBezTo>
                      <a:cubicBezTo>
                        <a:pt x="38388" y="30438"/>
                        <a:pt x="40099" y="35163"/>
                        <a:pt x="40099" y="40968"/>
                      </a:cubicBezTo>
                      <a:cubicBezTo>
                        <a:pt x="40099" y="47107"/>
                        <a:pt x="38276" y="52018"/>
                        <a:pt x="34667" y="55739"/>
                      </a:cubicBezTo>
                      <a:cubicBezTo>
                        <a:pt x="31095" y="59460"/>
                        <a:pt x="26444" y="61320"/>
                        <a:pt x="20789" y="61320"/>
                      </a:cubicBezTo>
                      <a:cubicBezTo>
                        <a:pt x="14761" y="61320"/>
                        <a:pt x="9775" y="58939"/>
                        <a:pt x="5869" y="54251"/>
                      </a:cubicBezTo>
                      <a:cubicBezTo>
                        <a:pt x="1962" y="49525"/>
                        <a:pt x="27" y="41823"/>
                        <a:pt x="27" y="31108"/>
                      </a:cubicBezTo>
                      <a:cubicBezTo>
                        <a:pt x="27" y="20094"/>
                        <a:pt x="2036" y="12169"/>
                        <a:pt x="6129" y="7333"/>
                      </a:cubicBezTo>
                      <a:cubicBezTo>
                        <a:pt x="10185" y="2458"/>
                        <a:pt x="15468" y="40"/>
                        <a:pt x="21942" y="40"/>
                      </a:cubicBezTo>
                      <a:cubicBezTo>
                        <a:pt x="26519" y="40"/>
                        <a:pt x="30277" y="1305"/>
                        <a:pt x="33253" y="3872"/>
                      </a:cubicBezTo>
                      <a:cubicBezTo>
                        <a:pt x="36267" y="6402"/>
                        <a:pt x="38164" y="10123"/>
                        <a:pt x="38983" y="14960"/>
                      </a:cubicBezTo>
                      <a:moveTo>
                        <a:pt x="12901" y="40075"/>
                      </a:moveTo>
                      <a:cubicBezTo>
                        <a:pt x="12901" y="43795"/>
                        <a:pt x="13757" y="46698"/>
                        <a:pt x="15505" y="48707"/>
                      </a:cubicBezTo>
                      <a:cubicBezTo>
                        <a:pt x="17217" y="50753"/>
                        <a:pt x="19152" y="51758"/>
                        <a:pt x="21384" y="51758"/>
                      </a:cubicBezTo>
                      <a:cubicBezTo>
                        <a:pt x="23505" y="51758"/>
                        <a:pt x="25291" y="50939"/>
                        <a:pt x="26705" y="49265"/>
                      </a:cubicBezTo>
                      <a:cubicBezTo>
                        <a:pt x="28119" y="47591"/>
                        <a:pt x="28825" y="44874"/>
                        <a:pt x="28825" y="41079"/>
                      </a:cubicBezTo>
                      <a:cubicBezTo>
                        <a:pt x="28825" y="37173"/>
                        <a:pt x="28081" y="34308"/>
                        <a:pt x="26556" y="32522"/>
                      </a:cubicBezTo>
                      <a:cubicBezTo>
                        <a:pt x="24993" y="30698"/>
                        <a:pt x="23096" y="29768"/>
                        <a:pt x="20789" y="29768"/>
                      </a:cubicBezTo>
                      <a:cubicBezTo>
                        <a:pt x="18594" y="29768"/>
                        <a:pt x="16733" y="30661"/>
                        <a:pt x="15208" y="32373"/>
                      </a:cubicBezTo>
                      <a:cubicBezTo>
                        <a:pt x="13682" y="34122"/>
                        <a:pt x="12901" y="36689"/>
                        <a:pt x="12901" y="40075"/>
                      </a:cubicBezTo>
                      <a:close/>
                    </a:path>
                  </a:pathLst>
                </a:custGeom>
                <a:solidFill>
                  <a:srgbClr val="000000"/>
                </a:solidFill>
                <a:ln w="9525" cap="flat">
                  <a:noFill/>
                  <a:prstDash val="solid"/>
                  <a:miter/>
                </a:ln>
              </p:spPr>
              <p:txBody>
                <a:bodyPr rtlCol="0" anchor="ctr"/>
                <a:lstStyle/>
                <a:p>
                  <a:endParaRPr lang="en-CA"/>
                </a:p>
              </p:txBody>
            </p:sp>
          </p:grpSp>
          <p:sp>
            <p:nvSpPr>
              <p:cNvPr id="194" name="Freeform: Shape 193">
                <a:extLst>
                  <a:ext uri="{FF2B5EF4-FFF2-40B4-BE49-F238E27FC236}">
                    <a16:creationId xmlns:a16="http://schemas.microsoft.com/office/drawing/2014/main" id="{1CCF12A8-B301-4581-9205-15F047134298}"/>
                  </a:ext>
                </a:extLst>
              </p:cNvPr>
              <p:cNvSpPr/>
              <p:nvPr/>
            </p:nvSpPr>
            <p:spPr>
              <a:xfrm>
                <a:off x="2755441" y="3334569"/>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95" name="Freeform: Shape 194">
                <a:extLst>
                  <a:ext uri="{FF2B5EF4-FFF2-40B4-BE49-F238E27FC236}">
                    <a16:creationId xmlns:a16="http://schemas.microsoft.com/office/drawing/2014/main" id="{0CC3984C-7D4E-4864-98EE-D5091A77C19A}"/>
                  </a:ext>
                </a:extLst>
              </p:cNvPr>
              <p:cNvSpPr/>
              <p:nvPr/>
            </p:nvSpPr>
            <p:spPr>
              <a:xfrm>
                <a:off x="2755441" y="301253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96" name="Freeform: Shape 195">
                <a:extLst>
                  <a:ext uri="{FF2B5EF4-FFF2-40B4-BE49-F238E27FC236}">
                    <a16:creationId xmlns:a16="http://schemas.microsoft.com/office/drawing/2014/main" id="{49A90E2D-466F-4CD5-A5D7-3B5581CEC28F}"/>
                  </a:ext>
                </a:extLst>
              </p:cNvPr>
              <p:cNvSpPr/>
              <p:nvPr/>
            </p:nvSpPr>
            <p:spPr>
              <a:xfrm>
                <a:off x="2755441" y="2690517"/>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97" name="Freeform: Shape 196">
                <a:extLst>
                  <a:ext uri="{FF2B5EF4-FFF2-40B4-BE49-F238E27FC236}">
                    <a16:creationId xmlns:a16="http://schemas.microsoft.com/office/drawing/2014/main" id="{457C52B0-DD8B-46BD-8407-389A42DF1274}"/>
                  </a:ext>
                </a:extLst>
              </p:cNvPr>
              <p:cNvSpPr/>
              <p:nvPr/>
            </p:nvSpPr>
            <p:spPr>
              <a:xfrm>
                <a:off x="2755441" y="2368524"/>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98" name="Freeform: Shape 197">
                <a:extLst>
                  <a:ext uri="{FF2B5EF4-FFF2-40B4-BE49-F238E27FC236}">
                    <a16:creationId xmlns:a16="http://schemas.microsoft.com/office/drawing/2014/main" id="{5B38A980-AC87-4124-9AAA-0DA42A008D9B}"/>
                  </a:ext>
                </a:extLst>
              </p:cNvPr>
              <p:cNvSpPr/>
              <p:nvPr/>
            </p:nvSpPr>
            <p:spPr>
              <a:xfrm>
                <a:off x="2755441" y="2046493"/>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99" name="Freeform: Shape 198">
                <a:extLst>
                  <a:ext uri="{FF2B5EF4-FFF2-40B4-BE49-F238E27FC236}">
                    <a16:creationId xmlns:a16="http://schemas.microsoft.com/office/drawing/2014/main" id="{F5E918CC-FEA2-44F9-95ED-9D4995246569}"/>
                  </a:ext>
                </a:extLst>
              </p:cNvPr>
              <p:cNvSpPr/>
              <p:nvPr/>
            </p:nvSpPr>
            <p:spPr>
              <a:xfrm>
                <a:off x="2755441" y="172447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00" name="Freeform: Shape 199">
                <a:extLst>
                  <a:ext uri="{FF2B5EF4-FFF2-40B4-BE49-F238E27FC236}">
                    <a16:creationId xmlns:a16="http://schemas.microsoft.com/office/drawing/2014/main" id="{B7613350-65CD-4719-AFF6-F5679253A5AA}"/>
                  </a:ext>
                </a:extLst>
              </p:cNvPr>
              <p:cNvSpPr/>
              <p:nvPr/>
            </p:nvSpPr>
            <p:spPr>
              <a:xfrm>
                <a:off x="2755441" y="140248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01" name="Freeform: Shape 200">
                <a:extLst>
                  <a:ext uri="{FF2B5EF4-FFF2-40B4-BE49-F238E27FC236}">
                    <a16:creationId xmlns:a16="http://schemas.microsoft.com/office/drawing/2014/main" id="{6E1649D3-9962-46A9-8E1F-D6C6D05D08C4}"/>
                  </a:ext>
                </a:extLst>
              </p:cNvPr>
              <p:cNvSpPr/>
              <p:nvPr/>
            </p:nvSpPr>
            <p:spPr>
              <a:xfrm>
                <a:off x="2910334"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2" name="Freeform: Shape 201">
                <a:extLst>
                  <a:ext uri="{FF2B5EF4-FFF2-40B4-BE49-F238E27FC236}">
                    <a16:creationId xmlns:a16="http://schemas.microsoft.com/office/drawing/2014/main" id="{B6CA2A16-E0B4-4C50-88DD-7F4705CBAFAA}"/>
                  </a:ext>
                </a:extLst>
              </p:cNvPr>
              <p:cNvSpPr/>
              <p:nvPr/>
            </p:nvSpPr>
            <p:spPr>
              <a:xfrm>
                <a:off x="3125018"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3" name="Freeform: Shape 202">
                <a:extLst>
                  <a:ext uri="{FF2B5EF4-FFF2-40B4-BE49-F238E27FC236}">
                    <a16:creationId xmlns:a16="http://schemas.microsoft.com/office/drawing/2014/main" id="{23508F4E-3FAA-452B-8128-77A75AFA93F7}"/>
                  </a:ext>
                </a:extLst>
              </p:cNvPr>
              <p:cNvSpPr/>
              <p:nvPr/>
            </p:nvSpPr>
            <p:spPr>
              <a:xfrm>
                <a:off x="3339665"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4" name="Freeform: Shape 203">
                <a:extLst>
                  <a:ext uri="{FF2B5EF4-FFF2-40B4-BE49-F238E27FC236}">
                    <a16:creationId xmlns:a16="http://schemas.microsoft.com/office/drawing/2014/main" id="{A8981358-D6BB-471C-A411-CEFB8E3D223E}"/>
                  </a:ext>
                </a:extLst>
              </p:cNvPr>
              <p:cNvSpPr/>
              <p:nvPr/>
            </p:nvSpPr>
            <p:spPr>
              <a:xfrm>
                <a:off x="3554349"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5" name="Freeform: Shape 204">
                <a:extLst>
                  <a:ext uri="{FF2B5EF4-FFF2-40B4-BE49-F238E27FC236}">
                    <a16:creationId xmlns:a16="http://schemas.microsoft.com/office/drawing/2014/main" id="{3FB52814-4DC4-4606-8FCA-D2813EEB417E}"/>
                  </a:ext>
                </a:extLst>
              </p:cNvPr>
              <p:cNvSpPr/>
              <p:nvPr/>
            </p:nvSpPr>
            <p:spPr>
              <a:xfrm>
                <a:off x="3768994"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6" name="Freeform: Shape 205">
                <a:extLst>
                  <a:ext uri="{FF2B5EF4-FFF2-40B4-BE49-F238E27FC236}">
                    <a16:creationId xmlns:a16="http://schemas.microsoft.com/office/drawing/2014/main" id="{A3EDFD82-DBAB-45BE-83FC-B5A8F9395A77}"/>
                  </a:ext>
                </a:extLst>
              </p:cNvPr>
              <p:cNvSpPr/>
              <p:nvPr/>
            </p:nvSpPr>
            <p:spPr>
              <a:xfrm>
                <a:off x="3983678"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7" name="Freeform: Shape 206">
                <a:extLst>
                  <a:ext uri="{FF2B5EF4-FFF2-40B4-BE49-F238E27FC236}">
                    <a16:creationId xmlns:a16="http://schemas.microsoft.com/office/drawing/2014/main" id="{8527A6FC-3117-43CD-8888-0C6DA3387E3C}"/>
                  </a:ext>
                </a:extLst>
              </p:cNvPr>
              <p:cNvSpPr/>
              <p:nvPr/>
            </p:nvSpPr>
            <p:spPr>
              <a:xfrm>
                <a:off x="4198362"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8" name="Freeform: Shape 207">
                <a:extLst>
                  <a:ext uri="{FF2B5EF4-FFF2-40B4-BE49-F238E27FC236}">
                    <a16:creationId xmlns:a16="http://schemas.microsoft.com/office/drawing/2014/main" id="{8EAB29C9-0C20-41C7-9974-D8018629DAD6}"/>
                  </a:ext>
                </a:extLst>
              </p:cNvPr>
              <p:cNvSpPr/>
              <p:nvPr/>
            </p:nvSpPr>
            <p:spPr>
              <a:xfrm>
                <a:off x="4413018"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09" name="Freeform: Shape 208">
                <a:extLst>
                  <a:ext uri="{FF2B5EF4-FFF2-40B4-BE49-F238E27FC236}">
                    <a16:creationId xmlns:a16="http://schemas.microsoft.com/office/drawing/2014/main" id="{020AAEE7-E7A5-426C-AB22-F7DBD3349E1A}"/>
                  </a:ext>
                </a:extLst>
              </p:cNvPr>
              <p:cNvSpPr/>
              <p:nvPr/>
            </p:nvSpPr>
            <p:spPr>
              <a:xfrm>
                <a:off x="4627702"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0" name="Freeform: Shape 209">
                <a:extLst>
                  <a:ext uri="{FF2B5EF4-FFF2-40B4-BE49-F238E27FC236}">
                    <a16:creationId xmlns:a16="http://schemas.microsoft.com/office/drawing/2014/main" id="{5DE153D1-B04C-4A0F-80AB-B1367386905B}"/>
                  </a:ext>
                </a:extLst>
              </p:cNvPr>
              <p:cNvSpPr/>
              <p:nvPr/>
            </p:nvSpPr>
            <p:spPr>
              <a:xfrm>
                <a:off x="4842348"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1" name="Freeform: Shape 210">
                <a:extLst>
                  <a:ext uri="{FF2B5EF4-FFF2-40B4-BE49-F238E27FC236}">
                    <a16:creationId xmlns:a16="http://schemas.microsoft.com/office/drawing/2014/main" id="{A227C424-59F4-44AC-985E-69F7E85DE637}"/>
                  </a:ext>
                </a:extLst>
              </p:cNvPr>
              <p:cNvSpPr/>
              <p:nvPr/>
            </p:nvSpPr>
            <p:spPr>
              <a:xfrm>
                <a:off x="5057032"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2" name="Freeform: Shape 211">
                <a:extLst>
                  <a:ext uri="{FF2B5EF4-FFF2-40B4-BE49-F238E27FC236}">
                    <a16:creationId xmlns:a16="http://schemas.microsoft.com/office/drawing/2014/main" id="{04ED7A26-ED17-45AF-8987-86A96F01D5F4}"/>
                  </a:ext>
                </a:extLst>
              </p:cNvPr>
              <p:cNvSpPr/>
              <p:nvPr/>
            </p:nvSpPr>
            <p:spPr>
              <a:xfrm>
                <a:off x="5271677"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3" name="Freeform: Shape 212">
                <a:extLst>
                  <a:ext uri="{FF2B5EF4-FFF2-40B4-BE49-F238E27FC236}">
                    <a16:creationId xmlns:a16="http://schemas.microsoft.com/office/drawing/2014/main" id="{5F99440E-35F2-46CC-BEA8-564CC91F06D1}"/>
                  </a:ext>
                </a:extLst>
              </p:cNvPr>
              <p:cNvSpPr/>
              <p:nvPr/>
            </p:nvSpPr>
            <p:spPr>
              <a:xfrm>
                <a:off x="5486361"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4" name="Freeform: Shape 213">
                <a:extLst>
                  <a:ext uri="{FF2B5EF4-FFF2-40B4-BE49-F238E27FC236}">
                    <a16:creationId xmlns:a16="http://schemas.microsoft.com/office/drawing/2014/main" id="{89A70E25-E3C2-4364-8BAB-496A321DBC86}"/>
                  </a:ext>
                </a:extLst>
              </p:cNvPr>
              <p:cNvSpPr/>
              <p:nvPr/>
            </p:nvSpPr>
            <p:spPr>
              <a:xfrm>
                <a:off x="5701045"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5" name="Freeform: Shape 214">
                <a:extLst>
                  <a:ext uri="{FF2B5EF4-FFF2-40B4-BE49-F238E27FC236}">
                    <a16:creationId xmlns:a16="http://schemas.microsoft.com/office/drawing/2014/main" id="{252BF206-95FC-43FC-B12B-3E31EC642BD3}"/>
                  </a:ext>
                </a:extLst>
              </p:cNvPr>
              <p:cNvSpPr/>
              <p:nvPr/>
            </p:nvSpPr>
            <p:spPr>
              <a:xfrm>
                <a:off x="5915691" y="376929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16" name="Freeform: Shape 215">
                <a:extLst>
                  <a:ext uri="{FF2B5EF4-FFF2-40B4-BE49-F238E27FC236}">
                    <a16:creationId xmlns:a16="http://schemas.microsoft.com/office/drawing/2014/main" id="{A2944CF3-9678-4BF6-A7A8-E31E1F025704}"/>
                  </a:ext>
                </a:extLst>
              </p:cNvPr>
              <p:cNvSpPr/>
              <p:nvPr/>
            </p:nvSpPr>
            <p:spPr>
              <a:xfrm>
                <a:off x="2890205" y="3825552"/>
                <a:ext cx="39848" cy="61279"/>
              </a:xfrm>
              <a:custGeom>
                <a:avLst/>
                <a:gdLst>
                  <a:gd name="connsiteX0" fmla="*/ 48 w 39848"/>
                  <a:gd name="connsiteY0" fmla="*/ 44610 h 61279"/>
                  <a:gd name="connsiteX1" fmla="*/ 11173 w 39848"/>
                  <a:gd name="connsiteY1" fmla="*/ 43271 h 61279"/>
                  <a:gd name="connsiteX2" fmla="*/ 14038 w 39848"/>
                  <a:gd name="connsiteY2" fmla="*/ 49782 h 61279"/>
                  <a:gd name="connsiteX3" fmla="*/ 19693 w 39848"/>
                  <a:gd name="connsiteY3" fmla="*/ 52015 h 61279"/>
                  <a:gd name="connsiteX4" fmla="*/ 25684 w 39848"/>
                  <a:gd name="connsiteY4" fmla="*/ 49336 h 61279"/>
                  <a:gd name="connsiteX5" fmla="*/ 28102 w 39848"/>
                  <a:gd name="connsiteY5" fmla="*/ 42043 h 61279"/>
                  <a:gd name="connsiteX6" fmla="*/ 25795 w 39848"/>
                  <a:gd name="connsiteY6" fmla="*/ 35160 h 61279"/>
                  <a:gd name="connsiteX7" fmla="*/ 20103 w 39848"/>
                  <a:gd name="connsiteY7" fmla="*/ 32630 h 61279"/>
                  <a:gd name="connsiteX8" fmla="*/ 14819 w 39848"/>
                  <a:gd name="connsiteY8" fmla="*/ 33486 h 61279"/>
                  <a:gd name="connsiteX9" fmla="*/ 16084 w 39848"/>
                  <a:gd name="connsiteY9" fmla="*/ 24109 h 61279"/>
                  <a:gd name="connsiteX10" fmla="*/ 23191 w 39848"/>
                  <a:gd name="connsiteY10" fmla="*/ 22100 h 61279"/>
                  <a:gd name="connsiteX11" fmla="*/ 25647 w 39848"/>
                  <a:gd name="connsiteY11" fmla="*/ 16370 h 61279"/>
                  <a:gd name="connsiteX12" fmla="*/ 23861 w 39848"/>
                  <a:gd name="connsiteY12" fmla="*/ 11534 h 61279"/>
                  <a:gd name="connsiteX13" fmla="*/ 19061 w 39848"/>
                  <a:gd name="connsiteY13" fmla="*/ 9748 h 61279"/>
                  <a:gd name="connsiteX14" fmla="*/ 14038 w 39848"/>
                  <a:gd name="connsiteY14" fmla="*/ 11794 h 61279"/>
                  <a:gd name="connsiteX15" fmla="*/ 11508 w 39848"/>
                  <a:gd name="connsiteY15" fmla="*/ 17747 h 61279"/>
                  <a:gd name="connsiteX16" fmla="*/ 904 w 39848"/>
                  <a:gd name="connsiteY16" fmla="*/ 15961 h 61279"/>
                  <a:gd name="connsiteX17" fmla="*/ 4215 w 39848"/>
                  <a:gd name="connsiteY17" fmla="*/ 7255 h 61279"/>
                  <a:gd name="connsiteX18" fmla="*/ 10466 w 39848"/>
                  <a:gd name="connsiteY18" fmla="*/ 2157 h 61279"/>
                  <a:gd name="connsiteX19" fmla="*/ 19396 w 39848"/>
                  <a:gd name="connsiteY19" fmla="*/ 297 h 61279"/>
                  <a:gd name="connsiteX20" fmla="*/ 32976 w 39848"/>
                  <a:gd name="connsiteY20" fmla="*/ 5692 h 61279"/>
                  <a:gd name="connsiteX21" fmla="*/ 37218 w 39848"/>
                  <a:gd name="connsiteY21" fmla="*/ 15663 h 61279"/>
                  <a:gd name="connsiteX22" fmla="*/ 28549 w 39848"/>
                  <a:gd name="connsiteY22" fmla="*/ 28277 h 61279"/>
                  <a:gd name="connsiteX23" fmla="*/ 36809 w 39848"/>
                  <a:gd name="connsiteY23" fmla="*/ 33225 h 61279"/>
                  <a:gd name="connsiteX24" fmla="*/ 39897 w 39848"/>
                  <a:gd name="connsiteY24" fmla="*/ 42527 h 61279"/>
                  <a:gd name="connsiteX25" fmla="*/ 34130 w 39848"/>
                  <a:gd name="connsiteY25" fmla="*/ 55996 h 61279"/>
                  <a:gd name="connsiteX26" fmla="*/ 19768 w 39848"/>
                  <a:gd name="connsiteY26" fmla="*/ 61577 h 61279"/>
                  <a:gd name="connsiteX27" fmla="*/ 6262 w 39848"/>
                  <a:gd name="connsiteY27" fmla="*/ 56889 h 61279"/>
                  <a:gd name="connsiteX28" fmla="*/ 48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48" y="44610"/>
                    </a:moveTo>
                    <a:lnTo>
                      <a:pt x="11173" y="43271"/>
                    </a:lnTo>
                    <a:cubicBezTo>
                      <a:pt x="11508" y="46099"/>
                      <a:pt x="12475" y="48257"/>
                      <a:pt x="14038" y="49782"/>
                    </a:cubicBezTo>
                    <a:cubicBezTo>
                      <a:pt x="15601" y="51271"/>
                      <a:pt x="17461" y="52015"/>
                      <a:pt x="19693" y="52015"/>
                    </a:cubicBezTo>
                    <a:cubicBezTo>
                      <a:pt x="22037" y="52015"/>
                      <a:pt x="24047" y="51122"/>
                      <a:pt x="25684" y="49336"/>
                    </a:cubicBezTo>
                    <a:cubicBezTo>
                      <a:pt x="27284" y="47513"/>
                      <a:pt x="28102" y="45094"/>
                      <a:pt x="28102" y="42043"/>
                    </a:cubicBezTo>
                    <a:cubicBezTo>
                      <a:pt x="28102" y="39141"/>
                      <a:pt x="27321" y="36834"/>
                      <a:pt x="25795" y="35160"/>
                    </a:cubicBezTo>
                    <a:cubicBezTo>
                      <a:pt x="24233" y="33486"/>
                      <a:pt x="22335" y="32630"/>
                      <a:pt x="20103" y="32630"/>
                    </a:cubicBezTo>
                    <a:cubicBezTo>
                      <a:pt x="18614" y="32630"/>
                      <a:pt x="16866" y="32890"/>
                      <a:pt x="14819" y="33486"/>
                    </a:cubicBezTo>
                    <a:lnTo>
                      <a:pt x="16084" y="24109"/>
                    </a:lnTo>
                    <a:cubicBezTo>
                      <a:pt x="19210" y="24184"/>
                      <a:pt x="21554" y="23514"/>
                      <a:pt x="23191" y="22100"/>
                    </a:cubicBezTo>
                    <a:cubicBezTo>
                      <a:pt x="24828" y="20649"/>
                      <a:pt x="25647" y="18752"/>
                      <a:pt x="25647" y="16370"/>
                    </a:cubicBezTo>
                    <a:cubicBezTo>
                      <a:pt x="25647" y="14361"/>
                      <a:pt x="25051" y="12761"/>
                      <a:pt x="23861" y="11534"/>
                    </a:cubicBezTo>
                    <a:cubicBezTo>
                      <a:pt x="22670" y="10343"/>
                      <a:pt x="21070" y="9748"/>
                      <a:pt x="19061" y="9748"/>
                    </a:cubicBezTo>
                    <a:cubicBezTo>
                      <a:pt x="17089" y="9748"/>
                      <a:pt x="15415" y="10417"/>
                      <a:pt x="14038" y="11794"/>
                    </a:cubicBezTo>
                    <a:cubicBezTo>
                      <a:pt x="12661" y="13171"/>
                      <a:pt x="11806" y="15143"/>
                      <a:pt x="11508" y="17747"/>
                    </a:cubicBezTo>
                    <a:lnTo>
                      <a:pt x="904" y="15961"/>
                    </a:lnTo>
                    <a:cubicBezTo>
                      <a:pt x="1648" y="12352"/>
                      <a:pt x="2727" y="9450"/>
                      <a:pt x="4215" y="7255"/>
                    </a:cubicBezTo>
                    <a:cubicBezTo>
                      <a:pt x="5704" y="5097"/>
                      <a:pt x="7787" y="3385"/>
                      <a:pt x="10466" y="2157"/>
                    </a:cubicBezTo>
                    <a:cubicBezTo>
                      <a:pt x="13108" y="892"/>
                      <a:pt x="16084" y="297"/>
                      <a:pt x="19396" y="297"/>
                    </a:cubicBezTo>
                    <a:cubicBezTo>
                      <a:pt x="25051" y="297"/>
                      <a:pt x="29590" y="2083"/>
                      <a:pt x="32976" y="5692"/>
                    </a:cubicBezTo>
                    <a:cubicBezTo>
                      <a:pt x="35804" y="8631"/>
                      <a:pt x="37218" y="11980"/>
                      <a:pt x="37218" y="15663"/>
                    </a:cubicBezTo>
                    <a:cubicBezTo>
                      <a:pt x="37218" y="20947"/>
                      <a:pt x="34316" y="25151"/>
                      <a:pt x="28549" y="28277"/>
                    </a:cubicBezTo>
                    <a:cubicBezTo>
                      <a:pt x="32009" y="29021"/>
                      <a:pt x="34762" y="30658"/>
                      <a:pt x="36809" y="33225"/>
                    </a:cubicBezTo>
                    <a:cubicBezTo>
                      <a:pt x="38855" y="35792"/>
                      <a:pt x="39897" y="38881"/>
                      <a:pt x="39897" y="42527"/>
                    </a:cubicBezTo>
                    <a:cubicBezTo>
                      <a:pt x="39897" y="47810"/>
                      <a:pt x="37962" y="52275"/>
                      <a:pt x="34130" y="55996"/>
                    </a:cubicBezTo>
                    <a:cubicBezTo>
                      <a:pt x="30297" y="59717"/>
                      <a:pt x="25498" y="61577"/>
                      <a:pt x="19768" y="61577"/>
                    </a:cubicBezTo>
                    <a:cubicBezTo>
                      <a:pt x="14336" y="61577"/>
                      <a:pt x="9834" y="60014"/>
                      <a:pt x="6262" y="56889"/>
                    </a:cubicBezTo>
                    <a:cubicBezTo>
                      <a:pt x="2690" y="53763"/>
                      <a:pt x="606" y="49671"/>
                      <a:pt x="48" y="44610"/>
                    </a:cubicBezTo>
                    <a:close/>
                  </a:path>
                </a:pathLst>
              </a:custGeom>
              <a:solidFill>
                <a:srgbClr val="000000"/>
              </a:solidFill>
              <a:ln w="9525" cap="flat">
                <a:noFill/>
                <a:prstDash val="solid"/>
                <a:miter/>
              </a:ln>
            </p:spPr>
            <p:txBody>
              <a:bodyPr rtlCol="0" anchor="ctr"/>
              <a:lstStyle/>
              <a:p>
                <a:endParaRPr lang="en-CA"/>
              </a:p>
            </p:txBody>
          </p:sp>
          <p:sp>
            <p:nvSpPr>
              <p:cNvPr id="217" name="Freeform: Shape 216">
                <a:extLst>
                  <a:ext uri="{FF2B5EF4-FFF2-40B4-BE49-F238E27FC236}">
                    <a16:creationId xmlns:a16="http://schemas.microsoft.com/office/drawing/2014/main" id="{12FC9AB2-9051-4A8C-8319-B70A785C8CE0}"/>
                  </a:ext>
                </a:extLst>
              </p:cNvPr>
              <p:cNvSpPr/>
              <p:nvPr/>
            </p:nvSpPr>
            <p:spPr>
              <a:xfrm>
                <a:off x="3103289" y="3825552"/>
                <a:ext cx="43122" cy="60238"/>
              </a:xfrm>
              <a:custGeom>
                <a:avLst/>
                <a:gdLst>
                  <a:gd name="connsiteX0" fmla="*/ 24627 w 43122"/>
                  <a:gd name="connsiteY0" fmla="*/ 60535 h 60238"/>
                  <a:gd name="connsiteX1" fmla="*/ 24627 w 43122"/>
                  <a:gd name="connsiteY1" fmla="*/ 48480 h 60238"/>
                  <a:gd name="connsiteX2" fmla="*/ 71 w 43122"/>
                  <a:gd name="connsiteY2" fmla="*/ 48480 h 60238"/>
                  <a:gd name="connsiteX3" fmla="*/ 71 w 43122"/>
                  <a:gd name="connsiteY3" fmla="*/ 38397 h 60238"/>
                  <a:gd name="connsiteX4" fmla="*/ 26078 w 43122"/>
                  <a:gd name="connsiteY4" fmla="*/ 297 h 60238"/>
                  <a:gd name="connsiteX5" fmla="*/ 35752 w 43122"/>
                  <a:gd name="connsiteY5" fmla="*/ 297 h 60238"/>
                  <a:gd name="connsiteX6" fmla="*/ 35752 w 43122"/>
                  <a:gd name="connsiteY6" fmla="*/ 38360 h 60238"/>
                  <a:gd name="connsiteX7" fmla="*/ 43194 w 43122"/>
                  <a:gd name="connsiteY7" fmla="*/ 38360 h 60238"/>
                  <a:gd name="connsiteX8" fmla="*/ 43194 w 43122"/>
                  <a:gd name="connsiteY8" fmla="*/ 48480 h 60238"/>
                  <a:gd name="connsiteX9" fmla="*/ 35752 w 43122"/>
                  <a:gd name="connsiteY9" fmla="*/ 48480 h 60238"/>
                  <a:gd name="connsiteX10" fmla="*/ 35752 w 43122"/>
                  <a:gd name="connsiteY10" fmla="*/ 60535 h 60238"/>
                  <a:gd name="connsiteX11" fmla="*/ 24627 w 43122"/>
                  <a:gd name="connsiteY11" fmla="*/ 60535 h 60238"/>
                  <a:gd name="connsiteX12" fmla="*/ 24627 w 43122"/>
                  <a:gd name="connsiteY12" fmla="*/ 38360 h 60238"/>
                  <a:gd name="connsiteX13" fmla="*/ 24627 w 43122"/>
                  <a:gd name="connsiteY13" fmla="*/ 17859 h 60238"/>
                  <a:gd name="connsiteX14" fmla="*/ 10823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627" y="60535"/>
                    </a:moveTo>
                    <a:lnTo>
                      <a:pt x="24627" y="48480"/>
                    </a:lnTo>
                    <a:lnTo>
                      <a:pt x="71" y="48480"/>
                    </a:lnTo>
                    <a:lnTo>
                      <a:pt x="71" y="38397"/>
                    </a:lnTo>
                    <a:lnTo>
                      <a:pt x="26078" y="297"/>
                    </a:lnTo>
                    <a:lnTo>
                      <a:pt x="35752" y="297"/>
                    </a:lnTo>
                    <a:lnTo>
                      <a:pt x="35752" y="38360"/>
                    </a:lnTo>
                    <a:lnTo>
                      <a:pt x="43194" y="38360"/>
                    </a:lnTo>
                    <a:lnTo>
                      <a:pt x="43194" y="48480"/>
                    </a:lnTo>
                    <a:lnTo>
                      <a:pt x="35752" y="48480"/>
                    </a:lnTo>
                    <a:lnTo>
                      <a:pt x="35752" y="60535"/>
                    </a:lnTo>
                    <a:lnTo>
                      <a:pt x="24627" y="60535"/>
                    </a:lnTo>
                    <a:moveTo>
                      <a:pt x="24627" y="38360"/>
                    </a:moveTo>
                    <a:lnTo>
                      <a:pt x="24627" y="17859"/>
                    </a:lnTo>
                    <a:lnTo>
                      <a:pt x="10823" y="38360"/>
                    </a:lnTo>
                    <a:close/>
                  </a:path>
                </a:pathLst>
              </a:custGeom>
              <a:solidFill>
                <a:srgbClr val="000000"/>
              </a:solidFill>
              <a:ln w="9525" cap="flat">
                <a:noFill/>
                <a:prstDash val="solid"/>
                <a:miter/>
              </a:ln>
            </p:spPr>
            <p:txBody>
              <a:bodyPr rtlCol="0" anchor="ctr"/>
              <a:lstStyle/>
              <a:p>
                <a:endParaRPr lang="en-CA"/>
              </a:p>
            </p:txBody>
          </p:sp>
          <p:sp>
            <p:nvSpPr>
              <p:cNvPr id="218" name="Freeform: Shape 217">
                <a:extLst>
                  <a:ext uri="{FF2B5EF4-FFF2-40B4-BE49-F238E27FC236}">
                    <a16:creationId xmlns:a16="http://schemas.microsoft.com/office/drawing/2014/main" id="{DA794B18-8A34-4D09-9A2D-D41A5EC1258F}"/>
                  </a:ext>
                </a:extLst>
              </p:cNvPr>
              <p:cNvSpPr/>
              <p:nvPr/>
            </p:nvSpPr>
            <p:spPr>
              <a:xfrm>
                <a:off x="3320095" y="3826594"/>
                <a:ext cx="40369" cy="60238"/>
              </a:xfrm>
              <a:custGeom>
                <a:avLst/>
                <a:gdLst>
                  <a:gd name="connsiteX0" fmla="*/ 93 w 40369"/>
                  <a:gd name="connsiteY0" fmla="*/ 44052 h 60238"/>
                  <a:gd name="connsiteX1" fmla="*/ 11553 w 40369"/>
                  <a:gd name="connsiteY1" fmla="*/ 42862 h 60238"/>
                  <a:gd name="connsiteX2" fmla="*/ 14455 w 40369"/>
                  <a:gd name="connsiteY2" fmla="*/ 49038 h 60238"/>
                  <a:gd name="connsiteX3" fmla="*/ 20036 w 40369"/>
                  <a:gd name="connsiteY3" fmla="*/ 51308 h 60238"/>
                  <a:gd name="connsiteX4" fmla="*/ 26138 w 40369"/>
                  <a:gd name="connsiteY4" fmla="*/ 48368 h 60238"/>
                  <a:gd name="connsiteX5" fmla="*/ 28631 w 40369"/>
                  <a:gd name="connsiteY5" fmla="*/ 39550 h 60238"/>
                  <a:gd name="connsiteX6" fmla="*/ 26138 w 40369"/>
                  <a:gd name="connsiteY6" fmla="*/ 31290 h 60238"/>
                  <a:gd name="connsiteX7" fmla="*/ 19701 w 40369"/>
                  <a:gd name="connsiteY7" fmla="*/ 28500 h 60238"/>
                  <a:gd name="connsiteX8" fmla="*/ 10809 w 40369"/>
                  <a:gd name="connsiteY8" fmla="*/ 32890 h 60238"/>
                  <a:gd name="connsiteX9" fmla="*/ 1507 w 40369"/>
                  <a:gd name="connsiteY9" fmla="*/ 31551 h 60238"/>
                  <a:gd name="connsiteX10" fmla="*/ 7386 w 40369"/>
                  <a:gd name="connsiteY10" fmla="*/ 297 h 60238"/>
                  <a:gd name="connsiteX11" fmla="*/ 37784 w 40369"/>
                  <a:gd name="connsiteY11" fmla="*/ 297 h 60238"/>
                  <a:gd name="connsiteX12" fmla="*/ 37784 w 40369"/>
                  <a:gd name="connsiteY12" fmla="*/ 11087 h 60238"/>
                  <a:gd name="connsiteX13" fmla="*/ 16092 w 40369"/>
                  <a:gd name="connsiteY13" fmla="*/ 11087 h 60238"/>
                  <a:gd name="connsiteX14" fmla="*/ 14306 w 40369"/>
                  <a:gd name="connsiteY14" fmla="*/ 21282 h 60238"/>
                  <a:gd name="connsiteX15" fmla="*/ 22157 w 40369"/>
                  <a:gd name="connsiteY15" fmla="*/ 19347 h 60238"/>
                  <a:gd name="connsiteX16" fmla="*/ 35142 w 40369"/>
                  <a:gd name="connsiteY16" fmla="*/ 24891 h 60238"/>
                  <a:gd name="connsiteX17" fmla="*/ 40463 w 40369"/>
                  <a:gd name="connsiteY17" fmla="*/ 39364 h 60238"/>
                  <a:gd name="connsiteX18" fmla="*/ 36147 w 40369"/>
                  <a:gd name="connsiteY18" fmla="*/ 52573 h 60238"/>
                  <a:gd name="connsiteX19" fmla="*/ 19887 w 40369"/>
                  <a:gd name="connsiteY19" fmla="*/ 60535 h 60238"/>
                  <a:gd name="connsiteX20" fmla="*/ 6344 w 40369"/>
                  <a:gd name="connsiteY20" fmla="*/ 56070 h 60238"/>
                  <a:gd name="connsiteX21" fmla="*/ 93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93" y="44052"/>
                    </a:moveTo>
                    <a:lnTo>
                      <a:pt x="11553" y="42862"/>
                    </a:lnTo>
                    <a:cubicBezTo>
                      <a:pt x="11888" y="45466"/>
                      <a:pt x="12855" y="47513"/>
                      <a:pt x="14455" y="49038"/>
                    </a:cubicBezTo>
                    <a:cubicBezTo>
                      <a:pt x="16055" y="50564"/>
                      <a:pt x="17915" y="51308"/>
                      <a:pt x="20036" y="51308"/>
                    </a:cubicBezTo>
                    <a:cubicBezTo>
                      <a:pt x="22417" y="51308"/>
                      <a:pt x="24464" y="50340"/>
                      <a:pt x="26138" y="48368"/>
                    </a:cubicBezTo>
                    <a:cubicBezTo>
                      <a:pt x="27775" y="46434"/>
                      <a:pt x="28631" y="43494"/>
                      <a:pt x="28631" y="39550"/>
                    </a:cubicBezTo>
                    <a:cubicBezTo>
                      <a:pt x="28631" y="35867"/>
                      <a:pt x="27812" y="33114"/>
                      <a:pt x="26138" y="31290"/>
                    </a:cubicBezTo>
                    <a:cubicBezTo>
                      <a:pt x="24501" y="29430"/>
                      <a:pt x="22343" y="28500"/>
                      <a:pt x="19701" y="28500"/>
                    </a:cubicBezTo>
                    <a:cubicBezTo>
                      <a:pt x="16390" y="28500"/>
                      <a:pt x="13451" y="29988"/>
                      <a:pt x="10809" y="32890"/>
                    </a:cubicBezTo>
                    <a:lnTo>
                      <a:pt x="1507" y="31551"/>
                    </a:lnTo>
                    <a:lnTo>
                      <a:pt x="7386" y="297"/>
                    </a:lnTo>
                    <a:lnTo>
                      <a:pt x="37784" y="297"/>
                    </a:lnTo>
                    <a:lnTo>
                      <a:pt x="37784" y="11087"/>
                    </a:lnTo>
                    <a:lnTo>
                      <a:pt x="16092" y="11087"/>
                    </a:lnTo>
                    <a:lnTo>
                      <a:pt x="14306" y="21282"/>
                    </a:lnTo>
                    <a:cubicBezTo>
                      <a:pt x="16874" y="19979"/>
                      <a:pt x="19478" y="19347"/>
                      <a:pt x="22157" y="19347"/>
                    </a:cubicBezTo>
                    <a:cubicBezTo>
                      <a:pt x="27254" y="19347"/>
                      <a:pt x="31570" y="21207"/>
                      <a:pt x="35142" y="24891"/>
                    </a:cubicBezTo>
                    <a:cubicBezTo>
                      <a:pt x="38677" y="28611"/>
                      <a:pt x="40463" y="33448"/>
                      <a:pt x="40463" y="39364"/>
                    </a:cubicBezTo>
                    <a:cubicBezTo>
                      <a:pt x="40463" y="44313"/>
                      <a:pt x="39012" y="48703"/>
                      <a:pt x="36147" y="52573"/>
                    </a:cubicBezTo>
                    <a:cubicBezTo>
                      <a:pt x="32240" y="57856"/>
                      <a:pt x="26845" y="60535"/>
                      <a:pt x="19887" y="60535"/>
                    </a:cubicBezTo>
                    <a:cubicBezTo>
                      <a:pt x="14381" y="60535"/>
                      <a:pt x="9841" y="59047"/>
                      <a:pt x="6344" y="56070"/>
                    </a:cubicBezTo>
                    <a:cubicBezTo>
                      <a:pt x="2884" y="53094"/>
                      <a:pt x="763" y="49075"/>
                      <a:pt x="93" y="44052"/>
                    </a:cubicBezTo>
                    <a:close/>
                  </a:path>
                </a:pathLst>
              </a:custGeom>
              <a:solidFill>
                <a:srgbClr val="000000"/>
              </a:solidFill>
              <a:ln w="9525" cap="flat">
                <a:noFill/>
                <a:prstDash val="solid"/>
                <a:miter/>
              </a:ln>
            </p:spPr>
            <p:txBody>
              <a:bodyPr rtlCol="0" anchor="ctr"/>
              <a:lstStyle/>
              <a:p>
                <a:endParaRPr lang="en-CA"/>
              </a:p>
            </p:txBody>
          </p:sp>
          <p:sp>
            <p:nvSpPr>
              <p:cNvPr id="219" name="Freeform: Shape 218">
                <a:extLst>
                  <a:ext uri="{FF2B5EF4-FFF2-40B4-BE49-F238E27FC236}">
                    <a16:creationId xmlns:a16="http://schemas.microsoft.com/office/drawing/2014/main" id="{79519EF8-1F5E-4DF9-9912-CEBF00E8AB49}"/>
                  </a:ext>
                </a:extLst>
              </p:cNvPr>
              <p:cNvSpPr/>
              <p:nvPr/>
            </p:nvSpPr>
            <p:spPr>
              <a:xfrm>
                <a:off x="3534632" y="3825552"/>
                <a:ext cx="40071" cy="61279"/>
              </a:xfrm>
              <a:custGeom>
                <a:avLst/>
                <a:gdLst>
                  <a:gd name="connsiteX0" fmla="*/ 39071 w 40071"/>
                  <a:gd name="connsiteY0" fmla="*/ 15217 h 61279"/>
                  <a:gd name="connsiteX1" fmla="*/ 27947 w 40071"/>
                  <a:gd name="connsiteY1" fmla="*/ 16445 h 61279"/>
                  <a:gd name="connsiteX2" fmla="*/ 25826 w 40071"/>
                  <a:gd name="connsiteY2" fmla="*/ 11385 h 61279"/>
                  <a:gd name="connsiteX3" fmla="*/ 21361 w 40071"/>
                  <a:gd name="connsiteY3" fmla="*/ 9748 h 61279"/>
                  <a:gd name="connsiteX4" fmla="*/ 15185 w 40071"/>
                  <a:gd name="connsiteY4" fmla="*/ 13022 h 61279"/>
                  <a:gd name="connsiteX5" fmla="*/ 12022 w 40071"/>
                  <a:gd name="connsiteY5" fmla="*/ 26640 h 61279"/>
                  <a:gd name="connsiteX6" fmla="*/ 22700 w 40071"/>
                  <a:gd name="connsiteY6" fmla="*/ 21579 h 61279"/>
                  <a:gd name="connsiteX7" fmla="*/ 35053 w 40071"/>
                  <a:gd name="connsiteY7" fmla="*/ 27049 h 61279"/>
                  <a:gd name="connsiteX8" fmla="*/ 40188 w 40071"/>
                  <a:gd name="connsiteY8" fmla="*/ 41225 h 61279"/>
                  <a:gd name="connsiteX9" fmla="*/ 34755 w 40071"/>
                  <a:gd name="connsiteY9" fmla="*/ 55996 h 61279"/>
                  <a:gd name="connsiteX10" fmla="*/ 20877 w 40071"/>
                  <a:gd name="connsiteY10" fmla="*/ 61577 h 61279"/>
                  <a:gd name="connsiteX11" fmla="*/ 5957 w 40071"/>
                  <a:gd name="connsiteY11" fmla="*/ 54508 h 61279"/>
                  <a:gd name="connsiteX12" fmla="*/ 116 w 40071"/>
                  <a:gd name="connsiteY12" fmla="*/ 31365 h 61279"/>
                  <a:gd name="connsiteX13" fmla="*/ 6218 w 40071"/>
                  <a:gd name="connsiteY13" fmla="*/ 7590 h 61279"/>
                  <a:gd name="connsiteX14" fmla="*/ 22031 w 40071"/>
                  <a:gd name="connsiteY14" fmla="*/ 297 h 61279"/>
                  <a:gd name="connsiteX15" fmla="*/ 33342 w 40071"/>
                  <a:gd name="connsiteY15" fmla="*/ 4129 h 61279"/>
                  <a:gd name="connsiteX16" fmla="*/ 39071 w 40071"/>
                  <a:gd name="connsiteY16" fmla="*/ 15217 h 61279"/>
                  <a:gd name="connsiteX17" fmla="*/ 12989 w 40071"/>
                  <a:gd name="connsiteY17" fmla="*/ 40332 h 61279"/>
                  <a:gd name="connsiteX18" fmla="*/ 15594 w 40071"/>
                  <a:gd name="connsiteY18" fmla="*/ 48964 h 61279"/>
                  <a:gd name="connsiteX19" fmla="*/ 21473 w 40071"/>
                  <a:gd name="connsiteY19" fmla="*/ 52015 h 61279"/>
                  <a:gd name="connsiteX20" fmla="*/ 26793 w 40071"/>
                  <a:gd name="connsiteY20" fmla="*/ 49522 h 61279"/>
                  <a:gd name="connsiteX21" fmla="*/ 28914 w 40071"/>
                  <a:gd name="connsiteY21" fmla="*/ 41336 h 61279"/>
                  <a:gd name="connsiteX22" fmla="*/ 26644 w 40071"/>
                  <a:gd name="connsiteY22" fmla="*/ 32779 h 61279"/>
                  <a:gd name="connsiteX23" fmla="*/ 20877 w 40071"/>
                  <a:gd name="connsiteY23" fmla="*/ 30025 h 61279"/>
                  <a:gd name="connsiteX24" fmla="*/ 15296 w 40071"/>
                  <a:gd name="connsiteY24" fmla="*/ 32630 h 61279"/>
                  <a:gd name="connsiteX25" fmla="*/ 12989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071" y="15217"/>
                    </a:moveTo>
                    <a:lnTo>
                      <a:pt x="27947" y="16445"/>
                    </a:lnTo>
                    <a:cubicBezTo>
                      <a:pt x="27649" y="14175"/>
                      <a:pt x="26942" y="12464"/>
                      <a:pt x="25826" y="11385"/>
                    </a:cubicBezTo>
                    <a:cubicBezTo>
                      <a:pt x="24672" y="10306"/>
                      <a:pt x="23184" y="9748"/>
                      <a:pt x="21361" y="9748"/>
                    </a:cubicBezTo>
                    <a:cubicBezTo>
                      <a:pt x="18905" y="9748"/>
                      <a:pt x="16859" y="10827"/>
                      <a:pt x="15185" y="13022"/>
                    </a:cubicBezTo>
                    <a:cubicBezTo>
                      <a:pt x="13510" y="15217"/>
                      <a:pt x="12468" y="19756"/>
                      <a:pt x="12022" y="26640"/>
                    </a:cubicBezTo>
                    <a:cubicBezTo>
                      <a:pt x="14887" y="23254"/>
                      <a:pt x="18422" y="21579"/>
                      <a:pt x="22700" y="21579"/>
                    </a:cubicBezTo>
                    <a:cubicBezTo>
                      <a:pt x="27500" y="21579"/>
                      <a:pt x="31630" y="23403"/>
                      <a:pt x="35053" y="27049"/>
                    </a:cubicBezTo>
                    <a:cubicBezTo>
                      <a:pt x="38476" y="30695"/>
                      <a:pt x="40188" y="35420"/>
                      <a:pt x="40188" y="41225"/>
                    </a:cubicBezTo>
                    <a:cubicBezTo>
                      <a:pt x="40188" y="47364"/>
                      <a:pt x="38364" y="52275"/>
                      <a:pt x="34755" y="55996"/>
                    </a:cubicBezTo>
                    <a:cubicBezTo>
                      <a:pt x="31184" y="59717"/>
                      <a:pt x="26533" y="61577"/>
                      <a:pt x="20877" y="61577"/>
                    </a:cubicBezTo>
                    <a:cubicBezTo>
                      <a:pt x="14850" y="61577"/>
                      <a:pt x="9864" y="59196"/>
                      <a:pt x="5957" y="54508"/>
                    </a:cubicBezTo>
                    <a:cubicBezTo>
                      <a:pt x="2050" y="49782"/>
                      <a:pt x="116" y="42080"/>
                      <a:pt x="116" y="31365"/>
                    </a:cubicBezTo>
                    <a:cubicBezTo>
                      <a:pt x="116" y="20352"/>
                      <a:pt x="2125" y="12426"/>
                      <a:pt x="6218" y="7590"/>
                    </a:cubicBezTo>
                    <a:cubicBezTo>
                      <a:pt x="10273" y="2715"/>
                      <a:pt x="15557" y="297"/>
                      <a:pt x="22031" y="297"/>
                    </a:cubicBezTo>
                    <a:cubicBezTo>
                      <a:pt x="26607" y="297"/>
                      <a:pt x="30365" y="1562"/>
                      <a:pt x="33342" y="4129"/>
                    </a:cubicBezTo>
                    <a:cubicBezTo>
                      <a:pt x="36355" y="6659"/>
                      <a:pt x="38253" y="10380"/>
                      <a:pt x="39071" y="15217"/>
                    </a:cubicBezTo>
                    <a:moveTo>
                      <a:pt x="12989" y="40332"/>
                    </a:moveTo>
                    <a:cubicBezTo>
                      <a:pt x="12989" y="44052"/>
                      <a:pt x="13845" y="46955"/>
                      <a:pt x="15594" y="48964"/>
                    </a:cubicBezTo>
                    <a:cubicBezTo>
                      <a:pt x="17305" y="51010"/>
                      <a:pt x="19240" y="52015"/>
                      <a:pt x="21473" y="52015"/>
                    </a:cubicBezTo>
                    <a:cubicBezTo>
                      <a:pt x="23593" y="52015"/>
                      <a:pt x="25379" y="51196"/>
                      <a:pt x="26793" y="49522"/>
                    </a:cubicBezTo>
                    <a:cubicBezTo>
                      <a:pt x="28207" y="47848"/>
                      <a:pt x="28914" y="45131"/>
                      <a:pt x="28914" y="41336"/>
                    </a:cubicBezTo>
                    <a:cubicBezTo>
                      <a:pt x="28914" y="37430"/>
                      <a:pt x="28170" y="34565"/>
                      <a:pt x="26644" y="32779"/>
                    </a:cubicBezTo>
                    <a:cubicBezTo>
                      <a:pt x="25082" y="30956"/>
                      <a:pt x="23184" y="30025"/>
                      <a:pt x="20877" y="30025"/>
                    </a:cubicBezTo>
                    <a:cubicBezTo>
                      <a:pt x="18682" y="30025"/>
                      <a:pt x="16822" y="30918"/>
                      <a:pt x="15296" y="32630"/>
                    </a:cubicBezTo>
                    <a:cubicBezTo>
                      <a:pt x="13771" y="34379"/>
                      <a:pt x="12989" y="36946"/>
                      <a:pt x="12989" y="40332"/>
                    </a:cubicBezTo>
                    <a:close/>
                  </a:path>
                </a:pathLst>
              </a:custGeom>
              <a:solidFill>
                <a:srgbClr val="000000"/>
              </a:solidFill>
              <a:ln w="9525" cap="flat">
                <a:noFill/>
                <a:prstDash val="solid"/>
                <a:miter/>
              </a:ln>
            </p:spPr>
            <p:txBody>
              <a:bodyPr rtlCol="0" anchor="ctr"/>
              <a:lstStyle/>
              <a:p>
                <a:endParaRPr lang="en-CA"/>
              </a:p>
            </p:txBody>
          </p:sp>
          <p:sp>
            <p:nvSpPr>
              <p:cNvPr id="220" name="Freeform: Shape 219">
                <a:extLst>
                  <a:ext uri="{FF2B5EF4-FFF2-40B4-BE49-F238E27FC236}">
                    <a16:creationId xmlns:a16="http://schemas.microsoft.com/office/drawing/2014/main" id="{6C02F66E-94E6-470F-BFE4-58F15ABEFD1F}"/>
                  </a:ext>
                </a:extLst>
              </p:cNvPr>
              <p:cNvSpPr/>
              <p:nvPr/>
            </p:nvSpPr>
            <p:spPr>
              <a:xfrm>
                <a:off x="3749278" y="3826594"/>
                <a:ext cx="39327" cy="59196"/>
              </a:xfrm>
              <a:custGeom>
                <a:avLst/>
                <a:gdLst>
                  <a:gd name="connsiteX0" fmla="*/ 138 w 39327"/>
                  <a:gd name="connsiteY0" fmla="*/ 10975 h 59196"/>
                  <a:gd name="connsiteX1" fmla="*/ 138 w 39327"/>
                  <a:gd name="connsiteY1" fmla="*/ 297 h 59196"/>
                  <a:gd name="connsiteX2" fmla="*/ 39466 w 39327"/>
                  <a:gd name="connsiteY2" fmla="*/ 297 h 59196"/>
                  <a:gd name="connsiteX3" fmla="*/ 39466 w 39327"/>
                  <a:gd name="connsiteY3" fmla="*/ 8668 h 59196"/>
                  <a:gd name="connsiteX4" fmla="*/ 29569 w 39327"/>
                  <a:gd name="connsiteY4" fmla="*/ 22398 h 59196"/>
                  <a:gd name="connsiteX5" fmla="*/ 21867 w 39327"/>
                  <a:gd name="connsiteY5" fmla="*/ 41448 h 59196"/>
                  <a:gd name="connsiteX6" fmla="*/ 19263 w 39327"/>
                  <a:gd name="connsiteY6" fmla="*/ 59493 h 59196"/>
                  <a:gd name="connsiteX7" fmla="*/ 8175 w 39327"/>
                  <a:gd name="connsiteY7" fmla="*/ 59493 h 59196"/>
                  <a:gd name="connsiteX8" fmla="*/ 13310 w 39327"/>
                  <a:gd name="connsiteY8" fmla="*/ 34118 h 59196"/>
                  <a:gd name="connsiteX9" fmla="*/ 26295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38" y="10975"/>
                    </a:moveTo>
                    <a:lnTo>
                      <a:pt x="138" y="297"/>
                    </a:lnTo>
                    <a:lnTo>
                      <a:pt x="39466" y="297"/>
                    </a:lnTo>
                    <a:lnTo>
                      <a:pt x="39466" y="8668"/>
                    </a:lnTo>
                    <a:cubicBezTo>
                      <a:pt x="36229" y="11868"/>
                      <a:pt x="32918" y="16445"/>
                      <a:pt x="29569" y="22398"/>
                    </a:cubicBezTo>
                    <a:cubicBezTo>
                      <a:pt x="26183" y="28388"/>
                      <a:pt x="23653" y="34751"/>
                      <a:pt x="21867" y="41448"/>
                    </a:cubicBezTo>
                    <a:cubicBezTo>
                      <a:pt x="20118" y="48182"/>
                      <a:pt x="19263" y="54210"/>
                      <a:pt x="19263" y="59493"/>
                    </a:cubicBezTo>
                    <a:lnTo>
                      <a:pt x="8175" y="59493"/>
                    </a:lnTo>
                    <a:cubicBezTo>
                      <a:pt x="8398" y="51196"/>
                      <a:pt x="10110" y="42750"/>
                      <a:pt x="13310" y="34118"/>
                    </a:cubicBezTo>
                    <a:cubicBezTo>
                      <a:pt x="16547" y="25486"/>
                      <a:pt x="20863" y="17784"/>
                      <a:pt x="26295" y="10975"/>
                    </a:cubicBezTo>
                    <a:close/>
                  </a:path>
                </a:pathLst>
              </a:custGeom>
              <a:solidFill>
                <a:srgbClr val="000000"/>
              </a:solidFill>
              <a:ln w="9525" cap="flat">
                <a:noFill/>
                <a:prstDash val="solid"/>
                <a:miter/>
              </a:ln>
            </p:spPr>
            <p:txBody>
              <a:bodyPr rtlCol="0" anchor="ctr"/>
              <a:lstStyle/>
              <a:p>
                <a:endParaRPr lang="en-CA"/>
              </a:p>
            </p:txBody>
          </p:sp>
          <p:sp>
            <p:nvSpPr>
              <p:cNvPr id="221" name="Freeform: Shape 220">
                <a:extLst>
                  <a:ext uri="{FF2B5EF4-FFF2-40B4-BE49-F238E27FC236}">
                    <a16:creationId xmlns:a16="http://schemas.microsoft.com/office/drawing/2014/main" id="{1784759D-2DB5-42E6-BA7F-B779251EA814}"/>
                  </a:ext>
                </a:extLst>
              </p:cNvPr>
              <p:cNvSpPr/>
              <p:nvPr/>
            </p:nvSpPr>
            <p:spPr>
              <a:xfrm>
                <a:off x="3963776" y="3825552"/>
                <a:ext cx="39476" cy="61317"/>
              </a:xfrm>
              <a:custGeom>
                <a:avLst/>
                <a:gdLst>
                  <a:gd name="connsiteX0" fmla="*/ 10207 w 39476"/>
                  <a:gd name="connsiteY0" fmla="*/ 28165 h 61317"/>
                  <a:gd name="connsiteX1" fmla="*/ 3695 w 39476"/>
                  <a:gd name="connsiteY1" fmla="*/ 22993 h 61317"/>
                  <a:gd name="connsiteX2" fmla="*/ 1686 w 39476"/>
                  <a:gd name="connsiteY2" fmla="*/ 15775 h 61317"/>
                  <a:gd name="connsiteX3" fmla="*/ 6374 w 39476"/>
                  <a:gd name="connsiteY3" fmla="*/ 4650 h 61317"/>
                  <a:gd name="connsiteX4" fmla="*/ 19694 w 39476"/>
                  <a:gd name="connsiteY4" fmla="*/ 297 h 61317"/>
                  <a:gd name="connsiteX5" fmla="*/ 32977 w 39476"/>
                  <a:gd name="connsiteY5" fmla="*/ 4650 h 61317"/>
                  <a:gd name="connsiteX6" fmla="*/ 37703 w 39476"/>
                  <a:gd name="connsiteY6" fmla="*/ 15775 h 61317"/>
                  <a:gd name="connsiteX7" fmla="*/ 35545 w 39476"/>
                  <a:gd name="connsiteY7" fmla="*/ 23179 h 61317"/>
                  <a:gd name="connsiteX8" fmla="*/ 29443 w 39476"/>
                  <a:gd name="connsiteY8" fmla="*/ 28165 h 61317"/>
                  <a:gd name="connsiteX9" fmla="*/ 37033 w 39476"/>
                  <a:gd name="connsiteY9" fmla="*/ 34007 h 61317"/>
                  <a:gd name="connsiteX10" fmla="*/ 39637 w 39476"/>
                  <a:gd name="connsiteY10" fmla="*/ 42899 h 61317"/>
                  <a:gd name="connsiteX11" fmla="*/ 34317 w 39476"/>
                  <a:gd name="connsiteY11" fmla="*/ 56405 h 61317"/>
                  <a:gd name="connsiteX12" fmla="*/ 20215 w 39476"/>
                  <a:gd name="connsiteY12" fmla="*/ 61614 h 61317"/>
                  <a:gd name="connsiteX13" fmla="*/ 6598 w 39476"/>
                  <a:gd name="connsiteY13" fmla="*/ 57298 h 61317"/>
                  <a:gd name="connsiteX14" fmla="*/ 161 w 39476"/>
                  <a:gd name="connsiteY14" fmla="*/ 43383 h 61317"/>
                  <a:gd name="connsiteX15" fmla="*/ 2579 w 39476"/>
                  <a:gd name="connsiteY15" fmla="*/ 34453 h 61317"/>
                  <a:gd name="connsiteX16" fmla="*/ 10207 w 39476"/>
                  <a:gd name="connsiteY16" fmla="*/ 28165 h 61317"/>
                  <a:gd name="connsiteX17" fmla="*/ 12588 w 39476"/>
                  <a:gd name="connsiteY17" fmla="*/ 16594 h 61317"/>
                  <a:gd name="connsiteX18" fmla="*/ 14523 w 39476"/>
                  <a:gd name="connsiteY18" fmla="*/ 21951 h 61317"/>
                  <a:gd name="connsiteX19" fmla="*/ 19694 w 39476"/>
                  <a:gd name="connsiteY19" fmla="*/ 23849 h 61317"/>
                  <a:gd name="connsiteX20" fmla="*/ 24941 w 39476"/>
                  <a:gd name="connsiteY20" fmla="*/ 21914 h 61317"/>
                  <a:gd name="connsiteX21" fmla="*/ 26913 w 39476"/>
                  <a:gd name="connsiteY21" fmla="*/ 16556 h 61317"/>
                  <a:gd name="connsiteX22" fmla="*/ 24941 w 39476"/>
                  <a:gd name="connsiteY22" fmla="*/ 11347 h 61317"/>
                  <a:gd name="connsiteX23" fmla="*/ 19806 w 39476"/>
                  <a:gd name="connsiteY23" fmla="*/ 9413 h 61317"/>
                  <a:gd name="connsiteX24" fmla="*/ 14523 w 39476"/>
                  <a:gd name="connsiteY24" fmla="*/ 11385 h 61317"/>
                  <a:gd name="connsiteX25" fmla="*/ 12588 w 39476"/>
                  <a:gd name="connsiteY25" fmla="*/ 16594 h 61317"/>
                  <a:gd name="connsiteX26" fmla="*/ 11509 w 39476"/>
                  <a:gd name="connsiteY26" fmla="*/ 42266 h 61317"/>
                  <a:gd name="connsiteX27" fmla="*/ 13927 w 39476"/>
                  <a:gd name="connsiteY27" fmla="*/ 49671 h 61317"/>
                  <a:gd name="connsiteX28" fmla="*/ 20029 w 39476"/>
                  <a:gd name="connsiteY28" fmla="*/ 52350 h 61317"/>
                  <a:gd name="connsiteX29" fmla="*/ 25908 w 39476"/>
                  <a:gd name="connsiteY29" fmla="*/ 49782 h 61317"/>
                  <a:gd name="connsiteX30" fmla="*/ 28252 w 39476"/>
                  <a:gd name="connsiteY30" fmla="*/ 42415 h 61317"/>
                  <a:gd name="connsiteX31" fmla="*/ 25871 w 39476"/>
                  <a:gd name="connsiteY31" fmla="*/ 35644 h 61317"/>
                  <a:gd name="connsiteX32" fmla="*/ 19843 w 39476"/>
                  <a:gd name="connsiteY32" fmla="*/ 33076 h 61317"/>
                  <a:gd name="connsiteX33" fmla="*/ 13592 w 39476"/>
                  <a:gd name="connsiteY33" fmla="*/ 35979 h 61317"/>
                  <a:gd name="connsiteX34" fmla="*/ 11509 w 39476"/>
                  <a:gd name="connsiteY34" fmla="*/ 42266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207" y="28165"/>
                    </a:moveTo>
                    <a:cubicBezTo>
                      <a:pt x="7230" y="26900"/>
                      <a:pt x="5072" y="25188"/>
                      <a:pt x="3695" y="22993"/>
                    </a:cubicBezTo>
                    <a:cubicBezTo>
                      <a:pt x="2356" y="20798"/>
                      <a:pt x="1686" y="18380"/>
                      <a:pt x="1686" y="15775"/>
                    </a:cubicBezTo>
                    <a:cubicBezTo>
                      <a:pt x="1686" y="11273"/>
                      <a:pt x="3249" y="7590"/>
                      <a:pt x="6374" y="4650"/>
                    </a:cubicBezTo>
                    <a:cubicBezTo>
                      <a:pt x="9500" y="1748"/>
                      <a:pt x="13927" y="297"/>
                      <a:pt x="19694" y="297"/>
                    </a:cubicBezTo>
                    <a:cubicBezTo>
                      <a:pt x="25387" y="297"/>
                      <a:pt x="29815" y="1748"/>
                      <a:pt x="32977" y="4650"/>
                    </a:cubicBezTo>
                    <a:cubicBezTo>
                      <a:pt x="36140" y="7590"/>
                      <a:pt x="37703" y="11273"/>
                      <a:pt x="37703" y="15775"/>
                    </a:cubicBezTo>
                    <a:cubicBezTo>
                      <a:pt x="37703" y="18528"/>
                      <a:pt x="36996" y="21021"/>
                      <a:pt x="35545" y="23179"/>
                    </a:cubicBezTo>
                    <a:cubicBezTo>
                      <a:pt x="34094" y="25374"/>
                      <a:pt x="32047" y="27012"/>
                      <a:pt x="29443" y="28165"/>
                    </a:cubicBezTo>
                    <a:cubicBezTo>
                      <a:pt x="32754" y="29505"/>
                      <a:pt x="35284" y="31439"/>
                      <a:pt x="37033" y="34007"/>
                    </a:cubicBezTo>
                    <a:cubicBezTo>
                      <a:pt x="38744" y="36574"/>
                      <a:pt x="39637" y="39550"/>
                      <a:pt x="39637" y="42899"/>
                    </a:cubicBezTo>
                    <a:cubicBezTo>
                      <a:pt x="39637" y="48443"/>
                      <a:pt x="37852" y="52945"/>
                      <a:pt x="34317" y="56405"/>
                    </a:cubicBezTo>
                    <a:cubicBezTo>
                      <a:pt x="30782" y="59865"/>
                      <a:pt x="26094" y="61614"/>
                      <a:pt x="20215" y="61614"/>
                    </a:cubicBezTo>
                    <a:cubicBezTo>
                      <a:pt x="14783" y="61614"/>
                      <a:pt x="10244" y="60163"/>
                      <a:pt x="6598" y="57298"/>
                    </a:cubicBezTo>
                    <a:cubicBezTo>
                      <a:pt x="2319" y="53912"/>
                      <a:pt x="161" y="49299"/>
                      <a:pt x="161" y="43383"/>
                    </a:cubicBezTo>
                    <a:cubicBezTo>
                      <a:pt x="161" y="40146"/>
                      <a:pt x="979" y="37169"/>
                      <a:pt x="2579" y="34453"/>
                    </a:cubicBezTo>
                    <a:cubicBezTo>
                      <a:pt x="4179" y="31737"/>
                      <a:pt x="6746" y="29616"/>
                      <a:pt x="10207" y="28165"/>
                    </a:cubicBezTo>
                    <a:moveTo>
                      <a:pt x="12588" y="16594"/>
                    </a:moveTo>
                    <a:cubicBezTo>
                      <a:pt x="12588" y="18863"/>
                      <a:pt x="13220" y="20649"/>
                      <a:pt x="14523" y="21951"/>
                    </a:cubicBezTo>
                    <a:cubicBezTo>
                      <a:pt x="15825" y="23216"/>
                      <a:pt x="17536" y="23849"/>
                      <a:pt x="19694" y="23849"/>
                    </a:cubicBezTo>
                    <a:cubicBezTo>
                      <a:pt x="21890" y="23849"/>
                      <a:pt x="23638" y="23216"/>
                      <a:pt x="24941" y="21914"/>
                    </a:cubicBezTo>
                    <a:cubicBezTo>
                      <a:pt x="26243" y="20612"/>
                      <a:pt x="26913" y="18826"/>
                      <a:pt x="26913" y="16556"/>
                    </a:cubicBezTo>
                    <a:cubicBezTo>
                      <a:pt x="26913" y="14398"/>
                      <a:pt x="26243" y="12650"/>
                      <a:pt x="24941" y="11347"/>
                    </a:cubicBezTo>
                    <a:cubicBezTo>
                      <a:pt x="23676" y="10082"/>
                      <a:pt x="21927" y="9413"/>
                      <a:pt x="19806" y="9413"/>
                    </a:cubicBezTo>
                    <a:cubicBezTo>
                      <a:pt x="17611" y="9413"/>
                      <a:pt x="15862" y="10082"/>
                      <a:pt x="14523" y="11385"/>
                    </a:cubicBezTo>
                    <a:cubicBezTo>
                      <a:pt x="13220" y="12687"/>
                      <a:pt x="12588" y="14436"/>
                      <a:pt x="12588" y="16594"/>
                    </a:cubicBezTo>
                    <a:moveTo>
                      <a:pt x="11509" y="42266"/>
                    </a:moveTo>
                    <a:cubicBezTo>
                      <a:pt x="11509" y="45429"/>
                      <a:pt x="12327" y="47922"/>
                      <a:pt x="13927" y="49671"/>
                    </a:cubicBezTo>
                    <a:cubicBezTo>
                      <a:pt x="15565" y="51457"/>
                      <a:pt x="17611" y="52350"/>
                      <a:pt x="20029" y="52350"/>
                    </a:cubicBezTo>
                    <a:cubicBezTo>
                      <a:pt x="22411" y="52350"/>
                      <a:pt x="24345" y="51494"/>
                      <a:pt x="25908" y="49782"/>
                    </a:cubicBezTo>
                    <a:cubicBezTo>
                      <a:pt x="27471" y="48071"/>
                      <a:pt x="28252" y="45615"/>
                      <a:pt x="28252" y="42415"/>
                    </a:cubicBezTo>
                    <a:cubicBezTo>
                      <a:pt x="28252" y="39588"/>
                      <a:pt x="27471" y="37318"/>
                      <a:pt x="25871" y="35644"/>
                    </a:cubicBezTo>
                    <a:cubicBezTo>
                      <a:pt x="24308" y="33932"/>
                      <a:pt x="22299" y="33076"/>
                      <a:pt x="19843" y="33076"/>
                    </a:cubicBezTo>
                    <a:cubicBezTo>
                      <a:pt x="17053" y="33076"/>
                      <a:pt x="14969" y="34044"/>
                      <a:pt x="13592" y="35979"/>
                    </a:cubicBezTo>
                    <a:cubicBezTo>
                      <a:pt x="12216" y="37913"/>
                      <a:pt x="11509" y="40034"/>
                      <a:pt x="11509" y="42266"/>
                    </a:cubicBezTo>
                    <a:close/>
                  </a:path>
                </a:pathLst>
              </a:custGeom>
              <a:solidFill>
                <a:srgbClr val="000000"/>
              </a:solidFill>
              <a:ln w="9525" cap="flat">
                <a:noFill/>
                <a:prstDash val="solid"/>
                <a:miter/>
              </a:ln>
            </p:spPr>
            <p:txBody>
              <a:bodyPr rtlCol="0" anchor="ctr"/>
              <a:lstStyle/>
              <a:p>
                <a:endParaRPr lang="en-CA"/>
              </a:p>
            </p:txBody>
          </p:sp>
          <p:sp>
            <p:nvSpPr>
              <p:cNvPr id="222" name="Freeform: Shape 221">
                <a:extLst>
                  <a:ext uri="{FF2B5EF4-FFF2-40B4-BE49-F238E27FC236}">
                    <a16:creationId xmlns:a16="http://schemas.microsoft.com/office/drawing/2014/main" id="{CA18BA98-2706-473F-9AD8-81B00BCC7DC0}"/>
                  </a:ext>
                </a:extLst>
              </p:cNvPr>
              <p:cNvSpPr/>
              <p:nvPr/>
            </p:nvSpPr>
            <p:spPr>
              <a:xfrm>
                <a:off x="4177753" y="3825552"/>
                <a:ext cx="40034" cy="61317"/>
              </a:xfrm>
              <a:custGeom>
                <a:avLst/>
                <a:gdLst>
                  <a:gd name="connsiteX0" fmla="*/ 1300 w 40034"/>
                  <a:gd name="connsiteY0" fmla="*/ 46657 h 61317"/>
                  <a:gd name="connsiteX1" fmla="*/ 12462 w 40034"/>
                  <a:gd name="connsiteY1" fmla="*/ 45429 h 61317"/>
                  <a:gd name="connsiteX2" fmla="*/ 14582 w 40034"/>
                  <a:gd name="connsiteY2" fmla="*/ 50452 h 61317"/>
                  <a:gd name="connsiteX3" fmla="*/ 19122 w 40034"/>
                  <a:gd name="connsiteY3" fmla="*/ 52089 h 61317"/>
                  <a:gd name="connsiteX4" fmla="*/ 25186 w 40034"/>
                  <a:gd name="connsiteY4" fmla="*/ 48815 h 61317"/>
                  <a:gd name="connsiteX5" fmla="*/ 28349 w 40034"/>
                  <a:gd name="connsiteY5" fmla="*/ 35234 h 61317"/>
                  <a:gd name="connsiteX6" fmla="*/ 17522 w 40034"/>
                  <a:gd name="connsiteY6" fmla="*/ 40295 h 61317"/>
                  <a:gd name="connsiteX7" fmla="*/ 5318 w 40034"/>
                  <a:gd name="connsiteY7" fmla="*/ 34825 h 61317"/>
                  <a:gd name="connsiteX8" fmla="*/ 183 w 40034"/>
                  <a:gd name="connsiteY8" fmla="*/ 20575 h 61317"/>
                  <a:gd name="connsiteX9" fmla="*/ 5578 w 40034"/>
                  <a:gd name="connsiteY9" fmla="*/ 5878 h 61317"/>
                  <a:gd name="connsiteX10" fmla="*/ 19382 w 40034"/>
                  <a:gd name="connsiteY10" fmla="*/ 297 h 61317"/>
                  <a:gd name="connsiteX11" fmla="*/ 34377 w 40034"/>
                  <a:gd name="connsiteY11" fmla="*/ 7366 h 61317"/>
                  <a:gd name="connsiteX12" fmla="*/ 40218 w 40034"/>
                  <a:gd name="connsiteY12" fmla="*/ 30584 h 61317"/>
                  <a:gd name="connsiteX13" fmla="*/ 34153 w 40034"/>
                  <a:gd name="connsiteY13" fmla="*/ 54322 h 61317"/>
                  <a:gd name="connsiteX14" fmla="*/ 18266 w 40034"/>
                  <a:gd name="connsiteY14" fmla="*/ 61614 h 61317"/>
                  <a:gd name="connsiteX15" fmla="*/ 6881 w 40034"/>
                  <a:gd name="connsiteY15" fmla="*/ 57856 h 61317"/>
                  <a:gd name="connsiteX16" fmla="*/ 1300 w 40034"/>
                  <a:gd name="connsiteY16" fmla="*/ 46657 h 61317"/>
                  <a:gd name="connsiteX17" fmla="*/ 27344 w 40034"/>
                  <a:gd name="connsiteY17" fmla="*/ 21542 h 61317"/>
                  <a:gd name="connsiteX18" fmla="*/ 24777 w 40034"/>
                  <a:gd name="connsiteY18" fmla="*/ 12910 h 61317"/>
                  <a:gd name="connsiteX19" fmla="*/ 18861 w 40034"/>
                  <a:gd name="connsiteY19" fmla="*/ 9822 h 61317"/>
                  <a:gd name="connsiteX20" fmla="*/ 13578 w 40034"/>
                  <a:gd name="connsiteY20" fmla="*/ 12352 h 61317"/>
                  <a:gd name="connsiteX21" fmla="*/ 11457 w 40034"/>
                  <a:gd name="connsiteY21" fmla="*/ 20575 h 61317"/>
                  <a:gd name="connsiteX22" fmla="*/ 13764 w 40034"/>
                  <a:gd name="connsiteY22" fmla="*/ 29132 h 61317"/>
                  <a:gd name="connsiteX23" fmla="*/ 19494 w 40034"/>
                  <a:gd name="connsiteY23" fmla="*/ 31849 h 61317"/>
                  <a:gd name="connsiteX24" fmla="*/ 25075 w 40034"/>
                  <a:gd name="connsiteY24" fmla="*/ 29207 h 61317"/>
                  <a:gd name="connsiteX25" fmla="*/ 27344 w 40034"/>
                  <a:gd name="connsiteY25" fmla="*/ 2154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300" y="46657"/>
                    </a:moveTo>
                    <a:lnTo>
                      <a:pt x="12462" y="45429"/>
                    </a:lnTo>
                    <a:cubicBezTo>
                      <a:pt x="12722" y="47699"/>
                      <a:pt x="13429" y="49373"/>
                      <a:pt x="14582" y="50452"/>
                    </a:cubicBezTo>
                    <a:cubicBezTo>
                      <a:pt x="15699" y="51568"/>
                      <a:pt x="17224" y="52089"/>
                      <a:pt x="19122" y="52089"/>
                    </a:cubicBezTo>
                    <a:cubicBezTo>
                      <a:pt x="21503" y="52089"/>
                      <a:pt x="23512" y="51010"/>
                      <a:pt x="25186" y="48815"/>
                    </a:cubicBezTo>
                    <a:cubicBezTo>
                      <a:pt x="26824" y="46657"/>
                      <a:pt x="27903" y="42118"/>
                      <a:pt x="28349" y="35234"/>
                    </a:cubicBezTo>
                    <a:cubicBezTo>
                      <a:pt x="25484" y="38583"/>
                      <a:pt x="21838" y="40295"/>
                      <a:pt x="17522" y="40295"/>
                    </a:cubicBezTo>
                    <a:cubicBezTo>
                      <a:pt x="12797" y="40295"/>
                      <a:pt x="8741" y="38471"/>
                      <a:pt x="5318" y="34825"/>
                    </a:cubicBezTo>
                    <a:cubicBezTo>
                      <a:pt x="1895" y="31179"/>
                      <a:pt x="183" y="26416"/>
                      <a:pt x="183" y="20575"/>
                    </a:cubicBezTo>
                    <a:cubicBezTo>
                      <a:pt x="183" y="14510"/>
                      <a:pt x="1969" y="9599"/>
                      <a:pt x="5578" y="5878"/>
                    </a:cubicBezTo>
                    <a:cubicBezTo>
                      <a:pt x="9187" y="2157"/>
                      <a:pt x="13801" y="297"/>
                      <a:pt x="19382" y="297"/>
                    </a:cubicBezTo>
                    <a:cubicBezTo>
                      <a:pt x="25484" y="297"/>
                      <a:pt x="30470" y="2641"/>
                      <a:pt x="34377" y="7366"/>
                    </a:cubicBezTo>
                    <a:cubicBezTo>
                      <a:pt x="38283" y="12054"/>
                      <a:pt x="40218" y="19793"/>
                      <a:pt x="40218" y="30584"/>
                    </a:cubicBezTo>
                    <a:cubicBezTo>
                      <a:pt x="40218" y="41560"/>
                      <a:pt x="38209" y="49447"/>
                      <a:pt x="34153" y="54322"/>
                    </a:cubicBezTo>
                    <a:cubicBezTo>
                      <a:pt x="30061" y="59158"/>
                      <a:pt x="24777" y="61614"/>
                      <a:pt x="18266" y="61614"/>
                    </a:cubicBezTo>
                    <a:cubicBezTo>
                      <a:pt x="13578" y="61614"/>
                      <a:pt x="9783" y="60349"/>
                      <a:pt x="6881" y="57856"/>
                    </a:cubicBezTo>
                    <a:cubicBezTo>
                      <a:pt x="3978" y="55363"/>
                      <a:pt x="2118" y="51643"/>
                      <a:pt x="1300" y="46657"/>
                    </a:cubicBezTo>
                    <a:moveTo>
                      <a:pt x="27344" y="21542"/>
                    </a:moveTo>
                    <a:cubicBezTo>
                      <a:pt x="27344" y="17821"/>
                      <a:pt x="26489" y="14957"/>
                      <a:pt x="24777" y="12910"/>
                    </a:cubicBezTo>
                    <a:cubicBezTo>
                      <a:pt x="23066" y="10864"/>
                      <a:pt x="21094" y="9822"/>
                      <a:pt x="18861" y="9822"/>
                    </a:cubicBezTo>
                    <a:cubicBezTo>
                      <a:pt x="16740" y="9822"/>
                      <a:pt x="14992" y="10678"/>
                      <a:pt x="13578" y="12352"/>
                    </a:cubicBezTo>
                    <a:cubicBezTo>
                      <a:pt x="12164" y="14026"/>
                      <a:pt x="11457" y="16780"/>
                      <a:pt x="11457" y="20575"/>
                    </a:cubicBezTo>
                    <a:cubicBezTo>
                      <a:pt x="11457" y="24482"/>
                      <a:pt x="12238" y="27309"/>
                      <a:pt x="13764" y="29132"/>
                    </a:cubicBezTo>
                    <a:cubicBezTo>
                      <a:pt x="15289" y="30956"/>
                      <a:pt x="17187" y="31849"/>
                      <a:pt x="19494" y="31849"/>
                    </a:cubicBezTo>
                    <a:cubicBezTo>
                      <a:pt x="21689" y="31849"/>
                      <a:pt x="23549" y="30956"/>
                      <a:pt x="25075" y="29207"/>
                    </a:cubicBezTo>
                    <a:cubicBezTo>
                      <a:pt x="26600" y="27495"/>
                      <a:pt x="27344" y="24928"/>
                      <a:pt x="27344" y="21542"/>
                    </a:cubicBezTo>
                    <a:close/>
                  </a:path>
                </a:pathLst>
              </a:custGeom>
              <a:solidFill>
                <a:srgbClr val="000000"/>
              </a:solidFill>
              <a:ln w="9525" cap="flat">
                <a:noFill/>
                <a:prstDash val="solid"/>
                <a:miter/>
              </a:ln>
            </p:spPr>
            <p:txBody>
              <a:bodyPr rtlCol="0" anchor="ctr"/>
              <a:lstStyle/>
              <a:p>
                <a:endParaRPr lang="en-CA"/>
              </a:p>
            </p:txBody>
          </p:sp>
          <p:grpSp>
            <p:nvGrpSpPr>
              <p:cNvPr id="223" name="Graphic 5">
                <a:extLst>
                  <a:ext uri="{FF2B5EF4-FFF2-40B4-BE49-F238E27FC236}">
                    <a16:creationId xmlns:a16="http://schemas.microsoft.com/office/drawing/2014/main" id="{04C49BD7-D15C-4234-9ACF-8A8B22C58672}"/>
                  </a:ext>
                </a:extLst>
              </p:cNvPr>
              <p:cNvGrpSpPr/>
              <p:nvPr/>
            </p:nvGrpSpPr>
            <p:grpSpPr>
              <a:xfrm>
                <a:off x="4373016" y="3825552"/>
                <a:ext cx="82482" cy="61279"/>
                <a:chOff x="4373016" y="3825552"/>
                <a:chExt cx="82482" cy="61279"/>
              </a:xfrm>
            </p:grpSpPr>
            <p:sp>
              <p:nvSpPr>
                <p:cNvPr id="224" name="Freeform: Shape 223">
                  <a:extLst>
                    <a:ext uri="{FF2B5EF4-FFF2-40B4-BE49-F238E27FC236}">
                      <a16:creationId xmlns:a16="http://schemas.microsoft.com/office/drawing/2014/main" id="{C1EF14CF-C058-4171-A16C-974B5330A281}"/>
                    </a:ext>
                  </a:extLst>
                </p:cNvPr>
                <p:cNvSpPr/>
                <p:nvPr/>
              </p:nvSpPr>
              <p:spPr>
                <a:xfrm>
                  <a:off x="4373016" y="3825552"/>
                  <a:ext cx="26379" cy="60238"/>
                </a:xfrm>
                <a:custGeom>
                  <a:avLst/>
                  <a:gdLst>
                    <a:gd name="connsiteX0" fmla="*/ 26583 w 26379"/>
                    <a:gd name="connsiteY0" fmla="*/ 60535 h 60238"/>
                    <a:gd name="connsiteX1" fmla="*/ 15086 w 26379"/>
                    <a:gd name="connsiteY1" fmla="*/ 60535 h 60238"/>
                    <a:gd name="connsiteX2" fmla="*/ 15086 w 26379"/>
                    <a:gd name="connsiteY2" fmla="*/ 17189 h 60238"/>
                    <a:gd name="connsiteX3" fmla="*/ 203 w 26379"/>
                    <a:gd name="connsiteY3" fmla="*/ 25895 h 60238"/>
                    <a:gd name="connsiteX4" fmla="*/ 203 w 26379"/>
                    <a:gd name="connsiteY4" fmla="*/ 15477 h 60238"/>
                    <a:gd name="connsiteX5" fmla="*/ 9989 w 26379"/>
                    <a:gd name="connsiteY5" fmla="*/ 9896 h 60238"/>
                    <a:gd name="connsiteX6" fmla="*/ 17244 w 26379"/>
                    <a:gd name="connsiteY6" fmla="*/ 297 h 60238"/>
                    <a:gd name="connsiteX7" fmla="*/ 2658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83" y="60535"/>
                      </a:moveTo>
                      <a:lnTo>
                        <a:pt x="15086" y="60535"/>
                      </a:lnTo>
                      <a:lnTo>
                        <a:pt x="15086" y="17189"/>
                      </a:lnTo>
                      <a:cubicBezTo>
                        <a:pt x="10882" y="21133"/>
                        <a:pt x="5896" y="24035"/>
                        <a:pt x="203" y="25895"/>
                      </a:cubicBezTo>
                      <a:lnTo>
                        <a:pt x="203" y="15477"/>
                      </a:lnTo>
                      <a:cubicBezTo>
                        <a:pt x="3217" y="14473"/>
                        <a:pt x="6454" y="12612"/>
                        <a:pt x="9989" y="9896"/>
                      </a:cubicBezTo>
                      <a:cubicBezTo>
                        <a:pt x="13524" y="7143"/>
                        <a:pt x="15942" y="3943"/>
                        <a:pt x="17244" y="297"/>
                      </a:cubicBezTo>
                      <a:lnTo>
                        <a:pt x="26583" y="297"/>
                      </a:lnTo>
                      <a:close/>
                    </a:path>
                  </a:pathLst>
                </a:custGeom>
                <a:solidFill>
                  <a:srgbClr val="000000"/>
                </a:solidFill>
                <a:ln w="9525" cap="flat">
                  <a:noFill/>
                  <a:prstDash val="solid"/>
                  <a:miter/>
                </a:ln>
              </p:spPr>
              <p:txBody>
                <a:bodyPr rtlCol="0" anchor="ctr"/>
                <a:lstStyle/>
                <a:p>
                  <a:endParaRPr lang="en-CA"/>
                </a:p>
              </p:txBody>
            </p:sp>
            <p:sp>
              <p:nvSpPr>
                <p:cNvPr id="225" name="Freeform: Shape 224">
                  <a:extLst>
                    <a:ext uri="{FF2B5EF4-FFF2-40B4-BE49-F238E27FC236}">
                      <a16:creationId xmlns:a16="http://schemas.microsoft.com/office/drawing/2014/main" id="{CE159F29-6B7C-457D-B4F9-52BE198F75B7}"/>
                    </a:ext>
                  </a:extLst>
                </p:cNvPr>
                <p:cNvSpPr/>
                <p:nvPr/>
              </p:nvSpPr>
              <p:spPr>
                <a:xfrm>
                  <a:off x="4416543" y="3825552"/>
                  <a:ext cx="38955" cy="61279"/>
                </a:xfrm>
                <a:custGeom>
                  <a:avLst/>
                  <a:gdLst>
                    <a:gd name="connsiteX0" fmla="*/ 19668 w 38955"/>
                    <a:gd name="connsiteY0" fmla="*/ 297 h 61279"/>
                    <a:gd name="connsiteX1" fmla="*/ 33323 w 38955"/>
                    <a:gd name="connsiteY1" fmla="*/ 6510 h 61279"/>
                    <a:gd name="connsiteX2" fmla="*/ 39164 w 38955"/>
                    <a:gd name="connsiteY2" fmla="*/ 30956 h 61279"/>
                    <a:gd name="connsiteX3" fmla="*/ 33248 w 38955"/>
                    <a:gd name="connsiteY3" fmla="*/ 55401 h 61279"/>
                    <a:gd name="connsiteX4" fmla="*/ 19668 w 38955"/>
                    <a:gd name="connsiteY4" fmla="*/ 61577 h 61279"/>
                    <a:gd name="connsiteX5" fmla="*/ 5566 w 38955"/>
                    <a:gd name="connsiteY5" fmla="*/ 54842 h 61279"/>
                    <a:gd name="connsiteX6" fmla="*/ 208 w 38955"/>
                    <a:gd name="connsiteY6" fmla="*/ 30807 h 61279"/>
                    <a:gd name="connsiteX7" fmla="*/ 6087 w 38955"/>
                    <a:gd name="connsiteY7" fmla="*/ 6436 h 61279"/>
                    <a:gd name="connsiteX8" fmla="*/ 19668 w 38955"/>
                    <a:gd name="connsiteY8" fmla="*/ 297 h 61279"/>
                    <a:gd name="connsiteX9" fmla="*/ 19668 w 38955"/>
                    <a:gd name="connsiteY9" fmla="*/ 9822 h 61279"/>
                    <a:gd name="connsiteX10" fmla="*/ 15947 w 38955"/>
                    <a:gd name="connsiteY10" fmla="*/ 11161 h 61279"/>
                    <a:gd name="connsiteX11" fmla="*/ 13417 w 38955"/>
                    <a:gd name="connsiteY11" fmla="*/ 15924 h 61279"/>
                    <a:gd name="connsiteX12" fmla="*/ 12226 w 38955"/>
                    <a:gd name="connsiteY12" fmla="*/ 30956 h 61279"/>
                    <a:gd name="connsiteX13" fmla="*/ 13305 w 38955"/>
                    <a:gd name="connsiteY13" fmla="*/ 45466 h 61279"/>
                    <a:gd name="connsiteX14" fmla="*/ 15984 w 38955"/>
                    <a:gd name="connsiteY14" fmla="*/ 50712 h 61279"/>
                    <a:gd name="connsiteX15" fmla="*/ 19668 w 38955"/>
                    <a:gd name="connsiteY15" fmla="*/ 52015 h 61279"/>
                    <a:gd name="connsiteX16" fmla="*/ 23388 w 38955"/>
                    <a:gd name="connsiteY16" fmla="*/ 50675 h 61279"/>
                    <a:gd name="connsiteX17" fmla="*/ 25956 w 38955"/>
                    <a:gd name="connsiteY17" fmla="*/ 45913 h 61279"/>
                    <a:gd name="connsiteX18" fmla="*/ 27109 w 38955"/>
                    <a:gd name="connsiteY18" fmla="*/ 30956 h 61279"/>
                    <a:gd name="connsiteX19" fmla="*/ 26067 w 38955"/>
                    <a:gd name="connsiteY19" fmla="*/ 16445 h 61279"/>
                    <a:gd name="connsiteX20" fmla="*/ 23388 w 38955"/>
                    <a:gd name="connsiteY20" fmla="*/ 11161 h 61279"/>
                    <a:gd name="connsiteX21" fmla="*/ 19668 w 38955"/>
                    <a:gd name="connsiteY21" fmla="*/ 98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68" y="297"/>
                      </a:moveTo>
                      <a:cubicBezTo>
                        <a:pt x="25472" y="297"/>
                        <a:pt x="30048" y="2381"/>
                        <a:pt x="33323" y="6510"/>
                      </a:cubicBezTo>
                      <a:cubicBezTo>
                        <a:pt x="37192" y="11422"/>
                        <a:pt x="39164" y="19570"/>
                        <a:pt x="39164" y="30956"/>
                      </a:cubicBezTo>
                      <a:cubicBezTo>
                        <a:pt x="39164" y="42304"/>
                        <a:pt x="37192" y="50452"/>
                        <a:pt x="33248" y="55401"/>
                      </a:cubicBezTo>
                      <a:cubicBezTo>
                        <a:pt x="30011" y="59493"/>
                        <a:pt x="25472" y="61577"/>
                        <a:pt x="19668" y="61577"/>
                      </a:cubicBezTo>
                      <a:cubicBezTo>
                        <a:pt x="13826" y="61577"/>
                        <a:pt x="9138" y="59307"/>
                        <a:pt x="5566" y="54842"/>
                      </a:cubicBezTo>
                      <a:cubicBezTo>
                        <a:pt x="1994" y="50340"/>
                        <a:pt x="208" y="42341"/>
                        <a:pt x="208" y="30807"/>
                      </a:cubicBezTo>
                      <a:cubicBezTo>
                        <a:pt x="208" y="19533"/>
                        <a:pt x="2143" y="11385"/>
                        <a:pt x="6087" y="6436"/>
                      </a:cubicBezTo>
                      <a:cubicBezTo>
                        <a:pt x="9324" y="2343"/>
                        <a:pt x="13863" y="297"/>
                        <a:pt x="19668" y="297"/>
                      </a:cubicBezTo>
                      <a:moveTo>
                        <a:pt x="19668" y="9822"/>
                      </a:moveTo>
                      <a:cubicBezTo>
                        <a:pt x="18291" y="9822"/>
                        <a:pt x="17026" y="10268"/>
                        <a:pt x="15947" y="11161"/>
                      </a:cubicBezTo>
                      <a:cubicBezTo>
                        <a:pt x="14868" y="12054"/>
                        <a:pt x="14012" y="13617"/>
                        <a:pt x="13417" y="15924"/>
                      </a:cubicBezTo>
                      <a:cubicBezTo>
                        <a:pt x="12635" y="18901"/>
                        <a:pt x="12226" y="23923"/>
                        <a:pt x="12226" y="30956"/>
                      </a:cubicBezTo>
                      <a:cubicBezTo>
                        <a:pt x="12226" y="37988"/>
                        <a:pt x="12598" y="42825"/>
                        <a:pt x="13305" y="45466"/>
                      </a:cubicBezTo>
                      <a:cubicBezTo>
                        <a:pt x="14012" y="48071"/>
                        <a:pt x="14905" y="49857"/>
                        <a:pt x="15984" y="50712"/>
                      </a:cubicBezTo>
                      <a:cubicBezTo>
                        <a:pt x="17063" y="51568"/>
                        <a:pt x="18291" y="52015"/>
                        <a:pt x="19668" y="52015"/>
                      </a:cubicBezTo>
                      <a:cubicBezTo>
                        <a:pt x="21081" y="52015"/>
                        <a:pt x="22309" y="51568"/>
                        <a:pt x="23388" y="50675"/>
                      </a:cubicBezTo>
                      <a:cubicBezTo>
                        <a:pt x="24505" y="49820"/>
                        <a:pt x="25323" y="48220"/>
                        <a:pt x="25956" y="45913"/>
                      </a:cubicBezTo>
                      <a:cubicBezTo>
                        <a:pt x="26737" y="42973"/>
                        <a:pt x="27109" y="37988"/>
                        <a:pt x="27109" y="30956"/>
                      </a:cubicBezTo>
                      <a:cubicBezTo>
                        <a:pt x="27109" y="23923"/>
                        <a:pt x="26774" y="19087"/>
                        <a:pt x="26067" y="16445"/>
                      </a:cubicBezTo>
                      <a:cubicBezTo>
                        <a:pt x="25360" y="13803"/>
                        <a:pt x="24467" y="12054"/>
                        <a:pt x="23388" y="11161"/>
                      </a:cubicBezTo>
                      <a:cubicBezTo>
                        <a:pt x="22309" y="10268"/>
                        <a:pt x="21081" y="9822"/>
                        <a:pt x="19668" y="9822"/>
                      </a:cubicBezTo>
                      <a:close/>
                    </a:path>
                  </a:pathLst>
                </a:custGeom>
                <a:solidFill>
                  <a:srgbClr val="000000"/>
                </a:solidFill>
                <a:ln w="9525" cap="flat">
                  <a:noFill/>
                  <a:prstDash val="solid"/>
                  <a:miter/>
                </a:ln>
              </p:spPr>
              <p:txBody>
                <a:bodyPr rtlCol="0" anchor="ctr"/>
                <a:lstStyle/>
                <a:p>
                  <a:endParaRPr lang="en-CA"/>
                </a:p>
              </p:txBody>
            </p:sp>
          </p:grpSp>
          <p:grpSp>
            <p:nvGrpSpPr>
              <p:cNvPr id="226" name="Graphic 5">
                <a:extLst>
                  <a:ext uri="{FF2B5EF4-FFF2-40B4-BE49-F238E27FC236}">
                    <a16:creationId xmlns:a16="http://schemas.microsoft.com/office/drawing/2014/main" id="{3F47587D-CCF6-450D-AF60-0CDC7ADE660E}"/>
                  </a:ext>
                </a:extLst>
              </p:cNvPr>
              <p:cNvGrpSpPr/>
              <p:nvPr/>
            </p:nvGrpSpPr>
            <p:grpSpPr>
              <a:xfrm>
                <a:off x="4587700" y="3825552"/>
                <a:ext cx="72995" cy="60238"/>
                <a:chOff x="4587700" y="3825552"/>
                <a:chExt cx="72995" cy="60238"/>
              </a:xfrm>
            </p:grpSpPr>
            <p:sp>
              <p:nvSpPr>
                <p:cNvPr id="227" name="Freeform: Shape 226">
                  <a:extLst>
                    <a:ext uri="{FF2B5EF4-FFF2-40B4-BE49-F238E27FC236}">
                      <a16:creationId xmlns:a16="http://schemas.microsoft.com/office/drawing/2014/main" id="{9F4375FB-CF36-4A33-B5F9-42FD0A7277E0}"/>
                    </a:ext>
                  </a:extLst>
                </p:cNvPr>
                <p:cNvSpPr/>
                <p:nvPr/>
              </p:nvSpPr>
              <p:spPr>
                <a:xfrm>
                  <a:off x="4587700" y="3825552"/>
                  <a:ext cx="26379" cy="60238"/>
                </a:xfrm>
                <a:custGeom>
                  <a:avLst/>
                  <a:gdLst>
                    <a:gd name="connsiteX0" fmla="*/ 26606 w 26379"/>
                    <a:gd name="connsiteY0" fmla="*/ 60535 h 60238"/>
                    <a:gd name="connsiteX1" fmla="*/ 15109 w 26379"/>
                    <a:gd name="connsiteY1" fmla="*/ 60535 h 60238"/>
                    <a:gd name="connsiteX2" fmla="*/ 15109 w 26379"/>
                    <a:gd name="connsiteY2" fmla="*/ 17189 h 60238"/>
                    <a:gd name="connsiteX3" fmla="*/ 226 w 26379"/>
                    <a:gd name="connsiteY3" fmla="*/ 25895 h 60238"/>
                    <a:gd name="connsiteX4" fmla="*/ 226 w 26379"/>
                    <a:gd name="connsiteY4" fmla="*/ 15477 h 60238"/>
                    <a:gd name="connsiteX5" fmla="*/ 10011 w 26379"/>
                    <a:gd name="connsiteY5" fmla="*/ 9896 h 60238"/>
                    <a:gd name="connsiteX6" fmla="*/ 17267 w 26379"/>
                    <a:gd name="connsiteY6" fmla="*/ 297 h 60238"/>
                    <a:gd name="connsiteX7" fmla="*/ 26606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06" y="60535"/>
                      </a:moveTo>
                      <a:lnTo>
                        <a:pt x="15109" y="60535"/>
                      </a:lnTo>
                      <a:lnTo>
                        <a:pt x="15109" y="17189"/>
                      </a:lnTo>
                      <a:cubicBezTo>
                        <a:pt x="10904" y="21133"/>
                        <a:pt x="5919" y="24035"/>
                        <a:pt x="226" y="25895"/>
                      </a:cubicBezTo>
                      <a:lnTo>
                        <a:pt x="226" y="15477"/>
                      </a:lnTo>
                      <a:cubicBezTo>
                        <a:pt x="3240" y="14473"/>
                        <a:pt x="6477" y="12612"/>
                        <a:pt x="10011" y="9896"/>
                      </a:cubicBezTo>
                      <a:cubicBezTo>
                        <a:pt x="13546" y="7143"/>
                        <a:pt x="15965" y="3943"/>
                        <a:pt x="17267" y="297"/>
                      </a:cubicBezTo>
                      <a:lnTo>
                        <a:pt x="26606" y="297"/>
                      </a:lnTo>
                      <a:close/>
                    </a:path>
                  </a:pathLst>
                </a:custGeom>
                <a:solidFill>
                  <a:srgbClr val="000000"/>
                </a:solidFill>
                <a:ln w="9525" cap="flat">
                  <a:noFill/>
                  <a:prstDash val="solid"/>
                  <a:miter/>
                </a:ln>
              </p:spPr>
              <p:txBody>
                <a:bodyPr rtlCol="0" anchor="ctr"/>
                <a:lstStyle/>
                <a:p>
                  <a:endParaRPr lang="en-CA"/>
                </a:p>
              </p:txBody>
            </p:sp>
            <p:sp>
              <p:nvSpPr>
                <p:cNvPr id="228" name="Freeform: Shape 227">
                  <a:extLst>
                    <a:ext uri="{FF2B5EF4-FFF2-40B4-BE49-F238E27FC236}">
                      <a16:creationId xmlns:a16="http://schemas.microsoft.com/office/drawing/2014/main" id="{DCF4FA64-2933-4B0E-9828-BEAAF37AF6F7}"/>
                    </a:ext>
                  </a:extLst>
                </p:cNvPr>
                <p:cNvSpPr/>
                <p:nvPr/>
              </p:nvSpPr>
              <p:spPr>
                <a:xfrm>
                  <a:off x="4634315" y="3825552"/>
                  <a:ext cx="26379" cy="60238"/>
                </a:xfrm>
                <a:custGeom>
                  <a:avLst/>
                  <a:gdLst>
                    <a:gd name="connsiteX0" fmla="*/ 26611 w 26379"/>
                    <a:gd name="connsiteY0" fmla="*/ 60535 h 60238"/>
                    <a:gd name="connsiteX1" fmla="*/ 15114 w 26379"/>
                    <a:gd name="connsiteY1" fmla="*/ 60535 h 60238"/>
                    <a:gd name="connsiteX2" fmla="*/ 15114 w 26379"/>
                    <a:gd name="connsiteY2" fmla="*/ 17189 h 60238"/>
                    <a:gd name="connsiteX3" fmla="*/ 231 w 26379"/>
                    <a:gd name="connsiteY3" fmla="*/ 25895 h 60238"/>
                    <a:gd name="connsiteX4" fmla="*/ 231 w 26379"/>
                    <a:gd name="connsiteY4" fmla="*/ 15477 h 60238"/>
                    <a:gd name="connsiteX5" fmla="*/ 10016 w 26379"/>
                    <a:gd name="connsiteY5" fmla="*/ 9896 h 60238"/>
                    <a:gd name="connsiteX6" fmla="*/ 17272 w 26379"/>
                    <a:gd name="connsiteY6" fmla="*/ 297 h 60238"/>
                    <a:gd name="connsiteX7" fmla="*/ 2661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11" y="60535"/>
                      </a:moveTo>
                      <a:lnTo>
                        <a:pt x="15114" y="60535"/>
                      </a:lnTo>
                      <a:lnTo>
                        <a:pt x="15114" y="17189"/>
                      </a:lnTo>
                      <a:cubicBezTo>
                        <a:pt x="10909" y="21133"/>
                        <a:pt x="5924" y="24035"/>
                        <a:pt x="231" y="25895"/>
                      </a:cubicBezTo>
                      <a:lnTo>
                        <a:pt x="231" y="15477"/>
                      </a:lnTo>
                      <a:cubicBezTo>
                        <a:pt x="3245" y="14473"/>
                        <a:pt x="6482" y="12612"/>
                        <a:pt x="10016" y="9896"/>
                      </a:cubicBezTo>
                      <a:cubicBezTo>
                        <a:pt x="13551" y="7143"/>
                        <a:pt x="15969" y="3943"/>
                        <a:pt x="17272" y="297"/>
                      </a:cubicBezTo>
                      <a:lnTo>
                        <a:pt x="26611" y="297"/>
                      </a:lnTo>
                      <a:close/>
                    </a:path>
                  </a:pathLst>
                </a:custGeom>
                <a:solidFill>
                  <a:srgbClr val="000000"/>
                </a:solidFill>
                <a:ln w="9525" cap="flat">
                  <a:noFill/>
                  <a:prstDash val="solid"/>
                  <a:miter/>
                </a:ln>
              </p:spPr>
              <p:txBody>
                <a:bodyPr rtlCol="0" anchor="ctr"/>
                <a:lstStyle/>
                <a:p>
                  <a:endParaRPr lang="en-CA"/>
                </a:p>
              </p:txBody>
            </p:sp>
          </p:grpSp>
          <p:grpSp>
            <p:nvGrpSpPr>
              <p:cNvPr id="229" name="Graphic 5">
                <a:extLst>
                  <a:ext uri="{FF2B5EF4-FFF2-40B4-BE49-F238E27FC236}">
                    <a16:creationId xmlns:a16="http://schemas.microsoft.com/office/drawing/2014/main" id="{DC2D2725-894F-431B-A979-E109810C9831}"/>
                  </a:ext>
                </a:extLst>
              </p:cNvPr>
              <p:cNvGrpSpPr/>
              <p:nvPr/>
            </p:nvGrpSpPr>
            <p:grpSpPr>
              <a:xfrm>
                <a:off x="4802346" y="3825552"/>
                <a:ext cx="82408" cy="60238"/>
                <a:chOff x="4802346" y="3825552"/>
                <a:chExt cx="82408" cy="60238"/>
              </a:xfrm>
            </p:grpSpPr>
            <p:sp>
              <p:nvSpPr>
                <p:cNvPr id="230" name="Freeform: Shape 229">
                  <a:extLst>
                    <a:ext uri="{FF2B5EF4-FFF2-40B4-BE49-F238E27FC236}">
                      <a16:creationId xmlns:a16="http://schemas.microsoft.com/office/drawing/2014/main" id="{2699B4B2-2F12-48D1-B298-54E0029D7BB0}"/>
                    </a:ext>
                  </a:extLst>
                </p:cNvPr>
                <p:cNvSpPr/>
                <p:nvPr/>
              </p:nvSpPr>
              <p:spPr>
                <a:xfrm>
                  <a:off x="4802346" y="3825552"/>
                  <a:ext cx="26379" cy="60238"/>
                </a:xfrm>
                <a:custGeom>
                  <a:avLst/>
                  <a:gdLst>
                    <a:gd name="connsiteX0" fmla="*/ 26628 w 26379"/>
                    <a:gd name="connsiteY0" fmla="*/ 60535 h 60238"/>
                    <a:gd name="connsiteX1" fmla="*/ 15131 w 26379"/>
                    <a:gd name="connsiteY1" fmla="*/ 60535 h 60238"/>
                    <a:gd name="connsiteX2" fmla="*/ 15131 w 26379"/>
                    <a:gd name="connsiteY2" fmla="*/ 17189 h 60238"/>
                    <a:gd name="connsiteX3" fmla="*/ 248 w 26379"/>
                    <a:gd name="connsiteY3" fmla="*/ 25895 h 60238"/>
                    <a:gd name="connsiteX4" fmla="*/ 248 w 26379"/>
                    <a:gd name="connsiteY4" fmla="*/ 15477 h 60238"/>
                    <a:gd name="connsiteX5" fmla="*/ 10034 w 26379"/>
                    <a:gd name="connsiteY5" fmla="*/ 9896 h 60238"/>
                    <a:gd name="connsiteX6" fmla="*/ 17289 w 26379"/>
                    <a:gd name="connsiteY6" fmla="*/ 297 h 60238"/>
                    <a:gd name="connsiteX7" fmla="*/ 2662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28" y="60535"/>
                      </a:moveTo>
                      <a:lnTo>
                        <a:pt x="15131" y="60535"/>
                      </a:lnTo>
                      <a:lnTo>
                        <a:pt x="15131" y="17189"/>
                      </a:lnTo>
                      <a:cubicBezTo>
                        <a:pt x="10927" y="21133"/>
                        <a:pt x="5941" y="24035"/>
                        <a:pt x="248" y="25895"/>
                      </a:cubicBezTo>
                      <a:lnTo>
                        <a:pt x="248" y="15477"/>
                      </a:lnTo>
                      <a:cubicBezTo>
                        <a:pt x="3262" y="14473"/>
                        <a:pt x="6499" y="12612"/>
                        <a:pt x="10034" y="9896"/>
                      </a:cubicBezTo>
                      <a:cubicBezTo>
                        <a:pt x="13569" y="7143"/>
                        <a:pt x="15987" y="3943"/>
                        <a:pt x="17289" y="297"/>
                      </a:cubicBezTo>
                      <a:lnTo>
                        <a:pt x="26628" y="297"/>
                      </a:lnTo>
                      <a:close/>
                    </a:path>
                  </a:pathLst>
                </a:custGeom>
                <a:solidFill>
                  <a:srgbClr val="000000"/>
                </a:solidFill>
                <a:ln w="9525" cap="flat">
                  <a:noFill/>
                  <a:prstDash val="solid"/>
                  <a:miter/>
                </a:ln>
              </p:spPr>
              <p:txBody>
                <a:bodyPr rtlCol="0" anchor="ctr"/>
                <a:lstStyle/>
                <a:p>
                  <a:endParaRPr lang="en-CA"/>
                </a:p>
              </p:txBody>
            </p:sp>
            <p:sp>
              <p:nvSpPr>
                <p:cNvPr id="231" name="Freeform: Shape 230">
                  <a:extLst>
                    <a:ext uri="{FF2B5EF4-FFF2-40B4-BE49-F238E27FC236}">
                      <a16:creationId xmlns:a16="http://schemas.microsoft.com/office/drawing/2014/main" id="{36A2DE76-F630-4C6F-90FE-62C2ABC6FD37}"/>
                    </a:ext>
                  </a:extLst>
                </p:cNvPr>
                <p:cNvSpPr/>
                <p:nvPr/>
              </p:nvSpPr>
              <p:spPr>
                <a:xfrm>
                  <a:off x="4844422" y="3825552"/>
                  <a:ext cx="40332" cy="60238"/>
                </a:xfrm>
                <a:custGeom>
                  <a:avLst/>
                  <a:gdLst>
                    <a:gd name="connsiteX0" fmla="*/ 40586 w 40332"/>
                    <a:gd name="connsiteY0" fmla="*/ 49857 h 60238"/>
                    <a:gd name="connsiteX1" fmla="*/ 40586 w 40332"/>
                    <a:gd name="connsiteY1" fmla="*/ 60535 h 60238"/>
                    <a:gd name="connsiteX2" fmla="*/ 253 w 40332"/>
                    <a:gd name="connsiteY2" fmla="*/ 60535 h 60238"/>
                    <a:gd name="connsiteX3" fmla="*/ 4197 w 40332"/>
                    <a:gd name="connsiteY3" fmla="*/ 49038 h 60238"/>
                    <a:gd name="connsiteX4" fmla="*/ 17108 w 40332"/>
                    <a:gd name="connsiteY4" fmla="*/ 34676 h 60238"/>
                    <a:gd name="connsiteX5" fmla="*/ 26670 w 40332"/>
                    <a:gd name="connsiteY5" fmla="*/ 24854 h 60238"/>
                    <a:gd name="connsiteX6" fmla="*/ 29014 w 40332"/>
                    <a:gd name="connsiteY6" fmla="*/ 17821 h 60238"/>
                    <a:gd name="connsiteX7" fmla="*/ 26968 w 40332"/>
                    <a:gd name="connsiteY7" fmla="*/ 11906 h 60238"/>
                    <a:gd name="connsiteX8" fmla="*/ 21238 w 40332"/>
                    <a:gd name="connsiteY8" fmla="*/ 9822 h 60238"/>
                    <a:gd name="connsiteX9" fmla="*/ 15508 w 40332"/>
                    <a:gd name="connsiteY9" fmla="*/ 11980 h 60238"/>
                    <a:gd name="connsiteX10" fmla="*/ 13053 w 40332"/>
                    <a:gd name="connsiteY10" fmla="*/ 19198 h 60238"/>
                    <a:gd name="connsiteX11" fmla="*/ 1593 w 40332"/>
                    <a:gd name="connsiteY11" fmla="*/ 18045 h 60238"/>
                    <a:gd name="connsiteX12" fmla="*/ 8030 w 40332"/>
                    <a:gd name="connsiteY12" fmla="*/ 4427 h 60238"/>
                    <a:gd name="connsiteX13" fmla="*/ 21536 w 40332"/>
                    <a:gd name="connsiteY13" fmla="*/ 297 h 60238"/>
                    <a:gd name="connsiteX14" fmla="*/ 35488 w 40332"/>
                    <a:gd name="connsiteY14" fmla="*/ 5059 h 60238"/>
                    <a:gd name="connsiteX15" fmla="*/ 40586 w 40332"/>
                    <a:gd name="connsiteY15" fmla="*/ 17003 h 60238"/>
                    <a:gd name="connsiteX16" fmla="*/ 39135 w 40332"/>
                    <a:gd name="connsiteY16" fmla="*/ 24705 h 60238"/>
                    <a:gd name="connsiteX17" fmla="*/ 34521 w 40332"/>
                    <a:gd name="connsiteY17" fmla="*/ 32369 h 60238"/>
                    <a:gd name="connsiteX18" fmla="*/ 26968 w 40332"/>
                    <a:gd name="connsiteY18" fmla="*/ 40034 h 60238"/>
                    <a:gd name="connsiteX19" fmla="*/ 20085 w 40332"/>
                    <a:gd name="connsiteY19" fmla="*/ 46657 h 60238"/>
                    <a:gd name="connsiteX20" fmla="*/ 17741 w 40332"/>
                    <a:gd name="connsiteY20" fmla="*/ 4985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586" y="49857"/>
                      </a:moveTo>
                      <a:lnTo>
                        <a:pt x="40586" y="60535"/>
                      </a:lnTo>
                      <a:lnTo>
                        <a:pt x="253" y="60535"/>
                      </a:lnTo>
                      <a:cubicBezTo>
                        <a:pt x="700" y="56480"/>
                        <a:pt x="2002" y="52684"/>
                        <a:pt x="4197" y="49038"/>
                      </a:cubicBezTo>
                      <a:cubicBezTo>
                        <a:pt x="6355" y="45429"/>
                        <a:pt x="10671" y="40629"/>
                        <a:pt x="17108" y="34676"/>
                      </a:cubicBezTo>
                      <a:cubicBezTo>
                        <a:pt x="22317" y="29839"/>
                        <a:pt x="25480" y="26565"/>
                        <a:pt x="26670" y="24854"/>
                      </a:cubicBezTo>
                      <a:cubicBezTo>
                        <a:pt x="28233" y="22472"/>
                        <a:pt x="29014" y="20128"/>
                        <a:pt x="29014" y="17821"/>
                      </a:cubicBezTo>
                      <a:cubicBezTo>
                        <a:pt x="29014" y="15254"/>
                        <a:pt x="28345" y="13282"/>
                        <a:pt x="26968" y="11906"/>
                      </a:cubicBezTo>
                      <a:cubicBezTo>
                        <a:pt x="25591" y="10529"/>
                        <a:pt x="23694" y="9822"/>
                        <a:pt x="21238" y="9822"/>
                      </a:cubicBezTo>
                      <a:cubicBezTo>
                        <a:pt x="18857" y="9822"/>
                        <a:pt x="16959" y="10566"/>
                        <a:pt x="15508" y="11980"/>
                      </a:cubicBezTo>
                      <a:cubicBezTo>
                        <a:pt x="14094" y="13431"/>
                        <a:pt x="13276" y="15849"/>
                        <a:pt x="13053" y="19198"/>
                      </a:cubicBezTo>
                      <a:lnTo>
                        <a:pt x="1593" y="18045"/>
                      </a:lnTo>
                      <a:cubicBezTo>
                        <a:pt x="2300" y="11720"/>
                        <a:pt x="4421" y="7180"/>
                        <a:pt x="8030" y="4427"/>
                      </a:cubicBezTo>
                      <a:cubicBezTo>
                        <a:pt x="11639" y="1674"/>
                        <a:pt x="16141" y="297"/>
                        <a:pt x="21536" y="297"/>
                      </a:cubicBezTo>
                      <a:cubicBezTo>
                        <a:pt x="27452" y="297"/>
                        <a:pt x="32103" y="1897"/>
                        <a:pt x="35488" y="5059"/>
                      </a:cubicBezTo>
                      <a:cubicBezTo>
                        <a:pt x="38874" y="8259"/>
                        <a:pt x="40586" y="12240"/>
                        <a:pt x="40586" y="17003"/>
                      </a:cubicBezTo>
                      <a:cubicBezTo>
                        <a:pt x="40586" y="19682"/>
                        <a:pt x="40102" y="22249"/>
                        <a:pt x="39135" y="24705"/>
                      </a:cubicBezTo>
                      <a:cubicBezTo>
                        <a:pt x="38167" y="27160"/>
                        <a:pt x="36605" y="29691"/>
                        <a:pt x="34521" y="32369"/>
                      </a:cubicBezTo>
                      <a:cubicBezTo>
                        <a:pt x="33107" y="34155"/>
                        <a:pt x="30614" y="36685"/>
                        <a:pt x="26968" y="40034"/>
                      </a:cubicBezTo>
                      <a:cubicBezTo>
                        <a:pt x="23359" y="43345"/>
                        <a:pt x="21052" y="45578"/>
                        <a:pt x="20085" y="46657"/>
                      </a:cubicBezTo>
                      <a:cubicBezTo>
                        <a:pt x="19117" y="47736"/>
                        <a:pt x="18336" y="48815"/>
                        <a:pt x="17741" y="49857"/>
                      </a:cubicBezTo>
                      <a:close/>
                    </a:path>
                  </a:pathLst>
                </a:custGeom>
                <a:solidFill>
                  <a:srgbClr val="000000"/>
                </a:solidFill>
                <a:ln w="9525" cap="flat">
                  <a:noFill/>
                  <a:prstDash val="solid"/>
                  <a:miter/>
                </a:ln>
              </p:spPr>
              <p:txBody>
                <a:bodyPr rtlCol="0" anchor="ctr"/>
                <a:lstStyle/>
                <a:p>
                  <a:endParaRPr lang="en-CA"/>
                </a:p>
              </p:txBody>
            </p:sp>
          </p:grpSp>
          <p:grpSp>
            <p:nvGrpSpPr>
              <p:cNvPr id="232" name="Graphic 5">
                <a:extLst>
                  <a:ext uri="{FF2B5EF4-FFF2-40B4-BE49-F238E27FC236}">
                    <a16:creationId xmlns:a16="http://schemas.microsoft.com/office/drawing/2014/main" id="{5428CE77-5892-42FB-B0AF-E46A94D1939A}"/>
                  </a:ext>
                </a:extLst>
              </p:cNvPr>
              <p:cNvGrpSpPr/>
              <p:nvPr/>
            </p:nvGrpSpPr>
            <p:grpSpPr>
              <a:xfrm>
                <a:off x="5017030" y="3825552"/>
                <a:ext cx="83003" cy="61279"/>
                <a:chOff x="5017030" y="3825552"/>
                <a:chExt cx="83003" cy="61279"/>
              </a:xfrm>
            </p:grpSpPr>
            <p:sp>
              <p:nvSpPr>
                <p:cNvPr id="233" name="Freeform: Shape 232">
                  <a:extLst>
                    <a:ext uri="{FF2B5EF4-FFF2-40B4-BE49-F238E27FC236}">
                      <a16:creationId xmlns:a16="http://schemas.microsoft.com/office/drawing/2014/main" id="{3F6EA341-DD41-4F8D-90C1-DB948A16C64D}"/>
                    </a:ext>
                  </a:extLst>
                </p:cNvPr>
                <p:cNvSpPr/>
                <p:nvPr/>
              </p:nvSpPr>
              <p:spPr>
                <a:xfrm>
                  <a:off x="5017030" y="3825552"/>
                  <a:ext cx="26379" cy="60238"/>
                </a:xfrm>
                <a:custGeom>
                  <a:avLst/>
                  <a:gdLst>
                    <a:gd name="connsiteX0" fmla="*/ 26651 w 26379"/>
                    <a:gd name="connsiteY0" fmla="*/ 60535 h 60238"/>
                    <a:gd name="connsiteX1" fmla="*/ 15154 w 26379"/>
                    <a:gd name="connsiteY1" fmla="*/ 60535 h 60238"/>
                    <a:gd name="connsiteX2" fmla="*/ 15154 w 26379"/>
                    <a:gd name="connsiteY2" fmla="*/ 17189 h 60238"/>
                    <a:gd name="connsiteX3" fmla="*/ 271 w 26379"/>
                    <a:gd name="connsiteY3" fmla="*/ 25895 h 60238"/>
                    <a:gd name="connsiteX4" fmla="*/ 271 w 26379"/>
                    <a:gd name="connsiteY4" fmla="*/ 15477 h 60238"/>
                    <a:gd name="connsiteX5" fmla="*/ 10057 w 26379"/>
                    <a:gd name="connsiteY5" fmla="*/ 9896 h 60238"/>
                    <a:gd name="connsiteX6" fmla="*/ 17312 w 26379"/>
                    <a:gd name="connsiteY6" fmla="*/ 297 h 60238"/>
                    <a:gd name="connsiteX7" fmla="*/ 2665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51" y="60535"/>
                      </a:moveTo>
                      <a:lnTo>
                        <a:pt x="15154" y="60535"/>
                      </a:lnTo>
                      <a:lnTo>
                        <a:pt x="15154" y="17189"/>
                      </a:lnTo>
                      <a:cubicBezTo>
                        <a:pt x="10949" y="21133"/>
                        <a:pt x="5964" y="24035"/>
                        <a:pt x="271" y="25895"/>
                      </a:cubicBezTo>
                      <a:lnTo>
                        <a:pt x="271" y="15477"/>
                      </a:lnTo>
                      <a:cubicBezTo>
                        <a:pt x="3285" y="14473"/>
                        <a:pt x="6522" y="12612"/>
                        <a:pt x="10057" y="9896"/>
                      </a:cubicBezTo>
                      <a:cubicBezTo>
                        <a:pt x="13591" y="7143"/>
                        <a:pt x="16010" y="3943"/>
                        <a:pt x="17312" y="297"/>
                      </a:cubicBezTo>
                      <a:lnTo>
                        <a:pt x="26651" y="297"/>
                      </a:lnTo>
                      <a:close/>
                    </a:path>
                  </a:pathLst>
                </a:custGeom>
                <a:solidFill>
                  <a:srgbClr val="000000"/>
                </a:solidFill>
                <a:ln w="9525" cap="flat">
                  <a:noFill/>
                  <a:prstDash val="solid"/>
                  <a:miter/>
                </a:ln>
              </p:spPr>
              <p:txBody>
                <a:bodyPr rtlCol="0" anchor="ctr"/>
                <a:lstStyle/>
                <a:p>
                  <a:endParaRPr lang="en-CA"/>
                </a:p>
              </p:txBody>
            </p:sp>
            <p:sp>
              <p:nvSpPr>
                <p:cNvPr id="234" name="Freeform: Shape 233">
                  <a:extLst>
                    <a:ext uri="{FF2B5EF4-FFF2-40B4-BE49-F238E27FC236}">
                      <a16:creationId xmlns:a16="http://schemas.microsoft.com/office/drawing/2014/main" id="{38284D9C-E45B-4EFC-A9B3-709ED55974E0}"/>
                    </a:ext>
                  </a:extLst>
                </p:cNvPr>
                <p:cNvSpPr/>
                <p:nvPr/>
              </p:nvSpPr>
              <p:spPr>
                <a:xfrm>
                  <a:off x="5060185" y="3825552"/>
                  <a:ext cx="39848" cy="61279"/>
                </a:xfrm>
                <a:custGeom>
                  <a:avLst/>
                  <a:gdLst>
                    <a:gd name="connsiteX0" fmla="*/ 276 w 39848"/>
                    <a:gd name="connsiteY0" fmla="*/ 44610 h 61279"/>
                    <a:gd name="connsiteX1" fmla="*/ 11401 w 39848"/>
                    <a:gd name="connsiteY1" fmla="*/ 43271 h 61279"/>
                    <a:gd name="connsiteX2" fmla="*/ 14266 w 39848"/>
                    <a:gd name="connsiteY2" fmla="*/ 49782 h 61279"/>
                    <a:gd name="connsiteX3" fmla="*/ 19921 w 39848"/>
                    <a:gd name="connsiteY3" fmla="*/ 52015 h 61279"/>
                    <a:gd name="connsiteX4" fmla="*/ 25912 w 39848"/>
                    <a:gd name="connsiteY4" fmla="*/ 49336 h 61279"/>
                    <a:gd name="connsiteX5" fmla="*/ 28330 w 39848"/>
                    <a:gd name="connsiteY5" fmla="*/ 42043 h 61279"/>
                    <a:gd name="connsiteX6" fmla="*/ 26023 w 39848"/>
                    <a:gd name="connsiteY6" fmla="*/ 35160 h 61279"/>
                    <a:gd name="connsiteX7" fmla="*/ 20331 w 39848"/>
                    <a:gd name="connsiteY7" fmla="*/ 32630 h 61279"/>
                    <a:gd name="connsiteX8" fmla="*/ 15047 w 39848"/>
                    <a:gd name="connsiteY8" fmla="*/ 33486 h 61279"/>
                    <a:gd name="connsiteX9" fmla="*/ 16312 w 39848"/>
                    <a:gd name="connsiteY9" fmla="*/ 24109 h 61279"/>
                    <a:gd name="connsiteX10" fmla="*/ 23419 w 39848"/>
                    <a:gd name="connsiteY10" fmla="*/ 22100 h 61279"/>
                    <a:gd name="connsiteX11" fmla="*/ 25874 w 39848"/>
                    <a:gd name="connsiteY11" fmla="*/ 16370 h 61279"/>
                    <a:gd name="connsiteX12" fmla="*/ 24088 w 39848"/>
                    <a:gd name="connsiteY12" fmla="*/ 11534 h 61279"/>
                    <a:gd name="connsiteX13" fmla="*/ 19289 w 39848"/>
                    <a:gd name="connsiteY13" fmla="*/ 9748 h 61279"/>
                    <a:gd name="connsiteX14" fmla="*/ 14266 w 39848"/>
                    <a:gd name="connsiteY14" fmla="*/ 11794 h 61279"/>
                    <a:gd name="connsiteX15" fmla="*/ 11736 w 39848"/>
                    <a:gd name="connsiteY15" fmla="*/ 17747 h 61279"/>
                    <a:gd name="connsiteX16" fmla="*/ 1132 w 39848"/>
                    <a:gd name="connsiteY16" fmla="*/ 15961 h 61279"/>
                    <a:gd name="connsiteX17" fmla="*/ 4443 w 39848"/>
                    <a:gd name="connsiteY17" fmla="*/ 7255 h 61279"/>
                    <a:gd name="connsiteX18" fmla="*/ 10694 w 39848"/>
                    <a:gd name="connsiteY18" fmla="*/ 2157 h 61279"/>
                    <a:gd name="connsiteX19" fmla="*/ 19624 w 39848"/>
                    <a:gd name="connsiteY19" fmla="*/ 297 h 61279"/>
                    <a:gd name="connsiteX20" fmla="*/ 33204 w 39848"/>
                    <a:gd name="connsiteY20" fmla="*/ 5692 h 61279"/>
                    <a:gd name="connsiteX21" fmla="*/ 37446 w 39848"/>
                    <a:gd name="connsiteY21" fmla="*/ 15663 h 61279"/>
                    <a:gd name="connsiteX22" fmla="*/ 28777 w 39848"/>
                    <a:gd name="connsiteY22" fmla="*/ 28277 h 61279"/>
                    <a:gd name="connsiteX23" fmla="*/ 37037 w 39848"/>
                    <a:gd name="connsiteY23" fmla="*/ 33225 h 61279"/>
                    <a:gd name="connsiteX24" fmla="*/ 40125 w 39848"/>
                    <a:gd name="connsiteY24" fmla="*/ 42527 h 61279"/>
                    <a:gd name="connsiteX25" fmla="*/ 34358 w 39848"/>
                    <a:gd name="connsiteY25" fmla="*/ 55996 h 61279"/>
                    <a:gd name="connsiteX26" fmla="*/ 19996 w 39848"/>
                    <a:gd name="connsiteY26" fmla="*/ 61577 h 61279"/>
                    <a:gd name="connsiteX27" fmla="*/ 6489 w 39848"/>
                    <a:gd name="connsiteY27" fmla="*/ 56889 h 61279"/>
                    <a:gd name="connsiteX28" fmla="*/ 276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276" y="44610"/>
                      </a:moveTo>
                      <a:lnTo>
                        <a:pt x="11401" y="43271"/>
                      </a:lnTo>
                      <a:cubicBezTo>
                        <a:pt x="11736" y="46099"/>
                        <a:pt x="12703" y="48257"/>
                        <a:pt x="14266" y="49782"/>
                      </a:cubicBezTo>
                      <a:cubicBezTo>
                        <a:pt x="15828" y="51271"/>
                        <a:pt x="17689" y="52015"/>
                        <a:pt x="19921" y="52015"/>
                      </a:cubicBezTo>
                      <a:cubicBezTo>
                        <a:pt x="22265" y="52015"/>
                        <a:pt x="24274" y="51122"/>
                        <a:pt x="25912" y="49336"/>
                      </a:cubicBezTo>
                      <a:cubicBezTo>
                        <a:pt x="27512" y="47513"/>
                        <a:pt x="28330" y="45094"/>
                        <a:pt x="28330" y="42043"/>
                      </a:cubicBezTo>
                      <a:cubicBezTo>
                        <a:pt x="28330" y="39141"/>
                        <a:pt x="27549" y="36834"/>
                        <a:pt x="26023" y="35160"/>
                      </a:cubicBezTo>
                      <a:cubicBezTo>
                        <a:pt x="24460" y="33486"/>
                        <a:pt x="22563" y="32630"/>
                        <a:pt x="20331" y="32630"/>
                      </a:cubicBezTo>
                      <a:cubicBezTo>
                        <a:pt x="18842" y="32630"/>
                        <a:pt x="17094" y="32890"/>
                        <a:pt x="15047" y="33486"/>
                      </a:cubicBezTo>
                      <a:lnTo>
                        <a:pt x="16312" y="24109"/>
                      </a:lnTo>
                      <a:cubicBezTo>
                        <a:pt x="19438" y="24184"/>
                        <a:pt x="21782" y="23514"/>
                        <a:pt x="23419" y="22100"/>
                      </a:cubicBezTo>
                      <a:cubicBezTo>
                        <a:pt x="25056" y="20649"/>
                        <a:pt x="25874" y="18752"/>
                        <a:pt x="25874" y="16370"/>
                      </a:cubicBezTo>
                      <a:cubicBezTo>
                        <a:pt x="25874" y="14361"/>
                        <a:pt x="25279" y="12761"/>
                        <a:pt x="24088" y="11534"/>
                      </a:cubicBezTo>
                      <a:cubicBezTo>
                        <a:pt x="22898" y="10343"/>
                        <a:pt x="21298" y="9748"/>
                        <a:pt x="19289" y="9748"/>
                      </a:cubicBezTo>
                      <a:cubicBezTo>
                        <a:pt x="17317" y="9748"/>
                        <a:pt x="15642" y="10417"/>
                        <a:pt x="14266" y="11794"/>
                      </a:cubicBezTo>
                      <a:cubicBezTo>
                        <a:pt x="12889" y="13171"/>
                        <a:pt x="12033" y="15143"/>
                        <a:pt x="11736" y="17747"/>
                      </a:cubicBezTo>
                      <a:lnTo>
                        <a:pt x="1132" y="15961"/>
                      </a:lnTo>
                      <a:cubicBezTo>
                        <a:pt x="1876" y="12352"/>
                        <a:pt x="2955" y="9450"/>
                        <a:pt x="4443" y="7255"/>
                      </a:cubicBezTo>
                      <a:cubicBezTo>
                        <a:pt x="5931" y="5097"/>
                        <a:pt x="8015" y="3385"/>
                        <a:pt x="10694" y="2157"/>
                      </a:cubicBezTo>
                      <a:cubicBezTo>
                        <a:pt x="13336" y="892"/>
                        <a:pt x="16312" y="297"/>
                        <a:pt x="19624" y="297"/>
                      </a:cubicBezTo>
                      <a:cubicBezTo>
                        <a:pt x="25279" y="297"/>
                        <a:pt x="29818" y="2083"/>
                        <a:pt x="33204" y="5692"/>
                      </a:cubicBezTo>
                      <a:cubicBezTo>
                        <a:pt x="36032" y="8631"/>
                        <a:pt x="37446" y="11980"/>
                        <a:pt x="37446" y="15663"/>
                      </a:cubicBezTo>
                      <a:cubicBezTo>
                        <a:pt x="37446" y="20947"/>
                        <a:pt x="34544" y="25151"/>
                        <a:pt x="28777" y="28277"/>
                      </a:cubicBezTo>
                      <a:cubicBezTo>
                        <a:pt x="32237" y="29021"/>
                        <a:pt x="34990" y="30658"/>
                        <a:pt x="37037" y="33225"/>
                      </a:cubicBezTo>
                      <a:cubicBezTo>
                        <a:pt x="39083" y="35792"/>
                        <a:pt x="40125" y="38881"/>
                        <a:pt x="40125" y="42527"/>
                      </a:cubicBezTo>
                      <a:cubicBezTo>
                        <a:pt x="40125" y="47810"/>
                        <a:pt x="38190" y="52275"/>
                        <a:pt x="34358" y="55996"/>
                      </a:cubicBezTo>
                      <a:cubicBezTo>
                        <a:pt x="30525" y="59717"/>
                        <a:pt x="25726" y="61577"/>
                        <a:pt x="19996" y="61577"/>
                      </a:cubicBezTo>
                      <a:cubicBezTo>
                        <a:pt x="14563" y="61577"/>
                        <a:pt x="10061" y="60014"/>
                        <a:pt x="6489" y="56889"/>
                      </a:cubicBezTo>
                      <a:cubicBezTo>
                        <a:pt x="2918" y="53763"/>
                        <a:pt x="834" y="49671"/>
                        <a:pt x="276" y="44610"/>
                      </a:cubicBezTo>
                      <a:close/>
                    </a:path>
                  </a:pathLst>
                </a:custGeom>
                <a:solidFill>
                  <a:srgbClr val="000000"/>
                </a:solidFill>
                <a:ln w="9525" cap="flat">
                  <a:noFill/>
                  <a:prstDash val="solid"/>
                  <a:miter/>
                </a:ln>
              </p:spPr>
              <p:txBody>
                <a:bodyPr rtlCol="0" anchor="ctr"/>
                <a:lstStyle/>
                <a:p>
                  <a:endParaRPr lang="en-CA"/>
                </a:p>
              </p:txBody>
            </p:sp>
          </p:grpSp>
          <p:grpSp>
            <p:nvGrpSpPr>
              <p:cNvPr id="235" name="Graphic 5">
                <a:extLst>
                  <a:ext uri="{FF2B5EF4-FFF2-40B4-BE49-F238E27FC236}">
                    <a16:creationId xmlns:a16="http://schemas.microsoft.com/office/drawing/2014/main" id="{7D8BAFF2-19E5-46FA-AD81-53B969C9EC3B}"/>
                  </a:ext>
                </a:extLst>
              </p:cNvPr>
              <p:cNvGrpSpPr/>
              <p:nvPr/>
            </p:nvGrpSpPr>
            <p:grpSpPr>
              <a:xfrm>
                <a:off x="5231675" y="3825552"/>
                <a:ext cx="84687" cy="60238"/>
                <a:chOff x="5231675" y="3825552"/>
                <a:chExt cx="84687" cy="60238"/>
              </a:xfrm>
            </p:grpSpPr>
            <p:sp>
              <p:nvSpPr>
                <p:cNvPr id="236" name="Freeform: Shape 235">
                  <a:extLst>
                    <a:ext uri="{FF2B5EF4-FFF2-40B4-BE49-F238E27FC236}">
                      <a16:creationId xmlns:a16="http://schemas.microsoft.com/office/drawing/2014/main" id="{636348F6-8F80-462B-A72B-7DA5F4A8CABB}"/>
                    </a:ext>
                  </a:extLst>
                </p:cNvPr>
                <p:cNvSpPr/>
                <p:nvPr/>
              </p:nvSpPr>
              <p:spPr>
                <a:xfrm>
                  <a:off x="5231675" y="3825552"/>
                  <a:ext cx="26379" cy="60238"/>
                </a:xfrm>
                <a:custGeom>
                  <a:avLst/>
                  <a:gdLst>
                    <a:gd name="connsiteX0" fmla="*/ 26673 w 26379"/>
                    <a:gd name="connsiteY0" fmla="*/ 60535 h 60238"/>
                    <a:gd name="connsiteX1" fmla="*/ 15176 w 26379"/>
                    <a:gd name="connsiteY1" fmla="*/ 60535 h 60238"/>
                    <a:gd name="connsiteX2" fmla="*/ 15176 w 26379"/>
                    <a:gd name="connsiteY2" fmla="*/ 17189 h 60238"/>
                    <a:gd name="connsiteX3" fmla="*/ 294 w 26379"/>
                    <a:gd name="connsiteY3" fmla="*/ 25895 h 60238"/>
                    <a:gd name="connsiteX4" fmla="*/ 294 w 26379"/>
                    <a:gd name="connsiteY4" fmla="*/ 15477 h 60238"/>
                    <a:gd name="connsiteX5" fmla="*/ 10079 w 26379"/>
                    <a:gd name="connsiteY5" fmla="*/ 9896 h 60238"/>
                    <a:gd name="connsiteX6" fmla="*/ 17334 w 26379"/>
                    <a:gd name="connsiteY6" fmla="*/ 297 h 60238"/>
                    <a:gd name="connsiteX7" fmla="*/ 2667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73" y="60535"/>
                      </a:moveTo>
                      <a:lnTo>
                        <a:pt x="15176" y="60535"/>
                      </a:lnTo>
                      <a:lnTo>
                        <a:pt x="15176" y="17189"/>
                      </a:lnTo>
                      <a:cubicBezTo>
                        <a:pt x="10972" y="21133"/>
                        <a:pt x="5986" y="24035"/>
                        <a:pt x="294" y="25895"/>
                      </a:cubicBezTo>
                      <a:lnTo>
                        <a:pt x="294" y="15477"/>
                      </a:lnTo>
                      <a:cubicBezTo>
                        <a:pt x="3307" y="14473"/>
                        <a:pt x="6544" y="12612"/>
                        <a:pt x="10079" y="9896"/>
                      </a:cubicBezTo>
                      <a:cubicBezTo>
                        <a:pt x="13614" y="7143"/>
                        <a:pt x="16032" y="3943"/>
                        <a:pt x="17334" y="297"/>
                      </a:cubicBezTo>
                      <a:lnTo>
                        <a:pt x="26673" y="297"/>
                      </a:lnTo>
                      <a:close/>
                    </a:path>
                  </a:pathLst>
                </a:custGeom>
                <a:solidFill>
                  <a:srgbClr val="000000"/>
                </a:solidFill>
                <a:ln w="9525" cap="flat">
                  <a:noFill/>
                  <a:prstDash val="solid"/>
                  <a:miter/>
                </a:ln>
              </p:spPr>
              <p:txBody>
                <a:bodyPr rtlCol="0" anchor="ctr"/>
                <a:lstStyle/>
                <a:p>
                  <a:endParaRPr lang="en-CA"/>
                </a:p>
              </p:txBody>
            </p:sp>
            <p:sp>
              <p:nvSpPr>
                <p:cNvPr id="237" name="Freeform: Shape 236">
                  <a:extLst>
                    <a:ext uri="{FF2B5EF4-FFF2-40B4-BE49-F238E27FC236}">
                      <a16:creationId xmlns:a16="http://schemas.microsoft.com/office/drawing/2014/main" id="{F8503212-BC75-4C86-A7F2-0F11C342ADC1}"/>
                    </a:ext>
                  </a:extLst>
                </p:cNvPr>
                <p:cNvSpPr/>
                <p:nvPr/>
              </p:nvSpPr>
              <p:spPr>
                <a:xfrm>
                  <a:off x="5273240" y="3825552"/>
                  <a:ext cx="43122" cy="60238"/>
                </a:xfrm>
                <a:custGeom>
                  <a:avLst/>
                  <a:gdLst>
                    <a:gd name="connsiteX0" fmla="*/ 24855 w 43122"/>
                    <a:gd name="connsiteY0" fmla="*/ 60535 h 60238"/>
                    <a:gd name="connsiteX1" fmla="*/ 24855 w 43122"/>
                    <a:gd name="connsiteY1" fmla="*/ 48480 h 60238"/>
                    <a:gd name="connsiteX2" fmla="*/ 298 w 43122"/>
                    <a:gd name="connsiteY2" fmla="*/ 48480 h 60238"/>
                    <a:gd name="connsiteX3" fmla="*/ 298 w 43122"/>
                    <a:gd name="connsiteY3" fmla="*/ 38397 h 60238"/>
                    <a:gd name="connsiteX4" fmla="*/ 26306 w 43122"/>
                    <a:gd name="connsiteY4" fmla="*/ 297 h 60238"/>
                    <a:gd name="connsiteX5" fmla="*/ 35980 w 43122"/>
                    <a:gd name="connsiteY5" fmla="*/ 297 h 60238"/>
                    <a:gd name="connsiteX6" fmla="*/ 35980 w 43122"/>
                    <a:gd name="connsiteY6" fmla="*/ 38360 h 60238"/>
                    <a:gd name="connsiteX7" fmla="*/ 43421 w 43122"/>
                    <a:gd name="connsiteY7" fmla="*/ 38360 h 60238"/>
                    <a:gd name="connsiteX8" fmla="*/ 43421 w 43122"/>
                    <a:gd name="connsiteY8" fmla="*/ 48480 h 60238"/>
                    <a:gd name="connsiteX9" fmla="*/ 35980 w 43122"/>
                    <a:gd name="connsiteY9" fmla="*/ 48480 h 60238"/>
                    <a:gd name="connsiteX10" fmla="*/ 35980 w 43122"/>
                    <a:gd name="connsiteY10" fmla="*/ 60535 h 60238"/>
                    <a:gd name="connsiteX11" fmla="*/ 24855 w 43122"/>
                    <a:gd name="connsiteY11" fmla="*/ 60535 h 60238"/>
                    <a:gd name="connsiteX12" fmla="*/ 24855 w 43122"/>
                    <a:gd name="connsiteY12" fmla="*/ 38360 h 60238"/>
                    <a:gd name="connsiteX13" fmla="*/ 24855 w 43122"/>
                    <a:gd name="connsiteY13" fmla="*/ 17859 h 60238"/>
                    <a:gd name="connsiteX14" fmla="*/ 11051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855" y="60535"/>
                      </a:moveTo>
                      <a:lnTo>
                        <a:pt x="24855" y="48480"/>
                      </a:lnTo>
                      <a:lnTo>
                        <a:pt x="298" y="48480"/>
                      </a:lnTo>
                      <a:lnTo>
                        <a:pt x="298" y="38397"/>
                      </a:lnTo>
                      <a:lnTo>
                        <a:pt x="26306" y="297"/>
                      </a:lnTo>
                      <a:lnTo>
                        <a:pt x="35980" y="297"/>
                      </a:lnTo>
                      <a:lnTo>
                        <a:pt x="35980" y="38360"/>
                      </a:lnTo>
                      <a:lnTo>
                        <a:pt x="43421" y="38360"/>
                      </a:lnTo>
                      <a:lnTo>
                        <a:pt x="43421" y="48480"/>
                      </a:lnTo>
                      <a:lnTo>
                        <a:pt x="35980" y="48480"/>
                      </a:lnTo>
                      <a:lnTo>
                        <a:pt x="35980" y="60535"/>
                      </a:lnTo>
                      <a:lnTo>
                        <a:pt x="24855" y="60535"/>
                      </a:lnTo>
                      <a:moveTo>
                        <a:pt x="24855" y="38360"/>
                      </a:moveTo>
                      <a:lnTo>
                        <a:pt x="24855" y="17859"/>
                      </a:lnTo>
                      <a:lnTo>
                        <a:pt x="11051" y="38360"/>
                      </a:lnTo>
                      <a:close/>
                    </a:path>
                  </a:pathLst>
                </a:custGeom>
                <a:solidFill>
                  <a:srgbClr val="000000"/>
                </a:solidFill>
                <a:ln w="9525" cap="flat">
                  <a:noFill/>
                  <a:prstDash val="solid"/>
                  <a:miter/>
                </a:ln>
              </p:spPr>
              <p:txBody>
                <a:bodyPr rtlCol="0" anchor="ctr"/>
                <a:lstStyle/>
                <a:p>
                  <a:endParaRPr lang="en-CA"/>
                </a:p>
              </p:txBody>
            </p:sp>
          </p:grpSp>
          <p:grpSp>
            <p:nvGrpSpPr>
              <p:cNvPr id="238" name="Graphic 5">
                <a:extLst>
                  <a:ext uri="{FF2B5EF4-FFF2-40B4-BE49-F238E27FC236}">
                    <a16:creationId xmlns:a16="http://schemas.microsoft.com/office/drawing/2014/main" id="{28484409-551B-41FC-A2FB-E85E6D50AB7B}"/>
                  </a:ext>
                </a:extLst>
              </p:cNvPr>
              <p:cNvGrpSpPr/>
              <p:nvPr/>
            </p:nvGrpSpPr>
            <p:grpSpPr>
              <a:xfrm>
                <a:off x="5446369" y="3825552"/>
                <a:ext cx="84082" cy="61279"/>
                <a:chOff x="5446369" y="3825552"/>
                <a:chExt cx="84082" cy="61279"/>
              </a:xfrm>
            </p:grpSpPr>
            <p:sp>
              <p:nvSpPr>
                <p:cNvPr id="239" name="Freeform: Shape 238">
                  <a:extLst>
                    <a:ext uri="{FF2B5EF4-FFF2-40B4-BE49-F238E27FC236}">
                      <a16:creationId xmlns:a16="http://schemas.microsoft.com/office/drawing/2014/main" id="{1BC91ADE-FEA7-45FF-B7D0-CCCCF3A43BA7}"/>
                    </a:ext>
                  </a:extLst>
                </p:cNvPr>
                <p:cNvSpPr/>
                <p:nvPr/>
              </p:nvSpPr>
              <p:spPr>
                <a:xfrm>
                  <a:off x="5446369" y="3825552"/>
                  <a:ext cx="26379" cy="60238"/>
                </a:xfrm>
                <a:custGeom>
                  <a:avLst/>
                  <a:gdLst>
                    <a:gd name="connsiteX0" fmla="*/ 26696 w 26379"/>
                    <a:gd name="connsiteY0" fmla="*/ 60535 h 60238"/>
                    <a:gd name="connsiteX1" fmla="*/ 15199 w 26379"/>
                    <a:gd name="connsiteY1" fmla="*/ 60535 h 60238"/>
                    <a:gd name="connsiteX2" fmla="*/ 15199 w 26379"/>
                    <a:gd name="connsiteY2" fmla="*/ 17189 h 60238"/>
                    <a:gd name="connsiteX3" fmla="*/ 316 w 26379"/>
                    <a:gd name="connsiteY3" fmla="*/ 25895 h 60238"/>
                    <a:gd name="connsiteX4" fmla="*/ 316 w 26379"/>
                    <a:gd name="connsiteY4" fmla="*/ 15477 h 60238"/>
                    <a:gd name="connsiteX5" fmla="*/ 10102 w 26379"/>
                    <a:gd name="connsiteY5" fmla="*/ 9896 h 60238"/>
                    <a:gd name="connsiteX6" fmla="*/ 17357 w 26379"/>
                    <a:gd name="connsiteY6" fmla="*/ 297 h 60238"/>
                    <a:gd name="connsiteX7" fmla="*/ 26696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96" y="60535"/>
                      </a:moveTo>
                      <a:lnTo>
                        <a:pt x="15199" y="60535"/>
                      </a:lnTo>
                      <a:lnTo>
                        <a:pt x="15199" y="17189"/>
                      </a:lnTo>
                      <a:cubicBezTo>
                        <a:pt x="10995" y="21133"/>
                        <a:pt x="6009" y="24035"/>
                        <a:pt x="316" y="25895"/>
                      </a:cubicBezTo>
                      <a:lnTo>
                        <a:pt x="316" y="15477"/>
                      </a:lnTo>
                      <a:cubicBezTo>
                        <a:pt x="3330" y="14473"/>
                        <a:pt x="6567" y="12612"/>
                        <a:pt x="10102" y="9896"/>
                      </a:cubicBezTo>
                      <a:cubicBezTo>
                        <a:pt x="13636" y="7143"/>
                        <a:pt x="16055" y="3943"/>
                        <a:pt x="17357" y="297"/>
                      </a:cubicBezTo>
                      <a:lnTo>
                        <a:pt x="26696" y="297"/>
                      </a:lnTo>
                      <a:close/>
                    </a:path>
                  </a:pathLst>
                </a:custGeom>
                <a:solidFill>
                  <a:srgbClr val="000000"/>
                </a:solidFill>
                <a:ln w="9525" cap="flat">
                  <a:noFill/>
                  <a:prstDash val="solid"/>
                  <a:miter/>
                </a:ln>
              </p:spPr>
              <p:txBody>
                <a:bodyPr rtlCol="0" anchor="ctr"/>
                <a:lstStyle/>
                <a:p>
                  <a:endParaRPr lang="en-CA"/>
                </a:p>
              </p:txBody>
            </p:sp>
            <p:sp>
              <p:nvSpPr>
                <p:cNvPr id="240" name="Freeform: Shape 239">
                  <a:extLst>
                    <a:ext uri="{FF2B5EF4-FFF2-40B4-BE49-F238E27FC236}">
                      <a16:creationId xmlns:a16="http://schemas.microsoft.com/office/drawing/2014/main" id="{7A450C6A-6123-477B-9BAF-21036BAC04D6}"/>
                    </a:ext>
                  </a:extLst>
                </p:cNvPr>
                <p:cNvSpPr/>
                <p:nvPr/>
              </p:nvSpPr>
              <p:spPr>
                <a:xfrm>
                  <a:off x="5490082" y="3826594"/>
                  <a:ext cx="40369" cy="60238"/>
                </a:xfrm>
                <a:custGeom>
                  <a:avLst/>
                  <a:gdLst>
                    <a:gd name="connsiteX0" fmla="*/ 321 w 40369"/>
                    <a:gd name="connsiteY0" fmla="*/ 44052 h 60238"/>
                    <a:gd name="connsiteX1" fmla="*/ 11781 w 40369"/>
                    <a:gd name="connsiteY1" fmla="*/ 42862 h 60238"/>
                    <a:gd name="connsiteX2" fmla="*/ 14683 w 40369"/>
                    <a:gd name="connsiteY2" fmla="*/ 49038 h 60238"/>
                    <a:gd name="connsiteX3" fmla="*/ 20264 w 40369"/>
                    <a:gd name="connsiteY3" fmla="*/ 51308 h 60238"/>
                    <a:gd name="connsiteX4" fmla="*/ 26366 w 40369"/>
                    <a:gd name="connsiteY4" fmla="*/ 48368 h 60238"/>
                    <a:gd name="connsiteX5" fmla="*/ 28859 w 40369"/>
                    <a:gd name="connsiteY5" fmla="*/ 39550 h 60238"/>
                    <a:gd name="connsiteX6" fmla="*/ 26366 w 40369"/>
                    <a:gd name="connsiteY6" fmla="*/ 31290 h 60238"/>
                    <a:gd name="connsiteX7" fmla="*/ 19929 w 40369"/>
                    <a:gd name="connsiteY7" fmla="*/ 28500 h 60238"/>
                    <a:gd name="connsiteX8" fmla="*/ 11037 w 40369"/>
                    <a:gd name="connsiteY8" fmla="*/ 32890 h 60238"/>
                    <a:gd name="connsiteX9" fmla="*/ 1735 w 40369"/>
                    <a:gd name="connsiteY9" fmla="*/ 31551 h 60238"/>
                    <a:gd name="connsiteX10" fmla="*/ 7614 w 40369"/>
                    <a:gd name="connsiteY10" fmla="*/ 297 h 60238"/>
                    <a:gd name="connsiteX11" fmla="*/ 38012 w 40369"/>
                    <a:gd name="connsiteY11" fmla="*/ 297 h 60238"/>
                    <a:gd name="connsiteX12" fmla="*/ 38012 w 40369"/>
                    <a:gd name="connsiteY12" fmla="*/ 11087 h 60238"/>
                    <a:gd name="connsiteX13" fmla="*/ 16320 w 40369"/>
                    <a:gd name="connsiteY13" fmla="*/ 11087 h 60238"/>
                    <a:gd name="connsiteX14" fmla="*/ 14534 w 40369"/>
                    <a:gd name="connsiteY14" fmla="*/ 21282 h 60238"/>
                    <a:gd name="connsiteX15" fmla="*/ 22385 w 40369"/>
                    <a:gd name="connsiteY15" fmla="*/ 19347 h 60238"/>
                    <a:gd name="connsiteX16" fmla="*/ 35370 w 40369"/>
                    <a:gd name="connsiteY16" fmla="*/ 24891 h 60238"/>
                    <a:gd name="connsiteX17" fmla="*/ 40691 w 40369"/>
                    <a:gd name="connsiteY17" fmla="*/ 39364 h 60238"/>
                    <a:gd name="connsiteX18" fmla="*/ 36375 w 40369"/>
                    <a:gd name="connsiteY18" fmla="*/ 52573 h 60238"/>
                    <a:gd name="connsiteX19" fmla="*/ 20115 w 40369"/>
                    <a:gd name="connsiteY19" fmla="*/ 60535 h 60238"/>
                    <a:gd name="connsiteX20" fmla="*/ 6572 w 40369"/>
                    <a:gd name="connsiteY20" fmla="*/ 56070 h 60238"/>
                    <a:gd name="connsiteX21" fmla="*/ 321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321" y="44052"/>
                      </a:moveTo>
                      <a:lnTo>
                        <a:pt x="11781" y="42862"/>
                      </a:lnTo>
                      <a:cubicBezTo>
                        <a:pt x="12116" y="45466"/>
                        <a:pt x="13083" y="47513"/>
                        <a:pt x="14683" y="49038"/>
                      </a:cubicBezTo>
                      <a:cubicBezTo>
                        <a:pt x="16283" y="50564"/>
                        <a:pt x="18143" y="51308"/>
                        <a:pt x="20264" y="51308"/>
                      </a:cubicBezTo>
                      <a:cubicBezTo>
                        <a:pt x="22645" y="51308"/>
                        <a:pt x="24692" y="50340"/>
                        <a:pt x="26366" y="48368"/>
                      </a:cubicBezTo>
                      <a:cubicBezTo>
                        <a:pt x="28003" y="46434"/>
                        <a:pt x="28859" y="43494"/>
                        <a:pt x="28859" y="39550"/>
                      </a:cubicBezTo>
                      <a:cubicBezTo>
                        <a:pt x="28859" y="35867"/>
                        <a:pt x="28040" y="33114"/>
                        <a:pt x="26366" y="31290"/>
                      </a:cubicBezTo>
                      <a:cubicBezTo>
                        <a:pt x="24729" y="29430"/>
                        <a:pt x="22571" y="28500"/>
                        <a:pt x="19929" y="28500"/>
                      </a:cubicBezTo>
                      <a:cubicBezTo>
                        <a:pt x="16618" y="28500"/>
                        <a:pt x="13678" y="29988"/>
                        <a:pt x="11037" y="32890"/>
                      </a:cubicBezTo>
                      <a:lnTo>
                        <a:pt x="1735" y="31551"/>
                      </a:lnTo>
                      <a:lnTo>
                        <a:pt x="7614" y="297"/>
                      </a:lnTo>
                      <a:lnTo>
                        <a:pt x="38012" y="297"/>
                      </a:lnTo>
                      <a:lnTo>
                        <a:pt x="38012" y="11087"/>
                      </a:lnTo>
                      <a:lnTo>
                        <a:pt x="16320" y="11087"/>
                      </a:lnTo>
                      <a:lnTo>
                        <a:pt x="14534" y="21282"/>
                      </a:lnTo>
                      <a:cubicBezTo>
                        <a:pt x="17101" y="19979"/>
                        <a:pt x="19706" y="19347"/>
                        <a:pt x="22385" y="19347"/>
                      </a:cubicBezTo>
                      <a:cubicBezTo>
                        <a:pt x="27482" y="19347"/>
                        <a:pt x="31798" y="21207"/>
                        <a:pt x="35370" y="24891"/>
                      </a:cubicBezTo>
                      <a:cubicBezTo>
                        <a:pt x="38905" y="28611"/>
                        <a:pt x="40691" y="33448"/>
                        <a:pt x="40691" y="39364"/>
                      </a:cubicBezTo>
                      <a:cubicBezTo>
                        <a:pt x="40691" y="44313"/>
                        <a:pt x="39240" y="48703"/>
                        <a:pt x="36375" y="52573"/>
                      </a:cubicBezTo>
                      <a:cubicBezTo>
                        <a:pt x="32468" y="57856"/>
                        <a:pt x="27073" y="60535"/>
                        <a:pt x="20115" y="60535"/>
                      </a:cubicBezTo>
                      <a:cubicBezTo>
                        <a:pt x="14608" y="60535"/>
                        <a:pt x="10069" y="59047"/>
                        <a:pt x="6572" y="56070"/>
                      </a:cubicBezTo>
                      <a:cubicBezTo>
                        <a:pt x="3112" y="53094"/>
                        <a:pt x="991" y="49075"/>
                        <a:pt x="321" y="44052"/>
                      </a:cubicBezTo>
                      <a:close/>
                    </a:path>
                  </a:pathLst>
                </a:custGeom>
                <a:solidFill>
                  <a:srgbClr val="000000"/>
                </a:solidFill>
                <a:ln w="9525" cap="flat">
                  <a:noFill/>
                  <a:prstDash val="solid"/>
                  <a:miter/>
                </a:ln>
              </p:spPr>
              <p:txBody>
                <a:bodyPr rtlCol="0" anchor="ctr"/>
                <a:lstStyle/>
                <a:p>
                  <a:endParaRPr lang="en-CA"/>
                </a:p>
              </p:txBody>
            </p:sp>
          </p:grpSp>
          <p:grpSp>
            <p:nvGrpSpPr>
              <p:cNvPr id="241" name="Graphic 5">
                <a:extLst>
                  <a:ext uri="{FF2B5EF4-FFF2-40B4-BE49-F238E27FC236}">
                    <a16:creationId xmlns:a16="http://schemas.microsoft.com/office/drawing/2014/main" id="{B564CEF1-D738-411D-931A-5B22FC876D4F}"/>
                  </a:ext>
                </a:extLst>
              </p:cNvPr>
              <p:cNvGrpSpPr/>
              <p:nvPr/>
            </p:nvGrpSpPr>
            <p:grpSpPr>
              <a:xfrm>
                <a:off x="5661053" y="3825552"/>
                <a:ext cx="83636" cy="61279"/>
                <a:chOff x="5661053" y="3825552"/>
                <a:chExt cx="83636" cy="61279"/>
              </a:xfrm>
            </p:grpSpPr>
            <p:sp>
              <p:nvSpPr>
                <p:cNvPr id="242" name="Freeform: Shape 241">
                  <a:extLst>
                    <a:ext uri="{FF2B5EF4-FFF2-40B4-BE49-F238E27FC236}">
                      <a16:creationId xmlns:a16="http://schemas.microsoft.com/office/drawing/2014/main" id="{04A359AB-2DDA-4768-A3D2-AF266DFC6475}"/>
                    </a:ext>
                  </a:extLst>
                </p:cNvPr>
                <p:cNvSpPr/>
                <p:nvPr/>
              </p:nvSpPr>
              <p:spPr>
                <a:xfrm>
                  <a:off x="5661053" y="3825552"/>
                  <a:ext cx="26379" cy="60238"/>
                </a:xfrm>
                <a:custGeom>
                  <a:avLst/>
                  <a:gdLst>
                    <a:gd name="connsiteX0" fmla="*/ 26718 w 26379"/>
                    <a:gd name="connsiteY0" fmla="*/ 60535 h 60238"/>
                    <a:gd name="connsiteX1" fmla="*/ 15221 w 26379"/>
                    <a:gd name="connsiteY1" fmla="*/ 60535 h 60238"/>
                    <a:gd name="connsiteX2" fmla="*/ 15221 w 26379"/>
                    <a:gd name="connsiteY2" fmla="*/ 17189 h 60238"/>
                    <a:gd name="connsiteX3" fmla="*/ 339 w 26379"/>
                    <a:gd name="connsiteY3" fmla="*/ 25895 h 60238"/>
                    <a:gd name="connsiteX4" fmla="*/ 339 w 26379"/>
                    <a:gd name="connsiteY4" fmla="*/ 15477 h 60238"/>
                    <a:gd name="connsiteX5" fmla="*/ 10124 w 26379"/>
                    <a:gd name="connsiteY5" fmla="*/ 9896 h 60238"/>
                    <a:gd name="connsiteX6" fmla="*/ 17380 w 26379"/>
                    <a:gd name="connsiteY6" fmla="*/ 297 h 60238"/>
                    <a:gd name="connsiteX7" fmla="*/ 2671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18" y="60535"/>
                      </a:moveTo>
                      <a:lnTo>
                        <a:pt x="15221" y="60535"/>
                      </a:lnTo>
                      <a:lnTo>
                        <a:pt x="15221" y="17189"/>
                      </a:lnTo>
                      <a:cubicBezTo>
                        <a:pt x="11017" y="21133"/>
                        <a:pt x="6031" y="24035"/>
                        <a:pt x="339" y="25895"/>
                      </a:cubicBezTo>
                      <a:lnTo>
                        <a:pt x="339" y="15477"/>
                      </a:lnTo>
                      <a:cubicBezTo>
                        <a:pt x="3352" y="14473"/>
                        <a:pt x="6589" y="12612"/>
                        <a:pt x="10124" y="9896"/>
                      </a:cubicBezTo>
                      <a:cubicBezTo>
                        <a:pt x="13659" y="7143"/>
                        <a:pt x="16077" y="3943"/>
                        <a:pt x="17380" y="297"/>
                      </a:cubicBezTo>
                      <a:lnTo>
                        <a:pt x="26718" y="297"/>
                      </a:lnTo>
                      <a:close/>
                    </a:path>
                  </a:pathLst>
                </a:custGeom>
                <a:solidFill>
                  <a:srgbClr val="000000"/>
                </a:solidFill>
                <a:ln w="9525" cap="flat">
                  <a:noFill/>
                  <a:prstDash val="solid"/>
                  <a:miter/>
                </a:ln>
              </p:spPr>
              <p:txBody>
                <a:bodyPr rtlCol="0" anchor="ctr"/>
                <a:lstStyle/>
                <a:p>
                  <a:endParaRPr lang="en-CA"/>
                </a:p>
              </p:txBody>
            </p:sp>
            <p:sp>
              <p:nvSpPr>
                <p:cNvPr id="243" name="Freeform: Shape 242">
                  <a:extLst>
                    <a:ext uri="{FF2B5EF4-FFF2-40B4-BE49-F238E27FC236}">
                      <a16:creationId xmlns:a16="http://schemas.microsoft.com/office/drawing/2014/main" id="{CA523272-2EAD-4254-BDE7-D8076883C0B1}"/>
                    </a:ext>
                  </a:extLst>
                </p:cNvPr>
                <p:cNvSpPr/>
                <p:nvPr/>
              </p:nvSpPr>
              <p:spPr>
                <a:xfrm>
                  <a:off x="5704617" y="3825552"/>
                  <a:ext cx="40071" cy="61279"/>
                </a:xfrm>
                <a:custGeom>
                  <a:avLst/>
                  <a:gdLst>
                    <a:gd name="connsiteX0" fmla="*/ 39299 w 40071"/>
                    <a:gd name="connsiteY0" fmla="*/ 15217 h 61279"/>
                    <a:gd name="connsiteX1" fmla="*/ 28174 w 40071"/>
                    <a:gd name="connsiteY1" fmla="*/ 16445 h 61279"/>
                    <a:gd name="connsiteX2" fmla="*/ 26054 w 40071"/>
                    <a:gd name="connsiteY2" fmla="*/ 11385 h 61279"/>
                    <a:gd name="connsiteX3" fmla="*/ 21589 w 40071"/>
                    <a:gd name="connsiteY3" fmla="*/ 9748 h 61279"/>
                    <a:gd name="connsiteX4" fmla="*/ 15412 w 40071"/>
                    <a:gd name="connsiteY4" fmla="*/ 13022 h 61279"/>
                    <a:gd name="connsiteX5" fmla="*/ 12250 w 40071"/>
                    <a:gd name="connsiteY5" fmla="*/ 26640 h 61279"/>
                    <a:gd name="connsiteX6" fmla="*/ 22928 w 40071"/>
                    <a:gd name="connsiteY6" fmla="*/ 21579 h 61279"/>
                    <a:gd name="connsiteX7" fmla="*/ 35281 w 40071"/>
                    <a:gd name="connsiteY7" fmla="*/ 27049 h 61279"/>
                    <a:gd name="connsiteX8" fmla="*/ 40415 w 40071"/>
                    <a:gd name="connsiteY8" fmla="*/ 41225 h 61279"/>
                    <a:gd name="connsiteX9" fmla="*/ 34983 w 40071"/>
                    <a:gd name="connsiteY9" fmla="*/ 55996 h 61279"/>
                    <a:gd name="connsiteX10" fmla="*/ 21105 w 40071"/>
                    <a:gd name="connsiteY10" fmla="*/ 61577 h 61279"/>
                    <a:gd name="connsiteX11" fmla="*/ 6185 w 40071"/>
                    <a:gd name="connsiteY11" fmla="*/ 54508 h 61279"/>
                    <a:gd name="connsiteX12" fmla="*/ 344 w 40071"/>
                    <a:gd name="connsiteY12" fmla="*/ 31365 h 61279"/>
                    <a:gd name="connsiteX13" fmla="*/ 6445 w 40071"/>
                    <a:gd name="connsiteY13" fmla="*/ 7590 h 61279"/>
                    <a:gd name="connsiteX14" fmla="*/ 22258 w 40071"/>
                    <a:gd name="connsiteY14" fmla="*/ 297 h 61279"/>
                    <a:gd name="connsiteX15" fmla="*/ 33569 w 40071"/>
                    <a:gd name="connsiteY15" fmla="*/ 4129 h 61279"/>
                    <a:gd name="connsiteX16" fmla="*/ 39299 w 40071"/>
                    <a:gd name="connsiteY16" fmla="*/ 15217 h 61279"/>
                    <a:gd name="connsiteX17" fmla="*/ 13217 w 40071"/>
                    <a:gd name="connsiteY17" fmla="*/ 40332 h 61279"/>
                    <a:gd name="connsiteX18" fmla="*/ 15822 w 40071"/>
                    <a:gd name="connsiteY18" fmla="*/ 48964 h 61279"/>
                    <a:gd name="connsiteX19" fmla="*/ 21700 w 40071"/>
                    <a:gd name="connsiteY19" fmla="*/ 52015 h 61279"/>
                    <a:gd name="connsiteX20" fmla="*/ 27021 w 40071"/>
                    <a:gd name="connsiteY20" fmla="*/ 49522 h 61279"/>
                    <a:gd name="connsiteX21" fmla="*/ 29142 w 40071"/>
                    <a:gd name="connsiteY21" fmla="*/ 41336 h 61279"/>
                    <a:gd name="connsiteX22" fmla="*/ 26872 w 40071"/>
                    <a:gd name="connsiteY22" fmla="*/ 32779 h 61279"/>
                    <a:gd name="connsiteX23" fmla="*/ 21105 w 40071"/>
                    <a:gd name="connsiteY23" fmla="*/ 30025 h 61279"/>
                    <a:gd name="connsiteX24" fmla="*/ 15524 w 40071"/>
                    <a:gd name="connsiteY24" fmla="*/ 32630 h 61279"/>
                    <a:gd name="connsiteX25" fmla="*/ 13217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299" y="15217"/>
                      </a:moveTo>
                      <a:lnTo>
                        <a:pt x="28174" y="16445"/>
                      </a:lnTo>
                      <a:cubicBezTo>
                        <a:pt x="27877" y="14175"/>
                        <a:pt x="27170" y="12464"/>
                        <a:pt x="26054" y="11385"/>
                      </a:cubicBezTo>
                      <a:cubicBezTo>
                        <a:pt x="24900" y="10306"/>
                        <a:pt x="23412" y="9748"/>
                        <a:pt x="21589" y="9748"/>
                      </a:cubicBezTo>
                      <a:cubicBezTo>
                        <a:pt x="19133" y="9748"/>
                        <a:pt x="17087" y="10827"/>
                        <a:pt x="15412" y="13022"/>
                      </a:cubicBezTo>
                      <a:cubicBezTo>
                        <a:pt x="13738" y="15217"/>
                        <a:pt x="12696" y="19756"/>
                        <a:pt x="12250" y="26640"/>
                      </a:cubicBezTo>
                      <a:cubicBezTo>
                        <a:pt x="15115" y="23254"/>
                        <a:pt x="18649" y="21579"/>
                        <a:pt x="22928" y="21579"/>
                      </a:cubicBezTo>
                      <a:cubicBezTo>
                        <a:pt x="27728" y="21579"/>
                        <a:pt x="31858" y="23403"/>
                        <a:pt x="35281" y="27049"/>
                      </a:cubicBezTo>
                      <a:cubicBezTo>
                        <a:pt x="38704" y="30695"/>
                        <a:pt x="40415" y="35420"/>
                        <a:pt x="40415" y="41225"/>
                      </a:cubicBezTo>
                      <a:cubicBezTo>
                        <a:pt x="40415" y="47364"/>
                        <a:pt x="38592" y="52275"/>
                        <a:pt x="34983" y="55996"/>
                      </a:cubicBezTo>
                      <a:cubicBezTo>
                        <a:pt x="31411" y="59717"/>
                        <a:pt x="26761" y="61577"/>
                        <a:pt x="21105" y="61577"/>
                      </a:cubicBezTo>
                      <a:cubicBezTo>
                        <a:pt x="15078" y="61577"/>
                        <a:pt x="10092" y="59196"/>
                        <a:pt x="6185" y="54508"/>
                      </a:cubicBezTo>
                      <a:cubicBezTo>
                        <a:pt x="2278" y="49782"/>
                        <a:pt x="344" y="42080"/>
                        <a:pt x="344" y="31365"/>
                      </a:cubicBezTo>
                      <a:cubicBezTo>
                        <a:pt x="344" y="20352"/>
                        <a:pt x="2353" y="12426"/>
                        <a:pt x="6445" y="7590"/>
                      </a:cubicBezTo>
                      <a:cubicBezTo>
                        <a:pt x="10501" y="2715"/>
                        <a:pt x="15784" y="297"/>
                        <a:pt x="22258" y="297"/>
                      </a:cubicBezTo>
                      <a:cubicBezTo>
                        <a:pt x="26835" y="297"/>
                        <a:pt x="30593" y="1562"/>
                        <a:pt x="33569" y="4129"/>
                      </a:cubicBezTo>
                      <a:cubicBezTo>
                        <a:pt x="36583" y="6659"/>
                        <a:pt x="38481" y="10380"/>
                        <a:pt x="39299" y="15217"/>
                      </a:cubicBezTo>
                      <a:moveTo>
                        <a:pt x="13217" y="40332"/>
                      </a:moveTo>
                      <a:cubicBezTo>
                        <a:pt x="13217" y="44052"/>
                        <a:pt x="14073" y="46955"/>
                        <a:pt x="15822" y="48964"/>
                      </a:cubicBezTo>
                      <a:cubicBezTo>
                        <a:pt x="17533" y="51010"/>
                        <a:pt x="19468" y="52015"/>
                        <a:pt x="21700" y="52015"/>
                      </a:cubicBezTo>
                      <a:cubicBezTo>
                        <a:pt x="23821" y="52015"/>
                        <a:pt x="25607" y="51196"/>
                        <a:pt x="27021" y="49522"/>
                      </a:cubicBezTo>
                      <a:cubicBezTo>
                        <a:pt x="28435" y="47848"/>
                        <a:pt x="29142" y="45131"/>
                        <a:pt x="29142" y="41336"/>
                      </a:cubicBezTo>
                      <a:cubicBezTo>
                        <a:pt x="29142" y="37430"/>
                        <a:pt x="28398" y="34565"/>
                        <a:pt x="26872" y="32779"/>
                      </a:cubicBezTo>
                      <a:cubicBezTo>
                        <a:pt x="25309" y="30956"/>
                        <a:pt x="23412" y="30025"/>
                        <a:pt x="21105" y="30025"/>
                      </a:cubicBezTo>
                      <a:cubicBezTo>
                        <a:pt x="18910" y="30025"/>
                        <a:pt x="17050" y="30918"/>
                        <a:pt x="15524" y="32630"/>
                      </a:cubicBezTo>
                      <a:cubicBezTo>
                        <a:pt x="13998" y="34379"/>
                        <a:pt x="13217" y="36946"/>
                        <a:pt x="13217" y="40332"/>
                      </a:cubicBezTo>
                      <a:close/>
                    </a:path>
                  </a:pathLst>
                </a:custGeom>
                <a:solidFill>
                  <a:srgbClr val="000000"/>
                </a:solidFill>
                <a:ln w="9525" cap="flat">
                  <a:noFill/>
                  <a:prstDash val="solid"/>
                  <a:miter/>
                </a:ln>
              </p:spPr>
              <p:txBody>
                <a:bodyPr rtlCol="0" anchor="ctr"/>
                <a:lstStyle/>
                <a:p>
                  <a:endParaRPr lang="en-CA"/>
                </a:p>
              </p:txBody>
            </p:sp>
          </p:grpSp>
          <p:grpSp>
            <p:nvGrpSpPr>
              <p:cNvPr id="244" name="Graphic 5">
                <a:extLst>
                  <a:ext uri="{FF2B5EF4-FFF2-40B4-BE49-F238E27FC236}">
                    <a16:creationId xmlns:a16="http://schemas.microsoft.com/office/drawing/2014/main" id="{11DEE81B-4918-478D-BE39-E7E27BF9F5E4}"/>
                  </a:ext>
                </a:extLst>
              </p:cNvPr>
              <p:cNvGrpSpPr/>
              <p:nvPr/>
            </p:nvGrpSpPr>
            <p:grpSpPr>
              <a:xfrm>
                <a:off x="5875699" y="3825552"/>
                <a:ext cx="82892" cy="60238"/>
                <a:chOff x="5875699" y="3825552"/>
                <a:chExt cx="82892" cy="60238"/>
              </a:xfrm>
            </p:grpSpPr>
            <p:sp>
              <p:nvSpPr>
                <p:cNvPr id="245" name="Freeform: Shape 244">
                  <a:extLst>
                    <a:ext uri="{FF2B5EF4-FFF2-40B4-BE49-F238E27FC236}">
                      <a16:creationId xmlns:a16="http://schemas.microsoft.com/office/drawing/2014/main" id="{690010A4-1DA4-449F-A7E0-DDD6375E3813}"/>
                    </a:ext>
                  </a:extLst>
                </p:cNvPr>
                <p:cNvSpPr/>
                <p:nvPr/>
              </p:nvSpPr>
              <p:spPr>
                <a:xfrm>
                  <a:off x="5875699" y="3825552"/>
                  <a:ext cx="26379" cy="60238"/>
                </a:xfrm>
                <a:custGeom>
                  <a:avLst/>
                  <a:gdLst>
                    <a:gd name="connsiteX0" fmla="*/ 26741 w 26379"/>
                    <a:gd name="connsiteY0" fmla="*/ 60535 h 60238"/>
                    <a:gd name="connsiteX1" fmla="*/ 15244 w 26379"/>
                    <a:gd name="connsiteY1" fmla="*/ 60535 h 60238"/>
                    <a:gd name="connsiteX2" fmla="*/ 15244 w 26379"/>
                    <a:gd name="connsiteY2" fmla="*/ 17189 h 60238"/>
                    <a:gd name="connsiteX3" fmla="*/ 361 w 26379"/>
                    <a:gd name="connsiteY3" fmla="*/ 25895 h 60238"/>
                    <a:gd name="connsiteX4" fmla="*/ 361 w 26379"/>
                    <a:gd name="connsiteY4" fmla="*/ 15477 h 60238"/>
                    <a:gd name="connsiteX5" fmla="*/ 10147 w 26379"/>
                    <a:gd name="connsiteY5" fmla="*/ 9896 h 60238"/>
                    <a:gd name="connsiteX6" fmla="*/ 17402 w 26379"/>
                    <a:gd name="connsiteY6" fmla="*/ 297 h 60238"/>
                    <a:gd name="connsiteX7" fmla="*/ 2674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41" y="60535"/>
                      </a:moveTo>
                      <a:lnTo>
                        <a:pt x="15244" y="60535"/>
                      </a:lnTo>
                      <a:lnTo>
                        <a:pt x="15244" y="17189"/>
                      </a:lnTo>
                      <a:cubicBezTo>
                        <a:pt x="11040" y="21133"/>
                        <a:pt x="6054" y="24035"/>
                        <a:pt x="361" y="25895"/>
                      </a:cubicBezTo>
                      <a:lnTo>
                        <a:pt x="361" y="15477"/>
                      </a:lnTo>
                      <a:cubicBezTo>
                        <a:pt x="3375" y="14473"/>
                        <a:pt x="6612" y="12612"/>
                        <a:pt x="10147" y="9896"/>
                      </a:cubicBezTo>
                      <a:cubicBezTo>
                        <a:pt x="13681" y="7143"/>
                        <a:pt x="16100" y="3943"/>
                        <a:pt x="17402" y="297"/>
                      </a:cubicBezTo>
                      <a:lnTo>
                        <a:pt x="26741" y="297"/>
                      </a:lnTo>
                      <a:close/>
                    </a:path>
                  </a:pathLst>
                </a:custGeom>
                <a:solidFill>
                  <a:srgbClr val="000000"/>
                </a:solidFill>
                <a:ln w="9525" cap="flat">
                  <a:noFill/>
                  <a:prstDash val="solid"/>
                  <a:miter/>
                </a:ln>
              </p:spPr>
              <p:txBody>
                <a:bodyPr rtlCol="0" anchor="ctr"/>
                <a:lstStyle/>
                <a:p>
                  <a:endParaRPr lang="en-CA"/>
                </a:p>
              </p:txBody>
            </p:sp>
            <p:sp>
              <p:nvSpPr>
                <p:cNvPr id="246" name="Freeform: Shape 245">
                  <a:extLst>
                    <a:ext uri="{FF2B5EF4-FFF2-40B4-BE49-F238E27FC236}">
                      <a16:creationId xmlns:a16="http://schemas.microsoft.com/office/drawing/2014/main" id="{B9CED793-C0BB-4A73-BE0F-94144BF1D686}"/>
                    </a:ext>
                  </a:extLst>
                </p:cNvPr>
                <p:cNvSpPr/>
                <p:nvPr/>
              </p:nvSpPr>
              <p:spPr>
                <a:xfrm>
                  <a:off x="5919263" y="3826594"/>
                  <a:ext cx="39327" cy="59196"/>
                </a:xfrm>
                <a:custGeom>
                  <a:avLst/>
                  <a:gdLst>
                    <a:gd name="connsiteX0" fmla="*/ 366 w 39327"/>
                    <a:gd name="connsiteY0" fmla="*/ 10975 h 59196"/>
                    <a:gd name="connsiteX1" fmla="*/ 366 w 39327"/>
                    <a:gd name="connsiteY1" fmla="*/ 297 h 59196"/>
                    <a:gd name="connsiteX2" fmla="*/ 39694 w 39327"/>
                    <a:gd name="connsiteY2" fmla="*/ 297 h 59196"/>
                    <a:gd name="connsiteX3" fmla="*/ 39694 w 39327"/>
                    <a:gd name="connsiteY3" fmla="*/ 8668 h 59196"/>
                    <a:gd name="connsiteX4" fmla="*/ 29797 w 39327"/>
                    <a:gd name="connsiteY4" fmla="*/ 22398 h 59196"/>
                    <a:gd name="connsiteX5" fmla="*/ 22095 w 39327"/>
                    <a:gd name="connsiteY5" fmla="*/ 41448 h 59196"/>
                    <a:gd name="connsiteX6" fmla="*/ 19490 w 39327"/>
                    <a:gd name="connsiteY6" fmla="*/ 59493 h 59196"/>
                    <a:gd name="connsiteX7" fmla="*/ 8403 w 39327"/>
                    <a:gd name="connsiteY7" fmla="*/ 59493 h 59196"/>
                    <a:gd name="connsiteX8" fmla="*/ 13537 w 39327"/>
                    <a:gd name="connsiteY8" fmla="*/ 34118 h 59196"/>
                    <a:gd name="connsiteX9" fmla="*/ 26523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366" y="10975"/>
                      </a:moveTo>
                      <a:lnTo>
                        <a:pt x="366" y="297"/>
                      </a:lnTo>
                      <a:lnTo>
                        <a:pt x="39694" y="297"/>
                      </a:lnTo>
                      <a:lnTo>
                        <a:pt x="39694" y="8668"/>
                      </a:lnTo>
                      <a:cubicBezTo>
                        <a:pt x="36457" y="11868"/>
                        <a:pt x="33146" y="16445"/>
                        <a:pt x="29797" y="22398"/>
                      </a:cubicBezTo>
                      <a:cubicBezTo>
                        <a:pt x="26411" y="28388"/>
                        <a:pt x="23881" y="34751"/>
                        <a:pt x="22095" y="41448"/>
                      </a:cubicBezTo>
                      <a:cubicBezTo>
                        <a:pt x="20346" y="48182"/>
                        <a:pt x="19490" y="54210"/>
                        <a:pt x="19490" y="59493"/>
                      </a:cubicBezTo>
                      <a:lnTo>
                        <a:pt x="8403" y="59493"/>
                      </a:lnTo>
                      <a:cubicBezTo>
                        <a:pt x="8626" y="51196"/>
                        <a:pt x="10338" y="42750"/>
                        <a:pt x="13537" y="34118"/>
                      </a:cubicBezTo>
                      <a:cubicBezTo>
                        <a:pt x="16774" y="25486"/>
                        <a:pt x="21090" y="17784"/>
                        <a:pt x="26523" y="10975"/>
                      </a:cubicBezTo>
                      <a:close/>
                    </a:path>
                  </a:pathLst>
                </a:custGeom>
                <a:solidFill>
                  <a:srgbClr val="000000"/>
                </a:solidFill>
                <a:ln w="9525" cap="flat">
                  <a:noFill/>
                  <a:prstDash val="solid"/>
                  <a:miter/>
                </a:ln>
              </p:spPr>
              <p:txBody>
                <a:bodyPr rtlCol="0" anchor="ctr"/>
                <a:lstStyle/>
                <a:p>
                  <a:endParaRPr lang="en-CA"/>
                </a:p>
              </p:txBody>
            </p:sp>
          </p:grpSp>
          <p:grpSp>
            <p:nvGrpSpPr>
              <p:cNvPr id="247" name="Graphic 5">
                <a:extLst>
                  <a:ext uri="{FF2B5EF4-FFF2-40B4-BE49-F238E27FC236}">
                    <a16:creationId xmlns:a16="http://schemas.microsoft.com/office/drawing/2014/main" id="{DE54ECA6-A206-4DF6-A67D-AF195E38EC73}"/>
                  </a:ext>
                </a:extLst>
              </p:cNvPr>
              <p:cNvGrpSpPr/>
              <p:nvPr/>
            </p:nvGrpSpPr>
            <p:grpSpPr>
              <a:xfrm>
                <a:off x="4314043" y="3937587"/>
                <a:ext cx="193742" cy="97073"/>
                <a:chOff x="4314043" y="3937587"/>
                <a:chExt cx="193742" cy="97073"/>
              </a:xfrm>
              <a:solidFill>
                <a:srgbClr val="000000"/>
              </a:solidFill>
            </p:grpSpPr>
            <p:sp>
              <p:nvSpPr>
                <p:cNvPr id="248" name="Freeform: Shape 247">
                  <a:extLst>
                    <a:ext uri="{FF2B5EF4-FFF2-40B4-BE49-F238E27FC236}">
                      <a16:creationId xmlns:a16="http://schemas.microsoft.com/office/drawing/2014/main" id="{72076704-85FD-4A16-BAC8-801DF1F60BEB}"/>
                    </a:ext>
                  </a:extLst>
                </p:cNvPr>
                <p:cNvSpPr/>
                <p:nvPr/>
              </p:nvSpPr>
              <p:spPr>
                <a:xfrm>
                  <a:off x="4314043" y="3937587"/>
                  <a:ext cx="75269" cy="75009"/>
                </a:xfrm>
                <a:custGeom>
                  <a:avLst/>
                  <a:gdLst>
                    <a:gd name="connsiteX0" fmla="*/ 75468 w 75269"/>
                    <a:gd name="connsiteY0" fmla="*/ 75320 h 75009"/>
                    <a:gd name="connsiteX1" fmla="*/ 58985 w 75269"/>
                    <a:gd name="connsiteY1" fmla="*/ 75320 h 75009"/>
                    <a:gd name="connsiteX2" fmla="*/ 52437 w 75269"/>
                    <a:gd name="connsiteY2" fmla="*/ 58279 h 75009"/>
                    <a:gd name="connsiteX3" fmla="*/ 22448 w 75269"/>
                    <a:gd name="connsiteY3" fmla="*/ 58279 h 75009"/>
                    <a:gd name="connsiteX4" fmla="*/ 16271 w 75269"/>
                    <a:gd name="connsiteY4" fmla="*/ 75320 h 75009"/>
                    <a:gd name="connsiteX5" fmla="*/ 198 w 75269"/>
                    <a:gd name="connsiteY5" fmla="*/ 75320 h 75009"/>
                    <a:gd name="connsiteX6" fmla="*/ 29405 w 75269"/>
                    <a:gd name="connsiteY6" fmla="*/ 310 h 75009"/>
                    <a:gd name="connsiteX7" fmla="*/ 45442 w 75269"/>
                    <a:gd name="connsiteY7" fmla="*/ 310 h 75009"/>
                    <a:gd name="connsiteX8" fmla="*/ 75468 w 75269"/>
                    <a:gd name="connsiteY8" fmla="*/ 75320 h 75009"/>
                    <a:gd name="connsiteX9" fmla="*/ 47563 w 75269"/>
                    <a:gd name="connsiteY9" fmla="*/ 45628 h 75009"/>
                    <a:gd name="connsiteX10" fmla="*/ 37256 w 75269"/>
                    <a:gd name="connsiteY10" fmla="*/ 17798 h 75009"/>
                    <a:gd name="connsiteX11" fmla="*/ 27099 w 75269"/>
                    <a:gd name="connsiteY11" fmla="*/ 45628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269" h="75009">
                      <a:moveTo>
                        <a:pt x="75468" y="75320"/>
                      </a:moveTo>
                      <a:lnTo>
                        <a:pt x="58985" y="75320"/>
                      </a:lnTo>
                      <a:lnTo>
                        <a:pt x="52437" y="58279"/>
                      </a:lnTo>
                      <a:lnTo>
                        <a:pt x="22448" y="58279"/>
                      </a:lnTo>
                      <a:lnTo>
                        <a:pt x="16271" y="75320"/>
                      </a:lnTo>
                      <a:lnTo>
                        <a:pt x="198" y="75320"/>
                      </a:lnTo>
                      <a:lnTo>
                        <a:pt x="29405" y="310"/>
                      </a:lnTo>
                      <a:lnTo>
                        <a:pt x="45442" y="310"/>
                      </a:lnTo>
                      <a:lnTo>
                        <a:pt x="75468" y="75320"/>
                      </a:lnTo>
                      <a:moveTo>
                        <a:pt x="47563" y="45628"/>
                      </a:moveTo>
                      <a:lnTo>
                        <a:pt x="37256" y="17798"/>
                      </a:lnTo>
                      <a:lnTo>
                        <a:pt x="27099" y="45628"/>
                      </a:lnTo>
                      <a:close/>
                    </a:path>
                  </a:pathLst>
                </a:custGeom>
                <a:solidFill>
                  <a:srgbClr val="000000"/>
                </a:solidFill>
                <a:ln w="9525" cap="flat">
                  <a:noFill/>
                  <a:prstDash val="solid"/>
                  <a:miter/>
                </a:ln>
              </p:spPr>
              <p:txBody>
                <a:bodyPr rtlCol="0" anchor="ctr"/>
                <a:lstStyle/>
                <a:p>
                  <a:endParaRPr lang="en-CA"/>
                </a:p>
              </p:txBody>
            </p:sp>
            <p:sp>
              <p:nvSpPr>
                <p:cNvPr id="249" name="Freeform: Shape 248">
                  <a:extLst>
                    <a:ext uri="{FF2B5EF4-FFF2-40B4-BE49-F238E27FC236}">
                      <a16:creationId xmlns:a16="http://schemas.microsoft.com/office/drawing/2014/main" id="{BD574394-D46B-4956-87D1-99948BE1449F}"/>
                    </a:ext>
                  </a:extLst>
                </p:cNvPr>
                <p:cNvSpPr/>
                <p:nvPr/>
              </p:nvSpPr>
              <p:spPr>
                <a:xfrm>
                  <a:off x="4394026" y="3957046"/>
                  <a:ext cx="52982" cy="77613"/>
                </a:xfrm>
                <a:custGeom>
                  <a:avLst/>
                  <a:gdLst>
                    <a:gd name="connsiteX0" fmla="*/ 2066 w 52982"/>
                    <a:gd name="connsiteY0" fmla="*/ 59432 h 77613"/>
                    <a:gd name="connsiteX1" fmla="*/ 18512 w 52982"/>
                    <a:gd name="connsiteY1" fmla="*/ 61441 h 77613"/>
                    <a:gd name="connsiteX2" fmla="*/ 20409 w 52982"/>
                    <a:gd name="connsiteY2" fmla="*/ 65385 h 77613"/>
                    <a:gd name="connsiteX3" fmla="*/ 26846 w 52982"/>
                    <a:gd name="connsiteY3" fmla="*/ 66911 h 77613"/>
                    <a:gd name="connsiteX4" fmla="*/ 35292 w 52982"/>
                    <a:gd name="connsiteY4" fmla="*/ 65237 h 77613"/>
                    <a:gd name="connsiteX5" fmla="*/ 38157 w 52982"/>
                    <a:gd name="connsiteY5" fmla="*/ 61590 h 77613"/>
                    <a:gd name="connsiteX6" fmla="*/ 38827 w 52982"/>
                    <a:gd name="connsiteY6" fmla="*/ 55005 h 77613"/>
                    <a:gd name="connsiteX7" fmla="*/ 38827 w 52982"/>
                    <a:gd name="connsiteY7" fmla="*/ 47079 h 77613"/>
                    <a:gd name="connsiteX8" fmla="*/ 22530 w 52982"/>
                    <a:gd name="connsiteY8" fmla="*/ 55860 h 77613"/>
                    <a:gd name="connsiteX9" fmla="*/ 5192 w 52982"/>
                    <a:gd name="connsiteY9" fmla="*/ 46596 h 77613"/>
                    <a:gd name="connsiteX10" fmla="*/ 206 w 52982"/>
                    <a:gd name="connsiteY10" fmla="*/ 28402 h 77613"/>
                    <a:gd name="connsiteX11" fmla="*/ 6754 w 52982"/>
                    <a:gd name="connsiteY11" fmla="*/ 7528 h 77613"/>
                    <a:gd name="connsiteX12" fmla="*/ 23125 w 52982"/>
                    <a:gd name="connsiteY12" fmla="*/ 310 h 77613"/>
                    <a:gd name="connsiteX13" fmla="*/ 39720 w 52982"/>
                    <a:gd name="connsiteY13" fmla="*/ 9166 h 77613"/>
                    <a:gd name="connsiteX14" fmla="*/ 39720 w 52982"/>
                    <a:gd name="connsiteY14" fmla="*/ 1538 h 77613"/>
                    <a:gd name="connsiteX15" fmla="*/ 53189 w 52982"/>
                    <a:gd name="connsiteY15" fmla="*/ 1538 h 77613"/>
                    <a:gd name="connsiteX16" fmla="*/ 53189 w 52982"/>
                    <a:gd name="connsiteY16" fmla="*/ 50279 h 77613"/>
                    <a:gd name="connsiteX17" fmla="*/ 51589 w 52982"/>
                    <a:gd name="connsiteY17" fmla="*/ 64641 h 77613"/>
                    <a:gd name="connsiteX18" fmla="*/ 47161 w 52982"/>
                    <a:gd name="connsiteY18" fmla="*/ 72120 h 77613"/>
                    <a:gd name="connsiteX19" fmla="*/ 39496 w 52982"/>
                    <a:gd name="connsiteY19" fmla="*/ 76361 h 77613"/>
                    <a:gd name="connsiteX20" fmla="*/ 27404 w 52982"/>
                    <a:gd name="connsiteY20" fmla="*/ 77924 h 77613"/>
                    <a:gd name="connsiteX21" fmla="*/ 7796 w 52982"/>
                    <a:gd name="connsiteY21" fmla="*/ 73162 h 77613"/>
                    <a:gd name="connsiteX22" fmla="*/ 2029 w 52982"/>
                    <a:gd name="connsiteY22" fmla="*/ 61181 h 77613"/>
                    <a:gd name="connsiteX23" fmla="*/ 2066 w 52982"/>
                    <a:gd name="connsiteY23" fmla="*/ 59432 h 77613"/>
                    <a:gd name="connsiteX24" fmla="*/ 14940 w 52982"/>
                    <a:gd name="connsiteY24" fmla="*/ 27583 h 77613"/>
                    <a:gd name="connsiteX25" fmla="*/ 18288 w 52982"/>
                    <a:gd name="connsiteY25" fmla="*/ 40233 h 77613"/>
                    <a:gd name="connsiteX26" fmla="*/ 26548 w 52982"/>
                    <a:gd name="connsiteY26" fmla="*/ 44252 h 77613"/>
                    <a:gd name="connsiteX27" fmla="*/ 35441 w 52982"/>
                    <a:gd name="connsiteY27" fmla="*/ 40122 h 77613"/>
                    <a:gd name="connsiteX28" fmla="*/ 39050 w 52982"/>
                    <a:gd name="connsiteY28" fmla="*/ 27918 h 77613"/>
                    <a:gd name="connsiteX29" fmla="*/ 35590 w 52982"/>
                    <a:gd name="connsiteY29" fmla="*/ 15379 h 77613"/>
                    <a:gd name="connsiteX30" fmla="*/ 26772 w 52982"/>
                    <a:gd name="connsiteY30" fmla="*/ 11286 h 77613"/>
                    <a:gd name="connsiteX31" fmla="*/ 18288 w 52982"/>
                    <a:gd name="connsiteY31" fmla="*/ 15305 h 77613"/>
                    <a:gd name="connsiteX32" fmla="*/ 14940 w 52982"/>
                    <a:gd name="connsiteY32" fmla="*/ 27583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2982" h="77613">
                      <a:moveTo>
                        <a:pt x="2066" y="59432"/>
                      </a:moveTo>
                      <a:lnTo>
                        <a:pt x="18512" y="61441"/>
                      </a:lnTo>
                      <a:cubicBezTo>
                        <a:pt x="18772" y="63339"/>
                        <a:pt x="19405" y="64641"/>
                        <a:pt x="20409" y="65385"/>
                      </a:cubicBezTo>
                      <a:cubicBezTo>
                        <a:pt x="21749" y="66390"/>
                        <a:pt x="23907" y="66911"/>
                        <a:pt x="26846" y="66911"/>
                      </a:cubicBezTo>
                      <a:cubicBezTo>
                        <a:pt x="30604" y="66911"/>
                        <a:pt x="33395" y="66353"/>
                        <a:pt x="35292" y="65237"/>
                      </a:cubicBezTo>
                      <a:cubicBezTo>
                        <a:pt x="36557" y="64455"/>
                        <a:pt x="37487" y="63265"/>
                        <a:pt x="38157" y="61590"/>
                      </a:cubicBezTo>
                      <a:cubicBezTo>
                        <a:pt x="38604" y="60400"/>
                        <a:pt x="38827" y="58204"/>
                        <a:pt x="38827" y="55005"/>
                      </a:cubicBezTo>
                      <a:lnTo>
                        <a:pt x="38827" y="47079"/>
                      </a:lnTo>
                      <a:cubicBezTo>
                        <a:pt x="34511" y="52921"/>
                        <a:pt x="29079" y="55860"/>
                        <a:pt x="22530" y="55860"/>
                      </a:cubicBezTo>
                      <a:cubicBezTo>
                        <a:pt x="15238" y="55860"/>
                        <a:pt x="9470" y="52772"/>
                        <a:pt x="5192" y="46596"/>
                      </a:cubicBezTo>
                      <a:cubicBezTo>
                        <a:pt x="1843" y="41722"/>
                        <a:pt x="206" y="35657"/>
                        <a:pt x="206" y="28402"/>
                      </a:cubicBezTo>
                      <a:cubicBezTo>
                        <a:pt x="206" y="19286"/>
                        <a:pt x="2364" y="12328"/>
                        <a:pt x="6754" y="7528"/>
                      </a:cubicBezTo>
                      <a:cubicBezTo>
                        <a:pt x="11145" y="2692"/>
                        <a:pt x="16577" y="310"/>
                        <a:pt x="23125" y="310"/>
                      </a:cubicBezTo>
                      <a:cubicBezTo>
                        <a:pt x="29823" y="310"/>
                        <a:pt x="35366" y="3250"/>
                        <a:pt x="39720" y="9166"/>
                      </a:cubicBezTo>
                      <a:lnTo>
                        <a:pt x="39720" y="1538"/>
                      </a:lnTo>
                      <a:lnTo>
                        <a:pt x="53189" y="1538"/>
                      </a:lnTo>
                      <a:lnTo>
                        <a:pt x="53189" y="50279"/>
                      </a:lnTo>
                      <a:cubicBezTo>
                        <a:pt x="53189" y="56679"/>
                        <a:pt x="52668" y="61479"/>
                        <a:pt x="51589" y="64641"/>
                      </a:cubicBezTo>
                      <a:cubicBezTo>
                        <a:pt x="50547" y="67841"/>
                        <a:pt x="49059" y="70334"/>
                        <a:pt x="47161" y="72120"/>
                      </a:cubicBezTo>
                      <a:cubicBezTo>
                        <a:pt x="45226" y="73943"/>
                        <a:pt x="42696" y="75357"/>
                        <a:pt x="39496" y="76361"/>
                      </a:cubicBezTo>
                      <a:cubicBezTo>
                        <a:pt x="36297" y="77403"/>
                        <a:pt x="32278" y="77924"/>
                        <a:pt x="27404" y="77924"/>
                      </a:cubicBezTo>
                      <a:cubicBezTo>
                        <a:pt x="18214" y="77924"/>
                        <a:pt x="11666" y="76324"/>
                        <a:pt x="7796" y="73162"/>
                      </a:cubicBezTo>
                      <a:cubicBezTo>
                        <a:pt x="3964" y="70036"/>
                        <a:pt x="2029" y="66018"/>
                        <a:pt x="2029" y="61181"/>
                      </a:cubicBezTo>
                      <a:cubicBezTo>
                        <a:pt x="2029" y="60697"/>
                        <a:pt x="2029" y="60139"/>
                        <a:pt x="2066" y="59432"/>
                      </a:cubicBezTo>
                      <a:moveTo>
                        <a:pt x="14940" y="27583"/>
                      </a:moveTo>
                      <a:cubicBezTo>
                        <a:pt x="14940" y="33350"/>
                        <a:pt x="16056" y="37554"/>
                        <a:pt x="18288" y="40233"/>
                      </a:cubicBezTo>
                      <a:cubicBezTo>
                        <a:pt x="20521" y="42912"/>
                        <a:pt x="23274" y="44252"/>
                        <a:pt x="26548" y="44252"/>
                      </a:cubicBezTo>
                      <a:cubicBezTo>
                        <a:pt x="30046" y="44252"/>
                        <a:pt x="33022" y="42875"/>
                        <a:pt x="35441" y="40122"/>
                      </a:cubicBezTo>
                      <a:cubicBezTo>
                        <a:pt x="37859" y="37368"/>
                        <a:pt x="39050" y="33313"/>
                        <a:pt x="39050" y="27918"/>
                      </a:cubicBezTo>
                      <a:cubicBezTo>
                        <a:pt x="39050" y="22300"/>
                        <a:pt x="37897" y="18132"/>
                        <a:pt x="35590" y="15379"/>
                      </a:cubicBezTo>
                      <a:cubicBezTo>
                        <a:pt x="33283" y="12663"/>
                        <a:pt x="30344" y="11286"/>
                        <a:pt x="26772" y="11286"/>
                      </a:cubicBezTo>
                      <a:cubicBezTo>
                        <a:pt x="23349" y="11286"/>
                        <a:pt x="20521" y="12626"/>
                        <a:pt x="18288" y="15305"/>
                      </a:cubicBezTo>
                      <a:cubicBezTo>
                        <a:pt x="16056" y="17984"/>
                        <a:pt x="14940" y="22076"/>
                        <a:pt x="14940" y="27583"/>
                      </a:cubicBezTo>
                      <a:close/>
                    </a:path>
                  </a:pathLst>
                </a:custGeom>
                <a:solidFill>
                  <a:srgbClr val="000000"/>
                </a:solidFill>
                <a:ln w="9525" cap="flat">
                  <a:noFill/>
                  <a:prstDash val="solid"/>
                  <a:miter/>
                </a:ln>
              </p:spPr>
              <p:txBody>
                <a:bodyPr rtlCol="0" anchor="ctr"/>
                <a:lstStyle/>
                <a:p>
                  <a:endParaRPr lang="en-CA"/>
                </a:p>
              </p:txBody>
            </p:sp>
            <p:sp>
              <p:nvSpPr>
                <p:cNvPr id="250" name="Freeform: Shape 249">
                  <a:extLst>
                    <a:ext uri="{FF2B5EF4-FFF2-40B4-BE49-F238E27FC236}">
                      <a16:creationId xmlns:a16="http://schemas.microsoft.com/office/drawing/2014/main" id="{ED217F31-90DB-400C-89C7-025506ECD858}"/>
                    </a:ext>
                  </a:extLst>
                </p:cNvPr>
                <p:cNvSpPr/>
                <p:nvPr/>
              </p:nvSpPr>
              <p:spPr>
                <a:xfrm>
                  <a:off x="4457020" y="3957046"/>
                  <a:ext cx="50765" cy="56777"/>
                </a:xfrm>
                <a:custGeom>
                  <a:avLst/>
                  <a:gdLst>
                    <a:gd name="connsiteX0" fmla="*/ 35894 w 50765"/>
                    <a:gd name="connsiteY0" fmla="*/ 38559 h 56777"/>
                    <a:gd name="connsiteX1" fmla="*/ 50219 w 50765"/>
                    <a:gd name="connsiteY1" fmla="*/ 40978 h 56777"/>
                    <a:gd name="connsiteX2" fmla="*/ 41475 w 50765"/>
                    <a:gd name="connsiteY2" fmla="*/ 52958 h 56777"/>
                    <a:gd name="connsiteX3" fmla="*/ 26592 w 50765"/>
                    <a:gd name="connsiteY3" fmla="*/ 57088 h 56777"/>
                    <a:gd name="connsiteX4" fmla="*/ 5608 w 50765"/>
                    <a:gd name="connsiteY4" fmla="*/ 47824 h 56777"/>
                    <a:gd name="connsiteX5" fmla="*/ 213 w 50765"/>
                    <a:gd name="connsiteY5" fmla="*/ 29109 h 56777"/>
                    <a:gd name="connsiteX6" fmla="*/ 7282 w 50765"/>
                    <a:gd name="connsiteY6" fmla="*/ 7938 h 56777"/>
                    <a:gd name="connsiteX7" fmla="*/ 25141 w 50765"/>
                    <a:gd name="connsiteY7" fmla="*/ 310 h 56777"/>
                    <a:gd name="connsiteX8" fmla="*/ 44266 w 50765"/>
                    <a:gd name="connsiteY8" fmla="*/ 8310 h 56777"/>
                    <a:gd name="connsiteX9" fmla="*/ 50963 w 50765"/>
                    <a:gd name="connsiteY9" fmla="*/ 32829 h 56777"/>
                    <a:gd name="connsiteX10" fmla="*/ 14947 w 50765"/>
                    <a:gd name="connsiteY10" fmla="*/ 32829 h 56777"/>
                    <a:gd name="connsiteX11" fmla="*/ 18444 w 50765"/>
                    <a:gd name="connsiteY11" fmla="*/ 42801 h 56777"/>
                    <a:gd name="connsiteX12" fmla="*/ 26741 w 50765"/>
                    <a:gd name="connsiteY12" fmla="*/ 46335 h 56777"/>
                    <a:gd name="connsiteX13" fmla="*/ 32397 w 50765"/>
                    <a:gd name="connsiteY13" fmla="*/ 44512 h 56777"/>
                    <a:gd name="connsiteX14" fmla="*/ 35894 w 50765"/>
                    <a:gd name="connsiteY14" fmla="*/ 38559 h 56777"/>
                    <a:gd name="connsiteX15" fmla="*/ 36713 w 50765"/>
                    <a:gd name="connsiteY15" fmla="*/ 24048 h 56777"/>
                    <a:gd name="connsiteX16" fmla="*/ 33476 w 50765"/>
                    <a:gd name="connsiteY16" fmla="*/ 14561 h 56777"/>
                    <a:gd name="connsiteX17" fmla="*/ 25997 w 50765"/>
                    <a:gd name="connsiteY17" fmla="*/ 11286 h 56777"/>
                    <a:gd name="connsiteX18" fmla="*/ 18221 w 50765"/>
                    <a:gd name="connsiteY18" fmla="*/ 14709 h 56777"/>
                    <a:gd name="connsiteX19" fmla="*/ 15207 w 50765"/>
                    <a:gd name="connsiteY19" fmla="*/ 24048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5894" y="38559"/>
                      </a:moveTo>
                      <a:lnTo>
                        <a:pt x="50219" y="40978"/>
                      </a:lnTo>
                      <a:cubicBezTo>
                        <a:pt x="48358" y="46224"/>
                        <a:pt x="45456" y="50242"/>
                        <a:pt x="41475" y="52958"/>
                      </a:cubicBezTo>
                      <a:cubicBezTo>
                        <a:pt x="37531" y="55712"/>
                        <a:pt x="32546" y="57088"/>
                        <a:pt x="26592" y="57088"/>
                      </a:cubicBezTo>
                      <a:cubicBezTo>
                        <a:pt x="17142" y="57088"/>
                        <a:pt x="10147" y="54000"/>
                        <a:pt x="5608" y="47824"/>
                      </a:cubicBezTo>
                      <a:cubicBezTo>
                        <a:pt x="2036" y="42875"/>
                        <a:pt x="213" y="36624"/>
                        <a:pt x="213" y="29109"/>
                      </a:cubicBezTo>
                      <a:cubicBezTo>
                        <a:pt x="213" y="20104"/>
                        <a:pt x="2594" y="13035"/>
                        <a:pt x="7282" y="7938"/>
                      </a:cubicBezTo>
                      <a:cubicBezTo>
                        <a:pt x="12007" y="2840"/>
                        <a:pt x="17960" y="310"/>
                        <a:pt x="25141" y="310"/>
                      </a:cubicBezTo>
                      <a:cubicBezTo>
                        <a:pt x="33215" y="310"/>
                        <a:pt x="39615" y="2952"/>
                        <a:pt x="44266" y="8310"/>
                      </a:cubicBezTo>
                      <a:cubicBezTo>
                        <a:pt x="48954" y="13630"/>
                        <a:pt x="51186" y="21816"/>
                        <a:pt x="50963" y="32829"/>
                      </a:cubicBezTo>
                      <a:lnTo>
                        <a:pt x="14947" y="32829"/>
                      </a:lnTo>
                      <a:cubicBezTo>
                        <a:pt x="15058" y="37108"/>
                        <a:pt x="16212" y="40419"/>
                        <a:pt x="18444" y="42801"/>
                      </a:cubicBezTo>
                      <a:cubicBezTo>
                        <a:pt x="20639" y="45145"/>
                        <a:pt x="23430" y="46335"/>
                        <a:pt x="26741" y="46335"/>
                      </a:cubicBezTo>
                      <a:cubicBezTo>
                        <a:pt x="28974" y="46335"/>
                        <a:pt x="30871" y="45740"/>
                        <a:pt x="32397" y="44512"/>
                      </a:cubicBezTo>
                      <a:cubicBezTo>
                        <a:pt x="33959" y="43284"/>
                        <a:pt x="35113" y="41312"/>
                        <a:pt x="35894" y="38559"/>
                      </a:cubicBezTo>
                      <a:moveTo>
                        <a:pt x="36713" y="24048"/>
                      </a:moveTo>
                      <a:cubicBezTo>
                        <a:pt x="36601" y="19881"/>
                        <a:pt x="35522" y="16719"/>
                        <a:pt x="33476" y="14561"/>
                      </a:cubicBezTo>
                      <a:cubicBezTo>
                        <a:pt x="31429" y="12365"/>
                        <a:pt x="28936" y="11286"/>
                        <a:pt x="25997" y="11286"/>
                      </a:cubicBezTo>
                      <a:cubicBezTo>
                        <a:pt x="22872" y="11286"/>
                        <a:pt x="20267" y="12440"/>
                        <a:pt x="18221" y="14709"/>
                      </a:cubicBezTo>
                      <a:cubicBezTo>
                        <a:pt x="16174" y="17016"/>
                        <a:pt x="15170" y="20104"/>
                        <a:pt x="15207" y="24048"/>
                      </a:cubicBezTo>
                      <a:close/>
                    </a:path>
                  </a:pathLst>
                </a:custGeom>
                <a:solidFill>
                  <a:srgbClr val="000000"/>
                </a:solidFill>
                <a:ln w="9525" cap="flat">
                  <a:noFill/>
                  <a:prstDash val="solid"/>
                  <a:miter/>
                </a:ln>
              </p:spPr>
              <p:txBody>
                <a:bodyPr rtlCol="0" anchor="ctr"/>
                <a:lstStyle/>
                <a:p>
                  <a:endParaRPr lang="en-CA"/>
                </a:p>
              </p:txBody>
            </p:sp>
          </p:grpSp>
          <p:grpSp>
            <p:nvGrpSpPr>
              <p:cNvPr id="251" name="Graphic 5">
                <a:extLst>
                  <a:ext uri="{FF2B5EF4-FFF2-40B4-BE49-F238E27FC236}">
                    <a16:creationId xmlns:a16="http://schemas.microsoft.com/office/drawing/2014/main" id="{FF0A45C9-EA2B-43C3-86A6-077085B088BF}"/>
                  </a:ext>
                </a:extLst>
              </p:cNvPr>
              <p:cNvGrpSpPr/>
              <p:nvPr/>
            </p:nvGrpSpPr>
            <p:grpSpPr>
              <a:xfrm>
                <a:off x="2490564" y="2277054"/>
                <a:ext cx="76237" cy="500971"/>
                <a:chOff x="2490564" y="2277054"/>
                <a:chExt cx="76237" cy="500971"/>
              </a:xfrm>
              <a:solidFill>
                <a:srgbClr val="000000"/>
              </a:solidFill>
            </p:grpSpPr>
            <p:sp>
              <p:nvSpPr>
                <p:cNvPr id="252" name="Freeform: Shape 251">
                  <a:extLst>
                    <a:ext uri="{FF2B5EF4-FFF2-40B4-BE49-F238E27FC236}">
                      <a16:creationId xmlns:a16="http://schemas.microsoft.com/office/drawing/2014/main" id="{09C0E573-E622-43CA-A031-D130D6453151}"/>
                    </a:ext>
                  </a:extLst>
                </p:cNvPr>
                <p:cNvSpPr/>
                <p:nvPr/>
              </p:nvSpPr>
              <p:spPr>
                <a:xfrm>
                  <a:off x="2490564" y="2710607"/>
                  <a:ext cx="75009" cy="67419"/>
                </a:xfrm>
                <a:custGeom>
                  <a:avLst/>
                  <a:gdLst>
                    <a:gd name="connsiteX0" fmla="*/ 75024 w 75009"/>
                    <a:gd name="connsiteY0" fmla="*/ 67601 h 67419"/>
                    <a:gd name="connsiteX1" fmla="*/ 14 w 75009"/>
                    <a:gd name="connsiteY1" fmla="*/ 67601 h 67419"/>
                    <a:gd name="connsiteX2" fmla="*/ 14 w 75009"/>
                    <a:gd name="connsiteY2" fmla="*/ 35714 h 67419"/>
                    <a:gd name="connsiteX3" fmla="*/ 2061 w 75009"/>
                    <a:gd name="connsiteY3" fmla="*/ 18264 h 67419"/>
                    <a:gd name="connsiteX4" fmla="*/ 9242 w 75009"/>
                    <a:gd name="connsiteY4" fmla="*/ 9520 h 67419"/>
                    <a:gd name="connsiteX5" fmla="*/ 21036 w 75009"/>
                    <a:gd name="connsiteY5" fmla="*/ 6246 h 67419"/>
                    <a:gd name="connsiteX6" fmla="*/ 34989 w 75009"/>
                    <a:gd name="connsiteY6" fmla="*/ 11195 h 67419"/>
                    <a:gd name="connsiteX7" fmla="*/ 41909 w 75009"/>
                    <a:gd name="connsiteY7" fmla="*/ 26040 h 67419"/>
                    <a:gd name="connsiteX8" fmla="*/ 48235 w 75009"/>
                    <a:gd name="connsiteY8" fmla="*/ 17929 h 67419"/>
                    <a:gd name="connsiteX9" fmla="*/ 60401 w 75009"/>
                    <a:gd name="connsiteY9" fmla="*/ 9334 h 67419"/>
                    <a:gd name="connsiteX10" fmla="*/ 75024 w 75009"/>
                    <a:gd name="connsiteY10" fmla="*/ 181 h 67419"/>
                    <a:gd name="connsiteX11" fmla="*/ 75024 w 75009"/>
                    <a:gd name="connsiteY11" fmla="*/ 18264 h 67419"/>
                    <a:gd name="connsiteX12" fmla="*/ 58690 w 75009"/>
                    <a:gd name="connsiteY12" fmla="*/ 29203 h 67419"/>
                    <a:gd name="connsiteX13" fmla="*/ 47677 w 75009"/>
                    <a:gd name="connsiteY13" fmla="*/ 37202 h 67419"/>
                    <a:gd name="connsiteX14" fmla="*/ 44551 w 75009"/>
                    <a:gd name="connsiteY14" fmla="*/ 41742 h 67419"/>
                    <a:gd name="connsiteX15" fmla="*/ 43695 w 75009"/>
                    <a:gd name="connsiteY15" fmla="*/ 49369 h 67419"/>
                    <a:gd name="connsiteX16" fmla="*/ 43695 w 75009"/>
                    <a:gd name="connsiteY16" fmla="*/ 52457 h 67419"/>
                    <a:gd name="connsiteX17" fmla="*/ 75024 w 75009"/>
                    <a:gd name="connsiteY17" fmla="*/ 52457 h 67419"/>
                    <a:gd name="connsiteX18" fmla="*/ 75024 w 75009"/>
                    <a:gd name="connsiteY18" fmla="*/ 67601 h 67419"/>
                    <a:gd name="connsiteX19" fmla="*/ 31752 w 75009"/>
                    <a:gd name="connsiteY19" fmla="*/ 52457 h 67419"/>
                    <a:gd name="connsiteX20" fmla="*/ 31752 w 75009"/>
                    <a:gd name="connsiteY20" fmla="*/ 41258 h 67419"/>
                    <a:gd name="connsiteX21" fmla="*/ 30822 w 75009"/>
                    <a:gd name="connsiteY21" fmla="*/ 27640 h 67419"/>
                    <a:gd name="connsiteX22" fmla="*/ 27659 w 75009"/>
                    <a:gd name="connsiteY22" fmla="*/ 23399 h 67419"/>
                    <a:gd name="connsiteX23" fmla="*/ 22041 w 75009"/>
                    <a:gd name="connsiteY23" fmla="*/ 21836 h 67419"/>
                    <a:gd name="connsiteX24" fmla="*/ 15902 w 75009"/>
                    <a:gd name="connsiteY24" fmla="*/ 23882 h 67419"/>
                    <a:gd name="connsiteX25" fmla="*/ 12962 w 75009"/>
                    <a:gd name="connsiteY25" fmla="*/ 29575 h 67419"/>
                    <a:gd name="connsiteX26" fmla="*/ 12702 w 75009"/>
                    <a:gd name="connsiteY26" fmla="*/ 40625 h 67419"/>
                    <a:gd name="connsiteX27" fmla="*/ 12702 w 75009"/>
                    <a:gd name="connsiteY27" fmla="*/ 52457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601"/>
                      </a:moveTo>
                      <a:lnTo>
                        <a:pt x="14" y="67601"/>
                      </a:lnTo>
                      <a:lnTo>
                        <a:pt x="14" y="35714"/>
                      </a:lnTo>
                      <a:cubicBezTo>
                        <a:pt x="14" y="27715"/>
                        <a:pt x="684" y="21873"/>
                        <a:pt x="2061" y="18264"/>
                      </a:cubicBezTo>
                      <a:cubicBezTo>
                        <a:pt x="3400" y="14618"/>
                        <a:pt x="5781" y="11716"/>
                        <a:pt x="9242" y="9520"/>
                      </a:cubicBezTo>
                      <a:cubicBezTo>
                        <a:pt x="12665" y="7325"/>
                        <a:pt x="16609" y="6246"/>
                        <a:pt x="21036" y="6246"/>
                      </a:cubicBezTo>
                      <a:cubicBezTo>
                        <a:pt x="26692" y="6246"/>
                        <a:pt x="31343" y="7921"/>
                        <a:pt x="34989" y="11195"/>
                      </a:cubicBezTo>
                      <a:cubicBezTo>
                        <a:pt x="38672" y="14506"/>
                        <a:pt x="40979" y="19455"/>
                        <a:pt x="41909" y="26040"/>
                      </a:cubicBezTo>
                      <a:cubicBezTo>
                        <a:pt x="43844" y="22766"/>
                        <a:pt x="45928" y="20087"/>
                        <a:pt x="48235" y="17929"/>
                      </a:cubicBezTo>
                      <a:cubicBezTo>
                        <a:pt x="50504" y="15808"/>
                        <a:pt x="54560" y="12943"/>
                        <a:pt x="60401" y="9334"/>
                      </a:cubicBezTo>
                      <a:lnTo>
                        <a:pt x="75024" y="181"/>
                      </a:lnTo>
                      <a:lnTo>
                        <a:pt x="75024" y="18264"/>
                      </a:lnTo>
                      <a:lnTo>
                        <a:pt x="58690" y="29203"/>
                      </a:lnTo>
                      <a:cubicBezTo>
                        <a:pt x="52886" y="33110"/>
                        <a:pt x="49202" y="35789"/>
                        <a:pt x="47677" y="37202"/>
                      </a:cubicBezTo>
                      <a:cubicBezTo>
                        <a:pt x="46151" y="38654"/>
                        <a:pt x="45109" y="40142"/>
                        <a:pt x="44551" y="41742"/>
                      </a:cubicBezTo>
                      <a:cubicBezTo>
                        <a:pt x="43993" y="43342"/>
                        <a:pt x="43695" y="45909"/>
                        <a:pt x="43695" y="49369"/>
                      </a:cubicBezTo>
                      <a:lnTo>
                        <a:pt x="43695" y="52457"/>
                      </a:lnTo>
                      <a:lnTo>
                        <a:pt x="75024" y="52457"/>
                      </a:lnTo>
                      <a:lnTo>
                        <a:pt x="75024" y="67601"/>
                      </a:lnTo>
                      <a:moveTo>
                        <a:pt x="31752" y="52457"/>
                      </a:moveTo>
                      <a:lnTo>
                        <a:pt x="31752" y="41258"/>
                      </a:lnTo>
                      <a:cubicBezTo>
                        <a:pt x="31752" y="33965"/>
                        <a:pt x="31454" y="29426"/>
                        <a:pt x="30822" y="27640"/>
                      </a:cubicBezTo>
                      <a:cubicBezTo>
                        <a:pt x="30227" y="25817"/>
                        <a:pt x="29147" y="24403"/>
                        <a:pt x="27659" y="23399"/>
                      </a:cubicBezTo>
                      <a:cubicBezTo>
                        <a:pt x="26134" y="22357"/>
                        <a:pt x="24273" y="21836"/>
                        <a:pt x="22041" y="21836"/>
                      </a:cubicBezTo>
                      <a:cubicBezTo>
                        <a:pt x="19511" y="21836"/>
                        <a:pt x="17464" y="22543"/>
                        <a:pt x="15902" y="23882"/>
                      </a:cubicBezTo>
                      <a:cubicBezTo>
                        <a:pt x="14339" y="25222"/>
                        <a:pt x="13372" y="27119"/>
                        <a:pt x="12962" y="29575"/>
                      </a:cubicBezTo>
                      <a:cubicBezTo>
                        <a:pt x="12814" y="30803"/>
                        <a:pt x="12702" y="34486"/>
                        <a:pt x="12702" y="40625"/>
                      </a:cubicBezTo>
                      <a:lnTo>
                        <a:pt x="12702" y="52457"/>
                      </a:lnTo>
                      <a:close/>
                    </a:path>
                  </a:pathLst>
                </a:custGeom>
                <a:solidFill>
                  <a:srgbClr val="000000"/>
                </a:solidFill>
                <a:ln w="9525" cap="flat">
                  <a:noFill/>
                  <a:prstDash val="solid"/>
                  <a:miter/>
                </a:ln>
              </p:spPr>
              <p:txBody>
                <a:bodyPr rtlCol="0" anchor="ctr"/>
                <a:lstStyle/>
                <a:p>
                  <a:endParaRPr lang="en-CA"/>
                </a:p>
              </p:txBody>
            </p:sp>
            <p:sp>
              <p:nvSpPr>
                <p:cNvPr id="253" name="Freeform: Shape 252">
                  <a:extLst>
                    <a:ext uri="{FF2B5EF4-FFF2-40B4-BE49-F238E27FC236}">
                      <a16:creationId xmlns:a16="http://schemas.microsoft.com/office/drawing/2014/main" id="{56390B50-B373-443E-91A5-D4928D32B99D}"/>
                    </a:ext>
                  </a:extLst>
                </p:cNvPr>
                <p:cNvSpPr/>
                <p:nvPr/>
              </p:nvSpPr>
              <p:spPr>
                <a:xfrm>
                  <a:off x="2490564" y="2688109"/>
                  <a:ext cx="75009" cy="14399"/>
                </a:xfrm>
                <a:custGeom>
                  <a:avLst/>
                  <a:gdLst>
                    <a:gd name="connsiteX0" fmla="*/ 13334 w 75009"/>
                    <a:gd name="connsiteY0" fmla="*/ 14573 h 14399"/>
                    <a:gd name="connsiteX1" fmla="*/ 14 w 75009"/>
                    <a:gd name="connsiteY1" fmla="*/ 14573 h 14399"/>
                    <a:gd name="connsiteX2" fmla="*/ 14 w 75009"/>
                    <a:gd name="connsiteY2" fmla="*/ 174 h 14399"/>
                    <a:gd name="connsiteX3" fmla="*/ 13334 w 75009"/>
                    <a:gd name="connsiteY3" fmla="*/ 174 h 14399"/>
                    <a:gd name="connsiteX4" fmla="*/ 13334 w 75009"/>
                    <a:gd name="connsiteY4" fmla="*/ 14573 h 14399"/>
                    <a:gd name="connsiteX5" fmla="*/ 75024 w 75009"/>
                    <a:gd name="connsiteY5" fmla="*/ 14573 h 14399"/>
                    <a:gd name="connsiteX6" fmla="*/ 20702 w 75009"/>
                    <a:gd name="connsiteY6" fmla="*/ 14573 h 14399"/>
                    <a:gd name="connsiteX7" fmla="*/ 20702 w 75009"/>
                    <a:gd name="connsiteY7" fmla="*/ 174 h 14399"/>
                    <a:gd name="connsiteX8" fmla="*/ 75024 w 75009"/>
                    <a:gd name="connsiteY8" fmla="*/ 211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73"/>
                      </a:moveTo>
                      <a:lnTo>
                        <a:pt x="14" y="14573"/>
                      </a:lnTo>
                      <a:lnTo>
                        <a:pt x="14" y="174"/>
                      </a:lnTo>
                      <a:lnTo>
                        <a:pt x="13334" y="174"/>
                      </a:lnTo>
                      <a:lnTo>
                        <a:pt x="13334" y="14573"/>
                      </a:lnTo>
                      <a:moveTo>
                        <a:pt x="75024" y="14573"/>
                      </a:moveTo>
                      <a:lnTo>
                        <a:pt x="20702" y="14573"/>
                      </a:lnTo>
                      <a:lnTo>
                        <a:pt x="20702" y="174"/>
                      </a:lnTo>
                      <a:lnTo>
                        <a:pt x="75024" y="211"/>
                      </a:lnTo>
                      <a:close/>
                    </a:path>
                  </a:pathLst>
                </a:custGeom>
                <a:solidFill>
                  <a:srgbClr val="000000"/>
                </a:solidFill>
                <a:ln w="9525" cap="flat">
                  <a:noFill/>
                  <a:prstDash val="solid"/>
                  <a:miter/>
                </a:ln>
              </p:spPr>
              <p:txBody>
                <a:bodyPr rtlCol="0" anchor="ctr"/>
                <a:lstStyle/>
                <a:p>
                  <a:endParaRPr lang="en-CA"/>
                </a:p>
              </p:txBody>
            </p:sp>
            <p:sp>
              <p:nvSpPr>
                <p:cNvPr id="254" name="Freeform: Shape 253">
                  <a:extLst>
                    <a:ext uri="{FF2B5EF4-FFF2-40B4-BE49-F238E27FC236}">
                      <a16:creationId xmlns:a16="http://schemas.microsoft.com/office/drawing/2014/main" id="{6211E4EC-A252-4A62-8090-F307723C521B}"/>
                    </a:ext>
                  </a:extLst>
                </p:cNvPr>
                <p:cNvSpPr/>
                <p:nvPr/>
              </p:nvSpPr>
              <p:spPr>
                <a:xfrm>
                  <a:off x="2510023" y="2627709"/>
                  <a:ext cx="56777" cy="50750"/>
                </a:xfrm>
                <a:custGeom>
                  <a:avLst/>
                  <a:gdLst>
                    <a:gd name="connsiteX0" fmla="*/ 40049 w 56777"/>
                    <a:gd name="connsiteY0" fmla="*/ 50921 h 50750"/>
                    <a:gd name="connsiteX1" fmla="*/ 37854 w 56777"/>
                    <a:gd name="connsiteY1" fmla="*/ 36485 h 50750"/>
                    <a:gd name="connsiteX2" fmla="*/ 44216 w 56777"/>
                    <a:gd name="connsiteY2" fmla="*/ 32764 h 50750"/>
                    <a:gd name="connsiteX3" fmla="*/ 46412 w 56777"/>
                    <a:gd name="connsiteY3" fmla="*/ 24876 h 50750"/>
                    <a:gd name="connsiteX4" fmla="*/ 44365 w 56777"/>
                    <a:gd name="connsiteY4" fmla="*/ 16504 h 50750"/>
                    <a:gd name="connsiteX5" fmla="*/ 40533 w 56777"/>
                    <a:gd name="connsiteY5" fmla="*/ 14607 h 50750"/>
                    <a:gd name="connsiteX6" fmla="*/ 37817 w 56777"/>
                    <a:gd name="connsiteY6" fmla="*/ 15611 h 50750"/>
                    <a:gd name="connsiteX7" fmla="*/ 35919 w 56777"/>
                    <a:gd name="connsiteY7" fmla="*/ 20411 h 50750"/>
                    <a:gd name="connsiteX8" fmla="*/ 28924 w 56777"/>
                    <a:gd name="connsiteY8" fmla="*/ 42475 h 50750"/>
                    <a:gd name="connsiteX9" fmla="*/ 16683 w 56777"/>
                    <a:gd name="connsiteY9" fmla="*/ 48912 h 50750"/>
                    <a:gd name="connsiteX10" fmla="*/ 4814 w 56777"/>
                    <a:gd name="connsiteY10" fmla="*/ 43331 h 50750"/>
                    <a:gd name="connsiteX11" fmla="*/ 14 w 56777"/>
                    <a:gd name="connsiteY11" fmla="*/ 26067 h 50750"/>
                    <a:gd name="connsiteX12" fmla="*/ 3623 w 56777"/>
                    <a:gd name="connsiteY12" fmla="*/ 9472 h 50750"/>
                    <a:gd name="connsiteX13" fmla="*/ 14376 w 56777"/>
                    <a:gd name="connsiteY13" fmla="*/ 2031 h 50750"/>
                    <a:gd name="connsiteX14" fmla="*/ 16869 w 56777"/>
                    <a:gd name="connsiteY14" fmla="*/ 15574 h 50750"/>
                    <a:gd name="connsiteX15" fmla="*/ 12032 w 56777"/>
                    <a:gd name="connsiteY15" fmla="*/ 18886 h 50750"/>
                    <a:gd name="connsiteX16" fmla="*/ 10321 w 56777"/>
                    <a:gd name="connsiteY16" fmla="*/ 25806 h 50750"/>
                    <a:gd name="connsiteX17" fmla="*/ 11921 w 56777"/>
                    <a:gd name="connsiteY17" fmla="*/ 33917 h 50750"/>
                    <a:gd name="connsiteX18" fmla="*/ 14860 w 56777"/>
                    <a:gd name="connsiteY18" fmla="*/ 35554 h 50750"/>
                    <a:gd name="connsiteX19" fmla="*/ 17464 w 56777"/>
                    <a:gd name="connsiteY19" fmla="*/ 34141 h 50750"/>
                    <a:gd name="connsiteX20" fmla="*/ 21483 w 56777"/>
                    <a:gd name="connsiteY20" fmla="*/ 20709 h 50750"/>
                    <a:gd name="connsiteX21" fmla="*/ 27882 w 56777"/>
                    <a:gd name="connsiteY21" fmla="*/ 4673 h 50750"/>
                    <a:gd name="connsiteX22" fmla="*/ 38598 w 56777"/>
                    <a:gd name="connsiteY22" fmla="*/ 170 h 50750"/>
                    <a:gd name="connsiteX23" fmla="*/ 51434 w 56777"/>
                    <a:gd name="connsiteY23" fmla="*/ 6421 h 50750"/>
                    <a:gd name="connsiteX24" fmla="*/ 56792 w 56777"/>
                    <a:gd name="connsiteY24" fmla="*/ 24876 h 50750"/>
                    <a:gd name="connsiteX25" fmla="*/ 52290 w 56777"/>
                    <a:gd name="connsiteY25" fmla="*/ 42438 h 50750"/>
                    <a:gd name="connsiteX26" fmla="*/ 40049 w 56777"/>
                    <a:gd name="connsiteY26" fmla="*/ 50921 h 5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777" h="50750">
                      <a:moveTo>
                        <a:pt x="40049" y="50921"/>
                      </a:moveTo>
                      <a:lnTo>
                        <a:pt x="37854" y="36485"/>
                      </a:lnTo>
                      <a:cubicBezTo>
                        <a:pt x="40644" y="35889"/>
                        <a:pt x="42765" y="34624"/>
                        <a:pt x="44216" y="32764"/>
                      </a:cubicBezTo>
                      <a:cubicBezTo>
                        <a:pt x="45667" y="30866"/>
                        <a:pt x="46412" y="28262"/>
                        <a:pt x="46412" y="24876"/>
                      </a:cubicBezTo>
                      <a:cubicBezTo>
                        <a:pt x="46412" y="21155"/>
                        <a:pt x="45742" y="18365"/>
                        <a:pt x="44365" y="16504"/>
                      </a:cubicBezTo>
                      <a:cubicBezTo>
                        <a:pt x="43398" y="15239"/>
                        <a:pt x="42133" y="14607"/>
                        <a:pt x="40533" y="14607"/>
                      </a:cubicBezTo>
                      <a:cubicBezTo>
                        <a:pt x="39417" y="14607"/>
                        <a:pt x="38524" y="14942"/>
                        <a:pt x="37817" y="15611"/>
                      </a:cubicBezTo>
                      <a:cubicBezTo>
                        <a:pt x="37147" y="16318"/>
                        <a:pt x="36514" y="17955"/>
                        <a:pt x="35919" y="20411"/>
                      </a:cubicBezTo>
                      <a:cubicBezTo>
                        <a:pt x="33352" y="32020"/>
                        <a:pt x="31008" y="39387"/>
                        <a:pt x="28924" y="42475"/>
                      </a:cubicBezTo>
                      <a:cubicBezTo>
                        <a:pt x="25985" y="46791"/>
                        <a:pt x="21892" y="48912"/>
                        <a:pt x="16683" y="48912"/>
                      </a:cubicBezTo>
                      <a:cubicBezTo>
                        <a:pt x="11958" y="48912"/>
                        <a:pt x="8014" y="47051"/>
                        <a:pt x="4814" y="43331"/>
                      </a:cubicBezTo>
                      <a:cubicBezTo>
                        <a:pt x="1614" y="39647"/>
                        <a:pt x="14" y="33880"/>
                        <a:pt x="14" y="26067"/>
                      </a:cubicBezTo>
                      <a:cubicBezTo>
                        <a:pt x="14" y="18625"/>
                        <a:pt x="1205" y="13081"/>
                        <a:pt x="3623" y="9472"/>
                      </a:cubicBezTo>
                      <a:cubicBezTo>
                        <a:pt x="6042" y="5863"/>
                        <a:pt x="9651" y="3370"/>
                        <a:pt x="14376" y="2031"/>
                      </a:cubicBezTo>
                      <a:lnTo>
                        <a:pt x="16869" y="15574"/>
                      </a:lnTo>
                      <a:cubicBezTo>
                        <a:pt x="14786" y="16132"/>
                        <a:pt x="13148" y="17249"/>
                        <a:pt x="12032" y="18886"/>
                      </a:cubicBezTo>
                      <a:cubicBezTo>
                        <a:pt x="10916" y="20486"/>
                        <a:pt x="10321" y="22792"/>
                        <a:pt x="10321" y="25806"/>
                      </a:cubicBezTo>
                      <a:cubicBezTo>
                        <a:pt x="10321" y="29601"/>
                        <a:pt x="10879" y="32280"/>
                        <a:pt x="11921" y="33917"/>
                      </a:cubicBezTo>
                      <a:cubicBezTo>
                        <a:pt x="12665" y="35033"/>
                        <a:pt x="13632" y="35554"/>
                        <a:pt x="14860" y="35554"/>
                      </a:cubicBezTo>
                      <a:cubicBezTo>
                        <a:pt x="15865" y="35554"/>
                        <a:pt x="16720" y="35108"/>
                        <a:pt x="17464" y="34141"/>
                      </a:cubicBezTo>
                      <a:cubicBezTo>
                        <a:pt x="18395" y="32838"/>
                        <a:pt x="19771" y="28373"/>
                        <a:pt x="21483" y="20709"/>
                      </a:cubicBezTo>
                      <a:cubicBezTo>
                        <a:pt x="23232" y="13044"/>
                        <a:pt x="25352" y="7723"/>
                        <a:pt x="27882" y="4673"/>
                      </a:cubicBezTo>
                      <a:cubicBezTo>
                        <a:pt x="30450" y="1659"/>
                        <a:pt x="34022" y="170"/>
                        <a:pt x="38598" y="170"/>
                      </a:cubicBezTo>
                      <a:cubicBezTo>
                        <a:pt x="43547" y="170"/>
                        <a:pt x="47825" y="2254"/>
                        <a:pt x="51434" y="6421"/>
                      </a:cubicBezTo>
                      <a:cubicBezTo>
                        <a:pt x="55006" y="10588"/>
                        <a:pt x="56792" y="16728"/>
                        <a:pt x="56792" y="24876"/>
                      </a:cubicBezTo>
                      <a:cubicBezTo>
                        <a:pt x="56792" y="32280"/>
                        <a:pt x="55304" y="38122"/>
                        <a:pt x="52290" y="42438"/>
                      </a:cubicBezTo>
                      <a:cubicBezTo>
                        <a:pt x="49276" y="46754"/>
                        <a:pt x="45221" y="49581"/>
                        <a:pt x="40049" y="50921"/>
                      </a:cubicBezTo>
                      <a:close/>
                    </a:path>
                  </a:pathLst>
                </a:custGeom>
                <a:solidFill>
                  <a:srgbClr val="000000"/>
                </a:solidFill>
                <a:ln w="9525" cap="flat">
                  <a:noFill/>
                  <a:prstDash val="solid"/>
                  <a:miter/>
                </a:ln>
              </p:spPr>
              <p:txBody>
                <a:bodyPr rtlCol="0" anchor="ctr"/>
                <a:lstStyle/>
                <a:p>
                  <a:endParaRPr lang="en-CA"/>
                </a:p>
              </p:txBody>
            </p:sp>
            <p:sp>
              <p:nvSpPr>
                <p:cNvPr id="255" name="Freeform: Shape 254">
                  <a:extLst>
                    <a:ext uri="{FF2B5EF4-FFF2-40B4-BE49-F238E27FC236}">
                      <a16:creationId xmlns:a16="http://schemas.microsoft.com/office/drawing/2014/main" id="{4064FD19-2DF8-43A9-8C45-725E9800953C}"/>
                    </a:ext>
                  </a:extLst>
                </p:cNvPr>
                <p:cNvSpPr/>
                <p:nvPr/>
              </p:nvSpPr>
              <p:spPr>
                <a:xfrm>
                  <a:off x="2490564" y="2565380"/>
                  <a:ext cx="75009" cy="50266"/>
                </a:xfrm>
                <a:custGeom>
                  <a:avLst/>
                  <a:gdLst>
                    <a:gd name="connsiteX0" fmla="*/ 75024 w 75009"/>
                    <a:gd name="connsiteY0" fmla="*/ 50431 h 50266"/>
                    <a:gd name="connsiteX1" fmla="*/ 14 w 75009"/>
                    <a:gd name="connsiteY1" fmla="*/ 50431 h 50266"/>
                    <a:gd name="connsiteX2" fmla="*/ 14 w 75009"/>
                    <a:gd name="connsiteY2" fmla="*/ 36032 h 50266"/>
                    <a:gd name="connsiteX3" fmla="*/ 39826 w 75009"/>
                    <a:gd name="connsiteY3" fmla="*/ 36032 h 50266"/>
                    <a:gd name="connsiteX4" fmla="*/ 20702 w 75009"/>
                    <a:gd name="connsiteY4" fmla="*/ 19214 h 50266"/>
                    <a:gd name="connsiteX5" fmla="*/ 20702 w 75009"/>
                    <a:gd name="connsiteY5" fmla="*/ 1504 h 50266"/>
                    <a:gd name="connsiteX6" fmla="*/ 40533 w 75009"/>
                    <a:gd name="connsiteY6" fmla="*/ 20070 h 50266"/>
                    <a:gd name="connsiteX7" fmla="*/ 75024 w 75009"/>
                    <a:gd name="connsiteY7" fmla="*/ 164 h 50266"/>
                    <a:gd name="connsiteX8" fmla="*/ 75024 w 75009"/>
                    <a:gd name="connsiteY8" fmla="*/ 15680 h 50266"/>
                    <a:gd name="connsiteX9" fmla="*/ 50616 w 75009"/>
                    <a:gd name="connsiteY9" fmla="*/ 29335 h 50266"/>
                    <a:gd name="connsiteX10" fmla="*/ 57648 w 75009"/>
                    <a:gd name="connsiteY10" fmla="*/ 36032 h 50266"/>
                    <a:gd name="connsiteX11" fmla="*/ 75024 w 75009"/>
                    <a:gd name="connsiteY11" fmla="*/ 36032 h 5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009" h="50266">
                      <a:moveTo>
                        <a:pt x="75024" y="50431"/>
                      </a:moveTo>
                      <a:lnTo>
                        <a:pt x="14" y="50431"/>
                      </a:lnTo>
                      <a:lnTo>
                        <a:pt x="14" y="36032"/>
                      </a:lnTo>
                      <a:lnTo>
                        <a:pt x="39826" y="36032"/>
                      </a:lnTo>
                      <a:lnTo>
                        <a:pt x="20702" y="19214"/>
                      </a:lnTo>
                      <a:lnTo>
                        <a:pt x="20702" y="1504"/>
                      </a:lnTo>
                      <a:lnTo>
                        <a:pt x="40533" y="20070"/>
                      </a:lnTo>
                      <a:lnTo>
                        <a:pt x="75024" y="164"/>
                      </a:lnTo>
                      <a:lnTo>
                        <a:pt x="75024" y="15680"/>
                      </a:lnTo>
                      <a:lnTo>
                        <a:pt x="50616" y="29335"/>
                      </a:lnTo>
                      <a:lnTo>
                        <a:pt x="57648" y="36032"/>
                      </a:lnTo>
                      <a:lnTo>
                        <a:pt x="75024" y="36032"/>
                      </a:lnTo>
                      <a:close/>
                    </a:path>
                  </a:pathLst>
                </a:custGeom>
                <a:solidFill>
                  <a:srgbClr val="000000"/>
                </a:solidFill>
                <a:ln w="9525" cap="flat">
                  <a:noFill/>
                  <a:prstDash val="solid"/>
                  <a:miter/>
                </a:ln>
              </p:spPr>
              <p:txBody>
                <a:bodyPr rtlCol="0" anchor="ctr"/>
                <a:lstStyle/>
                <a:p>
                  <a:endParaRPr lang="en-CA"/>
                </a:p>
              </p:txBody>
            </p:sp>
            <p:sp>
              <p:nvSpPr>
                <p:cNvPr id="256" name="Freeform: Shape 255">
                  <a:extLst>
                    <a:ext uri="{FF2B5EF4-FFF2-40B4-BE49-F238E27FC236}">
                      <a16:creationId xmlns:a16="http://schemas.microsoft.com/office/drawing/2014/main" id="{BF182E38-499D-4043-A505-CF9260125FC0}"/>
                    </a:ext>
                  </a:extLst>
                </p:cNvPr>
                <p:cNvSpPr/>
                <p:nvPr/>
              </p:nvSpPr>
              <p:spPr>
                <a:xfrm>
                  <a:off x="2490564" y="2460175"/>
                  <a:ext cx="75009" cy="67419"/>
                </a:xfrm>
                <a:custGeom>
                  <a:avLst/>
                  <a:gdLst>
                    <a:gd name="connsiteX0" fmla="*/ 75024 w 75009"/>
                    <a:gd name="connsiteY0" fmla="*/ 67574 h 67419"/>
                    <a:gd name="connsiteX1" fmla="*/ 14 w 75009"/>
                    <a:gd name="connsiteY1" fmla="*/ 67574 h 67419"/>
                    <a:gd name="connsiteX2" fmla="*/ 14 w 75009"/>
                    <a:gd name="connsiteY2" fmla="*/ 35688 h 67419"/>
                    <a:gd name="connsiteX3" fmla="*/ 2061 w 75009"/>
                    <a:gd name="connsiteY3" fmla="*/ 18238 h 67419"/>
                    <a:gd name="connsiteX4" fmla="*/ 9242 w 75009"/>
                    <a:gd name="connsiteY4" fmla="*/ 9494 h 67419"/>
                    <a:gd name="connsiteX5" fmla="*/ 21036 w 75009"/>
                    <a:gd name="connsiteY5" fmla="*/ 6220 h 67419"/>
                    <a:gd name="connsiteX6" fmla="*/ 34989 w 75009"/>
                    <a:gd name="connsiteY6" fmla="*/ 11168 h 67419"/>
                    <a:gd name="connsiteX7" fmla="*/ 41909 w 75009"/>
                    <a:gd name="connsiteY7" fmla="*/ 26014 h 67419"/>
                    <a:gd name="connsiteX8" fmla="*/ 48235 w 75009"/>
                    <a:gd name="connsiteY8" fmla="*/ 17903 h 67419"/>
                    <a:gd name="connsiteX9" fmla="*/ 60401 w 75009"/>
                    <a:gd name="connsiteY9" fmla="*/ 9308 h 67419"/>
                    <a:gd name="connsiteX10" fmla="*/ 75024 w 75009"/>
                    <a:gd name="connsiteY10" fmla="*/ 155 h 67419"/>
                    <a:gd name="connsiteX11" fmla="*/ 75024 w 75009"/>
                    <a:gd name="connsiteY11" fmla="*/ 18238 h 67419"/>
                    <a:gd name="connsiteX12" fmla="*/ 58690 w 75009"/>
                    <a:gd name="connsiteY12" fmla="*/ 29177 h 67419"/>
                    <a:gd name="connsiteX13" fmla="*/ 47677 w 75009"/>
                    <a:gd name="connsiteY13" fmla="*/ 37176 h 67419"/>
                    <a:gd name="connsiteX14" fmla="*/ 44551 w 75009"/>
                    <a:gd name="connsiteY14" fmla="*/ 41715 h 67419"/>
                    <a:gd name="connsiteX15" fmla="*/ 43695 w 75009"/>
                    <a:gd name="connsiteY15" fmla="*/ 49343 h 67419"/>
                    <a:gd name="connsiteX16" fmla="*/ 43695 w 75009"/>
                    <a:gd name="connsiteY16" fmla="*/ 52431 h 67419"/>
                    <a:gd name="connsiteX17" fmla="*/ 75024 w 75009"/>
                    <a:gd name="connsiteY17" fmla="*/ 52431 h 67419"/>
                    <a:gd name="connsiteX18" fmla="*/ 75024 w 75009"/>
                    <a:gd name="connsiteY18" fmla="*/ 67574 h 67419"/>
                    <a:gd name="connsiteX19" fmla="*/ 31752 w 75009"/>
                    <a:gd name="connsiteY19" fmla="*/ 52431 h 67419"/>
                    <a:gd name="connsiteX20" fmla="*/ 31752 w 75009"/>
                    <a:gd name="connsiteY20" fmla="*/ 41232 h 67419"/>
                    <a:gd name="connsiteX21" fmla="*/ 30822 w 75009"/>
                    <a:gd name="connsiteY21" fmla="*/ 27614 h 67419"/>
                    <a:gd name="connsiteX22" fmla="*/ 27659 w 75009"/>
                    <a:gd name="connsiteY22" fmla="*/ 23372 h 67419"/>
                    <a:gd name="connsiteX23" fmla="*/ 22041 w 75009"/>
                    <a:gd name="connsiteY23" fmla="*/ 21810 h 67419"/>
                    <a:gd name="connsiteX24" fmla="*/ 15902 w 75009"/>
                    <a:gd name="connsiteY24" fmla="*/ 23856 h 67419"/>
                    <a:gd name="connsiteX25" fmla="*/ 12962 w 75009"/>
                    <a:gd name="connsiteY25" fmla="*/ 29549 h 67419"/>
                    <a:gd name="connsiteX26" fmla="*/ 12702 w 75009"/>
                    <a:gd name="connsiteY26" fmla="*/ 40599 h 67419"/>
                    <a:gd name="connsiteX27" fmla="*/ 12702 w 75009"/>
                    <a:gd name="connsiteY27" fmla="*/ 52431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574"/>
                      </a:moveTo>
                      <a:lnTo>
                        <a:pt x="14" y="67574"/>
                      </a:lnTo>
                      <a:lnTo>
                        <a:pt x="14" y="35688"/>
                      </a:lnTo>
                      <a:cubicBezTo>
                        <a:pt x="14" y="27688"/>
                        <a:pt x="684" y="21847"/>
                        <a:pt x="2061" y="18238"/>
                      </a:cubicBezTo>
                      <a:cubicBezTo>
                        <a:pt x="3400" y="14591"/>
                        <a:pt x="5781" y="11689"/>
                        <a:pt x="9242" y="9494"/>
                      </a:cubicBezTo>
                      <a:cubicBezTo>
                        <a:pt x="12665" y="7299"/>
                        <a:pt x="16609" y="6220"/>
                        <a:pt x="21036" y="6220"/>
                      </a:cubicBezTo>
                      <a:cubicBezTo>
                        <a:pt x="26692" y="6220"/>
                        <a:pt x="31343" y="7894"/>
                        <a:pt x="34989" y="11168"/>
                      </a:cubicBezTo>
                      <a:cubicBezTo>
                        <a:pt x="38672" y="14480"/>
                        <a:pt x="40979" y="19428"/>
                        <a:pt x="41909" y="26014"/>
                      </a:cubicBezTo>
                      <a:cubicBezTo>
                        <a:pt x="43844" y="22740"/>
                        <a:pt x="45928" y="20061"/>
                        <a:pt x="48235" y="17903"/>
                      </a:cubicBezTo>
                      <a:cubicBezTo>
                        <a:pt x="50504" y="15782"/>
                        <a:pt x="54560" y="12917"/>
                        <a:pt x="60401" y="9308"/>
                      </a:cubicBezTo>
                      <a:lnTo>
                        <a:pt x="75024" y="155"/>
                      </a:lnTo>
                      <a:lnTo>
                        <a:pt x="75024" y="18238"/>
                      </a:lnTo>
                      <a:lnTo>
                        <a:pt x="58690" y="29177"/>
                      </a:lnTo>
                      <a:cubicBezTo>
                        <a:pt x="52886" y="33083"/>
                        <a:pt x="49202" y="35762"/>
                        <a:pt x="47677" y="37176"/>
                      </a:cubicBezTo>
                      <a:cubicBezTo>
                        <a:pt x="46151" y="38627"/>
                        <a:pt x="45109" y="40115"/>
                        <a:pt x="44551" y="41715"/>
                      </a:cubicBezTo>
                      <a:cubicBezTo>
                        <a:pt x="43993" y="43315"/>
                        <a:pt x="43695" y="45883"/>
                        <a:pt x="43695" y="49343"/>
                      </a:cubicBezTo>
                      <a:lnTo>
                        <a:pt x="43695" y="52431"/>
                      </a:lnTo>
                      <a:lnTo>
                        <a:pt x="75024" y="52431"/>
                      </a:lnTo>
                      <a:lnTo>
                        <a:pt x="75024" y="67574"/>
                      </a:lnTo>
                      <a:moveTo>
                        <a:pt x="31752" y="52431"/>
                      </a:moveTo>
                      <a:lnTo>
                        <a:pt x="31752" y="41232"/>
                      </a:lnTo>
                      <a:cubicBezTo>
                        <a:pt x="31752" y="33939"/>
                        <a:pt x="31454" y="29400"/>
                        <a:pt x="30822" y="27614"/>
                      </a:cubicBezTo>
                      <a:cubicBezTo>
                        <a:pt x="30227" y="25791"/>
                        <a:pt x="29147" y="24377"/>
                        <a:pt x="27659" y="23372"/>
                      </a:cubicBezTo>
                      <a:cubicBezTo>
                        <a:pt x="26134" y="22331"/>
                        <a:pt x="24273" y="21810"/>
                        <a:pt x="22041" y="21810"/>
                      </a:cubicBezTo>
                      <a:cubicBezTo>
                        <a:pt x="19511" y="21810"/>
                        <a:pt x="17464" y="22517"/>
                        <a:pt x="15902" y="23856"/>
                      </a:cubicBezTo>
                      <a:cubicBezTo>
                        <a:pt x="14339" y="25195"/>
                        <a:pt x="13372" y="27093"/>
                        <a:pt x="12962" y="29549"/>
                      </a:cubicBezTo>
                      <a:cubicBezTo>
                        <a:pt x="12814" y="30777"/>
                        <a:pt x="12702" y="34460"/>
                        <a:pt x="12702" y="40599"/>
                      </a:cubicBezTo>
                      <a:lnTo>
                        <a:pt x="12702" y="52431"/>
                      </a:lnTo>
                      <a:close/>
                    </a:path>
                  </a:pathLst>
                </a:custGeom>
                <a:solidFill>
                  <a:srgbClr val="000000"/>
                </a:solidFill>
                <a:ln w="9525" cap="flat">
                  <a:noFill/>
                  <a:prstDash val="solid"/>
                  <a:miter/>
                </a:ln>
              </p:spPr>
              <p:txBody>
                <a:bodyPr rtlCol="0" anchor="ctr"/>
                <a:lstStyle/>
                <a:p>
                  <a:endParaRPr lang="en-CA"/>
                </a:p>
              </p:txBody>
            </p:sp>
            <p:sp>
              <p:nvSpPr>
                <p:cNvPr id="257" name="Freeform: Shape 256">
                  <a:extLst>
                    <a:ext uri="{FF2B5EF4-FFF2-40B4-BE49-F238E27FC236}">
                      <a16:creationId xmlns:a16="http://schemas.microsoft.com/office/drawing/2014/main" id="{10CEA51D-5BDD-4C1C-AA83-873F98316CEF}"/>
                    </a:ext>
                  </a:extLst>
                </p:cNvPr>
                <p:cNvSpPr/>
                <p:nvPr/>
              </p:nvSpPr>
              <p:spPr>
                <a:xfrm>
                  <a:off x="2510023" y="2404871"/>
                  <a:ext cx="56777" cy="51010"/>
                </a:xfrm>
                <a:custGeom>
                  <a:avLst/>
                  <a:gdLst>
                    <a:gd name="connsiteX0" fmla="*/ 17799 w 56777"/>
                    <a:gd name="connsiteY0" fmla="*/ 36610 h 51010"/>
                    <a:gd name="connsiteX1" fmla="*/ 15455 w 56777"/>
                    <a:gd name="connsiteY1" fmla="*/ 49670 h 51010"/>
                    <a:gd name="connsiteX2" fmla="*/ 3772 w 56777"/>
                    <a:gd name="connsiteY2" fmla="*/ 42080 h 51010"/>
                    <a:gd name="connsiteX3" fmla="*/ 14 w 56777"/>
                    <a:gd name="connsiteY3" fmla="*/ 26118 h 51010"/>
                    <a:gd name="connsiteX4" fmla="*/ 2284 w 56777"/>
                    <a:gd name="connsiteY4" fmla="*/ 11793 h 51010"/>
                    <a:gd name="connsiteX5" fmla="*/ 8051 w 56777"/>
                    <a:gd name="connsiteY5" fmla="*/ 5170 h 51010"/>
                    <a:gd name="connsiteX6" fmla="*/ 20925 w 56777"/>
                    <a:gd name="connsiteY6" fmla="*/ 3273 h 51010"/>
                    <a:gd name="connsiteX7" fmla="*/ 37705 w 56777"/>
                    <a:gd name="connsiteY7" fmla="*/ 3421 h 51010"/>
                    <a:gd name="connsiteX8" fmla="*/ 48272 w 56777"/>
                    <a:gd name="connsiteY8" fmla="*/ 2714 h 51010"/>
                    <a:gd name="connsiteX9" fmla="*/ 55564 w 56777"/>
                    <a:gd name="connsiteY9" fmla="*/ 147 h 51010"/>
                    <a:gd name="connsiteX10" fmla="*/ 55564 w 56777"/>
                    <a:gd name="connsiteY10" fmla="*/ 14360 h 51010"/>
                    <a:gd name="connsiteX11" fmla="*/ 51323 w 56777"/>
                    <a:gd name="connsiteY11" fmla="*/ 15737 h 51010"/>
                    <a:gd name="connsiteX12" fmla="*/ 49649 w 56777"/>
                    <a:gd name="connsiteY12" fmla="*/ 16258 h 51010"/>
                    <a:gd name="connsiteX13" fmla="*/ 55006 w 56777"/>
                    <a:gd name="connsiteY13" fmla="*/ 24146 h 51010"/>
                    <a:gd name="connsiteX14" fmla="*/ 56792 w 56777"/>
                    <a:gd name="connsiteY14" fmla="*/ 33075 h 51010"/>
                    <a:gd name="connsiteX15" fmla="*/ 52253 w 56777"/>
                    <a:gd name="connsiteY15" fmla="*/ 46321 h 51010"/>
                    <a:gd name="connsiteX16" fmla="*/ 40719 w 56777"/>
                    <a:gd name="connsiteY16" fmla="*/ 51158 h 51010"/>
                    <a:gd name="connsiteX17" fmla="*/ 32533 w 56777"/>
                    <a:gd name="connsiteY17" fmla="*/ 48926 h 51010"/>
                    <a:gd name="connsiteX18" fmla="*/ 26989 w 56777"/>
                    <a:gd name="connsiteY18" fmla="*/ 42786 h 51010"/>
                    <a:gd name="connsiteX19" fmla="*/ 23641 w 56777"/>
                    <a:gd name="connsiteY19" fmla="*/ 31364 h 51010"/>
                    <a:gd name="connsiteX20" fmla="*/ 20106 w 56777"/>
                    <a:gd name="connsiteY20" fmla="*/ 17374 h 51010"/>
                    <a:gd name="connsiteX21" fmla="*/ 18692 w 56777"/>
                    <a:gd name="connsiteY21" fmla="*/ 17374 h 51010"/>
                    <a:gd name="connsiteX22" fmla="*/ 12776 w 56777"/>
                    <a:gd name="connsiteY22" fmla="*/ 19420 h 51010"/>
                    <a:gd name="connsiteX23" fmla="*/ 10990 w 56777"/>
                    <a:gd name="connsiteY23" fmla="*/ 27159 h 51010"/>
                    <a:gd name="connsiteX24" fmla="*/ 12516 w 56777"/>
                    <a:gd name="connsiteY24" fmla="*/ 33150 h 51010"/>
                    <a:gd name="connsiteX25" fmla="*/ 17799 w 56777"/>
                    <a:gd name="connsiteY25" fmla="*/ 36610 h 51010"/>
                    <a:gd name="connsiteX26" fmla="*/ 29482 w 56777"/>
                    <a:gd name="connsiteY26" fmla="*/ 17374 h 51010"/>
                    <a:gd name="connsiteX27" fmla="*/ 31678 w 56777"/>
                    <a:gd name="connsiteY27" fmla="*/ 26118 h 51010"/>
                    <a:gd name="connsiteX28" fmla="*/ 34170 w 56777"/>
                    <a:gd name="connsiteY28" fmla="*/ 33968 h 51010"/>
                    <a:gd name="connsiteX29" fmla="*/ 39231 w 56777"/>
                    <a:gd name="connsiteY29" fmla="*/ 36759 h 51010"/>
                    <a:gd name="connsiteX30" fmla="*/ 44477 w 56777"/>
                    <a:gd name="connsiteY30" fmla="*/ 34526 h 51010"/>
                    <a:gd name="connsiteX31" fmla="*/ 46672 w 56777"/>
                    <a:gd name="connsiteY31" fmla="*/ 28797 h 51010"/>
                    <a:gd name="connsiteX32" fmla="*/ 44105 w 56777"/>
                    <a:gd name="connsiteY32" fmla="*/ 21355 h 51010"/>
                    <a:gd name="connsiteX33" fmla="*/ 39342 w 56777"/>
                    <a:gd name="connsiteY33" fmla="*/ 17932 h 51010"/>
                    <a:gd name="connsiteX34" fmla="*/ 32347 w 56777"/>
                    <a:gd name="connsiteY34" fmla="*/ 17374 h 5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777" h="51010">
                      <a:moveTo>
                        <a:pt x="17799" y="36610"/>
                      </a:moveTo>
                      <a:lnTo>
                        <a:pt x="15455" y="49670"/>
                      </a:lnTo>
                      <a:cubicBezTo>
                        <a:pt x="10209" y="48181"/>
                        <a:pt x="6302" y="45651"/>
                        <a:pt x="3772" y="42080"/>
                      </a:cubicBezTo>
                      <a:cubicBezTo>
                        <a:pt x="1279" y="38508"/>
                        <a:pt x="14" y="33187"/>
                        <a:pt x="14" y="26118"/>
                      </a:cubicBezTo>
                      <a:cubicBezTo>
                        <a:pt x="14" y="19718"/>
                        <a:pt x="758" y="14956"/>
                        <a:pt x="2284" y="11793"/>
                      </a:cubicBezTo>
                      <a:cubicBezTo>
                        <a:pt x="3809" y="8668"/>
                        <a:pt x="5744" y="6472"/>
                        <a:pt x="8051" y="5170"/>
                      </a:cubicBezTo>
                      <a:cubicBezTo>
                        <a:pt x="10395" y="3905"/>
                        <a:pt x="14674" y="3273"/>
                        <a:pt x="20925" y="3273"/>
                      </a:cubicBezTo>
                      <a:lnTo>
                        <a:pt x="37705" y="3421"/>
                      </a:lnTo>
                      <a:cubicBezTo>
                        <a:pt x="42468" y="3421"/>
                        <a:pt x="46002" y="3198"/>
                        <a:pt x="48272" y="2714"/>
                      </a:cubicBezTo>
                      <a:cubicBezTo>
                        <a:pt x="50541" y="2268"/>
                        <a:pt x="52960" y="1412"/>
                        <a:pt x="55564" y="147"/>
                      </a:cubicBezTo>
                      <a:lnTo>
                        <a:pt x="55564" y="14360"/>
                      </a:lnTo>
                      <a:cubicBezTo>
                        <a:pt x="54597" y="14732"/>
                        <a:pt x="53183" y="15179"/>
                        <a:pt x="51323" y="15737"/>
                      </a:cubicBezTo>
                      <a:cubicBezTo>
                        <a:pt x="50467" y="15997"/>
                        <a:pt x="49909" y="16146"/>
                        <a:pt x="49649" y="16258"/>
                      </a:cubicBezTo>
                      <a:cubicBezTo>
                        <a:pt x="52030" y="18713"/>
                        <a:pt x="53816" y="21318"/>
                        <a:pt x="55006" y="24146"/>
                      </a:cubicBezTo>
                      <a:cubicBezTo>
                        <a:pt x="56197" y="26936"/>
                        <a:pt x="56792" y="29913"/>
                        <a:pt x="56792" y="33075"/>
                      </a:cubicBezTo>
                      <a:cubicBezTo>
                        <a:pt x="56792" y="38694"/>
                        <a:pt x="55267" y="43084"/>
                        <a:pt x="52253" y="46321"/>
                      </a:cubicBezTo>
                      <a:cubicBezTo>
                        <a:pt x="49202" y="49521"/>
                        <a:pt x="45370" y="51158"/>
                        <a:pt x="40719" y="51158"/>
                      </a:cubicBezTo>
                      <a:cubicBezTo>
                        <a:pt x="37668" y="51158"/>
                        <a:pt x="34915" y="50414"/>
                        <a:pt x="32533" y="48926"/>
                      </a:cubicBezTo>
                      <a:cubicBezTo>
                        <a:pt x="30115" y="47475"/>
                        <a:pt x="28254" y="45428"/>
                        <a:pt x="26989" y="42786"/>
                      </a:cubicBezTo>
                      <a:cubicBezTo>
                        <a:pt x="25724" y="40145"/>
                        <a:pt x="24608" y="36312"/>
                        <a:pt x="23641" y="31364"/>
                      </a:cubicBezTo>
                      <a:cubicBezTo>
                        <a:pt x="22376" y="24629"/>
                        <a:pt x="21185" y="19979"/>
                        <a:pt x="20106" y="17374"/>
                      </a:cubicBezTo>
                      <a:lnTo>
                        <a:pt x="18692" y="17374"/>
                      </a:lnTo>
                      <a:cubicBezTo>
                        <a:pt x="15902" y="17374"/>
                        <a:pt x="13930" y="18044"/>
                        <a:pt x="12776" y="19420"/>
                      </a:cubicBezTo>
                      <a:cubicBezTo>
                        <a:pt x="11586" y="20797"/>
                        <a:pt x="10990" y="23364"/>
                        <a:pt x="10990" y="27159"/>
                      </a:cubicBezTo>
                      <a:cubicBezTo>
                        <a:pt x="10990" y="29690"/>
                        <a:pt x="11511" y="31699"/>
                        <a:pt x="12516" y="33150"/>
                      </a:cubicBezTo>
                      <a:cubicBezTo>
                        <a:pt x="13521" y="34564"/>
                        <a:pt x="15269" y="35717"/>
                        <a:pt x="17799" y="36610"/>
                      </a:cubicBezTo>
                      <a:moveTo>
                        <a:pt x="29482" y="17374"/>
                      </a:moveTo>
                      <a:cubicBezTo>
                        <a:pt x="30078" y="19234"/>
                        <a:pt x="30822" y="22137"/>
                        <a:pt x="31678" y="26118"/>
                      </a:cubicBezTo>
                      <a:cubicBezTo>
                        <a:pt x="32533" y="30099"/>
                        <a:pt x="33352" y="32741"/>
                        <a:pt x="34170" y="33968"/>
                      </a:cubicBezTo>
                      <a:cubicBezTo>
                        <a:pt x="35510" y="35829"/>
                        <a:pt x="37184" y="36759"/>
                        <a:pt x="39231" y="36759"/>
                      </a:cubicBezTo>
                      <a:cubicBezTo>
                        <a:pt x="41240" y="36759"/>
                        <a:pt x="42988" y="36015"/>
                        <a:pt x="44477" y="34526"/>
                      </a:cubicBezTo>
                      <a:cubicBezTo>
                        <a:pt x="45928" y="33001"/>
                        <a:pt x="46672" y="31103"/>
                        <a:pt x="46672" y="28797"/>
                      </a:cubicBezTo>
                      <a:cubicBezTo>
                        <a:pt x="46672" y="26192"/>
                        <a:pt x="45816" y="23736"/>
                        <a:pt x="44105" y="21355"/>
                      </a:cubicBezTo>
                      <a:cubicBezTo>
                        <a:pt x="42802" y="19644"/>
                        <a:pt x="41240" y="18490"/>
                        <a:pt x="39342" y="17932"/>
                      </a:cubicBezTo>
                      <a:cubicBezTo>
                        <a:pt x="38114" y="17560"/>
                        <a:pt x="35770" y="17374"/>
                        <a:pt x="32347" y="17374"/>
                      </a:cubicBezTo>
                      <a:close/>
                    </a:path>
                  </a:pathLst>
                </a:custGeom>
                <a:solidFill>
                  <a:srgbClr val="000000"/>
                </a:solidFill>
                <a:ln w="9525" cap="flat">
                  <a:noFill/>
                  <a:prstDash val="solid"/>
                  <a:miter/>
                </a:ln>
              </p:spPr>
              <p:txBody>
                <a:bodyPr rtlCol="0" anchor="ctr"/>
                <a:lstStyle/>
                <a:p>
                  <a:endParaRPr lang="en-CA"/>
                </a:p>
              </p:txBody>
            </p:sp>
            <p:sp>
              <p:nvSpPr>
                <p:cNvPr id="258" name="Freeform: Shape 257">
                  <a:extLst>
                    <a:ext uri="{FF2B5EF4-FFF2-40B4-BE49-F238E27FC236}">
                      <a16:creationId xmlns:a16="http://schemas.microsoft.com/office/drawing/2014/main" id="{747CB271-C293-45D3-9F76-AC95E08670B9}"/>
                    </a:ext>
                  </a:extLst>
                </p:cNvPr>
                <p:cNvSpPr/>
                <p:nvPr/>
              </p:nvSpPr>
              <p:spPr>
                <a:xfrm>
                  <a:off x="2492052" y="2367730"/>
                  <a:ext cx="74748" cy="31998"/>
                </a:xfrm>
                <a:custGeom>
                  <a:avLst/>
                  <a:gdLst>
                    <a:gd name="connsiteX0" fmla="*/ 19213 w 74748"/>
                    <a:gd name="connsiteY0" fmla="*/ 1294 h 31998"/>
                    <a:gd name="connsiteX1" fmla="*/ 30673 w 74748"/>
                    <a:gd name="connsiteY1" fmla="*/ 1294 h 31998"/>
                    <a:gd name="connsiteX2" fmla="*/ 30673 w 74748"/>
                    <a:gd name="connsiteY2" fmla="*/ 11117 h 31998"/>
                    <a:gd name="connsiteX3" fmla="*/ 52551 w 74748"/>
                    <a:gd name="connsiteY3" fmla="*/ 11117 h 31998"/>
                    <a:gd name="connsiteX4" fmla="*/ 60327 w 74748"/>
                    <a:gd name="connsiteY4" fmla="*/ 10857 h 31998"/>
                    <a:gd name="connsiteX5" fmla="*/ 62113 w 74748"/>
                    <a:gd name="connsiteY5" fmla="*/ 9554 h 31998"/>
                    <a:gd name="connsiteX6" fmla="*/ 62857 w 74748"/>
                    <a:gd name="connsiteY6" fmla="*/ 7136 h 31998"/>
                    <a:gd name="connsiteX7" fmla="*/ 61480 w 74748"/>
                    <a:gd name="connsiteY7" fmla="*/ 1369 h 31998"/>
                    <a:gd name="connsiteX8" fmla="*/ 72605 w 74748"/>
                    <a:gd name="connsiteY8" fmla="*/ 141 h 31998"/>
                    <a:gd name="connsiteX9" fmla="*/ 74763 w 74748"/>
                    <a:gd name="connsiteY9" fmla="*/ 11489 h 31998"/>
                    <a:gd name="connsiteX10" fmla="*/ 73461 w 74748"/>
                    <a:gd name="connsiteY10" fmla="*/ 18484 h 31998"/>
                    <a:gd name="connsiteX11" fmla="*/ 70075 w 74748"/>
                    <a:gd name="connsiteY11" fmla="*/ 23061 h 31998"/>
                    <a:gd name="connsiteX12" fmla="*/ 64494 w 74748"/>
                    <a:gd name="connsiteY12" fmla="*/ 25107 h 31998"/>
                    <a:gd name="connsiteX13" fmla="*/ 54337 w 74748"/>
                    <a:gd name="connsiteY13" fmla="*/ 25553 h 31998"/>
                    <a:gd name="connsiteX14" fmla="*/ 30673 w 74748"/>
                    <a:gd name="connsiteY14" fmla="*/ 25553 h 31998"/>
                    <a:gd name="connsiteX15" fmla="*/ 30673 w 74748"/>
                    <a:gd name="connsiteY15" fmla="*/ 32139 h 31998"/>
                    <a:gd name="connsiteX16" fmla="*/ 19213 w 74748"/>
                    <a:gd name="connsiteY16" fmla="*/ 32139 h 31998"/>
                    <a:gd name="connsiteX17" fmla="*/ 19213 w 74748"/>
                    <a:gd name="connsiteY17" fmla="*/ 25553 h 31998"/>
                    <a:gd name="connsiteX18" fmla="*/ 8423 w 74748"/>
                    <a:gd name="connsiteY18" fmla="*/ 25553 h 31998"/>
                    <a:gd name="connsiteX19" fmla="*/ 14 w 74748"/>
                    <a:gd name="connsiteY19" fmla="*/ 11117 h 31998"/>
                    <a:gd name="connsiteX20" fmla="*/ 19213 w 74748"/>
                    <a:gd name="connsiteY20" fmla="*/ 11117 h 3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48" h="31998">
                      <a:moveTo>
                        <a:pt x="19213" y="1294"/>
                      </a:moveTo>
                      <a:lnTo>
                        <a:pt x="30673" y="1294"/>
                      </a:lnTo>
                      <a:lnTo>
                        <a:pt x="30673" y="11117"/>
                      </a:lnTo>
                      <a:lnTo>
                        <a:pt x="52551" y="11117"/>
                      </a:lnTo>
                      <a:cubicBezTo>
                        <a:pt x="56978" y="11117"/>
                        <a:pt x="59583" y="11043"/>
                        <a:pt x="60327" y="10857"/>
                      </a:cubicBezTo>
                      <a:cubicBezTo>
                        <a:pt x="61034" y="10671"/>
                        <a:pt x="61666" y="10224"/>
                        <a:pt x="62113" y="9554"/>
                      </a:cubicBezTo>
                      <a:cubicBezTo>
                        <a:pt x="62597" y="8885"/>
                        <a:pt x="62857" y="8103"/>
                        <a:pt x="62857" y="7136"/>
                      </a:cubicBezTo>
                      <a:cubicBezTo>
                        <a:pt x="62857" y="5797"/>
                        <a:pt x="62373" y="3862"/>
                        <a:pt x="61480" y="1369"/>
                      </a:cubicBezTo>
                      <a:lnTo>
                        <a:pt x="72605" y="141"/>
                      </a:lnTo>
                      <a:cubicBezTo>
                        <a:pt x="74056" y="3452"/>
                        <a:pt x="74763" y="7248"/>
                        <a:pt x="74763" y="11489"/>
                      </a:cubicBezTo>
                      <a:cubicBezTo>
                        <a:pt x="74763" y="14094"/>
                        <a:pt x="74317" y="16401"/>
                        <a:pt x="73461" y="18484"/>
                      </a:cubicBezTo>
                      <a:cubicBezTo>
                        <a:pt x="72605" y="20568"/>
                        <a:pt x="71452" y="22093"/>
                        <a:pt x="70075" y="23061"/>
                      </a:cubicBezTo>
                      <a:cubicBezTo>
                        <a:pt x="68699" y="24028"/>
                        <a:pt x="66838" y="24735"/>
                        <a:pt x="64494" y="25107"/>
                      </a:cubicBezTo>
                      <a:cubicBezTo>
                        <a:pt x="62820" y="25405"/>
                        <a:pt x="59434" y="25553"/>
                        <a:pt x="54337" y="25553"/>
                      </a:cubicBezTo>
                      <a:lnTo>
                        <a:pt x="30673" y="25553"/>
                      </a:lnTo>
                      <a:lnTo>
                        <a:pt x="30673" y="32139"/>
                      </a:lnTo>
                      <a:lnTo>
                        <a:pt x="19213" y="32139"/>
                      </a:lnTo>
                      <a:lnTo>
                        <a:pt x="19213" y="25553"/>
                      </a:lnTo>
                      <a:lnTo>
                        <a:pt x="8423" y="25553"/>
                      </a:lnTo>
                      <a:lnTo>
                        <a:pt x="14" y="11117"/>
                      </a:lnTo>
                      <a:lnTo>
                        <a:pt x="19213" y="11117"/>
                      </a:lnTo>
                      <a:close/>
                    </a:path>
                  </a:pathLst>
                </a:custGeom>
                <a:solidFill>
                  <a:srgbClr val="000000"/>
                </a:solidFill>
                <a:ln w="9525" cap="flat">
                  <a:noFill/>
                  <a:prstDash val="solid"/>
                  <a:miter/>
                </a:ln>
              </p:spPr>
              <p:txBody>
                <a:bodyPr rtlCol="0" anchor="ctr"/>
                <a:lstStyle/>
                <a:p>
                  <a:endParaRPr lang="en-CA"/>
                </a:p>
              </p:txBody>
            </p:sp>
            <p:sp>
              <p:nvSpPr>
                <p:cNvPr id="259" name="Freeform: Shape 258">
                  <a:extLst>
                    <a:ext uri="{FF2B5EF4-FFF2-40B4-BE49-F238E27FC236}">
                      <a16:creationId xmlns:a16="http://schemas.microsoft.com/office/drawing/2014/main" id="{1AD22944-0B14-45CA-891C-912EB9C24F5C}"/>
                    </a:ext>
                  </a:extLst>
                </p:cNvPr>
                <p:cNvSpPr/>
                <p:nvPr/>
              </p:nvSpPr>
              <p:spPr>
                <a:xfrm>
                  <a:off x="2490564" y="2344523"/>
                  <a:ext cx="75009" cy="14399"/>
                </a:xfrm>
                <a:custGeom>
                  <a:avLst/>
                  <a:gdLst>
                    <a:gd name="connsiteX0" fmla="*/ 13334 w 75009"/>
                    <a:gd name="connsiteY0" fmla="*/ 14537 h 14399"/>
                    <a:gd name="connsiteX1" fmla="*/ 14 w 75009"/>
                    <a:gd name="connsiteY1" fmla="*/ 14537 h 14399"/>
                    <a:gd name="connsiteX2" fmla="*/ 14 w 75009"/>
                    <a:gd name="connsiteY2" fmla="*/ 137 h 14399"/>
                    <a:gd name="connsiteX3" fmla="*/ 13334 w 75009"/>
                    <a:gd name="connsiteY3" fmla="*/ 137 h 14399"/>
                    <a:gd name="connsiteX4" fmla="*/ 13334 w 75009"/>
                    <a:gd name="connsiteY4" fmla="*/ 14537 h 14399"/>
                    <a:gd name="connsiteX5" fmla="*/ 75024 w 75009"/>
                    <a:gd name="connsiteY5" fmla="*/ 14537 h 14399"/>
                    <a:gd name="connsiteX6" fmla="*/ 20702 w 75009"/>
                    <a:gd name="connsiteY6" fmla="*/ 14537 h 14399"/>
                    <a:gd name="connsiteX7" fmla="*/ 20702 w 75009"/>
                    <a:gd name="connsiteY7" fmla="*/ 137 h 14399"/>
                    <a:gd name="connsiteX8" fmla="*/ 75024 w 75009"/>
                    <a:gd name="connsiteY8" fmla="*/ 175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37"/>
                      </a:moveTo>
                      <a:lnTo>
                        <a:pt x="14" y="14537"/>
                      </a:lnTo>
                      <a:lnTo>
                        <a:pt x="14" y="137"/>
                      </a:lnTo>
                      <a:lnTo>
                        <a:pt x="13334" y="137"/>
                      </a:lnTo>
                      <a:lnTo>
                        <a:pt x="13334" y="14537"/>
                      </a:lnTo>
                      <a:moveTo>
                        <a:pt x="75024" y="14537"/>
                      </a:moveTo>
                      <a:lnTo>
                        <a:pt x="20702" y="14537"/>
                      </a:lnTo>
                      <a:lnTo>
                        <a:pt x="20702" y="137"/>
                      </a:lnTo>
                      <a:lnTo>
                        <a:pt x="75024" y="175"/>
                      </a:lnTo>
                      <a:close/>
                    </a:path>
                  </a:pathLst>
                </a:custGeom>
                <a:solidFill>
                  <a:srgbClr val="000000"/>
                </a:solidFill>
                <a:ln w="9525" cap="flat">
                  <a:noFill/>
                  <a:prstDash val="solid"/>
                  <a:miter/>
                </a:ln>
              </p:spPr>
              <p:txBody>
                <a:bodyPr rtlCol="0" anchor="ctr"/>
                <a:lstStyle/>
                <a:p>
                  <a:endParaRPr lang="en-CA"/>
                </a:p>
              </p:txBody>
            </p:sp>
            <p:sp>
              <p:nvSpPr>
                <p:cNvPr id="260" name="Freeform: Shape 259">
                  <a:extLst>
                    <a:ext uri="{FF2B5EF4-FFF2-40B4-BE49-F238E27FC236}">
                      <a16:creationId xmlns:a16="http://schemas.microsoft.com/office/drawing/2014/main" id="{01E32A01-8ACC-45E3-92B2-50A9B6BA6969}"/>
                    </a:ext>
                  </a:extLst>
                </p:cNvPr>
                <p:cNvSpPr/>
                <p:nvPr/>
              </p:nvSpPr>
              <p:spPr>
                <a:xfrm>
                  <a:off x="2510023" y="2277054"/>
                  <a:ext cx="56777" cy="56070"/>
                </a:xfrm>
                <a:custGeom>
                  <a:avLst/>
                  <a:gdLst>
                    <a:gd name="connsiteX0" fmla="*/ 27622 w 56777"/>
                    <a:gd name="connsiteY0" fmla="*/ 56205 h 56070"/>
                    <a:gd name="connsiteX1" fmla="*/ 13781 w 56777"/>
                    <a:gd name="connsiteY1" fmla="*/ 52671 h 56070"/>
                    <a:gd name="connsiteX2" fmla="*/ 3549 w 56777"/>
                    <a:gd name="connsiteY2" fmla="*/ 42699 h 56070"/>
                    <a:gd name="connsiteX3" fmla="*/ 14 w 56777"/>
                    <a:gd name="connsiteY3" fmla="*/ 28226 h 56070"/>
                    <a:gd name="connsiteX4" fmla="*/ 8014 w 56777"/>
                    <a:gd name="connsiteY4" fmla="*/ 8022 h 56070"/>
                    <a:gd name="connsiteX5" fmla="*/ 28254 w 56777"/>
                    <a:gd name="connsiteY5" fmla="*/ 134 h 56070"/>
                    <a:gd name="connsiteX6" fmla="*/ 48681 w 56777"/>
                    <a:gd name="connsiteY6" fmla="*/ 8097 h 56070"/>
                    <a:gd name="connsiteX7" fmla="*/ 56792 w 56777"/>
                    <a:gd name="connsiteY7" fmla="*/ 28114 h 56070"/>
                    <a:gd name="connsiteX8" fmla="*/ 53406 w 56777"/>
                    <a:gd name="connsiteY8" fmla="*/ 42364 h 56070"/>
                    <a:gd name="connsiteX9" fmla="*/ 43509 w 56777"/>
                    <a:gd name="connsiteY9" fmla="*/ 52671 h 56070"/>
                    <a:gd name="connsiteX10" fmla="*/ 27622 w 56777"/>
                    <a:gd name="connsiteY10" fmla="*/ 56205 h 56070"/>
                    <a:gd name="connsiteX11" fmla="*/ 28403 w 56777"/>
                    <a:gd name="connsiteY11" fmla="*/ 41471 h 56070"/>
                    <a:gd name="connsiteX12" fmla="*/ 40793 w 56777"/>
                    <a:gd name="connsiteY12" fmla="*/ 37639 h 56070"/>
                    <a:gd name="connsiteX13" fmla="*/ 45072 w 56777"/>
                    <a:gd name="connsiteY13" fmla="*/ 28188 h 56070"/>
                    <a:gd name="connsiteX14" fmla="*/ 40793 w 56777"/>
                    <a:gd name="connsiteY14" fmla="*/ 18738 h 56070"/>
                    <a:gd name="connsiteX15" fmla="*/ 28292 w 56777"/>
                    <a:gd name="connsiteY15" fmla="*/ 14943 h 56070"/>
                    <a:gd name="connsiteX16" fmla="*/ 16013 w 56777"/>
                    <a:gd name="connsiteY16" fmla="*/ 18738 h 56070"/>
                    <a:gd name="connsiteX17" fmla="*/ 11735 w 56777"/>
                    <a:gd name="connsiteY17" fmla="*/ 28188 h 56070"/>
                    <a:gd name="connsiteX18" fmla="*/ 16013 w 56777"/>
                    <a:gd name="connsiteY18" fmla="*/ 37639 h 56070"/>
                    <a:gd name="connsiteX19" fmla="*/ 28403 w 56777"/>
                    <a:gd name="connsiteY19" fmla="*/ 41471 h 5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77" h="56070">
                      <a:moveTo>
                        <a:pt x="27622" y="56205"/>
                      </a:moveTo>
                      <a:cubicBezTo>
                        <a:pt x="22859" y="56205"/>
                        <a:pt x="18246" y="55052"/>
                        <a:pt x="13781" y="52671"/>
                      </a:cubicBezTo>
                      <a:cubicBezTo>
                        <a:pt x="9316" y="50327"/>
                        <a:pt x="5893" y="47015"/>
                        <a:pt x="3549" y="42699"/>
                      </a:cubicBezTo>
                      <a:cubicBezTo>
                        <a:pt x="1168" y="38383"/>
                        <a:pt x="14" y="33546"/>
                        <a:pt x="14" y="28226"/>
                      </a:cubicBezTo>
                      <a:cubicBezTo>
                        <a:pt x="14" y="20003"/>
                        <a:pt x="2656" y="13268"/>
                        <a:pt x="8014" y="8022"/>
                      </a:cubicBezTo>
                      <a:cubicBezTo>
                        <a:pt x="13334" y="2776"/>
                        <a:pt x="20106" y="134"/>
                        <a:pt x="28254" y="134"/>
                      </a:cubicBezTo>
                      <a:cubicBezTo>
                        <a:pt x="36477" y="134"/>
                        <a:pt x="43286" y="2813"/>
                        <a:pt x="48681" y="8097"/>
                      </a:cubicBezTo>
                      <a:cubicBezTo>
                        <a:pt x="54076" y="13417"/>
                        <a:pt x="56792" y="20077"/>
                        <a:pt x="56792" y="28114"/>
                      </a:cubicBezTo>
                      <a:cubicBezTo>
                        <a:pt x="56792" y="33100"/>
                        <a:pt x="55676" y="37862"/>
                        <a:pt x="53406" y="42364"/>
                      </a:cubicBezTo>
                      <a:cubicBezTo>
                        <a:pt x="51174" y="46904"/>
                        <a:pt x="47863" y="50327"/>
                        <a:pt x="43509" y="52671"/>
                      </a:cubicBezTo>
                      <a:cubicBezTo>
                        <a:pt x="39156" y="55052"/>
                        <a:pt x="33873" y="56205"/>
                        <a:pt x="27622" y="56205"/>
                      </a:cubicBezTo>
                      <a:moveTo>
                        <a:pt x="28403" y="41471"/>
                      </a:moveTo>
                      <a:cubicBezTo>
                        <a:pt x="33798" y="41471"/>
                        <a:pt x="37928" y="40206"/>
                        <a:pt x="40793" y="37639"/>
                      </a:cubicBezTo>
                      <a:cubicBezTo>
                        <a:pt x="43658" y="35072"/>
                        <a:pt x="45072" y="31946"/>
                        <a:pt x="45072" y="28188"/>
                      </a:cubicBezTo>
                      <a:cubicBezTo>
                        <a:pt x="45072" y="24431"/>
                        <a:pt x="43658" y="21268"/>
                        <a:pt x="40793" y="18738"/>
                      </a:cubicBezTo>
                      <a:cubicBezTo>
                        <a:pt x="37928" y="16208"/>
                        <a:pt x="33761" y="14943"/>
                        <a:pt x="28292" y="14943"/>
                      </a:cubicBezTo>
                      <a:cubicBezTo>
                        <a:pt x="22971" y="14943"/>
                        <a:pt x="18878" y="16208"/>
                        <a:pt x="16013" y="18738"/>
                      </a:cubicBezTo>
                      <a:cubicBezTo>
                        <a:pt x="13148" y="21268"/>
                        <a:pt x="11735" y="24431"/>
                        <a:pt x="11735" y="28188"/>
                      </a:cubicBezTo>
                      <a:cubicBezTo>
                        <a:pt x="11735" y="31946"/>
                        <a:pt x="13148" y="35072"/>
                        <a:pt x="16013" y="37639"/>
                      </a:cubicBezTo>
                      <a:cubicBezTo>
                        <a:pt x="18878" y="40206"/>
                        <a:pt x="23008" y="41471"/>
                        <a:pt x="28403" y="41471"/>
                      </a:cubicBezTo>
                      <a:close/>
                    </a:path>
                  </a:pathLst>
                </a:custGeom>
                <a:solidFill>
                  <a:srgbClr val="000000"/>
                </a:solidFill>
                <a:ln w="9525" cap="flat">
                  <a:noFill/>
                  <a:prstDash val="solid"/>
                  <a:miter/>
                </a:ln>
              </p:spPr>
              <p:txBody>
                <a:bodyPr rtlCol="0" anchor="ctr"/>
                <a:lstStyle/>
                <a:p>
                  <a:endParaRPr lang="en-CA"/>
                </a:p>
              </p:txBody>
            </p:sp>
          </p:grpSp>
          <p:grpSp>
            <p:nvGrpSpPr>
              <p:cNvPr id="281" name="Graphic 5">
                <a:extLst>
                  <a:ext uri="{FF2B5EF4-FFF2-40B4-BE49-F238E27FC236}">
                    <a16:creationId xmlns:a16="http://schemas.microsoft.com/office/drawing/2014/main" id="{E091C21F-42D3-4353-88E9-F2B331C13B33}"/>
                  </a:ext>
                </a:extLst>
              </p:cNvPr>
              <p:cNvGrpSpPr/>
              <p:nvPr/>
            </p:nvGrpSpPr>
            <p:grpSpPr>
              <a:xfrm>
                <a:off x="2790750" y="1117476"/>
                <a:ext cx="2269072" cy="117983"/>
                <a:chOff x="2790750" y="1117476"/>
                <a:chExt cx="2269072" cy="117983"/>
              </a:xfrm>
              <a:solidFill>
                <a:srgbClr val="000000"/>
              </a:solidFill>
            </p:grpSpPr>
            <p:sp>
              <p:nvSpPr>
                <p:cNvPr id="282" name="Freeform: Shape 281">
                  <a:extLst>
                    <a:ext uri="{FF2B5EF4-FFF2-40B4-BE49-F238E27FC236}">
                      <a16:creationId xmlns:a16="http://schemas.microsoft.com/office/drawing/2014/main" id="{EDDF62E9-1874-4040-8105-C288EB00C3DE}"/>
                    </a:ext>
                  </a:extLst>
                </p:cNvPr>
                <p:cNvSpPr/>
                <p:nvPr/>
              </p:nvSpPr>
              <p:spPr>
                <a:xfrm>
                  <a:off x="2790750" y="1119001"/>
                  <a:ext cx="80888" cy="90003"/>
                </a:xfrm>
                <a:custGeom>
                  <a:avLst/>
                  <a:gdLst>
                    <a:gd name="connsiteX0" fmla="*/ 37 w 80888"/>
                    <a:gd name="connsiteY0" fmla="*/ 90020 h 90003"/>
                    <a:gd name="connsiteX1" fmla="*/ 37 w 80888"/>
                    <a:gd name="connsiteY1" fmla="*/ 16 h 90003"/>
                    <a:gd name="connsiteX2" fmla="*/ 38249 w 80888"/>
                    <a:gd name="connsiteY2" fmla="*/ 16 h 90003"/>
                    <a:gd name="connsiteX3" fmla="*/ 59233 w 80888"/>
                    <a:gd name="connsiteY3" fmla="*/ 2434 h 90003"/>
                    <a:gd name="connsiteX4" fmla="*/ 69689 w 80888"/>
                    <a:gd name="connsiteY4" fmla="*/ 11066 h 90003"/>
                    <a:gd name="connsiteX5" fmla="*/ 73633 w 80888"/>
                    <a:gd name="connsiteY5" fmla="*/ 25242 h 90003"/>
                    <a:gd name="connsiteX6" fmla="*/ 67679 w 80888"/>
                    <a:gd name="connsiteY6" fmla="*/ 41985 h 90003"/>
                    <a:gd name="connsiteX7" fmla="*/ 49857 w 80888"/>
                    <a:gd name="connsiteY7" fmla="*/ 50283 h 90003"/>
                    <a:gd name="connsiteX8" fmla="*/ 59606 w 80888"/>
                    <a:gd name="connsiteY8" fmla="*/ 57836 h 90003"/>
                    <a:gd name="connsiteX9" fmla="*/ 69949 w 80888"/>
                    <a:gd name="connsiteY9" fmla="*/ 72458 h 90003"/>
                    <a:gd name="connsiteX10" fmla="*/ 80925 w 80888"/>
                    <a:gd name="connsiteY10" fmla="*/ 90020 h 90003"/>
                    <a:gd name="connsiteX11" fmla="*/ 59196 w 80888"/>
                    <a:gd name="connsiteY11" fmla="*/ 90020 h 90003"/>
                    <a:gd name="connsiteX12" fmla="*/ 46062 w 80888"/>
                    <a:gd name="connsiteY12" fmla="*/ 70449 h 90003"/>
                    <a:gd name="connsiteX13" fmla="*/ 36500 w 80888"/>
                    <a:gd name="connsiteY13" fmla="*/ 57203 h 90003"/>
                    <a:gd name="connsiteX14" fmla="*/ 31031 w 80888"/>
                    <a:gd name="connsiteY14" fmla="*/ 53445 h 90003"/>
                    <a:gd name="connsiteX15" fmla="*/ 21878 w 80888"/>
                    <a:gd name="connsiteY15" fmla="*/ 52441 h 90003"/>
                    <a:gd name="connsiteX16" fmla="*/ 18194 w 80888"/>
                    <a:gd name="connsiteY16" fmla="*/ 52441 h 90003"/>
                    <a:gd name="connsiteX17" fmla="*/ 18194 w 80888"/>
                    <a:gd name="connsiteY17" fmla="*/ 90020 h 90003"/>
                    <a:gd name="connsiteX18" fmla="*/ 37 w 80888"/>
                    <a:gd name="connsiteY18" fmla="*/ 90020 h 90003"/>
                    <a:gd name="connsiteX19" fmla="*/ 18194 w 80888"/>
                    <a:gd name="connsiteY19" fmla="*/ 38079 h 90003"/>
                    <a:gd name="connsiteX20" fmla="*/ 31626 w 80888"/>
                    <a:gd name="connsiteY20" fmla="*/ 38079 h 90003"/>
                    <a:gd name="connsiteX21" fmla="*/ 47960 w 80888"/>
                    <a:gd name="connsiteY21" fmla="*/ 36963 h 90003"/>
                    <a:gd name="connsiteX22" fmla="*/ 53057 w 80888"/>
                    <a:gd name="connsiteY22" fmla="*/ 33167 h 90003"/>
                    <a:gd name="connsiteX23" fmla="*/ 54917 w 80888"/>
                    <a:gd name="connsiteY23" fmla="*/ 26433 h 90003"/>
                    <a:gd name="connsiteX24" fmla="*/ 52462 w 80888"/>
                    <a:gd name="connsiteY24" fmla="*/ 19066 h 90003"/>
                    <a:gd name="connsiteX25" fmla="*/ 45616 w 80888"/>
                    <a:gd name="connsiteY25" fmla="*/ 15568 h 90003"/>
                    <a:gd name="connsiteX26" fmla="*/ 32370 w 80888"/>
                    <a:gd name="connsiteY26" fmla="*/ 15234 h 90003"/>
                    <a:gd name="connsiteX27" fmla="*/ 18194 w 80888"/>
                    <a:gd name="connsiteY27"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888" h="90003">
                      <a:moveTo>
                        <a:pt x="37" y="90020"/>
                      </a:moveTo>
                      <a:lnTo>
                        <a:pt x="37" y="16"/>
                      </a:lnTo>
                      <a:lnTo>
                        <a:pt x="38249" y="16"/>
                      </a:lnTo>
                      <a:cubicBezTo>
                        <a:pt x="47885" y="16"/>
                        <a:pt x="54880" y="835"/>
                        <a:pt x="59233" y="2434"/>
                      </a:cubicBezTo>
                      <a:cubicBezTo>
                        <a:pt x="63587" y="4071"/>
                        <a:pt x="67084" y="6936"/>
                        <a:pt x="69689" y="11066"/>
                      </a:cubicBezTo>
                      <a:cubicBezTo>
                        <a:pt x="72330" y="15196"/>
                        <a:pt x="73633" y="19922"/>
                        <a:pt x="73633" y="25242"/>
                      </a:cubicBezTo>
                      <a:cubicBezTo>
                        <a:pt x="73633" y="32014"/>
                        <a:pt x="71623" y="37595"/>
                        <a:pt x="67679" y="41985"/>
                      </a:cubicBezTo>
                      <a:cubicBezTo>
                        <a:pt x="63698" y="46376"/>
                        <a:pt x="57782" y="49166"/>
                        <a:pt x="49857" y="50283"/>
                      </a:cubicBezTo>
                      <a:cubicBezTo>
                        <a:pt x="53801" y="52589"/>
                        <a:pt x="57038" y="55120"/>
                        <a:pt x="59606" y="57836"/>
                      </a:cubicBezTo>
                      <a:cubicBezTo>
                        <a:pt x="62173" y="60589"/>
                        <a:pt x="65596" y="65463"/>
                        <a:pt x="69949" y="72458"/>
                      </a:cubicBezTo>
                      <a:lnTo>
                        <a:pt x="80925" y="90020"/>
                      </a:lnTo>
                      <a:lnTo>
                        <a:pt x="59196" y="90020"/>
                      </a:lnTo>
                      <a:lnTo>
                        <a:pt x="46062" y="70449"/>
                      </a:lnTo>
                      <a:cubicBezTo>
                        <a:pt x="41411" y="63454"/>
                        <a:pt x="38211" y="59026"/>
                        <a:pt x="36500" y="57203"/>
                      </a:cubicBezTo>
                      <a:cubicBezTo>
                        <a:pt x="34751" y="55380"/>
                        <a:pt x="32928" y="54152"/>
                        <a:pt x="31031" y="53445"/>
                      </a:cubicBezTo>
                      <a:cubicBezTo>
                        <a:pt x="29096" y="52775"/>
                        <a:pt x="26045" y="52441"/>
                        <a:pt x="21878" y="52441"/>
                      </a:cubicBezTo>
                      <a:lnTo>
                        <a:pt x="18194" y="52441"/>
                      </a:lnTo>
                      <a:lnTo>
                        <a:pt x="18194" y="90020"/>
                      </a:lnTo>
                      <a:lnTo>
                        <a:pt x="37" y="90020"/>
                      </a:lnTo>
                      <a:moveTo>
                        <a:pt x="18194" y="38079"/>
                      </a:moveTo>
                      <a:lnTo>
                        <a:pt x="31626" y="38079"/>
                      </a:lnTo>
                      <a:cubicBezTo>
                        <a:pt x="40369" y="38079"/>
                        <a:pt x="45802" y="37707"/>
                        <a:pt x="47960" y="36963"/>
                      </a:cubicBezTo>
                      <a:cubicBezTo>
                        <a:pt x="50118" y="36256"/>
                        <a:pt x="51829" y="34991"/>
                        <a:pt x="53057" y="33167"/>
                      </a:cubicBezTo>
                      <a:cubicBezTo>
                        <a:pt x="54285" y="31381"/>
                        <a:pt x="54917" y="29112"/>
                        <a:pt x="54917" y="26433"/>
                      </a:cubicBezTo>
                      <a:cubicBezTo>
                        <a:pt x="54917" y="23382"/>
                        <a:pt x="54099" y="20926"/>
                        <a:pt x="52462" y="19066"/>
                      </a:cubicBezTo>
                      <a:cubicBezTo>
                        <a:pt x="50862" y="17206"/>
                        <a:pt x="48592" y="16052"/>
                        <a:pt x="45616" y="15568"/>
                      </a:cubicBezTo>
                      <a:cubicBezTo>
                        <a:pt x="44165" y="15345"/>
                        <a:pt x="39737" y="15234"/>
                        <a:pt x="32370" y="15234"/>
                      </a:cubicBezTo>
                      <a:lnTo>
                        <a:pt x="18194" y="15234"/>
                      </a:lnTo>
                      <a:close/>
                    </a:path>
                  </a:pathLst>
                </a:custGeom>
                <a:solidFill>
                  <a:srgbClr val="000000"/>
                </a:solidFill>
                <a:ln w="9525" cap="flat">
                  <a:noFill/>
                  <a:prstDash val="solid"/>
                  <a:miter/>
                </a:ln>
              </p:spPr>
              <p:txBody>
                <a:bodyPr rtlCol="0" anchor="ctr"/>
                <a:lstStyle/>
                <a:p>
                  <a:endParaRPr lang="en-CA"/>
                </a:p>
              </p:txBody>
            </p:sp>
            <p:sp>
              <p:nvSpPr>
                <p:cNvPr id="283" name="Freeform: Shape 282">
                  <a:extLst>
                    <a:ext uri="{FF2B5EF4-FFF2-40B4-BE49-F238E27FC236}">
                      <a16:creationId xmlns:a16="http://schemas.microsoft.com/office/drawing/2014/main" id="{5C053EB9-9649-45D6-A038-0CA0AACF697C}"/>
                    </a:ext>
                  </a:extLst>
                </p:cNvPr>
                <p:cNvSpPr/>
                <p:nvPr/>
              </p:nvSpPr>
              <p:spPr>
                <a:xfrm>
                  <a:off x="2881363" y="1119001"/>
                  <a:ext cx="17226" cy="90003"/>
                </a:xfrm>
                <a:custGeom>
                  <a:avLst/>
                  <a:gdLst>
                    <a:gd name="connsiteX0" fmla="*/ 47 w 17226"/>
                    <a:gd name="connsiteY0" fmla="*/ 15978 h 90003"/>
                    <a:gd name="connsiteX1" fmla="*/ 47 w 17226"/>
                    <a:gd name="connsiteY1" fmla="*/ 16 h 90003"/>
                    <a:gd name="connsiteX2" fmla="*/ 17273 w 17226"/>
                    <a:gd name="connsiteY2" fmla="*/ 16 h 90003"/>
                    <a:gd name="connsiteX3" fmla="*/ 17273 w 17226"/>
                    <a:gd name="connsiteY3" fmla="*/ 15978 h 90003"/>
                    <a:gd name="connsiteX4" fmla="*/ 47 w 17226"/>
                    <a:gd name="connsiteY4" fmla="*/ 15978 h 90003"/>
                    <a:gd name="connsiteX5" fmla="*/ 47 w 17226"/>
                    <a:gd name="connsiteY5" fmla="*/ 90020 h 90003"/>
                    <a:gd name="connsiteX6" fmla="*/ 47 w 17226"/>
                    <a:gd name="connsiteY6" fmla="*/ 24833 h 90003"/>
                    <a:gd name="connsiteX7" fmla="*/ 17273 w 17226"/>
                    <a:gd name="connsiteY7" fmla="*/ 24833 h 90003"/>
                    <a:gd name="connsiteX8" fmla="*/ 17273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47" y="15978"/>
                      </a:moveTo>
                      <a:lnTo>
                        <a:pt x="47" y="16"/>
                      </a:lnTo>
                      <a:lnTo>
                        <a:pt x="17273" y="16"/>
                      </a:lnTo>
                      <a:lnTo>
                        <a:pt x="17273" y="15978"/>
                      </a:lnTo>
                      <a:lnTo>
                        <a:pt x="47" y="15978"/>
                      </a:lnTo>
                      <a:moveTo>
                        <a:pt x="47" y="90020"/>
                      </a:moveTo>
                      <a:lnTo>
                        <a:pt x="47" y="24833"/>
                      </a:lnTo>
                      <a:lnTo>
                        <a:pt x="17273" y="24833"/>
                      </a:lnTo>
                      <a:lnTo>
                        <a:pt x="17273" y="90020"/>
                      </a:lnTo>
                      <a:close/>
                    </a:path>
                  </a:pathLst>
                </a:custGeom>
                <a:solidFill>
                  <a:srgbClr val="000000"/>
                </a:solidFill>
                <a:ln w="9525" cap="flat">
                  <a:noFill/>
                  <a:prstDash val="solid"/>
                  <a:miter/>
                </a:ln>
              </p:spPr>
              <p:txBody>
                <a:bodyPr rtlCol="0" anchor="ctr"/>
                <a:lstStyle/>
                <a:p>
                  <a:endParaRPr lang="en-CA"/>
                </a:p>
              </p:txBody>
            </p:sp>
            <p:sp>
              <p:nvSpPr>
                <p:cNvPr id="284" name="Freeform: Shape 283">
                  <a:extLst>
                    <a:ext uri="{FF2B5EF4-FFF2-40B4-BE49-F238E27FC236}">
                      <a16:creationId xmlns:a16="http://schemas.microsoft.com/office/drawing/2014/main" id="{437E1E79-3159-47B0-9D5F-BB1641CCBC52}"/>
                    </a:ext>
                  </a:extLst>
                </p:cNvPr>
                <p:cNvSpPr/>
                <p:nvPr/>
              </p:nvSpPr>
              <p:spPr>
                <a:xfrm>
                  <a:off x="2910192" y="1142330"/>
                  <a:ext cx="60907" cy="68163"/>
                </a:xfrm>
                <a:custGeom>
                  <a:avLst/>
                  <a:gdLst>
                    <a:gd name="connsiteX0" fmla="*/ 50 w 60907"/>
                    <a:gd name="connsiteY0" fmla="*/ 48087 h 68163"/>
                    <a:gd name="connsiteX1" fmla="*/ 17351 w 60907"/>
                    <a:gd name="connsiteY1" fmla="*/ 45446 h 68163"/>
                    <a:gd name="connsiteX2" fmla="*/ 21854 w 60907"/>
                    <a:gd name="connsiteY2" fmla="*/ 53110 h 68163"/>
                    <a:gd name="connsiteX3" fmla="*/ 31304 w 60907"/>
                    <a:gd name="connsiteY3" fmla="*/ 55715 h 68163"/>
                    <a:gd name="connsiteX4" fmla="*/ 41387 w 60907"/>
                    <a:gd name="connsiteY4" fmla="*/ 53259 h 68163"/>
                    <a:gd name="connsiteX5" fmla="*/ 43657 w 60907"/>
                    <a:gd name="connsiteY5" fmla="*/ 48646 h 68163"/>
                    <a:gd name="connsiteX6" fmla="*/ 42429 w 60907"/>
                    <a:gd name="connsiteY6" fmla="*/ 45371 h 68163"/>
                    <a:gd name="connsiteX7" fmla="*/ 36662 w 60907"/>
                    <a:gd name="connsiteY7" fmla="*/ 43102 h 68163"/>
                    <a:gd name="connsiteX8" fmla="*/ 10170 w 60907"/>
                    <a:gd name="connsiteY8" fmla="*/ 34693 h 68163"/>
                    <a:gd name="connsiteX9" fmla="*/ 2469 w 60907"/>
                    <a:gd name="connsiteY9" fmla="*/ 20033 h 68163"/>
                    <a:gd name="connsiteX10" fmla="*/ 9129 w 60907"/>
                    <a:gd name="connsiteY10" fmla="*/ 5783 h 68163"/>
                    <a:gd name="connsiteX11" fmla="*/ 29890 w 60907"/>
                    <a:gd name="connsiteY11" fmla="*/ 16 h 68163"/>
                    <a:gd name="connsiteX12" fmla="*/ 49796 w 60907"/>
                    <a:gd name="connsiteY12" fmla="*/ 4369 h 68163"/>
                    <a:gd name="connsiteX13" fmla="*/ 58763 w 60907"/>
                    <a:gd name="connsiteY13" fmla="*/ 17280 h 68163"/>
                    <a:gd name="connsiteX14" fmla="*/ 42466 w 60907"/>
                    <a:gd name="connsiteY14" fmla="*/ 20294 h 68163"/>
                    <a:gd name="connsiteX15" fmla="*/ 38522 w 60907"/>
                    <a:gd name="connsiteY15" fmla="*/ 14452 h 68163"/>
                    <a:gd name="connsiteX16" fmla="*/ 30188 w 60907"/>
                    <a:gd name="connsiteY16" fmla="*/ 12406 h 68163"/>
                    <a:gd name="connsiteX17" fmla="*/ 20440 w 60907"/>
                    <a:gd name="connsiteY17" fmla="*/ 14341 h 68163"/>
                    <a:gd name="connsiteX18" fmla="*/ 18468 w 60907"/>
                    <a:gd name="connsiteY18" fmla="*/ 17838 h 68163"/>
                    <a:gd name="connsiteX19" fmla="*/ 20179 w 60907"/>
                    <a:gd name="connsiteY19" fmla="*/ 20964 h 68163"/>
                    <a:gd name="connsiteX20" fmla="*/ 36327 w 60907"/>
                    <a:gd name="connsiteY20" fmla="*/ 25800 h 68163"/>
                    <a:gd name="connsiteX21" fmla="*/ 55563 w 60907"/>
                    <a:gd name="connsiteY21" fmla="*/ 33465 h 68163"/>
                    <a:gd name="connsiteX22" fmla="*/ 60958 w 60907"/>
                    <a:gd name="connsiteY22" fmla="*/ 46302 h 68163"/>
                    <a:gd name="connsiteX23" fmla="*/ 53480 w 60907"/>
                    <a:gd name="connsiteY23" fmla="*/ 61705 h 68163"/>
                    <a:gd name="connsiteX24" fmla="*/ 31304 w 60907"/>
                    <a:gd name="connsiteY24" fmla="*/ 68179 h 68163"/>
                    <a:gd name="connsiteX25" fmla="*/ 10208 w 60907"/>
                    <a:gd name="connsiteY25" fmla="*/ 62747 h 68163"/>
                    <a:gd name="connsiteX26" fmla="*/ 50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50" y="48087"/>
                      </a:moveTo>
                      <a:lnTo>
                        <a:pt x="17351" y="45446"/>
                      </a:lnTo>
                      <a:cubicBezTo>
                        <a:pt x="18096" y="48794"/>
                        <a:pt x="19584" y="51362"/>
                        <a:pt x="21854" y="53110"/>
                      </a:cubicBezTo>
                      <a:cubicBezTo>
                        <a:pt x="24086" y="54822"/>
                        <a:pt x="27249" y="55715"/>
                        <a:pt x="31304" y="55715"/>
                      </a:cubicBezTo>
                      <a:cubicBezTo>
                        <a:pt x="35769" y="55715"/>
                        <a:pt x="39118" y="54896"/>
                        <a:pt x="41387" y="53259"/>
                      </a:cubicBezTo>
                      <a:cubicBezTo>
                        <a:pt x="42876" y="52106"/>
                        <a:pt x="43657" y="50580"/>
                        <a:pt x="43657" y="48646"/>
                      </a:cubicBezTo>
                      <a:cubicBezTo>
                        <a:pt x="43657" y="47343"/>
                        <a:pt x="43248" y="46264"/>
                        <a:pt x="42429" y="45371"/>
                      </a:cubicBezTo>
                      <a:cubicBezTo>
                        <a:pt x="41573" y="44553"/>
                        <a:pt x="39638" y="43809"/>
                        <a:pt x="36662" y="43102"/>
                      </a:cubicBezTo>
                      <a:cubicBezTo>
                        <a:pt x="22747" y="40051"/>
                        <a:pt x="13928" y="37260"/>
                        <a:pt x="10170" y="34693"/>
                      </a:cubicBezTo>
                      <a:cubicBezTo>
                        <a:pt x="5036" y="31195"/>
                        <a:pt x="2469" y="26284"/>
                        <a:pt x="2469" y="20033"/>
                      </a:cubicBezTo>
                      <a:cubicBezTo>
                        <a:pt x="2469" y="14378"/>
                        <a:pt x="4664" y="9653"/>
                        <a:pt x="9129" y="5783"/>
                      </a:cubicBezTo>
                      <a:cubicBezTo>
                        <a:pt x="13594" y="1951"/>
                        <a:pt x="20514" y="16"/>
                        <a:pt x="29890" y="16"/>
                      </a:cubicBezTo>
                      <a:cubicBezTo>
                        <a:pt x="38820" y="16"/>
                        <a:pt x="45443" y="1467"/>
                        <a:pt x="49796" y="4369"/>
                      </a:cubicBezTo>
                      <a:cubicBezTo>
                        <a:pt x="54112" y="7271"/>
                        <a:pt x="57126" y="11587"/>
                        <a:pt x="58763" y="17280"/>
                      </a:cubicBezTo>
                      <a:lnTo>
                        <a:pt x="42466" y="20294"/>
                      </a:lnTo>
                      <a:cubicBezTo>
                        <a:pt x="41797" y="17727"/>
                        <a:pt x="40457" y="15792"/>
                        <a:pt x="38522" y="14452"/>
                      </a:cubicBezTo>
                      <a:cubicBezTo>
                        <a:pt x="36588" y="13113"/>
                        <a:pt x="33797" y="12406"/>
                        <a:pt x="30188" y="12406"/>
                      </a:cubicBezTo>
                      <a:cubicBezTo>
                        <a:pt x="25649" y="12406"/>
                        <a:pt x="22412" y="13038"/>
                        <a:pt x="20440" y="14341"/>
                      </a:cubicBezTo>
                      <a:cubicBezTo>
                        <a:pt x="19137" y="15234"/>
                        <a:pt x="18468" y="16387"/>
                        <a:pt x="18468" y="17838"/>
                      </a:cubicBezTo>
                      <a:cubicBezTo>
                        <a:pt x="18468" y="19066"/>
                        <a:pt x="19063" y="20108"/>
                        <a:pt x="20179" y="20964"/>
                      </a:cubicBezTo>
                      <a:cubicBezTo>
                        <a:pt x="21742" y="22117"/>
                        <a:pt x="27137" y="23717"/>
                        <a:pt x="36327" y="25800"/>
                      </a:cubicBezTo>
                      <a:cubicBezTo>
                        <a:pt x="45480" y="27884"/>
                        <a:pt x="51917" y="30451"/>
                        <a:pt x="55563" y="33465"/>
                      </a:cubicBezTo>
                      <a:cubicBezTo>
                        <a:pt x="59172" y="36553"/>
                        <a:pt x="60958" y="40832"/>
                        <a:pt x="60958" y="46302"/>
                      </a:cubicBezTo>
                      <a:cubicBezTo>
                        <a:pt x="60958" y="52292"/>
                        <a:pt x="58465" y="57426"/>
                        <a:pt x="53480" y="61705"/>
                      </a:cubicBezTo>
                      <a:cubicBezTo>
                        <a:pt x="48457" y="66021"/>
                        <a:pt x="41090" y="68179"/>
                        <a:pt x="31304" y="68179"/>
                      </a:cubicBezTo>
                      <a:cubicBezTo>
                        <a:pt x="22412" y="68179"/>
                        <a:pt x="15380" y="66356"/>
                        <a:pt x="10208" y="62747"/>
                      </a:cubicBezTo>
                      <a:cubicBezTo>
                        <a:pt x="5036" y="59175"/>
                        <a:pt x="1650" y="54264"/>
                        <a:pt x="50" y="48087"/>
                      </a:cubicBezTo>
                      <a:close/>
                    </a:path>
                  </a:pathLst>
                </a:custGeom>
                <a:solidFill>
                  <a:srgbClr val="000000"/>
                </a:solidFill>
                <a:ln w="9525" cap="flat">
                  <a:noFill/>
                  <a:prstDash val="solid"/>
                  <a:miter/>
                </a:ln>
              </p:spPr>
              <p:txBody>
                <a:bodyPr rtlCol="0" anchor="ctr"/>
                <a:lstStyle/>
                <a:p>
                  <a:endParaRPr lang="en-CA"/>
                </a:p>
              </p:txBody>
            </p:sp>
            <p:sp>
              <p:nvSpPr>
                <p:cNvPr id="285" name="Freeform: Shape 284">
                  <a:extLst>
                    <a:ext uri="{FF2B5EF4-FFF2-40B4-BE49-F238E27FC236}">
                      <a16:creationId xmlns:a16="http://schemas.microsoft.com/office/drawing/2014/main" id="{E1DC6845-419E-4D62-A302-B9CCA975CF13}"/>
                    </a:ext>
                  </a:extLst>
                </p:cNvPr>
                <p:cNvSpPr/>
                <p:nvPr/>
              </p:nvSpPr>
              <p:spPr>
                <a:xfrm>
                  <a:off x="2985586" y="1119001"/>
                  <a:ext cx="60275" cy="90003"/>
                </a:xfrm>
                <a:custGeom>
                  <a:avLst/>
                  <a:gdLst>
                    <a:gd name="connsiteX0" fmla="*/ 58 w 60275"/>
                    <a:gd name="connsiteY0" fmla="*/ 90020 h 90003"/>
                    <a:gd name="connsiteX1" fmla="*/ 58 w 60275"/>
                    <a:gd name="connsiteY1" fmla="*/ 16 h 90003"/>
                    <a:gd name="connsiteX2" fmla="*/ 17322 w 60275"/>
                    <a:gd name="connsiteY2" fmla="*/ 16 h 90003"/>
                    <a:gd name="connsiteX3" fmla="*/ 17322 w 60275"/>
                    <a:gd name="connsiteY3" fmla="*/ 47790 h 90003"/>
                    <a:gd name="connsiteX4" fmla="*/ 37525 w 60275"/>
                    <a:gd name="connsiteY4" fmla="*/ 24833 h 90003"/>
                    <a:gd name="connsiteX5" fmla="*/ 58733 w 60275"/>
                    <a:gd name="connsiteY5" fmla="*/ 24833 h 90003"/>
                    <a:gd name="connsiteX6" fmla="*/ 36446 w 60275"/>
                    <a:gd name="connsiteY6" fmla="*/ 48646 h 90003"/>
                    <a:gd name="connsiteX7" fmla="*/ 60333 w 60275"/>
                    <a:gd name="connsiteY7" fmla="*/ 90020 h 90003"/>
                    <a:gd name="connsiteX8" fmla="*/ 41729 w 60275"/>
                    <a:gd name="connsiteY8" fmla="*/ 90020 h 90003"/>
                    <a:gd name="connsiteX9" fmla="*/ 25358 w 60275"/>
                    <a:gd name="connsiteY9" fmla="*/ 60738 h 90003"/>
                    <a:gd name="connsiteX10" fmla="*/ 17322 w 60275"/>
                    <a:gd name="connsiteY10" fmla="*/ 69147 h 90003"/>
                    <a:gd name="connsiteX11" fmla="*/ 17322 w 60275"/>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275" h="90003">
                      <a:moveTo>
                        <a:pt x="58" y="90020"/>
                      </a:moveTo>
                      <a:lnTo>
                        <a:pt x="58" y="16"/>
                      </a:lnTo>
                      <a:lnTo>
                        <a:pt x="17322" y="16"/>
                      </a:lnTo>
                      <a:lnTo>
                        <a:pt x="17322" y="47790"/>
                      </a:lnTo>
                      <a:lnTo>
                        <a:pt x="37525" y="24833"/>
                      </a:lnTo>
                      <a:lnTo>
                        <a:pt x="58733" y="24833"/>
                      </a:lnTo>
                      <a:lnTo>
                        <a:pt x="36446" y="48646"/>
                      </a:lnTo>
                      <a:lnTo>
                        <a:pt x="60333" y="90020"/>
                      </a:lnTo>
                      <a:lnTo>
                        <a:pt x="41729" y="90020"/>
                      </a:lnTo>
                      <a:lnTo>
                        <a:pt x="25358" y="60738"/>
                      </a:lnTo>
                      <a:lnTo>
                        <a:pt x="17322" y="69147"/>
                      </a:lnTo>
                      <a:lnTo>
                        <a:pt x="17322" y="90020"/>
                      </a:lnTo>
                      <a:close/>
                    </a:path>
                  </a:pathLst>
                </a:custGeom>
                <a:solidFill>
                  <a:srgbClr val="000000"/>
                </a:solidFill>
                <a:ln w="9525" cap="flat">
                  <a:noFill/>
                  <a:prstDash val="solid"/>
                  <a:miter/>
                </a:ln>
              </p:spPr>
              <p:txBody>
                <a:bodyPr rtlCol="0" anchor="ctr"/>
                <a:lstStyle/>
                <a:p>
                  <a:endParaRPr lang="en-CA"/>
                </a:p>
              </p:txBody>
            </p:sp>
            <p:sp>
              <p:nvSpPr>
                <p:cNvPr id="286" name="Freeform: Shape 285">
                  <a:extLst>
                    <a:ext uri="{FF2B5EF4-FFF2-40B4-BE49-F238E27FC236}">
                      <a16:creationId xmlns:a16="http://schemas.microsoft.com/office/drawing/2014/main" id="{4DB960CC-F8C0-4EB2-AD9C-734CA0BCA841}"/>
                    </a:ext>
                  </a:extLst>
                </p:cNvPr>
                <p:cNvSpPr/>
                <p:nvPr/>
              </p:nvSpPr>
              <p:spPr>
                <a:xfrm>
                  <a:off x="3087057" y="1142330"/>
                  <a:ext cx="67307" cy="68163"/>
                </a:xfrm>
                <a:custGeom>
                  <a:avLst/>
                  <a:gdLst>
                    <a:gd name="connsiteX0" fmla="*/ 69 w 67307"/>
                    <a:gd name="connsiteY0" fmla="*/ 33167 h 68163"/>
                    <a:gd name="connsiteX1" fmla="*/ 4310 w 67307"/>
                    <a:gd name="connsiteY1" fmla="*/ 16536 h 68163"/>
                    <a:gd name="connsiteX2" fmla="*/ 16328 w 67307"/>
                    <a:gd name="connsiteY2" fmla="*/ 4258 h 68163"/>
                    <a:gd name="connsiteX3" fmla="*/ 33667 w 67307"/>
                    <a:gd name="connsiteY3" fmla="*/ 16 h 68163"/>
                    <a:gd name="connsiteX4" fmla="*/ 57925 w 67307"/>
                    <a:gd name="connsiteY4" fmla="*/ 9615 h 68163"/>
                    <a:gd name="connsiteX5" fmla="*/ 67376 w 67307"/>
                    <a:gd name="connsiteY5" fmla="*/ 33912 h 68163"/>
                    <a:gd name="connsiteX6" fmla="*/ 57814 w 67307"/>
                    <a:gd name="connsiteY6" fmla="*/ 58431 h 68163"/>
                    <a:gd name="connsiteX7" fmla="*/ 33778 w 67307"/>
                    <a:gd name="connsiteY7" fmla="*/ 68179 h 68163"/>
                    <a:gd name="connsiteX8" fmla="*/ 16700 w 67307"/>
                    <a:gd name="connsiteY8" fmla="*/ 64124 h 68163"/>
                    <a:gd name="connsiteX9" fmla="*/ 4310 w 67307"/>
                    <a:gd name="connsiteY9" fmla="*/ 52217 h 68163"/>
                    <a:gd name="connsiteX10" fmla="*/ 69 w 67307"/>
                    <a:gd name="connsiteY10" fmla="*/ 33167 h 68163"/>
                    <a:gd name="connsiteX11" fmla="*/ 17742 w 67307"/>
                    <a:gd name="connsiteY11" fmla="*/ 34098 h 68163"/>
                    <a:gd name="connsiteX12" fmla="*/ 22356 w 67307"/>
                    <a:gd name="connsiteY12" fmla="*/ 48943 h 68163"/>
                    <a:gd name="connsiteX13" fmla="*/ 33741 w 67307"/>
                    <a:gd name="connsiteY13" fmla="*/ 54115 h 68163"/>
                    <a:gd name="connsiteX14" fmla="*/ 45052 w 67307"/>
                    <a:gd name="connsiteY14" fmla="*/ 48943 h 68163"/>
                    <a:gd name="connsiteX15" fmla="*/ 49628 w 67307"/>
                    <a:gd name="connsiteY15" fmla="*/ 33986 h 68163"/>
                    <a:gd name="connsiteX16" fmla="*/ 45052 w 67307"/>
                    <a:gd name="connsiteY16" fmla="*/ 19252 h 68163"/>
                    <a:gd name="connsiteX17" fmla="*/ 33741 w 67307"/>
                    <a:gd name="connsiteY17" fmla="*/ 14080 h 68163"/>
                    <a:gd name="connsiteX18" fmla="*/ 22356 w 67307"/>
                    <a:gd name="connsiteY18" fmla="*/ 19252 h 68163"/>
                    <a:gd name="connsiteX19" fmla="*/ 17742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69" y="33167"/>
                      </a:moveTo>
                      <a:cubicBezTo>
                        <a:pt x="69" y="27438"/>
                        <a:pt x="1482" y="21894"/>
                        <a:pt x="4310" y="16536"/>
                      </a:cubicBezTo>
                      <a:cubicBezTo>
                        <a:pt x="7138" y="11178"/>
                        <a:pt x="11156" y="7085"/>
                        <a:pt x="16328" y="4258"/>
                      </a:cubicBezTo>
                      <a:cubicBezTo>
                        <a:pt x="21500" y="1430"/>
                        <a:pt x="27267" y="16"/>
                        <a:pt x="33667" y="16"/>
                      </a:cubicBezTo>
                      <a:cubicBezTo>
                        <a:pt x="43526" y="16"/>
                        <a:pt x="51600" y="3216"/>
                        <a:pt x="57925" y="9615"/>
                      </a:cubicBezTo>
                      <a:cubicBezTo>
                        <a:pt x="64214" y="16015"/>
                        <a:pt x="67376" y="24126"/>
                        <a:pt x="67376" y="33912"/>
                      </a:cubicBezTo>
                      <a:cubicBezTo>
                        <a:pt x="67376" y="43771"/>
                        <a:pt x="64176" y="51957"/>
                        <a:pt x="57814" y="58431"/>
                      </a:cubicBezTo>
                      <a:cubicBezTo>
                        <a:pt x="51452" y="64905"/>
                        <a:pt x="43452" y="68179"/>
                        <a:pt x="33778" y="68179"/>
                      </a:cubicBezTo>
                      <a:cubicBezTo>
                        <a:pt x="27825" y="68179"/>
                        <a:pt x="22095" y="66803"/>
                        <a:pt x="16700" y="64124"/>
                      </a:cubicBezTo>
                      <a:cubicBezTo>
                        <a:pt x="11268" y="61408"/>
                        <a:pt x="7138" y="57464"/>
                        <a:pt x="4310" y="52217"/>
                      </a:cubicBezTo>
                      <a:cubicBezTo>
                        <a:pt x="1482" y="47008"/>
                        <a:pt x="69" y="40646"/>
                        <a:pt x="69" y="33167"/>
                      </a:cubicBezTo>
                      <a:moveTo>
                        <a:pt x="17742" y="34098"/>
                      </a:moveTo>
                      <a:cubicBezTo>
                        <a:pt x="17742" y="40572"/>
                        <a:pt x="19305" y="45520"/>
                        <a:pt x="22356" y="48943"/>
                      </a:cubicBezTo>
                      <a:cubicBezTo>
                        <a:pt x="25444" y="52403"/>
                        <a:pt x="29202" y="54115"/>
                        <a:pt x="33741" y="54115"/>
                      </a:cubicBezTo>
                      <a:cubicBezTo>
                        <a:pt x="38206" y="54115"/>
                        <a:pt x="42001" y="52403"/>
                        <a:pt x="45052" y="48943"/>
                      </a:cubicBezTo>
                      <a:cubicBezTo>
                        <a:pt x="48103" y="45520"/>
                        <a:pt x="49628" y="40534"/>
                        <a:pt x="49628" y="33986"/>
                      </a:cubicBezTo>
                      <a:cubicBezTo>
                        <a:pt x="49628" y="27586"/>
                        <a:pt x="48103" y="22675"/>
                        <a:pt x="45052" y="19252"/>
                      </a:cubicBezTo>
                      <a:cubicBezTo>
                        <a:pt x="42001" y="15792"/>
                        <a:pt x="38206" y="14080"/>
                        <a:pt x="33741" y="14080"/>
                      </a:cubicBezTo>
                      <a:cubicBezTo>
                        <a:pt x="29202" y="14080"/>
                        <a:pt x="25444" y="15792"/>
                        <a:pt x="22356" y="19252"/>
                      </a:cubicBezTo>
                      <a:cubicBezTo>
                        <a:pt x="19305" y="22675"/>
                        <a:pt x="17742" y="27624"/>
                        <a:pt x="17742" y="34098"/>
                      </a:cubicBezTo>
                      <a:close/>
                    </a:path>
                  </a:pathLst>
                </a:custGeom>
                <a:solidFill>
                  <a:srgbClr val="000000"/>
                </a:solidFill>
                <a:ln w="9525" cap="flat">
                  <a:noFill/>
                  <a:prstDash val="solid"/>
                  <a:miter/>
                </a:ln>
              </p:spPr>
              <p:txBody>
                <a:bodyPr rtlCol="0" anchor="ctr"/>
                <a:lstStyle/>
                <a:p>
                  <a:endParaRPr lang="en-CA"/>
                </a:p>
              </p:txBody>
            </p:sp>
            <p:sp>
              <p:nvSpPr>
                <p:cNvPr id="287" name="Freeform: Shape 286">
                  <a:extLst>
                    <a:ext uri="{FF2B5EF4-FFF2-40B4-BE49-F238E27FC236}">
                      <a16:creationId xmlns:a16="http://schemas.microsoft.com/office/drawing/2014/main" id="{163AE994-D2B9-4542-95D8-9B929A4FE6C1}"/>
                    </a:ext>
                  </a:extLst>
                </p:cNvPr>
                <p:cNvSpPr/>
                <p:nvPr/>
              </p:nvSpPr>
              <p:spPr>
                <a:xfrm>
                  <a:off x="3160324" y="1117476"/>
                  <a:ext cx="44053" cy="91529"/>
                </a:xfrm>
                <a:custGeom>
                  <a:avLst/>
                  <a:gdLst>
                    <a:gd name="connsiteX0" fmla="*/ 77 w 44053"/>
                    <a:gd name="connsiteY0" fmla="*/ 26359 h 91529"/>
                    <a:gd name="connsiteX1" fmla="*/ 9639 w 44053"/>
                    <a:gd name="connsiteY1" fmla="*/ 26359 h 91529"/>
                    <a:gd name="connsiteX2" fmla="*/ 9639 w 44053"/>
                    <a:gd name="connsiteY2" fmla="*/ 21447 h 91529"/>
                    <a:gd name="connsiteX3" fmla="*/ 11388 w 44053"/>
                    <a:gd name="connsiteY3" fmla="*/ 9169 h 91529"/>
                    <a:gd name="connsiteX4" fmla="*/ 17824 w 44053"/>
                    <a:gd name="connsiteY4" fmla="*/ 2546 h 91529"/>
                    <a:gd name="connsiteX5" fmla="*/ 29731 w 44053"/>
                    <a:gd name="connsiteY5" fmla="*/ 16 h 91529"/>
                    <a:gd name="connsiteX6" fmla="*/ 44130 w 44053"/>
                    <a:gd name="connsiteY6" fmla="*/ 2211 h 91529"/>
                    <a:gd name="connsiteX7" fmla="*/ 41823 w 44053"/>
                    <a:gd name="connsiteY7" fmla="*/ 14266 h 91529"/>
                    <a:gd name="connsiteX8" fmla="*/ 33898 w 44053"/>
                    <a:gd name="connsiteY8" fmla="*/ 13262 h 91529"/>
                    <a:gd name="connsiteX9" fmla="*/ 28503 w 44053"/>
                    <a:gd name="connsiteY9" fmla="*/ 15010 h 91529"/>
                    <a:gd name="connsiteX10" fmla="*/ 26903 w 44053"/>
                    <a:gd name="connsiteY10" fmla="*/ 21745 h 91529"/>
                    <a:gd name="connsiteX11" fmla="*/ 26903 w 44053"/>
                    <a:gd name="connsiteY11" fmla="*/ 26359 h 91529"/>
                    <a:gd name="connsiteX12" fmla="*/ 39777 w 44053"/>
                    <a:gd name="connsiteY12" fmla="*/ 26359 h 91529"/>
                    <a:gd name="connsiteX13" fmla="*/ 39777 w 44053"/>
                    <a:gd name="connsiteY13" fmla="*/ 39902 h 91529"/>
                    <a:gd name="connsiteX14" fmla="*/ 26903 w 44053"/>
                    <a:gd name="connsiteY14" fmla="*/ 39902 h 91529"/>
                    <a:gd name="connsiteX15" fmla="*/ 26903 w 44053"/>
                    <a:gd name="connsiteY15" fmla="*/ 91545 h 91529"/>
                    <a:gd name="connsiteX16" fmla="*/ 9639 w 44053"/>
                    <a:gd name="connsiteY16" fmla="*/ 91545 h 91529"/>
                    <a:gd name="connsiteX17" fmla="*/ 9639 w 44053"/>
                    <a:gd name="connsiteY17" fmla="*/ 39902 h 91529"/>
                    <a:gd name="connsiteX18" fmla="*/ 77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77" y="26359"/>
                      </a:moveTo>
                      <a:lnTo>
                        <a:pt x="9639" y="26359"/>
                      </a:lnTo>
                      <a:lnTo>
                        <a:pt x="9639" y="21447"/>
                      </a:lnTo>
                      <a:cubicBezTo>
                        <a:pt x="9639" y="15941"/>
                        <a:pt x="10234" y="11848"/>
                        <a:pt x="11388" y="9169"/>
                      </a:cubicBezTo>
                      <a:cubicBezTo>
                        <a:pt x="12541" y="6453"/>
                        <a:pt x="14699" y="4258"/>
                        <a:pt x="17824" y="2546"/>
                      </a:cubicBezTo>
                      <a:cubicBezTo>
                        <a:pt x="20950" y="872"/>
                        <a:pt x="24931" y="16"/>
                        <a:pt x="29731" y="16"/>
                      </a:cubicBezTo>
                      <a:cubicBezTo>
                        <a:pt x="34642" y="16"/>
                        <a:pt x="39442" y="760"/>
                        <a:pt x="44130" y="2211"/>
                      </a:cubicBezTo>
                      <a:lnTo>
                        <a:pt x="41823" y="14266"/>
                      </a:lnTo>
                      <a:cubicBezTo>
                        <a:pt x="39070" y="13597"/>
                        <a:pt x="36428" y="13262"/>
                        <a:pt x="33898" y="13262"/>
                      </a:cubicBezTo>
                      <a:cubicBezTo>
                        <a:pt x="31405" y="13262"/>
                        <a:pt x="29619" y="13857"/>
                        <a:pt x="28503" y="15010"/>
                      </a:cubicBezTo>
                      <a:cubicBezTo>
                        <a:pt x="27424" y="16201"/>
                        <a:pt x="26903" y="18433"/>
                        <a:pt x="26903" y="21745"/>
                      </a:cubicBezTo>
                      <a:lnTo>
                        <a:pt x="26903" y="26359"/>
                      </a:lnTo>
                      <a:lnTo>
                        <a:pt x="39777" y="26359"/>
                      </a:lnTo>
                      <a:lnTo>
                        <a:pt x="39777" y="39902"/>
                      </a:lnTo>
                      <a:lnTo>
                        <a:pt x="26903" y="39902"/>
                      </a:lnTo>
                      <a:lnTo>
                        <a:pt x="26903" y="91545"/>
                      </a:lnTo>
                      <a:lnTo>
                        <a:pt x="9639" y="91545"/>
                      </a:lnTo>
                      <a:lnTo>
                        <a:pt x="9639" y="39902"/>
                      </a:lnTo>
                      <a:lnTo>
                        <a:pt x="77" y="39902"/>
                      </a:lnTo>
                      <a:close/>
                    </a:path>
                  </a:pathLst>
                </a:custGeom>
                <a:solidFill>
                  <a:srgbClr val="000000"/>
                </a:solidFill>
                <a:ln w="9525" cap="flat">
                  <a:noFill/>
                  <a:prstDash val="solid"/>
                  <a:miter/>
                </a:ln>
              </p:spPr>
              <p:txBody>
                <a:bodyPr rtlCol="0" anchor="ctr"/>
                <a:lstStyle/>
                <a:p>
                  <a:endParaRPr lang="en-CA"/>
                </a:p>
              </p:txBody>
            </p:sp>
            <p:sp>
              <p:nvSpPr>
                <p:cNvPr id="288" name="Freeform: Shape 287">
                  <a:extLst>
                    <a:ext uri="{FF2B5EF4-FFF2-40B4-BE49-F238E27FC236}">
                      <a16:creationId xmlns:a16="http://schemas.microsoft.com/office/drawing/2014/main" id="{767E2635-83EE-43EB-8282-C6F6844030FF}"/>
                    </a:ext>
                  </a:extLst>
                </p:cNvPr>
                <p:cNvSpPr/>
                <p:nvPr/>
              </p:nvSpPr>
              <p:spPr>
                <a:xfrm>
                  <a:off x="3243933" y="1142330"/>
                  <a:ext cx="42230" cy="66675"/>
                </a:xfrm>
                <a:custGeom>
                  <a:avLst/>
                  <a:gdLst>
                    <a:gd name="connsiteX0" fmla="*/ 17312 w 42230"/>
                    <a:gd name="connsiteY0" fmla="*/ 66691 h 66675"/>
                    <a:gd name="connsiteX1" fmla="*/ 85 w 42230"/>
                    <a:gd name="connsiteY1" fmla="*/ 66691 h 66675"/>
                    <a:gd name="connsiteX2" fmla="*/ 85 w 42230"/>
                    <a:gd name="connsiteY2" fmla="*/ 1504 h 66675"/>
                    <a:gd name="connsiteX3" fmla="*/ 16084 w 42230"/>
                    <a:gd name="connsiteY3" fmla="*/ 1504 h 66675"/>
                    <a:gd name="connsiteX4" fmla="*/ 16084 w 42230"/>
                    <a:gd name="connsiteY4" fmla="*/ 10769 h 66675"/>
                    <a:gd name="connsiteX5" fmla="*/ 23488 w 42230"/>
                    <a:gd name="connsiteY5" fmla="*/ 2100 h 66675"/>
                    <a:gd name="connsiteX6" fmla="*/ 30967 w 42230"/>
                    <a:gd name="connsiteY6" fmla="*/ 16 h 66675"/>
                    <a:gd name="connsiteX7" fmla="*/ 42315 w 42230"/>
                    <a:gd name="connsiteY7" fmla="*/ 3290 h 66675"/>
                    <a:gd name="connsiteX8" fmla="*/ 36957 w 42230"/>
                    <a:gd name="connsiteY8" fmla="*/ 18322 h 66675"/>
                    <a:gd name="connsiteX9" fmla="*/ 28883 w 42230"/>
                    <a:gd name="connsiteY9" fmla="*/ 15494 h 66675"/>
                    <a:gd name="connsiteX10" fmla="*/ 22744 w 42230"/>
                    <a:gd name="connsiteY10" fmla="*/ 17503 h 66675"/>
                    <a:gd name="connsiteX11" fmla="*/ 18763 w 42230"/>
                    <a:gd name="connsiteY11" fmla="*/ 24684 h 66675"/>
                    <a:gd name="connsiteX12" fmla="*/ 17312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12" y="66691"/>
                      </a:moveTo>
                      <a:lnTo>
                        <a:pt x="85" y="66691"/>
                      </a:lnTo>
                      <a:lnTo>
                        <a:pt x="85" y="1504"/>
                      </a:lnTo>
                      <a:lnTo>
                        <a:pt x="16084" y="1504"/>
                      </a:lnTo>
                      <a:lnTo>
                        <a:pt x="16084" y="10769"/>
                      </a:lnTo>
                      <a:cubicBezTo>
                        <a:pt x="18837" y="6378"/>
                        <a:pt x="21293" y="3513"/>
                        <a:pt x="23488" y="2100"/>
                      </a:cubicBezTo>
                      <a:cubicBezTo>
                        <a:pt x="25683" y="723"/>
                        <a:pt x="28176" y="16"/>
                        <a:pt x="30967" y="16"/>
                      </a:cubicBezTo>
                      <a:cubicBezTo>
                        <a:pt x="34873" y="16"/>
                        <a:pt x="38668" y="1095"/>
                        <a:pt x="42315" y="3290"/>
                      </a:cubicBezTo>
                      <a:lnTo>
                        <a:pt x="36957" y="18322"/>
                      </a:lnTo>
                      <a:cubicBezTo>
                        <a:pt x="34055" y="16424"/>
                        <a:pt x="31376" y="15494"/>
                        <a:pt x="28883" y="15494"/>
                      </a:cubicBezTo>
                      <a:cubicBezTo>
                        <a:pt x="26464" y="15494"/>
                        <a:pt x="24418" y="16164"/>
                        <a:pt x="22744" y="17503"/>
                      </a:cubicBezTo>
                      <a:cubicBezTo>
                        <a:pt x="21032" y="18806"/>
                        <a:pt x="19730" y="21224"/>
                        <a:pt x="18763" y="24684"/>
                      </a:cubicBezTo>
                      <a:cubicBezTo>
                        <a:pt x="17795" y="28182"/>
                        <a:pt x="17312" y="35474"/>
                        <a:pt x="17312" y="46562"/>
                      </a:cubicBezTo>
                      <a:close/>
                    </a:path>
                  </a:pathLst>
                </a:custGeom>
                <a:solidFill>
                  <a:srgbClr val="000000"/>
                </a:solidFill>
                <a:ln w="9525" cap="flat">
                  <a:noFill/>
                  <a:prstDash val="solid"/>
                  <a:miter/>
                </a:ln>
              </p:spPr>
              <p:txBody>
                <a:bodyPr rtlCol="0" anchor="ctr"/>
                <a:lstStyle/>
                <a:p>
                  <a:endParaRPr lang="en-CA"/>
                </a:p>
              </p:txBody>
            </p:sp>
            <p:sp>
              <p:nvSpPr>
                <p:cNvPr id="289" name="Freeform: Shape 288">
                  <a:extLst>
                    <a:ext uri="{FF2B5EF4-FFF2-40B4-BE49-F238E27FC236}">
                      <a16:creationId xmlns:a16="http://schemas.microsoft.com/office/drawing/2014/main" id="{CB9D6D79-A609-4DDC-B898-A39E4A2F21C7}"/>
                    </a:ext>
                  </a:extLst>
                </p:cNvPr>
                <p:cNvSpPr/>
                <p:nvPr/>
              </p:nvSpPr>
              <p:spPr>
                <a:xfrm>
                  <a:off x="3288546" y="1142330"/>
                  <a:ext cx="60925" cy="68163"/>
                </a:xfrm>
                <a:custGeom>
                  <a:avLst/>
                  <a:gdLst>
                    <a:gd name="connsiteX0" fmla="*/ 42878 w 60925"/>
                    <a:gd name="connsiteY0" fmla="*/ 45929 h 68163"/>
                    <a:gd name="connsiteX1" fmla="*/ 60068 w 60925"/>
                    <a:gd name="connsiteY1" fmla="*/ 48832 h 68163"/>
                    <a:gd name="connsiteX2" fmla="*/ 49612 w 60925"/>
                    <a:gd name="connsiteY2" fmla="*/ 63231 h 68163"/>
                    <a:gd name="connsiteX3" fmla="*/ 31716 w 60925"/>
                    <a:gd name="connsiteY3" fmla="*/ 68179 h 68163"/>
                    <a:gd name="connsiteX4" fmla="*/ 6527 w 60925"/>
                    <a:gd name="connsiteY4" fmla="*/ 57054 h 68163"/>
                    <a:gd name="connsiteX5" fmla="*/ 90 w 60925"/>
                    <a:gd name="connsiteY5" fmla="*/ 34581 h 68163"/>
                    <a:gd name="connsiteX6" fmla="*/ 8573 w 60925"/>
                    <a:gd name="connsiteY6" fmla="*/ 9206 h 68163"/>
                    <a:gd name="connsiteX7" fmla="*/ 30004 w 60925"/>
                    <a:gd name="connsiteY7" fmla="*/ 16 h 68163"/>
                    <a:gd name="connsiteX8" fmla="*/ 52961 w 60925"/>
                    <a:gd name="connsiteY8" fmla="*/ 9615 h 68163"/>
                    <a:gd name="connsiteX9" fmla="*/ 60998 w 60925"/>
                    <a:gd name="connsiteY9" fmla="*/ 39083 h 68163"/>
                    <a:gd name="connsiteX10" fmla="*/ 17763 w 60925"/>
                    <a:gd name="connsiteY10" fmla="*/ 39083 h 68163"/>
                    <a:gd name="connsiteX11" fmla="*/ 21968 w 60925"/>
                    <a:gd name="connsiteY11" fmla="*/ 50990 h 68163"/>
                    <a:gd name="connsiteX12" fmla="*/ 31902 w 60925"/>
                    <a:gd name="connsiteY12" fmla="*/ 55268 h 68163"/>
                    <a:gd name="connsiteX13" fmla="*/ 38711 w 60925"/>
                    <a:gd name="connsiteY13" fmla="*/ 53073 h 68163"/>
                    <a:gd name="connsiteX14" fmla="*/ 42878 w 60925"/>
                    <a:gd name="connsiteY14" fmla="*/ 45929 h 68163"/>
                    <a:gd name="connsiteX15" fmla="*/ 43882 w 60925"/>
                    <a:gd name="connsiteY15" fmla="*/ 28517 h 68163"/>
                    <a:gd name="connsiteX16" fmla="*/ 40013 w 60925"/>
                    <a:gd name="connsiteY16" fmla="*/ 17131 h 68163"/>
                    <a:gd name="connsiteX17" fmla="*/ 31046 w 60925"/>
                    <a:gd name="connsiteY17" fmla="*/ 13224 h 68163"/>
                    <a:gd name="connsiteX18" fmla="*/ 21707 w 60925"/>
                    <a:gd name="connsiteY18" fmla="*/ 17317 h 68163"/>
                    <a:gd name="connsiteX19" fmla="*/ 1809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78" y="45929"/>
                      </a:moveTo>
                      <a:lnTo>
                        <a:pt x="60068" y="48832"/>
                      </a:lnTo>
                      <a:cubicBezTo>
                        <a:pt x="57872" y="55120"/>
                        <a:pt x="54375" y="59919"/>
                        <a:pt x="49612" y="63231"/>
                      </a:cubicBezTo>
                      <a:cubicBezTo>
                        <a:pt x="44850" y="66505"/>
                        <a:pt x="38860" y="68179"/>
                        <a:pt x="31716" y="68179"/>
                      </a:cubicBezTo>
                      <a:cubicBezTo>
                        <a:pt x="20368" y="68179"/>
                        <a:pt x="11996" y="64459"/>
                        <a:pt x="6527" y="57054"/>
                      </a:cubicBezTo>
                      <a:cubicBezTo>
                        <a:pt x="2248" y="51101"/>
                        <a:pt x="90" y="43623"/>
                        <a:pt x="90" y="34581"/>
                      </a:cubicBezTo>
                      <a:cubicBezTo>
                        <a:pt x="90" y="23791"/>
                        <a:pt x="2918" y="15308"/>
                        <a:pt x="8573" y="9206"/>
                      </a:cubicBezTo>
                      <a:cubicBezTo>
                        <a:pt x="14228" y="3067"/>
                        <a:pt x="21372" y="16"/>
                        <a:pt x="30004" y="16"/>
                      </a:cubicBezTo>
                      <a:cubicBezTo>
                        <a:pt x="39678" y="16"/>
                        <a:pt x="47343" y="3216"/>
                        <a:pt x="52961" y="9615"/>
                      </a:cubicBezTo>
                      <a:cubicBezTo>
                        <a:pt x="58579" y="16015"/>
                        <a:pt x="61258" y="25838"/>
                        <a:pt x="60998" y="39083"/>
                      </a:cubicBezTo>
                      <a:lnTo>
                        <a:pt x="17763" y="39083"/>
                      </a:lnTo>
                      <a:cubicBezTo>
                        <a:pt x="17912" y="44181"/>
                        <a:pt x="19289" y="48162"/>
                        <a:pt x="21968" y="50990"/>
                      </a:cubicBezTo>
                      <a:cubicBezTo>
                        <a:pt x="24609" y="53854"/>
                        <a:pt x="27921" y="55268"/>
                        <a:pt x="31902" y="55268"/>
                      </a:cubicBezTo>
                      <a:cubicBezTo>
                        <a:pt x="34618" y="55268"/>
                        <a:pt x="36888" y="54524"/>
                        <a:pt x="38711" y="53073"/>
                      </a:cubicBezTo>
                      <a:cubicBezTo>
                        <a:pt x="40571" y="51585"/>
                        <a:pt x="41948" y="49204"/>
                        <a:pt x="42878" y="45929"/>
                      </a:cubicBezTo>
                      <a:moveTo>
                        <a:pt x="43882" y="28517"/>
                      </a:moveTo>
                      <a:cubicBezTo>
                        <a:pt x="43734" y="23531"/>
                        <a:pt x="42469" y="19698"/>
                        <a:pt x="40013" y="17131"/>
                      </a:cubicBezTo>
                      <a:cubicBezTo>
                        <a:pt x="37557" y="14527"/>
                        <a:pt x="34544" y="13224"/>
                        <a:pt x="31046" y="13224"/>
                      </a:cubicBezTo>
                      <a:cubicBezTo>
                        <a:pt x="27288" y="13224"/>
                        <a:pt x="24163" y="14601"/>
                        <a:pt x="21707" y="17317"/>
                      </a:cubicBezTo>
                      <a:cubicBezTo>
                        <a:pt x="19251" y="20071"/>
                        <a:pt x="18061" y="23791"/>
                        <a:pt x="18098" y="28517"/>
                      </a:cubicBezTo>
                      <a:close/>
                    </a:path>
                  </a:pathLst>
                </a:custGeom>
                <a:solidFill>
                  <a:srgbClr val="000000"/>
                </a:solidFill>
                <a:ln w="9525" cap="flat">
                  <a:noFill/>
                  <a:prstDash val="solid"/>
                  <a:miter/>
                </a:ln>
              </p:spPr>
              <p:txBody>
                <a:bodyPr rtlCol="0" anchor="ctr"/>
                <a:lstStyle/>
                <a:p>
                  <a:endParaRPr lang="en-CA"/>
                </a:p>
              </p:txBody>
            </p:sp>
            <p:sp>
              <p:nvSpPr>
                <p:cNvPr id="290" name="Freeform: Shape 289">
                  <a:extLst>
                    <a:ext uri="{FF2B5EF4-FFF2-40B4-BE49-F238E27FC236}">
                      <a16:creationId xmlns:a16="http://schemas.microsoft.com/office/drawing/2014/main" id="{D288244A-FE05-47A5-BA69-5E78D4D7A0AC}"/>
                    </a:ext>
                  </a:extLst>
                </p:cNvPr>
                <p:cNvSpPr/>
                <p:nvPr/>
              </p:nvSpPr>
              <p:spPr>
                <a:xfrm>
                  <a:off x="3359699" y="1142330"/>
                  <a:ext cx="61540" cy="68163"/>
                </a:xfrm>
                <a:custGeom>
                  <a:avLst/>
                  <a:gdLst>
                    <a:gd name="connsiteX0" fmla="*/ 60745 w 61540"/>
                    <a:gd name="connsiteY0" fmla="*/ 20777 h 68163"/>
                    <a:gd name="connsiteX1" fmla="*/ 43741 w 61540"/>
                    <a:gd name="connsiteY1" fmla="*/ 23828 h 68163"/>
                    <a:gd name="connsiteX2" fmla="*/ 39872 w 61540"/>
                    <a:gd name="connsiteY2" fmla="*/ 16164 h 68163"/>
                    <a:gd name="connsiteX3" fmla="*/ 31984 w 61540"/>
                    <a:gd name="connsiteY3" fmla="*/ 13596 h 68163"/>
                    <a:gd name="connsiteX4" fmla="*/ 21677 w 61540"/>
                    <a:gd name="connsiteY4" fmla="*/ 18024 h 68163"/>
                    <a:gd name="connsiteX5" fmla="*/ 17845 w 61540"/>
                    <a:gd name="connsiteY5" fmla="*/ 32907 h 68163"/>
                    <a:gd name="connsiteX6" fmla="*/ 21752 w 61540"/>
                    <a:gd name="connsiteY6" fmla="*/ 49315 h 68163"/>
                    <a:gd name="connsiteX7" fmla="*/ 32207 w 61540"/>
                    <a:gd name="connsiteY7" fmla="*/ 54115 h 68163"/>
                    <a:gd name="connsiteX8" fmla="*/ 40244 w 61540"/>
                    <a:gd name="connsiteY8" fmla="*/ 51324 h 68163"/>
                    <a:gd name="connsiteX9" fmla="*/ 44671 w 61540"/>
                    <a:gd name="connsiteY9" fmla="*/ 41688 h 68163"/>
                    <a:gd name="connsiteX10" fmla="*/ 61638 w 61540"/>
                    <a:gd name="connsiteY10" fmla="*/ 44590 h 68163"/>
                    <a:gd name="connsiteX11" fmla="*/ 51480 w 61540"/>
                    <a:gd name="connsiteY11" fmla="*/ 62226 h 68163"/>
                    <a:gd name="connsiteX12" fmla="*/ 31426 w 61540"/>
                    <a:gd name="connsiteY12" fmla="*/ 68179 h 68163"/>
                    <a:gd name="connsiteX13" fmla="*/ 8618 w 61540"/>
                    <a:gd name="connsiteY13" fmla="*/ 59138 h 68163"/>
                    <a:gd name="connsiteX14" fmla="*/ 97 w 61540"/>
                    <a:gd name="connsiteY14" fmla="*/ 34172 h 68163"/>
                    <a:gd name="connsiteX15" fmla="*/ 8655 w 61540"/>
                    <a:gd name="connsiteY15" fmla="*/ 9020 h 68163"/>
                    <a:gd name="connsiteX16" fmla="*/ 31723 w 61540"/>
                    <a:gd name="connsiteY16" fmla="*/ 16 h 68163"/>
                    <a:gd name="connsiteX17" fmla="*/ 50662 w 61540"/>
                    <a:gd name="connsiteY17" fmla="*/ 5150 h 68163"/>
                    <a:gd name="connsiteX18" fmla="*/ 6074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45" y="20777"/>
                      </a:moveTo>
                      <a:lnTo>
                        <a:pt x="43741" y="23828"/>
                      </a:lnTo>
                      <a:cubicBezTo>
                        <a:pt x="43183" y="20443"/>
                        <a:pt x="41881" y="17875"/>
                        <a:pt x="39872" y="16164"/>
                      </a:cubicBezTo>
                      <a:cubicBezTo>
                        <a:pt x="37825" y="14452"/>
                        <a:pt x="35183" y="13596"/>
                        <a:pt x="31984" y="13596"/>
                      </a:cubicBezTo>
                      <a:cubicBezTo>
                        <a:pt x="27668" y="13596"/>
                        <a:pt x="24245" y="15085"/>
                        <a:pt x="21677" y="18024"/>
                      </a:cubicBezTo>
                      <a:cubicBezTo>
                        <a:pt x="19110" y="21001"/>
                        <a:pt x="17845" y="25986"/>
                        <a:pt x="17845" y="32907"/>
                      </a:cubicBezTo>
                      <a:cubicBezTo>
                        <a:pt x="17845" y="40646"/>
                        <a:pt x="19147" y="46115"/>
                        <a:pt x="21752" y="49315"/>
                      </a:cubicBezTo>
                      <a:cubicBezTo>
                        <a:pt x="24356" y="52515"/>
                        <a:pt x="27816" y="54115"/>
                        <a:pt x="32207" y="54115"/>
                      </a:cubicBezTo>
                      <a:cubicBezTo>
                        <a:pt x="35481" y="54115"/>
                        <a:pt x="38160" y="53185"/>
                        <a:pt x="40244" y="51324"/>
                      </a:cubicBezTo>
                      <a:cubicBezTo>
                        <a:pt x="42327" y="49464"/>
                        <a:pt x="43815" y="46264"/>
                        <a:pt x="44671" y="41688"/>
                      </a:cubicBezTo>
                      <a:lnTo>
                        <a:pt x="61638" y="44590"/>
                      </a:lnTo>
                      <a:cubicBezTo>
                        <a:pt x="59852" y="52366"/>
                        <a:pt x="56466" y="58245"/>
                        <a:pt x="51480" y="62226"/>
                      </a:cubicBezTo>
                      <a:cubicBezTo>
                        <a:pt x="46494" y="66170"/>
                        <a:pt x="39797" y="68179"/>
                        <a:pt x="31426" y="68179"/>
                      </a:cubicBezTo>
                      <a:cubicBezTo>
                        <a:pt x="21863" y="68179"/>
                        <a:pt x="14273" y="65165"/>
                        <a:pt x="8618" y="59138"/>
                      </a:cubicBezTo>
                      <a:cubicBezTo>
                        <a:pt x="2925" y="53110"/>
                        <a:pt x="97" y="44813"/>
                        <a:pt x="97" y="34172"/>
                      </a:cubicBezTo>
                      <a:cubicBezTo>
                        <a:pt x="97" y="23382"/>
                        <a:pt x="2962" y="15010"/>
                        <a:pt x="8655" y="9020"/>
                      </a:cubicBezTo>
                      <a:cubicBezTo>
                        <a:pt x="14310" y="3030"/>
                        <a:pt x="22012" y="16"/>
                        <a:pt x="31723" y="16"/>
                      </a:cubicBezTo>
                      <a:cubicBezTo>
                        <a:pt x="39648" y="16"/>
                        <a:pt x="45973" y="1727"/>
                        <a:pt x="50662" y="5150"/>
                      </a:cubicBezTo>
                      <a:cubicBezTo>
                        <a:pt x="55350" y="8574"/>
                        <a:pt x="58698" y="13783"/>
                        <a:pt x="60745" y="20777"/>
                      </a:cubicBezTo>
                      <a:close/>
                    </a:path>
                  </a:pathLst>
                </a:custGeom>
                <a:solidFill>
                  <a:srgbClr val="000000"/>
                </a:solidFill>
                <a:ln w="9525" cap="flat">
                  <a:noFill/>
                  <a:prstDash val="solid"/>
                  <a:miter/>
                </a:ln>
              </p:spPr>
              <p:txBody>
                <a:bodyPr rtlCol="0" anchor="ctr"/>
                <a:lstStyle/>
                <a:p>
                  <a:endParaRPr lang="en-CA"/>
                </a:p>
              </p:txBody>
            </p:sp>
            <p:sp>
              <p:nvSpPr>
                <p:cNvPr id="291" name="Freeform: Shape 290">
                  <a:extLst>
                    <a:ext uri="{FF2B5EF4-FFF2-40B4-BE49-F238E27FC236}">
                      <a16:creationId xmlns:a16="http://schemas.microsoft.com/office/drawing/2014/main" id="{F72247F1-0C64-4E1F-A6D3-9735F06FF38E}"/>
                    </a:ext>
                  </a:extLst>
                </p:cNvPr>
                <p:cNvSpPr/>
                <p:nvPr/>
              </p:nvSpPr>
              <p:spPr>
                <a:xfrm>
                  <a:off x="3428399" y="1142330"/>
                  <a:ext cx="60925" cy="68163"/>
                </a:xfrm>
                <a:custGeom>
                  <a:avLst/>
                  <a:gdLst>
                    <a:gd name="connsiteX0" fmla="*/ 42893 w 60925"/>
                    <a:gd name="connsiteY0" fmla="*/ 45929 h 68163"/>
                    <a:gd name="connsiteX1" fmla="*/ 60082 w 60925"/>
                    <a:gd name="connsiteY1" fmla="*/ 48832 h 68163"/>
                    <a:gd name="connsiteX2" fmla="*/ 49627 w 60925"/>
                    <a:gd name="connsiteY2" fmla="*/ 63231 h 68163"/>
                    <a:gd name="connsiteX3" fmla="*/ 31730 w 60925"/>
                    <a:gd name="connsiteY3" fmla="*/ 68179 h 68163"/>
                    <a:gd name="connsiteX4" fmla="*/ 6541 w 60925"/>
                    <a:gd name="connsiteY4" fmla="*/ 57054 h 68163"/>
                    <a:gd name="connsiteX5" fmla="*/ 105 w 60925"/>
                    <a:gd name="connsiteY5" fmla="*/ 34581 h 68163"/>
                    <a:gd name="connsiteX6" fmla="*/ 8588 w 60925"/>
                    <a:gd name="connsiteY6" fmla="*/ 9206 h 68163"/>
                    <a:gd name="connsiteX7" fmla="*/ 30019 w 60925"/>
                    <a:gd name="connsiteY7" fmla="*/ 16 h 68163"/>
                    <a:gd name="connsiteX8" fmla="*/ 52976 w 60925"/>
                    <a:gd name="connsiteY8" fmla="*/ 9615 h 68163"/>
                    <a:gd name="connsiteX9" fmla="*/ 61012 w 60925"/>
                    <a:gd name="connsiteY9" fmla="*/ 39083 h 68163"/>
                    <a:gd name="connsiteX10" fmla="*/ 17778 w 60925"/>
                    <a:gd name="connsiteY10" fmla="*/ 39083 h 68163"/>
                    <a:gd name="connsiteX11" fmla="*/ 21982 w 60925"/>
                    <a:gd name="connsiteY11" fmla="*/ 50990 h 68163"/>
                    <a:gd name="connsiteX12" fmla="*/ 31917 w 60925"/>
                    <a:gd name="connsiteY12" fmla="*/ 55268 h 68163"/>
                    <a:gd name="connsiteX13" fmla="*/ 38725 w 60925"/>
                    <a:gd name="connsiteY13" fmla="*/ 53073 h 68163"/>
                    <a:gd name="connsiteX14" fmla="*/ 42893 w 60925"/>
                    <a:gd name="connsiteY14" fmla="*/ 45929 h 68163"/>
                    <a:gd name="connsiteX15" fmla="*/ 43897 w 60925"/>
                    <a:gd name="connsiteY15" fmla="*/ 28517 h 68163"/>
                    <a:gd name="connsiteX16" fmla="*/ 40028 w 60925"/>
                    <a:gd name="connsiteY16" fmla="*/ 17131 h 68163"/>
                    <a:gd name="connsiteX17" fmla="*/ 31061 w 60925"/>
                    <a:gd name="connsiteY17" fmla="*/ 13224 h 68163"/>
                    <a:gd name="connsiteX18" fmla="*/ 21722 w 60925"/>
                    <a:gd name="connsiteY18" fmla="*/ 17317 h 68163"/>
                    <a:gd name="connsiteX19" fmla="*/ 1811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2" y="48832"/>
                      </a:lnTo>
                      <a:cubicBezTo>
                        <a:pt x="57887" y="55120"/>
                        <a:pt x="54390" y="59919"/>
                        <a:pt x="49627" y="63231"/>
                      </a:cubicBezTo>
                      <a:cubicBezTo>
                        <a:pt x="44865" y="66505"/>
                        <a:pt x="38874" y="68179"/>
                        <a:pt x="31730" y="68179"/>
                      </a:cubicBezTo>
                      <a:cubicBezTo>
                        <a:pt x="20382" y="68179"/>
                        <a:pt x="12011" y="64459"/>
                        <a:pt x="6541" y="57054"/>
                      </a:cubicBezTo>
                      <a:cubicBezTo>
                        <a:pt x="2263" y="51101"/>
                        <a:pt x="105" y="43623"/>
                        <a:pt x="105" y="34581"/>
                      </a:cubicBezTo>
                      <a:cubicBezTo>
                        <a:pt x="105" y="23791"/>
                        <a:pt x="2932" y="15308"/>
                        <a:pt x="8588" y="9206"/>
                      </a:cubicBezTo>
                      <a:cubicBezTo>
                        <a:pt x="14243" y="3067"/>
                        <a:pt x="21387" y="16"/>
                        <a:pt x="30019" y="16"/>
                      </a:cubicBezTo>
                      <a:cubicBezTo>
                        <a:pt x="39693" y="16"/>
                        <a:pt x="47357" y="3216"/>
                        <a:pt x="52976" y="9615"/>
                      </a:cubicBezTo>
                      <a:cubicBezTo>
                        <a:pt x="58594" y="16015"/>
                        <a:pt x="61273" y="25838"/>
                        <a:pt x="61012" y="39083"/>
                      </a:cubicBezTo>
                      <a:lnTo>
                        <a:pt x="17778" y="39083"/>
                      </a:lnTo>
                      <a:cubicBezTo>
                        <a:pt x="17927" y="44181"/>
                        <a:pt x="19303" y="48162"/>
                        <a:pt x="21982" y="50990"/>
                      </a:cubicBezTo>
                      <a:cubicBezTo>
                        <a:pt x="24624" y="53854"/>
                        <a:pt x="27935" y="55268"/>
                        <a:pt x="31917" y="55268"/>
                      </a:cubicBezTo>
                      <a:cubicBezTo>
                        <a:pt x="34633" y="55268"/>
                        <a:pt x="36902" y="54524"/>
                        <a:pt x="38725" y="53073"/>
                      </a:cubicBezTo>
                      <a:cubicBezTo>
                        <a:pt x="40586" y="51585"/>
                        <a:pt x="41962" y="49204"/>
                        <a:pt x="42893" y="45929"/>
                      </a:cubicBezTo>
                      <a:moveTo>
                        <a:pt x="43897" y="28517"/>
                      </a:moveTo>
                      <a:cubicBezTo>
                        <a:pt x="43748" y="23531"/>
                        <a:pt x="42483" y="19698"/>
                        <a:pt x="40028" y="17131"/>
                      </a:cubicBezTo>
                      <a:cubicBezTo>
                        <a:pt x="37572" y="14527"/>
                        <a:pt x="34558" y="13224"/>
                        <a:pt x="31061" y="13224"/>
                      </a:cubicBezTo>
                      <a:cubicBezTo>
                        <a:pt x="27303" y="13224"/>
                        <a:pt x="24177" y="14601"/>
                        <a:pt x="21722" y="17317"/>
                      </a:cubicBezTo>
                      <a:cubicBezTo>
                        <a:pt x="19266" y="20071"/>
                        <a:pt x="18076" y="23791"/>
                        <a:pt x="18113" y="28517"/>
                      </a:cubicBezTo>
                      <a:close/>
                    </a:path>
                  </a:pathLst>
                </a:custGeom>
                <a:solidFill>
                  <a:srgbClr val="000000"/>
                </a:solidFill>
                <a:ln w="9525" cap="flat">
                  <a:noFill/>
                  <a:prstDash val="solid"/>
                  <a:miter/>
                </a:ln>
              </p:spPr>
              <p:txBody>
                <a:bodyPr rtlCol="0" anchor="ctr"/>
                <a:lstStyle/>
                <a:p>
                  <a:endParaRPr lang="en-CA"/>
                </a:p>
              </p:txBody>
            </p:sp>
            <p:sp>
              <p:nvSpPr>
                <p:cNvPr id="292" name="Freeform: Shape 291">
                  <a:extLst>
                    <a:ext uri="{FF2B5EF4-FFF2-40B4-BE49-F238E27FC236}">
                      <a16:creationId xmlns:a16="http://schemas.microsoft.com/office/drawing/2014/main" id="{B6AC62AE-8B48-47B8-9CBA-E9D0D3BC1782}"/>
                    </a:ext>
                  </a:extLst>
                </p:cNvPr>
                <p:cNvSpPr/>
                <p:nvPr/>
              </p:nvSpPr>
              <p:spPr>
                <a:xfrm>
                  <a:off x="3503382" y="1119001"/>
                  <a:ext cx="17226" cy="90003"/>
                </a:xfrm>
                <a:custGeom>
                  <a:avLst/>
                  <a:gdLst>
                    <a:gd name="connsiteX0" fmla="*/ 112 w 17226"/>
                    <a:gd name="connsiteY0" fmla="*/ 15978 h 90003"/>
                    <a:gd name="connsiteX1" fmla="*/ 112 w 17226"/>
                    <a:gd name="connsiteY1" fmla="*/ 16 h 90003"/>
                    <a:gd name="connsiteX2" fmla="*/ 17339 w 17226"/>
                    <a:gd name="connsiteY2" fmla="*/ 16 h 90003"/>
                    <a:gd name="connsiteX3" fmla="*/ 17339 w 17226"/>
                    <a:gd name="connsiteY3" fmla="*/ 15978 h 90003"/>
                    <a:gd name="connsiteX4" fmla="*/ 112 w 17226"/>
                    <a:gd name="connsiteY4" fmla="*/ 15978 h 90003"/>
                    <a:gd name="connsiteX5" fmla="*/ 112 w 17226"/>
                    <a:gd name="connsiteY5" fmla="*/ 90020 h 90003"/>
                    <a:gd name="connsiteX6" fmla="*/ 112 w 17226"/>
                    <a:gd name="connsiteY6" fmla="*/ 24833 h 90003"/>
                    <a:gd name="connsiteX7" fmla="*/ 17339 w 17226"/>
                    <a:gd name="connsiteY7" fmla="*/ 24833 h 90003"/>
                    <a:gd name="connsiteX8" fmla="*/ 1733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12" y="15978"/>
                      </a:moveTo>
                      <a:lnTo>
                        <a:pt x="112" y="16"/>
                      </a:lnTo>
                      <a:lnTo>
                        <a:pt x="17339" y="16"/>
                      </a:lnTo>
                      <a:lnTo>
                        <a:pt x="17339" y="15978"/>
                      </a:lnTo>
                      <a:lnTo>
                        <a:pt x="112" y="15978"/>
                      </a:lnTo>
                      <a:moveTo>
                        <a:pt x="112" y="90020"/>
                      </a:moveTo>
                      <a:lnTo>
                        <a:pt x="112" y="24833"/>
                      </a:lnTo>
                      <a:lnTo>
                        <a:pt x="17339" y="24833"/>
                      </a:lnTo>
                      <a:lnTo>
                        <a:pt x="17339" y="90020"/>
                      </a:lnTo>
                      <a:close/>
                    </a:path>
                  </a:pathLst>
                </a:custGeom>
                <a:solidFill>
                  <a:srgbClr val="000000"/>
                </a:solidFill>
                <a:ln w="9525" cap="flat">
                  <a:noFill/>
                  <a:prstDash val="solid"/>
                  <a:miter/>
                </a:ln>
              </p:spPr>
              <p:txBody>
                <a:bodyPr rtlCol="0" anchor="ctr"/>
                <a:lstStyle/>
                <a:p>
                  <a:endParaRPr lang="en-CA"/>
                </a:p>
              </p:txBody>
            </p:sp>
            <p:sp>
              <p:nvSpPr>
                <p:cNvPr id="293" name="Freeform: Shape 292">
                  <a:extLst>
                    <a:ext uri="{FF2B5EF4-FFF2-40B4-BE49-F238E27FC236}">
                      <a16:creationId xmlns:a16="http://schemas.microsoft.com/office/drawing/2014/main" id="{97A74D7C-BCB6-4059-BC7E-6139DF44F89D}"/>
                    </a:ext>
                  </a:extLst>
                </p:cNvPr>
                <p:cNvSpPr/>
                <p:nvPr/>
              </p:nvSpPr>
              <p:spPr>
                <a:xfrm>
                  <a:off x="3529939" y="1143818"/>
                  <a:ext cx="67716" cy="65186"/>
                </a:xfrm>
                <a:custGeom>
                  <a:avLst/>
                  <a:gdLst>
                    <a:gd name="connsiteX0" fmla="*/ 26384 w 67716"/>
                    <a:gd name="connsiteY0" fmla="*/ 65203 h 65186"/>
                    <a:gd name="connsiteX1" fmla="*/ 116 w 67716"/>
                    <a:gd name="connsiteY1" fmla="*/ 16 h 65186"/>
                    <a:gd name="connsiteX2" fmla="*/ 18235 w 67716"/>
                    <a:gd name="connsiteY2" fmla="*/ 16 h 65186"/>
                    <a:gd name="connsiteX3" fmla="*/ 30514 w 67716"/>
                    <a:gd name="connsiteY3" fmla="*/ 33279 h 65186"/>
                    <a:gd name="connsiteX4" fmla="*/ 34086 w 67716"/>
                    <a:gd name="connsiteY4" fmla="*/ 44404 h 65186"/>
                    <a:gd name="connsiteX5" fmla="*/ 35834 w 67716"/>
                    <a:gd name="connsiteY5" fmla="*/ 38786 h 65186"/>
                    <a:gd name="connsiteX6" fmla="*/ 37695 w 67716"/>
                    <a:gd name="connsiteY6" fmla="*/ 33279 h 65186"/>
                    <a:gd name="connsiteX7" fmla="*/ 50085 w 67716"/>
                    <a:gd name="connsiteY7" fmla="*/ 16 h 65186"/>
                    <a:gd name="connsiteX8" fmla="*/ 67832 w 67716"/>
                    <a:gd name="connsiteY8" fmla="*/ 16 h 65186"/>
                    <a:gd name="connsiteX9" fmla="*/ 41936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384" y="65203"/>
                      </a:moveTo>
                      <a:lnTo>
                        <a:pt x="116" y="16"/>
                      </a:lnTo>
                      <a:lnTo>
                        <a:pt x="18235" y="16"/>
                      </a:lnTo>
                      <a:lnTo>
                        <a:pt x="30514" y="33279"/>
                      </a:lnTo>
                      <a:lnTo>
                        <a:pt x="34086" y="44404"/>
                      </a:lnTo>
                      <a:cubicBezTo>
                        <a:pt x="35016" y="41576"/>
                        <a:pt x="35611" y="39716"/>
                        <a:pt x="35834" y="38786"/>
                      </a:cubicBezTo>
                      <a:cubicBezTo>
                        <a:pt x="36430" y="36963"/>
                        <a:pt x="37025" y="35139"/>
                        <a:pt x="37695" y="33279"/>
                      </a:cubicBezTo>
                      <a:lnTo>
                        <a:pt x="50085" y="16"/>
                      </a:lnTo>
                      <a:lnTo>
                        <a:pt x="67832" y="16"/>
                      </a:lnTo>
                      <a:lnTo>
                        <a:pt x="41936" y="65203"/>
                      </a:lnTo>
                      <a:close/>
                    </a:path>
                  </a:pathLst>
                </a:custGeom>
                <a:solidFill>
                  <a:srgbClr val="000000"/>
                </a:solidFill>
                <a:ln w="9525" cap="flat">
                  <a:noFill/>
                  <a:prstDash val="solid"/>
                  <a:miter/>
                </a:ln>
              </p:spPr>
              <p:txBody>
                <a:bodyPr rtlCol="0" anchor="ctr"/>
                <a:lstStyle/>
                <a:p>
                  <a:endParaRPr lang="en-CA"/>
                </a:p>
              </p:txBody>
            </p:sp>
            <p:sp>
              <p:nvSpPr>
                <p:cNvPr id="294" name="Freeform: Shape 293">
                  <a:extLst>
                    <a:ext uri="{FF2B5EF4-FFF2-40B4-BE49-F238E27FC236}">
                      <a16:creationId xmlns:a16="http://schemas.microsoft.com/office/drawing/2014/main" id="{DF138651-040A-4BBD-9B87-1719B4B02698}"/>
                    </a:ext>
                  </a:extLst>
                </p:cNvPr>
                <p:cNvSpPr/>
                <p:nvPr/>
              </p:nvSpPr>
              <p:spPr>
                <a:xfrm>
                  <a:off x="3608243" y="1119001"/>
                  <a:ext cx="17226" cy="90003"/>
                </a:xfrm>
                <a:custGeom>
                  <a:avLst/>
                  <a:gdLst>
                    <a:gd name="connsiteX0" fmla="*/ 123 w 17226"/>
                    <a:gd name="connsiteY0" fmla="*/ 15978 h 90003"/>
                    <a:gd name="connsiteX1" fmla="*/ 123 w 17226"/>
                    <a:gd name="connsiteY1" fmla="*/ 16 h 90003"/>
                    <a:gd name="connsiteX2" fmla="*/ 17350 w 17226"/>
                    <a:gd name="connsiteY2" fmla="*/ 16 h 90003"/>
                    <a:gd name="connsiteX3" fmla="*/ 17350 w 17226"/>
                    <a:gd name="connsiteY3" fmla="*/ 15978 h 90003"/>
                    <a:gd name="connsiteX4" fmla="*/ 123 w 17226"/>
                    <a:gd name="connsiteY4" fmla="*/ 15978 h 90003"/>
                    <a:gd name="connsiteX5" fmla="*/ 123 w 17226"/>
                    <a:gd name="connsiteY5" fmla="*/ 90020 h 90003"/>
                    <a:gd name="connsiteX6" fmla="*/ 123 w 17226"/>
                    <a:gd name="connsiteY6" fmla="*/ 24833 h 90003"/>
                    <a:gd name="connsiteX7" fmla="*/ 17350 w 17226"/>
                    <a:gd name="connsiteY7" fmla="*/ 24833 h 90003"/>
                    <a:gd name="connsiteX8" fmla="*/ 17350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23" y="15978"/>
                      </a:moveTo>
                      <a:lnTo>
                        <a:pt x="123" y="16"/>
                      </a:lnTo>
                      <a:lnTo>
                        <a:pt x="17350" y="16"/>
                      </a:lnTo>
                      <a:lnTo>
                        <a:pt x="17350" y="15978"/>
                      </a:lnTo>
                      <a:lnTo>
                        <a:pt x="123" y="15978"/>
                      </a:lnTo>
                      <a:moveTo>
                        <a:pt x="123" y="90020"/>
                      </a:moveTo>
                      <a:lnTo>
                        <a:pt x="123" y="24833"/>
                      </a:lnTo>
                      <a:lnTo>
                        <a:pt x="17350" y="24833"/>
                      </a:lnTo>
                      <a:lnTo>
                        <a:pt x="17350" y="90020"/>
                      </a:lnTo>
                      <a:close/>
                    </a:path>
                  </a:pathLst>
                </a:custGeom>
                <a:solidFill>
                  <a:srgbClr val="000000"/>
                </a:solidFill>
                <a:ln w="9525" cap="flat">
                  <a:noFill/>
                  <a:prstDash val="solid"/>
                  <a:miter/>
                </a:ln>
              </p:spPr>
              <p:txBody>
                <a:bodyPr rtlCol="0" anchor="ctr"/>
                <a:lstStyle/>
                <a:p>
                  <a:endParaRPr lang="en-CA"/>
                </a:p>
              </p:txBody>
            </p:sp>
            <p:sp>
              <p:nvSpPr>
                <p:cNvPr id="295" name="Freeform: Shape 294">
                  <a:extLst>
                    <a:ext uri="{FF2B5EF4-FFF2-40B4-BE49-F238E27FC236}">
                      <a16:creationId xmlns:a16="http://schemas.microsoft.com/office/drawing/2014/main" id="{EBE77728-EF8F-48B8-A6E4-10EC5F05B7C7}"/>
                    </a:ext>
                  </a:extLst>
                </p:cNvPr>
                <p:cNvSpPr/>
                <p:nvPr/>
              </p:nvSpPr>
              <p:spPr>
                <a:xfrm>
                  <a:off x="3643022" y="1142330"/>
                  <a:ext cx="59419" cy="66675"/>
                </a:xfrm>
                <a:custGeom>
                  <a:avLst/>
                  <a:gdLst>
                    <a:gd name="connsiteX0" fmla="*/ 59546 w 59419"/>
                    <a:gd name="connsiteY0" fmla="*/ 66691 h 66675"/>
                    <a:gd name="connsiteX1" fmla="*/ 42319 w 59419"/>
                    <a:gd name="connsiteY1" fmla="*/ 66691 h 66675"/>
                    <a:gd name="connsiteX2" fmla="*/ 42319 w 59419"/>
                    <a:gd name="connsiteY2" fmla="*/ 33428 h 66675"/>
                    <a:gd name="connsiteX3" fmla="*/ 41203 w 59419"/>
                    <a:gd name="connsiteY3" fmla="*/ 19773 h 66675"/>
                    <a:gd name="connsiteX4" fmla="*/ 37631 w 59419"/>
                    <a:gd name="connsiteY4" fmla="*/ 14936 h 66675"/>
                    <a:gd name="connsiteX5" fmla="*/ 31641 w 59419"/>
                    <a:gd name="connsiteY5" fmla="*/ 13224 h 66675"/>
                    <a:gd name="connsiteX6" fmla="*/ 23604 w 59419"/>
                    <a:gd name="connsiteY6" fmla="*/ 15680 h 66675"/>
                    <a:gd name="connsiteX7" fmla="*/ 18693 w 59419"/>
                    <a:gd name="connsiteY7" fmla="*/ 22191 h 66675"/>
                    <a:gd name="connsiteX8" fmla="*/ 17391 w 59419"/>
                    <a:gd name="connsiteY8" fmla="*/ 37149 h 66675"/>
                    <a:gd name="connsiteX9" fmla="*/ 17391 w 59419"/>
                    <a:gd name="connsiteY9" fmla="*/ 66691 h 66675"/>
                    <a:gd name="connsiteX10" fmla="*/ 127 w 59419"/>
                    <a:gd name="connsiteY10" fmla="*/ 66691 h 66675"/>
                    <a:gd name="connsiteX11" fmla="*/ 127 w 59419"/>
                    <a:gd name="connsiteY11" fmla="*/ 1504 h 66675"/>
                    <a:gd name="connsiteX12" fmla="*/ 16163 w 59419"/>
                    <a:gd name="connsiteY12" fmla="*/ 1504 h 66675"/>
                    <a:gd name="connsiteX13" fmla="*/ 16163 w 59419"/>
                    <a:gd name="connsiteY13" fmla="*/ 11066 h 66675"/>
                    <a:gd name="connsiteX14" fmla="*/ 37631 w 59419"/>
                    <a:gd name="connsiteY14" fmla="*/ 16 h 66675"/>
                    <a:gd name="connsiteX15" fmla="*/ 48086 w 59419"/>
                    <a:gd name="connsiteY15" fmla="*/ 2062 h 66675"/>
                    <a:gd name="connsiteX16" fmla="*/ 55230 w 59419"/>
                    <a:gd name="connsiteY16" fmla="*/ 7308 h 66675"/>
                    <a:gd name="connsiteX17" fmla="*/ 58616 w 59419"/>
                    <a:gd name="connsiteY17" fmla="*/ 14564 h 66675"/>
                    <a:gd name="connsiteX18" fmla="*/ 59546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46" y="66691"/>
                      </a:moveTo>
                      <a:lnTo>
                        <a:pt x="42319" y="66691"/>
                      </a:lnTo>
                      <a:lnTo>
                        <a:pt x="42319" y="33428"/>
                      </a:lnTo>
                      <a:cubicBezTo>
                        <a:pt x="42319" y="26396"/>
                        <a:pt x="41947" y="21819"/>
                        <a:pt x="41203" y="19773"/>
                      </a:cubicBezTo>
                      <a:cubicBezTo>
                        <a:pt x="40459" y="17689"/>
                        <a:pt x="39268" y="16089"/>
                        <a:pt x="37631" y="14936"/>
                      </a:cubicBezTo>
                      <a:cubicBezTo>
                        <a:pt x="35957" y="13783"/>
                        <a:pt x="33948" y="13224"/>
                        <a:pt x="31641" y="13224"/>
                      </a:cubicBezTo>
                      <a:cubicBezTo>
                        <a:pt x="28627" y="13224"/>
                        <a:pt x="25948" y="14043"/>
                        <a:pt x="23604" y="15680"/>
                      </a:cubicBezTo>
                      <a:cubicBezTo>
                        <a:pt x="21223" y="17317"/>
                        <a:pt x="19586" y="19475"/>
                        <a:pt x="18693" y="22191"/>
                      </a:cubicBezTo>
                      <a:cubicBezTo>
                        <a:pt x="17837" y="24870"/>
                        <a:pt x="17391" y="29893"/>
                        <a:pt x="17391" y="37149"/>
                      </a:cubicBezTo>
                      <a:lnTo>
                        <a:pt x="17391" y="66691"/>
                      </a:lnTo>
                      <a:lnTo>
                        <a:pt x="127" y="66691"/>
                      </a:lnTo>
                      <a:lnTo>
                        <a:pt x="127" y="1504"/>
                      </a:lnTo>
                      <a:lnTo>
                        <a:pt x="16163" y="1504"/>
                      </a:lnTo>
                      <a:lnTo>
                        <a:pt x="16163" y="11066"/>
                      </a:lnTo>
                      <a:cubicBezTo>
                        <a:pt x="21855" y="3699"/>
                        <a:pt x="28999" y="16"/>
                        <a:pt x="37631" y="16"/>
                      </a:cubicBezTo>
                      <a:cubicBezTo>
                        <a:pt x="41464" y="16"/>
                        <a:pt x="44924" y="723"/>
                        <a:pt x="48086" y="2062"/>
                      </a:cubicBezTo>
                      <a:cubicBezTo>
                        <a:pt x="51249" y="3439"/>
                        <a:pt x="53630" y="5188"/>
                        <a:pt x="55230" y="7308"/>
                      </a:cubicBezTo>
                      <a:cubicBezTo>
                        <a:pt x="56867" y="9467"/>
                        <a:pt x="57983" y="11885"/>
                        <a:pt x="58616" y="14564"/>
                      </a:cubicBezTo>
                      <a:cubicBezTo>
                        <a:pt x="59248" y="17280"/>
                        <a:pt x="59546" y="21150"/>
                        <a:pt x="59546" y="26172"/>
                      </a:cubicBezTo>
                      <a:close/>
                    </a:path>
                  </a:pathLst>
                </a:custGeom>
                <a:solidFill>
                  <a:srgbClr val="000000"/>
                </a:solidFill>
                <a:ln w="9525" cap="flat">
                  <a:noFill/>
                  <a:prstDash val="solid"/>
                  <a:miter/>
                </a:ln>
              </p:spPr>
              <p:txBody>
                <a:bodyPr rtlCol="0" anchor="ctr"/>
                <a:lstStyle/>
                <a:p>
                  <a:endParaRPr lang="en-CA"/>
                </a:p>
              </p:txBody>
            </p:sp>
            <p:sp>
              <p:nvSpPr>
                <p:cNvPr id="296" name="Freeform: Shape 295">
                  <a:extLst>
                    <a:ext uri="{FF2B5EF4-FFF2-40B4-BE49-F238E27FC236}">
                      <a16:creationId xmlns:a16="http://schemas.microsoft.com/office/drawing/2014/main" id="{2C19C17C-DDDF-41DD-A356-629E71EF9667}"/>
                    </a:ext>
                  </a:extLst>
                </p:cNvPr>
                <p:cNvSpPr/>
                <p:nvPr/>
              </p:nvSpPr>
              <p:spPr>
                <a:xfrm>
                  <a:off x="3716102" y="1142330"/>
                  <a:ext cx="63586" cy="93129"/>
                </a:xfrm>
                <a:custGeom>
                  <a:avLst/>
                  <a:gdLst>
                    <a:gd name="connsiteX0" fmla="*/ 2404 w 63586"/>
                    <a:gd name="connsiteY0" fmla="*/ 71007 h 93129"/>
                    <a:gd name="connsiteX1" fmla="*/ 22087 w 63586"/>
                    <a:gd name="connsiteY1" fmla="*/ 73388 h 93129"/>
                    <a:gd name="connsiteX2" fmla="*/ 24356 w 63586"/>
                    <a:gd name="connsiteY2" fmla="*/ 78114 h 93129"/>
                    <a:gd name="connsiteX3" fmla="*/ 32095 w 63586"/>
                    <a:gd name="connsiteY3" fmla="*/ 79937 h 93129"/>
                    <a:gd name="connsiteX4" fmla="*/ 42216 w 63586"/>
                    <a:gd name="connsiteY4" fmla="*/ 77927 h 93129"/>
                    <a:gd name="connsiteX5" fmla="*/ 45676 w 63586"/>
                    <a:gd name="connsiteY5" fmla="*/ 73574 h 93129"/>
                    <a:gd name="connsiteX6" fmla="*/ 46457 w 63586"/>
                    <a:gd name="connsiteY6" fmla="*/ 65649 h 93129"/>
                    <a:gd name="connsiteX7" fmla="*/ 46457 w 63586"/>
                    <a:gd name="connsiteY7" fmla="*/ 56124 h 93129"/>
                    <a:gd name="connsiteX8" fmla="*/ 26961 w 63586"/>
                    <a:gd name="connsiteY8" fmla="*/ 66691 h 93129"/>
                    <a:gd name="connsiteX9" fmla="*/ 6125 w 63586"/>
                    <a:gd name="connsiteY9" fmla="*/ 55566 h 93129"/>
                    <a:gd name="connsiteX10" fmla="*/ 135 w 63586"/>
                    <a:gd name="connsiteY10" fmla="*/ 33725 h 93129"/>
                    <a:gd name="connsiteX11" fmla="*/ 8022 w 63586"/>
                    <a:gd name="connsiteY11" fmla="*/ 8685 h 93129"/>
                    <a:gd name="connsiteX12" fmla="*/ 27631 w 63586"/>
                    <a:gd name="connsiteY12" fmla="*/ 16 h 93129"/>
                    <a:gd name="connsiteX13" fmla="*/ 47574 w 63586"/>
                    <a:gd name="connsiteY13" fmla="*/ 10657 h 93129"/>
                    <a:gd name="connsiteX14" fmla="*/ 47574 w 63586"/>
                    <a:gd name="connsiteY14" fmla="*/ 1504 h 93129"/>
                    <a:gd name="connsiteX15" fmla="*/ 63721 w 63586"/>
                    <a:gd name="connsiteY15" fmla="*/ 1504 h 93129"/>
                    <a:gd name="connsiteX16" fmla="*/ 63721 w 63586"/>
                    <a:gd name="connsiteY16" fmla="*/ 59994 h 93129"/>
                    <a:gd name="connsiteX17" fmla="*/ 61824 w 63586"/>
                    <a:gd name="connsiteY17" fmla="*/ 77258 h 93129"/>
                    <a:gd name="connsiteX18" fmla="*/ 56466 w 63586"/>
                    <a:gd name="connsiteY18" fmla="*/ 86225 h 93129"/>
                    <a:gd name="connsiteX19" fmla="*/ 47313 w 63586"/>
                    <a:gd name="connsiteY19" fmla="*/ 91322 h 93129"/>
                    <a:gd name="connsiteX20" fmla="*/ 32765 w 63586"/>
                    <a:gd name="connsiteY20" fmla="*/ 93145 h 93129"/>
                    <a:gd name="connsiteX21" fmla="*/ 9250 w 63586"/>
                    <a:gd name="connsiteY21" fmla="*/ 87490 h 93129"/>
                    <a:gd name="connsiteX22" fmla="*/ 2330 w 63586"/>
                    <a:gd name="connsiteY22" fmla="*/ 73091 h 93129"/>
                    <a:gd name="connsiteX23" fmla="*/ 2404 w 63586"/>
                    <a:gd name="connsiteY23" fmla="*/ 71007 h 93129"/>
                    <a:gd name="connsiteX24" fmla="*/ 17808 w 63586"/>
                    <a:gd name="connsiteY24" fmla="*/ 32758 h 93129"/>
                    <a:gd name="connsiteX25" fmla="*/ 21826 w 63586"/>
                    <a:gd name="connsiteY25" fmla="*/ 47939 h 93129"/>
                    <a:gd name="connsiteX26" fmla="*/ 31723 w 63586"/>
                    <a:gd name="connsiteY26" fmla="*/ 52738 h 93129"/>
                    <a:gd name="connsiteX27" fmla="*/ 42402 w 63586"/>
                    <a:gd name="connsiteY27" fmla="*/ 47827 h 93129"/>
                    <a:gd name="connsiteX28" fmla="*/ 46792 w 63586"/>
                    <a:gd name="connsiteY28" fmla="*/ 33167 h 93129"/>
                    <a:gd name="connsiteX29" fmla="*/ 42588 w 63586"/>
                    <a:gd name="connsiteY29" fmla="*/ 18136 h 93129"/>
                    <a:gd name="connsiteX30" fmla="*/ 32058 w 63586"/>
                    <a:gd name="connsiteY30" fmla="*/ 13224 h 93129"/>
                    <a:gd name="connsiteX31" fmla="*/ 21826 w 63586"/>
                    <a:gd name="connsiteY31" fmla="*/ 18024 h 93129"/>
                    <a:gd name="connsiteX32" fmla="*/ 17808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04" y="71007"/>
                      </a:moveTo>
                      <a:lnTo>
                        <a:pt x="22087" y="73388"/>
                      </a:lnTo>
                      <a:cubicBezTo>
                        <a:pt x="22422" y="75658"/>
                        <a:pt x="23166" y="77258"/>
                        <a:pt x="24356" y="78114"/>
                      </a:cubicBezTo>
                      <a:cubicBezTo>
                        <a:pt x="25993" y="79341"/>
                        <a:pt x="28598" y="79937"/>
                        <a:pt x="32095" y="79937"/>
                      </a:cubicBezTo>
                      <a:cubicBezTo>
                        <a:pt x="36597" y="79937"/>
                        <a:pt x="39983" y="79267"/>
                        <a:pt x="42216" y="77927"/>
                      </a:cubicBezTo>
                      <a:cubicBezTo>
                        <a:pt x="43741" y="77035"/>
                        <a:pt x="44895" y="75583"/>
                        <a:pt x="45676" y="73574"/>
                      </a:cubicBezTo>
                      <a:cubicBezTo>
                        <a:pt x="46197" y="72123"/>
                        <a:pt x="46457" y="69481"/>
                        <a:pt x="46457" y="65649"/>
                      </a:cubicBezTo>
                      <a:lnTo>
                        <a:pt x="46457" y="56124"/>
                      </a:lnTo>
                      <a:cubicBezTo>
                        <a:pt x="41323" y="63156"/>
                        <a:pt x="34812" y="66691"/>
                        <a:pt x="26961" y="66691"/>
                      </a:cubicBezTo>
                      <a:cubicBezTo>
                        <a:pt x="18180" y="66691"/>
                        <a:pt x="11260" y="62970"/>
                        <a:pt x="6125" y="55566"/>
                      </a:cubicBezTo>
                      <a:cubicBezTo>
                        <a:pt x="2107" y="49725"/>
                        <a:pt x="135" y="42432"/>
                        <a:pt x="135" y="33725"/>
                      </a:cubicBezTo>
                      <a:cubicBezTo>
                        <a:pt x="135" y="22787"/>
                        <a:pt x="2739" y="14452"/>
                        <a:pt x="8022" y="8685"/>
                      </a:cubicBezTo>
                      <a:cubicBezTo>
                        <a:pt x="13269" y="2918"/>
                        <a:pt x="19817" y="16"/>
                        <a:pt x="27631" y="16"/>
                      </a:cubicBezTo>
                      <a:cubicBezTo>
                        <a:pt x="35667" y="16"/>
                        <a:pt x="42327" y="3551"/>
                        <a:pt x="47574" y="10657"/>
                      </a:cubicBezTo>
                      <a:lnTo>
                        <a:pt x="47574" y="1504"/>
                      </a:lnTo>
                      <a:lnTo>
                        <a:pt x="63721" y="1504"/>
                      </a:lnTo>
                      <a:lnTo>
                        <a:pt x="63721" y="59994"/>
                      </a:lnTo>
                      <a:cubicBezTo>
                        <a:pt x="63721" y="67696"/>
                        <a:pt x="63089" y="73463"/>
                        <a:pt x="61824" y="77258"/>
                      </a:cubicBezTo>
                      <a:cubicBezTo>
                        <a:pt x="60559" y="81053"/>
                        <a:pt x="58773" y="84029"/>
                        <a:pt x="56466" y="86225"/>
                      </a:cubicBezTo>
                      <a:cubicBezTo>
                        <a:pt x="54196" y="88383"/>
                        <a:pt x="51108" y="90094"/>
                        <a:pt x="47313" y="91322"/>
                      </a:cubicBezTo>
                      <a:cubicBezTo>
                        <a:pt x="43481" y="92550"/>
                        <a:pt x="38644" y="93145"/>
                        <a:pt x="32765" y="93145"/>
                      </a:cubicBezTo>
                      <a:cubicBezTo>
                        <a:pt x="21715" y="93145"/>
                        <a:pt x="13901" y="91248"/>
                        <a:pt x="9250" y="87490"/>
                      </a:cubicBezTo>
                      <a:cubicBezTo>
                        <a:pt x="4637" y="83695"/>
                        <a:pt x="2330" y="78895"/>
                        <a:pt x="2330" y="73091"/>
                      </a:cubicBezTo>
                      <a:cubicBezTo>
                        <a:pt x="2330" y="72495"/>
                        <a:pt x="2367" y="71788"/>
                        <a:pt x="2404" y="71007"/>
                      </a:cubicBezTo>
                      <a:moveTo>
                        <a:pt x="17808" y="32758"/>
                      </a:moveTo>
                      <a:cubicBezTo>
                        <a:pt x="17808" y="39641"/>
                        <a:pt x="19147" y="44739"/>
                        <a:pt x="21826" y="47939"/>
                      </a:cubicBezTo>
                      <a:cubicBezTo>
                        <a:pt x="24505" y="51138"/>
                        <a:pt x="27817" y="52738"/>
                        <a:pt x="31723" y="52738"/>
                      </a:cubicBezTo>
                      <a:cubicBezTo>
                        <a:pt x="35965" y="52738"/>
                        <a:pt x="39500" y="51101"/>
                        <a:pt x="42402" y="47827"/>
                      </a:cubicBezTo>
                      <a:cubicBezTo>
                        <a:pt x="45341" y="44516"/>
                        <a:pt x="46792" y="39641"/>
                        <a:pt x="46792" y="33167"/>
                      </a:cubicBezTo>
                      <a:cubicBezTo>
                        <a:pt x="46792" y="26433"/>
                        <a:pt x="45378" y="21410"/>
                        <a:pt x="42588" y="18136"/>
                      </a:cubicBezTo>
                      <a:cubicBezTo>
                        <a:pt x="39835" y="14861"/>
                        <a:pt x="36300" y="13224"/>
                        <a:pt x="32058" y="13224"/>
                      </a:cubicBezTo>
                      <a:cubicBezTo>
                        <a:pt x="27891" y="13224"/>
                        <a:pt x="24505" y="14824"/>
                        <a:pt x="21826" y="18024"/>
                      </a:cubicBezTo>
                      <a:cubicBezTo>
                        <a:pt x="19147" y="21261"/>
                        <a:pt x="17808" y="26135"/>
                        <a:pt x="17808" y="32758"/>
                      </a:cubicBezTo>
                      <a:close/>
                    </a:path>
                  </a:pathLst>
                </a:custGeom>
                <a:solidFill>
                  <a:srgbClr val="000000"/>
                </a:solidFill>
                <a:ln w="9525" cap="flat">
                  <a:noFill/>
                  <a:prstDash val="solid"/>
                  <a:miter/>
                </a:ln>
              </p:spPr>
              <p:txBody>
                <a:bodyPr rtlCol="0" anchor="ctr"/>
                <a:lstStyle/>
                <a:p>
                  <a:endParaRPr lang="en-CA"/>
                </a:p>
              </p:txBody>
            </p:sp>
            <p:sp>
              <p:nvSpPr>
                <p:cNvPr id="297" name="Freeform: Shape 296">
                  <a:extLst>
                    <a:ext uri="{FF2B5EF4-FFF2-40B4-BE49-F238E27FC236}">
                      <a16:creationId xmlns:a16="http://schemas.microsoft.com/office/drawing/2014/main" id="{1E56A636-9905-48D7-828D-D80200CCA839}"/>
                    </a:ext>
                  </a:extLst>
                </p:cNvPr>
                <p:cNvSpPr/>
                <p:nvPr/>
              </p:nvSpPr>
              <p:spPr>
                <a:xfrm>
                  <a:off x="3827123" y="1142330"/>
                  <a:ext cx="61242" cy="68163"/>
                </a:xfrm>
                <a:custGeom>
                  <a:avLst/>
                  <a:gdLst>
                    <a:gd name="connsiteX0" fmla="*/ 17596 w 61242"/>
                    <a:gd name="connsiteY0" fmla="*/ 21373 h 68163"/>
                    <a:gd name="connsiteX1" fmla="*/ 1932 w 61242"/>
                    <a:gd name="connsiteY1" fmla="*/ 18545 h 68163"/>
                    <a:gd name="connsiteX2" fmla="*/ 11011 w 61242"/>
                    <a:gd name="connsiteY2" fmla="*/ 4555 h 68163"/>
                    <a:gd name="connsiteX3" fmla="*/ 30172 w 61242"/>
                    <a:gd name="connsiteY3" fmla="*/ 16 h 68163"/>
                    <a:gd name="connsiteX4" fmla="*/ 47362 w 61242"/>
                    <a:gd name="connsiteY4" fmla="*/ 2769 h 68163"/>
                    <a:gd name="connsiteX5" fmla="*/ 55324 w 61242"/>
                    <a:gd name="connsiteY5" fmla="*/ 9690 h 68163"/>
                    <a:gd name="connsiteX6" fmla="*/ 57631 w 61242"/>
                    <a:gd name="connsiteY6" fmla="*/ 25131 h 68163"/>
                    <a:gd name="connsiteX7" fmla="*/ 57445 w 61242"/>
                    <a:gd name="connsiteY7" fmla="*/ 45260 h 68163"/>
                    <a:gd name="connsiteX8" fmla="*/ 58264 w 61242"/>
                    <a:gd name="connsiteY8" fmla="*/ 57947 h 68163"/>
                    <a:gd name="connsiteX9" fmla="*/ 61389 w 61242"/>
                    <a:gd name="connsiteY9" fmla="*/ 66691 h 68163"/>
                    <a:gd name="connsiteX10" fmla="*/ 44311 w 61242"/>
                    <a:gd name="connsiteY10" fmla="*/ 66691 h 68163"/>
                    <a:gd name="connsiteX11" fmla="*/ 42637 w 61242"/>
                    <a:gd name="connsiteY11" fmla="*/ 61594 h 68163"/>
                    <a:gd name="connsiteX12" fmla="*/ 42041 w 61242"/>
                    <a:gd name="connsiteY12" fmla="*/ 59584 h 68163"/>
                    <a:gd name="connsiteX13" fmla="*/ 32591 w 61242"/>
                    <a:gd name="connsiteY13" fmla="*/ 66021 h 68163"/>
                    <a:gd name="connsiteX14" fmla="*/ 21838 w 61242"/>
                    <a:gd name="connsiteY14" fmla="*/ 68179 h 68163"/>
                    <a:gd name="connsiteX15" fmla="*/ 5951 w 61242"/>
                    <a:gd name="connsiteY15" fmla="*/ 62710 h 68163"/>
                    <a:gd name="connsiteX16" fmla="*/ 146 w 61242"/>
                    <a:gd name="connsiteY16" fmla="*/ 48906 h 68163"/>
                    <a:gd name="connsiteX17" fmla="*/ 2788 w 61242"/>
                    <a:gd name="connsiteY17" fmla="*/ 39046 h 68163"/>
                    <a:gd name="connsiteX18" fmla="*/ 10192 w 61242"/>
                    <a:gd name="connsiteY18" fmla="*/ 32386 h 68163"/>
                    <a:gd name="connsiteX19" fmla="*/ 23922 w 61242"/>
                    <a:gd name="connsiteY19" fmla="*/ 28368 h 68163"/>
                    <a:gd name="connsiteX20" fmla="*/ 40665 w 61242"/>
                    <a:gd name="connsiteY20" fmla="*/ 24163 h 68163"/>
                    <a:gd name="connsiteX21" fmla="*/ 40665 w 61242"/>
                    <a:gd name="connsiteY21" fmla="*/ 22415 h 68163"/>
                    <a:gd name="connsiteX22" fmla="*/ 38209 w 61242"/>
                    <a:gd name="connsiteY22" fmla="*/ 15345 h 68163"/>
                    <a:gd name="connsiteX23" fmla="*/ 28945 w 61242"/>
                    <a:gd name="connsiteY23" fmla="*/ 13224 h 68163"/>
                    <a:gd name="connsiteX24" fmla="*/ 21764 w 61242"/>
                    <a:gd name="connsiteY24" fmla="*/ 15048 h 68163"/>
                    <a:gd name="connsiteX25" fmla="*/ 17596 w 61242"/>
                    <a:gd name="connsiteY25" fmla="*/ 21373 h 68163"/>
                    <a:gd name="connsiteX26" fmla="*/ 40665 w 61242"/>
                    <a:gd name="connsiteY26" fmla="*/ 35363 h 68163"/>
                    <a:gd name="connsiteX27" fmla="*/ 30172 w 61242"/>
                    <a:gd name="connsiteY27" fmla="*/ 38004 h 68163"/>
                    <a:gd name="connsiteX28" fmla="*/ 20796 w 61242"/>
                    <a:gd name="connsiteY28" fmla="*/ 41018 h 68163"/>
                    <a:gd name="connsiteX29" fmla="*/ 17410 w 61242"/>
                    <a:gd name="connsiteY29" fmla="*/ 47120 h 68163"/>
                    <a:gd name="connsiteX30" fmla="*/ 20127 w 61242"/>
                    <a:gd name="connsiteY30" fmla="*/ 53371 h 68163"/>
                    <a:gd name="connsiteX31" fmla="*/ 27010 w 61242"/>
                    <a:gd name="connsiteY31" fmla="*/ 56013 h 68163"/>
                    <a:gd name="connsiteX32" fmla="*/ 35902 w 61242"/>
                    <a:gd name="connsiteY32" fmla="*/ 52924 h 68163"/>
                    <a:gd name="connsiteX33" fmla="*/ 39995 w 61242"/>
                    <a:gd name="connsiteY33" fmla="*/ 47232 h 68163"/>
                    <a:gd name="connsiteX34" fmla="*/ 40665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96" y="21373"/>
                      </a:moveTo>
                      <a:lnTo>
                        <a:pt x="1932" y="18545"/>
                      </a:lnTo>
                      <a:cubicBezTo>
                        <a:pt x="3718" y="12257"/>
                        <a:pt x="6732" y="7606"/>
                        <a:pt x="11011" y="4555"/>
                      </a:cubicBezTo>
                      <a:cubicBezTo>
                        <a:pt x="15327" y="1541"/>
                        <a:pt x="21726" y="16"/>
                        <a:pt x="30172" y="16"/>
                      </a:cubicBezTo>
                      <a:cubicBezTo>
                        <a:pt x="37874" y="16"/>
                        <a:pt x="43604" y="946"/>
                        <a:pt x="47362" y="2769"/>
                      </a:cubicBezTo>
                      <a:cubicBezTo>
                        <a:pt x="51120" y="4555"/>
                        <a:pt x="53799" y="6899"/>
                        <a:pt x="55324" y="9690"/>
                      </a:cubicBezTo>
                      <a:cubicBezTo>
                        <a:pt x="56850" y="12480"/>
                        <a:pt x="57631" y="17652"/>
                        <a:pt x="57631" y="25131"/>
                      </a:cubicBezTo>
                      <a:lnTo>
                        <a:pt x="57445" y="45260"/>
                      </a:lnTo>
                      <a:cubicBezTo>
                        <a:pt x="57445" y="50990"/>
                        <a:pt x="57706" y="55231"/>
                        <a:pt x="58264" y="57947"/>
                      </a:cubicBezTo>
                      <a:cubicBezTo>
                        <a:pt x="58822" y="60663"/>
                        <a:pt x="59864" y="63566"/>
                        <a:pt x="61389" y="66691"/>
                      </a:cubicBezTo>
                      <a:lnTo>
                        <a:pt x="44311" y="66691"/>
                      </a:lnTo>
                      <a:cubicBezTo>
                        <a:pt x="43865" y="65538"/>
                        <a:pt x="43306" y="63863"/>
                        <a:pt x="42637" y="61594"/>
                      </a:cubicBezTo>
                      <a:cubicBezTo>
                        <a:pt x="42376" y="60589"/>
                        <a:pt x="42153" y="59882"/>
                        <a:pt x="42041" y="59584"/>
                      </a:cubicBezTo>
                      <a:cubicBezTo>
                        <a:pt x="39102" y="62449"/>
                        <a:pt x="35939" y="64570"/>
                        <a:pt x="32591" y="66021"/>
                      </a:cubicBezTo>
                      <a:cubicBezTo>
                        <a:pt x="29205" y="67435"/>
                        <a:pt x="25633" y="68179"/>
                        <a:pt x="21838" y="68179"/>
                      </a:cubicBezTo>
                      <a:cubicBezTo>
                        <a:pt x="15104" y="68179"/>
                        <a:pt x="9820" y="66356"/>
                        <a:pt x="5951" y="62710"/>
                      </a:cubicBezTo>
                      <a:cubicBezTo>
                        <a:pt x="2081" y="59063"/>
                        <a:pt x="146" y="54450"/>
                        <a:pt x="146" y="48906"/>
                      </a:cubicBezTo>
                      <a:cubicBezTo>
                        <a:pt x="146" y="45185"/>
                        <a:pt x="1039" y="41911"/>
                        <a:pt x="2788" y="39046"/>
                      </a:cubicBezTo>
                      <a:cubicBezTo>
                        <a:pt x="4574" y="36144"/>
                        <a:pt x="7030" y="33949"/>
                        <a:pt x="10192" y="32386"/>
                      </a:cubicBezTo>
                      <a:cubicBezTo>
                        <a:pt x="13355" y="30861"/>
                        <a:pt x="17931" y="29521"/>
                        <a:pt x="23922" y="28368"/>
                      </a:cubicBezTo>
                      <a:cubicBezTo>
                        <a:pt x="31996" y="26879"/>
                        <a:pt x="37577" y="25466"/>
                        <a:pt x="40665" y="24163"/>
                      </a:cubicBezTo>
                      <a:lnTo>
                        <a:pt x="40665" y="22415"/>
                      </a:lnTo>
                      <a:cubicBezTo>
                        <a:pt x="40665" y="19103"/>
                        <a:pt x="39846" y="16759"/>
                        <a:pt x="38209" y="15345"/>
                      </a:cubicBezTo>
                      <a:cubicBezTo>
                        <a:pt x="36572" y="13931"/>
                        <a:pt x="33484" y="13224"/>
                        <a:pt x="28945" y="13224"/>
                      </a:cubicBezTo>
                      <a:cubicBezTo>
                        <a:pt x="25894" y="13224"/>
                        <a:pt x="23475" y="13820"/>
                        <a:pt x="21764" y="15048"/>
                      </a:cubicBezTo>
                      <a:cubicBezTo>
                        <a:pt x="20052" y="16238"/>
                        <a:pt x="18675" y="18359"/>
                        <a:pt x="17596" y="21373"/>
                      </a:cubicBezTo>
                      <a:moveTo>
                        <a:pt x="40665" y="35363"/>
                      </a:moveTo>
                      <a:cubicBezTo>
                        <a:pt x="38470" y="36107"/>
                        <a:pt x="34972" y="37000"/>
                        <a:pt x="30172" y="38004"/>
                      </a:cubicBezTo>
                      <a:cubicBezTo>
                        <a:pt x="25410" y="39046"/>
                        <a:pt x="22247" y="40051"/>
                        <a:pt x="20796" y="41018"/>
                      </a:cubicBezTo>
                      <a:cubicBezTo>
                        <a:pt x="18527" y="42618"/>
                        <a:pt x="17410" y="44664"/>
                        <a:pt x="17410" y="47120"/>
                      </a:cubicBezTo>
                      <a:cubicBezTo>
                        <a:pt x="17410" y="49539"/>
                        <a:pt x="18303" y="51622"/>
                        <a:pt x="20127" y="53371"/>
                      </a:cubicBezTo>
                      <a:cubicBezTo>
                        <a:pt x="21912" y="55120"/>
                        <a:pt x="24219" y="56013"/>
                        <a:pt x="27010" y="56013"/>
                      </a:cubicBezTo>
                      <a:cubicBezTo>
                        <a:pt x="30098" y="56013"/>
                        <a:pt x="33075" y="54971"/>
                        <a:pt x="35902" y="52924"/>
                      </a:cubicBezTo>
                      <a:cubicBezTo>
                        <a:pt x="37986" y="51399"/>
                        <a:pt x="39363" y="49464"/>
                        <a:pt x="39995" y="47232"/>
                      </a:cubicBezTo>
                      <a:cubicBezTo>
                        <a:pt x="40442" y="45743"/>
                        <a:pt x="40665" y="42953"/>
                        <a:pt x="40665" y="38823"/>
                      </a:cubicBezTo>
                      <a:close/>
                    </a:path>
                  </a:pathLst>
                </a:custGeom>
                <a:solidFill>
                  <a:srgbClr val="000000"/>
                </a:solidFill>
                <a:ln w="9525" cap="flat">
                  <a:noFill/>
                  <a:prstDash val="solid"/>
                  <a:miter/>
                </a:ln>
              </p:spPr>
              <p:txBody>
                <a:bodyPr rtlCol="0" anchor="ctr"/>
                <a:lstStyle/>
                <a:p>
                  <a:endParaRPr lang="en-CA"/>
                </a:p>
              </p:txBody>
            </p:sp>
            <p:sp>
              <p:nvSpPr>
                <p:cNvPr id="298" name="Freeform: Shape 297">
                  <a:extLst>
                    <a:ext uri="{FF2B5EF4-FFF2-40B4-BE49-F238E27FC236}">
                      <a16:creationId xmlns:a16="http://schemas.microsoft.com/office/drawing/2014/main" id="{9C749B85-01F1-4CFC-BF8C-CB351C886E15}"/>
                    </a:ext>
                  </a:extLst>
                </p:cNvPr>
                <p:cNvSpPr/>
                <p:nvPr/>
              </p:nvSpPr>
              <p:spPr>
                <a:xfrm>
                  <a:off x="3932691" y="1119001"/>
                  <a:ext cx="63661" cy="91492"/>
                </a:xfrm>
                <a:custGeom>
                  <a:avLst/>
                  <a:gdLst>
                    <a:gd name="connsiteX0" fmla="*/ 63819 w 63661"/>
                    <a:gd name="connsiteY0" fmla="*/ 90020 h 91492"/>
                    <a:gd name="connsiteX1" fmla="*/ 47782 w 63661"/>
                    <a:gd name="connsiteY1" fmla="*/ 90020 h 91492"/>
                    <a:gd name="connsiteX2" fmla="*/ 47782 w 63661"/>
                    <a:gd name="connsiteY2" fmla="*/ 80458 h 91492"/>
                    <a:gd name="connsiteX3" fmla="*/ 38369 w 63661"/>
                    <a:gd name="connsiteY3" fmla="*/ 88755 h 91492"/>
                    <a:gd name="connsiteX4" fmla="*/ 27393 w 63661"/>
                    <a:gd name="connsiteY4" fmla="*/ 91508 h 91492"/>
                    <a:gd name="connsiteX5" fmla="*/ 8157 w 63661"/>
                    <a:gd name="connsiteY5" fmla="*/ 82430 h 91492"/>
                    <a:gd name="connsiteX6" fmla="*/ 157 w 63661"/>
                    <a:gd name="connsiteY6" fmla="*/ 57166 h 91492"/>
                    <a:gd name="connsiteX7" fmla="*/ 7934 w 63661"/>
                    <a:gd name="connsiteY7" fmla="*/ 31977 h 91492"/>
                    <a:gd name="connsiteX8" fmla="*/ 27653 w 63661"/>
                    <a:gd name="connsiteY8" fmla="*/ 23345 h 91492"/>
                    <a:gd name="connsiteX9" fmla="*/ 46554 w 63661"/>
                    <a:gd name="connsiteY9" fmla="*/ 32423 h 91492"/>
                    <a:gd name="connsiteX10" fmla="*/ 46554 w 63661"/>
                    <a:gd name="connsiteY10" fmla="*/ 16 h 91492"/>
                    <a:gd name="connsiteX11" fmla="*/ 63819 w 63661"/>
                    <a:gd name="connsiteY11" fmla="*/ 16 h 91492"/>
                    <a:gd name="connsiteX12" fmla="*/ 63819 w 63661"/>
                    <a:gd name="connsiteY12" fmla="*/ 90020 h 91492"/>
                    <a:gd name="connsiteX13" fmla="*/ 17756 w 63661"/>
                    <a:gd name="connsiteY13" fmla="*/ 56013 h 91492"/>
                    <a:gd name="connsiteX14" fmla="*/ 20658 w 63661"/>
                    <a:gd name="connsiteY14" fmla="*/ 71119 h 91492"/>
                    <a:gd name="connsiteX15" fmla="*/ 32304 w 63661"/>
                    <a:gd name="connsiteY15" fmla="*/ 77853 h 91492"/>
                    <a:gd name="connsiteX16" fmla="*/ 42425 w 63661"/>
                    <a:gd name="connsiteY16" fmla="*/ 72793 h 91492"/>
                    <a:gd name="connsiteX17" fmla="*/ 46629 w 63661"/>
                    <a:gd name="connsiteY17" fmla="*/ 57650 h 91492"/>
                    <a:gd name="connsiteX18" fmla="*/ 42573 w 63661"/>
                    <a:gd name="connsiteY18" fmla="*/ 41502 h 91492"/>
                    <a:gd name="connsiteX19" fmla="*/ 32193 w 63661"/>
                    <a:gd name="connsiteY19" fmla="*/ 36553 h 91492"/>
                    <a:gd name="connsiteX20" fmla="*/ 21923 w 63661"/>
                    <a:gd name="connsiteY20" fmla="*/ 41427 h 91492"/>
                    <a:gd name="connsiteX21" fmla="*/ 17756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9" y="90020"/>
                      </a:moveTo>
                      <a:lnTo>
                        <a:pt x="47782" y="90020"/>
                      </a:lnTo>
                      <a:lnTo>
                        <a:pt x="47782" y="80458"/>
                      </a:lnTo>
                      <a:cubicBezTo>
                        <a:pt x="45103" y="84178"/>
                        <a:pt x="41978" y="86932"/>
                        <a:pt x="38369" y="88755"/>
                      </a:cubicBezTo>
                      <a:cubicBezTo>
                        <a:pt x="34723" y="90578"/>
                        <a:pt x="31076" y="91508"/>
                        <a:pt x="27393" y="91508"/>
                      </a:cubicBezTo>
                      <a:cubicBezTo>
                        <a:pt x="19914" y="91508"/>
                        <a:pt x="13477" y="88457"/>
                        <a:pt x="8157" y="82430"/>
                      </a:cubicBezTo>
                      <a:cubicBezTo>
                        <a:pt x="2799" y="76402"/>
                        <a:pt x="157" y="67993"/>
                        <a:pt x="157" y="57166"/>
                      </a:cubicBezTo>
                      <a:cubicBezTo>
                        <a:pt x="157" y="46115"/>
                        <a:pt x="2725" y="37707"/>
                        <a:pt x="7934" y="31977"/>
                      </a:cubicBezTo>
                      <a:cubicBezTo>
                        <a:pt x="13143" y="26210"/>
                        <a:pt x="19691" y="23345"/>
                        <a:pt x="27653" y="23345"/>
                      </a:cubicBezTo>
                      <a:cubicBezTo>
                        <a:pt x="34946" y="23345"/>
                        <a:pt x="41234" y="26396"/>
                        <a:pt x="46554" y="32423"/>
                      </a:cubicBezTo>
                      <a:lnTo>
                        <a:pt x="46554" y="16"/>
                      </a:lnTo>
                      <a:lnTo>
                        <a:pt x="63819" y="16"/>
                      </a:lnTo>
                      <a:lnTo>
                        <a:pt x="63819" y="90020"/>
                      </a:lnTo>
                      <a:moveTo>
                        <a:pt x="17756" y="56013"/>
                      </a:moveTo>
                      <a:cubicBezTo>
                        <a:pt x="17756" y="62970"/>
                        <a:pt x="18724" y="67993"/>
                        <a:pt x="20658" y="71119"/>
                      </a:cubicBezTo>
                      <a:cubicBezTo>
                        <a:pt x="23412" y="75621"/>
                        <a:pt x="27318" y="77853"/>
                        <a:pt x="32304" y="77853"/>
                      </a:cubicBezTo>
                      <a:cubicBezTo>
                        <a:pt x="36285" y="77853"/>
                        <a:pt x="39671" y="76179"/>
                        <a:pt x="42425" y="72793"/>
                      </a:cubicBezTo>
                      <a:cubicBezTo>
                        <a:pt x="45215" y="69407"/>
                        <a:pt x="46629" y="64384"/>
                        <a:pt x="46629" y="57650"/>
                      </a:cubicBezTo>
                      <a:cubicBezTo>
                        <a:pt x="46629" y="50171"/>
                        <a:pt x="45252" y="44776"/>
                        <a:pt x="42573" y="41502"/>
                      </a:cubicBezTo>
                      <a:cubicBezTo>
                        <a:pt x="39857" y="38190"/>
                        <a:pt x="36397" y="36553"/>
                        <a:pt x="32193" y="36553"/>
                      </a:cubicBezTo>
                      <a:cubicBezTo>
                        <a:pt x="28100" y="36553"/>
                        <a:pt x="24677" y="38190"/>
                        <a:pt x="21923" y="41427"/>
                      </a:cubicBezTo>
                      <a:cubicBezTo>
                        <a:pt x="19133" y="44664"/>
                        <a:pt x="17756" y="49538"/>
                        <a:pt x="17756" y="56013"/>
                      </a:cubicBezTo>
                      <a:close/>
                    </a:path>
                  </a:pathLst>
                </a:custGeom>
                <a:solidFill>
                  <a:srgbClr val="000000"/>
                </a:solidFill>
                <a:ln w="9525" cap="flat">
                  <a:noFill/>
                  <a:prstDash val="solid"/>
                  <a:miter/>
                </a:ln>
              </p:spPr>
              <p:txBody>
                <a:bodyPr rtlCol="0" anchor="ctr"/>
                <a:lstStyle/>
                <a:p>
                  <a:endParaRPr lang="en-CA"/>
                </a:p>
              </p:txBody>
            </p:sp>
            <p:sp>
              <p:nvSpPr>
                <p:cNvPr id="299" name="Freeform: Shape 298">
                  <a:extLst>
                    <a:ext uri="{FF2B5EF4-FFF2-40B4-BE49-F238E27FC236}">
                      <a16:creationId xmlns:a16="http://schemas.microsoft.com/office/drawing/2014/main" id="{55F8D274-2BEC-4272-A44E-6E0D02437F0C}"/>
                    </a:ext>
                  </a:extLst>
                </p:cNvPr>
                <p:cNvSpPr/>
                <p:nvPr/>
              </p:nvSpPr>
              <p:spPr>
                <a:xfrm>
                  <a:off x="4013360" y="1119001"/>
                  <a:ext cx="17226" cy="90003"/>
                </a:xfrm>
                <a:custGeom>
                  <a:avLst/>
                  <a:gdLst>
                    <a:gd name="connsiteX0" fmla="*/ 165 w 17226"/>
                    <a:gd name="connsiteY0" fmla="*/ 15978 h 90003"/>
                    <a:gd name="connsiteX1" fmla="*/ 165 w 17226"/>
                    <a:gd name="connsiteY1" fmla="*/ 16 h 90003"/>
                    <a:gd name="connsiteX2" fmla="*/ 17392 w 17226"/>
                    <a:gd name="connsiteY2" fmla="*/ 16 h 90003"/>
                    <a:gd name="connsiteX3" fmla="*/ 17392 w 17226"/>
                    <a:gd name="connsiteY3" fmla="*/ 15978 h 90003"/>
                    <a:gd name="connsiteX4" fmla="*/ 165 w 17226"/>
                    <a:gd name="connsiteY4" fmla="*/ 15978 h 90003"/>
                    <a:gd name="connsiteX5" fmla="*/ 165 w 17226"/>
                    <a:gd name="connsiteY5" fmla="*/ 90020 h 90003"/>
                    <a:gd name="connsiteX6" fmla="*/ 165 w 17226"/>
                    <a:gd name="connsiteY6" fmla="*/ 24833 h 90003"/>
                    <a:gd name="connsiteX7" fmla="*/ 17392 w 17226"/>
                    <a:gd name="connsiteY7" fmla="*/ 24833 h 90003"/>
                    <a:gd name="connsiteX8" fmla="*/ 17392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65" y="15978"/>
                      </a:moveTo>
                      <a:lnTo>
                        <a:pt x="165" y="16"/>
                      </a:lnTo>
                      <a:lnTo>
                        <a:pt x="17392" y="16"/>
                      </a:lnTo>
                      <a:lnTo>
                        <a:pt x="17392" y="15978"/>
                      </a:lnTo>
                      <a:lnTo>
                        <a:pt x="165" y="15978"/>
                      </a:lnTo>
                      <a:moveTo>
                        <a:pt x="165" y="90020"/>
                      </a:moveTo>
                      <a:lnTo>
                        <a:pt x="165" y="24833"/>
                      </a:lnTo>
                      <a:lnTo>
                        <a:pt x="17392" y="24833"/>
                      </a:lnTo>
                      <a:lnTo>
                        <a:pt x="17392" y="90020"/>
                      </a:lnTo>
                      <a:close/>
                    </a:path>
                  </a:pathLst>
                </a:custGeom>
                <a:solidFill>
                  <a:srgbClr val="000000"/>
                </a:solidFill>
                <a:ln w="9525" cap="flat">
                  <a:noFill/>
                  <a:prstDash val="solid"/>
                  <a:miter/>
                </a:ln>
              </p:spPr>
              <p:txBody>
                <a:bodyPr rtlCol="0" anchor="ctr"/>
                <a:lstStyle/>
                <a:p>
                  <a:endParaRPr lang="en-CA"/>
                </a:p>
              </p:txBody>
            </p:sp>
            <p:sp>
              <p:nvSpPr>
                <p:cNvPr id="300" name="Freeform: Shape 299">
                  <a:extLst>
                    <a:ext uri="{FF2B5EF4-FFF2-40B4-BE49-F238E27FC236}">
                      <a16:creationId xmlns:a16="http://schemas.microsoft.com/office/drawing/2014/main" id="{36A7D7FC-35B2-4EF7-BDDA-4FB0D763F9A3}"/>
                    </a:ext>
                  </a:extLst>
                </p:cNvPr>
                <p:cNvSpPr/>
                <p:nvPr/>
              </p:nvSpPr>
              <p:spPr>
                <a:xfrm>
                  <a:off x="4043722" y="1142330"/>
                  <a:ext cx="61242" cy="68163"/>
                </a:xfrm>
                <a:custGeom>
                  <a:avLst/>
                  <a:gdLst>
                    <a:gd name="connsiteX0" fmla="*/ 17619 w 61242"/>
                    <a:gd name="connsiteY0" fmla="*/ 21373 h 68163"/>
                    <a:gd name="connsiteX1" fmla="*/ 1955 w 61242"/>
                    <a:gd name="connsiteY1" fmla="*/ 18545 h 68163"/>
                    <a:gd name="connsiteX2" fmla="*/ 11034 w 61242"/>
                    <a:gd name="connsiteY2" fmla="*/ 4555 h 68163"/>
                    <a:gd name="connsiteX3" fmla="*/ 30195 w 61242"/>
                    <a:gd name="connsiteY3" fmla="*/ 16 h 68163"/>
                    <a:gd name="connsiteX4" fmla="*/ 47385 w 61242"/>
                    <a:gd name="connsiteY4" fmla="*/ 2769 h 68163"/>
                    <a:gd name="connsiteX5" fmla="*/ 55347 w 61242"/>
                    <a:gd name="connsiteY5" fmla="*/ 9690 h 68163"/>
                    <a:gd name="connsiteX6" fmla="*/ 57654 w 61242"/>
                    <a:gd name="connsiteY6" fmla="*/ 25131 h 68163"/>
                    <a:gd name="connsiteX7" fmla="*/ 57468 w 61242"/>
                    <a:gd name="connsiteY7" fmla="*/ 45260 h 68163"/>
                    <a:gd name="connsiteX8" fmla="*/ 58286 w 61242"/>
                    <a:gd name="connsiteY8" fmla="*/ 57947 h 68163"/>
                    <a:gd name="connsiteX9" fmla="*/ 61412 w 61242"/>
                    <a:gd name="connsiteY9" fmla="*/ 66691 h 68163"/>
                    <a:gd name="connsiteX10" fmla="*/ 44334 w 61242"/>
                    <a:gd name="connsiteY10" fmla="*/ 66691 h 68163"/>
                    <a:gd name="connsiteX11" fmla="*/ 42660 w 61242"/>
                    <a:gd name="connsiteY11" fmla="*/ 61594 h 68163"/>
                    <a:gd name="connsiteX12" fmla="*/ 42064 w 61242"/>
                    <a:gd name="connsiteY12" fmla="*/ 59584 h 68163"/>
                    <a:gd name="connsiteX13" fmla="*/ 32614 w 61242"/>
                    <a:gd name="connsiteY13" fmla="*/ 66021 h 68163"/>
                    <a:gd name="connsiteX14" fmla="*/ 21861 w 61242"/>
                    <a:gd name="connsiteY14" fmla="*/ 68179 h 68163"/>
                    <a:gd name="connsiteX15" fmla="*/ 5973 w 61242"/>
                    <a:gd name="connsiteY15" fmla="*/ 62710 h 68163"/>
                    <a:gd name="connsiteX16" fmla="*/ 169 w 61242"/>
                    <a:gd name="connsiteY16" fmla="*/ 48906 h 68163"/>
                    <a:gd name="connsiteX17" fmla="*/ 2811 w 61242"/>
                    <a:gd name="connsiteY17" fmla="*/ 39046 h 68163"/>
                    <a:gd name="connsiteX18" fmla="*/ 10215 w 61242"/>
                    <a:gd name="connsiteY18" fmla="*/ 32386 h 68163"/>
                    <a:gd name="connsiteX19" fmla="*/ 23944 w 61242"/>
                    <a:gd name="connsiteY19" fmla="*/ 28368 h 68163"/>
                    <a:gd name="connsiteX20" fmla="*/ 40688 w 61242"/>
                    <a:gd name="connsiteY20" fmla="*/ 24163 h 68163"/>
                    <a:gd name="connsiteX21" fmla="*/ 40688 w 61242"/>
                    <a:gd name="connsiteY21" fmla="*/ 22415 h 68163"/>
                    <a:gd name="connsiteX22" fmla="*/ 38232 w 61242"/>
                    <a:gd name="connsiteY22" fmla="*/ 15345 h 68163"/>
                    <a:gd name="connsiteX23" fmla="*/ 28967 w 61242"/>
                    <a:gd name="connsiteY23" fmla="*/ 13224 h 68163"/>
                    <a:gd name="connsiteX24" fmla="*/ 21786 w 61242"/>
                    <a:gd name="connsiteY24" fmla="*/ 15048 h 68163"/>
                    <a:gd name="connsiteX25" fmla="*/ 17619 w 61242"/>
                    <a:gd name="connsiteY25" fmla="*/ 21373 h 68163"/>
                    <a:gd name="connsiteX26" fmla="*/ 40688 w 61242"/>
                    <a:gd name="connsiteY26" fmla="*/ 35363 h 68163"/>
                    <a:gd name="connsiteX27" fmla="*/ 30195 w 61242"/>
                    <a:gd name="connsiteY27" fmla="*/ 38004 h 68163"/>
                    <a:gd name="connsiteX28" fmla="*/ 20819 w 61242"/>
                    <a:gd name="connsiteY28" fmla="*/ 41018 h 68163"/>
                    <a:gd name="connsiteX29" fmla="*/ 17433 w 61242"/>
                    <a:gd name="connsiteY29" fmla="*/ 47120 h 68163"/>
                    <a:gd name="connsiteX30" fmla="*/ 20149 w 61242"/>
                    <a:gd name="connsiteY30" fmla="*/ 53371 h 68163"/>
                    <a:gd name="connsiteX31" fmla="*/ 27033 w 61242"/>
                    <a:gd name="connsiteY31" fmla="*/ 56013 h 68163"/>
                    <a:gd name="connsiteX32" fmla="*/ 35925 w 61242"/>
                    <a:gd name="connsiteY32" fmla="*/ 52924 h 68163"/>
                    <a:gd name="connsiteX33" fmla="*/ 40018 w 61242"/>
                    <a:gd name="connsiteY33" fmla="*/ 47232 h 68163"/>
                    <a:gd name="connsiteX34" fmla="*/ 4068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19" y="21373"/>
                      </a:moveTo>
                      <a:lnTo>
                        <a:pt x="1955" y="18545"/>
                      </a:lnTo>
                      <a:cubicBezTo>
                        <a:pt x="3741" y="12257"/>
                        <a:pt x="6755" y="7606"/>
                        <a:pt x="11034" y="4555"/>
                      </a:cubicBezTo>
                      <a:cubicBezTo>
                        <a:pt x="15350" y="1541"/>
                        <a:pt x="21749" y="16"/>
                        <a:pt x="30195" y="16"/>
                      </a:cubicBezTo>
                      <a:cubicBezTo>
                        <a:pt x="37897" y="16"/>
                        <a:pt x="43627" y="946"/>
                        <a:pt x="47385" y="2769"/>
                      </a:cubicBezTo>
                      <a:cubicBezTo>
                        <a:pt x="51143" y="4555"/>
                        <a:pt x="53822" y="6899"/>
                        <a:pt x="55347" y="9690"/>
                      </a:cubicBezTo>
                      <a:cubicBezTo>
                        <a:pt x="56873" y="12480"/>
                        <a:pt x="57654" y="17652"/>
                        <a:pt x="57654" y="25131"/>
                      </a:cubicBezTo>
                      <a:lnTo>
                        <a:pt x="57468" y="45260"/>
                      </a:lnTo>
                      <a:cubicBezTo>
                        <a:pt x="57468" y="50990"/>
                        <a:pt x="57728" y="55231"/>
                        <a:pt x="58286" y="57947"/>
                      </a:cubicBezTo>
                      <a:cubicBezTo>
                        <a:pt x="58845" y="60663"/>
                        <a:pt x="59886" y="63566"/>
                        <a:pt x="61412" y="66691"/>
                      </a:cubicBezTo>
                      <a:lnTo>
                        <a:pt x="44334" y="66691"/>
                      </a:lnTo>
                      <a:cubicBezTo>
                        <a:pt x="43887" y="65538"/>
                        <a:pt x="43329" y="63863"/>
                        <a:pt x="42660" y="61594"/>
                      </a:cubicBezTo>
                      <a:cubicBezTo>
                        <a:pt x="42399" y="60589"/>
                        <a:pt x="42176" y="59882"/>
                        <a:pt x="42064" y="59584"/>
                      </a:cubicBezTo>
                      <a:cubicBezTo>
                        <a:pt x="39125" y="62449"/>
                        <a:pt x="35962" y="64570"/>
                        <a:pt x="32614" y="66021"/>
                      </a:cubicBezTo>
                      <a:cubicBezTo>
                        <a:pt x="29228" y="67435"/>
                        <a:pt x="25656" y="68179"/>
                        <a:pt x="21861" y="68179"/>
                      </a:cubicBezTo>
                      <a:cubicBezTo>
                        <a:pt x="15126" y="68179"/>
                        <a:pt x="9843" y="66356"/>
                        <a:pt x="5973" y="62710"/>
                      </a:cubicBezTo>
                      <a:cubicBezTo>
                        <a:pt x="2104" y="59063"/>
                        <a:pt x="169" y="54450"/>
                        <a:pt x="169" y="48906"/>
                      </a:cubicBezTo>
                      <a:cubicBezTo>
                        <a:pt x="169" y="45185"/>
                        <a:pt x="1062" y="41911"/>
                        <a:pt x="2811" y="39046"/>
                      </a:cubicBezTo>
                      <a:cubicBezTo>
                        <a:pt x="4597" y="36144"/>
                        <a:pt x="7052" y="33949"/>
                        <a:pt x="10215" y="32386"/>
                      </a:cubicBezTo>
                      <a:cubicBezTo>
                        <a:pt x="13378" y="30861"/>
                        <a:pt x="17954" y="29521"/>
                        <a:pt x="23944" y="28368"/>
                      </a:cubicBezTo>
                      <a:cubicBezTo>
                        <a:pt x="32018" y="26879"/>
                        <a:pt x="37599" y="25466"/>
                        <a:pt x="40688" y="24163"/>
                      </a:cubicBezTo>
                      <a:lnTo>
                        <a:pt x="40688" y="22415"/>
                      </a:lnTo>
                      <a:cubicBezTo>
                        <a:pt x="40688" y="19103"/>
                        <a:pt x="39869" y="16759"/>
                        <a:pt x="38232" y="15345"/>
                      </a:cubicBezTo>
                      <a:cubicBezTo>
                        <a:pt x="36595" y="13931"/>
                        <a:pt x="33507" y="13224"/>
                        <a:pt x="28967" y="13224"/>
                      </a:cubicBezTo>
                      <a:cubicBezTo>
                        <a:pt x="25916" y="13224"/>
                        <a:pt x="23498" y="13820"/>
                        <a:pt x="21786" y="15048"/>
                      </a:cubicBezTo>
                      <a:cubicBezTo>
                        <a:pt x="20075" y="16238"/>
                        <a:pt x="18698" y="18359"/>
                        <a:pt x="17619" y="21373"/>
                      </a:cubicBezTo>
                      <a:moveTo>
                        <a:pt x="40688" y="35363"/>
                      </a:moveTo>
                      <a:cubicBezTo>
                        <a:pt x="38492" y="36107"/>
                        <a:pt x="34995" y="37000"/>
                        <a:pt x="30195" y="38004"/>
                      </a:cubicBezTo>
                      <a:cubicBezTo>
                        <a:pt x="25433" y="39046"/>
                        <a:pt x="22270" y="40051"/>
                        <a:pt x="20819" y="41018"/>
                      </a:cubicBezTo>
                      <a:cubicBezTo>
                        <a:pt x="18549" y="42618"/>
                        <a:pt x="17433" y="44664"/>
                        <a:pt x="17433" y="47120"/>
                      </a:cubicBezTo>
                      <a:cubicBezTo>
                        <a:pt x="17433" y="49539"/>
                        <a:pt x="18326" y="51622"/>
                        <a:pt x="20149" y="53371"/>
                      </a:cubicBezTo>
                      <a:cubicBezTo>
                        <a:pt x="21935" y="55120"/>
                        <a:pt x="24242" y="56013"/>
                        <a:pt x="27033" y="56013"/>
                      </a:cubicBezTo>
                      <a:cubicBezTo>
                        <a:pt x="30121" y="56013"/>
                        <a:pt x="33097" y="54971"/>
                        <a:pt x="35925" y="52924"/>
                      </a:cubicBezTo>
                      <a:cubicBezTo>
                        <a:pt x="38009" y="51399"/>
                        <a:pt x="39385" y="49464"/>
                        <a:pt x="40018" y="47232"/>
                      </a:cubicBezTo>
                      <a:cubicBezTo>
                        <a:pt x="40464" y="45743"/>
                        <a:pt x="40688" y="42953"/>
                        <a:pt x="40688" y="38823"/>
                      </a:cubicBezTo>
                      <a:close/>
                    </a:path>
                  </a:pathLst>
                </a:custGeom>
                <a:solidFill>
                  <a:srgbClr val="000000"/>
                </a:solidFill>
                <a:ln w="9525" cap="flat">
                  <a:noFill/>
                  <a:prstDash val="solid"/>
                  <a:miter/>
                </a:ln>
              </p:spPr>
              <p:txBody>
                <a:bodyPr rtlCol="0" anchor="ctr"/>
                <a:lstStyle/>
                <a:p>
                  <a:endParaRPr lang="en-CA"/>
                </a:p>
              </p:txBody>
            </p:sp>
            <p:sp>
              <p:nvSpPr>
                <p:cNvPr id="301" name="Freeform: Shape 300">
                  <a:extLst>
                    <a:ext uri="{FF2B5EF4-FFF2-40B4-BE49-F238E27FC236}">
                      <a16:creationId xmlns:a16="http://schemas.microsoft.com/office/drawing/2014/main" id="{E8DD7C5A-EADB-4BC6-AF22-F072FB4BEAEE}"/>
                    </a:ext>
                  </a:extLst>
                </p:cNvPr>
                <p:cNvSpPr/>
                <p:nvPr/>
              </p:nvSpPr>
              <p:spPr>
                <a:xfrm>
                  <a:off x="4114352" y="1142330"/>
                  <a:ext cx="63586" cy="93129"/>
                </a:xfrm>
                <a:custGeom>
                  <a:avLst/>
                  <a:gdLst>
                    <a:gd name="connsiteX0" fmla="*/ 2446 w 63586"/>
                    <a:gd name="connsiteY0" fmla="*/ 71007 h 93129"/>
                    <a:gd name="connsiteX1" fmla="*/ 22129 w 63586"/>
                    <a:gd name="connsiteY1" fmla="*/ 73388 h 93129"/>
                    <a:gd name="connsiteX2" fmla="*/ 24398 w 63586"/>
                    <a:gd name="connsiteY2" fmla="*/ 78114 h 93129"/>
                    <a:gd name="connsiteX3" fmla="*/ 32137 w 63586"/>
                    <a:gd name="connsiteY3" fmla="*/ 79937 h 93129"/>
                    <a:gd name="connsiteX4" fmla="*/ 42258 w 63586"/>
                    <a:gd name="connsiteY4" fmla="*/ 77927 h 93129"/>
                    <a:gd name="connsiteX5" fmla="*/ 45718 w 63586"/>
                    <a:gd name="connsiteY5" fmla="*/ 73574 h 93129"/>
                    <a:gd name="connsiteX6" fmla="*/ 46499 w 63586"/>
                    <a:gd name="connsiteY6" fmla="*/ 65649 h 93129"/>
                    <a:gd name="connsiteX7" fmla="*/ 46499 w 63586"/>
                    <a:gd name="connsiteY7" fmla="*/ 56124 h 93129"/>
                    <a:gd name="connsiteX8" fmla="*/ 27003 w 63586"/>
                    <a:gd name="connsiteY8" fmla="*/ 66691 h 93129"/>
                    <a:gd name="connsiteX9" fmla="*/ 6167 w 63586"/>
                    <a:gd name="connsiteY9" fmla="*/ 55566 h 93129"/>
                    <a:gd name="connsiteX10" fmla="*/ 176 w 63586"/>
                    <a:gd name="connsiteY10" fmla="*/ 33725 h 93129"/>
                    <a:gd name="connsiteX11" fmla="*/ 8064 w 63586"/>
                    <a:gd name="connsiteY11" fmla="*/ 8685 h 93129"/>
                    <a:gd name="connsiteX12" fmla="*/ 27672 w 63586"/>
                    <a:gd name="connsiteY12" fmla="*/ 16 h 93129"/>
                    <a:gd name="connsiteX13" fmla="*/ 47615 w 63586"/>
                    <a:gd name="connsiteY13" fmla="*/ 10657 h 93129"/>
                    <a:gd name="connsiteX14" fmla="*/ 47615 w 63586"/>
                    <a:gd name="connsiteY14" fmla="*/ 1504 h 93129"/>
                    <a:gd name="connsiteX15" fmla="*/ 63763 w 63586"/>
                    <a:gd name="connsiteY15" fmla="*/ 1504 h 93129"/>
                    <a:gd name="connsiteX16" fmla="*/ 63763 w 63586"/>
                    <a:gd name="connsiteY16" fmla="*/ 59994 h 93129"/>
                    <a:gd name="connsiteX17" fmla="*/ 61866 w 63586"/>
                    <a:gd name="connsiteY17" fmla="*/ 77258 h 93129"/>
                    <a:gd name="connsiteX18" fmla="*/ 56508 w 63586"/>
                    <a:gd name="connsiteY18" fmla="*/ 86225 h 93129"/>
                    <a:gd name="connsiteX19" fmla="*/ 47355 w 63586"/>
                    <a:gd name="connsiteY19" fmla="*/ 91322 h 93129"/>
                    <a:gd name="connsiteX20" fmla="*/ 32807 w 63586"/>
                    <a:gd name="connsiteY20" fmla="*/ 93145 h 93129"/>
                    <a:gd name="connsiteX21" fmla="*/ 9292 w 63586"/>
                    <a:gd name="connsiteY21" fmla="*/ 87490 h 93129"/>
                    <a:gd name="connsiteX22" fmla="*/ 2372 w 63586"/>
                    <a:gd name="connsiteY22" fmla="*/ 73091 h 93129"/>
                    <a:gd name="connsiteX23" fmla="*/ 2446 w 63586"/>
                    <a:gd name="connsiteY23" fmla="*/ 71007 h 93129"/>
                    <a:gd name="connsiteX24" fmla="*/ 17850 w 63586"/>
                    <a:gd name="connsiteY24" fmla="*/ 32758 h 93129"/>
                    <a:gd name="connsiteX25" fmla="*/ 21868 w 63586"/>
                    <a:gd name="connsiteY25" fmla="*/ 47939 h 93129"/>
                    <a:gd name="connsiteX26" fmla="*/ 31765 w 63586"/>
                    <a:gd name="connsiteY26" fmla="*/ 52738 h 93129"/>
                    <a:gd name="connsiteX27" fmla="*/ 42444 w 63586"/>
                    <a:gd name="connsiteY27" fmla="*/ 47827 h 93129"/>
                    <a:gd name="connsiteX28" fmla="*/ 46834 w 63586"/>
                    <a:gd name="connsiteY28" fmla="*/ 33167 h 93129"/>
                    <a:gd name="connsiteX29" fmla="*/ 42630 w 63586"/>
                    <a:gd name="connsiteY29" fmla="*/ 18136 h 93129"/>
                    <a:gd name="connsiteX30" fmla="*/ 32100 w 63586"/>
                    <a:gd name="connsiteY30" fmla="*/ 13224 h 93129"/>
                    <a:gd name="connsiteX31" fmla="*/ 21868 w 63586"/>
                    <a:gd name="connsiteY31" fmla="*/ 18024 h 93129"/>
                    <a:gd name="connsiteX32" fmla="*/ 17850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46" y="71007"/>
                      </a:moveTo>
                      <a:lnTo>
                        <a:pt x="22129" y="73388"/>
                      </a:lnTo>
                      <a:cubicBezTo>
                        <a:pt x="22463" y="75658"/>
                        <a:pt x="23208" y="77258"/>
                        <a:pt x="24398" y="78114"/>
                      </a:cubicBezTo>
                      <a:cubicBezTo>
                        <a:pt x="26035" y="79341"/>
                        <a:pt x="28640" y="79937"/>
                        <a:pt x="32137" y="79937"/>
                      </a:cubicBezTo>
                      <a:cubicBezTo>
                        <a:pt x="36639" y="79937"/>
                        <a:pt x="40025" y="79267"/>
                        <a:pt x="42258" y="77927"/>
                      </a:cubicBezTo>
                      <a:cubicBezTo>
                        <a:pt x="43783" y="77035"/>
                        <a:pt x="44936" y="75583"/>
                        <a:pt x="45718" y="73574"/>
                      </a:cubicBezTo>
                      <a:cubicBezTo>
                        <a:pt x="46239" y="72123"/>
                        <a:pt x="46499" y="69481"/>
                        <a:pt x="46499" y="65649"/>
                      </a:cubicBezTo>
                      <a:lnTo>
                        <a:pt x="46499" y="56124"/>
                      </a:lnTo>
                      <a:cubicBezTo>
                        <a:pt x="41365" y="63156"/>
                        <a:pt x="34853" y="66691"/>
                        <a:pt x="27003" y="66691"/>
                      </a:cubicBezTo>
                      <a:cubicBezTo>
                        <a:pt x="18222" y="66691"/>
                        <a:pt x="11301" y="62970"/>
                        <a:pt x="6167" y="55566"/>
                      </a:cubicBezTo>
                      <a:cubicBezTo>
                        <a:pt x="2148" y="49725"/>
                        <a:pt x="176" y="42432"/>
                        <a:pt x="176" y="33725"/>
                      </a:cubicBezTo>
                      <a:cubicBezTo>
                        <a:pt x="176" y="22787"/>
                        <a:pt x="2781" y="14452"/>
                        <a:pt x="8064" y="8685"/>
                      </a:cubicBezTo>
                      <a:cubicBezTo>
                        <a:pt x="13311" y="2918"/>
                        <a:pt x="19859" y="16"/>
                        <a:pt x="27672" y="16"/>
                      </a:cubicBezTo>
                      <a:cubicBezTo>
                        <a:pt x="35709" y="16"/>
                        <a:pt x="42369" y="3551"/>
                        <a:pt x="47615" y="10657"/>
                      </a:cubicBezTo>
                      <a:lnTo>
                        <a:pt x="47615" y="1504"/>
                      </a:lnTo>
                      <a:lnTo>
                        <a:pt x="63763" y="1504"/>
                      </a:lnTo>
                      <a:lnTo>
                        <a:pt x="63763" y="59994"/>
                      </a:lnTo>
                      <a:cubicBezTo>
                        <a:pt x="63763" y="67696"/>
                        <a:pt x="63131" y="73463"/>
                        <a:pt x="61866" y="77258"/>
                      </a:cubicBezTo>
                      <a:cubicBezTo>
                        <a:pt x="60601" y="81053"/>
                        <a:pt x="58815" y="84029"/>
                        <a:pt x="56508" y="86225"/>
                      </a:cubicBezTo>
                      <a:cubicBezTo>
                        <a:pt x="54238" y="88383"/>
                        <a:pt x="51150" y="90094"/>
                        <a:pt x="47355" y="91322"/>
                      </a:cubicBezTo>
                      <a:cubicBezTo>
                        <a:pt x="43523" y="92550"/>
                        <a:pt x="38686" y="93145"/>
                        <a:pt x="32807" y="93145"/>
                      </a:cubicBezTo>
                      <a:cubicBezTo>
                        <a:pt x="21756" y="93145"/>
                        <a:pt x="13943" y="91248"/>
                        <a:pt x="9292" y="87490"/>
                      </a:cubicBezTo>
                      <a:cubicBezTo>
                        <a:pt x="4678" y="83695"/>
                        <a:pt x="2372" y="78895"/>
                        <a:pt x="2372" y="73091"/>
                      </a:cubicBezTo>
                      <a:cubicBezTo>
                        <a:pt x="2372" y="72495"/>
                        <a:pt x="2409" y="71788"/>
                        <a:pt x="2446" y="71007"/>
                      </a:cubicBezTo>
                      <a:moveTo>
                        <a:pt x="17850" y="32758"/>
                      </a:moveTo>
                      <a:cubicBezTo>
                        <a:pt x="17850" y="39641"/>
                        <a:pt x="19189" y="44739"/>
                        <a:pt x="21868" y="47939"/>
                      </a:cubicBezTo>
                      <a:cubicBezTo>
                        <a:pt x="24547" y="51138"/>
                        <a:pt x="27858" y="52738"/>
                        <a:pt x="31765" y="52738"/>
                      </a:cubicBezTo>
                      <a:cubicBezTo>
                        <a:pt x="36007" y="52738"/>
                        <a:pt x="39541" y="51101"/>
                        <a:pt x="42444" y="47827"/>
                      </a:cubicBezTo>
                      <a:cubicBezTo>
                        <a:pt x="45383" y="44516"/>
                        <a:pt x="46834" y="39641"/>
                        <a:pt x="46834" y="33167"/>
                      </a:cubicBezTo>
                      <a:cubicBezTo>
                        <a:pt x="46834" y="26433"/>
                        <a:pt x="45420" y="21410"/>
                        <a:pt x="42630" y="18136"/>
                      </a:cubicBezTo>
                      <a:cubicBezTo>
                        <a:pt x="39876" y="14861"/>
                        <a:pt x="36342" y="13224"/>
                        <a:pt x="32100" y="13224"/>
                      </a:cubicBezTo>
                      <a:cubicBezTo>
                        <a:pt x="27933" y="13224"/>
                        <a:pt x="24547" y="14824"/>
                        <a:pt x="21868" y="18024"/>
                      </a:cubicBezTo>
                      <a:cubicBezTo>
                        <a:pt x="19189" y="21261"/>
                        <a:pt x="17850" y="26135"/>
                        <a:pt x="17850" y="32758"/>
                      </a:cubicBezTo>
                      <a:close/>
                    </a:path>
                  </a:pathLst>
                </a:custGeom>
                <a:solidFill>
                  <a:srgbClr val="000000"/>
                </a:solidFill>
                <a:ln w="9525" cap="flat">
                  <a:noFill/>
                  <a:prstDash val="solid"/>
                  <a:miter/>
                </a:ln>
              </p:spPr>
              <p:txBody>
                <a:bodyPr rtlCol="0" anchor="ctr"/>
                <a:lstStyle/>
                <a:p>
                  <a:endParaRPr lang="en-CA"/>
                </a:p>
              </p:txBody>
            </p:sp>
            <p:sp>
              <p:nvSpPr>
                <p:cNvPr id="302" name="Freeform: Shape 301">
                  <a:extLst>
                    <a:ext uri="{FF2B5EF4-FFF2-40B4-BE49-F238E27FC236}">
                      <a16:creationId xmlns:a16="http://schemas.microsoft.com/office/drawing/2014/main" id="{EC39DC85-493A-4147-AF21-451F78141FCA}"/>
                    </a:ext>
                  </a:extLst>
                </p:cNvPr>
                <p:cNvSpPr/>
                <p:nvPr/>
              </p:nvSpPr>
              <p:spPr>
                <a:xfrm>
                  <a:off x="4194872" y="1142330"/>
                  <a:ext cx="59419" cy="66675"/>
                </a:xfrm>
                <a:custGeom>
                  <a:avLst/>
                  <a:gdLst>
                    <a:gd name="connsiteX0" fmla="*/ 59604 w 59419"/>
                    <a:gd name="connsiteY0" fmla="*/ 66691 h 66675"/>
                    <a:gd name="connsiteX1" fmla="*/ 42377 w 59419"/>
                    <a:gd name="connsiteY1" fmla="*/ 66691 h 66675"/>
                    <a:gd name="connsiteX2" fmla="*/ 42377 w 59419"/>
                    <a:gd name="connsiteY2" fmla="*/ 33428 h 66675"/>
                    <a:gd name="connsiteX3" fmla="*/ 41261 w 59419"/>
                    <a:gd name="connsiteY3" fmla="*/ 19773 h 66675"/>
                    <a:gd name="connsiteX4" fmla="*/ 37689 w 59419"/>
                    <a:gd name="connsiteY4" fmla="*/ 14936 h 66675"/>
                    <a:gd name="connsiteX5" fmla="*/ 31699 w 59419"/>
                    <a:gd name="connsiteY5" fmla="*/ 13224 h 66675"/>
                    <a:gd name="connsiteX6" fmla="*/ 23662 w 59419"/>
                    <a:gd name="connsiteY6" fmla="*/ 15680 h 66675"/>
                    <a:gd name="connsiteX7" fmla="*/ 18751 w 59419"/>
                    <a:gd name="connsiteY7" fmla="*/ 22191 h 66675"/>
                    <a:gd name="connsiteX8" fmla="*/ 17448 w 59419"/>
                    <a:gd name="connsiteY8" fmla="*/ 37149 h 66675"/>
                    <a:gd name="connsiteX9" fmla="*/ 17448 w 59419"/>
                    <a:gd name="connsiteY9" fmla="*/ 66691 h 66675"/>
                    <a:gd name="connsiteX10" fmla="*/ 184 w 59419"/>
                    <a:gd name="connsiteY10" fmla="*/ 66691 h 66675"/>
                    <a:gd name="connsiteX11" fmla="*/ 184 w 59419"/>
                    <a:gd name="connsiteY11" fmla="*/ 1504 h 66675"/>
                    <a:gd name="connsiteX12" fmla="*/ 16221 w 59419"/>
                    <a:gd name="connsiteY12" fmla="*/ 1504 h 66675"/>
                    <a:gd name="connsiteX13" fmla="*/ 16221 w 59419"/>
                    <a:gd name="connsiteY13" fmla="*/ 11066 h 66675"/>
                    <a:gd name="connsiteX14" fmla="*/ 37689 w 59419"/>
                    <a:gd name="connsiteY14" fmla="*/ 16 h 66675"/>
                    <a:gd name="connsiteX15" fmla="*/ 48144 w 59419"/>
                    <a:gd name="connsiteY15" fmla="*/ 2062 h 66675"/>
                    <a:gd name="connsiteX16" fmla="*/ 55288 w 59419"/>
                    <a:gd name="connsiteY16" fmla="*/ 7308 h 66675"/>
                    <a:gd name="connsiteX17" fmla="*/ 58674 w 59419"/>
                    <a:gd name="connsiteY17" fmla="*/ 14564 h 66675"/>
                    <a:gd name="connsiteX18" fmla="*/ 59604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04" y="66691"/>
                      </a:moveTo>
                      <a:lnTo>
                        <a:pt x="42377" y="66691"/>
                      </a:lnTo>
                      <a:lnTo>
                        <a:pt x="42377" y="33428"/>
                      </a:lnTo>
                      <a:cubicBezTo>
                        <a:pt x="42377" y="26396"/>
                        <a:pt x="42005" y="21819"/>
                        <a:pt x="41261" y="19773"/>
                      </a:cubicBezTo>
                      <a:cubicBezTo>
                        <a:pt x="40517" y="17689"/>
                        <a:pt x="39326" y="16089"/>
                        <a:pt x="37689" y="14936"/>
                      </a:cubicBezTo>
                      <a:cubicBezTo>
                        <a:pt x="36015" y="13783"/>
                        <a:pt x="34006" y="13224"/>
                        <a:pt x="31699" y="13224"/>
                      </a:cubicBezTo>
                      <a:cubicBezTo>
                        <a:pt x="28685" y="13224"/>
                        <a:pt x="26006" y="14043"/>
                        <a:pt x="23662" y="15680"/>
                      </a:cubicBezTo>
                      <a:cubicBezTo>
                        <a:pt x="21281" y="17317"/>
                        <a:pt x="19644" y="19475"/>
                        <a:pt x="18751" y="22191"/>
                      </a:cubicBezTo>
                      <a:cubicBezTo>
                        <a:pt x="17895" y="24870"/>
                        <a:pt x="17448" y="29893"/>
                        <a:pt x="17448" y="37149"/>
                      </a:cubicBezTo>
                      <a:lnTo>
                        <a:pt x="17448" y="66691"/>
                      </a:lnTo>
                      <a:lnTo>
                        <a:pt x="184" y="66691"/>
                      </a:lnTo>
                      <a:lnTo>
                        <a:pt x="184" y="1504"/>
                      </a:lnTo>
                      <a:lnTo>
                        <a:pt x="16221" y="1504"/>
                      </a:lnTo>
                      <a:lnTo>
                        <a:pt x="16221" y="11066"/>
                      </a:lnTo>
                      <a:cubicBezTo>
                        <a:pt x="21913" y="3699"/>
                        <a:pt x="29057" y="16"/>
                        <a:pt x="37689" y="16"/>
                      </a:cubicBezTo>
                      <a:cubicBezTo>
                        <a:pt x="41522" y="16"/>
                        <a:pt x="44982" y="723"/>
                        <a:pt x="48144" y="2062"/>
                      </a:cubicBezTo>
                      <a:cubicBezTo>
                        <a:pt x="51307" y="3439"/>
                        <a:pt x="53688" y="5188"/>
                        <a:pt x="55288" y="7308"/>
                      </a:cubicBezTo>
                      <a:cubicBezTo>
                        <a:pt x="56925" y="9467"/>
                        <a:pt x="58041" y="11885"/>
                        <a:pt x="58674" y="14564"/>
                      </a:cubicBezTo>
                      <a:cubicBezTo>
                        <a:pt x="59306" y="17280"/>
                        <a:pt x="59604" y="21150"/>
                        <a:pt x="59604" y="26172"/>
                      </a:cubicBezTo>
                      <a:close/>
                    </a:path>
                  </a:pathLst>
                </a:custGeom>
                <a:solidFill>
                  <a:srgbClr val="000000"/>
                </a:solidFill>
                <a:ln w="9525" cap="flat">
                  <a:noFill/>
                  <a:prstDash val="solid"/>
                  <a:miter/>
                </a:ln>
              </p:spPr>
              <p:txBody>
                <a:bodyPr rtlCol="0" anchor="ctr"/>
                <a:lstStyle/>
                <a:p>
                  <a:endParaRPr lang="en-CA"/>
                </a:p>
              </p:txBody>
            </p:sp>
            <p:sp>
              <p:nvSpPr>
                <p:cNvPr id="303" name="Freeform: Shape 302">
                  <a:extLst>
                    <a:ext uri="{FF2B5EF4-FFF2-40B4-BE49-F238E27FC236}">
                      <a16:creationId xmlns:a16="http://schemas.microsoft.com/office/drawing/2014/main" id="{0F70B35D-3C54-407A-9F9D-A6A9A062B71C}"/>
                    </a:ext>
                  </a:extLst>
                </p:cNvPr>
                <p:cNvSpPr/>
                <p:nvPr/>
              </p:nvSpPr>
              <p:spPr>
                <a:xfrm>
                  <a:off x="4267803" y="1142330"/>
                  <a:ext cx="67307" cy="68163"/>
                </a:xfrm>
                <a:custGeom>
                  <a:avLst/>
                  <a:gdLst>
                    <a:gd name="connsiteX0" fmla="*/ 193 w 67307"/>
                    <a:gd name="connsiteY0" fmla="*/ 33167 h 68163"/>
                    <a:gd name="connsiteX1" fmla="*/ 4434 w 67307"/>
                    <a:gd name="connsiteY1" fmla="*/ 16536 h 68163"/>
                    <a:gd name="connsiteX2" fmla="*/ 16452 w 67307"/>
                    <a:gd name="connsiteY2" fmla="*/ 4258 h 68163"/>
                    <a:gd name="connsiteX3" fmla="*/ 33791 w 67307"/>
                    <a:gd name="connsiteY3" fmla="*/ 16 h 68163"/>
                    <a:gd name="connsiteX4" fmla="*/ 58049 w 67307"/>
                    <a:gd name="connsiteY4" fmla="*/ 9615 h 68163"/>
                    <a:gd name="connsiteX5" fmla="*/ 67500 w 67307"/>
                    <a:gd name="connsiteY5" fmla="*/ 33912 h 68163"/>
                    <a:gd name="connsiteX6" fmla="*/ 57938 w 67307"/>
                    <a:gd name="connsiteY6" fmla="*/ 58431 h 68163"/>
                    <a:gd name="connsiteX7" fmla="*/ 33902 w 67307"/>
                    <a:gd name="connsiteY7" fmla="*/ 68179 h 68163"/>
                    <a:gd name="connsiteX8" fmla="*/ 16824 w 67307"/>
                    <a:gd name="connsiteY8" fmla="*/ 64124 h 68163"/>
                    <a:gd name="connsiteX9" fmla="*/ 4434 w 67307"/>
                    <a:gd name="connsiteY9" fmla="*/ 52217 h 68163"/>
                    <a:gd name="connsiteX10" fmla="*/ 193 w 67307"/>
                    <a:gd name="connsiteY10" fmla="*/ 33167 h 68163"/>
                    <a:gd name="connsiteX11" fmla="*/ 17866 w 67307"/>
                    <a:gd name="connsiteY11" fmla="*/ 34098 h 68163"/>
                    <a:gd name="connsiteX12" fmla="*/ 22480 w 67307"/>
                    <a:gd name="connsiteY12" fmla="*/ 48943 h 68163"/>
                    <a:gd name="connsiteX13" fmla="*/ 33865 w 67307"/>
                    <a:gd name="connsiteY13" fmla="*/ 54115 h 68163"/>
                    <a:gd name="connsiteX14" fmla="*/ 45176 w 67307"/>
                    <a:gd name="connsiteY14" fmla="*/ 48943 h 68163"/>
                    <a:gd name="connsiteX15" fmla="*/ 49752 w 67307"/>
                    <a:gd name="connsiteY15" fmla="*/ 33986 h 68163"/>
                    <a:gd name="connsiteX16" fmla="*/ 45176 w 67307"/>
                    <a:gd name="connsiteY16" fmla="*/ 19252 h 68163"/>
                    <a:gd name="connsiteX17" fmla="*/ 33865 w 67307"/>
                    <a:gd name="connsiteY17" fmla="*/ 14080 h 68163"/>
                    <a:gd name="connsiteX18" fmla="*/ 22480 w 67307"/>
                    <a:gd name="connsiteY18" fmla="*/ 19252 h 68163"/>
                    <a:gd name="connsiteX19" fmla="*/ 1786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93" y="33167"/>
                      </a:moveTo>
                      <a:cubicBezTo>
                        <a:pt x="193" y="27438"/>
                        <a:pt x="1606" y="21894"/>
                        <a:pt x="4434" y="16536"/>
                      </a:cubicBezTo>
                      <a:cubicBezTo>
                        <a:pt x="7262" y="11178"/>
                        <a:pt x="11280" y="7085"/>
                        <a:pt x="16452" y="4258"/>
                      </a:cubicBezTo>
                      <a:cubicBezTo>
                        <a:pt x="21624" y="1430"/>
                        <a:pt x="27391" y="16"/>
                        <a:pt x="33791" y="16"/>
                      </a:cubicBezTo>
                      <a:cubicBezTo>
                        <a:pt x="43650" y="16"/>
                        <a:pt x="51724" y="3216"/>
                        <a:pt x="58049" y="9615"/>
                      </a:cubicBezTo>
                      <a:cubicBezTo>
                        <a:pt x="64337" y="16015"/>
                        <a:pt x="67500" y="24126"/>
                        <a:pt x="67500" y="33912"/>
                      </a:cubicBezTo>
                      <a:cubicBezTo>
                        <a:pt x="67500" y="43771"/>
                        <a:pt x="64300" y="51957"/>
                        <a:pt x="57938" y="58431"/>
                      </a:cubicBezTo>
                      <a:cubicBezTo>
                        <a:pt x="51575" y="64905"/>
                        <a:pt x="43576" y="68179"/>
                        <a:pt x="33902" y="68179"/>
                      </a:cubicBezTo>
                      <a:cubicBezTo>
                        <a:pt x="27949" y="68179"/>
                        <a:pt x="22219" y="66803"/>
                        <a:pt x="16824" y="64124"/>
                      </a:cubicBezTo>
                      <a:cubicBezTo>
                        <a:pt x="11392" y="61408"/>
                        <a:pt x="7262" y="57464"/>
                        <a:pt x="4434" y="52217"/>
                      </a:cubicBezTo>
                      <a:cubicBezTo>
                        <a:pt x="1606" y="47008"/>
                        <a:pt x="193" y="40646"/>
                        <a:pt x="193" y="33167"/>
                      </a:cubicBezTo>
                      <a:moveTo>
                        <a:pt x="17866" y="34098"/>
                      </a:moveTo>
                      <a:cubicBezTo>
                        <a:pt x="17866" y="40572"/>
                        <a:pt x="19429" y="45520"/>
                        <a:pt x="22480" y="48943"/>
                      </a:cubicBezTo>
                      <a:cubicBezTo>
                        <a:pt x="25568" y="52403"/>
                        <a:pt x="29326" y="54115"/>
                        <a:pt x="33865" y="54115"/>
                      </a:cubicBezTo>
                      <a:cubicBezTo>
                        <a:pt x="38330" y="54115"/>
                        <a:pt x="42125" y="52403"/>
                        <a:pt x="45176" y="48943"/>
                      </a:cubicBezTo>
                      <a:cubicBezTo>
                        <a:pt x="48227" y="45520"/>
                        <a:pt x="49752" y="40534"/>
                        <a:pt x="49752" y="33986"/>
                      </a:cubicBezTo>
                      <a:cubicBezTo>
                        <a:pt x="49752" y="27586"/>
                        <a:pt x="48227" y="22675"/>
                        <a:pt x="45176" y="19252"/>
                      </a:cubicBezTo>
                      <a:cubicBezTo>
                        <a:pt x="42125" y="15792"/>
                        <a:pt x="38330" y="14080"/>
                        <a:pt x="33865" y="14080"/>
                      </a:cubicBezTo>
                      <a:cubicBezTo>
                        <a:pt x="29326" y="14080"/>
                        <a:pt x="25568" y="15792"/>
                        <a:pt x="22480" y="19252"/>
                      </a:cubicBezTo>
                      <a:cubicBezTo>
                        <a:pt x="19429" y="22675"/>
                        <a:pt x="17866" y="27624"/>
                        <a:pt x="17866" y="34098"/>
                      </a:cubicBezTo>
                      <a:close/>
                    </a:path>
                  </a:pathLst>
                </a:custGeom>
                <a:solidFill>
                  <a:srgbClr val="000000"/>
                </a:solidFill>
                <a:ln w="9525" cap="flat">
                  <a:noFill/>
                  <a:prstDash val="solid"/>
                  <a:miter/>
                </a:ln>
              </p:spPr>
              <p:txBody>
                <a:bodyPr rtlCol="0" anchor="ctr"/>
                <a:lstStyle/>
                <a:p>
                  <a:endParaRPr lang="en-CA"/>
                </a:p>
              </p:txBody>
            </p:sp>
            <p:sp>
              <p:nvSpPr>
                <p:cNvPr id="304" name="Freeform: Shape 303">
                  <a:extLst>
                    <a:ext uri="{FF2B5EF4-FFF2-40B4-BE49-F238E27FC236}">
                      <a16:creationId xmlns:a16="http://schemas.microsoft.com/office/drawing/2014/main" id="{7CFCA69A-DCC2-43FD-A869-2FDF3B1679EB}"/>
                    </a:ext>
                  </a:extLst>
                </p:cNvPr>
                <p:cNvSpPr/>
                <p:nvPr/>
              </p:nvSpPr>
              <p:spPr>
                <a:xfrm>
                  <a:off x="4342519" y="1142330"/>
                  <a:ext cx="60907" cy="68163"/>
                </a:xfrm>
                <a:custGeom>
                  <a:avLst/>
                  <a:gdLst>
                    <a:gd name="connsiteX0" fmla="*/ 201 w 60907"/>
                    <a:gd name="connsiteY0" fmla="*/ 48087 h 68163"/>
                    <a:gd name="connsiteX1" fmla="*/ 17502 w 60907"/>
                    <a:gd name="connsiteY1" fmla="*/ 45446 h 68163"/>
                    <a:gd name="connsiteX2" fmla="*/ 22004 w 60907"/>
                    <a:gd name="connsiteY2" fmla="*/ 53110 h 68163"/>
                    <a:gd name="connsiteX3" fmla="*/ 31454 w 60907"/>
                    <a:gd name="connsiteY3" fmla="*/ 55715 h 68163"/>
                    <a:gd name="connsiteX4" fmla="*/ 41538 w 60907"/>
                    <a:gd name="connsiteY4" fmla="*/ 53259 h 68163"/>
                    <a:gd name="connsiteX5" fmla="*/ 43807 w 60907"/>
                    <a:gd name="connsiteY5" fmla="*/ 48646 h 68163"/>
                    <a:gd name="connsiteX6" fmla="*/ 42579 w 60907"/>
                    <a:gd name="connsiteY6" fmla="*/ 45371 h 68163"/>
                    <a:gd name="connsiteX7" fmla="*/ 36812 w 60907"/>
                    <a:gd name="connsiteY7" fmla="*/ 43102 h 68163"/>
                    <a:gd name="connsiteX8" fmla="*/ 10321 w 60907"/>
                    <a:gd name="connsiteY8" fmla="*/ 34693 h 68163"/>
                    <a:gd name="connsiteX9" fmla="*/ 2619 w 60907"/>
                    <a:gd name="connsiteY9" fmla="*/ 20033 h 68163"/>
                    <a:gd name="connsiteX10" fmla="*/ 9279 w 60907"/>
                    <a:gd name="connsiteY10" fmla="*/ 5783 h 68163"/>
                    <a:gd name="connsiteX11" fmla="*/ 30041 w 60907"/>
                    <a:gd name="connsiteY11" fmla="*/ 16 h 68163"/>
                    <a:gd name="connsiteX12" fmla="*/ 49946 w 60907"/>
                    <a:gd name="connsiteY12" fmla="*/ 4369 h 68163"/>
                    <a:gd name="connsiteX13" fmla="*/ 58913 w 60907"/>
                    <a:gd name="connsiteY13" fmla="*/ 17280 h 68163"/>
                    <a:gd name="connsiteX14" fmla="*/ 42617 w 60907"/>
                    <a:gd name="connsiteY14" fmla="*/ 20294 h 68163"/>
                    <a:gd name="connsiteX15" fmla="*/ 38673 w 60907"/>
                    <a:gd name="connsiteY15" fmla="*/ 14452 h 68163"/>
                    <a:gd name="connsiteX16" fmla="*/ 30338 w 60907"/>
                    <a:gd name="connsiteY16" fmla="*/ 12406 h 68163"/>
                    <a:gd name="connsiteX17" fmla="*/ 20590 w 60907"/>
                    <a:gd name="connsiteY17" fmla="*/ 14341 h 68163"/>
                    <a:gd name="connsiteX18" fmla="*/ 18618 w 60907"/>
                    <a:gd name="connsiteY18" fmla="*/ 17838 h 68163"/>
                    <a:gd name="connsiteX19" fmla="*/ 20330 w 60907"/>
                    <a:gd name="connsiteY19" fmla="*/ 20964 h 68163"/>
                    <a:gd name="connsiteX20" fmla="*/ 36477 w 60907"/>
                    <a:gd name="connsiteY20" fmla="*/ 25800 h 68163"/>
                    <a:gd name="connsiteX21" fmla="*/ 55714 w 60907"/>
                    <a:gd name="connsiteY21" fmla="*/ 33465 h 68163"/>
                    <a:gd name="connsiteX22" fmla="*/ 61108 w 60907"/>
                    <a:gd name="connsiteY22" fmla="*/ 46302 h 68163"/>
                    <a:gd name="connsiteX23" fmla="*/ 53630 w 60907"/>
                    <a:gd name="connsiteY23" fmla="*/ 61705 h 68163"/>
                    <a:gd name="connsiteX24" fmla="*/ 31454 w 60907"/>
                    <a:gd name="connsiteY24" fmla="*/ 68179 h 68163"/>
                    <a:gd name="connsiteX25" fmla="*/ 10358 w 60907"/>
                    <a:gd name="connsiteY25" fmla="*/ 62747 h 68163"/>
                    <a:gd name="connsiteX26" fmla="*/ 201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01" y="48087"/>
                      </a:moveTo>
                      <a:lnTo>
                        <a:pt x="17502" y="45446"/>
                      </a:lnTo>
                      <a:cubicBezTo>
                        <a:pt x="18246" y="48794"/>
                        <a:pt x="19734" y="51362"/>
                        <a:pt x="22004" y="53110"/>
                      </a:cubicBezTo>
                      <a:cubicBezTo>
                        <a:pt x="24236" y="54822"/>
                        <a:pt x="27399" y="55715"/>
                        <a:pt x="31454" y="55715"/>
                      </a:cubicBezTo>
                      <a:cubicBezTo>
                        <a:pt x="35919" y="55715"/>
                        <a:pt x="39268" y="54896"/>
                        <a:pt x="41538" y="53259"/>
                      </a:cubicBezTo>
                      <a:cubicBezTo>
                        <a:pt x="43026" y="52106"/>
                        <a:pt x="43807" y="50580"/>
                        <a:pt x="43807" y="48646"/>
                      </a:cubicBezTo>
                      <a:cubicBezTo>
                        <a:pt x="43807" y="47343"/>
                        <a:pt x="43398" y="46264"/>
                        <a:pt x="42579" y="45371"/>
                      </a:cubicBezTo>
                      <a:cubicBezTo>
                        <a:pt x="41724" y="44553"/>
                        <a:pt x="39789" y="43809"/>
                        <a:pt x="36812" y="43102"/>
                      </a:cubicBezTo>
                      <a:cubicBezTo>
                        <a:pt x="22897" y="40051"/>
                        <a:pt x="14079" y="37260"/>
                        <a:pt x="10321" y="34693"/>
                      </a:cubicBezTo>
                      <a:cubicBezTo>
                        <a:pt x="5186" y="31195"/>
                        <a:pt x="2619" y="26284"/>
                        <a:pt x="2619" y="20033"/>
                      </a:cubicBezTo>
                      <a:cubicBezTo>
                        <a:pt x="2619" y="14378"/>
                        <a:pt x="4814" y="9653"/>
                        <a:pt x="9279" y="5783"/>
                      </a:cubicBezTo>
                      <a:cubicBezTo>
                        <a:pt x="13744" y="1951"/>
                        <a:pt x="20664" y="16"/>
                        <a:pt x="30041" y="16"/>
                      </a:cubicBezTo>
                      <a:cubicBezTo>
                        <a:pt x="38970" y="16"/>
                        <a:pt x="45593" y="1467"/>
                        <a:pt x="49946" y="4369"/>
                      </a:cubicBezTo>
                      <a:cubicBezTo>
                        <a:pt x="54262" y="7271"/>
                        <a:pt x="57276" y="11587"/>
                        <a:pt x="58913" y="17280"/>
                      </a:cubicBezTo>
                      <a:lnTo>
                        <a:pt x="42617" y="20294"/>
                      </a:lnTo>
                      <a:cubicBezTo>
                        <a:pt x="41947" y="17727"/>
                        <a:pt x="40607" y="15792"/>
                        <a:pt x="38673" y="14452"/>
                      </a:cubicBezTo>
                      <a:cubicBezTo>
                        <a:pt x="36738" y="13113"/>
                        <a:pt x="33947" y="12406"/>
                        <a:pt x="30338" y="12406"/>
                      </a:cubicBezTo>
                      <a:cubicBezTo>
                        <a:pt x="25799" y="12406"/>
                        <a:pt x="22562" y="13038"/>
                        <a:pt x="20590" y="14341"/>
                      </a:cubicBezTo>
                      <a:cubicBezTo>
                        <a:pt x="19288" y="15234"/>
                        <a:pt x="18618" y="16387"/>
                        <a:pt x="18618" y="17838"/>
                      </a:cubicBezTo>
                      <a:cubicBezTo>
                        <a:pt x="18618" y="19066"/>
                        <a:pt x="19213" y="20108"/>
                        <a:pt x="20330" y="20964"/>
                      </a:cubicBezTo>
                      <a:cubicBezTo>
                        <a:pt x="21892" y="22117"/>
                        <a:pt x="27287" y="23717"/>
                        <a:pt x="36477" y="25800"/>
                      </a:cubicBezTo>
                      <a:cubicBezTo>
                        <a:pt x="45630" y="27884"/>
                        <a:pt x="52067" y="30451"/>
                        <a:pt x="55714" y="33465"/>
                      </a:cubicBezTo>
                      <a:cubicBezTo>
                        <a:pt x="59323" y="36553"/>
                        <a:pt x="61108" y="40832"/>
                        <a:pt x="61108" y="46302"/>
                      </a:cubicBezTo>
                      <a:cubicBezTo>
                        <a:pt x="61108" y="52292"/>
                        <a:pt x="58616" y="57426"/>
                        <a:pt x="53630" y="61705"/>
                      </a:cubicBezTo>
                      <a:cubicBezTo>
                        <a:pt x="48607" y="66021"/>
                        <a:pt x="41240" y="68179"/>
                        <a:pt x="31454" y="68179"/>
                      </a:cubicBezTo>
                      <a:cubicBezTo>
                        <a:pt x="22562" y="68179"/>
                        <a:pt x="15530" y="66356"/>
                        <a:pt x="10358" y="62747"/>
                      </a:cubicBezTo>
                      <a:cubicBezTo>
                        <a:pt x="5186" y="59175"/>
                        <a:pt x="1800" y="54264"/>
                        <a:pt x="201" y="48087"/>
                      </a:cubicBezTo>
                      <a:close/>
                    </a:path>
                  </a:pathLst>
                </a:custGeom>
                <a:solidFill>
                  <a:srgbClr val="000000"/>
                </a:solidFill>
                <a:ln w="9525" cap="flat">
                  <a:noFill/>
                  <a:prstDash val="solid"/>
                  <a:miter/>
                </a:ln>
              </p:spPr>
              <p:txBody>
                <a:bodyPr rtlCol="0" anchor="ctr"/>
                <a:lstStyle/>
                <a:p>
                  <a:endParaRPr lang="en-CA"/>
                </a:p>
              </p:txBody>
            </p:sp>
            <p:sp>
              <p:nvSpPr>
                <p:cNvPr id="305" name="Freeform: Shape 304">
                  <a:extLst>
                    <a:ext uri="{FF2B5EF4-FFF2-40B4-BE49-F238E27FC236}">
                      <a16:creationId xmlns:a16="http://schemas.microsoft.com/office/drawing/2014/main" id="{F24B429A-EE5F-459B-91F1-E59B53482396}"/>
                    </a:ext>
                  </a:extLst>
                </p:cNvPr>
                <p:cNvSpPr/>
                <p:nvPr/>
              </p:nvSpPr>
              <p:spPr>
                <a:xfrm>
                  <a:off x="4418544" y="1119001"/>
                  <a:ext cx="17226" cy="90003"/>
                </a:xfrm>
                <a:custGeom>
                  <a:avLst/>
                  <a:gdLst>
                    <a:gd name="connsiteX0" fmla="*/ 208 w 17226"/>
                    <a:gd name="connsiteY0" fmla="*/ 15978 h 90003"/>
                    <a:gd name="connsiteX1" fmla="*/ 208 w 17226"/>
                    <a:gd name="connsiteY1" fmla="*/ 16 h 90003"/>
                    <a:gd name="connsiteX2" fmla="*/ 17435 w 17226"/>
                    <a:gd name="connsiteY2" fmla="*/ 16 h 90003"/>
                    <a:gd name="connsiteX3" fmla="*/ 17435 w 17226"/>
                    <a:gd name="connsiteY3" fmla="*/ 15978 h 90003"/>
                    <a:gd name="connsiteX4" fmla="*/ 208 w 17226"/>
                    <a:gd name="connsiteY4" fmla="*/ 15978 h 90003"/>
                    <a:gd name="connsiteX5" fmla="*/ 208 w 17226"/>
                    <a:gd name="connsiteY5" fmla="*/ 90020 h 90003"/>
                    <a:gd name="connsiteX6" fmla="*/ 208 w 17226"/>
                    <a:gd name="connsiteY6" fmla="*/ 24833 h 90003"/>
                    <a:gd name="connsiteX7" fmla="*/ 17435 w 17226"/>
                    <a:gd name="connsiteY7" fmla="*/ 24833 h 90003"/>
                    <a:gd name="connsiteX8" fmla="*/ 1743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08" y="15978"/>
                      </a:moveTo>
                      <a:lnTo>
                        <a:pt x="208" y="16"/>
                      </a:lnTo>
                      <a:lnTo>
                        <a:pt x="17435" y="16"/>
                      </a:lnTo>
                      <a:lnTo>
                        <a:pt x="17435" y="15978"/>
                      </a:lnTo>
                      <a:lnTo>
                        <a:pt x="208" y="15978"/>
                      </a:lnTo>
                      <a:moveTo>
                        <a:pt x="208" y="90020"/>
                      </a:moveTo>
                      <a:lnTo>
                        <a:pt x="208" y="24833"/>
                      </a:lnTo>
                      <a:lnTo>
                        <a:pt x="17435" y="24833"/>
                      </a:lnTo>
                      <a:lnTo>
                        <a:pt x="17435" y="90020"/>
                      </a:lnTo>
                      <a:close/>
                    </a:path>
                  </a:pathLst>
                </a:custGeom>
                <a:solidFill>
                  <a:srgbClr val="000000"/>
                </a:solidFill>
                <a:ln w="9525" cap="flat">
                  <a:noFill/>
                  <a:prstDash val="solid"/>
                  <a:miter/>
                </a:ln>
              </p:spPr>
              <p:txBody>
                <a:bodyPr rtlCol="0" anchor="ctr"/>
                <a:lstStyle/>
                <a:p>
                  <a:endParaRPr lang="en-CA"/>
                </a:p>
              </p:txBody>
            </p:sp>
            <p:sp>
              <p:nvSpPr>
                <p:cNvPr id="306" name="Freeform: Shape 305">
                  <a:extLst>
                    <a:ext uri="{FF2B5EF4-FFF2-40B4-BE49-F238E27FC236}">
                      <a16:creationId xmlns:a16="http://schemas.microsoft.com/office/drawing/2014/main" id="{C9A50F93-A991-4F0E-9B1A-1202EAFECD56}"/>
                    </a:ext>
                  </a:extLst>
                </p:cNvPr>
                <p:cNvSpPr/>
                <p:nvPr/>
              </p:nvSpPr>
              <p:spPr>
                <a:xfrm>
                  <a:off x="4447380" y="1142330"/>
                  <a:ext cx="60907" cy="68163"/>
                </a:xfrm>
                <a:custGeom>
                  <a:avLst/>
                  <a:gdLst>
                    <a:gd name="connsiteX0" fmla="*/ 212 w 60907"/>
                    <a:gd name="connsiteY0" fmla="*/ 48087 h 68163"/>
                    <a:gd name="connsiteX1" fmla="*/ 17513 w 60907"/>
                    <a:gd name="connsiteY1" fmla="*/ 45446 h 68163"/>
                    <a:gd name="connsiteX2" fmla="*/ 22015 w 60907"/>
                    <a:gd name="connsiteY2" fmla="*/ 53110 h 68163"/>
                    <a:gd name="connsiteX3" fmla="*/ 31465 w 60907"/>
                    <a:gd name="connsiteY3" fmla="*/ 55715 h 68163"/>
                    <a:gd name="connsiteX4" fmla="*/ 41549 w 60907"/>
                    <a:gd name="connsiteY4" fmla="*/ 53259 h 68163"/>
                    <a:gd name="connsiteX5" fmla="*/ 43818 w 60907"/>
                    <a:gd name="connsiteY5" fmla="*/ 48646 h 68163"/>
                    <a:gd name="connsiteX6" fmla="*/ 42590 w 60907"/>
                    <a:gd name="connsiteY6" fmla="*/ 45371 h 68163"/>
                    <a:gd name="connsiteX7" fmla="*/ 36823 w 60907"/>
                    <a:gd name="connsiteY7" fmla="*/ 43102 h 68163"/>
                    <a:gd name="connsiteX8" fmla="*/ 10332 w 60907"/>
                    <a:gd name="connsiteY8" fmla="*/ 34693 h 68163"/>
                    <a:gd name="connsiteX9" fmla="*/ 2630 w 60907"/>
                    <a:gd name="connsiteY9" fmla="*/ 20033 h 68163"/>
                    <a:gd name="connsiteX10" fmla="*/ 9290 w 60907"/>
                    <a:gd name="connsiteY10" fmla="*/ 5783 h 68163"/>
                    <a:gd name="connsiteX11" fmla="*/ 30052 w 60907"/>
                    <a:gd name="connsiteY11" fmla="*/ 16 h 68163"/>
                    <a:gd name="connsiteX12" fmla="*/ 49957 w 60907"/>
                    <a:gd name="connsiteY12" fmla="*/ 4369 h 68163"/>
                    <a:gd name="connsiteX13" fmla="*/ 58924 w 60907"/>
                    <a:gd name="connsiteY13" fmla="*/ 17280 h 68163"/>
                    <a:gd name="connsiteX14" fmla="*/ 42628 w 60907"/>
                    <a:gd name="connsiteY14" fmla="*/ 20294 h 68163"/>
                    <a:gd name="connsiteX15" fmla="*/ 38684 w 60907"/>
                    <a:gd name="connsiteY15" fmla="*/ 14452 h 68163"/>
                    <a:gd name="connsiteX16" fmla="*/ 30349 w 60907"/>
                    <a:gd name="connsiteY16" fmla="*/ 12406 h 68163"/>
                    <a:gd name="connsiteX17" fmla="*/ 20601 w 60907"/>
                    <a:gd name="connsiteY17" fmla="*/ 14341 h 68163"/>
                    <a:gd name="connsiteX18" fmla="*/ 18629 w 60907"/>
                    <a:gd name="connsiteY18" fmla="*/ 17838 h 68163"/>
                    <a:gd name="connsiteX19" fmla="*/ 20341 w 60907"/>
                    <a:gd name="connsiteY19" fmla="*/ 20964 h 68163"/>
                    <a:gd name="connsiteX20" fmla="*/ 36488 w 60907"/>
                    <a:gd name="connsiteY20" fmla="*/ 25800 h 68163"/>
                    <a:gd name="connsiteX21" fmla="*/ 55725 w 60907"/>
                    <a:gd name="connsiteY21" fmla="*/ 33465 h 68163"/>
                    <a:gd name="connsiteX22" fmla="*/ 61119 w 60907"/>
                    <a:gd name="connsiteY22" fmla="*/ 46302 h 68163"/>
                    <a:gd name="connsiteX23" fmla="*/ 53641 w 60907"/>
                    <a:gd name="connsiteY23" fmla="*/ 61705 h 68163"/>
                    <a:gd name="connsiteX24" fmla="*/ 31465 w 60907"/>
                    <a:gd name="connsiteY24" fmla="*/ 68179 h 68163"/>
                    <a:gd name="connsiteX25" fmla="*/ 10369 w 60907"/>
                    <a:gd name="connsiteY25" fmla="*/ 62747 h 68163"/>
                    <a:gd name="connsiteX26" fmla="*/ 212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12" y="48087"/>
                      </a:moveTo>
                      <a:lnTo>
                        <a:pt x="17513" y="45446"/>
                      </a:lnTo>
                      <a:cubicBezTo>
                        <a:pt x="18257" y="48794"/>
                        <a:pt x="19745" y="51362"/>
                        <a:pt x="22015" y="53110"/>
                      </a:cubicBezTo>
                      <a:cubicBezTo>
                        <a:pt x="24247" y="54822"/>
                        <a:pt x="27410" y="55715"/>
                        <a:pt x="31465" y="55715"/>
                      </a:cubicBezTo>
                      <a:cubicBezTo>
                        <a:pt x="35930" y="55715"/>
                        <a:pt x="39279" y="54896"/>
                        <a:pt x="41549" y="53259"/>
                      </a:cubicBezTo>
                      <a:cubicBezTo>
                        <a:pt x="43037" y="52106"/>
                        <a:pt x="43818" y="50580"/>
                        <a:pt x="43818" y="48646"/>
                      </a:cubicBezTo>
                      <a:cubicBezTo>
                        <a:pt x="43818" y="47343"/>
                        <a:pt x="43409" y="46264"/>
                        <a:pt x="42590" y="45371"/>
                      </a:cubicBezTo>
                      <a:cubicBezTo>
                        <a:pt x="41735" y="44553"/>
                        <a:pt x="39800" y="43809"/>
                        <a:pt x="36823" y="43102"/>
                      </a:cubicBezTo>
                      <a:cubicBezTo>
                        <a:pt x="22908" y="40051"/>
                        <a:pt x="14090" y="37260"/>
                        <a:pt x="10332" y="34693"/>
                      </a:cubicBezTo>
                      <a:cubicBezTo>
                        <a:pt x="5197" y="31195"/>
                        <a:pt x="2630" y="26284"/>
                        <a:pt x="2630" y="20033"/>
                      </a:cubicBezTo>
                      <a:cubicBezTo>
                        <a:pt x="2630" y="14378"/>
                        <a:pt x="4825" y="9653"/>
                        <a:pt x="9290" y="5783"/>
                      </a:cubicBezTo>
                      <a:cubicBezTo>
                        <a:pt x="13755" y="1951"/>
                        <a:pt x="20675" y="16"/>
                        <a:pt x="30052" y="16"/>
                      </a:cubicBezTo>
                      <a:cubicBezTo>
                        <a:pt x="38981" y="16"/>
                        <a:pt x="45604" y="1467"/>
                        <a:pt x="49957" y="4369"/>
                      </a:cubicBezTo>
                      <a:cubicBezTo>
                        <a:pt x="54273" y="7271"/>
                        <a:pt x="57287" y="11587"/>
                        <a:pt x="58924" y="17280"/>
                      </a:cubicBezTo>
                      <a:lnTo>
                        <a:pt x="42628" y="20294"/>
                      </a:lnTo>
                      <a:cubicBezTo>
                        <a:pt x="41958" y="17727"/>
                        <a:pt x="40618" y="15792"/>
                        <a:pt x="38684" y="14452"/>
                      </a:cubicBezTo>
                      <a:cubicBezTo>
                        <a:pt x="36749" y="13113"/>
                        <a:pt x="33958" y="12406"/>
                        <a:pt x="30349" y="12406"/>
                      </a:cubicBezTo>
                      <a:cubicBezTo>
                        <a:pt x="25810" y="12406"/>
                        <a:pt x="22573" y="13038"/>
                        <a:pt x="20601" y="14341"/>
                      </a:cubicBezTo>
                      <a:cubicBezTo>
                        <a:pt x="19299" y="15234"/>
                        <a:pt x="18629" y="16387"/>
                        <a:pt x="18629" y="17838"/>
                      </a:cubicBezTo>
                      <a:cubicBezTo>
                        <a:pt x="18629" y="19066"/>
                        <a:pt x="19224" y="20108"/>
                        <a:pt x="20341" y="20964"/>
                      </a:cubicBezTo>
                      <a:cubicBezTo>
                        <a:pt x="21903" y="22117"/>
                        <a:pt x="27298" y="23717"/>
                        <a:pt x="36488" y="25800"/>
                      </a:cubicBezTo>
                      <a:cubicBezTo>
                        <a:pt x="45641" y="27884"/>
                        <a:pt x="52078" y="30451"/>
                        <a:pt x="55725" y="33465"/>
                      </a:cubicBezTo>
                      <a:cubicBezTo>
                        <a:pt x="59334" y="36553"/>
                        <a:pt x="61119" y="40832"/>
                        <a:pt x="61119" y="46302"/>
                      </a:cubicBezTo>
                      <a:cubicBezTo>
                        <a:pt x="61119" y="52292"/>
                        <a:pt x="58627" y="57426"/>
                        <a:pt x="53641" y="61705"/>
                      </a:cubicBezTo>
                      <a:cubicBezTo>
                        <a:pt x="48618" y="66021"/>
                        <a:pt x="41251" y="68179"/>
                        <a:pt x="31465" y="68179"/>
                      </a:cubicBezTo>
                      <a:cubicBezTo>
                        <a:pt x="22573" y="68179"/>
                        <a:pt x="15541" y="66356"/>
                        <a:pt x="10369" y="62747"/>
                      </a:cubicBezTo>
                      <a:cubicBezTo>
                        <a:pt x="5197" y="59175"/>
                        <a:pt x="1812" y="54264"/>
                        <a:pt x="212" y="48087"/>
                      </a:cubicBezTo>
                      <a:close/>
                    </a:path>
                  </a:pathLst>
                </a:custGeom>
                <a:solidFill>
                  <a:srgbClr val="000000"/>
                </a:solidFill>
                <a:ln w="9525" cap="flat">
                  <a:noFill/>
                  <a:prstDash val="solid"/>
                  <a:miter/>
                </a:ln>
              </p:spPr>
              <p:txBody>
                <a:bodyPr rtlCol="0" anchor="ctr"/>
                <a:lstStyle/>
                <a:p>
                  <a:endParaRPr lang="en-CA"/>
                </a:p>
              </p:txBody>
            </p:sp>
            <p:sp>
              <p:nvSpPr>
                <p:cNvPr id="307" name="Freeform: Shape 306">
                  <a:extLst>
                    <a:ext uri="{FF2B5EF4-FFF2-40B4-BE49-F238E27FC236}">
                      <a16:creationId xmlns:a16="http://schemas.microsoft.com/office/drawing/2014/main" id="{53F2424C-F72D-4D4A-8AF8-CAFF00078E09}"/>
                    </a:ext>
                  </a:extLst>
                </p:cNvPr>
                <p:cNvSpPr/>
                <p:nvPr/>
              </p:nvSpPr>
              <p:spPr>
                <a:xfrm>
                  <a:off x="4554315" y="1142330"/>
                  <a:ext cx="67307" cy="68163"/>
                </a:xfrm>
                <a:custGeom>
                  <a:avLst/>
                  <a:gdLst>
                    <a:gd name="connsiteX0" fmla="*/ 223 w 67307"/>
                    <a:gd name="connsiteY0" fmla="*/ 33167 h 68163"/>
                    <a:gd name="connsiteX1" fmla="*/ 4464 w 67307"/>
                    <a:gd name="connsiteY1" fmla="*/ 16536 h 68163"/>
                    <a:gd name="connsiteX2" fmla="*/ 16482 w 67307"/>
                    <a:gd name="connsiteY2" fmla="*/ 4258 h 68163"/>
                    <a:gd name="connsiteX3" fmla="*/ 33821 w 67307"/>
                    <a:gd name="connsiteY3" fmla="*/ 16 h 68163"/>
                    <a:gd name="connsiteX4" fmla="*/ 58080 w 67307"/>
                    <a:gd name="connsiteY4" fmla="*/ 9615 h 68163"/>
                    <a:gd name="connsiteX5" fmla="*/ 67530 w 67307"/>
                    <a:gd name="connsiteY5" fmla="*/ 33912 h 68163"/>
                    <a:gd name="connsiteX6" fmla="*/ 57968 w 67307"/>
                    <a:gd name="connsiteY6" fmla="*/ 58431 h 68163"/>
                    <a:gd name="connsiteX7" fmla="*/ 33932 w 67307"/>
                    <a:gd name="connsiteY7" fmla="*/ 68179 h 68163"/>
                    <a:gd name="connsiteX8" fmla="*/ 16854 w 67307"/>
                    <a:gd name="connsiteY8" fmla="*/ 64124 h 68163"/>
                    <a:gd name="connsiteX9" fmla="*/ 4464 w 67307"/>
                    <a:gd name="connsiteY9" fmla="*/ 52217 h 68163"/>
                    <a:gd name="connsiteX10" fmla="*/ 223 w 67307"/>
                    <a:gd name="connsiteY10" fmla="*/ 33167 h 68163"/>
                    <a:gd name="connsiteX11" fmla="*/ 17896 w 67307"/>
                    <a:gd name="connsiteY11" fmla="*/ 34098 h 68163"/>
                    <a:gd name="connsiteX12" fmla="*/ 22510 w 67307"/>
                    <a:gd name="connsiteY12" fmla="*/ 48943 h 68163"/>
                    <a:gd name="connsiteX13" fmla="*/ 33895 w 67307"/>
                    <a:gd name="connsiteY13" fmla="*/ 54115 h 68163"/>
                    <a:gd name="connsiteX14" fmla="*/ 45206 w 67307"/>
                    <a:gd name="connsiteY14" fmla="*/ 48943 h 68163"/>
                    <a:gd name="connsiteX15" fmla="*/ 49782 w 67307"/>
                    <a:gd name="connsiteY15" fmla="*/ 33986 h 68163"/>
                    <a:gd name="connsiteX16" fmla="*/ 45206 w 67307"/>
                    <a:gd name="connsiteY16" fmla="*/ 19252 h 68163"/>
                    <a:gd name="connsiteX17" fmla="*/ 33895 w 67307"/>
                    <a:gd name="connsiteY17" fmla="*/ 14080 h 68163"/>
                    <a:gd name="connsiteX18" fmla="*/ 22510 w 67307"/>
                    <a:gd name="connsiteY18" fmla="*/ 19252 h 68163"/>
                    <a:gd name="connsiteX19" fmla="*/ 1789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23" y="33167"/>
                      </a:moveTo>
                      <a:cubicBezTo>
                        <a:pt x="223" y="27438"/>
                        <a:pt x="1636" y="21894"/>
                        <a:pt x="4464" y="16536"/>
                      </a:cubicBezTo>
                      <a:cubicBezTo>
                        <a:pt x="7292" y="11178"/>
                        <a:pt x="11310" y="7085"/>
                        <a:pt x="16482" y="4258"/>
                      </a:cubicBezTo>
                      <a:cubicBezTo>
                        <a:pt x="21654" y="1430"/>
                        <a:pt x="27421" y="16"/>
                        <a:pt x="33821" y="16"/>
                      </a:cubicBezTo>
                      <a:cubicBezTo>
                        <a:pt x="43680" y="16"/>
                        <a:pt x="51754" y="3216"/>
                        <a:pt x="58080" y="9615"/>
                      </a:cubicBezTo>
                      <a:cubicBezTo>
                        <a:pt x="64368" y="16015"/>
                        <a:pt x="67530" y="24126"/>
                        <a:pt x="67530" y="33912"/>
                      </a:cubicBezTo>
                      <a:cubicBezTo>
                        <a:pt x="67530" y="43771"/>
                        <a:pt x="64330" y="51957"/>
                        <a:pt x="57968" y="58431"/>
                      </a:cubicBezTo>
                      <a:cubicBezTo>
                        <a:pt x="51606" y="64905"/>
                        <a:pt x="43606" y="68179"/>
                        <a:pt x="33932" y="68179"/>
                      </a:cubicBezTo>
                      <a:cubicBezTo>
                        <a:pt x="27979" y="68179"/>
                        <a:pt x="22249" y="66803"/>
                        <a:pt x="16854" y="64124"/>
                      </a:cubicBezTo>
                      <a:cubicBezTo>
                        <a:pt x="11422" y="61408"/>
                        <a:pt x="7292" y="57464"/>
                        <a:pt x="4464" y="52217"/>
                      </a:cubicBezTo>
                      <a:cubicBezTo>
                        <a:pt x="1636" y="47008"/>
                        <a:pt x="223" y="40646"/>
                        <a:pt x="223" y="33167"/>
                      </a:cubicBezTo>
                      <a:moveTo>
                        <a:pt x="17896" y="34098"/>
                      </a:moveTo>
                      <a:cubicBezTo>
                        <a:pt x="17896" y="40572"/>
                        <a:pt x="19459" y="45520"/>
                        <a:pt x="22510" y="48943"/>
                      </a:cubicBezTo>
                      <a:cubicBezTo>
                        <a:pt x="25598" y="52403"/>
                        <a:pt x="29356" y="54115"/>
                        <a:pt x="33895" y="54115"/>
                      </a:cubicBezTo>
                      <a:cubicBezTo>
                        <a:pt x="38360" y="54115"/>
                        <a:pt x="42155" y="52403"/>
                        <a:pt x="45206" y="48943"/>
                      </a:cubicBezTo>
                      <a:cubicBezTo>
                        <a:pt x="48257" y="45520"/>
                        <a:pt x="49782" y="40534"/>
                        <a:pt x="49782" y="33986"/>
                      </a:cubicBezTo>
                      <a:cubicBezTo>
                        <a:pt x="49782" y="27586"/>
                        <a:pt x="48257" y="22675"/>
                        <a:pt x="45206" y="19252"/>
                      </a:cubicBezTo>
                      <a:cubicBezTo>
                        <a:pt x="42155" y="15792"/>
                        <a:pt x="38360" y="14080"/>
                        <a:pt x="33895" y="14080"/>
                      </a:cubicBezTo>
                      <a:cubicBezTo>
                        <a:pt x="29356" y="14080"/>
                        <a:pt x="25598" y="15792"/>
                        <a:pt x="22510" y="19252"/>
                      </a:cubicBezTo>
                      <a:cubicBezTo>
                        <a:pt x="19459" y="22675"/>
                        <a:pt x="17896" y="27624"/>
                        <a:pt x="17896" y="34098"/>
                      </a:cubicBezTo>
                      <a:close/>
                    </a:path>
                  </a:pathLst>
                </a:custGeom>
                <a:solidFill>
                  <a:srgbClr val="000000"/>
                </a:solidFill>
                <a:ln w="9525" cap="flat">
                  <a:noFill/>
                  <a:prstDash val="solid"/>
                  <a:miter/>
                </a:ln>
              </p:spPr>
              <p:txBody>
                <a:bodyPr rtlCol="0" anchor="ctr"/>
                <a:lstStyle/>
                <a:p>
                  <a:endParaRPr lang="en-CA"/>
                </a:p>
              </p:txBody>
            </p:sp>
            <p:sp>
              <p:nvSpPr>
                <p:cNvPr id="308" name="Freeform: Shape 307">
                  <a:extLst>
                    <a:ext uri="{FF2B5EF4-FFF2-40B4-BE49-F238E27FC236}">
                      <a16:creationId xmlns:a16="http://schemas.microsoft.com/office/drawing/2014/main" id="{F4CA36B3-3120-48D1-AB87-46AC3F0A1DB8}"/>
                    </a:ext>
                  </a:extLst>
                </p:cNvPr>
                <p:cNvSpPr/>
                <p:nvPr/>
              </p:nvSpPr>
              <p:spPr>
                <a:xfrm>
                  <a:off x="4627580" y="1117476"/>
                  <a:ext cx="44053" cy="91529"/>
                </a:xfrm>
                <a:custGeom>
                  <a:avLst/>
                  <a:gdLst>
                    <a:gd name="connsiteX0" fmla="*/ 231 w 44053"/>
                    <a:gd name="connsiteY0" fmla="*/ 26359 h 91529"/>
                    <a:gd name="connsiteX1" fmla="*/ 9793 w 44053"/>
                    <a:gd name="connsiteY1" fmla="*/ 26359 h 91529"/>
                    <a:gd name="connsiteX2" fmla="*/ 9793 w 44053"/>
                    <a:gd name="connsiteY2" fmla="*/ 21447 h 91529"/>
                    <a:gd name="connsiteX3" fmla="*/ 11542 w 44053"/>
                    <a:gd name="connsiteY3" fmla="*/ 9169 h 91529"/>
                    <a:gd name="connsiteX4" fmla="*/ 17978 w 44053"/>
                    <a:gd name="connsiteY4" fmla="*/ 2546 h 91529"/>
                    <a:gd name="connsiteX5" fmla="*/ 29885 w 44053"/>
                    <a:gd name="connsiteY5" fmla="*/ 16 h 91529"/>
                    <a:gd name="connsiteX6" fmla="*/ 44284 w 44053"/>
                    <a:gd name="connsiteY6" fmla="*/ 2211 h 91529"/>
                    <a:gd name="connsiteX7" fmla="*/ 41977 w 44053"/>
                    <a:gd name="connsiteY7" fmla="*/ 14266 h 91529"/>
                    <a:gd name="connsiteX8" fmla="*/ 34052 w 44053"/>
                    <a:gd name="connsiteY8" fmla="*/ 13262 h 91529"/>
                    <a:gd name="connsiteX9" fmla="*/ 28657 w 44053"/>
                    <a:gd name="connsiteY9" fmla="*/ 15010 h 91529"/>
                    <a:gd name="connsiteX10" fmla="*/ 27057 w 44053"/>
                    <a:gd name="connsiteY10" fmla="*/ 21745 h 91529"/>
                    <a:gd name="connsiteX11" fmla="*/ 27057 w 44053"/>
                    <a:gd name="connsiteY11" fmla="*/ 26359 h 91529"/>
                    <a:gd name="connsiteX12" fmla="*/ 39931 w 44053"/>
                    <a:gd name="connsiteY12" fmla="*/ 26359 h 91529"/>
                    <a:gd name="connsiteX13" fmla="*/ 39931 w 44053"/>
                    <a:gd name="connsiteY13" fmla="*/ 39902 h 91529"/>
                    <a:gd name="connsiteX14" fmla="*/ 27057 w 44053"/>
                    <a:gd name="connsiteY14" fmla="*/ 39902 h 91529"/>
                    <a:gd name="connsiteX15" fmla="*/ 27057 w 44053"/>
                    <a:gd name="connsiteY15" fmla="*/ 91545 h 91529"/>
                    <a:gd name="connsiteX16" fmla="*/ 9793 w 44053"/>
                    <a:gd name="connsiteY16" fmla="*/ 91545 h 91529"/>
                    <a:gd name="connsiteX17" fmla="*/ 9793 w 44053"/>
                    <a:gd name="connsiteY17" fmla="*/ 39902 h 91529"/>
                    <a:gd name="connsiteX18" fmla="*/ 231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231" y="26359"/>
                      </a:moveTo>
                      <a:lnTo>
                        <a:pt x="9793" y="26359"/>
                      </a:lnTo>
                      <a:lnTo>
                        <a:pt x="9793" y="21447"/>
                      </a:lnTo>
                      <a:cubicBezTo>
                        <a:pt x="9793" y="15941"/>
                        <a:pt x="10388" y="11848"/>
                        <a:pt x="11542" y="9169"/>
                      </a:cubicBezTo>
                      <a:cubicBezTo>
                        <a:pt x="12695" y="6453"/>
                        <a:pt x="14853" y="4258"/>
                        <a:pt x="17978" y="2546"/>
                      </a:cubicBezTo>
                      <a:cubicBezTo>
                        <a:pt x="21104" y="872"/>
                        <a:pt x="25085" y="16"/>
                        <a:pt x="29885" y="16"/>
                      </a:cubicBezTo>
                      <a:cubicBezTo>
                        <a:pt x="34796" y="16"/>
                        <a:pt x="39596" y="760"/>
                        <a:pt x="44284" y="2211"/>
                      </a:cubicBezTo>
                      <a:lnTo>
                        <a:pt x="41977" y="14266"/>
                      </a:lnTo>
                      <a:cubicBezTo>
                        <a:pt x="39224" y="13597"/>
                        <a:pt x="36582" y="13262"/>
                        <a:pt x="34052" y="13262"/>
                      </a:cubicBezTo>
                      <a:cubicBezTo>
                        <a:pt x="31559" y="13262"/>
                        <a:pt x="29773" y="13857"/>
                        <a:pt x="28657" y="15010"/>
                      </a:cubicBezTo>
                      <a:cubicBezTo>
                        <a:pt x="27578" y="16201"/>
                        <a:pt x="27057" y="18433"/>
                        <a:pt x="27057" y="21745"/>
                      </a:cubicBezTo>
                      <a:lnTo>
                        <a:pt x="27057" y="26359"/>
                      </a:lnTo>
                      <a:lnTo>
                        <a:pt x="39931" y="26359"/>
                      </a:lnTo>
                      <a:lnTo>
                        <a:pt x="39931" y="39902"/>
                      </a:lnTo>
                      <a:lnTo>
                        <a:pt x="27057" y="39902"/>
                      </a:lnTo>
                      <a:lnTo>
                        <a:pt x="27057" y="91545"/>
                      </a:lnTo>
                      <a:lnTo>
                        <a:pt x="9793" y="91545"/>
                      </a:lnTo>
                      <a:lnTo>
                        <a:pt x="9793" y="39902"/>
                      </a:lnTo>
                      <a:lnTo>
                        <a:pt x="231" y="39902"/>
                      </a:lnTo>
                      <a:close/>
                    </a:path>
                  </a:pathLst>
                </a:custGeom>
                <a:solidFill>
                  <a:srgbClr val="000000"/>
                </a:solidFill>
                <a:ln w="9525" cap="flat">
                  <a:noFill/>
                  <a:prstDash val="solid"/>
                  <a:miter/>
                </a:ln>
              </p:spPr>
              <p:txBody>
                <a:bodyPr rtlCol="0" anchor="ctr"/>
                <a:lstStyle/>
                <a:p>
                  <a:endParaRPr lang="en-CA"/>
                </a:p>
              </p:txBody>
            </p:sp>
            <p:sp>
              <p:nvSpPr>
                <p:cNvPr id="309" name="Freeform: Shape 308">
                  <a:extLst>
                    <a:ext uri="{FF2B5EF4-FFF2-40B4-BE49-F238E27FC236}">
                      <a16:creationId xmlns:a16="http://schemas.microsoft.com/office/drawing/2014/main" id="{67476E29-50A5-4DF8-8455-21E1F7C3F159}"/>
                    </a:ext>
                  </a:extLst>
                </p:cNvPr>
                <p:cNvSpPr/>
                <p:nvPr/>
              </p:nvSpPr>
              <p:spPr>
                <a:xfrm>
                  <a:off x="4702892" y="1119001"/>
                  <a:ext cx="90301" cy="90003"/>
                </a:xfrm>
                <a:custGeom>
                  <a:avLst/>
                  <a:gdLst>
                    <a:gd name="connsiteX0" fmla="*/ 90540 w 90301"/>
                    <a:gd name="connsiteY0" fmla="*/ 90020 h 90003"/>
                    <a:gd name="connsiteX1" fmla="*/ 70783 w 90301"/>
                    <a:gd name="connsiteY1" fmla="*/ 90020 h 90003"/>
                    <a:gd name="connsiteX2" fmla="*/ 62933 w 90301"/>
                    <a:gd name="connsiteY2" fmla="*/ 69593 h 90003"/>
                    <a:gd name="connsiteX3" fmla="*/ 26953 w 90301"/>
                    <a:gd name="connsiteY3" fmla="*/ 69593 h 90003"/>
                    <a:gd name="connsiteX4" fmla="*/ 19512 w 90301"/>
                    <a:gd name="connsiteY4" fmla="*/ 90020 h 90003"/>
                    <a:gd name="connsiteX5" fmla="*/ 239 w 90301"/>
                    <a:gd name="connsiteY5" fmla="*/ 90020 h 90003"/>
                    <a:gd name="connsiteX6" fmla="*/ 35288 w 90301"/>
                    <a:gd name="connsiteY6" fmla="*/ 16 h 90003"/>
                    <a:gd name="connsiteX7" fmla="*/ 54524 w 90301"/>
                    <a:gd name="connsiteY7" fmla="*/ 16 h 90003"/>
                    <a:gd name="connsiteX8" fmla="*/ 90540 w 90301"/>
                    <a:gd name="connsiteY8" fmla="*/ 90020 h 90003"/>
                    <a:gd name="connsiteX9" fmla="*/ 57091 w 90301"/>
                    <a:gd name="connsiteY9" fmla="*/ 54413 h 90003"/>
                    <a:gd name="connsiteX10" fmla="*/ 44701 w 90301"/>
                    <a:gd name="connsiteY10" fmla="*/ 21001 h 90003"/>
                    <a:gd name="connsiteX11" fmla="*/ 32534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540" y="90020"/>
                      </a:moveTo>
                      <a:lnTo>
                        <a:pt x="70783" y="90020"/>
                      </a:lnTo>
                      <a:lnTo>
                        <a:pt x="62933" y="69593"/>
                      </a:lnTo>
                      <a:lnTo>
                        <a:pt x="26953" y="69593"/>
                      </a:lnTo>
                      <a:lnTo>
                        <a:pt x="19512" y="90020"/>
                      </a:lnTo>
                      <a:lnTo>
                        <a:pt x="239" y="90020"/>
                      </a:lnTo>
                      <a:lnTo>
                        <a:pt x="35288" y="16"/>
                      </a:lnTo>
                      <a:lnTo>
                        <a:pt x="54524" y="16"/>
                      </a:lnTo>
                      <a:lnTo>
                        <a:pt x="90540" y="90020"/>
                      </a:lnTo>
                      <a:moveTo>
                        <a:pt x="57091" y="54413"/>
                      </a:moveTo>
                      <a:lnTo>
                        <a:pt x="44701" y="21001"/>
                      </a:lnTo>
                      <a:lnTo>
                        <a:pt x="32534" y="54413"/>
                      </a:lnTo>
                      <a:close/>
                    </a:path>
                  </a:pathLst>
                </a:custGeom>
                <a:solidFill>
                  <a:srgbClr val="000000"/>
                </a:solidFill>
                <a:ln w="9525" cap="flat">
                  <a:noFill/>
                  <a:prstDash val="solid"/>
                  <a:miter/>
                </a:ln>
              </p:spPr>
              <p:txBody>
                <a:bodyPr rtlCol="0" anchor="ctr"/>
                <a:lstStyle/>
                <a:p>
                  <a:endParaRPr lang="en-CA"/>
                </a:p>
              </p:txBody>
            </p:sp>
            <p:sp>
              <p:nvSpPr>
                <p:cNvPr id="310" name="Freeform: Shape 309">
                  <a:extLst>
                    <a:ext uri="{FF2B5EF4-FFF2-40B4-BE49-F238E27FC236}">
                      <a16:creationId xmlns:a16="http://schemas.microsoft.com/office/drawing/2014/main" id="{91526556-BA13-4B5B-AF3B-10A5AD74674A}"/>
                    </a:ext>
                  </a:extLst>
                </p:cNvPr>
                <p:cNvSpPr/>
                <p:nvPr/>
              </p:nvSpPr>
              <p:spPr>
                <a:xfrm>
                  <a:off x="4802772" y="1119001"/>
                  <a:ext cx="75455" cy="90003"/>
                </a:xfrm>
                <a:custGeom>
                  <a:avLst/>
                  <a:gdLst>
                    <a:gd name="connsiteX0" fmla="*/ 248 w 75455"/>
                    <a:gd name="connsiteY0" fmla="*/ 16 h 90003"/>
                    <a:gd name="connsiteX1" fmla="*/ 33474 w 75455"/>
                    <a:gd name="connsiteY1" fmla="*/ 16 h 90003"/>
                    <a:gd name="connsiteX2" fmla="*/ 50589 w 75455"/>
                    <a:gd name="connsiteY2" fmla="*/ 1727 h 90003"/>
                    <a:gd name="connsiteX3" fmla="*/ 64170 w 75455"/>
                    <a:gd name="connsiteY3" fmla="*/ 10025 h 90003"/>
                    <a:gd name="connsiteX4" fmla="*/ 72765 w 75455"/>
                    <a:gd name="connsiteY4" fmla="*/ 24610 h 90003"/>
                    <a:gd name="connsiteX5" fmla="*/ 75704 w 75455"/>
                    <a:gd name="connsiteY5" fmla="*/ 45892 h 90003"/>
                    <a:gd name="connsiteX6" fmla="*/ 72951 w 75455"/>
                    <a:gd name="connsiteY6" fmla="*/ 65017 h 90003"/>
                    <a:gd name="connsiteX7" fmla="*/ 63314 w 75455"/>
                    <a:gd name="connsiteY7" fmla="*/ 80941 h 90003"/>
                    <a:gd name="connsiteX8" fmla="*/ 50552 w 75455"/>
                    <a:gd name="connsiteY8" fmla="*/ 88122 h 90003"/>
                    <a:gd name="connsiteX9" fmla="*/ 34442 w 75455"/>
                    <a:gd name="connsiteY9" fmla="*/ 90020 h 90003"/>
                    <a:gd name="connsiteX10" fmla="*/ 248 w 75455"/>
                    <a:gd name="connsiteY10" fmla="*/ 90020 h 90003"/>
                    <a:gd name="connsiteX11" fmla="*/ 248 w 75455"/>
                    <a:gd name="connsiteY11" fmla="*/ 16 h 90003"/>
                    <a:gd name="connsiteX12" fmla="*/ 18443 w 75455"/>
                    <a:gd name="connsiteY12" fmla="*/ 15234 h 90003"/>
                    <a:gd name="connsiteX13" fmla="*/ 18443 w 75455"/>
                    <a:gd name="connsiteY13" fmla="*/ 74839 h 90003"/>
                    <a:gd name="connsiteX14" fmla="*/ 31986 w 75455"/>
                    <a:gd name="connsiteY14" fmla="*/ 74839 h 90003"/>
                    <a:gd name="connsiteX15" fmla="*/ 42999 w 75455"/>
                    <a:gd name="connsiteY15" fmla="*/ 73984 h 90003"/>
                    <a:gd name="connsiteX16" fmla="*/ 50329 w 75455"/>
                    <a:gd name="connsiteY16" fmla="*/ 70263 h 90003"/>
                    <a:gd name="connsiteX17" fmla="*/ 55091 w 75455"/>
                    <a:gd name="connsiteY17" fmla="*/ 61556 h 90003"/>
                    <a:gd name="connsiteX18" fmla="*/ 56915 w 75455"/>
                    <a:gd name="connsiteY18" fmla="*/ 45074 h 90003"/>
                    <a:gd name="connsiteX19" fmla="*/ 55091 w 75455"/>
                    <a:gd name="connsiteY19" fmla="*/ 29075 h 90003"/>
                    <a:gd name="connsiteX20" fmla="*/ 49920 w 75455"/>
                    <a:gd name="connsiteY20" fmla="*/ 20331 h 90003"/>
                    <a:gd name="connsiteX21" fmla="*/ 41511 w 75455"/>
                    <a:gd name="connsiteY21" fmla="*/ 16089 h 90003"/>
                    <a:gd name="connsiteX22" fmla="*/ 2659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48" y="16"/>
                      </a:moveTo>
                      <a:lnTo>
                        <a:pt x="33474" y="16"/>
                      </a:lnTo>
                      <a:cubicBezTo>
                        <a:pt x="40953" y="16"/>
                        <a:pt x="46683" y="611"/>
                        <a:pt x="50589" y="1727"/>
                      </a:cubicBezTo>
                      <a:cubicBezTo>
                        <a:pt x="55873" y="3290"/>
                        <a:pt x="60412" y="6043"/>
                        <a:pt x="64170" y="10025"/>
                      </a:cubicBezTo>
                      <a:cubicBezTo>
                        <a:pt x="67928" y="14006"/>
                        <a:pt x="70793" y="18843"/>
                        <a:pt x="72765" y="24610"/>
                      </a:cubicBezTo>
                      <a:cubicBezTo>
                        <a:pt x="74737" y="30340"/>
                        <a:pt x="75704" y="37446"/>
                        <a:pt x="75704" y="45892"/>
                      </a:cubicBezTo>
                      <a:cubicBezTo>
                        <a:pt x="75704" y="53296"/>
                        <a:pt x="74774" y="59659"/>
                        <a:pt x="72951" y="65017"/>
                      </a:cubicBezTo>
                      <a:cubicBezTo>
                        <a:pt x="70681" y="71565"/>
                        <a:pt x="67481" y="76886"/>
                        <a:pt x="63314" y="80941"/>
                      </a:cubicBezTo>
                      <a:cubicBezTo>
                        <a:pt x="60152" y="83992"/>
                        <a:pt x="55910" y="86411"/>
                        <a:pt x="50552" y="88122"/>
                      </a:cubicBezTo>
                      <a:cubicBezTo>
                        <a:pt x="46534" y="89387"/>
                        <a:pt x="41176" y="90020"/>
                        <a:pt x="34442" y="90020"/>
                      </a:cubicBezTo>
                      <a:lnTo>
                        <a:pt x="248" y="90020"/>
                      </a:lnTo>
                      <a:lnTo>
                        <a:pt x="248" y="16"/>
                      </a:lnTo>
                      <a:moveTo>
                        <a:pt x="18443" y="15234"/>
                      </a:moveTo>
                      <a:lnTo>
                        <a:pt x="18443" y="74839"/>
                      </a:lnTo>
                      <a:lnTo>
                        <a:pt x="31986" y="74839"/>
                      </a:lnTo>
                      <a:cubicBezTo>
                        <a:pt x="37083" y="74839"/>
                        <a:pt x="40729" y="74579"/>
                        <a:pt x="42999" y="73984"/>
                      </a:cubicBezTo>
                      <a:cubicBezTo>
                        <a:pt x="45939" y="73277"/>
                        <a:pt x="48394" y="72012"/>
                        <a:pt x="50329" y="70263"/>
                      </a:cubicBezTo>
                      <a:cubicBezTo>
                        <a:pt x="52264" y="68477"/>
                        <a:pt x="53864" y="65612"/>
                        <a:pt x="55091" y="61556"/>
                      </a:cubicBezTo>
                      <a:cubicBezTo>
                        <a:pt x="56319" y="57538"/>
                        <a:pt x="56915" y="52031"/>
                        <a:pt x="56915" y="45074"/>
                      </a:cubicBezTo>
                      <a:cubicBezTo>
                        <a:pt x="56915" y="38116"/>
                        <a:pt x="56319" y="32795"/>
                        <a:pt x="55091" y="29075"/>
                      </a:cubicBezTo>
                      <a:cubicBezTo>
                        <a:pt x="53864" y="25317"/>
                        <a:pt x="52115" y="22415"/>
                        <a:pt x="49920" y="20331"/>
                      </a:cubicBezTo>
                      <a:cubicBezTo>
                        <a:pt x="47724" y="18247"/>
                        <a:pt x="44897" y="16834"/>
                        <a:pt x="41511" y="16089"/>
                      </a:cubicBezTo>
                      <a:cubicBezTo>
                        <a:pt x="38981" y="15531"/>
                        <a:pt x="33995" y="15234"/>
                        <a:pt x="26591" y="15234"/>
                      </a:cubicBezTo>
                      <a:close/>
                    </a:path>
                  </a:pathLst>
                </a:custGeom>
                <a:solidFill>
                  <a:srgbClr val="000000"/>
                </a:solidFill>
                <a:ln w="9525" cap="flat">
                  <a:noFill/>
                  <a:prstDash val="solid"/>
                  <a:miter/>
                </a:ln>
              </p:spPr>
              <p:txBody>
                <a:bodyPr rtlCol="0" anchor="ctr"/>
                <a:lstStyle/>
                <a:p>
                  <a:endParaRPr lang="en-CA"/>
                </a:p>
              </p:txBody>
            </p:sp>
            <p:sp>
              <p:nvSpPr>
                <p:cNvPr id="311" name="Freeform: Shape 310">
                  <a:extLst>
                    <a:ext uri="{FF2B5EF4-FFF2-40B4-BE49-F238E27FC236}">
                      <a16:creationId xmlns:a16="http://schemas.microsoft.com/office/drawing/2014/main" id="{43E15B0F-4083-4E98-B5C7-6D71FF3C41CF}"/>
                    </a:ext>
                  </a:extLst>
                </p:cNvPr>
                <p:cNvSpPr/>
                <p:nvPr/>
              </p:nvSpPr>
              <p:spPr>
                <a:xfrm>
                  <a:off x="4893723" y="1119001"/>
                  <a:ext cx="71921" cy="90003"/>
                </a:xfrm>
                <a:custGeom>
                  <a:avLst/>
                  <a:gdLst>
                    <a:gd name="connsiteX0" fmla="*/ 258 w 71921"/>
                    <a:gd name="connsiteY0" fmla="*/ 90020 h 90003"/>
                    <a:gd name="connsiteX1" fmla="*/ 258 w 71921"/>
                    <a:gd name="connsiteY1" fmla="*/ 16 h 90003"/>
                    <a:gd name="connsiteX2" fmla="*/ 18415 w 71921"/>
                    <a:gd name="connsiteY2" fmla="*/ 16 h 90003"/>
                    <a:gd name="connsiteX3" fmla="*/ 18415 w 71921"/>
                    <a:gd name="connsiteY3" fmla="*/ 35437 h 90003"/>
                    <a:gd name="connsiteX4" fmla="*/ 54022 w 71921"/>
                    <a:gd name="connsiteY4" fmla="*/ 35437 h 90003"/>
                    <a:gd name="connsiteX5" fmla="*/ 54022 w 71921"/>
                    <a:gd name="connsiteY5" fmla="*/ 16 h 90003"/>
                    <a:gd name="connsiteX6" fmla="*/ 72179 w 71921"/>
                    <a:gd name="connsiteY6" fmla="*/ 16 h 90003"/>
                    <a:gd name="connsiteX7" fmla="*/ 72179 w 71921"/>
                    <a:gd name="connsiteY7" fmla="*/ 90020 h 90003"/>
                    <a:gd name="connsiteX8" fmla="*/ 54022 w 71921"/>
                    <a:gd name="connsiteY8" fmla="*/ 90020 h 90003"/>
                    <a:gd name="connsiteX9" fmla="*/ 54022 w 71921"/>
                    <a:gd name="connsiteY9" fmla="*/ 50655 h 90003"/>
                    <a:gd name="connsiteX10" fmla="*/ 18415 w 71921"/>
                    <a:gd name="connsiteY10" fmla="*/ 50655 h 90003"/>
                    <a:gd name="connsiteX11" fmla="*/ 18415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258" y="90020"/>
                      </a:moveTo>
                      <a:lnTo>
                        <a:pt x="258" y="16"/>
                      </a:lnTo>
                      <a:lnTo>
                        <a:pt x="18415" y="16"/>
                      </a:lnTo>
                      <a:lnTo>
                        <a:pt x="18415" y="35437"/>
                      </a:lnTo>
                      <a:lnTo>
                        <a:pt x="54022" y="35437"/>
                      </a:lnTo>
                      <a:lnTo>
                        <a:pt x="54022" y="16"/>
                      </a:lnTo>
                      <a:lnTo>
                        <a:pt x="72179" y="16"/>
                      </a:lnTo>
                      <a:lnTo>
                        <a:pt x="72179" y="90020"/>
                      </a:lnTo>
                      <a:lnTo>
                        <a:pt x="54022" y="90020"/>
                      </a:lnTo>
                      <a:lnTo>
                        <a:pt x="54022" y="50655"/>
                      </a:lnTo>
                      <a:lnTo>
                        <a:pt x="18415" y="50655"/>
                      </a:lnTo>
                      <a:lnTo>
                        <a:pt x="18415" y="90020"/>
                      </a:lnTo>
                      <a:close/>
                    </a:path>
                  </a:pathLst>
                </a:custGeom>
                <a:solidFill>
                  <a:srgbClr val="000000"/>
                </a:solidFill>
                <a:ln w="9525" cap="flat">
                  <a:noFill/>
                  <a:prstDash val="solid"/>
                  <a:miter/>
                </a:ln>
              </p:spPr>
              <p:txBody>
                <a:bodyPr rtlCol="0" anchor="ctr"/>
                <a:lstStyle/>
                <a:p>
                  <a:endParaRPr lang="en-CA"/>
                </a:p>
              </p:txBody>
            </p:sp>
            <p:sp>
              <p:nvSpPr>
                <p:cNvPr id="312" name="Freeform: Shape 311">
                  <a:extLst>
                    <a:ext uri="{FF2B5EF4-FFF2-40B4-BE49-F238E27FC236}">
                      <a16:creationId xmlns:a16="http://schemas.microsoft.com/office/drawing/2014/main" id="{C53B0EF9-9033-46A6-AA5F-F51C6EF7E3FB}"/>
                    </a:ext>
                  </a:extLst>
                </p:cNvPr>
                <p:cNvSpPr/>
                <p:nvPr/>
              </p:nvSpPr>
              <p:spPr>
                <a:xfrm>
                  <a:off x="4984367" y="1119001"/>
                  <a:ext cx="75455" cy="90003"/>
                </a:xfrm>
                <a:custGeom>
                  <a:avLst/>
                  <a:gdLst>
                    <a:gd name="connsiteX0" fmla="*/ 267 w 75455"/>
                    <a:gd name="connsiteY0" fmla="*/ 16 h 90003"/>
                    <a:gd name="connsiteX1" fmla="*/ 33493 w 75455"/>
                    <a:gd name="connsiteY1" fmla="*/ 16 h 90003"/>
                    <a:gd name="connsiteX2" fmla="*/ 50608 w 75455"/>
                    <a:gd name="connsiteY2" fmla="*/ 1727 h 90003"/>
                    <a:gd name="connsiteX3" fmla="*/ 64189 w 75455"/>
                    <a:gd name="connsiteY3" fmla="*/ 10025 h 90003"/>
                    <a:gd name="connsiteX4" fmla="*/ 72784 w 75455"/>
                    <a:gd name="connsiteY4" fmla="*/ 24610 h 90003"/>
                    <a:gd name="connsiteX5" fmla="*/ 75723 w 75455"/>
                    <a:gd name="connsiteY5" fmla="*/ 45892 h 90003"/>
                    <a:gd name="connsiteX6" fmla="*/ 72970 w 75455"/>
                    <a:gd name="connsiteY6" fmla="*/ 65017 h 90003"/>
                    <a:gd name="connsiteX7" fmla="*/ 63333 w 75455"/>
                    <a:gd name="connsiteY7" fmla="*/ 80941 h 90003"/>
                    <a:gd name="connsiteX8" fmla="*/ 50571 w 75455"/>
                    <a:gd name="connsiteY8" fmla="*/ 88122 h 90003"/>
                    <a:gd name="connsiteX9" fmla="*/ 34461 w 75455"/>
                    <a:gd name="connsiteY9" fmla="*/ 90020 h 90003"/>
                    <a:gd name="connsiteX10" fmla="*/ 267 w 75455"/>
                    <a:gd name="connsiteY10" fmla="*/ 90020 h 90003"/>
                    <a:gd name="connsiteX11" fmla="*/ 267 w 75455"/>
                    <a:gd name="connsiteY11" fmla="*/ 16 h 90003"/>
                    <a:gd name="connsiteX12" fmla="*/ 18462 w 75455"/>
                    <a:gd name="connsiteY12" fmla="*/ 15234 h 90003"/>
                    <a:gd name="connsiteX13" fmla="*/ 18462 w 75455"/>
                    <a:gd name="connsiteY13" fmla="*/ 74839 h 90003"/>
                    <a:gd name="connsiteX14" fmla="*/ 32005 w 75455"/>
                    <a:gd name="connsiteY14" fmla="*/ 74839 h 90003"/>
                    <a:gd name="connsiteX15" fmla="*/ 43018 w 75455"/>
                    <a:gd name="connsiteY15" fmla="*/ 73984 h 90003"/>
                    <a:gd name="connsiteX16" fmla="*/ 50348 w 75455"/>
                    <a:gd name="connsiteY16" fmla="*/ 70263 h 90003"/>
                    <a:gd name="connsiteX17" fmla="*/ 55111 w 75455"/>
                    <a:gd name="connsiteY17" fmla="*/ 61556 h 90003"/>
                    <a:gd name="connsiteX18" fmla="*/ 56934 w 75455"/>
                    <a:gd name="connsiteY18" fmla="*/ 45074 h 90003"/>
                    <a:gd name="connsiteX19" fmla="*/ 55111 w 75455"/>
                    <a:gd name="connsiteY19" fmla="*/ 29075 h 90003"/>
                    <a:gd name="connsiteX20" fmla="*/ 49939 w 75455"/>
                    <a:gd name="connsiteY20" fmla="*/ 20331 h 90003"/>
                    <a:gd name="connsiteX21" fmla="*/ 41530 w 75455"/>
                    <a:gd name="connsiteY21" fmla="*/ 16089 h 90003"/>
                    <a:gd name="connsiteX22" fmla="*/ 26610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67" y="16"/>
                      </a:moveTo>
                      <a:lnTo>
                        <a:pt x="33493" y="16"/>
                      </a:lnTo>
                      <a:cubicBezTo>
                        <a:pt x="40972" y="16"/>
                        <a:pt x="46702" y="611"/>
                        <a:pt x="50608" y="1727"/>
                      </a:cubicBezTo>
                      <a:cubicBezTo>
                        <a:pt x="55892" y="3290"/>
                        <a:pt x="60431" y="6043"/>
                        <a:pt x="64189" y="10025"/>
                      </a:cubicBezTo>
                      <a:cubicBezTo>
                        <a:pt x="67947" y="14006"/>
                        <a:pt x="70812" y="18843"/>
                        <a:pt x="72784" y="24610"/>
                      </a:cubicBezTo>
                      <a:cubicBezTo>
                        <a:pt x="74756" y="30340"/>
                        <a:pt x="75723" y="37446"/>
                        <a:pt x="75723" y="45892"/>
                      </a:cubicBezTo>
                      <a:cubicBezTo>
                        <a:pt x="75723" y="53296"/>
                        <a:pt x="74793" y="59659"/>
                        <a:pt x="72970" y="65017"/>
                      </a:cubicBezTo>
                      <a:cubicBezTo>
                        <a:pt x="70700" y="71565"/>
                        <a:pt x="67500" y="76886"/>
                        <a:pt x="63333" y="80941"/>
                      </a:cubicBezTo>
                      <a:cubicBezTo>
                        <a:pt x="60171" y="83992"/>
                        <a:pt x="55929" y="86411"/>
                        <a:pt x="50571" y="88122"/>
                      </a:cubicBezTo>
                      <a:cubicBezTo>
                        <a:pt x="46553" y="89387"/>
                        <a:pt x="41195" y="90020"/>
                        <a:pt x="34461" y="90020"/>
                      </a:cubicBezTo>
                      <a:lnTo>
                        <a:pt x="267" y="90020"/>
                      </a:lnTo>
                      <a:lnTo>
                        <a:pt x="267" y="16"/>
                      </a:lnTo>
                      <a:moveTo>
                        <a:pt x="18462" y="15234"/>
                      </a:moveTo>
                      <a:lnTo>
                        <a:pt x="18462" y="74839"/>
                      </a:lnTo>
                      <a:lnTo>
                        <a:pt x="32005" y="74839"/>
                      </a:lnTo>
                      <a:cubicBezTo>
                        <a:pt x="37102" y="74839"/>
                        <a:pt x="40749" y="74579"/>
                        <a:pt x="43018" y="73984"/>
                      </a:cubicBezTo>
                      <a:cubicBezTo>
                        <a:pt x="45958" y="73277"/>
                        <a:pt x="48413" y="72012"/>
                        <a:pt x="50348" y="70263"/>
                      </a:cubicBezTo>
                      <a:cubicBezTo>
                        <a:pt x="52283" y="68477"/>
                        <a:pt x="53883" y="65612"/>
                        <a:pt x="55111" y="61556"/>
                      </a:cubicBezTo>
                      <a:cubicBezTo>
                        <a:pt x="56338" y="57538"/>
                        <a:pt x="56934" y="52031"/>
                        <a:pt x="56934" y="45074"/>
                      </a:cubicBezTo>
                      <a:cubicBezTo>
                        <a:pt x="56934" y="38116"/>
                        <a:pt x="56338" y="32795"/>
                        <a:pt x="55111" y="29075"/>
                      </a:cubicBezTo>
                      <a:cubicBezTo>
                        <a:pt x="53883" y="25317"/>
                        <a:pt x="52134" y="22415"/>
                        <a:pt x="49939" y="20331"/>
                      </a:cubicBezTo>
                      <a:cubicBezTo>
                        <a:pt x="47744" y="18247"/>
                        <a:pt x="44916" y="16834"/>
                        <a:pt x="41530" y="16089"/>
                      </a:cubicBezTo>
                      <a:cubicBezTo>
                        <a:pt x="39000" y="15531"/>
                        <a:pt x="34014" y="15234"/>
                        <a:pt x="26610" y="15234"/>
                      </a:cubicBezTo>
                      <a:close/>
                    </a:path>
                  </a:pathLst>
                </a:custGeom>
                <a:solidFill>
                  <a:srgbClr val="000000"/>
                </a:solidFill>
                <a:ln w="9525" cap="flat">
                  <a:noFill/>
                  <a:prstDash val="solid"/>
                  <a:miter/>
                </a:ln>
              </p:spPr>
              <p:txBody>
                <a:bodyPr rtlCol="0" anchor="ctr"/>
                <a:lstStyle/>
                <a:p>
                  <a:endParaRPr lang="en-CA"/>
                </a:p>
              </p:txBody>
            </p:sp>
          </p:grpSp>
        </p:grpSp>
        <p:sp>
          <p:nvSpPr>
            <p:cNvPr id="319" name="Freeform: Shape 318">
              <a:extLst>
                <a:ext uri="{FF2B5EF4-FFF2-40B4-BE49-F238E27FC236}">
                  <a16:creationId xmlns:a16="http://schemas.microsoft.com/office/drawing/2014/main" id="{1BF892AA-4DB8-4495-9BB2-E56583CFD5D3}"/>
                </a:ext>
              </a:extLst>
            </p:cNvPr>
            <p:cNvSpPr/>
            <p:nvPr/>
          </p:nvSpPr>
          <p:spPr>
            <a:xfrm>
              <a:off x="4801310" y="1169351"/>
              <a:ext cx="4286250" cy="3028950"/>
            </a:xfrm>
            <a:custGeom>
              <a:avLst/>
              <a:gdLst>
                <a:gd name="connsiteX0" fmla="*/ 0 w 4286250"/>
                <a:gd name="connsiteY0" fmla="*/ 3028950 h 3028950"/>
                <a:gd name="connsiteX1" fmla="*/ 4286250 w 4286250"/>
                <a:gd name="connsiteY1" fmla="*/ 3028950 h 3028950"/>
                <a:gd name="connsiteX2" fmla="*/ 4286250 w 4286250"/>
                <a:gd name="connsiteY2" fmla="*/ 0 h 3028950"/>
                <a:gd name="connsiteX3" fmla="*/ 0 w 4286250"/>
                <a:gd name="connsiteY3" fmla="*/ 0 h 3028950"/>
              </a:gdLst>
              <a:ahLst/>
              <a:cxnLst>
                <a:cxn ang="0">
                  <a:pos x="connsiteX0" y="connsiteY0"/>
                </a:cxn>
                <a:cxn ang="0">
                  <a:pos x="connsiteX1" y="connsiteY1"/>
                </a:cxn>
                <a:cxn ang="0">
                  <a:pos x="connsiteX2" y="connsiteY2"/>
                </a:cxn>
                <a:cxn ang="0">
                  <a:pos x="connsiteX3" y="connsiteY3"/>
                </a:cxn>
              </a:cxnLst>
              <a:rect l="l" t="t" r="r" b="b"/>
              <a:pathLst>
                <a:path w="4286250" h="3028950">
                  <a:moveTo>
                    <a:pt x="0" y="3028950"/>
                  </a:moveTo>
                  <a:lnTo>
                    <a:pt x="4286250" y="3028950"/>
                  </a:lnTo>
                  <a:lnTo>
                    <a:pt x="4286250" y="0"/>
                  </a:lnTo>
                  <a:lnTo>
                    <a:pt x="0" y="0"/>
                  </a:lnTo>
                  <a:close/>
                </a:path>
              </a:pathLst>
            </a:custGeom>
            <a:noFill/>
            <a:ln w="10163" cap="rnd">
              <a:solidFill>
                <a:srgbClr val="FFFFFF"/>
              </a:solidFill>
              <a:prstDash val="solid"/>
              <a:round/>
            </a:ln>
          </p:spPr>
          <p:txBody>
            <a:bodyPr rtlCol="0" anchor="ctr"/>
            <a:lstStyle/>
            <a:p>
              <a:endParaRPr lang="en-CA"/>
            </a:p>
          </p:txBody>
        </p:sp>
        <p:grpSp>
          <p:nvGrpSpPr>
            <p:cNvPr id="626" name="Group 625">
              <a:extLst>
                <a:ext uri="{FF2B5EF4-FFF2-40B4-BE49-F238E27FC236}">
                  <a16:creationId xmlns:a16="http://schemas.microsoft.com/office/drawing/2014/main" id="{2AE0997A-103B-4CB5-A55E-2123A15FD671}"/>
                </a:ext>
              </a:extLst>
            </p:cNvPr>
            <p:cNvGrpSpPr/>
            <p:nvPr/>
          </p:nvGrpSpPr>
          <p:grpSpPr>
            <a:xfrm>
              <a:off x="4662973" y="1307418"/>
              <a:ext cx="3553942" cy="2917184"/>
              <a:chOff x="4862999" y="1229552"/>
              <a:chExt cx="3553942" cy="2917184"/>
            </a:xfrm>
          </p:grpSpPr>
          <p:sp>
            <p:nvSpPr>
              <p:cNvPr id="320" name="Freeform: Shape 319">
                <a:extLst>
                  <a:ext uri="{FF2B5EF4-FFF2-40B4-BE49-F238E27FC236}">
                    <a16:creationId xmlns:a16="http://schemas.microsoft.com/office/drawing/2014/main" id="{0D663F32-7935-4AD8-9046-7C36AA1BAA0E}"/>
                  </a:ext>
                </a:extLst>
              </p:cNvPr>
              <p:cNvSpPr/>
              <p:nvPr/>
            </p:nvSpPr>
            <p:spPr>
              <a:xfrm>
                <a:off x="5153957" y="1401858"/>
                <a:ext cx="3262984" cy="2479517"/>
              </a:xfrm>
              <a:custGeom>
                <a:avLst/>
                <a:gdLst>
                  <a:gd name="connsiteX0" fmla="*/ 0 w 3262984"/>
                  <a:gd name="connsiteY0" fmla="*/ 2479518 h 2479517"/>
                  <a:gd name="connsiteX1" fmla="*/ 3262985 w 3262984"/>
                  <a:gd name="connsiteY1" fmla="*/ 2479518 h 2479517"/>
                  <a:gd name="connsiteX2" fmla="*/ 3262985 w 3262984"/>
                  <a:gd name="connsiteY2" fmla="*/ 0 h 2479517"/>
                  <a:gd name="connsiteX3" fmla="*/ 0 w 3262984"/>
                  <a:gd name="connsiteY3" fmla="*/ 0 h 2479517"/>
                </a:gdLst>
                <a:ahLst/>
                <a:cxnLst>
                  <a:cxn ang="0">
                    <a:pos x="connsiteX0" y="connsiteY0"/>
                  </a:cxn>
                  <a:cxn ang="0">
                    <a:pos x="connsiteX1" y="connsiteY1"/>
                  </a:cxn>
                  <a:cxn ang="0">
                    <a:pos x="connsiteX2" y="connsiteY2"/>
                  </a:cxn>
                  <a:cxn ang="0">
                    <a:pos x="connsiteX3" y="connsiteY3"/>
                  </a:cxn>
                </a:cxnLst>
                <a:rect l="l" t="t" r="r" b="b"/>
                <a:pathLst>
                  <a:path w="3262984" h="2479517">
                    <a:moveTo>
                      <a:pt x="0" y="2479518"/>
                    </a:moveTo>
                    <a:lnTo>
                      <a:pt x="3262985" y="2479518"/>
                    </a:lnTo>
                    <a:lnTo>
                      <a:pt x="3262985" y="0"/>
                    </a:lnTo>
                    <a:lnTo>
                      <a:pt x="0" y="0"/>
                    </a:lnTo>
                    <a:close/>
                  </a:path>
                </a:pathLst>
              </a:custGeom>
              <a:solidFill>
                <a:srgbClr val="FFFFFF"/>
              </a:solidFill>
              <a:ln w="9525" cap="flat">
                <a:noFill/>
                <a:prstDash val="solid"/>
                <a:miter/>
              </a:ln>
            </p:spPr>
            <p:txBody>
              <a:bodyPr rtlCol="0" anchor="ctr"/>
              <a:lstStyle/>
              <a:p>
                <a:endParaRPr lang="en-CA"/>
              </a:p>
            </p:txBody>
          </p:sp>
          <p:sp>
            <p:nvSpPr>
              <p:cNvPr id="321" name="Freeform: Shape 320">
                <a:extLst>
                  <a:ext uri="{FF2B5EF4-FFF2-40B4-BE49-F238E27FC236}">
                    <a16:creationId xmlns:a16="http://schemas.microsoft.com/office/drawing/2014/main" id="{9F514646-7C14-4858-B2F8-B7F10FF92E61}"/>
                  </a:ext>
                </a:extLst>
              </p:cNvPr>
              <p:cNvSpPr/>
              <p:nvPr/>
            </p:nvSpPr>
            <p:spPr>
              <a:xfrm>
                <a:off x="5153957" y="3641650"/>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2" name="Freeform: Shape 321">
                <a:extLst>
                  <a:ext uri="{FF2B5EF4-FFF2-40B4-BE49-F238E27FC236}">
                    <a16:creationId xmlns:a16="http://schemas.microsoft.com/office/drawing/2014/main" id="{CD4B3C5E-082A-47DA-8D4B-E534B3E22055}"/>
                  </a:ext>
                </a:extLst>
              </p:cNvPr>
              <p:cNvSpPr/>
              <p:nvPr/>
            </p:nvSpPr>
            <p:spPr>
              <a:xfrm>
                <a:off x="5153957" y="3482925"/>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3" name="Freeform: Shape 322">
                <a:extLst>
                  <a:ext uri="{FF2B5EF4-FFF2-40B4-BE49-F238E27FC236}">
                    <a16:creationId xmlns:a16="http://schemas.microsoft.com/office/drawing/2014/main" id="{A57D0C3A-B9C7-4338-9DB0-2584E7C44D4B}"/>
                  </a:ext>
                </a:extLst>
              </p:cNvPr>
              <p:cNvSpPr/>
              <p:nvPr/>
            </p:nvSpPr>
            <p:spPr>
              <a:xfrm>
                <a:off x="5153957" y="3165429"/>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4" name="Freeform: Shape 323">
                <a:extLst>
                  <a:ext uri="{FF2B5EF4-FFF2-40B4-BE49-F238E27FC236}">
                    <a16:creationId xmlns:a16="http://schemas.microsoft.com/office/drawing/2014/main" id="{B080E532-897C-4F58-85E3-2701E2FB23AC}"/>
                  </a:ext>
                </a:extLst>
              </p:cNvPr>
              <p:cNvSpPr/>
              <p:nvPr/>
            </p:nvSpPr>
            <p:spPr>
              <a:xfrm>
                <a:off x="5153957" y="2847941"/>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5" name="Freeform: Shape 324">
                <a:extLst>
                  <a:ext uri="{FF2B5EF4-FFF2-40B4-BE49-F238E27FC236}">
                    <a16:creationId xmlns:a16="http://schemas.microsoft.com/office/drawing/2014/main" id="{0EFC1667-FA51-4672-8D74-327FA917903F}"/>
                  </a:ext>
                </a:extLst>
              </p:cNvPr>
              <p:cNvSpPr/>
              <p:nvPr/>
            </p:nvSpPr>
            <p:spPr>
              <a:xfrm>
                <a:off x="5153957" y="2530492"/>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6" name="Freeform: Shape 325">
                <a:extLst>
                  <a:ext uri="{FF2B5EF4-FFF2-40B4-BE49-F238E27FC236}">
                    <a16:creationId xmlns:a16="http://schemas.microsoft.com/office/drawing/2014/main" id="{80CD907F-7F15-4315-9486-2BB4AB12EE1D}"/>
                  </a:ext>
                </a:extLst>
              </p:cNvPr>
              <p:cNvSpPr/>
              <p:nvPr/>
            </p:nvSpPr>
            <p:spPr>
              <a:xfrm>
                <a:off x="5153957" y="2213005"/>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7" name="Freeform: Shape 326">
                <a:extLst>
                  <a:ext uri="{FF2B5EF4-FFF2-40B4-BE49-F238E27FC236}">
                    <a16:creationId xmlns:a16="http://schemas.microsoft.com/office/drawing/2014/main" id="{63A6C412-99DD-4F29-946B-3858968B15E3}"/>
                  </a:ext>
                </a:extLst>
              </p:cNvPr>
              <p:cNvSpPr/>
              <p:nvPr/>
            </p:nvSpPr>
            <p:spPr>
              <a:xfrm>
                <a:off x="5153957" y="1895520"/>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8" name="Freeform: Shape 327">
                <a:extLst>
                  <a:ext uri="{FF2B5EF4-FFF2-40B4-BE49-F238E27FC236}">
                    <a16:creationId xmlns:a16="http://schemas.microsoft.com/office/drawing/2014/main" id="{EB4613C1-382C-414D-8345-E22DC0475B47}"/>
                  </a:ext>
                </a:extLst>
              </p:cNvPr>
              <p:cNvSpPr/>
              <p:nvPr/>
            </p:nvSpPr>
            <p:spPr>
              <a:xfrm>
                <a:off x="5153957" y="1578032"/>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5081" cap="flat">
                <a:solidFill>
                  <a:srgbClr val="EBEBEB"/>
                </a:solidFill>
                <a:prstDash val="solid"/>
                <a:round/>
              </a:ln>
            </p:spPr>
            <p:txBody>
              <a:bodyPr rtlCol="0" anchor="ctr"/>
              <a:lstStyle/>
              <a:p>
                <a:endParaRPr lang="en-CA"/>
              </a:p>
            </p:txBody>
          </p:sp>
          <p:sp>
            <p:nvSpPr>
              <p:cNvPr id="329" name="Freeform: Shape 328">
                <a:extLst>
                  <a:ext uri="{FF2B5EF4-FFF2-40B4-BE49-F238E27FC236}">
                    <a16:creationId xmlns:a16="http://schemas.microsoft.com/office/drawing/2014/main" id="{3EA07AE5-9EA1-4D5C-9753-7B14BB9EFC39}"/>
                  </a:ext>
                </a:extLst>
              </p:cNvPr>
              <p:cNvSpPr/>
              <p:nvPr/>
            </p:nvSpPr>
            <p:spPr>
              <a:xfrm>
                <a:off x="5153957" y="3324191"/>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0" name="Freeform: Shape 329">
                <a:extLst>
                  <a:ext uri="{FF2B5EF4-FFF2-40B4-BE49-F238E27FC236}">
                    <a16:creationId xmlns:a16="http://schemas.microsoft.com/office/drawing/2014/main" id="{B5078DC6-471F-401C-AD6D-C29C1D449678}"/>
                  </a:ext>
                </a:extLst>
              </p:cNvPr>
              <p:cNvSpPr/>
              <p:nvPr/>
            </p:nvSpPr>
            <p:spPr>
              <a:xfrm>
                <a:off x="5153957" y="3006704"/>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1" name="Freeform: Shape 330">
                <a:extLst>
                  <a:ext uri="{FF2B5EF4-FFF2-40B4-BE49-F238E27FC236}">
                    <a16:creationId xmlns:a16="http://schemas.microsoft.com/office/drawing/2014/main" id="{D1C2E628-4F08-4116-A2E5-8599F4B7244A}"/>
                  </a:ext>
                </a:extLst>
              </p:cNvPr>
              <p:cNvSpPr/>
              <p:nvPr/>
            </p:nvSpPr>
            <p:spPr>
              <a:xfrm>
                <a:off x="5153957" y="2689217"/>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2" name="Freeform: Shape 331">
                <a:extLst>
                  <a:ext uri="{FF2B5EF4-FFF2-40B4-BE49-F238E27FC236}">
                    <a16:creationId xmlns:a16="http://schemas.microsoft.com/office/drawing/2014/main" id="{9371DCC8-9D20-406B-9EAF-A34F42790F1D}"/>
                  </a:ext>
                </a:extLst>
              </p:cNvPr>
              <p:cNvSpPr/>
              <p:nvPr/>
            </p:nvSpPr>
            <p:spPr>
              <a:xfrm>
                <a:off x="5153957" y="2371729"/>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3" name="Freeform: Shape 332">
                <a:extLst>
                  <a:ext uri="{FF2B5EF4-FFF2-40B4-BE49-F238E27FC236}">
                    <a16:creationId xmlns:a16="http://schemas.microsoft.com/office/drawing/2014/main" id="{5B092D6C-C896-4400-8B13-63A5B0D5C7DC}"/>
                  </a:ext>
                </a:extLst>
              </p:cNvPr>
              <p:cNvSpPr/>
              <p:nvPr/>
            </p:nvSpPr>
            <p:spPr>
              <a:xfrm>
                <a:off x="5153957" y="2054245"/>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4" name="Freeform: Shape 333">
                <a:extLst>
                  <a:ext uri="{FF2B5EF4-FFF2-40B4-BE49-F238E27FC236}">
                    <a16:creationId xmlns:a16="http://schemas.microsoft.com/office/drawing/2014/main" id="{268942D9-9C16-4D23-9A5E-8ACACB744BCE}"/>
                  </a:ext>
                </a:extLst>
              </p:cNvPr>
              <p:cNvSpPr/>
              <p:nvPr/>
            </p:nvSpPr>
            <p:spPr>
              <a:xfrm>
                <a:off x="5153957" y="1736795"/>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5" name="Freeform: Shape 334">
                <a:extLst>
                  <a:ext uri="{FF2B5EF4-FFF2-40B4-BE49-F238E27FC236}">
                    <a16:creationId xmlns:a16="http://schemas.microsoft.com/office/drawing/2014/main" id="{7C31F471-59E8-49F3-AE05-997DF2E1B24A}"/>
                  </a:ext>
                </a:extLst>
              </p:cNvPr>
              <p:cNvSpPr/>
              <p:nvPr/>
            </p:nvSpPr>
            <p:spPr>
              <a:xfrm>
                <a:off x="5153957" y="1419307"/>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EBEBEB"/>
                </a:solidFill>
                <a:prstDash val="solid"/>
                <a:round/>
              </a:ln>
            </p:spPr>
            <p:txBody>
              <a:bodyPr rtlCol="0" anchor="ctr"/>
              <a:lstStyle/>
              <a:p>
                <a:endParaRPr lang="en-CA"/>
              </a:p>
            </p:txBody>
          </p:sp>
          <p:sp>
            <p:nvSpPr>
              <p:cNvPr id="336" name="Freeform: Shape 335">
                <a:extLst>
                  <a:ext uri="{FF2B5EF4-FFF2-40B4-BE49-F238E27FC236}">
                    <a16:creationId xmlns:a16="http://schemas.microsoft.com/office/drawing/2014/main" id="{00118627-0CE6-4545-9BD6-5EB488F4814F}"/>
                  </a:ext>
                </a:extLst>
              </p:cNvPr>
              <p:cNvSpPr/>
              <p:nvPr/>
            </p:nvSpPr>
            <p:spPr>
              <a:xfrm>
                <a:off x="5291847"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37" name="Freeform: Shape 336">
                <a:extLst>
                  <a:ext uri="{FF2B5EF4-FFF2-40B4-BE49-F238E27FC236}">
                    <a16:creationId xmlns:a16="http://schemas.microsoft.com/office/drawing/2014/main" id="{1532AF9A-FEAE-4F0D-89D4-9E0EC4B69BD5}"/>
                  </a:ext>
                </a:extLst>
              </p:cNvPr>
              <p:cNvSpPr/>
              <p:nvPr/>
            </p:nvSpPr>
            <p:spPr>
              <a:xfrm>
                <a:off x="5521638"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38" name="Freeform: Shape 337">
                <a:extLst>
                  <a:ext uri="{FF2B5EF4-FFF2-40B4-BE49-F238E27FC236}">
                    <a16:creationId xmlns:a16="http://schemas.microsoft.com/office/drawing/2014/main" id="{914647FC-DBAF-4075-8F2A-BC7FDE7333CC}"/>
                  </a:ext>
                </a:extLst>
              </p:cNvPr>
              <p:cNvSpPr/>
              <p:nvPr/>
            </p:nvSpPr>
            <p:spPr>
              <a:xfrm>
                <a:off x="5751428"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39" name="Freeform: Shape 338">
                <a:extLst>
                  <a:ext uri="{FF2B5EF4-FFF2-40B4-BE49-F238E27FC236}">
                    <a16:creationId xmlns:a16="http://schemas.microsoft.com/office/drawing/2014/main" id="{0C119254-3063-47FD-AFF2-5AF61CF954B3}"/>
                  </a:ext>
                </a:extLst>
              </p:cNvPr>
              <p:cNvSpPr/>
              <p:nvPr/>
            </p:nvSpPr>
            <p:spPr>
              <a:xfrm>
                <a:off x="5981219"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0" name="Freeform: Shape 339">
                <a:extLst>
                  <a:ext uri="{FF2B5EF4-FFF2-40B4-BE49-F238E27FC236}">
                    <a16:creationId xmlns:a16="http://schemas.microsoft.com/office/drawing/2014/main" id="{232E9FD2-8691-4C63-B599-A111393FFBEC}"/>
                  </a:ext>
                </a:extLst>
              </p:cNvPr>
              <p:cNvSpPr/>
              <p:nvPr/>
            </p:nvSpPr>
            <p:spPr>
              <a:xfrm>
                <a:off x="6210971"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1" name="Freeform: Shape 340">
                <a:extLst>
                  <a:ext uri="{FF2B5EF4-FFF2-40B4-BE49-F238E27FC236}">
                    <a16:creationId xmlns:a16="http://schemas.microsoft.com/office/drawing/2014/main" id="{FBB45F3F-50CE-4D9A-A693-45CBCDFD4565}"/>
                  </a:ext>
                </a:extLst>
              </p:cNvPr>
              <p:cNvSpPr/>
              <p:nvPr/>
            </p:nvSpPr>
            <p:spPr>
              <a:xfrm>
                <a:off x="6440762"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2" name="Freeform: Shape 341">
                <a:extLst>
                  <a:ext uri="{FF2B5EF4-FFF2-40B4-BE49-F238E27FC236}">
                    <a16:creationId xmlns:a16="http://schemas.microsoft.com/office/drawing/2014/main" id="{4A370108-9AA3-4654-956B-78005275D53F}"/>
                  </a:ext>
                </a:extLst>
              </p:cNvPr>
              <p:cNvSpPr/>
              <p:nvPr/>
            </p:nvSpPr>
            <p:spPr>
              <a:xfrm>
                <a:off x="6670553"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3" name="Freeform: Shape 342">
                <a:extLst>
                  <a:ext uri="{FF2B5EF4-FFF2-40B4-BE49-F238E27FC236}">
                    <a16:creationId xmlns:a16="http://schemas.microsoft.com/office/drawing/2014/main" id="{8D4D5C7E-4F95-4A4C-9370-B95B82074C89}"/>
                  </a:ext>
                </a:extLst>
              </p:cNvPr>
              <p:cNvSpPr/>
              <p:nvPr/>
            </p:nvSpPr>
            <p:spPr>
              <a:xfrm>
                <a:off x="6900343"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4" name="Freeform: Shape 343">
                <a:extLst>
                  <a:ext uri="{FF2B5EF4-FFF2-40B4-BE49-F238E27FC236}">
                    <a16:creationId xmlns:a16="http://schemas.microsoft.com/office/drawing/2014/main" id="{26A0D9DC-C8B2-4328-BD92-73377DCF095F}"/>
                  </a:ext>
                </a:extLst>
              </p:cNvPr>
              <p:cNvSpPr/>
              <p:nvPr/>
            </p:nvSpPr>
            <p:spPr>
              <a:xfrm>
                <a:off x="7130134"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5" name="Freeform: Shape 344">
                <a:extLst>
                  <a:ext uri="{FF2B5EF4-FFF2-40B4-BE49-F238E27FC236}">
                    <a16:creationId xmlns:a16="http://schemas.microsoft.com/office/drawing/2014/main" id="{341F78DB-8D15-47A8-BC61-7DF31331BFCE}"/>
                  </a:ext>
                </a:extLst>
              </p:cNvPr>
              <p:cNvSpPr/>
              <p:nvPr/>
            </p:nvSpPr>
            <p:spPr>
              <a:xfrm>
                <a:off x="7359925"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6" name="Freeform: Shape 345">
                <a:extLst>
                  <a:ext uri="{FF2B5EF4-FFF2-40B4-BE49-F238E27FC236}">
                    <a16:creationId xmlns:a16="http://schemas.microsoft.com/office/drawing/2014/main" id="{007F09EA-2AE3-4DDC-862D-41A054F3EFAD}"/>
                  </a:ext>
                </a:extLst>
              </p:cNvPr>
              <p:cNvSpPr/>
              <p:nvPr/>
            </p:nvSpPr>
            <p:spPr>
              <a:xfrm>
                <a:off x="7589715"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7" name="Freeform: Shape 346">
                <a:extLst>
                  <a:ext uri="{FF2B5EF4-FFF2-40B4-BE49-F238E27FC236}">
                    <a16:creationId xmlns:a16="http://schemas.microsoft.com/office/drawing/2014/main" id="{15E68546-168D-4F72-90BA-5ED5778B053C}"/>
                  </a:ext>
                </a:extLst>
              </p:cNvPr>
              <p:cNvSpPr/>
              <p:nvPr/>
            </p:nvSpPr>
            <p:spPr>
              <a:xfrm>
                <a:off x="7819506"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8" name="Freeform: Shape 347">
                <a:extLst>
                  <a:ext uri="{FF2B5EF4-FFF2-40B4-BE49-F238E27FC236}">
                    <a16:creationId xmlns:a16="http://schemas.microsoft.com/office/drawing/2014/main" id="{3DF0D840-AA01-46BA-92B8-8ED2DD13C7F0}"/>
                  </a:ext>
                </a:extLst>
              </p:cNvPr>
              <p:cNvSpPr/>
              <p:nvPr/>
            </p:nvSpPr>
            <p:spPr>
              <a:xfrm>
                <a:off x="8049258"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49" name="Freeform: Shape 348">
                <a:extLst>
                  <a:ext uri="{FF2B5EF4-FFF2-40B4-BE49-F238E27FC236}">
                    <a16:creationId xmlns:a16="http://schemas.microsoft.com/office/drawing/2014/main" id="{CF14890C-85C8-4EA6-A24A-446E2F1F9204}"/>
                  </a:ext>
                </a:extLst>
              </p:cNvPr>
              <p:cNvSpPr/>
              <p:nvPr/>
            </p:nvSpPr>
            <p:spPr>
              <a:xfrm>
                <a:off x="8279049" y="1401820"/>
                <a:ext cx="9525" cy="2479555"/>
              </a:xfrm>
              <a:custGeom>
                <a:avLst/>
                <a:gdLst>
                  <a:gd name="connsiteX0" fmla="*/ 0 w 9525"/>
                  <a:gd name="connsiteY0" fmla="*/ 2479556 h 2479555"/>
                  <a:gd name="connsiteX1" fmla="*/ 0 w 9525"/>
                  <a:gd name="connsiteY1" fmla="*/ 0 h 2479555"/>
                </a:gdLst>
                <a:ahLst/>
                <a:cxnLst>
                  <a:cxn ang="0">
                    <a:pos x="connsiteX0" y="connsiteY0"/>
                  </a:cxn>
                  <a:cxn ang="0">
                    <a:pos x="connsiteX1" y="connsiteY1"/>
                  </a:cxn>
                </a:cxnLst>
                <a:rect l="l" t="t" r="r" b="b"/>
                <a:pathLst>
                  <a:path w="9525" h="2479555">
                    <a:moveTo>
                      <a:pt x="0" y="2479556"/>
                    </a:moveTo>
                    <a:lnTo>
                      <a:pt x="0" y="0"/>
                    </a:lnTo>
                  </a:path>
                </a:pathLst>
              </a:custGeom>
              <a:noFill/>
              <a:ln w="10163" cap="flat">
                <a:solidFill>
                  <a:srgbClr val="EBEBEB"/>
                </a:solidFill>
                <a:prstDash val="solid"/>
                <a:round/>
              </a:ln>
            </p:spPr>
            <p:txBody>
              <a:bodyPr rtlCol="0" anchor="ctr"/>
              <a:lstStyle/>
              <a:p>
                <a:endParaRPr lang="en-CA"/>
              </a:p>
            </p:txBody>
          </p:sp>
          <p:sp>
            <p:nvSpPr>
              <p:cNvPr id="350" name="Freeform: Shape 349">
                <a:extLst>
                  <a:ext uri="{FF2B5EF4-FFF2-40B4-BE49-F238E27FC236}">
                    <a16:creationId xmlns:a16="http://schemas.microsoft.com/office/drawing/2014/main" id="{D397C81E-973C-455A-9463-D8EAE2F96DC9}"/>
                  </a:ext>
                </a:extLst>
              </p:cNvPr>
              <p:cNvSpPr/>
              <p:nvPr/>
            </p:nvSpPr>
            <p:spPr>
              <a:xfrm>
                <a:off x="5237636" y="3238247"/>
                <a:ext cx="108384" cy="108384"/>
              </a:xfrm>
              <a:custGeom>
                <a:avLst/>
                <a:gdLst>
                  <a:gd name="connsiteX0" fmla="*/ 108384 w 108384"/>
                  <a:gd name="connsiteY0" fmla="*/ 54178 h 108384"/>
                  <a:gd name="connsiteX1" fmla="*/ 54211 w 108384"/>
                  <a:gd name="connsiteY1" fmla="*/ 108385 h 108384"/>
                  <a:gd name="connsiteX2" fmla="*/ 0 w 108384"/>
                  <a:gd name="connsiteY2" fmla="*/ 54178 h 108384"/>
                  <a:gd name="connsiteX3" fmla="*/ 54211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125"/>
                      <a:pt x="84125" y="108385"/>
                      <a:pt x="54211" y="108385"/>
                    </a:cubicBezTo>
                    <a:cubicBezTo>
                      <a:pt x="24259" y="108385"/>
                      <a:pt x="0" y="84125"/>
                      <a:pt x="0" y="54178"/>
                    </a:cubicBezTo>
                    <a:cubicBezTo>
                      <a:pt x="0" y="24260"/>
                      <a:pt x="24259" y="0"/>
                      <a:pt x="54211" y="0"/>
                    </a:cubicBezTo>
                    <a:cubicBezTo>
                      <a:pt x="84125"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51" name="Freeform: Shape 350">
                <a:extLst>
                  <a:ext uri="{FF2B5EF4-FFF2-40B4-BE49-F238E27FC236}">
                    <a16:creationId xmlns:a16="http://schemas.microsoft.com/office/drawing/2014/main" id="{112D009C-52A4-4FE5-9F7A-D426174F44D0}"/>
                  </a:ext>
                </a:extLst>
              </p:cNvPr>
              <p:cNvSpPr/>
              <p:nvPr/>
            </p:nvSpPr>
            <p:spPr>
              <a:xfrm>
                <a:off x="5237636" y="3523959"/>
                <a:ext cx="108384" cy="108384"/>
              </a:xfrm>
              <a:custGeom>
                <a:avLst/>
                <a:gdLst>
                  <a:gd name="connsiteX0" fmla="*/ 108384 w 108384"/>
                  <a:gd name="connsiteY0" fmla="*/ 54216 h 108384"/>
                  <a:gd name="connsiteX1" fmla="*/ 54211 w 108384"/>
                  <a:gd name="connsiteY1" fmla="*/ 108385 h 108384"/>
                  <a:gd name="connsiteX2" fmla="*/ 0 w 108384"/>
                  <a:gd name="connsiteY2" fmla="*/ 54216 h 108384"/>
                  <a:gd name="connsiteX3" fmla="*/ 54211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5" y="108385"/>
                      <a:pt x="54211" y="108385"/>
                    </a:cubicBezTo>
                    <a:cubicBezTo>
                      <a:pt x="24259" y="108385"/>
                      <a:pt x="0" y="84125"/>
                      <a:pt x="0" y="54216"/>
                    </a:cubicBezTo>
                    <a:cubicBezTo>
                      <a:pt x="0" y="24260"/>
                      <a:pt x="24259" y="0"/>
                      <a:pt x="54211" y="0"/>
                    </a:cubicBezTo>
                    <a:cubicBezTo>
                      <a:pt x="84125" y="0"/>
                      <a:pt x="108384" y="24260"/>
                      <a:pt x="108384"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352" name="Freeform: Shape 351">
                <a:extLst>
                  <a:ext uri="{FF2B5EF4-FFF2-40B4-BE49-F238E27FC236}">
                    <a16:creationId xmlns:a16="http://schemas.microsoft.com/office/drawing/2014/main" id="{24DC97E6-2EA6-4E28-B121-D60CEB420267}"/>
                  </a:ext>
                </a:extLst>
              </p:cNvPr>
              <p:cNvSpPr/>
              <p:nvPr/>
            </p:nvSpPr>
            <p:spPr>
              <a:xfrm>
                <a:off x="5467427" y="2841398"/>
                <a:ext cx="108384" cy="108384"/>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211" y="108385"/>
                    </a:cubicBezTo>
                    <a:cubicBezTo>
                      <a:pt x="24259" y="108385"/>
                      <a:pt x="0" y="84125"/>
                      <a:pt x="0" y="54169"/>
                    </a:cubicBezTo>
                    <a:cubicBezTo>
                      <a:pt x="0" y="24260"/>
                      <a:pt x="24259" y="0"/>
                      <a:pt x="54211" y="0"/>
                    </a:cubicBezTo>
                    <a:cubicBezTo>
                      <a:pt x="84125" y="0"/>
                      <a:pt x="108384" y="24260"/>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53" name="Freeform: Shape 352">
                <a:extLst>
                  <a:ext uri="{FF2B5EF4-FFF2-40B4-BE49-F238E27FC236}">
                    <a16:creationId xmlns:a16="http://schemas.microsoft.com/office/drawing/2014/main" id="{C8F9D5A3-06E3-496B-97BC-A59D437252E8}"/>
                  </a:ext>
                </a:extLst>
              </p:cNvPr>
              <p:cNvSpPr/>
              <p:nvPr/>
            </p:nvSpPr>
            <p:spPr>
              <a:xfrm>
                <a:off x="5467427" y="2762035"/>
                <a:ext cx="108384" cy="108384"/>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087"/>
                      <a:pt x="84125" y="108385"/>
                      <a:pt x="54211" y="108385"/>
                    </a:cubicBezTo>
                    <a:cubicBezTo>
                      <a:pt x="24259" y="108385"/>
                      <a:pt x="0" y="84087"/>
                      <a:pt x="0" y="54169"/>
                    </a:cubicBezTo>
                    <a:cubicBezTo>
                      <a:pt x="0" y="24260"/>
                      <a:pt x="24259" y="0"/>
                      <a:pt x="54211" y="0"/>
                    </a:cubicBezTo>
                    <a:cubicBezTo>
                      <a:pt x="84125"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54" name="Freeform: Shape 353">
                <a:extLst>
                  <a:ext uri="{FF2B5EF4-FFF2-40B4-BE49-F238E27FC236}">
                    <a16:creationId xmlns:a16="http://schemas.microsoft.com/office/drawing/2014/main" id="{007103C2-548A-41FC-BB9B-52B7414972D5}"/>
                  </a:ext>
                </a:extLst>
              </p:cNvPr>
              <p:cNvSpPr/>
              <p:nvPr/>
            </p:nvSpPr>
            <p:spPr>
              <a:xfrm>
                <a:off x="5697218" y="2539798"/>
                <a:ext cx="108388" cy="108384"/>
              </a:xfrm>
              <a:custGeom>
                <a:avLst/>
                <a:gdLst>
                  <a:gd name="connsiteX0" fmla="*/ 108389 w 108388"/>
                  <a:gd name="connsiteY0" fmla="*/ 54169 h 108384"/>
                  <a:gd name="connsiteX1" fmla="*/ 54211 w 108388"/>
                  <a:gd name="connsiteY1" fmla="*/ 108385 h 108384"/>
                  <a:gd name="connsiteX2" fmla="*/ 0 w 108388"/>
                  <a:gd name="connsiteY2" fmla="*/ 54169 h 108384"/>
                  <a:gd name="connsiteX3" fmla="*/ 54211 w 108388"/>
                  <a:gd name="connsiteY3" fmla="*/ 0 h 108384"/>
                  <a:gd name="connsiteX4" fmla="*/ 108389 w 108388"/>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8" h="108384">
                    <a:moveTo>
                      <a:pt x="108389" y="54169"/>
                    </a:moveTo>
                    <a:cubicBezTo>
                      <a:pt x="108389" y="84087"/>
                      <a:pt x="84129" y="108385"/>
                      <a:pt x="54211" y="108385"/>
                    </a:cubicBezTo>
                    <a:cubicBezTo>
                      <a:pt x="24259" y="108385"/>
                      <a:pt x="0" y="84087"/>
                      <a:pt x="0" y="54169"/>
                    </a:cubicBezTo>
                    <a:cubicBezTo>
                      <a:pt x="0" y="24260"/>
                      <a:pt x="24259" y="0"/>
                      <a:pt x="54211" y="0"/>
                    </a:cubicBezTo>
                    <a:cubicBezTo>
                      <a:pt x="84129" y="0"/>
                      <a:pt x="108389" y="24260"/>
                      <a:pt x="108389"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55" name="Freeform: Shape 354">
                <a:extLst>
                  <a:ext uri="{FF2B5EF4-FFF2-40B4-BE49-F238E27FC236}">
                    <a16:creationId xmlns:a16="http://schemas.microsoft.com/office/drawing/2014/main" id="{5F671053-925E-418F-A53D-42DBB20E3D23}"/>
                  </a:ext>
                </a:extLst>
              </p:cNvPr>
              <p:cNvSpPr/>
              <p:nvPr/>
            </p:nvSpPr>
            <p:spPr>
              <a:xfrm>
                <a:off x="5697218" y="2444548"/>
                <a:ext cx="108388" cy="108384"/>
              </a:xfrm>
              <a:custGeom>
                <a:avLst/>
                <a:gdLst>
                  <a:gd name="connsiteX0" fmla="*/ 108389 w 108388"/>
                  <a:gd name="connsiteY0" fmla="*/ 54169 h 108384"/>
                  <a:gd name="connsiteX1" fmla="*/ 54211 w 108388"/>
                  <a:gd name="connsiteY1" fmla="*/ 108385 h 108384"/>
                  <a:gd name="connsiteX2" fmla="*/ 0 w 108388"/>
                  <a:gd name="connsiteY2" fmla="*/ 54169 h 108384"/>
                  <a:gd name="connsiteX3" fmla="*/ 54211 w 108388"/>
                  <a:gd name="connsiteY3" fmla="*/ 0 h 108384"/>
                  <a:gd name="connsiteX4" fmla="*/ 108389 w 108388"/>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8" h="108384">
                    <a:moveTo>
                      <a:pt x="108389" y="54169"/>
                    </a:moveTo>
                    <a:cubicBezTo>
                      <a:pt x="108389" y="84125"/>
                      <a:pt x="84129" y="108385"/>
                      <a:pt x="54211" y="108385"/>
                    </a:cubicBezTo>
                    <a:cubicBezTo>
                      <a:pt x="24259" y="108385"/>
                      <a:pt x="0" y="84125"/>
                      <a:pt x="0" y="54169"/>
                    </a:cubicBezTo>
                    <a:cubicBezTo>
                      <a:pt x="0" y="24260"/>
                      <a:pt x="24259" y="0"/>
                      <a:pt x="54211" y="0"/>
                    </a:cubicBezTo>
                    <a:cubicBezTo>
                      <a:pt x="84129" y="0"/>
                      <a:pt x="108389" y="24260"/>
                      <a:pt x="108389"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56" name="Freeform: Shape 355">
                <a:extLst>
                  <a:ext uri="{FF2B5EF4-FFF2-40B4-BE49-F238E27FC236}">
                    <a16:creationId xmlns:a16="http://schemas.microsoft.com/office/drawing/2014/main" id="{5F044C67-C4B9-4AF2-8962-DA42E7BE4CFE}"/>
                  </a:ext>
                </a:extLst>
              </p:cNvPr>
              <p:cNvSpPr/>
              <p:nvPr/>
            </p:nvSpPr>
            <p:spPr>
              <a:xfrm>
                <a:off x="5927012" y="2301673"/>
                <a:ext cx="108375" cy="108384"/>
              </a:xfrm>
              <a:custGeom>
                <a:avLst/>
                <a:gdLst>
                  <a:gd name="connsiteX0" fmla="*/ 108375 w 108375"/>
                  <a:gd name="connsiteY0" fmla="*/ 54169 h 108384"/>
                  <a:gd name="connsiteX1" fmla="*/ 54207 w 108375"/>
                  <a:gd name="connsiteY1" fmla="*/ 108385 h 108384"/>
                  <a:gd name="connsiteX2" fmla="*/ 0 w 108375"/>
                  <a:gd name="connsiteY2" fmla="*/ 54169 h 108384"/>
                  <a:gd name="connsiteX3" fmla="*/ 54207 w 108375"/>
                  <a:gd name="connsiteY3" fmla="*/ 0 h 108384"/>
                  <a:gd name="connsiteX4" fmla="*/ 108375 w 10837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69"/>
                    </a:moveTo>
                    <a:cubicBezTo>
                      <a:pt x="108375" y="84125"/>
                      <a:pt x="84125" y="108385"/>
                      <a:pt x="54207" y="108385"/>
                    </a:cubicBezTo>
                    <a:cubicBezTo>
                      <a:pt x="24251" y="108385"/>
                      <a:pt x="0" y="84125"/>
                      <a:pt x="0" y="54169"/>
                    </a:cubicBezTo>
                    <a:cubicBezTo>
                      <a:pt x="0" y="24260"/>
                      <a:pt x="24251" y="0"/>
                      <a:pt x="54207" y="0"/>
                    </a:cubicBezTo>
                    <a:cubicBezTo>
                      <a:pt x="84125" y="0"/>
                      <a:pt x="108375" y="24260"/>
                      <a:pt x="10837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57" name="Freeform: Shape 356">
                <a:extLst>
                  <a:ext uri="{FF2B5EF4-FFF2-40B4-BE49-F238E27FC236}">
                    <a16:creationId xmlns:a16="http://schemas.microsoft.com/office/drawing/2014/main" id="{D19407EC-1190-43B2-9464-704CD66CBA63}"/>
                  </a:ext>
                </a:extLst>
              </p:cNvPr>
              <p:cNvSpPr/>
              <p:nvPr/>
            </p:nvSpPr>
            <p:spPr>
              <a:xfrm>
                <a:off x="5927012" y="2127061"/>
                <a:ext cx="108375" cy="108385"/>
              </a:xfrm>
              <a:custGeom>
                <a:avLst/>
                <a:gdLst>
                  <a:gd name="connsiteX0" fmla="*/ 108375 w 108375"/>
                  <a:gd name="connsiteY0" fmla="*/ 54169 h 108385"/>
                  <a:gd name="connsiteX1" fmla="*/ 54207 w 108375"/>
                  <a:gd name="connsiteY1" fmla="*/ 108385 h 108385"/>
                  <a:gd name="connsiteX2" fmla="*/ 0 w 108375"/>
                  <a:gd name="connsiteY2" fmla="*/ 54169 h 108385"/>
                  <a:gd name="connsiteX3" fmla="*/ 54207 w 108375"/>
                  <a:gd name="connsiteY3" fmla="*/ 0 h 108385"/>
                  <a:gd name="connsiteX4" fmla="*/ 108375 w 10837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169"/>
                    </a:moveTo>
                    <a:cubicBezTo>
                      <a:pt x="108375" y="84125"/>
                      <a:pt x="84125" y="108385"/>
                      <a:pt x="54207" y="108385"/>
                    </a:cubicBezTo>
                    <a:cubicBezTo>
                      <a:pt x="24251" y="108385"/>
                      <a:pt x="0" y="84125"/>
                      <a:pt x="0" y="54169"/>
                    </a:cubicBezTo>
                    <a:cubicBezTo>
                      <a:pt x="0" y="24260"/>
                      <a:pt x="24251" y="0"/>
                      <a:pt x="54207" y="0"/>
                    </a:cubicBezTo>
                    <a:cubicBezTo>
                      <a:pt x="84125" y="0"/>
                      <a:pt x="108375" y="24260"/>
                      <a:pt x="10837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58" name="Freeform: Shape 357">
                <a:extLst>
                  <a:ext uri="{FF2B5EF4-FFF2-40B4-BE49-F238E27FC236}">
                    <a16:creationId xmlns:a16="http://schemas.microsoft.com/office/drawing/2014/main" id="{EB8CC473-29D9-4B79-B45E-46D5252D5B9C}"/>
                  </a:ext>
                </a:extLst>
              </p:cNvPr>
              <p:cNvSpPr/>
              <p:nvPr/>
            </p:nvSpPr>
            <p:spPr>
              <a:xfrm>
                <a:off x="6156803" y="2142948"/>
                <a:ext cx="108384" cy="108385"/>
              </a:xfrm>
              <a:custGeom>
                <a:avLst/>
                <a:gdLst>
                  <a:gd name="connsiteX0" fmla="*/ 108385 w 108384"/>
                  <a:gd name="connsiteY0" fmla="*/ 54169 h 108385"/>
                  <a:gd name="connsiteX1" fmla="*/ 54169 w 108384"/>
                  <a:gd name="connsiteY1" fmla="*/ 108385 h 108385"/>
                  <a:gd name="connsiteX2" fmla="*/ 0 w 108384"/>
                  <a:gd name="connsiteY2" fmla="*/ 54169 h 108385"/>
                  <a:gd name="connsiteX3" fmla="*/ 54169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087"/>
                      <a:pt x="84125" y="108385"/>
                      <a:pt x="54169" y="108385"/>
                    </a:cubicBezTo>
                    <a:cubicBezTo>
                      <a:pt x="24251" y="108385"/>
                      <a:pt x="0" y="84087"/>
                      <a:pt x="0" y="54169"/>
                    </a:cubicBezTo>
                    <a:cubicBezTo>
                      <a:pt x="0" y="24260"/>
                      <a:pt x="24251" y="0"/>
                      <a:pt x="54169"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59" name="Freeform: Shape 358">
                <a:extLst>
                  <a:ext uri="{FF2B5EF4-FFF2-40B4-BE49-F238E27FC236}">
                    <a16:creationId xmlns:a16="http://schemas.microsoft.com/office/drawing/2014/main" id="{8408FCE5-9D16-40AD-A1C2-AF2807BF68F1}"/>
                  </a:ext>
                </a:extLst>
              </p:cNvPr>
              <p:cNvSpPr/>
              <p:nvPr/>
            </p:nvSpPr>
            <p:spPr>
              <a:xfrm>
                <a:off x="6156803" y="1873084"/>
                <a:ext cx="108384" cy="108384"/>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51" y="108384"/>
                      <a:pt x="0" y="84125"/>
                      <a:pt x="0" y="54173"/>
                    </a:cubicBezTo>
                    <a:cubicBezTo>
                      <a:pt x="0" y="24259"/>
                      <a:pt x="24251" y="0"/>
                      <a:pt x="54169" y="0"/>
                    </a:cubicBezTo>
                    <a:cubicBezTo>
                      <a:pt x="84125" y="0"/>
                      <a:pt x="108385" y="24259"/>
                      <a:pt x="108385" y="54173"/>
                    </a:cubicBezTo>
                  </a:path>
                </a:pathLst>
              </a:custGeom>
              <a:solidFill>
                <a:srgbClr val="C33B30"/>
              </a:solidFill>
              <a:ln w="6750" cap="rnd">
                <a:solidFill>
                  <a:srgbClr val="C33B30"/>
                </a:solidFill>
                <a:prstDash val="solid"/>
                <a:round/>
              </a:ln>
            </p:spPr>
            <p:txBody>
              <a:bodyPr rtlCol="0" anchor="ctr"/>
              <a:lstStyle/>
              <a:p>
                <a:endParaRPr lang="en-CA"/>
              </a:p>
            </p:txBody>
          </p:sp>
          <p:sp>
            <p:nvSpPr>
              <p:cNvPr id="360" name="Freeform: Shape 359">
                <a:extLst>
                  <a:ext uri="{FF2B5EF4-FFF2-40B4-BE49-F238E27FC236}">
                    <a16:creationId xmlns:a16="http://schemas.microsoft.com/office/drawing/2014/main" id="{9EBD3DFE-33FC-4933-9F6C-0E5B6D3B7B54}"/>
                  </a:ext>
                </a:extLst>
              </p:cNvPr>
              <p:cNvSpPr/>
              <p:nvPr/>
            </p:nvSpPr>
            <p:spPr>
              <a:xfrm>
                <a:off x="6386593" y="1984185"/>
                <a:ext cx="108375" cy="108384"/>
              </a:xfrm>
              <a:custGeom>
                <a:avLst/>
                <a:gdLst>
                  <a:gd name="connsiteX0" fmla="*/ 108375 w 108375"/>
                  <a:gd name="connsiteY0" fmla="*/ 54211 h 108384"/>
                  <a:gd name="connsiteX1" fmla="*/ 54169 w 108375"/>
                  <a:gd name="connsiteY1" fmla="*/ 108384 h 108384"/>
                  <a:gd name="connsiteX2" fmla="*/ 0 w 108375"/>
                  <a:gd name="connsiteY2" fmla="*/ 54211 h 108384"/>
                  <a:gd name="connsiteX3" fmla="*/ 54169 w 108375"/>
                  <a:gd name="connsiteY3" fmla="*/ 0 h 108384"/>
                  <a:gd name="connsiteX4" fmla="*/ 108375 w 108375"/>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11"/>
                    </a:moveTo>
                    <a:cubicBezTo>
                      <a:pt x="108375" y="84125"/>
                      <a:pt x="84125" y="108384"/>
                      <a:pt x="54169" y="108384"/>
                    </a:cubicBezTo>
                    <a:cubicBezTo>
                      <a:pt x="24251" y="108384"/>
                      <a:pt x="0" y="84125"/>
                      <a:pt x="0" y="54211"/>
                    </a:cubicBezTo>
                    <a:cubicBezTo>
                      <a:pt x="0" y="24259"/>
                      <a:pt x="24251" y="0"/>
                      <a:pt x="54169" y="0"/>
                    </a:cubicBezTo>
                    <a:cubicBezTo>
                      <a:pt x="84125" y="0"/>
                      <a:pt x="108375" y="24259"/>
                      <a:pt x="10837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61" name="Freeform: Shape 360">
                <a:extLst>
                  <a:ext uri="{FF2B5EF4-FFF2-40B4-BE49-F238E27FC236}">
                    <a16:creationId xmlns:a16="http://schemas.microsoft.com/office/drawing/2014/main" id="{125C4080-F8C7-4183-BF9C-D3A52C990EDA}"/>
                  </a:ext>
                </a:extLst>
              </p:cNvPr>
              <p:cNvSpPr/>
              <p:nvPr/>
            </p:nvSpPr>
            <p:spPr>
              <a:xfrm>
                <a:off x="6386593" y="1873084"/>
                <a:ext cx="108375" cy="108384"/>
              </a:xfrm>
              <a:custGeom>
                <a:avLst/>
                <a:gdLst>
                  <a:gd name="connsiteX0" fmla="*/ 108375 w 108375"/>
                  <a:gd name="connsiteY0" fmla="*/ 54173 h 108384"/>
                  <a:gd name="connsiteX1" fmla="*/ 54169 w 108375"/>
                  <a:gd name="connsiteY1" fmla="*/ 108384 h 108384"/>
                  <a:gd name="connsiteX2" fmla="*/ 0 w 108375"/>
                  <a:gd name="connsiteY2" fmla="*/ 54173 h 108384"/>
                  <a:gd name="connsiteX3" fmla="*/ 54169 w 108375"/>
                  <a:gd name="connsiteY3" fmla="*/ 0 h 108384"/>
                  <a:gd name="connsiteX4" fmla="*/ 108375 w 10837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73"/>
                    </a:moveTo>
                    <a:cubicBezTo>
                      <a:pt x="108375" y="84125"/>
                      <a:pt x="84125" y="108384"/>
                      <a:pt x="54169" y="108384"/>
                    </a:cubicBezTo>
                    <a:cubicBezTo>
                      <a:pt x="24251" y="108384"/>
                      <a:pt x="0" y="84125"/>
                      <a:pt x="0" y="54173"/>
                    </a:cubicBezTo>
                    <a:cubicBezTo>
                      <a:pt x="0" y="24259"/>
                      <a:pt x="24251" y="0"/>
                      <a:pt x="54169" y="0"/>
                    </a:cubicBezTo>
                    <a:cubicBezTo>
                      <a:pt x="84125" y="0"/>
                      <a:pt x="108375" y="24259"/>
                      <a:pt x="108375" y="54173"/>
                    </a:cubicBezTo>
                  </a:path>
                </a:pathLst>
              </a:custGeom>
              <a:solidFill>
                <a:srgbClr val="C33B30"/>
              </a:solidFill>
              <a:ln w="6750" cap="rnd">
                <a:solidFill>
                  <a:srgbClr val="C33B30"/>
                </a:solidFill>
                <a:prstDash val="solid"/>
                <a:round/>
              </a:ln>
            </p:spPr>
            <p:txBody>
              <a:bodyPr rtlCol="0" anchor="ctr"/>
              <a:lstStyle/>
              <a:p>
                <a:endParaRPr lang="en-CA"/>
              </a:p>
            </p:txBody>
          </p:sp>
          <p:sp>
            <p:nvSpPr>
              <p:cNvPr id="362" name="Freeform: Shape 361">
                <a:extLst>
                  <a:ext uri="{FF2B5EF4-FFF2-40B4-BE49-F238E27FC236}">
                    <a16:creationId xmlns:a16="http://schemas.microsoft.com/office/drawing/2014/main" id="{153D12E3-62DA-45A9-8301-9C2F27FF6039}"/>
                  </a:ext>
                </a:extLst>
              </p:cNvPr>
              <p:cNvSpPr/>
              <p:nvPr/>
            </p:nvSpPr>
            <p:spPr>
              <a:xfrm>
                <a:off x="6616384" y="1873084"/>
                <a:ext cx="108384" cy="108384"/>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51" y="108384"/>
                      <a:pt x="0" y="84125"/>
                      <a:pt x="0" y="54173"/>
                    </a:cubicBezTo>
                    <a:cubicBezTo>
                      <a:pt x="0" y="24259"/>
                      <a:pt x="24251"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63" name="Freeform: Shape 362">
                <a:extLst>
                  <a:ext uri="{FF2B5EF4-FFF2-40B4-BE49-F238E27FC236}">
                    <a16:creationId xmlns:a16="http://schemas.microsoft.com/office/drawing/2014/main" id="{DD3B09CE-2DE7-457A-947E-4B5D3CD53065}"/>
                  </a:ext>
                </a:extLst>
              </p:cNvPr>
              <p:cNvSpPr/>
              <p:nvPr/>
            </p:nvSpPr>
            <p:spPr>
              <a:xfrm>
                <a:off x="6616384" y="1666696"/>
                <a:ext cx="108384" cy="108384"/>
              </a:xfrm>
              <a:custGeom>
                <a:avLst/>
                <a:gdLst>
                  <a:gd name="connsiteX0" fmla="*/ 108385 w 108384"/>
                  <a:gd name="connsiteY0" fmla="*/ 54211 h 108384"/>
                  <a:gd name="connsiteX1" fmla="*/ 54169 w 108384"/>
                  <a:gd name="connsiteY1" fmla="*/ 108385 h 108384"/>
                  <a:gd name="connsiteX2" fmla="*/ 0 w 108384"/>
                  <a:gd name="connsiteY2" fmla="*/ 54211 h 108384"/>
                  <a:gd name="connsiteX3" fmla="*/ 54169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5"/>
                      <a:pt x="54169" y="108385"/>
                    </a:cubicBezTo>
                    <a:cubicBezTo>
                      <a:pt x="24251" y="108385"/>
                      <a:pt x="0" y="84126"/>
                      <a:pt x="0" y="54211"/>
                    </a:cubicBezTo>
                    <a:cubicBezTo>
                      <a:pt x="0" y="24259"/>
                      <a:pt x="24251" y="0"/>
                      <a:pt x="54169" y="0"/>
                    </a:cubicBezTo>
                    <a:cubicBezTo>
                      <a:pt x="84125" y="0"/>
                      <a:pt x="108385" y="24259"/>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364" name="Freeform: Shape 363">
                <a:extLst>
                  <a:ext uri="{FF2B5EF4-FFF2-40B4-BE49-F238E27FC236}">
                    <a16:creationId xmlns:a16="http://schemas.microsoft.com/office/drawing/2014/main" id="{C3D9B39B-A95C-4695-8F38-75BBC3D9708B}"/>
                  </a:ext>
                </a:extLst>
              </p:cNvPr>
              <p:cNvSpPr/>
              <p:nvPr/>
            </p:nvSpPr>
            <p:spPr>
              <a:xfrm>
                <a:off x="6846175" y="1857196"/>
                <a:ext cx="108346" cy="108385"/>
              </a:xfrm>
              <a:custGeom>
                <a:avLst/>
                <a:gdLst>
                  <a:gd name="connsiteX0" fmla="*/ 108347 w 108346"/>
                  <a:gd name="connsiteY0" fmla="*/ 54211 h 108385"/>
                  <a:gd name="connsiteX1" fmla="*/ 54169 w 108346"/>
                  <a:gd name="connsiteY1" fmla="*/ 108385 h 108385"/>
                  <a:gd name="connsiteX2" fmla="*/ 0 w 108346"/>
                  <a:gd name="connsiteY2" fmla="*/ 54211 h 108385"/>
                  <a:gd name="connsiteX3" fmla="*/ 54169 w 108346"/>
                  <a:gd name="connsiteY3" fmla="*/ 0 h 108385"/>
                  <a:gd name="connsiteX4" fmla="*/ 108347 w 108346"/>
                  <a:gd name="connsiteY4" fmla="*/ 54211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11"/>
                    </a:moveTo>
                    <a:cubicBezTo>
                      <a:pt x="108347" y="84126"/>
                      <a:pt x="84087" y="108385"/>
                      <a:pt x="54169" y="108385"/>
                    </a:cubicBezTo>
                    <a:cubicBezTo>
                      <a:pt x="24251" y="108385"/>
                      <a:pt x="0" y="84126"/>
                      <a:pt x="0" y="54211"/>
                    </a:cubicBezTo>
                    <a:cubicBezTo>
                      <a:pt x="0" y="24259"/>
                      <a:pt x="24251" y="0"/>
                      <a:pt x="54169" y="0"/>
                    </a:cubicBezTo>
                    <a:cubicBezTo>
                      <a:pt x="84087" y="0"/>
                      <a:pt x="108347" y="24259"/>
                      <a:pt x="108347"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65" name="Freeform: Shape 364">
                <a:extLst>
                  <a:ext uri="{FF2B5EF4-FFF2-40B4-BE49-F238E27FC236}">
                    <a16:creationId xmlns:a16="http://schemas.microsoft.com/office/drawing/2014/main" id="{5E969BF0-AD88-4C1B-B6D0-6C13ADE2113A}"/>
                  </a:ext>
                </a:extLst>
              </p:cNvPr>
              <p:cNvSpPr/>
              <p:nvPr/>
            </p:nvSpPr>
            <p:spPr>
              <a:xfrm>
                <a:off x="6846175" y="1809571"/>
                <a:ext cx="108346" cy="108385"/>
              </a:xfrm>
              <a:custGeom>
                <a:avLst/>
                <a:gdLst>
                  <a:gd name="connsiteX0" fmla="*/ 108347 w 108346"/>
                  <a:gd name="connsiteY0" fmla="*/ 54211 h 108385"/>
                  <a:gd name="connsiteX1" fmla="*/ 54169 w 108346"/>
                  <a:gd name="connsiteY1" fmla="*/ 108385 h 108385"/>
                  <a:gd name="connsiteX2" fmla="*/ 0 w 108346"/>
                  <a:gd name="connsiteY2" fmla="*/ 54211 h 108385"/>
                  <a:gd name="connsiteX3" fmla="*/ 54169 w 108346"/>
                  <a:gd name="connsiteY3" fmla="*/ 0 h 108385"/>
                  <a:gd name="connsiteX4" fmla="*/ 108347 w 108346"/>
                  <a:gd name="connsiteY4" fmla="*/ 54211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11"/>
                    </a:moveTo>
                    <a:cubicBezTo>
                      <a:pt x="108347" y="84126"/>
                      <a:pt x="84087" y="108385"/>
                      <a:pt x="54169" y="108385"/>
                    </a:cubicBezTo>
                    <a:cubicBezTo>
                      <a:pt x="24251" y="108385"/>
                      <a:pt x="0" y="84126"/>
                      <a:pt x="0" y="54211"/>
                    </a:cubicBezTo>
                    <a:cubicBezTo>
                      <a:pt x="0" y="24259"/>
                      <a:pt x="24251" y="0"/>
                      <a:pt x="54169" y="0"/>
                    </a:cubicBezTo>
                    <a:cubicBezTo>
                      <a:pt x="84087" y="0"/>
                      <a:pt x="108347" y="24259"/>
                      <a:pt x="108347"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366" name="Freeform: Shape 365">
                <a:extLst>
                  <a:ext uri="{FF2B5EF4-FFF2-40B4-BE49-F238E27FC236}">
                    <a16:creationId xmlns:a16="http://schemas.microsoft.com/office/drawing/2014/main" id="{B2FB3B9A-4F25-4BE5-8B7A-E0D14E0286A7}"/>
                  </a:ext>
                </a:extLst>
              </p:cNvPr>
              <p:cNvSpPr/>
              <p:nvPr/>
            </p:nvSpPr>
            <p:spPr>
              <a:xfrm>
                <a:off x="7075927" y="1841310"/>
                <a:ext cx="108385" cy="108384"/>
              </a:xfrm>
              <a:custGeom>
                <a:avLst/>
                <a:gdLst>
                  <a:gd name="connsiteX0" fmla="*/ 108385 w 108385"/>
                  <a:gd name="connsiteY0" fmla="*/ 54211 h 108384"/>
                  <a:gd name="connsiteX1" fmla="*/ 54207 w 108385"/>
                  <a:gd name="connsiteY1" fmla="*/ 108384 h 108384"/>
                  <a:gd name="connsiteX2" fmla="*/ 0 w 108385"/>
                  <a:gd name="connsiteY2" fmla="*/ 54211 h 108384"/>
                  <a:gd name="connsiteX3" fmla="*/ 54207 w 108385"/>
                  <a:gd name="connsiteY3" fmla="*/ 0 h 108384"/>
                  <a:gd name="connsiteX4" fmla="*/ 108385 w 108385"/>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1"/>
                    </a:moveTo>
                    <a:cubicBezTo>
                      <a:pt x="108385" y="84125"/>
                      <a:pt x="84125" y="108384"/>
                      <a:pt x="54207" y="108384"/>
                    </a:cubicBezTo>
                    <a:cubicBezTo>
                      <a:pt x="24289" y="108384"/>
                      <a:pt x="0" y="84125"/>
                      <a:pt x="0" y="54211"/>
                    </a:cubicBezTo>
                    <a:cubicBezTo>
                      <a:pt x="0" y="24296"/>
                      <a:pt x="24289" y="0"/>
                      <a:pt x="54207" y="0"/>
                    </a:cubicBezTo>
                    <a:cubicBezTo>
                      <a:pt x="84125" y="0"/>
                      <a:pt x="108385" y="24296"/>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67" name="Freeform: Shape 366">
                <a:extLst>
                  <a:ext uri="{FF2B5EF4-FFF2-40B4-BE49-F238E27FC236}">
                    <a16:creationId xmlns:a16="http://schemas.microsoft.com/office/drawing/2014/main" id="{BD7FA4CC-AC92-41A1-98F1-CECCC6281063}"/>
                  </a:ext>
                </a:extLst>
              </p:cNvPr>
              <p:cNvSpPr/>
              <p:nvPr/>
            </p:nvSpPr>
            <p:spPr>
              <a:xfrm>
                <a:off x="7075927" y="1809571"/>
                <a:ext cx="108385" cy="108385"/>
              </a:xfrm>
              <a:custGeom>
                <a:avLst/>
                <a:gdLst>
                  <a:gd name="connsiteX0" fmla="*/ 108385 w 108385"/>
                  <a:gd name="connsiteY0" fmla="*/ 54211 h 108385"/>
                  <a:gd name="connsiteX1" fmla="*/ 54207 w 108385"/>
                  <a:gd name="connsiteY1" fmla="*/ 108385 h 108385"/>
                  <a:gd name="connsiteX2" fmla="*/ 0 w 108385"/>
                  <a:gd name="connsiteY2" fmla="*/ 54211 h 108385"/>
                  <a:gd name="connsiteX3" fmla="*/ 54207 w 108385"/>
                  <a:gd name="connsiteY3" fmla="*/ 0 h 108385"/>
                  <a:gd name="connsiteX4" fmla="*/ 108385 w 108385"/>
                  <a:gd name="connsiteY4" fmla="*/ 54211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11"/>
                    </a:moveTo>
                    <a:cubicBezTo>
                      <a:pt x="108385" y="84126"/>
                      <a:pt x="84125" y="108385"/>
                      <a:pt x="54207" y="108385"/>
                    </a:cubicBezTo>
                    <a:cubicBezTo>
                      <a:pt x="24289" y="108385"/>
                      <a:pt x="0" y="84126"/>
                      <a:pt x="0" y="54211"/>
                    </a:cubicBezTo>
                    <a:cubicBezTo>
                      <a:pt x="0" y="24259"/>
                      <a:pt x="24289" y="0"/>
                      <a:pt x="54207" y="0"/>
                    </a:cubicBezTo>
                    <a:cubicBezTo>
                      <a:pt x="84125" y="0"/>
                      <a:pt x="108385" y="24259"/>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368" name="Freeform: Shape 367">
                <a:extLst>
                  <a:ext uri="{FF2B5EF4-FFF2-40B4-BE49-F238E27FC236}">
                    <a16:creationId xmlns:a16="http://schemas.microsoft.com/office/drawing/2014/main" id="{0CFCFEE1-262D-4C75-9051-DE3EC40830AE}"/>
                  </a:ext>
                </a:extLst>
              </p:cNvPr>
              <p:cNvSpPr/>
              <p:nvPr/>
            </p:nvSpPr>
            <p:spPr>
              <a:xfrm>
                <a:off x="7305718" y="1841310"/>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96"/>
                      <a:pt x="24260" y="0"/>
                      <a:pt x="54207" y="0"/>
                    </a:cubicBezTo>
                    <a:cubicBezTo>
                      <a:pt x="84125" y="0"/>
                      <a:pt x="108385" y="24296"/>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69" name="Freeform: Shape 368">
                <a:extLst>
                  <a:ext uri="{FF2B5EF4-FFF2-40B4-BE49-F238E27FC236}">
                    <a16:creationId xmlns:a16="http://schemas.microsoft.com/office/drawing/2014/main" id="{413CBAFA-502A-4A47-92BF-7AB12844EA17}"/>
                  </a:ext>
                </a:extLst>
              </p:cNvPr>
              <p:cNvSpPr/>
              <p:nvPr/>
            </p:nvSpPr>
            <p:spPr>
              <a:xfrm>
                <a:off x="7305718" y="1888935"/>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59"/>
                      <a:pt x="24260" y="0"/>
                      <a:pt x="54207" y="0"/>
                    </a:cubicBezTo>
                    <a:cubicBezTo>
                      <a:pt x="84125" y="0"/>
                      <a:pt x="108385" y="24259"/>
                      <a:pt x="108385" y="54211"/>
                    </a:cubicBezTo>
                  </a:path>
                </a:pathLst>
              </a:custGeom>
              <a:solidFill>
                <a:srgbClr val="C33B30"/>
              </a:solidFill>
              <a:ln w="6750" cap="rnd">
                <a:solidFill>
                  <a:srgbClr val="C33B30"/>
                </a:solidFill>
                <a:prstDash val="solid"/>
                <a:round/>
              </a:ln>
            </p:spPr>
            <p:txBody>
              <a:bodyPr rtlCol="0" anchor="ctr"/>
              <a:lstStyle/>
              <a:p>
                <a:endParaRPr lang="en-CA"/>
              </a:p>
            </p:txBody>
          </p:sp>
          <p:sp>
            <p:nvSpPr>
              <p:cNvPr id="370" name="Freeform: Shape 369">
                <a:extLst>
                  <a:ext uri="{FF2B5EF4-FFF2-40B4-BE49-F238E27FC236}">
                    <a16:creationId xmlns:a16="http://schemas.microsoft.com/office/drawing/2014/main" id="{F9861706-6103-4BC6-8069-456DC92CE593}"/>
                  </a:ext>
                </a:extLst>
              </p:cNvPr>
              <p:cNvSpPr/>
              <p:nvPr/>
            </p:nvSpPr>
            <p:spPr>
              <a:xfrm>
                <a:off x="7535508" y="1793722"/>
                <a:ext cx="108384" cy="108346"/>
              </a:xfrm>
              <a:custGeom>
                <a:avLst/>
                <a:gdLst>
                  <a:gd name="connsiteX0" fmla="*/ 108385 w 108384"/>
                  <a:gd name="connsiteY0" fmla="*/ 54173 h 108346"/>
                  <a:gd name="connsiteX1" fmla="*/ 54207 w 108384"/>
                  <a:gd name="connsiteY1" fmla="*/ 108347 h 108346"/>
                  <a:gd name="connsiteX2" fmla="*/ 0 w 108384"/>
                  <a:gd name="connsiteY2" fmla="*/ 54173 h 108346"/>
                  <a:gd name="connsiteX3" fmla="*/ 54207 w 108384"/>
                  <a:gd name="connsiteY3" fmla="*/ 0 h 108346"/>
                  <a:gd name="connsiteX4" fmla="*/ 108385 w 108384"/>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3"/>
                    </a:moveTo>
                    <a:cubicBezTo>
                      <a:pt x="108385" y="84088"/>
                      <a:pt x="84125" y="108347"/>
                      <a:pt x="54207" y="108347"/>
                    </a:cubicBezTo>
                    <a:cubicBezTo>
                      <a:pt x="24260" y="108347"/>
                      <a:pt x="0" y="84088"/>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71" name="Freeform: Shape 370">
                <a:extLst>
                  <a:ext uri="{FF2B5EF4-FFF2-40B4-BE49-F238E27FC236}">
                    <a16:creationId xmlns:a16="http://schemas.microsoft.com/office/drawing/2014/main" id="{1AED7E9D-96C9-4DAE-9647-94CC181CE511}"/>
                  </a:ext>
                </a:extLst>
              </p:cNvPr>
              <p:cNvSpPr/>
              <p:nvPr/>
            </p:nvSpPr>
            <p:spPr>
              <a:xfrm>
                <a:off x="7535508" y="2079435"/>
                <a:ext cx="108384" cy="108385"/>
              </a:xfrm>
              <a:custGeom>
                <a:avLst/>
                <a:gdLst>
                  <a:gd name="connsiteX0" fmla="*/ 108385 w 108384"/>
                  <a:gd name="connsiteY0" fmla="*/ 54208 h 108385"/>
                  <a:gd name="connsiteX1" fmla="*/ 54207 w 108384"/>
                  <a:gd name="connsiteY1" fmla="*/ 108386 h 108385"/>
                  <a:gd name="connsiteX2" fmla="*/ 0 w 108384"/>
                  <a:gd name="connsiteY2" fmla="*/ 54208 h 108385"/>
                  <a:gd name="connsiteX3" fmla="*/ 54207 w 108384"/>
                  <a:gd name="connsiteY3" fmla="*/ 0 h 108385"/>
                  <a:gd name="connsiteX4" fmla="*/ 108385 w 108384"/>
                  <a:gd name="connsiteY4" fmla="*/ 5420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8"/>
                    </a:moveTo>
                    <a:cubicBezTo>
                      <a:pt x="108385" y="84126"/>
                      <a:pt x="84125" y="108386"/>
                      <a:pt x="54207" y="108386"/>
                    </a:cubicBezTo>
                    <a:cubicBezTo>
                      <a:pt x="24260" y="108386"/>
                      <a:pt x="0" y="84126"/>
                      <a:pt x="0" y="54208"/>
                    </a:cubicBezTo>
                    <a:cubicBezTo>
                      <a:pt x="0" y="24259"/>
                      <a:pt x="24260" y="0"/>
                      <a:pt x="54207" y="0"/>
                    </a:cubicBezTo>
                    <a:cubicBezTo>
                      <a:pt x="84125" y="0"/>
                      <a:pt x="108385" y="24259"/>
                      <a:pt x="108385" y="54208"/>
                    </a:cubicBezTo>
                  </a:path>
                </a:pathLst>
              </a:custGeom>
              <a:solidFill>
                <a:srgbClr val="C33B30"/>
              </a:solidFill>
              <a:ln w="6750" cap="rnd">
                <a:solidFill>
                  <a:srgbClr val="C33B30"/>
                </a:solidFill>
                <a:prstDash val="solid"/>
                <a:round/>
              </a:ln>
            </p:spPr>
            <p:txBody>
              <a:bodyPr rtlCol="0" anchor="ctr"/>
              <a:lstStyle/>
              <a:p>
                <a:endParaRPr lang="en-CA"/>
              </a:p>
            </p:txBody>
          </p:sp>
          <p:sp>
            <p:nvSpPr>
              <p:cNvPr id="372" name="Freeform: Shape 371">
                <a:extLst>
                  <a:ext uri="{FF2B5EF4-FFF2-40B4-BE49-F238E27FC236}">
                    <a16:creationId xmlns:a16="http://schemas.microsoft.com/office/drawing/2014/main" id="{86ACC041-C47D-4A68-8192-BF03CF9DF5C3}"/>
                  </a:ext>
                </a:extLst>
              </p:cNvPr>
              <p:cNvSpPr/>
              <p:nvPr/>
            </p:nvSpPr>
            <p:spPr>
              <a:xfrm>
                <a:off x="7765299" y="1841310"/>
                <a:ext cx="108384" cy="108384"/>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96"/>
                      <a:pt x="24260" y="0"/>
                      <a:pt x="54207" y="0"/>
                    </a:cubicBezTo>
                    <a:cubicBezTo>
                      <a:pt x="84125" y="0"/>
                      <a:pt x="108385" y="24296"/>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73" name="Freeform: Shape 372">
                <a:extLst>
                  <a:ext uri="{FF2B5EF4-FFF2-40B4-BE49-F238E27FC236}">
                    <a16:creationId xmlns:a16="http://schemas.microsoft.com/office/drawing/2014/main" id="{BC687ED4-ABCC-4B61-9766-63C296AB5C9B}"/>
                  </a:ext>
                </a:extLst>
              </p:cNvPr>
              <p:cNvSpPr/>
              <p:nvPr/>
            </p:nvSpPr>
            <p:spPr>
              <a:xfrm>
                <a:off x="7765299" y="2047696"/>
                <a:ext cx="108384" cy="108386"/>
              </a:xfrm>
              <a:custGeom>
                <a:avLst/>
                <a:gdLst>
                  <a:gd name="connsiteX0" fmla="*/ 108385 w 108384"/>
                  <a:gd name="connsiteY0" fmla="*/ 54173 h 108386"/>
                  <a:gd name="connsiteX1" fmla="*/ 54207 w 108384"/>
                  <a:gd name="connsiteY1" fmla="*/ 108387 h 108386"/>
                  <a:gd name="connsiteX2" fmla="*/ 0 w 108384"/>
                  <a:gd name="connsiteY2" fmla="*/ 54173 h 108386"/>
                  <a:gd name="connsiteX3" fmla="*/ 54207 w 108384"/>
                  <a:gd name="connsiteY3" fmla="*/ 0 h 108386"/>
                  <a:gd name="connsiteX4" fmla="*/ 108385 w 108384"/>
                  <a:gd name="connsiteY4" fmla="*/ 54173 h 108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6">
                    <a:moveTo>
                      <a:pt x="108385" y="54173"/>
                    </a:moveTo>
                    <a:cubicBezTo>
                      <a:pt x="108385" y="84127"/>
                      <a:pt x="84125" y="108387"/>
                      <a:pt x="54207" y="108387"/>
                    </a:cubicBezTo>
                    <a:cubicBezTo>
                      <a:pt x="24260" y="108387"/>
                      <a:pt x="0" y="84127"/>
                      <a:pt x="0" y="54173"/>
                    </a:cubicBezTo>
                    <a:cubicBezTo>
                      <a:pt x="0" y="24259"/>
                      <a:pt x="24260" y="0"/>
                      <a:pt x="54207" y="0"/>
                    </a:cubicBezTo>
                    <a:cubicBezTo>
                      <a:pt x="84125" y="0"/>
                      <a:pt x="108385" y="24259"/>
                      <a:pt x="108385" y="54173"/>
                    </a:cubicBezTo>
                  </a:path>
                </a:pathLst>
              </a:custGeom>
              <a:solidFill>
                <a:srgbClr val="C33B30"/>
              </a:solidFill>
              <a:ln w="6750" cap="rnd">
                <a:solidFill>
                  <a:srgbClr val="C33B30"/>
                </a:solidFill>
                <a:prstDash val="solid"/>
                <a:round/>
              </a:ln>
            </p:spPr>
            <p:txBody>
              <a:bodyPr rtlCol="0" anchor="ctr"/>
              <a:lstStyle/>
              <a:p>
                <a:endParaRPr lang="en-CA"/>
              </a:p>
            </p:txBody>
          </p:sp>
          <p:sp>
            <p:nvSpPr>
              <p:cNvPr id="374" name="Freeform: Shape 373">
                <a:extLst>
                  <a:ext uri="{FF2B5EF4-FFF2-40B4-BE49-F238E27FC236}">
                    <a16:creationId xmlns:a16="http://schemas.microsoft.com/office/drawing/2014/main" id="{A806F0CC-EEF7-4FFD-A9CC-6CAF04C682AB}"/>
                  </a:ext>
                </a:extLst>
              </p:cNvPr>
              <p:cNvSpPr/>
              <p:nvPr/>
            </p:nvSpPr>
            <p:spPr>
              <a:xfrm>
                <a:off x="7995090" y="1904821"/>
                <a:ext cx="108384" cy="108385"/>
              </a:xfrm>
              <a:custGeom>
                <a:avLst/>
                <a:gdLst>
                  <a:gd name="connsiteX0" fmla="*/ 108385 w 108384"/>
                  <a:gd name="connsiteY0" fmla="*/ 54173 h 108385"/>
                  <a:gd name="connsiteX1" fmla="*/ 54169 w 108384"/>
                  <a:gd name="connsiteY1" fmla="*/ 108385 h 108385"/>
                  <a:gd name="connsiteX2" fmla="*/ 0 w 108384"/>
                  <a:gd name="connsiteY2" fmla="*/ 54173 h 108385"/>
                  <a:gd name="connsiteX3" fmla="*/ 54169 w 108384"/>
                  <a:gd name="connsiteY3" fmla="*/ 0 h 108385"/>
                  <a:gd name="connsiteX4" fmla="*/ 108385 w 108384"/>
                  <a:gd name="connsiteY4" fmla="*/ 54173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3"/>
                    </a:moveTo>
                    <a:cubicBezTo>
                      <a:pt x="108385" y="84126"/>
                      <a:pt x="84125" y="108385"/>
                      <a:pt x="54169" y="108385"/>
                    </a:cubicBezTo>
                    <a:cubicBezTo>
                      <a:pt x="24260" y="108385"/>
                      <a:pt x="0" y="84126"/>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75" name="Freeform: Shape 374">
                <a:extLst>
                  <a:ext uri="{FF2B5EF4-FFF2-40B4-BE49-F238E27FC236}">
                    <a16:creationId xmlns:a16="http://schemas.microsoft.com/office/drawing/2014/main" id="{ABF2271C-8E72-4168-8CD6-3BD460CFCE53}"/>
                  </a:ext>
                </a:extLst>
              </p:cNvPr>
              <p:cNvSpPr/>
              <p:nvPr/>
            </p:nvSpPr>
            <p:spPr>
              <a:xfrm>
                <a:off x="7995090" y="2079435"/>
                <a:ext cx="108384" cy="108385"/>
              </a:xfrm>
              <a:custGeom>
                <a:avLst/>
                <a:gdLst>
                  <a:gd name="connsiteX0" fmla="*/ 108385 w 108384"/>
                  <a:gd name="connsiteY0" fmla="*/ 54208 h 108385"/>
                  <a:gd name="connsiteX1" fmla="*/ 54169 w 108384"/>
                  <a:gd name="connsiteY1" fmla="*/ 108386 h 108385"/>
                  <a:gd name="connsiteX2" fmla="*/ 0 w 108384"/>
                  <a:gd name="connsiteY2" fmla="*/ 54208 h 108385"/>
                  <a:gd name="connsiteX3" fmla="*/ 54169 w 108384"/>
                  <a:gd name="connsiteY3" fmla="*/ 0 h 108385"/>
                  <a:gd name="connsiteX4" fmla="*/ 108385 w 108384"/>
                  <a:gd name="connsiteY4" fmla="*/ 5420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8"/>
                    </a:moveTo>
                    <a:cubicBezTo>
                      <a:pt x="108385" y="84126"/>
                      <a:pt x="84125" y="108386"/>
                      <a:pt x="54169" y="108386"/>
                    </a:cubicBezTo>
                    <a:cubicBezTo>
                      <a:pt x="24260" y="108386"/>
                      <a:pt x="0" y="84126"/>
                      <a:pt x="0" y="54208"/>
                    </a:cubicBezTo>
                    <a:cubicBezTo>
                      <a:pt x="0" y="24259"/>
                      <a:pt x="24260" y="0"/>
                      <a:pt x="54169" y="0"/>
                    </a:cubicBezTo>
                    <a:cubicBezTo>
                      <a:pt x="84125" y="0"/>
                      <a:pt x="108385" y="24259"/>
                      <a:pt x="108385" y="54208"/>
                    </a:cubicBezTo>
                  </a:path>
                </a:pathLst>
              </a:custGeom>
              <a:solidFill>
                <a:srgbClr val="C33B30"/>
              </a:solidFill>
              <a:ln w="6750" cap="rnd">
                <a:solidFill>
                  <a:srgbClr val="C33B30"/>
                </a:solidFill>
                <a:prstDash val="solid"/>
                <a:round/>
              </a:ln>
            </p:spPr>
            <p:txBody>
              <a:bodyPr rtlCol="0" anchor="ctr"/>
              <a:lstStyle/>
              <a:p>
                <a:endParaRPr lang="en-CA"/>
              </a:p>
            </p:txBody>
          </p:sp>
          <p:sp>
            <p:nvSpPr>
              <p:cNvPr id="376" name="Freeform: Shape 375">
                <a:extLst>
                  <a:ext uri="{FF2B5EF4-FFF2-40B4-BE49-F238E27FC236}">
                    <a16:creationId xmlns:a16="http://schemas.microsoft.com/office/drawing/2014/main" id="{74C067BF-944A-4F89-ACEC-35A6A4465CDA}"/>
                  </a:ext>
                </a:extLst>
              </p:cNvPr>
              <p:cNvSpPr/>
              <p:nvPr/>
            </p:nvSpPr>
            <p:spPr>
              <a:xfrm>
                <a:off x="8224880" y="1952446"/>
                <a:ext cx="108384" cy="108385"/>
              </a:xfrm>
              <a:custGeom>
                <a:avLst/>
                <a:gdLst>
                  <a:gd name="connsiteX0" fmla="*/ 108385 w 108384"/>
                  <a:gd name="connsiteY0" fmla="*/ 54173 h 108385"/>
                  <a:gd name="connsiteX1" fmla="*/ 54169 w 108384"/>
                  <a:gd name="connsiteY1" fmla="*/ 108385 h 108385"/>
                  <a:gd name="connsiteX2" fmla="*/ 0 w 108384"/>
                  <a:gd name="connsiteY2" fmla="*/ 54173 h 108385"/>
                  <a:gd name="connsiteX3" fmla="*/ 54169 w 108384"/>
                  <a:gd name="connsiteY3" fmla="*/ 0 h 108385"/>
                  <a:gd name="connsiteX4" fmla="*/ 108385 w 108384"/>
                  <a:gd name="connsiteY4" fmla="*/ 54173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3"/>
                    </a:moveTo>
                    <a:cubicBezTo>
                      <a:pt x="108385" y="84126"/>
                      <a:pt x="84125" y="108385"/>
                      <a:pt x="54169" y="108385"/>
                    </a:cubicBezTo>
                    <a:cubicBezTo>
                      <a:pt x="24260" y="108385"/>
                      <a:pt x="0" y="84126"/>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77" name="Freeform: Shape 376">
                <a:extLst>
                  <a:ext uri="{FF2B5EF4-FFF2-40B4-BE49-F238E27FC236}">
                    <a16:creationId xmlns:a16="http://schemas.microsoft.com/office/drawing/2014/main" id="{9E1E2AA7-1D17-40D5-9558-B4EEBD778D11}"/>
                  </a:ext>
                </a:extLst>
              </p:cNvPr>
              <p:cNvSpPr/>
              <p:nvPr/>
            </p:nvSpPr>
            <p:spPr>
              <a:xfrm>
                <a:off x="8224880" y="2095321"/>
                <a:ext cx="108384" cy="108386"/>
              </a:xfrm>
              <a:custGeom>
                <a:avLst/>
                <a:gdLst>
                  <a:gd name="connsiteX0" fmla="*/ 108385 w 108384"/>
                  <a:gd name="connsiteY0" fmla="*/ 54171 h 108386"/>
                  <a:gd name="connsiteX1" fmla="*/ 54169 w 108384"/>
                  <a:gd name="connsiteY1" fmla="*/ 108387 h 108386"/>
                  <a:gd name="connsiteX2" fmla="*/ 0 w 108384"/>
                  <a:gd name="connsiteY2" fmla="*/ 54171 h 108386"/>
                  <a:gd name="connsiteX3" fmla="*/ 54169 w 108384"/>
                  <a:gd name="connsiteY3" fmla="*/ 0 h 108386"/>
                  <a:gd name="connsiteX4" fmla="*/ 108385 w 108384"/>
                  <a:gd name="connsiteY4" fmla="*/ 54171 h 108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6">
                    <a:moveTo>
                      <a:pt x="108385" y="54171"/>
                    </a:moveTo>
                    <a:cubicBezTo>
                      <a:pt x="108385" y="84127"/>
                      <a:pt x="84125" y="108387"/>
                      <a:pt x="54169" y="108387"/>
                    </a:cubicBezTo>
                    <a:cubicBezTo>
                      <a:pt x="24260" y="108387"/>
                      <a:pt x="0" y="84127"/>
                      <a:pt x="0" y="54171"/>
                    </a:cubicBezTo>
                    <a:cubicBezTo>
                      <a:pt x="0" y="24259"/>
                      <a:pt x="24260" y="0"/>
                      <a:pt x="54169" y="0"/>
                    </a:cubicBezTo>
                    <a:cubicBezTo>
                      <a:pt x="84125" y="0"/>
                      <a:pt x="108385" y="24259"/>
                      <a:pt x="108385" y="54171"/>
                    </a:cubicBezTo>
                  </a:path>
                </a:pathLst>
              </a:custGeom>
              <a:solidFill>
                <a:srgbClr val="C33B30"/>
              </a:solidFill>
              <a:ln w="6750" cap="rnd">
                <a:solidFill>
                  <a:srgbClr val="C33B30"/>
                </a:solidFill>
                <a:prstDash val="solid"/>
                <a:round/>
              </a:ln>
            </p:spPr>
            <p:txBody>
              <a:bodyPr rtlCol="0" anchor="ctr"/>
              <a:lstStyle/>
              <a:p>
                <a:endParaRPr lang="en-CA"/>
              </a:p>
            </p:txBody>
          </p:sp>
          <p:sp>
            <p:nvSpPr>
              <p:cNvPr id="378" name="Freeform: Shape 377">
                <a:extLst>
                  <a:ext uri="{FF2B5EF4-FFF2-40B4-BE49-F238E27FC236}">
                    <a16:creationId xmlns:a16="http://schemas.microsoft.com/office/drawing/2014/main" id="{AFD604DA-EC5A-4EA0-B721-6D5380AA178C}"/>
                  </a:ext>
                </a:extLst>
              </p:cNvPr>
              <p:cNvSpPr/>
              <p:nvPr/>
            </p:nvSpPr>
            <p:spPr>
              <a:xfrm>
                <a:off x="5268853" y="3038441"/>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38586E"/>
                </a:solidFill>
                <a:prstDash val="solid"/>
                <a:round/>
              </a:ln>
            </p:spPr>
            <p:txBody>
              <a:bodyPr rtlCol="0" anchor="ctr"/>
              <a:lstStyle/>
              <a:p>
                <a:endParaRPr lang="en-CA"/>
              </a:p>
            </p:txBody>
          </p:sp>
          <p:sp>
            <p:nvSpPr>
              <p:cNvPr id="379" name="Freeform: Shape 378">
                <a:extLst>
                  <a:ext uri="{FF2B5EF4-FFF2-40B4-BE49-F238E27FC236}">
                    <a16:creationId xmlns:a16="http://schemas.microsoft.com/office/drawing/2014/main" id="{93901D16-4C75-4FAC-82D4-320BA6437F99}"/>
                  </a:ext>
                </a:extLst>
              </p:cNvPr>
              <p:cNvSpPr/>
              <p:nvPr/>
            </p:nvSpPr>
            <p:spPr>
              <a:xfrm>
                <a:off x="5291847" y="3038441"/>
                <a:ext cx="9525" cy="444484"/>
              </a:xfrm>
              <a:custGeom>
                <a:avLst/>
                <a:gdLst>
                  <a:gd name="connsiteX0" fmla="*/ 0 w 9525"/>
                  <a:gd name="connsiteY0" fmla="*/ 0 h 444484"/>
                  <a:gd name="connsiteX1" fmla="*/ 0 w 9525"/>
                  <a:gd name="connsiteY1" fmla="*/ 444484 h 444484"/>
                </a:gdLst>
                <a:ahLst/>
                <a:cxnLst>
                  <a:cxn ang="0">
                    <a:pos x="connsiteX0" y="connsiteY0"/>
                  </a:cxn>
                  <a:cxn ang="0">
                    <a:pos x="connsiteX1" y="connsiteY1"/>
                  </a:cxn>
                </a:cxnLst>
                <a:rect l="l" t="t" r="r" b="b"/>
                <a:pathLst>
                  <a:path w="9525" h="444484">
                    <a:moveTo>
                      <a:pt x="0" y="0"/>
                    </a:moveTo>
                    <a:lnTo>
                      <a:pt x="0" y="444484"/>
                    </a:lnTo>
                  </a:path>
                </a:pathLst>
              </a:custGeom>
              <a:noFill/>
              <a:ln w="10163" cap="flat">
                <a:solidFill>
                  <a:srgbClr val="38586E"/>
                </a:solidFill>
                <a:prstDash val="solid"/>
                <a:round/>
              </a:ln>
            </p:spPr>
            <p:txBody>
              <a:bodyPr rtlCol="0" anchor="ctr"/>
              <a:lstStyle/>
              <a:p>
                <a:endParaRPr lang="en-CA"/>
              </a:p>
            </p:txBody>
          </p:sp>
          <p:sp>
            <p:nvSpPr>
              <p:cNvPr id="380" name="Freeform: Shape 379">
                <a:extLst>
                  <a:ext uri="{FF2B5EF4-FFF2-40B4-BE49-F238E27FC236}">
                    <a16:creationId xmlns:a16="http://schemas.microsoft.com/office/drawing/2014/main" id="{1FCD6727-CA86-4128-B2CE-9DDBF08D2FE8}"/>
                  </a:ext>
                </a:extLst>
              </p:cNvPr>
              <p:cNvSpPr/>
              <p:nvPr/>
            </p:nvSpPr>
            <p:spPr>
              <a:xfrm>
                <a:off x="5268853" y="3482925"/>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38586E"/>
                </a:solidFill>
                <a:prstDash val="solid"/>
                <a:round/>
              </a:ln>
            </p:spPr>
            <p:txBody>
              <a:bodyPr rtlCol="0" anchor="ctr"/>
              <a:lstStyle/>
              <a:p>
                <a:endParaRPr lang="en-CA"/>
              </a:p>
            </p:txBody>
          </p:sp>
          <p:sp>
            <p:nvSpPr>
              <p:cNvPr id="381" name="Freeform: Shape 380">
                <a:extLst>
                  <a:ext uri="{FF2B5EF4-FFF2-40B4-BE49-F238E27FC236}">
                    <a16:creationId xmlns:a16="http://schemas.microsoft.com/office/drawing/2014/main" id="{4BF20129-129E-4EF0-BF4F-2CF4891AC25E}"/>
                  </a:ext>
                </a:extLst>
              </p:cNvPr>
              <p:cNvSpPr/>
              <p:nvPr/>
            </p:nvSpPr>
            <p:spPr>
              <a:xfrm>
                <a:off x="5268853" y="3165429"/>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C33B30"/>
                </a:solidFill>
                <a:prstDash val="solid"/>
                <a:round/>
              </a:ln>
            </p:spPr>
            <p:txBody>
              <a:bodyPr rtlCol="0" anchor="ctr"/>
              <a:lstStyle/>
              <a:p>
                <a:endParaRPr lang="en-CA"/>
              </a:p>
            </p:txBody>
          </p:sp>
          <p:sp>
            <p:nvSpPr>
              <p:cNvPr id="382" name="Freeform: Shape 381">
                <a:extLst>
                  <a:ext uri="{FF2B5EF4-FFF2-40B4-BE49-F238E27FC236}">
                    <a16:creationId xmlns:a16="http://schemas.microsoft.com/office/drawing/2014/main" id="{76C45F36-067C-4601-8AFD-5D2ED4F93FC4}"/>
                  </a:ext>
                </a:extLst>
              </p:cNvPr>
              <p:cNvSpPr/>
              <p:nvPr/>
            </p:nvSpPr>
            <p:spPr>
              <a:xfrm>
                <a:off x="5291847" y="3165429"/>
                <a:ext cx="9525" cy="603246"/>
              </a:xfrm>
              <a:custGeom>
                <a:avLst/>
                <a:gdLst>
                  <a:gd name="connsiteX0" fmla="*/ 0 w 9525"/>
                  <a:gd name="connsiteY0" fmla="*/ 0 h 603246"/>
                  <a:gd name="connsiteX1" fmla="*/ 0 w 9525"/>
                  <a:gd name="connsiteY1" fmla="*/ 603247 h 603246"/>
                </a:gdLst>
                <a:ahLst/>
                <a:cxnLst>
                  <a:cxn ang="0">
                    <a:pos x="connsiteX0" y="connsiteY0"/>
                  </a:cxn>
                  <a:cxn ang="0">
                    <a:pos x="connsiteX1" y="connsiteY1"/>
                  </a:cxn>
                </a:cxnLst>
                <a:rect l="l" t="t" r="r" b="b"/>
                <a:pathLst>
                  <a:path w="9525" h="603246">
                    <a:moveTo>
                      <a:pt x="0" y="0"/>
                    </a:moveTo>
                    <a:lnTo>
                      <a:pt x="0" y="603247"/>
                    </a:lnTo>
                  </a:path>
                </a:pathLst>
              </a:custGeom>
              <a:noFill/>
              <a:ln w="10163" cap="flat">
                <a:solidFill>
                  <a:srgbClr val="C33B30"/>
                </a:solidFill>
                <a:prstDash val="solid"/>
                <a:round/>
              </a:ln>
            </p:spPr>
            <p:txBody>
              <a:bodyPr rtlCol="0" anchor="ctr"/>
              <a:lstStyle/>
              <a:p>
                <a:endParaRPr lang="en-CA"/>
              </a:p>
            </p:txBody>
          </p:sp>
          <p:sp>
            <p:nvSpPr>
              <p:cNvPr id="383" name="Freeform: Shape 382">
                <a:extLst>
                  <a:ext uri="{FF2B5EF4-FFF2-40B4-BE49-F238E27FC236}">
                    <a16:creationId xmlns:a16="http://schemas.microsoft.com/office/drawing/2014/main" id="{0808C3C1-0F7D-491C-9D6C-2A21314740D7}"/>
                  </a:ext>
                </a:extLst>
              </p:cNvPr>
              <p:cNvSpPr/>
              <p:nvPr/>
            </p:nvSpPr>
            <p:spPr>
              <a:xfrm>
                <a:off x="5268853" y="3768675"/>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C33B30"/>
                </a:solidFill>
                <a:prstDash val="solid"/>
                <a:round/>
              </a:ln>
            </p:spPr>
            <p:txBody>
              <a:bodyPr rtlCol="0" anchor="ctr"/>
              <a:lstStyle/>
              <a:p>
                <a:endParaRPr lang="en-CA"/>
              </a:p>
            </p:txBody>
          </p:sp>
          <p:sp>
            <p:nvSpPr>
              <p:cNvPr id="384" name="Freeform: Shape 383">
                <a:extLst>
                  <a:ext uri="{FF2B5EF4-FFF2-40B4-BE49-F238E27FC236}">
                    <a16:creationId xmlns:a16="http://schemas.microsoft.com/office/drawing/2014/main" id="{7660A316-7138-4731-A003-62F65667A4EB}"/>
                  </a:ext>
                </a:extLst>
              </p:cNvPr>
              <p:cNvSpPr/>
              <p:nvPr/>
            </p:nvSpPr>
            <p:spPr>
              <a:xfrm>
                <a:off x="5498643" y="2705104"/>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38586E"/>
                </a:solidFill>
                <a:prstDash val="solid"/>
                <a:round/>
              </a:ln>
            </p:spPr>
            <p:txBody>
              <a:bodyPr rtlCol="0" anchor="ctr"/>
              <a:lstStyle/>
              <a:p>
                <a:endParaRPr lang="en-CA"/>
              </a:p>
            </p:txBody>
          </p:sp>
          <p:sp>
            <p:nvSpPr>
              <p:cNvPr id="385" name="Freeform: Shape 384">
                <a:extLst>
                  <a:ext uri="{FF2B5EF4-FFF2-40B4-BE49-F238E27FC236}">
                    <a16:creationId xmlns:a16="http://schemas.microsoft.com/office/drawing/2014/main" id="{7538A3F7-F413-4AD9-A65B-753E44B50A8E}"/>
                  </a:ext>
                </a:extLst>
              </p:cNvPr>
              <p:cNvSpPr/>
              <p:nvPr/>
            </p:nvSpPr>
            <p:spPr>
              <a:xfrm>
                <a:off x="5521638" y="2705104"/>
                <a:ext cx="9525" cy="349224"/>
              </a:xfrm>
              <a:custGeom>
                <a:avLst/>
                <a:gdLst>
                  <a:gd name="connsiteX0" fmla="*/ 0 w 9525"/>
                  <a:gd name="connsiteY0" fmla="*/ 0 h 349224"/>
                  <a:gd name="connsiteX1" fmla="*/ 0 w 9525"/>
                  <a:gd name="connsiteY1" fmla="*/ 349225 h 349224"/>
                </a:gdLst>
                <a:ahLst/>
                <a:cxnLst>
                  <a:cxn ang="0">
                    <a:pos x="connsiteX0" y="connsiteY0"/>
                  </a:cxn>
                  <a:cxn ang="0">
                    <a:pos x="connsiteX1" y="connsiteY1"/>
                  </a:cxn>
                </a:cxnLst>
                <a:rect l="l" t="t" r="r" b="b"/>
                <a:pathLst>
                  <a:path w="9525" h="349224">
                    <a:moveTo>
                      <a:pt x="0" y="0"/>
                    </a:moveTo>
                    <a:lnTo>
                      <a:pt x="0" y="349225"/>
                    </a:lnTo>
                  </a:path>
                </a:pathLst>
              </a:custGeom>
              <a:noFill/>
              <a:ln w="10163" cap="flat">
                <a:solidFill>
                  <a:srgbClr val="38586E"/>
                </a:solidFill>
                <a:prstDash val="solid"/>
                <a:round/>
              </a:ln>
            </p:spPr>
            <p:txBody>
              <a:bodyPr rtlCol="0" anchor="ctr"/>
              <a:lstStyle/>
              <a:p>
                <a:endParaRPr lang="en-CA"/>
              </a:p>
            </p:txBody>
          </p:sp>
          <p:sp>
            <p:nvSpPr>
              <p:cNvPr id="386" name="Freeform: Shape 385">
                <a:extLst>
                  <a:ext uri="{FF2B5EF4-FFF2-40B4-BE49-F238E27FC236}">
                    <a16:creationId xmlns:a16="http://schemas.microsoft.com/office/drawing/2014/main" id="{B24226C1-F0AB-4378-8DA9-FFBB566944EB}"/>
                  </a:ext>
                </a:extLst>
              </p:cNvPr>
              <p:cNvSpPr/>
              <p:nvPr/>
            </p:nvSpPr>
            <p:spPr>
              <a:xfrm>
                <a:off x="5498643" y="3054329"/>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38586E"/>
                </a:solidFill>
                <a:prstDash val="solid"/>
                <a:round/>
              </a:ln>
            </p:spPr>
            <p:txBody>
              <a:bodyPr rtlCol="0" anchor="ctr"/>
              <a:lstStyle/>
              <a:p>
                <a:endParaRPr lang="en-CA"/>
              </a:p>
            </p:txBody>
          </p:sp>
          <p:sp>
            <p:nvSpPr>
              <p:cNvPr id="387" name="Freeform: Shape 386">
                <a:extLst>
                  <a:ext uri="{FF2B5EF4-FFF2-40B4-BE49-F238E27FC236}">
                    <a16:creationId xmlns:a16="http://schemas.microsoft.com/office/drawing/2014/main" id="{EF0C85C9-94AC-42C4-8CE1-609DC9C9A35D}"/>
                  </a:ext>
                </a:extLst>
              </p:cNvPr>
              <p:cNvSpPr/>
              <p:nvPr/>
            </p:nvSpPr>
            <p:spPr>
              <a:xfrm>
                <a:off x="5498643" y="2419354"/>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C33B30"/>
                </a:solidFill>
                <a:prstDash val="solid"/>
                <a:round/>
              </a:ln>
            </p:spPr>
            <p:txBody>
              <a:bodyPr rtlCol="0" anchor="ctr"/>
              <a:lstStyle/>
              <a:p>
                <a:endParaRPr lang="en-CA"/>
              </a:p>
            </p:txBody>
          </p:sp>
          <p:sp>
            <p:nvSpPr>
              <p:cNvPr id="388" name="Freeform: Shape 387">
                <a:extLst>
                  <a:ext uri="{FF2B5EF4-FFF2-40B4-BE49-F238E27FC236}">
                    <a16:creationId xmlns:a16="http://schemas.microsoft.com/office/drawing/2014/main" id="{8A7FC6A7-9F3A-4657-BEF6-08734BAA91F1}"/>
                  </a:ext>
                </a:extLst>
              </p:cNvPr>
              <p:cNvSpPr/>
              <p:nvPr/>
            </p:nvSpPr>
            <p:spPr>
              <a:xfrm>
                <a:off x="5521638" y="2419354"/>
                <a:ext cx="9525" cy="698449"/>
              </a:xfrm>
              <a:custGeom>
                <a:avLst/>
                <a:gdLst>
                  <a:gd name="connsiteX0" fmla="*/ 0 w 9525"/>
                  <a:gd name="connsiteY0" fmla="*/ 0 h 698449"/>
                  <a:gd name="connsiteX1" fmla="*/ 0 w 9525"/>
                  <a:gd name="connsiteY1" fmla="*/ 698449 h 698449"/>
                </a:gdLst>
                <a:ahLst/>
                <a:cxnLst>
                  <a:cxn ang="0">
                    <a:pos x="connsiteX0" y="connsiteY0"/>
                  </a:cxn>
                  <a:cxn ang="0">
                    <a:pos x="connsiteX1" y="connsiteY1"/>
                  </a:cxn>
                </a:cxnLst>
                <a:rect l="l" t="t" r="r" b="b"/>
                <a:pathLst>
                  <a:path w="9525" h="698449">
                    <a:moveTo>
                      <a:pt x="0" y="0"/>
                    </a:moveTo>
                    <a:lnTo>
                      <a:pt x="0" y="698449"/>
                    </a:lnTo>
                  </a:path>
                </a:pathLst>
              </a:custGeom>
              <a:noFill/>
              <a:ln w="10163" cap="flat">
                <a:solidFill>
                  <a:srgbClr val="C33B30"/>
                </a:solidFill>
                <a:prstDash val="solid"/>
                <a:round/>
              </a:ln>
            </p:spPr>
            <p:txBody>
              <a:bodyPr rtlCol="0" anchor="ctr"/>
              <a:lstStyle/>
              <a:p>
                <a:endParaRPr lang="en-CA"/>
              </a:p>
            </p:txBody>
          </p:sp>
          <p:sp>
            <p:nvSpPr>
              <p:cNvPr id="389" name="Freeform: Shape 388">
                <a:extLst>
                  <a:ext uri="{FF2B5EF4-FFF2-40B4-BE49-F238E27FC236}">
                    <a16:creationId xmlns:a16="http://schemas.microsoft.com/office/drawing/2014/main" id="{120B4D9D-8F24-454D-A4DA-690DB1EE9657}"/>
                  </a:ext>
                </a:extLst>
              </p:cNvPr>
              <p:cNvSpPr/>
              <p:nvPr/>
            </p:nvSpPr>
            <p:spPr>
              <a:xfrm>
                <a:off x="5498643" y="3117804"/>
                <a:ext cx="45951" cy="9525"/>
              </a:xfrm>
              <a:custGeom>
                <a:avLst/>
                <a:gdLst>
                  <a:gd name="connsiteX0" fmla="*/ 0 w 45951"/>
                  <a:gd name="connsiteY0" fmla="*/ 0 h 9525"/>
                  <a:gd name="connsiteX1" fmla="*/ 45951 w 45951"/>
                  <a:gd name="connsiteY1" fmla="*/ 0 h 9525"/>
                </a:gdLst>
                <a:ahLst/>
                <a:cxnLst>
                  <a:cxn ang="0">
                    <a:pos x="connsiteX0" y="connsiteY0"/>
                  </a:cxn>
                  <a:cxn ang="0">
                    <a:pos x="connsiteX1" y="connsiteY1"/>
                  </a:cxn>
                </a:cxnLst>
                <a:rect l="l" t="t" r="r" b="b"/>
                <a:pathLst>
                  <a:path w="45951" h="9525">
                    <a:moveTo>
                      <a:pt x="0" y="0"/>
                    </a:moveTo>
                    <a:lnTo>
                      <a:pt x="45951" y="0"/>
                    </a:lnTo>
                  </a:path>
                </a:pathLst>
              </a:custGeom>
              <a:noFill/>
              <a:ln w="10163" cap="flat">
                <a:solidFill>
                  <a:srgbClr val="C33B30"/>
                </a:solidFill>
                <a:prstDash val="solid"/>
                <a:round/>
              </a:ln>
            </p:spPr>
            <p:txBody>
              <a:bodyPr rtlCol="0" anchor="ctr"/>
              <a:lstStyle/>
              <a:p>
                <a:endParaRPr lang="en-CA"/>
              </a:p>
            </p:txBody>
          </p:sp>
          <p:sp>
            <p:nvSpPr>
              <p:cNvPr id="390" name="Freeform: Shape 389">
                <a:extLst>
                  <a:ext uri="{FF2B5EF4-FFF2-40B4-BE49-F238E27FC236}">
                    <a16:creationId xmlns:a16="http://schemas.microsoft.com/office/drawing/2014/main" id="{D722FC43-1A19-43F8-BA57-71757D13C99D}"/>
                  </a:ext>
                </a:extLst>
              </p:cNvPr>
              <p:cNvSpPr/>
              <p:nvPr/>
            </p:nvSpPr>
            <p:spPr>
              <a:xfrm>
                <a:off x="5728434" y="2451092"/>
                <a:ext cx="45949" cy="9525"/>
              </a:xfrm>
              <a:custGeom>
                <a:avLst/>
                <a:gdLst>
                  <a:gd name="connsiteX0" fmla="*/ 0 w 45949"/>
                  <a:gd name="connsiteY0" fmla="*/ 0 h 9525"/>
                  <a:gd name="connsiteX1" fmla="*/ 45950 w 45949"/>
                  <a:gd name="connsiteY1" fmla="*/ 0 h 9525"/>
                </a:gdLst>
                <a:ahLst/>
                <a:cxnLst>
                  <a:cxn ang="0">
                    <a:pos x="connsiteX0" y="connsiteY0"/>
                  </a:cxn>
                  <a:cxn ang="0">
                    <a:pos x="connsiteX1" y="connsiteY1"/>
                  </a:cxn>
                </a:cxnLst>
                <a:rect l="l" t="t" r="r" b="b"/>
                <a:pathLst>
                  <a:path w="45949" h="9525">
                    <a:moveTo>
                      <a:pt x="0" y="0"/>
                    </a:moveTo>
                    <a:lnTo>
                      <a:pt x="45950" y="0"/>
                    </a:lnTo>
                  </a:path>
                </a:pathLst>
              </a:custGeom>
              <a:noFill/>
              <a:ln w="10163" cap="flat">
                <a:solidFill>
                  <a:srgbClr val="38586E"/>
                </a:solidFill>
                <a:prstDash val="solid"/>
                <a:round/>
              </a:ln>
            </p:spPr>
            <p:txBody>
              <a:bodyPr rtlCol="0" anchor="ctr"/>
              <a:lstStyle/>
              <a:p>
                <a:endParaRPr lang="en-CA"/>
              </a:p>
            </p:txBody>
          </p:sp>
          <p:sp>
            <p:nvSpPr>
              <p:cNvPr id="391" name="Freeform: Shape 390">
                <a:extLst>
                  <a:ext uri="{FF2B5EF4-FFF2-40B4-BE49-F238E27FC236}">
                    <a16:creationId xmlns:a16="http://schemas.microsoft.com/office/drawing/2014/main" id="{F14AC853-5277-4CF8-BFCC-DEE5DBEB56CA}"/>
                  </a:ext>
                </a:extLst>
              </p:cNvPr>
              <p:cNvSpPr/>
              <p:nvPr/>
            </p:nvSpPr>
            <p:spPr>
              <a:xfrm>
                <a:off x="5751428" y="2451092"/>
                <a:ext cx="9525" cy="254012"/>
              </a:xfrm>
              <a:custGeom>
                <a:avLst/>
                <a:gdLst>
                  <a:gd name="connsiteX0" fmla="*/ 0 w 9525"/>
                  <a:gd name="connsiteY0" fmla="*/ 0 h 254012"/>
                  <a:gd name="connsiteX1" fmla="*/ 0 w 9525"/>
                  <a:gd name="connsiteY1" fmla="*/ 254013 h 254012"/>
                </a:gdLst>
                <a:ahLst/>
                <a:cxnLst>
                  <a:cxn ang="0">
                    <a:pos x="connsiteX0" y="connsiteY0"/>
                  </a:cxn>
                  <a:cxn ang="0">
                    <a:pos x="connsiteX1" y="connsiteY1"/>
                  </a:cxn>
                </a:cxnLst>
                <a:rect l="l" t="t" r="r" b="b"/>
                <a:pathLst>
                  <a:path w="9525" h="254012">
                    <a:moveTo>
                      <a:pt x="0" y="0"/>
                    </a:moveTo>
                    <a:lnTo>
                      <a:pt x="0" y="254013"/>
                    </a:lnTo>
                  </a:path>
                </a:pathLst>
              </a:custGeom>
              <a:noFill/>
              <a:ln w="10163" cap="flat">
                <a:solidFill>
                  <a:srgbClr val="38586E"/>
                </a:solidFill>
                <a:prstDash val="solid"/>
                <a:round/>
              </a:ln>
            </p:spPr>
            <p:txBody>
              <a:bodyPr rtlCol="0" anchor="ctr"/>
              <a:lstStyle/>
              <a:p>
                <a:endParaRPr lang="en-CA"/>
              </a:p>
            </p:txBody>
          </p:sp>
          <p:sp>
            <p:nvSpPr>
              <p:cNvPr id="392" name="Freeform: Shape 391">
                <a:extLst>
                  <a:ext uri="{FF2B5EF4-FFF2-40B4-BE49-F238E27FC236}">
                    <a16:creationId xmlns:a16="http://schemas.microsoft.com/office/drawing/2014/main" id="{58C0E60B-FB0C-4FE6-8B84-23A25EA94E0A}"/>
                  </a:ext>
                </a:extLst>
              </p:cNvPr>
              <p:cNvSpPr/>
              <p:nvPr/>
            </p:nvSpPr>
            <p:spPr>
              <a:xfrm>
                <a:off x="5728434" y="2705104"/>
                <a:ext cx="45949" cy="9525"/>
              </a:xfrm>
              <a:custGeom>
                <a:avLst/>
                <a:gdLst>
                  <a:gd name="connsiteX0" fmla="*/ 0 w 45949"/>
                  <a:gd name="connsiteY0" fmla="*/ 0 h 9525"/>
                  <a:gd name="connsiteX1" fmla="*/ 45950 w 45949"/>
                  <a:gd name="connsiteY1" fmla="*/ 0 h 9525"/>
                </a:gdLst>
                <a:ahLst/>
                <a:cxnLst>
                  <a:cxn ang="0">
                    <a:pos x="connsiteX0" y="connsiteY0"/>
                  </a:cxn>
                  <a:cxn ang="0">
                    <a:pos x="connsiteX1" y="connsiteY1"/>
                  </a:cxn>
                </a:cxnLst>
                <a:rect l="l" t="t" r="r" b="b"/>
                <a:pathLst>
                  <a:path w="45949" h="9525">
                    <a:moveTo>
                      <a:pt x="0" y="0"/>
                    </a:moveTo>
                    <a:lnTo>
                      <a:pt x="45950" y="0"/>
                    </a:lnTo>
                  </a:path>
                </a:pathLst>
              </a:custGeom>
              <a:noFill/>
              <a:ln w="10163" cap="flat">
                <a:solidFill>
                  <a:srgbClr val="38586E"/>
                </a:solidFill>
                <a:prstDash val="solid"/>
                <a:round/>
              </a:ln>
            </p:spPr>
            <p:txBody>
              <a:bodyPr rtlCol="0" anchor="ctr"/>
              <a:lstStyle/>
              <a:p>
                <a:endParaRPr lang="en-CA"/>
              </a:p>
            </p:txBody>
          </p:sp>
          <p:sp>
            <p:nvSpPr>
              <p:cNvPr id="393" name="Freeform: Shape 392">
                <a:extLst>
                  <a:ext uri="{FF2B5EF4-FFF2-40B4-BE49-F238E27FC236}">
                    <a16:creationId xmlns:a16="http://schemas.microsoft.com/office/drawing/2014/main" id="{6832F9A9-D792-45F9-B82C-9DB19F566F8D}"/>
                  </a:ext>
                </a:extLst>
              </p:cNvPr>
              <p:cNvSpPr/>
              <p:nvPr/>
            </p:nvSpPr>
            <p:spPr>
              <a:xfrm>
                <a:off x="5728434" y="2213005"/>
                <a:ext cx="45949" cy="9525"/>
              </a:xfrm>
              <a:custGeom>
                <a:avLst/>
                <a:gdLst>
                  <a:gd name="connsiteX0" fmla="*/ 0 w 45949"/>
                  <a:gd name="connsiteY0" fmla="*/ 0 h 9525"/>
                  <a:gd name="connsiteX1" fmla="*/ 45950 w 45949"/>
                  <a:gd name="connsiteY1" fmla="*/ 0 h 9525"/>
                </a:gdLst>
                <a:ahLst/>
                <a:cxnLst>
                  <a:cxn ang="0">
                    <a:pos x="connsiteX0" y="connsiteY0"/>
                  </a:cxn>
                  <a:cxn ang="0">
                    <a:pos x="connsiteX1" y="connsiteY1"/>
                  </a:cxn>
                </a:cxnLst>
                <a:rect l="l" t="t" r="r" b="b"/>
                <a:pathLst>
                  <a:path w="45949" h="9525">
                    <a:moveTo>
                      <a:pt x="0" y="0"/>
                    </a:moveTo>
                    <a:lnTo>
                      <a:pt x="45950" y="0"/>
                    </a:lnTo>
                  </a:path>
                </a:pathLst>
              </a:custGeom>
              <a:noFill/>
              <a:ln w="10163" cap="flat">
                <a:solidFill>
                  <a:srgbClr val="C33B30"/>
                </a:solidFill>
                <a:prstDash val="solid"/>
                <a:round/>
              </a:ln>
            </p:spPr>
            <p:txBody>
              <a:bodyPr rtlCol="0" anchor="ctr"/>
              <a:lstStyle/>
              <a:p>
                <a:endParaRPr lang="en-CA"/>
              </a:p>
            </p:txBody>
          </p:sp>
          <p:sp>
            <p:nvSpPr>
              <p:cNvPr id="394" name="Freeform: Shape 393">
                <a:extLst>
                  <a:ext uri="{FF2B5EF4-FFF2-40B4-BE49-F238E27FC236}">
                    <a16:creationId xmlns:a16="http://schemas.microsoft.com/office/drawing/2014/main" id="{61FB1C10-E77E-4065-A2AF-83EB8955C7F4}"/>
                  </a:ext>
                </a:extLst>
              </p:cNvPr>
              <p:cNvSpPr/>
              <p:nvPr/>
            </p:nvSpPr>
            <p:spPr>
              <a:xfrm>
                <a:off x="5751428" y="2213005"/>
                <a:ext cx="9525" cy="523836"/>
              </a:xfrm>
              <a:custGeom>
                <a:avLst/>
                <a:gdLst>
                  <a:gd name="connsiteX0" fmla="*/ 0 w 9525"/>
                  <a:gd name="connsiteY0" fmla="*/ 0 h 523836"/>
                  <a:gd name="connsiteX1" fmla="*/ 0 w 9525"/>
                  <a:gd name="connsiteY1" fmla="*/ 523837 h 523836"/>
                </a:gdLst>
                <a:ahLst/>
                <a:cxnLst>
                  <a:cxn ang="0">
                    <a:pos x="connsiteX0" y="connsiteY0"/>
                  </a:cxn>
                  <a:cxn ang="0">
                    <a:pos x="connsiteX1" y="connsiteY1"/>
                  </a:cxn>
                </a:cxnLst>
                <a:rect l="l" t="t" r="r" b="b"/>
                <a:pathLst>
                  <a:path w="9525" h="523836">
                    <a:moveTo>
                      <a:pt x="0" y="0"/>
                    </a:moveTo>
                    <a:lnTo>
                      <a:pt x="0" y="523837"/>
                    </a:lnTo>
                  </a:path>
                </a:pathLst>
              </a:custGeom>
              <a:noFill/>
              <a:ln w="10163" cap="flat">
                <a:solidFill>
                  <a:srgbClr val="C33B30"/>
                </a:solidFill>
                <a:prstDash val="solid"/>
                <a:round/>
              </a:ln>
            </p:spPr>
            <p:txBody>
              <a:bodyPr rtlCol="0" anchor="ctr"/>
              <a:lstStyle/>
              <a:p>
                <a:endParaRPr lang="en-CA"/>
              </a:p>
            </p:txBody>
          </p:sp>
          <p:sp>
            <p:nvSpPr>
              <p:cNvPr id="395" name="Freeform: Shape 394">
                <a:extLst>
                  <a:ext uri="{FF2B5EF4-FFF2-40B4-BE49-F238E27FC236}">
                    <a16:creationId xmlns:a16="http://schemas.microsoft.com/office/drawing/2014/main" id="{E9252EC8-C77F-4420-825A-E1055B2C5E60}"/>
                  </a:ext>
                </a:extLst>
              </p:cNvPr>
              <p:cNvSpPr/>
              <p:nvPr/>
            </p:nvSpPr>
            <p:spPr>
              <a:xfrm>
                <a:off x="5728434" y="2736842"/>
                <a:ext cx="45949" cy="9525"/>
              </a:xfrm>
              <a:custGeom>
                <a:avLst/>
                <a:gdLst>
                  <a:gd name="connsiteX0" fmla="*/ 0 w 45949"/>
                  <a:gd name="connsiteY0" fmla="*/ 0 h 9525"/>
                  <a:gd name="connsiteX1" fmla="*/ 45950 w 45949"/>
                  <a:gd name="connsiteY1" fmla="*/ 0 h 9525"/>
                </a:gdLst>
                <a:ahLst/>
                <a:cxnLst>
                  <a:cxn ang="0">
                    <a:pos x="connsiteX0" y="connsiteY0"/>
                  </a:cxn>
                  <a:cxn ang="0">
                    <a:pos x="connsiteX1" y="connsiteY1"/>
                  </a:cxn>
                </a:cxnLst>
                <a:rect l="l" t="t" r="r" b="b"/>
                <a:pathLst>
                  <a:path w="45949" h="9525">
                    <a:moveTo>
                      <a:pt x="0" y="0"/>
                    </a:moveTo>
                    <a:lnTo>
                      <a:pt x="45950" y="0"/>
                    </a:lnTo>
                  </a:path>
                </a:pathLst>
              </a:custGeom>
              <a:noFill/>
              <a:ln w="10163" cap="flat">
                <a:solidFill>
                  <a:srgbClr val="C33B30"/>
                </a:solidFill>
                <a:prstDash val="solid"/>
                <a:round/>
              </a:ln>
            </p:spPr>
            <p:txBody>
              <a:bodyPr rtlCol="0" anchor="ctr"/>
              <a:lstStyle/>
              <a:p>
                <a:endParaRPr lang="en-CA"/>
              </a:p>
            </p:txBody>
          </p:sp>
          <p:sp>
            <p:nvSpPr>
              <p:cNvPr id="396" name="Freeform: Shape 395">
                <a:extLst>
                  <a:ext uri="{FF2B5EF4-FFF2-40B4-BE49-F238E27FC236}">
                    <a16:creationId xmlns:a16="http://schemas.microsoft.com/office/drawing/2014/main" id="{9E78E238-61D3-417F-BA58-E7DD005AA8F8}"/>
                  </a:ext>
                </a:extLst>
              </p:cNvPr>
              <p:cNvSpPr/>
              <p:nvPr/>
            </p:nvSpPr>
            <p:spPr>
              <a:xfrm>
                <a:off x="5958226" y="2228854"/>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397" name="Freeform: Shape 396">
                <a:extLst>
                  <a:ext uri="{FF2B5EF4-FFF2-40B4-BE49-F238E27FC236}">
                    <a16:creationId xmlns:a16="http://schemas.microsoft.com/office/drawing/2014/main" id="{94984AE0-B684-47CF-8CC8-4B11F2652EF1}"/>
                  </a:ext>
                </a:extLst>
              </p:cNvPr>
              <p:cNvSpPr/>
              <p:nvPr/>
            </p:nvSpPr>
            <p:spPr>
              <a:xfrm>
                <a:off x="5981219" y="2228854"/>
                <a:ext cx="9525" cy="238124"/>
              </a:xfrm>
              <a:custGeom>
                <a:avLst/>
                <a:gdLst>
                  <a:gd name="connsiteX0" fmla="*/ 0 w 9525"/>
                  <a:gd name="connsiteY0" fmla="*/ 0 h 238124"/>
                  <a:gd name="connsiteX1" fmla="*/ 0 w 9525"/>
                  <a:gd name="connsiteY1" fmla="*/ 238125 h 238124"/>
                </a:gdLst>
                <a:ahLst/>
                <a:cxnLst>
                  <a:cxn ang="0">
                    <a:pos x="connsiteX0" y="connsiteY0"/>
                  </a:cxn>
                  <a:cxn ang="0">
                    <a:pos x="connsiteX1" y="connsiteY1"/>
                  </a:cxn>
                </a:cxnLst>
                <a:rect l="l" t="t" r="r" b="b"/>
                <a:pathLst>
                  <a:path w="9525" h="238124">
                    <a:moveTo>
                      <a:pt x="0" y="0"/>
                    </a:moveTo>
                    <a:lnTo>
                      <a:pt x="0" y="238125"/>
                    </a:lnTo>
                  </a:path>
                </a:pathLst>
              </a:custGeom>
              <a:noFill/>
              <a:ln w="10163" cap="flat">
                <a:solidFill>
                  <a:srgbClr val="38586E"/>
                </a:solidFill>
                <a:prstDash val="solid"/>
                <a:round/>
              </a:ln>
            </p:spPr>
            <p:txBody>
              <a:bodyPr rtlCol="0" anchor="ctr"/>
              <a:lstStyle/>
              <a:p>
                <a:endParaRPr lang="en-CA"/>
              </a:p>
            </p:txBody>
          </p:sp>
          <p:sp>
            <p:nvSpPr>
              <p:cNvPr id="398" name="Freeform: Shape 397">
                <a:extLst>
                  <a:ext uri="{FF2B5EF4-FFF2-40B4-BE49-F238E27FC236}">
                    <a16:creationId xmlns:a16="http://schemas.microsoft.com/office/drawing/2014/main" id="{A6646E13-BF33-49D1-9F40-02B1CD62F831}"/>
                  </a:ext>
                </a:extLst>
              </p:cNvPr>
              <p:cNvSpPr/>
              <p:nvPr/>
            </p:nvSpPr>
            <p:spPr>
              <a:xfrm>
                <a:off x="5958226" y="2466979"/>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399" name="Freeform: Shape 398">
                <a:extLst>
                  <a:ext uri="{FF2B5EF4-FFF2-40B4-BE49-F238E27FC236}">
                    <a16:creationId xmlns:a16="http://schemas.microsoft.com/office/drawing/2014/main" id="{FDE76F5C-ED7E-496A-81A5-4CAF0AE55125}"/>
                  </a:ext>
                </a:extLst>
              </p:cNvPr>
              <p:cNvSpPr/>
              <p:nvPr/>
            </p:nvSpPr>
            <p:spPr>
              <a:xfrm>
                <a:off x="5958226" y="1943145"/>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00" name="Freeform: Shape 399">
                <a:extLst>
                  <a:ext uri="{FF2B5EF4-FFF2-40B4-BE49-F238E27FC236}">
                    <a16:creationId xmlns:a16="http://schemas.microsoft.com/office/drawing/2014/main" id="{786EABA9-6296-4AE5-8E5B-419D9E3E4CFA}"/>
                  </a:ext>
                </a:extLst>
              </p:cNvPr>
              <p:cNvSpPr/>
              <p:nvPr/>
            </p:nvSpPr>
            <p:spPr>
              <a:xfrm>
                <a:off x="5981219" y="1943145"/>
                <a:ext cx="9525" cy="444471"/>
              </a:xfrm>
              <a:custGeom>
                <a:avLst/>
                <a:gdLst>
                  <a:gd name="connsiteX0" fmla="*/ 0 w 9525"/>
                  <a:gd name="connsiteY0" fmla="*/ 0 h 444471"/>
                  <a:gd name="connsiteX1" fmla="*/ 0 w 9525"/>
                  <a:gd name="connsiteY1" fmla="*/ 444472 h 444471"/>
                </a:gdLst>
                <a:ahLst/>
                <a:cxnLst>
                  <a:cxn ang="0">
                    <a:pos x="connsiteX0" y="connsiteY0"/>
                  </a:cxn>
                  <a:cxn ang="0">
                    <a:pos x="connsiteX1" y="connsiteY1"/>
                  </a:cxn>
                </a:cxnLst>
                <a:rect l="l" t="t" r="r" b="b"/>
                <a:pathLst>
                  <a:path w="9525" h="444471">
                    <a:moveTo>
                      <a:pt x="0" y="0"/>
                    </a:moveTo>
                    <a:lnTo>
                      <a:pt x="0" y="444472"/>
                    </a:lnTo>
                  </a:path>
                </a:pathLst>
              </a:custGeom>
              <a:noFill/>
              <a:ln w="10163" cap="flat">
                <a:solidFill>
                  <a:srgbClr val="C33B30"/>
                </a:solidFill>
                <a:prstDash val="solid"/>
                <a:round/>
              </a:ln>
            </p:spPr>
            <p:txBody>
              <a:bodyPr rtlCol="0" anchor="ctr"/>
              <a:lstStyle/>
              <a:p>
                <a:endParaRPr lang="en-CA"/>
              </a:p>
            </p:txBody>
          </p:sp>
          <p:sp>
            <p:nvSpPr>
              <p:cNvPr id="401" name="Freeform: Shape 400">
                <a:extLst>
                  <a:ext uri="{FF2B5EF4-FFF2-40B4-BE49-F238E27FC236}">
                    <a16:creationId xmlns:a16="http://schemas.microsoft.com/office/drawing/2014/main" id="{82684034-BC08-42BB-BD65-70B458BF98B3}"/>
                  </a:ext>
                </a:extLst>
              </p:cNvPr>
              <p:cNvSpPr/>
              <p:nvPr/>
            </p:nvSpPr>
            <p:spPr>
              <a:xfrm>
                <a:off x="5958226" y="2387617"/>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02" name="Freeform: Shape 401">
                <a:extLst>
                  <a:ext uri="{FF2B5EF4-FFF2-40B4-BE49-F238E27FC236}">
                    <a16:creationId xmlns:a16="http://schemas.microsoft.com/office/drawing/2014/main" id="{1EBA6AED-5226-4FDD-9F82-A1F2D21CD285}"/>
                  </a:ext>
                </a:extLst>
              </p:cNvPr>
              <p:cNvSpPr/>
              <p:nvPr/>
            </p:nvSpPr>
            <p:spPr>
              <a:xfrm>
                <a:off x="6188016" y="208602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03" name="Freeform: Shape 402">
                <a:extLst>
                  <a:ext uri="{FF2B5EF4-FFF2-40B4-BE49-F238E27FC236}">
                    <a16:creationId xmlns:a16="http://schemas.microsoft.com/office/drawing/2014/main" id="{F765DC68-6D45-4B5E-A38B-1751D47E05DA}"/>
                  </a:ext>
                </a:extLst>
              </p:cNvPr>
              <p:cNvSpPr/>
              <p:nvPr/>
            </p:nvSpPr>
            <p:spPr>
              <a:xfrm>
                <a:off x="6210971" y="2086020"/>
                <a:ext cx="9525" cy="206346"/>
              </a:xfrm>
              <a:custGeom>
                <a:avLst/>
                <a:gdLst>
                  <a:gd name="connsiteX0" fmla="*/ 0 w 9525"/>
                  <a:gd name="connsiteY0" fmla="*/ 0 h 206346"/>
                  <a:gd name="connsiteX1" fmla="*/ 0 w 9525"/>
                  <a:gd name="connsiteY1" fmla="*/ 206347 h 206346"/>
                </a:gdLst>
                <a:ahLst/>
                <a:cxnLst>
                  <a:cxn ang="0">
                    <a:pos x="connsiteX0" y="connsiteY0"/>
                  </a:cxn>
                  <a:cxn ang="0">
                    <a:pos x="connsiteX1" y="connsiteY1"/>
                  </a:cxn>
                </a:cxnLst>
                <a:rect l="l" t="t" r="r" b="b"/>
                <a:pathLst>
                  <a:path w="9525" h="206346">
                    <a:moveTo>
                      <a:pt x="0" y="0"/>
                    </a:moveTo>
                    <a:lnTo>
                      <a:pt x="0" y="206347"/>
                    </a:lnTo>
                  </a:path>
                </a:pathLst>
              </a:custGeom>
              <a:noFill/>
              <a:ln w="10163" cap="flat">
                <a:solidFill>
                  <a:srgbClr val="38586E"/>
                </a:solidFill>
                <a:prstDash val="solid"/>
                <a:round/>
              </a:ln>
            </p:spPr>
            <p:txBody>
              <a:bodyPr rtlCol="0" anchor="ctr"/>
              <a:lstStyle/>
              <a:p>
                <a:endParaRPr lang="en-CA"/>
              </a:p>
            </p:txBody>
          </p:sp>
          <p:sp>
            <p:nvSpPr>
              <p:cNvPr id="404" name="Freeform: Shape 403">
                <a:extLst>
                  <a:ext uri="{FF2B5EF4-FFF2-40B4-BE49-F238E27FC236}">
                    <a16:creationId xmlns:a16="http://schemas.microsoft.com/office/drawing/2014/main" id="{71EC7889-4A53-409A-9396-E0C3699806CB}"/>
                  </a:ext>
                </a:extLst>
              </p:cNvPr>
              <p:cNvSpPr/>
              <p:nvPr/>
            </p:nvSpPr>
            <p:spPr>
              <a:xfrm>
                <a:off x="6188016" y="2292367"/>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05" name="Freeform: Shape 404">
                <a:extLst>
                  <a:ext uri="{FF2B5EF4-FFF2-40B4-BE49-F238E27FC236}">
                    <a16:creationId xmlns:a16="http://schemas.microsoft.com/office/drawing/2014/main" id="{F44BC773-33AC-420F-9272-4B93BF57B7B8}"/>
                  </a:ext>
                </a:extLst>
              </p:cNvPr>
              <p:cNvSpPr/>
              <p:nvPr/>
            </p:nvSpPr>
            <p:spPr>
              <a:xfrm>
                <a:off x="6188016" y="170502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06" name="Freeform: Shape 405">
                <a:extLst>
                  <a:ext uri="{FF2B5EF4-FFF2-40B4-BE49-F238E27FC236}">
                    <a16:creationId xmlns:a16="http://schemas.microsoft.com/office/drawing/2014/main" id="{11614D23-FE0C-4743-89C5-31014DB3630B}"/>
                  </a:ext>
                </a:extLst>
              </p:cNvPr>
              <p:cNvSpPr/>
              <p:nvPr/>
            </p:nvSpPr>
            <p:spPr>
              <a:xfrm>
                <a:off x="6210971" y="1705020"/>
                <a:ext cx="9525" cy="428622"/>
              </a:xfrm>
              <a:custGeom>
                <a:avLst/>
                <a:gdLst>
                  <a:gd name="connsiteX0" fmla="*/ 0 w 9525"/>
                  <a:gd name="connsiteY0" fmla="*/ 0 h 428622"/>
                  <a:gd name="connsiteX1" fmla="*/ 0 w 9525"/>
                  <a:gd name="connsiteY1" fmla="*/ 428622 h 428622"/>
                </a:gdLst>
                <a:ahLst/>
                <a:cxnLst>
                  <a:cxn ang="0">
                    <a:pos x="connsiteX0" y="connsiteY0"/>
                  </a:cxn>
                  <a:cxn ang="0">
                    <a:pos x="connsiteX1" y="connsiteY1"/>
                  </a:cxn>
                </a:cxnLst>
                <a:rect l="l" t="t" r="r" b="b"/>
                <a:pathLst>
                  <a:path w="9525" h="428622">
                    <a:moveTo>
                      <a:pt x="0" y="0"/>
                    </a:moveTo>
                    <a:lnTo>
                      <a:pt x="0" y="428622"/>
                    </a:lnTo>
                  </a:path>
                </a:pathLst>
              </a:custGeom>
              <a:noFill/>
              <a:ln w="10163" cap="flat">
                <a:solidFill>
                  <a:srgbClr val="C33B30"/>
                </a:solidFill>
                <a:prstDash val="solid"/>
                <a:round/>
              </a:ln>
            </p:spPr>
            <p:txBody>
              <a:bodyPr rtlCol="0" anchor="ctr"/>
              <a:lstStyle/>
              <a:p>
                <a:endParaRPr lang="en-CA"/>
              </a:p>
            </p:txBody>
          </p:sp>
          <p:sp>
            <p:nvSpPr>
              <p:cNvPr id="407" name="Freeform: Shape 406">
                <a:extLst>
                  <a:ext uri="{FF2B5EF4-FFF2-40B4-BE49-F238E27FC236}">
                    <a16:creationId xmlns:a16="http://schemas.microsoft.com/office/drawing/2014/main" id="{5136477F-6165-472A-88A5-A9BE64CF659D}"/>
                  </a:ext>
                </a:extLst>
              </p:cNvPr>
              <p:cNvSpPr/>
              <p:nvPr/>
            </p:nvSpPr>
            <p:spPr>
              <a:xfrm>
                <a:off x="6188016" y="2133642"/>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08" name="Freeform: Shape 407">
                <a:extLst>
                  <a:ext uri="{FF2B5EF4-FFF2-40B4-BE49-F238E27FC236}">
                    <a16:creationId xmlns:a16="http://schemas.microsoft.com/office/drawing/2014/main" id="{71850EEF-ACE7-4885-916F-91CF6E8B9C58}"/>
                  </a:ext>
                </a:extLst>
              </p:cNvPr>
              <p:cNvSpPr/>
              <p:nvPr/>
            </p:nvSpPr>
            <p:spPr>
              <a:xfrm>
                <a:off x="6417807" y="1927258"/>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09" name="Freeform: Shape 408">
                <a:extLst>
                  <a:ext uri="{FF2B5EF4-FFF2-40B4-BE49-F238E27FC236}">
                    <a16:creationId xmlns:a16="http://schemas.microsoft.com/office/drawing/2014/main" id="{7ED32FB7-F090-43BA-AA8F-F722FB93691F}"/>
                  </a:ext>
                </a:extLst>
              </p:cNvPr>
              <p:cNvSpPr/>
              <p:nvPr/>
            </p:nvSpPr>
            <p:spPr>
              <a:xfrm>
                <a:off x="6440762" y="1927258"/>
                <a:ext cx="9525" cy="206384"/>
              </a:xfrm>
              <a:custGeom>
                <a:avLst/>
                <a:gdLst>
                  <a:gd name="connsiteX0" fmla="*/ 0 w 9525"/>
                  <a:gd name="connsiteY0" fmla="*/ 0 h 206384"/>
                  <a:gd name="connsiteX1" fmla="*/ 0 w 9525"/>
                  <a:gd name="connsiteY1" fmla="*/ 206385 h 206384"/>
                </a:gdLst>
                <a:ahLst/>
                <a:cxnLst>
                  <a:cxn ang="0">
                    <a:pos x="connsiteX0" y="connsiteY0"/>
                  </a:cxn>
                  <a:cxn ang="0">
                    <a:pos x="connsiteX1" y="connsiteY1"/>
                  </a:cxn>
                </a:cxnLst>
                <a:rect l="l" t="t" r="r" b="b"/>
                <a:pathLst>
                  <a:path w="9525" h="206384">
                    <a:moveTo>
                      <a:pt x="0" y="0"/>
                    </a:moveTo>
                    <a:lnTo>
                      <a:pt x="0" y="206385"/>
                    </a:lnTo>
                  </a:path>
                </a:pathLst>
              </a:custGeom>
              <a:noFill/>
              <a:ln w="10163" cap="flat">
                <a:solidFill>
                  <a:srgbClr val="38586E"/>
                </a:solidFill>
                <a:prstDash val="solid"/>
                <a:round/>
              </a:ln>
            </p:spPr>
            <p:txBody>
              <a:bodyPr rtlCol="0" anchor="ctr"/>
              <a:lstStyle/>
              <a:p>
                <a:endParaRPr lang="en-CA"/>
              </a:p>
            </p:txBody>
          </p:sp>
          <p:sp>
            <p:nvSpPr>
              <p:cNvPr id="410" name="Freeform: Shape 409">
                <a:extLst>
                  <a:ext uri="{FF2B5EF4-FFF2-40B4-BE49-F238E27FC236}">
                    <a16:creationId xmlns:a16="http://schemas.microsoft.com/office/drawing/2014/main" id="{B1DD464E-72DF-4032-8EF4-D54C93B46CA3}"/>
                  </a:ext>
                </a:extLst>
              </p:cNvPr>
              <p:cNvSpPr/>
              <p:nvPr/>
            </p:nvSpPr>
            <p:spPr>
              <a:xfrm>
                <a:off x="6417807" y="2133642"/>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11" name="Freeform: Shape 410">
                <a:extLst>
                  <a:ext uri="{FF2B5EF4-FFF2-40B4-BE49-F238E27FC236}">
                    <a16:creationId xmlns:a16="http://schemas.microsoft.com/office/drawing/2014/main" id="{30AD5D72-213B-44C2-8CFD-BAB8E835A217}"/>
                  </a:ext>
                </a:extLst>
              </p:cNvPr>
              <p:cNvSpPr/>
              <p:nvPr/>
            </p:nvSpPr>
            <p:spPr>
              <a:xfrm>
                <a:off x="6417807" y="1720907"/>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12" name="Freeform: Shape 411">
                <a:extLst>
                  <a:ext uri="{FF2B5EF4-FFF2-40B4-BE49-F238E27FC236}">
                    <a16:creationId xmlns:a16="http://schemas.microsoft.com/office/drawing/2014/main" id="{A437AC9E-7057-4514-8220-97BBE9F60345}"/>
                  </a:ext>
                </a:extLst>
              </p:cNvPr>
              <p:cNvSpPr/>
              <p:nvPr/>
            </p:nvSpPr>
            <p:spPr>
              <a:xfrm>
                <a:off x="6440762" y="1720907"/>
                <a:ext cx="9525" cy="380962"/>
              </a:xfrm>
              <a:custGeom>
                <a:avLst/>
                <a:gdLst>
                  <a:gd name="connsiteX0" fmla="*/ 0 w 9525"/>
                  <a:gd name="connsiteY0" fmla="*/ 0 h 380962"/>
                  <a:gd name="connsiteX1" fmla="*/ 0 w 9525"/>
                  <a:gd name="connsiteY1" fmla="*/ 380963 h 380962"/>
                </a:gdLst>
                <a:ahLst/>
                <a:cxnLst>
                  <a:cxn ang="0">
                    <a:pos x="connsiteX0" y="connsiteY0"/>
                  </a:cxn>
                  <a:cxn ang="0">
                    <a:pos x="connsiteX1" y="connsiteY1"/>
                  </a:cxn>
                </a:cxnLst>
                <a:rect l="l" t="t" r="r" b="b"/>
                <a:pathLst>
                  <a:path w="9525" h="380962">
                    <a:moveTo>
                      <a:pt x="0" y="0"/>
                    </a:moveTo>
                    <a:lnTo>
                      <a:pt x="0" y="380963"/>
                    </a:lnTo>
                  </a:path>
                </a:pathLst>
              </a:custGeom>
              <a:noFill/>
              <a:ln w="10163" cap="flat">
                <a:solidFill>
                  <a:srgbClr val="C33B30"/>
                </a:solidFill>
                <a:prstDash val="solid"/>
                <a:round/>
              </a:ln>
            </p:spPr>
            <p:txBody>
              <a:bodyPr rtlCol="0" anchor="ctr"/>
              <a:lstStyle/>
              <a:p>
                <a:endParaRPr lang="en-CA"/>
              </a:p>
            </p:txBody>
          </p:sp>
          <p:sp>
            <p:nvSpPr>
              <p:cNvPr id="413" name="Freeform: Shape 412">
                <a:extLst>
                  <a:ext uri="{FF2B5EF4-FFF2-40B4-BE49-F238E27FC236}">
                    <a16:creationId xmlns:a16="http://schemas.microsoft.com/office/drawing/2014/main" id="{DB4AADE5-12BF-4BDD-8237-B82C615B3689}"/>
                  </a:ext>
                </a:extLst>
              </p:cNvPr>
              <p:cNvSpPr/>
              <p:nvPr/>
            </p:nvSpPr>
            <p:spPr>
              <a:xfrm>
                <a:off x="6417807" y="210187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14" name="Freeform: Shape 413">
                <a:extLst>
                  <a:ext uri="{FF2B5EF4-FFF2-40B4-BE49-F238E27FC236}">
                    <a16:creationId xmlns:a16="http://schemas.microsoft.com/office/drawing/2014/main" id="{C6019A3C-5AE5-430D-AEA3-6D5475719925}"/>
                  </a:ext>
                </a:extLst>
              </p:cNvPr>
              <p:cNvSpPr/>
              <p:nvPr/>
            </p:nvSpPr>
            <p:spPr>
              <a:xfrm>
                <a:off x="6647597" y="1816157"/>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15" name="Freeform: Shape 414">
                <a:extLst>
                  <a:ext uri="{FF2B5EF4-FFF2-40B4-BE49-F238E27FC236}">
                    <a16:creationId xmlns:a16="http://schemas.microsoft.com/office/drawing/2014/main" id="{568B0E5B-2021-446D-A179-E98726138933}"/>
                  </a:ext>
                </a:extLst>
              </p:cNvPr>
              <p:cNvSpPr/>
              <p:nvPr/>
            </p:nvSpPr>
            <p:spPr>
              <a:xfrm>
                <a:off x="6670553" y="1816157"/>
                <a:ext cx="9525" cy="206350"/>
              </a:xfrm>
              <a:custGeom>
                <a:avLst/>
                <a:gdLst>
                  <a:gd name="connsiteX0" fmla="*/ 0 w 9525"/>
                  <a:gd name="connsiteY0" fmla="*/ 0 h 206350"/>
                  <a:gd name="connsiteX1" fmla="*/ 0 w 9525"/>
                  <a:gd name="connsiteY1" fmla="*/ 206351 h 206350"/>
                </a:gdLst>
                <a:ahLst/>
                <a:cxnLst>
                  <a:cxn ang="0">
                    <a:pos x="connsiteX0" y="connsiteY0"/>
                  </a:cxn>
                  <a:cxn ang="0">
                    <a:pos x="connsiteX1" y="connsiteY1"/>
                  </a:cxn>
                </a:cxnLst>
                <a:rect l="l" t="t" r="r" b="b"/>
                <a:pathLst>
                  <a:path w="9525" h="206350">
                    <a:moveTo>
                      <a:pt x="0" y="0"/>
                    </a:moveTo>
                    <a:lnTo>
                      <a:pt x="0" y="206351"/>
                    </a:lnTo>
                  </a:path>
                </a:pathLst>
              </a:custGeom>
              <a:noFill/>
              <a:ln w="10163" cap="flat">
                <a:solidFill>
                  <a:srgbClr val="38586E"/>
                </a:solidFill>
                <a:prstDash val="solid"/>
                <a:round/>
              </a:ln>
            </p:spPr>
            <p:txBody>
              <a:bodyPr rtlCol="0" anchor="ctr"/>
              <a:lstStyle/>
              <a:p>
                <a:endParaRPr lang="en-CA"/>
              </a:p>
            </p:txBody>
          </p:sp>
          <p:sp>
            <p:nvSpPr>
              <p:cNvPr id="416" name="Freeform: Shape 415">
                <a:extLst>
                  <a:ext uri="{FF2B5EF4-FFF2-40B4-BE49-F238E27FC236}">
                    <a16:creationId xmlns:a16="http://schemas.microsoft.com/office/drawing/2014/main" id="{B25A8FEA-5C4A-4902-84D3-1DE79926F2AF}"/>
                  </a:ext>
                </a:extLst>
              </p:cNvPr>
              <p:cNvSpPr/>
              <p:nvPr/>
            </p:nvSpPr>
            <p:spPr>
              <a:xfrm>
                <a:off x="6647597" y="2022508"/>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17" name="Freeform: Shape 416">
                <a:extLst>
                  <a:ext uri="{FF2B5EF4-FFF2-40B4-BE49-F238E27FC236}">
                    <a16:creationId xmlns:a16="http://schemas.microsoft.com/office/drawing/2014/main" id="{7063D030-2E41-4C47-BBFB-B861FAC0FBAC}"/>
                  </a:ext>
                </a:extLst>
              </p:cNvPr>
              <p:cNvSpPr/>
              <p:nvPr/>
            </p:nvSpPr>
            <p:spPr>
              <a:xfrm>
                <a:off x="6647597" y="1514557"/>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18" name="Freeform: Shape 417">
                <a:extLst>
                  <a:ext uri="{FF2B5EF4-FFF2-40B4-BE49-F238E27FC236}">
                    <a16:creationId xmlns:a16="http://schemas.microsoft.com/office/drawing/2014/main" id="{C5C9D7E0-32A5-407D-A270-0B8AA9C0DB3F}"/>
                  </a:ext>
                </a:extLst>
              </p:cNvPr>
              <p:cNvSpPr/>
              <p:nvPr/>
            </p:nvSpPr>
            <p:spPr>
              <a:xfrm>
                <a:off x="6670553" y="1514557"/>
                <a:ext cx="9525" cy="396849"/>
              </a:xfrm>
              <a:custGeom>
                <a:avLst/>
                <a:gdLst>
                  <a:gd name="connsiteX0" fmla="*/ 0 w 9525"/>
                  <a:gd name="connsiteY0" fmla="*/ 0 h 396849"/>
                  <a:gd name="connsiteX1" fmla="*/ 0 w 9525"/>
                  <a:gd name="connsiteY1" fmla="*/ 396850 h 396849"/>
                </a:gdLst>
                <a:ahLst/>
                <a:cxnLst>
                  <a:cxn ang="0">
                    <a:pos x="connsiteX0" y="connsiteY0"/>
                  </a:cxn>
                  <a:cxn ang="0">
                    <a:pos x="connsiteX1" y="connsiteY1"/>
                  </a:cxn>
                </a:cxnLst>
                <a:rect l="l" t="t" r="r" b="b"/>
                <a:pathLst>
                  <a:path w="9525" h="396849">
                    <a:moveTo>
                      <a:pt x="0" y="0"/>
                    </a:moveTo>
                    <a:lnTo>
                      <a:pt x="0" y="396850"/>
                    </a:lnTo>
                  </a:path>
                </a:pathLst>
              </a:custGeom>
              <a:noFill/>
              <a:ln w="10163" cap="flat">
                <a:solidFill>
                  <a:srgbClr val="C33B30"/>
                </a:solidFill>
                <a:prstDash val="solid"/>
                <a:round/>
              </a:ln>
            </p:spPr>
            <p:txBody>
              <a:bodyPr rtlCol="0" anchor="ctr"/>
              <a:lstStyle/>
              <a:p>
                <a:endParaRPr lang="en-CA"/>
              </a:p>
            </p:txBody>
          </p:sp>
          <p:sp>
            <p:nvSpPr>
              <p:cNvPr id="419" name="Freeform: Shape 418">
                <a:extLst>
                  <a:ext uri="{FF2B5EF4-FFF2-40B4-BE49-F238E27FC236}">
                    <a16:creationId xmlns:a16="http://schemas.microsoft.com/office/drawing/2014/main" id="{751DA676-5E19-4C2D-919C-BFB575E0A8C2}"/>
                  </a:ext>
                </a:extLst>
              </p:cNvPr>
              <p:cNvSpPr/>
              <p:nvPr/>
            </p:nvSpPr>
            <p:spPr>
              <a:xfrm>
                <a:off x="6647597" y="1911407"/>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20" name="Freeform: Shape 419">
                <a:extLst>
                  <a:ext uri="{FF2B5EF4-FFF2-40B4-BE49-F238E27FC236}">
                    <a16:creationId xmlns:a16="http://schemas.microsoft.com/office/drawing/2014/main" id="{40F1CF81-FBF7-4C7A-8534-F36B864A9F11}"/>
                  </a:ext>
                </a:extLst>
              </p:cNvPr>
              <p:cNvSpPr/>
              <p:nvPr/>
            </p:nvSpPr>
            <p:spPr>
              <a:xfrm>
                <a:off x="6877350" y="1800270"/>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38586E"/>
                </a:solidFill>
                <a:prstDash val="solid"/>
                <a:round/>
              </a:ln>
            </p:spPr>
            <p:txBody>
              <a:bodyPr rtlCol="0" anchor="ctr"/>
              <a:lstStyle/>
              <a:p>
                <a:endParaRPr lang="en-CA"/>
              </a:p>
            </p:txBody>
          </p:sp>
          <p:sp>
            <p:nvSpPr>
              <p:cNvPr id="421" name="Freeform: Shape 420">
                <a:extLst>
                  <a:ext uri="{FF2B5EF4-FFF2-40B4-BE49-F238E27FC236}">
                    <a16:creationId xmlns:a16="http://schemas.microsoft.com/office/drawing/2014/main" id="{2A61DCD9-7AE9-437D-A8C6-C6309A275AC6}"/>
                  </a:ext>
                </a:extLst>
              </p:cNvPr>
              <p:cNvSpPr/>
              <p:nvPr/>
            </p:nvSpPr>
            <p:spPr>
              <a:xfrm>
                <a:off x="6900343" y="1800270"/>
                <a:ext cx="9525" cy="206349"/>
              </a:xfrm>
              <a:custGeom>
                <a:avLst/>
                <a:gdLst>
                  <a:gd name="connsiteX0" fmla="*/ 0 w 9525"/>
                  <a:gd name="connsiteY0" fmla="*/ 0 h 206349"/>
                  <a:gd name="connsiteX1" fmla="*/ 0 w 9525"/>
                  <a:gd name="connsiteY1" fmla="*/ 206350 h 206349"/>
                </a:gdLst>
                <a:ahLst/>
                <a:cxnLst>
                  <a:cxn ang="0">
                    <a:pos x="connsiteX0" y="connsiteY0"/>
                  </a:cxn>
                  <a:cxn ang="0">
                    <a:pos x="connsiteX1" y="connsiteY1"/>
                  </a:cxn>
                </a:cxnLst>
                <a:rect l="l" t="t" r="r" b="b"/>
                <a:pathLst>
                  <a:path w="9525" h="206349">
                    <a:moveTo>
                      <a:pt x="0" y="0"/>
                    </a:moveTo>
                    <a:lnTo>
                      <a:pt x="0" y="206350"/>
                    </a:lnTo>
                  </a:path>
                </a:pathLst>
              </a:custGeom>
              <a:noFill/>
              <a:ln w="10163" cap="flat">
                <a:solidFill>
                  <a:srgbClr val="38586E"/>
                </a:solidFill>
                <a:prstDash val="solid"/>
                <a:round/>
              </a:ln>
            </p:spPr>
            <p:txBody>
              <a:bodyPr rtlCol="0" anchor="ctr"/>
              <a:lstStyle/>
              <a:p>
                <a:endParaRPr lang="en-CA"/>
              </a:p>
            </p:txBody>
          </p:sp>
          <p:sp>
            <p:nvSpPr>
              <p:cNvPr id="422" name="Freeform: Shape 421">
                <a:extLst>
                  <a:ext uri="{FF2B5EF4-FFF2-40B4-BE49-F238E27FC236}">
                    <a16:creationId xmlns:a16="http://schemas.microsoft.com/office/drawing/2014/main" id="{3D638E09-4F17-4783-B171-C599DA76219F}"/>
                  </a:ext>
                </a:extLst>
              </p:cNvPr>
              <p:cNvSpPr/>
              <p:nvPr/>
            </p:nvSpPr>
            <p:spPr>
              <a:xfrm>
                <a:off x="6877350" y="2006620"/>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38586E"/>
                </a:solidFill>
                <a:prstDash val="solid"/>
                <a:round/>
              </a:ln>
            </p:spPr>
            <p:txBody>
              <a:bodyPr rtlCol="0" anchor="ctr"/>
              <a:lstStyle/>
              <a:p>
                <a:endParaRPr lang="en-CA"/>
              </a:p>
            </p:txBody>
          </p:sp>
          <p:sp>
            <p:nvSpPr>
              <p:cNvPr id="423" name="Freeform: Shape 422">
                <a:extLst>
                  <a:ext uri="{FF2B5EF4-FFF2-40B4-BE49-F238E27FC236}">
                    <a16:creationId xmlns:a16="http://schemas.microsoft.com/office/drawing/2014/main" id="{1560CE01-0899-45A0-A27A-EB69F1E6926A}"/>
                  </a:ext>
                </a:extLst>
              </p:cNvPr>
              <p:cNvSpPr/>
              <p:nvPr/>
            </p:nvSpPr>
            <p:spPr>
              <a:xfrm>
                <a:off x="6877350" y="1673282"/>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C33B30"/>
                </a:solidFill>
                <a:prstDash val="solid"/>
                <a:round/>
              </a:ln>
            </p:spPr>
            <p:txBody>
              <a:bodyPr rtlCol="0" anchor="ctr"/>
              <a:lstStyle/>
              <a:p>
                <a:endParaRPr lang="en-CA"/>
              </a:p>
            </p:txBody>
          </p:sp>
          <p:sp>
            <p:nvSpPr>
              <p:cNvPr id="424" name="Freeform: Shape 423">
                <a:extLst>
                  <a:ext uri="{FF2B5EF4-FFF2-40B4-BE49-F238E27FC236}">
                    <a16:creationId xmlns:a16="http://schemas.microsoft.com/office/drawing/2014/main" id="{24398FB4-D387-4220-A178-C6C3660BEB43}"/>
                  </a:ext>
                </a:extLst>
              </p:cNvPr>
              <p:cNvSpPr/>
              <p:nvPr/>
            </p:nvSpPr>
            <p:spPr>
              <a:xfrm>
                <a:off x="6900343" y="1673282"/>
                <a:ext cx="9525" cy="349225"/>
              </a:xfrm>
              <a:custGeom>
                <a:avLst/>
                <a:gdLst>
                  <a:gd name="connsiteX0" fmla="*/ 0 w 9525"/>
                  <a:gd name="connsiteY0" fmla="*/ 0 h 349225"/>
                  <a:gd name="connsiteX1" fmla="*/ 0 w 9525"/>
                  <a:gd name="connsiteY1" fmla="*/ 349226 h 349225"/>
                </a:gdLst>
                <a:ahLst/>
                <a:cxnLst>
                  <a:cxn ang="0">
                    <a:pos x="connsiteX0" y="connsiteY0"/>
                  </a:cxn>
                  <a:cxn ang="0">
                    <a:pos x="connsiteX1" y="connsiteY1"/>
                  </a:cxn>
                </a:cxnLst>
                <a:rect l="l" t="t" r="r" b="b"/>
                <a:pathLst>
                  <a:path w="9525" h="349225">
                    <a:moveTo>
                      <a:pt x="0" y="0"/>
                    </a:moveTo>
                    <a:lnTo>
                      <a:pt x="0" y="349226"/>
                    </a:lnTo>
                  </a:path>
                </a:pathLst>
              </a:custGeom>
              <a:noFill/>
              <a:ln w="10163" cap="flat">
                <a:solidFill>
                  <a:srgbClr val="C33B30"/>
                </a:solidFill>
                <a:prstDash val="solid"/>
                <a:round/>
              </a:ln>
            </p:spPr>
            <p:txBody>
              <a:bodyPr rtlCol="0" anchor="ctr"/>
              <a:lstStyle/>
              <a:p>
                <a:endParaRPr lang="en-CA"/>
              </a:p>
            </p:txBody>
          </p:sp>
          <p:sp>
            <p:nvSpPr>
              <p:cNvPr id="425" name="Freeform: Shape 424">
                <a:extLst>
                  <a:ext uri="{FF2B5EF4-FFF2-40B4-BE49-F238E27FC236}">
                    <a16:creationId xmlns:a16="http://schemas.microsoft.com/office/drawing/2014/main" id="{40445390-8284-4726-88B7-6CE6AA1E9694}"/>
                  </a:ext>
                </a:extLst>
              </p:cNvPr>
              <p:cNvSpPr/>
              <p:nvPr/>
            </p:nvSpPr>
            <p:spPr>
              <a:xfrm>
                <a:off x="6877350" y="2022508"/>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C33B30"/>
                </a:solidFill>
                <a:prstDash val="solid"/>
                <a:round/>
              </a:ln>
            </p:spPr>
            <p:txBody>
              <a:bodyPr rtlCol="0" anchor="ctr"/>
              <a:lstStyle/>
              <a:p>
                <a:endParaRPr lang="en-CA"/>
              </a:p>
            </p:txBody>
          </p:sp>
          <p:sp>
            <p:nvSpPr>
              <p:cNvPr id="426" name="Freeform: Shape 425">
                <a:extLst>
                  <a:ext uri="{FF2B5EF4-FFF2-40B4-BE49-F238E27FC236}">
                    <a16:creationId xmlns:a16="http://schemas.microsoft.com/office/drawing/2014/main" id="{0C27B517-7FF6-45A2-993C-E246EA325FD5}"/>
                  </a:ext>
                </a:extLst>
              </p:cNvPr>
              <p:cNvSpPr/>
              <p:nvPr/>
            </p:nvSpPr>
            <p:spPr>
              <a:xfrm>
                <a:off x="7107141" y="1800270"/>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38586E"/>
                </a:solidFill>
                <a:prstDash val="solid"/>
                <a:round/>
              </a:ln>
            </p:spPr>
            <p:txBody>
              <a:bodyPr rtlCol="0" anchor="ctr"/>
              <a:lstStyle/>
              <a:p>
                <a:endParaRPr lang="en-CA"/>
              </a:p>
            </p:txBody>
          </p:sp>
          <p:sp>
            <p:nvSpPr>
              <p:cNvPr id="427" name="Freeform: Shape 426">
                <a:extLst>
                  <a:ext uri="{FF2B5EF4-FFF2-40B4-BE49-F238E27FC236}">
                    <a16:creationId xmlns:a16="http://schemas.microsoft.com/office/drawing/2014/main" id="{2E22516C-8E11-47B0-A433-50F4E72CC0EA}"/>
                  </a:ext>
                </a:extLst>
              </p:cNvPr>
              <p:cNvSpPr/>
              <p:nvPr/>
            </p:nvSpPr>
            <p:spPr>
              <a:xfrm>
                <a:off x="7130134" y="1800270"/>
                <a:ext cx="9525" cy="206349"/>
              </a:xfrm>
              <a:custGeom>
                <a:avLst/>
                <a:gdLst>
                  <a:gd name="connsiteX0" fmla="*/ 0 w 9525"/>
                  <a:gd name="connsiteY0" fmla="*/ 0 h 206349"/>
                  <a:gd name="connsiteX1" fmla="*/ 0 w 9525"/>
                  <a:gd name="connsiteY1" fmla="*/ 206350 h 206349"/>
                </a:gdLst>
                <a:ahLst/>
                <a:cxnLst>
                  <a:cxn ang="0">
                    <a:pos x="connsiteX0" y="connsiteY0"/>
                  </a:cxn>
                  <a:cxn ang="0">
                    <a:pos x="connsiteX1" y="connsiteY1"/>
                  </a:cxn>
                </a:cxnLst>
                <a:rect l="l" t="t" r="r" b="b"/>
                <a:pathLst>
                  <a:path w="9525" h="206349">
                    <a:moveTo>
                      <a:pt x="0" y="0"/>
                    </a:moveTo>
                    <a:lnTo>
                      <a:pt x="0" y="206350"/>
                    </a:lnTo>
                  </a:path>
                </a:pathLst>
              </a:custGeom>
              <a:noFill/>
              <a:ln w="10163" cap="flat">
                <a:solidFill>
                  <a:srgbClr val="38586E"/>
                </a:solidFill>
                <a:prstDash val="solid"/>
                <a:round/>
              </a:ln>
            </p:spPr>
            <p:txBody>
              <a:bodyPr rtlCol="0" anchor="ctr"/>
              <a:lstStyle/>
              <a:p>
                <a:endParaRPr lang="en-CA"/>
              </a:p>
            </p:txBody>
          </p:sp>
          <p:sp>
            <p:nvSpPr>
              <p:cNvPr id="428" name="Freeform: Shape 427">
                <a:extLst>
                  <a:ext uri="{FF2B5EF4-FFF2-40B4-BE49-F238E27FC236}">
                    <a16:creationId xmlns:a16="http://schemas.microsoft.com/office/drawing/2014/main" id="{AF7310C2-8D13-4A13-A073-FD7CE7382600}"/>
                  </a:ext>
                </a:extLst>
              </p:cNvPr>
              <p:cNvSpPr/>
              <p:nvPr/>
            </p:nvSpPr>
            <p:spPr>
              <a:xfrm>
                <a:off x="7107141" y="2006620"/>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38586E"/>
                </a:solidFill>
                <a:prstDash val="solid"/>
                <a:round/>
              </a:ln>
            </p:spPr>
            <p:txBody>
              <a:bodyPr rtlCol="0" anchor="ctr"/>
              <a:lstStyle/>
              <a:p>
                <a:endParaRPr lang="en-CA"/>
              </a:p>
            </p:txBody>
          </p:sp>
          <p:sp>
            <p:nvSpPr>
              <p:cNvPr id="429" name="Freeform: Shape 428">
                <a:extLst>
                  <a:ext uri="{FF2B5EF4-FFF2-40B4-BE49-F238E27FC236}">
                    <a16:creationId xmlns:a16="http://schemas.microsoft.com/office/drawing/2014/main" id="{EB693347-4429-4D3A-A1CD-CA963D8E9F3D}"/>
                  </a:ext>
                </a:extLst>
              </p:cNvPr>
              <p:cNvSpPr/>
              <p:nvPr/>
            </p:nvSpPr>
            <p:spPr>
              <a:xfrm>
                <a:off x="7107141" y="1689170"/>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C33B30"/>
                </a:solidFill>
                <a:prstDash val="solid"/>
                <a:round/>
              </a:ln>
            </p:spPr>
            <p:txBody>
              <a:bodyPr rtlCol="0" anchor="ctr"/>
              <a:lstStyle/>
              <a:p>
                <a:endParaRPr lang="en-CA"/>
              </a:p>
            </p:txBody>
          </p:sp>
          <p:sp>
            <p:nvSpPr>
              <p:cNvPr id="430" name="Freeform: Shape 429">
                <a:extLst>
                  <a:ext uri="{FF2B5EF4-FFF2-40B4-BE49-F238E27FC236}">
                    <a16:creationId xmlns:a16="http://schemas.microsoft.com/office/drawing/2014/main" id="{9F5D02CE-8F81-4246-858D-EDE6681990A6}"/>
                  </a:ext>
                </a:extLst>
              </p:cNvPr>
              <p:cNvSpPr/>
              <p:nvPr/>
            </p:nvSpPr>
            <p:spPr>
              <a:xfrm>
                <a:off x="7130134" y="1689170"/>
                <a:ext cx="9525" cy="349225"/>
              </a:xfrm>
              <a:custGeom>
                <a:avLst/>
                <a:gdLst>
                  <a:gd name="connsiteX0" fmla="*/ 0 w 9525"/>
                  <a:gd name="connsiteY0" fmla="*/ 0 h 349225"/>
                  <a:gd name="connsiteX1" fmla="*/ 0 w 9525"/>
                  <a:gd name="connsiteY1" fmla="*/ 349226 h 349225"/>
                </a:gdLst>
                <a:ahLst/>
                <a:cxnLst>
                  <a:cxn ang="0">
                    <a:pos x="connsiteX0" y="connsiteY0"/>
                  </a:cxn>
                  <a:cxn ang="0">
                    <a:pos x="connsiteX1" y="connsiteY1"/>
                  </a:cxn>
                </a:cxnLst>
                <a:rect l="l" t="t" r="r" b="b"/>
                <a:pathLst>
                  <a:path w="9525" h="349225">
                    <a:moveTo>
                      <a:pt x="0" y="0"/>
                    </a:moveTo>
                    <a:lnTo>
                      <a:pt x="0" y="349226"/>
                    </a:lnTo>
                  </a:path>
                </a:pathLst>
              </a:custGeom>
              <a:noFill/>
              <a:ln w="10163" cap="flat">
                <a:solidFill>
                  <a:srgbClr val="C33B30"/>
                </a:solidFill>
                <a:prstDash val="solid"/>
                <a:round/>
              </a:ln>
            </p:spPr>
            <p:txBody>
              <a:bodyPr rtlCol="0" anchor="ctr"/>
              <a:lstStyle/>
              <a:p>
                <a:endParaRPr lang="en-CA"/>
              </a:p>
            </p:txBody>
          </p:sp>
          <p:sp>
            <p:nvSpPr>
              <p:cNvPr id="431" name="Freeform: Shape 430">
                <a:extLst>
                  <a:ext uri="{FF2B5EF4-FFF2-40B4-BE49-F238E27FC236}">
                    <a16:creationId xmlns:a16="http://schemas.microsoft.com/office/drawing/2014/main" id="{4C660BD0-911E-4B6C-808B-D06936FD81A0}"/>
                  </a:ext>
                </a:extLst>
              </p:cNvPr>
              <p:cNvSpPr/>
              <p:nvPr/>
            </p:nvSpPr>
            <p:spPr>
              <a:xfrm>
                <a:off x="7107141" y="2038395"/>
                <a:ext cx="45986" cy="9525"/>
              </a:xfrm>
              <a:custGeom>
                <a:avLst/>
                <a:gdLst>
                  <a:gd name="connsiteX0" fmla="*/ 0 w 45986"/>
                  <a:gd name="connsiteY0" fmla="*/ 0 h 9525"/>
                  <a:gd name="connsiteX1" fmla="*/ 45987 w 45986"/>
                  <a:gd name="connsiteY1" fmla="*/ 0 h 9525"/>
                </a:gdLst>
                <a:ahLst/>
                <a:cxnLst>
                  <a:cxn ang="0">
                    <a:pos x="connsiteX0" y="connsiteY0"/>
                  </a:cxn>
                  <a:cxn ang="0">
                    <a:pos x="connsiteX1" y="connsiteY1"/>
                  </a:cxn>
                </a:cxnLst>
                <a:rect l="l" t="t" r="r" b="b"/>
                <a:pathLst>
                  <a:path w="45986" h="9525">
                    <a:moveTo>
                      <a:pt x="0" y="0"/>
                    </a:moveTo>
                    <a:lnTo>
                      <a:pt x="45987" y="0"/>
                    </a:lnTo>
                  </a:path>
                </a:pathLst>
              </a:custGeom>
              <a:noFill/>
              <a:ln w="10163" cap="flat">
                <a:solidFill>
                  <a:srgbClr val="C33B30"/>
                </a:solidFill>
                <a:prstDash val="solid"/>
                <a:round/>
              </a:ln>
            </p:spPr>
            <p:txBody>
              <a:bodyPr rtlCol="0" anchor="ctr"/>
              <a:lstStyle/>
              <a:p>
                <a:endParaRPr lang="en-CA"/>
              </a:p>
            </p:txBody>
          </p:sp>
          <p:sp>
            <p:nvSpPr>
              <p:cNvPr id="432" name="Freeform: Shape 431">
                <a:extLst>
                  <a:ext uri="{FF2B5EF4-FFF2-40B4-BE49-F238E27FC236}">
                    <a16:creationId xmlns:a16="http://schemas.microsoft.com/office/drawing/2014/main" id="{342BCDEC-7581-4592-B903-ED7CA0293CFE}"/>
                  </a:ext>
                </a:extLst>
              </p:cNvPr>
              <p:cNvSpPr/>
              <p:nvPr/>
            </p:nvSpPr>
            <p:spPr>
              <a:xfrm>
                <a:off x="7336931" y="1784383"/>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33" name="Freeform: Shape 432">
                <a:extLst>
                  <a:ext uri="{FF2B5EF4-FFF2-40B4-BE49-F238E27FC236}">
                    <a16:creationId xmlns:a16="http://schemas.microsoft.com/office/drawing/2014/main" id="{17130CD5-CF3B-4A9E-B972-1E179429495E}"/>
                  </a:ext>
                </a:extLst>
              </p:cNvPr>
              <p:cNvSpPr/>
              <p:nvPr/>
            </p:nvSpPr>
            <p:spPr>
              <a:xfrm>
                <a:off x="7359925" y="1784383"/>
                <a:ext cx="9525" cy="222237"/>
              </a:xfrm>
              <a:custGeom>
                <a:avLst/>
                <a:gdLst>
                  <a:gd name="connsiteX0" fmla="*/ 0 w 9525"/>
                  <a:gd name="connsiteY0" fmla="*/ 0 h 222237"/>
                  <a:gd name="connsiteX1" fmla="*/ 0 w 9525"/>
                  <a:gd name="connsiteY1" fmla="*/ 222237 h 222237"/>
                </a:gdLst>
                <a:ahLst/>
                <a:cxnLst>
                  <a:cxn ang="0">
                    <a:pos x="connsiteX0" y="connsiteY0"/>
                  </a:cxn>
                  <a:cxn ang="0">
                    <a:pos x="connsiteX1" y="connsiteY1"/>
                  </a:cxn>
                </a:cxnLst>
                <a:rect l="l" t="t" r="r" b="b"/>
                <a:pathLst>
                  <a:path w="9525" h="222237">
                    <a:moveTo>
                      <a:pt x="0" y="0"/>
                    </a:moveTo>
                    <a:lnTo>
                      <a:pt x="0" y="222237"/>
                    </a:lnTo>
                  </a:path>
                </a:pathLst>
              </a:custGeom>
              <a:noFill/>
              <a:ln w="10163" cap="flat">
                <a:solidFill>
                  <a:srgbClr val="38586E"/>
                </a:solidFill>
                <a:prstDash val="solid"/>
                <a:round/>
              </a:ln>
            </p:spPr>
            <p:txBody>
              <a:bodyPr rtlCol="0" anchor="ctr"/>
              <a:lstStyle/>
              <a:p>
                <a:endParaRPr lang="en-CA"/>
              </a:p>
            </p:txBody>
          </p:sp>
          <p:sp>
            <p:nvSpPr>
              <p:cNvPr id="434" name="Freeform: Shape 433">
                <a:extLst>
                  <a:ext uri="{FF2B5EF4-FFF2-40B4-BE49-F238E27FC236}">
                    <a16:creationId xmlns:a16="http://schemas.microsoft.com/office/drawing/2014/main" id="{DA717F39-3C12-4A18-B084-05D5930C22FB}"/>
                  </a:ext>
                </a:extLst>
              </p:cNvPr>
              <p:cNvSpPr/>
              <p:nvPr/>
            </p:nvSpPr>
            <p:spPr>
              <a:xfrm>
                <a:off x="7336931" y="200662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35" name="Freeform: Shape 434">
                <a:extLst>
                  <a:ext uri="{FF2B5EF4-FFF2-40B4-BE49-F238E27FC236}">
                    <a16:creationId xmlns:a16="http://schemas.microsoft.com/office/drawing/2014/main" id="{80F536CF-B958-4CB6-8505-43983CB9CE65}"/>
                  </a:ext>
                </a:extLst>
              </p:cNvPr>
              <p:cNvSpPr/>
              <p:nvPr/>
            </p:nvSpPr>
            <p:spPr>
              <a:xfrm>
                <a:off x="7336931" y="1768532"/>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36" name="Freeform: Shape 435">
                <a:extLst>
                  <a:ext uri="{FF2B5EF4-FFF2-40B4-BE49-F238E27FC236}">
                    <a16:creationId xmlns:a16="http://schemas.microsoft.com/office/drawing/2014/main" id="{772446EA-BFAD-4238-B566-6B3770F53C7C}"/>
                  </a:ext>
                </a:extLst>
              </p:cNvPr>
              <p:cNvSpPr/>
              <p:nvPr/>
            </p:nvSpPr>
            <p:spPr>
              <a:xfrm>
                <a:off x="7359925" y="1768532"/>
                <a:ext cx="9525" cy="333337"/>
              </a:xfrm>
              <a:custGeom>
                <a:avLst/>
                <a:gdLst>
                  <a:gd name="connsiteX0" fmla="*/ 0 w 9525"/>
                  <a:gd name="connsiteY0" fmla="*/ 0 h 333337"/>
                  <a:gd name="connsiteX1" fmla="*/ 0 w 9525"/>
                  <a:gd name="connsiteY1" fmla="*/ 333338 h 333337"/>
                </a:gdLst>
                <a:ahLst/>
                <a:cxnLst>
                  <a:cxn ang="0">
                    <a:pos x="connsiteX0" y="connsiteY0"/>
                  </a:cxn>
                  <a:cxn ang="0">
                    <a:pos x="connsiteX1" y="connsiteY1"/>
                  </a:cxn>
                </a:cxnLst>
                <a:rect l="l" t="t" r="r" b="b"/>
                <a:pathLst>
                  <a:path w="9525" h="333337">
                    <a:moveTo>
                      <a:pt x="0" y="0"/>
                    </a:moveTo>
                    <a:lnTo>
                      <a:pt x="0" y="333338"/>
                    </a:lnTo>
                  </a:path>
                </a:pathLst>
              </a:custGeom>
              <a:noFill/>
              <a:ln w="10163" cap="flat">
                <a:solidFill>
                  <a:srgbClr val="C33B30"/>
                </a:solidFill>
                <a:prstDash val="solid"/>
                <a:round/>
              </a:ln>
            </p:spPr>
            <p:txBody>
              <a:bodyPr rtlCol="0" anchor="ctr"/>
              <a:lstStyle/>
              <a:p>
                <a:endParaRPr lang="en-CA"/>
              </a:p>
            </p:txBody>
          </p:sp>
          <p:sp>
            <p:nvSpPr>
              <p:cNvPr id="437" name="Freeform: Shape 436">
                <a:extLst>
                  <a:ext uri="{FF2B5EF4-FFF2-40B4-BE49-F238E27FC236}">
                    <a16:creationId xmlns:a16="http://schemas.microsoft.com/office/drawing/2014/main" id="{24C6A39E-149E-413C-A9AA-2DE8829C60E6}"/>
                  </a:ext>
                </a:extLst>
              </p:cNvPr>
              <p:cNvSpPr/>
              <p:nvPr/>
            </p:nvSpPr>
            <p:spPr>
              <a:xfrm>
                <a:off x="7336931" y="210187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38" name="Freeform: Shape 437">
                <a:extLst>
                  <a:ext uri="{FF2B5EF4-FFF2-40B4-BE49-F238E27FC236}">
                    <a16:creationId xmlns:a16="http://schemas.microsoft.com/office/drawing/2014/main" id="{A300133F-9B7B-4BF8-890F-3B5318D7B624}"/>
                  </a:ext>
                </a:extLst>
              </p:cNvPr>
              <p:cNvSpPr/>
              <p:nvPr/>
            </p:nvSpPr>
            <p:spPr>
              <a:xfrm>
                <a:off x="7566722" y="1736795"/>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39" name="Freeform: Shape 438">
                <a:extLst>
                  <a:ext uri="{FF2B5EF4-FFF2-40B4-BE49-F238E27FC236}">
                    <a16:creationId xmlns:a16="http://schemas.microsoft.com/office/drawing/2014/main" id="{5E7A8894-EDDD-4BC9-BC9A-A052FAB88380}"/>
                  </a:ext>
                </a:extLst>
              </p:cNvPr>
              <p:cNvSpPr/>
              <p:nvPr/>
            </p:nvSpPr>
            <p:spPr>
              <a:xfrm>
                <a:off x="7589715" y="1736795"/>
                <a:ext cx="9525" cy="222200"/>
              </a:xfrm>
              <a:custGeom>
                <a:avLst/>
                <a:gdLst>
                  <a:gd name="connsiteX0" fmla="*/ 0 w 9525"/>
                  <a:gd name="connsiteY0" fmla="*/ 0 h 222200"/>
                  <a:gd name="connsiteX1" fmla="*/ 0 w 9525"/>
                  <a:gd name="connsiteY1" fmla="*/ 222200 h 222200"/>
                </a:gdLst>
                <a:ahLst/>
                <a:cxnLst>
                  <a:cxn ang="0">
                    <a:pos x="connsiteX0" y="connsiteY0"/>
                  </a:cxn>
                  <a:cxn ang="0">
                    <a:pos x="connsiteX1" y="connsiteY1"/>
                  </a:cxn>
                </a:cxnLst>
                <a:rect l="l" t="t" r="r" b="b"/>
                <a:pathLst>
                  <a:path w="9525" h="222200">
                    <a:moveTo>
                      <a:pt x="0" y="0"/>
                    </a:moveTo>
                    <a:lnTo>
                      <a:pt x="0" y="222200"/>
                    </a:lnTo>
                  </a:path>
                </a:pathLst>
              </a:custGeom>
              <a:noFill/>
              <a:ln w="10163" cap="flat">
                <a:solidFill>
                  <a:srgbClr val="38586E"/>
                </a:solidFill>
                <a:prstDash val="solid"/>
                <a:round/>
              </a:ln>
            </p:spPr>
            <p:txBody>
              <a:bodyPr rtlCol="0" anchor="ctr"/>
              <a:lstStyle/>
              <a:p>
                <a:endParaRPr lang="en-CA"/>
              </a:p>
            </p:txBody>
          </p:sp>
          <p:sp>
            <p:nvSpPr>
              <p:cNvPr id="440" name="Freeform: Shape 439">
                <a:extLst>
                  <a:ext uri="{FF2B5EF4-FFF2-40B4-BE49-F238E27FC236}">
                    <a16:creationId xmlns:a16="http://schemas.microsoft.com/office/drawing/2014/main" id="{D478DDEC-7C13-405A-88DB-3235338E5C9E}"/>
                  </a:ext>
                </a:extLst>
              </p:cNvPr>
              <p:cNvSpPr/>
              <p:nvPr/>
            </p:nvSpPr>
            <p:spPr>
              <a:xfrm>
                <a:off x="7566722" y="1958995"/>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41" name="Freeform: Shape 440">
                <a:extLst>
                  <a:ext uri="{FF2B5EF4-FFF2-40B4-BE49-F238E27FC236}">
                    <a16:creationId xmlns:a16="http://schemas.microsoft.com/office/drawing/2014/main" id="{E6A4B7CF-194C-40DC-9FEB-578625F6E158}"/>
                  </a:ext>
                </a:extLst>
              </p:cNvPr>
              <p:cNvSpPr/>
              <p:nvPr/>
            </p:nvSpPr>
            <p:spPr>
              <a:xfrm>
                <a:off x="7566722" y="1974883"/>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42" name="Freeform: Shape 441">
                <a:extLst>
                  <a:ext uri="{FF2B5EF4-FFF2-40B4-BE49-F238E27FC236}">
                    <a16:creationId xmlns:a16="http://schemas.microsoft.com/office/drawing/2014/main" id="{83724CEA-08E1-4201-83F2-A6D4564A035C}"/>
                  </a:ext>
                </a:extLst>
              </p:cNvPr>
              <p:cNvSpPr/>
              <p:nvPr/>
            </p:nvSpPr>
            <p:spPr>
              <a:xfrm>
                <a:off x="7589715" y="1974883"/>
                <a:ext cx="9525" cy="301596"/>
              </a:xfrm>
              <a:custGeom>
                <a:avLst/>
                <a:gdLst>
                  <a:gd name="connsiteX0" fmla="*/ 0 w 9525"/>
                  <a:gd name="connsiteY0" fmla="*/ 0 h 301596"/>
                  <a:gd name="connsiteX1" fmla="*/ 0 w 9525"/>
                  <a:gd name="connsiteY1" fmla="*/ 301597 h 301596"/>
                </a:gdLst>
                <a:ahLst/>
                <a:cxnLst>
                  <a:cxn ang="0">
                    <a:pos x="connsiteX0" y="connsiteY0"/>
                  </a:cxn>
                  <a:cxn ang="0">
                    <a:pos x="connsiteX1" y="connsiteY1"/>
                  </a:cxn>
                </a:cxnLst>
                <a:rect l="l" t="t" r="r" b="b"/>
                <a:pathLst>
                  <a:path w="9525" h="301596">
                    <a:moveTo>
                      <a:pt x="0" y="0"/>
                    </a:moveTo>
                    <a:lnTo>
                      <a:pt x="0" y="301597"/>
                    </a:lnTo>
                  </a:path>
                </a:pathLst>
              </a:custGeom>
              <a:noFill/>
              <a:ln w="10163" cap="flat">
                <a:solidFill>
                  <a:srgbClr val="C33B30"/>
                </a:solidFill>
                <a:prstDash val="solid"/>
                <a:round/>
              </a:ln>
            </p:spPr>
            <p:txBody>
              <a:bodyPr rtlCol="0" anchor="ctr"/>
              <a:lstStyle/>
              <a:p>
                <a:endParaRPr lang="en-CA"/>
              </a:p>
            </p:txBody>
          </p:sp>
          <p:sp>
            <p:nvSpPr>
              <p:cNvPr id="443" name="Freeform: Shape 442">
                <a:extLst>
                  <a:ext uri="{FF2B5EF4-FFF2-40B4-BE49-F238E27FC236}">
                    <a16:creationId xmlns:a16="http://schemas.microsoft.com/office/drawing/2014/main" id="{6C176990-D160-4B06-99B6-3E144447F874}"/>
                  </a:ext>
                </a:extLst>
              </p:cNvPr>
              <p:cNvSpPr/>
              <p:nvPr/>
            </p:nvSpPr>
            <p:spPr>
              <a:xfrm>
                <a:off x="7566722" y="2276479"/>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44" name="Freeform: Shape 443">
                <a:extLst>
                  <a:ext uri="{FF2B5EF4-FFF2-40B4-BE49-F238E27FC236}">
                    <a16:creationId xmlns:a16="http://schemas.microsoft.com/office/drawing/2014/main" id="{A9B3481F-2FDB-45F2-888A-2E04E2937ECA}"/>
                  </a:ext>
                </a:extLst>
              </p:cNvPr>
              <p:cNvSpPr/>
              <p:nvPr/>
            </p:nvSpPr>
            <p:spPr>
              <a:xfrm>
                <a:off x="7796512" y="1768532"/>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45" name="Freeform: Shape 444">
                <a:extLst>
                  <a:ext uri="{FF2B5EF4-FFF2-40B4-BE49-F238E27FC236}">
                    <a16:creationId xmlns:a16="http://schemas.microsoft.com/office/drawing/2014/main" id="{298E867E-3C45-4B16-B26A-903BAB490E8C}"/>
                  </a:ext>
                </a:extLst>
              </p:cNvPr>
              <p:cNvSpPr/>
              <p:nvPr/>
            </p:nvSpPr>
            <p:spPr>
              <a:xfrm>
                <a:off x="7819506" y="1768532"/>
                <a:ext cx="9525" cy="238087"/>
              </a:xfrm>
              <a:custGeom>
                <a:avLst/>
                <a:gdLst>
                  <a:gd name="connsiteX0" fmla="*/ 0 w 9525"/>
                  <a:gd name="connsiteY0" fmla="*/ 0 h 238087"/>
                  <a:gd name="connsiteX1" fmla="*/ 0 w 9525"/>
                  <a:gd name="connsiteY1" fmla="*/ 238088 h 238087"/>
                </a:gdLst>
                <a:ahLst/>
                <a:cxnLst>
                  <a:cxn ang="0">
                    <a:pos x="connsiteX0" y="connsiteY0"/>
                  </a:cxn>
                  <a:cxn ang="0">
                    <a:pos x="connsiteX1" y="connsiteY1"/>
                  </a:cxn>
                </a:cxnLst>
                <a:rect l="l" t="t" r="r" b="b"/>
                <a:pathLst>
                  <a:path w="9525" h="238087">
                    <a:moveTo>
                      <a:pt x="0" y="0"/>
                    </a:moveTo>
                    <a:lnTo>
                      <a:pt x="0" y="238088"/>
                    </a:lnTo>
                  </a:path>
                </a:pathLst>
              </a:custGeom>
              <a:noFill/>
              <a:ln w="10163" cap="flat">
                <a:solidFill>
                  <a:srgbClr val="38586E"/>
                </a:solidFill>
                <a:prstDash val="solid"/>
                <a:round/>
              </a:ln>
            </p:spPr>
            <p:txBody>
              <a:bodyPr rtlCol="0" anchor="ctr"/>
              <a:lstStyle/>
              <a:p>
                <a:endParaRPr lang="en-CA"/>
              </a:p>
            </p:txBody>
          </p:sp>
          <p:sp>
            <p:nvSpPr>
              <p:cNvPr id="446" name="Freeform: Shape 445">
                <a:extLst>
                  <a:ext uri="{FF2B5EF4-FFF2-40B4-BE49-F238E27FC236}">
                    <a16:creationId xmlns:a16="http://schemas.microsoft.com/office/drawing/2014/main" id="{C93047A1-6CF1-4B1C-85A8-7938EAB45767}"/>
                  </a:ext>
                </a:extLst>
              </p:cNvPr>
              <p:cNvSpPr/>
              <p:nvPr/>
            </p:nvSpPr>
            <p:spPr>
              <a:xfrm>
                <a:off x="7796512" y="200662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47" name="Freeform: Shape 446">
                <a:extLst>
                  <a:ext uri="{FF2B5EF4-FFF2-40B4-BE49-F238E27FC236}">
                    <a16:creationId xmlns:a16="http://schemas.microsoft.com/office/drawing/2014/main" id="{0700113E-D2D3-4C08-B2C2-DE0F7DFC91BC}"/>
                  </a:ext>
                </a:extLst>
              </p:cNvPr>
              <p:cNvSpPr/>
              <p:nvPr/>
            </p:nvSpPr>
            <p:spPr>
              <a:xfrm>
                <a:off x="7796512" y="1958995"/>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48" name="Freeform: Shape 447">
                <a:extLst>
                  <a:ext uri="{FF2B5EF4-FFF2-40B4-BE49-F238E27FC236}">
                    <a16:creationId xmlns:a16="http://schemas.microsoft.com/office/drawing/2014/main" id="{2B41E547-58BB-40F6-91D1-6C158AF7C8F8}"/>
                  </a:ext>
                </a:extLst>
              </p:cNvPr>
              <p:cNvSpPr/>
              <p:nvPr/>
            </p:nvSpPr>
            <p:spPr>
              <a:xfrm>
                <a:off x="7819506" y="1958995"/>
                <a:ext cx="9525" cy="285747"/>
              </a:xfrm>
              <a:custGeom>
                <a:avLst/>
                <a:gdLst>
                  <a:gd name="connsiteX0" fmla="*/ 0 w 9525"/>
                  <a:gd name="connsiteY0" fmla="*/ 0 h 285747"/>
                  <a:gd name="connsiteX1" fmla="*/ 0 w 9525"/>
                  <a:gd name="connsiteY1" fmla="*/ 285747 h 285747"/>
                </a:gdLst>
                <a:ahLst/>
                <a:cxnLst>
                  <a:cxn ang="0">
                    <a:pos x="connsiteX0" y="connsiteY0"/>
                  </a:cxn>
                  <a:cxn ang="0">
                    <a:pos x="connsiteX1" y="connsiteY1"/>
                  </a:cxn>
                </a:cxnLst>
                <a:rect l="l" t="t" r="r" b="b"/>
                <a:pathLst>
                  <a:path w="9525" h="285747">
                    <a:moveTo>
                      <a:pt x="0" y="0"/>
                    </a:moveTo>
                    <a:lnTo>
                      <a:pt x="0" y="285747"/>
                    </a:lnTo>
                  </a:path>
                </a:pathLst>
              </a:custGeom>
              <a:noFill/>
              <a:ln w="10163" cap="flat">
                <a:solidFill>
                  <a:srgbClr val="C33B30"/>
                </a:solidFill>
                <a:prstDash val="solid"/>
                <a:round/>
              </a:ln>
            </p:spPr>
            <p:txBody>
              <a:bodyPr rtlCol="0" anchor="ctr"/>
              <a:lstStyle/>
              <a:p>
                <a:endParaRPr lang="en-CA"/>
              </a:p>
            </p:txBody>
          </p:sp>
          <p:sp>
            <p:nvSpPr>
              <p:cNvPr id="449" name="Freeform: Shape 448">
                <a:extLst>
                  <a:ext uri="{FF2B5EF4-FFF2-40B4-BE49-F238E27FC236}">
                    <a16:creationId xmlns:a16="http://schemas.microsoft.com/office/drawing/2014/main" id="{CED6C1E0-6B12-4091-88B2-3D11A28DD126}"/>
                  </a:ext>
                </a:extLst>
              </p:cNvPr>
              <p:cNvSpPr/>
              <p:nvPr/>
            </p:nvSpPr>
            <p:spPr>
              <a:xfrm>
                <a:off x="7796512" y="2244742"/>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50" name="Freeform: Shape 449">
                <a:extLst>
                  <a:ext uri="{FF2B5EF4-FFF2-40B4-BE49-F238E27FC236}">
                    <a16:creationId xmlns:a16="http://schemas.microsoft.com/office/drawing/2014/main" id="{66A4E15C-1C77-4A00-8543-746145453CF6}"/>
                  </a:ext>
                </a:extLst>
              </p:cNvPr>
              <p:cNvSpPr/>
              <p:nvPr/>
            </p:nvSpPr>
            <p:spPr>
              <a:xfrm>
                <a:off x="8026303" y="1832008"/>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51" name="Freeform: Shape 450">
                <a:extLst>
                  <a:ext uri="{FF2B5EF4-FFF2-40B4-BE49-F238E27FC236}">
                    <a16:creationId xmlns:a16="http://schemas.microsoft.com/office/drawing/2014/main" id="{E79A614C-D986-4A66-9DE6-8EF6828E2E35}"/>
                  </a:ext>
                </a:extLst>
              </p:cNvPr>
              <p:cNvSpPr/>
              <p:nvPr/>
            </p:nvSpPr>
            <p:spPr>
              <a:xfrm>
                <a:off x="8049258" y="1832008"/>
                <a:ext cx="9525" cy="238125"/>
              </a:xfrm>
              <a:custGeom>
                <a:avLst/>
                <a:gdLst>
                  <a:gd name="connsiteX0" fmla="*/ 0 w 9525"/>
                  <a:gd name="connsiteY0" fmla="*/ 0 h 238125"/>
                  <a:gd name="connsiteX1" fmla="*/ 0 w 9525"/>
                  <a:gd name="connsiteY1" fmla="*/ 238125 h 238125"/>
                </a:gdLst>
                <a:ahLst/>
                <a:cxnLst>
                  <a:cxn ang="0">
                    <a:pos x="connsiteX0" y="connsiteY0"/>
                  </a:cxn>
                  <a:cxn ang="0">
                    <a:pos x="connsiteX1" y="connsiteY1"/>
                  </a:cxn>
                </a:cxnLst>
                <a:rect l="l" t="t" r="r" b="b"/>
                <a:pathLst>
                  <a:path w="9525" h="238125">
                    <a:moveTo>
                      <a:pt x="0" y="0"/>
                    </a:moveTo>
                    <a:lnTo>
                      <a:pt x="0" y="238125"/>
                    </a:lnTo>
                  </a:path>
                </a:pathLst>
              </a:custGeom>
              <a:noFill/>
              <a:ln w="10163" cap="flat">
                <a:solidFill>
                  <a:srgbClr val="38586E"/>
                </a:solidFill>
                <a:prstDash val="solid"/>
                <a:round/>
              </a:ln>
            </p:spPr>
            <p:txBody>
              <a:bodyPr rtlCol="0" anchor="ctr"/>
              <a:lstStyle/>
              <a:p>
                <a:endParaRPr lang="en-CA"/>
              </a:p>
            </p:txBody>
          </p:sp>
          <p:sp>
            <p:nvSpPr>
              <p:cNvPr id="452" name="Freeform: Shape 451">
                <a:extLst>
                  <a:ext uri="{FF2B5EF4-FFF2-40B4-BE49-F238E27FC236}">
                    <a16:creationId xmlns:a16="http://schemas.microsoft.com/office/drawing/2014/main" id="{E71751B1-4CFB-4371-8670-CB24112F6611}"/>
                  </a:ext>
                </a:extLst>
              </p:cNvPr>
              <p:cNvSpPr/>
              <p:nvPr/>
            </p:nvSpPr>
            <p:spPr>
              <a:xfrm>
                <a:off x="8026303" y="2070133"/>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53" name="Freeform: Shape 452">
                <a:extLst>
                  <a:ext uri="{FF2B5EF4-FFF2-40B4-BE49-F238E27FC236}">
                    <a16:creationId xmlns:a16="http://schemas.microsoft.com/office/drawing/2014/main" id="{C3A06E35-2B99-4394-9145-3C2A760606D4}"/>
                  </a:ext>
                </a:extLst>
              </p:cNvPr>
              <p:cNvSpPr/>
              <p:nvPr/>
            </p:nvSpPr>
            <p:spPr>
              <a:xfrm>
                <a:off x="8026303" y="199077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54" name="Freeform: Shape 453">
                <a:extLst>
                  <a:ext uri="{FF2B5EF4-FFF2-40B4-BE49-F238E27FC236}">
                    <a16:creationId xmlns:a16="http://schemas.microsoft.com/office/drawing/2014/main" id="{70414DAD-BCED-4BE2-A9C7-C05FE3466B8D}"/>
                  </a:ext>
                </a:extLst>
              </p:cNvPr>
              <p:cNvSpPr/>
              <p:nvPr/>
            </p:nvSpPr>
            <p:spPr>
              <a:xfrm>
                <a:off x="8049258" y="1990770"/>
                <a:ext cx="9525" cy="269859"/>
              </a:xfrm>
              <a:custGeom>
                <a:avLst/>
                <a:gdLst>
                  <a:gd name="connsiteX0" fmla="*/ 0 w 9525"/>
                  <a:gd name="connsiteY0" fmla="*/ 0 h 269859"/>
                  <a:gd name="connsiteX1" fmla="*/ 0 w 9525"/>
                  <a:gd name="connsiteY1" fmla="*/ 269859 h 269859"/>
                </a:gdLst>
                <a:ahLst/>
                <a:cxnLst>
                  <a:cxn ang="0">
                    <a:pos x="connsiteX0" y="connsiteY0"/>
                  </a:cxn>
                  <a:cxn ang="0">
                    <a:pos x="connsiteX1" y="connsiteY1"/>
                  </a:cxn>
                </a:cxnLst>
                <a:rect l="l" t="t" r="r" b="b"/>
                <a:pathLst>
                  <a:path w="9525" h="269859">
                    <a:moveTo>
                      <a:pt x="0" y="0"/>
                    </a:moveTo>
                    <a:lnTo>
                      <a:pt x="0" y="269859"/>
                    </a:lnTo>
                  </a:path>
                </a:pathLst>
              </a:custGeom>
              <a:noFill/>
              <a:ln w="10163" cap="flat">
                <a:solidFill>
                  <a:srgbClr val="C33B30"/>
                </a:solidFill>
                <a:prstDash val="solid"/>
                <a:round/>
              </a:ln>
            </p:spPr>
            <p:txBody>
              <a:bodyPr rtlCol="0" anchor="ctr"/>
              <a:lstStyle/>
              <a:p>
                <a:endParaRPr lang="en-CA"/>
              </a:p>
            </p:txBody>
          </p:sp>
          <p:sp>
            <p:nvSpPr>
              <p:cNvPr id="455" name="Freeform: Shape 454">
                <a:extLst>
                  <a:ext uri="{FF2B5EF4-FFF2-40B4-BE49-F238E27FC236}">
                    <a16:creationId xmlns:a16="http://schemas.microsoft.com/office/drawing/2014/main" id="{2B69C5D2-2E00-4B16-815A-D535BF3D4A18}"/>
                  </a:ext>
                </a:extLst>
              </p:cNvPr>
              <p:cNvSpPr/>
              <p:nvPr/>
            </p:nvSpPr>
            <p:spPr>
              <a:xfrm>
                <a:off x="8026303" y="226063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56" name="Freeform: Shape 455">
                <a:extLst>
                  <a:ext uri="{FF2B5EF4-FFF2-40B4-BE49-F238E27FC236}">
                    <a16:creationId xmlns:a16="http://schemas.microsoft.com/office/drawing/2014/main" id="{27E3043E-7823-4642-BBA8-4BF5DD1EFA7E}"/>
                  </a:ext>
                </a:extLst>
              </p:cNvPr>
              <p:cNvSpPr/>
              <p:nvPr/>
            </p:nvSpPr>
            <p:spPr>
              <a:xfrm>
                <a:off x="8256094" y="1895520"/>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57" name="Freeform: Shape 456">
                <a:extLst>
                  <a:ext uri="{FF2B5EF4-FFF2-40B4-BE49-F238E27FC236}">
                    <a16:creationId xmlns:a16="http://schemas.microsoft.com/office/drawing/2014/main" id="{ABBE55B4-AED2-47F5-A479-4364DDF38904}"/>
                  </a:ext>
                </a:extLst>
              </p:cNvPr>
              <p:cNvSpPr/>
              <p:nvPr/>
            </p:nvSpPr>
            <p:spPr>
              <a:xfrm>
                <a:off x="8279049" y="1895520"/>
                <a:ext cx="9525" cy="238122"/>
              </a:xfrm>
              <a:custGeom>
                <a:avLst/>
                <a:gdLst>
                  <a:gd name="connsiteX0" fmla="*/ 0 w 9525"/>
                  <a:gd name="connsiteY0" fmla="*/ 0 h 238122"/>
                  <a:gd name="connsiteX1" fmla="*/ 0 w 9525"/>
                  <a:gd name="connsiteY1" fmla="*/ 238122 h 238122"/>
                </a:gdLst>
                <a:ahLst/>
                <a:cxnLst>
                  <a:cxn ang="0">
                    <a:pos x="connsiteX0" y="connsiteY0"/>
                  </a:cxn>
                  <a:cxn ang="0">
                    <a:pos x="connsiteX1" y="connsiteY1"/>
                  </a:cxn>
                </a:cxnLst>
                <a:rect l="l" t="t" r="r" b="b"/>
                <a:pathLst>
                  <a:path w="9525" h="238122">
                    <a:moveTo>
                      <a:pt x="0" y="0"/>
                    </a:moveTo>
                    <a:lnTo>
                      <a:pt x="0" y="238122"/>
                    </a:lnTo>
                  </a:path>
                </a:pathLst>
              </a:custGeom>
              <a:noFill/>
              <a:ln w="10163" cap="flat">
                <a:solidFill>
                  <a:srgbClr val="38586E"/>
                </a:solidFill>
                <a:prstDash val="solid"/>
                <a:round/>
              </a:ln>
            </p:spPr>
            <p:txBody>
              <a:bodyPr rtlCol="0" anchor="ctr"/>
              <a:lstStyle/>
              <a:p>
                <a:endParaRPr lang="en-CA"/>
              </a:p>
            </p:txBody>
          </p:sp>
          <p:sp>
            <p:nvSpPr>
              <p:cNvPr id="458" name="Freeform: Shape 457">
                <a:extLst>
                  <a:ext uri="{FF2B5EF4-FFF2-40B4-BE49-F238E27FC236}">
                    <a16:creationId xmlns:a16="http://schemas.microsoft.com/office/drawing/2014/main" id="{0420CBC1-4A4C-4794-8ED6-47E063F862C3}"/>
                  </a:ext>
                </a:extLst>
              </p:cNvPr>
              <p:cNvSpPr/>
              <p:nvPr/>
            </p:nvSpPr>
            <p:spPr>
              <a:xfrm>
                <a:off x="8256094" y="2133642"/>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38586E"/>
                </a:solidFill>
                <a:prstDash val="solid"/>
                <a:round/>
              </a:ln>
            </p:spPr>
            <p:txBody>
              <a:bodyPr rtlCol="0" anchor="ctr"/>
              <a:lstStyle/>
              <a:p>
                <a:endParaRPr lang="en-CA"/>
              </a:p>
            </p:txBody>
          </p:sp>
          <p:sp>
            <p:nvSpPr>
              <p:cNvPr id="459" name="Freeform: Shape 458">
                <a:extLst>
                  <a:ext uri="{FF2B5EF4-FFF2-40B4-BE49-F238E27FC236}">
                    <a16:creationId xmlns:a16="http://schemas.microsoft.com/office/drawing/2014/main" id="{8DECF99E-EA1E-4FC8-A67B-10FEB5DC0CC9}"/>
                  </a:ext>
                </a:extLst>
              </p:cNvPr>
              <p:cNvSpPr/>
              <p:nvPr/>
            </p:nvSpPr>
            <p:spPr>
              <a:xfrm>
                <a:off x="8256094" y="2022508"/>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60" name="Freeform: Shape 459">
                <a:extLst>
                  <a:ext uri="{FF2B5EF4-FFF2-40B4-BE49-F238E27FC236}">
                    <a16:creationId xmlns:a16="http://schemas.microsoft.com/office/drawing/2014/main" id="{161244FB-C29E-419F-B244-6FB3B9DB1005}"/>
                  </a:ext>
                </a:extLst>
              </p:cNvPr>
              <p:cNvSpPr/>
              <p:nvPr/>
            </p:nvSpPr>
            <p:spPr>
              <a:xfrm>
                <a:off x="8279049" y="2022508"/>
                <a:ext cx="9525" cy="253971"/>
              </a:xfrm>
              <a:custGeom>
                <a:avLst/>
                <a:gdLst>
                  <a:gd name="connsiteX0" fmla="*/ 0 w 9525"/>
                  <a:gd name="connsiteY0" fmla="*/ 0 h 253971"/>
                  <a:gd name="connsiteX1" fmla="*/ 0 w 9525"/>
                  <a:gd name="connsiteY1" fmla="*/ 253972 h 253971"/>
                </a:gdLst>
                <a:ahLst/>
                <a:cxnLst>
                  <a:cxn ang="0">
                    <a:pos x="connsiteX0" y="connsiteY0"/>
                  </a:cxn>
                  <a:cxn ang="0">
                    <a:pos x="connsiteX1" y="connsiteY1"/>
                  </a:cxn>
                </a:cxnLst>
                <a:rect l="l" t="t" r="r" b="b"/>
                <a:pathLst>
                  <a:path w="9525" h="253971">
                    <a:moveTo>
                      <a:pt x="0" y="0"/>
                    </a:moveTo>
                    <a:lnTo>
                      <a:pt x="0" y="253972"/>
                    </a:lnTo>
                  </a:path>
                </a:pathLst>
              </a:custGeom>
              <a:noFill/>
              <a:ln w="10163" cap="flat">
                <a:solidFill>
                  <a:srgbClr val="C33B30"/>
                </a:solidFill>
                <a:prstDash val="solid"/>
                <a:round/>
              </a:ln>
            </p:spPr>
            <p:txBody>
              <a:bodyPr rtlCol="0" anchor="ctr"/>
              <a:lstStyle/>
              <a:p>
                <a:endParaRPr lang="en-CA"/>
              </a:p>
            </p:txBody>
          </p:sp>
          <p:sp>
            <p:nvSpPr>
              <p:cNvPr id="461" name="Freeform: Shape 460">
                <a:extLst>
                  <a:ext uri="{FF2B5EF4-FFF2-40B4-BE49-F238E27FC236}">
                    <a16:creationId xmlns:a16="http://schemas.microsoft.com/office/drawing/2014/main" id="{8A3C25FB-B65C-4488-A74A-63B8F9AAFC18}"/>
                  </a:ext>
                </a:extLst>
              </p:cNvPr>
              <p:cNvSpPr/>
              <p:nvPr/>
            </p:nvSpPr>
            <p:spPr>
              <a:xfrm>
                <a:off x="8256094" y="2276479"/>
                <a:ext cx="45948" cy="9525"/>
              </a:xfrm>
              <a:custGeom>
                <a:avLst/>
                <a:gdLst>
                  <a:gd name="connsiteX0" fmla="*/ 0 w 45948"/>
                  <a:gd name="connsiteY0" fmla="*/ 0 h 9525"/>
                  <a:gd name="connsiteX1" fmla="*/ 45949 w 45948"/>
                  <a:gd name="connsiteY1" fmla="*/ 0 h 9525"/>
                </a:gdLst>
                <a:ahLst/>
                <a:cxnLst>
                  <a:cxn ang="0">
                    <a:pos x="connsiteX0" y="connsiteY0"/>
                  </a:cxn>
                  <a:cxn ang="0">
                    <a:pos x="connsiteX1" y="connsiteY1"/>
                  </a:cxn>
                </a:cxnLst>
                <a:rect l="l" t="t" r="r" b="b"/>
                <a:pathLst>
                  <a:path w="45948" h="9525">
                    <a:moveTo>
                      <a:pt x="0" y="0"/>
                    </a:moveTo>
                    <a:lnTo>
                      <a:pt x="45949" y="0"/>
                    </a:lnTo>
                  </a:path>
                </a:pathLst>
              </a:custGeom>
              <a:noFill/>
              <a:ln w="10163" cap="flat">
                <a:solidFill>
                  <a:srgbClr val="C33B30"/>
                </a:solidFill>
                <a:prstDash val="solid"/>
                <a:round/>
              </a:ln>
            </p:spPr>
            <p:txBody>
              <a:bodyPr rtlCol="0" anchor="ctr"/>
              <a:lstStyle/>
              <a:p>
                <a:endParaRPr lang="en-CA"/>
              </a:p>
            </p:txBody>
          </p:sp>
          <p:sp>
            <p:nvSpPr>
              <p:cNvPr id="462" name="Freeform: Shape 461">
                <a:extLst>
                  <a:ext uri="{FF2B5EF4-FFF2-40B4-BE49-F238E27FC236}">
                    <a16:creationId xmlns:a16="http://schemas.microsoft.com/office/drawing/2014/main" id="{5B096540-FD44-4F4B-B39D-8ABC7C0F52E3}"/>
                  </a:ext>
                </a:extLst>
              </p:cNvPr>
              <p:cNvSpPr/>
              <p:nvPr/>
            </p:nvSpPr>
            <p:spPr>
              <a:xfrm>
                <a:off x="5291847" y="1847895"/>
                <a:ext cx="2987201" cy="1444530"/>
              </a:xfrm>
              <a:custGeom>
                <a:avLst/>
                <a:gdLst>
                  <a:gd name="connsiteX0" fmla="*/ 0 w 2987201"/>
                  <a:gd name="connsiteY0" fmla="*/ 1444530 h 1444530"/>
                  <a:gd name="connsiteX1" fmla="*/ 229791 w 2987201"/>
                  <a:gd name="connsiteY1" fmla="*/ 1047671 h 1444530"/>
                  <a:gd name="connsiteX2" fmla="*/ 459581 w 2987201"/>
                  <a:gd name="connsiteY2" fmla="*/ 746071 h 1444530"/>
                  <a:gd name="connsiteX3" fmla="*/ 689372 w 2987201"/>
                  <a:gd name="connsiteY3" fmla="*/ 507946 h 1444530"/>
                  <a:gd name="connsiteX4" fmla="*/ 919124 w 2987201"/>
                  <a:gd name="connsiteY4" fmla="*/ 349222 h 1444530"/>
                  <a:gd name="connsiteX5" fmla="*/ 1148915 w 2987201"/>
                  <a:gd name="connsiteY5" fmla="*/ 190500 h 1444530"/>
                  <a:gd name="connsiteX6" fmla="*/ 1378706 w 2987201"/>
                  <a:gd name="connsiteY6" fmla="*/ 79362 h 1444530"/>
                  <a:gd name="connsiteX7" fmla="*/ 1608496 w 2987201"/>
                  <a:gd name="connsiteY7" fmla="*/ 63512 h 1444530"/>
                  <a:gd name="connsiteX8" fmla="*/ 1838287 w 2987201"/>
                  <a:gd name="connsiteY8" fmla="*/ 47625 h 1444530"/>
                  <a:gd name="connsiteX9" fmla="*/ 2068078 w 2987201"/>
                  <a:gd name="connsiteY9" fmla="*/ 47625 h 1444530"/>
                  <a:gd name="connsiteX10" fmla="*/ 2297868 w 2987201"/>
                  <a:gd name="connsiteY10" fmla="*/ 0 h 1444530"/>
                  <a:gd name="connsiteX11" fmla="*/ 2527659 w 2987201"/>
                  <a:gd name="connsiteY11" fmla="*/ 47625 h 1444530"/>
                  <a:gd name="connsiteX12" fmla="*/ 2757411 w 2987201"/>
                  <a:gd name="connsiteY12" fmla="*/ 111100 h 1444530"/>
                  <a:gd name="connsiteX13" fmla="*/ 2987202 w 2987201"/>
                  <a:gd name="connsiteY13" fmla="*/ 158725 h 144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7201" h="1444530">
                    <a:moveTo>
                      <a:pt x="0" y="1444530"/>
                    </a:moveTo>
                    <a:lnTo>
                      <a:pt x="229791" y="1047671"/>
                    </a:lnTo>
                    <a:lnTo>
                      <a:pt x="459581" y="746071"/>
                    </a:lnTo>
                    <a:lnTo>
                      <a:pt x="689372" y="507946"/>
                    </a:lnTo>
                    <a:lnTo>
                      <a:pt x="919124" y="349222"/>
                    </a:lnTo>
                    <a:lnTo>
                      <a:pt x="1148915" y="190500"/>
                    </a:lnTo>
                    <a:lnTo>
                      <a:pt x="1378706" y="79362"/>
                    </a:lnTo>
                    <a:lnTo>
                      <a:pt x="1608496" y="63512"/>
                    </a:lnTo>
                    <a:lnTo>
                      <a:pt x="1838287" y="47625"/>
                    </a:lnTo>
                    <a:lnTo>
                      <a:pt x="2068078" y="47625"/>
                    </a:lnTo>
                    <a:lnTo>
                      <a:pt x="2297868" y="0"/>
                    </a:lnTo>
                    <a:lnTo>
                      <a:pt x="2527659" y="47625"/>
                    </a:lnTo>
                    <a:lnTo>
                      <a:pt x="2757411" y="111100"/>
                    </a:lnTo>
                    <a:lnTo>
                      <a:pt x="2987202" y="158725"/>
                    </a:lnTo>
                  </a:path>
                </a:pathLst>
              </a:custGeom>
              <a:noFill/>
              <a:ln w="22359" cap="flat">
                <a:solidFill>
                  <a:srgbClr val="38586E"/>
                </a:solidFill>
                <a:prstDash val="solid"/>
                <a:round/>
              </a:ln>
            </p:spPr>
            <p:txBody>
              <a:bodyPr rtlCol="0" anchor="ctr"/>
              <a:lstStyle/>
              <a:p>
                <a:endParaRPr lang="en-CA"/>
              </a:p>
            </p:txBody>
          </p:sp>
          <p:sp>
            <p:nvSpPr>
              <p:cNvPr id="463" name="Freeform: Shape 462">
                <a:extLst>
                  <a:ext uri="{FF2B5EF4-FFF2-40B4-BE49-F238E27FC236}">
                    <a16:creationId xmlns:a16="http://schemas.microsoft.com/office/drawing/2014/main" id="{0D7DD6FA-543F-4F0E-BC79-003D7910A04D}"/>
                  </a:ext>
                </a:extLst>
              </p:cNvPr>
              <p:cNvSpPr/>
              <p:nvPr/>
            </p:nvSpPr>
            <p:spPr>
              <a:xfrm>
                <a:off x="5291847" y="1720907"/>
                <a:ext cx="2987201" cy="1857268"/>
              </a:xfrm>
              <a:custGeom>
                <a:avLst/>
                <a:gdLst>
                  <a:gd name="connsiteX0" fmla="*/ 0 w 2987201"/>
                  <a:gd name="connsiteY0" fmla="*/ 1857268 h 1857268"/>
                  <a:gd name="connsiteX1" fmla="*/ 229791 w 2987201"/>
                  <a:gd name="connsiteY1" fmla="*/ 1095297 h 1857268"/>
                  <a:gd name="connsiteX2" fmla="*/ 689372 w 2987201"/>
                  <a:gd name="connsiteY2" fmla="*/ 460322 h 1857268"/>
                  <a:gd name="connsiteX3" fmla="*/ 919124 w 2987201"/>
                  <a:gd name="connsiteY3" fmla="*/ 206351 h 1857268"/>
                  <a:gd name="connsiteX4" fmla="*/ 1148915 w 2987201"/>
                  <a:gd name="connsiteY4" fmla="*/ 206351 h 1857268"/>
                  <a:gd name="connsiteX5" fmla="*/ 1378706 w 2987201"/>
                  <a:gd name="connsiteY5" fmla="*/ 0 h 1857268"/>
                  <a:gd name="connsiteX6" fmla="*/ 1608496 w 2987201"/>
                  <a:gd name="connsiteY6" fmla="*/ 142875 h 1857268"/>
                  <a:gd name="connsiteX7" fmla="*/ 1838287 w 2987201"/>
                  <a:gd name="connsiteY7" fmla="*/ 142875 h 1857268"/>
                  <a:gd name="connsiteX8" fmla="*/ 2068078 w 2987201"/>
                  <a:gd name="connsiteY8" fmla="*/ 222238 h 1857268"/>
                  <a:gd name="connsiteX9" fmla="*/ 2297868 w 2987201"/>
                  <a:gd name="connsiteY9" fmla="*/ 412735 h 1857268"/>
                  <a:gd name="connsiteX10" fmla="*/ 2527659 w 2987201"/>
                  <a:gd name="connsiteY10" fmla="*/ 380963 h 1857268"/>
                  <a:gd name="connsiteX11" fmla="*/ 2757411 w 2987201"/>
                  <a:gd name="connsiteY11" fmla="*/ 412735 h 1857268"/>
                  <a:gd name="connsiteX12" fmla="*/ 2987202 w 2987201"/>
                  <a:gd name="connsiteY12" fmla="*/ 428585 h 185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7201" h="1857268">
                    <a:moveTo>
                      <a:pt x="0" y="1857268"/>
                    </a:moveTo>
                    <a:lnTo>
                      <a:pt x="229791" y="1095297"/>
                    </a:lnTo>
                    <a:lnTo>
                      <a:pt x="689372" y="460322"/>
                    </a:lnTo>
                    <a:lnTo>
                      <a:pt x="919124" y="206351"/>
                    </a:lnTo>
                    <a:lnTo>
                      <a:pt x="1148915" y="206351"/>
                    </a:lnTo>
                    <a:lnTo>
                      <a:pt x="1378706" y="0"/>
                    </a:lnTo>
                    <a:lnTo>
                      <a:pt x="1608496" y="142875"/>
                    </a:lnTo>
                    <a:lnTo>
                      <a:pt x="1838287" y="142875"/>
                    </a:lnTo>
                    <a:lnTo>
                      <a:pt x="2068078" y="222238"/>
                    </a:lnTo>
                    <a:lnTo>
                      <a:pt x="2297868" y="412735"/>
                    </a:lnTo>
                    <a:lnTo>
                      <a:pt x="2527659" y="380963"/>
                    </a:lnTo>
                    <a:lnTo>
                      <a:pt x="2757411" y="412735"/>
                    </a:lnTo>
                    <a:lnTo>
                      <a:pt x="2987202" y="428585"/>
                    </a:lnTo>
                  </a:path>
                </a:pathLst>
              </a:custGeom>
              <a:noFill/>
              <a:ln w="22359" cap="flat">
                <a:solidFill>
                  <a:srgbClr val="C33B30"/>
                </a:solidFill>
                <a:prstDash val="solid"/>
                <a:round/>
              </a:ln>
            </p:spPr>
            <p:txBody>
              <a:bodyPr rtlCol="0" anchor="ctr"/>
              <a:lstStyle/>
              <a:p>
                <a:endParaRPr lang="en-CA"/>
              </a:p>
            </p:txBody>
          </p:sp>
          <p:sp>
            <p:nvSpPr>
              <p:cNvPr id="464" name="Freeform: Shape 463">
                <a:extLst>
                  <a:ext uri="{FF2B5EF4-FFF2-40B4-BE49-F238E27FC236}">
                    <a16:creationId xmlns:a16="http://schemas.microsoft.com/office/drawing/2014/main" id="{D91F524E-4E48-4705-8805-13DEAECE5478}"/>
                  </a:ext>
                </a:extLst>
              </p:cNvPr>
              <p:cNvSpPr/>
              <p:nvPr/>
            </p:nvSpPr>
            <p:spPr>
              <a:xfrm>
                <a:off x="5153957" y="2371729"/>
                <a:ext cx="3262984" cy="9525"/>
              </a:xfrm>
              <a:custGeom>
                <a:avLst/>
                <a:gdLst>
                  <a:gd name="connsiteX0" fmla="*/ 0 w 3262984"/>
                  <a:gd name="connsiteY0" fmla="*/ 0 h 9525"/>
                  <a:gd name="connsiteX1" fmla="*/ 3262985 w 3262984"/>
                  <a:gd name="connsiteY1" fmla="*/ 0 h 9525"/>
                </a:gdLst>
                <a:ahLst/>
                <a:cxnLst>
                  <a:cxn ang="0">
                    <a:pos x="connsiteX0" y="connsiteY0"/>
                  </a:cxn>
                  <a:cxn ang="0">
                    <a:pos x="connsiteX1" y="connsiteY1"/>
                  </a:cxn>
                </a:cxnLst>
                <a:rect l="l" t="t" r="r" b="b"/>
                <a:pathLst>
                  <a:path w="3262984" h="9525">
                    <a:moveTo>
                      <a:pt x="0" y="0"/>
                    </a:moveTo>
                    <a:lnTo>
                      <a:pt x="3262985" y="0"/>
                    </a:lnTo>
                  </a:path>
                </a:pathLst>
              </a:custGeom>
              <a:noFill/>
              <a:ln w="10163" cap="flat">
                <a:solidFill>
                  <a:srgbClr val="000000"/>
                </a:solidFill>
                <a:custDash>
                  <a:ds d="320093" sp="320093"/>
                </a:custDash>
                <a:round/>
              </a:ln>
            </p:spPr>
            <p:txBody>
              <a:bodyPr rtlCol="0" anchor="ctr"/>
              <a:lstStyle/>
              <a:p>
                <a:endParaRPr lang="en-CA"/>
              </a:p>
            </p:txBody>
          </p:sp>
          <p:sp>
            <p:nvSpPr>
              <p:cNvPr id="465" name="Freeform: Shape 464">
                <a:extLst>
                  <a:ext uri="{FF2B5EF4-FFF2-40B4-BE49-F238E27FC236}">
                    <a16:creationId xmlns:a16="http://schemas.microsoft.com/office/drawing/2014/main" id="{A18313D3-046A-453F-BCFA-5B510DAF3CB5}"/>
                  </a:ext>
                </a:extLst>
              </p:cNvPr>
              <p:cNvSpPr/>
              <p:nvPr/>
            </p:nvSpPr>
            <p:spPr>
              <a:xfrm>
                <a:off x="5153957" y="1401858"/>
                <a:ext cx="3262984" cy="2479517"/>
              </a:xfrm>
              <a:custGeom>
                <a:avLst/>
                <a:gdLst>
                  <a:gd name="connsiteX0" fmla="*/ 0 w 3262984"/>
                  <a:gd name="connsiteY0" fmla="*/ 2479518 h 2479517"/>
                  <a:gd name="connsiteX1" fmla="*/ 3262985 w 3262984"/>
                  <a:gd name="connsiteY1" fmla="*/ 2479518 h 2479517"/>
                  <a:gd name="connsiteX2" fmla="*/ 3262985 w 3262984"/>
                  <a:gd name="connsiteY2" fmla="*/ 0 h 2479517"/>
                  <a:gd name="connsiteX3" fmla="*/ 0 w 3262984"/>
                  <a:gd name="connsiteY3" fmla="*/ 0 h 2479517"/>
                </a:gdLst>
                <a:ahLst/>
                <a:cxnLst>
                  <a:cxn ang="0">
                    <a:pos x="connsiteX0" y="connsiteY0"/>
                  </a:cxn>
                  <a:cxn ang="0">
                    <a:pos x="connsiteX1" y="connsiteY1"/>
                  </a:cxn>
                  <a:cxn ang="0">
                    <a:pos x="connsiteX2" y="connsiteY2"/>
                  </a:cxn>
                  <a:cxn ang="0">
                    <a:pos x="connsiteX3" y="connsiteY3"/>
                  </a:cxn>
                </a:cxnLst>
                <a:rect l="l" t="t" r="r" b="b"/>
                <a:pathLst>
                  <a:path w="3262984" h="2479517">
                    <a:moveTo>
                      <a:pt x="0" y="2479518"/>
                    </a:moveTo>
                    <a:lnTo>
                      <a:pt x="3262985" y="2479518"/>
                    </a:lnTo>
                    <a:lnTo>
                      <a:pt x="3262985" y="0"/>
                    </a:lnTo>
                    <a:lnTo>
                      <a:pt x="0" y="0"/>
                    </a:lnTo>
                    <a:close/>
                  </a:path>
                </a:pathLst>
              </a:custGeom>
              <a:noFill/>
              <a:ln w="10163" cap="rnd">
                <a:solidFill>
                  <a:srgbClr val="333333"/>
                </a:solidFill>
                <a:prstDash val="solid"/>
                <a:round/>
              </a:ln>
            </p:spPr>
            <p:txBody>
              <a:bodyPr rtlCol="0" anchor="ctr"/>
              <a:lstStyle/>
              <a:p>
                <a:endParaRPr lang="en-CA"/>
              </a:p>
            </p:txBody>
          </p:sp>
          <p:grpSp>
            <p:nvGrpSpPr>
              <p:cNvPr id="466" name="Graphic 314">
                <a:extLst>
                  <a:ext uri="{FF2B5EF4-FFF2-40B4-BE49-F238E27FC236}">
                    <a16:creationId xmlns:a16="http://schemas.microsoft.com/office/drawing/2014/main" id="{868F8838-A079-4F9B-8F34-D2C07B71213F}"/>
                  </a:ext>
                </a:extLst>
              </p:cNvPr>
              <p:cNvGrpSpPr/>
              <p:nvPr/>
            </p:nvGrpSpPr>
            <p:grpSpPr>
              <a:xfrm>
                <a:off x="4994005" y="3298710"/>
                <a:ext cx="111054" cy="61279"/>
                <a:chOff x="4994005" y="3298710"/>
                <a:chExt cx="111054" cy="61279"/>
              </a:xfrm>
            </p:grpSpPr>
            <p:sp>
              <p:nvSpPr>
                <p:cNvPr id="467" name="Freeform: Shape 466">
                  <a:extLst>
                    <a:ext uri="{FF2B5EF4-FFF2-40B4-BE49-F238E27FC236}">
                      <a16:creationId xmlns:a16="http://schemas.microsoft.com/office/drawing/2014/main" id="{794B63D2-880D-4312-B302-55CA5C48A19A}"/>
                    </a:ext>
                  </a:extLst>
                </p:cNvPr>
                <p:cNvSpPr/>
                <p:nvPr/>
              </p:nvSpPr>
              <p:spPr>
                <a:xfrm>
                  <a:off x="4994005" y="3298710"/>
                  <a:ext cx="38955" cy="61279"/>
                </a:xfrm>
                <a:custGeom>
                  <a:avLst/>
                  <a:gdLst>
                    <a:gd name="connsiteX0" fmla="*/ 19479 w 38955"/>
                    <a:gd name="connsiteY0" fmla="*/ 230 h 61279"/>
                    <a:gd name="connsiteX1" fmla="*/ 33134 w 38955"/>
                    <a:gd name="connsiteY1" fmla="*/ 6443 h 61279"/>
                    <a:gd name="connsiteX2" fmla="*/ 38976 w 38955"/>
                    <a:gd name="connsiteY2" fmla="*/ 30888 h 61279"/>
                    <a:gd name="connsiteX3" fmla="*/ 33060 w 38955"/>
                    <a:gd name="connsiteY3" fmla="*/ 55334 h 61279"/>
                    <a:gd name="connsiteX4" fmla="*/ 19479 w 38955"/>
                    <a:gd name="connsiteY4" fmla="*/ 61510 h 61279"/>
                    <a:gd name="connsiteX5" fmla="*/ 5378 w 38955"/>
                    <a:gd name="connsiteY5" fmla="*/ 54775 h 61279"/>
                    <a:gd name="connsiteX6" fmla="*/ 20 w 38955"/>
                    <a:gd name="connsiteY6" fmla="*/ 30740 h 61279"/>
                    <a:gd name="connsiteX7" fmla="*/ 5899 w 38955"/>
                    <a:gd name="connsiteY7" fmla="*/ 6369 h 61279"/>
                    <a:gd name="connsiteX8" fmla="*/ 19479 w 38955"/>
                    <a:gd name="connsiteY8" fmla="*/ 230 h 61279"/>
                    <a:gd name="connsiteX9" fmla="*/ 19479 w 38955"/>
                    <a:gd name="connsiteY9" fmla="*/ 9755 h 61279"/>
                    <a:gd name="connsiteX10" fmla="*/ 15758 w 38955"/>
                    <a:gd name="connsiteY10" fmla="*/ 11094 h 61279"/>
                    <a:gd name="connsiteX11" fmla="*/ 13228 w 38955"/>
                    <a:gd name="connsiteY11" fmla="*/ 15857 h 61279"/>
                    <a:gd name="connsiteX12" fmla="*/ 12038 w 38955"/>
                    <a:gd name="connsiteY12" fmla="*/ 30888 h 61279"/>
                    <a:gd name="connsiteX13" fmla="*/ 13117 w 38955"/>
                    <a:gd name="connsiteY13" fmla="*/ 45399 h 61279"/>
                    <a:gd name="connsiteX14" fmla="*/ 15796 w 38955"/>
                    <a:gd name="connsiteY14" fmla="*/ 50645 h 61279"/>
                    <a:gd name="connsiteX15" fmla="*/ 19479 w 38955"/>
                    <a:gd name="connsiteY15" fmla="*/ 51948 h 61279"/>
                    <a:gd name="connsiteX16" fmla="*/ 23200 w 38955"/>
                    <a:gd name="connsiteY16" fmla="*/ 50608 h 61279"/>
                    <a:gd name="connsiteX17" fmla="*/ 25767 w 38955"/>
                    <a:gd name="connsiteY17" fmla="*/ 45846 h 61279"/>
                    <a:gd name="connsiteX18" fmla="*/ 26921 w 38955"/>
                    <a:gd name="connsiteY18" fmla="*/ 30888 h 61279"/>
                    <a:gd name="connsiteX19" fmla="*/ 25879 w 38955"/>
                    <a:gd name="connsiteY19" fmla="*/ 16378 h 61279"/>
                    <a:gd name="connsiteX20" fmla="*/ 23200 w 38955"/>
                    <a:gd name="connsiteY20" fmla="*/ 11094 h 61279"/>
                    <a:gd name="connsiteX21" fmla="*/ 19479 w 38955"/>
                    <a:gd name="connsiteY21" fmla="*/ 975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30"/>
                      </a:moveTo>
                      <a:cubicBezTo>
                        <a:pt x="25283" y="230"/>
                        <a:pt x="29860" y="2313"/>
                        <a:pt x="33134" y="6443"/>
                      </a:cubicBezTo>
                      <a:cubicBezTo>
                        <a:pt x="37004" y="11355"/>
                        <a:pt x="38976" y="19503"/>
                        <a:pt x="38976" y="30888"/>
                      </a:cubicBezTo>
                      <a:cubicBezTo>
                        <a:pt x="38976" y="42237"/>
                        <a:pt x="37004" y="50385"/>
                        <a:pt x="33060" y="55334"/>
                      </a:cubicBezTo>
                      <a:cubicBezTo>
                        <a:pt x="29823" y="59426"/>
                        <a:pt x="25283" y="61510"/>
                        <a:pt x="19479" y="61510"/>
                      </a:cubicBezTo>
                      <a:cubicBezTo>
                        <a:pt x="13638" y="61510"/>
                        <a:pt x="8950" y="59240"/>
                        <a:pt x="5378" y="54775"/>
                      </a:cubicBezTo>
                      <a:cubicBezTo>
                        <a:pt x="1806" y="50273"/>
                        <a:pt x="20" y="42274"/>
                        <a:pt x="20" y="30740"/>
                      </a:cubicBezTo>
                      <a:cubicBezTo>
                        <a:pt x="20" y="19466"/>
                        <a:pt x="1955" y="11318"/>
                        <a:pt x="5899" y="6369"/>
                      </a:cubicBezTo>
                      <a:cubicBezTo>
                        <a:pt x="9136" y="2276"/>
                        <a:pt x="13675" y="230"/>
                        <a:pt x="19479" y="230"/>
                      </a:cubicBezTo>
                      <a:moveTo>
                        <a:pt x="19479" y="9755"/>
                      </a:moveTo>
                      <a:cubicBezTo>
                        <a:pt x="18102" y="9755"/>
                        <a:pt x="16837" y="10201"/>
                        <a:pt x="15758" y="11094"/>
                      </a:cubicBezTo>
                      <a:cubicBezTo>
                        <a:pt x="14679" y="11987"/>
                        <a:pt x="13824" y="13550"/>
                        <a:pt x="13228" y="15857"/>
                      </a:cubicBezTo>
                      <a:cubicBezTo>
                        <a:pt x="12447" y="18833"/>
                        <a:pt x="12038" y="23856"/>
                        <a:pt x="12038" y="30888"/>
                      </a:cubicBezTo>
                      <a:cubicBezTo>
                        <a:pt x="12038" y="37921"/>
                        <a:pt x="12410" y="42757"/>
                        <a:pt x="13117" y="45399"/>
                      </a:cubicBezTo>
                      <a:cubicBezTo>
                        <a:pt x="13824" y="48004"/>
                        <a:pt x="14717" y="49790"/>
                        <a:pt x="15796" y="50645"/>
                      </a:cubicBezTo>
                      <a:cubicBezTo>
                        <a:pt x="16875" y="51501"/>
                        <a:pt x="18102" y="51948"/>
                        <a:pt x="19479" y="51948"/>
                      </a:cubicBezTo>
                      <a:cubicBezTo>
                        <a:pt x="20893" y="51948"/>
                        <a:pt x="22121" y="51501"/>
                        <a:pt x="23200" y="50608"/>
                      </a:cubicBezTo>
                      <a:cubicBezTo>
                        <a:pt x="24316" y="49752"/>
                        <a:pt x="25135" y="48153"/>
                        <a:pt x="25767" y="45846"/>
                      </a:cubicBezTo>
                      <a:cubicBezTo>
                        <a:pt x="26548" y="42906"/>
                        <a:pt x="26921" y="37921"/>
                        <a:pt x="26921" y="30888"/>
                      </a:cubicBezTo>
                      <a:cubicBezTo>
                        <a:pt x="26921" y="23856"/>
                        <a:pt x="26586" y="19019"/>
                        <a:pt x="25879" y="16378"/>
                      </a:cubicBezTo>
                      <a:cubicBezTo>
                        <a:pt x="25172" y="13736"/>
                        <a:pt x="24279" y="11987"/>
                        <a:pt x="23200" y="11094"/>
                      </a:cubicBezTo>
                      <a:cubicBezTo>
                        <a:pt x="22121" y="10201"/>
                        <a:pt x="20893" y="9755"/>
                        <a:pt x="19479" y="9755"/>
                      </a:cubicBezTo>
                      <a:close/>
                    </a:path>
                  </a:pathLst>
                </a:custGeom>
                <a:solidFill>
                  <a:srgbClr val="000000"/>
                </a:solidFill>
                <a:ln w="9525" cap="flat">
                  <a:noFill/>
                  <a:prstDash val="solid"/>
                  <a:miter/>
                </a:ln>
              </p:spPr>
              <p:txBody>
                <a:bodyPr rtlCol="0" anchor="ctr"/>
                <a:lstStyle/>
                <a:p>
                  <a:endParaRPr lang="en-CA"/>
                </a:p>
              </p:txBody>
            </p:sp>
            <p:sp>
              <p:nvSpPr>
                <p:cNvPr id="468" name="Freeform: Shape 467">
                  <a:extLst>
                    <a:ext uri="{FF2B5EF4-FFF2-40B4-BE49-F238E27FC236}">
                      <a16:creationId xmlns:a16="http://schemas.microsoft.com/office/drawing/2014/main" id="{4D92376E-3F1C-4049-8CEF-C7D57DCE71A3}"/>
                    </a:ext>
                  </a:extLst>
                </p:cNvPr>
                <p:cNvSpPr/>
                <p:nvPr/>
              </p:nvSpPr>
              <p:spPr>
                <a:xfrm>
                  <a:off x="5043114" y="3347451"/>
                  <a:ext cx="11496" cy="11496"/>
                </a:xfrm>
                <a:custGeom>
                  <a:avLst/>
                  <a:gdLst>
                    <a:gd name="connsiteX0" fmla="*/ 25 w 11496"/>
                    <a:gd name="connsiteY0" fmla="*/ 11727 h 11496"/>
                    <a:gd name="connsiteX1" fmla="*/ 25 w 11496"/>
                    <a:gd name="connsiteY1" fmla="*/ 230 h 11496"/>
                    <a:gd name="connsiteX2" fmla="*/ 11522 w 11496"/>
                    <a:gd name="connsiteY2" fmla="*/ 230 h 11496"/>
                    <a:gd name="connsiteX3" fmla="*/ 11522 w 11496"/>
                    <a:gd name="connsiteY3" fmla="*/ 11727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27"/>
                      </a:moveTo>
                      <a:lnTo>
                        <a:pt x="25" y="230"/>
                      </a:lnTo>
                      <a:lnTo>
                        <a:pt x="11522" y="230"/>
                      </a:lnTo>
                      <a:lnTo>
                        <a:pt x="11522" y="11727"/>
                      </a:lnTo>
                      <a:close/>
                    </a:path>
                  </a:pathLst>
                </a:custGeom>
                <a:solidFill>
                  <a:srgbClr val="000000"/>
                </a:solidFill>
                <a:ln w="9525" cap="flat">
                  <a:noFill/>
                  <a:prstDash val="solid"/>
                  <a:miter/>
                </a:ln>
              </p:spPr>
              <p:txBody>
                <a:bodyPr rtlCol="0" anchor="ctr"/>
                <a:lstStyle/>
                <a:p>
                  <a:endParaRPr lang="en-CA"/>
                </a:p>
              </p:txBody>
            </p:sp>
            <p:sp>
              <p:nvSpPr>
                <p:cNvPr id="469" name="Freeform: Shape 468">
                  <a:extLst>
                    <a:ext uri="{FF2B5EF4-FFF2-40B4-BE49-F238E27FC236}">
                      <a16:creationId xmlns:a16="http://schemas.microsoft.com/office/drawing/2014/main" id="{C88FE26E-2B7A-4B4E-AD80-DC9315863474}"/>
                    </a:ext>
                  </a:extLst>
                </p:cNvPr>
                <p:cNvSpPr/>
                <p:nvPr/>
              </p:nvSpPr>
              <p:spPr>
                <a:xfrm>
                  <a:off x="5061937" y="3298710"/>
                  <a:ext cx="43122" cy="60238"/>
                </a:xfrm>
                <a:custGeom>
                  <a:avLst/>
                  <a:gdLst>
                    <a:gd name="connsiteX0" fmla="*/ 24584 w 43122"/>
                    <a:gd name="connsiteY0" fmla="*/ 60468 h 60238"/>
                    <a:gd name="connsiteX1" fmla="*/ 24584 w 43122"/>
                    <a:gd name="connsiteY1" fmla="*/ 48413 h 60238"/>
                    <a:gd name="connsiteX2" fmla="*/ 27 w 43122"/>
                    <a:gd name="connsiteY2" fmla="*/ 48413 h 60238"/>
                    <a:gd name="connsiteX3" fmla="*/ 27 w 43122"/>
                    <a:gd name="connsiteY3" fmla="*/ 38330 h 60238"/>
                    <a:gd name="connsiteX4" fmla="*/ 26035 w 43122"/>
                    <a:gd name="connsiteY4" fmla="*/ 230 h 60238"/>
                    <a:gd name="connsiteX5" fmla="*/ 35709 w 43122"/>
                    <a:gd name="connsiteY5" fmla="*/ 230 h 60238"/>
                    <a:gd name="connsiteX6" fmla="*/ 35709 w 43122"/>
                    <a:gd name="connsiteY6" fmla="*/ 38293 h 60238"/>
                    <a:gd name="connsiteX7" fmla="*/ 43150 w 43122"/>
                    <a:gd name="connsiteY7" fmla="*/ 38293 h 60238"/>
                    <a:gd name="connsiteX8" fmla="*/ 43150 w 43122"/>
                    <a:gd name="connsiteY8" fmla="*/ 48413 h 60238"/>
                    <a:gd name="connsiteX9" fmla="*/ 35709 w 43122"/>
                    <a:gd name="connsiteY9" fmla="*/ 48413 h 60238"/>
                    <a:gd name="connsiteX10" fmla="*/ 35709 w 43122"/>
                    <a:gd name="connsiteY10" fmla="*/ 60468 h 60238"/>
                    <a:gd name="connsiteX11" fmla="*/ 24584 w 43122"/>
                    <a:gd name="connsiteY11" fmla="*/ 60468 h 60238"/>
                    <a:gd name="connsiteX12" fmla="*/ 24584 w 43122"/>
                    <a:gd name="connsiteY12" fmla="*/ 38293 h 60238"/>
                    <a:gd name="connsiteX13" fmla="*/ 24584 w 43122"/>
                    <a:gd name="connsiteY13" fmla="*/ 17792 h 60238"/>
                    <a:gd name="connsiteX14" fmla="*/ 10780 w 43122"/>
                    <a:gd name="connsiteY14" fmla="*/ 38293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468"/>
                      </a:moveTo>
                      <a:lnTo>
                        <a:pt x="24584" y="48413"/>
                      </a:lnTo>
                      <a:lnTo>
                        <a:pt x="27" y="48413"/>
                      </a:lnTo>
                      <a:lnTo>
                        <a:pt x="27" y="38330"/>
                      </a:lnTo>
                      <a:lnTo>
                        <a:pt x="26035" y="230"/>
                      </a:lnTo>
                      <a:lnTo>
                        <a:pt x="35709" y="230"/>
                      </a:lnTo>
                      <a:lnTo>
                        <a:pt x="35709" y="38293"/>
                      </a:lnTo>
                      <a:lnTo>
                        <a:pt x="43150" y="38293"/>
                      </a:lnTo>
                      <a:lnTo>
                        <a:pt x="43150" y="48413"/>
                      </a:lnTo>
                      <a:lnTo>
                        <a:pt x="35709" y="48413"/>
                      </a:lnTo>
                      <a:lnTo>
                        <a:pt x="35709" y="60468"/>
                      </a:lnTo>
                      <a:lnTo>
                        <a:pt x="24584" y="60468"/>
                      </a:lnTo>
                      <a:moveTo>
                        <a:pt x="24584" y="38293"/>
                      </a:moveTo>
                      <a:lnTo>
                        <a:pt x="24584" y="17792"/>
                      </a:lnTo>
                      <a:lnTo>
                        <a:pt x="10780" y="38293"/>
                      </a:lnTo>
                      <a:close/>
                    </a:path>
                  </a:pathLst>
                </a:custGeom>
                <a:solidFill>
                  <a:srgbClr val="000000"/>
                </a:solidFill>
                <a:ln w="9525" cap="flat">
                  <a:noFill/>
                  <a:prstDash val="solid"/>
                  <a:miter/>
                </a:ln>
              </p:spPr>
              <p:txBody>
                <a:bodyPr rtlCol="0" anchor="ctr"/>
                <a:lstStyle/>
                <a:p>
                  <a:endParaRPr lang="en-CA"/>
                </a:p>
              </p:txBody>
            </p:sp>
          </p:grpSp>
          <p:grpSp>
            <p:nvGrpSpPr>
              <p:cNvPr id="470" name="Graphic 314">
                <a:extLst>
                  <a:ext uri="{FF2B5EF4-FFF2-40B4-BE49-F238E27FC236}">
                    <a16:creationId xmlns:a16="http://schemas.microsoft.com/office/drawing/2014/main" id="{11E85092-F6D7-49D5-96A3-24467AD33209}"/>
                  </a:ext>
                </a:extLst>
              </p:cNvPr>
              <p:cNvGrpSpPr/>
              <p:nvPr/>
            </p:nvGrpSpPr>
            <p:grpSpPr>
              <a:xfrm>
                <a:off x="4994005" y="2981222"/>
                <a:ext cx="110013" cy="61279"/>
                <a:chOff x="4994005" y="2981222"/>
                <a:chExt cx="110013" cy="61279"/>
              </a:xfrm>
            </p:grpSpPr>
            <p:sp>
              <p:nvSpPr>
                <p:cNvPr id="471" name="Freeform: Shape 470">
                  <a:extLst>
                    <a:ext uri="{FF2B5EF4-FFF2-40B4-BE49-F238E27FC236}">
                      <a16:creationId xmlns:a16="http://schemas.microsoft.com/office/drawing/2014/main" id="{D21E0E27-B0D3-40D8-B533-1000B3F86181}"/>
                    </a:ext>
                  </a:extLst>
                </p:cNvPr>
                <p:cNvSpPr/>
                <p:nvPr/>
              </p:nvSpPr>
              <p:spPr>
                <a:xfrm>
                  <a:off x="4994005" y="2981222"/>
                  <a:ext cx="38955" cy="61279"/>
                </a:xfrm>
                <a:custGeom>
                  <a:avLst/>
                  <a:gdLst>
                    <a:gd name="connsiteX0" fmla="*/ 19479 w 38955"/>
                    <a:gd name="connsiteY0" fmla="*/ 197 h 61279"/>
                    <a:gd name="connsiteX1" fmla="*/ 33134 w 38955"/>
                    <a:gd name="connsiteY1" fmla="*/ 6410 h 61279"/>
                    <a:gd name="connsiteX2" fmla="*/ 38976 w 38955"/>
                    <a:gd name="connsiteY2" fmla="*/ 30855 h 61279"/>
                    <a:gd name="connsiteX3" fmla="*/ 33060 w 38955"/>
                    <a:gd name="connsiteY3" fmla="*/ 55300 h 61279"/>
                    <a:gd name="connsiteX4" fmla="*/ 19479 w 38955"/>
                    <a:gd name="connsiteY4" fmla="*/ 61477 h 61279"/>
                    <a:gd name="connsiteX5" fmla="*/ 5378 w 38955"/>
                    <a:gd name="connsiteY5" fmla="*/ 54742 h 61279"/>
                    <a:gd name="connsiteX6" fmla="*/ 20 w 38955"/>
                    <a:gd name="connsiteY6" fmla="*/ 30706 h 61279"/>
                    <a:gd name="connsiteX7" fmla="*/ 5899 w 38955"/>
                    <a:gd name="connsiteY7" fmla="*/ 6336 h 61279"/>
                    <a:gd name="connsiteX8" fmla="*/ 19479 w 38955"/>
                    <a:gd name="connsiteY8" fmla="*/ 197 h 61279"/>
                    <a:gd name="connsiteX9" fmla="*/ 19479 w 38955"/>
                    <a:gd name="connsiteY9" fmla="*/ 9722 h 61279"/>
                    <a:gd name="connsiteX10" fmla="*/ 15758 w 38955"/>
                    <a:gd name="connsiteY10" fmla="*/ 11061 h 61279"/>
                    <a:gd name="connsiteX11" fmla="*/ 13228 w 38955"/>
                    <a:gd name="connsiteY11" fmla="*/ 15824 h 61279"/>
                    <a:gd name="connsiteX12" fmla="*/ 12038 w 38955"/>
                    <a:gd name="connsiteY12" fmla="*/ 30855 h 61279"/>
                    <a:gd name="connsiteX13" fmla="*/ 13117 w 38955"/>
                    <a:gd name="connsiteY13" fmla="*/ 45366 h 61279"/>
                    <a:gd name="connsiteX14" fmla="*/ 15796 w 38955"/>
                    <a:gd name="connsiteY14" fmla="*/ 50612 h 61279"/>
                    <a:gd name="connsiteX15" fmla="*/ 19479 w 38955"/>
                    <a:gd name="connsiteY15" fmla="*/ 51914 h 61279"/>
                    <a:gd name="connsiteX16" fmla="*/ 23200 w 38955"/>
                    <a:gd name="connsiteY16" fmla="*/ 50575 h 61279"/>
                    <a:gd name="connsiteX17" fmla="*/ 25767 w 38955"/>
                    <a:gd name="connsiteY17" fmla="*/ 45812 h 61279"/>
                    <a:gd name="connsiteX18" fmla="*/ 26921 w 38955"/>
                    <a:gd name="connsiteY18" fmla="*/ 30855 h 61279"/>
                    <a:gd name="connsiteX19" fmla="*/ 25879 w 38955"/>
                    <a:gd name="connsiteY19" fmla="*/ 16344 h 61279"/>
                    <a:gd name="connsiteX20" fmla="*/ 23200 w 38955"/>
                    <a:gd name="connsiteY20" fmla="*/ 11061 h 61279"/>
                    <a:gd name="connsiteX21" fmla="*/ 19479 w 38955"/>
                    <a:gd name="connsiteY21" fmla="*/ 97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197"/>
                      </a:moveTo>
                      <a:cubicBezTo>
                        <a:pt x="25283" y="197"/>
                        <a:pt x="29860" y="2280"/>
                        <a:pt x="33134" y="6410"/>
                      </a:cubicBezTo>
                      <a:cubicBezTo>
                        <a:pt x="37004" y="11321"/>
                        <a:pt x="38976" y="19470"/>
                        <a:pt x="38976" y="30855"/>
                      </a:cubicBezTo>
                      <a:cubicBezTo>
                        <a:pt x="38976" y="42203"/>
                        <a:pt x="37004" y="50352"/>
                        <a:pt x="33060" y="55300"/>
                      </a:cubicBezTo>
                      <a:cubicBezTo>
                        <a:pt x="29823" y="59393"/>
                        <a:pt x="25283" y="61477"/>
                        <a:pt x="19479" y="61477"/>
                      </a:cubicBezTo>
                      <a:cubicBezTo>
                        <a:pt x="13638" y="61477"/>
                        <a:pt x="8950" y="59207"/>
                        <a:pt x="5378" y="54742"/>
                      </a:cubicBezTo>
                      <a:cubicBezTo>
                        <a:pt x="1806" y="50240"/>
                        <a:pt x="20" y="42240"/>
                        <a:pt x="20" y="30706"/>
                      </a:cubicBezTo>
                      <a:cubicBezTo>
                        <a:pt x="20" y="19433"/>
                        <a:pt x="1955" y="11284"/>
                        <a:pt x="5899" y="6336"/>
                      </a:cubicBezTo>
                      <a:cubicBezTo>
                        <a:pt x="9136" y="2243"/>
                        <a:pt x="13675" y="197"/>
                        <a:pt x="19479" y="197"/>
                      </a:cubicBezTo>
                      <a:moveTo>
                        <a:pt x="19479" y="9722"/>
                      </a:moveTo>
                      <a:cubicBezTo>
                        <a:pt x="18102" y="9722"/>
                        <a:pt x="16837" y="10168"/>
                        <a:pt x="15758" y="11061"/>
                      </a:cubicBezTo>
                      <a:cubicBezTo>
                        <a:pt x="14679" y="11954"/>
                        <a:pt x="13824" y="13517"/>
                        <a:pt x="13228" y="15824"/>
                      </a:cubicBezTo>
                      <a:cubicBezTo>
                        <a:pt x="12447" y="18800"/>
                        <a:pt x="12038" y="23823"/>
                        <a:pt x="12038" y="30855"/>
                      </a:cubicBezTo>
                      <a:cubicBezTo>
                        <a:pt x="12038" y="37887"/>
                        <a:pt x="12410" y="42724"/>
                        <a:pt x="13117" y="45366"/>
                      </a:cubicBezTo>
                      <a:cubicBezTo>
                        <a:pt x="13824" y="47970"/>
                        <a:pt x="14717" y="49756"/>
                        <a:pt x="15796" y="50612"/>
                      </a:cubicBezTo>
                      <a:cubicBezTo>
                        <a:pt x="16875" y="51468"/>
                        <a:pt x="18102" y="51914"/>
                        <a:pt x="19479" y="51914"/>
                      </a:cubicBezTo>
                      <a:cubicBezTo>
                        <a:pt x="20893" y="51914"/>
                        <a:pt x="22121" y="51468"/>
                        <a:pt x="23200" y="50575"/>
                      </a:cubicBezTo>
                      <a:cubicBezTo>
                        <a:pt x="24316" y="49719"/>
                        <a:pt x="25135" y="48119"/>
                        <a:pt x="25767" y="45812"/>
                      </a:cubicBezTo>
                      <a:cubicBezTo>
                        <a:pt x="26548" y="42873"/>
                        <a:pt x="26921" y="37887"/>
                        <a:pt x="26921" y="30855"/>
                      </a:cubicBezTo>
                      <a:cubicBezTo>
                        <a:pt x="26921" y="23823"/>
                        <a:pt x="26586" y="18986"/>
                        <a:pt x="25879" y="16344"/>
                      </a:cubicBezTo>
                      <a:cubicBezTo>
                        <a:pt x="25172" y="13703"/>
                        <a:pt x="24279" y="11954"/>
                        <a:pt x="23200" y="11061"/>
                      </a:cubicBezTo>
                      <a:cubicBezTo>
                        <a:pt x="22121" y="10168"/>
                        <a:pt x="20893" y="9722"/>
                        <a:pt x="19479" y="9722"/>
                      </a:cubicBezTo>
                      <a:close/>
                    </a:path>
                  </a:pathLst>
                </a:custGeom>
                <a:solidFill>
                  <a:srgbClr val="000000"/>
                </a:solidFill>
                <a:ln w="9525" cap="flat">
                  <a:noFill/>
                  <a:prstDash val="solid"/>
                  <a:miter/>
                </a:ln>
              </p:spPr>
              <p:txBody>
                <a:bodyPr rtlCol="0" anchor="ctr"/>
                <a:lstStyle/>
                <a:p>
                  <a:endParaRPr lang="en-CA"/>
                </a:p>
              </p:txBody>
            </p:sp>
            <p:sp>
              <p:nvSpPr>
                <p:cNvPr id="472" name="Freeform: Shape 471">
                  <a:extLst>
                    <a:ext uri="{FF2B5EF4-FFF2-40B4-BE49-F238E27FC236}">
                      <a16:creationId xmlns:a16="http://schemas.microsoft.com/office/drawing/2014/main" id="{25670B0D-21C8-466A-8043-AD0073223496}"/>
                    </a:ext>
                  </a:extLst>
                </p:cNvPr>
                <p:cNvSpPr/>
                <p:nvPr/>
              </p:nvSpPr>
              <p:spPr>
                <a:xfrm>
                  <a:off x="5043114" y="3029964"/>
                  <a:ext cx="11496" cy="11496"/>
                </a:xfrm>
                <a:custGeom>
                  <a:avLst/>
                  <a:gdLst>
                    <a:gd name="connsiteX0" fmla="*/ 25 w 11496"/>
                    <a:gd name="connsiteY0" fmla="*/ 11694 h 11496"/>
                    <a:gd name="connsiteX1" fmla="*/ 25 w 11496"/>
                    <a:gd name="connsiteY1" fmla="*/ 197 h 11496"/>
                    <a:gd name="connsiteX2" fmla="*/ 11522 w 11496"/>
                    <a:gd name="connsiteY2" fmla="*/ 197 h 11496"/>
                    <a:gd name="connsiteX3" fmla="*/ 11522 w 11496"/>
                    <a:gd name="connsiteY3" fmla="*/ 1169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94"/>
                      </a:moveTo>
                      <a:lnTo>
                        <a:pt x="25" y="197"/>
                      </a:lnTo>
                      <a:lnTo>
                        <a:pt x="11522" y="197"/>
                      </a:lnTo>
                      <a:lnTo>
                        <a:pt x="11522" y="11694"/>
                      </a:lnTo>
                      <a:close/>
                    </a:path>
                  </a:pathLst>
                </a:custGeom>
                <a:solidFill>
                  <a:srgbClr val="000000"/>
                </a:solidFill>
                <a:ln w="9525" cap="flat">
                  <a:noFill/>
                  <a:prstDash val="solid"/>
                  <a:miter/>
                </a:ln>
              </p:spPr>
              <p:txBody>
                <a:bodyPr rtlCol="0" anchor="ctr"/>
                <a:lstStyle/>
                <a:p>
                  <a:endParaRPr lang="en-CA"/>
                </a:p>
              </p:txBody>
            </p:sp>
            <p:sp>
              <p:nvSpPr>
                <p:cNvPr id="473" name="Freeform: Shape 472">
                  <a:extLst>
                    <a:ext uri="{FF2B5EF4-FFF2-40B4-BE49-F238E27FC236}">
                      <a16:creationId xmlns:a16="http://schemas.microsoft.com/office/drawing/2014/main" id="{8406956E-2AD5-41EE-940E-C7D317BE3586}"/>
                    </a:ext>
                  </a:extLst>
                </p:cNvPr>
                <p:cNvSpPr/>
                <p:nvPr/>
              </p:nvSpPr>
              <p:spPr>
                <a:xfrm>
                  <a:off x="5063946" y="2981222"/>
                  <a:ext cx="40071" cy="61279"/>
                </a:xfrm>
                <a:custGeom>
                  <a:avLst/>
                  <a:gdLst>
                    <a:gd name="connsiteX0" fmla="*/ 38983 w 40071"/>
                    <a:gd name="connsiteY0" fmla="*/ 15117 h 61279"/>
                    <a:gd name="connsiteX1" fmla="*/ 27858 w 40071"/>
                    <a:gd name="connsiteY1" fmla="*/ 16344 h 61279"/>
                    <a:gd name="connsiteX2" fmla="*/ 25737 w 40071"/>
                    <a:gd name="connsiteY2" fmla="*/ 11284 h 61279"/>
                    <a:gd name="connsiteX3" fmla="*/ 21272 w 40071"/>
                    <a:gd name="connsiteY3" fmla="*/ 9647 h 61279"/>
                    <a:gd name="connsiteX4" fmla="*/ 15096 w 40071"/>
                    <a:gd name="connsiteY4" fmla="*/ 12921 h 61279"/>
                    <a:gd name="connsiteX5" fmla="*/ 11933 w 40071"/>
                    <a:gd name="connsiteY5" fmla="*/ 26539 h 61279"/>
                    <a:gd name="connsiteX6" fmla="*/ 22612 w 40071"/>
                    <a:gd name="connsiteY6" fmla="*/ 21479 h 61279"/>
                    <a:gd name="connsiteX7" fmla="*/ 34965 w 40071"/>
                    <a:gd name="connsiteY7" fmla="*/ 26948 h 61279"/>
                    <a:gd name="connsiteX8" fmla="*/ 40099 w 40071"/>
                    <a:gd name="connsiteY8" fmla="*/ 41124 h 61279"/>
                    <a:gd name="connsiteX9" fmla="*/ 34667 w 40071"/>
                    <a:gd name="connsiteY9" fmla="*/ 55895 h 61279"/>
                    <a:gd name="connsiteX10" fmla="*/ 20789 w 40071"/>
                    <a:gd name="connsiteY10" fmla="*/ 61477 h 61279"/>
                    <a:gd name="connsiteX11" fmla="*/ 5869 w 40071"/>
                    <a:gd name="connsiteY11" fmla="*/ 54407 h 61279"/>
                    <a:gd name="connsiteX12" fmla="*/ 27 w 40071"/>
                    <a:gd name="connsiteY12" fmla="*/ 31264 h 61279"/>
                    <a:gd name="connsiteX13" fmla="*/ 6129 w 40071"/>
                    <a:gd name="connsiteY13" fmla="*/ 7489 h 61279"/>
                    <a:gd name="connsiteX14" fmla="*/ 21942 w 40071"/>
                    <a:gd name="connsiteY14" fmla="*/ 197 h 61279"/>
                    <a:gd name="connsiteX15" fmla="*/ 33253 w 40071"/>
                    <a:gd name="connsiteY15" fmla="*/ 4029 h 61279"/>
                    <a:gd name="connsiteX16" fmla="*/ 38983 w 40071"/>
                    <a:gd name="connsiteY16" fmla="*/ 15117 h 61279"/>
                    <a:gd name="connsiteX17" fmla="*/ 12901 w 40071"/>
                    <a:gd name="connsiteY17" fmla="*/ 40231 h 61279"/>
                    <a:gd name="connsiteX18" fmla="*/ 15505 w 40071"/>
                    <a:gd name="connsiteY18" fmla="*/ 48863 h 61279"/>
                    <a:gd name="connsiteX19" fmla="*/ 21384 w 40071"/>
                    <a:gd name="connsiteY19" fmla="*/ 51914 h 61279"/>
                    <a:gd name="connsiteX20" fmla="*/ 26705 w 40071"/>
                    <a:gd name="connsiteY20" fmla="*/ 49421 h 61279"/>
                    <a:gd name="connsiteX21" fmla="*/ 28825 w 40071"/>
                    <a:gd name="connsiteY21" fmla="*/ 41236 h 61279"/>
                    <a:gd name="connsiteX22" fmla="*/ 26556 w 40071"/>
                    <a:gd name="connsiteY22" fmla="*/ 32678 h 61279"/>
                    <a:gd name="connsiteX23" fmla="*/ 20789 w 40071"/>
                    <a:gd name="connsiteY23" fmla="*/ 29925 h 61279"/>
                    <a:gd name="connsiteX24" fmla="*/ 15208 w 40071"/>
                    <a:gd name="connsiteY24" fmla="*/ 32529 h 61279"/>
                    <a:gd name="connsiteX25" fmla="*/ 12901 w 40071"/>
                    <a:gd name="connsiteY25" fmla="*/ 40231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5117"/>
                      </a:moveTo>
                      <a:lnTo>
                        <a:pt x="27858" y="16344"/>
                      </a:lnTo>
                      <a:cubicBezTo>
                        <a:pt x="27560" y="14075"/>
                        <a:pt x="26854" y="12363"/>
                        <a:pt x="25737" y="11284"/>
                      </a:cubicBezTo>
                      <a:cubicBezTo>
                        <a:pt x="24584" y="10205"/>
                        <a:pt x="23096" y="9647"/>
                        <a:pt x="21272" y="9647"/>
                      </a:cubicBezTo>
                      <a:cubicBezTo>
                        <a:pt x="18817" y="9647"/>
                        <a:pt x="16770" y="10726"/>
                        <a:pt x="15096" y="12921"/>
                      </a:cubicBezTo>
                      <a:cubicBezTo>
                        <a:pt x="13422" y="15117"/>
                        <a:pt x="12380" y="19656"/>
                        <a:pt x="11933" y="26539"/>
                      </a:cubicBezTo>
                      <a:cubicBezTo>
                        <a:pt x="14798" y="23153"/>
                        <a:pt x="18333" y="21479"/>
                        <a:pt x="22612" y="21479"/>
                      </a:cubicBezTo>
                      <a:cubicBezTo>
                        <a:pt x="27412" y="21479"/>
                        <a:pt x="31542" y="23302"/>
                        <a:pt x="34965" y="26948"/>
                      </a:cubicBezTo>
                      <a:cubicBezTo>
                        <a:pt x="38388" y="30595"/>
                        <a:pt x="40099" y="35320"/>
                        <a:pt x="40099" y="41124"/>
                      </a:cubicBezTo>
                      <a:cubicBezTo>
                        <a:pt x="40099" y="47263"/>
                        <a:pt x="38276" y="52175"/>
                        <a:pt x="34667" y="55895"/>
                      </a:cubicBezTo>
                      <a:cubicBezTo>
                        <a:pt x="31095" y="59616"/>
                        <a:pt x="26444" y="61477"/>
                        <a:pt x="20789" y="61477"/>
                      </a:cubicBezTo>
                      <a:cubicBezTo>
                        <a:pt x="14761" y="61477"/>
                        <a:pt x="9775" y="59095"/>
                        <a:pt x="5869" y="54407"/>
                      </a:cubicBezTo>
                      <a:cubicBezTo>
                        <a:pt x="1962" y="49682"/>
                        <a:pt x="27" y="41980"/>
                        <a:pt x="27" y="31264"/>
                      </a:cubicBezTo>
                      <a:cubicBezTo>
                        <a:pt x="27" y="20251"/>
                        <a:pt x="2036" y="12326"/>
                        <a:pt x="6129" y="7489"/>
                      </a:cubicBezTo>
                      <a:cubicBezTo>
                        <a:pt x="10185" y="2615"/>
                        <a:pt x="15468" y="197"/>
                        <a:pt x="21942" y="197"/>
                      </a:cubicBezTo>
                      <a:cubicBezTo>
                        <a:pt x="26519" y="197"/>
                        <a:pt x="30277" y="1462"/>
                        <a:pt x="33253" y="4029"/>
                      </a:cubicBezTo>
                      <a:cubicBezTo>
                        <a:pt x="36267" y="6559"/>
                        <a:pt x="38164" y="10280"/>
                        <a:pt x="38983" y="15117"/>
                      </a:cubicBezTo>
                      <a:moveTo>
                        <a:pt x="12901" y="40231"/>
                      </a:moveTo>
                      <a:cubicBezTo>
                        <a:pt x="12901" y="43952"/>
                        <a:pt x="13757" y="46854"/>
                        <a:pt x="15505" y="48863"/>
                      </a:cubicBezTo>
                      <a:cubicBezTo>
                        <a:pt x="17217" y="50910"/>
                        <a:pt x="19152" y="51914"/>
                        <a:pt x="21384" y="51914"/>
                      </a:cubicBezTo>
                      <a:cubicBezTo>
                        <a:pt x="23505" y="51914"/>
                        <a:pt x="25291" y="51096"/>
                        <a:pt x="26705" y="49421"/>
                      </a:cubicBezTo>
                      <a:cubicBezTo>
                        <a:pt x="28119" y="47747"/>
                        <a:pt x="28825" y="45031"/>
                        <a:pt x="28825" y="41236"/>
                      </a:cubicBezTo>
                      <a:cubicBezTo>
                        <a:pt x="28825" y="37329"/>
                        <a:pt x="28081" y="34464"/>
                        <a:pt x="26556" y="32678"/>
                      </a:cubicBezTo>
                      <a:cubicBezTo>
                        <a:pt x="24993" y="30855"/>
                        <a:pt x="23096" y="29925"/>
                        <a:pt x="20789" y="29925"/>
                      </a:cubicBezTo>
                      <a:cubicBezTo>
                        <a:pt x="18594" y="29925"/>
                        <a:pt x="16733" y="30818"/>
                        <a:pt x="15208" y="32529"/>
                      </a:cubicBezTo>
                      <a:cubicBezTo>
                        <a:pt x="13682" y="34278"/>
                        <a:pt x="12901" y="36846"/>
                        <a:pt x="12901" y="40231"/>
                      </a:cubicBezTo>
                      <a:close/>
                    </a:path>
                  </a:pathLst>
                </a:custGeom>
                <a:solidFill>
                  <a:srgbClr val="000000"/>
                </a:solidFill>
                <a:ln w="9525" cap="flat">
                  <a:noFill/>
                  <a:prstDash val="solid"/>
                  <a:miter/>
                </a:ln>
              </p:spPr>
              <p:txBody>
                <a:bodyPr rtlCol="0" anchor="ctr"/>
                <a:lstStyle/>
                <a:p>
                  <a:endParaRPr lang="en-CA"/>
                </a:p>
              </p:txBody>
            </p:sp>
          </p:grpSp>
          <p:grpSp>
            <p:nvGrpSpPr>
              <p:cNvPr id="474" name="Graphic 314">
                <a:extLst>
                  <a:ext uri="{FF2B5EF4-FFF2-40B4-BE49-F238E27FC236}">
                    <a16:creationId xmlns:a16="http://schemas.microsoft.com/office/drawing/2014/main" id="{580E2C09-6417-410A-8095-4043A8C3065A}"/>
                  </a:ext>
                </a:extLst>
              </p:cNvPr>
              <p:cNvGrpSpPr/>
              <p:nvPr/>
            </p:nvGrpSpPr>
            <p:grpSpPr>
              <a:xfrm>
                <a:off x="4994005" y="2663735"/>
                <a:ext cx="109231" cy="61317"/>
                <a:chOff x="4994005" y="2663735"/>
                <a:chExt cx="109231" cy="61317"/>
              </a:xfrm>
            </p:grpSpPr>
            <p:sp>
              <p:nvSpPr>
                <p:cNvPr id="475" name="Freeform: Shape 474">
                  <a:extLst>
                    <a:ext uri="{FF2B5EF4-FFF2-40B4-BE49-F238E27FC236}">
                      <a16:creationId xmlns:a16="http://schemas.microsoft.com/office/drawing/2014/main" id="{07007B4A-D649-4000-97CA-C04C1C041BC6}"/>
                    </a:ext>
                  </a:extLst>
                </p:cNvPr>
                <p:cNvSpPr/>
                <p:nvPr/>
              </p:nvSpPr>
              <p:spPr>
                <a:xfrm>
                  <a:off x="4994005" y="2663735"/>
                  <a:ext cx="38955" cy="61279"/>
                </a:xfrm>
                <a:custGeom>
                  <a:avLst/>
                  <a:gdLst>
                    <a:gd name="connsiteX0" fmla="*/ 19479 w 38955"/>
                    <a:gd name="connsiteY0" fmla="*/ 163 h 61279"/>
                    <a:gd name="connsiteX1" fmla="*/ 33134 w 38955"/>
                    <a:gd name="connsiteY1" fmla="*/ 6377 h 61279"/>
                    <a:gd name="connsiteX2" fmla="*/ 38976 w 38955"/>
                    <a:gd name="connsiteY2" fmla="*/ 30822 h 61279"/>
                    <a:gd name="connsiteX3" fmla="*/ 33060 w 38955"/>
                    <a:gd name="connsiteY3" fmla="*/ 55267 h 61279"/>
                    <a:gd name="connsiteX4" fmla="*/ 19479 w 38955"/>
                    <a:gd name="connsiteY4" fmla="*/ 61443 h 61279"/>
                    <a:gd name="connsiteX5" fmla="*/ 5378 w 38955"/>
                    <a:gd name="connsiteY5" fmla="*/ 54709 h 61279"/>
                    <a:gd name="connsiteX6" fmla="*/ 20 w 38955"/>
                    <a:gd name="connsiteY6" fmla="*/ 30673 h 61279"/>
                    <a:gd name="connsiteX7" fmla="*/ 5899 w 38955"/>
                    <a:gd name="connsiteY7" fmla="*/ 6302 h 61279"/>
                    <a:gd name="connsiteX8" fmla="*/ 19479 w 38955"/>
                    <a:gd name="connsiteY8" fmla="*/ 163 h 61279"/>
                    <a:gd name="connsiteX9" fmla="*/ 19479 w 38955"/>
                    <a:gd name="connsiteY9" fmla="*/ 9688 h 61279"/>
                    <a:gd name="connsiteX10" fmla="*/ 15758 w 38955"/>
                    <a:gd name="connsiteY10" fmla="*/ 11028 h 61279"/>
                    <a:gd name="connsiteX11" fmla="*/ 13228 w 38955"/>
                    <a:gd name="connsiteY11" fmla="*/ 15790 h 61279"/>
                    <a:gd name="connsiteX12" fmla="*/ 12038 w 38955"/>
                    <a:gd name="connsiteY12" fmla="*/ 30822 h 61279"/>
                    <a:gd name="connsiteX13" fmla="*/ 13117 w 38955"/>
                    <a:gd name="connsiteY13" fmla="*/ 45333 h 61279"/>
                    <a:gd name="connsiteX14" fmla="*/ 15796 w 38955"/>
                    <a:gd name="connsiteY14" fmla="*/ 50579 h 61279"/>
                    <a:gd name="connsiteX15" fmla="*/ 19479 w 38955"/>
                    <a:gd name="connsiteY15" fmla="*/ 51881 h 61279"/>
                    <a:gd name="connsiteX16" fmla="*/ 23200 w 38955"/>
                    <a:gd name="connsiteY16" fmla="*/ 50542 h 61279"/>
                    <a:gd name="connsiteX17" fmla="*/ 25767 w 38955"/>
                    <a:gd name="connsiteY17" fmla="*/ 45779 h 61279"/>
                    <a:gd name="connsiteX18" fmla="*/ 26921 w 38955"/>
                    <a:gd name="connsiteY18" fmla="*/ 30822 h 61279"/>
                    <a:gd name="connsiteX19" fmla="*/ 25879 w 38955"/>
                    <a:gd name="connsiteY19" fmla="*/ 16311 h 61279"/>
                    <a:gd name="connsiteX20" fmla="*/ 23200 w 38955"/>
                    <a:gd name="connsiteY20" fmla="*/ 11028 h 61279"/>
                    <a:gd name="connsiteX21" fmla="*/ 19479 w 38955"/>
                    <a:gd name="connsiteY21" fmla="*/ 9688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163"/>
                      </a:moveTo>
                      <a:cubicBezTo>
                        <a:pt x="25283" y="163"/>
                        <a:pt x="29860" y="2247"/>
                        <a:pt x="33134" y="6377"/>
                      </a:cubicBezTo>
                      <a:cubicBezTo>
                        <a:pt x="37004" y="11288"/>
                        <a:pt x="38976" y="19436"/>
                        <a:pt x="38976" y="30822"/>
                      </a:cubicBezTo>
                      <a:cubicBezTo>
                        <a:pt x="38976" y="42170"/>
                        <a:pt x="37004" y="50318"/>
                        <a:pt x="33060" y="55267"/>
                      </a:cubicBezTo>
                      <a:cubicBezTo>
                        <a:pt x="29823" y="59360"/>
                        <a:pt x="25283" y="61443"/>
                        <a:pt x="19479" y="61443"/>
                      </a:cubicBezTo>
                      <a:cubicBezTo>
                        <a:pt x="13638" y="61443"/>
                        <a:pt x="8950" y="59174"/>
                        <a:pt x="5378" y="54709"/>
                      </a:cubicBezTo>
                      <a:cubicBezTo>
                        <a:pt x="1806" y="50207"/>
                        <a:pt x="20" y="42207"/>
                        <a:pt x="20" y="30673"/>
                      </a:cubicBezTo>
                      <a:cubicBezTo>
                        <a:pt x="20" y="19399"/>
                        <a:pt x="1955" y="11251"/>
                        <a:pt x="5899" y="6302"/>
                      </a:cubicBezTo>
                      <a:cubicBezTo>
                        <a:pt x="9136" y="2210"/>
                        <a:pt x="13675" y="163"/>
                        <a:pt x="19479" y="163"/>
                      </a:cubicBezTo>
                      <a:moveTo>
                        <a:pt x="19479" y="9688"/>
                      </a:moveTo>
                      <a:cubicBezTo>
                        <a:pt x="18102" y="9688"/>
                        <a:pt x="16837" y="10135"/>
                        <a:pt x="15758" y="11028"/>
                      </a:cubicBezTo>
                      <a:cubicBezTo>
                        <a:pt x="14679" y="11921"/>
                        <a:pt x="13824" y="13483"/>
                        <a:pt x="13228" y="15790"/>
                      </a:cubicBezTo>
                      <a:cubicBezTo>
                        <a:pt x="12447" y="18767"/>
                        <a:pt x="12038" y="23790"/>
                        <a:pt x="12038" y="30822"/>
                      </a:cubicBezTo>
                      <a:cubicBezTo>
                        <a:pt x="12038" y="37854"/>
                        <a:pt x="12410" y="42691"/>
                        <a:pt x="13117" y="45333"/>
                      </a:cubicBezTo>
                      <a:cubicBezTo>
                        <a:pt x="13824" y="47937"/>
                        <a:pt x="14717" y="49723"/>
                        <a:pt x="15796" y="50579"/>
                      </a:cubicBezTo>
                      <a:cubicBezTo>
                        <a:pt x="16875" y="51435"/>
                        <a:pt x="18102" y="51881"/>
                        <a:pt x="19479" y="51881"/>
                      </a:cubicBezTo>
                      <a:cubicBezTo>
                        <a:pt x="20893" y="51881"/>
                        <a:pt x="22121" y="51435"/>
                        <a:pt x="23200" y="50542"/>
                      </a:cubicBezTo>
                      <a:cubicBezTo>
                        <a:pt x="24316" y="49686"/>
                        <a:pt x="25135" y="48086"/>
                        <a:pt x="25767" y="45779"/>
                      </a:cubicBezTo>
                      <a:cubicBezTo>
                        <a:pt x="26548" y="42840"/>
                        <a:pt x="26921" y="37854"/>
                        <a:pt x="26921" y="30822"/>
                      </a:cubicBezTo>
                      <a:cubicBezTo>
                        <a:pt x="26921" y="23790"/>
                        <a:pt x="26586" y="18953"/>
                        <a:pt x="25879" y="16311"/>
                      </a:cubicBezTo>
                      <a:cubicBezTo>
                        <a:pt x="25172" y="13669"/>
                        <a:pt x="24279" y="11921"/>
                        <a:pt x="23200" y="11028"/>
                      </a:cubicBezTo>
                      <a:cubicBezTo>
                        <a:pt x="22121" y="10135"/>
                        <a:pt x="20893" y="9688"/>
                        <a:pt x="19479" y="9688"/>
                      </a:cubicBezTo>
                      <a:close/>
                    </a:path>
                  </a:pathLst>
                </a:custGeom>
                <a:solidFill>
                  <a:srgbClr val="000000"/>
                </a:solidFill>
                <a:ln w="9525" cap="flat">
                  <a:noFill/>
                  <a:prstDash val="solid"/>
                  <a:miter/>
                </a:ln>
              </p:spPr>
              <p:txBody>
                <a:bodyPr rtlCol="0" anchor="ctr"/>
                <a:lstStyle/>
                <a:p>
                  <a:endParaRPr lang="en-CA"/>
                </a:p>
              </p:txBody>
            </p:sp>
            <p:sp>
              <p:nvSpPr>
                <p:cNvPr id="476" name="Freeform: Shape 475">
                  <a:extLst>
                    <a:ext uri="{FF2B5EF4-FFF2-40B4-BE49-F238E27FC236}">
                      <a16:creationId xmlns:a16="http://schemas.microsoft.com/office/drawing/2014/main" id="{8AD7FF70-711F-4267-B34B-F8E9CA6F6B87}"/>
                    </a:ext>
                  </a:extLst>
                </p:cNvPr>
                <p:cNvSpPr/>
                <p:nvPr/>
              </p:nvSpPr>
              <p:spPr>
                <a:xfrm>
                  <a:off x="5043114" y="2712476"/>
                  <a:ext cx="11496" cy="11496"/>
                </a:xfrm>
                <a:custGeom>
                  <a:avLst/>
                  <a:gdLst>
                    <a:gd name="connsiteX0" fmla="*/ 25 w 11496"/>
                    <a:gd name="connsiteY0" fmla="*/ 11660 h 11496"/>
                    <a:gd name="connsiteX1" fmla="*/ 25 w 11496"/>
                    <a:gd name="connsiteY1" fmla="*/ 163 h 11496"/>
                    <a:gd name="connsiteX2" fmla="*/ 11522 w 11496"/>
                    <a:gd name="connsiteY2" fmla="*/ 163 h 11496"/>
                    <a:gd name="connsiteX3" fmla="*/ 11522 w 11496"/>
                    <a:gd name="connsiteY3" fmla="*/ 11660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60"/>
                      </a:moveTo>
                      <a:lnTo>
                        <a:pt x="25" y="163"/>
                      </a:lnTo>
                      <a:lnTo>
                        <a:pt x="11522" y="163"/>
                      </a:lnTo>
                      <a:lnTo>
                        <a:pt x="11522" y="11660"/>
                      </a:lnTo>
                      <a:close/>
                    </a:path>
                  </a:pathLst>
                </a:custGeom>
                <a:solidFill>
                  <a:srgbClr val="000000"/>
                </a:solidFill>
                <a:ln w="9525" cap="flat">
                  <a:noFill/>
                  <a:prstDash val="solid"/>
                  <a:miter/>
                </a:ln>
              </p:spPr>
              <p:txBody>
                <a:bodyPr rtlCol="0" anchor="ctr"/>
                <a:lstStyle/>
                <a:p>
                  <a:endParaRPr lang="en-CA"/>
                </a:p>
              </p:txBody>
            </p:sp>
            <p:sp>
              <p:nvSpPr>
                <p:cNvPr id="477" name="Freeform: Shape 476">
                  <a:extLst>
                    <a:ext uri="{FF2B5EF4-FFF2-40B4-BE49-F238E27FC236}">
                      <a16:creationId xmlns:a16="http://schemas.microsoft.com/office/drawing/2014/main" id="{44F93B5B-BE36-445F-8AC5-FE6E1D09ACD5}"/>
                    </a:ext>
                  </a:extLst>
                </p:cNvPr>
                <p:cNvSpPr/>
                <p:nvPr/>
              </p:nvSpPr>
              <p:spPr>
                <a:xfrm>
                  <a:off x="5063760" y="2663735"/>
                  <a:ext cx="39476" cy="61317"/>
                </a:xfrm>
                <a:custGeom>
                  <a:avLst/>
                  <a:gdLst>
                    <a:gd name="connsiteX0" fmla="*/ 10073 w 39476"/>
                    <a:gd name="connsiteY0" fmla="*/ 28031 h 61317"/>
                    <a:gd name="connsiteX1" fmla="*/ 3562 w 39476"/>
                    <a:gd name="connsiteY1" fmla="*/ 22859 h 61317"/>
                    <a:gd name="connsiteX2" fmla="*/ 1553 w 39476"/>
                    <a:gd name="connsiteY2" fmla="*/ 15641 h 61317"/>
                    <a:gd name="connsiteX3" fmla="*/ 6241 w 39476"/>
                    <a:gd name="connsiteY3" fmla="*/ 4516 h 61317"/>
                    <a:gd name="connsiteX4" fmla="*/ 19561 w 39476"/>
                    <a:gd name="connsiteY4" fmla="*/ 163 h 61317"/>
                    <a:gd name="connsiteX5" fmla="*/ 32844 w 39476"/>
                    <a:gd name="connsiteY5" fmla="*/ 4516 h 61317"/>
                    <a:gd name="connsiteX6" fmla="*/ 37569 w 39476"/>
                    <a:gd name="connsiteY6" fmla="*/ 15641 h 61317"/>
                    <a:gd name="connsiteX7" fmla="*/ 35411 w 39476"/>
                    <a:gd name="connsiteY7" fmla="*/ 23046 h 61317"/>
                    <a:gd name="connsiteX8" fmla="*/ 29309 w 39476"/>
                    <a:gd name="connsiteY8" fmla="*/ 28031 h 61317"/>
                    <a:gd name="connsiteX9" fmla="*/ 36899 w 39476"/>
                    <a:gd name="connsiteY9" fmla="*/ 33873 h 61317"/>
                    <a:gd name="connsiteX10" fmla="*/ 39504 w 39476"/>
                    <a:gd name="connsiteY10" fmla="*/ 42765 h 61317"/>
                    <a:gd name="connsiteX11" fmla="*/ 34183 w 39476"/>
                    <a:gd name="connsiteY11" fmla="*/ 56271 h 61317"/>
                    <a:gd name="connsiteX12" fmla="*/ 20082 w 39476"/>
                    <a:gd name="connsiteY12" fmla="*/ 61480 h 61317"/>
                    <a:gd name="connsiteX13" fmla="*/ 6464 w 39476"/>
                    <a:gd name="connsiteY13" fmla="*/ 57164 h 61317"/>
                    <a:gd name="connsiteX14" fmla="*/ 27 w 39476"/>
                    <a:gd name="connsiteY14" fmla="*/ 43249 h 61317"/>
                    <a:gd name="connsiteX15" fmla="*/ 2446 w 39476"/>
                    <a:gd name="connsiteY15" fmla="*/ 34319 h 61317"/>
                    <a:gd name="connsiteX16" fmla="*/ 10073 w 39476"/>
                    <a:gd name="connsiteY16" fmla="*/ 28031 h 61317"/>
                    <a:gd name="connsiteX17" fmla="*/ 12454 w 39476"/>
                    <a:gd name="connsiteY17" fmla="*/ 16460 h 61317"/>
                    <a:gd name="connsiteX18" fmla="*/ 14389 w 39476"/>
                    <a:gd name="connsiteY18" fmla="*/ 21818 h 61317"/>
                    <a:gd name="connsiteX19" fmla="*/ 19561 w 39476"/>
                    <a:gd name="connsiteY19" fmla="*/ 23715 h 61317"/>
                    <a:gd name="connsiteX20" fmla="*/ 24807 w 39476"/>
                    <a:gd name="connsiteY20" fmla="*/ 21780 h 61317"/>
                    <a:gd name="connsiteX21" fmla="*/ 26779 w 39476"/>
                    <a:gd name="connsiteY21" fmla="*/ 16423 h 61317"/>
                    <a:gd name="connsiteX22" fmla="*/ 24807 w 39476"/>
                    <a:gd name="connsiteY22" fmla="*/ 11214 h 61317"/>
                    <a:gd name="connsiteX23" fmla="*/ 19673 w 39476"/>
                    <a:gd name="connsiteY23" fmla="*/ 9279 h 61317"/>
                    <a:gd name="connsiteX24" fmla="*/ 14389 w 39476"/>
                    <a:gd name="connsiteY24" fmla="*/ 11251 h 61317"/>
                    <a:gd name="connsiteX25" fmla="*/ 12454 w 39476"/>
                    <a:gd name="connsiteY25" fmla="*/ 16460 h 61317"/>
                    <a:gd name="connsiteX26" fmla="*/ 11375 w 39476"/>
                    <a:gd name="connsiteY26" fmla="*/ 42133 h 61317"/>
                    <a:gd name="connsiteX27" fmla="*/ 13794 w 39476"/>
                    <a:gd name="connsiteY27" fmla="*/ 49537 h 61317"/>
                    <a:gd name="connsiteX28" fmla="*/ 19896 w 39476"/>
                    <a:gd name="connsiteY28" fmla="*/ 52216 h 61317"/>
                    <a:gd name="connsiteX29" fmla="*/ 25774 w 39476"/>
                    <a:gd name="connsiteY29" fmla="*/ 49649 h 61317"/>
                    <a:gd name="connsiteX30" fmla="*/ 28119 w 39476"/>
                    <a:gd name="connsiteY30" fmla="*/ 42282 h 61317"/>
                    <a:gd name="connsiteX31" fmla="*/ 25737 w 39476"/>
                    <a:gd name="connsiteY31" fmla="*/ 35510 h 61317"/>
                    <a:gd name="connsiteX32" fmla="*/ 19710 w 39476"/>
                    <a:gd name="connsiteY32" fmla="*/ 32943 h 61317"/>
                    <a:gd name="connsiteX33" fmla="*/ 13459 w 39476"/>
                    <a:gd name="connsiteY33" fmla="*/ 35845 h 61317"/>
                    <a:gd name="connsiteX34" fmla="*/ 11375 w 39476"/>
                    <a:gd name="connsiteY34" fmla="*/ 42133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3" y="28031"/>
                      </a:moveTo>
                      <a:cubicBezTo>
                        <a:pt x="7097" y="26766"/>
                        <a:pt x="4939" y="25055"/>
                        <a:pt x="3562" y="22859"/>
                      </a:cubicBezTo>
                      <a:cubicBezTo>
                        <a:pt x="2222" y="20664"/>
                        <a:pt x="1553" y="18246"/>
                        <a:pt x="1553" y="15641"/>
                      </a:cubicBezTo>
                      <a:cubicBezTo>
                        <a:pt x="1553" y="11139"/>
                        <a:pt x="3115" y="7456"/>
                        <a:pt x="6241" y="4516"/>
                      </a:cubicBezTo>
                      <a:cubicBezTo>
                        <a:pt x="9366" y="1614"/>
                        <a:pt x="13794" y="163"/>
                        <a:pt x="19561" y="163"/>
                      </a:cubicBezTo>
                      <a:cubicBezTo>
                        <a:pt x="25254" y="163"/>
                        <a:pt x="29681" y="1614"/>
                        <a:pt x="32844" y="4516"/>
                      </a:cubicBezTo>
                      <a:cubicBezTo>
                        <a:pt x="36006" y="7456"/>
                        <a:pt x="37569" y="11139"/>
                        <a:pt x="37569" y="15641"/>
                      </a:cubicBezTo>
                      <a:cubicBezTo>
                        <a:pt x="37569" y="18395"/>
                        <a:pt x="36862" y="20888"/>
                        <a:pt x="35411" y="23046"/>
                      </a:cubicBezTo>
                      <a:cubicBezTo>
                        <a:pt x="33960" y="25241"/>
                        <a:pt x="31914" y="26878"/>
                        <a:pt x="29309" y="28031"/>
                      </a:cubicBezTo>
                      <a:cubicBezTo>
                        <a:pt x="32621" y="29371"/>
                        <a:pt x="35151" y="31305"/>
                        <a:pt x="36899" y="33873"/>
                      </a:cubicBezTo>
                      <a:cubicBezTo>
                        <a:pt x="38611" y="36440"/>
                        <a:pt x="39504" y="39417"/>
                        <a:pt x="39504" y="42765"/>
                      </a:cubicBezTo>
                      <a:cubicBezTo>
                        <a:pt x="39504" y="48309"/>
                        <a:pt x="37718" y="52811"/>
                        <a:pt x="34183" y="56271"/>
                      </a:cubicBezTo>
                      <a:cubicBezTo>
                        <a:pt x="30649" y="59732"/>
                        <a:pt x="25960" y="61480"/>
                        <a:pt x="20082" y="61480"/>
                      </a:cubicBezTo>
                      <a:cubicBezTo>
                        <a:pt x="14650" y="61480"/>
                        <a:pt x="10110" y="60029"/>
                        <a:pt x="6464" y="57164"/>
                      </a:cubicBezTo>
                      <a:cubicBezTo>
                        <a:pt x="2185" y="53779"/>
                        <a:pt x="27" y="49165"/>
                        <a:pt x="27" y="43249"/>
                      </a:cubicBezTo>
                      <a:cubicBezTo>
                        <a:pt x="27" y="40012"/>
                        <a:pt x="846" y="37035"/>
                        <a:pt x="2446" y="34319"/>
                      </a:cubicBezTo>
                      <a:cubicBezTo>
                        <a:pt x="4046" y="31603"/>
                        <a:pt x="6613" y="29482"/>
                        <a:pt x="10073" y="28031"/>
                      </a:cubicBezTo>
                      <a:moveTo>
                        <a:pt x="12454" y="16460"/>
                      </a:moveTo>
                      <a:cubicBezTo>
                        <a:pt x="12454" y="18730"/>
                        <a:pt x="13087" y="20515"/>
                        <a:pt x="14389" y="21818"/>
                      </a:cubicBezTo>
                      <a:cubicBezTo>
                        <a:pt x="15691" y="23083"/>
                        <a:pt x="17403" y="23715"/>
                        <a:pt x="19561" y="23715"/>
                      </a:cubicBezTo>
                      <a:cubicBezTo>
                        <a:pt x="21756" y="23715"/>
                        <a:pt x="23505" y="23083"/>
                        <a:pt x="24807" y="21780"/>
                      </a:cubicBezTo>
                      <a:cubicBezTo>
                        <a:pt x="26109" y="20478"/>
                        <a:pt x="26779" y="18692"/>
                        <a:pt x="26779" y="16423"/>
                      </a:cubicBezTo>
                      <a:cubicBezTo>
                        <a:pt x="26779" y="14265"/>
                        <a:pt x="26109" y="12516"/>
                        <a:pt x="24807" y="11214"/>
                      </a:cubicBezTo>
                      <a:cubicBezTo>
                        <a:pt x="23542" y="9949"/>
                        <a:pt x="21793" y="9279"/>
                        <a:pt x="19673" y="9279"/>
                      </a:cubicBezTo>
                      <a:cubicBezTo>
                        <a:pt x="17477" y="9279"/>
                        <a:pt x="15729" y="9949"/>
                        <a:pt x="14389" y="11251"/>
                      </a:cubicBezTo>
                      <a:cubicBezTo>
                        <a:pt x="13087" y="12553"/>
                        <a:pt x="12454" y="14302"/>
                        <a:pt x="12454" y="16460"/>
                      </a:cubicBezTo>
                      <a:moveTo>
                        <a:pt x="11375" y="42133"/>
                      </a:moveTo>
                      <a:cubicBezTo>
                        <a:pt x="11375" y="45295"/>
                        <a:pt x="12194" y="47788"/>
                        <a:pt x="13794" y="49537"/>
                      </a:cubicBezTo>
                      <a:cubicBezTo>
                        <a:pt x="15431" y="51323"/>
                        <a:pt x="17477" y="52216"/>
                        <a:pt x="19896" y="52216"/>
                      </a:cubicBezTo>
                      <a:cubicBezTo>
                        <a:pt x="22277" y="52216"/>
                        <a:pt x="24212" y="51360"/>
                        <a:pt x="25774" y="49649"/>
                      </a:cubicBezTo>
                      <a:cubicBezTo>
                        <a:pt x="27337" y="47937"/>
                        <a:pt x="28119" y="45481"/>
                        <a:pt x="28119" y="42282"/>
                      </a:cubicBezTo>
                      <a:cubicBezTo>
                        <a:pt x="28119" y="39454"/>
                        <a:pt x="27337" y="37184"/>
                        <a:pt x="25737" y="35510"/>
                      </a:cubicBezTo>
                      <a:cubicBezTo>
                        <a:pt x="24175" y="33798"/>
                        <a:pt x="22165" y="32943"/>
                        <a:pt x="19710" y="32943"/>
                      </a:cubicBezTo>
                      <a:cubicBezTo>
                        <a:pt x="16919" y="32943"/>
                        <a:pt x="14836" y="33910"/>
                        <a:pt x="13459" y="35845"/>
                      </a:cubicBezTo>
                      <a:cubicBezTo>
                        <a:pt x="12082" y="37780"/>
                        <a:pt x="11375" y="39900"/>
                        <a:pt x="11375" y="42133"/>
                      </a:cubicBezTo>
                      <a:close/>
                    </a:path>
                  </a:pathLst>
                </a:custGeom>
                <a:solidFill>
                  <a:srgbClr val="000000"/>
                </a:solidFill>
                <a:ln w="9525" cap="flat">
                  <a:noFill/>
                  <a:prstDash val="solid"/>
                  <a:miter/>
                </a:ln>
              </p:spPr>
              <p:txBody>
                <a:bodyPr rtlCol="0" anchor="ctr"/>
                <a:lstStyle/>
                <a:p>
                  <a:endParaRPr lang="en-CA"/>
                </a:p>
              </p:txBody>
            </p:sp>
          </p:grpSp>
          <p:grpSp>
            <p:nvGrpSpPr>
              <p:cNvPr id="478" name="Graphic 314">
                <a:extLst>
                  <a:ext uri="{FF2B5EF4-FFF2-40B4-BE49-F238E27FC236}">
                    <a16:creationId xmlns:a16="http://schemas.microsoft.com/office/drawing/2014/main" id="{7887F003-D707-4199-B888-1870F48D9193}"/>
                  </a:ext>
                </a:extLst>
              </p:cNvPr>
              <p:cNvGrpSpPr/>
              <p:nvPr/>
            </p:nvGrpSpPr>
            <p:grpSpPr>
              <a:xfrm>
                <a:off x="4997093" y="2346248"/>
                <a:ext cx="105771" cy="61279"/>
                <a:chOff x="4997093" y="2346248"/>
                <a:chExt cx="105771" cy="61279"/>
              </a:xfrm>
            </p:grpSpPr>
            <p:sp>
              <p:nvSpPr>
                <p:cNvPr id="479" name="Freeform: Shape 478">
                  <a:extLst>
                    <a:ext uri="{FF2B5EF4-FFF2-40B4-BE49-F238E27FC236}">
                      <a16:creationId xmlns:a16="http://schemas.microsoft.com/office/drawing/2014/main" id="{BBDF4E93-C994-46B5-989D-DCA223423DC0}"/>
                    </a:ext>
                  </a:extLst>
                </p:cNvPr>
                <p:cNvSpPr/>
                <p:nvPr/>
              </p:nvSpPr>
              <p:spPr>
                <a:xfrm>
                  <a:off x="4997093" y="2346248"/>
                  <a:ext cx="26379" cy="60238"/>
                </a:xfrm>
                <a:custGeom>
                  <a:avLst/>
                  <a:gdLst>
                    <a:gd name="connsiteX0" fmla="*/ 26400 w 26379"/>
                    <a:gd name="connsiteY0" fmla="*/ 60368 h 60238"/>
                    <a:gd name="connsiteX1" fmla="*/ 14903 w 26379"/>
                    <a:gd name="connsiteY1" fmla="*/ 60368 h 60238"/>
                    <a:gd name="connsiteX2" fmla="*/ 14903 w 26379"/>
                    <a:gd name="connsiteY2" fmla="*/ 17022 h 60238"/>
                    <a:gd name="connsiteX3" fmla="*/ 20 w 26379"/>
                    <a:gd name="connsiteY3" fmla="*/ 25728 h 60238"/>
                    <a:gd name="connsiteX4" fmla="*/ 20 w 26379"/>
                    <a:gd name="connsiteY4" fmla="*/ 15310 h 60238"/>
                    <a:gd name="connsiteX5" fmla="*/ 9805 w 26379"/>
                    <a:gd name="connsiteY5" fmla="*/ 9729 h 60238"/>
                    <a:gd name="connsiteX6" fmla="*/ 17061 w 26379"/>
                    <a:gd name="connsiteY6" fmla="*/ 130 h 60238"/>
                    <a:gd name="connsiteX7" fmla="*/ 26400 w 26379"/>
                    <a:gd name="connsiteY7" fmla="*/ 13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68"/>
                      </a:moveTo>
                      <a:lnTo>
                        <a:pt x="14903" y="60368"/>
                      </a:lnTo>
                      <a:lnTo>
                        <a:pt x="14903" y="17022"/>
                      </a:lnTo>
                      <a:cubicBezTo>
                        <a:pt x="10698" y="20966"/>
                        <a:pt x="5713" y="23868"/>
                        <a:pt x="20" y="25728"/>
                      </a:cubicBezTo>
                      <a:lnTo>
                        <a:pt x="20" y="15310"/>
                      </a:lnTo>
                      <a:cubicBezTo>
                        <a:pt x="3034" y="14306"/>
                        <a:pt x="6271" y="12445"/>
                        <a:pt x="9805" y="9729"/>
                      </a:cubicBezTo>
                      <a:cubicBezTo>
                        <a:pt x="13340" y="6976"/>
                        <a:pt x="15758" y="3776"/>
                        <a:pt x="17061" y="130"/>
                      </a:cubicBezTo>
                      <a:lnTo>
                        <a:pt x="26400" y="130"/>
                      </a:lnTo>
                      <a:close/>
                    </a:path>
                  </a:pathLst>
                </a:custGeom>
                <a:solidFill>
                  <a:srgbClr val="000000"/>
                </a:solidFill>
                <a:ln w="9525" cap="flat">
                  <a:noFill/>
                  <a:prstDash val="solid"/>
                  <a:miter/>
                </a:ln>
              </p:spPr>
              <p:txBody>
                <a:bodyPr rtlCol="0" anchor="ctr"/>
                <a:lstStyle/>
                <a:p>
                  <a:endParaRPr lang="en-CA"/>
                </a:p>
              </p:txBody>
            </p:sp>
            <p:sp>
              <p:nvSpPr>
                <p:cNvPr id="480" name="Freeform: Shape 479">
                  <a:extLst>
                    <a:ext uri="{FF2B5EF4-FFF2-40B4-BE49-F238E27FC236}">
                      <a16:creationId xmlns:a16="http://schemas.microsoft.com/office/drawing/2014/main" id="{AF3A4945-1282-46C9-9D71-1184F1ED7C6B}"/>
                    </a:ext>
                  </a:extLst>
                </p:cNvPr>
                <p:cNvSpPr/>
                <p:nvPr/>
              </p:nvSpPr>
              <p:spPr>
                <a:xfrm>
                  <a:off x="5043114" y="2394989"/>
                  <a:ext cx="11496" cy="11496"/>
                </a:xfrm>
                <a:custGeom>
                  <a:avLst/>
                  <a:gdLst>
                    <a:gd name="connsiteX0" fmla="*/ 25 w 11496"/>
                    <a:gd name="connsiteY0" fmla="*/ 11627 h 11496"/>
                    <a:gd name="connsiteX1" fmla="*/ 25 w 11496"/>
                    <a:gd name="connsiteY1" fmla="*/ 130 h 11496"/>
                    <a:gd name="connsiteX2" fmla="*/ 11522 w 11496"/>
                    <a:gd name="connsiteY2" fmla="*/ 130 h 11496"/>
                    <a:gd name="connsiteX3" fmla="*/ 11522 w 11496"/>
                    <a:gd name="connsiteY3" fmla="*/ 11627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27"/>
                      </a:moveTo>
                      <a:lnTo>
                        <a:pt x="25" y="130"/>
                      </a:lnTo>
                      <a:lnTo>
                        <a:pt x="11522" y="130"/>
                      </a:lnTo>
                      <a:lnTo>
                        <a:pt x="11522" y="11627"/>
                      </a:lnTo>
                      <a:close/>
                    </a:path>
                  </a:pathLst>
                </a:custGeom>
                <a:solidFill>
                  <a:srgbClr val="000000"/>
                </a:solidFill>
                <a:ln w="9525" cap="flat">
                  <a:noFill/>
                  <a:prstDash val="solid"/>
                  <a:miter/>
                </a:ln>
              </p:spPr>
              <p:txBody>
                <a:bodyPr rtlCol="0" anchor="ctr"/>
                <a:lstStyle/>
                <a:p>
                  <a:endParaRPr lang="en-CA"/>
                </a:p>
              </p:txBody>
            </p:sp>
            <p:sp>
              <p:nvSpPr>
                <p:cNvPr id="481" name="Freeform: Shape 480">
                  <a:extLst>
                    <a:ext uri="{FF2B5EF4-FFF2-40B4-BE49-F238E27FC236}">
                      <a16:creationId xmlns:a16="http://schemas.microsoft.com/office/drawing/2014/main" id="{991CAE7B-9651-4648-B1FA-393664052B1C}"/>
                    </a:ext>
                  </a:extLst>
                </p:cNvPr>
                <p:cNvSpPr/>
                <p:nvPr/>
              </p:nvSpPr>
              <p:spPr>
                <a:xfrm>
                  <a:off x="5063909" y="2346248"/>
                  <a:ext cx="38955" cy="61279"/>
                </a:xfrm>
                <a:custGeom>
                  <a:avLst/>
                  <a:gdLst>
                    <a:gd name="connsiteX0" fmla="*/ 19486 w 38955"/>
                    <a:gd name="connsiteY0" fmla="*/ 130 h 61279"/>
                    <a:gd name="connsiteX1" fmla="*/ 33141 w 38955"/>
                    <a:gd name="connsiteY1" fmla="*/ 6343 h 61279"/>
                    <a:gd name="connsiteX2" fmla="*/ 38983 w 38955"/>
                    <a:gd name="connsiteY2" fmla="*/ 30788 h 61279"/>
                    <a:gd name="connsiteX3" fmla="*/ 33067 w 38955"/>
                    <a:gd name="connsiteY3" fmla="*/ 55234 h 61279"/>
                    <a:gd name="connsiteX4" fmla="*/ 19486 w 38955"/>
                    <a:gd name="connsiteY4" fmla="*/ 61410 h 61279"/>
                    <a:gd name="connsiteX5" fmla="*/ 5385 w 38955"/>
                    <a:gd name="connsiteY5" fmla="*/ 54675 h 61279"/>
                    <a:gd name="connsiteX6" fmla="*/ 27 w 38955"/>
                    <a:gd name="connsiteY6" fmla="*/ 30640 h 61279"/>
                    <a:gd name="connsiteX7" fmla="*/ 5906 w 38955"/>
                    <a:gd name="connsiteY7" fmla="*/ 6269 h 61279"/>
                    <a:gd name="connsiteX8" fmla="*/ 19486 w 38955"/>
                    <a:gd name="connsiteY8" fmla="*/ 130 h 61279"/>
                    <a:gd name="connsiteX9" fmla="*/ 19486 w 38955"/>
                    <a:gd name="connsiteY9" fmla="*/ 9655 h 61279"/>
                    <a:gd name="connsiteX10" fmla="*/ 15766 w 38955"/>
                    <a:gd name="connsiteY10" fmla="*/ 10994 h 61279"/>
                    <a:gd name="connsiteX11" fmla="*/ 13236 w 38955"/>
                    <a:gd name="connsiteY11" fmla="*/ 15757 h 61279"/>
                    <a:gd name="connsiteX12" fmla="*/ 12045 w 38955"/>
                    <a:gd name="connsiteY12" fmla="*/ 30788 h 61279"/>
                    <a:gd name="connsiteX13" fmla="*/ 13124 w 38955"/>
                    <a:gd name="connsiteY13" fmla="*/ 45299 h 61279"/>
                    <a:gd name="connsiteX14" fmla="*/ 15803 w 38955"/>
                    <a:gd name="connsiteY14" fmla="*/ 50545 h 61279"/>
                    <a:gd name="connsiteX15" fmla="*/ 19486 w 38955"/>
                    <a:gd name="connsiteY15" fmla="*/ 51848 h 61279"/>
                    <a:gd name="connsiteX16" fmla="*/ 23207 w 38955"/>
                    <a:gd name="connsiteY16" fmla="*/ 50508 h 61279"/>
                    <a:gd name="connsiteX17" fmla="*/ 25774 w 38955"/>
                    <a:gd name="connsiteY17" fmla="*/ 45746 h 61279"/>
                    <a:gd name="connsiteX18" fmla="*/ 26928 w 38955"/>
                    <a:gd name="connsiteY18" fmla="*/ 30788 h 61279"/>
                    <a:gd name="connsiteX19" fmla="*/ 25886 w 38955"/>
                    <a:gd name="connsiteY19" fmla="*/ 16278 h 61279"/>
                    <a:gd name="connsiteX20" fmla="*/ 23207 w 38955"/>
                    <a:gd name="connsiteY20" fmla="*/ 10994 h 61279"/>
                    <a:gd name="connsiteX21" fmla="*/ 19486 w 38955"/>
                    <a:gd name="connsiteY21" fmla="*/ 965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130"/>
                      </a:moveTo>
                      <a:cubicBezTo>
                        <a:pt x="25291" y="130"/>
                        <a:pt x="29867" y="2213"/>
                        <a:pt x="33141" y="6343"/>
                      </a:cubicBezTo>
                      <a:cubicBezTo>
                        <a:pt x="37011" y="11255"/>
                        <a:pt x="38983" y="19403"/>
                        <a:pt x="38983" y="30788"/>
                      </a:cubicBezTo>
                      <a:cubicBezTo>
                        <a:pt x="38983" y="42137"/>
                        <a:pt x="37011" y="50285"/>
                        <a:pt x="33067" y="55234"/>
                      </a:cubicBezTo>
                      <a:cubicBezTo>
                        <a:pt x="29830" y="59326"/>
                        <a:pt x="25291" y="61410"/>
                        <a:pt x="19486" y="61410"/>
                      </a:cubicBezTo>
                      <a:cubicBezTo>
                        <a:pt x="13645" y="61410"/>
                        <a:pt x="8957" y="59140"/>
                        <a:pt x="5385" y="54675"/>
                      </a:cubicBezTo>
                      <a:cubicBezTo>
                        <a:pt x="1813" y="50173"/>
                        <a:pt x="27" y="42174"/>
                        <a:pt x="27" y="30640"/>
                      </a:cubicBezTo>
                      <a:cubicBezTo>
                        <a:pt x="27" y="19366"/>
                        <a:pt x="1962" y="11218"/>
                        <a:pt x="5906" y="6269"/>
                      </a:cubicBezTo>
                      <a:cubicBezTo>
                        <a:pt x="9143" y="2176"/>
                        <a:pt x="13682" y="130"/>
                        <a:pt x="19486" y="130"/>
                      </a:cubicBezTo>
                      <a:moveTo>
                        <a:pt x="19486" y="9655"/>
                      </a:moveTo>
                      <a:cubicBezTo>
                        <a:pt x="18110" y="9655"/>
                        <a:pt x="16845" y="10101"/>
                        <a:pt x="15766" y="10994"/>
                      </a:cubicBezTo>
                      <a:cubicBezTo>
                        <a:pt x="14687" y="11887"/>
                        <a:pt x="13831" y="13450"/>
                        <a:pt x="13236" y="15757"/>
                      </a:cubicBezTo>
                      <a:cubicBezTo>
                        <a:pt x="12454" y="18733"/>
                        <a:pt x="12045" y="23756"/>
                        <a:pt x="12045" y="30788"/>
                      </a:cubicBezTo>
                      <a:cubicBezTo>
                        <a:pt x="12045" y="37821"/>
                        <a:pt x="12417" y="42657"/>
                        <a:pt x="13124" y="45299"/>
                      </a:cubicBezTo>
                      <a:cubicBezTo>
                        <a:pt x="13831" y="47904"/>
                        <a:pt x="14724" y="49690"/>
                        <a:pt x="15803" y="50545"/>
                      </a:cubicBezTo>
                      <a:cubicBezTo>
                        <a:pt x="16882" y="51401"/>
                        <a:pt x="18110" y="51848"/>
                        <a:pt x="19486" y="51848"/>
                      </a:cubicBezTo>
                      <a:cubicBezTo>
                        <a:pt x="20900" y="51848"/>
                        <a:pt x="22128" y="51401"/>
                        <a:pt x="23207" y="50508"/>
                      </a:cubicBezTo>
                      <a:cubicBezTo>
                        <a:pt x="24323" y="49652"/>
                        <a:pt x="25142" y="48053"/>
                        <a:pt x="25774" y="45746"/>
                      </a:cubicBezTo>
                      <a:cubicBezTo>
                        <a:pt x="26556" y="42806"/>
                        <a:pt x="26928" y="37821"/>
                        <a:pt x="26928" y="30788"/>
                      </a:cubicBezTo>
                      <a:cubicBezTo>
                        <a:pt x="26928" y="23756"/>
                        <a:pt x="26593" y="18919"/>
                        <a:pt x="25886" y="16278"/>
                      </a:cubicBezTo>
                      <a:cubicBezTo>
                        <a:pt x="25179" y="13636"/>
                        <a:pt x="24286" y="11887"/>
                        <a:pt x="23207" y="10994"/>
                      </a:cubicBezTo>
                      <a:cubicBezTo>
                        <a:pt x="22128" y="10101"/>
                        <a:pt x="20900" y="9655"/>
                        <a:pt x="19486" y="9655"/>
                      </a:cubicBezTo>
                      <a:close/>
                    </a:path>
                  </a:pathLst>
                </a:custGeom>
                <a:solidFill>
                  <a:srgbClr val="000000"/>
                </a:solidFill>
                <a:ln w="9525" cap="flat">
                  <a:noFill/>
                  <a:prstDash val="solid"/>
                  <a:miter/>
                </a:ln>
              </p:spPr>
              <p:txBody>
                <a:bodyPr rtlCol="0" anchor="ctr"/>
                <a:lstStyle/>
                <a:p>
                  <a:endParaRPr lang="en-CA"/>
                </a:p>
              </p:txBody>
            </p:sp>
          </p:grpSp>
          <p:grpSp>
            <p:nvGrpSpPr>
              <p:cNvPr id="482" name="Graphic 314">
                <a:extLst>
                  <a:ext uri="{FF2B5EF4-FFF2-40B4-BE49-F238E27FC236}">
                    <a16:creationId xmlns:a16="http://schemas.microsoft.com/office/drawing/2014/main" id="{DA880A9E-B895-447B-85B1-A9685DCDA5D2}"/>
                  </a:ext>
                </a:extLst>
              </p:cNvPr>
              <p:cNvGrpSpPr/>
              <p:nvPr/>
            </p:nvGrpSpPr>
            <p:grpSpPr>
              <a:xfrm>
                <a:off x="4997093" y="2028796"/>
                <a:ext cx="105697" cy="60238"/>
                <a:chOff x="4997093" y="2028796"/>
                <a:chExt cx="105697" cy="60238"/>
              </a:xfrm>
            </p:grpSpPr>
            <p:sp>
              <p:nvSpPr>
                <p:cNvPr id="483" name="Freeform: Shape 482">
                  <a:extLst>
                    <a:ext uri="{FF2B5EF4-FFF2-40B4-BE49-F238E27FC236}">
                      <a16:creationId xmlns:a16="http://schemas.microsoft.com/office/drawing/2014/main" id="{DBBA7691-2CA1-4688-878A-0D4198642A9D}"/>
                    </a:ext>
                  </a:extLst>
                </p:cNvPr>
                <p:cNvSpPr/>
                <p:nvPr/>
              </p:nvSpPr>
              <p:spPr>
                <a:xfrm>
                  <a:off x="4997093" y="2028796"/>
                  <a:ext cx="26379" cy="60238"/>
                </a:xfrm>
                <a:custGeom>
                  <a:avLst/>
                  <a:gdLst>
                    <a:gd name="connsiteX0" fmla="*/ 26400 w 26379"/>
                    <a:gd name="connsiteY0" fmla="*/ 60335 h 60238"/>
                    <a:gd name="connsiteX1" fmla="*/ 14903 w 26379"/>
                    <a:gd name="connsiteY1" fmla="*/ 60335 h 60238"/>
                    <a:gd name="connsiteX2" fmla="*/ 14903 w 26379"/>
                    <a:gd name="connsiteY2" fmla="*/ 16989 h 60238"/>
                    <a:gd name="connsiteX3" fmla="*/ 20 w 26379"/>
                    <a:gd name="connsiteY3" fmla="*/ 25695 h 60238"/>
                    <a:gd name="connsiteX4" fmla="*/ 20 w 26379"/>
                    <a:gd name="connsiteY4" fmla="*/ 15277 h 60238"/>
                    <a:gd name="connsiteX5" fmla="*/ 9805 w 26379"/>
                    <a:gd name="connsiteY5" fmla="*/ 9696 h 60238"/>
                    <a:gd name="connsiteX6" fmla="*/ 17061 w 26379"/>
                    <a:gd name="connsiteY6" fmla="*/ 97 h 60238"/>
                    <a:gd name="connsiteX7" fmla="*/ 26400 w 26379"/>
                    <a:gd name="connsiteY7" fmla="*/ 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35"/>
                      </a:moveTo>
                      <a:lnTo>
                        <a:pt x="14903" y="60335"/>
                      </a:lnTo>
                      <a:lnTo>
                        <a:pt x="14903" y="16989"/>
                      </a:lnTo>
                      <a:cubicBezTo>
                        <a:pt x="10698" y="20932"/>
                        <a:pt x="5713" y="23835"/>
                        <a:pt x="20" y="25695"/>
                      </a:cubicBezTo>
                      <a:lnTo>
                        <a:pt x="20" y="15277"/>
                      </a:lnTo>
                      <a:cubicBezTo>
                        <a:pt x="3034" y="14272"/>
                        <a:pt x="6271" y="12412"/>
                        <a:pt x="9805" y="9696"/>
                      </a:cubicBezTo>
                      <a:cubicBezTo>
                        <a:pt x="13340" y="6943"/>
                        <a:pt x="15758" y="3743"/>
                        <a:pt x="17061" y="97"/>
                      </a:cubicBezTo>
                      <a:lnTo>
                        <a:pt x="26400" y="97"/>
                      </a:lnTo>
                      <a:close/>
                    </a:path>
                  </a:pathLst>
                </a:custGeom>
                <a:solidFill>
                  <a:srgbClr val="000000"/>
                </a:solidFill>
                <a:ln w="9525" cap="flat">
                  <a:noFill/>
                  <a:prstDash val="solid"/>
                  <a:miter/>
                </a:ln>
              </p:spPr>
              <p:txBody>
                <a:bodyPr rtlCol="0" anchor="ctr"/>
                <a:lstStyle/>
                <a:p>
                  <a:endParaRPr lang="en-CA"/>
                </a:p>
              </p:txBody>
            </p:sp>
            <p:sp>
              <p:nvSpPr>
                <p:cNvPr id="484" name="Freeform: Shape 483">
                  <a:extLst>
                    <a:ext uri="{FF2B5EF4-FFF2-40B4-BE49-F238E27FC236}">
                      <a16:creationId xmlns:a16="http://schemas.microsoft.com/office/drawing/2014/main" id="{A5530D45-F85D-44BA-920A-B3638EFFBBB1}"/>
                    </a:ext>
                  </a:extLst>
                </p:cNvPr>
                <p:cNvSpPr/>
                <p:nvPr/>
              </p:nvSpPr>
              <p:spPr>
                <a:xfrm>
                  <a:off x="5043114" y="2077537"/>
                  <a:ext cx="11496" cy="11496"/>
                </a:xfrm>
                <a:custGeom>
                  <a:avLst/>
                  <a:gdLst>
                    <a:gd name="connsiteX0" fmla="*/ 25 w 11496"/>
                    <a:gd name="connsiteY0" fmla="*/ 11594 h 11496"/>
                    <a:gd name="connsiteX1" fmla="*/ 25 w 11496"/>
                    <a:gd name="connsiteY1" fmla="*/ 97 h 11496"/>
                    <a:gd name="connsiteX2" fmla="*/ 11522 w 11496"/>
                    <a:gd name="connsiteY2" fmla="*/ 97 h 11496"/>
                    <a:gd name="connsiteX3" fmla="*/ 11522 w 11496"/>
                    <a:gd name="connsiteY3" fmla="*/ 1159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94"/>
                      </a:moveTo>
                      <a:lnTo>
                        <a:pt x="25" y="97"/>
                      </a:lnTo>
                      <a:lnTo>
                        <a:pt x="11522" y="97"/>
                      </a:lnTo>
                      <a:lnTo>
                        <a:pt x="11522" y="11594"/>
                      </a:lnTo>
                      <a:close/>
                    </a:path>
                  </a:pathLst>
                </a:custGeom>
                <a:solidFill>
                  <a:srgbClr val="000000"/>
                </a:solidFill>
                <a:ln w="9525" cap="flat">
                  <a:noFill/>
                  <a:prstDash val="solid"/>
                  <a:miter/>
                </a:ln>
              </p:spPr>
              <p:txBody>
                <a:bodyPr rtlCol="0" anchor="ctr"/>
                <a:lstStyle/>
                <a:p>
                  <a:endParaRPr lang="en-CA"/>
                </a:p>
              </p:txBody>
            </p:sp>
            <p:sp>
              <p:nvSpPr>
                <p:cNvPr id="485" name="Freeform: Shape 484">
                  <a:extLst>
                    <a:ext uri="{FF2B5EF4-FFF2-40B4-BE49-F238E27FC236}">
                      <a16:creationId xmlns:a16="http://schemas.microsoft.com/office/drawing/2014/main" id="{900FDF53-09DA-4E9F-91F3-E848D6E8686D}"/>
                    </a:ext>
                  </a:extLst>
                </p:cNvPr>
                <p:cNvSpPr/>
                <p:nvPr/>
              </p:nvSpPr>
              <p:spPr>
                <a:xfrm>
                  <a:off x="5062458" y="2028796"/>
                  <a:ext cx="40332" cy="60238"/>
                </a:xfrm>
                <a:custGeom>
                  <a:avLst/>
                  <a:gdLst>
                    <a:gd name="connsiteX0" fmla="*/ 40360 w 40332"/>
                    <a:gd name="connsiteY0" fmla="*/ 49656 h 60238"/>
                    <a:gd name="connsiteX1" fmla="*/ 40360 w 40332"/>
                    <a:gd name="connsiteY1" fmla="*/ 60335 h 60238"/>
                    <a:gd name="connsiteX2" fmla="*/ 27 w 40332"/>
                    <a:gd name="connsiteY2" fmla="*/ 60335 h 60238"/>
                    <a:gd name="connsiteX3" fmla="*/ 3971 w 40332"/>
                    <a:gd name="connsiteY3" fmla="*/ 48838 h 60238"/>
                    <a:gd name="connsiteX4" fmla="*/ 16882 w 40332"/>
                    <a:gd name="connsiteY4" fmla="*/ 34476 h 60238"/>
                    <a:gd name="connsiteX5" fmla="*/ 26444 w 40332"/>
                    <a:gd name="connsiteY5" fmla="*/ 24653 h 60238"/>
                    <a:gd name="connsiteX6" fmla="*/ 28788 w 40332"/>
                    <a:gd name="connsiteY6" fmla="*/ 17621 h 60238"/>
                    <a:gd name="connsiteX7" fmla="*/ 26742 w 40332"/>
                    <a:gd name="connsiteY7" fmla="*/ 11705 h 60238"/>
                    <a:gd name="connsiteX8" fmla="*/ 21012 w 40332"/>
                    <a:gd name="connsiteY8" fmla="*/ 9622 h 60238"/>
                    <a:gd name="connsiteX9" fmla="*/ 15282 w 40332"/>
                    <a:gd name="connsiteY9" fmla="*/ 11780 h 60238"/>
                    <a:gd name="connsiteX10" fmla="*/ 12826 w 40332"/>
                    <a:gd name="connsiteY10" fmla="*/ 18998 h 60238"/>
                    <a:gd name="connsiteX11" fmla="*/ 1367 w 40332"/>
                    <a:gd name="connsiteY11" fmla="*/ 17844 h 60238"/>
                    <a:gd name="connsiteX12" fmla="*/ 7804 w 40332"/>
                    <a:gd name="connsiteY12" fmla="*/ 4227 h 60238"/>
                    <a:gd name="connsiteX13" fmla="*/ 21310 w 40332"/>
                    <a:gd name="connsiteY13" fmla="*/ 97 h 60238"/>
                    <a:gd name="connsiteX14" fmla="*/ 35262 w 40332"/>
                    <a:gd name="connsiteY14" fmla="*/ 4859 h 60238"/>
                    <a:gd name="connsiteX15" fmla="*/ 40360 w 40332"/>
                    <a:gd name="connsiteY15" fmla="*/ 16803 h 60238"/>
                    <a:gd name="connsiteX16" fmla="*/ 38909 w 40332"/>
                    <a:gd name="connsiteY16" fmla="*/ 24504 h 60238"/>
                    <a:gd name="connsiteX17" fmla="*/ 34295 w 40332"/>
                    <a:gd name="connsiteY17" fmla="*/ 32169 h 60238"/>
                    <a:gd name="connsiteX18" fmla="*/ 26742 w 40332"/>
                    <a:gd name="connsiteY18" fmla="*/ 39834 h 60238"/>
                    <a:gd name="connsiteX19" fmla="*/ 19859 w 40332"/>
                    <a:gd name="connsiteY19" fmla="*/ 46457 h 60238"/>
                    <a:gd name="connsiteX20" fmla="*/ 17515 w 40332"/>
                    <a:gd name="connsiteY20" fmla="*/ 4965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656"/>
                      </a:moveTo>
                      <a:lnTo>
                        <a:pt x="40360" y="60335"/>
                      </a:lnTo>
                      <a:lnTo>
                        <a:pt x="27" y="60335"/>
                      </a:lnTo>
                      <a:cubicBezTo>
                        <a:pt x="474" y="56279"/>
                        <a:pt x="1776" y="52484"/>
                        <a:pt x="3971" y="48838"/>
                      </a:cubicBezTo>
                      <a:cubicBezTo>
                        <a:pt x="6129" y="45229"/>
                        <a:pt x="10445" y="40429"/>
                        <a:pt x="16882" y="34476"/>
                      </a:cubicBezTo>
                      <a:cubicBezTo>
                        <a:pt x="22091" y="29639"/>
                        <a:pt x="25254" y="26365"/>
                        <a:pt x="26444" y="24653"/>
                      </a:cubicBezTo>
                      <a:cubicBezTo>
                        <a:pt x="28007" y="22272"/>
                        <a:pt x="28788" y="19928"/>
                        <a:pt x="28788" y="17621"/>
                      </a:cubicBezTo>
                      <a:cubicBezTo>
                        <a:pt x="28788" y="15054"/>
                        <a:pt x="28119" y="13082"/>
                        <a:pt x="26742" y="11705"/>
                      </a:cubicBezTo>
                      <a:cubicBezTo>
                        <a:pt x="25365" y="10329"/>
                        <a:pt x="23468" y="9622"/>
                        <a:pt x="21012" y="9622"/>
                      </a:cubicBezTo>
                      <a:cubicBezTo>
                        <a:pt x="18631" y="9622"/>
                        <a:pt x="16733" y="10366"/>
                        <a:pt x="15282" y="11780"/>
                      </a:cubicBezTo>
                      <a:cubicBezTo>
                        <a:pt x="13868" y="13231"/>
                        <a:pt x="13050" y="15649"/>
                        <a:pt x="12826" y="18998"/>
                      </a:cubicBezTo>
                      <a:lnTo>
                        <a:pt x="1367" y="17844"/>
                      </a:lnTo>
                      <a:cubicBezTo>
                        <a:pt x="2074" y="11519"/>
                        <a:pt x="4194" y="6980"/>
                        <a:pt x="7804" y="4227"/>
                      </a:cubicBezTo>
                      <a:cubicBezTo>
                        <a:pt x="11413" y="1473"/>
                        <a:pt x="15915" y="97"/>
                        <a:pt x="21310" y="97"/>
                      </a:cubicBezTo>
                      <a:cubicBezTo>
                        <a:pt x="27226" y="97"/>
                        <a:pt x="31876" y="1696"/>
                        <a:pt x="35262" y="4859"/>
                      </a:cubicBezTo>
                      <a:cubicBezTo>
                        <a:pt x="38648" y="8059"/>
                        <a:pt x="40360" y="12040"/>
                        <a:pt x="40360" y="16803"/>
                      </a:cubicBezTo>
                      <a:cubicBezTo>
                        <a:pt x="40360" y="19481"/>
                        <a:pt x="39876" y="22049"/>
                        <a:pt x="38909" y="24504"/>
                      </a:cubicBezTo>
                      <a:cubicBezTo>
                        <a:pt x="37941" y="26960"/>
                        <a:pt x="36379" y="29490"/>
                        <a:pt x="34295" y="32169"/>
                      </a:cubicBezTo>
                      <a:cubicBezTo>
                        <a:pt x="32881" y="33955"/>
                        <a:pt x="30388" y="36485"/>
                        <a:pt x="26742" y="39834"/>
                      </a:cubicBezTo>
                      <a:cubicBezTo>
                        <a:pt x="23133" y="43145"/>
                        <a:pt x="20826" y="45378"/>
                        <a:pt x="19859" y="46457"/>
                      </a:cubicBezTo>
                      <a:cubicBezTo>
                        <a:pt x="18891" y="47536"/>
                        <a:pt x="18110" y="48615"/>
                        <a:pt x="17515" y="49656"/>
                      </a:cubicBezTo>
                      <a:close/>
                    </a:path>
                  </a:pathLst>
                </a:custGeom>
                <a:solidFill>
                  <a:srgbClr val="000000"/>
                </a:solidFill>
                <a:ln w="9525" cap="flat">
                  <a:noFill/>
                  <a:prstDash val="solid"/>
                  <a:miter/>
                </a:ln>
              </p:spPr>
              <p:txBody>
                <a:bodyPr rtlCol="0" anchor="ctr"/>
                <a:lstStyle/>
                <a:p>
                  <a:endParaRPr lang="en-CA"/>
                </a:p>
              </p:txBody>
            </p:sp>
          </p:grpSp>
          <p:grpSp>
            <p:nvGrpSpPr>
              <p:cNvPr id="486" name="Graphic 314">
                <a:extLst>
                  <a:ext uri="{FF2B5EF4-FFF2-40B4-BE49-F238E27FC236}">
                    <a16:creationId xmlns:a16="http://schemas.microsoft.com/office/drawing/2014/main" id="{12BE0696-73C7-4B8D-A973-D929223EA8D3}"/>
                  </a:ext>
                </a:extLst>
              </p:cNvPr>
              <p:cNvGrpSpPr/>
              <p:nvPr/>
            </p:nvGrpSpPr>
            <p:grpSpPr>
              <a:xfrm>
                <a:off x="4997093" y="1711309"/>
                <a:ext cx="107966" cy="60238"/>
                <a:chOff x="4997093" y="1711309"/>
                <a:chExt cx="107966" cy="60238"/>
              </a:xfrm>
            </p:grpSpPr>
            <p:sp>
              <p:nvSpPr>
                <p:cNvPr id="487" name="Freeform: Shape 486">
                  <a:extLst>
                    <a:ext uri="{FF2B5EF4-FFF2-40B4-BE49-F238E27FC236}">
                      <a16:creationId xmlns:a16="http://schemas.microsoft.com/office/drawing/2014/main" id="{C4CC9F91-F92F-42B8-A9D6-55DA19056953}"/>
                    </a:ext>
                  </a:extLst>
                </p:cNvPr>
                <p:cNvSpPr/>
                <p:nvPr/>
              </p:nvSpPr>
              <p:spPr>
                <a:xfrm>
                  <a:off x="4997093" y="1711309"/>
                  <a:ext cx="26379" cy="60238"/>
                </a:xfrm>
                <a:custGeom>
                  <a:avLst/>
                  <a:gdLst>
                    <a:gd name="connsiteX0" fmla="*/ 26400 w 26379"/>
                    <a:gd name="connsiteY0" fmla="*/ 60301 h 60238"/>
                    <a:gd name="connsiteX1" fmla="*/ 14903 w 26379"/>
                    <a:gd name="connsiteY1" fmla="*/ 60301 h 60238"/>
                    <a:gd name="connsiteX2" fmla="*/ 14903 w 26379"/>
                    <a:gd name="connsiteY2" fmla="*/ 16955 h 60238"/>
                    <a:gd name="connsiteX3" fmla="*/ 20 w 26379"/>
                    <a:gd name="connsiteY3" fmla="*/ 25662 h 60238"/>
                    <a:gd name="connsiteX4" fmla="*/ 20 w 26379"/>
                    <a:gd name="connsiteY4" fmla="*/ 15244 h 60238"/>
                    <a:gd name="connsiteX5" fmla="*/ 9805 w 26379"/>
                    <a:gd name="connsiteY5" fmla="*/ 9663 h 60238"/>
                    <a:gd name="connsiteX6" fmla="*/ 17061 w 26379"/>
                    <a:gd name="connsiteY6" fmla="*/ 63 h 60238"/>
                    <a:gd name="connsiteX7" fmla="*/ 26400 w 26379"/>
                    <a:gd name="connsiteY7" fmla="*/ 63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01"/>
                      </a:moveTo>
                      <a:lnTo>
                        <a:pt x="14903" y="60301"/>
                      </a:lnTo>
                      <a:lnTo>
                        <a:pt x="14903" y="16955"/>
                      </a:lnTo>
                      <a:cubicBezTo>
                        <a:pt x="10698" y="20899"/>
                        <a:pt x="5713" y="23801"/>
                        <a:pt x="20" y="25662"/>
                      </a:cubicBezTo>
                      <a:lnTo>
                        <a:pt x="20" y="15244"/>
                      </a:lnTo>
                      <a:cubicBezTo>
                        <a:pt x="3034" y="14239"/>
                        <a:pt x="6271" y="12379"/>
                        <a:pt x="9805" y="9663"/>
                      </a:cubicBezTo>
                      <a:cubicBezTo>
                        <a:pt x="13340" y="6909"/>
                        <a:pt x="15758" y="3709"/>
                        <a:pt x="17061" y="63"/>
                      </a:cubicBezTo>
                      <a:lnTo>
                        <a:pt x="26400" y="63"/>
                      </a:lnTo>
                      <a:close/>
                    </a:path>
                  </a:pathLst>
                </a:custGeom>
                <a:solidFill>
                  <a:srgbClr val="000000"/>
                </a:solidFill>
                <a:ln w="9525" cap="flat">
                  <a:noFill/>
                  <a:prstDash val="solid"/>
                  <a:miter/>
                </a:ln>
              </p:spPr>
              <p:txBody>
                <a:bodyPr rtlCol="0" anchor="ctr"/>
                <a:lstStyle/>
                <a:p>
                  <a:endParaRPr lang="en-CA"/>
                </a:p>
              </p:txBody>
            </p:sp>
            <p:sp>
              <p:nvSpPr>
                <p:cNvPr id="488" name="Freeform: Shape 487">
                  <a:extLst>
                    <a:ext uri="{FF2B5EF4-FFF2-40B4-BE49-F238E27FC236}">
                      <a16:creationId xmlns:a16="http://schemas.microsoft.com/office/drawing/2014/main" id="{6DE6D0A6-23ED-4811-90F5-D20D70ADDC68}"/>
                    </a:ext>
                  </a:extLst>
                </p:cNvPr>
                <p:cNvSpPr/>
                <p:nvPr/>
              </p:nvSpPr>
              <p:spPr>
                <a:xfrm>
                  <a:off x="5043114" y="1760050"/>
                  <a:ext cx="11496" cy="11496"/>
                </a:xfrm>
                <a:custGeom>
                  <a:avLst/>
                  <a:gdLst>
                    <a:gd name="connsiteX0" fmla="*/ 25 w 11496"/>
                    <a:gd name="connsiteY0" fmla="*/ 11560 h 11496"/>
                    <a:gd name="connsiteX1" fmla="*/ 25 w 11496"/>
                    <a:gd name="connsiteY1" fmla="*/ 63 h 11496"/>
                    <a:gd name="connsiteX2" fmla="*/ 11522 w 11496"/>
                    <a:gd name="connsiteY2" fmla="*/ 63 h 11496"/>
                    <a:gd name="connsiteX3" fmla="*/ 11522 w 11496"/>
                    <a:gd name="connsiteY3" fmla="*/ 11560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60"/>
                      </a:moveTo>
                      <a:lnTo>
                        <a:pt x="25" y="63"/>
                      </a:lnTo>
                      <a:lnTo>
                        <a:pt x="11522" y="63"/>
                      </a:lnTo>
                      <a:lnTo>
                        <a:pt x="11522" y="11560"/>
                      </a:lnTo>
                      <a:close/>
                    </a:path>
                  </a:pathLst>
                </a:custGeom>
                <a:solidFill>
                  <a:srgbClr val="000000"/>
                </a:solidFill>
                <a:ln w="9525" cap="flat">
                  <a:noFill/>
                  <a:prstDash val="solid"/>
                  <a:miter/>
                </a:ln>
              </p:spPr>
              <p:txBody>
                <a:bodyPr rtlCol="0" anchor="ctr"/>
                <a:lstStyle/>
                <a:p>
                  <a:endParaRPr lang="en-CA"/>
                </a:p>
              </p:txBody>
            </p:sp>
            <p:sp>
              <p:nvSpPr>
                <p:cNvPr id="489" name="Freeform: Shape 488">
                  <a:extLst>
                    <a:ext uri="{FF2B5EF4-FFF2-40B4-BE49-F238E27FC236}">
                      <a16:creationId xmlns:a16="http://schemas.microsoft.com/office/drawing/2014/main" id="{0EAEC00C-451C-4E73-B21A-7DB8E393459B}"/>
                    </a:ext>
                  </a:extLst>
                </p:cNvPr>
                <p:cNvSpPr/>
                <p:nvPr/>
              </p:nvSpPr>
              <p:spPr>
                <a:xfrm>
                  <a:off x="5061937" y="1711309"/>
                  <a:ext cx="43122" cy="60238"/>
                </a:xfrm>
                <a:custGeom>
                  <a:avLst/>
                  <a:gdLst>
                    <a:gd name="connsiteX0" fmla="*/ 24584 w 43122"/>
                    <a:gd name="connsiteY0" fmla="*/ 60301 h 60238"/>
                    <a:gd name="connsiteX1" fmla="*/ 24584 w 43122"/>
                    <a:gd name="connsiteY1" fmla="*/ 48246 h 60238"/>
                    <a:gd name="connsiteX2" fmla="*/ 27 w 43122"/>
                    <a:gd name="connsiteY2" fmla="*/ 48246 h 60238"/>
                    <a:gd name="connsiteX3" fmla="*/ 27 w 43122"/>
                    <a:gd name="connsiteY3" fmla="*/ 38163 h 60238"/>
                    <a:gd name="connsiteX4" fmla="*/ 26035 w 43122"/>
                    <a:gd name="connsiteY4" fmla="*/ 63 h 60238"/>
                    <a:gd name="connsiteX5" fmla="*/ 35709 w 43122"/>
                    <a:gd name="connsiteY5" fmla="*/ 63 h 60238"/>
                    <a:gd name="connsiteX6" fmla="*/ 35709 w 43122"/>
                    <a:gd name="connsiteY6" fmla="*/ 38126 h 60238"/>
                    <a:gd name="connsiteX7" fmla="*/ 43150 w 43122"/>
                    <a:gd name="connsiteY7" fmla="*/ 38126 h 60238"/>
                    <a:gd name="connsiteX8" fmla="*/ 43150 w 43122"/>
                    <a:gd name="connsiteY8" fmla="*/ 48246 h 60238"/>
                    <a:gd name="connsiteX9" fmla="*/ 35709 w 43122"/>
                    <a:gd name="connsiteY9" fmla="*/ 48246 h 60238"/>
                    <a:gd name="connsiteX10" fmla="*/ 35709 w 43122"/>
                    <a:gd name="connsiteY10" fmla="*/ 60301 h 60238"/>
                    <a:gd name="connsiteX11" fmla="*/ 24584 w 43122"/>
                    <a:gd name="connsiteY11" fmla="*/ 60301 h 60238"/>
                    <a:gd name="connsiteX12" fmla="*/ 24584 w 43122"/>
                    <a:gd name="connsiteY12" fmla="*/ 38126 h 60238"/>
                    <a:gd name="connsiteX13" fmla="*/ 24584 w 43122"/>
                    <a:gd name="connsiteY13" fmla="*/ 17625 h 60238"/>
                    <a:gd name="connsiteX14" fmla="*/ 10780 w 43122"/>
                    <a:gd name="connsiteY14" fmla="*/ 3812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301"/>
                      </a:moveTo>
                      <a:lnTo>
                        <a:pt x="24584" y="48246"/>
                      </a:lnTo>
                      <a:lnTo>
                        <a:pt x="27" y="48246"/>
                      </a:lnTo>
                      <a:lnTo>
                        <a:pt x="27" y="38163"/>
                      </a:lnTo>
                      <a:lnTo>
                        <a:pt x="26035" y="63"/>
                      </a:lnTo>
                      <a:lnTo>
                        <a:pt x="35709" y="63"/>
                      </a:lnTo>
                      <a:lnTo>
                        <a:pt x="35709" y="38126"/>
                      </a:lnTo>
                      <a:lnTo>
                        <a:pt x="43150" y="38126"/>
                      </a:lnTo>
                      <a:lnTo>
                        <a:pt x="43150" y="48246"/>
                      </a:lnTo>
                      <a:lnTo>
                        <a:pt x="35709" y="48246"/>
                      </a:lnTo>
                      <a:lnTo>
                        <a:pt x="35709" y="60301"/>
                      </a:lnTo>
                      <a:lnTo>
                        <a:pt x="24584" y="60301"/>
                      </a:lnTo>
                      <a:moveTo>
                        <a:pt x="24584" y="38126"/>
                      </a:moveTo>
                      <a:lnTo>
                        <a:pt x="24584" y="17625"/>
                      </a:lnTo>
                      <a:lnTo>
                        <a:pt x="10780" y="38126"/>
                      </a:lnTo>
                      <a:close/>
                    </a:path>
                  </a:pathLst>
                </a:custGeom>
                <a:solidFill>
                  <a:srgbClr val="000000"/>
                </a:solidFill>
                <a:ln w="9525" cap="flat">
                  <a:noFill/>
                  <a:prstDash val="solid"/>
                  <a:miter/>
                </a:ln>
              </p:spPr>
              <p:txBody>
                <a:bodyPr rtlCol="0" anchor="ctr"/>
                <a:lstStyle/>
                <a:p>
                  <a:endParaRPr lang="en-CA"/>
                </a:p>
              </p:txBody>
            </p:sp>
          </p:grpSp>
          <p:grpSp>
            <p:nvGrpSpPr>
              <p:cNvPr id="490" name="Graphic 314">
                <a:extLst>
                  <a:ext uri="{FF2B5EF4-FFF2-40B4-BE49-F238E27FC236}">
                    <a16:creationId xmlns:a16="http://schemas.microsoft.com/office/drawing/2014/main" id="{659F9C14-C3D4-4C34-B4E5-6E30E4991BF2}"/>
                  </a:ext>
                </a:extLst>
              </p:cNvPr>
              <p:cNvGrpSpPr/>
              <p:nvPr/>
            </p:nvGrpSpPr>
            <p:grpSpPr>
              <a:xfrm>
                <a:off x="4997093" y="1393820"/>
                <a:ext cx="106924" cy="61279"/>
                <a:chOff x="4997093" y="1393820"/>
                <a:chExt cx="106924" cy="61279"/>
              </a:xfrm>
            </p:grpSpPr>
            <p:sp>
              <p:nvSpPr>
                <p:cNvPr id="491" name="Freeform: Shape 490">
                  <a:extLst>
                    <a:ext uri="{FF2B5EF4-FFF2-40B4-BE49-F238E27FC236}">
                      <a16:creationId xmlns:a16="http://schemas.microsoft.com/office/drawing/2014/main" id="{0EF94BEE-C424-4743-9103-68FC4EC5B618}"/>
                    </a:ext>
                  </a:extLst>
                </p:cNvPr>
                <p:cNvSpPr/>
                <p:nvPr/>
              </p:nvSpPr>
              <p:spPr>
                <a:xfrm>
                  <a:off x="4997093" y="1393820"/>
                  <a:ext cx="26379" cy="60238"/>
                </a:xfrm>
                <a:custGeom>
                  <a:avLst/>
                  <a:gdLst>
                    <a:gd name="connsiteX0" fmla="*/ 26400 w 26379"/>
                    <a:gd name="connsiteY0" fmla="*/ 60268 h 60238"/>
                    <a:gd name="connsiteX1" fmla="*/ 14903 w 26379"/>
                    <a:gd name="connsiteY1" fmla="*/ 60268 h 60238"/>
                    <a:gd name="connsiteX2" fmla="*/ 14903 w 26379"/>
                    <a:gd name="connsiteY2" fmla="*/ 16922 h 60238"/>
                    <a:gd name="connsiteX3" fmla="*/ 20 w 26379"/>
                    <a:gd name="connsiteY3" fmla="*/ 25628 h 60238"/>
                    <a:gd name="connsiteX4" fmla="*/ 20 w 26379"/>
                    <a:gd name="connsiteY4" fmla="*/ 15210 h 60238"/>
                    <a:gd name="connsiteX5" fmla="*/ 9805 w 26379"/>
                    <a:gd name="connsiteY5" fmla="*/ 9629 h 60238"/>
                    <a:gd name="connsiteX6" fmla="*/ 17061 w 26379"/>
                    <a:gd name="connsiteY6" fmla="*/ 30 h 60238"/>
                    <a:gd name="connsiteX7" fmla="*/ 26400 w 26379"/>
                    <a:gd name="connsiteY7" fmla="*/ 3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268"/>
                      </a:moveTo>
                      <a:lnTo>
                        <a:pt x="14903" y="60268"/>
                      </a:lnTo>
                      <a:lnTo>
                        <a:pt x="14903" y="16922"/>
                      </a:lnTo>
                      <a:cubicBezTo>
                        <a:pt x="10698" y="20866"/>
                        <a:pt x="5713" y="23768"/>
                        <a:pt x="20" y="25628"/>
                      </a:cubicBezTo>
                      <a:lnTo>
                        <a:pt x="20" y="15210"/>
                      </a:lnTo>
                      <a:cubicBezTo>
                        <a:pt x="3034" y="14206"/>
                        <a:pt x="6271" y="12345"/>
                        <a:pt x="9805" y="9629"/>
                      </a:cubicBezTo>
                      <a:cubicBezTo>
                        <a:pt x="13340" y="6876"/>
                        <a:pt x="15758" y="3676"/>
                        <a:pt x="17061" y="30"/>
                      </a:cubicBezTo>
                      <a:lnTo>
                        <a:pt x="26400" y="30"/>
                      </a:lnTo>
                      <a:close/>
                    </a:path>
                  </a:pathLst>
                </a:custGeom>
                <a:solidFill>
                  <a:srgbClr val="000000"/>
                </a:solidFill>
                <a:ln w="9525" cap="flat">
                  <a:noFill/>
                  <a:prstDash val="solid"/>
                  <a:miter/>
                </a:ln>
              </p:spPr>
              <p:txBody>
                <a:bodyPr rtlCol="0" anchor="ctr"/>
                <a:lstStyle/>
                <a:p>
                  <a:endParaRPr lang="en-CA"/>
                </a:p>
              </p:txBody>
            </p:sp>
            <p:sp>
              <p:nvSpPr>
                <p:cNvPr id="492" name="Freeform: Shape 491">
                  <a:extLst>
                    <a:ext uri="{FF2B5EF4-FFF2-40B4-BE49-F238E27FC236}">
                      <a16:creationId xmlns:a16="http://schemas.microsoft.com/office/drawing/2014/main" id="{17E74D08-4BB1-46A1-A947-742496030B32}"/>
                    </a:ext>
                  </a:extLst>
                </p:cNvPr>
                <p:cNvSpPr/>
                <p:nvPr/>
              </p:nvSpPr>
              <p:spPr>
                <a:xfrm>
                  <a:off x="5043114" y="1442562"/>
                  <a:ext cx="11496" cy="11496"/>
                </a:xfrm>
                <a:custGeom>
                  <a:avLst/>
                  <a:gdLst>
                    <a:gd name="connsiteX0" fmla="*/ 25 w 11496"/>
                    <a:gd name="connsiteY0" fmla="*/ 11527 h 11496"/>
                    <a:gd name="connsiteX1" fmla="*/ 25 w 11496"/>
                    <a:gd name="connsiteY1" fmla="*/ 30 h 11496"/>
                    <a:gd name="connsiteX2" fmla="*/ 11522 w 11496"/>
                    <a:gd name="connsiteY2" fmla="*/ 30 h 11496"/>
                    <a:gd name="connsiteX3" fmla="*/ 11522 w 11496"/>
                    <a:gd name="connsiteY3" fmla="*/ 11527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27"/>
                      </a:moveTo>
                      <a:lnTo>
                        <a:pt x="25" y="30"/>
                      </a:lnTo>
                      <a:lnTo>
                        <a:pt x="11522" y="30"/>
                      </a:lnTo>
                      <a:lnTo>
                        <a:pt x="11522" y="11527"/>
                      </a:lnTo>
                      <a:close/>
                    </a:path>
                  </a:pathLst>
                </a:custGeom>
                <a:solidFill>
                  <a:srgbClr val="000000"/>
                </a:solidFill>
                <a:ln w="9525" cap="flat">
                  <a:noFill/>
                  <a:prstDash val="solid"/>
                  <a:miter/>
                </a:ln>
              </p:spPr>
              <p:txBody>
                <a:bodyPr rtlCol="0" anchor="ctr"/>
                <a:lstStyle/>
                <a:p>
                  <a:endParaRPr lang="en-CA"/>
                </a:p>
              </p:txBody>
            </p:sp>
            <p:sp>
              <p:nvSpPr>
                <p:cNvPr id="493" name="Freeform: Shape 492">
                  <a:extLst>
                    <a:ext uri="{FF2B5EF4-FFF2-40B4-BE49-F238E27FC236}">
                      <a16:creationId xmlns:a16="http://schemas.microsoft.com/office/drawing/2014/main" id="{144D71F2-2CC3-450F-951A-5C72B17DF1DD}"/>
                    </a:ext>
                  </a:extLst>
                </p:cNvPr>
                <p:cNvSpPr/>
                <p:nvPr/>
              </p:nvSpPr>
              <p:spPr>
                <a:xfrm>
                  <a:off x="5063946" y="1393820"/>
                  <a:ext cx="40071" cy="61279"/>
                </a:xfrm>
                <a:custGeom>
                  <a:avLst/>
                  <a:gdLst>
                    <a:gd name="connsiteX0" fmla="*/ 38983 w 40071"/>
                    <a:gd name="connsiteY0" fmla="*/ 14950 h 61279"/>
                    <a:gd name="connsiteX1" fmla="*/ 27858 w 40071"/>
                    <a:gd name="connsiteY1" fmla="*/ 16178 h 61279"/>
                    <a:gd name="connsiteX2" fmla="*/ 25737 w 40071"/>
                    <a:gd name="connsiteY2" fmla="*/ 11118 h 61279"/>
                    <a:gd name="connsiteX3" fmla="*/ 21272 w 40071"/>
                    <a:gd name="connsiteY3" fmla="*/ 9481 h 61279"/>
                    <a:gd name="connsiteX4" fmla="*/ 15096 w 40071"/>
                    <a:gd name="connsiteY4" fmla="*/ 12755 h 61279"/>
                    <a:gd name="connsiteX5" fmla="*/ 11933 w 40071"/>
                    <a:gd name="connsiteY5" fmla="*/ 26373 h 61279"/>
                    <a:gd name="connsiteX6" fmla="*/ 22612 w 40071"/>
                    <a:gd name="connsiteY6" fmla="*/ 21312 h 61279"/>
                    <a:gd name="connsiteX7" fmla="*/ 34965 w 40071"/>
                    <a:gd name="connsiteY7" fmla="*/ 26782 h 61279"/>
                    <a:gd name="connsiteX8" fmla="*/ 40099 w 40071"/>
                    <a:gd name="connsiteY8" fmla="*/ 40958 h 61279"/>
                    <a:gd name="connsiteX9" fmla="*/ 34667 w 40071"/>
                    <a:gd name="connsiteY9" fmla="*/ 55729 h 61279"/>
                    <a:gd name="connsiteX10" fmla="*/ 20789 w 40071"/>
                    <a:gd name="connsiteY10" fmla="*/ 61310 h 61279"/>
                    <a:gd name="connsiteX11" fmla="*/ 5869 w 40071"/>
                    <a:gd name="connsiteY11" fmla="*/ 54241 h 61279"/>
                    <a:gd name="connsiteX12" fmla="*/ 27 w 40071"/>
                    <a:gd name="connsiteY12" fmla="*/ 31098 h 61279"/>
                    <a:gd name="connsiteX13" fmla="*/ 6129 w 40071"/>
                    <a:gd name="connsiteY13" fmla="*/ 7323 h 61279"/>
                    <a:gd name="connsiteX14" fmla="*/ 21942 w 40071"/>
                    <a:gd name="connsiteY14" fmla="*/ 30 h 61279"/>
                    <a:gd name="connsiteX15" fmla="*/ 33253 w 40071"/>
                    <a:gd name="connsiteY15" fmla="*/ 3862 h 61279"/>
                    <a:gd name="connsiteX16" fmla="*/ 38983 w 40071"/>
                    <a:gd name="connsiteY16" fmla="*/ 14950 h 61279"/>
                    <a:gd name="connsiteX17" fmla="*/ 12901 w 40071"/>
                    <a:gd name="connsiteY17" fmla="*/ 40065 h 61279"/>
                    <a:gd name="connsiteX18" fmla="*/ 15505 w 40071"/>
                    <a:gd name="connsiteY18" fmla="*/ 48697 h 61279"/>
                    <a:gd name="connsiteX19" fmla="*/ 21384 w 40071"/>
                    <a:gd name="connsiteY19" fmla="*/ 51748 h 61279"/>
                    <a:gd name="connsiteX20" fmla="*/ 26705 w 40071"/>
                    <a:gd name="connsiteY20" fmla="*/ 49255 h 61279"/>
                    <a:gd name="connsiteX21" fmla="*/ 28825 w 40071"/>
                    <a:gd name="connsiteY21" fmla="*/ 41069 h 61279"/>
                    <a:gd name="connsiteX22" fmla="*/ 26556 w 40071"/>
                    <a:gd name="connsiteY22" fmla="*/ 32512 h 61279"/>
                    <a:gd name="connsiteX23" fmla="*/ 20789 w 40071"/>
                    <a:gd name="connsiteY23" fmla="*/ 29758 h 61279"/>
                    <a:gd name="connsiteX24" fmla="*/ 15208 w 40071"/>
                    <a:gd name="connsiteY24" fmla="*/ 32363 h 61279"/>
                    <a:gd name="connsiteX25" fmla="*/ 12901 w 40071"/>
                    <a:gd name="connsiteY25" fmla="*/ 4006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4950"/>
                      </a:moveTo>
                      <a:lnTo>
                        <a:pt x="27858" y="16178"/>
                      </a:lnTo>
                      <a:cubicBezTo>
                        <a:pt x="27560" y="13908"/>
                        <a:pt x="26854" y="12197"/>
                        <a:pt x="25737" y="11118"/>
                      </a:cubicBezTo>
                      <a:cubicBezTo>
                        <a:pt x="24584" y="10039"/>
                        <a:pt x="23096" y="9481"/>
                        <a:pt x="21272" y="9481"/>
                      </a:cubicBezTo>
                      <a:cubicBezTo>
                        <a:pt x="18817" y="9481"/>
                        <a:pt x="16770" y="10559"/>
                        <a:pt x="15096" y="12755"/>
                      </a:cubicBezTo>
                      <a:cubicBezTo>
                        <a:pt x="13422" y="14950"/>
                        <a:pt x="12380" y="19489"/>
                        <a:pt x="11933" y="26373"/>
                      </a:cubicBezTo>
                      <a:cubicBezTo>
                        <a:pt x="14798" y="22987"/>
                        <a:pt x="18333" y="21312"/>
                        <a:pt x="22612" y="21312"/>
                      </a:cubicBezTo>
                      <a:cubicBezTo>
                        <a:pt x="27412" y="21312"/>
                        <a:pt x="31542" y="23135"/>
                        <a:pt x="34965" y="26782"/>
                      </a:cubicBezTo>
                      <a:cubicBezTo>
                        <a:pt x="38388" y="30428"/>
                        <a:pt x="40099" y="35153"/>
                        <a:pt x="40099" y="40958"/>
                      </a:cubicBezTo>
                      <a:cubicBezTo>
                        <a:pt x="40099" y="47097"/>
                        <a:pt x="38276" y="52008"/>
                        <a:pt x="34667" y="55729"/>
                      </a:cubicBezTo>
                      <a:cubicBezTo>
                        <a:pt x="31095" y="59450"/>
                        <a:pt x="26444" y="61310"/>
                        <a:pt x="20789" y="61310"/>
                      </a:cubicBezTo>
                      <a:cubicBezTo>
                        <a:pt x="14761" y="61310"/>
                        <a:pt x="9775" y="58929"/>
                        <a:pt x="5869" y="54241"/>
                      </a:cubicBezTo>
                      <a:cubicBezTo>
                        <a:pt x="1962" y="49515"/>
                        <a:pt x="27" y="41813"/>
                        <a:pt x="27" y="31098"/>
                      </a:cubicBezTo>
                      <a:cubicBezTo>
                        <a:pt x="27" y="20084"/>
                        <a:pt x="2036" y="12159"/>
                        <a:pt x="6129" y="7323"/>
                      </a:cubicBezTo>
                      <a:cubicBezTo>
                        <a:pt x="10185" y="2448"/>
                        <a:pt x="15468" y="30"/>
                        <a:pt x="21942" y="30"/>
                      </a:cubicBezTo>
                      <a:cubicBezTo>
                        <a:pt x="26519" y="30"/>
                        <a:pt x="30277" y="1295"/>
                        <a:pt x="33253" y="3862"/>
                      </a:cubicBezTo>
                      <a:cubicBezTo>
                        <a:pt x="36267" y="6392"/>
                        <a:pt x="38164" y="10113"/>
                        <a:pt x="38983" y="14950"/>
                      </a:cubicBezTo>
                      <a:moveTo>
                        <a:pt x="12901" y="40065"/>
                      </a:moveTo>
                      <a:cubicBezTo>
                        <a:pt x="12901" y="43785"/>
                        <a:pt x="13757" y="46688"/>
                        <a:pt x="15505" y="48697"/>
                      </a:cubicBezTo>
                      <a:cubicBezTo>
                        <a:pt x="17217" y="50743"/>
                        <a:pt x="19152" y="51748"/>
                        <a:pt x="21384" y="51748"/>
                      </a:cubicBezTo>
                      <a:cubicBezTo>
                        <a:pt x="23505" y="51748"/>
                        <a:pt x="25291" y="50929"/>
                        <a:pt x="26705" y="49255"/>
                      </a:cubicBezTo>
                      <a:cubicBezTo>
                        <a:pt x="28119" y="47581"/>
                        <a:pt x="28825" y="44864"/>
                        <a:pt x="28825" y="41069"/>
                      </a:cubicBezTo>
                      <a:cubicBezTo>
                        <a:pt x="28825" y="37163"/>
                        <a:pt x="28081" y="34298"/>
                        <a:pt x="26556" y="32512"/>
                      </a:cubicBezTo>
                      <a:cubicBezTo>
                        <a:pt x="24993" y="30688"/>
                        <a:pt x="23096" y="29758"/>
                        <a:pt x="20789" y="29758"/>
                      </a:cubicBezTo>
                      <a:cubicBezTo>
                        <a:pt x="18594" y="29758"/>
                        <a:pt x="16733" y="30651"/>
                        <a:pt x="15208" y="32363"/>
                      </a:cubicBezTo>
                      <a:cubicBezTo>
                        <a:pt x="13682" y="34112"/>
                        <a:pt x="12901" y="36679"/>
                        <a:pt x="12901" y="40065"/>
                      </a:cubicBezTo>
                      <a:close/>
                    </a:path>
                  </a:pathLst>
                </a:custGeom>
                <a:solidFill>
                  <a:srgbClr val="000000"/>
                </a:solidFill>
                <a:ln w="9525" cap="flat">
                  <a:noFill/>
                  <a:prstDash val="solid"/>
                  <a:miter/>
                </a:ln>
              </p:spPr>
              <p:txBody>
                <a:bodyPr rtlCol="0" anchor="ctr"/>
                <a:lstStyle/>
                <a:p>
                  <a:endParaRPr lang="en-CA"/>
                </a:p>
              </p:txBody>
            </p:sp>
          </p:grpSp>
          <p:sp>
            <p:nvSpPr>
              <p:cNvPr id="494" name="Freeform: Shape 493">
                <a:extLst>
                  <a:ext uri="{FF2B5EF4-FFF2-40B4-BE49-F238E27FC236}">
                    <a16:creationId xmlns:a16="http://schemas.microsoft.com/office/drawing/2014/main" id="{59998683-A4C9-48CD-937C-F7AC00ED003B}"/>
                  </a:ext>
                </a:extLst>
              </p:cNvPr>
              <p:cNvSpPr/>
              <p:nvPr/>
            </p:nvSpPr>
            <p:spPr>
              <a:xfrm>
                <a:off x="5127876" y="332419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495" name="Freeform: Shape 494">
                <a:extLst>
                  <a:ext uri="{FF2B5EF4-FFF2-40B4-BE49-F238E27FC236}">
                    <a16:creationId xmlns:a16="http://schemas.microsoft.com/office/drawing/2014/main" id="{8DF1D551-7B3B-4444-AA9B-71F6412932B1}"/>
                  </a:ext>
                </a:extLst>
              </p:cNvPr>
              <p:cNvSpPr/>
              <p:nvPr/>
            </p:nvSpPr>
            <p:spPr>
              <a:xfrm>
                <a:off x="5127876" y="3006704"/>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496" name="Freeform: Shape 495">
                <a:extLst>
                  <a:ext uri="{FF2B5EF4-FFF2-40B4-BE49-F238E27FC236}">
                    <a16:creationId xmlns:a16="http://schemas.microsoft.com/office/drawing/2014/main" id="{C5AA6BCD-6352-4FFB-A2E1-E2DF71C98073}"/>
                  </a:ext>
                </a:extLst>
              </p:cNvPr>
              <p:cNvSpPr/>
              <p:nvPr/>
            </p:nvSpPr>
            <p:spPr>
              <a:xfrm>
                <a:off x="5127876" y="2689217"/>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497" name="Freeform: Shape 496">
                <a:extLst>
                  <a:ext uri="{FF2B5EF4-FFF2-40B4-BE49-F238E27FC236}">
                    <a16:creationId xmlns:a16="http://schemas.microsoft.com/office/drawing/2014/main" id="{6C97E85D-5BCC-417B-A504-16228FEABD69}"/>
                  </a:ext>
                </a:extLst>
              </p:cNvPr>
              <p:cNvSpPr/>
              <p:nvPr/>
            </p:nvSpPr>
            <p:spPr>
              <a:xfrm>
                <a:off x="5127876" y="2371729"/>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498" name="Freeform: Shape 497">
                <a:extLst>
                  <a:ext uri="{FF2B5EF4-FFF2-40B4-BE49-F238E27FC236}">
                    <a16:creationId xmlns:a16="http://schemas.microsoft.com/office/drawing/2014/main" id="{7FAE41C4-521E-4EBE-A6BD-E19B693D3E36}"/>
                  </a:ext>
                </a:extLst>
              </p:cNvPr>
              <p:cNvSpPr/>
              <p:nvPr/>
            </p:nvSpPr>
            <p:spPr>
              <a:xfrm>
                <a:off x="5127876" y="2054245"/>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499" name="Freeform: Shape 498">
                <a:extLst>
                  <a:ext uri="{FF2B5EF4-FFF2-40B4-BE49-F238E27FC236}">
                    <a16:creationId xmlns:a16="http://schemas.microsoft.com/office/drawing/2014/main" id="{9C1B805D-DB56-4200-BBE1-D2D5D72B43FF}"/>
                  </a:ext>
                </a:extLst>
              </p:cNvPr>
              <p:cNvSpPr/>
              <p:nvPr/>
            </p:nvSpPr>
            <p:spPr>
              <a:xfrm>
                <a:off x="5127876" y="1736795"/>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500" name="Freeform: Shape 499">
                <a:extLst>
                  <a:ext uri="{FF2B5EF4-FFF2-40B4-BE49-F238E27FC236}">
                    <a16:creationId xmlns:a16="http://schemas.microsoft.com/office/drawing/2014/main" id="{633933B0-BE24-47F6-97F6-E2A65F556B7E}"/>
                  </a:ext>
                </a:extLst>
              </p:cNvPr>
              <p:cNvSpPr/>
              <p:nvPr/>
            </p:nvSpPr>
            <p:spPr>
              <a:xfrm>
                <a:off x="5127876" y="1419307"/>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501" name="Freeform: Shape 500">
                <a:extLst>
                  <a:ext uri="{FF2B5EF4-FFF2-40B4-BE49-F238E27FC236}">
                    <a16:creationId xmlns:a16="http://schemas.microsoft.com/office/drawing/2014/main" id="{D4DCAEF7-6BE1-49F1-A5E3-E9F213E81A47}"/>
                  </a:ext>
                </a:extLst>
              </p:cNvPr>
              <p:cNvSpPr/>
              <p:nvPr/>
            </p:nvSpPr>
            <p:spPr>
              <a:xfrm>
                <a:off x="5291847"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2" name="Freeform: Shape 501">
                <a:extLst>
                  <a:ext uri="{FF2B5EF4-FFF2-40B4-BE49-F238E27FC236}">
                    <a16:creationId xmlns:a16="http://schemas.microsoft.com/office/drawing/2014/main" id="{CDB94913-28F9-4C88-A7B5-6AA5B6A479EA}"/>
                  </a:ext>
                </a:extLst>
              </p:cNvPr>
              <p:cNvSpPr/>
              <p:nvPr/>
            </p:nvSpPr>
            <p:spPr>
              <a:xfrm>
                <a:off x="5521638"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3" name="Freeform: Shape 502">
                <a:extLst>
                  <a:ext uri="{FF2B5EF4-FFF2-40B4-BE49-F238E27FC236}">
                    <a16:creationId xmlns:a16="http://schemas.microsoft.com/office/drawing/2014/main" id="{899BBE7E-45B9-4EB9-9BBC-624FBD423677}"/>
                  </a:ext>
                </a:extLst>
              </p:cNvPr>
              <p:cNvSpPr/>
              <p:nvPr/>
            </p:nvSpPr>
            <p:spPr>
              <a:xfrm>
                <a:off x="5751428"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4" name="Freeform: Shape 503">
                <a:extLst>
                  <a:ext uri="{FF2B5EF4-FFF2-40B4-BE49-F238E27FC236}">
                    <a16:creationId xmlns:a16="http://schemas.microsoft.com/office/drawing/2014/main" id="{6B9BE208-3A25-45DD-8EB3-2B31CA8127A6}"/>
                  </a:ext>
                </a:extLst>
              </p:cNvPr>
              <p:cNvSpPr/>
              <p:nvPr/>
            </p:nvSpPr>
            <p:spPr>
              <a:xfrm>
                <a:off x="5981219"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5" name="Freeform: Shape 504">
                <a:extLst>
                  <a:ext uri="{FF2B5EF4-FFF2-40B4-BE49-F238E27FC236}">
                    <a16:creationId xmlns:a16="http://schemas.microsoft.com/office/drawing/2014/main" id="{42526B4B-E15B-4FB6-9F18-8E59455D8F33}"/>
                  </a:ext>
                </a:extLst>
              </p:cNvPr>
              <p:cNvSpPr/>
              <p:nvPr/>
            </p:nvSpPr>
            <p:spPr>
              <a:xfrm>
                <a:off x="6210971"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6" name="Freeform: Shape 505">
                <a:extLst>
                  <a:ext uri="{FF2B5EF4-FFF2-40B4-BE49-F238E27FC236}">
                    <a16:creationId xmlns:a16="http://schemas.microsoft.com/office/drawing/2014/main" id="{4A9394CC-BA40-4AC7-9FEE-26D9516F7EFB}"/>
                  </a:ext>
                </a:extLst>
              </p:cNvPr>
              <p:cNvSpPr/>
              <p:nvPr/>
            </p:nvSpPr>
            <p:spPr>
              <a:xfrm>
                <a:off x="6440762"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7" name="Freeform: Shape 506">
                <a:extLst>
                  <a:ext uri="{FF2B5EF4-FFF2-40B4-BE49-F238E27FC236}">
                    <a16:creationId xmlns:a16="http://schemas.microsoft.com/office/drawing/2014/main" id="{427063D1-E24D-4B1F-8738-F52531421365}"/>
                  </a:ext>
                </a:extLst>
              </p:cNvPr>
              <p:cNvSpPr/>
              <p:nvPr/>
            </p:nvSpPr>
            <p:spPr>
              <a:xfrm>
                <a:off x="6670553"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8" name="Freeform: Shape 507">
                <a:extLst>
                  <a:ext uri="{FF2B5EF4-FFF2-40B4-BE49-F238E27FC236}">
                    <a16:creationId xmlns:a16="http://schemas.microsoft.com/office/drawing/2014/main" id="{1A417BF8-E3D3-4ADB-A03D-73A002C13DD0}"/>
                  </a:ext>
                </a:extLst>
              </p:cNvPr>
              <p:cNvSpPr/>
              <p:nvPr/>
            </p:nvSpPr>
            <p:spPr>
              <a:xfrm>
                <a:off x="6900343"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09" name="Freeform: Shape 508">
                <a:extLst>
                  <a:ext uri="{FF2B5EF4-FFF2-40B4-BE49-F238E27FC236}">
                    <a16:creationId xmlns:a16="http://schemas.microsoft.com/office/drawing/2014/main" id="{676635F6-4C6D-4069-B839-C15813E18983}"/>
                  </a:ext>
                </a:extLst>
              </p:cNvPr>
              <p:cNvSpPr/>
              <p:nvPr/>
            </p:nvSpPr>
            <p:spPr>
              <a:xfrm>
                <a:off x="7130134"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10" name="Freeform: Shape 509">
                <a:extLst>
                  <a:ext uri="{FF2B5EF4-FFF2-40B4-BE49-F238E27FC236}">
                    <a16:creationId xmlns:a16="http://schemas.microsoft.com/office/drawing/2014/main" id="{9769427E-3B3E-4F09-9777-05B9C0F39500}"/>
                  </a:ext>
                </a:extLst>
              </p:cNvPr>
              <p:cNvSpPr/>
              <p:nvPr/>
            </p:nvSpPr>
            <p:spPr>
              <a:xfrm>
                <a:off x="7359925"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11" name="Freeform: Shape 510">
                <a:extLst>
                  <a:ext uri="{FF2B5EF4-FFF2-40B4-BE49-F238E27FC236}">
                    <a16:creationId xmlns:a16="http://schemas.microsoft.com/office/drawing/2014/main" id="{4EA04DF0-4CD7-47DF-9DE1-8A73A1B91A11}"/>
                  </a:ext>
                </a:extLst>
              </p:cNvPr>
              <p:cNvSpPr/>
              <p:nvPr/>
            </p:nvSpPr>
            <p:spPr>
              <a:xfrm>
                <a:off x="7589715"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12" name="Freeform: Shape 511">
                <a:extLst>
                  <a:ext uri="{FF2B5EF4-FFF2-40B4-BE49-F238E27FC236}">
                    <a16:creationId xmlns:a16="http://schemas.microsoft.com/office/drawing/2014/main" id="{405EB455-0314-4135-B20D-7A64EAA0EEAC}"/>
                  </a:ext>
                </a:extLst>
              </p:cNvPr>
              <p:cNvSpPr/>
              <p:nvPr/>
            </p:nvSpPr>
            <p:spPr>
              <a:xfrm>
                <a:off x="7819506"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13" name="Freeform: Shape 512">
                <a:extLst>
                  <a:ext uri="{FF2B5EF4-FFF2-40B4-BE49-F238E27FC236}">
                    <a16:creationId xmlns:a16="http://schemas.microsoft.com/office/drawing/2014/main" id="{DF579B65-10B1-4DB6-A8AA-6AA9028156A6}"/>
                  </a:ext>
                </a:extLst>
              </p:cNvPr>
              <p:cNvSpPr/>
              <p:nvPr/>
            </p:nvSpPr>
            <p:spPr>
              <a:xfrm>
                <a:off x="8049258"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14" name="Freeform: Shape 513">
                <a:extLst>
                  <a:ext uri="{FF2B5EF4-FFF2-40B4-BE49-F238E27FC236}">
                    <a16:creationId xmlns:a16="http://schemas.microsoft.com/office/drawing/2014/main" id="{BF4A355F-AF0C-4721-8D1A-E81327E3ABEF}"/>
                  </a:ext>
                </a:extLst>
              </p:cNvPr>
              <p:cNvSpPr/>
              <p:nvPr/>
            </p:nvSpPr>
            <p:spPr>
              <a:xfrm>
                <a:off x="8279049" y="3881375"/>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515" name="Freeform: Shape 514">
                <a:extLst>
                  <a:ext uri="{FF2B5EF4-FFF2-40B4-BE49-F238E27FC236}">
                    <a16:creationId xmlns:a16="http://schemas.microsoft.com/office/drawing/2014/main" id="{D92100E9-E753-4DD6-B207-5FF76088F5A3}"/>
                  </a:ext>
                </a:extLst>
              </p:cNvPr>
              <p:cNvSpPr/>
              <p:nvPr/>
            </p:nvSpPr>
            <p:spPr>
              <a:xfrm>
                <a:off x="5270118" y="3937628"/>
                <a:ext cx="43122" cy="60238"/>
              </a:xfrm>
              <a:custGeom>
                <a:avLst/>
                <a:gdLst>
                  <a:gd name="connsiteX0" fmla="*/ 24606 w 43122"/>
                  <a:gd name="connsiteY0" fmla="*/ 60535 h 60238"/>
                  <a:gd name="connsiteX1" fmla="*/ 24606 w 43122"/>
                  <a:gd name="connsiteY1" fmla="*/ 48480 h 60238"/>
                  <a:gd name="connsiteX2" fmla="*/ 49 w 43122"/>
                  <a:gd name="connsiteY2" fmla="*/ 48480 h 60238"/>
                  <a:gd name="connsiteX3" fmla="*/ 49 w 43122"/>
                  <a:gd name="connsiteY3" fmla="*/ 38397 h 60238"/>
                  <a:gd name="connsiteX4" fmla="*/ 26057 w 43122"/>
                  <a:gd name="connsiteY4" fmla="*/ 297 h 60238"/>
                  <a:gd name="connsiteX5" fmla="*/ 35731 w 43122"/>
                  <a:gd name="connsiteY5" fmla="*/ 297 h 60238"/>
                  <a:gd name="connsiteX6" fmla="*/ 35731 w 43122"/>
                  <a:gd name="connsiteY6" fmla="*/ 38360 h 60238"/>
                  <a:gd name="connsiteX7" fmla="*/ 43172 w 43122"/>
                  <a:gd name="connsiteY7" fmla="*/ 38360 h 60238"/>
                  <a:gd name="connsiteX8" fmla="*/ 43172 w 43122"/>
                  <a:gd name="connsiteY8" fmla="*/ 48480 h 60238"/>
                  <a:gd name="connsiteX9" fmla="*/ 35731 w 43122"/>
                  <a:gd name="connsiteY9" fmla="*/ 48480 h 60238"/>
                  <a:gd name="connsiteX10" fmla="*/ 35731 w 43122"/>
                  <a:gd name="connsiteY10" fmla="*/ 60535 h 60238"/>
                  <a:gd name="connsiteX11" fmla="*/ 24606 w 43122"/>
                  <a:gd name="connsiteY11" fmla="*/ 60535 h 60238"/>
                  <a:gd name="connsiteX12" fmla="*/ 24606 w 43122"/>
                  <a:gd name="connsiteY12" fmla="*/ 38360 h 60238"/>
                  <a:gd name="connsiteX13" fmla="*/ 24606 w 43122"/>
                  <a:gd name="connsiteY13" fmla="*/ 17859 h 60238"/>
                  <a:gd name="connsiteX14" fmla="*/ 10802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606" y="60535"/>
                    </a:moveTo>
                    <a:lnTo>
                      <a:pt x="24606" y="48480"/>
                    </a:lnTo>
                    <a:lnTo>
                      <a:pt x="49" y="48480"/>
                    </a:lnTo>
                    <a:lnTo>
                      <a:pt x="49" y="38397"/>
                    </a:lnTo>
                    <a:lnTo>
                      <a:pt x="26057" y="297"/>
                    </a:lnTo>
                    <a:lnTo>
                      <a:pt x="35731" y="297"/>
                    </a:lnTo>
                    <a:lnTo>
                      <a:pt x="35731" y="38360"/>
                    </a:lnTo>
                    <a:lnTo>
                      <a:pt x="43172" y="38360"/>
                    </a:lnTo>
                    <a:lnTo>
                      <a:pt x="43172" y="48480"/>
                    </a:lnTo>
                    <a:lnTo>
                      <a:pt x="35731" y="48480"/>
                    </a:lnTo>
                    <a:lnTo>
                      <a:pt x="35731" y="60535"/>
                    </a:lnTo>
                    <a:lnTo>
                      <a:pt x="24606" y="60535"/>
                    </a:lnTo>
                    <a:moveTo>
                      <a:pt x="24606" y="38360"/>
                    </a:moveTo>
                    <a:lnTo>
                      <a:pt x="24606" y="17859"/>
                    </a:lnTo>
                    <a:lnTo>
                      <a:pt x="10802" y="38360"/>
                    </a:lnTo>
                    <a:close/>
                  </a:path>
                </a:pathLst>
              </a:custGeom>
              <a:solidFill>
                <a:srgbClr val="000000"/>
              </a:solidFill>
              <a:ln w="9525" cap="flat">
                <a:noFill/>
                <a:prstDash val="solid"/>
                <a:miter/>
              </a:ln>
            </p:spPr>
            <p:txBody>
              <a:bodyPr rtlCol="0" anchor="ctr"/>
              <a:lstStyle/>
              <a:p>
                <a:endParaRPr lang="en-CA"/>
              </a:p>
            </p:txBody>
          </p:sp>
          <p:sp>
            <p:nvSpPr>
              <p:cNvPr id="516" name="Freeform: Shape 515">
                <a:extLst>
                  <a:ext uri="{FF2B5EF4-FFF2-40B4-BE49-F238E27FC236}">
                    <a16:creationId xmlns:a16="http://schemas.microsoft.com/office/drawing/2014/main" id="{6CDC73B3-65EE-4553-AD24-F6F13EFEB062}"/>
                  </a:ext>
                </a:extLst>
              </p:cNvPr>
              <p:cNvSpPr/>
              <p:nvPr/>
            </p:nvSpPr>
            <p:spPr>
              <a:xfrm>
                <a:off x="5502067" y="3938670"/>
                <a:ext cx="40369" cy="60238"/>
              </a:xfrm>
              <a:custGeom>
                <a:avLst/>
                <a:gdLst>
                  <a:gd name="connsiteX0" fmla="*/ 73 w 40369"/>
                  <a:gd name="connsiteY0" fmla="*/ 44052 h 60238"/>
                  <a:gd name="connsiteX1" fmla="*/ 11533 w 40369"/>
                  <a:gd name="connsiteY1" fmla="*/ 42862 h 60238"/>
                  <a:gd name="connsiteX2" fmla="*/ 14435 w 40369"/>
                  <a:gd name="connsiteY2" fmla="*/ 49038 h 60238"/>
                  <a:gd name="connsiteX3" fmla="*/ 20016 w 40369"/>
                  <a:gd name="connsiteY3" fmla="*/ 51308 h 60238"/>
                  <a:gd name="connsiteX4" fmla="*/ 26118 w 40369"/>
                  <a:gd name="connsiteY4" fmla="*/ 48368 h 60238"/>
                  <a:gd name="connsiteX5" fmla="*/ 28611 w 40369"/>
                  <a:gd name="connsiteY5" fmla="*/ 39550 h 60238"/>
                  <a:gd name="connsiteX6" fmla="*/ 26118 w 40369"/>
                  <a:gd name="connsiteY6" fmla="*/ 31290 h 60238"/>
                  <a:gd name="connsiteX7" fmla="*/ 19681 w 40369"/>
                  <a:gd name="connsiteY7" fmla="*/ 28500 h 60238"/>
                  <a:gd name="connsiteX8" fmla="*/ 10789 w 40369"/>
                  <a:gd name="connsiteY8" fmla="*/ 32890 h 60238"/>
                  <a:gd name="connsiteX9" fmla="*/ 1487 w 40369"/>
                  <a:gd name="connsiteY9" fmla="*/ 31551 h 60238"/>
                  <a:gd name="connsiteX10" fmla="*/ 7366 w 40369"/>
                  <a:gd name="connsiteY10" fmla="*/ 297 h 60238"/>
                  <a:gd name="connsiteX11" fmla="*/ 37764 w 40369"/>
                  <a:gd name="connsiteY11" fmla="*/ 297 h 60238"/>
                  <a:gd name="connsiteX12" fmla="*/ 37764 w 40369"/>
                  <a:gd name="connsiteY12" fmla="*/ 11087 h 60238"/>
                  <a:gd name="connsiteX13" fmla="*/ 16072 w 40369"/>
                  <a:gd name="connsiteY13" fmla="*/ 11087 h 60238"/>
                  <a:gd name="connsiteX14" fmla="*/ 14286 w 40369"/>
                  <a:gd name="connsiteY14" fmla="*/ 21282 h 60238"/>
                  <a:gd name="connsiteX15" fmla="*/ 22137 w 40369"/>
                  <a:gd name="connsiteY15" fmla="*/ 19347 h 60238"/>
                  <a:gd name="connsiteX16" fmla="*/ 35122 w 40369"/>
                  <a:gd name="connsiteY16" fmla="*/ 24891 h 60238"/>
                  <a:gd name="connsiteX17" fmla="*/ 40443 w 40369"/>
                  <a:gd name="connsiteY17" fmla="*/ 39364 h 60238"/>
                  <a:gd name="connsiteX18" fmla="*/ 36127 w 40369"/>
                  <a:gd name="connsiteY18" fmla="*/ 52573 h 60238"/>
                  <a:gd name="connsiteX19" fmla="*/ 19867 w 40369"/>
                  <a:gd name="connsiteY19" fmla="*/ 60535 h 60238"/>
                  <a:gd name="connsiteX20" fmla="*/ 6324 w 40369"/>
                  <a:gd name="connsiteY20" fmla="*/ 56070 h 60238"/>
                  <a:gd name="connsiteX21" fmla="*/ 73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73" y="44052"/>
                    </a:moveTo>
                    <a:lnTo>
                      <a:pt x="11533" y="42862"/>
                    </a:lnTo>
                    <a:cubicBezTo>
                      <a:pt x="11868" y="45466"/>
                      <a:pt x="12835" y="47513"/>
                      <a:pt x="14435" y="49038"/>
                    </a:cubicBezTo>
                    <a:cubicBezTo>
                      <a:pt x="16035" y="50564"/>
                      <a:pt x="17895" y="51308"/>
                      <a:pt x="20016" y="51308"/>
                    </a:cubicBezTo>
                    <a:cubicBezTo>
                      <a:pt x="22397" y="51308"/>
                      <a:pt x="24444" y="50340"/>
                      <a:pt x="26118" y="48368"/>
                    </a:cubicBezTo>
                    <a:cubicBezTo>
                      <a:pt x="27755" y="46434"/>
                      <a:pt x="28611" y="43494"/>
                      <a:pt x="28611" y="39550"/>
                    </a:cubicBezTo>
                    <a:cubicBezTo>
                      <a:pt x="28611" y="35867"/>
                      <a:pt x="27792" y="33114"/>
                      <a:pt x="26118" y="31290"/>
                    </a:cubicBezTo>
                    <a:cubicBezTo>
                      <a:pt x="24481" y="29430"/>
                      <a:pt x="22323" y="28500"/>
                      <a:pt x="19681" y="28500"/>
                    </a:cubicBezTo>
                    <a:cubicBezTo>
                      <a:pt x="16370" y="28500"/>
                      <a:pt x="13431" y="29988"/>
                      <a:pt x="10789" y="32890"/>
                    </a:cubicBezTo>
                    <a:lnTo>
                      <a:pt x="1487" y="31551"/>
                    </a:lnTo>
                    <a:lnTo>
                      <a:pt x="7366" y="297"/>
                    </a:lnTo>
                    <a:lnTo>
                      <a:pt x="37764" y="297"/>
                    </a:lnTo>
                    <a:lnTo>
                      <a:pt x="37764" y="11087"/>
                    </a:lnTo>
                    <a:lnTo>
                      <a:pt x="16072" y="11087"/>
                    </a:lnTo>
                    <a:lnTo>
                      <a:pt x="14286" y="21282"/>
                    </a:lnTo>
                    <a:cubicBezTo>
                      <a:pt x="16854" y="19979"/>
                      <a:pt x="19458" y="19347"/>
                      <a:pt x="22137" y="19347"/>
                    </a:cubicBezTo>
                    <a:cubicBezTo>
                      <a:pt x="27234" y="19347"/>
                      <a:pt x="31550" y="21207"/>
                      <a:pt x="35122" y="24891"/>
                    </a:cubicBezTo>
                    <a:cubicBezTo>
                      <a:pt x="38657" y="28611"/>
                      <a:pt x="40443" y="33448"/>
                      <a:pt x="40443" y="39364"/>
                    </a:cubicBezTo>
                    <a:cubicBezTo>
                      <a:pt x="40443" y="44313"/>
                      <a:pt x="38992" y="48703"/>
                      <a:pt x="36127" y="52573"/>
                    </a:cubicBezTo>
                    <a:cubicBezTo>
                      <a:pt x="32220" y="57856"/>
                      <a:pt x="26825" y="60535"/>
                      <a:pt x="19867" y="60535"/>
                    </a:cubicBezTo>
                    <a:cubicBezTo>
                      <a:pt x="14361" y="60535"/>
                      <a:pt x="9821" y="59047"/>
                      <a:pt x="6324" y="56070"/>
                    </a:cubicBezTo>
                    <a:cubicBezTo>
                      <a:pt x="2864" y="53094"/>
                      <a:pt x="743" y="49075"/>
                      <a:pt x="73" y="44052"/>
                    </a:cubicBezTo>
                    <a:close/>
                  </a:path>
                </a:pathLst>
              </a:custGeom>
              <a:solidFill>
                <a:srgbClr val="000000"/>
              </a:solidFill>
              <a:ln w="9525" cap="flat">
                <a:noFill/>
                <a:prstDash val="solid"/>
                <a:miter/>
              </a:ln>
            </p:spPr>
            <p:txBody>
              <a:bodyPr rtlCol="0" anchor="ctr"/>
              <a:lstStyle/>
              <a:p>
                <a:endParaRPr lang="en-CA"/>
              </a:p>
            </p:txBody>
          </p:sp>
          <p:sp>
            <p:nvSpPr>
              <p:cNvPr id="517" name="Freeform: Shape 516">
                <a:extLst>
                  <a:ext uri="{FF2B5EF4-FFF2-40B4-BE49-F238E27FC236}">
                    <a16:creationId xmlns:a16="http://schemas.microsoft.com/office/drawing/2014/main" id="{20F9FE33-D0C3-4E62-9CB6-473E73FB54A1}"/>
                  </a:ext>
                </a:extLst>
              </p:cNvPr>
              <p:cNvSpPr/>
              <p:nvPr/>
            </p:nvSpPr>
            <p:spPr>
              <a:xfrm>
                <a:off x="5731709" y="3937628"/>
                <a:ext cx="40071" cy="61279"/>
              </a:xfrm>
              <a:custGeom>
                <a:avLst/>
                <a:gdLst>
                  <a:gd name="connsiteX0" fmla="*/ 39053 w 40071"/>
                  <a:gd name="connsiteY0" fmla="*/ 15217 h 61279"/>
                  <a:gd name="connsiteX1" fmla="*/ 27928 w 40071"/>
                  <a:gd name="connsiteY1" fmla="*/ 16445 h 61279"/>
                  <a:gd name="connsiteX2" fmla="*/ 25807 w 40071"/>
                  <a:gd name="connsiteY2" fmla="*/ 11385 h 61279"/>
                  <a:gd name="connsiteX3" fmla="*/ 21343 w 40071"/>
                  <a:gd name="connsiteY3" fmla="*/ 9748 h 61279"/>
                  <a:gd name="connsiteX4" fmla="*/ 15166 w 40071"/>
                  <a:gd name="connsiteY4" fmla="*/ 13022 h 61279"/>
                  <a:gd name="connsiteX5" fmla="*/ 12004 w 40071"/>
                  <a:gd name="connsiteY5" fmla="*/ 26640 h 61279"/>
                  <a:gd name="connsiteX6" fmla="*/ 22682 w 40071"/>
                  <a:gd name="connsiteY6" fmla="*/ 21579 h 61279"/>
                  <a:gd name="connsiteX7" fmla="*/ 35035 w 40071"/>
                  <a:gd name="connsiteY7" fmla="*/ 27049 h 61279"/>
                  <a:gd name="connsiteX8" fmla="*/ 40169 w 40071"/>
                  <a:gd name="connsiteY8" fmla="*/ 41225 h 61279"/>
                  <a:gd name="connsiteX9" fmla="*/ 34737 w 40071"/>
                  <a:gd name="connsiteY9" fmla="*/ 55996 h 61279"/>
                  <a:gd name="connsiteX10" fmla="*/ 20859 w 40071"/>
                  <a:gd name="connsiteY10" fmla="*/ 61577 h 61279"/>
                  <a:gd name="connsiteX11" fmla="*/ 5939 w 40071"/>
                  <a:gd name="connsiteY11" fmla="*/ 54508 h 61279"/>
                  <a:gd name="connsiteX12" fmla="*/ 97 w 40071"/>
                  <a:gd name="connsiteY12" fmla="*/ 31365 h 61279"/>
                  <a:gd name="connsiteX13" fmla="*/ 6199 w 40071"/>
                  <a:gd name="connsiteY13" fmla="*/ 7590 h 61279"/>
                  <a:gd name="connsiteX14" fmla="*/ 22012 w 40071"/>
                  <a:gd name="connsiteY14" fmla="*/ 297 h 61279"/>
                  <a:gd name="connsiteX15" fmla="*/ 33323 w 40071"/>
                  <a:gd name="connsiteY15" fmla="*/ 4129 h 61279"/>
                  <a:gd name="connsiteX16" fmla="*/ 39053 w 40071"/>
                  <a:gd name="connsiteY16" fmla="*/ 15217 h 61279"/>
                  <a:gd name="connsiteX17" fmla="*/ 12971 w 40071"/>
                  <a:gd name="connsiteY17" fmla="*/ 40332 h 61279"/>
                  <a:gd name="connsiteX18" fmla="*/ 15575 w 40071"/>
                  <a:gd name="connsiteY18" fmla="*/ 48964 h 61279"/>
                  <a:gd name="connsiteX19" fmla="*/ 21454 w 40071"/>
                  <a:gd name="connsiteY19" fmla="*/ 52015 h 61279"/>
                  <a:gd name="connsiteX20" fmla="*/ 26775 w 40071"/>
                  <a:gd name="connsiteY20" fmla="*/ 49522 h 61279"/>
                  <a:gd name="connsiteX21" fmla="*/ 28896 w 40071"/>
                  <a:gd name="connsiteY21" fmla="*/ 41336 h 61279"/>
                  <a:gd name="connsiteX22" fmla="*/ 26626 w 40071"/>
                  <a:gd name="connsiteY22" fmla="*/ 32779 h 61279"/>
                  <a:gd name="connsiteX23" fmla="*/ 20859 w 40071"/>
                  <a:gd name="connsiteY23" fmla="*/ 30025 h 61279"/>
                  <a:gd name="connsiteX24" fmla="*/ 15278 w 40071"/>
                  <a:gd name="connsiteY24" fmla="*/ 32630 h 61279"/>
                  <a:gd name="connsiteX25" fmla="*/ 12971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053" y="15217"/>
                    </a:moveTo>
                    <a:lnTo>
                      <a:pt x="27928" y="16445"/>
                    </a:lnTo>
                    <a:cubicBezTo>
                      <a:pt x="27630" y="14175"/>
                      <a:pt x="26924" y="12464"/>
                      <a:pt x="25807" y="11385"/>
                    </a:cubicBezTo>
                    <a:cubicBezTo>
                      <a:pt x="24654" y="10306"/>
                      <a:pt x="23166" y="9748"/>
                      <a:pt x="21343" y="9748"/>
                    </a:cubicBezTo>
                    <a:cubicBezTo>
                      <a:pt x="18887" y="9748"/>
                      <a:pt x="16840" y="10827"/>
                      <a:pt x="15166" y="13022"/>
                    </a:cubicBezTo>
                    <a:cubicBezTo>
                      <a:pt x="13492" y="15217"/>
                      <a:pt x="12450" y="19756"/>
                      <a:pt x="12004" y="26640"/>
                    </a:cubicBezTo>
                    <a:cubicBezTo>
                      <a:pt x="14868" y="23254"/>
                      <a:pt x="18403" y="21579"/>
                      <a:pt x="22682" y="21579"/>
                    </a:cubicBezTo>
                    <a:cubicBezTo>
                      <a:pt x="27482" y="21579"/>
                      <a:pt x="31612" y="23403"/>
                      <a:pt x="35035" y="27049"/>
                    </a:cubicBezTo>
                    <a:cubicBezTo>
                      <a:pt x="38458" y="30695"/>
                      <a:pt x="40169" y="35420"/>
                      <a:pt x="40169" y="41225"/>
                    </a:cubicBezTo>
                    <a:cubicBezTo>
                      <a:pt x="40169" y="47364"/>
                      <a:pt x="38346" y="52275"/>
                      <a:pt x="34737" y="55996"/>
                    </a:cubicBezTo>
                    <a:cubicBezTo>
                      <a:pt x="31165" y="59717"/>
                      <a:pt x="26514" y="61577"/>
                      <a:pt x="20859" y="61577"/>
                    </a:cubicBezTo>
                    <a:cubicBezTo>
                      <a:pt x="14831" y="61577"/>
                      <a:pt x="9846" y="59196"/>
                      <a:pt x="5939" y="54508"/>
                    </a:cubicBezTo>
                    <a:cubicBezTo>
                      <a:pt x="2032" y="49782"/>
                      <a:pt x="97" y="42080"/>
                      <a:pt x="97" y="31365"/>
                    </a:cubicBezTo>
                    <a:cubicBezTo>
                      <a:pt x="97" y="20352"/>
                      <a:pt x="2106" y="12426"/>
                      <a:pt x="6199" y="7590"/>
                    </a:cubicBezTo>
                    <a:cubicBezTo>
                      <a:pt x="10255" y="2715"/>
                      <a:pt x="15538" y="297"/>
                      <a:pt x="22012" y="297"/>
                    </a:cubicBezTo>
                    <a:cubicBezTo>
                      <a:pt x="26589" y="297"/>
                      <a:pt x="30347" y="1562"/>
                      <a:pt x="33323" y="4129"/>
                    </a:cubicBezTo>
                    <a:cubicBezTo>
                      <a:pt x="36337" y="6659"/>
                      <a:pt x="38235" y="10380"/>
                      <a:pt x="39053" y="15217"/>
                    </a:cubicBezTo>
                    <a:moveTo>
                      <a:pt x="12971" y="40332"/>
                    </a:moveTo>
                    <a:cubicBezTo>
                      <a:pt x="12971" y="44052"/>
                      <a:pt x="13827" y="46955"/>
                      <a:pt x="15575" y="48964"/>
                    </a:cubicBezTo>
                    <a:cubicBezTo>
                      <a:pt x="17287" y="51010"/>
                      <a:pt x="19222" y="52015"/>
                      <a:pt x="21454" y="52015"/>
                    </a:cubicBezTo>
                    <a:cubicBezTo>
                      <a:pt x="23575" y="52015"/>
                      <a:pt x="25361" y="51196"/>
                      <a:pt x="26775" y="49522"/>
                    </a:cubicBezTo>
                    <a:cubicBezTo>
                      <a:pt x="28189" y="47848"/>
                      <a:pt x="28896" y="45131"/>
                      <a:pt x="28896" y="41336"/>
                    </a:cubicBezTo>
                    <a:cubicBezTo>
                      <a:pt x="28896" y="37430"/>
                      <a:pt x="28151" y="34565"/>
                      <a:pt x="26626" y="32779"/>
                    </a:cubicBezTo>
                    <a:cubicBezTo>
                      <a:pt x="25063" y="30956"/>
                      <a:pt x="23166" y="30025"/>
                      <a:pt x="20859" y="30025"/>
                    </a:cubicBezTo>
                    <a:cubicBezTo>
                      <a:pt x="18664" y="30025"/>
                      <a:pt x="16803" y="30918"/>
                      <a:pt x="15278" y="32630"/>
                    </a:cubicBezTo>
                    <a:cubicBezTo>
                      <a:pt x="13752" y="34379"/>
                      <a:pt x="12971" y="36946"/>
                      <a:pt x="12971" y="40332"/>
                    </a:cubicBezTo>
                    <a:close/>
                  </a:path>
                </a:pathLst>
              </a:custGeom>
              <a:solidFill>
                <a:srgbClr val="000000"/>
              </a:solidFill>
              <a:ln w="9525" cap="flat">
                <a:noFill/>
                <a:prstDash val="solid"/>
                <a:miter/>
              </a:ln>
            </p:spPr>
            <p:txBody>
              <a:bodyPr rtlCol="0" anchor="ctr"/>
              <a:lstStyle/>
              <a:p>
                <a:endParaRPr lang="en-CA"/>
              </a:p>
            </p:txBody>
          </p:sp>
          <p:sp>
            <p:nvSpPr>
              <p:cNvPr id="518" name="Freeform: Shape 517">
                <a:extLst>
                  <a:ext uri="{FF2B5EF4-FFF2-40B4-BE49-F238E27FC236}">
                    <a16:creationId xmlns:a16="http://schemas.microsoft.com/office/drawing/2014/main" id="{009F59E7-27FD-4866-AFB0-0087E7AB1A0E}"/>
                  </a:ext>
                </a:extLst>
              </p:cNvPr>
              <p:cNvSpPr/>
              <p:nvPr/>
            </p:nvSpPr>
            <p:spPr>
              <a:xfrm>
                <a:off x="5961502" y="3938670"/>
                <a:ext cx="39327" cy="59196"/>
              </a:xfrm>
              <a:custGeom>
                <a:avLst/>
                <a:gdLst>
                  <a:gd name="connsiteX0" fmla="*/ 121 w 39327"/>
                  <a:gd name="connsiteY0" fmla="*/ 10975 h 59196"/>
                  <a:gd name="connsiteX1" fmla="*/ 121 w 39327"/>
                  <a:gd name="connsiteY1" fmla="*/ 297 h 59196"/>
                  <a:gd name="connsiteX2" fmla="*/ 39449 w 39327"/>
                  <a:gd name="connsiteY2" fmla="*/ 297 h 59196"/>
                  <a:gd name="connsiteX3" fmla="*/ 39449 w 39327"/>
                  <a:gd name="connsiteY3" fmla="*/ 8668 h 59196"/>
                  <a:gd name="connsiteX4" fmla="*/ 29552 w 39327"/>
                  <a:gd name="connsiteY4" fmla="*/ 22398 h 59196"/>
                  <a:gd name="connsiteX5" fmla="*/ 21850 w 39327"/>
                  <a:gd name="connsiteY5" fmla="*/ 41448 h 59196"/>
                  <a:gd name="connsiteX6" fmla="*/ 19246 w 39327"/>
                  <a:gd name="connsiteY6" fmla="*/ 59493 h 59196"/>
                  <a:gd name="connsiteX7" fmla="*/ 8158 w 39327"/>
                  <a:gd name="connsiteY7" fmla="*/ 59493 h 59196"/>
                  <a:gd name="connsiteX8" fmla="*/ 13293 w 39327"/>
                  <a:gd name="connsiteY8" fmla="*/ 34118 h 59196"/>
                  <a:gd name="connsiteX9" fmla="*/ 26278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21" y="10975"/>
                    </a:moveTo>
                    <a:lnTo>
                      <a:pt x="121" y="297"/>
                    </a:lnTo>
                    <a:lnTo>
                      <a:pt x="39449" y="297"/>
                    </a:lnTo>
                    <a:lnTo>
                      <a:pt x="39449" y="8668"/>
                    </a:lnTo>
                    <a:cubicBezTo>
                      <a:pt x="36212" y="11868"/>
                      <a:pt x="32901" y="16445"/>
                      <a:pt x="29552" y="22398"/>
                    </a:cubicBezTo>
                    <a:cubicBezTo>
                      <a:pt x="26166" y="28388"/>
                      <a:pt x="23636" y="34751"/>
                      <a:pt x="21850" y="41448"/>
                    </a:cubicBezTo>
                    <a:cubicBezTo>
                      <a:pt x="20102" y="48182"/>
                      <a:pt x="19246" y="54210"/>
                      <a:pt x="19246" y="59493"/>
                    </a:cubicBezTo>
                    <a:lnTo>
                      <a:pt x="8158" y="59493"/>
                    </a:lnTo>
                    <a:cubicBezTo>
                      <a:pt x="8381" y="51196"/>
                      <a:pt x="10093" y="42750"/>
                      <a:pt x="13293" y="34118"/>
                    </a:cubicBezTo>
                    <a:cubicBezTo>
                      <a:pt x="16530" y="25486"/>
                      <a:pt x="20846" y="17784"/>
                      <a:pt x="26278" y="10975"/>
                    </a:cubicBezTo>
                    <a:close/>
                  </a:path>
                </a:pathLst>
              </a:custGeom>
              <a:solidFill>
                <a:srgbClr val="000000"/>
              </a:solidFill>
              <a:ln w="9525" cap="flat">
                <a:noFill/>
                <a:prstDash val="solid"/>
                <a:miter/>
              </a:ln>
            </p:spPr>
            <p:txBody>
              <a:bodyPr rtlCol="0" anchor="ctr"/>
              <a:lstStyle/>
              <a:p>
                <a:endParaRPr lang="en-CA"/>
              </a:p>
            </p:txBody>
          </p:sp>
          <p:sp>
            <p:nvSpPr>
              <p:cNvPr id="519" name="Freeform: Shape 518">
                <a:extLst>
                  <a:ext uri="{FF2B5EF4-FFF2-40B4-BE49-F238E27FC236}">
                    <a16:creationId xmlns:a16="http://schemas.microsoft.com/office/drawing/2014/main" id="{FF2F2FF1-62ED-4707-B071-8E8E6457E921}"/>
                  </a:ext>
                </a:extLst>
              </p:cNvPr>
              <p:cNvSpPr/>
              <p:nvPr/>
            </p:nvSpPr>
            <p:spPr>
              <a:xfrm>
                <a:off x="6191069" y="3937628"/>
                <a:ext cx="39476" cy="61317"/>
              </a:xfrm>
              <a:custGeom>
                <a:avLst/>
                <a:gdLst>
                  <a:gd name="connsiteX0" fmla="*/ 10191 w 39476"/>
                  <a:gd name="connsiteY0" fmla="*/ 28165 h 61317"/>
                  <a:gd name="connsiteX1" fmla="*/ 3680 w 39476"/>
                  <a:gd name="connsiteY1" fmla="*/ 22993 h 61317"/>
                  <a:gd name="connsiteX2" fmla="*/ 1671 w 39476"/>
                  <a:gd name="connsiteY2" fmla="*/ 15775 h 61317"/>
                  <a:gd name="connsiteX3" fmla="*/ 6359 w 39476"/>
                  <a:gd name="connsiteY3" fmla="*/ 4650 h 61317"/>
                  <a:gd name="connsiteX4" fmla="*/ 19679 w 39476"/>
                  <a:gd name="connsiteY4" fmla="*/ 297 h 61317"/>
                  <a:gd name="connsiteX5" fmla="*/ 32962 w 39476"/>
                  <a:gd name="connsiteY5" fmla="*/ 4650 h 61317"/>
                  <a:gd name="connsiteX6" fmla="*/ 37687 w 39476"/>
                  <a:gd name="connsiteY6" fmla="*/ 15775 h 61317"/>
                  <a:gd name="connsiteX7" fmla="*/ 35529 w 39476"/>
                  <a:gd name="connsiteY7" fmla="*/ 23179 h 61317"/>
                  <a:gd name="connsiteX8" fmla="*/ 29428 w 39476"/>
                  <a:gd name="connsiteY8" fmla="*/ 28165 h 61317"/>
                  <a:gd name="connsiteX9" fmla="*/ 37018 w 39476"/>
                  <a:gd name="connsiteY9" fmla="*/ 34007 h 61317"/>
                  <a:gd name="connsiteX10" fmla="*/ 39622 w 39476"/>
                  <a:gd name="connsiteY10" fmla="*/ 42899 h 61317"/>
                  <a:gd name="connsiteX11" fmla="*/ 34302 w 39476"/>
                  <a:gd name="connsiteY11" fmla="*/ 56405 h 61317"/>
                  <a:gd name="connsiteX12" fmla="*/ 20200 w 39476"/>
                  <a:gd name="connsiteY12" fmla="*/ 61614 h 61317"/>
                  <a:gd name="connsiteX13" fmla="*/ 6582 w 39476"/>
                  <a:gd name="connsiteY13" fmla="*/ 57298 h 61317"/>
                  <a:gd name="connsiteX14" fmla="*/ 146 w 39476"/>
                  <a:gd name="connsiteY14" fmla="*/ 43383 h 61317"/>
                  <a:gd name="connsiteX15" fmla="*/ 2564 w 39476"/>
                  <a:gd name="connsiteY15" fmla="*/ 34453 h 61317"/>
                  <a:gd name="connsiteX16" fmla="*/ 10191 w 39476"/>
                  <a:gd name="connsiteY16" fmla="*/ 28165 h 61317"/>
                  <a:gd name="connsiteX17" fmla="*/ 12573 w 39476"/>
                  <a:gd name="connsiteY17" fmla="*/ 16594 h 61317"/>
                  <a:gd name="connsiteX18" fmla="*/ 14507 w 39476"/>
                  <a:gd name="connsiteY18" fmla="*/ 21951 h 61317"/>
                  <a:gd name="connsiteX19" fmla="*/ 19679 w 39476"/>
                  <a:gd name="connsiteY19" fmla="*/ 23849 h 61317"/>
                  <a:gd name="connsiteX20" fmla="*/ 24925 w 39476"/>
                  <a:gd name="connsiteY20" fmla="*/ 21914 h 61317"/>
                  <a:gd name="connsiteX21" fmla="*/ 26897 w 39476"/>
                  <a:gd name="connsiteY21" fmla="*/ 16556 h 61317"/>
                  <a:gd name="connsiteX22" fmla="*/ 24925 w 39476"/>
                  <a:gd name="connsiteY22" fmla="*/ 11347 h 61317"/>
                  <a:gd name="connsiteX23" fmla="*/ 19791 w 39476"/>
                  <a:gd name="connsiteY23" fmla="*/ 9413 h 61317"/>
                  <a:gd name="connsiteX24" fmla="*/ 14507 w 39476"/>
                  <a:gd name="connsiteY24" fmla="*/ 11385 h 61317"/>
                  <a:gd name="connsiteX25" fmla="*/ 12573 w 39476"/>
                  <a:gd name="connsiteY25" fmla="*/ 16594 h 61317"/>
                  <a:gd name="connsiteX26" fmla="*/ 11494 w 39476"/>
                  <a:gd name="connsiteY26" fmla="*/ 42266 h 61317"/>
                  <a:gd name="connsiteX27" fmla="*/ 13912 w 39476"/>
                  <a:gd name="connsiteY27" fmla="*/ 49671 h 61317"/>
                  <a:gd name="connsiteX28" fmla="*/ 20014 w 39476"/>
                  <a:gd name="connsiteY28" fmla="*/ 52350 h 61317"/>
                  <a:gd name="connsiteX29" fmla="*/ 25893 w 39476"/>
                  <a:gd name="connsiteY29" fmla="*/ 49782 h 61317"/>
                  <a:gd name="connsiteX30" fmla="*/ 28237 w 39476"/>
                  <a:gd name="connsiteY30" fmla="*/ 42415 h 61317"/>
                  <a:gd name="connsiteX31" fmla="*/ 25856 w 39476"/>
                  <a:gd name="connsiteY31" fmla="*/ 35644 h 61317"/>
                  <a:gd name="connsiteX32" fmla="*/ 19828 w 39476"/>
                  <a:gd name="connsiteY32" fmla="*/ 33076 h 61317"/>
                  <a:gd name="connsiteX33" fmla="*/ 13577 w 39476"/>
                  <a:gd name="connsiteY33" fmla="*/ 35979 h 61317"/>
                  <a:gd name="connsiteX34" fmla="*/ 11494 w 39476"/>
                  <a:gd name="connsiteY34" fmla="*/ 42266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191" y="28165"/>
                    </a:moveTo>
                    <a:cubicBezTo>
                      <a:pt x="7215" y="26900"/>
                      <a:pt x="5057" y="25188"/>
                      <a:pt x="3680" y="22993"/>
                    </a:cubicBezTo>
                    <a:cubicBezTo>
                      <a:pt x="2341" y="20798"/>
                      <a:pt x="1671" y="18380"/>
                      <a:pt x="1671" y="15775"/>
                    </a:cubicBezTo>
                    <a:cubicBezTo>
                      <a:pt x="1671" y="11273"/>
                      <a:pt x="3234" y="7590"/>
                      <a:pt x="6359" y="4650"/>
                    </a:cubicBezTo>
                    <a:cubicBezTo>
                      <a:pt x="9485" y="1748"/>
                      <a:pt x="13912" y="297"/>
                      <a:pt x="19679" y="297"/>
                    </a:cubicBezTo>
                    <a:cubicBezTo>
                      <a:pt x="25372" y="297"/>
                      <a:pt x="29800" y="1748"/>
                      <a:pt x="32962" y="4650"/>
                    </a:cubicBezTo>
                    <a:cubicBezTo>
                      <a:pt x="36125" y="7590"/>
                      <a:pt x="37687" y="11273"/>
                      <a:pt x="37687" y="15775"/>
                    </a:cubicBezTo>
                    <a:cubicBezTo>
                      <a:pt x="37687" y="18528"/>
                      <a:pt x="36981" y="21021"/>
                      <a:pt x="35529" y="23179"/>
                    </a:cubicBezTo>
                    <a:cubicBezTo>
                      <a:pt x="34078" y="25374"/>
                      <a:pt x="32032" y="27012"/>
                      <a:pt x="29428" y="28165"/>
                    </a:cubicBezTo>
                    <a:cubicBezTo>
                      <a:pt x="32739" y="29505"/>
                      <a:pt x="35269" y="31439"/>
                      <a:pt x="37018" y="34007"/>
                    </a:cubicBezTo>
                    <a:cubicBezTo>
                      <a:pt x="38729" y="36574"/>
                      <a:pt x="39622" y="39550"/>
                      <a:pt x="39622" y="42899"/>
                    </a:cubicBezTo>
                    <a:cubicBezTo>
                      <a:pt x="39622" y="48443"/>
                      <a:pt x="37836" y="52945"/>
                      <a:pt x="34302" y="56405"/>
                    </a:cubicBezTo>
                    <a:cubicBezTo>
                      <a:pt x="30767" y="59865"/>
                      <a:pt x="26079" y="61614"/>
                      <a:pt x="20200" y="61614"/>
                    </a:cubicBezTo>
                    <a:cubicBezTo>
                      <a:pt x="14768" y="61614"/>
                      <a:pt x="10229" y="60163"/>
                      <a:pt x="6582" y="57298"/>
                    </a:cubicBezTo>
                    <a:cubicBezTo>
                      <a:pt x="2304" y="53912"/>
                      <a:pt x="146" y="49299"/>
                      <a:pt x="146" y="43383"/>
                    </a:cubicBezTo>
                    <a:cubicBezTo>
                      <a:pt x="146" y="40146"/>
                      <a:pt x="964" y="37169"/>
                      <a:pt x="2564" y="34453"/>
                    </a:cubicBezTo>
                    <a:cubicBezTo>
                      <a:pt x="4164" y="31737"/>
                      <a:pt x="6731" y="29616"/>
                      <a:pt x="10191" y="28165"/>
                    </a:cubicBezTo>
                    <a:moveTo>
                      <a:pt x="12573" y="16594"/>
                    </a:moveTo>
                    <a:cubicBezTo>
                      <a:pt x="12573" y="18863"/>
                      <a:pt x="13205" y="20649"/>
                      <a:pt x="14507" y="21951"/>
                    </a:cubicBezTo>
                    <a:cubicBezTo>
                      <a:pt x="15810" y="23216"/>
                      <a:pt x="17521" y="23849"/>
                      <a:pt x="19679" y="23849"/>
                    </a:cubicBezTo>
                    <a:cubicBezTo>
                      <a:pt x="21874" y="23849"/>
                      <a:pt x="23623" y="23216"/>
                      <a:pt x="24925" y="21914"/>
                    </a:cubicBezTo>
                    <a:cubicBezTo>
                      <a:pt x="26228" y="20612"/>
                      <a:pt x="26897" y="18826"/>
                      <a:pt x="26897" y="16556"/>
                    </a:cubicBezTo>
                    <a:cubicBezTo>
                      <a:pt x="26897" y="14398"/>
                      <a:pt x="26228" y="12650"/>
                      <a:pt x="24925" y="11347"/>
                    </a:cubicBezTo>
                    <a:cubicBezTo>
                      <a:pt x="23660" y="10082"/>
                      <a:pt x="21912" y="9413"/>
                      <a:pt x="19791" y="9413"/>
                    </a:cubicBezTo>
                    <a:cubicBezTo>
                      <a:pt x="17596" y="9413"/>
                      <a:pt x="15847" y="10082"/>
                      <a:pt x="14507" y="11385"/>
                    </a:cubicBezTo>
                    <a:cubicBezTo>
                      <a:pt x="13205" y="12687"/>
                      <a:pt x="12573" y="14436"/>
                      <a:pt x="12573" y="16594"/>
                    </a:cubicBezTo>
                    <a:moveTo>
                      <a:pt x="11494" y="42266"/>
                    </a:moveTo>
                    <a:cubicBezTo>
                      <a:pt x="11494" y="45429"/>
                      <a:pt x="12312" y="47922"/>
                      <a:pt x="13912" y="49671"/>
                    </a:cubicBezTo>
                    <a:cubicBezTo>
                      <a:pt x="15549" y="51457"/>
                      <a:pt x="17596" y="52350"/>
                      <a:pt x="20014" y="52350"/>
                    </a:cubicBezTo>
                    <a:cubicBezTo>
                      <a:pt x="22395" y="52350"/>
                      <a:pt x="24330" y="51494"/>
                      <a:pt x="25893" y="49782"/>
                    </a:cubicBezTo>
                    <a:cubicBezTo>
                      <a:pt x="27456" y="48071"/>
                      <a:pt x="28237" y="45615"/>
                      <a:pt x="28237" y="42415"/>
                    </a:cubicBezTo>
                    <a:cubicBezTo>
                      <a:pt x="28237" y="39588"/>
                      <a:pt x="27456" y="37318"/>
                      <a:pt x="25856" y="35644"/>
                    </a:cubicBezTo>
                    <a:cubicBezTo>
                      <a:pt x="24293" y="33932"/>
                      <a:pt x="22284" y="33076"/>
                      <a:pt x="19828" y="33076"/>
                    </a:cubicBezTo>
                    <a:cubicBezTo>
                      <a:pt x="17038" y="33076"/>
                      <a:pt x="14954" y="34044"/>
                      <a:pt x="13577" y="35979"/>
                    </a:cubicBezTo>
                    <a:cubicBezTo>
                      <a:pt x="12201" y="37913"/>
                      <a:pt x="11494" y="40034"/>
                      <a:pt x="11494" y="42266"/>
                    </a:cubicBezTo>
                    <a:close/>
                  </a:path>
                </a:pathLst>
              </a:custGeom>
              <a:solidFill>
                <a:srgbClr val="000000"/>
              </a:solidFill>
              <a:ln w="9525" cap="flat">
                <a:noFill/>
                <a:prstDash val="solid"/>
                <a:miter/>
              </a:ln>
            </p:spPr>
            <p:txBody>
              <a:bodyPr rtlCol="0" anchor="ctr"/>
              <a:lstStyle/>
              <a:p>
                <a:endParaRPr lang="en-CA"/>
              </a:p>
            </p:txBody>
          </p:sp>
          <p:sp>
            <p:nvSpPr>
              <p:cNvPr id="520" name="Freeform: Shape 519">
                <a:extLst>
                  <a:ext uri="{FF2B5EF4-FFF2-40B4-BE49-F238E27FC236}">
                    <a16:creationId xmlns:a16="http://schemas.microsoft.com/office/drawing/2014/main" id="{5F19BA60-6D6F-465C-8C22-58FB12626883}"/>
                  </a:ext>
                </a:extLst>
              </p:cNvPr>
              <p:cNvSpPr/>
              <p:nvPr/>
            </p:nvSpPr>
            <p:spPr>
              <a:xfrm>
                <a:off x="6420152" y="3937628"/>
                <a:ext cx="40034" cy="61317"/>
              </a:xfrm>
              <a:custGeom>
                <a:avLst/>
                <a:gdLst>
                  <a:gd name="connsiteX0" fmla="*/ 1286 w 40034"/>
                  <a:gd name="connsiteY0" fmla="*/ 46657 h 61317"/>
                  <a:gd name="connsiteX1" fmla="*/ 12448 w 40034"/>
                  <a:gd name="connsiteY1" fmla="*/ 45429 h 61317"/>
                  <a:gd name="connsiteX2" fmla="*/ 14569 w 40034"/>
                  <a:gd name="connsiteY2" fmla="*/ 50452 h 61317"/>
                  <a:gd name="connsiteX3" fmla="*/ 19108 w 40034"/>
                  <a:gd name="connsiteY3" fmla="*/ 52089 h 61317"/>
                  <a:gd name="connsiteX4" fmla="*/ 25173 w 40034"/>
                  <a:gd name="connsiteY4" fmla="*/ 48815 h 61317"/>
                  <a:gd name="connsiteX5" fmla="*/ 28335 w 40034"/>
                  <a:gd name="connsiteY5" fmla="*/ 35234 h 61317"/>
                  <a:gd name="connsiteX6" fmla="*/ 17508 w 40034"/>
                  <a:gd name="connsiteY6" fmla="*/ 40295 h 61317"/>
                  <a:gd name="connsiteX7" fmla="*/ 5304 w 40034"/>
                  <a:gd name="connsiteY7" fmla="*/ 34825 h 61317"/>
                  <a:gd name="connsiteX8" fmla="*/ 170 w 40034"/>
                  <a:gd name="connsiteY8" fmla="*/ 20575 h 61317"/>
                  <a:gd name="connsiteX9" fmla="*/ 5565 w 40034"/>
                  <a:gd name="connsiteY9" fmla="*/ 5878 h 61317"/>
                  <a:gd name="connsiteX10" fmla="*/ 19369 w 40034"/>
                  <a:gd name="connsiteY10" fmla="*/ 297 h 61317"/>
                  <a:gd name="connsiteX11" fmla="*/ 34363 w 40034"/>
                  <a:gd name="connsiteY11" fmla="*/ 7366 h 61317"/>
                  <a:gd name="connsiteX12" fmla="*/ 40204 w 40034"/>
                  <a:gd name="connsiteY12" fmla="*/ 30584 h 61317"/>
                  <a:gd name="connsiteX13" fmla="*/ 34140 w 40034"/>
                  <a:gd name="connsiteY13" fmla="*/ 54322 h 61317"/>
                  <a:gd name="connsiteX14" fmla="*/ 18252 w 40034"/>
                  <a:gd name="connsiteY14" fmla="*/ 61614 h 61317"/>
                  <a:gd name="connsiteX15" fmla="*/ 6867 w 40034"/>
                  <a:gd name="connsiteY15" fmla="*/ 57856 h 61317"/>
                  <a:gd name="connsiteX16" fmla="*/ 1286 w 40034"/>
                  <a:gd name="connsiteY16" fmla="*/ 46657 h 61317"/>
                  <a:gd name="connsiteX17" fmla="*/ 27331 w 40034"/>
                  <a:gd name="connsiteY17" fmla="*/ 21542 h 61317"/>
                  <a:gd name="connsiteX18" fmla="*/ 24764 w 40034"/>
                  <a:gd name="connsiteY18" fmla="*/ 12910 h 61317"/>
                  <a:gd name="connsiteX19" fmla="*/ 18848 w 40034"/>
                  <a:gd name="connsiteY19" fmla="*/ 9822 h 61317"/>
                  <a:gd name="connsiteX20" fmla="*/ 13564 w 40034"/>
                  <a:gd name="connsiteY20" fmla="*/ 12352 h 61317"/>
                  <a:gd name="connsiteX21" fmla="*/ 11443 w 40034"/>
                  <a:gd name="connsiteY21" fmla="*/ 20575 h 61317"/>
                  <a:gd name="connsiteX22" fmla="*/ 13750 w 40034"/>
                  <a:gd name="connsiteY22" fmla="*/ 29132 h 61317"/>
                  <a:gd name="connsiteX23" fmla="*/ 19480 w 40034"/>
                  <a:gd name="connsiteY23" fmla="*/ 31849 h 61317"/>
                  <a:gd name="connsiteX24" fmla="*/ 25061 w 40034"/>
                  <a:gd name="connsiteY24" fmla="*/ 29207 h 61317"/>
                  <a:gd name="connsiteX25" fmla="*/ 27331 w 40034"/>
                  <a:gd name="connsiteY25" fmla="*/ 2154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86" y="46657"/>
                    </a:moveTo>
                    <a:lnTo>
                      <a:pt x="12448" y="45429"/>
                    </a:lnTo>
                    <a:cubicBezTo>
                      <a:pt x="12708" y="47699"/>
                      <a:pt x="13415" y="49373"/>
                      <a:pt x="14569" y="50452"/>
                    </a:cubicBezTo>
                    <a:cubicBezTo>
                      <a:pt x="15685" y="51568"/>
                      <a:pt x="17210" y="52089"/>
                      <a:pt x="19108" y="52089"/>
                    </a:cubicBezTo>
                    <a:cubicBezTo>
                      <a:pt x="21489" y="52089"/>
                      <a:pt x="23498" y="51010"/>
                      <a:pt x="25173" y="48815"/>
                    </a:cubicBezTo>
                    <a:cubicBezTo>
                      <a:pt x="26810" y="46657"/>
                      <a:pt x="27889" y="42118"/>
                      <a:pt x="28335" y="35234"/>
                    </a:cubicBezTo>
                    <a:cubicBezTo>
                      <a:pt x="25470" y="38583"/>
                      <a:pt x="21824" y="40295"/>
                      <a:pt x="17508" y="40295"/>
                    </a:cubicBezTo>
                    <a:cubicBezTo>
                      <a:pt x="12783" y="40295"/>
                      <a:pt x="8727" y="38471"/>
                      <a:pt x="5304" y="34825"/>
                    </a:cubicBezTo>
                    <a:cubicBezTo>
                      <a:pt x="1881" y="31179"/>
                      <a:pt x="170" y="26416"/>
                      <a:pt x="170" y="20575"/>
                    </a:cubicBezTo>
                    <a:cubicBezTo>
                      <a:pt x="170" y="14510"/>
                      <a:pt x="1956" y="9599"/>
                      <a:pt x="5565" y="5878"/>
                    </a:cubicBezTo>
                    <a:cubicBezTo>
                      <a:pt x="9174" y="2157"/>
                      <a:pt x="13787" y="297"/>
                      <a:pt x="19369" y="297"/>
                    </a:cubicBezTo>
                    <a:cubicBezTo>
                      <a:pt x="25470" y="297"/>
                      <a:pt x="30456" y="2641"/>
                      <a:pt x="34363" y="7366"/>
                    </a:cubicBezTo>
                    <a:cubicBezTo>
                      <a:pt x="38270" y="12054"/>
                      <a:pt x="40204" y="19793"/>
                      <a:pt x="40204" y="30584"/>
                    </a:cubicBezTo>
                    <a:cubicBezTo>
                      <a:pt x="40204" y="41560"/>
                      <a:pt x="38195" y="49447"/>
                      <a:pt x="34140" y="54322"/>
                    </a:cubicBezTo>
                    <a:cubicBezTo>
                      <a:pt x="30047" y="59158"/>
                      <a:pt x="24764" y="61614"/>
                      <a:pt x="18252" y="61614"/>
                    </a:cubicBezTo>
                    <a:cubicBezTo>
                      <a:pt x="13564" y="61614"/>
                      <a:pt x="9769" y="60349"/>
                      <a:pt x="6867" y="57856"/>
                    </a:cubicBezTo>
                    <a:cubicBezTo>
                      <a:pt x="3965" y="55363"/>
                      <a:pt x="2104" y="51643"/>
                      <a:pt x="1286" y="46657"/>
                    </a:cubicBezTo>
                    <a:moveTo>
                      <a:pt x="27331" y="21542"/>
                    </a:moveTo>
                    <a:cubicBezTo>
                      <a:pt x="27331" y="17821"/>
                      <a:pt x="26475" y="14957"/>
                      <a:pt x="24764" y="12910"/>
                    </a:cubicBezTo>
                    <a:cubicBezTo>
                      <a:pt x="23052" y="10864"/>
                      <a:pt x="21080" y="9822"/>
                      <a:pt x="18848" y="9822"/>
                    </a:cubicBezTo>
                    <a:cubicBezTo>
                      <a:pt x="16727" y="9822"/>
                      <a:pt x="14978" y="10678"/>
                      <a:pt x="13564" y="12352"/>
                    </a:cubicBezTo>
                    <a:cubicBezTo>
                      <a:pt x="12150" y="14026"/>
                      <a:pt x="11443" y="16780"/>
                      <a:pt x="11443" y="20575"/>
                    </a:cubicBezTo>
                    <a:cubicBezTo>
                      <a:pt x="11443" y="24482"/>
                      <a:pt x="12225" y="27309"/>
                      <a:pt x="13750" y="29132"/>
                    </a:cubicBezTo>
                    <a:cubicBezTo>
                      <a:pt x="15276" y="30956"/>
                      <a:pt x="17173" y="31849"/>
                      <a:pt x="19480" y="31849"/>
                    </a:cubicBezTo>
                    <a:cubicBezTo>
                      <a:pt x="21675" y="31849"/>
                      <a:pt x="23536" y="30956"/>
                      <a:pt x="25061" y="29207"/>
                    </a:cubicBezTo>
                    <a:cubicBezTo>
                      <a:pt x="26587" y="27495"/>
                      <a:pt x="27331" y="24928"/>
                      <a:pt x="27331" y="21542"/>
                    </a:cubicBezTo>
                    <a:close/>
                  </a:path>
                </a:pathLst>
              </a:custGeom>
              <a:solidFill>
                <a:srgbClr val="000000"/>
              </a:solidFill>
              <a:ln w="9525" cap="flat">
                <a:noFill/>
                <a:prstDash val="solid"/>
                <a:miter/>
              </a:ln>
            </p:spPr>
            <p:txBody>
              <a:bodyPr rtlCol="0" anchor="ctr"/>
              <a:lstStyle/>
              <a:p>
                <a:endParaRPr lang="en-CA"/>
              </a:p>
            </p:txBody>
          </p:sp>
          <p:grpSp>
            <p:nvGrpSpPr>
              <p:cNvPr id="521" name="Graphic 314">
                <a:extLst>
                  <a:ext uri="{FF2B5EF4-FFF2-40B4-BE49-F238E27FC236}">
                    <a16:creationId xmlns:a16="http://schemas.microsoft.com/office/drawing/2014/main" id="{C12407A0-E483-453B-A0BA-F8C2DA4C8578}"/>
                  </a:ext>
                </a:extLst>
              </p:cNvPr>
              <p:cNvGrpSpPr/>
              <p:nvPr/>
            </p:nvGrpSpPr>
            <p:grpSpPr>
              <a:xfrm>
                <a:off x="6630560" y="3937628"/>
                <a:ext cx="82482" cy="61279"/>
                <a:chOff x="6630560" y="3937628"/>
                <a:chExt cx="82482" cy="61279"/>
              </a:xfrm>
            </p:grpSpPr>
            <p:sp>
              <p:nvSpPr>
                <p:cNvPr id="522" name="Freeform: Shape 521">
                  <a:extLst>
                    <a:ext uri="{FF2B5EF4-FFF2-40B4-BE49-F238E27FC236}">
                      <a16:creationId xmlns:a16="http://schemas.microsoft.com/office/drawing/2014/main" id="{FB4CE634-A291-4D0F-A0C6-0BE62BD111EB}"/>
                    </a:ext>
                  </a:extLst>
                </p:cNvPr>
                <p:cNvSpPr/>
                <p:nvPr/>
              </p:nvSpPr>
              <p:spPr>
                <a:xfrm>
                  <a:off x="6630560" y="3937628"/>
                  <a:ext cx="26379" cy="60238"/>
                </a:xfrm>
                <a:custGeom>
                  <a:avLst/>
                  <a:gdLst>
                    <a:gd name="connsiteX0" fmla="*/ 26571 w 26379"/>
                    <a:gd name="connsiteY0" fmla="*/ 60535 h 60238"/>
                    <a:gd name="connsiteX1" fmla="*/ 15074 w 26379"/>
                    <a:gd name="connsiteY1" fmla="*/ 60535 h 60238"/>
                    <a:gd name="connsiteX2" fmla="*/ 15074 w 26379"/>
                    <a:gd name="connsiteY2" fmla="*/ 17189 h 60238"/>
                    <a:gd name="connsiteX3" fmla="*/ 191 w 26379"/>
                    <a:gd name="connsiteY3" fmla="*/ 25895 h 60238"/>
                    <a:gd name="connsiteX4" fmla="*/ 191 w 26379"/>
                    <a:gd name="connsiteY4" fmla="*/ 15477 h 60238"/>
                    <a:gd name="connsiteX5" fmla="*/ 9977 w 26379"/>
                    <a:gd name="connsiteY5" fmla="*/ 9896 h 60238"/>
                    <a:gd name="connsiteX6" fmla="*/ 17232 w 26379"/>
                    <a:gd name="connsiteY6" fmla="*/ 297 h 60238"/>
                    <a:gd name="connsiteX7" fmla="*/ 26571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71" y="60535"/>
                      </a:moveTo>
                      <a:lnTo>
                        <a:pt x="15074" y="60535"/>
                      </a:lnTo>
                      <a:lnTo>
                        <a:pt x="15074" y="17189"/>
                      </a:lnTo>
                      <a:cubicBezTo>
                        <a:pt x="10870" y="21133"/>
                        <a:pt x="5884" y="24035"/>
                        <a:pt x="191" y="25895"/>
                      </a:cubicBezTo>
                      <a:lnTo>
                        <a:pt x="191" y="15477"/>
                      </a:lnTo>
                      <a:cubicBezTo>
                        <a:pt x="3205" y="14473"/>
                        <a:pt x="6442" y="12612"/>
                        <a:pt x="9977" y="9896"/>
                      </a:cubicBezTo>
                      <a:cubicBezTo>
                        <a:pt x="13511" y="7143"/>
                        <a:pt x="15930" y="3943"/>
                        <a:pt x="17232" y="297"/>
                      </a:cubicBezTo>
                      <a:lnTo>
                        <a:pt x="26571" y="297"/>
                      </a:lnTo>
                      <a:close/>
                    </a:path>
                  </a:pathLst>
                </a:custGeom>
                <a:solidFill>
                  <a:srgbClr val="000000"/>
                </a:solidFill>
                <a:ln w="9525" cap="flat">
                  <a:noFill/>
                  <a:prstDash val="solid"/>
                  <a:miter/>
                </a:ln>
              </p:spPr>
              <p:txBody>
                <a:bodyPr rtlCol="0" anchor="ctr"/>
                <a:lstStyle/>
                <a:p>
                  <a:endParaRPr lang="en-CA"/>
                </a:p>
              </p:txBody>
            </p:sp>
            <p:sp>
              <p:nvSpPr>
                <p:cNvPr id="523" name="Freeform: Shape 522">
                  <a:extLst>
                    <a:ext uri="{FF2B5EF4-FFF2-40B4-BE49-F238E27FC236}">
                      <a16:creationId xmlns:a16="http://schemas.microsoft.com/office/drawing/2014/main" id="{AB22840E-C5D5-401D-A659-C690248BF443}"/>
                    </a:ext>
                  </a:extLst>
                </p:cNvPr>
                <p:cNvSpPr/>
                <p:nvPr/>
              </p:nvSpPr>
              <p:spPr>
                <a:xfrm>
                  <a:off x="6674087" y="3937628"/>
                  <a:ext cx="38955" cy="61279"/>
                </a:xfrm>
                <a:custGeom>
                  <a:avLst/>
                  <a:gdLst>
                    <a:gd name="connsiteX0" fmla="*/ 19655 w 38955"/>
                    <a:gd name="connsiteY0" fmla="*/ 297 h 61279"/>
                    <a:gd name="connsiteX1" fmla="*/ 33311 w 38955"/>
                    <a:gd name="connsiteY1" fmla="*/ 6510 h 61279"/>
                    <a:gd name="connsiteX2" fmla="*/ 39152 w 38955"/>
                    <a:gd name="connsiteY2" fmla="*/ 30956 h 61279"/>
                    <a:gd name="connsiteX3" fmla="*/ 33236 w 38955"/>
                    <a:gd name="connsiteY3" fmla="*/ 55401 h 61279"/>
                    <a:gd name="connsiteX4" fmla="*/ 19655 w 38955"/>
                    <a:gd name="connsiteY4" fmla="*/ 61577 h 61279"/>
                    <a:gd name="connsiteX5" fmla="*/ 5554 w 38955"/>
                    <a:gd name="connsiteY5" fmla="*/ 54842 h 61279"/>
                    <a:gd name="connsiteX6" fmla="*/ 196 w 38955"/>
                    <a:gd name="connsiteY6" fmla="*/ 30807 h 61279"/>
                    <a:gd name="connsiteX7" fmla="*/ 6075 w 38955"/>
                    <a:gd name="connsiteY7" fmla="*/ 6436 h 61279"/>
                    <a:gd name="connsiteX8" fmla="*/ 19655 w 38955"/>
                    <a:gd name="connsiteY8" fmla="*/ 297 h 61279"/>
                    <a:gd name="connsiteX9" fmla="*/ 19655 w 38955"/>
                    <a:gd name="connsiteY9" fmla="*/ 9822 h 61279"/>
                    <a:gd name="connsiteX10" fmla="*/ 15935 w 38955"/>
                    <a:gd name="connsiteY10" fmla="*/ 11161 h 61279"/>
                    <a:gd name="connsiteX11" fmla="*/ 13405 w 38955"/>
                    <a:gd name="connsiteY11" fmla="*/ 15924 h 61279"/>
                    <a:gd name="connsiteX12" fmla="*/ 12214 w 38955"/>
                    <a:gd name="connsiteY12" fmla="*/ 30956 h 61279"/>
                    <a:gd name="connsiteX13" fmla="*/ 13293 w 38955"/>
                    <a:gd name="connsiteY13" fmla="*/ 45466 h 61279"/>
                    <a:gd name="connsiteX14" fmla="*/ 15972 w 38955"/>
                    <a:gd name="connsiteY14" fmla="*/ 50712 h 61279"/>
                    <a:gd name="connsiteX15" fmla="*/ 19655 w 38955"/>
                    <a:gd name="connsiteY15" fmla="*/ 52015 h 61279"/>
                    <a:gd name="connsiteX16" fmla="*/ 23376 w 38955"/>
                    <a:gd name="connsiteY16" fmla="*/ 50675 h 61279"/>
                    <a:gd name="connsiteX17" fmla="*/ 25944 w 38955"/>
                    <a:gd name="connsiteY17" fmla="*/ 45913 h 61279"/>
                    <a:gd name="connsiteX18" fmla="*/ 27097 w 38955"/>
                    <a:gd name="connsiteY18" fmla="*/ 30956 h 61279"/>
                    <a:gd name="connsiteX19" fmla="*/ 26055 w 38955"/>
                    <a:gd name="connsiteY19" fmla="*/ 16445 h 61279"/>
                    <a:gd name="connsiteX20" fmla="*/ 23376 w 38955"/>
                    <a:gd name="connsiteY20" fmla="*/ 11161 h 61279"/>
                    <a:gd name="connsiteX21" fmla="*/ 19655 w 38955"/>
                    <a:gd name="connsiteY21" fmla="*/ 98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55" y="297"/>
                      </a:moveTo>
                      <a:cubicBezTo>
                        <a:pt x="25460" y="297"/>
                        <a:pt x="30036" y="2381"/>
                        <a:pt x="33311" y="6510"/>
                      </a:cubicBezTo>
                      <a:cubicBezTo>
                        <a:pt x="37180" y="11422"/>
                        <a:pt x="39152" y="19570"/>
                        <a:pt x="39152" y="30956"/>
                      </a:cubicBezTo>
                      <a:cubicBezTo>
                        <a:pt x="39152" y="42304"/>
                        <a:pt x="37180" y="50452"/>
                        <a:pt x="33236" y="55401"/>
                      </a:cubicBezTo>
                      <a:cubicBezTo>
                        <a:pt x="29999" y="59493"/>
                        <a:pt x="25460" y="61577"/>
                        <a:pt x="19655" y="61577"/>
                      </a:cubicBezTo>
                      <a:cubicBezTo>
                        <a:pt x="13814" y="61577"/>
                        <a:pt x="9126" y="59307"/>
                        <a:pt x="5554" y="54842"/>
                      </a:cubicBezTo>
                      <a:cubicBezTo>
                        <a:pt x="1982" y="50340"/>
                        <a:pt x="196" y="42341"/>
                        <a:pt x="196" y="30807"/>
                      </a:cubicBezTo>
                      <a:cubicBezTo>
                        <a:pt x="196" y="19533"/>
                        <a:pt x="2131" y="11385"/>
                        <a:pt x="6075" y="6436"/>
                      </a:cubicBezTo>
                      <a:cubicBezTo>
                        <a:pt x="9312" y="2343"/>
                        <a:pt x="13851" y="297"/>
                        <a:pt x="19655" y="297"/>
                      </a:cubicBezTo>
                      <a:moveTo>
                        <a:pt x="19655" y="9822"/>
                      </a:moveTo>
                      <a:cubicBezTo>
                        <a:pt x="18279" y="9822"/>
                        <a:pt x="17014" y="10268"/>
                        <a:pt x="15935" y="11161"/>
                      </a:cubicBezTo>
                      <a:cubicBezTo>
                        <a:pt x="14856" y="12054"/>
                        <a:pt x="14000" y="13617"/>
                        <a:pt x="13405" y="15924"/>
                      </a:cubicBezTo>
                      <a:cubicBezTo>
                        <a:pt x="12623" y="18901"/>
                        <a:pt x="12214" y="23923"/>
                        <a:pt x="12214" y="30956"/>
                      </a:cubicBezTo>
                      <a:cubicBezTo>
                        <a:pt x="12214" y="37988"/>
                        <a:pt x="12586" y="42825"/>
                        <a:pt x="13293" y="45466"/>
                      </a:cubicBezTo>
                      <a:cubicBezTo>
                        <a:pt x="14000" y="48071"/>
                        <a:pt x="14893" y="49857"/>
                        <a:pt x="15972" y="50712"/>
                      </a:cubicBezTo>
                      <a:cubicBezTo>
                        <a:pt x="17051" y="51568"/>
                        <a:pt x="18279" y="52015"/>
                        <a:pt x="19655" y="52015"/>
                      </a:cubicBezTo>
                      <a:cubicBezTo>
                        <a:pt x="21069" y="52015"/>
                        <a:pt x="22297" y="51568"/>
                        <a:pt x="23376" y="50675"/>
                      </a:cubicBezTo>
                      <a:cubicBezTo>
                        <a:pt x="24492" y="49820"/>
                        <a:pt x="25311" y="48220"/>
                        <a:pt x="25944" y="45913"/>
                      </a:cubicBezTo>
                      <a:cubicBezTo>
                        <a:pt x="26725" y="42973"/>
                        <a:pt x="27097" y="37988"/>
                        <a:pt x="27097" y="30956"/>
                      </a:cubicBezTo>
                      <a:cubicBezTo>
                        <a:pt x="27097" y="23923"/>
                        <a:pt x="26762" y="19087"/>
                        <a:pt x="26055" y="16445"/>
                      </a:cubicBezTo>
                      <a:cubicBezTo>
                        <a:pt x="25348" y="13803"/>
                        <a:pt x="24455" y="12054"/>
                        <a:pt x="23376" y="11161"/>
                      </a:cubicBezTo>
                      <a:cubicBezTo>
                        <a:pt x="22297" y="10268"/>
                        <a:pt x="21069" y="9822"/>
                        <a:pt x="19655" y="9822"/>
                      </a:cubicBezTo>
                      <a:close/>
                    </a:path>
                  </a:pathLst>
                </a:custGeom>
                <a:solidFill>
                  <a:srgbClr val="000000"/>
                </a:solidFill>
                <a:ln w="9525" cap="flat">
                  <a:noFill/>
                  <a:prstDash val="solid"/>
                  <a:miter/>
                </a:ln>
              </p:spPr>
              <p:txBody>
                <a:bodyPr rtlCol="0" anchor="ctr"/>
                <a:lstStyle/>
                <a:p>
                  <a:endParaRPr lang="en-CA"/>
                </a:p>
              </p:txBody>
            </p:sp>
          </p:grpSp>
          <p:grpSp>
            <p:nvGrpSpPr>
              <p:cNvPr id="524" name="Graphic 314">
                <a:extLst>
                  <a:ext uri="{FF2B5EF4-FFF2-40B4-BE49-F238E27FC236}">
                    <a16:creationId xmlns:a16="http://schemas.microsoft.com/office/drawing/2014/main" id="{0C1E80F8-A5E6-49A9-AB79-D3905DA53165}"/>
                  </a:ext>
                </a:extLst>
              </p:cNvPr>
              <p:cNvGrpSpPr/>
              <p:nvPr/>
            </p:nvGrpSpPr>
            <p:grpSpPr>
              <a:xfrm>
                <a:off x="6860351" y="3937628"/>
                <a:ext cx="72995" cy="60238"/>
                <a:chOff x="6860351" y="3937628"/>
                <a:chExt cx="72995" cy="60238"/>
              </a:xfrm>
            </p:grpSpPr>
            <p:sp>
              <p:nvSpPr>
                <p:cNvPr id="525" name="Freeform: Shape 524">
                  <a:extLst>
                    <a:ext uri="{FF2B5EF4-FFF2-40B4-BE49-F238E27FC236}">
                      <a16:creationId xmlns:a16="http://schemas.microsoft.com/office/drawing/2014/main" id="{1C036B22-5460-4707-AE38-7F1D09F8CF6D}"/>
                    </a:ext>
                  </a:extLst>
                </p:cNvPr>
                <p:cNvSpPr/>
                <p:nvPr/>
              </p:nvSpPr>
              <p:spPr>
                <a:xfrm>
                  <a:off x="6860351" y="3937628"/>
                  <a:ext cx="26379" cy="60238"/>
                </a:xfrm>
                <a:custGeom>
                  <a:avLst/>
                  <a:gdLst>
                    <a:gd name="connsiteX0" fmla="*/ 26595 w 26379"/>
                    <a:gd name="connsiteY0" fmla="*/ 60535 h 60238"/>
                    <a:gd name="connsiteX1" fmla="*/ 15098 w 26379"/>
                    <a:gd name="connsiteY1" fmla="*/ 60535 h 60238"/>
                    <a:gd name="connsiteX2" fmla="*/ 15098 w 26379"/>
                    <a:gd name="connsiteY2" fmla="*/ 17189 h 60238"/>
                    <a:gd name="connsiteX3" fmla="*/ 215 w 26379"/>
                    <a:gd name="connsiteY3" fmla="*/ 25895 h 60238"/>
                    <a:gd name="connsiteX4" fmla="*/ 215 w 26379"/>
                    <a:gd name="connsiteY4" fmla="*/ 15477 h 60238"/>
                    <a:gd name="connsiteX5" fmla="*/ 10001 w 26379"/>
                    <a:gd name="connsiteY5" fmla="*/ 9896 h 60238"/>
                    <a:gd name="connsiteX6" fmla="*/ 17256 w 26379"/>
                    <a:gd name="connsiteY6" fmla="*/ 297 h 60238"/>
                    <a:gd name="connsiteX7" fmla="*/ 26595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95" y="60535"/>
                      </a:moveTo>
                      <a:lnTo>
                        <a:pt x="15098" y="60535"/>
                      </a:lnTo>
                      <a:lnTo>
                        <a:pt x="15098" y="17189"/>
                      </a:lnTo>
                      <a:cubicBezTo>
                        <a:pt x="10894" y="21133"/>
                        <a:pt x="5908" y="24035"/>
                        <a:pt x="215" y="25895"/>
                      </a:cubicBezTo>
                      <a:lnTo>
                        <a:pt x="215" y="15477"/>
                      </a:lnTo>
                      <a:cubicBezTo>
                        <a:pt x="3229" y="14473"/>
                        <a:pt x="6466" y="12612"/>
                        <a:pt x="10001" y="9896"/>
                      </a:cubicBezTo>
                      <a:cubicBezTo>
                        <a:pt x="13536" y="7143"/>
                        <a:pt x="15954" y="3943"/>
                        <a:pt x="17256" y="297"/>
                      </a:cubicBezTo>
                      <a:lnTo>
                        <a:pt x="26595" y="297"/>
                      </a:lnTo>
                      <a:close/>
                    </a:path>
                  </a:pathLst>
                </a:custGeom>
                <a:solidFill>
                  <a:srgbClr val="000000"/>
                </a:solidFill>
                <a:ln w="9525" cap="flat">
                  <a:noFill/>
                  <a:prstDash val="solid"/>
                  <a:miter/>
                </a:ln>
              </p:spPr>
              <p:txBody>
                <a:bodyPr rtlCol="0" anchor="ctr"/>
                <a:lstStyle/>
                <a:p>
                  <a:endParaRPr lang="en-CA"/>
                </a:p>
              </p:txBody>
            </p:sp>
            <p:sp>
              <p:nvSpPr>
                <p:cNvPr id="526" name="Freeform: Shape 525">
                  <a:extLst>
                    <a:ext uri="{FF2B5EF4-FFF2-40B4-BE49-F238E27FC236}">
                      <a16:creationId xmlns:a16="http://schemas.microsoft.com/office/drawing/2014/main" id="{FBFF56FA-57E3-4B4A-A469-84E3AE759082}"/>
                    </a:ext>
                  </a:extLst>
                </p:cNvPr>
                <p:cNvSpPr/>
                <p:nvPr/>
              </p:nvSpPr>
              <p:spPr>
                <a:xfrm>
                  <a:off x="6906966" y="3937628"/>
                  <a:ext cx="26379" cy="60238"/>
                </a:xfrm>
                <a:custGeom>
                  <a:avLst/>
                  <a:gdLst>
                    <a:gd name="connsiteX0" fmla="*/ 26600 w 26379"/>
                    <a:gd name="connsiteY0" fmla="*/ 60535 h 60238"/>
                    <a:gd name="connsiteX1" fmla="*/ 15103 w 26379"/>
                    <a:gd name="connsiteY1" fmla="*/ 60535 h 60238"/>
                    <a:gd name="connsiteX2" fmla="*/ 15103 w 26379"/>
                    <a:gd name="connsiteY2" fmla="*/ 17189 h 60238"/>
                    <a:gd name="connsiteX3" fmla="*/ 220 w 26379"/>
                    <a:gd name="connsiteY3" fmla="*/ 25895 h 60238"/>
                    <a:gd name="connsiteX4" fmla="*/ 220 w 26379"/>
                    <a:gd name="connsiteY4" fmla="*/ 15477 h 60238"/>
                    <a:gd name="connsiteX5" fmla="*/ 10006 w 26379"/>
                    <a:gd name="connsiteY5" fmla="*/ 9896 h 60238"/>
                    <a:gd name="connsiteX6" fmla="*/ 17261 w 26379"/>
                    <a:gd name="connsiteY6" fmla="*/ 297 h 60238"/>
                    <a:gd name="connsiteX7" fmla="*/ 26600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00" y="60535"/>
                      </a:moveTo>
                      <a:lnTo>
                        <a:pt x="15103" y="60535"/>
                      </a:lnTo>
                      <a:lnTo>
                        <a:pt x="15103" y="17189"/>
                      </a:lnTo>
                      <a:cubicBezTo>
                        <a:pt x="10899" y="21133"/>
                        <a:pt x="5913" y="24035"/>
                        <a:pt x="220" y="25895"/>
                      </a:cubicBezTo>
                      <a:lnTo>
                        <a:pt x="220" y="15477"/>
                      </a:lnTo>
                      <a:cubicBezTo>
                        <a:pt x="3234" y="14473"/>
                        <a:pt x="6471" y="12612"/>
                        <a:pt x="10006" y="9896"/>
                      </a:cubicBezTo>
                      <a:cubicBezTo>
                        <a:pt x="13540" y="7143"/>
                        <a:pt x="15959" y="3943"/>
                        <a:pt x="17261" y="297"/>
                      </a:cubicBezTo>
                      <a:lnTo>
                        <a:pt x="26600" y="297"/>
                      </a:lnTo>
                      <a:close/>
                    </a:path>
                  </a:pathLst>
                </a:custGeom>
                <a:solidFill>
                  <a:srgbClr val="000000"/>
                </a:solidFill>
                <a:ln w="9525" cap="flat">
                  <a:noFill/>
                  <a:prstDash val="solid"/>
                  <a:miter/>
                </a:ln>
              </p:spPr>
              <p:txBody>
                <a:bodyPr rtlCol="0" anchor="ctr"/>
                <a:lstStyle/>
                <a:p>
                  <a:endParaRPr lang="en-CA"/>
                </a:p>
              </p:txBody>
            </p:sp>
          </p:grpSp>
          <p:grpSp>
            <p:nvGrpSpPr>
              <p:cNvPr id="527" name="Graphic 314">
                <a:extLst>
                  <a:ext uri="{FF2B5EF4-FFF2-40B4-BE49-F238E27FC236}">
                    <a16:creationId xmlns:a16="http://schemas.microsoft.com/office/drawing/2014/main" id="{B9D1A378-C8BE-4F1D-A679-894D1BA22081}"/>
                  </a:ext>
                </a:extLst>
              </p:cNvPr>
              <p:cNvGrpSpPr/>
              <p:nvPr/>
            </p:nvGrpSpPr>
            <p:grpSpPr>
              <a:xfrm>
                <a:off x="7090141" y="3937628"/>
                <a:ext cx="82408" cy="60238"/>
                <a:chOff x="7090141" y="3937628"/>
                <a:chExt cx="82408" cy="60238"/>
              </a:xfrm>
            </p:grpSpPr>
            <p:sp>
              <p:nvSpPr>
                <p:cNvPr id="528" name="Freeform: Shape 527">
                  <a:extLst>
                    <a:ext uri="{FF2B5EF4-FFF2-40B4-BE49-F238E27FC236}">
                      <a16:creationId xmlns:a16="http://schemas.microsoft.com/office/drawing/2014/main" id="{43736912-5D5C-47CD-81D3-D22BD390461F}"/>
                    </a:ext>
                  </a:extLst>
                </p:cNvPr>
                <p:cNvSpPr/>
                <p:nvPr/>
              </p:nvSpPr>
              <p:spPr>
                <a:xfrm>
                  <a:off x="7090141" y="3937628"/>
                  <a:ext cx="26379" cy="60238"/>
                </a:xfrm>
                <a:custGeom>
                  <a:avLst/>
                  <a:gdLst>
                    <a:gd name="connsiteX0" fmla="*/ 26619 w 26379"/>
                    <a:gd name="connsiteY0" fmla="*/ 60535 h 60238"/>
                    <a:gd name="connsiteX1" fmla="*/ 15122 w 26379"/>
                    <a:gd name="connsiteY1" fmla="*/ 60535 h 60238"/>
                    <a:gd name="connsiteX2" fmla="*/ 15122 w 26379"/>
                    <a:gd name="connsiteY2" fmla="*/ 17189 h 60238"/>
                    <a:gd name="connsiteX3" fmla="*/ 240 w 26379"/>
                    <a:gd name="connsiteY3" fmla="*/ 25895 h 60238"/>
                    <a:gd name="connsiteX4" fmla="*/ 240 w 26379"/>
                    <a:gd name="connsiteY4" fmla="*/ 15477 h 60238"/>
                    <a:gd name="connsiteX5" fmla="*/ 10025 w 26379"/>
                    <a:gd name="connsiteY5" fmla="*/ 9896 h 60238"/>
                    <a:gd name="connsiteX6" fmla="*/ 17280 w 26379"/>
                    <a:gd name="connsiteY6" fmla="*/ 297 h 60238"/>
                    <a:gd name="connsiteX7" fmla="*/ 26619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19" y="60535"/>
                      </a:moveTo>
                      <a:lnTo>
                        <a:pt x="15122" y="60535"/>
                      </a:lnTo>
                      <a:lnTo>
                        <a:pt x="15122" y="17189"/>
                      </a:lnTo>
                      <a:cubicBezTo>
                        <a:pt x="10918" y="21133"/>
                        <a:pt x="5932" y="24035"/>
                        <a:pt x="240" y="25895"/>
                      </a:cubicBezTo>
                      <a:lnTo>
                        <a:pt x="240" y="15477"/>
                      </a:lnTo>
                      <a:cubicBezTo>
                        <a:pt x="3253" y="14473"/>
                        <a:pt x="6490" y="12612"/>
                        <a:pt x="10025" y="9896"/>
                      </a:cubicBezTo>
                      <a:cubicBezTo>
                        <a:pt x="13560" y="7143"/>
                        <a:pt x="15978" y="3943"/>
                        <a:pt x="17280" y="297"/>
                      </a:cubicBezTo>
                      <a:lnTo>
                        <a:pt x="26619" y="297"/>
                      </a:lnTo>
                      <a:close/>
                    </a:path>
                  </a:pathLst>
                </a:custGeom>
                <a:solidFill>
                  <a:srgbClr val="000000"/>
                </a:solidFill>
                <a:ln w="9525" cap="flat">
                  <a:noFill/>
                  <a:prstDash val="solid"/>
                  <a:miter/>
                </a:ln>
              </p:spPr>
              <p:txBody>
                <a:bodyPr rtlCol="0" anchor="ctr"/>
                <a:lstStyle/>
                <a:p>
                  <a:endParaRPr lang="en-CA"/>
                </a:p>
              </p:txBody>
            </p:sp>
            <p:sp>
              <p:nvSpPr>
                <p:cNvPr id="529" name="Freeform: Shape 528">
                  <a:extLst>
                    <a:ext uri="{FF2B5EF4-FFF2-40B4-BE49-F238E27FC236}">
                      <a16:creationId xmlns:a16="http://schemas.microsoft.com/office/drawing/2014/main" id="{AF39D3B5-29A7-4CF1-A82D-D789B2717897}"/>
                    </a:ext>
                  </a:extLst>
                </p:cNvPr>
                <p:cNvSpPr/>
                <p:nvPr/>
              </p:nvSpPr>
              <p:spPr>
                <a:xfrm>
                  <a:off x="7132217" y="3937628"/>
                  <a:ext cx="40332" cy="60238"/>
                </a:xfrm>
                <a:custGeom>
                  <a:avLst/>
                  <a:gdLst>
                    <a:gd name="connsiteX0" fmla="*/ 40577 w 40332"/>
                    <a:gd name="connsiteY0" fmla="*/ 49857 h 60238"/>
                    <a:gd name="connsiteX1" fmla="*/ 40577 w 40332"/>
                    <a:gd name="connsiteY1" fmla="*/ 60535 h 60238"/>
                    <a:gd name="connsiteX2" fmla="*/ 244 w 40332"/>
                    <a:gd name="connsiteY2" fmla="*/ 60535 h 60238"/>
                    <a:gd name="connsiteX3" fmla="*/ 4188 w 40332"/>
                    <a:gd name="connsiteY3" fmla="*/ 49038 h 60238"/>
                    <a:gd name="connsiteX4" fmla="*/ 17099 w 40332"/>
                    <a:gd name="connsiteY4" fmla="*/ 34676 h 60238"/>
                    <a:gd name="connsiteX5" fmla="*/ 26662 w 40332"/>
                    <a:gd name="connsiteY5" fmla="*/ 24854 h 60238"/>
                    <a:gd name="connsiteX6" fmla="*/ 29006 w 40332"/>
                    <a:gd name="connsiteY6" fmla="*/ 17821 h 60238"/>
                    <a:gd name="connsiteX7" fmla="*/ 26959 w 40332"/>
                    <a:gd name="connsiteY7" fmla="*/ 11906 h 60238"/>
                    <a:gd name="connsiteX8" fmla="*/ 21229 w 40332"/>
                    <a:gd name="connsiteY8" fmla="*/ 9822 h 60238"/>
                    <a:gd name="connsiteX9" fmla="*/ 15499 w 40332"/>
                    <a:gd name="connsiteY9" fmla="*/ 11980 h 60238"/>
                    <a:gd name="connsiteX10" fmla="*/ 13044 w 40332"/>
                    <a:gd name="connsiteY10" fmla="*/ 19198 h 60238"/>
                    <a:gd name="connsiteX11" fmla="*/ 1584 w 40332"/>
                    <a:gd name="connsiteY11" fmla="*/ 18045 h 60238"/>
                    <a:gd name="connsiteX12" fmla="*/ 8021 w 40332"/>
                    <a:gd name="connsiteY12" fmla="*/ 4427 h 60238"/>
                    <a:gd name="connsiteX13" fmla="*/ 21527 w 40332"/>
                    <a:gd name="connsiteY13" fmla="*/ 297 h 60238"/>
                    <a:gd name="connsiteX14" fmla="*/ 35480 w 40332"/>
                    <a:gd name="connsiteY14" fmla="*/ 5059 h 60238"/>
                    <a:gd name="connsiteX15" fmla="*/ 40577 w 40332"/>
                    <a:gd name="connsiteY15" fmla="*/ 17003 h 60238"/>
                    <a:gd name="connsiteX16" fmla="*/ 39126 w 40332"/>
                    <a:gd name="connsiteY16" fmla="*/ 24705 h 60238"/>
                    <a:gd name="connsiteX17" fmla="*/ 34512 w 40332"/>
                    <a:gd name="connsiteY17" fmla="*/ 32369 h 60238"/>
                    <a:gd name="connsiteX18" fmla="*/ 26959 w 40332"/>
                    <a:gd name="connsiteY18" fmla="*/ 40034 h 60238"/>
                    <a:gd name="connsiteX19" fmla="*/ 20076 w 40332"/>
                    <a:gd name="connsiteY19" fmla="*/ 46657 h 60238"/>
                    <a:gd name="connsiteX20" fmla="*/ 17732 w 40332"/>
                    <a:gd name="connsiteY20" fmla="*/ 4985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577" y="49857"/>
                      </a:moveTo>
                      <a:lnTo>
                        <a:pt x="40577" y="60535"/>
                      </a:lnTo>
                      <a:lnTo>
                        <a:pt x="244" y="60535"/>
                      </a:lnTo>
                      <a:cubicBezTo>
                        <a:pt x="691" y="56480"/>
                        <a:pt x="1993" y="52684"/>
                        <a:pt x="4188" y="49038"/>
                      </a:cubicBezTo>
                      <a:cubicBezTo>
                        <a:pt x="6346" y="45429"/>
                        <a:pt x="10662" y="40629"/>
                        <a:pt x="17099" y="34676"/>
                      </a:cubicBezTo>
                      <a:cubicBezTo>
                        <a:pt x="22308" y="29839"/>
                        <a:pt x="25471" y="26565"/>
                        <a:pt x="26662" y="24854"/>
                      </a:cubicBezTo>
                      <a:cubicBezTo>
                        <a:pt x="28224" y="22472"/>
                        <a:pt x="29006" y="20128"/>
                        <a:pt x="29006" y="17821"/>
                      </a:cubicBezTo>
                      <a:cubicBezTo>
                        <a:pt x="29006" y="15254"/>
                        <a:pt x="28336" y="13282"/>
                        <a:pt x="26959" y="11906"/>
                      </a:cubicBezTo>
                      <a:cubicBezTo>
                        <a:pt x="25583" y="10529"/>
                        <a:pt x="23685" y="9822"/>
                        <a:pt x="21229" y="9822"/>
                      </a:cubicBezTo>
                      <a:cubicBezTo>
                        <a:pt x="18848" y="9822"/>
                        <a:pt x="16950" y="10566"/>
                        <a:pt x="15499" y="11980"/>
                      </a:cubicBezTo>
                      <a:cubicBezTo>
                        <a:pt x="14086" y="13431"/>
                        <a:pt x="13267" y="15849"/>
                        <a:pt x="13044" y="19198"/>
                      </a:cubicBezTo>
                      <a:lnTo>
                        <a:pt x="1584" y="18045"/>
                      </a:lnTo>
                      <a:cubicBezTo>
                        <a:pt x="2291" y="11720"/>
                        <a:pt x="4412" y="7180"/>
                        <a:pt x="8021" y="4427"/>
                      </a:cubicBezTo>
                      <a:cubicBezTo>
                        <a:pt x="11630" y="1674"/>
                        <a:pt x="16132" y="297"/>
                        <a:pt x="21527" y="297"/>
                      </a:cubicBezTo>
                      <a:cubicBezTo>
                        <a:pt x="27443" y="297"/>
                        <a:pt x="32094" y="1897"/>
                        <a:pt x="35480" y="5059"/>
                      </a:cubicBezTo>
                      <a:cubicBezTo>
                        <a:pt x="38865" y="8259"/>
                        <a:pt x="40577" y="12240"/>
                        <a:pt x="40577" y="17003"/>
                      </a:cubicBezTo>
                      <a:cubicBezTo>
                        <a:pt x="40577" y="19682"/>
                        <a:pt x="40093" y="22249"/>
                        <a:pt x="39126" y="24705"/>
                      </a:cubicBezTo>
                      <a:cubicBezTo>
                        <a:pt x="38158" y="27160"/>
                        <a:pt x="36596" y="29691"/>
                        <a:pt x="34512" y="32369"/>
                      </a:cubicBezTo>
                      <a:cubicBezTo>
                        <a:pt x="33098" y="34155"/>
                        <a:pt x="30605" y="36685"/>
                        <a:pt x="26959" y="40034"/>
                      </a:cubicBezTo>
                      <a:cubicBezTo>
                        <a:pt x="23350" y="43345"/>
                        <a:pt x="21043" y="45578"/>
                        <a:pt x="20076" y="46657"/>
                      </a:cubicBezTo>
                      <a:cubicBezTo>
                        <a:pt x="19108" y="47736"/>
                        <a:pt x="18327" y="48815"/>
                        <a:pt x="17732" y="49857"/>
                      </a:cubicBezTo>
                      <a:close/>
                    </a:path>
                  </a:pathLst>
                </a:custGeom>
                <a:solidFill>
                  <a:srgbClr val="000000"/>
                </a:solidFill>
                <a:ln w="9525" cap="flat">
                  <a:noFill/>
                  <a:prstDash val="solid"/>
                  <a:miter/>
                </a:ln>
              </p:spPr>
              <p:txBody>
                <a:bodyPr rtlCol="0" anchor="ctr"/>
                <a:lstStyle/>
                <a:p>
                  <a:endParaRPr lang="en-CA"/>
                </a:p>
              </p:txBody>
            </p:sp>
          </p:grpSp>
          <p:grpSp>
            <p:nvGrpSpPr>
              <p:cNvPr id="530" name="Graphic 314">
                <a:extLst>
                  <a:ext uri="{FF2B5EF4-FFF2-40B4-BE49-F238E27FC236}">
                    <a16:creationId xmlns:a16="http://schemas.microsoft.com/office/drawing/2014/main" id="{DDDA3E2C-7DE8-4285-9AD4-136A541B3F01}"/>
                  </a:ext>
                </a:extLst>
              </p:cNvPr>
              <p:cNvGrpSpPr/>
              <p:nvPr/>
            </p:nvGrpSpPr>
            <p:grpSpPr>
              <a:xfrm>
                <a:off x="7319932" y="3937628"/>
                <a:ext cx="83003" cy="61279"/>
                <a:chOff x="7319932" y="3937628"/>
                <a:chExt cx="83003" cy="61279"/>
              </a:xfrm>
            </p:grpSpPr>
            <p:sp>
              <p:nvSpPr>
                <p:cNvPr id="531" name="Freeform: Shape 530">
                  <a:extLst>
                    <a:ext uri="{FF2B5EF4-FFF2-40B4-BE49-F238E27FC236}">
                      <a16:creationId xmlns:a16="http://schemas.microsoft.com/office/drawing/2014/main" id="{2937FC77-FDD2-4BD6-A808-966814BAE5B7}"/>
                    </a:ext>
                  </a:extLst>
                </p:cNvPr>
                <p:cNvSpPr/>
                <p:nvPr/>
              </p:nvSpPr>
              <p:spPr>
                <a:xfrm>
                  <a:off x="7319932" y="3937628"/>
                  <a:ext cx="26379" cy="60238"/>
                </a:xfrm>
                <a:custGeom>
                  <a:avLst/>
                  <a:gdLst>
                    <a:gd name="connsiteX0" fmla="*/ 26643 w 26379"/>
                    <a:gd name="connsiteY0" fmla="*/ 60535 h 60238"/>
                    <a:gd name="connsiteX1" fmla="*/ 15147 w 26379"/>
                    <a:gd name="connsiteY1" fmla="*/ 60535 h 60238"/>
                    <a:gd name="connsiteX2" fmla="*/ 15147 w 26379"/>
                    <a:gd name="connsiteY2" fmla="*/ 17189 h 60238"/>
                    <a:gd name="connsiteX3" fmla="*/ 264 w 26379"/>
                    <a:gd name="connsiteY3" fmla="*/ 25895 h 60238"/>
                    <a:gd name="connsiteX4" fmla="*/ 264 w 26379"/>
                    <a:gd name="connsiteY4" fmla="*/ 15477 h 60238"/>
                    <a:gd name="connsiteX5" fmla="*/ 10049 w 26379"/>
                    <a:gd name="connsiteY5" fmla="*/ 9896 h 60238"/>
                    <a:gd name="connsiteX6" fmla="*/ 17305 w 26379"/>
                    <a:gd name="connsiteY6" fmla="*/ 297 h 60238"/>
                    <a:gd name="connsiteX7" fmla="*/ 26643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43" y="60535"/>
                      </a:moveTo>
                      <a:lnTo>
                        <a:pt x="15147" y="60535"/>
                      </a:lnTo>
                      <a:lnTo>
                        <a:pt x="15147" y="17189"/>
                      </a:lnTo>
                      <a:cubicBezTo>
                        <a:pt x="10942" y="21133"/>
                        <a:pt x="5956" y="24035"/>
                        <a:pt x="264" y="25895"/>
                      </a:cubicBezTo>
                      <a:lnTo>
                        <a:pt x="264" y="15477"/>
                      </a:lnTo>
                      <a:cubicBezTo>
                        <a:pt x="3278" y="14473"/>
                        <a:pt x="6514" y="12612"/>
                        <a:pt x="10049" y="9896"/>
                      </a:cubicBezTo>
                      <a:cubicBezTo>
                        <a:pt x="13584" y="7143"/>
                        <a:pt x="16002" y="3943"/>
                        <a:pt x="17305" y="297"/>
                      </a:cubicBezTo>
                      <a:lnTo>
                        <a:pt x="26643" y="297"/>
                      </a:lnTo>
                      <a:close/>
                    </a:path>
                  </a:pathLst>
                </a:custGeom>
                <a:solidFill>
                  <a:srgbClr val="000000"/>
                </a:solidFill>
                <a:ln w="9525" cap="flat">
                  <a:noFill/>
                  <a:prstDash val="solid"/>
                  <a:miter/>
                </a:ln>
              </p:spPr>
              <p:txBody>
                <a:bodyPr rtlCol="0" anchor="ctr"/>
                <a:lstStyle/>
                <a:p>
                  <a:endParaRPr lang="en-CA"/>
                </a:p>
              </p:txBody>
            </p:sp>
            <p:sp>
              <p:nvSpPr>
                <p:cNvPr id="532" name="Freeform: Shape 531">
                  <a:extLst>
                    <a:ext uri="{FF2B5EF4-FFF2-40B4-BE49-F238E27FC236}">
                      <a16:creationId xmlns:a16="http://schemas.microsoft.com/office/drawing/2014/main" id="{1239E5C7-202D-484C-8D19-740D30474F74}"/>
                    </a:ext>
                  </a:extLst>
                </p:cNvPr>
                <p:cNvSpPr/>
                <p:nvPr/>
              </p:nvSpPr>
              <p:spPr>
                <a:xfrm>
                  <a:off x="7363087" y="3937628"/>
                  <a:ext cx="39848" cy="61279"/>
                </a:xfrm>
                <a:custGeom>
                  <a:avLst/>
                  <a:gdLst>
                    <a:gd name="connsiteX0" fmla="*/ 269 w 39848"/>
                    <a:gd name="connsiteY0" fmla="*/ 44610 h 61279"/>
                    <a:gd name="connsiteX1" fmla="*/ 11394 w 39848"/>
                    <a:gd name="connsiteY1" fmla="*/ 43271 h 61279"/>
                    <a:gd name="connsiteX2" fmla="*/ 14258 w 39848"/>
                    <a:gd name="connsiteY2" fmla="*/ 49782 h 61279"/>
                    <a:gd name="connsiteX3" fmla="*/ 19914 w 39848"/>
                    <a:gd name="connsiteY3" fmla="*/ 52015 h 61279"/>
                    <a:gd name="connsiteX4" fmla="*/ 25904 w 39848"/>
                    <a:gd name="connsiteY4" fmla="*/ 49336 h 61279"/>
                    <a:gd name="connsiteX5" fmla="*/ 28323 w 39848"/>
                    <a:gd name="connsiteY5" fmla="*/ 42043 h 61279"/>
                    <a:gd name="connsiteX6" fmla="*/ 26016 w 39848"/>
                    <a:gd name="connsiteY6" fmla="*/ 35160 h 61279"/>
                    <a:gd name="connsiteX7" fmla="*/ 20323 w 39848"/>
                    <a:gd name="connsiteY7" fmla="*/ 32630 h 61279"/>
                    <a:gd name="connsiteX8" fmla="*/ 15040 w 39848"/>
                    <a:gd name="connsiteY8" fmla="*/ 33486 h 61279"/>
                    <a:gd name="connsiteX9" fmla="*/ 16305 w 39848"/>
                    <a:gd name="connsiteY9" fmla="*/ 24109 h 61279"/>
                    <a:gd name="connsiteX10" fmla="*/ 23411 w 39848"/>
                    <a:gd name="connsiteY10" fmla="*/ 22100 h 61279"/>
                    <a:gd name="connsiteX11" fmla="*/ 25867 w 39848"/>
                    <a:gd name="connsiteY11" fmla="*/ 16370 h 61279"/>
                    <a:gd name="connsiteX12" fmla="*/ 24081 w 39848"/>
                    <a:gd name="connsiteY12" fmla="*/ 11534 h 61279"/>
                    <a:gd name="connsiteX13" fmla="*/ 19281 w 39848"/>
                    <a:gd name="connsiteY13" fmla="*/ 9748 h 61279"/>
                    <a:gd name="connsiteX14" fmla="*/ 14258 w 39848"/>
                    <a:gd name="connsiteY14" fmla="*/ 11794 h 61279"/>
                    <a:gd name="connsiteX15" fmla="*/ 11728 w 39848"/>
                    <a:gd name="connsiteY15" fmla="*/ 17747 h 61279"/>
                    <a:gd name="connsiteX16" fmla="*/ 1124 w 39848"/>
                    <a:gd name="connsiteY16" fmla="*/ 15961 h 61279"/>
                    <a:gd name="connsiteX17" fmla="*/ 4436 w 39848"/>
                    <a:gd name="connsiteY17" fmla="*/ 7255 h 61279"/>
                    <a:gd name="connsiteX18" fmla="*/ 10687 w 39848"/>
                    <a:gd name="connsiteY18" fmla="*/ 2157 h 61279"/>
                    <a:gd name="connsiteX19" fmla="*/ 19616 w 39848"/>
                    <a:gd name="connsiteY19" fmla="*/ 297 h 61279"/>
                    <a:gd name="connsiteX20" fmla="*/ 33197 w 39848"/>
                    <a:gd name="connsiteY20" fmla="*/ 5692 h 61279"/>
                    <a:gd name="connsiteX21" fmla="*/ 37438 w 39848"/>
                    <a:gd name="connsiteY21" fmla="*/ 15663 h 61279"/>
                    <a:gd name="connsiteX22" fmla="*/ 28769 w 39848"/>
                    <a:gd name="connsiteY22" fmla="*/ 28277 h 61279"/>
                    <a:gd name="connsiteX23" fmla="*/ 37029 w 39848"/>
                    <a:gd name="connsiteY23" fmla="*/ 33225 h 61279"/>
                    <a:gd name="connsiteX24" fmla="*/ 40117 w 39848"/>
                    <a:gd name="connsiteY24" fmla="*/ 42527 h 61279"/>
                    <a:gd name="connsiteX25" fmla="*/ 34350 w 39848"/>
                    <a:gd name="connsiteY25" fmla="*/ 55996 h 61279"/>
                    <a:gd name="connsiteX26" fmla="*/ 19988 w 39848"/>
                    <a:gd name="connsiteY26" fmla="*/ 61577 h 61279"/>
                    <a:gd name="connsiteX27" fmla="*/ 6482 w 39848"/>
                    <a:gd name="connsiteY27" fmla="*/ 56889 h 61279"/>
                    <a:gd name="connsiteX28" fmla="*/ 269 w 39848"/>
                    <a:gd name="connsiteY28" fmla="*/ 4461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269" y="44610"/>
                      </a:moveTo>
                      <a:lnTo>
                        <a:pt x="11394" y="43271"/>
                      </a:lnTo>
                      <a:cubicBezTo>
                        <a:pt x="11728" y="46099"/>
                        <a:pt x="12696" y="48257"/>
                        <a:pt x="14258" y="49782"/>
                      </a:cubicBezTo>
                      <a:cubicBezTo>
                        <a:pt x="15821" y="51271"/>
                        <a:pt x="17682" y="52015"/>
                        <a:pt x="19914" y="52015"/>
                      </a:cubicBezTo>
                      <a:cubicBezTo>
                        <a:pt x="22258" y="52015"/>
                        <a:pt x="24267" y="51122"/>
                        <a:pt x="25904" y="49336"/>
                      </a:cubicBezTo>
                      <a:cubicBezTo>
                        <a:pt x="27504" y="47513"/>
                        <a:pt x="28323" y="45094"/>
                        <a:pt x="28323" y="42043"/>
                      </a:cubicBezTo>
                      <a:cubicBezTo>
                        <a:pt x="28323" y="39141"/>
                        <a:pt x="27541" y="36834"/>
                        <a:pt x="26016" y="35160"/>
                      </a:cubicBezTo>
                      <a:cubicBezTo>
                        <a:pt x="24453" y="33486"/>
                        <a:pt x="22556" y="32630"/>
                        <a:pt x="20323" y="32630"/>
                      </a:cubicBezTo>
                      <a:cubicBezTo>
                        <a:pt x="18835" y="32630"/>
                        <a:pt x="17086" y="32890"/>
                        <a:pt x="15040" y="33486"/>
                      </a:cubicBezTo>
                      <a:lnTo>
                        <a:pt x="16305" y="24109"/>
                      </a:lnTo>
                      <a:cubicBezTo>
                        <a:pt x="19430" y="24184"/>
                        <a:pt x="21774" y="23514"/>
                        <a:pt x="23411" y="22100"/>
                      </a:cubicBezTo>
                      <a:cubicBezTo>
                        <a:pt x="25048" y="20649"/>
                        <a:pt x="25867" y="18752"/>
                        <a:pt x="25867" y="16370"/>
                      </a:cubicBezTo>
                      <a:cubicBezTo>
                        <a:pt x="25867" y="14361"/>
                        <a:pt x="25272" y="12761"/>
                        <a:pt x="24081" y="11534"/>
                      </a:cubicBezTo>
                      <a:cubicBezTo>
                        <a:pt x="22890" y="10343"/>
                        <a:pt x="21291" y="9748"/>
                        <a:pt x="19281" y="9748"/>
                      </a:cubicBezTo>
                      <a:cubicBezTo>
                        <a:pt x="17309" y="9748"/>
                        <a:pt x="15635" y="10417"/>
                        <a:pt x="14258" y="11794"/>
                      </a:cubicBezTo>
                      <a:cubicBezTo>
                        <a:pt x="12882" y="13171"/>
                        <a:pt x="12026" y="15143"/>
                        <a:pt x="11728" y="17747"/>
                      </a:cubicBezTo>
                      <a:lnTo>
                        <a:pt x="1124" y="15961"/>
                      </a:lnTo>
                      <a:cubicBezTo>
                        <a:pt x="1869" y="12352"/>
                        <a:pt x="2948" y="9450"/>
                        <a:pt x="4436" y="7255"/>
                      </a:cubicBezTo>
                      <a:cubicBezTo>
                        <a:pt x="5924" y="5097"/>
                        <a:pt x="8008" y="3385"/>
                        <a:pt x="10687" y="2157"/>
                      </a:cubicBezTo>
                      <a:cubicBezTo>
                        <a:pt x="13328" y="892"/>
                        <a:pt x="16305" y="297"/>
                        <a:pt x="19616" y="297"/>
                      </a:cubicBezTo>
                      <a:cubicBezTo>
                        <a:pt x="25272" y="297"/>
                        <a:pt x="29811" y="2083"/>
                        <a:pt x="33197" y="5692"/>
                      </a:cubicBezTo>
                      <a:cubicBezTo>
                        <a:pt x="36025" y="8631"/>
                        <a:pt x="37438" y="11980"/>
                        <a:pt x="37438" y="15663"/>
                      </a:cubicBezTo>
                      <a:cubicBezTo>
                        <a:pt x="37438" y="20947"/>
                        <a:pt x="34536" y="25151"/>
                        <a:pt x="28769" y="28277"/>
                      </a:cubicBezTo>
                      <a:cubicBezTo>
                        <a:pt x="32229" y="29021"/>
                        <a:pt x="34983" y="30658"/>
                        <a:pt x="37029" y="33225"/>
                      </a:cubicBezTo>
                      <a:cubicBezTo>
                        <a:pt x="39076" y="35792"/>
                        <a:pt x="40117" y="38881"/>
                        <a:pt x="40117" y="42527"/>
                      </a:cubicBezTo>
                      <a:cubicBezTo>
                        <a:pt x="40117" y="47810"/>
                        <a:pt x="38183" y="52275"/>
                        <a:pt x="34350" y="55996"/>
                      </a:cubicBezTo>
                      <a:cubicBezTo>
                        <a:pt x="30518" y="59717"/>
                        <a:pt x="25718" y="61577"/>
                        <a:pt x="19988" y="61577"/>
                      </a:cubicBezTo>
                      <a:cubicBezTo>
                        <a:pt x="14556" y="61577"/>
                        <a:pt x="10054" y="60014"/>
                        <a:pt x="6482" y="56889"/>
                      </a:cubicBezTo>
                      <a:cubicBezTo>
                        <a:pt x="2910" y="53763"/>
                        <a:pt x="827" y="49671"/>
                        <a:pt x="269" y="44610"/>
                      </a:cubicBezTo>
                      <a:close/>
                    </a:path>
                  </a:pathLst>
                </a:custGeom>
                <a:solidFill>
                  <a:srgbClr val="000000"/>
                </a:solidFill>
                <a:ln w="9525" cap="flat">
                  <a:noFill/>
                  <a:prstDash val="solid"/>
                  <a:miter/>
                </a:ln>
              </p:spPr>
              <p:txBody>
                <a:bodyPr rtlCol="0" anchor="ctr"/>
                <a:lstStyle/>
                <a:p>
                  <a:endParaRPr lang="en-CA"/>
                </a:p>
              </p:txBody>
            </p:sp>
          </p:grpSp>
          <p:grpSp>
            <p:nvGrpSpPr>
              <p:cNvPr id="533" name="Graphic 314">
                <a:extLst>
                  <a:ext uri="{FF2B5EF4-FFF2-40B4-BE49-F238E27FC236}">
                    <a16:creationId xmlns:a16="http://schemas.microsoft.com/office/drawing/2014/main" id="{C3A3EA89-D136-46FA-81D7-2E875928B8E8}"/>
                  </a:ext>
                </a:extLst>
              </p:cNvPr>
              <p:cNvGrpSpPr/>
              <p:nvPr/>
            </p:nvGrpSpPr>
            <p:grpSpPr>
              <a:xfrm>
                <a:off x="7549723" y="3937628"/>
                <a:ext cx="84678" cy="60238"/>
                <a:chOff x="7549723" y="3937628"/>
                <a:chExt cx="84678" cy="60238"/>
              </a:xfrm>
            </p:grpSpPr>
            <p:sp>
              <p:nvSpPr>
                <p:cNvPr id="534" name="Freeform: Shape 533">
                  <a:extLst>
                    <a:ext uri="{FF2B5EF4-FFF2-40B4-BE49-F238E27FC236}">
                      <a16:creationId xmlns:a16="http://schemas.microsoft.com/office/drawing/2014/main" id="{895CAA41-19DA-485E-838F-5F8EC01C6B6F}"/>
                    </a:ext>
                  </a:extLst>
                </p:cNvPr>
                <p:cNvSpPr/>
                <p:nvPr/>
              </p:nvSpPr>
              <p:spPr>
                <a:xfrm>
                  <a:off x="7549723" y="3937628"/>
                  <a:ext cx="26379" cy="60238"/>
                </a:xfrm>
                <a:custGeom>
                  <a:avLst/>
                  <a:gdLst>
                    <a:gd name="connsiteX0" fmla="*/ 26668 w 26379"/>
                    <a:gd name="connsiteY0" fmla="*/ 60535 h 60238"/>
                    <a:gd name="connsiteX1" fmla="*/ 15171 w 26379"/>
                    <a:gd name="connsiteY1" fmla="*/ 60535 h 60238"/>
                    <a:gd name="connsiteX2" fmla="*/ 15171 w 26379"/>
                    <a:gd name="connsiteY2" fmla="*/ 17189 h 60238"/>
                    <a:gd name="connsiteX3" fmla="*/ 288 w 26379"/>
                    <a:gd name="connsiteY3" fmla="*/ 25895 h 60238"/>
                    <a:gd name="connsiteX4" fmla="*/ 288 w 26379"/>
                    <a:gd name="connsiteY4" fmla="*/ 15477 h 60238"/>
                    <a:gd name="connsiteX5" fmla="*/ 10073 w 26379"/>
                    <a:gd name="connsiteY5" fmla="*/ 9896 h 60238"/>
                    <a:gd name="connsiteX6" fmla="*/ 17329 w 26379"/>
                    <a:gd name="connsiteY6" fmla="*/ 297 h 60238"/>
                    <a:gd name="connsiteX7" fmla="*/ 26668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68" y="60535"/>
                      </a:moveTo>
                      <a:lnTo>
                        <a:pt x="15171" y="60535"/>
                      </a:lnTo>
                      <a:lnTo>
                        <a:pt x="15171" y="17189"/>
                      </a:lnTo>
                      <a:cubicBezTo>
                        <a:pt x="10966" y="21133"/>
                        <a:pt x="5981" y="24035"/>
                        <a:pt x="288" y="25895"/>
                      </a:cubicBezTo>
                      <a:lnTo>
                        <a:pt x="288" y="15477"/>
                      </a:lnTo>
                      <a:cubicBezTo>
                        <a:pt x="3302" y="14473"/>
                        <a:pt x="6539" y="12612"/>
                        <a:pt x="10073" y="9896"/>
                      </a:cubicBezTo>
                      <a:cubicBezTo>
                        <a:pt x="13608" y="7143"/>
                        <a:pt x="16026" y="3943"/>
                        <a:pt x="17329" y="297"/>
                      </a:cubicBezTo>
                      <a:lnTo>
                        <a:pt x="26668" y="297"/>
                      </a:lnTo>
                      <a:close/>
                    </a:path>
                  </a:pathLst>
                </a:custGeom>
                <a:solidFill>
                  <a:srgbClr val="000000"/>
                </a:solidFill>
                <a:ln w="9525" cap="flat">
                  <a:noFill/>
                  <a:prstDash val="solid"/>
                  <a:miter/>
                </a:ln>
              </p:spPr>
              <p:txBody>
                <a:bodyPr rtlCol="0" anchor="ctr"/>
                <a:lstStyle/>
                <a:p>
                  <a:endParaRPr lang="en-CA"/>
                </a:p>
              </p:txBody>
            </p:sp>
            <p:sp>
              <p:nvSpPr>
                <p:cNvPr id="535" name="Freeform: Shape 534">
                  <a:extLst>
                    <a:ext uri="{FF2B5EF4-FFF2-40B4-BE49-F238E27FC236}">
                      <a16:creationId xmlns:a16="http://schemas.microsoft.com/office/drawing/2014/main" id="{E0FBD944-74ED-4CF4-B461-4320E5DC1C5C}"/>
                    </a:ext>
                  </a:extLst>
                </p:cNvPr>
                <p:cNvSpPr/>
                <p:nvPr/>
              </p:nvSpPr>
              <p:spPr>
                <a:xfrm>
                  <a:off x="7591278" y="3937628"/>
                  <a:ext cx="43122" cy="60238"/>
                </a:xfrm>
                <a:custGeom>
                  <a:avLst/>
                  <a:gdLst>
                    <a:gd name="connsiteX0" fmla="*/ 24849 w 43122"/>
                    <a:gd name="connsiteY0" fmla="*/ 60535 h 60238"/>
                    <a:gd name="connsiteX1" fmla="*/ 24849 w 43122"/>
                    <a:gd name="connsiteY1" fmla="*/ 48480 h 60238"/>
                    <a:gd name="connsiteX2" fmla="*/ 293 w 43122"/>
                    <a:gd name="connsiteY2" fmla="*/ 48480 h 60238"/>
                    <a:gd name="connsiteX3" fmla="*/ 293 w 43122"/>
                    <a:gd name="connsiteY3" fmla="*/ 38397 h 60238"/>
                    <a:gd name="connsiteX4" fmla="*/ 26300 w 43122"/>
                    <a:gd name="connsiteY4" fmla="*/ 297 h 60238"/>
                    <a:gd name="connsiteX5" fmla="*/ 35974 w 43122"/>
                    <a:gd name="connsiteY5" fmla="*/ 297 h 60238"/>
                    <a:gd name="connsiteX6" fmla="*/ 35974 w 43122"/>
                    <a:gd name="connsiteY6" fmla="*/ 38360 h 60238"/>
                    <a:gd name="connsiteX7" fmla="*/ 43416 w 43122"/>
                    <a:gd name="connsiteY7" fmla="*/ 38360 h 60238"/>
                    <a:gd name="connsiteX8" fmla="*/ 43416 w 43122"/>
                    <a:gd name="connsiteY8" fmla="*/ 48480 h 60238"/>
                    <a:gd name="connsiteX9" fmla="*/ 35974 w 43122"/>
                    <a:gd name="connsiteY9" fmla="*/ 48480 h 60238"/>
                    <a:gd name="connsiteX10" fmla="*/ 35974 w 43122"/>
                    <a:gd name="connsiteY10" fmla="*/ 60535 h 60238"/>
                    <a:gd name="connsiteX11" fmla="*/ 24849 w 43122"/>
                    <a:gd name="connsiteY11" fmla="*/ 60535 h 60238"/>
                    <a:gd name="connsiteX12" fmla="*/ 24849 w 43122"/>
                    <a:gd name="connsiteY12" fmla="*/ 38360 h 60238"/>
                    <a:gd name="connsiteX13" fmla="*/ 24849 w 43122"/>
                    <a:gd name="connsiteY13" fmla="*/ 17859 h 60238"/>
                    <a:gd name="connsiteX14" fmla="*/ 11046 w 43122"/>
                    <a:gd name="connsiteY14" fmla="*/ 3836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849" y="60535"/>
                      </a:moveTo>
                      <a:lnTo>
                        <a:pt x="24849" y="48480"/>
                      </a:lnTo>
                      <a:lnTo>
                        <a:pt x="293" y="48480"/>
                      </a:lnTo>
                      <a:lnTo>
                        <a:pt x="293" y="38397"/>
                      </a:lnTo>
                      <a:lnTo>
                        <a:pt x="26300" y="297"/>
                      </a:lnTo>
                      <a:lnTo>
                        <a:pt x="35974" y="297"/>
                      </a:lnTo>
                      <a:lnTo>
                        <a:pt x="35974" y="38360"/>
                      </a:lnTo>
                      <a:lnTo>
                        <a:pt x="43416" y="38360"/>
                      </a:lnTo>
                      <a:lnTo>
                        <a:pt x="43416" y="48480"/>
                      </a:lnTo>
                      <a:lnTo>
                        <a:pt x="35974" y="48480"/>
                      </a:lnTo>
                      <a:lnTo>
                        <a:pt x="35974" y="60535"/>
                      </a:lnTo>
                      <a:lnTo>
                        <a:pt x="24849" y="60535"/>
                      </a:lnTo>
                      <a:moveTo>
                        <a:pt x="24849" y="38360"/>
                      </a:moveTo>
                      <a:lnTo>
                        <a:pt x="24849" y="17859"/>
                      </a:lnTo>
                      <a:lnTo>
                        <a:pt x="11046" y="38360"/>
                      </a:lnTo>
                      <a:close/>
                    </a:path>
                  </a:pathLst>
                </a:custGeom>
                <a:solidFill>
                  <a:srgbClr val="000000"/>
                </a:solidFill>
                <a:ln w="9525" cap="flat">
                  <a:noFill/>
                  <a:prstDash val="solid"/>
                  <a:miter/>
                </a:ln>
              </p:spPr>
              <p:txBody>
                <a:bodyPr rtlCol="0" anchor="ctr"/>
                <a:lstStyle/>
                <a:p>
                  <a:endParaRPr lang="en-CA"/>
                </a:p>
              </p:txBody>
            </p:sp>
          </p:grpSp>
          <p:grpSp>
            <p:nvGrpSpPr>
              <p:cNvPr id="536" name="Graphic 314">
                <a:extLst>
                  <a:ext uri="{FF2B5EF4-FFF2-40B4-BE49-F238E27FC236}">
                    <a16:creationId xmlns:a16="http://schemas.microsoft.com/office/drawing/2014/main" id="{08685288-05D8-4DF7-893A-8CE7535A4619}"/>
                  </a:ext>
                </a:extLst>
              </p:cNvPr>
              <p:cNvGrpSpPr/>
              <p:nvPr/>
            </p:nvGrpSpPr>
            <p:grpSpPr>
              <a:xfrm>
                <a:off x="7779513" y="3937628"/>
                <a:ext cx="84082" cy="61279"/>
                <a:chOff x="7779513" y="3937628"/>
                <a:chExt cx="84082" cy="61279"/>
              </a:xfrm>
            </p:grpSpPr>
            <p:sp>
              <p:nvSpPr>
                <p:cNvPr id="537" name="Freeform: Shape 536">
                  <a:extLst>
                    <a:ext uri="{FF2B5EF4-FFF2-40B4-BE49-F238E27FC236}">
                      <a16:creationId xmlns:a16="http://schemas.microsoft.com/office/drawing/2014/main" id="{F5EA4B8B-0EE6-456B-8223-A5CF37254D49}"/>
                    </a:ext>
                  </a:extLst>
                </p:cNvPr>
                <p:cNvSpPr/>
                <p:nvPr/>
              </p:nvSpPr>
              <p:spPr>
                <a:xfrm>
                  <a:off x="7779513" y="3937628"/>
                  <a:ext cx="26379" cy="60238"/>
                </a:xfrm>
                <a:custGeom>
                  <a:avLst/>
                  <a:gdLst>
                    <a:gd name="connsiteX0" fmla="*/ 26692 w 26379"/>
                    <a:gd name="connsiteY0" fmla="*/ 60535 h 60238"/>
                    <a:gd name="connsiteX1" fmla="*/ 15195 w 26379"/>
                    <a:gd name="connsiteY1" fmla="*/ 60535 h 60238"/>
                    <a:gd name="connsiteX2" fmla="*/ 15195 w 26379"/>
                    <a:gd name="connsiteY2" fmla="*/ 17189 h 60238"/>
                    <a:gd name="connsiteX3" fmla="*/ 312 w 26379"/>
                    <a:gd name="connsiteY3" fmla="*/ 25895 h 60238"/>
                    <a:gd name="connsiteX4" fmla="*/ 312 w 26379"/>
                    <a:gd name="connsiteY4" fmla="*/ 15477 h 60238"/>
                    <a:gd name="connsiteX5" fmla="*/ 10097 w 26379"/>
                    <a:gd name="connsiteY5" fmla="*/ 9896 h 60238"/>
                    <a:gd name="connsiteX6" fmla="*/ 17353 w 26379"/>
                    <a:gd name="connsiteY6" fmla="*/ 297 h 60238"/>
                    <a:gd name="connsiteX7" fmla="*/ 26692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692" y="60535"/>
                      </a:moveTo>
                      <a:lnTo>
                        <a:pt x="15195" y="60535"/>
                      </a:lnTo>
                      <a:lnTo>
                        <a:pt x="15195" y="17189"/>
                      </a:lnTo>
                      <a:cubicBezTo>
                        <a:pt x="10990" y="21133"/>
                        <a:pt x="6005" y="24035"/>
                        <a:pt x="312" y="25895"/>
                      </a:cubicBezTo>
                      <a:lnTo>
                        <a:pt x="312" y="15477"/>
                      </a:lnTo>
                      <a:cubicBezTo>
                        <a:pt x="3326" y="14473"/>
                        <a:pt x="6563" y="12612"/>
                        <a:pt x="10097" y="9896"/>
                      </a:cubicBezTo>
                      <a:cubicBezTo>
                        <a:pt x="13632" y="7143"/>
                        <a:pt x="16051" y="3943"/>
                        <a:pt x="17353" y="297"/>
                      </a:cubicBezTo>
                      <a:lnTo>
                        <a:pt x="26692" y="297"/>
                      </a:lnTo>
                      <a:close/>
                    </a:path>
                  </a:pathLst>
                </a:custGeom>
                <a:solidFill>
                  <a:srgbClr val="000000"/>
                </a:solidFill>
                <a:ln w="9525" cap="flat">
                  <a:noFill/>
                  <a:prstDash val="solid"/>
                  <a:miter/>
                </a:ln>
              </p:spPr>
              <p:txBody>
                <a:bodyPr rtlCol="0" anchor="ctr"/>
                <a:lstStyle/>
                <a:p>
                  <a:endParaRPr lang="en-CA"/>
                </a:p>
              </p:txBody>
            </p:sp>
            <p:sp>
              <p:nvSpPr>
                <p:cNvPr id="538" name="Freeform: Shape 537">
                  <a:extLst>
                    <a:ext uri="{FF2B5EF4-FFF2-40B4-BE49-F238E27FC236}">
                      <a16:creationId xmlns:a16="http://schemas.microsoft.com/office/drawing/2014/main" id="{AEFD5CC8-F274-4E79-B81C-04810E601724}"/>
                    </a:ext>
                  </a:extLst>
                </p:cNvPr>
                <p:cNvSpPr/>
                <p:nvPr/>
              </p:nvSpPr>
              <p:spPr>
                <a:xfrm>
                  <a:off x="7823226" y="3938670"/>
                  <a:ext cx="40369" cy="60238"/>
                </a:xfrm>
                <a:custGeom>
                  <a:avLst/>
                  <a:gdLst>
                    <a:gd name="connsiteX0" fmla="*/ 317 w 40369"/>
                    <a:gd name="connsiteY0" fmla="*/ 44052 h 60238"/>
                    <a:gd name="connsiteX1" fmla="*/ 11777 w 40369"/>
                    <a:gd name="connsiteY1" fmla="*/ 42862 h 60238"/>
                    <a:gd name="connsiteX2" fmla="*/ 14679 w 40369"/>
                    <a:gd name="connsiteY2" fmla="*/ 49038 h 60238"/>
                    <a:gd name="connsiteX3" fmla="*/ 20260 w 40369"/>
                    <a:gd name="connsiteY3" fmla="*/ 51308 h 60238"/>
                    <a:gd name="connsiteX4" fmla="*/ 26362 w 40369"/>
                    <a:gd name="connsiteY4" fmla="*/ 48368 h 60238"/>
                    <a:gd name="connsiteX5" fmla="*/ 28855 w 40369"/>
                    <a:gd name="connsiteY5" fmla="*/ 39550 h 60238"/>
                    <a:gd name="connsiteX6" fmla="*/ 26362 w 40369"/>
                    <a:gd name="connsiteY6" fmla="*/ 31290 h 60238"/>
                    <a:gd name="connsiteX7" fmla="*/ 19925 w 40369"/>
                    <a:gd name="connsiteY7" fmla="*/ 28500 h 60238"/>
                    <a:gd name="connsiteX8" fmla="*/ 11032 w 40369"/>
                    <a:gd name="connsiteY8" fmla="*/ 32890 h 60238"/>
                    <a:gd name="connsiteX9" fmla="*/ 1731 w 40369"/>
                    <a:gd name="connsiteY9" fmla="*/ 31551 h 60238"/>
                    <a:gd name="connsiteX10" fmla="*/ 7609 w 40369"/>
                    <a:gd name="connsiteY10" fmla="*/ 297 h 60238"/>
                    <a:gd name="connsiteX11" fmla="*/ 38008 w 40369"/>
                    <a:gd name="connsiteY11" fmla="*/ 297 h 60238"/>
                    <a:gd name="connsiteX12" fmla="*/ 38008 w 40369"/>
                    <a:gd name="connsiteY12" fmla="*/ 11087 h 60238"/>
                    <a:gd name="connsiteX13" fmla="*/ 16316 w 40369"/>
                    <a:gd name="connsiteY13" fmla="*/ 11087 h 60238"/>
                    <a:gd name="connsiteX14" fmla="*/ 14530 w 40369"/>
                    <a:gd name="connsiteY14" fmla="*/ 21282 h 60238"/>
                    <a:gd name="connsiteX15" fmla="*/ 22381 w 40369"/>
                    <a:gd name="connsiteY15" fmla="*/ 19347 h 60238"/>
                    <a:gd name="connsiteX16" fmla="*/ 35366 w 40369"/>
                    <a:gd name="connsiteY16" fmla="*/ 24891 h 60238"/>
                    <a:gd name="connsiteX17" fmla="*/ 40687 w 40369"/>
                    <a:gd name="connsiteY17" fmla="*/ 39364 h 60238"/>
                    <a:gd name="connsiteX18" fmla="*/ 36370 w 40369"/>
                    <a:gd name="connsiteY18" fmla="*/ 52573 h 60238"/>
                    <a:gd name="connsiteX19" fmla="*/ 20111 w 40369"/>
                    <a:gd name="connsiteY19" fmla="*/ 60535 h 60238"/>
                    <a:gd name="connsiteX20" fmla="*/ 6568 w 40369"/>
                    <a:gd name="connsiteY20" fmla="*/ 56070 h 60238"/>
                    <a:gd name="connsiteX21" fmla="*/ 317 w 40369"/>
                    <a:gd name="connsiteY21" fmla="*/ 4405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317" y="44052"/>
                      </a:moveTo>
                      <a:lnTo>
                        <a:pt x="11777" y="42862"/>
                      </a:lnTo>
                      <a:cubicBezTo>
                        <a:pt x="12112" y="45466"/>
                        <a:pt x="13079" y="47513"/>
                        <a:pt x="14679" y="49038"/>
                      </a:cubicBezTo>
                      <a:cubicBezTo>
                        <a:pt x="16279" y="50564"/>
                        <a:pt x="18139" y="51308"/>
                        <a:pt x="20260" y="51308"/>
                      </a:cubicBezTo>
                      <a:cubicBezTo>
                        <a:pt x="22641" y="51308"/>
                        <a:pt x="24687" y="50340"/>
                        <a:pt x="26362" y="48368"/>
                      </a:cubicBezTo>
                      <a:cubicBezTo>
                        <a:pt x="27999" y="46434"/>
                        <a:pt x="28855" y="43494"/>
                        <a:pt x="28855" y="39550"/>
                      </a:cubicBezTo>
                      <a:cubicBezTo>
                        <a:pt x="28855" y="35867"/>
                        <a:pt x="28036" y="33114"/>
                        <a:pt x="26362" y="31290"/>
                      </a:cubicBezTo>
                      <a:cubicBezTo>
                        <a:pt x="24725" y="29430"/>
                        <a:pt x="22567" y="28500"/>
                        <a:pt x="19925" y="28500"/>
                      </a:cubicBezTo>
                      <a:cubicBezTo>
                        <a:pt x="16614" y="28500"/>
                        <a:pt x="13674" y="29988"/>
                        <a:pt x="11032" y="32890"/>
                      </a:cubicBezTo>
                      <a:lnTo>
                        <a:pt x="1731" y="31551"/>
                      </a:lnTo>
                      <a:lnTo>
                        <a:pt x="7609" y="297"/>
                      </a:lnTo>
                      <a:lnTo>
                        <a:pt x="38008" y="297"/>
                      </a:lnTo>
                      <a:lnTo>
                        <a:pt x="38008" y="11087"/>
                      </a:lnTo>
                      <a:lnTo>
                        <a:pt x="16316" y="11087"/>
                      </a:lnTo>
                      <a:lnTo>
                        <a:pt x="14530" y="21282"/>
                      </a:lnTo>
                      <a:cubicBezTo>
                        <a:pt x="17097" y="19979"/>
                        <a:pt x="19702" y="19347"/>
                        <a:pt x="22381" y="19347"/>
                      </a:cubicBezTo>
                      <a:cubicBezTo>
                        <a:pt x="27478" y="19347"/>
                        <a:pt x="31794" y="21207"/>
                        <a:pt x="35366" y="24891"/>
                      </a:cubicBezTo>
                      <a:cubicBezTo>
                        <a:pt x="38901" y="28611"/>
                        <a:pt x="40687" y="33448"/>
                        <a:pt x="40687" y="39364"/>
                      </a:cubicBezTo>
                      <a:cubicBezTo>
                        <a:pt x="40687" y="44313"/>
                        <a:pt x="39235" y="48703"/>
                        <a:pt x="36370" y="52573"/>
                      </a:cubicBezTo>
                      <a:cubicBezTo>
                        <a:pt x="32464" y="57856"/>
                        <a:pt x="27069" y="60535"/>
                        <a:pt x="20111" y="60535"/>
                      </a:cubicBezTo>
                      <a:cubicBezTo>
                        <a:pt x="14604" y="60535"/>
                        <a:pt x="10065" y="59047"/>
                        <a:pt x="6568" y="56070"/>
                      </a:cubicBezTo>
                      <a:cubicBezTo>
                        <a:pt x="3107" y="53094"/>
                        <a:pt x="987" y="49075"/>
                        <a:pt x="317" y="44052"/>
                      </a:cubicBezTo>
                      <a:close/>
                    </a:path>
                  </a:pathLst>
                </a:custGeom>
                <a:solidFill>
                  <a:srgbClr val="000000"/>
                </a:solidFill>
                <a:ln w="9525" cap="flat">
                  <a:noFill/>
                  <a:prstDash val="solid"/>
                  <a:miter/>
                </a:ln>
              </p:spPr>
              <p:txBody>
                <a:bodyPr rtlCol="0" anchor="ctr"/>
                <a:lstStyle/>
                <a:p>
                  <a:endParaRPr lang="en-CA"/>
                </a:p>
              </p:txBody>
            </p:sp>
          </p:grpSp>
          <p:grpSp>
            <p:nvGrpSpPr>
              <p:cNvPr id="539" name="Graphic 314">
                <a:extLst>
                  <a:ext uri="{FF2B5EF4-FFF2-40B4-BE49-F238E27FC236}">
                    <a16:creationId xmlns:a16="http://schemas.microsoft.com/office/drawing/2014/main" id="{57BC7318-DE68-424B-83D3-E001A34E2351}"/>
                  </a:ext>
                </a:extLst>
              </p:cNvPr>
              <p:cNvGrpSpPr/>
              <p:nvPr/>
            </p:nvGrpSpPr>
            <p:grpSpPr>
              <a:xfrm>
                <a:off x="8009266" y="3937628"/>
                <a:ext cx="83636" cy="61279"/>
                <a:chOff x="8009266" y="3937628"/>
                <a:chExt cx="83636" cy="61279"/>
              </a:xfrm>
            </p:grpSpPr>
            <p:sp>
              <p:nvSpPr>
                <p:cNvPr id="540" name="Freeform: Shape 539">
                  <a:extLst>
                    <a:ext uri="{FF2B5EF4-FFF2-40B4-BE49-F238E27FC236}">
                      <a16:creationId xmlns:a16="http://schemas.microsoft.com/office/drawing/2014/main" id="{E0E9B861-AE6D-4030-B344-B78C9FA77C71}"/>
                    </a:ext>
                  </a:extLst>
                </p:cNvPr>
                <p:cNvSpPr/>
                <p:nvPr/>
              </p:nvSpPr>
              <p:spPr>
                <a:xfrm>
                  <a:off x="8009266" y="3937628"/>
                  <a:ext cx="26379" cy="60238"/>
                </a:xfrm>
                <a:custGeom>
                  <a:avLst/>
                  <a:gdLst>
                    <a:gd name="connsiteX0" fmla="*/ 26716 w 26379"/>
                    <a:gd name="connsiteY0" fmla="*/ 60535 h 60238"/>
                    <a:gd name="connsiteX1" fmla="*/ 15219 w 26379"/>
                    <a:gd name="connsiteY1" fmla="*/ 60535 h 60238"/>
                    <a:gd name="connsiteX2" fmla="*/ 15219 w 26379"/>
                    <a:gd name="connsiteY2" fmla="*/ 17189 h 60238"/>
                    <a:gd name="connsiteX3" fmla="*/ 336 w 26379"/>
                    <a:gd name="connsiteY3" fmla="*/ 25895 h 60238"/>
                    <a:gd name="connsiteX4" fmla="*/ 336 w 26379"/>
                    <a:gd name="connsiteY4" fmla="*/ 15477 h 60238"/>
                    <a:gd name="connsiteX5" fmla="*/ 10122 w 26379"/>
                    <a:gd name="connsiteY5" fmla="*/ 9896 h 60238"/>
                    <a:gd name="connsiteX6" fmla="*/ 17377 w 26379"/>
                    <a:gd name="connsiteY6" fmla="*/ 297 h 60238"/>
                    <a:gd name="connsiteX7" fmla="*/ 26716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16" y="60535"/>
                      </a:moveTo>
                      <a:lnTo>
                        <a:pt x="15219" y="60535"/>
                      </a:lnTo>
                      <a:lnTo>
                        <a:pt x="15219" y="17189"/>
                      </a:lnTo>
                      <a:cubicBezTo>
                        <a:pt x="11015" y="21133"/>
                        <a:pt x="6029" y="24035"/>
                        <a:pt x="336" y="25895"/>
                      </a:cubicBezTo>
                      <a:lnTo>
                        <a:pt x="336" y="15477"/>
                      </a:lnTo>
                      <a:cubicBezTo>
                        <a:pt x="3350" y="14473"/>
                        <a:pt x="6587" y="12612"/>
                        <a:pt x="10122" y="9896"/>
                      </a:cubicBezTo>
                      <a:cubicBezTo>
                        <a:pt x="13656" y="7143"/>
                        <a:pt x="16075" y="3943"/>
                        <a:pt x="17377" y="297"/>
                      </a:cubicBezTo>
                      <a:lnTo>
                        <a:pt x="26716" y="297"/>
                      </a:lnTo>
                      <a:close/>
                    </a:path>
                  </a:pathLst>
                </a:custGeom>
                <a:solidFill>
                  <a:srgbClr val="000000"/>
                </a:solidFill>
                <a:ln w="9525" cap="flat">
                  <a:noFill/>
                  <a:prstDash val="solid"/>
                  <a:miter/>
                </a:ln>
              </p:spPr>
              <p:txBody>
                <a:bodyPr rtlCol="0" anchor="ctr"/>
                <a:lstStyle/>
                <a:p>
                  <a:endParaRPr lang="en-CA"/>
                </a:p>
              </p:txBody>
            </p:sp>
            <p:sp>
              <p:nvSpPr>
                <p:cNvPr id="541" name="Freeform: Shape 540">
                  <a:extLst>
                    <a:ext uri="{FF2B5EF4-FFF2-40B4-BE49-F238E27FC236}">
                      <a16:creationId xmlns:a16="http://schemas.microsoft.com/office/drawing/2014/main" id="{D4F9579B-023F-4661-A0E5-81C3163BD095}"/>
                    </a:ext>
                  </a:extLst>
                </p:cNvPr>
                <p:cNvSpPr/>
                <p:nvPr/>
              </p:nvSpPr>
              <p:spPr>
                <a:xfrm>
                  <a:off x="8052830" y="3937628"/>
                  <a:ext cx="40071" cy="61279"/>
                </a:xfrm>
                <a:custGeom>
                  <a:avLst/>
                  <a:gdLst>
                    <a:gd name="connsiteX0" fmla="*/ 39297 w 40071"/>
                    <a:gd name="connsiteY0" fmla="*/ 15217 h 61279"/>
                    <a:gd name="connsiteX1" fmla="*/ 28172 w 40071"/>
                    <a:gd name="connsiteY1" fmla="*/ 16445 h 61279"/>
                    <a:gd name="connsiteX2" fmla="*/ 26051 w 40071"/>
                    <a:gd name="connsiteY2" fmla="*/ 11385 h 61279"/>
                    <a:gd name="connsiteX3" fmla="*/ 21586 w 40071"/>
                    <a:gd name="connsiteY3" fmla="*/ 9748 h 61279"/>
                    <a:gd name="connsiteX4" fmla="*/ 15410 w 40071"/>
                    <a:gd name="connsiteY4" fmla="*/ 13022 h 61279"/>
                    <a:gd name="connsiteX5" fmla="*/ 12247 w 40071"/>
                    <a:gd name="connsiteY5" fmla="*/ 26640 h 61279"/>
                    <a:gd name="connsiteX6" fmla="*/ 22926 w 40071"/>
                    <a:gd name="connsiteY6" fmla="*/ 21579 h 61279"/>
                    <a:gd name="connsiteX7" fmla="*/ 35278 w 40071"/>
                    <a:gd name="connsiteY7" fmla="*/ 27049 h 61279"/>
                    <a:gd name="connsiteX8" fmla="*/ 40413 w 40071"/>
                    <a:gd name="connsiteY8" fmla="*/ 41225 h 61279"/>
                    <a:gd name="connsiteX9" fmla="*/ 34981 w 40071"/>
                    <a:gd name="connsiteY9" fmla="*/ 55996 h 61279"/>
                    <a:gd name="connsiteX10" fmla="*/ 21103 w 40071"/>
                    <a:gd name="connsiteY10" fmla="*/ 61577 h 61279"/>
                    <a:gd name="connsiteX11" fmla="*/ 6182 w 40071"/>
                    <a:gd name="connsiteY11" fmla="*/ 54508 h 61279"/>
                    <a:gd name="connsiteX12" fmla="*/ 341 w 40071"/>
                    <a:gd name="connsiteY12" fmla="*/ 31365 h 61279"/>
                    <a:gd name="connsiteX13" fmla="*/ 6443 w 40071"/>
                    <a:gd name="connsiteY13" fmla="*/ 7590 h 61279"/>
                    <a:gd name="connsiteX14" fmla="*/ 22256 w 40071"/>
                    <a:gd name="connsiteY14" fmla="*/ 297 h 61279"/>
                    <a:gd name="connsiteX15" fmla="*/ 33567 w 40071"/>
                    <a:gd name="connsiteY15" fmla="*/ 4129 h 61279"/>
                    <a:gd name="connsiteX16" fmla="*/ 39297 w 40071"/>
                    <a:gd name="connsiteY16" fmla="*/ 15217 h 61279"/>
                    <a:gd name="connsiteX17" fmla="*/ 13215 w 40071"/>
                    <a:gd name="connsiteY17" fmla="*/ 40332 h 61279"/>
                    <a:gd name="connsiteX18" fmla="*/ 15819 w 40071"/>
                    <a:gd name="connsiteY18" fmla="*/ 48964 h 61279"/>
                    <a:gd name="connsiteX19" fmla="*/ 21698 w 40071"/>
                    <a:gd name="connsiteY19" fmla="*/ 52015 h 61279"/>
                    <a:gd name="connsiteX20" fmla="*/ 27018 w 40071"/>
                    <a:gd name="connsiteY20" fmla="*/ 49522 h 61279"/>
                    <a:gd name="connsiteX21" fmla="*/ 29139 w 40071"/>
                    <a:gd name="connsiteY21" fmla="*/ 41336 h 61279"/>
                    <a:gd name="connsiteX22" fmla="*/ 26870 w 40071"/>
                    <a:gd name="connsiteY22" fmla="*/ 32779 h 61279"/>
                    <a:gd name="connsiteX23" fmla="*/ 21103 w 40071"/>
                    <a:gd name="connsiteY23" fmla="*/ 30025 h 61279"/>
                    <a:gd name="connsiteX24" fmla="*/ 15521 w 40071"/>
                    <a:gd name="connsiteY24" fmla="*/ 32630 h 61279"/>
                    <a:gd name="connsiteX25" fmla="*/ 13215 w 40071"/>
                    <a:gd name="connsiteY25" fmla="*/ 4033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297" y="15217"/>
                      </a:moveTo>
                      <a:lnTo>
                        <a:pt x="28172" y="16445"/>
                      </a:lnTo>
                      <a:cubicBezTo>
                        <a:pt x="27874" y="14175"/>
                        <a:pt x="27167" y="12464"/>
                        <a:pt x="26051" y="11385"/>
                      </a:cubicBezTo>
                      <a:cubicBezTo>
                        <a:pt x="24898" y="10306"/>
                        <a:pt x="23409" y="9748"/>
                        <a:pt x="21586" y="9748"/>
                      </a:cubicBezTo>
                      <a:cubicBezTo>
                        <a:pt x="19131" y="9748"/>
                        <a:pt x="17084" y="10827"/>
                        <a:pt x="15410" y="13022"/>
                      </a:cubicBezTo>
                      <a:cubicBezTo>
                        <a:pt x="13736" y="15217"/>
                        <a:pt x="12694" y="19756"/>
                        <a:pt x="12247" y="26640"/>
                      </a:cubicBezTo>
                      <a:cubicBezTo>
                        <a:pt x="15112" y="23254"/>
                        <a:pt x="18647" y="21579"/>
                        <a:pt x="22926" y="21579"/>
                      </a:cubicBezTo>
                      <a:cubicBezTo>
                        <a:pt x="27725" y="21579"/>
                        <a:pt x="31855" y="23403"/>
                        <a:pt x="35278" y="27049"/>
                      </a:cubicBezTo>
                      <a:cubicBezTo>
                        <a:pt x="38701" y="30695"/>
                        <a:pt x="40413" y="35420"/>
                        <a:pt x="40413" y="41225"/>
                      </a:cubicBezTo>
                      <a:cubicBezTo>
                        <a:pt x="40413" y="47364"/>
                        <a:pt x="38590" y="52275"/>
                        <a:pt x="34981" y="55996"/>
                      </a:cubicBezTo>
                      <a:cubicBezTo>
                        <a:pt x="31409" y="59717"/>
                        <a:pt x="26758" y="61577"/>
                        <a:pt x="21103" y="61577"/>
                      </a:cubicBezTo>
                      <a:cubicBezTo>
                        <a:pt x="15075" y="61577"/>
                        <a:pt x="10089" y="59196"/>
                        <a:pt x="6182" y="54508"/>
                      </a:cubicBezTo>
                      <a:cubicBezTo>
                        <a:pt x="2276" y="49782"/>
                        <a:pt x="341" y="42080"/>
                        <a:pt x="341" y="31365"/>
                      </a:cubicBezTo>
                      <a:cubicBezTo>
                        <a:pt x="341" y="20352"/>
                        <a:pt x="2350" y="12426"/>
                        <a:pt x="6443" y="7590"/>
                      </a:cubicBezTo>
                      <a:cubicBezTo>
                        <a:pt x="10499" y="2715"/>
                        <a:pt x="15782" y="297"/>
                        <a:pt x="22256" y="297"/>
                      </a:cubicBezTo>
                      <a:cubicBezTo>
                        <a:pt x="26832" y="297"/>
                        <a:pt x="30590" y="1562"/>
                        <a:pt x="33567" y="4129"/>
                      </a:cubicBezTo>
                      <a:cubicBezTo>
                        <a:pt x="36581" y="6659"/>
                        <a:pt x="38478" y="10380"/>
                        <a:pt x="39297" y="15217"/>
                      </a:cubicBezTo>
                      <a:moveTo>
                        <a:pt x="13215" y="40332"/>
                      </a:moveTo>
                      <a:cubicBezTo>
                        <a:pt x="13215" y="44052"/>
                        <a:pt x="14070" y="46955"/>
                        <a:pt x="15819" y="48964"/>
                      </a:cubicBezTo>
                      <a:cubicBezTo>
                        <a:pt x="17531" y="51010"/>
                        <a:pt x="19465" y="52015"/>
                        <a:pt x="21698" y="52015"/>
                      </a:cubicBezTo>
                      <a:cubicBezTo>
                        <a:pt x="23819" y="52015"/>
                        <a:pt x="25605" y="51196"/>
                        <a:pt x="27018" y="49522"/>
                      </a:cubicBezTo>
                      <a:cubicBezTo>
                        <a:pt x="28432" y="47848"/>
                        <a:pt x="29139" y="45131"/>
                        <a:pt x="29139" y="41336"/>
                      </a:cubicBezTo>
                      <a:cubicBezTo>
                        <a:pt x="29139" y="37430"/>
                        <a:pt x="28395" y="34565"/>
                        <a:pt x="26870" y="32779"/>
                      </a:cubicBezTo>
                      <a:cubicBezTo>
                        <a:pt x="25307" y="30956"/>
                        <a:pt x="23409" y="30025"/>
                        <a:pt x="21103" y="30025"/>
                      </a:cubicBezTo>
                      <a:cubicBezTo>
                        <a:pt x="18907" y="30025"/>
                        <a:pt x="17047" y="30918"/>
                        <a:pt x="15521" y="32630"/>
                      </a:cubicBezTo>
                      <a:cubicBezTo>
                        <a:pt x="13996" y="34379"/>
                        <a:pt x="13215" y="36946"/>
                        <a:pt x="13215" y="40332"/>
                      </a:cubicBezTo>
                      <a:close/>
                    </a:path>
                  </a:pathLst>
                </a:custGeom>
                <a:solidFill>
                  <a:srgbClr val="000000"/>
                </a:solidFill>
                <a:ln w="9525" cap="flat">
                  <a:noFill/>
                  <a:prstDash val="solid"/>
                  <a:miter/>
                </a:ln>
              </p:spPr>
              <p:txBody>
                <a:bodyPr rtlCol="0" anchor="ctr"/>
                <a:lstStyle/>
                <a:p>
                  <a:endParaRPr lang="en-CA"/>
                </a:p>
              </p:txBody>
            </p:sp>
          </p:grpSp>
          <p:grpSp>
            <p:nvGrpSpPr>
              <p:cNvPr id="542" name="Graphic 314">
                <a:extLst>
                  <a:ext uri="{FF2B5EF4-FFF2-40B4-BE49-F238E27FC236}">
                    <a16:creationId xmlns:a16="http://schemas.microsoft.com/office/drawing/2014/main" id="{B9C6FB74-D67F-47E5-8D94-D5BDDC045461}"/>
                  </a:ext>
                </a:extLst>
              </p:cNvPr>
              <p:cNvGrpSpPr/>
              <p:nvPr/>
            </p:nvGrpSpPr>
            <p:grpSpPr>
              <a:xfrm>
                <a:off x="8239056" y="3937628"/>
                <a:ext cx="82892" cy="60238"/>
                <a:chOff x="8239056" y="3937628"/>
                <a:chExt cx="82892" cy="60238"/>
              </a:xfrm>
            </p:grpSpPr>
            <p:sp>
              <p:nvSpPr>
                <p:cNvPr id="543" name="Freeform: Shape 542">
                  <a:extLst>
                    <a:ext uri="{FF2B5EF4-FFF2-40B4-BE49-F238E27FC236}">
                      <a16:creationId xmlns:a16="http://schemas.microsoft.com/office/drawing/2014/main" id="{71ECD284-95BF-42C9-AB2E-75B3CE08AF4F}"/>
                    </a:ext>
                  </a:extLst>
                </p:cNvPr>
                <p:cNvSpPr/>
                <p:nvPr/>
              </p:nvSpPr>
              <p:spPr>
                <a:xfrm>
                  <a:off x="8239056" y="3937628"/>
                  <a:ext cx="26379" cy="60238"/>
                </a:xfrm>
                <a:custGeom>
                  <a:avLst/>
                  <a:gdLst>
                    <a:gd name="connsiteX0" fmla="*/ 26740 w 26379"/>
                    <a:gd name="connsiteY0" fmla="*/ 60535 h 60238"/>
                    <a:gd name="connsiteX1" fmla="*/ 15243 w 26379"/>
                    <a:gd name="connsiteY1" fmla="*/ 60535 h 60238"/>
                    <a:gd name="connsiteX2" fmla="*/ 15243 w 26379"/>
                    <a:gd name="connsiteY2" fmla="*/ 17189 h 60238"/>
                    <a:gd name="connsiteX3" fmla="*/ 360 w 26379"/>
                    <a:gd name="connsiteY3" fmla="*/ 25895 h 60238"/>
                    <a:gd name="connsiteX4" fmla="*/ 360 w 26379"/>
                    <a:gd name="connsiteY4" fmla="*/ 15477 h 60238"/>
                    <a:gd name="connsiteX5" fmla="*/ 10146 w 26379"/>
                    <a:gd name="connsiteY5" fmla="*/ 9896 h 60238"/>
                    <a:gd name="connsiteX6" fmla="*/ 17401 w 26379"/>
                    <a:gd name="connsiteY6" fmla="*/ 297 h 60238"/>
                    <a:gd name="connsiteX7" fmla="*/ 26740 w 26379"/>
                    <a:gd name="connsiteY7" fmla="*/ 2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40" y="60535"/>
                      </a:moveTo>
                      <a:lnTo>
                        <a:pt x="15243" y="60535"/>
                      </a:lnTo>
                      <a:lnTo>
                        <a:pt x="15243" y="17189"/>
                      </a:lnTo>
                      <a:cubicBezTo>
                        <a:pt x="11039" y="21133"/>
                        <a:pt x="6053" y="24035"/>
                        <a:pt x="360" y="25895"/>
                      </a:cubicBezTo>
                      <a:lnTo>
                        <a:pt x="360" y="15477"/>
                      </a:lnTo>
                      <a:cubicBezTo>
                        <a:pt x="3374" y="14473"/>
                        <a:pt x="6611" y="12612"/>
                        <a:pt x="10146" y="9896"/>
                      </a:cubicBezTo>
                      <a:cubicBezTo>
                        <a:pt x="13680" y="7143"/>
                        <a:pt x="16099" y="3943"/>
                        <a:pt x="17401" y="297"/>
                      </a:cubicBezTo>
                      <a:lnTo>
                        <a:pt x="26740" y="297"/>
                      </a:lnTo>
                      <a:close/>
                    </a:path>
                  </a:pathLst>
                </a:custGeom>
                <a:solidFill>
                  <a:srgbClr val="000000"/>
                </a:solidFill>
                <a:ln w="9525" cap="flat">
                  <a:noFill/>
                  <a:prstDash val="solid"/>
                  <a:miter/>
                </a:ln>
              </p:spPr>
              <p:txBody>
                <a:bodyPr rtlCol="0" anchor="ctr"/>
                <a:lstStyle/>
                <a:p>
                  <a:endParaRPr lang="en-CA"/>
                </a:p>
              </p:txBody>
            </p:sp>
            <p:sp>
              <p:nvSpPr>
                <p:cNvPr id="544" name="Freeform: Shape 543">
                  <a:extLst>
                    <a:ext uri="{FF2B5EF4-FFF2-40B4-BE49-F238E27FC236}">
                      <a16:creationId xmlns:a16="http://schemas.microsoft.com/office/drawing/2014/main" id="{D8FF3C4E-B69C-444D-AF02-F24EC823A041}"/>
                    </a:ext>
                  </a:extLst>
                </p:cNvPr>
                <p:cNvSpPr/>
                <p:nvPr/>
              </p:nvSpPr>
              <p:spPr>
                <a:xfrm>
                  <a:off x="8282621" y="3938670"/>
                  <a:ext cx="39327" cy="59196"/>
                </a:xfrm>
                <a:custGeom>
                  <a:avLst/>
                  <a:gdLst>
                    <a:gd name="connsiteX0" fmla="*/ 365 w 39327"/>
                    <a:gd name="connsiteY0" fmla="*/ 10975 h 59196"/>
                    <a:gd name="connsiteX1" fmla="*/ 365 w 39327"/>
                    <a:gd name="connsiteY1" fmla="*/ 297 h 59196"/>
                    <a:gd name="connsiteX2" fmla="*/ 39693 w 39327"/>
                    <a:gd name="connsiteY2" fmla="*/ 297 h 59196"/>
                    <a:gd name="connsiteX3" fmla="*/ 39693 w 39327"/>
                    <a:gd name="connsiteY3" fmla="*/ 8668 h 59196"/>
                    <a:gd name="connsiteX4" fmla="*/ 29796 w 39327"/>
                    <a:gd name="connsiteY4" fmla="*/ 22398 h 59196"/>
                    <a:gd name="connsiteX5" fmla="*/ 22094 w 39327"/>
                    <a:gd name="connsiteY5" fmla="*/ 41448 h 59196"/>
                    <a:gd name="connsiteX6" fmla="*/ 19490 w 39327"/>
                    <a:gd name="connsiteY6" fmla="*/ 59493 h 59196"/>
                    <a:gd name="connsiteX7" fmla="*/ 8402 w 39327"/>
                    <a:gd name="connsiteY7" fmla="*/ 59493 h 59196"/>
                    <a:gd name="connsiteX8" fmla="*/ 13536 w 39327"/>
                    <a:gd name="connsiteY8" fmla="*/ 34118 h 59196"/>
                    <a:gd name="connsiteX9" fmla="*/ 26522 w 39327"/>
                    <a:gd name="connsiteY9" fmla="*/ 1097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365" y="10975"/>
                      </a:moveTo>
                      <a:lnTo>
                        <a:pt x="365" y="297"/>
                      </a:lnTo>
                      <a:lnTo>
                        <a:pt x="39693" y="297"/>
                      </a:lnTo>
                      <a:lnTo>
                        <a:pt x="39693" y="8668"/>
                      </a:lnTo>
                      <a:cubicBezTo>
                        <a:pt x="36456" y="11868"/>
                        <a:pt x="33145" y="16445"/>
                        <a:pt x="29796" y="22398"/>
                      </a:cubicBezTo>
                      <a:cubicBezTo>
                        <a:pt x="26410" y="28388"/>
                        <a:pt x="23880" y="34751"/>
                        <a:pt x="22094" y="41448"/>
                      </a:cubicBezTo>
                      <a:cubicBezTo>
                        <a:pt x="20345" y="48182"/>
                        <a:pt x="19490" y="54210"/>
                        <a:pt x="19490" y="59493"/>
                      </a:cubicBezTo>
                      <a:lnTo>
                        <a:pt x="8402" y="59493"/>
                      </a:lnTo>
                      <a:cubicBezTo>
                        <a:pt x="8625" y="51196"/>
                        <a:pt x="10337" y="42750"/>
                        <a:pt x="13536" y="34118"/>
                      </a:cubicBezTo>
                      <a:cubicBezTo>
                        <a:pt x="16773" y="25486"/>
                        <a:pt x="21089" y="17784"/>
                        <a:pt x="26522" y="10975"/>
                      </a:cubicBezTo>
                      <a:close/>
                    </a:path>
                  </a:pathLst>
                </a:custGeom>
                <a:solidFill>
                  <a:srgbClr val="000000"/>
                </a:solidFill>
                <a:ln w="9525" cap="flat">
                  <a:noFill/>
                  <a:prstDash val="solid"/>
                  <a:miter/>
                </a:ln>
              </p:spPr>
              <p:txBody>
                <a:bodyPr rtlCol="0" anchor="ctr"/>
                <a:lstStyle/>
                <a:p>
                  <a:endParaRPr lang="en-CA"/>
                </a:p>
              </p:txBody>
            </p:sp>
          </p:grpSp>
          <p:grpSp>
            <p:nvGrpSpPr>
              <p:cNvPr id="545" name="Graphic 314">
                <a:extLst>
                  <a:ext uri="{FF2B5EF4-FFF2-40B4-BE49-F238E27FC236}">
                    <a16:creationId xmlns:a16="http://schemas.microsoft.com/office/drawing/2014/main" id="{DEEDC400-815E-4181-B667-B1A471AD1E71}"/>
                  </a:ext>
                </a:extLst>
              </p:cNvPr>
              <p:cNvGrpSpPr/>
              <p:nvPr/>
            </p:nvGrpSpPr>
            <p:grpSpPr>
              <a:xfrm>
                <a:off x="6686478" y="4049663"/>
                <a:ext cx="193742" cy="97073"/>
                <a:chOff x="6686478" y="4049663"/>
                <a:chExt cx="193742" cy="97073"/>
              </a:xfrm>
              <a:solidFill>
                <a:srgbClr val="000000"/>
              </a:solidFill>
            </p:grpSpPr>
            <p:sp>
              <p:nvSpPr>
                <p:cNvPr id="546" name="Freeform: Shape 545">
                  <a:extLst>
                    <a:ext uri="{FF2B5EF4-FFF2-40B4-BE49-F238E27FC236}">
                      <a16:creationId xmlns:a16="http://schemas.microsoft.com/office/drawing/2014/main" id="{84BB9676-90D9-4C01-8319-643CD5BE5BC1}"/>
                    </a:ext>
                  </a:extLst>
                </p:cNvPr>
                <p:cNvSpPr/>
                <p:nvPr/>
              </p:nvSpPr>
              <p:spPr>
                <a:xfrm>
                  <a:off x="6686478" y="4049663"/>
                  <a:ext cx="75269" cy="75009"/>
                </a:xfrm>
                <a:custGeom>
                  <a:avLst/>
                  <a:gdLst>
                    <a:gd name="connsiteX0" fmla="*/ 75468 w 75269"/>
                    <a:gd name="connsiteY0" fmla="*/ 75320 h 75009"/>
                    <a:gd name="connsiteX1" fmla="*/ 58985 w 75269"/>
                    <a:gd name="connsiteY1" fmla="*/ 75320 h 75009"/>
                    <a:gd name="connsiteX2" fmla="*/ 52437 w 75269"/>
                    <a:gd name="connsiteY2" fmla="*/ 58279 h 75009"/>
                    <a:gd name="connsiteX3" fmla="*/ 22448 w 75269"/>
                    <a:gd name="connsiteY3" fmla="*/ 58279 h 75009"/>
                    <a:gd name="connsiteX4" fmla="*/ 16271 w 75269"/>
                    <a:gd name="connsiteY4" fmla="*/ 75320 h 75009"/>
                    <a:gd name="connsiteX5" fmla="*/ 198 w 75269"/>
                    <a:gd name="connsiteY5" fmla="*/ 75320 h 75009"/>
                    <a:gd name="connsiteX6" fmla="*/ 29405 w 75269"/>
                    <a:gd name="connsiteY6" fmla="*/ 310 h 75009"/>
                    <a:gd name="connsiteX7" fmla="*/ 45442 w 75269"/>
                    <a:gd name="connsiteY7" fmla="*/ 310 h 75009"/>
                    <a:gd name="connsiteX8" fmla="*/ 75468 w 75269"/>
                    <a:gd name="connsiteY8" fmla="*/ 75320 h 75009"/>
                    <a:gd name="connsiteX9" fmla="*/ 47563 w 75269"/>
                    <a:gd name="connsiteY9" fmla="*/ 45628 h 75009"/>
                    <a:gd name="connsiteX10" fmla="*/ 37256 w 75269"/>
                    <a:gd name="connsiteY10" fmla="*/ 17798 h 75009"/>
                    <a:gd name="connsiteX11" fmla="*/ 27099 w 75269"/>
                    <a:gd name="connsiteY11" fmla="*/ 45628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269" h="75009">
                      <a:moveTo>
                        <a:pt x="75468" y="75320"/>
                      </a:moveTo>
                      <a:lnTo>
                        <a:pt x="58985" y="75320"/>
                      </a:lnTo>
                      <a:lnTo>
                        <a:pt x="52437" y="58279"/>
                      </a:lnTo>
                      <a:lnTo>
                        <a:pt x="22448" y="58279"/>
                      </a:lnTo>
                      <a:lnTo>
                        <a:pt x="16271" y="75320"/>
                      </a:lnTo>
                      <a:lnTo>
                        <a:pt x="198" y="75320"/>
                      </a:lnTo>
                      <a:lnTo>
                        <a:pt x="29405" y="310"/>
                      </a:lnTo>
                      <a:lnTo>
                        <a:pt x="45442" y="310"/>
                      </a:lnTo>
                      <a:lnTo>
                        <a:pt x="75468" y="75320"/>
                      </a:lnTo>
                      <a:moveTo>
                        <a:pt x="47563" y="45628"/>
                      </a:moveTo>
                      <a:lnTo>
                        <a:pt x="37256" y="17798"/>
                      </a:lnTo>
                      <a:lnTo>
                        <a:pt x="27099" y="45628"/>
                      </a:lnTo>
                      <a:close/>
                    </a:path>
                  </a:pathLst>
                </a:custGeom>
                <a:solidFill>
                  <a:srgbClr val="000000"/>
                </a:solidFill>
                <a:ln w="9525" cap="flat">
                  <a:noFill/>
                  <a:prstDash val="solid"/>
                  <a:miter/>
                </a:ln>
              </p:spPr>
              <p:txBody>
                <a:bodyPr rtlCol="0" anchor="ctr"/>
                <a:lstStyle/>
                <a:p>
                  <a:endParaRPr lang="en-CA"/>
                </a:p>
              </p:txBody>
            </p:sp>
            <p:sp>
              <p:nvSpPr>
                <p:cNvPr id="547" name="Freeform: Shape 546">
                  <a:extLst>
                    <a:ext uri="{FF2B5EF4-FFF2-40B4-BE49-F238E27FC236}">
                      <a16:creationId xmlns:a16="http://schemas.microsoft.com/office/drawing/2014/main" id="{A09C7C95-ACF8-450B-9AA3-515948725451}"/>
                    </a:ext>
                  </a:extLst>
                </p:cNvPr>
                <p:cNvSpPr/>
                <p:nvPr/>
              </p:nvSpPr>
              <p:spPr>
                <a:xfrm>
                  <a:off x="6766461" y="4069122"/>
                  <a:ext cx="52982" cy="77613"/>
                </a:xfrm>
                <a:custGeom>
                  <a:avLst/>
                  <a:gdLst>
                    <a:gd name="connsiteX0" fmla="*/ 2066 w 52982"/>
                    <a:gd name="connsiteY0" fmla="*/ 59432 h 77613"/>
                    <a:gd name="connsiteX1" fmla="*/ 18512 w 52982"/>
                    <a:gd name="connsiteY1" fmla="*/ 61441 h 77613"/>
                    <a:gd name="connsiteX2" fmla="*/ 20409 w 52982"/>
                    <a:gd name="connsiteY2" fmla="*/ 65385 h 77613"/>
                    <a:gd name="connsiteX3" fmla="*/ 26846 w 52982"/>
                    <a:gd name="connsiteY3" fmla="*/ 66911 h 77613"/>
                    <a:gd name="connsiteX4" fmla="*/ 35292 w 52982"/>
                    <a:gd name="connsiteY4" fmla="*/ 65237 h 77613"/>
                    <a:gd name="connsiteX5" fmla="*/ 38157 w 52982"/>
                    <a:gd name="connsiteY5" fmla="*/ 61590 h 77613"/>
                    <a:gd name="connsiteX6" fmla="*/ 38827 w 52982"/>
                    <a:gd name="connsiteY6" fmla="*/ 55005 h 77613"/>
                    <a:gd name="connsiteX7" fmla="*/ 38827 w 52982"/>
                    <a:gd name="connsiteY7" fmla="*/ 47079 h 77613"/>
                    <a:gd name="connsiteX8" fmla="*/ 22530 w 52982"/>
                    <a:gd name="connsiteY8" fmla="*/ 55860 h 77613"/>
                    <a:gd name="connsiteX9" fmla="*/ 5192 w 52982"/>
                    <a:gd name="connsiteY9" fmla="*/ 46596 h 77613"/>
                    <a:gd name="connsiteX10" fmla="*/ 206 w 52982"/>
                    <a:gd name="connsiteY10" fmla="*/ 28402 h 77613"/>
                    <a:gd name="connsiteX11" fmla="*/ 6754 w 52982"/>
                    <a:gd name="connsiteY11" fmla="*/ 7528 h 77613"/>
                    <a:gd name="connsiteX12" fmla="*/ 23125 w 52982"/>
                    <a:gd name="connsiteY12" fmla="*/ 310 h 77613"/>
                    <a:gd name="connsiteX13" fmla="*/ 39720 w 52982"/>
                    <a:gd name="connsiteY13" fmla="*/ 9166 h 77613"/>
                    <a:gd name="connsiteX14" fmla="*/ 39720 w 52982"/>
                    <a:gd name="connsiteY14" fmla="*/ 1538 h 77613"/>
                    <a:gd name="connsiteX15" fmla="*/ 53189 w 52982"/>
                    <a:gd name="connsiteY15" fmla="*/ 1538 h 77613"/>
                    <a:gd name="connsiteX16" fmla="*/ 53189 w 52982"/>
                    <a:gd name="connsiteY16" fmla="*/ 50279 h 77613"/>
                    <a:gd name="connsiteX17" fmla="*/ 51589 w 52982"/>
                    <a:gd name="connsiteY17" fmla="*/ 64641 h 77613"/>
                    <a:gd name="connsiteX18" fmla="*/ 47161 w 52982"/>
                    <a:gd name="connsiteY18" fmla="*/ 72120 h 77613"/>
                    <a:gd name="connsiteX19" fmla="*/ 39496 w 52982"/>
                    <a:gd name="connsiteY19" fmla="*/ 76361 h 77613"/>
                    <a:gd name="connsiteX20" fmla="*/ 27404 w 52982"/>
                    <a:gd name="connsiteY20" fmla="*/ 77924 h 77613"/>
                    <a:gd name="connsiteX21" fmla="*/ 7796 w 52982"/>
                    <a:gd name="connsiteY21" fmla="*/ 73162 h 77613"/>
                    <a:gd name="connsiteX22" fmla="*/ 2029 w 52982"/>
                    <a:gd name="connsiteY22" fmla="*/ 61181 h 77613"/>
                    <a:gd name="connsiteX23" fmla="*/ 2066 w 52982"/>
                    <a:gd name="connsiteY23" fmla="*/ 59432 h 77613"/>
                    <a:gd name="connsiteX24" fmla="*/ 14940 w 52982"/>
                    <a:gd name="connsiteY24" fmla="*/ 27583 h 77613"/>
                    <a:gd name="connsiteX25" fmla="*/ 18288 w 52982"/>
                    <a:gd name="connsiteY25" fmla="*/ 40233 h 77613"/>
                    <a:gd name="connsiteX26" fmla="*/ 26548 w 52982"/>
                    <a:gd name="connsiteY26" fmla="*/ 44252 h 77613"/>
                    <a:gd name="connsiteX27" fmla="*/ 35441 w 52982"/>
                    <a:gd name="connsiteY27" fmla="*/ 40122 h 77613"/>
                    <a:gd name="connsiteX28" fmla="*/ 39050 w 52982"/>
                    <a:gd name="connsiteY28" fmla="*/ 27918 h 77613"/>
                    <a:gd name="connsiteX29" fmla="*/ 35590 w 52982"/>
                    <a:gd name="connsiteY29" fmla="*/ 15379 h 77613"/>
                    <a:gd name="connsiteX30" fmla="*/ 26772 w 52982"/>
                    <a:gd name="connsiteY30" fmla="*/ 11286 h 77613"/>
                    <a:gd name="connsiteX31" fmla="*/ 18288 w 52982"/>
                    <a:gd name="connsiteY31" fmla="*/ 15305 h 77613"/>
                    <a:gd name="connsiteX32" fmla="*/ 14940 w 52982"/>
                    <a:gd name="connsiteY32" fmla="*/ 27583 h 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2982" h="77613">
                      <a:moveTo>
                        <a:pt x="2066" y="59432"/>
                      </a:moveTo>
                      <a:lnTo>
                        <a:pt x="18512" y="61441"/>
                      </a:lnTo>
                      <a:cubicBezTo>
                        <a:pt x="18772" y="63339"/>
                        <a:pt x="19405" y="64641"/>
                        <a:pt x="20409" y="65385"/>
                      </a:cubicBezTo>
                      <a:cubicBezTo>
                        <a:pt x="21749" y="66390"/>
                        <a:pt x="23907" y="66911"/>
                        <a:pt x="26846" y="66911"/>
                      </a:cubicBezTo>
                      <a:cubicBezTo>
                        <a:pt x="30604" y="66911"/>
                        <a:pt x="33395" y="66353"/>
                        <a:pt x="35292" y="65237"/>
                      </a:cubicBezTo>
                      <a:cubicBezTo>
                        <a:pt x="36557" y="64455"/>
                        <a:pt x="37487" y="63265"/>
                        <a:pt x="38157" y="61590"/>
                      </a:cubicBezTo>
                      <a:cubicBezTo>
                        <a:pt x="38604" y="60400"/>
                        <a:pt x="38827" y="58204"/>
                        <a:pt x="38827" y="55005"/>
                      </a:cubicBezTo>
                      <a:lnTo>
                        <a:pt x="38827" y="47079"/>
                      </a:lnTo>
                      <a:cubicBezTo>
                        <a:pt x="34511" y="52921"/>
                        <a:pt x="29079" y="55860"/>
                        <a:pt x="22530" y="55860"/>
                      </a:cubicBezTo>
                      <a:cubicBezTo>
                        <a:pt x="15238" y="55860"/>
                        <a:pt x="9470" y="52772"/>
                        <a:pt x="5192" y="46596"/>
                      </a:cubicBezTo>
                      <a:cubicBezTo>
                        <a:pt x="1843" y="41722"/>
                        <a:pt x="206" y="35657"/>
                        <a:pt x="206" y="28402"/>
                      </a:cubicBezTo>
                      <a:cubicBezTo>
                        <a:pt x="206" y="19286"/>
                        <a:pt x="2364" y="12328"/>
                        <a:pt x="6754" y="7528"/>
                      </a:cubicBezTo>
                      <a:cubicBezTo>
                        <a:pt x="11145" y="2692"/>
                        <a:pt x="16577" y="310"/>
                        <a:pt x="23125" y="310"/>
                      </a:cubicBezTo>
                      <a:cubicBezTo>
                        <a:pt x="29823" y="310"/>
                        <a:pt x="35366" y="3250"/>
                        <a:pt x="39720" y="9166"/>
                      </a:cubicBezTo>
                      <a:lnTo>
                        <a:pt x="39720" y="1538"/>
                      </a:lnTo>
                      <a:lnTo>
                        <a:pt x="53189" y="1538"/>
                      </a:lnTo>
                      <a:lnTo>
                        <a:pt x="53189" y="50279"/>
                      </a:lnTo>
                      <a:cubicBezTo>
                        <a:pt x="53189" y="56679"/>
                        <a:pt x="52668" y="61479"/>
                        <a:pt x="51589" y="64641"/>
                      </a:cubicBezTo>
                      <a:cubicBezTo>
                        <a:pt x="50547" y="67841"/>
                        <a:pt x="49059" y="70334"/>
                        <a:pt x="47161" y="72120"/>
                      </a:cubicBezTo>
                      <a:cubicBezTo>
                        <a:pt x="45226" y="73943"/>
                        <a:pt x="42696" y="75357"/>
                        <a:pt x="39496" y="76361"/>
                      </a:cubicBezTo>
                      <a:cubicBezTo>
                        <a:pt x="36297" y="77403"/>
                        <a:pt x="32278" y="77924"/>
                        <a:pt x="27404" y="77924"/>
                      </a:cubicBezTo>
                      <a:cubicBezTo>
                        <a:pt x="18214" y="77924"/>
                        <a:pt x="11666" y="76324"/>
                        <a:pt x="7796" y="73162"/>
                      </a:cubicBezTo>
                      <a:cubicBezTo>
                        <a:pt x="3964" y="70036"/>
                        <a:pt x="2029" y="66018"/>
                        <a:pt x="2029" y="61181"/>
                      </a:cubicBezTo>
                      <a:cubicBezTo>
                        <a:pt x="2029" y="60697"/>
                        <a:pt x="2029" y="60139"/>
                        <a:pt x="2066" y="59432"/>
                      </a:cubicBezTo>
                      <a:moveTo>
                        <a:pt x="14940" y="27583"/>
                      </a:moveTo>
                      <a:cubicBezTo>
                        <a:pt x="14940" y="33350"/>
                        <a:pt x="16056" y="37554"/>
                        <a:pt x="18288" y="40233"/>
                      </a:cubicBezTo>
                      <a:cubicBezTo>
                        <a:pt x="20521" y="42912"/>
                        <a:pt x="23274" y="44252"/>
                        <a:pt x="26548" y="44252"/>
                      </a:cubicBezTo>
                      <a:cubicBezTo>
                        <a:pt x="30046" y="44252"/>
                        <a:pt x="33022" y="42875"/>
                        <a:pt x="35441" y="40122"/>
                      </a:cubicBezTo>
                      <a:cubicBezTo>
                        <a:pt x="37859" y="37368"/>
                        <a:pt x="39050" y="33313"/>
                        <a:pt x="39050" y="27918"/>
                      </a:cubicBezTo>
                      <a:cubicBezTo>
                        <a:pt x="39050" y="22300"/>
                        <a:pt x="37897" y="18132"/>
                        <a:pt x="35590" y="15379"/>
                      </a:cubicBezTo>
                      <a:cubicBezTo>
                        <a:pt x="33283" y="12663"/>
                        <a:pt x="30344" y="11286"/>
                        <a:pt x="26772" y="11286"/>
                      </a:cubicBezTo>
                      <a:cubicBezTo>
                        <a:pt x="23349" y="11286"/>
                        <a:pt x="20521" y="12626"/>
                        <a:pt x="18288" y="15305"/>
                      </a:cubicBezTo>
                      <a:cubicBezTo>
                        <a:pt x="16056" y="17984"/>
                        <a:pt x="14940" y="22076"/>
                        <a:pt x="14940" y="27583"/>
                      </a:cubicBezTo>
                      <a:close/>
                    </a:path>
                  </a:pathLst>
                </a:custGeom>
                <a:solidFill>
                  <a:srgbClr val="000000"/>
                </a:solidFill>
                <a:ln w="9525" cap="flat">
                  <a:noFill/>
                  <a:prstDash val="solid"/>
                  <a:miter/>
                </a:ln>
              </p:spPr>
              <p:txBody>
                <a:bodyPr rtlCol="0" anchor="ctr"/>
                <a:lstStyle/>
                <a:p>
                  <a:endParaRPr lang="en-CA"/>
                </a:p>
              </p:txBody>
            </p:sp>
            <p:sp>
              <p:nvSpPr>
                <p:cNvPr id="548" name="Freeform: Shape 547">
                  <a:extLst>
                    <a:ext uri="{FF2B5EF4-FFF2-40B4-BE49-F238E27FC236}">
                      <a16:creationId xmlns:a16="http://schemas.microsoft.com/office/drawing/2014/main" id="{D19E931A-6C6E-47E5-A9D2-4AFE10EC44F2}"/>
                    </a:ext>
                  </a:extLst>
                </p:cNvPr>
                <p:cNvSpPr/>
                <p:nvPr/>
              </p:nvSpPr>
              <p:spPr>
                <a:xfrm>
                  <a:off x="6829455" y="4069122"/>
                  <a:ext cx="50765" cy="56777"/>
                </a:xfrm>
                <a:custGeom>
                  <a:avLst/>
                  <a:gdLst>
                    <a:gd name="connsiteX0" fmla="*/ 35894 w 50765"/>
                    <a:gd name="connsiteY0" fmla="*/ 38559 h 56777"/>
                    <a:gd name="connsiteX1" fmla="*/ 50219 w 50765"/>
                    <a:gd name="connsiteY1" fmla="*/ 40978 h 56777"/>
                    <a:gd name="connsiteX2" fmla="*/ 41475 w 50765"/>
                    <a:gd name="connsiteY2" fmla="*/ 52958 h 56777"/>
                    <a:gd name="connsiteX3" fmla="*/ 26592 w 50765"/>
                    <a:gd name="connsiteY3" fmla="*/ 57088 h 56777"/>
                    <a:gd name="connsiteX4" fmla="*/ 5608 w 50765"/>
                    <a:gd name="connsiteY4" fmla="*/ 47824 h 56777"/>
                    <a:gd name="connsiteX5" fmla="*/ 213 w 50765"/>
                    <a:gd name="connsiteY5" fmla="*/ 29109 h 56777"/>
                    <a:gd name="connsiteX6" fmla="*/ 7282 w 50765"/>
                    <a:gd name="connsiteY6" fmla="*/ 7938 h 56777"/>
                    <a:gd name="connsiteX7" fmla="*/ 25141 w 50765"/>
                    <a:gd name="connsiteY7" fmla="*/ 310 h 56777"/>
                    <a:gd name="connsiteX8" fmla="*/ 44266 w 50765"/>
                    <a:gd name="connsiteY8" fmla="*/ 8310 h 56777"/>
                    <a:gd name="connsiteX9" fmla="*/ 50963 w 50765"/>
                    <a:gd name="connsiteY9" fmla="*/ 32829 h 56777"/>
                    <a:gd name="connsiteX10" fmla="*/ 14947 w 50765"/>
                    <a:gd name="connsiteY10" fmla="*/ 32829 h 56777"/>
                    <a:gd name="connsiteX11" fmla="*/ 18444 w 50765"/>
                    <a:gd name="connsiteY11" fmla="*/ 42801 h 56777"/>
                    <a:gd name="connsiteX12" fmla="*/ 26741 w 50765"/>
                    <a:gd name="connsiteY12" fmla="*/ 46335 h 56777"/>
                    <a:gd name="connsiteX13" fmla="*/ 32397 w 50765"/>
                    <a:gd name="connsiteY13" fmla="*/ 44512 h 56777"/>
                    <a:gd name="connsiteX14" fmla="*/ 35894 w 50765"/>
                    <a:gd name="connsiteY14" fmla="*/ 38559 h 56777"/>
                    <a:gd name="connsiteX15" fmla="*/ 36713 w 50765"/>
                    <a:gd name="connsiteY15" fmla="*/ 24048 h 56777"/>
                    <a:gd name="connsiteX16" fmla="*/ 33476 w 50765"/>
                    <a:gd name="connsiteY16" fmla="*/ 14561 h 56777"/>
                    <a:gd name="connsiteX17" fmla="*/ 25997 w 50765"/>
                    <a:gd name="connsiteY17" fmla="*/ 11286 h 56777"/>
                    <a:gd name="connsiteX18" fmla="*/ 18221 w 50765"/>
                    <a:gd name="connsiteY18" fmla="*/ 14709 h 56777"/>
                    <a:gd name="connsiteX19" fmla="*/ 15207 w 50765"/>
                    <a:gd name="connsiteY19" fmla="*/ 24048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5894" y="38559"/>
                      </a:moveTo>
                      <a:lnTo>
                        <a:pt x="50219" y="40978"/>
                      </a:lnTo>
                      <a:cubicBezTo>
                        <a:pt x="48358" y="46224"/>
                        <a:pt x="45456" y="50242"/>
                        <a:pt x="41475" y="52958"/>
                      </a:cubicBezTo>
                      <a:cubicBezTo>
                        <a:pt x="37531" y="55712"/>
                        <a:pt x="32546" y="57088"/>
                        <a:pt x="26592" y="57088"/>
                      </a:cubicBezTo>
                      <a:cubicBezTo>
                        <a:pt x="17142" y="57088"/>
                        <a:pt x="10147" y="54000"/>
                        <a:pt x="5608" y="47824"/>
                      </a:cubicBezTo>
                      <a:cubicBezTo>
                        <a:pt x="2036" y="42875"/>
                        <a:pt x="213" y="36624"/>
                        <a:pt x="213" y="29109"/>
                      </a:cubicBezTo>
                      <a:cubicBezTo>
                        <a:pt x="213" y="20104"/>
                        <a:pt x="2594" y="13035"/>
                        <a:pt x="7282" y="7938"/>
                      </a:cubicBezTo>
                      <a:cubicBezTo>
                        <a:pt x="12007" y="2840"/>
                        <a:pt x="17960" y="310"/>
                        <a:pt x="25141" y="310"/>
                      </a:cubicBezTo>
                      <a:cubicBezTo>
                        <a:pt x="33215" y="310"/>
                        <a:pt x="39615" y="2952"/>
                        <a:pt x="44266" y="8310"/>
                      </a:cubicBezTo>
                      <a:cubicBezTo>
                        <a:pt x="48954" y="13630"/>
                        <a:pt x="51186" y="21816"/>
                        <a:pt x="50963" y="32829"/>
                      </a:cubicBezTo>
                      <a:lnTo>
                        <a:pt x="14947" y="32829"/>
                      </a:lnTo>
                      <a:cubicBezTo>
                        <a:pt x="15058" y="37108"/>
                        <a:pt x="16212" y="40419"/>
                        <a:pt x="18444" y="42801"/>
                      </a:cubicBezTo>
                      <a:cubicBezTo>
                        <a:pt x="20639" y="45145"/>
                        <a:pt x="23430" y="46335"/>
                        <a:pt x="26741" y="46335"/>
                      </a:cubicBezTo>
                      <a:cubicBezTo>
                        <a:pt x="28974" y="46335"/>
                        <a:pt x="30871" y="45740"/>
                        <a:pt x="32397" y="44512"/>
                      </a:cubicBezTo>
                      <a:cubicBezTo>
                        <a:pt x="33959" y="43284"/>
                        <a:pt x="35113" y="41312"/>
                        <a:pt x="35894" y="38559"/>
                      </a:cubicBezTo>
                      <a:moveTo>
                        <a:pt x="36713" y="24048"/>
                      </a:moveTo>
                      <a:cubicBezTo>
                        <a:pt x="36601" y="19881"/>
                        <a:pt x="35522" y="16719"/>
                        <a:pt x="33476" y="14561"/>
                      </a:cubicBezTo>
                      <a:cubicBezTo>
                        <a:pt x="31429" y="12365"/>
                        <a:pt x="28936" y="11286"/>
                        <a:pt x="25997" y="11286"/>
                      </a:cubicBezTo>
                      <a:cubicBezTo>
                        <a:pt x="22872" y="11286"/>
                        <a:pt x="20267" y="12440"/>
                        <a:pt x="18221" y="14709"/>
                      </a:cubicBezTo>
                      <a:cubicBezTo>
                        <a:pt x="16174" y="17016"/>
                        <a:pt x="15170" y="20104"/>
                        <a:pt x="15207" y="24048"/>
                      </a:cubicBezTo>
                      <a:close/>
                    </a:path>
                  </a:pathLst>
                </a:custGeom>
                <a:solidFill>
                  <a:srgbClr val="000000"/>
                </a:solidFill>
                <a:ln w="9525" cap="flat">
                  <a:noFill/>
                  <a:prstDash val="solid"/>
                  <a:miter/>
                </a:ln>
              </p:spPr>
              <p:txBody>
                <a:bodyPr rtlCol="0" anchor="ctr"/>
                <a:lstStyle/>
                <a:p>
                  <a:endParaRPr lang="en-CA"/>
                </a:p>
              </p:txBody>
            </p:sp>
          </p:grpSp>
          <p:grpSp>
            <p:nvGrpSpPr>
              <p:cNvPr id="549" name="Graphic 314">
                <a:extLst>
                  <a:ext uri="{FF2B5EF4-FFF2-40B4-BE49-F238E27FC236}">
                    <a16:creationId xmlns:a16="http://schemas.microsoft.com/office/drawing/2014/main" id="{AD30EFD1-72FD-417F-951D-B495ECDE90D7}"/>
                  </a:ext>
                </a:extLst>
              </p:cNvPr>
              <p:cNvGrpSpPr/>
              <p:nvPr/>
            </p:nvGrpSpPr>
            <p:grpSpPr>
              <a:xfrm>
                <a:off x="4862999" y="2389130"/>
                <a:ext cx="76237" cy="500971"/>
                <a:chOff x="4862999" y="2389130"/>
                <a:chExt cx="76237" cy="500971"/>
              </a:xfrm>
              <a:solidFill>
                <a:srgbClr val="000000"/>
              </a:solidFill>
            </p:grpSpPr>
            <p:sp>
              <p:nvSpPr>
                <p:cNvPr id="550" name="Freeform: Shape 549">
                  <a:extLst>
                    <a:ext uri="{FF2B5EF4-FFF2-40B4-BE49-F238E27FC236}">
                      <a16:creationId xmlns:a16="http://schemas.microsoft.com/office/drawing/2014/main" id="{C990F73A-E73F-4FD9-B315-906E896CD314}"/>
                    </a:ext>
                  </a:extLst>
                </p:cNvPr>
                <p:cNvSpPr/>
                <p:nvPr/>
              </p:nvSpPr>
              <p:spPr>
                <a:xfrm>
                  <a:off x="4862999" y="2822683"/>
                  <a:ext cx="75009" cy="67419"/>
                </a:xfrm>
                <a:custGeom>
                  <a:avLst/>
                  <a:gdLst>
                    <a:gd name="connsiteX0" fmla="*/ 75024 w 75009"/>
                    <a:gd name="connsiteY0" fmla="*/ 67601 h 67419"/>
                    <a:gd name="connsiteX1" fmla="*/ 14 w 75009"/>
                    <a:gd name="connsiteY1" fmla="*/ 67601 h 67419"/>
                    <a:gd name="connsiteX2" fmla="*/ 14 w 75009"/>
                    <a:gd name="connsiteY2" fmla="*/ 35714 h 67419"/>
                    <a:gd name="connsiteX3" fmla="*/ 2061 w 75009"/>
                    <a:gd name="connsiteY3" fmla="*/ 18264 h 67419"/>
                    <a:gd name="connsiteX4" fmla="*/ 9242 w 75009"/>
                    <a:gd name="connsiteY4" fmla="*/ 9520 h 67419"/>
                    <a:gd name="connsiteX5" fmla="*/ 21036 w 75009"/>
                    <a:gd name="connsiteY5" fmla="*/ 6246 h 67419"/>
                    <a:gd name="connsiteX6" fmla="*/ 34989 w 75009"/>
                    <a:gd name="connsiteY6" fmla="*/ 11195 h 67419"/>
                    <a:gd name="connsiteX7" fmla="*/ 41909 w 75009"/>
                    <a:gd name="connsiteY7" fmla="*/ 26040 h 67419"/>
                    <a:gd name="connsiteX8" fmla="*/ 48235 w 75009"/>
                    <a:gd name="connsiteY8" fmla="*/ 17929 h 67419"/>
                    <a:gd name="connsiteX9" fmla="*/ 60401 w 75009"/>
                    <a:gd name="connsiteY9" fmla="*/ 9334 h 67419"/>
                    <a:gd name="connsiteX10" fmla="*/ 75024 w 75009"/>
                    <a:gd name="connsiteY10" fmla="*/ 181 h 67419"/>
                    <a:gd name="connsiteX11" fmla="*/ 75024 w 75009"/>
                    <a:gd name="connsiteY11" fmla="*/ 18264 h 67419"/>
                    <a:gd name="connsiteX12" fmla="*/ 58690 w 75009"/>
                    <a:gd name="connsiteY12" fmla="*/ 29203 h 67419"/>
                    <a:gd name="connsiteX13" fmla="*/ 47677 w 75009"/>
                    <a:gd name="connsiteY13" fmla="*/ 37202 h 67419"/>
                    <a:gd name="connsiteX14" fmla="*/ 44551 w 75009"/>
                    <a:gd name="connsiteY14" fmla="*/ 41742 h 67419"/>
                    <a:gd name="connsiteX15" fmla="*/ 43695 w 75009"/>
                    <a:gd name="connsiteY15" fmla="*/ 49369 h 67419"/>
                    <a:gd name="connsiteX16" fmla="*/ 43695 w 75009"/>
                    <a:gd name="connsiteY16" fmla="*/ 52457 h 67419"/>
                    <a:gd name="connsiteX17" fmla="*/ 75024 w 75009"/>
                    <a:gd name="connsiteY17" fmla="*/ 52457 h 67419"/>
                    <a:gd name="connsiteX18" fmla="*/ 75024 w 75009"/>
                    <a:gd name="connsiteY18" fmla="*/ 67601 h 67419"/>
                    <a:gd name="connsiteX19" fmla="*/ 31752 w 75009"/>
                    <a:gd name="connsiteY19" fmla="*/ 52457 h 67419"/>
                    <a:gd name="connsiteX20" fmla="*/ 31752 w 75009"/>
                    <a:gd name="connsiteY20" fmla="*/ 41258 h 67419"/>
                    <a:gd name="connsiteX21" fmla="*/ 30822 w 75009"/>
                    <a:gd name="connsiteY21" fmla="*/ 27640 h 67419"/>
                    <a:gd name="connsiteX22" fmla="*/ 27659 w 75009"/>
                    <a:gd name="connsiteY22" fmla="*/ 23399 h 67419"/>
                    <a:gd name="connsiteX23" fmla="*/ 22041 w 75009"/>
                    <a:gd name="connsiteY23" fmla="*/ 21836 h 67419"/>
                    <a:gd name="connsiteX24" fmla="*/ 15902 w 75009"/>
                    <a:gd name="connsiteY24" fmla="*/ 23882 h 67419"/>
                    <a:gd name="connsiteX25" fmla="*/ 12962 w 75009"/>
                    <a:gd name="connsiteY25" fmla="*/ 29575 h 67419"/>
                    <a:gd name="connsiteX26" fmla="*/ 12702 w 75009"/>
                    <a:gd name="connsiteY26" fmla="*/ 40625 h 67419"/>
                    <a:gd name="connsiteX27" fmla="*/ 12702 w 75009"/>
                    <a:gd name="connsiteY27" fmla="*/ 52457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601"/>
                      </a:moveTo>
                      <a:lnTo>
                        <a:pt x="14" y="67601"/>
                      </a:lnTo>
                      <a:lnTo>
                        <a:pt x="14" y="35714"/>
                      </a:lnTo>
                      <a:cubicBezTo>
                        <a:pt x="14" y="27715"/>
                        <a:pt x="684" y="21873"/>
                        <a:pt x="2061" y="18264"/>
                      </a:cubicBezTo>
                      <a:cubicBezTo>
                        <a:pt x="3400" y="14618"/>
                        <a:pt x="5781" y="11716"/>
                        <a:pt x="9242" y="9520"/>
                      </a:cubicBezTo>
                      <a:cubicBezTo>
                        <a:pt x="12665" y="7325"/>
                        <a:pt x="16609" y="6246"/>
                        <a:pt x="21036" y="6246"/>
                      </a:cubicBezTo>
                      <a:cubicBezTo>
                        <a:pt x="26692" y="6246"/>
                        <a:pt x="31343" y="7921"/>
                        <a:pt x="34989" y="11195"/>
                      </a:cubicBezTo>
                      <a:cubicBezTo>
                        <a:pt x="38672" y="14506"/>
                        <a:pt x="40979" y="19455"/>
                        <a:pt x="41909" y="26040"/>
                      </a:cubicBezTo>
                      <a:cubicBezTo>
                        <a:pt x="43844" y="22766"/>
                        <a:pt x="45928" y="20087"/>
                        <a:pt x="48235" y="17929"/>
                      </a:cubicBezTo>
                      <a:cubicBezTo>
                        <a:pt x="50504" y="15808"/>
                        <a:pt x="54560" y="12943"/>
                        <a:pt x="60401" y="9334"/>
                      </a:cubicBezTo>
                      <a:lnTo>
                        <a:pt x="75024" y="181"/>
                      </a:lnTo>
                      <a:lnTo>
                        <a:pt x="75024" y="18264"/>
                      </a:lnTo>
                      <a:lnTo>
                        <a:pt x="58690" y="29203"/>
                      </a:lnTo>
                      <a:cubicBezTo>
                        <a:pt x="52886" y="33110"/>
                        <a:pt x="49202" y="35789"/>
                        <a:pt x="47677" y="37202"/>
                      </a:cubicBezTo>
                      <a:cubicBezTo>
                        <a:pt x="46151" y="38654"/>
                        <a:pt x="45109" y="40142"/>
                        <a:pt x="44551" y="41742"/>
                      </a:cubicBezTo>
                      <a:cubicBezTo>
                        <a:pt x="43993" y="43342"/>
                        <a:pt x="43695" y="45909"/>
                        <a:pt x="43695" y="49369"/>
                      </a:cubicBezTo>
                      <a:lnTo>
                        <a:pt x="43695" y="52457"/>
                      </a:lnTo>
                      <a:lnTo>
                        <a:pt x="75024" y="52457"/>
                      </a:lnTo>
                      <a:lnTo>
                        <a:pt x="75024" y="67601"/>
                      </a:lnTo>
                      <a:moveTo>
                        <a:pt x="31752" y="52457"/>
                      </a:moveTo>
                      <a:lnTo>
                        <a:pt x="31752" y="41258"/>
                      </a:lnTo>
                      <a:cubicBezTo>
                        <a:pt x="31752" y="33965"/>
                        <a:pt x="31454" y="29426"/>
                        <a:pt x="30822" y="27640"/>
                      </a:cubicBezTo>
                      <a:cubicBezTo>
                        <a:pt x="30227" y="25817"/>
                        <a:pt x="29147" y="24403"/>
                        <a:pt x="27659" y="23399"/>
                      </a:cubicBezTo>
                      <a:cubicBezTo>
                        <a:pt x="26134" y="22357"/>
                        <a:pt x="24273" y="21836"/>
                        <a:pt x="22041" y="21836"/>
                      </a:cubicBezTo>
                      <a:cubicBezTo>
                        <a:pt x="19511" y="21836"/>
                        <a:pt x="17464" y="22543"/>
                        <a:pt x="15902" y="23882"/>
                      </a:cubicBezTo>
                      <a:cubicBezTo>
                        <a:pt x="14339" y="25222"/>
                        <a:pt x="13372" y="27119"/>
                        <a:pt x="12962" y="29575"/>
                      </a:cubicBezTo>
                      <a:cubicBezTo>
                        <a:pt x="12814" y="30803"/>
                        <a:pt x="12702" y="34486"/>
                        <a:pt x="12702" y="40625"/>
                      </a:cubicBezTo>
                      <a:lnTo>
                        <a:pt x="12702" y="52457"/>
                      </a:lnTo>
                      <a:close/>
                    </a:path>
                  </a:pathLst>
                </a:custGeom>
                <a:solidFill>
                  <a:srgbClr val="000000"/>
                </a:solidFill>
                <a:ln w="9525" cap="flat">
                  <a:noFill/>
                  <a:prstDash val="solid"/>
                  <a:miter/>
                </a:ln>
              </p:spPr>
              <p:txBody>
                <a:bodyPr rtlCol="0" anchor="ctr"/>
                <a:lstStyle/>
                <a:p>
                  <a:endParaRPr lang="en-CA"/>
                </a:p>
              </p:txBody>
            </p:sp>
            <p:sp>
              <p:nvSpPr>
                <p:cNvPr id="551" name="Freeform: Shape 550">
                  <a:extLst>
                    <a:ext uri="{FF2B5EF4-FFF2-40B4-BE49-F238E27FC236}">
                      <a16:creationId xmlns:a16="http://schemas.microsoft.com/office/drawing/2014/main" id="{F85A6B33-2B28-4ABF-BF68-0895BD71BA8C}"/>
                    </a:ext>
                  </a:extLst>
                </p:cNvPr>
                <p:cNvSpPr/>
                <p:nvPr/>
              </p:nvSpPr>
              <p:spPr>
                <a:xfrm>
                  <a:off x="4862999" y="2800185"/>
                  <a:ext cx="75009" cy="14399"/>
                </a:xfrm>
                <a:custGeom>
                  <a:avLst/>
                  <a:gdLst>
                    <a:gd name="connsiteX0" fmla="*/ 13334 w 75009"/>
                    <a:gd name="connsiteY0" fmla="*/ 14573 h 14399"/>
                    <a:gd name="connsiteX1" fmla="*/ 14 w 75009"/>
                    <a:gd name="connsiteY1" fmla="*/ 14573 h 14399"/>
                    <a:gd name="connsiteX2" fmla="*/ 14 w 75009"/>
                    <a:gd name="connsiteY2" fmla="*/ 174 h 14399"/>
                    <a:gd name="connsiteX3" fmla="*/ 13334 w 75009"/>
                    <a:gd name="connsiteY3" fmla="*/ 174 h 14399"/>
                    <a:gd name="connsiteX4" fmla="*/ 13334 w 75009"/>
                    <a:gd name="connsiteY4" fmla="*/ 14573 h 14399"/>
                    <a:gd name="connsiteX5" fmla="*/ 75024 w 75009"/>
                    <a:gd name="connsiteY5" fmla="*/ 14573 h 14399"/>
                    <a:gd name="connsiteX6" fmla="*/ 20702 w 75009"/>
                    <a:gd name="connsiteY6" fmla="*/ 14573 h 14399"/>
                    <a:gd name="connsiteX7" fmla="*/ 20702 w 75009"/>
                    <a:gd name="connsiteY7" fmla="*/ 174 h 14399"/>
                    <a:gd name="connsiteX8" fmla="*/ 75024 w 75009"/>
                    <a:gd name="connsiteY8" fmla="*/ 211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73"/>
                      </a:moveTo>
                      <a:lnTo>
                        <a:pt x="14" y="14573"/>
                      </a:lnTo>
                      <a:lnTo>
                        <a:pt x="14" y="174"/>
                      </a:lnTo>
                      <a:lnTo>
                        <a:pt x="13334" y="174"/>
                      </a:lnTo>
                      <a:lnTo>
                        <a:pt x="13334" y="14573"/>
                      </a:lnTo>
                      <a:moveTo>
                        <a:pt x="75024" y="14573"/>
                      </a:moveTo>
                      <a:lnTo>
                        <a:pt x="20702" y="14573"/>
                      </a:lnTo>
                      <a:lnTo>
                        <a:pt x="20702" y="174"/>
                      </a:lnTo>
                      <a:lnTo>
                        <a:pt x="75024" y="211"/>
                      </a:lnTo>
                      <a:close/>
                    </a:path>
                  </a:pathLst>
                </a:custGeom>
                <a:solidFill>
                  <a:srgbClr val="000000"/>
                </a:solidFill>
                <a:ln w="9525" cap="flat">
                  <a:noFill/>
                  <a:prstDash val="solid"/>
                  <a:miter/>
                </a:ln>
              </p:spPr>
              <p:txBody>
                <a:bodyPr rtlCol="0" anchor="ctr"/>
                <a:lstStyle/>
                <a:p>
                  <a:endParaRPr lang="en-CA"/>
                </a:p>
              </p:txBody>
            </p:sp>
            <p:sp>
              <p:nvSpPr>
                <p:cNvPr id="552" name="Freeform: Shape 551">
                  <a:extLst>
                    <a:ext uri="{FF2B5EF4-FFF2-40B4-BE49-F238E27FC236}">
                      <a16:creationId xmlns:a16="http://schemas.microsoft.com/office/drawing/2014/main" id="{5D358BE6-B0D3-450C-A068-6060529A2A6A}"/>
                    </a:ext>
                  </a:extLst>
                </p:cNvPr>
                <p:cNvSpPr/>
                <p:nvPr/>
              </p:nvSpPr>
              <p:spPr>
                <a:xfrm>
                  <a:off x="4882458" y="2739785"/>
                  <a:ext cx="56777" cy="50750"/>
                </a:xfrm>
                <a:custGeom>
                  <a:avLst/>
                  <a:gdLst>
                    <a:gd name="connsiteX0" fmla="*/ 40049 w 56777"/>
                    <a:gd name="connsiteY0" fmla="*/ 50921 h 50750"/>
                    <a:gd name="connsiteX1" fmla="*/ 37854 w 56777"/>
                    <a:gd name="connsiteY1" fmla="*/ 36485 h 50750"/>
                    <a:gd name="connsiteX2" fmla="*/ 44216 w 56777"/>
                    <a:gd name="connsiteY2" fmla="*/ 32764 h 50750"/>
                    <a:gd name="connsiteX3" fmla="*/ 46412 w 56777"/>
                    <a:gd name="connsiteY3" fmla="*/ 24876 h 50750"/>
                    <a:gd name="connsiteX4" fmla="*/ 44365 w 56777"/>
                    <a:gd name="connsiteY4" fmla="*/ 16504 h 50750"/>
                    <a:gd name="connsiteX5" fmla="*/ 40533 w 56777"/>
                    <a:gd name="connsiteY5" fmla="*/ 14607 h 50750"/>
                    <a:gd name="connsiteX6" fmla="*/ 37817 w 56777"/>
                    <a:gd name="connsiteY6" fmla="*/ 15611 h 50750"/>
                    <a:gd name="connsiteX7" fmla="*/ 35919 w 56777"/>
                    <a:gd name="connsiteY7" fmla="*/ 20411 h 50750"/>
                    <a:gd name="connsiteX8" fmla="*/ 28924 w 56777"/>
                    <a:gd name="connsiteY8" fmla="*/ 42475 h 50750"/>
                    <a:gd name="connsiteX9" fmla="*/ 16683 w 56777"/>
                    <a:gd name="connsiteY9" fmla="*/ 48912 h 50750"/>
                    <a:gd name="connsiteX10" fmla="*/ 4814 w 56777"/>
                    <a:gd name="connsiteY10" fmla="*/ 43331 h 50750"/>
                    <a:gd name="connsiteX11" fmla="*/ 14 w 56777"/>
                    <a:gd name="connsiteY11" fmla="*/ 26067 h 50750"/>
                    <a:gd name="connsiteX12" fmla="*/ 3623 w 56777"/>
                    <a:gd name="connsiteY12" fmla="*/ 9472 h 50750"/>
                    <a:gd name="connsiteX13" fmla="*/ 14376 w 56777"/>
                    <a:gd name="connsiteY13" fmla="*/ 2031 h 50750"/>
                    <a:gd name="connsiteX14" fmla="*/ 16869 w 56777"/>
                    <a:gd name="connsiteY14" fmla="*/ 15574 h 50750"/>
                    <a:gd name="connsiteX15" fmla="*/ 12032 w 56777"/>
                    <a:gd name="connsiteY15" fmla="*/ 18886 h 50750"/>
                    <a:gd name="connsiteX16" fmla="*/ 10321 w 56777"/>
                    <a:gd name="connsiteY16" fmla="*/ 25806 h 50750"/>
                    <a:gd name="connsiteX17" fmla="*/ 11921 w 56777"/>
                    <a:gd name="connsiteY17" fmla="*/ 33917 h 50750"/>
                    <a:gd name="connsiteX18" fmla="*/ 14860 w 56777"/>
                    <a:gd name="connsiteY18" fmla="*/ 35554 h 50750"/>
                    <a:gd name="connsiteX19" fmla="*/ 17464 w 56777"/>
                    <a:gd name="connsiteY19" fmla="*/ 34141 h 50750"/>
                    <a:gd name="connsiteX20" fmla="*/ 21483 w 56777"/>
                    <a:gd name="connsiteY20" fmla="*/ 20709 h 50750"/>
                    <a:gd name="connsiteX21" fmla="*/ 27882 w 56777"/>
                    <a:gd name="connsiteY21" fmla="*/ 4673 h 50750"/>
                    <a:gd name="connsiteX22" fmla="*/ 38598 w 56777"/>
                    <a:gd name="connsiteY22" fmla="*/ 170 h 50750"/>
                    <a:gd name="connsiteX23" fmla="*/ 51434 w 56777"/>
                    <a:gd name="connsiteY23" fmla="*/ 6421 h 50750"/>
                    <a:gd name="connsiteX24" fmla="*/ 56792 w 56777"/>
                    <a:gd name="connsiteY24" fmla="*/ 24876 h 50750"/>
                    <a:gd name="connsiteX25" fmla="*/ 52290 w 56777"/>
                    <a:gd name="connsiteY25" fmla="*/ 42438 h 50750"/>
                    <a:gd name="connsiteX26" fmla="*/ 40049 w 56777"/>
                    <a:gd name="connsiteY26" fmla="*/ 50921 h 5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777" h="50750">
                      <a:moveTo>
                        <a:pt x="40049" y="50921"/>
                      </a:moveTo>
                      <a:lnTo>
                        <a:pt x="37854" y="36485"/>
                      </a:lnTo>
                      <a:cubicBezTo>
                        <a:pt x="40644" y="35889"/>
                        <a:pt x="42765" y="34624"/>
                        <a:pt x="44216" y="32764"/>
                      </a:cubicBezTo>
                      <a:cubicBezTo>
                        <a:pt x="45667" y="30866"/>
                        <a:pt x="46412" y="28262"/>
                        <a:pt x="46412" y="24876"/>
                      </a:cubicBezTo>
                      <a:cubicBezTo>
                        <a:pt x="46412" y="21155"/>
                        <a:pt x="45742" y="18365"/>
                        <a:pt x="44365" y="16504"/>
                      </a:cubicBezTo>
                      <a:cubicBezTo>
                        <a:pt x="43398" y="15239"/>
                        <a:pt x="42133" y="14607"/>
                        <a:pt x="40533" y="14607"/>
                      </a:cubicBezTo>
                      <a:cubicBezTo>
                        <a:pt x="39417" y="14607"/>
                        <a:pt x="38524" y="14942"/>
                        <a:pt x="37817" y="15611"/>
                      </a:cubicBezTo>
                      <a:cubicBezTo>
                        <a:pt x="37147" y="16318"/>
                        <a:pt x="36514" y="17955"/>
                        <a:pt x="35919" y="20411"/>
                      </a:cubicBezTo>
                      <a:cubicBezTo>
                        <a:pt x="33352" y="32020"/>
                        <a:pt x="31008" y="39387"/>
                        <a:pt x="28924" y="42475"/>
                      </a:cubicBezTo>
                      <a:cubicBezTo>
                        <a:pt x="25985" y="46791"/>
                        <a:pt x="21892" y="48912"/>
                        <a:pt x="16683" y="48912"/>
                      </a:cubicBezTo>
                      <a:cubicBezTo>
                        <a:pt x="11958" y="48912"/>
                        <a:pt x="8014" y="47051"/>
                        <a:pt x="4814" y="43331"/>
                      </a:cubicBezTo>
                      <a:cubicBezTo>
                        <a:pt x="1614" y="39647"/>
                        <a:pt x="14" y="33880"/>
                        <a:pt x="14" y="26067"/>
                      </a:cubicBezTo>
                      <a:cubicBezTo>
                        <a:pt x="14" y="18625"/>
                        <a:pt x="1205" y="13081"/>
                        <a:pt x="3623" y="9472"/>
                      </a:cubicBezTo>
                      <a:cubicBezTo>
                        <a:pt x="6042" y="5863"/>
                        <a:pt x="9651" y="3370"/>
                        <a:pt x="14376" y="2031"/>
                      </a:cubicBezTo>
                      <a:lnTo>
                        <a:pt x="16869" y="15574"/>
                      </a:lnTo>
                      <a:cubicBezTo>
                        <a:pt x="14786" y="16132"/>
                        <a:pt x="13148" y="17249"/>
                        <a:pt x="12032" y="18886"/>
                      </a:cubicBezTo>
                      <a:cubicBezTo>
                        <a:pt x="10916" y="20486"/>
                        <a:pt x="10321" y="22792"/>
                        <a:pt x="10321" y="25806"/>
                      </a:cubicBezTo>
                      <a:cubicBezTo>
                        <a:pt x="10321" y="29601"/>
                        <a:pt x="10879" y="32280"/>
                        <a:pt x="11921" y="33917"/>
                      </a:cubicBezTo>
                      <a:cubicBezTo>
                        <a:pt x="12665" y="35033"/>
                        <a:pt x="13632" y="35554"/>
                        <a:pt x="14860" y="35554"/>
                      </a:cubicBezTo>
                      <a:cubicBezTo>
                        <a:pt x="15865" y="35554"/>
                        <a:pt x="16720" y="35108"/>
                        <a:pt x="17464" y="34141"/>
                      </a:cubicBezTo>
                      <a:cubicBezTo>
                        <a:pt x="18395" y="32838"/>
                        <a:pt x="19771" y="28373"/>
                        <a:pt x="21483" y="20709"/>
                      </a:cubicBezTo>
                      <a:cubicBezTo>
                        <a:pt x="23232" y="13044"/>
                        <a:pt x="25352" y="7723"/>
                        <a:pt x="27882" y="4673"/>
                      </a:cubicBezTo>
                      <a:cubicBezTo>
                        <a:pt x="30450" y="1659"/>
                        <a:pt x="34022" y="170"/>
                        <a:pt x="38598" y="170"/>
                      </a:cubicBezTo>
                      <a:cubicBezTo>
                        <a:pt x="43547" y="170"/>
                        <a:pt x="47825" y="2254"/>
                        <a:pt x="51434" y="6421"/>
                      </a:cubicBezTo>
                      <a:cubicBezTo>
                        <a:pt x="55006" y="10588"/>
                        <a:pt x="56792" y="16728"/>
                        <a:pt x="56792" y="24876"/>
                      </a:cubicBezTo>
                      <a:cubicBezTo>
                        <a:pt x="56792" y="32280"/>
                        <a:pt x="55304" y="38122"/>
                        <a:pt x="52290" y="42438"/>
                      </a:cubicBezTo>
                      <a:cubicBezTo>
                        <a:pt x="49276" y="46754"/>
                        <a:pt x="45221" y="49581"/>
                        <a:pt x="40049" y="50921"/>
                      </a:cubicBezTo>
                      <a:close/>
                    </a:path>
                  </a:pathLst>
                </a:custGeom>
                <a:solidFill>
                  <a:srgbClr val="000000"/>
                </a:solidFill>
                <a:ln w="9525" cap="flat">
                  <a:noFill/>
                  <a:prstDash val="solid"/>
                  <a:miter/>
                </a:ln>
              </p:spPr>
              <p:txBody>
                <a:bodyPr rtlCol="0" anchor="ctr"/>
                <a:lstStyle/>
                <a:p>
                  <a:endParaRPr lang="en-CA"/>
                </a:p>
              </p:txBody>
            </p:sp>
            <p:sp>
              <p:nvSpPr>
                <p:cNvPr id="553" name="Freeform: Shape 552">
                  <a:extLst>
                    <a:ext uri="{FF2B5EF4-FFF2-40B4-BE49-F238E27FC236}">
                      <a16:creationId xmlns:a16="http://schemas.microsoft.com/office/drawing/2014/main" id="{A4536B6F-7D90-4604-80FD-032C8F035721}"/>
                    </a:ext>
                  </a:extLst>
                </p:cNvPr>
                <p:cNvSpPr/>
                <p:nvPr/>
              </p:nvSpPr>
              <p:spPr>
                <a:xfrm>
                  <a:off x="4862999" y="2677456"/>
                  <a:ext cx="75009" cy="50266"/>
                </a:xfrm>
                <a:custGeom>
                  <a:avLst/>
                  <a:gdLst>
                    <a:gd name="connsiteX0" fmla="*/ 75024 w 75009"/>
                    <a:gd name="connsiteY0" fmla="*/ 50431 h 50266"/>
                    <a:gd name="connsiteX1" fmla="*/ 14 w 75009"/>
                    <a:gd name="connsiteY1" fmla="*/ 50431 h 50266"/>
                    <a:gd name="connsiteX2" fmla="*/ 14 w 75009"/>
                    <a:gd name="connsiteY2" fmla="*/ 36032 h 50266"/>
                    <a:gd name="connsiteX3" fmla="*/ 39826 w 75009"/>
                    <a:gd name="connsiteY3" fmla="*/ 36032 h 50266"/>
                    <a:gd name="connsiteX4" fmla="*/ 20702 w 75009"/>
                    <a:gd name="connsiteY4" fmla="*/ 19214 h 50266"/>
                    <a:gd name="connsiteX5" fmla="*/ 20702 w 75009"/>
                    <a:gd name="connsiteY5" fmla="*/ 1504 h 50266"/>
                    <a:gd name="connsiteX6" fmla="*/ 40533 w 75009"/>
                    <a:gd name="connsiteY6" fmla="*/ 20070 h 50266"/>
                    <a:gd name="connsiteX7" fmla="*/ 75024 w 75009"/>
                    <a:gd name="connsiteY7" fmla="*/ 164 h 50266"/>
                    <a:gd name="connsiteX8" fmla="*/ 75024 w 75009"/>
                    <a:gd name="connsiteY8" fmla="*/ 15680 h 50266"/>
                    <a:gd name="connsiteX9" fmla="*/ 50616 w 75009"/>
                    <a:gd name="connsiteY9" fmla="*/ 29335 h 50266"/>
                    <a:gd name="connsiteX10" fmla="*/ 57648 w 75009"/>
                    <a:gd name="connsiteY10" fmla="*/ 36032 h 50266"/>
                    <a:gd name="connsiteX11" fmla="*/ 75024 w 75009"/>
                    <a:gd name="connsiteY11" fmla="*/ 36032 h 5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009" h="50266">
                      <a:moveTo>
                        <a:pt x="75024" y="50431"/>
                      </a:moveTo>
                      <a:lnTo>
                        <a:pt x="14" y="50431"/>
                      </a:lnTo>
                      <a:lnTo>
                        <a:pt x="14" y="36032"/>
                      </a:lnTo>
                      <a:lnTo>
                        <a:pt x="39826" y="36032"/>
                      </a:lnTo>
                      <a:lnTo>
                        <a:pt x="20702" y="19214"/>
                      </a:lnTo>
                      <a:lnTo>
                        <a:pt x="20702" y="1504"/>
                      </a:lnTo>
                      <a:lnTo>
                        <a:pt x="40533" y="20070"/>
                      </a:lnTo>
                      <a:lnTo>
                        <a:pt x="75024" y="164"/>
                      </a:lnTo>
                      <a:lnTo>
                        <a:pt x="75024" y="15680"/>
                      </a:lnTo>
                      <a:lnTo>
                        <a:pt x="50616" y="29335"/>
                      </a:lnTo>
                      <a:lnTo>
                        <a:pt x="57648" y="36032"/>
                      </a:lnTo>
                      <a:lnTo>
                        <a:pt x="75024" y="36032"/>
                      </a:lnTo>
                      <a:close/>
                    </a:path>
                  </a:pathLst>
                </a:custGeom>
                <a:solidFill>
                  <a:srgbClr val="000000"/>
                </a:solidFill>
                <a:ln w="9525" cap="flat">
                  <a:noFill/>
                  <a:prstDash val="solid"/>
                  <a:miter/>
                </a:ln>
              </p:spPr>
              <p:txBody>
                <a:bodyPr rtlCol="0" anchor="ctr"/>
                <a:lstStyle/>
                <a:p>
                  <a:endParaRPr lang="en-CA"/>
                </a:p>
              </p:txBody>
            </p:sp>
            <p:sp>
              <p:nvSpPr>
                <p:cNvPr id="554" name="Freeform: Shape 553">
                  <a:extLst>
                    <a:ext uri="{FF2B5EF4-FFF2-40B4-BE49-F238E27FC236}">
                      <a16:creationId xmlns:a16="http://schemas.microsoft.com/office/drawing/2014/main" id="{BAE955C8-57E2-4083-B467-CAB407F45BD6}"/>
                    </a:ext>
                  </a:extLst>
                </p:cNvPr>
                <p:cNvSpPr/>
                <p:nvPr/>
              </p:nvSpPr>
              <p:spPr>
                <a:xfrm>
                  <a:off x="4862999" y="2572251"/>
                  <a:ext cx="75009" cy="67419"/>
                </a:xfrm>
                <a:custGeom>
                  <a:avLst/>
                  <a:gdLst>
                    <a:gd name="connsiteX0" fmla="*/ 75024 w 75009"/>
                    <a:gd name="connsiteY0" fmla="*/ 67574 h 67419"/>
                    <a:gd name="connsiteX1" fmla="*/ 14 w 75009"/>
                    <a:gd name="connsiteY1" fmla="*/ 67574 h 67419"/>
                    <a:gd name="connsiteX2" fmla="*/ 14 w 75009"/>
                    <a:gd name="connsiteY2" fmla="*/ 35688 h 67419"/>
                    <a:gd name="connsiteX3" fmla="*/ 2061 w 75009"/>
                    <a:gd name="connsiteY3" fmla="*/ 18238 h 67419"/>
                    <a:gd name="connsiteX4" fmla="*/ 9242 w 75009"/>
                    <a:gd name="connsiteY4" fmla="*/ 9494 h 67419"/>
                    <a:gd name="connsiteX5" fmla="*/ 21036 w 75009"/>
                    <a:gd name="connsiteY5" fmla="*/ 6220 h 67419"/>
                    <a:gd name="connsiteX6" fmla="*/ 34989 w 75009"/>
                    <a:gd name="connsiteY6" fmla="*/ 11168 h 67419"/>
                    <a:gd name="connsiteX7" fmla="*/ 41909 w 75009"/>
                    <a:gd name="connsiteY7" fmla="*/ 26014 h 67419"/>
                    <a:gd name="connsiteX8" fmla="*/ 48235 w 75009"/>
                    <a:gd name="connsiteY8" fmla="*/ 17903 h 67419"/>
                    <a:gd name="connsiteX9" fmla="*/ 60401 w 75009"/>
                    <a:gd name="connsiteY9" fmla="*/ 9308 h 67419"/>
                    <a:gd name="connsiteX10" fmla="*/ 75024 w 75009"/>
                    <a:gd name="connsiteY10" fmla="*/ 155 h 67419"/>
                    <a:gd name="connsiteX11" fmla="*/ 75024 w 75009"/>
                    <a:gd name="connsiteY11" fmla="*/ 18238 h 67419"/>
                    <a:gd name="connsiteX12" fmla="*/ 58690 w 75009"/>
                    <a:gd name="connsiteY12" fmla="*/ 29177 h 67419"/>
                    <a:gd name="connsiteX13" fmla="*/ 47677 w 75009"/>
                    <a:gd name="connsiteY13" fmla="*/ 37176 h 67419"/>
                    <a:gd name="connsiteX14" fmla="*/ 44551 w 75009"/>
                    <a:gd name="connsiteY14" fmla="*/ 41715 h 67419"/>
                    <a:gd name="connsiteX15" fmla="*/ 43695 w 75009"/>
                    <a:gd name="connsiteY15" fmla="*/ 49343 h 67419"/>
                    <a:gd name="connsiteX16" fmla="*/ 43695 w 75009"/>
                    <a:gd name="connsiteY16" fmla="*/ 52431 h 67419"/>
                    <a:gd name="connsiteX17" fmla="*/ 75024 w 75009"/>
                    <a:gd name="connsiteY17" fmla="*/ 52431 h 67419"/>
                    <a:gd name="connsiteX18" fmla="*/ 75024 w 75009"/>
                    <a:gd name="connsiteY18" fmla="*/ 67574 h 67419"/>
                    <a:gd name="connsiteX19" fmla="*/ 31752 w 75009"/>
                    <a:gd name="connsiteY19" fmla="*/ 52431 h 67419"/>
                    <a:gd name="connsiteX20" fmla="*/ 31752 w 75009"/>
                    <a:gd name="connsiteY20" fmla="*/ 41232 h 67419"/>
                    <a:gd name="connsiteX21" fmla="*/ 30822 w 75009"/>
                    <a:gd name="connsiteY21" fmla="*/ 27614 h 67419"/>
                    <a:gd name="connsiteX22" fmla="*/ 27659 w 75009"/>
                    <a:gd name="connsiteY22" fmla="*/ 23372 h 67419"/>
                    <a:gd name="connsiteX23" fmla="*/ 22041 w 75009"/>
                    <a:gd name="connsiteY23" fmla="*/ 21810 h 67419"/>
                    <a:gd name="connsiteX24" fmla="*/ 15902 w 75009"/>
                    <a:gd name="connsiteY24" fmla="*/ 23856 h 67419"/>
                    <a:gd name="connsiteX25" fmla="*/ 12962 w 75009"/>
                    <a:gd name="connsiteY25" fmla="*/ 29549 h 67419"/>
                    <a:gd name="connsiteX26" fmla="*/ 12702 w 75009"/>
                    <a:gd name="connsiteY26" fmla="*/ 40599 h 67419"/>
                    <a:gd name="connsiteX27" fmla="*/ 12702 w 75009"/>
                    <a:gd name="connsiteY27" fmla="*/ 52431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574"/>
                      </a:moveTo>
                      <a:lnTo>
                        <a:pt x="14" y="67574"/>
                      </a:lnTo>
                      <a:lnTo>
                        <a:pt x="14" y="35688"/>
                      </a:lnTo>
                      <a:cubicBezTo>
                        <a:pt x="14" y="27688"/>
                        <a:pt x="684" y="21847"/>
                        <a:pt x="2061" y="18238"/>
                      </a:cubicBezTo>
                      <a:cubicBezTo>
                        <a:pt x="3400" y="14591"/>
                        <a:pt x="5781" y="11689"/>
                        <a:pt x="9242" y="9494"/>
                      </a:cubicBezTo>
                      <a:cubicBezTo>
                        <a:pt x="12665" y="7299"/>
                        <a:pt x="16609" y="6220"/>
                        <a:pt x="21036" y="6220"/>
                      </a:cubicBezTo>
                      <a:cubicBezTo>
                        <a:pt x="26692" y="6220"/>
                        <a:pt x="31343" y="7894"/>
                        <a:pt x="34989" y="11168"/>
                      </a:cubicBezTo>
                      <a:cubicBezTo>
                        <a:pt x="38672" y="14480"/>
                        <a:pt x="40979" y="19428"/>
                        <a:pt x="41909" y="26014"/>
                      </a:cubicBezTo>
                      <a:cubicBezTo>
                        <a:pt x="43844" y="22740"/>
                        <a:pt x="45928" y="20061"/>
                        <a:pt x="48235" y="17903"/>
                      </a:cubicBezTo>
                      <a:cubicBezTo>
                        <a:pt x="50504" y="15782"/>
                        <a:pt x="54560" y="12917"/>
                        <a:pt x="60401" y="9308"/>
                      </a:cubicBezTo>
                      <a:lnTo>
                        <a:pt x="75024" y="155"/>
                      </a:lnTo>
                      <a:lnTo>
                        <a:pt x="75024" y="18238"/>
                      </a:lnTo>
                      <a:lnTo>
                        <a:pt x="58690" y="29177"/>
                      </a:lnTo>
                      <a:cubicBezTo>
                        <a:pt x="52886" y="33083"/>
                        <a:pt x="49202" y="35762"/>
                        <a:pt x="47677" y="37176"/>
                      </a:cubicBezTo>
                      <a:cubicBezTo>
                        <a:pt x="46151" y="38627"/>
                        <a:pt x="45109" y="40115"/>
                        <a:pt x="44551" y="41715"/>
                      </a:cubicBezTo>
                      <a:cubicBezTo>
                        <a:pt x="43993" y="43315"/>
                        <a:pt x="43695" y="45883"/>
                        <a:pt x="43695" y="49343"/>
                      </a:cubicBezTo>
                      <a:lnTo>
                        <a:pt x="43695" y="52431"/>
                      </a:lnTo>
                      <a:lnTo>
                        <a:pt x="75024" y="52431"/>
                      </a:lnTo>
                      <a:lnTo>
                        <a:pt x="75024" y="67574"/>
                      </a:lnTo>
                      <a:moveTo>
                        <a:pt x="31752" y="52431"/>
                      </a:moveTo>
                      <a:lnTo>
                        <a:pt x="31752" y="41232"/>
                      </a:lnTo>
                      <a:cubicBezTo>
                        <a:pt x="31752" y="33939"/>
                        <a:pt x="31454" y="29400"/>
                        <a:pt x="30822" y="27614"/>
                      </a:cubicBezTo>
                      <a:cubicBezTo>
                        <a:pt x="30227" y="25791"/>
                        <a:pt x="29147" y="24377"/>
                        <a:pt x="27659" y="23372"/>
                      </a:cubicBezTo>
                      <a:cubicBezTo>
                        <a:pt x="26134" y="22331"/>
                        <a:pt x="24273" y="21810"/>
                        <a:pt x="22041" y="21810"/>
                      </a:cubicBezTo>
                      <a:cubicBezTo>
                        <a:pt x="19511" y="21810"/>
                        <a:pt x="17464" y="22517"/>
                        <a:pt x="15902" y="23856"/>
                      </a:cubicBezTo>
                      <a:cubicBezTo>
                        <a:pt x="14339" y="25195"/>
                        <a:pt x="13372" y="27093"/>
                        <a:pt x="12962" y="29549"/>
                      </a:cubicBezTo>
                      <a:cubicBezTo>
                        <a:pt x="12814" y="30777"/>
                        <a:pt x="12702" y="34460"/>
                        <a:pt x="12702" y="40599"/>
                      </a:cubicBezTo>
                      <a:lnTo>
                        <a:pt x="12702" y="52431"/>
                      </a:lnTo>
                      <a:close/>
                    </a:path>
                  </a:pathLst>
                </a:custGeom>
                <a:solidFill>
                  <a:srgbClr val="000000"/>
                </a:solidFill>
                <a:ln w="9525" cap="flat">
                  <a:noFill/>
                  <a:prstDash val="solid"/>
                  <a:miter/>
                </a:ln>
              </p:spPr>
              <p:txBody>
                <a:bodyPr rtlCol="0" anchor="ctr"/>
                <a:lstStyle/>
                <a:p>
                  <a:endParaRPr lang="en-CA"/>
                </a:p>
              </p:txBody>
            </p:sp>
            <p:sp>
              <p:nvSpPr>
                <p:cNvPr id="555" name="Freeform: Shape 554">
                  <a:extLst>
                    <a:ext uri="{FF2B5EF4-FFF2-40B4-BE49-F238E27FC236}">
                      <a16:creationId xmlns:a16="http://schemas.microsoft.com/office/drawing/2014/main" id="{6F5C4427-5E64-401F-8AC3-DAFDE10E2BB0}"/>
                    </a:ext>
                  </a:extLst>
                </p:cNvPr>
                <p:cNvSpPr/>
                <p:nvPr/>
              </p:nvSpPr>
              <p:spPr>
                <a:xfrm>
                  <a:off x="4882458" y="2516947"/>
                  <a:ext cx="56777" cy="51010"/>
                </a:xfrm>
                <a:custGeom>
                  <a:avLst/>
                  <a:gdLst>
                    <a:gd name="connsiteX0" fmla="*/ 17799 w 56777"/>
                    <a:gd name="connsiteY0" fmla="*/ 36610 h 51010"/>
                    <a:gd name="connsiteX1" fmla="*/ 15455 w 56777"/>
                    <a:gd name="connsiteY1" fmla="*/ 49670 h 51010"/>
                    <a:gd name="connsiteX2" fmla="*/ 3772 w 56777"/>
                    <a:gd name="connsiteY2" fmla="*/ 42080 h 51010"/>
                    <a:gd name="connsiteX3" fmla="*/ 14 w 56777"/>
                    <a:gd name="connsiteY3" fmla="*/ 26118 h 51010"/>
                    <a:gd name="connsiteX4" fmla="*/ 2284 w 56777"/>
                    <a:gd name="connsiteY4" fmla="*/ 11793 h 51010"/>
                    <a:gd name="connsiteX5" fmla="*/ 8051 w 56777"/>
                    <a:gd name="connsiteY5" fmla="*/ 5170 h 51010"/>
                    <a:gd name="connsiteX6" fmla="*/ 20925 w 56777"/>
                    <a:gd name="connsiteY6" fmla="*/ 3273 h 51010"/>
                    <a:gd name="connsiteX7" fmla="*/ 37705 w 56777"/>
                    <a:gd name="connsiteY7" fmla="*/ 3421 h 51010"/>
                    <a:gd name="connsiteX8" fmla="*/ 48272 w 56777"/>
                    <a:gd name="connsiteY8" fmla="*/ 2714 h 51010"/>
                    <a:gd name="connsiteX9" fmla="*/ 55564 w 56777"/>
                    <a:gd name="connsiteY9" fmla="*/ 147 h 51010"/>
                    <a:gd name="connsiteX10" fmla="*/ 55564 w 56777"/>
                    <a:gd name="connsiteY10" fmla="*/ 14360 h 51010"/>
                    <a:gd name="connsiteX11" fmla="*/ 51323 w 56777"/>
                    <a:gd name="connsiteY11" fmla="*/ 15737 h 51010"/>
                    <a:gd name="connsiteX12" fmla="*/ 49649 w 56777"/>
                    <a:gd name="connsiteY12" fmla="*/ 16258 h 51010"/>
                    <a:gd name="connsiteX13" fmla="*/ 55006 w 56777"/>
                    <a:gd name="connsiteY13" fmla="*/ 24146 h 51010"/>
                    <a:gd name="connsiteX14" fmla="*/ 56792 w 56777"/>
                    <a:gd name="connsiteY14" fmla="*/ 33075 h 51010"/>
                    <a:gd name="connsiteX15" fmla="*/ 52253 w 56777"/>
                    <a:gd name="connsiteY15" fmla="*/ 46321 h 51010"/>
                    <a:gd name="connsiteX16" fmla="*/ 40719 w 56777"/>
                    <a:gd name="connsiteY16" fmla="*/ 51158 h 51010"/>
                    <a:gd name="connsiteX17" fmla="*/ 32533 w 56777"/>
                    <a:gd name="connsiteY17" fmla="*/ 48926 h 51010"/>
                    <a:gd name="connsiteX18" fmla="*/ 26989 w 56777"/>
                    <a:gd name="connsiteY18" fmla="*/ 42786 h 51010"/>
                    <a:gd name="connsiteX19" fmla="*/ 23641 w 56777"/>
                    <a:gd name="connsiteY19" fmla="*/ 31364 h 51010"/>
                    <a:gd name="connsiteX20" fmla="*/ 20106 w 56777"/>
                    <a:gd name="connsiteY20" fmla="*/ 17374 h 51010"/>
                    <a:gd name="connsiteX21" fmla="*/ 18692 w 56777"/>
                    <a:gd name="connsiteY21" fmla="*/ 17374 h 51010"/>
                    <a:gd name="connsiteX22" fmla="*/ 12776 w 56777"/>
                    <a:gd name="connsiteY22" fmla="*/ 19420 h 51010"/>
                    <a:gd name="connsiteX23" fmla="*/ 10990 w 56777"/>
                    <a:gd name="connsiteY23" fmla="*/ 27159 h 51010"/>
                    <a:gd name="connsiteX24" fmla="*/ 12516 w 56777"/>
                    <a:gd name="connsiteY24" fmla="*/ 33150 h 51010"/>
                    <a:gd name="connsiteX25" fmla="*/ 17799 w 56777"/>
                    <a:gd name="connsiteY25" fmla="*/ 36610 h 51010"/>
                    <a:gd name="connsiteX26" fmla="*/ 29482 w 56777"/>
                    <a:gd name="connsiteY26" fmla="*/ 17374 h 51010"/>
                    <a:gd name="connsiteX27" fmla="*/ 31678 w 56777"/>
                    <a:gd name="connsiteY27" fmla="*/ 26118 h 51010"/>
                    <a:gd name="connsiteX28" fmla="*/ 34170 w 56777"/>
                    <a:gd name="connsiteY28" fmla="*/ 33968 h 51010"/>
                    <a:gd name="connsiteX29" fmla="*/ 39231 w 56777"/>
                    <a:gd name="connsiteY29" fmla="*/ 36759 h 51010"/>
                    <a:gd name="connsiteX30" fmla="*/ 44477 w 56777"/>
                    <a:gd name="connsiteY30" fmla="*/ 34526 h 51010"/>
                    <a:gd name="connsiteX31" fmla="*/ 46672 w 56777"/>
                    <a:gd name="connsiteY31" fmla="*/ 28797 h 51010"/>
                    <a:gd name="connsiteX32" fmla="*/ 44105 w 56777"/>
                    <a:gd name="connsiteY32" fmla="*/ 21355 h 51010"/>
                    <a:gd name="connsiteX33" fmla="*/ 39342 w 56777"/>
                    <a:gd name="connsiteY33" fmla="*/ 17932 h 51010"/>
                    <a:gd name="connsiteX34" fmla="*/ 32347 w 56777"/>
                    <a:gd name="connsiteY34" fmla="*/ 17374 h 5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777" h="51010">
                      <a:moveTo>
                        <a:pt x="17799" y="36610"/>
                      </a:moveTo>
                      <a:lnTo>
                        <a:pt x="15455" y="49670"/>
                      </a:lnTo>
                      <a:cubicBezTo>
                        <a:pt x="10209" y="48181"/>
                        <a:pt x="6302" y="45651"/>
                        <a:pt x="3772" y="42080"/>
                      </a:cubicBezTo>
                      <a:cubicBezTo>
                        <a:pt x="1279" y="38508"/>
                        <a:pt x="14" y="33187"/>
                        <a:pt x="14" y="26118"/>
                      </a:cubicBezTo>
                      <a:cubicBezTo>
                        <a:pt x="14" y="19718"/>
                        <a:pt x="758" y="14956"/>
                        <a:pt x="2284" y="11793"/>
                      </a:cubicBezTo>
                      <a:cubicBezTo>
                        <a:pt x="3809" y="8668"/>
                        <a:pt x="5744" y="6472"/>
                        <a:pt x="8051" y="5170"/>
                      </a:cubicBezTo>
                      <a:cubicBezTo>
                        <a:pt x="10395" y="3905"/>
                        <a:pt x="14674" y="3273"/>
                        <a:pt x="20925" y="3273"/>
                      </a:cubicBezTo>
                      <a:lnTo>
                        <a:pt x="37705" y="3421"/>
                      </a:lnTo>
                      <a:cubicBezTo>
                        <a:pt x="42468" y="3421"/>
                        <a:pt x="46002" y="3198"/>
                        <a:pt x="48272" y="2714"/>
                      </a:cubicBezTo>
                      <a:cubicBezTo>
                        <a:pt x="50541" y="2268"/>
                        <a:pt x="52960" y="1412"/>
                        <a:pt x="55564" y="147"/>
                      </a:cubicBezTo>
                      <a:lnTo>
                        <a:pt x="55564" y="14360"/>
                      </a:lnTo>
                      <a:cubicBezTo>
                        <a:pt x="54597" y="14732"/>
                        <a:pt x="53183" y="15179"/>
                        <a:pt x="51323" y="15737"/>
                      </a:cubicBezTo>
                      <a:cubicBezTo>
                        <a:pt x="50467" y="15997"/>
                        <a:pt x="49909" y="16146"/>
                        <a:pt x="49649" y="16258"/>
                      </a:cubicBezTo>
                      <a:cubicBezTo>
                        <a:pt x="52030" y="18713"/>
                        <a:pt x="53816" y="21318"/>
                        <a:pt x="55006" y="24146"/>
                      </a:cubicBezTo>
                      <a:cubicBezTo>
                        <a:pt x="56197" y="26936"/>
                        <a:pt x="56792" y="29913"/>
                        <a:pt x="56792" y="33075"/>
                      </a:cubicBezTo>
                      <a:cubicBezTo>
                        <a:pt x="56792" y="38694"/>
                        <a:pt x="55267" y="43084"/>
                        <a:pt x="52253" y="46321"/>
                      </a:cubicBezTo>
                      <a:cubicBezTo>
                        <a:pt x="49202" y="49521"/>
                        <a:pt x="45370" y="51158"/>
                        <a:pt x="40719" y="51158"/>
                      </a:cubicBezTo>
                      <a:cubicBezTo>
                        <a:pt x="37668" y="51158"/>
                        <a:pt x="34915" y="50414"/>
                        <a:pt x="32533" y="48926"/>
                      </a:cubicBezTo>
                      <a:cubicBezTo>
                        <a:pt x="30115" y="47475"/>
                        <a:pt x="28254" y="45428"/>
                        <a:pt x="26989" y="42786"/>
                      </a:cubicBezTo>
                      <a:cubicBezTo>
                        <a:pt x="25724" y="40145"/>
                        <a:pt x="24608" y="36312"/>
                        <a:pt x="23641" y="31364"/>
                      </a:cubicBezTo>
                      <a:cubicBezTo>
                        <a:pt x="22376" y="24629"/>
                        <a:pt x="21185" y="19979"/>
                        <a:pt x="20106" y="17374"/>
                      </a:cubicBezTo>
                      <a:lnTo>
                        <a:pt x="18692" y="17374"/>
                      </a:lnTo>
                      <a:cubicBezTo>
                        <a:pt x="15902" y="17374"/>
                        <a:pt x="13930" y="18044"/>
                        <a:pt x="12776" y="19420"/>
                      </a:cubicBezTo>
                      <a:cubicBezTo>
                        <a:pt x="11586" y="20797"/>
                        <a:pt x="10990" y="23364"/>
                        <a:pt x="10990" y="27159"/>
                      </a:cubicBezTo>
                      <a:cubicBezTo>
                        <a:pt x="10990" y="29690"/>
                        <a:pt x="11511" y="31699"/>
                        <a:pt x="12516" y="33150"/>
                      </a:cubicBezTo>
                      <a:cubicBezTo>
                        <a:pt x="13521" y="34564"/>
                        <a:pt x="15269" y="35717"/>
                        <a:pt x="17799" y="36610"/>
                      </a:cubicBezTo>
                      <a:moveTo>
                        <a:pt x="29482" y="17374"/>
                      </a:moveTo>
                      <a:cubicBezTo>
                        <a:pt x="30078" y="19234"/>
                        <a:pt x="30822" y="22137"/>
                        <a:pt x="31678" y="26118"/>
                      </a:cubicBezTo>
                      <a:cubicBezTo>
                        <a:pt x="32533" y="30099"/>
                        <a:pt x="33352" y="32741"/>
                        <a:pt x="34170" y="33968"/>
                      </a:cubicBezTo>
                      <a:cubicBezTo>
                        <a:pt x="35510" y="35829"/>
                        <a:pt x="37184" y="36759"/>
                        <a:pt x="39231" y="36759"/>
                      </a:cubicBezTo>
                      <a:cubicBezTo>
                        <a:pt x="41240" y="36759"/>
                        <a:pt x="42988" y="36015"/>
                        <a:pt x="44477" y="34526"/>
                      </a:cubicBezTo>
                      <a:cubicBezTo>
                        <a:pt x="45928" y="33001"/>
                        <a:pt x="46672" y="31103"/>
                        <a:pt x="46672" y="28797"/>
                      </a:cubicBezTo>
                      <a:cubicBezTo>
                        <a:pt x="46672" y="26192"/>
                        <a:pt x="45816" y="23736"/>
                        <a:pt x="44105" y="21355"/>
                      </a:cubicBezTo>
                      <a:cubicBezTo>
                        <a:pt x="42802" y="19644"/>
                        <a:pt x="41240" y="18490"/>
                        <a:pt x="39342" y="17932"/>
                      </a:cubicBezTo>
                      <a:cubicBezTo>
                        <a:pt x="38114" y="17560"/>
                        <a:pt x="35770" y="17374"/>
                        <a:pt x="32347" y="17374"/>
                      </a:cubicBezTo>
                      <a:close/>
                    </a:path>
                  </a:pathLst>
                </a:custGeom>
                <a:solidFill>
                  <a:srgbClr val="000000"/>
                </a:solidFill>
                <a:ln w="9525" cap="flat">
                  <a:noFill/>
                  <a:prstDash val="solid"/>
                  <a:miter/>
                </a:ln>
              </p:spPr>
              <p:txBody>
                <a:bodyPr rtlCol="0" anchor="ctr"/>
                <a:lstStyle/>
                <a:p>
                  <a:endParaRPr lang="en-CA"/>
                </a:p>
              </p:txBody>
            </p:sp>
            <p:sp>
              <p:nvSpPr>
                <p:cNvPr id="556" name="Freeform: Shape 555">
                  <a:extLst>
                    <a:ext uri="{FF2B5EF4-FFF2-40B4-BE49-F238E27FC236}">
                      <a16:creationId xmlns:a16="http://schemas.microsoft.com/office/drawing/2014/main" id="{AC505DD0-DE30-4E02-93A2-FE19212E5C1A}"/>
                    </a:ext>
                  </a:extLst>
                </p:cNvPr>
                <p:cNvSpPr/>
                <p:nvPr/>
              </p:nvSpPr>
              <p:spPr>
                <a:xfrm>
                  <a:off x="4864487" y="2479806"/>
                  <a:ext cx="74748" cy="31998"/>
                </a:xfrm>
                <a:custGeom>
                  <a:avLst/>
                  <a:gdLst>
                    <a:gd name="connsiteX0" fmla="*/ 19213 w 74748"/>
                    <a:gd name="connsiteY0" fmla="*/ 1294 h 31998"/>
                    <a:gd name="connsiteX1" fmla="*/ 30673 w 74748"/>
                    <a:gd name="connsiteY1" fmla="*/ 1294 h 31998"/>
                    <a:gd name="connsiteX2" fmla="*/ 30673 w 74748"/>
                    <a:gd name="connsiteY2" fmla="*/ 11117 h 31998"/>
                    <a:gd name="connsiteX3" fmla="*/ 52551 w 74748"/>
                    <a:gd name="connsiteY3" fmla="*/ 11117 h 31998"/>
                    <a:gd name="connsiteX4" fmla="*/ 60327 w 74748"/>
                    <a:gd name="connsiteY4" fmla="*/ 10857 h 31998"/>
                    <a:gd name="connsiteX5" fmla="*/ 62113 w 74748"/>
                    <a:gd name="connsiteY5" fmla="*/ 9554 h 31998"/>
                    <a:gd name="connsiteX6" fmla="*/ 62857 w 74748"/>
                    <a:gd name="connsiteY6" fmla="*/ 7136 h 31998"/>
                    <a:gd name="connsiteX7" fmla="*/ 61480 w 74748"/>
                    <a:gd name="connsiteY7" fmla="*/ 1369 h 31998"/>
                    <a:gd name="connsiteX8" fmla="*/ 72605 w 74748"/>
                    <a:gd name="connsiteY8" fmla="*/ 141 h 31998"/>
                    <a:gd name="connsiteX9" fmla="*/ 74763 w 74748"/>
                    <a:gd name="connsiteY9" fmla="*/ 11489 h 31998"/>
                    <a:gd name="connsiteX10" fmla="*/ 73461 w 74748"/>
                    <a:gd name="connsiteY10" fmla="*/ 18484 h 31998"/>
                    <a:gd name="connsiteX11" fmla="*/ 70075 w 74748"/>
                    <a:gd name="connsiteY11" fmla="*/ 23061 h 31998"/>
                    <a:gd name="connsiteX12" fmla="*/ 64494 w 74748"/>
                    <a:gd name="connsiteY12" fmla="*/ 25107 h 31998"/>
                    <a:gd name="connsiteX13" fmla="*/ 54337 w 74748"/>
                    <a:gd name="connsiteY13" fmla="*/ 25553 h 31998"/>
                    <a:gd name="connsiteX14" fmla="*/ 30673 w 74748"/>
                    <a:gd name="connsiteY14" fmla="*/ 25553 h 31998"/>
                    <a:gd name="connsiteX15" fmla="*/ 30673 w 74748"/>
                    <a:gd name="connsiteY15" fmla="*/ 32139 h 31998"/>
                    <a:gd name="connsiteX16" fmla="*/ 19213 w 74748"/>
                    <a:gd name="connsiteY16" fmla="*/ 32139 h 31998"/>
                    <a:gd name="connsiteX17" fmla="*/ 19213 w 74748"/>
                    <a:gd name="connsiteY17" fmla="*/ 25553 h 31998"/>
                    <a:gd name="connsiteX18" fmla="*/ 8423 w 74748"/>
                    <a:gd name="connsiteY18" fmla="*/ 25553 h 31998"/>
                    <a:gd name="connsiteX19" fmla="*/ 14 w 74748"/>
                    <a:gd name="connsiteY19" fmla="*/ 11117 h 31998"/>
                    <a:gd name="connsiteX20" fmla="*/ 19213 w 74748"/>
                    <a:gd name="connsiteY20" fmla="*/ 11117 h 3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48" h="31998">
                      <a:moveTo>
                        <a:pt x="19213" y="1294"/>
                      </a:moveTo>
                      <a:lnTo>
                        <a:pt x="30673" y="1294"/>
                      </a:lnTo>
                      <a:lnTo>
                        <a:pt x="30673" y="11117"/>
                      </a:lnTo>
                      <a:lnTo>
                        <a:pt x="52551" y="11117"/>
                      </a:lnTo>
                      <a:cubicBezTo>
                        <a:pt x="56978" y="11117"/>
                        <a:pt x="59583" y="11043"/>
                        <a:pt x="60327" y="10857"/>
                      </a:cubicBezTo>
                      <a:cubicBezTo>
                        <a:pt x="61034" y="10671"/>
                        <a:pt x="61666" y="10224"/>
                        <a:pt x="62113" y="9554"/>
                      </a:cubicBezTo>
                      <a:cubicBezTo>
                        <a:pt x="62597" y="8885"/>
                        <a:pt x="62857" y="8103"/>
                        <a:pt x="62857" y="7136"/>
                      </a:cubicBezTo>
                      <a:cubicBezTo>
                        <a:pt x="62857" y="5797"/>
                        <a:pt x="62373" y="3862"/>
                        <a:pt x="61480" y="1369"/>
                      </a:cubicBezTo>
                      <a:lnTo>
                        <a:pt x="72605" y="141"/>
                      </a:lnTo>
                      <a:cubicBezTo>
                        <a:pt x="74056" y="3452"/>
                        <a:pt x="74763" y="7248"/>
                        <a:pt x="74763" y="11489"/>
                      </a:cubicBezTo>
                      <a:cubicBezTo>
                        <a:pt x="74763" y="14094"/>
                        <a:pt x="74317" y="16401"/>
                        <a:pt x="73461" y="18484"/>
                      </a:cubicBezTo>
                      <a:cubicBezTo>
                        <a:pt x="72605" y="20568"/>
                        <a:pt x="71452" y="22093"/>
                        <a:pt x="70075" y="23061"/>
                      </a:cubicBezTo>
                      <a:cubicBezTo>
                        <a:pt x="68699" y="24028"/>
                        <a:pt x="66838" y="24735"/>
                        <a:pt x="64494" y="25107"/>
                      </a:cubicBezTo>
                      <a:cubicBezTo>
                        <a:pt x="62820" y="25405"/>
                        <a:pt x="59434" y="25553"/>
                        <a:pt x="54337" y="25553"/>
                      </a:cubicBezTo>
                      <a:lnTo>
                        <a:pt x="30673" y="25553"/>
                      </a:lnTo>
                      <a:lnTo>
                        <a:pt x="30673" y="32139"/>
                      </a:lnTo>
                      <a:lnTo>
                        <a:pt x="19213" y="32139"/>
                      </a:lnTo>
                      <a:lnTo>
                        <a:pt x="19213" y="25553"/>
                      </a:lnTo>
                      <a:lnTo>
                        <a:pt x="8423" y="25553"/>
                      </a:lnTo>
                      <a:lnTo>
                        <a:pt x="14" y="11117"/>
                      </a:lnTo>
                      <a:lnTo>
                        <a:pt x="19213" y="11117"/>
                      </a:lnTo>
                      <a:close/>
                    </a:path>
                  </a:pathLst>
                </a:custGeom>
                <a:solidFill>
                  <a:srgbClr val="000000"/>
                </a:solidFill>
                <a:ln w="9525" cap="flat">
                  <a:noFill/>
                  <a:prstDash val="solid"/>
                  <a:miter/>
                </a:ln>
              </p:spPr>
              <p:txBody>
                <a:bodyPr rtlCol="0" anchor="ctr"/>
                <a:lstStyle/>
                <a:p>
                  <a:endParaRPr lang="en-CA"/>
                </a:p>
              </p:txBody>
            </p:sp>
            <p:sp>
              <p:nvSpPr>
                <p:cNvPr id="557" name="Freeform: Shape 556">
                  <a:extLst>
                    <a:ext uri="{FF2B5EF4-FFF2-40B4-BE49-F238E27FC236}">
                      <a16:creationId xmlns:a16="http://schemas.microsoft.com/office/drawing/2014/main" id="{E01DF7FE-E5CA-40AF-A26C-5A3B65DDB91D}"/>
                    </a:ext>
                  </a:extLst>
                </p:cNvPr>
                <p:cNvSpPr/>
                <p:nvPr/>
              </p:nvSpPr>
              <p:spPr>
                <a:xfrm>
                  <a:off x="4862999" y="2456599"/>
                  <a:ext cx="75009" cy="14399"/>
                </a:xfrm>
                <a:custGeom>
                  <a:avLst/>
                  <a:gdLst>
                    <a:gd name="connsiteX0" fmla="*/ 13334 w 75009"/>
                    <a:gd name="connsiteY0" fmla="*/ 14537 h 14399"/>
                    <a:gd name="connsiteX1" fmla="*/ 14 w 75009"/>
                    <a:gd name="connsiteY1" fmla="*/ 14537 h 14399"/>
                    <a:gd name="connsiteX2" fmla="*/ 14 w 75009"/>
                    <a:gd name="connsiteY2" fmla="*/ 137 h 14399"/>
                    <a:gd name="connsiteX3" fmla="*/ 13334 w 75009"/>
                    <a:gd name="connsiteY3" fmla="*/ 137 h 14399"/>
                    <a:gd name="connsiteX4" fmla="*/ 13334 w 75009"/>
                    <a:gd name="connsiteY4" fmla="*/ 14537 h 14399"/>
                    <a:gd name="connsiteX5" fmla="*/ 75024 w 75009"/>
                    <a:gd name="connsiteY5" fmla="*/ 14537 h 14399"/>
                    <a:gd name="connsiteX6" fmla="*/ 20702 w 75009"/>
                    <a:gd name="connsiteY6" fmla="*/ 14537 h 14399"/>
                    <a:gd name="connsiteX7" fmla="*/ 20702 w 75009"/>
                    <a:gd name="connsiteY7" fmla="*/ 137 h 14399"/>
                    <a:gd name="connsiteX8" fmla="*/ 75024 w 75009"/>
                    <a:gd name="connsiteY8" fmla="*/ 175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37"/>
                      </a:moveTo>
                      <a:lnTo>
                        <a:pt x="14" y="14537"/>
                      </a:lnTo>
                      <a:lnTo>
                        <a:pt x="14" y="137"/>
                      </a:lnTo>
                      <a:lnTo>
                        <a:pt x="13334" y="137"/>
                      </a:lnTo>
                      <a:lnTo>
                        <a:pt x="13334" y="14537"/>
                      </a:lnTo>
                      <a:moveTo>
                        <a:pt x="75024" y="14537"/>
                      </a:moveTo>
                      <a:lnTo>
                        <a:pt x="20702" y="14537"/>
                      </a:lnTo>
                      <a:lnTo>
                        <a:pt x="20702" y="137"/>
                      </a:lnTo>
                      <a:lnTo>
                        <a:pt x="75024" y="175"/>
                      </a:lnTo>
                      <a:close/>
                    </a:path>
                  </a:pathLst>
                </a:custGeom>
                <a:solidFill>
                  <a:srgbClr val="000000"/>
                </a:solidFill>
                <a:ln w="9525" cap="flat">
                  <a:noFill/>
                  <a:prstDash val="solid"/>
                  <a:miter/>
                </a:ln>
              </p:spPr>
              <p:txBody>
                <a:bodyPr rtlCol="0" anchor="ctr"/>
                <a:lstStyle/>
                <a:p>
                  <a:endParaRPr lang="en-CA"/>
                </a:p>
              </p:txBody>
            </p:sp>
            <p:sp>
              <p:nvSpPr>
                <p:cNvPr id="558" name="Freeform: Shape 557">
                  <a:extLst>
                    <a:ext uri="{FF2B5EF4-FFF2-40B4-BE49-F238E27FC236}">
                      <a16:creationId xmlns:a16="http://schemas.microsoft.com/office/drawing/2014/main" id="{808E30C8-DD1A-46C2-BA38-939D2AC9359A}"/>
                    </a:ext>
                  </a:extLst>
                </p:cNvPr>
                <p:cNvSpPr/>
                <p:nvPr/>
              </p:nvSpPr>
              <p:spPr>
                <a:xfrm>
                  <a:off x="4882458" y="2389130"/>
                  <a:ext cx="56777" cy="56070"/>
                </a:xfrm>
                <a:custGeom>
                  <a:avLst/>
                  <a:gdLst>
                    <a:gd name="connsiteX0" fmla="*/ 27622 w 56777"/>
                    <a:gd name="connsiteY0" fmla="*/ 56205 h 56070"/>
                    <a:gd name="connsiteX1" fmla="*/ 13781 w 56777"/>
                    <a:gd name="connsiteY1" fmla="*/ 52671 h 56070"/>
                    <a:gd name="connsiteX2" fmla="*/ 3549 w 56777"/>
                    <a:gd name="connsiteY2" fmla="*/ 42699 h 56070"/>
                    <a:gd name="connsiteX3" fmla="*/ 14 w 56777"/>
                    <a:gd name="connsiteY3" fmla="*/ 28226 h 56070"/>
                    <a:gd name="connsiteX4" fmla="*/ 8014 w 56777"/>
                    <a:gd name="connsiteY4" fmla="*/ 8022 h 56070"/>
                    <a:gd name="connsiteX5" fmla="*/ 28254 w 56777"/>
                    <a:gd name="connsiteY5" fmla="*/ 134 h 56070"/>
                    <a:gd name="connsiteX6" fmla="*/ 48681 w 56777"/>
                    <a:gd name="connsiteY6" fmla="*/ 8097 h 56070"/>
                    <a:gd name="connsiteX7" fmla="*/ 56792 w 56777"/>
                    <a:gd name="connsiteY7" fmla="*/ 28114 h 56070"/>
                    <a:gd name="connsiteX8" fmla="*/ 53406 w 56777"/>
                    <a:gd name="connsiteY8" fmla="*/ 42364 h 56070"/>
                    <a:gd name="connsiteX9" fmla="*/ 43509 w 56777"/>
                    <a:gd name="connsiteY9" fmla="*/ 52671 h 56070"/>
                    <a:gd name="connsiteX10" fmla="*/ 27622 w 56777"/>
                    <a:gd name="connsiteY10" fmla="*/ 56205 h 56070"/>
                    <a:gd name="connsiteX11" fmla="*/ 28403 w 56777"/>
                    <a:gd name="connsiteY11" fmla="*/ 41471 h 56070"/>
                    <a:gd name="connsiteX12" fmla="*/ 40793 w 56777"/>
                    <a:gd name="connsiteY12" fmla="*/ 37639 h 56070"/>
                    <a:gd name="connsiteX13" fmla="*/ 45072 w 56777"/>
                    <a:gd name="connsiteY13" fmla="*/ 28188 h 56070"/>
                    <a:gd name="connsiteX14" fmla="*/ 40793 w 56777"/>
                    <a:gd name="connsiteY14" fmla="*/ 18738 h 56070"/>
                    <a:gd name="connsiteX15" fmla="*/ 28292 w 56777"/>
                    <a:gd name="connsiteY15" fmla="*/ 14943 h 56070"/>
                    <a:gd name="connsiteX16" fmla="*/ 16013 w 56777"/>
                    <a:gd name="connsiteY16" fmla="*/ 18738 h 56070"/>
                    <a:gd name="connsiteX17" fmla="*/ 11735 w 56777"/>
                    <a:gd name="connsiteY17" fmla="*/ 28188 h 56070"/>
                    <a:gd name="connsiteX18" fmla="*/ 16013 w 56777"/>
                    <a:gd name="connsiteY18" fmla="*/ 37639 h 56070"/>
                    <a:gd name="connsiteX19" fmla="*/ 28403 w 56777"/>
                    <a:gd name="connsiteY19" fmla="*/ 41471 h 5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77" h="56070">
                      <a:moveTo>
                        <a:pt x="27622" y="56205"/>
                      </a:moveTo>
                      <a:cubicBezTo>
                        <a:pt x="22859" y="56205"/>
                        <a:pt x="18246" y="55052"/>
                        <a:pt x="13781" y="52671"/>
                      </a:cubicBezTo>
                      <a:cubicBezTo>
                        <a:pt x="9316" y="50327"/>
                        <a:pt x="5893" y="47015"/>
                        <a:pt x="3549" y="42699"/>
                      </a:cubicBezTo>
                      <a:cubicBezTo>
                        <a:pt x="1168" y="38383"/>
                        <a:pt x="14" y="33546"/>
                        <a:pt x="14" y="28226"/>
                      </a:cubicBezTo>
                      <a:cubicBezTo>
                        <a:pt x="14" y="20003"/>
                        <a:pt x="2656" y="13268"/>
                        <a:pt x="8014" y="8022"/>
                      </a:cubicBezTo>
                      <a:cubicBezTo>
                        <a:pt x="13334" y="2776"/>
                        <a:pt x="20106" y="134"/>
                        <a:pt x="28254" y="134"/>
                      </a:cubicBezTo>
                      <a:cubicBezTo>
                        <a:pt x="36477" y="134"/>
                        <a:pt x="43286" y="2813"/>
                        <a:pt x="48681" y="8097"/>
                      </a:cubicBezTo>
                      <a:cubicBezTo>
                        <a:pt x="54076" y="13417"/>
                        <a:pt x="56792" y="20077"/>
                        <a:pt x="56792" y="28114"/>
                      </a:cubicBezTo>
                      <a:cubicBezTo>
                        <a:pt x="56792" y="33100"/>
                        <a:pt x="55676" y="37862"/>
                        <a:pt x="53406" y="42364"/>
                      </a:cubicBezTo>
                      <a:cubicBezTo>
                        <a:pt x="51174" y="46904"/>
                        <a:pt x="47863" y="50327"/>
                        <a:pt x="43509" y="52671"/>
                      </a:cubicBezTo>
                      <a:cubicBezTo>
                        <a:pt x="39156" y="55052"/>
                        <a:pt x="33873" y="56205"/>
                        <a:pt x="27622" y="56205"/>
                      </a:cubicBezTo>
                      <a:moveTo>
                        <a:pt x="28403" y="41471"/>
                      </a:moveTo>
                      <a:cubicBezTo>
                        <a:pt x="33798" y="41471"/>
                        <a:pt x="37928" y="40206"/>
                        <a:pt x="40793" y="37639"/>
                      </a:cubicBezTo>
                      <a:cubicBezTo>
                        <a:pt x="43658" y="35072"/>
                        <a:pt x="45072" y="31946"/>
                        <a:pt x="45072" y="28188"/>
                      </a:cubicBezTo>
                      <a:cubicBezTo>
                        <a:pt x="45072" y="24431"/>
                        <a:pt x="43658" y="21268"/>
                        <a:pt x="40793" y="18738"/>
                      </a:cubicBezTo>
                      <a:cubicBezTo>
                        <a:pt x="37928" y="16208"/>
                        <a:pt x="33761" y="14943"/>
                        <a:pt x="28292" y="14943"/>
                      </a:cubicBezTo>
                      <a:cubicBezTo>
                        <a:pt x="22971" y="14943"/>
                        <a:pt x="18878" y="16208"/>
                        <a:pt x="16013" y="18738"/>
                      </a:cubicBezTo>
                      <a:cubicBezTo>
                        <a:pt x="13148" y="21268"/>
                        <a:pt x="11735" y="24431"/>
                        <a:pt x="11735" y="28188"/>
                      </a:cubicBezTo>
                      <a:cubicBezTo>
                        <a:pt x="11735" y="31946"/>
                        <a:pt x="13148" y="35072"/>
                        <a:pt x="16013" y="37639"/>
                      </a:cubicBezTo>
                      <a:cubicBezTo>
                        <a:pt x="18878" y="40206"/>
                        <a:pt x="23008" y="41471"/>
                        <a:pt x="28403" y="41471"/>
                      </a:cubicBezTo>
                      <a:close/>
                    </a:path>
                  </a:pathLst>
                </a:custGeom>
                <a:solidFill>
                  <a:srgbClr val="000000"/>
                </a:solidFill>
                <a:ln w="9525" cap="flat">
                  <a:noFill/>
                  <a:prstDash val="solid"/>
                  <a:miter/>
                </a:ln>
              </p:spPr>
              <p:txBody>
                <a:bodyPr rtlCol="0" anchor="ctr"/>
                <a:lstStyle/>
                <a:p>
                  <a:endParaRPr lang="en-CA"/>
                </a:p>
              </p:txBody>
            </p:sp>
          </p:grpSp>
          <p:grpSp>
            <p:nvGrpSpPr>
              <p:cNvPr id="579" name="Graphic 314">
                <a:extLst>
                  <a:ext uri="{FF2B5EF4-FFF2-40B4-BE49-F238E27FC236}">
                    <a16:creationId xmlns:a16="http://schemas.microsoft.com/office/drawing/2014/main" id="{85307DDC-22C2-4857-9D34-651B2F12EC6B}"/>
                  </a:ext>
                </a:extLst>
              </p:cNvPr>
              <p:cNvGrpSpPr/>
              <p:nvPr/>
            </p:nvGrpSpPr>
            <p:grpSpPr>
              <a:xfrm>
                <a:off x="5163185" y="1229552"/>
                <a:ext cx="3233288" cy="117983"/>
                <a:chOff x="5163185" y="1229552"/>
                <a:chExt cx="3233288" cy="117983"/>
              </a:xfrm>
              <a:solidFill>
                <a:srgbClr val="000000"/>
              </a:solidFill>
            </p:grpSpPr>
            <p:sp>
              <p:nvSpPr>
                <p:cNvPr id="580" name="Freeform: Shape 579">
                  <a:extLst>
                    <a:ext uri="{FF2B5EF4-FFF2-40B4-BE49-F238E27FC236}">
                      <a16:creationId xmlns:a16="http://schemas.microsoft.com/office/drawing/2014/main" id="{5513CBB2-DAAE-422B-84D7-88AF948C1253}"/>
                    </a:ext>
                  </a:extLst>
                </p:cNvPr>
                <p:cNvSpPr/>
                <p:nvPr/>
              </p:nvSpPr>
              <p:spPr>
                <a:xfrm>
                  <a:off x="5163185" y="1231077"/>
                  <a:ext cx="80888" cy="90003"/>
                </a:xfrm>
                <a:custGeom>
                  <a:avLst/>
                  <a:gdLst>
                    <a:gd name="connsiteX0" fmla="*/ 37 w 80888"/>
                    <a:gd name="connsiteY0" fmla="*/ 90020 h 90003"/>
                    <a:gd name="connsiteX1" fmla="*/ 37 w 80888"/>
                    <a:gd name="connsiteY1" fmla="*/ 16 h 90003"/>
                    <a:gd name="connsiteX2" fmla="*/ 38249 w 80888"/>
                    <a:gd name="connsiteY2" fmla="*/ 16 h 90003"/>
                    <a:gd name="connsiteX3" fmla="*/ 59233 w 80888"/>
                    <a:gd name="connsiteY3" fmla="*/ 2434 h 90003"/>
                    <a:gd name="connsiteX4" fmla="*/ 69689 w 80888"/>
                    <a:gd name="connsiteY4" fmla="*/ 11066 h 90003"/>
                    <a:gd name="connsiteX5" fmla="*/ 73633 w 80888"/>
                    <a:gd name="connsiteY5" fmla="*/ 25242 h 90003"/>
                    <a:gd name="connsiteX6" fmla="*/ 67679 w 80888"/>
                    <a:gd name="connsiteY6" fmla="*/ 41985 h 90003"/>
                    <a:gd name="connsiteX7" fmla="*/ 49857 w 80888"/>
                    <a:gd name="connsiteY7" fmla="*/ 50283 h 90003"/>
                    <a:gd name="connsiteX8" fmla="*/ 59606 w 80888"/>
                    <a:gd name="connsiteY8" fmla="*/ 57836 h 90003"/>
                    <a:gd name="connsiteX9" fmla="*/ 69949 w 80888"/>
                    <a:gd name="connsiteY9" fmla="*/ 72458 h 90003"/>
                    <a:gd name="connsiteX10" fmla="*/ 80925 w 80888"/>
                    <a:gd name="connsiteY10" fmla="*/ 90020 h 90003"/>
                    <a:gd name="connsiteX11" fmla="*/ 59196 w 80888"/>
                    <a:gd name="connsiteY11" fmla="*/ 90020 h 90003"/>
                    <a:gd name="connsiteX12" fmla="*/ 46062 w 80888"/>
                    <a:gd name="connsiteY12" fmla="*/ 70449 h 90003"/>
                    <a:gd name="connsiteX13" fmla="*/ 36500 w 80888"/>
                    <a:gd name="connsiteY13" fmla="*/ 57203 h 90003"/>
                    <a:gd name="connsiteX14" fmla="*/ 31031 w 80888"/>
                    <a:gd name="connsiteY14" fmla="*/ 53445 h 90003"/>
                    <a:gd name="connsiteX15" fmla="*/ 21878 w 80888"/>
                    <a:gd name="connsiteY15" fmla="*/ 52441 h 90003"/>
                    <a:gd name="connsiteX16" fmla="*/ 18194 w 80888"/>
                    <a:gd name="connsiteY16" fmla="*/ 52441 h 90003"/>
                    <a:gd name="connsiteX17" fmla="*/ 18194 w 80888"/>
                    <a:gd name="connsiteY17" fmla="*/ 90020 h 90003"/>
                    <a:gd name="connsiteX18" fmla="*/ 37 w 80888"/>
                    <a:gd name="connsiteY18" fmla="*/ 90020 h 90003"/>
                    <a:gd name="connsiteX19" fmla="*/ 18194 w 80888"/>
                    <a:gd name="connsiteY19" fmla="*/ 38079 h 90003"/>
                    <a:gd name="connsiteX20" fmla="*/ 31626 w 80888"/>
                    <a:gd name="connsiteY20" fmla="*/ 38079 h 90003"/>
                    <a:gd name="connsiteX21" fmla="*/ 47960 w 80888"/>
                    <a:gd name="connsiteY21" fmla="*/ 36963 h 90003"/>
                    <a:gd name="connsiteX22" fmla="*/ 53057 w 80888"/>
                    <a:gd name="connsiteY22" fmla="*/ 33167 h 90003"/>
                    <a:gd name="connsiteX23" fmla="*/ 54917 w 80888"/>
                    <a:gd name="connsiteY23" fmla="*/ 26433 h 90003"/>
                    <a:gd name="connsiteX24" fmla="*/ 52462 w 80888"/>
                    <a:gd name="connsiteY24" fmla="*/ 19066 h 90003"/>
                    <a:gd name="connsiteX25" fmla="*/ 45616 w 80888"/>
                    <a:gd name="connsiteY25" fmla="*/ 15568 h 90003"/>
                    <a:gd name="connsiteX26" fmla="*/ 32370 w 80888"/>
                    <a:gd name="connsiteY26" fmla="*/ 15234 h 90003"/>
                    <a:gd name="connsiteX27" fmla="*/ 18194 w 80888"/>
                    <a:gd name="connsiteY27"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888" h="90003">
                      <a:moveTo>
                        <a:pt x="37" y="90020"/>
                      </a:moveTo>
                      <a:lnTo>
                        <a:pt x="37" y="16"/>
                      </a:lnTo>
                      <a:lnTo>
                        <a:pt x="38249" y="16"/>
                      </a:lnTo>
                      <a:cubicBezTo>
                        <a:pt x="47885" y="16"/>
                        <a:pt x="54880" y="835"/>
                        <a:pt x="59233" y="2434"/>
                      </a:cubicBezTo>
                      <a:cubicBezTo>
                        <a:pt x="63587" y="4071"/>
                        <a:pt x="67084" y="6936"/>
                        <a:pt x="69689" y="11066"/>
                      </a:cubicBezTo>
                      <a:cubicBezTo>
                        <a:pt x="72330" y="15196"/>
                        <a:pt x="73633" y="19922"/>
                        <a:pt x="73633" y="25242"/>
                      </a:cubicBezTo>
                      <a:cubicBezTo>
                        <a:pt x="73633" y="32014"/>
                        <a:pt x="71623" y="37595"/>
                        <a:pt x="67679" y="41985"/>
                      </a:cubicBezTo>
                      <a:cubicBezTo>
                        <a:pt x="63698" y="46376"/>
                        <a:pt x="57782" y="49166"/>
                        <a:pt x="49857" y="50283"/>
                      </a:cubicBezTo>
                      <a:cubicBezTo>
                        <a:pt x="53801" y="52589"/>
                        <a:pt x="57038" y="55120"/>
                        <a:pt x="59606" y="57836"/>
                      </a:cubicBezTo>
                      <a:cubicBezTo>
                        <a:pt x="62173" y="60589"/>
                        <a:pt x="65596" y="65463"/>
                        <a:pt x="69949" y="72458"/>
                      </a:cubicBezTo>
                      <a:lnTo>
                        <a:pt x="80925" y="90020"/>
                      </a:lnTo>
                      <a:lnTo>
                        <a:pt x="59196" y="90020"/>
                      </a:lnTo>
                      <a:lnTo>
                        <a:pt x="46062" y="70449"/>
                      </a:lnTo>
                      <a:cubicBezTo>
                        <a:pt x="41411" y="63454"/>
                        <a:pt x="38211" y="59026"/>
                        <a:pt x="36500" y="57203"/>
                      </a:cubicBezTo>
                      <a:cubicBezTo>
                        <a:pt x="34751" y="55380"/>
                        <a:pt x="32928" y="54152"/>
                        <a:pt x="31031" y="53445"/>
                      </a:cubicBezTo>
                      <a:cubicBezTo>
                        <a:pt x="29096" y="52775"/>
                        <a:pt x="26045" y="52441"/>
                        <a:pt x="21878" y="52441"/>
                      </a:cubicBezTo>
                      <a:lnTo>
                        <a:pt x="18194" y="52441"/>
                      </a:lnTo>
                      <a:lnTo>
                        <a:pt x="18194" y="90020"/>
                      </a:lnTo>
                      <a:lnTo>
                        <a:pt x="37" y="90020"/>
                      </a:lnTo>
                      <a:moveTo>
                        <a:pt x="18194" y="38079"/>
                      </a:moveTo>
                      <a:lnTo>
                        <a:pt x="31626" y="38079"/>
                      </a:lnTo>
                      <a:cubicBezTo>
                        <a:pt x="40369" y="38079"/>
                        <a:pt x="45802" y="37707"/>
                        <a:pt x="47960" y="36963"/>
                      </a:cubicBezTo>
                      <a:cubicBezTo>
                        <a:pt x="50118" y="36256"/>
                        <a:pt x="51829" y="34991"/>
                        <a:pt x="53057" y="33167"/>
                      </a:cubicBezTo>
                      <a:cubicBezTo>
                        <a:pt x="54285" y="31381"/>
                        <a:pt x="54917" y="29112"/>
                        <a:pt x="54917" y="26433"/>
                      </a:cubicBezTo>
                      <a:cubicBezTo>
                        <a:pt x="54917" y="23382"/>
                        <a:pt x="54099" y="20926"/>
                        <a:pt x="52462" y="19066"/>
                      </a:cubicBezTo>
                      <a:cubicBezTo>
                        <a:pt x="50862" y="17206"/>
                        <a:pt x="48592" y="16052"/>
                        <a:pt x="45616" y="15568"/>
                      </a:cubicBezTo>
                      <a:cubicBezTo>
                        <a:pt x="44165" y="15345"/>
                        <a:pt x="39737" y="15234"/>
                        <a:pt x="32370" y="15234"/>
                      </a:cubicBezTo>
                      <a:lnTo>
                        <a:pt x="18194" y="15234"/>
                      </a:lnTo>
                      <a:close/>
                    </a:path>
                  </a:pathLst>
                </a:custGeom>
                <a:solidFill>
                  <a:srgbClr val="000000"/>
                </a:solidFill>
                <a:ln w="9525" cap="flat">
                  <a:noFill/>
                  <a:prstDash val="solid"/>
                  <a:miter/>
                </a:ln>
              </p:spPr>
              <p:txBody>
                <a:bodyPr rtlCol="0" anchor="ctr"/>
                <a:lstStyle/>
                <a:p>
                  <a:endParaRPr lang="en-CA"/>
                </a:p>
              </p:txBody>
            </p:sp>
            <p:sp>
              <p:nvSpPr>
                <p:cNvPr id="581" name="Freeform: Shape 580">
                  <a:extLst>
                    <a:ext uri="{FF2B5EF4-FFF2-40B4-BE49-F238E27FC236}">
                      <a16:creationId xmlns:a16="http://schemas.microsoft.com/office/drawing/2014/main" id="{8C4B5BF8-D798-4594-B216-BA29C9BB8462}"/>
                    </a:ext>
                  </a:extLst>
                </p:cNvPr>
                <p:cNvSpPr/>
                <p:nvPr/>
              </p:nvSpPr>
              <p:spPr>
                <a:xfrm>
                  <a:off x="5253798" y="1231077"/>
                  <a:ext cx="17226" cy="90003"/>
                </a:xfrm>
                <a:custGeom>
                  <a:avLst/>
                  <a:gdLst>
                    <a:gd name="connsiteX0" fmla="*/ 47 w 17226"/>
                    <a:gd name="connsiteY0" fmla="*/ 15978 h 90003"/>
                    <a:gd name="connsiteX1" fmla="*/ 47 w 17226"/>
                    <a:gd name="connsiteY1" fmla="*/ 16 h 90003"/>
                    <a:gd name="connsiteX2" fmla="*/ 17273 w 17226"/>
                    <a:gd name="connsiteY2" fmla="*/ 16 h 90003"/>
                    <a:gd name="connsiteX3" fmla="*/ 17273 w 17226"/>
                    <a:gd name="connsiteY3" fmla="*/ 15978 h 90003"/>
                    <a:gd name="connsiteX4" fmla="*/ 47 w 17226"/>
                    <a:gd name="connsiteY4" fmla="*/ 15978 h 90003"/>
                    <a:gd name="connsiteX5" fmla="*/ 47 w 17226"/>
                    <a:gd name="connsiteY5" fmla="*/ 90020 h 90003"/>
                    <a:gd name="connsiteX6" fmla="*/ 47 w 17226"/>
                    <a:gd name="connsiteY6" fmla="*/ 24833 h 90003"/>
                    <a:gd name="connsiteX7" fmla="*/ 17273 w 17226"/>
                    <a:gd name="connsiteY7" fmla="*/ 24833 h 90003"/>
                    <a:gd name="connsiteX8" fmla="*/ 17273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47" y="15978"/>
                      </a:moveTo>
                      <a:lnTo>
                        <a:pt x="47" y="16"/>
                      </a:lnTo>
                      <a:lnTo>
                        <a:pt x="17273" y="16"/>
                      </a:lnTo>
                      <a:lnTo>
                        <a:pt x="17273" y="15978"/>
                      </a:lnTo>
                      <a:lnTo>
                        <a:pt x="47" y="15978"/>
                      </a:lnTo>
                      <a:moveTo>
                        <a:pt x="47" y="90020"/>
                      </a:moveTo>
                      <a:lnTo>
                        <a:pt x="47" y="24833"/>
                      </a:lnTo>
                      <a:lnTo>
                        <a:pt x="17273" y="24833"/>
                      </a:lnTo>
                      <a:lnTo>
                        <a:pt x="17273" y="90020"/>
                      </a:lnTo>
                      <a:close/>
                    </a:path>
                  </a:pathLst>
                </a:custGeom>
                <a:solidFill>
                  <a:srgbClr val="000000"/>
                </a:solidFill>
                <a:ln w="9525" cap="flat">
                  <a:noFill/>
                  <a:prstDash val="solid"/>
                  <a:miter/>
                </a:ln>
              </p:spPr>
              <p:txBody>
                <a:bodyPr rtlCol="0" anchor="ctr"/>
                <a:lstStyle/>
                <a:p>
                  <a:endParaRPr lang="en-CA"/>
                </a:p>
              </p:txBody>
            </p:sp>
            <p:sp>
              <p:nvSpPr>
                <p:cNvPr id="582" name="Freeform: Shape 581">
                  <a:extLst>
                    <a:ext uri="{FF2B5EF4-FFF2-40B4-BE49-F238E27FC236}">
                      <a16:creationId xmlns:a16="http://schemas.microsoft.com/office/drawing/2014/main" id="{FB7C1606-643D-45E3-8BD9-1C82D99FF713}"/>
                    </a:ext>
                  </a:extLst>
                </p:cNvPr>
                <p:cNvSpPr/>
                <p:nvPr/>
              </p:nvSpPr>
              <p:spPr>
                <a:xfrm>
                  <a:off x="5282627" y="1254406"/>
                  <a:ext cx="60907" cy="68163"/>
                </a:xfrm>
                <a:custGeom>
                  <a:avLst/>
                  <a:gdLst>
                    <a:gd name="connsiteX0" fmla="*/ 50 w 60907"/>
                    <a:gd name="connsiteY0" fmla="*/ 48087 h 68163"/>
                    <a:gd name="connsiteX1" fmla="*/ 17351 w 60907"/>
                    <a:gd name="connsiteY1" fmla="*/ 45446 h 68163"/>
                    <a:gd name="connsiteX2" fmla="*/ 21854 w 60907"/>
                    <a:gd name="connsiteY2" fmla="*/ 53110 h 68163"/>
                    <a:gd name="connsiteX3" fmla="*/ 31304 w 60907"/>
                    <a:gd name="connsiteY3" fmla="*/ 55715 h 68163"/>
                    <a:gd name="connsiteX4" fmla="*/ 41387 w 60907"/>
                    <a:gd name="connsiteY4" fmla="*/ 53259 h 68163"/>
                    <a:gd name="connsiteX5" fmla="*/ 43657 w 60907"/>
                    <a:gd name="connsiteY5" fmla="*/ 48646 h 68163"/>
                    <a:gd name="connsiteX6" fmla="*/ 42429 w 60907"/>
                    <a:gd name="connsiteY6" fmla="*/ 45371 h 68163"/>
                    <a:gd name="connsiteX7" fmla="*/ 36662 w 60907"/>
                    <a:gd name="connsiteY7" fmla="*/ 43102 h 68163"/>
                    <a:gd name="connsiteX8" fmla="*/ 10170 w 60907"/>
                    <a:gd name="connsiteY8" fmla="*/ 34693 h 68163"/>
                    <a:gd name="connsiteX9" fmla="*/ 2469 w 60907"/>
                    <a:gd name="connsiteY9" fmla="*/ 20033 h 68163"/>
                    <a:gd name="connsiteX10" fmla="*/ 9129 w 60907"/>
                    <a:gd name="connsiteY10" fmla="*/ 5783 h 68163"/>
                    <a:gd name="connsiteX11" fmla="*/ 29890 w 60907"/>
                    <a:gd name="connsiteY11" fmla="*/ 16 h 68163"/>
                    <a:gd name="connsiteX12" fmla="*/ 49796 w 60907"/>
                    <a:gd name="connsiteY12" fmla="*/ 4369 h 68163"/>
                    <a:gd name="connsiteX13" fmla="*/ 58763 w 60907"/>
                    <a:gd name="connsiteY13" fmla="*/ 17280 h 68163"/>
                    <a:gd name="connsiteX14" fmla="*/ 42466 w 60907"/>
                    <a:gd name="connsiteY14" fmla="*/ 20294 h 68163"/>
                    <a:gd name="connsiteX15" fmla="*/ 38522 w 60907"/>
                    <a:gd name="connsiteY15" fmla="*/ 14452 h 68163"/>
                    <a:gd name="connsiteX16" fmla="*/ 30188 w 60907"/>
                    <a:gd name="connsiteY16" fmla="*/ 12406 h 68163"/>
                    <a:gd name="connsiteX17" fmla="*/ 20440 w 60907"/>
                    <a:gd name="connsiteY17" fmla="*/ 14341 h 68163"/>
                    <a:gd name="connsiteX18" fmla="*/ 18468 w 60907"/>
                    <a:gd name="connsiteY18" fmla="*/ 17838 h 68163"/>
                    <a:gd name="connsiteX19" fmla="*/ 20179 w 60907"/>
                    <a:gd name="connsiteY19" fmla="*/ 20964 h 68163"/>
                    <a:gd name="connsiteX20" fmla="*/ 36327 w 60907"/>
                    <a:gd name="connsiteY20" fmla="*/ 25800 h 68163"/>
                    <a:gd name="connsiteX21" fmla="*/ 55563 w 60907"/>
                    <a:gd name="connsiteY21" fmla="*/ 33465 h 68163"/>
                    <a:gd name="connsiteX22" fmla="*/ 60958 w 60907"/>
                    <a:gd name="connsiteY22" fmla="*/ 46302 h 68163"/>
                    <a:gd name="connsiteX23" fmla="*/ 53480 w 60907"/>
                    <a:gd name="connsiteY23" fmla="*/ 61705 h 68163"/>
                    <a:gd name="connsiteX24" fmla="*/ 31304 w 60907"/>
                    <a:gd name="connsiteY24" fmla="*/ 68179 h 68163"/>
                    <a:gd name="connsiteX25" fmla="*/ 10208 w 60907"/>
                    <a:gd name="connsiteY25" fmla="*/ 62747 h 68163"/>
                    <a:gd name="connsiteX26" fmla="*/ 50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50" y="48087"/>
                      </a:moveTo>
                      <a:lnTo>
                        <a:pt x="17351" y="45446"/>
                      </a:lnTo>
                      <a:cubicBezTo>
                        <a:pt x="18096" y="48794"/>
                        <a:pt x="19584" y="51362"/>
                        <a:pt x="21854" y="53110"/>
                      </a:cubicBezTo>
                      <a:cubicBezTo>
                        <a:pt x="24086" y="54822"/>
                        <a:pt x="27249" y="55715"/>
                        <a:pt x="31304" y="55715"/>
                      </a:cubicBezTo>
                      <a:cubicBezTo>
                        <a:pt x="35769" y="55715"/>
                        <a:pt x="39118" y="54896"/>
                        <a:pt x="41387" y="53259"/>
                      </a:cubicBezTo>
                      <a:cubicBezTo>
                        <a:pt x="42876" y="52106"/>
                        <a:pt x="43657" y="50580"/>
                        <a:pt x="43657" y="48646"/>
                      </a:cubicBezTo>
                      <a:cubicBezTo>
                        <a:pt x="43657" y="47343"/>
                        <a:pt x="43248" y="46264"/>
                        <a:pt x="42429" y="45371"/>
                      </a:cubicBezTo>
                      <a:cubicBezTo>
                        <a:pt x="41573" y="44553"/>
                        <a:pt x="39638" y="43809"/>
                        <a:pt x="36662" y="43102"/>
                      </a:cubicBezTo>
                      <a:cubicBezTo>
                        <a:pt x="22747" y="40051"/>
                        <a:pt x="13928" y="37260"/>
                        <a:pt x="10170" y="34693"/>
                      </a:cubicBezTo>
                      <a:cubicBezTo>
                        <a:pt x="5036" y="31195"/>
                        <a:pt x="2469" y="26284"/>
                        <a:pt x="2469" y="20033"/>
                      </a:cubicBezTo>
                      <a:cubicBezTo>
                        <a:pt x="2469" y="14378"/>
                        <a:pt x="4664" y="9653"/>
                        <a:pt x="9129" y="5783"/>
                      </a:cubicBezTo>
                      <a:cubicBezTo>
                        <a:pt x="13594" y="1951"/>
                        <a:pt x="20514" y="16"/>
                        <a:pt x="29890" y="16"/>
                      </a:cubicBezTo>
                      <a:cubicBezTo>
                        <a:pt x="38820" y="16"/>
                        <a:pt x="45443" y="1467"/>
                        <a:pt x="49796" y="4369"/>
                      </a:cubicBezTo>
                      <a:cubicBezTo>
                        <a:pt x="54112" y="7271"/>
                        <a:pt x="57126" y="11587"/>
                        <a:pt x="58763" y="17280"/>
                      </a:cubicBezTo>
                      <a:lnTo>
                        <a:pt x="42466" y="20294"/>
                      </a:lnTo>
                      <a:cubicBezTo>
                        <a:pt x="41797" y="17727"/>
                        <a:pt x="40457" y="15792"/>
                        <a:pt x="38522" y="14452"/>
                      </a:cubicBezTo>
                      <a:cubicBezTo>
                        <a:pt x="36588" y="13113"/>
                        <a:pt x="33797" y="12406"/>
                        <a:pt x="30188" y="12406"/>
                      </a:cubicBezTo>
                      <a:cubicBezTo>
                        <a:pt x="25649" y="12406"/>
                        <a:pt x="22412" y="13038"/>
                        <a:pt x="20440" y="14341"/>
                      </a:cubicBezTo>
                      <a:cubicBezTo>
                        <a:pt x="19137" y="15234"/>
                        <a:pt x="18468" y="16387"/>
                        <a:pt x="18468" y="17838"/>
                      </a:cubicBezTo>
                      <a:cubicBezTo>
                        <a:pt x="18468" y="19066"/>
                        <a:pt x="19063" y="20108"/>
                        <a:pt x="20179" y="20964"/>
                      </a:cubicBezTo>
                      <a:cubicBezTo>
                        <a:pt x="21742" y="22117"/>
                        <a:pt x="27137" y="23717"/>
                        <a:pt x="36327" y="25800"/>
                      </a:cubicBezTo>
                      <a:cubicBezTo>
                        <a:pt x="45480" y="27884"/>
                        <a:pt x="51917" y="30451"/>
                        <a:pt x="55563" y="33465"/>
                      </a:cubicBezTo>
                      <a:cubicBezTo>
                        <a:pt x="59172" y="36553"/>
                        <a:pt x="60958" y="40832"/>
                        <a:pt x="60958" y="46302"/>
                      </a:cubicBezTo>
                      <a:cubicBezTo>
                        <a:pt x="60958" y="52292"/>
                        <a:pt x="58465" y="57426"/>
                        <a:pt x="53480" y="61705"/>
                      </a:cubicBezTo>
                      <a:cubicBezTo>
                        <a:pt x="48457" y="66021"/>
                        <a:pt x="41090" y="68179"/>
                        <a:pt x="31304" y="68179"/>
                      </a:cubicBezTo>
                      <a:cubicBezTo>
                        <a:pt x="22412" y="68179"/>
                        <a:pt x="15380" y="66356"/>
                        <a:pt x="10208" y="62747"/>
                      </a:cubicBezTo>
                      <a:cubicBezTo>
                        <a:pt x="5036" y="59175"/>
                        <a:pt x="1650" y="54264"/>
                        <a:pt x="50" y="48087"/>
                      </a:cubicBezTo>
                      <a:close/>
                    </a:path>
                  </a:pathLst>
                </a:custGeom>
                <a:solidFill>
                  <a:srgbClr val="000000"/>
                </a:solidFill>
                <a:ln w="9525" cap="flat">
                  <a:noFill/>
                  <a:prstDash val="solid"/>
                  <a:miter/>
                </a:ln>
              </p:spPr>
              <p:txBody>
                <a:bodyPr rtlCol="0" anchor="ctr"/>
                <a:lstStyle/>
                <a:p>
                  <a:endParaRPr lang="en-CA"/>
                </a:p>
              </p:txBody>
            </p:sp>
            <p:sp>
              <p:nvSpPr>
                <p:cNvPr id="583" name="Freeform: Shape 582">
                  <a:extLst>
                    <a:ext uri="{FF2B5EF4-FFF2-40B4-BE49-F238E27FC236}">
                      <a16:creationId xmlns:a16="http://schemas.microsoft.com/office/drawing/2014/main" id="{04745E64-F6E2-4251-B33C-CD1AE2089CE8}"/>
                    </a:ext>
                  </a:extLst>
                </p:cNvPr>
                <p:cNvSpPr/>
                <p:nvPr/>
              </p:nvSpPr>
              <p:spPr>
                <a:xfrm>
                  <a:off x="5358021" y="1231077"/>
                  <a:ext cx="60275" cy="90003"/>
                </a:xfrm>
                <a:custGeom>
                  <a:avLst/>
                  <a:gdLst>
                    <a:gd name="connsiteX0" fmla="*/ 58 w 60275"/>
                    <a:gd name="connsiteY0" fmla="*/ 90020 h 90003"/>
                    <a:gd name="connsiteX1" fmla="*/ 58 w 60275"/>
                    <a:gd name="connsiteY1" fmla="*/ 16 h 90003"/>
                    <a:gd name="connsiteX2" fmla="*/ 17322 w 60275"/>
                    <a:gd name="connsiteY2" fmla="*/ 16 h 90003"/>
                    <a:gd name="connsiteX3" fmla="*/ 17322 w 60275"/>
                    <a:gd name="connsiteY3" fmla="*/ 47790 h 90003"/>
                    <a:gd name="connsiteX4" fmla="*/ 37525 w 60275"/>
                    <a:gd name="connsiteY4" fmla="*/ 24833 h 90003"/>
                    <a:gd name="connsiteX5" fmla="*/ 58733 w 60275"/>
                    <a:gd name="connsiteY5" fmla="*/ 24833 h 90003"/>
                    <a:gd name="connsiteX6" fmla="*/ 36446 w 60275"/>
                    <a:gd name="connsiteY6" fmla="*/ 48646 h 90003"/>
                    <a:gd name="connsiteX7" fmla="*/ 60333 w 60275"/>
                    <a:gd name="connsiteY7" fmla="*/ 90020 h 90003"/>
                    <a:gd name="connsiteX8" fmla="*/ 41729 w 60275"/>
                    <a:gd name="connsiteY8" fmla="*/ 90020 h 90003"/>
                    <a:gd name="connsiteX9" fmla="*/ 25358 w 60275"/>
                    <a:gd name="connsiteY9" fmla="*/ 60738 h 90003"/>
                    <a:gd name="connsiteX10" fmla="*/ 17322 w 60275"/>
                    <a:gd name="connsiteY10" fmla="*/ 69147 h 90003"/>
                    <a:gd name="connsiteX11" fmla="*/ 17322 w 60275"/>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275" h="90003">
                      <a:moveTo>
                        <a:pt x="58" y="90020"/>
                      </a:moveTo>
                      <a:lnTo>
                        <a:pt x="58" y="16"/>
                      </a:lnTo>
                      <a:lnTo>
                        <a:pt x="17322" y="16"/>
                      </a:lnTo>
                      <a:lnTo>
                        <a:pt x="17322" y="47790"/>
                      </a:lnTo>
                      <a:lnTo>
                        <a:pt x="37525" y="24833"/>
                      </a:lnTo>
                      <a:lnTo>
                        <a:pt x="58733" y="24833"/>
                      </a:lnTo>
                      <a:lnTo>
                        <a:pt x="36446" y="48646"/>
                      </a:lnTo>
                      <a:lnTo>
                        <a:pt x="60333" y="90020"/>
                      </a:lnTo>
                      <a:lnTo>
                        <a:pt x="41729" y="90020"/>
                      </a:lnTo>
                      <a:lnTo>
                        <a:pt x="25358" y="60738"/>
                      </a:lnTo>
                      <a:lnTo>
                        <a:pt x="17322" y="69147"/>
                      </a:lnTo>
                      <a:lnTo>
                        <a:pt x="17322" y="90020"/>
                      </a:lnTo>
                      <a:close/>
                    </a:path>
                  </a:pathLst>
                </a:custGeom>
                <a:solidFill>
                  <a:srgbClr val="000000"/>
                </a:solidFill>
                <a:ln w="9525" cap="flat">
                  <a:noFill/>
                  <a:prstDash val="solid"/>
                  <a:miter/>
                </a:ln>
              </p:spPr>
              <p:txBody>
                <a:bodyPr rtlCol="0" anchor="ctr"/>
                <a:lstStyle/>
                <a:p>
                  <a:endParaRPr lang="en-CA"/>
                </a:p>
              </p:txBody>
            </p:sp>
            <p:sp>
              <p:nvSpPr>
                <p:cNvPr id="584" name="Freeform: Shape 583">
                  <a:extLst>
                    <a:ext uri="{FF2B5EF4-FFF2-40B4-BE49-F238E27FC236}">
                      <a16:creationId xmlns:a16="http://schemas.microsoft.com/office/drawing/2014/main" id="{A34DB3D1-16BD-4953-BB8C-771E94B4EDFE}"/>
                    </a:ext>
                  </a:extLst>
                </p:cNvPr>
                <p:cNvSpPr/>
                <p:nvPr/>
              </p:nvSpPr>
              <p:spPr>
                <a:xfrm>
                  <a:off x="5459492" y="1254406"/>
                  <a:ext cx="67307" cy="68163"/>
                </a:xfrm>
                <a:custGeom>
                  <a:avLst/>
                  <a:gdLst>
                    <a:gd name="connsiteX0" fmla="*/ 69 w 67307"/>
                    <a:gd name="connsiteY0" fmla="*/ 33167 h 68163"/>
                    <a:gd name="connsiteX1" fmla="*/ 4310 w 67307"/>
                    <a:gd name="connsiteY1" fmla="*/ 16536 h 68163"/>
                    <a:gd name="connsiteX2" fmla="*/ 16328 w 67307"/>
                    <a:gd name="connsiteY2" fmla="*/ 4258 h 68163"/>
                    <a:gd name="connsiteX3" fmla="*/ 33667 w 67307"/>
                    <a:gd name="connsiteY3" fmla="*/ 16 h 68163"/>
                    <a:gd name="connsiteX4" fmla="*/ 57925 w 67307"/>
                    <a:gd name="connsiteY4" fmla="*/ 9615 h 68163"/>
                    <a:gd name="connsiteX5" fmla="*/ 67376 w 67307"/>
                    <a:gd name="connsiteY5" fmla="*/ 33912 h 68163"/>
                    <a:gd name="connsiteX6" fmla="*/ 57814 w 67307"/>
                    <a:gd name="connsiteY6" fmla="*/ 58431 h 68163"/>
                    <a:gd name="connsiteX7" fmla="*/ 33778 w 67307"/>
                    <a:gd name="connsiteY7" fmla="*/ 68179 h 68163"/>
                    <a:gd name="connsiteX8" fmla="*/ 16700 w 67307"/>
                    <a:gd name="connsiteY8" fmla="*/ 64124 h 68163"/>
                    <a:gd name="connsiteX9" fmla="*/ 4310 w 67307"/>
                    <a:gd name="connsiteY9" fmla="*/ 52217 h 68163"/>
                    <a:gd name="connsiteX10" fmla="*/ 69 w 67307"/>
                    <a:gd name="connsiteY10" fmla="*/ 33167 h 68163"/>
                    <a:gd name="connsiteX11" fmla="*/ 17742 w 67307"/>
                    <a:gd name="connsiteY11" fmla="*/ 34098 h 68163"/>
                    <a:gd name="connsiteX12" fmla="*/ 22356 w 67307"/>
                    <a:gd name="connsiteY12" fmla="*/ 48943 h 68163"/>
                    <a:gd name="connsiteX13" fmla="*/ 33741 w 67307"/>
                    <a:gd name="connsiteY13" fmla="*/ 54115 h 68163"/>
                    <a:gd name="connsiteX14" fmla="*/ 45052 w 67307"/>
                    <a:gd name="connsiteY14" fmla="*/ 48943 h 68163"/>
                    <a:gd name="connsiteX15" fmla="*/ 49628 w 67307"/>
                    <a:gd name="connsiteY15" fmla="*/ 33986 h 68163"/>
                    <a:gd name="connsiteX16" fmla="*/ 45052 w 67307"/>
                    <a:gd name="connsiteY16" fmla="*/ 19252 h 68163"/>
                    <a:gd name="connsiteX17" fmla="*/ 33741 w 67307"/>
                    <a:gd name="connsiteY17" fmla="*/ 14080 h 68163"/>
                    <a:gd name="connsiteX18" fmla="*/ 22356 w 67307"/>
                    <a:gd name="connsiteY18" fmla="*/ 19252 h 68163"/>
                    <a:gd name="connsiteX19" fmla="*/ 17742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69" y="33167"/>
                      </a:moveTo>
                      <a:cubicBezTo>
                        <a:pt x="69" y="27438"/>
                        <a:pt x="1482" y="21894"/>
                        <a:pt x="4310" y="16536"/>
                      </a:cubicBezTo>
                      <a:cubicBezTo>
                        <a:pt x="7138" y="11178"/>
                        <a:pt x="11156" y="7085"/>
                        <a:pt x="16328" y="4258"/>
                      </a:cubicBezTo>
                      <a:cubicBezTo>
                        <a:pt x="21500" y="1430"/>
                        <a:pt x="27267" y="16"/>
                        <a:pt x="33667" y="16"/>
                      </a:cubicBezTo>
                      <a:cubicBezTo>
                        <a:pt x="43526" y="16"/>
                        <a:pt x="51600" y="3216"/>
                        <a:pt x="57925" y="9615"/>
                      </a:cubicBezTo>
                      <a:cubicBezTo>
                        <a:pt x="64214" y="16015"/>
                        <a:pt x="67376" y="24126"/>
                        <a:pt x="67376" y="33912"/>
                      </a:cubicBezTo>
                      <a:cubicBezTo>
                        <a:pt x="67376" y="43771"/>
                        <a:pt x="64176" y="51957"/>
                        <a:pt x="57814" y="58431"/>
                      </a:cubicBezTo>
                      <a:cubicBezTo>
                        <a:pt x="51452" y="64905"/>
                        <a:pt x="43452" y="68179"/>
                        <a:pt x="33778" y="68179"/>
                      </a:cubicBezTo>
                      <a:cubicBezTo>
                        <a:pt x="27825" y="68179"/>
                        <a:pt x="22095" y="66803"/>
                        <a:pt x="16700" y="64124"/>
                      </a:cubicBezTo>
                      <a:cubicBezTo>
                        <a:pt x="11268" y="61408"/>
                        <a:pt x="7138" y="57464"/>
                        <a:pt x="4310" y="52217"/>
                      </a:cubicBezTo>
                      <a:cubicBezTo>
                        <a:pt x="1482" y="47008"/>
                        <a:pt x="69" y="40646"/>
                        <a:pt x="69" y="33167"/>
                      </a:cubicBezTo>
                      <a:moveTo>
                        <a:pt x="17742" y="34098"/>
                      </a:moveTo>
                      <a:cubicBezTo>
                        <a:pt x="17742" y="40572"/>
                        <a:pt x="19305" y="45520"/>
                        <a:pt x="22356" y="48943"/>
                      </a:cubicBezTo>
                      <a:cubicBezTo>
                        <a:pt x="25444" y="52403"/>
                        <a:pt x="29202" y="54115"/>
                        <a:pt x="33741" y="54115"/>
                      </a:cubicBezTo>
                      <a:cubicBezTo>
                        <a:pt x="38206" y="54115"/>
                        <a:pt x="42001" y="52403"/>
                        <a:pt x="45052" y="48943"/>
                      </a:cubicBezTo>
                      <a:cubicBezTo>
                        <a:pt x="48103" y="45520"/>
                        <a:pt x="49628" y="40534"/>
                        <a:pt x="49628" y="33986"/>
                      </a:cubicBezTo>
                      <a:cubicBezTo>
                        <a:pt x="49628" y="27586"/>
                        <a:pt x="48103" y="22675"/>
                        <a:pt x="45052" y="19252"/>
                      </a:cubicBezTo>
                      <a:cubicBezTo>
                        <a:pt x="42001" y="15792"/>
                        <a:pt x="38206" y="14080"/>
                        <a:pt x="33741" y="14080"/>
                      </a:cubicBezTo>
                      <a:cubicBezTo>
                        <a:pt x="29202" y="14080"/>
                        <a:pt x="25444" y="15792"/>
                        <a:pt x="22356" y="19252"/>
                      </a:cubicBezTo>
                      <a:cubicBezTo>
                        <a:pt x="19305" y="22675"/>
                        <a:pt x="17742" y="27624"/>
                        <a:pt x="17742" y="34098"/>
                      </a:cubicBezTo>
                      <a:close/>
                    </a:path>
                  </a:pathLst>
                </a:custGeom>
                <a:solidFill>
                  <a:srgbClr val="000000"/>
                </a:solidFill>
                <a:ln w="9525" cap="flat">
                  <a:noFill/>
                  <a:prstDash val="solid"/>
                  <a:miter/>
                </a:ln>
              </p:spPr>
              <p:txBody>
                <a:bodyPr rtlCol="0" anchor="ctr"/>
                <a:lstStyle/>
                <a:p>
                  <a:endParaRPr lang="en-CA"/>
                </a:p>
              </p:txBody>
            </p:sp>
            <p:sp>
              <p:nvSpPr>
                <p:cNvPr id="585" name="Freeform: Shape 584">
                  <a:extLst>
                    <a:ext uri="{FF2B5EF4-FFF2-40B4-BE49-F238E27FC236}">
                      <a16:creationId xmlns:a16="http://schemas.microsoft.com/office/drawing/2014/main" id="{35A62F25-303E-4D14-B801-B9302A81BF04}"/>
                    </a:ext>
                  </a:extLst>
                </p:cNvPr>
                <p:cNvSpPr/>
                <p:nvPr/>
              </p:nvSpPr>
              <p:spPr>
                <a:xfrm>
                  <a:off x="5532759" y="1229552"/>
                  <a:ext cx="44053" cy="91529"/>
                </a:xfrm>
                <a:custGeom>
                  <a:avLst/>
                  <a:gdLst>
                    <a:gd name="connsiteX0" fmla="*/ 77 w 44053"/>
                    <a:gd name="connsiteY0" fmla="*/ 26359 h 91529"/>
                    <a:gd name="connsiteX1" fmla="*/ 9639 w 44053"/>
                    <a:gd name="connsiteY1" fmla="*/ 26359 h 91529"/>
                    <a:gd name="connsiteX2" fmla="*/ 9639 w 44053"/>
                    <a:gd name="connsiteY2" fmla="*/ 21447 h 91529"/>
                    <a:gd name="connsiteX3" fmla="*/ 11388 w 44053"/>
                    <a:gd name="connsiteY3" fmla="*/ 9169 h 91529"/>
                    <a:gd name="connsiteX4" fmla="*/ 17824 w 44053"/>
                    <a:gd name="connsiteY4" fmla="*/ 2546 h 91529"/>
                    <a:gd name="connsiteX5" fmla="*/ 29731 w 44053"/>
                    <a:gd name="connsiteY5" fmla="*/ 16 h 91529"/>
                    <a:gd name="connsiteX6" fmla="*/ 44130 w 44053"/>
                    <a:gd name="connsiteY6" fmla="*/ 2211 h 91529"/>
                    <a:gd name="connsiteX7" fmla="*/ 41823 w 44053"/>
                    <a:gd name="connsiteY7" fmla="*/ 14266 h 91529"/>
                    <a:gd name="connsiteX8" fmla="*/ 33898 w 44053"/>
                    <a:gd name="connsiteY8" fmla="*/ 13262 h 91529"/>
                    <a:gd name="connsiteX9" fmla="*/ 28503 w 44053"/>
                    <a:gd name="connsiteY9" fmla="*/ 15010 h 91529"/>
                    <a:gd name="connsiteX10" fmla="*/ 26903 w 44053"/>
                    <a:gd name="connsiteY10" fmla="*/ 21745 h 91529"/>
                    <a:gd name="connsiteX11" fmla="*/ 26903 w 44053"/>
                    <a:gd name="connsiteY11" fmla="*/ 26359 h 91529"/>
                    <a:gd name="connsiteX12" fmla="*/ 39777 w 44053"/>
                    <a:gd name="connsiteY12" fmla="*/ 26359 h 91529"/>
                    <a:gd name="connsiteX13" fmla="*/ 39777 w 44053"/>
                    <a:gd name="connsiteY13" fmla="*/ 39902 h 91529"/>
                    <a:gd name="connsiteX14" fmla="*/ 26903 w 44053"/>
                    <a:gd name="connsiteY14" fmla="*/ 39902 h 91529"/>
                    <a:gd name="connsiteX15" fmla="*/ 26903 w 44053"/>
                    <a:gd name="connsiteY15" fmla="*/ 91545 h 91529"/>
                    <a:gd name="connsiteX16" fmla="*/ 9639 w 44053"/>
                    <a:gd name="connsiteY16" fmla="*/ 91545 h 91529"/>
                    <a:gd name="connsiteX17" fmla="*/ 9639 w 44053"/>
                    <a:gd name="connsiteY17" fmla="*/ 39902 h 91529"/>
                    <a:gd name="connsiteX18" fmla="*/ 77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77" y="26359"/>
                      </a:moveTo>
                      <a:lnTo>
                        <a:pt x="9639" y="26359"/>
                      </a:lnTo>
                      <a:lnTo>
                        <a:pt x="9639" y="21447"/>
                      </a:lnTo>
                      <a:cubicBezTo>
                        <a:pt x="9639" y="15941"/>
                        <a:pt x="10234" y="11848"/>
                        <a:pt x="11388" y="9169"/>
                      </a:cubicBezTo>
                      <a:cubicBezTo>
                        <a:pt x="12541" y="6453"/>
                        <a:pt x="14699" y="4258"/>
                        <a:pt x="17824" y="2546"/>
                      </a:cubicBezTo>
                      <a:cubicBezTo>
                        <a:pt x="20950" y="872"/>
                        <a:pt x="24931" y="16"/>
                        <a:pt x="29731" y="16"/>
                      </a:cubicBezTo>
                      <a:cubicBezTo>
                        <a:pt x="34642" y="16"/>
                        <a:pt x="39442" y="760"/>
                        <a:pt x="44130" y="2211"/>
                      </a:cubicBezTo>
                      <a:lnTo>
                        <a:pt x="41823" y="14266"/>
                      </a:lnTo>
                      <a:cubicBezTo>
                        <a:pt x="39070" y="13597"/>
                        <a:pt x="36428" y="13262"/>
                        <a:pt x="33898" y="13262"/>
                      </a:cubicBezTo>
                      <a:cubicBezTo>
                        <a:pt x="31405" y="13262"/>
                        <a:pt x="29619" y="13857"/>
                        <a:pt x="28503" y="15010"/>
                      </a:cubicBezTo>
                      <a:cubicBezTo>
                        <a:pt x="27424" y="16201"/>
                        <a:pt x="26903" y="18433"/>
                        <a:pt x="26903" y="21745"/>
                      </a:cubicBezTo>
                      <a:lnTo>
                        <a:pt x="26903" y="26359"/>
                      </a:lnTo>
                      <a:lnTo>
                        <a:pt x="39777" y="26359"/>
                      </a:lnTo>
                      <a:lnTo>
                        <a:pt x="39777" y="39902"/>
                      </a:lnTo>
                      <a:lnTo>
                        <a:pt x="26903" y="39902"/>
                      </a:lnTo>
                      <a:lnTo>
                        <a:pt x="26903" y="91545"/>
                      </a:lnTo>
                      <a:lnTo>
                        <a:pt x="9639" y="91545"/>
                      </a:lnTo>
                      <a:lnTo>
                        <a:pt x="9639" y="39902"/>
                      </a:lnTo>
                      <a:lnTo>
                        <a:pt x="77" y="39902"/>
                      </a:lnTo>
                      <a:close/>
                    </a:path>
                  </a:pathLst>
                </a:custGeom>
                <a:solidFill>
                  <a:srgbClr val="000000"/>
                </a:solidFill>
                <a:ln w="9525" cap="flat">
                  <a:noFill/>
                  <a:prstDash val="solid"/>
                  <a:miter/>
                </a:ln>
              </p:spPr>
              <p:txBody>
                <a:bodyPr rtlCol="0" anchor="ctr"/>
                <a:lstStyle/>
                <a:p>
                  <a:endParaRPr lang="en-CA"/>
                </a:p>
              </p:txBody>
            </p:sp>
            <p:sp>
              <p:nvSpPr>
                <p:cNvPr id="586" name="Freeform: Shape 585">
                  <a:extLst>
                    <a:ext uri="{FF2B5EF4-FFF2-40B4-BE49-F238E27FC236}">
                      <a16:creationId xmlns:a16="http://schemas.microsoft.com/office/drawing/2014/main" id="{9681485C-458D-4A9A-80AF-C6C7F702B8D4}"/>
                    </a:ext>
                  </a:extLst>
                </p:cNvPr>
                <p:cNvSpPr/>
                <p:nvPr/>
              </p:nvSpPr>
              <p:spPr>
                <a:xfrm>
                  <a:off x="5616368" y="1254406"/>
                  <a:ext cx="42230" cy="66675"/>
                </a:xfrm>
                <a:custGeom>
                  <a:avLst/>
                  <a:gdLst>
                    <a:gd name="connsiteX0" fmla="*/ 17312 w 42230"/>
                    <a:gd name="connsiteY0" fmla="*/ 66691 h 66675"/>
                    <a:gd name="connsiteX1" fmla="*/ 85 w 42230"/>
                    <a:gd name="connsiteY1" fmla="*/ 66691 h 66675"/>
                    <a:gd name="connsiteX2" fmla="*/ 85 w 42230"/>
                    <a:gd name="connsiteY2" fmla="*/ 1504 h 66675"/>
                    <a:gd name="connsiteX3" fmla="*/ 16084 w 42230"/>
                    <a:gd name="connsiteY3" fmla="*/ 1504 h 66675"/>
                    <a:gd name="connsiteX4" fmla="*/ 16084 w 42230"/>
                    <a:gd name="connsiteY4" fmla="*/ 10769 h 66675"/>
                    <a:gd name="connsiteX5" fmla="*/ 23488 w 42230"/>
                    <a:gd name="connsiteY5" fmla="*/ 2100 h 66675"/>
                    <a:gd name="connsiteX6" fmla="*/ 30967 w 42230"/>
                    <a:gd name="connsiteY6" fmla="*/ 16 h 66675"/>
                    <a:gd name="connsiteX7" fmla="*/ 42315 w 42230"/>
                    <a:gd name="connsiteY7" fmla="*/ 3290 h 66675"/>
                    <a:gd name="connsiteX8" fmla="*/ 36957 w 42230"/>
                    <a:gd name="connsiteY8" fmla="*/ 18322 h 66675"/>
                    <a:gd name="connsiteX9" fmla="*/ 28883 w 42230"/>
                    <a:gd name="connsiteY9" fmla="*/ 15494 h 66675"/>
                    <a:gd name="connsiteX10" fmla="*/ 22744 w 42230"/>
                    <a:gd name="connsiteY10" fmla="*/ 17503 h 66675"/>
                    <a:gd name="connsiteX11" fmla="*/ 18763 w 42230"/>
                    <a:gd name="connsiteY11" fmla="*/ 24684 h 66675"/>
                    <a:gd name="connsiteX12" fmla="*/ 17312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12" y="66691"/>
                      </a:moveTo>
                      <a:lnTo>
                        <a:pt x="85" y="66691"/>
                      </a:lnTo>
                      <a:lnTo>
                        <a:pt x="85" y="1504"/>
                      </a:lnTo>
                      <a:lnTo>
                        <a:pt x="16084" y="1504"/>
                      </a:lnTo>
                      <a:lnTo>
                        <a:pt x="16084" y="10769"/>
                      </a:lnTo>
                      <a:cubicBezTo>
                        <a:pt x="18837" y="6378"/>
                        <a:pt x="21293" y="3513"/>
                        <a:pt x="23488" y="2100"/>
                      </a:cubicBezTo>
                      <a:cubicBezTo>
                        <a:pt x="25683" y="723"/>
                        <a:pt x="28176" y="16"/>
                        <a:pt x="30967" y="16"/>
                      </a:cubicBezTo>
                      <a:cubicBezTo>
                        <a:pt x="34873" y="16"/>
                        <a:pt x="38668" y="1095"/>
                        <a:pt x="42315" y="3290"/>
                      </a:cubicBezTo>
                      <a:lnTo>
                        <a:pt x="36957" y="18322"/>
                      </a:lnTo>
                      <a:cubicBezTo>
                        <a:pt x="34055" y="16424"/>
                        <a:pt x="31376" y="15494"/>
                        <a:pt x="28883" y="15494"/>
                      </a:cubicBezTo>
                      <a:cubicBezTo>
                        <a:pt x="26464" y="15494"/>
                        <a:pt x="24418" y="16164"/>
                        <a:pt x="22744" y="17503"/>
                      </a:cubicBezTo>
                      <a:cubicBezTo>
                        <a:pt x="21032" y="18806"/>
                        <a:pt x="19730" y="21224"/>
                        <a:pt x="18763" y="24684"/>
                      </a:cubicBezTo>
                      <a:cubicBezTo>
                        <a:pt x="17795" y="28182"/>
                        <a:pt x="17312" y="35474"/>
                        <a:pt x="17312" y="46562"/>
                      </a:cubicBezTo>
                      <a:close/>
                    </a:path>
                  </a:pathLst>
                </a:custGeom>
                <a:solidFill>
                  <a:srgbClr val="000000"/>
                </a:solidFill>
                <a:ln w="9525" cap="flat">
                  <a:noFill/>
                  <a:prstDash val="solid"/>
                  <a:miter/>
                </a:ln>
              </p:spPr>
              <p:txBody>
                <a:bodyPr rtlCol="0" anchor="ctr"/>
                <a:lstStyle/>
                <a:p>
                  <a:endParaRPr lang="en-CA"/>
                </a:p>
              </p:txBody>
            </p:sp>
            <p:sp>
              <p:nvSpPr>
                <p:cNvPr id="587" name="Freeform: Shape 586">
                  <a:extLst>
                    <a:ext uri="{FF2B5EF4-FFF2-40B4-BE49-F238E27FC236}">
                      <a16:creationId xmlns:a16="http://schemas.microsoft.com/office/drawing/2014/main" id="{BD89ED6D-7498-4B82-8B5C-5003B4E5F370}"/>
                    </a:ext>
                  </a:extLst>
                </p:cNvPr>
                <p:cNvSpPr/>
                <p:nvPr/>
              </p:nvSpPr>
              <p:spPr>
                <a:xfrm>
                  <a:off x="5660981" y="1254406"/>
                  <a:ext cx="60925" cy="68163"/>
                </a:xfrm>
                <a:custGeom>
                  <a:avLst/>
                  <a:gdLst>
                    <a:gd name="connsiteX0" fmla="*/ 42878 w 60925"/>
                    <a:gd name="connsiteY0" fmla="*/ 45929 h 68163"/>
                    <a:gd name="connsiteX1" fmla="*/ 60068 w 60925"/>
                    <a:gd name="connsiteY1" fmla="*/ 48832 h 68163"/>
                    <a:gd name="connsiteX2" fmla="*/ 49612 w 60925"/>
                    <a:gd name="connsiteY2" fmla="*/ 63231 h 68163"/>
                    <a:gd name="connsiteX3" fmla="*/ 31716 w 60925"/>
                    <a:gd name="connsiteY3" fmla="*/ 68179 h 68163"/>
                    <a:gd name="connsiteX4" fmla="*/ 6527 w 60925"/>
                    <a:gd name="connsiteY4" fmla="*/ 57054 h 68163"/>
                    <a:gd name="connsiteX5" fmla="*/ 90 w 60925"/>
                    <a:gd name="connsiteY5" fmla="*/ 34581 h 68163"/>
                    <a:gd name="connsiteX6" fmla="*/ 8573 w 60925"/>
                    <a:gd name="connsiteY6" fmla="*/ 9206 h 68163"/>
                    <a:gd name="connsiteX7" fmla="*/ 30004 w 60925"/>
                    <a:gd name="connsiteY7" fmla="*/ 16 h 68163"/>
                    <a:gd name="connsiteX8" fmla="*/ 52961 w 60925"/>
                    <a:gd name="connsiteY8" fmla="*/ 9615 h 68163"/>
                    <a:gd name="connsiteX9" fmla="*/ 60998 w 60925"/>
                    <a:gd name="connsiteY9" fmla="*/ 39083 h 68163"/>
                    <a:gd name="connsiteX10" fmla="*/ 17763 w 60925"/>
                    <a:gd name="connsiteY10" fmla="*/ 39083 h 68163"/>
                    <a:gd name="connsiteX11" fmla="*/ 21968 w 60925"/>
                    <a:gd name="connsiteY11" fmla="*/ 50990 h 68163"/>
                    <a:gd name="connsiteX12" fmla="*/ 31902 w 60925"/>
                    <a:gd name="connsiteY12" fmla="*/ 55268 h 68163"/>
                    <a:gd name="connsiteX13" fmla="*/ 38711 w 60925"/>
                    <a:gd name="connsiteY13" fmla="*/ 53073 h 68163"/>
                    <a:gd name="connsiteX14" fmla="*/ 42878 w 60925"/>
                    <a:gd name="connsiteY14" fmla="*/ 45929 h 68163"/>
                    <a:gd name="connsiteX15" fmla="*/ 43882 w 60925"/>
                    <a:gd name="connsiteY15" fmla="*/ 28517 h 68163"/>
                    <a:gd name="connsiteX16" fmla="*/ 40013 w 60925"/>
                    <a:gd name="connsiteY16" fmla="*/ 17131 h 68163"/>
                    <a:gd name="connsiteX17" fmla="*/ 31046 w 60925"/>
                    <a:gd name="connsiteY17" fmla="*/ 13224 h 68163"/>
                    <a:gd name="connsiteX18" fmla="*/ 21707 w 60925"/>
                    <a:gd name="connsiteY18" fmla="*/ 17317 h 68163"/>
                    <a:gd name="connsiteX19" fmla="*/ 1809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78" y="45929"/>
                      </a:moveTo>
                      <a:lnTo>
                        <a:pt x="60068" y="48832"/>
                      </a:lnTo>
                      <a:cubicBezTo>
                        <a:pt x="57872" y="55120"/>
                        <a:pt x="54375" y="59919"/>
                        <a:pt x="49612" y="63231"/>
                      </a:cubicBezTo>
                      <a:cubicBezTo>
                        <a:pt x="44850" y="66505"/>
                        <a:pt x="38860" y="68179"/>
                        <a:pt x="31716" y="68179"/>
                      </a:cubicBezTo>
                      <a:cubicBezTo>
                        <a:pt x="20368" y="68179"/>
                        <a:pt x="11996" y="64459"/>
                        <a:pt x="6527" y="57054"/>
                      </a:cubicBezTo>
                      <a:cubicBezTo>
                        <a:pt x="2248" y="51101"/>
                        <a:pt x="90" y="43623"/>
                        <a:pt x="90" y="34581"/>
                      </a:cubicBezTo>
                      <a:cubicBezTo>
                        <a:pt x="90" y="23791"/>
                        <a:pt x="2918" y="15308"/>
                        <a:pt x="8573" y="9206"/>
                      </a:cubicBezTo>
                      <a:cubicBezTo>
                        <a:pt x="14228" y="3067"/>
                        <a:pt x="21372" y="16"/>
                        <a:pt x="30004" y="16"/>
                      </a:cubicBezTo>
                      <a:cubicBezTo>
                        <a:pt x="39678" y="16"/>
                        <a:pt x="47343" y="3216"/>
                        <a:pt x="52961" y="9615"/>
                      </a:cubicBezTo>
                      <a:cubicBezTo>
                        <a:pt x="58579" y="16015"/>
                        <a:pt x="61258" y="25838"/>
                        <a:pt x="60998" y="39083"/>
                      </a:cubicBezTo>
                      <a:lnTo>
                        <a:pt x="17763" y="39083"/>
                      </a:lnTo>
                      <a:cubicBezTo>
                        <a:pt x="17912" y="44181"/>
                        <a:pt x="19289" y="48162"/>
                        <a:pt x="21968" y="50990"/>
                      </a:cubicBezTo>
                      <a:cubicBezTo>
                        <a:pt x="24609" y="53854"/>
                        <a:pt x="27921" y="55268"/>
                        <a:pt x="31902" y="55268"/>
                      </a:cubicBezTo>
                      <a:cubicBezTo>
                        <a:pt x="34618" y="55268"/>
                        <a:pt x="36888" y="54524"/>
                        <a:pt x="38711" y="53073"/>
                      </a:cubicBezTo>
                      <a:cubicBezTo>
                        <a:pt x="40571" y="51585"/>
                        <a:pt x="41948" y="49204"/>
                        <a:pt x="42878" y="45929"/>
                      </a:cubicBezTo>
                      <a:moveTo>
                        <a:pt x="43882" y="28517"/>
                      </a:moveTo>
                      <a:cubicBezTo>
                        <a:pt x="43734" y="23531"/>
                        <a:pt x="42469" y="19698"/>
                        <a:pt x="40013" y="17131"/>
                      </a:cubicBezTo>
                      <a:cubicBezTo>
                        <a:pt x="37557" y="14527"/>
                        <a:pt x="34544" y="13224"/>
                        <a:pt x="31046" y="13224"/>
                      </a:cubicBezTo>
                      <a:cubicBezTo>
                        <a:pt x="27288" y="13224"/>
                        <a:pt x="24163" y="14601"/>
                        <a:pt x="21707" y="17317"/>
                      </a:cubicBezTo>
                      <a:cubicBezTo>
                        <a:pt x="19251" y="20071"/>
                        <a:pt x="18061" y="23791"/>
                        <a:pt x="18098" y="28517"/>
                      </a:cubicBezTo>
                      <a:close/>
                    </a:path>
                  </a:pathLst>
                </a:custGeom>
                <a:solidFill>
                  <a:srgbClr val="000000"/>
                </a:solidFill>
                <a:ln w="9525" cap="flat">
                  <a:noFill/>
                  <a:prstDash val="solid"/>
                  <a:miter/>
                </a:ln>
              </p:spPr>
              <p:txBody>
                <a:bodyPr rtlCol="0" anchor="ctr"/>
                <a:lstStyle/>
                <a:p>
                  <a:endParaRPr lang="en-CA"/>
                </a:p>
              </p:txBody>
            </p:sp>
            <p:sp>
              <p:nvSpPr>
                <p:cNvPr id="588" name="Freeform: Shape 587">
                  <a:extLst>
                    <a:ext uri="{FF2B5EF4-FFF2-40B4-BE49-F238E27FC236}">
                      <a16:creationId xmlns:a16="http://schemas.microsoft.com/office/drawing/2014/main" id="{8BA7AAAD-AE17-4715-A59B-F9A4963905A7}"/>
                    </a:ext>
                  </a:extLst>
                </p:cNvPr>
                <p:cNvSpPr/>
                <p:nvPr/>
              </p:nvSpPr>
              <p:spPr>
                <a:xfrm>
                  <a:off x="5732134" y="1254406"/>
                  <a:ext cx="61540" cy="68163"/>
                </a:xfrm>
                <a:custGeom>
                  <a:avLst/>
                  <a:gdLst>
                    <a:gd name="connsiteX0" fmla="*/ 60745 w 61540"/>
                    <a:gd name="connsiteY0" fmla="*/ 20777 h 68163"/>
                    <a:gd name="connsiteX1" fmla="*/ 43741 w 61540"/>
                    <a:gd name="connsiteY1" fmla="*/ 23828 h 68163"/>
                    <a:gd name="connsiteX2" fmla="*/ 39872 w 61540"/>
                    <a:gd name="connsiteY2" fmla="*/ 16164 h 68163"/>
                    <a:gd name="connsiteX3" fmla="*/ 31984 w 61540"/>
                    <a:gd name="connsiteY3" fmla="*/ 13596 h 68163"/>
                    <a:gd name="connsiteX4" fmla="*/ 21677 w 61540"/>
                    <a:gd name="connsiteY4" fmla="*/ 18024 h 68163"/>
                    <a:gd name="connsiteX5" fmla="*/ 17845 w 61540"/>
                    <a:gd name="connsiteY5" fmla="*/ 32907 h 68163"/>
                    <a:gd name="connsiteX6" fmla="*/ 21752 w 61540"/>
                    <a:gd name="connsiteY6" fmla="*/ 49315 h 68163"/>
                    <a:gd name="connsiteX7" fmla="*/ 32207 w 61540"/>
                    <a:gd name="connsiteY7" fmla="*/ 54115 h 68163"/>
                    <a:gd name="connsiteX8" fmla="*/ 40244 w 61540"/>
                    <a:gd name="connsiteY8" fmla="*/ 51324 h 68163"/>
                    <a:gd name="connsiteX9" fmla="*/ 44671 w 61540"/>
                    <a:gd name="connsiteY9" fmla="*/ 41688 h 68163"/>
                    <a:gd name="connsiteX10" fmla="*/ 61638 w 61540"/>
                    <a:gd name="connsiteY10" fmla="*/ 44590 h 68163"/>
                    <a:gd name="connsiteX11" fmla="*/ 51480 w 61540"/>
                    <a:gd name="connsiteY11" fmla="*/ 62226 h 68163"/>
                    <a:gd name="connsiteX12" fmla="*/ 31426 w 61540"/>
                    <a:gd name="connsiteY12" fmla="*/ 68179 h 68163"/>
                    <a:gd name="connsiteX13" fmla="*/ 8618 w 61540"/>
                    <a:gd name="connsiteY13" fmla="*/ 59138 h 68163"/>
                    <a:gd name="connsiteX14" fmla="*/ 97 w 61540"/>
                    <a:gd name="connsiteY14" fmla="*/ 34172 h 68163"/>
                    <a:gd name="connsiteX15" fmla="*/ 8655 w 61540"/>
                    <a:gd name="connsiteY15" fmla="*/ 9020 h 68163"/>
                    <a:gd name="connsiteX16" fmla="*/ 31723 w 61540"/>
                    <a:gd name="connsiteY16" fmla="*/ 16 h 68163"/>
                    <a:gd name="connsiteX17" fmla="*/ 50662 w 61540"/>
                    <a:gd name="connsiteY17" fmla="*/ 5150 h 68163"/>
                    <a:gd name="connsiteX18" fmla="*/ 6074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45" y="20777"/>
                      </a:moveTo>
                      <a:lnTo>
                        <a:pt x="43741" y="23828"/>
                      </a:lnTo>
                      <a:cubicBezTo>
                        <a:pt x="43183" y="20443"/>
                        <a:pt x="41881" y="17875"/>
                        <a:pt x="39872" y="16164"/>
                      </a:cubicBezTo>
                      <a:cubicBezTo>
                        <a:pt x="37825" y="14452"/>
                        <a:pt x="35183" y="13596"/>
                        <a:pt x="31984" y="13596"/>
                      </a:cubicBezTo>
                      <a:cubicBezTo>
                        <a:pt x="27668" y="13596"/>
                        <a:pt x="24245" y="15085"/>
                        <a:pt x="21677" y="18024"/>
                      </a:cubicBezTo>
                      <a:cubicBezTo>
                        <a:pt x="19110" y="21001"/>
                        <a:pt x="17845" y="25986"/>
                        <a:pt x="17845" y="32907"/>
                      </a:cubicBezTo>
                      <a:cubicBezTo>
                        <a:pt x="17845" y="40646"/>
                        <a:pt x="19147" y="46115"/>
                        <a:pt x="21752" y="49315"/>
                      </a:cubicBezTo>
                      <a:cubicBezTo>
                        <a:pt x="24356" y="52515"/>
                        <a:pt x="27816" y="54115"/>
                        <a:pt x="32207" y="54115"/>
                      </a:cubicBezTo>
                      <a:cubicBezTo>
                        <a:pt x="35481" y="54115"/>
                        <a:pt x="38160" y="53185"/>
                        <a:pt x="40244" y="51324"/>
                      </a:cubicBezTo>
                      <a:cubicBezTo>
                        <a:pt x="42327" y="49464"/>
                        <a:pt x="43815" y="46264"/>
                        <a:pt x="44671" y="41688"/>
                      </a:cubicBezTo>
                      <a:lnTo>
                        <a:pt x="61638" y="44590"/>
                      </a:lnTo>
                      <a:cubicBezTo>
                        <a:pt x="59852" y="52366"/>
                        <a:pt x="56466" y="58245"/>
                        <a:pt x="51480" y="62226"/>
                      </a:cubicBezTo>
                      <a:cubicBezTo>
                        <a:pt x="46494" y="66170"/>
                        <a:pt x="39797" y="68179"/>
                        <a:pt x="31426" y="68179"/>
                      </a:cubicBezTo>
                      <a:cubicBezTo>
                        <a:pt x="21863" y="68179"/>
                        <a:pt x="14273" y="65165"/>
                        <a:pt x="8618" y="59138"/>
                      </a:cubicBezTo>
                      <a:cubicBezTo>
                        <a:pt x="2925" y="53110"/>
                        <a:pt x="97" y="44813"/>
                        <a:pt x="97" y="34172"/>
                      </a:cubicBezTo>
                      <a:cubicBezTo>
                        <a:pt x="97" y="23382"/>
                        <a:pt x="2962" y="15010"/>
                        <a:pt x="8655" y="9020"/>
                      </a:cubicBezTo>
                      <a:cubicBezTo>
                        <a:pt x="14310" y="3030"/>
                        <a:pt x="22012" y="16"/>
                        <a:pt x="31723" y="16"/>
                      </a:cubicBezTo>
                      <a:cubicBezTo>
                        <a:pt x="39648" y="16"/>
                        <a:pt x="45973" y="1727"/>
                        <a:pt x="50662" y="5150"/>
                      </a:cubicBezTo>
                      <a:cubicBezTo>
                        <a:pt x="55350" y="8574"/>
                        <a:pt x="58698" y="13783"/>
                        <a:pt x="60745" y="20777"/>
                      </a:cubicBezTo>
                      <a:close/>
                    </a:path>
                  </a:pathLst>
                </a:custGeom>
                <a:solidFill>
                  <a:srgbClr val="000000"/>
                </a:solidFill>
                <a:ln w="9525" cap="flat">
                  <a:noFill/>
                  <a:prstDash val="solid"/>
                  <a:miter/>
                </a:ln>
              </p:spPr>
              <p:txBody>
                <a:bodyPr rtlCol="0" anchor="ctr"/>
                <a:lstStyle/>
                <a:p>
                  <a:endParaRPr lang="en-CA"/>
                </a:p>
              </p:txBody>
            </p:sp>
            <p:sp>
              <p:nvSpPr>
                <p:cNvPr id="589" name="Freeform: Shape 588">
                  <a:extLst>
                    <a:ext uri="{FF2B5EF4-FFF2-40B4-BE49-F238E27FC236}">
                      <a16:creationId xmlns:a16="http://schemas.microsoft.com/office/drawing/2014/main" id="{D556699C-EA69-49A5-B529-1ABD5E756FC7}"/>
                    </a:ext>
                  </a:extLst>
                </p:cNvPr>
                <p:cNvSpPr/>
                <p:nvPr/>
              </p:nvSpPr>
              <p:spPr>
                <a:xfrm>
                  <a:off x="5800834" y="1254406"/>
                  <a:ext cx="60925" cy="68163"/>
                </a:xfrm>
                <a:custGeom>
                  <a:avLst/>
                  <a:gdLst>
                    <a:gd name="connsiteX0" fmla="*/ 42893 w 60925"/>
                    <a:gd name="connsiteY0" fmla="*/ 45929 h 68163"/>
                    <a:gd name="connsiteX1" fmla="*/ 60082 w 60925"/>
                    <a:gd name="connsiteY1" fmla="*/ 48832 h 68163"/>
                    <a:gd name="connsiteX2" fmla="*/ 49627 w 60925"/>
                    <a:gd name="connsiteY2" fmla="*/ 63231 h 68163"/>
                    <a:gd name="connsiteX3" fmla="*/ 31730 w 60925"/>
                    <a:gd name="connsiteY3" fmla="*/ 68179 h 68163"/>
                    <a:gd name="connsiteX4" fmla="*/ 6541 w 60925"/>
                    <a:gd name="connsiteY4" fmla="*/ 57054 h 68163"/>
                    <a:gd name="connsiteX5" fmla="*/ 105 w 60925"/>
                    <a:gd name="connsiteY5" fmla="*/ 34581 h 68163"/>
                    <a:gd name="connsiteX6" fmla="*/ 8588 w 60925"/>
                    <a:gd name="connsiteY6" fmla="*/ 9206 h 68163"/>
                    <a:gd name="connsiteX7" fmla="*/ 30019 w 60925"/>
                    <a:gd name="connsiteY7" fmla="*/ 16 h 68163"/>
                    <a:gd name="connsiteX8" fmla="*/ 52976 w 60925"/>
                    <a:gd name="connsiteY8" fmla="*/ 9615 h 68163"/>
                    <a:gd name="connsiteX9" fmla="*/ 61012 w 60925"/>
                    <a:gd name="connsiteY9" fmla="*/ 39083 h 68163"/>
                    <a:gd name="connsiteX10" fmla="*/ 17778 w 60925"/>
                    <a:gd name="connsiteY10" fmla="*/ 39083 h 68163"/>
                    <a:gd name="connsiteX11" fmla="*/ 21982 w 60925"/>
                    <a:gd name="connsiteY11" fmla="*/ 50990 h 68163"/>
                    <a:gd name="connsiteX12" fmla="*/ 31917 w 60925"/>
                    <a:gd name="connsiteY12" fmla="*/ 55268 h 68163"/>
                    <a:gd name="connsiteX13" fmla="*/ 38725 w 60925"/>
                    <a:gd name="connsiteY13" fmla="*/ 53073 h 68163"/>
                    <a:gd name="connsiteX14" fmla="*/ 42893 w 60925"/>
                    <a:gd name="connsiteY14" fmla="*/ 45929 h 68163"/>
                    <a:gd name="connsiteX15" fmla="*/ 43897 w 60925"/>
                    <a:gd name="connsiteY15" fmla="*/ 28517 h 68163"/>
                    <a:gd name="connsiteX16" fmla="*/ 40028 w 60925"/>
                    <a:gd name="connsiteY16" fmla="*/ 17131 h 68163"/>
                    <a:gd name="connsiteX17" fmla="*/ 31061 w 60925"/>
                    <a:gd name="connsiteY17" fmla="*/ 13224 h 68163"/>
                    <a:gd name="connsiteX18" fmla="*/ 21722 w 60925"/>
                    <a:gd name="connsiteY18" fmla="*/ 17317 h 68163"/>
                    <a:gd name="connsiteX19" fmla="*/ 1811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2" y="48832"/>
                      </a:lnTo>
                      <a:cubicBezTo>
                        <a:pt x="57887" y="55120"/>
                        <a:pt x="54390" y="59919"/>
                        <a:pt x="49627" y="63231"/>
                      </a:cubicBezTo>
                      <a:cubicBezTo>
                        <a:pt x="44865" y="66505"/>
                        <a:pt x="38874" y="68179"/>
                        <a:pt x="31730" y="68179"/>
                      </a:cubicBezTo>
                      <a:cubicBezTo>
                        <a:pt x="20382" y="68179"/>
                        <a:pt x="12011" y="64459"/>
                        <a:pt x="6541" y="57054"/>
                      </a:cubicBezTo>
                      <a:cubicBezTo>
                        <a:pt x="2263" y="51101"/>
                        <a:pt x="105" y="43623"/>
                        <a:pt x="105" y="34581"/>
                      </a:cubicBezTo>
                      <a:cubicBezTo>
                        <a:pt x="105" y="23791"/>
                        <a:pt x="2932" y="15308"/>
                        <a:pt x="8588" y="9206"/>
                      </a:cubicBezTo>
                      <a:cubicBezTo>
                        <a:pt x="14243" y="3067"/>
                        <a:pt x="21387" y="16"/>
                        <a:pt x="30019" y="16"/>
                      </a:cubicBezTo>
                      <a:cubicBezTo>
                        <a:pt x="39693" y="16"/>
                        <a:pt x="47357" y="3216"/>
                        <a:pt x="52976" y="9615"/>
                      </a:cubicBezTo>
                      <a:cubicBezTo>
                        <a:pt x="58594" y="16015"/>
                        <a:pt x="61273" y="25838"/>
                        <a:pt x="61012" y="39083"/>
                      </a:cubicBezTo>
                      <a:lnTo>
                        <a:pt x="17778" y="39083"/>
                      </a:lnTo>
                      <a:cubicBezTo>
                        <a:pt x="17927" y="44181"/>
                        <a:pt x="19303" y="48162"/>
                        <a:pt x="21982" y="50990"/>
                      </a:cubicBezTo>
                      <a:cubicBezTo>
                        <a:pt x="24624" y="53854"/>
                        <a:pt x="27935" y="55268"/>
                        <a:pt x="31917" y="55268"/>
                      </a:cubicBezTo>
                      <a:cubicBezTo>
                        <a:pt x="34633" y="55268"/>
                        <a:pt x="36902" y="54524"/>
                        <a:pt x="38725" y="53073"/>
                      </a:cubicBezTo>
                      <a:cubicBezTo>
                        <a:pt x="40586" y="51585"/>
                        <a:pt x="41962" y="49204"/>
                        <a:pt x="42893" y="45929"/>
                      </a:cubicBezTo>
                      <a:moveTo>
                        <a:pt x="43897" y="28517"/>
                      </a:moveTo>
                      <a:cubicBezTo>
                        <a:pt x="43748" y="23531"/>
                        <a:pt x="42483" y="19698"/>
                        <a:pt x="40028" y="17131"/>
                      </a:cubicBezTo>
                      <a:cubicBezTo>
                        <a:pt x="37572" y="14527"/>
                        <a:pt x="34558" y="13224"/>
                        <a:pt x="31061" y="13224"/>
                      </a:cubicBezTo>
                      <a:cubicBezTo>
                        <a:pt x="27303" y="13224"/>
                        <a:pt x="24177" y="14601"/>
                        <a:pt x="21722" y="17317"/>
                      </a:cubicBezTo>
                      <a:cubicBezTo>
                        <a:pt x="19266" y="20071"/>
                        <a:pt x="18076" y="23791"/>
                        <a:pt x="18113" y="28517"/>
                      </a:cubicBezTo>
                      <a:close/>
                    </a:path>
                  </a:pathLst>
                </a:custGeom>
                <a:solidFill>
                  <a:srgbClr val="000000"/>
                </a:solidFill>
                <a:ln w="9525" cap="flat">
                  <a:noFill/>
                  <a:prstDash val="solid"/>
                  <a:miter/>
                </a:ln>
              </p:spPr>
              <p:txBody>
                <a:bodyPr rtlCol="0" anchor="ctr"/>
                <a:lstStyle/>
                <a:p>
                  <a:endParaRPr lang="en-CA"/>
                </a:p>
              </p:txBody>
            </p:sp>
            <p:sp>
              <p:nvSpPr>
                <p:cNvPr id="590" name="Freeform: Shape 589">
                  <a:extLst>
                    <a:ext uri="{FF2B5EF4-FFF2-40B4-BE49-F238E27FC236}">
                      <a16:creationId xmlns:a16="http://schemas.microsoft.com/office/drawing/2014/main" id="{F728C4D7-8241-4FD5-BC8C-FB8D692C2A0D}"/>
                    </a:ext>
                  </a:extLst>
                </p:cNvPr>
                <p:cNvSpPr/>
                <p:nvPr/>
              </p:nvSpPr>
              <p:spPr>
                <a:xfrm>
                  <a:off x="5875817" y="1231077"/>
                  <a:ext cx="17226" cy="90003"/>
                </a:xfrm>
                <a:custGeom>
                  <a:avLst/>
                  <a:gdLst>
                    <a:gd name="connsiteX0" fmla="*/ 112 w 17226"/>
                    <a:gd name="connsiteY0" fmla="*/ 15978 h 90003"/>
                    <a:gd name="connsiteX1" fmla="*/ 112 w 17226"/>
                    <a:gd name="connsiteY1" fmla="*/ 16 h 90003"/>
                    <a:gd name="connsiteX2" fmla="*/ 17339 w 17226"/>
                    <a:gd name="connsiteY2" fmla="*/ 16 h 90003"/>
                    <a:gd name="connsiteX3" fmla="*/ 17339 w 17226"/>
                    <a:gd name="connsiteY3" fmla="*/ 15978 h 90003"/>
                    <a:gd name="connsiteX4" fmla="*/ 112 w 17226"/>
                    <a:gd name="connsiteY4" fmla="*/ 15978 h 90003"/>
                    <a:gd name="connsiteX5" fmla="*/ 112 w 17226"/>
                    <a:gd name="connsiteY5" fmla="*/ 90020 h 90003"/>
                    <a:gd name="connsiteX6" fmla="*/ 112 w 17226"/>
                    <a:gd name="connsiteY6" fmla="*/ 24833 h 90003"/>
                    <a:gd name="connsiteX7" fmla="*/ 17339 w 17226"/>
                    <a:gd name="connsiteY7" fmla="*/ 24833 h 90003"/>
                    <a:gd name="connsiteX8" fmla="*/ 1733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12" y="15978"/>
                      </a:moveTo>
                      <a:lnTo>
                        <a:pt x="112" y="16"/>
                      </a:lnTo>
                      <a:lnTo>
                        <a:pt x="17339" y="16"/>
                      </a:lnTo>
                      <a:lnTo>
                        <a:pt x="17339" y="15978"/>
                      </a:lnTo>
                      <a:lnTo>
                        <a:pt x="112" y="15978"/>
                      </a:lnTo>
                      <a:moveTo>
                        <a:pt x="112" y="90020"/>
                      </a:moveTo>
                      <a:lnTo>
                        <a:pt x="112" y="24833"/>
                      </a:lnTo>
                      <a:lnTo>
                        <a:pt x="17339" y="24833"/>
                      </a:lnTo>
                      <a:lnTo>
                        <a:pt x="17339" y="90020"/>
                      </a:lnTo>
                      <a:close/>
                    </a:path>
                  </a:pathLst>
                </a:custGeom>
                <a:solidFill>
                  <a:srgbClr val="000000"/>
                </a:solidFill>
                <a:ln w="9525" cap="flat">
                  <a:noFill/>
                  <a:prstDash val="solid"/>
                  <a:miter/>
                </a:ln>
              </p:spPr>
              <p:txBody>
                <a:bodyPr rtlCol="0" anchor="ctr"/>
                <a:lstStyle/>
                <a:p>
                  <a:endParaRPr lang="en-CA"/>
                </a:p>
              </p:txBody>
            </p:sp>
            <p:sp>
              <p:nvSpPr>
                <p:cNvPr id="591" name="Freeform: Shape 590">
                  <a:extLst>
                    <a:ext uri="{FF2B5EF4-FFF2-40B4-BE49-F238E27FC236}">
                      <a16:creationId xmlns:a16="http://schemas.microsoft.com/office/drawing/2014/main" id="{04F83C41-F36A-4544-89D4-3D015F51AD52}"/>
                    </a:ext>
                  </a:extLst>
                </p:cNvPr>
                <p:cNvSpPr/>
                <p:nvPr/>
              </p:nvSpPr>
              <p:spPr>
                <a:xfrm>
                  <a:off x="5902374" y="1255894"/>
                  <a:ext cx="67716" cy="65186"/>
                </a:xfrm>
                <a:custGeom>
                  <a:avLst/>
                  <a:gdLst>
                    <a:gd name="connsiteX0" fmla="*/ 26384 w 67716"/>
                    <a:gd name="connsiteY0" fmla="*/ 65203 h 65186"/>
                    <a:gd name="connsiteX1" fmla="*/ 116 w 67716"/>
                    <a:gd name="connsiteY1" fmla="*/ 16 h 65186"/>
                    <a:gd name="connsiteX2" fmla="*/ 18235 w 67716"/>
                    <a:gd name="connsiteY2" fmla="*/ 16 h 65186"/>
                    <a:gd name="connsiteX3" fmla="*/ 30514 w 67716"/>
                    <a:gd name="connsiteY3" fmla="*/ 33279 h 65186"/>
                    <a:gd name="connsiteX4" fmla="*/ 34086 w 67716"/>
                    <a:gd name="connsiteY4" fmla="*/ 44404 h 65186"/>
                    <a:gd name="connsiteX5" fmla="*/ 35834 w 67716"/>
                    <a:gd name="connsiteY5" fmla="*/ 38786 h 65186"/>
                    <a:gd name="connsiteX6" fmla="*/ 37695 w 67716"/>
                    <a:gd name="connsiteY6" fmla="*/ 33279 h 65186"/>
                    <a:gd name="connsiteX7" fmla="*/ 50085 w 67716"/>
                    <a:gd name="connsiteY7" fmla="*/ 16 h 65186"/>
                    <a:gd name="connsiteX8" fmla="*/ 67832 w 67716"/>
                    <a:gd name="connsiteY8" fmla="*/ 16 h 65186"/>
                    <a:gd name="connsiteX9" fmla="*/ 41936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384" y="65203"/>
                      </a:moveTo>
                      <a:lnTo>
                        <a:pt x="116" y="16"/>
                      </a:lnTo>
                      <a:lnTo>
                        <a:pt x="18235" y="16"/>
                      </a:lnTo>
                      <a:lnTo>
                        <a:pt x="30514" y="33279"/>
                      </a:lnTo>
                      <a:lnTo>
                        <a:pt x="34086" y="44404"/>
                      </a:lnTo>
                      <a:cubicBezTo>
                        <a:pt x="35016" y="41576"/>
                        <a:pt x="35611" y="39716"/>
                        <a:pt x="35834" y="38786"/>
                      </a:cubicBezTo>
                      <a:cubicBezTo>
                        <a:pt x="36430" y="36963"/>
                        <a:pt x="37025" y="35139"/>
                        <a:pt x="37695" y="33279"/>
                      </a:cubicBezTo>
                      <a:lnTo>
                        <a:pt x="50085" y="16"/>
                      </a:lnTo>
                      <a:lnTo>
                        <a:pt x="67832" y="16"/>
                      </a:lnTo>
                      <a:lnTo>
                        <a:pt x="41936" y="65203"/>
                      </a:lnTo>
                      <a:close/>
                    </a:path>
                  </a:pathLst>
                </a:custGeom>
                <a:solidFill>
                  <a:srgbClr val="000000"/>
                </a:solidFill>
                <a:ln w="9525" cap="flat">
                  <a:noFill/>
                  <a:prstDash val="solid"/>
                  <a:miter/>
                </a:ln>
              </p:spPr>
              <p:txBody>
                <a:bodyPr rtlCol="0" anchor="ctr"/>
                <a:lstStyle/>
                <a:p>
                  <a:endParaRPr lang="en-CA"/>
                </a:p>
              </p:txBody>
            </p:sp>
            <p:sp>
              <p:nvSpPr>
                <p:cNvPr id="592" name="Freeform: Shape 591">
                  <a:extLst>
                    <a:ext uri="{FF2B5EF4-FFF2-40B4-BE49-F238E27FC236}">
                      <a16:creationId xmlns:a16="http://schemas.microsoft.com/office/drawing/2014/main" id="{405CA28E-0482-4651-B4F0-9353EB3CF6D2}"/>
                    </a:ext>
                  </a:extLst>
                </p:cNvPr>
                <p:cNvSpPr/>
                <p:nvPr/>
              </p:nvSpPr>
              <p:spPr>
                <a:xfrm>
                  <a:off x="5980678" y="1231077"/>
                  <a:ext cx="17226" cy="90003"/>
                </a:xfrm>
                <a:custGeom>
                  <a:avLst/>
                  <a:gdLst>
                    <a:gd name="connsiteX0" fmla="*/ 123 w 17226"/>
                    <a:gd name="connsiteY0" fmla="*/ 15978 h 90003"/>
                    <a:gd name="connsiteX1" fmla="*/ 123 w 17226"/>
                    <a:gd name="connsiteY1" fmla="*/ 16 h 90003"/>
                    <a:gd name="connsiteX2" fmla="*/ 17350 w 17226"/>
                    <a:gd name="connsiteY2" fmla="*/ 16 h 90003"/>
                    <a:gd name="connsiteX3" fmla="*/ 17350 w 17226"/>
                    <a:gd name="connsiteY3" fmla="*/ 15978 h 90003"/>
                    <a:gd name="connsiteX4" fmla="*/ 123 w 17226"/>
                    <a:gd name="connsiteY4" fmla="*/ 15978 h 90003"/>
                    <a:gd name="connsiteX5" fmla="*/ 123 w 17226"/>
                    <a:gd name="connsiteY5" fmla="*/ 90020 h 90003"/>
                    <a:gd name="connsiteX6" fmla="*/ 123 w 17226"/>
                    <a:gd name="connsiteY6" fmla="*/ 24833 h 90003"/>
                    <a:gd name="connsiteX7" fmla="*/ 17350 w 17226"/>
                    <a:gd name="connsiteY7" fmla="*/ 24833 h 90003"/>
                    <a:gd name="connsiteX8" fmla="*/ 17350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23" y="15978"/>
                      </a:moveTo>
                      <a:lnTo>
                        <a:pt x="123" y="16"/>
                      </a:lnTo>
                      <a:lnTo>
                        <a:pt x="17350" y="16"/>
                      </a:lnTo>
                      <a:lnTo>
                        <a:pt x="17350" y="15978"/>
                      </a:lnTo>
                      <a:lnTo>
                        <a:pt x="123" y="15978"/>
                      </a:lnTo>
                      <a:moveTo>
                        <a:pt x="123" y="90020"/>
                      </a:moveTo>
                      <a:lnTo>
                        <a:pt x="123" y="24833"/>
                      </a:lnTo>
                      <a:lnTo>
                        <a:pt x="17350" y="24833"/>
                      </a:lnTo>
                      <a:lnTo>
                        <a:pt x="17350" y="90020"/>
                      </a:lnTo>
                      <a:close/>
                    </a:path>
                  </a:pathLst>
                </a:custGeom>
                <a:solidFill>
                  <a:srgbClr val="000000"/>
                </a:solidFill>
                <a:ln w="9525" cap="flat">
                  <a:noFill/>
                  <a:prstDash val="solid"/>
                  <a:miter/>
                </a:ln>
              </p:spPr>
              <p:txBody>
                <a:bodyPr rtlCol="0" anchor="ctr"/>
                <a:lstStyle/>
                <a:p>
                  <a:endParaRPr lang="en-CA"/>
                </a:p>
              </p:txBody>
            </p:sp>
            <p:sp>
              <p:nvSpPr>
                <p:cNvPr id="593" name="Freeform: Shape 592">
                  <a:extLst>
                    <a:ext uri="{FF2B5EF4-FFF2-40B4-BE49-F238E27FC236}">
                      <a16:creationId xmlns:a16="http://schemas.microsoft.com/office/drawing/2014/main" id="{D51BF8B1-2159-4D50-82C5-0E3530836B95}"/>
                    </a:ext>
                  </a:extLst>
                </p:cNvPr>
                <p:cNvSpPr/>
                <p:nvPr/>
              </p:nvSpPr>
              <p:spPr>
                <a:xfrm>
                  <a:off x="6015457" y="1254406"/>
                  <a:ext cx="59419" cy="66675"/>
                </a:xfrm>
                <a:custGeom>
                  <a:avLst/>
                  <a:gdLst>
                    <a:gd name="connsiteX0" fmla="*/ 59546 w 59419"/>
                    <a:gd name="connsiteY0" fmla="*/ 66691 h 66675"/>
                    <a:gd name="connsiteX1" fmla="*/ 42319 w 59419"/>
                    <a:gd name="connsiteY1" fmla="*/ 66691 h 66675"/>
                    <a:gd name="connsiteX2" fmla="*/ 42319 w 59419"/>
                    <a:gd name="connsiteY2" fmla="*/ 33428 h 66675"/>
                    <a:gd name="connsiteX3" fmla="*/ 41203 w 59419"/>
                    <a:gd name="connsiteY3" fmla="*/ 19773 h 66675"/>
                    <a:gd name="connsiteX4" fmla="*/ 37631 w 59419"/>
                    <a:gd name="connsiteY4" fmla="*/ 14936 h 66675"/>
                    <a:gd name="connsiteX5" fmla="*/ 31641 w 59419"/>
                    <a:gd name="connsiteY5" fmla="*/ 13224 h 66675"/>
                    <a:gd name="connsiteX6" fmla="*/ 23604 w 59419"/>
                    <a:gd name="connsiteY6" fmla="*/ 15680 h 66675"/>
                    <a:gd name="connsiteX7" fmla="*/ 18693 w 59419"/>
                    <a:gd name="connsiteY7" fmla="*/ 22191 h 66675"/>
                    <a:gd name="connsiteX8" fmla="*/ 17391 w 59419"/>
                    <a:gd name="connsiteY8" fmla="*/ 37149 h 66675"/>
                    <a:gd name="connsiteX9" fmla="*/ 17391 w 59419"/>
                    <a:gd name="connsiteY9" fmla="*/ 66691 h 66675"/>
                    <a:gd name="connsiteX10" fmla="*/ 127 w 59419"/>
                    <a:gd name="connsiteY10" fmla="*/ 66691 h 66675"/>
                    <a:gd name="connsiteX11" fmla="*/ 127 w 59419"/>
                    <a:gd name="connsiteY11" fmla="*/ 1504 h 66675"/>
                    <a:gd name="connsiteX12" fmla="*/ 16163 w 59419"/>
                    <a:gd name="connsiteY12" fmla="*/ 1504 h 66675"/>
                    <a:gd name="connsiteX13" fmla="*/ 16163 w 59419"/>
                    <a:gd name="connsiteY13" fmla="*/ 11066 h 66675"/>
                    <a:gd name="connsiteX14" fmla="*/ 37631 w 59419"/>
                    <a:gd name="connsiteY14" fmla="*/ 16 h 66675"/>
                    <a:gd name="connsiteX15" fmla="*/ 48086 w 59419"/>
                    <a:gd name="connsiteY15" fmla="*/ 2062 h 66675"/>
                    <a:gd name="connsiteX16" fmla="*/ 55230 w 59419"/>
                    <a:gd name="connsiteY16" fmla="*/ 7308 h 66675"/>
                    <a:gd name="connsiteX17" fmla="*/ 58616 w 59419"/>
                    <a:gd name="connsiteY17" fmla="*/ 14564 h 66675"/>
                    <a:gd name="connsiteX18" fmla="*/ 59546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46" y="66691"/>
                      </a:moveTo>
                      <a:lnTo>
                        <a:pt x="42319" y="66691"/>
                      </a:lnTo>
                      <a:lnTo>
                        <a:pt x="42319" y="33428"/>
                      </a:lnTo>
                      <a:cubicBezTo>
                        <a:pt x="42319" y="26396"/>
                        <a:pt x="41947" y="21819"/>
                        <a:pt x="41203" y="19773"/>
                      </a:cubicBezTo>
                      <a:cubicBezTo>
                        <a:pt x="40459" y="17689"/>
                        <a:pt x="39268" y="16089"/>
                        <a:pt x="37631" y="14936"/>
                      </a:cubicBezTo>
                      <a:cubicBezTo>
                        <a:pt x="35957" y="13783"/>
                        <a:pt x="33948" y="13224"/>
                        <a:pt x="31641" y="13224"/>
                      </a:cubicBezTo>
                      <a:cubicBezTo>
                        <a:pt x="28627" y="13224"/>
                        <a:pt x="25948" y="14043"/>
                        <a:pt x="23604" y="15680"/>
                      </a:cubicBezTo>
                      <a:cubicBezTo>
                        <a:pt x="21223" y="17317"/>
                        <a:pt x="19586" y="19475"/>
                        <a:pt x="18693" y="22191"/>
                      </a:cubicBezTo>
                      <a:cubicBezTo>
                        <a:pt x="17837" y="24870"/>
                        <a:pt x="17391" y="29893"/>
                        <a:pt x="17391" y="37149"/>
                      </a:cubicBezTo>
                      <a:lnTo>
                        <a:pt x="17391" y="66691"/>
                      </a:lnTo>
                      <a:lnTo>
                        <a:pt x="127" y="66691"/>
                      </a:lnTo>
                      <a:lnTo>
                        <a:pt x="127" y="1504"/>
                      </a:lnTo>
                      <a:lnTo>
                        <a:pt x="16163" y="1504"/>
                      </a:lnTo>
                      <a:lnTo>
                        <a:pt x="16163" y="11066"/>
                      </a:lnTo>
                      <a:cubicBezTo>
                        <a:pt x="21855" y="3699"/>
                        <a:pt x="28999" y="16"/>
                        <a:pt x="37631" y="16"/>
                      </a:cubicBezTo>
                      <a:cubicBezTo>
                        <a:pt x="41464" y="16"/>
                        <a:pt x="44924" y="723"/>
                        <a:pt x="48086" y="2062"/>
                      </a:cubicBezTo>
                      <a:cubicBezTo>
                        <a:pt x="51249" y="3439"/>
                        <a:pt x="53630" y="5188"/>
                        <a:pt x="55230" y="7308"/>
                      </a:cubicBezTo>
                      <a:cubicBezTo>
                        <a:pt x="56867" y="9467"/>
                        <a:pt x="57983" y="11885"/>
                        <a:pt x="58616" y="14564"/>
                      </a:cubicBezTo>
                      <a:cubicBezTo>
                        <a:pt x="59248" y="17280"/>
                        <a:pt x="59546" y="21150"/>
                        <a:pt x="59546" y="26172"/>
                      </a:cubicBezTo>
                      <a:close/>
                    </a:path>
                  </a:pathLst>
                </a:custGeom>
                <a:solidFill>
                  <a:srgbClr val="000000"/>
                </a:solidFill>
                <a:ln w="9525" cap="flat">
                  <a:noFill/>
                  <a:prstDash val="solid"/>
                  <a:miter/>
                </a:ln>
              </p:spPr>
              <p:txBody>
                <a:bodyPr rtlCol="0" anchor="ctr"/>
                <a:lstStyle/>
                <a:p>
                  <a:endParaRPr lang="en-CA"/>
                </a:p>
              </p:txBody>
            </p:sp>
            <p:sp>
              <p:nvSpPr>
                <p:cNvPr id="594" name="Freeform: Shape 593">
                  <a:extLst>
                    <a:ext uri="{FF2B5EF4-FFF2-40B4-BE49-F238E27FC236}">
                      <a16:creationId xmlns:a16="http://schemas.microsoft.com/office/drawing/2014/main" id="{F056D679-8B69-4710-8FD7-080994CE363F}"/>
                    </a:ext>
                  </a:extLst>
                </p:cNvPr>
                <p:cNvSpPr/>
                <p:nvPr/>
              </p:nvSpPr>
              <p:spPr>
                <a:xfrm>
                  <a:off x="6088537" y="1254406"/>
                  <a:ext cx="63586" cy="93129"/>
                </a:xfrm>
                <a:custGeom>
                  <a:avLst/>
                  <a:gdLst>
                    <a:gd name="connsiteX0" fmla="*/ 2404 w 63586"/>
                    <a:gd name="connsiteY0" fmla="*/ 71007 h 93129"/>
                    <a:gd name="connsiteX1" fmla="*/ 22087 w 63586"/>
                    <a:gd name="connsiteY1" fmla="*/ 73388 h 93129"/>
                    <a:gd name="connsiteX2" fmla="*/ 24356 w 63586"/>
                    <a:gd name="connsiteY2" fmla="*/ 78114 h 93129"/>
                    <a:gd name="connsiteX3" fmla="*/ 32095 w 63586"/>
                    <a:gd name="connsiteY3" fmla="*/ 79937 h 93129"/>
                    <a:gd name="connsiteX4" fmla="*/ 42216 w 63586"/>
                    <a:gd name="connsiteY4" fmla="*/ 77927 h 93129"/>
                    <a:gd name="connsiteX5" fmla="*/ 45676 w 63586"/>
                    <a:gd name="connsiteY5" fmla="*/ 73574 h 93129"/>
                    <a:gd name="connsiteX6" fmla="*/ 46457 w 63586"/>
                    <a:gd name="connsiteY6" fmla="*/ 65649 h 93129"/>
                    <a:gd name="connsiteX7" fmla="*/ 46457 w 63586"/>
                    <a:gd name="connsiteY7" fmla="*/ 56124 h 93129"/>
                    <a:gd name="connsiteX8" fmla="*/ 26961 w 63586"/>
                    <a:gd name="connsiteY8" fmla="*/ 66691 h 93129"/>
                    <a:gd name="connsiteX9" fmla="*/ 6125 w 63586"/>
                    <a:gd name="connsiteY9" fmla="*/ 55566 h 93129"/>
                    <a:gd name="connsiteX10" fmla="*/ 135 w 63586"/>
                    <a:gd name="connsiteY10" fmla="*/ 33725 h 93129"/>
                    <a:gd name="connsiteX11" fmla="*/ 8022 w 63586"/>
                    <a:gd name="connsiteY11" fmla="*/ 8685 h 93129"/>
                    <a:gd name="connsiteX12" fmla="*/ 27631 w 63586"/>
                    <a:gd name="connsiteY12" fmla="*/ 16 h 93129"/>
                    <a:gd name="connsiteX13" fmla="*/ 47574 w 63586"/>
                    <a:gd name="connsiteY13" fmla="*/ 10657 h 93129"/>
                    <a:gd name="connsiteX14" fmla="*/ 47574 w 63586"/>
                    <a:gd name="connsiteY14" fmla="*/ 1504 h 93129"/>
                    <a:gd name="connsiteX15" fmla="*/ 63721 w 63586"/>
                    <a:gd name="connsiteY15" fmla="*/ 1504 h 93129"/>
                    <a:gd name="connsiteX16" fmla="*/ 63721 w 63586"/>
                    <a:gd name="connsiteY16" fmla="*/ 59994 h 93129"/>
                    <a:gd name="connsiteX17" fmla="*/ 61824 w 63586"/>
                    <a:gd name="connsiteY17" fmla="*/ 77258 h 93129"/>
                    <a:gd name="connsiteX18" fmla="*/ 56466 w 63586"/>
                    <a:gd name="connsiteY18" fmla="*/ 86225 h 93129"/>
                    <a:gd name="connsiteX19" fmla="*/ 47313 w 63586"/>
                    <a:gd name="connsiteY19" fmla="*/ 91322 h 93129"/>
                    <a:gd name="connsiteX20" fmla="*/ 32765 w 63586"/>
                    <a:gd name="connsiteY20" fmla="*/ 93145 h 93129"/>
                    <a:gd name="connsiteX21" fmla="*/ 9250 w 63586"/>
                    <a:gd name="connsiteY21" fmla="*/ 87490 h 93129"/>
                    <a:gd name="connsiteX22" fmla="*/ 2330 w 63586"/>
                    <a:gd name="connsiteY22" fmla="*/ 73091 h 93129"/>
                    <a:gd name="connsiteX23" fmla="*/ 2404 w 63586"/>
                    <a:gd name="connsiteY23" fmla="*/ 71007 h 93129"/>
                    <a:gd name="connsiteX24" fmla="*/ 17808 w 63586"/>
                    <a:gd name="connsiteY24" fmla="*/ 32758 h 93129"/>
                    <a:gd name="connsiteX25" fmla="*/ 21826 w 63586"/>
                    <a:gd name="connsiteY25" fmla="*/ 47939 h 93129"/>
                    <a:gd name="connsiteX26" fmla="*/ 31723 w 63586"/>
                    <a:gd name="connsiteY26" fmla="*/ 52738 h 93129"/>
                    <a:gd name="connsiteX27" fmla="*/ 42402 w 63586"/>
                    <a:gd name="connsiteY27" fmla="*/ 47827 h 93129"/>
                    <a:gd name="connsiteX28" fmla="*/ 46792 w 63586"/>
                    <a:gd name="connsiteY28" fmla="*/ 33167 h 93129"/>
                    <a:gd name="connsiteX29" fmla="*/ 42588 w 63586"/>
                    <a:gd name="connsiteY29" fmla="*/ 18136 h 93129"/>
                    <a:gd name="connsiteX30" fmla="*/ 32058 w 63586"/>
                    <a:gd name="connsiteY30" fmla="*/ 13224 h 93129"/>
                    <a:gd name="connsiteX31" fmla="*/ 21826 w 63586"/>
                    <a:gd name="connsiteY31" fmla="*/ 18024 h 93129"/>
                    <a:gd name="connsiteX32" fmla="*/ 17808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04" y="71007"/>
                      </a:moveTo>
                      <a:lnTo>
                        <a:pt x="22087" y="73388"/>
                      </a:lnTo>
                      <a:cubicBezTo>
                        <a:pt x="22422" y="75658"/>
                        <a:pt x="23166" y="77258"/>
                        <a:pt x="24356" y="78114"/>
                      </a:cubicBezTo>
                      <a:cubicBezTo>
                        <a:pt x="25993" y="79341"/>
                        <a:pt x="28598" y="79937"/>
                        <a:pt x="32095" y="79937"/>
                      </a:cubicBezTo>
                      <a:cubicBezTo>
                        <a:pt x="36597" y="79937"/>
                        <a:pt x="39983" y="79267"/>
                        <a:pt x="42216" y="77927"/>
                      </a:cubicBezTo>
                      <a:cubicBezTo>
                        <a:pt x="43741" y="77035"/>
                        <a:pt x="44895" y="75583"/>
                        <a:pt x="45676" y="73574"/>
                      </a:cubicBezTo>
                      <a:cubicBezTo>
                        <a:pt x="46197" y="72123"/>
                        <a:pt x="46457" y="69481"/>
                        <a:pt x="46457" y="65649"/>
                      </a:cubicBezTo>
                      <a:lnTo>
                        <a:pt x="46457" y="56124"/>
                      </a:lnTo>
                      <a:cubicBezTo>
                        <a:pt x="41323" y="63156"/>
                        <a:pt x="34812" y="66691"/>
                        <a:pt x="26961" y="66691"/>
                      </a:cubicBezTo>
                      <a:cubicBezTo>
                        <a:pt x="18180" y="66691"/>
                        <a:pt x="11260" y="62970"/>
                        <a:pt x="6125" y="55566"/>
                      </a:cubicBezTo>
                      <a:cubicBezTo>
                        <a:pt x="2107" y="49725"/>
                        <a:pt x="135" y="42432"/>
                        <a:pt x="135" y="33725"/>
                      </a:cubicBezTo>
                      <a:cubicBezTo>
                        <a:pt x="135" y="22787"/>
                        <a:pt x="2739" y="14452"/>
                        <a:pt x="8022" y="8685"/>
                      </a:cubicBezTo>
                      <a:cubicBezTo>
                        <a:pt x="13269" y="2918"/>
                        <a:pt x="19817" y="16"/>
                        <a:pt x="27631" y="16"/>
                      </a:cubicBezTo>
                      <a:cubicBezTo>
                        <a:pt x="35667" y="16"/>
                        <a:pt x="42327" y="3551"/>
                        <a:pt x="47574" y="10657"/>
                      </a:cubicBezTo>
                      <a:lnTo>
                        <a:pt x="47574" y="1504"/>
                      </a:lnTo>
                      <a:lnTo>
                        <a:pt x="63721" y="1504"/>
                      </a:lnTo>
                      <a:lnTo>
                        <a:pt x="63721" y="59994"/>
                      </a:lnTo>
                      <a:cubicBezTo>
                        <a:pt x="63721" y="67696"/>
                        <a:pt x="63089" y="73463"/>
                        <a:pt x="61824" y="77258"/>
                      </a:cubicBezTo>
                      <a:cubicBezTo>
                        <a:pt x="60559" y="81053"/>
                        <a:pt x="58773" y="84029"/>
                        <a:pt x="56466" y="86225"/>
                      </a:cubicBezTo>
                      <a:cubicBezTo>
                        <a:pt x="54196" y="88383"/>
                        <a:pt x="51108" y="90094"/>
                        <a:pt x="47313" y="91322"/>
                      </a:cubicBezTo>
                      <a:cubicBezTo>
                        <a:pt x="43481" y="92550"/>
                        <a:pt x="38644" y="93145"/>
                        <a:pt x="32765" y="93145"/>
                      </a:cubicBezTo>
                      <a:cubicBezTo>
                        <a:pt x="21715" y="93145"/>
                        <a:pt x="13901" y="91248"/>
                        <a:pt x="9250" y="87490"/>
                      </a:cubicBezTo>
                      <a:cubicBezTo>
                        <a:pt x="4637" y="83695"/>
                        <a:pt x="2330" y="78895"/>
                        <a:pt x="2330" y="73091"/>
                      </a:cubicBezTo>
                      <a:cubicBezTo>
                        <a:pt x="2330" y="72495"/>
                        <a:pt x="2367" y="71788"/>
                        <a:pt x="2404" y="71007"/>
                      </a:cubicBezTo>
                      <a:moveTo>
                        <a:pt x="17808" y="32758"/>
                      </a:moveTo>
                      <a:cubicBezTo>
                        <a:pt x="17808" y="39641"/>
                        <a:pt x="19147" y="44739"/>
                        <a:pt x="21826" y="47939"/>
                      </a:cubicBezTo>
                      <a:cubicBezTo>
                        <a:pt x="24505" y="51138"/>
                        <a:pt x="27817" y="52738"/>
                        <a:pt x="31723" y="52738"/>
                      </a:cubicBezTo>
                      <a:cubicBezTo>
                        <a:pt x="35965" y="52738"/>
                        <a:pt x="39500" y="51101"/>
                        <a:pt x="42402" y="47827"/>
                      </a:cubicBezTo>
                      <a:cubicBezTo>
                        <a:pt x="45341" y="44516"/>
                        <a:pt x="46792" y="39641"/>
                        <a:pt x="46792" y="33167"/>
                      </a:cubicBezTo>
                      <a:cubicBezTo>
                        <a:pt x="46792" y="26433"/>
                        <a:pt x="45378" y="21410"/>
                        <a:pt x="42588" y="18136"/>
                      </a:cubicBezTo>
                      <a:cubicBezTo>
                        <a:pt x="39835" y="14861"/>
                        <a:pt x="36300" y="13224"/>
                        <a:pt x="32058" y="13224"/>
                      </a:cubicBezTo>
                      <a:cubicBezTo>
                        <a:pt x="27891" y="13224"/>
                        <a:pt x="24505" y="14824"/>
                        <a:pt x="21826" y="18024"/>
                      </a:cubicBezTo>
                      <a:cubicBezTo>
                        <a:pt x="19147" y="21261"/>
                        <a:pt x="17808" y="26135"/>
                        <a:pt x="17808" y="32758"/>
                      </a:cubicBezTo>
                      <a:close/>
                    </a:path>
                  </a:pathLst>
                </a:custGeom>
                <a:solidFill>
                  <a:srgbClr val="000000"/>
                </a:solidFill>
                <a:ln w="9525" cap="flat">
                  <a:noFill/>
                  <a:prstDash val="solid"/>
                  <a:miter/>
                </a:ln>
              </p:spPr>
              <p:txBody>
                <a:bodyPr rtlCol="0" anchor="ctr"/>
                <a:lstStyle/>
                <a:p>
                  <a:endParaRPr lang="en-CA"/>
                </a:p>
              </p:txBody>
            </p:sp>
            <p:sp>
              <p:nvSpPr>
                <p:cNvPr id="595" name="Freeform: Shape 594">
                  <a:extLst>
                    <a:ext uri="{FF2B5EF4-FFF2-40B4-BE49-F238E27FC236}">
                      <a16:creationId xmlns:a16="http://schemas.microsoft.com/office/drawing/2014/main" id="{3EF09C20-B706-4910-95BF-402120A10EC2}"/>
                    </a:ext>
                  </a:extLst>
                </p:cNvPr>
                <p:cNvSpPr/>
                <p:nvPr/>
              </p:nvSpPr>
              <p:spPr>
                <a:xfrm>
                  <a:off x="6203614" y="1254406"/>
                  <a:ext cx="63624" cy="91492"/>
                </a:xfrm>
                <a:custGeom>
                  <a:avLst/>
                  <a:gdLst>
                    <a:gd name="connsiteX0" fmla="*/ 146 w 63624"/>
                    <a:gd name="connsiteY0" fmla="*/ 1504 h 91492"/>
                    <a:gd name="connsiteX1" fmla="*/ 16257 w 63624"/>
                    <a:gd name="connsiteY1" fmla="*/ 1504 h 91492"/>
                    <a:gd name="connsiteX2" fmla="*/ 16257 w 63624"/>
                    <a:gd name="connsiteY2" fmla="*/ 11066 h 91492"/>
                    <a:gd name="connsiteX3" fmla="*/ 24703 w 63624"/>
                    <a:gd name="connsiteY3" fmla="*/ 3104 h 91492"/>
                    <a:gd name="connsiteX4" fmla="*/ 36572 w 63624"/>
                    <a:gd name="connsiteY4" fmla="*/ 16 h 91492"/>
                    <a:gd name="connsiteX5" fmla="*/ 55845 w 63624"/>
                    <a:gd name="connsiteY5" fmla="*/ 8908 h 91492"/>
                    <a:gd name="connsiteX6" fmla="*/ 63770 w 63624"/>
                    <a:gd name="connsiteY6" fmla="*/ 33725 h 91492"/>
                    <a:gd name="connsiteX7" fmla="*/ 55771 w 63624"/>
                    <a:gd name="connsiteY7" fmla="*/ 59101 h 91492"/>
                    <a:gd name="connsiteX8" fmla="*/ 36423 w 63624"/>
                    <a:gd name="connsiteY8" fmla="*/ 68179 h 91492"/>
                    <a:gd name="connsiteX9" fmla="*/ 26638 w 63624"/>
                    <a:gd name="connsiteY9" fmla="*/ 66021 h 91492"/>
                    <a:gd name="connsiteX10" fmla="*/ 17410 w 63624"/>
                    <a:gd name="connsiteY10" fmla="*/ 58654 h 91492"/>
                    <a:gd name="connsiteX11" fmla="*/ 17410 w 63624"/>
                    <a:gd name="connsiteY11" fmla="*/ 91508 h 91492"/>
                    <a:gd name="connsiteX12" fmla="*/ 146 w 63624"/>
                    <a:gd name="connsiteY12" fmla="*/ 91508 h 91492"/>
                    <a:gd name="connsiteX13" fmla="*/ 146 w 63624"/>
                    <a:gd name="connsiteY13" fmla="*/ 1504 h 91492"/>
                    <a:gd name="connsiteX14" fmla="*/ 17224 w 63624"/>
                    <a:gd name="connsiteY14" fmla="*/ 32981 h 91492"/>
                    <a:gd name="connsiteX15" fmla="*/ 21578 w 63624"/>
                    <a:gd name="connsiteY15" fmla="*/ 49241 h 91492"/>
                    <a:gd name="connsiteX16" fmla="*/ 32219 w 63624"/>
                    <a:gd name="connsiteY16" fmla="*/ 54487 h 91492"/>
                    <a:gd name="connsiteX17" fmla="*/ 42227 w 63624"/>
                    <a:gd name="connsiteY17" fmla="*/ 49650 h 91492"/>
                    <a:gd name="connsiteX18" fmla="*/ 46209 w 63624"/>
                    <a:gd name="connsiteY18" fmla="*/ 33837 h 91492"/>
                    <a:gd name="connsiteX19" fmla="*/ 42079 w 63624"/>
                    <a:gd name="connsiteY19" fmla="*/ 18619 h 91492"/>
                    <a:gd name="connsiteX20" fmla="*/ 31884 w 63624"/>
                    <a:gd name="connsiteY20" fmla="*/ 13634 h 91492"/>
                    <a:gd name="connsiteX21" fmla="*/ 21392 w 63624"/>
                    <a:gd name="connsiteY21" fmla="*/ 18545 h 91492"/>
                    <a:gd name="connsiteX22" fmla="*/ 17224 w 63624"/>
                    <a:gd name="connsiteY22" fmla="*/ 32981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24" h="91492">
                      <a:moveTo>
                        <a:pt x="146" y="1504"/>
                      </a:moveTo>
                      <a:lnTo>
                        <a:pt x="16257" y="1504"/>
                      </a:lnTo>
                      <a:lnTo>
                        <a:pt x="16257" y="11066"/>
                      </a:lnTo>
                      <a:cubicBezTo>
                        <a:pt x="18341" y="7792"/>
                        <a:pt x="21168" y="5150"/>
                        <a:pt x="24703" y="3104"/>
                      </a:cubicBezTo>
                      <a:cubicBezTo>
                        <a:pt x="28275" y="1058"/>
                        <a:pt x="32219" y="16"/>
                        <a:pt x="36572" y="16"/>
                      </a:cubicBezTo>
                      <a:cubicBezTo>
                        <a:pt x="44125" y="16"/>
                        <a:pt x="50562" y="2992"/>
                        <a:pt x="55845" y="8908"/>
                      </a:cubicBezTo>
                      <a:cubicBezTo>
                        <a:pt x="61129" y="14861"/>
                        <a:pt x="63770" y="23121"/>
                        <a:pt x="63770" y="33725"/>
                      </a:cubicBezTo>
                      <a:cubicBezTo>
                        <a:pt x="63770" y="44627"/>
                        <a:pt x="61091" y="53073"/>
                        <a:pt x="55771" y="59101"/>
                      </a:cubicBezTo>
                      <a:cubicBezTo>
                        <a:pt x="50450" y="65128"/>
                        <a:pt x="44013" y="68179"/>
                        <a:pt x="36423" y="68179"/>
                      </a:cubicBezTo>
                      <a:cubicBezTo>
                        <a:pt x="32851" y="68179"/>
                        <a:pt x="29577" y="67435"/>
                        <a:pt x="26638" y="66021"/>
                      </a:cubicBezTo>
                      <a:cubicBezTo>
                        <a:pt x="23736" y="64570"/>
                        <a:pt x="20647" y="62114"/>
                        <a:pt x="17410" y="58654"/>
                      </a:cubicBezTo>
                      <a:lnTo>
                        <a:pt x="17410" y="91508"/>
                      </a:lnTo>
                      <a:lnTo>
                        <a:pt x="146" y="91508"/>
                      </a:lnTo>
                      <a:lnTo>
                        <a:pt x="146" y="1504"/>
                      </a:lnTo>
                      <a:moveTo>
                        <a:pt x="17224" y="32981"/>
                      </a:moveTo>
                      <a:cubicBezTo>
                        <a:pt x="17224" y="40311"/>
                        <a:pt x="18675" y="45743"/>
                        <a:pt x="21578" y="49241"/>
                      </a:cubicBezTo>
                      <a:cubicBezTo>
                        <a:pt x="24480" y="52738"/>
                        <a:pt x="28014" y="54487"/>
                        <a:pt x="32219" y="54487"/>
                      </a:cubicBezTo>
                      <a:cubicBezTo>
                        <a:pt x="36200" y="54487"/>
                        <a:pt x="39549" y="52850"/>
                        <a:pt x="42227" y="49650"/>
                      </a:cubicBezTo>
                      <a:cubicBezTo>
                        <a:pt x="44869" y="46450"/>
                        <a:pt x="46209" y="41167"/>
                        <a:pt x="46209" y="33837"/>
                      </a:cubicBezTo>
                      <a:cubicBezTo>
                        <a:pt x="46209" y="27028"/>
                        <a:pt x="44832" y="21931"/>
                        <a:pt x="42079" y="18619"/>
                      </a:cubicBezTo>
                      <a:cubicBezTo>
                        <a:pt x="39363" y="15308"/>
                        <a:pt x="35939" y="13634"/>
                        <a:pt x="31884" y="13634"/>
                      </a:cubicBezTo>
                      <a:cubicBezTo>
                        <a:pt x="27680" y="13634"/>
                        <a:pt x="24182" y="15271"/>
                        <a:pt x="21392" y="18545"/>
                      </a:cubicBezTo>
                      <a:cubicBezTo>
                        <a:pt x="18601" y="21782"/>
                        <a:pt x="17224" y="26619"/>
                        <a:pt x="17224" y="32981"/>
                      </a:cubicBezTo>
                      <a:close/>
                    </a:path>
                  </a:pathLst>
                </a:custGeom>
                <a:solidFill>
                  <a:srgbClr val="000000"/>
                </a:solidFill>
                <a:ln w="9525" cap="flat">
                  <a:noFill/>
                  <a:prstDash val="solid"/>
                  <a:miter/>
                </a:ln>
              </p:spPr>
              <p:txBody>
                <a:bodyPr rtlCol="0" anchor="ctr"/>
                <a:lstStyle/>
                <a:p>
                  <a:endParaRPr lang="en-CA"/>
                </a:p>
              </p:txBody>
            </p:sp>
            <p:sp>
              <p:nvSpPr>
                <p:cNvPr id="596" name="Freeform: Shape 595">
                  <a:extLst>
                    <a:ext uri="{FF2B5EF4-FFF2-40B4-BE49-F238E27FC236}">
                      <a16:creationId xmlns:a16="http://schemas.microsoft.com/office/drawing/2014/main" id="{B1D68AD3-7084-46D5-8A08-40B5767B7CB5}"/>
                    </a:ext>
                  </a:extLst>
                </p:cNvPr>
                <p:cNvSpPr/>
                <p:nvPr/>
              </p:nvSpPr>
              <p:spPr>
                <a:xfrm>
                  <a:off x="6280870" y="1231077"/>
                  <a:ext cx="59345" cy="90003"/>
                </a:xfrm>
                <a:custGeom>
                  <a:avLst/>
                  <a:gdLst>
                    <a:gd name="connsiteX0" fmla="*/ 17418 w 59345"/>
                    <a:gd name="connsiteY0" fmla="*/ 16 h 90003"/>
                    <a:gd name="connsiteX1" fmla="*/ 17418 w 59345"/>
                    <a:gd name="connsiteY1" fmla="*/ 33093 h 90003"/>
                    <a:gd name="connsiteX2" fmla="*/ 37361 w 59345"/>
                    <a:gd name="connsiteY2" fmla="*/ 23345 h 90003"/>
                    <a:gd name="connsiteX3" fmla="*/ 48114 w 59345"/>
                    <a:gd name="connsiteY3" fmla="*/ 25577 h 90003"/>
                    <a:gd name="connsiteX4" fmla="*/ 55295 w 59345"/>
                    <a:gd name="connsiteY4" fmla="*/ 31195 h 90003"/>
                    <a:gd name="connsiteX5" fmla="*/ 58644 w 59345"/>
                    <a:gd name="connsiteY5" fmla="*/ 38823 h 90003"/>
                    <a:gd name="connsiteX6" fmla="*/ 59500 w 59345"/>
                    <a:gd name="connsiteY6" fmla="*/ 51771 h 90003"/>
                    <a:gd name="connsiteX7" fmla="*/ 59500 w 59345"/>
                    <a:gd name="connsiteY7" fmla="*/ 90020 h 90003"/>
                    <a:gd name="connsiteX8" fmla="*/ 42273 w 59345"/>
                    <a:gd name="connsiteY8" fmla="*/ 90020 h 90003"/>
                    <a:gd name="connsiteX9" fmla="*/ 42273 w 59345"/>
                    <a:gd name="connsiteY9" fmla="*/ 55566 h 90003"/>
                    <a:gd name="connsiteX10" fmla="*/ 41268 w 59345"/>
                    <a:gd name="connsiteY10" fmla="*/ 42581 h 90003"/>
                    <a:gd name="connsiteX11" fmla="*/ 37808 w 59345"/>
                    <a:gd name="connsiteY11" fmla="*/ 38190 h 90003"/>
                    <a:gd name="connsiteX12" fmla="*/ 31594 w 59345"/>
                    <a:gd name="connsiteY12" fmla="*/ 36553 h 90003"/>
                    <a:gd name="connsiteX13" fmla="*/ 23892 w 59345"/>
                    <a:gd name="connsiteY13" fmla="*/ 38637 h 90003"/>
                    <a:gd name="connsiteX14" fmla="*/ 18981 w 59345"/>
                    <a:gd name="connsiteY14" fmla="*/ 44925 h 90003"/>
                    <a:gd name="connsiteX15" fmla="*/ 17418 w 59345"/>
                    <a:gd name="connsiteY15" fmla="*/ 57352 h 90003"/>
                    <a:gd name="connsiteX16" fmla="*/ 17418 w 59345"/>
                    <a:gd name="connsiteY16" fmla="*/ 90020 h 90003"/>
                    <a:gd name="connsiteX17" fmla="*/ 154 w 59345"/>
                    <a:gd name="connsiteY17" fmla="*/ 90020 h 90003"/>
                    <a:gd name="connsiteX18" fmla="*/ 154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418" y="16"/>
                      </a:moveTo>
                      <a:lnTo>
                        <a:pt x="17418" y="33093"/>
                      </a:lnTo>
                      <a:cubicBezTo>
                        <a:pt x="22962" y="26619"/>
                        <a:pt x="29622" y="23345"/>
                        <a:pt x="37361" y="23345"/>
                      </a:cubicBezTo>
                      <a:cubicBezTo>
                        <a:pt x="41305" y="23345"/>
                        <a:pt x="44914" y="24089"/>
                        <a:pt x="48114" y="25577"/>
                      </a:cubicBezTo>
                      <a:cubicBezTo>
                        <a:pt x="51277" y="27028"/>
                        <a:pt x="53695" y="28926"/>
                        <a:pt x="55295" y="31195"/>
                      </a:cubicBezTo>
                      <a:cubicBezTo>
                        <a:pt x="56932" y="33502"/>
                        <a:pt x="58049" y="36032"/>
                        <a:pt x="58644" y="38823"/>
                      </a:cubicBezTo>
                      <a:cubicBezTo>
                        <a:pt x="59202" y="41613"/>
                        <a:pt x="59500" y="45929"/>
                        <a:pt x="59500" y="51771"/>
                      </a:cubicBezTo>
                      <a:lnTo>
                        <a:pt x="59500" y="90020"/>
                      </a:lnTo>
                      <a:lnTo>
                        <a:pt x="42273" y="90020"/>
                      </a:lnTo>
                      <a:lnTo>
                        <a:pt x="42273" y="55566"/>
                      </a:lnTo>
                      <a:cubicBezTo>
                        <a:pt x="42273" y="48757"/>
                        <a:pt x="41938" y="44404"/>
                        <a:pt x="41268" y="42581"/>
                      </a:cubicBezTo>
                      <a:cubicBezTo>
                        <a:pt x="40636" y="40720"/>
                        <a:pt x="39482" y="39269"/>
                        <a:pt x="37808" y="38190"/>
                      </a:cubicBezTo>
                      <a:cubicBezTo>
                        <a:pt x="36171" y="37074"/>
                        <a:pt x="34087" y="36553"/>
                        <a:pt x="31594" y="36553"/>
                      </a:cubicBezTo>
                      <a:cubicBezTo>
                        <a:pt x="28729" y="36553"/>
                        <a:pt x="26162" y="37260"/>
                        <a:pt x="23892" y="38637"/>
                      </a:cubicBezTo>
                      <a:cubicBezTo>
                        <a:pt x="21660" y="40013"/>
                        <a:pt x="20023" y="42134"/>
                        <a:pt x="18981" y="44925"/>
                      </a:cubicBezTo>
                      <a:cubicBezTo>
                        <a:pt x="17939" y="47715"/>
                        <a:pt x="17418" y="51883"/>
                        <a:pt x="17418" y="57352"/>
                      </a:cubicBezTo>
                      <a:lnTo>
                        <a:pt x="17418" y="90020"/>
                      </a:lnTo>
                      <a:lnTo>
                        <a:pt x="154" y="90020"/>
                      </a:lnTo>
                      <a:lnTo>
                        <a:pt x="154" y="16"/>
                      </a:lnTo>
                      <a:close/>
                    </a:path>
                  </a:pathLst>
                </a:custGeom>
                <a:solidFill>
                  <a:srgbClr val="000000"/>
                </a:solidFill>
                <a:ln w="9525" cap="flat">
                  <a:noFill/>
                  <a:prstDash val="solid"/>
                  <a:miter/>
                </a:ln>
              </p:spPr>
              <p:txBody>
                <a:bodyPr rtlCol="0" anchor="ctr"/>
                <a:lstStyle/>
                <a:p>
                  <a:endParaRPr lang="en-CA"/>
                </a:p>
              </p:txBody>
            </p:sp>
            <p:sp>
              <p:nvSpPr>
                <p:cNvPr id="597" name="Freeform: Shape 596">
                  <a:extLst>
                    <a:ext uri="{FF2B5EF4-FFF2-40B4-BE49-F238E27FC236}">
                      <a16:creationId xmlns:a16="http://schemas.microsoft.com/office/drawing/2014/main" id="{BD6D7302-6786-4E20-B087-12EF5EC079D0}"/>
                    </a:ext>
                  </a:extLst>
                </p:cNvPr>
                <p:cNvSpPr/>
                <p:nvPr/>
              </p:nvSpPr>
              <p:spPr>
                <a:xfrm>
                  <a:off x="6353168" y="1254406"/>
                  <a:ext cx="61242" cy="68163"/>
                </a:xfrm>
                <a:custGeom>
                  <a:avLst/>
                  <a:gdLst>
                    <a:gd name="connsiteX0" fmla="*/ 17613 w 61242"/>
                    <a:gd name="connsiteY0" fmla="*/ 21373 h 68163"/>
                    <a:gd name="connsiteX1" fmla="*/ 1948 w 61242"/>
                    <a:gd name="connsiteY1" fmla="*/ 18545 h 68163"/>
                    <a:gd name="connsiteX2" fmla="*/ 11027 w 61242"/>
                    <a:gd name="connsiteY2" fmla="*/ 4555 h 68163"/>
                    <a:gd name="connsiteX3" fmla="*/ 30188 w 61242"/>
                    <a:gd name="connsiteY3" fmla="*/ 16 h 68163"/>
                    <a:gd name="connsiteX4" fmla="*/ 47378 w 61242"/>
                    <a:gd name="connsiteY4" fmla="*/ 2769 h 68163"/>
                    <a:gd name="connsiteX5" fmla="*/ 55340 w 61242"/>
                    <a:gd name="connsiteY5" fmla="*/ 9690 h 68163"/>
                    <a:gd name="connsiteX6" fmla="*/ 57647 w 61242"/>
                    <a:gd name="connsiteY6" fmla="*/ 25131 h 68163"/>
                    <a:gd name="connsiteX7" fmla="*/ 57461 w 61242"/>
                    <a:gd name="connsiteY7" fmla="*/ 45260 h 68163"/>
                    <a:gd name="connsiteX8" fmla="*/ 58280 w 61242"/>
                    <a:gd name="connsiteY8" fmla="*/ 57947 h 68163"/>
                    <a:gd name="connsiteX9" fmla="*/ 61405 w 61242"/>
                    <a:gd name="connsiteY9" fmla="*/ 66691 h 68163"/>
                    <a:gd name="connsiteX10" fmla="*/ 44327 w 61242"/>
                    <a:gd name="connsiteY10" fmla="*/ 66691 h 68163"/>
                    <a:gd name="connsiteX11" fmla="*/ 42653 w 61242"/>
                    <a:gd name="connsiteY11" fmla="*/ 61594 h 68163"/>
                    <a:gd name="connsiteX12" fmla="*/ 42058 w 61242"/>
                    <a:gd name="connsiteY12" fmla="*/ 59584 h 68163"/>
                    <a:gd name="connsiteX13" fmla="*/ 32607 w 61242"/>
                    <a:gd name="connsiteY13" fmla="*/ 66021 h 68163"/>
                    <a:gd name="connsiteX14" fmla="*/ 21854 w 61242"/>
                    <a:gd name="connsiteY14" fmla="*/ 68179 h 68163"/>
                    <a:gd name="connsiteX15" fmla="*/ 5967 w 61242"/>
                    <a:gd name="connsiteY15" fmla="*/ 62710 h 68163"/>
                    <a:gd name="connsiteX16" fmla="*/ 162 w 61242"/>
                    <a:gd name="connsiteY16" fmla="*/ 48906 h 68163"/>
                    <a:gd name="connsiteX17" fmla="*/ 2804 w 61242"/>
                    <a:gd name="connsiteY17" fmla="*/ 39046 h 68163"/>
                    <a:gd name="connsiteX18" fmla="*/ 10208 w 61242"/>
                    <a:gd name="connsiteY18" fmla="*/ 32386 h 68163"/>
                    <a:gd name="connsiteX19" fmla="*/ 23938 w 61242"/>
                    <a:gd name="connsiteY19" fmla="*/ 28368 h 68163"/>
                    <a:gd name="connsiteX20" fmla="*/ 40681 w 61242"/>
                    <a:gd name="connsiteY20" fmla="*/ 24163 h 68163"/>
                    <a:gd name="connsiteX21" fmla="*/ 40681 w 61242"/>
                    <a:gd name="connsiteY21" fmla="*/ 22415 h 68163"/>
                    <a:gd name="connsiteX22" fmla="*/ 38225 w 61242"/>
                    <a:gd name="connsiteY22" fmla="*/ 15345 h 68163"/>
                    <a:gd name="connsiteX23" fmla="*/ 28961 w 61242"/>
                    <a:gd name="connsiteY23" fmla="*/ 13224 h 68163"/>
                    <a:gd name="connsiteX24" fmla="*/ 21780 w 61242"/>
                    <a:gd name="connsiteY24" fmla="*/ 15048 h 68163"/>
                    <a:gd name="connsiteX25" fmla="*/ 17613 w 61242"/>
                    <a:gd name="connsiteY25" fmla="*/ 21373 h 68163"/>
                    <a:gd name="connsiteX26" fmla="*/ 40681 w 61242"/>
                    <a:gd name="connsiteY26" fmla="*/ 35363 h 68163"/>
                    <a:gd name="connsiteX27" fmla="*/ 30188 w 61242"/>
                    <a:gd name="connsiteY27" fmla="*/ 38004 h 68163"/>
                    <a:gd name="connsiteX28" fmla="*/ 20812 w 61242"/>
                    <a:gd name="connsiteY28" fmla="*/ 41018 h 68163"/>
                    <a:gd name="connsiteX29" fmla="*/ 17427 w 61242"/>
                    <a:gd name="connsiteY29" fmla="*/ 47120 h 68163"/>
                    <a:gd name="connsiteX30" fmla="*/ 20143 w 61242"/>
                    <a:gd name="connsiteY30" fmla="*/ 53371 h 68163"/>
                    <a:gd name="connsiteX31" fmla="*/ 27026 w 61242"/>
                    <a:gd name="connsiteY31" fmla="*/ 56013 h 68163"/>
                    <a:gd name="connsiteX32" fmla="*/ 35918 w 61242"/>
                    <a:gd name="connsiteY32" fmla="*/ 52924 h 68163"/>
                    <a:gd name="connsiteX33" fmla="*/ 40011 w 61242"/>
                    <a:gd name="connsiteY33" fmla="*/ 47232 h 68163"/>
                    <a:gd name="connsiteX34" fmla="*/ 40681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13" y="21373"/>
                      </a:moveTo>
                      <a:lnTo>
                        <a:pt x="1948" y="18545"/>
                      </a:lnTo>
                      <a:cubicBezTo>
                        <a:pt x="3734" y="12257"/>
                        <a:pt x="6748" y="7606"/>
                        <a:pt x="11027" y="4555"/>
                      </a:cubicBezTo>
                      <a:cubicBezTo>
                        <a:pt x="15343" y="1541"/>
                        <a:pt x="21743" y="16"/>
                        <a:pt x="30188" y="16"/>
                      </a:cubicBezTo>
                      <a:cubicBezTo>
                        <a:pt x="37890" y="16"/>
                        <a:pt x="43620" y="946"/>
                        <a:pt x="47378" y="2769"/>
                      </a:cubicBezTo>
                      <a:cubicBezTo>
                        <a:pt x="51136" y="4555"/>
                        <a:pt x="53815" y="6899"/>
                        <a:pt x="55340" y="9690"/>
                      </a:cubicBezTo>
                      <a:cubicBezTo>
                        <a:pt x="56866" y="12480"/>
                        <a:pt x="57647" y="17652"/>
                        <a:pt x="57647" y="25131"/>
                      </a:cubicBezTo>
                      <a:lnTo>
                        <a:pt x="57461" y="45260"/>
                      </a:lnTo>
                      <a:cubicBezTo>
                        <a:pt x="57461" y="50990"/>
                        <a:pt x="57722" y="55231"/>
                        <a:pt x="58280" y="57947"/>
                      </a:cubicBezTo>
                      <a:cubicBezTo>
                        <a:pt x="58838" y="60663"/>
                        <a:pt x="59880" y="63566"/>
                        <a:pt x="61405" y="66691"/>
                      </a:cubicBezTo>
                      <a:lnTo>
                        <a:pt x="44327" y="66691"/>
                      </a:lnTo>
                      <a:cubicBezTo>
                        <a:pt x="43881" y="65538"/>
                        <a:pt x="43323" y="63863"/>
                        <a:pt x="42653" y="61594"/>
                      </a:cubicBezTo>
                      <a:cubicBezTo>
                        <a:pt x="42392" y="60589"/>
                        <a:pt x="42169" y="59882"/>
                        <a:pt x="42058" y="59584"/>
                      </a:cubicBezTo>
                      <a:cubicBezTo>
                        <a:pt x="39118" y="62449"/>
                        <a:pt x="35956" y="64570"/>
                        <a:pt x="32607" y="66021"/>
                      </a:cubicBezTo>
                      <a:cubicBezTo>
                        <a:pt x="29221" y="67435"/>
                        <a:pt x="25649" y="68179"/>
                        <a:pt x="21854" y="68179"/>
                      </a:cubicBezTo>
                      <a:cubicBezTo>
                        <a:pt x="15120" y="68179"/>
                        <a:pt x="9836" y="66356"/>
                        <a:pt x="5967" y="62710"/>
                      </a:cubicBezTo>
                      <a:cubicBezTo>
                        <a:pt x="2097" y="59063"/>
                        <a:pt x="162" y="54450"/>
                        <a:pt x="162" y="48906"/>
                      </a:cubicBezTo>
                      <a:cubicBezTo>
                        <a:pt x="162" y="45185"/>
                        <a:pt x="1055" y="41911"/>
                        <a:pt x="2804" y="39046"/>
                      </a:cubicBezTo>
                      <a:cubicBezTo>
                        <a:pt x="4590" y="36144"/>
                        <a:pt x="7046" y="33949"/>
                        <a:pt x="10208" y="32386"/>
                      </a:cubicBezTo>
                      <a:cubicBezTo>
                        <a:pt x="13371" y="30861"/>
                        <a:pt x="17947" y="29521"/>
                        <a:pt x="23938" y="28368"/>
                      </a:cubicBezTo>
                      <a:cubicBezTo>
                        <a:pt x="32012" y="26879"/>
                        <a:pt x="37593" y="25466"/>
                        <a:pt x="40681" y="24163"/>
                      </a:cubicBezTo>
                      <a:lnTo>
                        <a:pt x="40681" y="22415"/>
                      </a:lnTo>
                      <a:cubicBezTo>
                        <a:pt x="40681" y="19103"/>
                        <a:pt x="39862" y="16759"/>
                        <a:pt x="38225" y="15345"/>
                      </a:cubicBezTo>
                      <a:cubicBezTo>
                        <a:pt x="36588" y="13931"/>
                        <a:pt x="33500" y="13224"/>
                        <a:pt x="28961" y="13224"/>
                      </a:cubicBezTo>
                      <a:cubicBezTo>
                        <a:pt x="25910" y="13224"/>
                        <a:pt x="23491" y="13820"/>
                        <a:pt x="21780" y="15048"/>
                      </a:cubicBezTo>
                      <a:cubicBezTo>
                        <a:pt x="20068" y="16238"/>
                        <a:pt x="18692" y="18359"/>
                        <a:pt x="17613" y="21373"/>
                      </a:cubicBezTo>
                      <a:moveTo>
                        <a:pt x="40681" y="35363"/>
                      </a:moveTo>
                      <a:cubicBezTo>
                        <a:pt x="38486" y="36107"/>
                        <a:pt x="34988" y="37000"/>
                        <a:pt x="30188" y="38004"/>
                      </a:cubicBezTo>
                      <a:cubicBezTo>
                        <a:pt x="25426" y="39046"/>
                        <a:pt x="22263" y="40051"/>
                        <a:pt x="20812" y="41018"/>
                      </a:cubicBezTo>
                      <a:cubicBezTo>
                        <a:pt x="18543" y="42618"/>
                        <a:pt x="17427" y="44664"/>
                        <a:pt x="17427" y="47120"/>
                      </a:cubicBezTo>
                      <a:cubicBezTo>
                        <a:pt x="17427" y="49539"/>
                        <a:pt x="18319" y="51622"/>
                        <a:pt x="20143" y="53371"/>
                      </a:cubicBezTo>
                      <a:cubicBezTo>
                        <a:pt x="21929" y="55120"/>
                        <a:pt x="24235" y="56013"/>
                        <a:pt x="27026" y="56013"/>
                      </a:cubicBezTo>
                      <a:cubicBezTo>
                        <a:pt x="30114" y="56013"/>
                        <a:pt x="33091" y="54971"/>
                        <a:pt x="35918" y="52924"/>
                      </a:cubicBezTo>
                      <a:cubicBezTo>
                        <a:pt x="38002" y="51399"/>
                        <a:pt x="39379" y="49464"/>
                        <a:pt x="40011" y="47232"/>
                      </a:cubicBezTo>
                      <a:cubicBezTo>
                        <a:pt x="40458" y="45743"/>
                        <a:pt x="40681" y="42953"/>
                        <a:pt x="40681" y="38823"/>
                      </a:cubicBezTo>
                      <a:close/>
                    </a:path>
                  </a:pathLst>
                </a:custGeom>
                <a:solidFill>
                  <a:srgbClr val="000000"/>
                </a:solidFill>
                <a:ln w="9525" cap="flat">
                  <a:noFill/>
                  <a:prstDash val="solid"/>
                  <a:miter/>
                </a:ln>
              </p:spPr>
              <p:txBody>
                <a:bodyPr rtlCol="0" anchor="ctr"/>
                <a:lstStyle/>
                <a:p>
                  <a:endParaRPr lang="en-CA"/>
                </a:p>
              </p:txBody>
            </p:sp>
            <p:sp>
              <p:nvSpPr>
                <p:cNvPr id="598" name="Freeform: Shape 597">
                  <a:extLst>
                    <a:ext uri="{FF2B5EF4-FFF2-40B4-BE49-F238E27FC236}">
                      <a16:creationId xmlns:a16="http://schemas.microsoft.com/office/drawing/2014/main" id="{67DB30CE-A8F2-412C-BA82-67DAABF5E0AA}"/>
                    </a:ext>
                  </a:extLst>
                </p:cNvPr>
                <p:cNvSpPr/>
                <p:nvPr/>
              </p:nvSpPr>
              <p:spPr>
                <a:xfrm>
                  <a:off x="6426923" y="1254406"/>
                  <a:ext cx="42230" cy="66675"/>
                </a:xfrm>
                <a:custGeom>
                  <a:avLst/>
                  <a:gdLst>
                    <a:gd name="connsiteX0" fmla="*/ 17397 w 42230"/>
                    <a:gd name="connsiteY0" fmla="*/ 66691 h 66675"/>
                    <a:gd name="connsiteX1" fmla="*/ 170 w 42230"/>
                    <a:gd name="connsiteY1" fmla="*/ 66691 h 66675"/>
                    <a:gd name="connsiteX2" fmla="*/ 170 w 42230"/>
                    <a:gd name="connsiteY2" fmla="*/ 1504 h 66675"/>
                    <a:gd name="connsiteX3" fmla="*/ 16169 w 42230"/>
                    <a:gd name="connsiteY3" fmla="*/ 1504 h 66675"/>
                    <a:gd name="connsiteX4" fmla="*/ 16169 w 42230"/>
                    <a:gd name="connsiteY4" fmla="*/ 10769 h 66675"/>
                    <a:gd name="connsiteX5" fmla="*/ 23573 w 42230"/>
                    <a:gd name="connsiteY5" fmla="*/ 2100 h 66675"/>
                    <a:gd name="connsiteX6" fmla="*/ 31052 w 42230"/>
                    <a:gd name="connsiteY6" fmla="*/ 16 h 66675"/>
                    <a:gd name="connsiteX7" fmla="*/ 42400 w 42230"/>
                    <a:gd name="connsiteY7" fmla="*/ 3290 h 66675"/>
                    <a:gd name="connsiteX8" fmla="*/ 37042 w 42230"/>
                    <a:gd name="connsiteY8" fmla="*/ 18322 h 66675"/>
                    <a:gd name="connsiteX9" fmla="*/ 28968 w 42230"/>
                    <a:gd name="connsiteY9" fmla="*/ 15494 h 66675"/>
                    <a:gd name="connsiteX10" fmla="*/ 22829 w 42230"/>
                    <a:gd name="connsiteY10" fmla="*/ 17503 h 66675"/>
                    <a:gd name="connsiteX11" fmla="*/ 18848 w 42230"/>
                    <a:gd name="connsiteY11" fmla="*/ 24684 h 66675"/>
                    <a:gd name="connsiteX12" fmla="*/ 17397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97" y="66691"/>
                      </a:moveTo>
                      <a:lnTo>
                        <a:pt x="170" y="66691"/>
                      </a:lnTo>
                      <a:lnTo>
                        <a:pt x="170" y="1504"/>
                      </a:lnTo>
                      <a:lnTo>
                        <a:pt x="16169" y="1504"/>
                      </a:lnTo>
                      <a:lnTo>
                        <a:pt x="16169" y="10769"/>
                      </a:lnTo>
                      <a:cubicBezTo>
                        <a:pt x="18922" y="6378"/>
                        <a:pt x="21378" y="3513"/>
                        <a:pt x="23573" y="2100"/>
                      </a:cubicBezTo>
                      <a:cubicBezTo>
                        <a:pt x="25768" y="723"/>
                        <a:pt x="28261" y="16"/>
                        <a:pt x="31052" y="16"/>
                      </a:cubicBezTo>
                      <a:cubicBezTo>
                        <a:pt x="34958" y="16"/>
                        <a:pt x="38754" y="1095"/>
                        <a:pt x="42400" y="3290"/>
                      </a:cubicBezTo>
                      <a:lnTo>
                        <a:pt x="37042" y="18322"/>
                      </a:lnTo>
                      <a:cubicBezTo>
                        <a:pt x="34140" y="16424"/>
                        <a:pt x="31461" y="15494"/>
                        <a:pt x="28968" y="15494"/>
                      </a:cubicBezTo>
                      <a:cubicBezTo>
                        <a:pt x="26550" y="15494"/>
                        <a:pt x="24503" y="16164"/>
                        <a:pt x="22829" y="17503"/>
                      </a:cubicBezTo>
                      <a:cubicBezTo>
                        <a:pt x="21117" y="18806"/>
                        <a:pt x="19815" y="21224"/>
                        <a:pt x="18848" y="24684"/>
                      </a:cubicBezTo>
                      <a:cubicBezTo>
                        <a:pt x="17880" y="28182"/>
                        <a:pt x="17397" y="35474"/>
                        <a:pt x="17397" y="46562"/>
                      </a:cubicBezTo>
                      <a:close/>
                    </a:path>
                  </a:pathLst>
                </a:custGeom>
                <a:solidFill>
                  <a:srgbClr val="000000"/>
                </a:solidFill>
                <a:ln w="9525" cap="flat">
                  <a:noFill/>
                  <a:prstDash val="solid"/>
                  <a:miter/>
                </a:ln>
              </p:spPr>
              <p:txBody>
                <a:bodyPr rtlCol="0" anchor="ctr"/>
                <a:lstStyle/>
                <a:p>
                  <a:endParaRPr lang="en-CA"/>
                </a:p>
              </p:txBody>
            </p:sp>
            <p:sp>
              <p:nvSpPr>
                <p:cNvPr id="599" name="Freeform: Shape 598">
                  <a:extLst>
                    <a:ext uri="{FF2B5EF4-FFF2-40B4-BE49-F238E27FC236}">
                      <a16:creationId xmlns:a16="http://schemas.microsoft.com/office/drawing/2014/main" id="{31ED8FEE-DA47-416D-80E8-BE459BB654F0}"/>
                    </a:ext>
                  </a:extLst>
                </p:cNvPr>
                <p:cNvSpPr/>
                <p:nvPr/>
              </p:nvSpPr>
              <p:spPr>
                <a:xfrm>
                  <a:off x="6475295" y="1254406"/>
                  <a:ext cx="95882" cy="66675"/>
                </a:xfrm>
                <a:custGeom>
                  <a:avLst/>
                  <a:gdLst>
                    <a:gd name="connsiteX0" fmla="*/ 175 w 95882"/>
                    <a:gd name="connsiteY0" fmla="*/ 1504 h 66675"/>
                    <a:gd name="connsiteX1" fmla="*/ 16062 w 95882"/>
                    <a:gd name="connsiteY1" fmla="*/ 1504 h 66675"/>
                    <a:gd name="connsiteX2" fmla="*/ 16062 w 95882"/>
                    <a:gd name="connsiteY2" fmla="*/ 10397 h 66675"/>
                    <a:gd name="connsiteX3" fmla="*/ 36377 w 95882"/>
                    <a:gd name="connsiteY3" fmla="*/ 16 h 66675"/>
                    <a:gd name="connsiteX4" fmla="*/ 47242 w 95882"/>
                    <a:gd name="connsiteY4" fmla="*/ 2583 h 66675"/>
                    <a:gd name="connsiteX5" fmla="*/ 54795 w 95882"/>
                    <a:gd name="connsiteY5" fmla="*/ 10397 h 66675"/>
                    <a:gd name="connsiteX6" fmla="*/ 64097 w 95882"/>
                    <a:gd name="connsiteY6" fmla="*/ 2583 h 66675"/>
                    <a:gd name="connsiteX7" fmla="*/ 74701 w 95882"/>
                    <a:gd name="connsiteY7" fmla="*/ 16 h 66675"/>
                    <a:gd name="connsiteX8" fmla="*/ 86867 w 95882"/>
                    <a:gd name="connsiteY8" fmla="*/ 2918 h 66675"/>
                    <a:gd name="connsiteX9" fmla="*/ 94271 w 95882"/>
                    <a:gd name="connsiteY9" fmla="*/ 11513 h 66675"/>
                    <a:gd name="connsiteX10" fmla="*/ 96057 w 95882"/>
                    <a:gd name="connsiteY10" fmla="*/ 25019 h 66675"/>
                    <a:gd name="connsiteX11" fmla="*/ 96057 w 95882"/>
                    <a:gd name="connsiteY11" fmla="*/ 66691 h 66675"/>
                    <a:gd name="connsiteX12" fmla="*/ 78831 w 95882"/>
                    <a:gd name="connsiteY12" fmla="*/ 66691 h 66675"/>
                    <a:gd name="connsiteX13" fmla="*/ 78831 w 95882"/>
                    <a:gd name="connsiteY13" fmla="*/ 29410 h 66675"/>
                    <a:gd name="connsiteX14" fmla="*/ 77045 w 95882"/>
                    <a:gd name="connsiteY14" fmla="*/ 16908 h 66675"/>
                    <a:gd name="connsiteX15" fmla="*/ 69678 w 95882"/>
                    <a:gd name="connsiteY15" fmla="*/ 13224 h 66675"/>
                    <a:gd name="connsiteX16" fmla="*/ 62869 w 95882"/>
                    <a:gd name="connsiteY16" fmla="*/ 15420 h 66675"/>
                    <a:gd name="connsiteX17" fmla="*/ 58255 w 95882"/>
                    <a:gd name="connsiteY17" fmla="*/ 21894 h 66675"/>
                    <a:gd name="connsiteX18" fmla="*/ 56841 w 95882"/>
                    <a:gd name="connsiteY18" fmla="*/ 35363 h 66675"/>
                    <a:gd name="connsiteX19" fmla="*/ 56841 w 95882"/>
                    <a:gd name="connsiteY19" fmla="*/ 66691 h 66675"/>
                    <a:gd name="connsiteX20" fmla="*/ 39577 w 95882"/>
                    <a:gd name="connsiteY20" fmla="*/ 66691 h 66675"/>
                    <a:gd name="connsiteX21" fmla="*/ 39577 w 95882"/>
                    <a:gd name="connsiteY21" fmla="*/ 30972 h 66675"/>
                    <a:gd name="connsiteX22" fmla="*/ 38647 w 95882"/>
                    <a:gd name="connsiteY22" fmla="*/ 18694 h 66675"/>
                    <a:gd name="connsiteX23" fmla="*/ 35819 w 95882"/>
                    <a:gd name="connsiteY23" fmla="*/ 14564 h 66675"/>
                    <a:gd name="connsiteX24" fmla="*/ 30573 w 95882"/>
                    <a:gd name="connsiteY24" fmla="*/ 13224 h 66675"/>
                    <a:gd name="connsiteX25" fmla="*/ 23392 w 95882"/>
                    <a:gd name="connsiteY25" fmla="*/ 15382 h 66675"/>
                    <a:gd name="connsiteX26" fmla="*/ 18816 w 95882"/>
                    <a:gd name="connsiteY26" fmla="*/ 21559 h 66675"/>
                    <a:gd name="connsiteX27" fmla="*/ 17439 w 95882"/>
                    <a:gd name="connsiteY27" fmla="*/ 35028 h 66675"/>
                    <a:gd name="connsiteX28" fmla="*/ 17439 w 95882"/>
                    <a:gd name="connsiteY28" fmla="*/ 66691 h 66675"/>
                    <a:gd name="connsiteX29" fmla="*/ 175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175" y="1504"/>
                      </a:moveTo>
                      <a:lnTo>
                        <a:pt x="16062" y="1504"/>
                      </a:lnTo>
                      <a:lnTo>
                        <a:pt x="16062" y="10397"/>
                      </a:lnTo>
                      <a:cubicBezTo>
                        <a:pt x="21755" y="3476"/>
                        <a:pt x="28527" y="16"/>
                        <a:pt x="36377" y="16"/>
                      </a:cubicBezTo>
                      <a:cubicBezTo>
                        <a:pt x="40582" y="16"/>
                        <a:pt x="44191" y="872"/>
                        <a:pt x="47242" y="2583"/>
                      </a:cubicBezTo>
                      <a:cubicBezTo>
                        <a:pt x="50330" y="4332"/>
                        <a:pt x="52860" y="6899"/>
                        <a:pt x="54795" y="10397"/>
                      </a:cubicBezTo>
                      <a:cubicBezTo>
                        <a:pt x="57660" y="6899"/>
                        <a:pt x="60748" y="4332"/>
                        <a:pt x="64097" y="2583"/>
                      </a:cubicBezTo>
                      <a:cubicBezTo>
                        <a:pt x="67408" y="872"/>
                        <a:pt x="70943" y="16"/>
                        <a:pt x="74701" y="16"/>
                      </a:cubicBezTo>
                      <a:cubicBezTo>
                        <a:pt x="79500" y="16"/>
                        <a:pt x="83556" y="983"/>
                        <a:pt x="86867" y="2918"/>
                      </a:cubicBezTo>
                      <a:cubicBezTo>
                        <a:pt x="90179" y="4890"/>
                        <a:pt x="92634" y="7718"/>
                        <a:pt x="94271" y="11513"/>
                      </a:cubicBezTo>
                      <a:cubicBezTo>
                        <a:pt x="95462" y="14266"/>
                        <a:pt x="96057" y="18768"/>
                        <a:pt x="96057" y="25019"/>
                      </a:cubicBezTo>
                      <a:lnTo>
                        <a:pt x="96057" y="66691"/>
                      </a:lnTo>
                      <a:lnTo>
                        <a:pt x="78831" y="66691"/>
                      </a:lnTo>
                      <a:lnTo>
                        <a:pt x="78831" y="29410"/>
                      </a:lnTo>
                      <a:cubicBezTo>
                        <a:pt x="78831" y="22973"/>
                        <a:pt x="78235" y="18768"/>
                        <a:pt x="77045" y="16908"/>
                      </a:cubicBezTo>
                      <a:cubicBezTo>
                        <a:pt x="75445" y="14452"/>
                        <a:pt x="72989" y="13224"/>
                        <a:pt x="69678" y="13224"/>
                      </a:cubicBezTo>
                      <a:cubicBezTo>
                        <a:pt x="67259" y="13224"/>
                        <a:pt x="64990" y="13969"/>
                        <a:pt x="62869" y="15420"/>
                      </a:cubicBezTo>
                      <a:cubicBezTo>
                        <a:pt x="60711" y="16908"/>
                        <a:pt x="59185" y="19066"/>
                        <a:pt x="58255" y="21894"/>
                      </a:cubicBezTo>
                      <a:cubicBezTo>
                        <a:pt x="57288" y="24759"/>
                        <a:pt x="56841" y="29261"/>
                        <a:pt x="56841" y="35363"/>
                      </a:cubicBezTo>
                      <a:lnTo>
                        <a:pt x="56841" y="66691"/>
                      </a:lnTo>
                      <a:lnTo>
                        <a:pt x="39577" y="66691"/>
                      </a:lnTo>
                      <a:lnTo>
                        <a:pt x="39577" y="30972"/>
                      </a:lnTo>
                      <a:cubicBezTo>
                        <a:pt x="39577" y="24610"/>
                        <a:pt x="39280" y="20517"/>
                        <a:pt x="38647" y="18694"/>
                      </a:cubicBezTo>
                      <a:cubicBezTo>
                        <a:pt x="38052" y="16833"/>
                        <a:pt x="37084" y="15457"/>
                        <a:pt x="35819" y="14564"/>
                      </a:cubicBezTo>
                      <a:cubicBezTo>
                        <a:pt x="34517" y="13671"/>
                        <a:pt x="32768" y="13224"/>
                        <a:pt x="30573" y="13224"/>
                      </a:cubicBezTo>
                      <a:cubicBezTo>
                        <a:pt x="27894" y="13224"/>
                        <a:pt x="25513" y="13931"/>
                        <a:pt x="23392" y="15382"/>
                      </a:cubicBezTo>
                      <a:cubicBezTo>
                        <a:pt x="21234" y="16796"/>
                        <a:pt x="19709" y="18880"/>
                        <a:pt x="18816" y="21559"/>
                      </a:cubicBezTo>
                      <a:cubicBezTo>
                        <a:pt x="17886" y="24275"/>
                        <a:pt x="17439" y="28740"/>
                        <a:pt x="17439" y="35028"/>
                      </a:cubicBezTo>
                      <a:lnTo>
                        <a:pt x="17439" y="66691"/>
                      </a:lnTo>
                      <a:lnTo>
                        <a:pt x="175" y="66691"/>
                      </a:lnTo>
                      <a:close/>
                    </a:path>
                  </a:pathLst>
                </a:custGeom>
                <a:solidFill>
                  <a:srgbClr val="000000"/>
                </a:solidFill>
                <a:ln w="9525" cap="flat">
                  <a:noFill/>
                  <a:prstDash val="solid"/>
                  <a:miter/>
                </a:ln>
              </p:spPr>
              <p:txBody>
                <a:bodyPr rtlCol="0" anchor="ctr"/>
                <a:lstStyle/>
                <a:p>
                  <a:endParaRPr lang="en-CA"/>
                </a:p>
              </p:txBody>
            </p:sp>
            <p:sp>
              <p:nvSpPr>
                <p:cNvPr id="600" name="Freeform: Shape 599">
                  <a:extLst>
                    <a:ext uri="{FF2B5EF4-FFF2-40B4-BE49-F238E27FC236}">
                      <a16:creationId xmlns:a16="http://schemas.microsoft.com/office/drawing/2014/main" id="{A4327A76-4B37-44E3-83FB-746728DEEC3F}"/>
                    </a:ext>
                  </a:extLst>
                </p:cNvPr>
                <p:cNvSpPr/>
                <p:nvPr/>
              </p:nvSpPr>
              <p:spPr>
                <a:xfrm>
                  <a:off x="6583816" y="1254406"/>
                  <a:ext cx="61242" cy="68163"/>
                </a:xfrm>
                <a:custGeom>
                  <a:avLst/>
                  <a:gdLst>
                    <a:gd name="connsiteX0" fmla="*/ 17637 w 61242"/>
                    <a:gd name="connsiteY0" fmla="*/ 21373 h 68163"/>
                    <a:gd name="connsiteX1" fmla="*/ 1973 w 61242"/>
                    <a:gd name="connsiteY1" fmla="*/ 18545 h 68163"/>
                    <a:gd name="connsiteX2" fmla="*/ 11051 w 61242"/>
                    <a:gd name="connsiteY2" fmla="*/ 4555 h 68163"/>
                    <a:gd name="connsiteX3" fmla="*/ 30213 w 61242"/>
                    <a:gd name="connsiteY3" fmla="*/ 16 h 68163"/>
                    <a:gd name="connsiteX4" fmla="*/ 47402 w 61242"/>
                    <a:gd name="connsiteY4" fmla="*/ 2769 h 68163"/>
                    <a:gd name="connsiteX5" fmla="*/ 55365 w 61242"/>
                    <a:gd name="connsiteY5" fmla="*/ 9690 h 68163"/>
                    <a:gd name="connsiteX6" fmla="*/ 57672 w 61242"/>
                    <a:gd name="connsiteY6" fmla="*/ 25131 h 68163"/>
                    <a:gd name="connsiteX7" fmla="*/ 57486 w 61242"/>
                    <a:gd name="connsiteY7" fmla="*/ 45260 h 68163"/>
                    <a:gd name="connsiteX8" fmla="*/ 58304 w 61242"/>
                    <a:gd name="connsiteY8" fmla="*/ 57947 h 68163"/>
                    <a:gd name="connsiteX9" fmla="*/ 61429 w 61242"/>
                    <a:gd name="connsiteY9" fmla="*/ 66691 h 68163"/>
                    <a:gd name="connsiteX10" fmla="*/ 44351 w 61242"/>
                    <a:gd name="connsiteY10" fmla="*/ 66691 h 68163"/>
                    <a:gd name="connsiteX11" fmla="*/ 42677 w 61242"/>
                    <a:gd name="connsiteY11" fmla="*/ 61594 h 68163"/>
                    <a:gd name="connsiteX12" fmla="*/ 42082 w 61242"/>
                    <a:gd name="connsiteY12" fmla="*/ 59584 h 68163"/>
                    <a:gd name="connsiteX13" fmla="*/ 32631 w 61242"/>
                    <a:gd name="connsiteY13" fmla="*/ 66021 h 68163"/>
                    <a:gd name="connsiteX14" fmla="*/ 21878 w 61242"/>
                    <a:gd name="connsiteY14" fmla="*/ 68179 h 68163"/>
                    <a:gd name="connsiteX15" fmla="*/ 5991 w 61242"/>
                    <a:gd name="connsiteY15" fmla="*/ 62710 h 68163"/>
                    <a:gd name="connsiteX16" fmla="*/ 187 w 61242"/>
                    <a:gd name="connsiteY16" fmla="*/ 48906 h 68163"/>
                    <a:gd name="connsiteX17" fmla="*/ 2828 w 61242"/>
                    <a:gd name="connsiteY17" fmla="*/ 39046 h 68163"/>
                    <a:gd name="connsiteX18" fmla="*/ 10233 w 61242"/>
                    <a:gd name="connsiteY18" fmla="*/ 32386 h 68163"/>
                    <a:gd name="connsiteX19" fmla="*/ 23962 w 61242"/>
                    <a:gd name="connsiteY19" fmla="*/ 28368 h 68163"/>
                    <a:gd name="connsiteX20" fmla="*/ 40705 w 61242"/>
                    <a:gd name="connsiteY20" fmla="*/ 24163 h 68163"/>
                    <a:gd name="connsiteX21" fmla="*/ 40705 w 61242"/>
                    <a:gd name="connsiteY21" fmla="*/ 22415 h 68163"/>
                    <a:gd name="connsiteX22" fmla="*/ 38249 w 61242"/>
                    <a:gd name="connsiteY22" fmla="*/ 15345 h 68163"/>
                    <a:gd name="connsiteX23" fmla="*/ 28985 w 61242"/>
                    <a:gd name="connsiteY23" fmla="*/ 13224 h 68163"/>
                    <a:gd name="connsiteX24" fmla="*/ 21804 w 61242"/>
                    <a:gd name="connsiteY24" fmla="*/ 15048 h 68163"/>
                    <a:gd name="connsiteX25" fmla="*/ 17637 w 61242"/>
                    <a:gd name="connsiteY25" fmla="*/ 21373 h 68163"/>
                    <a:gd name="connsiteX26" fmla="*/ 40705 w 61242"/>
                    <a:gd name="connsiteY26" fmla="*/ 35363 h 68163"/>
                    <a:gd name="connsiteX27" fmla="*/ 30213 w 61242"/>
                    <a:gd name="connsiteY27" fmla="*/ 38004 h 68163"/>
                    <a:gd name="connsiteX28" fmla="*/ 20837 w 61242"/>
                    <a:gd name="connsiteY28" fmla="*/ 41018 h 68163"/>
                    <a:gd name="connsiteX29" fmla="*/ 17451 w 61242"/>
                    <a:gd name="connsiteY29" fmla="*/ 47120 h 68163"/>
                    <a:gd name="connsiteX30" fmla="*/ 20167 w 61242"/>
                    <a:gd name="connsiteY30" fmla="*/ 53371 h 68163"/>
                    <a:gd name="connsiteX31" fmla="*/ 27050 w 61242"/>
                    <a:gd name="connsiteY31" fmla="*/ 56013 h 68163"/>
                    <a:gd name="connsiteX32" fmla="*/ 35943 w 61242"/>
                    <a:gd name="connsiteY32" fmla="*/ 52924 h 68163"/>
                    <a:gd name="connsiteX33" fmla="*/ 40035 w 61242"/>
                    <a:gd name="connsiteY33" fmla="*/ 47232 h 68163"/>
                    <a:gd name="connsiteX34" fmla="*/ 40705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37" y="21373"/>
                      </a:moveTo>
                      <a:lnTo>
                        <a:pt x="1973" y="18545"/>
                      </a:lnTo>
                      <a:cubicBezTo>
                        <a:pt x="3759" y="12257"/>
                        <a:pt x="6772" y="7606"/>
                        <a:pt x="11051" y="4555"/>
                      </a:cubicBezTo>
                      <a:cubicBezTo>
                        <a:pt x="15367" y="1541"/>
                        <a:pt x="21767" y="16"/>
                        <a:pt x="30213" y="16"/>
                      </a:cubicBezTo>
                      <a:cubicBezTo>
                        <a:pt x="37915" y="16"/>
                        <a:pt x="43644" y="946"/>
                        <a:pt x="47402" y="2769"/>
                      </a:cubicBezTo>
                      <a:cubicBezTo>
                        <a:pt x="51160" y="4555"/>
                        <a:pt x="53839" y="6899"/>
                        <a:pt x="55365" y="9690"/>
                      </a:cubicBezTo>
                      <a:cubicBezTo>
                        <a:pt x="56890" y="12480"/>
                        <a:pt x="57672" y="17652"/>
                        <a:pt x="57672" y="25131"/>
                      </a:cubicBezTo>
                      <a:lnTo>
                        <a:pt x="57486" y="45260"/>
                      </a:lnTo>
                      <a:cubicBezTo>
                        <a:pt x="57486" y="50990"/>
                        <a:pt x="57746" y="55231"/>
                        <a:pt x="58304" y="57947"/>
                      </a:cubicBezTo>
                      <a:cubicBezTo>
                        <a:pt x="58862" y="60663"/>
                        <a:pt x="59904" y="63566"/>
                        <a:pt x="61429" y="66691"/>
                      </a:cubicBezTo>
                      <a:lnTo>
                        <a:pt x="44351" y="66691"/>
                      </a:lnTo>
                      <a:cubicBezTo>
                        <a:pt x="43905" y="65538"/>
                        <a:pt x="43347" y="63863"/>
                        <a:pt x="42677" y="61594"/>
                      </a:cubicBezTo>
                      <a:cubicBezTo>
                        <a:pt x="42417" y="60589"/>
                        <a:pt x="42193" y="59882"/>
                        <a:pt x="42082" y="59584"/>
                      </a:cubicBezTo>
                      <a:cubicBezTo>
                        <a:pt x="39142" y="62449"/>
                        <a:pt x="35980" y="64570"/>
                        <a:pt x="32631" y="66021"/>
                      </a:cubicBezTo>
                      <a:cubicBezTo>
                        <a:pt x="29245" y="67435"/>
                        <a:pt x="25673" y="68179"/>
                        <a:pt x="21878" y="68179"/>
                      </a:cubicBezTo>
                      <a:cubicBezTo>
                        <a:pt x="15144" y="68179"/>
                        <a:pt x="9861" y="66356"/>
                        <a:pt x="5991" y="62710"/>
                      </a:cubicBezTo>
                      <a:cubicBezTo>
                        <a:pt x="2121" y="59063"/>
                        <a:pt x="187" y="54450"/>
                        <a:pt x="187" y="48906"/>
                      </a:cubicBezTo>
                      <a:cubicBezTo>
                        <a:pt x="187" y="45185"/>
                        <a:pt x="1080" y="41911"/>
                        <a:pt x="2828" y="39046"/>
                      </a:cubicBezTo>
                      <a:cubicBezTo>
                        <a:pt x="4614" y="36144"/>
                        <a:pt x="7070" y="33949"/>
                        <a:pt x="10233" y="32386"/>
                      </a:cubicBezTo>
                      <a:cubicBezTo>
                        <a:pt x="13395" y="30861"/>
                        <a:pt x="17972" y="29521"/>
                        <a:pt x="23962" y="28368"/>
                      </a:cubicBezTo>
                      <a:cubicBezTo>
                        <a:pt x="32036" y="26879"/>
                        <a:pt x="37617" y="25466"/>
                        <a:pt x="40705" y="24163"/>
                      </a:cubicBezTo>
                      <a:lnTo>
                        <a:pt x="40705" y="22415"/>
                      </a:lnTo>
                      <a:cubicBezTo>
                        <a:pt x="40705" y="19103"/>
                        <a:pt x="39887" y="16759"/>
                        <a:pt x="38249" y="15345"/>
                      </a:cubicBezTo>
                      <a:cubicBezTo>
                        <a:pt x="36612" y="13931"/>
                        <a:pt x="33524" y="13224"/>
                        <a:pt x="28985" y="13224"/>
                      </a:cubicBezTo>
                      <a:cubicBezTo>
                        <a:pt x="25934" y="13224"/>
                        <a:pt x="23515" y="13820"/>
                        <a:pt x="21804" y="15048"/>
                      </a:cubicBezTo>
                      <a:cubicBezTo>
                        <a:pt x="20092" y="16238"/>
                        <a:pt x="18716" y="18359"/>
                        <a:pt x="17637" y="21373"/>
                      </a:cubicBezTo>
                      <a:moveTo>
                        <a:pt x="40705" y="35363"/>
                      </a:moveTo>
                      <a:cubicBezTo>
                        <a:pt x="38510" y="36107"/>
                        <a:pt x="35012" y="37000"/>
                        <a:pt x="30213" y="38004"/>
                      </a:cubicBezTo>
                      <a:cubicBezTo>
                        <a:pt x="25450" y="39046"/>
                        <a:pt x="22288" y="40051"/>
                        <a:pt x="20837" y="41018"/>
                      </a:cubicBezTo>
                      <a:cubicBezTo>
                        <a:pt x="18567" y="42618"/>
                        <a:pt x="17451" y="44664"/>
                        <a:pt x="17451" y="47120"/>
                      </a:cubicBezTo>
                      <a:cubicBezTo>
                        <a:pt x="17451" y="49539"/>
                        <a:pt x="18344" y="51622"/>
                        <a:pt x="20167" y="53371"/>
                      </a:cubicBezTo>
                      <a:cubicBezTo>
                        <a:pt x="21953" y="55120"/>
                        <a:pt x="24260" y="56013"/>
                        <a:pt x="27050" y="56013"/>
                      </a:cubicBezTo>
                      <a:cubicBezTo>
                        <a:pt x="30138" y="56013"/>
                        <a:pt x="33115" y="54971"/>
                        <a:pt x="35943" y="52924"/>
                      </a:cubicBezTo>
                      <a:cubicBezTo>
                        <a:pt x="38026" y="51399"/>
                        <a:pt x="39403" y="49464"/>
                        <a:pt x="40035" y="47232"/>
                      </a:cubicBezTo>
                      <a:cubicBezTo>
                        <a:pt x="40482" y="45743"/>
                        <a:pt x="40705" y="42953"/>
                        <a:pt x="40705" y="38823"/>
                      </a:cubicBezTo>
                      <a:close/>
                    </a:path>
                  </a:pathLst>
                </a:custGeom>
                <a:solidFill>
                  <a:srgbClr val="000000"/>
                </a:solidFill>
                <a:ln w="9525" cap="flat">
                  <a:noFill/>
                  <a:prstDash val="solid"/>
                  <a:miter/>
                </a:ln>
              </p:spPr>
              <p:txBody>
                <a:bodyPr rtlCol="0" anchor="ctr"/>
                <a:lstStyle/>
                <a:p>
                  <a:endParaRPr lang="en-CA"/>
                </a:p>
              </p:txBody>
            </p:sp>
            <p:sp>
              <p:nvSpPr>
                <p:cNvPr id="601" name="Freeform: Shape 600">
                  <a:extLst>
                    <a:ext uri="{FF2B5EF4-FFF2-40B4-BE49-F238E27FC236}">
                      <a16:creationId xmlns:a16="http://schemas.microsoft.com/office/drawing/2014/main" id="{84885501-8E9B-4A35-A55C-6C9C5BECC51E}"/>
                    </a:ext>
                  </a:extLst>
                </p:cNvPr>
                <p:cNvSpPr/>
                <p:nvPr/>
              </p:nvSpPr>
              <p:spPr>
                <a:xfrm>
                  <a:off x="6654483" y="1254406"/>
                  <a:ext cx="61540" cy="68163"/>
                </a:xfrm>
                <a:custGeom>
                  <a:avLst/>
                  <a:gdLst>
                    <a:gd name="connsiteX0" fmla="*/ 60841 w 61540"/>
                    <a:gd name="connsiteY0" fmla="*/ 20777 h 68163"/>
                    <a:gd name="connsiteX1" fmla="*/ 43838 w 61540"/>
                    <a:gd name="connsiteY1" fmla="*/ 23828 h 68163"/>
                    <a:gd name="connsiteX2" fmla="*/ 39968 w 61540"/>
                    <a:gd name="connsiteY2" fmla="*/ 16164 h 68163"/>
                    <a:gd name="connsiteX3" fmla="*/ 32080 w 61540"/>
                    <a:gd name="connsiteY3" fmla="*/ 13596 h 68163"/>
                    <a:gd name="connsiteX4" fmla="*/ 21774 w 61540"/>
                    <a:gd name="connsiteY4" fmla="*/ 18024 h 68163"/>
                    <a:gd name="connsiteX5" fmla="*/ 17942 w 61540"/>
                    <a:gd name="connsiteY5" fmla="*/ 32907 h 68163"/>
                    <a:gd name="connsiteX6" fmla="*/ 21848 w 61540"/>
                    <a:gd name="connsiteY6" fmla="*/ 49315 h 68163"/>
                    <a:gd name="connsiteX7" fmla="*/ 32304 w 61540"/>
                    <a:gd name="connsiteY7" fmla="*/ 54115 h 68163"/>
                    <a:gd name="connsiteX8" fmla="*/ 40340 w 61540"/>
                    <a:gd name="connsiteY8" fmla="*/ 51324 h 68163"/>
                    <a:gd name="connsiteX9" fmla="*/ 44768 w 61540"/>
                    <a:gd name="connsiteY9" fmla="*/ 41688 h 68163"/>
                    <a:gd name="connsiteX10" fmla="*/ 61734 w 61540"/>
                    <a:gd name="connsiteY10" fmla="*/ 44590 h 68163"/>
                    <a:gd name="connsiteX11" fmla="*/ 51577 w 61540"/>
                    <a:gd name="connsiteY11" fmla="*/ 62226 h 68163"/>
                    <a:gd name="connsiteX12" fmla="*/ 31522 w 61540"/>
                    <a:gd name="connsiteY12" fmla="*/ 68179 h 68163"/>
                    <a:gd name="connsiteX13" fmla="*/ 8714 w 61540"/>
                    <a:gd name="connsiteY13" fmla="*/ 59138 h 68163"/>
                    <a:gd name="connsiteX14" fmla="*/ 194 w 61540"/>
                    <a:gd name="connsiteY14" fmla="*/ 34172 h 68163"/>
                    <a:gd name="connsiteX15" fmla="*/ 8752 w 61540"/>
                    <a:gd name="connsiteY15" fmla="*/ 9020 h 68163"/>
                    <a:gd name="connsiteX16" fmla="*/ 31820 w 61540"/>
                    <a:gd name="connsiteY16" fmla="*/ 16 h 68163"/>
                    <a:gd name="connsiteX17" fmla="*/ 50758 w 61540"/>
                    <a:gd name="connsiteY17" fmla="*/ 5150 h 68163"/>
                    <a:gd name="connsiteX18" fmla="*/ 60841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41" y="20777"/>
                      </a:moveTo>
                      <a:lnTo>
                        <a:pt x="43838" y="23828"/>
                      </a:lnTo>
                      <a:cubicBezTo>
                        <a:pt x="43280" y="20443"/>
                        <a:pt x="41977" y="17875"/>
                        <a:pt x="39968" y="16164"/>
                      </a:cubicBezTo>
                      <a:cubicBezTo>
                        <a:pt x="37922" y="14452"/>
                        <a:pt x="35280" y="13596"/>
                        <a:pt x="32080" y="13596"/>
                      </a:cubicBezTo>
                      <a:cubicBezTo>
                        <a:pt x="27764" y="13596"/>
                        <a:pt x="24341" y="15085"/>
                        <a:pt x="21774" y="18024"/>
                      </a:cubicBezTo>
                      <a:cubicBezTo>
                        <a:pt x="19207" y="21001"/>
                        <a:pt x="17942" y="25986"/>
                        <a:pt x="17942" y="32907"/>
                      </a:cubicBezTo>
                      <a:cubicBezTo>
                        <a:pt x="17942" y="40646"/>
                        <a:pt x="19244" y="46115"/>
                        <a:pt x="21848" y="49315"/>
                      </a:cubicBezTo>
                      <a:cubicBezTo>
                        <a:pt x="24453" y="52515"/>
                        <a:pt x="27913" y="54115"/>
                        <a:pt x="32304" y="54115"/>
                      </a:cubicBezTo>
                      <a:cubicBezTo>
                        <a:pt x="35578" y="54115"/>
                        <a:pt x="38257" y="53185"/>
                        <a:pt x="40340" y="51324"/>
                      </a:cubicBezTo>
                      <a:cubicBezTo>
                        <a:pt x="42424" y="49464"/>
                        <a:pt x="43912" y="46264"/>
                        <a:pt x="44768" y="41688"/>
                      </a:cubicBezTo>
                      <a:lnTo>
                        <a:pt x="61734" y="44590"/>
                      </a:lnTo>
                      <a:cubicBezTo>
                        <a:pt x="59948" y="52366"/>
                        <a:pt x="56563" y="58245"/>
                        <a:pt x="51577" y="62226"/>
                      </a:cubicBezTo>
                      <a:cubicBezTo>
                        <a:pt x="46591" y="66170"/>
                        <a:pt x="39894" y="68179"/>
                        <a:pt x="31522" y="68179"/>
                      </a:cubicBezTo>
                      <a:cubicBezTo>
                        <a:pt x="21960" y="68179"/>
                        <a:pt x="14370" y="65165"/>
                        <a:pt x="8714" y="59138"/>
                      </a:cubicBezTo>
                      <a:cubicBezTo>
                        <a:pt x="3022" y="53110"/>
                        <a:pt x="194" y="44813"/>
                        <a:pt x="194" y="34172"/>
                      </a:cubicBezTo>
                      <a:cubicBezTo>
                        <a:pt x="194" y="23382"/>
                        <a:pt x="3059" y="15010"/>
                        <a:pt x="8752" y="9020"/>
                      </a:cubicBezTo>
                      <a:cubicBezTo>
                        <a:pt x="14407" y="3030"/>
                        <a:pt x="22109" y="16"/>
                        <a:pt x="31820" y="16"/>
                      </a:cubicBezTo>
                      <a:cubicBezTo>
                        <a:pt x="39745" y="16"/>
                        <a:pt x="46070" y="1727"/>
                        <a:pt x="50758" y="5150"/>
                      </a:cubicBezTo>
                      <a:cubicBezTo>
                        <a:pt x="55446" y="8574"/>
                        <a:pt x="58795" y="13783"/>
                        <a:pt x="60841" y="20777"/>
                      </a:cubicBezTo>
                      <a:close/>
                    </a:path>
                  </a:pathLst>
                </a:custGeom>
                <a:solidFill>
                  <a:srgbClr val="000000"/>
                </a:solidFill>
                <a:ln w="9525" cap="flat">
                  <a:noFill/>
                  <a:prstDash val="solid"/>
                  <a:miter/>
                </a:ln>
              </p:spPr>
              <p:txBody>
                <a:bodyPr rtlCol="0" anchor="ctr"/>
                <a:lstStyle/>
                <a:p>
                  <a:endParaRPr lang="en-CA"/>
                </a:p>
              </p:txBody>
            </p:sp>
            <p:sp>
              <p:nvSpPr>
                <p:cNvPr id="602" name="Freeform: Shape 601">
                  <a:extLst>
                    <a:ext uri="{FF2B5EF4-FFF2-40B4-BE49-F238E27FC236}">
                      <a16:creationId xmlns:a16="http://schemas.microsoft.com/office/drawing/2014/main" id="{49ED25CB-23D3-4872-A899-088817D5D7A3}"/>
                    </a:ext>
                  </a:extLst>
                </p:cNvPr>
                <p:cNvSpPr/>
                <p:nvPr/>
              </p:nvSpPr>
              <p:spPr>
                <a:xfrm>
                  <a:off x="6724220" y="1254406"/>
                  <a:ext cx="67307" cy="68163"/>
                </a:xfrm>
                <a:custGeom>
                  <a:avLst/>
                  <a:gdLst>
                    <a:gd name="connsiteX0" fmla="*/ 201 w 67307"/>
                    <a:gd name="connsiteY0" fmla="*/ 33167 h 68163"/>
                    <a:gd name="connsiteX1" fmla="*/ 4443 w 67307"/>
                    <a:gd name="connsiteY1" fmla="*/ 16536 h 68163"/>
                    <a:gd name="connsiteX2" fmla="*/ 16461 w 67307"/>
                    <a:gd name="connsiteY2" fmla="*/ 4258 h 68163"/>
                    <a:gd name="connsiteX3" fmla="*/ 33799 w 67307"/>
                    <a:gd name="connsiteY3" fmla="*/ 16 h 68163"/>
                    <a:gd name="connsiteX4" fmla="*/ 58058 w 67307"/>
                    <a:gd name="connsiteY4" fmla="*/ 9615 h 68163"/>
                    <a:gd name="connsiteX5" fmla="*/ 67509 w 67307"/>
                    <a:gd name="connsiteY5" fmla="*/ 33912 h 68163"/>
                    <a:gd name="connsiteX6" fmla="*/ 57947 w 67307"/>
                    <a:gd name="connsiteY6" fmla="*/ 58431 h 68163"/>
                    <a:gd name="connsiteX7" fmla="*/ 33911 w 67307"/>
                    <a:gd name="connsiteY7" fmla="*/ 68179 h 68163"/>
                    <a:gd name="connsiteX8" fmla="*/ 16833 w 67307"/>
                    <a:gd name="connsiteY8" fmla="*/ 64124 h 68163"/>
                    <a:gd name="connsiteX9" fmla="*/ 4443 w 67307"/>
                    <a:gd name="connsiteY9" fmla="*/ 52217 h 68163"/>
                    <a:gd name="connsiteX10" fmla="*/ 201 w 67307"/>
                    <a:gd name="connsiteY10" fmla="*/ 33167 h 68163"/>
                    <a:gd name="connsiteX11" fmla="*/ 17875 w 67307"/>
                    <a:gd name="connsiteY11" fmla="*/ 34098 h 68163"/>
                    <a:gd name="connsiteX12" fmla="*/ 22488 w 67307"/>
                    <a:gd name="connsiteY12" fmla="*/ 48943 h 68163"/>
                    <a:gd name="connsiteX13" fmla="*/ 33874 w 67307"/>
                    <a:gd name="connsiteY13" fmla="*/ 54115 h 68163"/>
                    <a:gd name="connsiteX14" fmla="*/ 45185 w 67307"/>
                    <a:gd name="connsiteY14" fmla="*/ 48943 h 68163"/>
                    <a:gd name="connsiteX15" fmla="*/ 49761 w 67307"/>
                    <a:gd name="connsiteY15" fmla="*/ 33986 h 68163"/>
                    <a:gd name="connsiteX16" fmla="*/ 45185 w 67307"/>
                    <a:gd name="connsiteY16" fmla="*/ 19252 h 68163"/>
                    <a:gd name="connsiteX17" fmla="*/ 33874 w 67307"/>
                    <a:gd name="connsiteY17" fmla="*/ 14080 h 68163"/>
                    <a:gd name="connsiteX18" fmla="*/ 22488 w 67307"/>
                    <a:gd name="connsiteY18" fmla="*/ 19252 h 68163"/>
                    <a:gd name="connsiteX19" fmla="*/ 17875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01" y="33167"/>
                      </a:moveTo>
                      <a:cubicBezTo>
                        <a:pt x="201" y="27438"/>
                        <a:pt x="1615" y="21894"/>
                        <a:pt x="4443" y="16536"/>
                      </a:cubicBezTo>
                      <a:cubicBezTo>
                        <a:pt x="7271" y="11178"/>
                        <a:pt x="11289" y="7085"/>
                        <a:pt x="16461" y="4258"/>
                      </a:cubicBezTo>
                      <a:cubicBezTo>
                        <a:pt x="21633" y="1430"/>
                        <a:pt x="27400" y="16"/>
                        <a:pt x="33799" y="16"/>
                      </a:cubicBezTo>
                      <a:cubicBezTo>
                        <a:pt x="43659" y="16"/>
                        <a:pt x="51733" y="3216"/>
                        <a:pt x="58058" y="9615"/>
                      </a:cubicBezTo>
                      <a:cubicBezTo>
                        <a:pt x="64346" y="16015"/>
                        <a:pt x="67509" y="24126"/>
                        <a:pt x="67509" y="33912"/>
                      </a:cubicBezTo>
                      <a:cubicBezTo>
                        <a:pt x="67509" y="43771"/>
                        <a:pt x="64309" y="51957"/>
                        <a:pt x="57947" y="58431"/>
                      </a:cubicBezTo>
                      <a:cubicBezTo>
                        <a:pt x="51584" y="64905"/>
                        <a:pt x="43585" y="68179"/>
                        <a:pt x="33911" y="68179"/>
                      </a:cubicBezTo>
                      <a:cubicBezTo>
                        <a:pt x="27958" y="68179"/>
                        <a:pt x="22228" y="66803"/>
                        <a:pt x="16833" y="64124"/>
                      </a:cubicBezTo>
                      <a:cubicBezTo>
                        <a:pt x="11401" y="61408"/>
                        <a:pt x="7271" y="57464"/>
                        <a:pt x="4443" y="52217"/>
                      </a:cubicBezTo>
                      <a:cubicBezTo>
                        <a:pt x="1615" y="47008"/>
                        <a:pt x="201" y="40646"/>
                        <a:pt x="201" y="33167"/>
                      </a:cubicBezTo>
                      <a:moveTo>
                        <a:pt x="17875" y="34098"/>
                      </a:moveTo>
                      <a:cubicBezTo>
                        <a:pt x="17875" y="40572"/>
                        <a:pt x="19437" y="45520"/>
                        <a:pt x="22488" y="48943"/>
                      </a:cubicBezTo>
                      <a:cubicBezTo>
                        <a:pt x="25577" y="52403"/>
                        <a:pt x="29334" y="54115"/>
                        <a:pt x="33874" y="54115"/>
                      </a:cubicBezTo>
                      <a:cubicBezTo>
                        <a:pt x="38339" y="54115"/>
                        <a:pt x="42134" y="52403"/>
                        <a:pt x="45185" y="48943"/>
                      </a:cubicBezTo>
                      <a:cubicBezTo>
                        <a:pt x="48236" y="45520"/>
                        <a:pt x="49761" y="40534"/>
                        <a:pt x="49761" y="33986"/>
                      </a:cubicBezTo>
                      <a:cubicBezTo>
                        <a:pt x="49761" y="27586"/>
                        <a:pt x="48236" y="22675"/>
                        <a:pt x="45185" y="19252"/>
                      </a:cubicBezTo>
                      <a:cubicBezTo>
                        <a:pt x="42134" y="15792"/>
                        <a:pt x="38339" y="14080"/>
                        <a:pt x="33874" y="14080"/>
                      </a:cubicBezTo>
                      <a:cubicBezTo>
                        <a:pt x="29334" y="14080"/>
                        <a:pt x="25577" y="15792"/>
                        <a:pt x="22488" y="19252"/>
                      </a:cubicBezTo>
                      <a:cubicBezTo>
                        <a:pt x="19437" y="22675"/>
                        <a:pt x="17875" y="27624"/>
                        <a:pt x="17875" y="34098"/>
                      </a:cubicBezTo>
                      <a:close/>
                    </a:path>
                  </a:pathLst>
                </a:custGeom>
                <a:solidFill>
                  <a:srgbClr val="000000"/>
                </a:solidFill>
                <a:ln w="9525" cap="flat">
                  <a:noFill/>
                  <a:prstDash val="solid"/>
                  <a:miter/>
                </a:ln>
              </p:spPr>
              <p:txBody>
                <a:bodyPr rtlCol="0" anchor="ctr"/>
                <a:lstStyle/>
                <a:p>
                  <a:endParaRPr lang="en-CA"/>
                </a:p>
              </p:txBody>
            </p:sp>
            <p:sp>
              <p:nvSpPr>
                <p:cNvPr id="603" name="Freeform: Shape 602">
                  <a:extLst>
                    <a:ext uri="{FF2B5EF4-FFF2-40B4-BE49-F238E27FC236}">
                      <a16:creationId xmlns:a16="http://schemas.microsoft.com/office/drawing/2014/main" id="{ED6EFF80-BE61-43A8-99D2-B1ED87DF274E}"/>
                    </a:ext>
                  </a:extLst>
                </p:cNvPr>
                <p:cNvSpPr/>
                <p:nvPr/>
              </p:nvSpPr>
              <p:spPr>
                <a:xfrm>
                  <a:off x="6805038" y="1231077"/>
                  <a:ext cx="17226" cy="90003"/>
                </a:xfrm>
                <a:custGeom>
                  <a:avLst/>
                  <a:gdLst>
                    <a:gd name="connsiteX0" fmla="*/ 209 w 17226"/>
                    <a:gd name="connsiteY0" fmla="*/ 90020 h 90003"/>
                    <a:gd name="connsiteX1" fmla="*/ 209 w 17226"/>
                    <a:gd name="connsiteY1" fmla="*/ 16 h 90003"/>
                    <a:gd name="connsiteX2" fmla="*/ 17436 w 17226"/>
                    <a:gd name="connsiteY2" fmla="*/ 16 h 90003"/>
                    <a:gd name="connsiteX3" fmla="*/ 17436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209" y="90020"/>
                      </a:moveTo>
                      <a:lnTo>
                        <a:pt x="209" y="16"/>
                      </a:lnTo>
                      <a:lnTo>
                        <a:pt x="17436" y="16"/>
                      </a:lnTo>
                      <a:lnTo>
                        <a:pt x="17436" y="90020"/>
                      </a:lnTo>
                      <a:close/>
                    </a:path>
                  </a:pathLst>
                </a:custGeom>
                <a:solidFill>
                  <a:srgbClr val="000000"/>
                </a:solidFill>
                <a:ln w="9525" cap="flat">
                  <a:noFill/>
                  <a:prstDash val="solid"/>
                  <a:miter/>
                </a:ln>
              </p:spPr>
              <p:txBody>
                <a:bodyPr rtlCol="0" anchor="ctr"/>
                <a:lstStyle/>
                <a:p>
                  <a:endParaRPr lang="en-CA"/>
                </a:p>
              </p:txBody>
            </p:sp>
            <p:sp>
              <p:nvSpPr>
                <p:cNvPr id="604" name="Freeform: Shape 603">
                  <a:extLst>
                    <a:ext uri="{FF2B5EF4-FFF2-40B4-BE49-F238E27FC236}">
                      <a16:creationId xmlns:a16="http://schemas.microsoft.com/office/drawing/2014/main" id="{5E08751A-E1D9-40A6-9048-F12CAA4CC216}"/>
                    </a:ext>
                  </a:extLst>
                </p:cNvPr>
                <p:cNvSpPr/>
                <p:nvPr/>
              </p:nvSpPr>
              <p:spPr>
                <a:xfrm>
                  <a:off x="6835958" y="1254406"/>
                  <a:ext cx="67307" cy="68163"/>
                </a:xfrm>
                <a:custGeom>
                  <a:avLst/>
                  <a:gdLst>
                    <a:gd name="connsiteX0" fmla="*/ 213 w 67307"/>
                    <a:gd name="connsiteY0" fmla="*/ 33167 h 68163"/>
                    <a:gd name="connsiteX1" fmla="*/ 4455 w 67307"/>
                    <a:gd name="connsiteY1" fmla="*/ 16536 h 68163"/>
                    <a:gd name="connsiteX2" fmla="*/ 16473 w 67307"/>
                    <a:gd name="connsiteY2" fmla="*/ 4258 h 68163"/>
                    <a:gd name="connsiteX3" fmla="*/ 33811 w 67307"/>
                    <a:gd name="connsiteY3" fmla="*/ 16 h 68163"/>
                    <a:gd name="connsiteX4" fmla="*/ 58070 w 67307"/>
                    <a:gd name="connsiteY4" fmla="*/ 9615 h 68163"/>
                    <a:gd name="connsiteX5" fmla="*/ 67521 w 67307"/>
                    <a:gd name="connsiteY5" fmla="*/ 33912 h 68163"/>
                    <a:gd name="connsiteX6" fmla="*/ 57958 w 67307"/>
                    <a:gd name="connsiteY6" fmla="*/ 58431 h 68163"/>
                    <a:gd name="connsiteX7" fmla="*/ 33923 w 67307"/>
                    <a:gd name="connsiteY7" fmla="*/ 68179 h 68163"/>
                    <a:gd name="connsiteX8" fmla="*/ 16845 w 67307"/>
                    <a:gd name="connsiteY8" fmla="*/ 64124 h 68163"/>
                    <a:gd name="connsiteX9" fmla="*/ 4455 w 67307"/>
                    <a:gd name="connsiteY9" fmla="*/ 52217 h 68163"/>
                    <a:gd name="connsiteX10" fmla="*/ 213 w 67307"/>
                    <a:gd name="connsiteY10" fmla="*/ 33167 h 68163"/>
                    <a:gd name="connsiteX11" fmla="*/ 17886 w 67307"/>
                    <a:gd name="connsiteY11" fmla="*/ 34098 h 68163"/>
                    <a:gd name="connsiteX12" fmla="*/ 22500 w 67307"/>
                    <a:gd name="connsiteY12" fmla="*/ 48943 h 68163"/>
                    <a:gd name="connsiteX13" fmla="*/ 33885 w 67307"/>
                    <a:gd name="connsiteY13" fmla="*/ 54115 h 68163"/>
                    <a:gd name="connsiteX14" fmla="*/ 45196 w 67307"/>
                    <a:gd name="connsiteY14" fmla="*/ 48943 h 68163"/>
                    <a:gd name="connsiteX15" fmla="*/ 49773 w 67307"/>
                    <a:gd name="connsiteY15" fmla="*/ 33986 h 68163"/>
                    <a:gd name="connsiteX16" fmla="*/ 45196 w 67307"/>
                    <a:gd name="connsiteY16" fmla="*/ 19252 h 68163"/>
                    <a:gd name="connsiteX17" fmla="*/ 33885 w 67307"/>
                    <a:gd name="connsiteY17" fmla="*/ 14080 h 68163"/>
                    <a:gd name="connsiteX18" fmla="*/ 22500 w 67307"/>
                    <a:gd name="connsiteY18" fmla="*/ 19252 h 68163"/>
                    <a:gd name="connsiteX19" fmla="*/ 1788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13" y="33167"/>
                      </a:moveTo>
                      <a:cubicBezTo>
                        <a:pt x="213" y="27438"/>
                        <a:pt x="1627" y="21894"/>
                        <a:pt x="4455" y="16536"/>
                      </a:cubicBezTo>
                      <a:cubicBezTo>
                        <a:pt x="7282" y="11178"/>
                        <a:pt x="11301" y="7085"/>
                        <a:pt x="16473" y="4258"/>
                      </a:cubicBezTo>
                      <a:cubicBezTo>
                        <a:pt x="21644" y="1430"/>
                        <a:pt x="27411" y="16"/>
                        <a:pt x="33811" y="16"/>
                      </a:cubicBezTo>
                      <a:cubicBezTo>
                        <a:pt x="43671" y="16"/>
                        <a:pt x="51745" y="3216"/>
                        <a:pt x="58070" y="9615"/>
                      </a:cubicBezTo>
                      <a:cubicBezTo>
                        <a:pt x="64358" y="16015"/>
                        <a:pt x="67521" y="24126"/>
                        <a:pt x="67521" y="33912"/>
                      </a:cubicBezTo>
                      <a:cubicBezTo>
                        <a:pt x="67521" y="43771"/>
                        <a:pt x="64321" y="51957"/>
                        <a:pt x="57958" y="58431"/>
                      </a:cubicBezTo>
                      <a:cubicBezTo>
                        <a:pt x="51596" y="64905"/>
                        <a:pt x="43596" y="68179"/>
                        <a:pt x="33923" y="68179"/>
                      </a:cubicBezTo>
                      <a:cubicBezTo>
                        <a:pt x="27970" y="68179"/>
                        <a:pt x="22240" y="66803"/>
                        <a:pt x="16845" y="64124"/>
                      </a:cubicBezTo>
                      <a:cubicBezTo>
                        <a:pt x="11412" y="61408"/>
                        <a:pt x="7282" y="57464"/>
                        <a:pt x="4455" y="52217"/>
                      </a:cubicBezTo>
                      <a:cubicBezTo>
                        <a:pt x="1627" y="47008"/>
                        <a:pt x="213" y="40646"/>
                        <a:pt x="213" y="33167"/>
                      </a:cubicBezTo>
                      <a:moveTo>
                        <a:pt x="17886" y="34098"/>
                      </a:moveTo>
                      <a:cubicBezTo>
                        <a:pt x="17886" y="40572"/>
                        <a:pt x="19449" y="45520"/>
                        <a:pt x="22500" y="48943"/>
                      </a:cubicBezTo>
                      <a:cubicBezTo>
                        <a:pt x="25588" y="52403"/>
                        <a:pt x="29346" y="54115"/>
                        <a:pt x="33885" y="54115"/>
                      </a:cubicBezTo>
                      <a:cubicBezTo>
                        <a:pt x="38350" y="54115"/>
                        <a:pt x="42145" y="52403"/>
                        <a:pt x="45196" y="48943"/>
                      </a:cubicBezTo>
                      <a:cubicBezTo>
                        <a:pt x="48247" y="45520"/>
                        <a:pt x="49773" y="40534"/>
                        <a:pt x="49773" y="33986"/>
                      </a:cubicBezTo>
                      <a:cubicBezTo>
                        <a:pt x="49773" y="27586"/>
                        <a:pt x="48247" y="22675"/>
                        <a:pt x="45196" y="19252"/>
                      </a:cubicBezTo>
                      <a:cubicBezTo>
                        <a:pt x="42145" y="15792"/>
                        <a:pt x="38350" y="14080"/>
                        <a:pt x="33885" y="14080"/>
                      </a:cubicBezTo>
                      <a:cubicBezTo>
                        <a:pt x="29346" y="14080"/>
                        <a:pt x="25588" y="15792"/>
                        <a:pt x="22500" y="19252"/>
                      </a:cubicBezTo>
                      <a:cubicBezTo>
                        <a:pt x="19449" y="22675"/>
                        <a:pt x="17886" y="27624"/>
                        <a:pt x="17886" y="34098"/>
                      </a:cubicBezTo>
                      <a:close/>
                    </a:path>
                  </a:pathLst>
                </a:custGeom>
                <a:solidFill>
                  <a:srgbClr val="000000"/>
                </a:solidFill>
                <a:ln w="9525" cap="flat">
                  <a:noFill/>
                  <a:prstDash val="solid"/>
                  <a:miter/>
                </a:ln>
              </p:spPr>
              <p:txBody>
                <a:bodyPr rtlCol="0" anchor="ctr"/>
                <a:lstStyle/>
                <a:p>
                  <a:endParaRPr lang="en-CA"/>
                </a:p>
              </p:txBody>
            </p:sp>
            <p:sp>
              <p:nvSpPr>
                <p:cNvPr id="605" name="Freeform: Shape 604">
                  <a:extLst>
                    <a:ext uri="{FF2B5EF4-FFF2-40B4-BE49-F238E27FC236}">
                      <a16:creationId xmlns:a16="http://schemas.microsoft.com/office/drawing/2014/main" id="{2B500101-0D3D-4056-8DDD-F6A787883BA6}"/>
                    </a:ext>
                  </a:extLst>
                </p:cNvPr>
                <p:cNvSpPr/>
                <p:nvPr/>
              </p:nvSpPr>
              <p:spPr>
                <a:xfrm>
                  <a:off x="6912906" y="1254406"/>
                  <a:ext cx="63586" cy="93129"/>
                </a:xfrm>
                <a:custGeom>
                  <a:avLst/>
                  <a:gdLst>
                    <a:gd name="connsiteX0" fmla="*/ 2491 w 63586"/>
                    <a:gd name="connsiteY0" fmla="*/ 71007 h 93129"/>
                    <a:gd name="connsiteX1" fmla="*/ 22173 w 63586"/>
                    <a:gd name="connsiteY1" fmla="*/ 73388 h 93129"/>
                    <a:gd name="connsiteX2" fmla="*/ 24443 w 63586"/>
                    <a:gd name="connsiteY2" fmla="*/ 78114 h 93129"/>
                    <a:gd name="connsiteX3" fmla="*/ 32182 w 63586"/>
                    <a:gd name="connsiteY3" fmla="*/ 79937 h 93129"/>
                    <a:gd name="connsiteX4" fmla="*/ 42302 w 63586"/>
                    <a:gd name="connsiteY4" fmla="*/ 77927 h 93129"/>
                    <a:gd name="connsiteX5" fmla="*/ 45763 w 63586"/>
                    <a:gd name="connsiteY5" fmla="*/ 73574 h 93129"/>
                    <a:gd name="connsiteX6" fmla="*/ 46544 w 63586"/>
                    <a:gd name="connsiteY6" fmla="*/ 65649 h 93129"/>
                    <a:gd name="connsiteX7" fmla="*/ 46544 w 63586"/>
                    <a:gd name="connsiteY7" fmla="*/ 56124 h 93129"/>
                    <a:gd name="connsiteX8" fmla="*/ 27047 w 63586"/>
                    <a:gd name="connsiteY8" fmla="*/ 66691 h 93129"/>
                    <a:gd name="connsiteX9" fmla="*/ 6212 w 63586"/>
                    <a:gd name="connsiteY9" fmla="*/ 55566 h 93129"/>
                    <a:gd name="connsiteX10" fmla="*/ 221 w 63586"/>
                    <a:gd name="connsiteY10" fmla="*/ 33725 h 93129"/>
                    <a:gd name="connsiteX11" fmla="*/ 8109 w 63586"/>
                    <a:gd name="connsiteY11" fmla="*/ 8685 h 93129"/>
                    <a:gd name="connsiteX12" fmla="*/ 27717 w 63586"/>
                    <a:gd name="connsiteY12" fmla="*/ 16 h 93129"/>
                    <a:gd name="connsiteX13" fmla="*/ 47660 w 63586"/>
                    <a:gd name="connsiteY13" fmla="*/ 10657 h 93129"/>
                    <a:gd name="connsiteX14" fmla="*/ 47660 w 63586"/>
                    <a:gd name="connsiteY14" fmla="*/ 1504 h 93129"/>
                    <a:gd name="connsiteX15" fmla="*/ 63808 w 63586"/>
                    <a:gd name="connsiteY15" fmla="*/ 1504 h 93129"/>
                    <a:gd name="connsiteX16" fmla="*/ 63808 w 63586"/>
                    <a:gd name="connsiteY16" fmla="*/ 59994 h 93129"/>
                    <a:gd name="connsiteX17" fmla="*/ 61910 w 63586"/>
                    <a:gd name="connsiteY17" fmla="*/ 77258 h 93129"/>
                    <a:gd name="connsiteX18" fmla="*/ 56553 w 63586"/>
                    <a:gd name="connsiteY18" fmla="*/ 86225 h 93129"/>
                    <a:gd name="connsiteX19" fmla="*/ 47400 w 63586"/>
                    <a:gd name="connsiteY19" fmla="*/ 91322 h 93129"/>
                    <a:gd name="connsiteX20" fmla="*/ 32852 w 63586"/>
                    <a:gd name="connsiteY20" fmla="*/ 93145 h 93129"/>
                    <a:gd name="connsiteX21" fmla="*/ 9337 w 63586"/>
                    <a:gd name="connsiteY21" fmla="*/ 87490 h 93129"/>
                    <a:gd name="connsiteX22" fmla="*/ 2416 w 63586"/>
                    <a:gd name="connsiteY22" fmla="*/ 73091 h 93129"/>
                    <a:gd name="connsiteX23" fmla="*/ 2491 w 63586"/>
                    <a:gd name="connsiteY23" fmla="*/ 71007 h 93129"/>
                    <a:gd name="connsiteX24" fmla="*/ 17895 w 63586"/>
                    <a:gd name="connsiteY24" fmla="*/ 32758 h 93129"/>
                    <a:gd name="connsiteX25" fmla="*/ 21913 w 63586"/>
                    <a:gd name="connsiteY25" fmla="*/ 47939 h 93129"/>
                    <a:gd name="connsiteX26" fmla="*/ 31810 w 63586"/>
                    <a:gd name="connsiteY26" fmla="*/ 52738 h 93129"/>
                    <a:gd name="connsiteX27" fmla="*/ 42488 w 63586"/>
                    <a:gd name="connsiteY27" fmla="*/ 47827 h 93129"/>
                    <a:gd name="connsiteX28" fmla="*/ 46879 w 63586"/>
                    <a:gd name="connsiteY28" fmla="*/ 33167 h 93129"/>
                    <a:gd name="connsiteX29" fmla="*/ 42674 w 63586"/>
                    <a:gd name="connsiteY29" fmla="*/ 18136 h 93129"/>
                    <a:gd name="connsiteX30" fmla="*/ 32145 w 63586"/>
                    <a:gd name="connsiteY30" fmla="*/ 13224 h 93129"/>
                    <a:gd name="connsiteX31" fmla="*/ 21913 w 63586"/>
                    <a:gd name="connsiteY31" fmla="*/ 18024 h 93129"/>
                    <a:gd name="connsiteX32" fmla="*/ 1789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91" y="71007"/>
                      </a:moveTo>
                      <a:lnTo>
                        <a:pt x="22173" y="73388"/>
                      </a:lnTo>
                      <a:cubicBezTo>
                        <a:pt x="22508" y="75658"/>
                        <a:pt x="23252" y="77258"/>
                        <a:pt x="24443" y="78114"/>
                      </a:cubicBezTo>
                      <a:cubicBezTo>
                        <a:pt x="26080" y="79341"/>
                        <a:pt x="28685" y="79937"/>
                        <a:pt x="32182" y="79937"/>
                      </a:cubicBezTo>
                      <a:cubicBezTo>
                        <a:pt x="36684" y="79937"/>
                        <a:pt x="40070" y="79267"/>
                        <a:pt x="42302" y="77927"/>
                      </a:cubicBezTo>
                      <a:cubicBezTo>
                        <a:pt x="43828" y="77035"/>
                        <a:pt x="44981" y="75583"/>
                        <a:pt x="45763" y="73574"/>
                      </a:cubicBezTo>
                      <a:cubicBezTo>
                        <a:pt x="46283" y="72123"/>
                        <a:pt x="46544" y="69481"/>
                        <a:pt x="46544" y="65649"/>
                      </a:cubicBezTo>
                      <a:lnTo>
                        <a:pt x="46544" y="56124"/>
                      </a:lnTo>
                      <a:cubicBezTo>
                        <a:pt x="41409" y="63156"/>
                        <a:pt x="34898" y="66691"/>
                        <a:pt x="27047" y="66691"/>
                      </a:cubicBezTo>
                      <a:cubicBezTo>
                        <a:pt x="18267" y="66691"/>
                        <a:pt x="11346" y="62970"/>
                        <a:pt x="6212" y="55566"/>
                      </a:cubicBezTo>
                      <a:cubicBezTo>
                        <a:pt x="2193" y="49725"/>
                        <a:pt x="221" y="42432"/>
                        <a:pt x="221" y="33725"/>
                      </a:cubicBezTo>
                      <a:cubicBezTo>
                        <a:pt x="221" y="22787"/>
                        <a:pt x="2826" y="14452"/>
                        <a:pt x="8109" y="8685"/>
                      </a:cubicBezTo>
                      <a:cubicBezTo>
                        <a:pt x="13355" y="2918"/>
                        <a:pt x="19904" y="16"/>
                        <a:pt x="27717" y="16"/>
                      </a:cubicBezTo>
                      <a:cubicBezTo>
                        <a:pt x="35754" y="16"/>
                        <a:pt x="42414" y="3551"/>
                        <a:pt x="47660" y="10657"/>
                      </a:cubicBezTo>
                      <a:lnTo>
                        <a:pt x="47660" y="1504"/>
                      </a:lnTo>
                      <a:lnTo>
                        <a:pt x="63808" y="1504"/>
                      </a:lnTo>
                      <a:lnTo>
                        <a:pt x="63808" y="59994"/>
                      </a:lnTo>
                      <a:cubicBezTo>
                        <a:pt x="63808" y="67696"/>
                        <a:pt x="63175" y="73463"/>
                        <a:pt x="61910" y="77258"/>
                      </a:cubicBezTo>
                      <a:cubicBezTo>
                        <a:pt x="60645" y="81053"/>
                        <a:pt x="58859" y="84029"/>
                        <a:pt x="56553" y="86225"/>
                      </a:cubicBezTo>
                      <a:cubicBezTo>
                        <a:pt x="54283" y="88383"/>
                        <a:pt x="51195" y="90094"/>
                        <a:pt x="47400" y="91322"/>
                      </a:cubicBezTo>
                      <a:cubicBezTo>
                        <a:pt x="43567" y="92550"/>
                        <a:pt x="38730" y="93145"/>
                        <a:pt x="32852" y="93145"/>
                      </a:cubicBezTo>
                      <a:cubicBezTo>
                        <a:pt x="21801" y="93145"/>
                        <a:pt x="13988" y="91248"/>
                        <a:pt x="9337" y="87490"/>
                      </a:cubicBezTo>
                      <a:cubicBezTo>
                        <a:pt x="4723" y="83695"/>
                        <a:pt x="2416" y="78895"/>
                        <a:pt x="2416" y="73091"/>
                      </a:cubicBezTo>
                      <a:cubicBezTo>
                        <a:pt x="2416" y="72495"/>
                        <a:pt x="2454" y="71788"/>
                        <a:pt x="2491" y="71007"/>
                      </a:cubicBezTo>
                      <a:moveTo>
                        <a:pt x="17895" y="32758"/>
                      </a:moveTo>
                      <a:cubicBezTo>
                        <a:pt x="17895" y="39641"/>
                        <a:pt x="19234" y="44739"/>
                        <a:pt x="21913" y="47939"/>
                      </a:cubicBezTo>
                      <a:cubicBezTo>
                        <a:pt x="24592" y="51138"/>
                        <a:pt x="27903" y="52738"/>
                        <a:pt x="31810" y="52738"/>
                      </a:cubicBezTo>
                      <a:cubicBezTo>
                        <a:pt x="36052" y="52738"/>
                        <a:pt x="39586" y="51101"/>
                        <a:pt x="42488" y="47827"/>
                      </a:cubicBezTo>
                      <a:cubicBezTo>
                        <a:pt x="45428" y="44516"/>
                        <a:pt x="46879" y="39641"/>
                        <a:pt x="46879" y="33167"/>
                      </a:cubicBezTo>
                      <a:cubicBezTo>
                        <a:pt x="46879" y="26433"/>
                        <a:pt x="45465" y="21410"/>
                        <a:pt x="42674" y="18136"/>
                      </a:cubicBezTo>
                      <a:cubicBezTo>
                        <a:pt x="39921" y="14861"/>
                        <a:pt x="36386" y="13224"/>
                        <a:pt x="32145" y="13224"/>
                      </a:cubicBezTo>
                      <a:cubicBezTo>
                        <a:pt x="27978" y="13224"/>
                        <a:pt x="24592" y="14824"/>
                        <a:pt x="21913" y="18024"/>
                      </a:cubicBezTo>
                      <a:cubicBezTo>
                        <a:pt x="19234" y="21261"/>
                        <a:pt x="17895" y="26135"/>
                        <a:pt x="17895" y="32758"/>
                      </a:cubicBezTo>
                      <a:close/>
                    </a:path>
                  </a:pathLst>
                </a:custGeom>
                <a:solidFill>
                  <a:srgbClr val="000000"/>
                </a:solidFill>
                <a:ln w="9525" cap="flat">
                  <a:noFill/>
                  <a:prstDash val="solid"/>
                  <a:miter/>
                </a:ln>
              </p:spPr>
              <p:txBody>
                <a:bodyPr rtlCol="0" anchor="ctr"/>
                <a:lstStyle/>
                <a:p>
                  <a:endParaRPr lang="en-CA"/>
                </a:p>
              </p:txBody>
            </p:sp>
            <p:sp>
              <p:nvSpPr>
                <p:cNvPr id="606" name="Freeform: Shape 605">
                  <a:extLst>
                    <a:ext uri="{FF2B5EF4-FFF2-40B4-BE49-F238E27FC236}">
                      <a16:creationId xmlns:a16="http://schemas.microsoft.com/office/drawing/2014/main" id="{82811A64-A688-4C81-8455-C1573F9FDDC2}"/>
                    </a:ext>
                  </a:extLst>
                </p:cNvPr>
                <p:cNvSpPr/>
                <p:nvPr/>
              </p:nvSpPr>
              <p:spPr>
                <a:xfrm>
                  <a:off x="6993576" y="1231077"/>
                  <a:ext cx="17226" cy="90003"/>
                </a:xfrm>
                <a:custGeom>
                  <a:avLst/>
                  <a:gdLst>
                    <a:gd name="connsiteX0" fmla="*/ 229 w 17226"/>
                    <a:gd name="connsiteY0" fmla="*/ 15978 h 90003"/>
                    <a:gd name="connsiteX1" fmla="*/ 229 w 17226"/>
                    <a:gd name="connsiteY1" fmla="*/ 16 h 90003"/>
                    <a:gd name="connsiteX2" fmla="*/ 17456 w 17226"/>
                    <a:gd name="connsiteY2" fmla="*/ 16 h 90003"/>
                    <a:gd name="connsiteX3" fmla="*/ 17456 w 17226"/>
                    <a:gd name="connsiteY3" fmla="*/ 15978 h 90003"/>
                    <a:gd name="connsiteX4" fmla="*/ 229 w 17226"/>
                    <a:gd name="connsiteY4" fmla="*/ 15978 h 90003"/>
                    <a:gd name="connsiteX5" fmla="*/ 229 w 17226"/>
                    <a:gd name="connsiteY5" fmla="*/ 90020 h 90003"/>
                    <a:gd name="connsiteX6" fmla="*/ 229 w 17226"/>
                    <a:gd name="connsiteY6" fmla="*/ 24833 h 90003"/>
                    <a:gd name="connsiteX7" fmla="*/ 17456 w 17226"/>
                    <a:gd name="connsiteY7" fmla="*/ 24833 h 90003"/>
                    <a:gd name="connsiteX8" fmla="*/ 1745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29" y="15978"/>
                      </a:moveTo>
                      <a:lnTo>
                        <a:pt x="229" y="16"/>
                      </a:lnTo>
                      <a:lnTo>
                        <a:pt x="17456" y="16"/>
                      </a:lnTo>
                      <a:lnTo>
                        <a:pt x="17456" y="15978"/>
                      </a:lnTo>
                      <a:lnTo>
                        <a:pt x="229" y="15978"/>
                      </a:lnTo>
                      <a:moveTo>
                        <a:pt x="229" y="90020"/>
                      </a:moveTo>
                      <a:lnTo>
                        <a:pt x="229" y="24833"/>
                      </a:lnTo>
                      <a:lnTo>
                        <a:pt x="17456" y="24833"/>
                      </a:lnTo>
                      <a:lnTo>
                        <a:pt x="17456" y="90020"/>
                      </a:lnTo>
                      <a:close/>
                    </a:path>
                  </a:pathLst>
                </a:custGeom>
                <a:solidFill>
                  <a:srgbClr val="000000"/>
                </a:solidFill>
                <a:ln w="9525" cap="flat">
                  <a:noFill/>
                  <a:prstDash val="solid"/>
                  <a:miter/>
                </a:ln>
              </p:spPr>
              <p:txBody>
                <a:bodyPr rtlCol="0" anchor="ctr"/>
                <a:lstStyle/>
                <a:p>
                  <a:endParaRPr lang="en-CA"/>
                </a:p>
              </p:txBody>
            </p:sp>
            <p:sp>
              <p:nvSpPr>
                <p:cNvPr id="607" name="Freeform: Shape 606">
                  <a:extLst>
                    <a:ext uri="{FF2B5EF4-FFF2-40B4-BE49-F238E27FC236}">
                      <a16:creationId xmlns:a16="http://schemas.microsoft.com/office/drawing/2014/main" id="{FC12D438-D521-485D-99BB-D0AB63B53D6B}"/>
                    </a:ext>
                  </a:extLst>
                </p:cNvPr>
                <p:cNvSpPr/>
                <p:nvPr/>
              </p:nvSpPr>
              <p:spPr>
                <a:xfrm>
                  <a:off x="7024672" y="1254406"/>
                  <a:ext cx="61540" cy="68163"/>
                </a:xfrm>
                <a:custGeom>
                  <a:avLst/>
                  <a:gdLst>
                    <a:gd name="connsiteX0" fmla="*/ 60880 w 61540"/>
                    <a:gd name="connsiteY0" fmla="*/ 20777 h 68163"/>
                    <a:gd name="connsiteX1" fmla="*/ 43877 w 61540"/>
                    <a:gd name="connsiteY1" fmla="*/ 23828 h 68163"/>
                    <a:gd name="connsiteX2" fmla="*/ 40007 w 61540"/>
                    <a:gd name="connsiteY2" fmla="*/ 16164 h 68163"/>
                    <a:gd name="connsiteX3" fmla="*/ 32119 w 61540"/>
                    <a:gd name="connsiteY3" fmla="*/ 13596 h 68163"/>
                    <a:gd name="connsiteX4" fmla="*/ 21813 w 61540"/>
                    <a:gd name="connsiteY4" fmla="*/ 18024 h 68163"/>
                    <a:gd name="connsiteX5" fmla="*/ 17981 w 61540"/>
                    <a:gd name="connsiteY5" fmla="*/ 32907 h 68163"/>
                    <a:gd name="connsiteX6" fmla="*/ 21887 w 61540"/>
                    <a:gd name="connsiteY6" fmla="*/ 49315 h 68163"/>
                    <a:gd name="connsiteX7" fmla="*/ 32343 w 61540"/>
                    <a:gd name="connsiteY7" fmla="*/ 54115 h 68163"/>
                    <a:gd name="connsiteX8" fmla="*/ 40379 w 61540"/>
                    <a:gd name="connsiteY8" fmla="*/ 51324 h 68163"/>
                    <a:gd name="connsiteX9" fmla="*/ 44807 w 61540"/>
                    <a:gd name="connsiteY9" fmla="*/ 41688 h 68163"/>
                    <a:gd name="connsiteX10" fmla="*/ 61773 w 61540"/>
                    <a:gd name="connsiteY10" fmla="*/ 44590 h 68163"/>
                    <a:gd name="connsiteX11" fmla="*/ 51616 w 61540"/>
                    <a:gd name="connsiteY11" fmla="*/ 62226 h 68163"/>
                    <a:gd name="connsiteX12" fmla="*/ 31561 w 61540"/>
                    <a:gd name="connsiteY12" fmla="*/ 68179 h 68163"/>
                    <a:gd name="connsiteX13" fmla="*/ 8753 w 61540"/>
                    <a:gd name="connsiteY13" fmla="*/ 59138 h 68163"/>
                    <a:gd name="connsiteX14" fmla="*/ 233 w 61540"/>
                    <a:gd name="connsiteY14" fmla="*/ 34172 h 68163"/>
                    <a:gd name="connsiteX15" fmla="*/ 8790 w 61540"/>
                    <a:gd name="connsiteY15" fmla="*/ 9020 h 68163"/>
                    <a:gd name="connsiteX16" fmla="*/ 31859 w 61540"/>
                    <a:gd name="connsiteY16" fmla="*/ 16 h 68163"/>
                    <a:gd name="connsiteX17" fmla="*/ 50797 w 61540"/>
                    <a:gd name="connsiteY17" fmla="*/ 5150 h 68163"/>
                    <a:gd name="connsiteX18" fmla="*/ 6088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80" y="20777"/>
                      </a:moveTo>
                      <a:lnTo>
                        <a:pt x="43877" y="23828"/>
                      </a:lnTo>
                      <a:cubicBezTo>
                        <a:pt x="43319" y="20443"/>
                        <a:pt x="42016" y="17875"/>
                        <a:pt x="40007" y="16164"/>
                      </a:cubicBezTo>
                      <a:cubicBezTo>
                        <a:pt x="37961" y="14452"/>
                        <a:pt x="35319" y="13596"/>
                        <a:pt x="32119" y="13596"/>
                      </a:cubicBezTo>
                      <a:cubicBezTo>
                        <a:pt x="27803" y="13596"/>
                        <a:pt x="24380" y="15085"/>
                        <a:pt x="21813" y="18024"/>
                      </a:cubicBezTo>
                      <a:cubicBezTo>
                        <a:pt x="19246" y="21001"/>
                        <a:pt x="17981" y="25986"/>
                        <a:pt x="17981" y="32907"/>
                      </a:cubicBezTo>
                      <a:cubicBezTo>
                        <a:pt x="17981" y="40646"/>
                        <a:pt x="19283" y="46115"/>
                        <a:pt x="21887" y="49315"/>
                      </a:cubicBezTo>
                      <a:cubicBezTo>
                        <a:pt x="24492" y="52515"/>
                        <a:pt x="27952" y="54115"/>
                        <a:pt x="32343" y="54115"/>
                      </a:cubicBezTo>
                      <a:cubicBezTo>
                        <a:pt x="35617" y="54115"/>
                        <a:pt x="38296" y="53185"/>
                        <a:pt x="40379" y="51324"/>
                      </a:cubicBezTo>
                      <a:cubicBezTo>
                        <a:pt x="42463" y="49464"/>
                        <a:pt x="43951" y="46264"/>
                        <a:pt x="44807" y="41688"/>
                      </a:cubicBezTo>
                      <a:lnTo>
                        <a:pt x="61773" y="44590"/>
                      </a:lnTo>
                      <a:cubicBezTo>
                        <a:pt x="59987" y="52366"/>
                        <a:pt x="56601" y="58245"/>
                        <a:pt x="51616" y="62226"/>
                      </a:cubicBezTo>
                      <a:cubicBezTo>
                        <a:pt x="46630" y="66170"/>
                        <a:pt x="39933" y="68179"/>
                        <a:pt x="31561" y="68179"/>
                      </a:cubicBezTo>
                      <a:cubicBezTo>
                        <a:pt x="21999" y="68179"/>
                        <a:pt x="14409" y="65165"/>
                        <a:pt x="8753" y="59138"/>
                      </a:cubicBezTo>
                      <a:cubicBezTo>
                        <a:pt x="3061" y="53110"/>
                        <a:pt x="233" y="44813"/>
                        <a:pt x="233" y="34172"/>
                      </a:cubicBezTo>
                      <a:cubicBezTo>
                        <a:pt x="233" y="23382"/>
                        <a:pt x="3098" y="15010"/>
                        <a:pt x="8790" y="9020"/>
                      </a:cubicBezTo>
                      <a:cubicBezTo>
                        <a:pt x="14446" y="3030"/>
                        <a:pt x="22148" y="16"/>
                        <a:pt x="31859" y="16"/>
                      </a:cubicBezTo>
                      <a:cubicBezTo>
                        <a:pt x="39784" y="16"/>
                        <a:pt x="46109" y="1727"/>
                        <a:pt x="50797" y="5150"/>
                      </a:cubicBezTo>
                      <a:cubicBezTo>
                        <a:pt x="55485" y="8574"/>
                        <a:pt x="58834" y="13783"/>
                        <a:pt x="60880" y="20777"/>
                      </a:cubicBezTo>
                      <a:close/>
                    </a:path>
                  </a:pathLst>
                </a:custGeom>
                <a:solidFill>
                  <a:srgbClr val="000000"/>
                </a:solidFill>
                <a:ln w="9525" cap="flat">
                  <a:noFill/>
                  <a:prstDash val="solid"/>
                  <a:miter/>
                </a:ln>
              </p:spPr>
              <p:txBody>
                <a:bodyPr rtlCol="0" anchor="ctr"/>
                <a:lstStyle/>
                <a:p>
                  <a:endParaRPr lang="en-CA"/>
                </a:p>
              </p:txBody>
            </p:sp>
            <p:sp>
              <p:nvSpPr>
                <p:cNvPr id="608" name="Freeform: Shape 607">
                  <a:extLst>
                    <a:ext uri="{FF2B5EF4-FFF2-40B4-BE49-F238E27FC236}">
                      <a16:creationId xmlns:a16="http://schemas.microsoft.com/office/drawing/2014/main" id="{F3A045AD-662F-4ADE-BA62-E7C633B90076}"/>
                    </a:ext>
                  </a:extLst>
                </p:cNvPr>
                <p:cNvSpPr/>
                <p:nvPr/>
              </p:nvSpPr>
              <p:spPr>
                <a:xfrm>
                  <a:off x="7093851" y="1254406"/>
                  <a:ext cx="61242" cy="68163"/>
                </a:xfrm>
                <a:custGeom>
                  <a:avLst/>
                  <a:gdLst>
                    <a:gd name="connsiteX0" fmla="*/ 17690 w 61242"/>
                    <a:gd name="connsiteY0" fmla="*/ 21373 h 68163"/>
                    <a:gd name="connsiteX1" fmla="*/ 2026 w 61242"/>
                    <a:gd name="connsiteY1" fmla="*/ 18545 h 68163"/>
                    <a:gd name="connsiteX2" fmla="*/ 11105 w 61242"/>
                    <a:gd name="connsiteY2" fmla="*/ 4555 h 68163"/>
                    <a:gd name="connsiteX3" fmla="*/ 30266 w 61242"/>
                    <a:gd name="connsiteY3" fmla="*/ 16 h 68163"/>
                    <a:gd name="connsiteX4" fmla="*/ 47456 w 61242"/>
                    <a:gd name="connsiteY4" fmla="*/ 2769 h 68163"/>
                    <a:gd name="connsiteX5" fmla="*/ 55418 w 61242"/>
                    <a:gd name="connsiteY5" fmla="*/ 9690 h 68163"/>
                    <a:gd name="connsiteX6" fmla="*/ 57725 w 61242"/>
                    <a:gd name="connsiteY6" fmla="*/ 25131 h 68163"/>
                    <a:gd name="connsiteX7" fmla="*/ 57539 w 61242"/>
                    <a:gd name="connsiteY7" fmla="*/ 45260 h 68163"/>
                    <a:gd name="connsiteX8" fmla="*/ 58358 w 61242"/>
                    <a:gd name="connsiteY8" fmla="*/ 57947 h 68163"/>
                    <a:gd name="connsiteX9" fmla="*/ 61483 w 61242"/>
                    <a:gd name="connsiteY9" fmla="*/ 66691 h 68163"/>
                    <a:gd name="connsiteX10" fmla="*/ 44405 w 61242"/>
                    <a:gd name="connsiteY10" fmla="*/ 66691 h 68163"/>
                    <a:gd name="connsiteX11" fmla="*/ 42731 w 61242"/>
                    <a:gd name="connsiteY11" fmla="*/ 61594 h 68163"/>
                    <a:gd name="connsiteX12" fmla="*/ 42135 w 61242"/>
                    <a:gd name="connsiteY12" fmla="*/ 59584 h 68163"/>
                    <a:gd name="connsiteX13" fmla="*/ 32685 w 61242"/>
                    <a:gd name="connsiteY13" fmla="*/ 66021 h 68163"/>
                    <a:gd name="connsiteX14" fmla="*/ 21932 w 61242"/>
                    <a:gd name="connsiteY14" fmla="*/ 68179 h 68163"/>
                    <a:gd name="connsiteX15" fmla="*/ 6044 w 61242"/>
                    <a:gd name="connsiteY15" fmla="*/ 62710 h 68163"/>
                    <a:gd name="connsiteX16" fmla="*/ 240 w 61242"/>
                    <a:gd name="connsiteY16" fmla="*/ 48906 h 68163"/>
                    <a:gd name="connsiteX17" fmla="*/ 2882 w 61242"/>
                    <a:gd name="connsiteY17" fmla="*/ 39046 h 68163"/>
                    <a:gd name="connsiteX18" fmla="*/ 10286 w 61242"/>
                    <a:gd name="connsiteY18" fmla="*/ 32386 h 68163"/>
                    <a:gd name="connsiteX19" fmla="*/ 24015 w 61242"/>
                    <a:gd name="connsiteY19" fmla="*/ 28368 h 68163"/>
                    <a:gd name="connsiteX20" fmla="*/ 40759 w 61242"/>
                    <a:gd name="connsiteY20" fmla="*/ 24163 h 68163"/>
                    <a:gd name="connsiteX21" fmla="*/ 40759 w 61242"/>
                    <a:gd name="connsiteY21" fmla="*/ 22415 h 68163"/>
                    <a:gd name="connsiteX22" fmla="*/ 38303 w 61242"/>
                    <a:gd name="connsiteY22" fmla="*/ 15345 h 68163"/>
                    <a:gd name="connsiteX23" fmla="*/ 29038 w 61242"/>
                    <a:gd name="connsiteY23" fmla="*/ 13224 h 68163"/>
                    <a:gd name="connsiteX24" fmla="*/ 21857 w 61242"/>
                    <a:gd name="connsiteY24" fmla="*/ 15048 h 68163"/>
                    <a:gd name="connsiteX25" fmla="*/ 17690 w 61242"/>
                    <a:gd name="connsiteY25" fmla="*/ 21373 h 68163"/>
                    <a:gd name="connsiteX26" fmla="*/ 40759 w 61242"/>
                    <a:gd name="connsiteY26" fmla="*/ 35363 h 68163"/>
                    <a:gd name="connsiteX27" fmla="*/ 30266 w 61242"/>
                    <a:gd name="connsiteY27" fmla="*/ 38004 h 68163"/>
                    <a:gd name="connsiteX28" fmla="*/ 20890 w 61242"/>
                    <a:gd name="connsiteY28" fmla="*/ 41018 h 68163"/>
                    <a:gd name="connsiteX29" fmla="*/ 17504 w 61242"/>
                    <a:gd name="connsiteY29" fmla="*/ 47120 h 68163"/>
                    <a:gd name="connsiteX30" fmla="*/ 20220 w 61242"/>
                    <a:gd name="connsiteY30" fmla="*/ 53371 h 68163"/>
                    <a:gd name="connsiteX31" fmla="*/ 27104 w 61242"/>
                    <a:gd name="connsiteY31" fmla="*/ 56013 h 68163"/>
                    <a:gd name="connsiteX32" fmla="*/ 35996 w 61242"/>
                    <a:gd name="connsiteY32" fmla="*/ 52924 h 68163"/>
                    <a:gd name="connsiteX33" fmla="*/ 40089 w 61242"/>
                    <a:gd name="connsiteY33" fmla="*/ 47232 h 68163"/>
                    <a:gd name="connsiteX34" fmla="*/ 40759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90" y="21373"/>
                      </a:moveTo>
                      <a:lnTo>
                        <a:pt x="2026" y="18545"/>
                      </a:lnTo>
                      <a:cubicBezTo>
                        <a:pt x="3812" y="12257"/>
                        <a:pt x="6826" y="7606"/>
                        <a:pt x="11105" y="4555"/>
                      </a:cubicBezTo>
                      <a:cubicBezTo>
                        <a:pt x="15421" y="1541"/>
                        <a:pt x="21820" y="16"/>
                        <a:pt x="30266" y="16"/>
                      </a:cubicBezTo>
                      <a:cubicBezTo>
                        <a:pt x="37968" y="16"/>
                        <a:pt x="43698" y="946"/>
                        <a:pt x="47456" y="2769"/>
                      </a:cubicBezTo>
                      <a:cubicBezTo>
                        <a:pt x="51214" y="4555"/>
                        <a:pt x="53893" y="6899"/>
                        <a:pt x="55418" y="9690"/>
                      </a:cubicBezTo>
                      <a:cubicBezTo>
                        <a:pt x="56944" y="12480"/>
                        <a:pt x="57725" y="17652"/>
                        <a:pt x="57725" y="25131"/>
                      </a:cubicBezTo>
                      <a:lnTo>
                        <a:pt x="57539" y="45260"/>
                      </a:lnTo>
                      <a:cubicBezTo>
                        <a:pt x="57539" y="50990"/>
                        <a:pt x="57800" y="55231"/>
                        <a:pt x="58358" y="57947"/>
                      </a:cubicBezTo>
                      <a:cubicBezTo>
                        <a:pt x="58916" y="60663"/>
                        <a:pt x="59957" y="63566"/>
                        <a:pt x="61483" y="66691"/>
                      </a:cubicBezTo>
                      <a:lnTo>
                        <a:pt x="44405" y="66691"/>
                      </a:lnTo>
                      <a:cubicBezTo>
                        <a:pt x="43958" y="65538"/>
                        <a:pt x="43400" y="63863"/>
                        <a:pt x="42731" y="61594"/>
                      </a:cubicBezTo>
                      <a:cubicBezTo>
                        <a:pt x="42470" y="60589"/>
                        <a:pt x="42247" y="59882"/>
                        <a:pt x="42135" y="59584"/>
                      </a:cubicBezTo>
                      <a:cubicBezTo>
                        <a:pt x="39196" y="62449"/>
                        <a:pt x="36033" y="64570"/>
                        <a:pt x="32685" y="66021"/>
                      </a:cubicBezTo>
                      <a:cubicBezTo>
                        <a:pt x="29299" y="67435"/>
                        <a:pt x="25727" y="68179"/>
                        <a:pt x="21932" y="68179"/>
                      </a:cubicBezTo>
                      <a:cubicBezTo>
                        <a:pt x="15197" y="68179"/>
                        <a:pt x="9914" y="66356"/>
                        <a:pt x="6044" y="62710"/>
                      </a:cubicBezTo>
                      <a:cubicBezTo>
                        <a:pt x="2175" y="59063"/>
                        <a:pt x="240" y="54450"/>
                        <a:pt x="240" y="48906"/>
                      </a:cubicBezTo>
                      <a:cubicBezTo>
                        <a:pt x="240" y="45185"/>
                        <a:pt x="1133" y="41911"/>
                        <a:pt x="2882" y="39046"/>
                      </a:cubicBezTo>
                      <a:cubicBezTo>
                        <a:pt x="4668" y="36144"/>
                        <a:pt x="7124" y="33949"/>
                        <a:pt x="10286" y="32386"/>
                      </a:cubicBezTo>
                      <a:cubicBezTo>
                        <a:pt x="13449" y="30861"/>
                        <a:pt x="18025" y="29521"/>
                        <a:pt x="24015" y="28368"/>
                      </a:cubicBezTo>
                      <a:cubicBezTo>
                        <a:pt x="32089" y="26879"/>
                        <a:pt x="37671" y="25466"/>
                        <a:pt x="40759" y="24163"/>
                      </a:cubicBezTo>
                      <a:lnTo>
                        <a:pt x="40759" y="22415"/>
                      </a:lnTo>
                      <a:cubicBezTo>
                        <a:pt x="40759" y="19103"/>
                        <a:pt x="39940" y="16759"/>
                        <a:pt x="38303" y="15345"/>
                      </a:cubicBezTo>
                      <a:cubicBezTo>
                        <a:pt x="36666" y="13931"/>
                        <a:pt x="33578" y="13224"/>
                        <a:pt x="29038" y="13224"/>
                      </a:cubicBezTo>
                      <a:cubicBezTo>
                        <a:pt x="25988" y="13224"/>
                        <a:pt x="23569" y="13820"/>
                        <a:pt x="21857" y="15048"/>
                      </a:cubicBezTo>
                      <a:cubicBezTo>
                        <a:pt x="20146" y="16238"/>
                        <a:pt x="18769" y="18359"/>
                        <a:pt x="17690" y="21373"/>
                      </a:cubicBezTo>
                      <a:moveTo>
                        <a:pt x="40759" y="35363"/>
                      </a:moveTo>
                      <a:cubicBezTo>
                        <a:pt x="38563" y="36107"/>
                        <a:pt x="35066" y="37000"/>
                        <a:pt x="30266" y="38004"/>
                      </a:cubicBezTo>
                      <a:cubicBezTo>
                        <a:pt x="25504" y="39046"/>
                        <a:pt x="22341" y="40051"/>
                        <a:pt x="20890" y="41018"/>
                      </a:cubicBezTo>
                      <a:cubicBezTo>
                        <a:pt x="18621" y="42618"/>
                        <a:pt x="17504" y="44664"/>
                        <a:pt x="17504" y="47120"/>
                      </a:cubicBezTo>
                      <a:cubicBezTo>
                        <a:pt x="17504" y="49539"/>
                        <a:pt x="18397" y="51622"/>
                        <a:pt x="20220" y="53371"/>
                      </a:cubicBezTo>
                      <a:cubicBezTo>
                        <a:pt x="22006" y="55120"/>
                        <a:pt x="24313" y="56013"/>
                        <a:pt x="27104" y="56013"/>
                      </a:cubicBezTo>
                      <a:cubicBezTo>
                        <a:pt x="30192" y="56013"/>
                        <a:pt x="33168" y="54971"/>
                        <a:pt x="35996" y="52924"/>
                      </a:cubicBezTo>
                      <a:cubicBezTo>
                        <a:pt x="38080" y="51399"/>
                        <a:pt x="39456" y="49464"/>
                        <a:pt x="40089" y="47232"/>
                      </a:cubicBezTo>
                      <a:cubicBezTo>
                        <a:pt x="40535" y="45743"/>
                        <a:pt x="40759" y="42953"/>
                        <a:pt x="40759" y="38823"/>
                      </a:cubicBezTo>
                      <a:close/>
                    </a:path>
                  </a:pathLst>
                </a:custGeom>
                <a:solidFill>
                  <a:srgbClr val="000000"/>
                </a:solidFill>
                <a:ln w="9525" cap="flat">
                  <a:noFill/>
                  <a:prstDash val="solid"/>
                  <a:miter/>
                </a:ln>
              </p:spPr>
              <p:txBody>
                <a:bodyPr rtlCol="0" anchor="ctr"/>
                <a:lstStyle/>
                <a:p>
                  <a:endParaRPr lang="en-CA"/>
                </a:p>
              </p:txBody>
            </p:sp>
            <p:sp>
              <p:nvSpPr>
                <p:cNvPr id="609" name="Freeform: Shape 608">
                  <a:extLst>
                    <a:ext uri="{FF2B5EF4-FFF2-40B4-BE49-F238E27FC236}">
                      <a16:creationId xmlns:a16="http://schemas.microsoft.com/office/drawing/2014/main" id="{F566D9F2-6D4B-4E2C-960B-BBC668523814}"/>
                    </a:ext>
                  </a:extLst>
                </p:cNvPr>
                <p:cNvSpPr/>
                <p:nvPr/>
              </p:nvSpPr>
              <p:spPr>
                <a:xfrm>
                  <a:off x="7168360" y="1231077"/>
                  <a:ext cx="17226" cy="90003"/>
                </a:xfrm>
                <a:custGeom>
                  <a:avLst/>
                  <a:gdLst>
                    <a:gd name="connsiteX0" fmla="*/ 248 w 17226"/>
                    <a:gd name="connsiteY0" fmla="*/ 90020 h 90003"/>
                    <a:gd name="connsiteX1" fmla="*/ 248 w 17226"/>
                    <a:gd name="connsiteY1" fmla="*/ 16 h 90003"/>
                    <a:gd name="connsiteX2" fmla="*/ 17474 w 17226"/>
                    <a:gd name="connsiteY2" fmla="*/ 16 h 90003"/>
                    <a:gd name="connsiteX3" fmla="*/ 17474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248" y="90020"/>
                      </a:moveTo>
                      <a:lnTo>
                        <a:pt x="248" y="16"/>
                      </a:lnTo>
                      <a:lnTo>
                        <a:pt x="17474" y="16"/>
                      </a:lnTo>
                      <a:lnTo>
                        <a:pt x="17474" y="90020"/>
                      </a:lnTo>
                      <a:close/>
                    </a:path>
                  </a:pathLst>
                </a:custGeom>
                <a:solidFill>
                  <a:srgbClr val="000000"/>
                </a:solidFill>
                <a:ln w="9525" cap="flat">
                  <a:noFill/>
                  <a:prstDash val="solid"/>
                  <a:miter/>
                </a:ln>
              </p:spPr>
              <p:txBody>
                <a:bodyPr rtlCol="0" anchor="ctr"/>
                <a:lstStyle/>
                <a:p>
                  <a:endParaRPr lang="en-CA"/>
                </a:p>
              </p:txBody>
            </p:sp>
            <p:sp>
              <p:nvSpPr>
                <p:cNvPr id="610" name="Freeform: Shape 609">
                  <a:extLst>
                    <a:ext uri="{FF2B5EF4-FFF2-40B4-BE49-F238E27FC236}">
                      <a16:creationId xmlns:a16="http://schemas.microsoft.com/office/drawing/2014/main" id="{34B12D1E-AA52-4B81-A465-0B3F5640A1F7}"/>
                    </a:ext>
                  </a:extLst>
                </p:cNvPr>
                <p:cNvSpPr/>
                <p:nvPr/>
              </p:nvSpPr>
              <p:spPr>
                <a:xfrm>
                  <a:off x="7231072" y="1232863"/>
                  <a:ext cx="38434" cy="89706"/>
                </a:xfrm>
                <a:custGeom>
                  <a:avLst/>
                  <a:gdLst>
                    <a:gd name="connsiteX0" fmla="*/ 37276 w 38434"/>
                    <a:gd name="connsiteY0" fmla="*/ 23047 h 89706"/>
                    <a:gd name="connsiteX1" fmla="*/ 37276 w 38434"/>
                    <a:gd name="connsiteY1" fmla="*/ 36777 h 89706"/>
                    <a:gd name="connsiteX2" fmla="*/ 25481 w 38434"/>
                    <a:gd name="connsiteY2" fmla="*/ 36777 h 89706"/>
                    <a:gd name="connsiteX3" fmla="*/ 25481 w 38434"/>
                    <a:gd name="connsiteY3" fmla="*/ 63082 h 89706"/>
                    <a:gd name="connsiteX4" fmla="*/ 25816 w 38434"/>
                    <a:gd name="connsiteY4" fmla="*/ 72346 h 89706"/>
                    <a:gd name="connsiteX5" fmla="*/ 27379 w 38434"/>
                    <a:gd name="connsiteY5" fmla="*/ 74542 h 89706"/>
                    <a:gd name="connsiteX6" fmla="*/ 30281 w 38434"/>
                    <a:gd name="connsiteY6" fmla="*/ 75397 h 89706"/>
                    <a:gd name="connsiteX7" fmla="*/ 37201 w 38434"/>
                    <a:gd name="connsiteY7" fmla="*/ 73760 h 89706"/>
                    <a:gd name="connsiteX8" fmla="*/ 38690 w 38434"/>
                    <a:gd name="connsiteY8" fmla="*/ 87118 h 89706"/>
                    <a:gd name="connsiteX9" fmla="*/ 25072 w 38434"/>
                    <a:gd name="connsiteY9" fmla="*/ 89722 h 89706"/>
                    <a:gd name="connsiteX10" fmla="*/ 16663 w 38434"/>
                    <a:gd name="connsiteY10" fmla="*/ 88159 h 89706"/>
                    <a:gd name="connsiteX11" fmla="*/ 11157 w 38434"/>
                    <a:gd name="connsiteY11" fmla="*/ 84104 h 89706"/>
                    <a:gd name="connsiteX12" fmla="*/ 8738 w 38434"/>
                    <a:gd name="connsiteY12" fmla="*/ 77369 h 89706"/>
                    <a:gd name="connsiteX13" fmla="*/ 8180 w 38434"/>
                    <a:gd name="connsiteY13" fmla="*/ 65203 h 89706"/>
                    <a:gd name="connsiteX14" fmla="*/ 8180 w 38434"/>
                    <a:gd name="connsiteY14" fmla="*/ 36777 h 89706"/>
                    <a:gd name="connsiteX15" fmla="*/ 255 w 38434"/>
                    <a:gd name="connsiteY15" fmla="*/ 36777 h 89706"/>
                    <a:gd name="connsiteX16" fmla="*/ 255 w 38434"/>
                    <a:gd name="connsiteY16" fmla="*/ 23047 h 89706"/>
                    <a:gd name="connsiteX17" fmla="*/ 8180 w 38434"/>
                    <a:gd name="connsiteY17" fmla="*/ 23047 h 89706"/>
                    <a:gd name="connsiteX18" fmla="*/ 8180 w 38434"/>
                    <a:gd name="connsiteY18" fmla="*/ 10099 h 89706"/>
                    <a:gd name="connsiteX19" fmla="*/ 25481 w 38434"/>
                    <a:gd name="connsiteY19" fmla="*/ 16 h 89706"/>
                    <a:gd name="connsiteX20" fmla="*/ 25481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76" y="23047"/>
                      </a:moveTo>
                      <a:lnTo>
                        <a:pt x="37276" y="36777"/>
                      </a:lnTo>
                      <a:lnTo>
                        <a:pt x="25481" y="36777"/>
                      </a:lnTo>
                      <a:lnTo>
                        <a:pt x="25481" y="63082"/>
                      </a:lnTo>
                      <a:cubicBezTo>
                        <a:pt x="25481" y="68402"/>
                        <a:pt x="25593" y="71491"/>
                        <a:pt x="25816" y="72346"/>
                      </a:cubicBezTo>
                      <a:cubicBezTo>
                        <a:pt x="26039" y="73239"/>
                        <a:pt x="26560" y="73984"/>
                        <a:pt x="27379" y="74542"/>
                      </a:cubicBezTo>
                      <a:cubicBezTo>
                        <a:pt x="28160" y="75100"/>
                        <a:pt x="29128" y="75397"/>
                        <a:pt x="30281" y="75397"/>
                      </a:cubicBezTo>
                      <a:cubicBezTo>
                        <a:pt x="31881" y="75397"/>
                        <a:pt x="34188" y="74839"/>
                        <a:pt x="37201" y="73760"/>
                      </a:cubicBezTo>
                      <a:lnTo>
                        <a:pt x="38690" y="87118"/>
                      </a:lnTo>
                      <a:cubicBezTo>
                        <a:pt x="34671" y="88829"/>
                        <a:pt x="30132" y="89722"/>
                        <a:pt x="25072" y="89722"/>
                      </a:cubicBezTo>
                      <a:cubicBezTo>
                        <a:pt x="21947" y="89722"/>
                        <a:pt x="19156" y="89201"/>
                        <a:pt x="16663" y="88159"/>
                      </a:cubicBezTo>
                      <a:cubicBezTo>
                        <a:pt x="14170" y="87080"/>
                        <a:pt x="12310" y="85741"/>
                        <a:pt x="11157" y="84104"/>
                      </a:cubicBezTo>
                      <a:cubicBezTo>
                        <a:pt x="10003" y="82430"/>
                        <a:pt x="9185" y="80197"/>
                        <a:pt x="8738" y="77369"/>
                      </a:cubicBezTo>
                      <a:cubicBezTo>
                        <a:pt x="8366" y="75360"/>
                        <a:pt x="8180" y="71305"/>
                        <a:pt x="8180" y="65203"/>
                      </a:cubicBezTo>
                      <a:lnTo>
                        <a:pt x="8180" y="36777"/>
                      </a:lnTo>
                      <a:lnTo>
                        <a:pt x="255" y="36777"/>
                      </a:lnTo>
                      <a:lnTo>
                        <a:pt x="255" y="23047"/>
                      </a:lnTo>
                      <a:lnTo>
                        <a:pt x="8180" y="23047"/>
                      </a:lnTo>
                      <a:lnTo>
                        <a:pt x="8180" y="10099"/>
                      </a:lnTo>
                      <a:lnTo>
                        <a:pt x="25481" y="16"/>
                      </a:lnTo>
                      <a:lnTo>
                        <a:pt x="25481" y="23047"/>
                      </a:lnTo>
                      <a:close/>
                    </a:path>
                  </a:pathLst>
                </a:custGeom>
                <a:solidFill>
                  <a:srgbClr val="000000"/>
                </a:solidFill>
                <a:ln w="9525" cap="flat">
                  <a:noFill/>
                  <a:prstDash val="solid"/>
                  <a:miter/>
                </a:ln>
              </p:spPr>
              <p:txBody>
                <a:bodyPr rtlCol="0" anchor="ctr"/>
                <a:lstStyle/>
                <a:p>
                  <a:endParaRPr lang="en-CA"/>
                </a:p>
              </p:txBody>
            </p:sp>
            <p:sp>
              <p:nvSpPr>
                <p:cNvPr id="611" name="Freeform: Shape 610">
                  <a:extLst>
                    <a:ext uri="{FF2B5EF4-FFF2-40B4-BE49-F238E27FC236}">
                      <a16:creationId xmlns:a16="http://schemas.microsoft.com/office/drawing/2014/main" id="{80E6E2FD-7D0C-4276-B600-07FB4EC3BEB5}"/>
                    </a:ext>
                  </a:extLst>
                </p:cNvPr>
                <p:cNvSpPr/>
                <p:nvPr/>
              </p:nvSpPr>
              <p:spPr>
                <a:xfrm>
                  <a:off x="7279344" y="1254406"/>
                  <a:ext cx="42230" cy="66675"/>
                </a:xfrm>
                <a:custGeom>
                  <a:avLst/>
                  <a:gdLst>
                    <a:gd name="connsiteX0" fmla="*/ 17486 w 42230"/>
                    <a:gd name="connsiteY0" fmla="*/ 66691 h 66675"/>
                    <a:gd name="connsiteX1" fmla="*/ 259 w 42230"/>
                    <a:gd name="connsiteY1" fmla="*/ 66691 h 66675"/>
                    <a:gd name="connsiteX2" fmla="*/ 259 w 42230"/>
                    <a:gd name="connsiteY2" fmla="*/ 1504 h 66675"/>
                    <a:gd name="connsiteX3" fmla="*/ 16258 w 42230"/>
                    <a:gd name="connsiteY3" fmla="*/ 1504 h 66675"/>
                    <a:gd name="connsiteX4" fmla="*/ 16258 w 42230"/>
                    <a:gd name="connsiteY4" fmla="*/ 10769 h 66675"/>
                    <a:gd name="connsiteX5" fmla="*/ 23662 w 42230"/>
                    <a:gd name="connsiteY5" fmla="*/ 2100 h 66675"/>
                    <a:gd name="connsiteX6" fmla="*/ 31141 w 42230"/>
                    <a:gd name="connsiteY6" fmla="*/ 16 h 66675"/>
                    <a:gd name="connsiteX7" fmla="*/ 42489 w 42230"/>
                    <a:gd name="connsiteY7" fmla="*/ 3290 h 66675"/>
                    <a:gd name="connsiteX8" fmla="*/ 37131 w 42230"/>
                    <a:gd name="connsiteY8" fmla="*/ 18322 h 66675"/>
                    <a:gd name="connsiteX9" fmla="*/ 29058 w 42230"/>
                    <a:gd name="connsiteY9" fmla="*/ 15494 h 66675"/>
                    <a:gd name="connsiteX10" fmla="*/ 22918 w 42230"/>
                    <a:gd name="connsiteY10" fmla="*/ 17503 h 66675"/>
                    <a:gd name="connsiteX11" fmla="*/ 18937 w 42230"/>
                    <a:gd name="connsiteY11" fmla="*/ 24684 h 66675"/>
                    <a:gd name="connsiteX12" fmla="*/ 17486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86" y="66691"/>
                      </a:moveTo>
                      <a:lnTo>
                        <a:pt x="259" y="66691"/>
                      </a:lnTo>
                      <a:lnTo>
                        <a:pt x="259" y="1504"/>
                      </a:lnTo>
                      <a:lnTo>
                        <a:pt x="16258" y="1504"/>
                      </a:lnTo>
                      <a:lnTo>
                        <a:pt x="16258" y="10769"/>
                      </a:lnTo>
                      <a:cubicBezTo>
                        <a:pt x="19012" y="6378"/>
                        <a:pt x="21467" y="3513"/>
                        <a:pt x="23662" y="2100"/>
                      </a:cubicBezTo>
                      <a:cubicBezTo>
                        <a:pt x="25858" y="723"/>
                        <a:pt x="28351" y="16"/>
                        <a:pt x="31141" y="16"/>
                      </a:cubicBezTo>
                      <a:cubicBezTo>
                        <a:pt x="35048" y="16"/>
                        <a:pt x="38843" y="1095"/>
                        <a:pt x="42489" y="3290"/>
                      </a:cubicBezTo>
                      <a:lnTo>
                        <a:pt x="37131" y="18322"/>
                      </a:lnTo>
                      <a:cubicBezTo>
                        <a:pt x="34229" y="16424"/>
                        <a:pt x="31550" y="15494"/>
                        <a:pt x="29058" y="15494"/>
                      </a:cubicBezTo>
                      <a:cubicBezTo>
                        <a:pt x="26639" y="15494"/>
                        <a:pt x="24593" y="16164"/>
                        <a:pt x="22918" y="17503"/>
                      </a:cubicBezTo>
                      <a:cubicBezTo>
                        <a:pt x="21207" y="18806"/>
                        <a:pt x="19905" y="21224"/>
                        <a:pt x="18937" y="24684"/>
                      </a:cubicBezTo>
                      <a:cubicBezTo>
                        <a:pt x="17970" y="28182"/>
                        <a:pt x="17486" y="35474"/>
                        <a:pt x="17486" y="46562"/>
                      </a:cubicBezTo>
                      <a:close/>
                    </a:path>
                  </a:pathLst>
                </a:custGeom>
                <a:solidFill>
                  <a:srgbClr val="000000"/>
                </a:solidFill>
                <a:ln w="9525" cap="flat">
                  <a:noFill/>
                  <a:prstDash val="solid"/>
                  <a:miter/>
                </a:ln>
              </p:spPr>
              <p:txBody>
                <a:bodyPr rtlCol="0" anchor="ctr"/>
                <a:lstStyle/>
                <a:p>
                  <a:endParaRPr lang="en-CA"/>
                </a:p>
              </p:txBody>
            </p:sp>
            <p:sp>
              <p:nvSpPr>
                <p:cNvPr id="612" name="Freeform: Shape 611">
                  <a:extLst>
                    <a:ext uri="{FF2B5EF4-FFF2-40B4-BE49-F238E27FC236}">
                      <a16:creationId xmlns:a16="http://schemas.microsoft.com/office/drawing/2014/main" id="{E305A11C-3125-4AFE-9804-74752357317B}"/>
                    </a:ext>
                  </a:extLst>
                </p:cNvPr>
                <p:cNvSpPr/>
                <p:nvPr/>
              </p:nvSpPr>
              <p:spPr>
                <a:xfrm>
                  <a:off x="7323958" y="1254406"/>
                  <a:ext cx="60925" cy="68163"/>
                </a:xfrm>
                <a:custGeom>
                  <a:avLst/>
                  <a:gdLst>
                    <a:gd name="connsiteX0" fmla="*/ 43053 w 60925"/>
                    <a:gd name="connsiteY0" fmla="*/ 45929 h 68163"/>
                    <a:gd name="connsiteX1" fmla="*/ 60242 w 60925"/>
                    <a:gd name="connsiteY1" fmla="*/ 48832 h 68163"/>
                    <a:gd name="connsiteX2" fmla="*/ 49787 w 60925"/>
                    <a:gd name="connsiteY2" fmla="*/ 63231 h 68163"/>
                    <a:gd name="connsiteX3" fmla="*/ 31890 w 60925"/>
                    <a:gd name="connsiteY3" fmla="*/ 68179 h 68163"/>
                    <a:gd name="connsiteX4" fmla="*/ 6701 w 60925"/>
                    <a:gd name="connsiteY4" fmla="*/ 57054 h 68163"/>
                    <a:gd name="connsiteX5" fmla="*/ 264 w 60925"/>
                    <a:gd name="connsiteY5" fmla="*/ 34581 h 68163"/>
                    <a:gd name="connsiteX6" fmla="*/ 8748 w 60925"/>
                    <a:gd name="connsiteY6" fmla="*/ 9206 h 68163"/>
                    <a:gd name="connsiteX7" fmla="*/ 30179 w 60925"/>
                    <a:gd name="connsiteY7" fmla="*/ 16 h 68163"/>
                    <a:gd name="connsiteX8" fmla="*/ 53136 w 60925"/>
                    <a:gd name="connsiteY8" fmla="*/ 9615 h 68163"/>
                    <a:gd name="connsiteX9" fmla="*/ 61172 w 60925"/>
                    <a:gd name="connsiteY9" fmla="*/ 39083 h 68163"/>
                    <a:gd name="connsiteX10" fmla="*/ 17938 w 60925"/>
                    <a:gd name="connsiteY10" fmla="*/ 39083 h 68163"/>
                    <a:gd name="connsiteX11" fmla="*/ 22142 w 60925"/>
                    <a:gd name="connsiteY11" fmla="*/ 50990 h 68163"/>
                    <a:gd name="connsiteX12" fmla="*/ 32076 w 60925"/>
                    <a:gd name="connsiteY12" fmla="*/ 55268 h 68163"/>
                    <a:gd name="connsiteX13" fmla="*/ 38885 w 60925"/>
                    <a:gd name="connsiteY13" fmla="*/ 53073 h 68163"/>
                    <a:gd name="connsiteX14" fmla="*/ 43053 w 60925"/>
                    <a:gd name="connsiteY14" fmla="*/ 45929 h 68163"/>
                    <a:gd name="connsiteX15" fmla="*/ 44057 w 60925"/>
                    <a:gd name="connsiteY15" fmla="*/ 28517 h 68163"/>
                    <a:gd name="connsiteX16" fmla="*/ 40188 w 60925"/>
                    <a:gd name="connsiteY16" fmla="*/ 17131 h 68163"/>
                    <a:gd name="connsiteX17" fmla="*/ 31221 w 60925"/>
                    <a:gd name="connsiteY17" fmla="*/ 13224 h 68163"/>
                    <a:gd name="connsiteX18" fmla="*/ 21882 w 60925"/>
                    <a:gd name="connsiteY18" fmla="*/ 17317 h 68163"/>
                    <a:gd name="connsiteX19" fmla="*/ 182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53" y="45929"/>
                      </a:moveTo>
                      <a:lnTo>
                        <a:pt x="60242" y="48832"/>
                      </a:lnTo>
                      <a:cubicBezTo>
                        <a:pt x="58047" y="55120"/>
                        <a:pt x="54550" y="59919"/>
                        <a:pt x="49787" y="63231"/>
                      </a:cubicBezTo>
                      <a:cubicBezTo>
                        <a:pt x="45025" y="66505"/>
                        <a:pt x="39034" y="68179"/>
                        <a:pt x="31890" y="68179"/>
                      </a:cubicBezTo>
                      <a:cubicBezTo>
                        <a:pt x="20542" y="68179"/>
                        <a:pt x="12171" y="64459"/>
                        <a:pt x="6701" y="57054"/>
                      </a:cubicBezTo>
                      <a:cubicBezTo>
                        <a:pt x="2422" y="51101"/>
                        <a:pt x="264" y="43623"/>
                        <a:pt x="264" y="34581"/>
                      </a:cubicBezTo>
                      <a:cubicBezTo>
                        <a:pt x="264" y="23791"/>
                        <a:pt x="3092" y="15308"/>
                        <a:pt x="8748" y="9206"/>
                      </a:cubicBezTo>
                      <a:cubicBezTo>
                        <a:pt x="14403" y="3067"/>
                        <a:pt x="21547" y="16"/>
                        <a:pt x="30179" y="16"/>
                      </a:cubicBezTo>
                      <a:cubicBezTo>
                        <a:pt x="39853" y="16"/>
                        <a:pt x="47517" y="3216"/>
                        <a:pt x="53136" y="9615"/>
                      </a:cubicBezTo>
                      <a:cubicBezTo>
                        <a:pt x="58754" y="16015"/>
                        <a:pt x="61433" y="25838"/>
                        <a:pt x="61172" y="39083"/>
                      </a:cubicBezTo>
                      <a:lnTo>
                        <a:pt x="17938" y="39083"/>
                      </a:lnTo>
                      <a:cubicBezTo>
                        <a:pt x="18087" y="44181"/>
                        <a:pt x="19463" y="48162"/>
                        <a:pt x="22142" y="50990"/>
                      </a:cubicBezTo>
                      <a:cubicBezTo>
                        <a:pt x="24784" y="53854"/>
                        <a:pt x="28095" y="55268"/>
                        <a:pt x="32076" y="55268"/>
                      </a:cubicBezTo>
                      <a:cubicBezTo>
                        <a:pt x="34793" y="55268"/>
                        <a:pt x="37062" y="54524"/>
                        <a:pt x="38885" y="53073"/>
                      </a:cubicBezTo>
                      <a:cubicBezTo>
                        <a:pt x="40746" y="51585"/>
                        <a:pt x="42122" y="49204"/>
                        <a:pt x="43053" y="45929"/>
                      </a:cubicBezTo>
                      <a:moveTo>
                        <a:pt x="44057" y="28517"/>
                      </a:moveTo>
                      <a:cubicBezTo>
                        <a:pt x="43908" y="23531"/>
                        <a:pt x="42643" y="19698"/>
                        <a:pt x="40188" y="17131"/>
                      </a:cubicBezTo>
                      <a:cubicBezTo>
                        <a:pt x="37732" y="14527"/>
                        <a:pt x="34718" y="13224"/>
                        <a:pt x="31221" y="13224"/>
                      </a:cubicBezTo>
                      <a:cubicBezTo>
                        <a:pt x="27463" y="13224"/>
                        <a:pt x="24337" y="14601"/>
                        <a:pt x="21882" y="17317"/>
                      </a:cubicBezTo>
                      <a:cubicBezTo>
                        <a:pt x="19426" y="20071"/>
                        <a:pt x="18235" y="23791"/>
                        <a:pt x="18273" y="28517"/>
                      </a:cubicBezTo>
                      <a:close/>
                    </a:path>
                  </a:pathLst>
                </a:custGeom>
                <a:solidFill>
                  <a:srgbClr val="000000"/>
                </a:solidFill>
                <a:ln w="9525" cap="flat">
                  <a:noFill/>
                  <a:prstDash val="solid"/>
                  <a:miter/>
                </a:ln>
              </p:spPr>
              <p:txBody>
                <a:bodyPr rtlCol="0" anchor="ctr"/>
                <a:lstStyle/>
                <a:p>
                  <a:endParaRPr lang="en-CA"/>
                </a:p>
              </p:txBody>
            </p:sp>
            <p:sp>
              <p:nvSpPr>
                <p:cNvPr id="613" name="Freeform: Shape 612">
                  <a:extLst>
                    <a:ext uri="{FF2B5EF4-FFF2-40B4-BE49-F238E27FC236}">
                      <a16:creationId xmlns:a16="http://schemas.microsoft.com/office/drawing/2014/main" id="{8B9066EB-5DFD-419C-B084-EEE767E0535F}"/>
                    </a:ext>
                  </a:extLst>
                </p:cNvPr>
                <p:cNvSpPr/>
                <p:nvPr/>
              </p:nvSpPr>
              <p:spPr>
                <a:xfrm>
                  <a:off x="7394365" y="1254406"/>
                  <a:ext cx="61242" cy="68163"/>
                </a:xfrm>
                <a:custGeom>
                  <a:avLst/>
                  <a:gdLst>
                    <a:gd name="connsiteX0" fmla="*/ 17722 w 61242"/>
                    <a:gd name="connsiteY0" fmla="*/ 21373 h 68163"/>
                    <a:gd name="connsiteX1" fmla="*/ 2058 w 61242"/>
                    <a:gd name="connsiteY1" fmla="*/ 18545 h 68163"/>
                    <a:gd name="connsiteX2" fmla="*/ 11136 w 61242"/>
                    <a:gd name="connsiteY2" fmla="*/ 4555 h 68163"/>
                    <a:gd name="connsiteX3" fmla="*/ 30298 w 61242"/>
                    <a:gd name="connsiteY3" fmla="*/ 16 h 68163"/>
                    <a:gd name="connsiteX4" fmla="*/ 47487 w 61242"/>
                    <a:gd name="connsiteY4" fmla="*/ 2769 h 68163"/>
                    <a:gd name="connsiteX5" fmla="*/ 55450 w 61242"/>
                    <a:gd name="connsiteY5" fmla="*/ 9690 h 68163"/>
                    <a:gd name="connsiteX6" fmla="*/ 57757 w 61242"/>
                    <a:gd name="connsiteY6" fmla="*/ 25131 h 68163"/>
                    <a:gd name="connsiteX7" fmla="*/ 57571 w 61242"/>
                    <a:gd name="connsiteY7" fmla="*/ 45260 h 68163"/>
                    <a:gd name="connsiteX8" fmla="*/ 58389 w 61242"/>
                    <a:gd name="connsiteY8" fmla="*/ 57947 h 68163"/>
                    <a:gd name="connsiteX9" fmla="*/ 61515 w 61242"/>
                    <a:gd name="connsiteY9" fmla="*/ 66691 h 68163"/>
                    <a:gd name="connsiteX10" fmla="*/ 44437 w 61242"/>
                    <a:gd name="connsiteY10" fmla="*/ 66691 h 68163"/>
                    <a:gd name="connsiteX11" fmla="*/ 42762 w 61242"/>
                    <a:gd name="connsiteY11" fmla="*/ 61594 h 68163"/>
                    <a:gd name="connsiteX12" fmla="*/ 42167 w 61242"/>
                    <a:gd name="connsiteY12" fmla="*/ 59584 h 68163"/>
                    <a:gd name="connsiteX13" fmla="*/ 32716 w 61242"/>
                    <a:gd name="connsiteY13" fmla="*/ 66021 h 68163"/>
                    <a:gd name="connsiteX14" fmla="*/ 21963 w 61242"/>
                    <a:gd name="connsiteY14" fmla="*/ 68179 h 68163"/>
                    <a:gd name="connsiteX15" fmla="*/ 6076 w 61242"/>
                    <a:gd name="connsiteY15" fmla="*/ 62710 h 68163"/>
                    <a:gd name="connsiteX16" fmla="*/ 272 w 61242"/>
                    <a:gd name="connsiteY16" fmla="*/ 48906 h 68163"/>
                    <a:gd name="connsiteX17" fmla="*/ 2913 w 61242"/>
                    <a:gd name="connsiteY17" fmla="*/ 39046 h 68163"/>
                    <a:gd name="connsiteX18" fmla="*/ 10318 w 61242"/>
                    <a:gd name="connsiteY18" fmla="*/ 32386 h 68163"/>
                    <a:gd name="connsiteX19" fmla="*/ 24047 w 61242"/>
                    <a:gd name="connsiteY19" fmla="*/ 28368 h 68163"/>
                    <a:gd name="connsiteX20" fmla="*/ 40790 w 61242"/>
                    <a:gd name="connsiteY20" fmla="*/ 24163 h 68163"/>
                    <a:gd name="connsiteX21" fmla="*/ 40790 w 61242"/>
                    <a:gd name="connsiteY21" fmla="*/ 22415 h 68163"/>
                    <a:gd name="connsiteX22" fmla="*/ 38335 w 61242"/>
                    <a:gd name="connsiteY22" fmla="*/ 15345 h 68163"/>
                    <a:gd name="connsiteX23" fmla="*/ 29070 w 61242"/>
                    <a:gd name="connsiteY23" fmla="*/ 13224 h 68163"/>
                    <a:gd name="connsiteX24" fmla="*/ 21889 w 61242"/>
                    <a:gd name="connsiteY24" fmla="*/ 15048 h 68163"/>
                    <a:gd name="connsiteX25" fmla="*/ 17722 w 61242"/>
                    <a:gd name="connsiteY25" fmla="*/ 21373 h 68163"/>
                    <a:gd name="connsiteX26" fmla="*/ 40790 w 61242"/>
                    <a:gd name="connsiteY26" fmla="*/ 35363 h 68163"/>
                    <a:gd name="connsiteX27" fmla="*/ 30298 w 61242"/>
                    <a:gd name="connsiteY27" fmla="*/ 38004 h 68163"/>
                    <a:gd name="connsiteX28" fmla="*/ 20922 w 61242"/>
                    <a:gd name="connsiteY28" fmla="*/ 41018 h 68163"/>
                    <a:gd name="connsiteX29" fmla="*/ 17536 w 61242"/>
                    <a:gd name="connsiteY29" fmla="*/ 47120 h 68163"/>
                    <a:gd name="connsiteX30" fmla="*/ 20252 w 61242"/>
                    <a:gd name="connsiteY30" fmla="*/ 53371 h 68163"/>
                    <a:gd name="connsiteX31" fmla="*/ 27135 w 61242"/>
                    <a:gd name="connsiteY31" fmla="*/ 56013 h 68163"/>
                    <a:gd name="connsiteX32" fmla="*/ 36028 w 61242"/>
                    <a:gd name="connsiteY32" fmla="*/ 52924 h 68163"/>
                    <a:gd name="connsiteX33" fmla="*/ 40120 w 61242"/>
                    <a:gd name="connsiteY33" fmla="*/ 47232 h 68163"/>
                    <a:gd name="connsiteX34" fmla="*/ 40790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22" y="21373"/>
                      </a:moveTo>
                      <a:lnTo>
                        <a:pt x="2058" y="18545"/>
                      </a:lnTo>
                      <a:cubicBezTo>
                        <a:pt x="3844" y="12257"/>
                        <a:pt x="6857" y="7606"/>
                        <a:pt x="11136" y="4555"/>
                      </a:cubicBezTo>
                      <a:cubicBezTo>
                        <a:pt x="15452" y="1541"/>
                        <a:pt x="21852" y="16"/>
                        <a:pt x="30298" y="16"/>
                      </a:cubicBezTo>
                      <a:cubicBezTo>
                        <a:pt x="38000" y="16"/>
                        <a:pt x="43730" y="946"/>
                        <a:pt x="47487" y="2769"/>
                      </a:cubicBezTo>
                      <a:cubicBezTo>
                        <a:pt x="51245" y="4555"/>
                        <a:pt x="53924" y="6899"/>
                        <a:pt x="55450" y="9690"/>
                      </a:cubicBezTo>
                      <a:cubicBezTo>
                        <a:pt x="56975" y="12480"/>
                        <a:pt x="57757" y="17652"/>
                        <a:pt x="57757" y="25131"/>
                      </a:cubicBezTo>
                      <a:lnTo>
                        <a:pt x="57571" y="45260"/>
                      </a:lnTo>
                      <a:cubicBezTo>
                        <a:pt x="57571" y="50990"/>
                        <a:pt x="57831" y="55231"/>
                        <a:pt x="58389" y="57947"/>
                      </a:cubicBezTo>
                      <a:cubicBezTo>
                        <a:pt x="58947" y="60663"/>
                        <a:pt x="59989" y="63566"/>
                        <a:pt x="61515" y="66691"/>
                      </a:cubicBezTo>
                      <a:lnTo>
                        <a:pt x="44437" y="66691"/>
                      </a:lnTo>
                      <a:cubicBezTo>
                        <a:pt x="43990" y="65538"/>
                        <a:pt x="43432" y="63863"/>
                        <a:pt x="42762" y="61594"/>
                      </a:cubicBezTo>
                      <a:cubicBezTo>
                        <a:pt x="42502" y="60589"/>
                        <a:pt x="42279" y="59882"/>
                        <a:pt x="42167" y="59584"/>
                      </a:cubicBezTo>
                      <a:cubicBezTo>
                        <a:pt x="39227" y="62449"/>
                        <a:pt x="36065" y="64570"/>
                        <a:pt x="32716" y="66021"/>
                      </a:cubicBezTo>
                      <a:cubicBezTo>
                        <a:pt x="29330" y="67435"/>
                        <a:pt x="25759" y="68179"/>
                        <a:pt x="21963" y="68179"/>
                      </a:cubicBezTo>
                      <a:cubicBezTo>
                        <a:pt x="15229" y="68179"/>
                        <a:pt x="9946" y="66356"/>
                        <a:pt x="6076" y="62710"/>
                      </a:cubicBezTo>
                      <a:cubicBezTo>
                        <a:pt x="2207" y="59063"/>
                        <a:pt x="272" y="54450"/>
                        <a:pt x="272" y="48906"/>
                      </a:cubicBezTo>
                      <a:cubicBezTo>
                        <a:pt x="272" y="45185"/>
                        <a:pt x="1165" y="41911"/>
                        <a:pt x="2913" y="39046"/>
                      </a:cubicBezTo>
                      <a:cubicBezTo>
                        <a:pt x="4699" y="36144"/>
                        <a:pt x="7155" y="33949"/>
                        <a:pt x="10318" y="32386"/>
                      </a:cubicBezTo>
                      <a:cubicBezTo>
                        <a:pt x="13480" y="30861"/>
                        <a:pt x="18057" y="29521"/>
                        <a:pt x="24047" y="28368"/>
                      </a:cubicBezTo>
                      <a:cubicBezTo>
                        <a:pt x="32121" y="26879"/>
                        <a:pt x="37702" y="25466"/>
                        <a:pt x="40790" y="24163"/>
                      </a:cubicBezTo>
                      <a:lnTo>
                        <a:pt x="40790" y="22415"/>
                      </a:lnTo>
                      <a:cubicBezTo>
                        <a:pt x="40790" y="19103"/>
                        <a:pt x="39972" y="16759"/>
                        <a:pt x="38335" y="15345"/>
                      </a:cubicBezTo>
                      <a:cubicBezTo>
                        <a:pt x="36697" y="13931"/>
                        <a:pt x="33609" y="13224"/>
                        <a:pt x="29070" y="13224"/>
                      </a:cubicBezTo>
                      <a:cubicBezTo>
                        <a:pt x="26019" y="13224"/>
                        <a:pt x="23601" y="13820"/>
                        <a:pt x="21889" y="15048"/>
                      </a:cubicBezTo>
                      <a:cubicBezTo>
                        <a:pt x="20177" y="16238"/>
                        <a:pt x="18801" y="18359"/>
                        <a:pt x="17722" y="21373"/>
                      </a:cubicBezTo>
                      <a:moveTo>
                        <a:pt x="40790" y="35363"/>
                      </a:moveTo>
                      <a:cubicBezTo>
                        <a:pt x="38595" y="36107"/>
                        <a:pt x="35098" y="37000"/>
                        <a:pt x="30298" y="38004"/>
                      </a:cubicBezTo>
                      <a:cubicBezTo>
                        <a:pt x="25535" y="39046"/>
                        <a:pt x="22373" y="40051"/>
                        <a:pt x="20922" y="41018"/>
                      </a:cubicBezTo>
                      <a:cubicBezTo>
                        <a:pt x="18652" y="42618"/>
                        <a:pt x="17536" y="44664"/>
                        <a:pt x="17536" y="47120"/>
                      </a:cubicBezTo>
                      <a:cubicBezTo>
                        <a:pt x="17536" y="49539"/>
                        <a:pt x="18429" y="51622"/>
                        <a:pt x="20252" y="53371"/>
                      </a:cubicBezTo>
                      <a:cubicBezTo>
                        <a:pt x="22038" y="55120"/>
                        <a:pt x="24345" y="56013"/>
                        <a:pt x="27135" y="56013"/>
                      </a:cubicBezTo>
                      <a:cubicBezTo>
                        <a:pt x="30223" y="56013"/>
                        <a:pt x="33200" y="54971"/>
                        <a:pt x="36028" y="52924"/>
                      </a:cubicBezTo>
                      <a:cubicBezTo>
                        <a:pt x="38111" y="51399"/>
                        <a:pt x="39488" y="49464"/>
                        <a:pt x="40120" y="47232"/>
                      </a:cubicBezTo>
                      <a:cubicBezTo>
                        <a:pt x="40567" y="45743"/>
                        <a:pt x="40790" y="42953"/>
                        <a:pt x="40790" y="38823"/>
                      </a:cubicBezTo>
                      <a:close/>
                    </a:path>
                  </a:pathLst>
                </a:custGeom>
                <a:solidFill>
                  <a:srgbClr val="000000"/>
                </a:solidFill>
                <a:ln w="9525" cap="flat">
                  <a:noFill/>
                  <a:prstDash val="solid"/>
                  <a:miter/>
                </a:ln>
              </p:spPr>
              <p:txBody>
                <a:bodyPr rtlCol="0" anchor="ctr"/>
                <a:lstStyle/>
                <a:p>
                  <a:endParaRPr lang="en-CA"/>
                </a:p>
              </p:txBody>
            </p:sp>
            <p:sp>
              <p:nvSpPr>
                <p:cNvPr id="614" name="Freeform: Shape 613">
                  <a:extLst>
                    <a:ext uri="{FF2B5EF4-FFF2-40B4-BE49-F238E27FC236}">
                      <a16:creationId xmlns:a16="http://schemas.microsoft.com/office/drawing/2014/main" id="{FAF1E0ED-215C-4B30-BF27-2829FE85CF95}"/>
                    </a:ext>
                  </a:extLst>
                </p:cNvPr>
                <p:cNvSpPr/>
                <p:nvPr/>
              </p:nvSpPr>
              <p:spPr>
                <a:xfrm>
                  <a:off x="7461720" y="1232863"/>
                  <a:ext cx="38434" cy="89706"/>
                </a:xfrm>
                <a:custGeom>
                  <a:avLst/>
                  <a:gdLst>
                    <a:gd name="connsiteX0" fmla="*/ 37300 w 38434"/>
                    <a:gd name="connsiteY0" fmla="*/ 23047 h 89706"/>
                    <a:gd name="connsiteX1" fmla="*/ 37300 w 38434"/>
                    <a:gd name="connsiteY1" fmla="*/ 36777 h 89706"/>
                    <a:gd name="connsiteX2" fmla="*/ 25506 w 38434"/>
                    <a:gd name="connsiteY2" fmla="*/ 36777 h 89706"/>
                    <a:gd name="connsiteX3" fmla="*/ 25506 w 38434"/>
                    <a:gd name="connsiteY3" fmla="*/ 63082 h 89706"/>
                    <a:gd name="connsiteX4" fmla="*/ 25840 w 38434"/>
                    <a:gd name="connsiteY4" fmla="*/ 72346 h 89706"/>
                    <a:gd name="connsiteX5" fmla="*/ 27403 w 38434"/>
                    <a:gd name="connsiteY5" fmla="*/ 74542 h 89706"/>
                    <a:gd name="connsiteX6" fmla="*/ 30305 w 38434"/>
                    <a:gd name="connsiteY6" fmla="*/ 75397 h 89706"/>
                    <a:gd name="connsiteX7" fmla="*/ 37226 w 38434"/>
                    <a:gd name="connsiteY7" fmla="*/ 73760 h 89706"/>
                    <a:gd name="connsiteX8" fmla="*/ 38714 w 38434"/>
                    <a:gd name="connsiteY8" fmla="*/ 87118 h 89706"/>
                    <a:gd name="connsiteX9" fmla="*/ 25096 w 38434"/>
                    <a:gd name="connsiteY9" fmla="*/ 89722 h 89706"/>
                    <a:gd name="connsiteX10" fmla="*/ 16687 w 38434"/>
                    <a:gd name="connsiteY10" fmla="*/ 88159 h 89706"/>
                    <a:gd name="connsiteX11" fmla="*/ 11181 w 38434"/>
                    <a:gd name="connsiteY11" fmla="*/ 84104 h 89706"/>
                    <a:gd name="connsiteX12" fmla="*/ 8762 w 38434"/>
                    <a:gd name="connsiteY12" fmla="*/ 77369 h 89706"/>
                    <a:gd name="connsiteX13" fmla="*/ 8204 w 38434"/>
                    <a:gd name="connsiteY13" fmla="*/ 65203 h 89706"/>
                    <a:gd name="connsiteX14" fmla="*/ 8204 w 38434"/>
                    <a:gd name="connsiteY14" fmla="*/ 36777 h 89706"/>
                    <a:gd name="connsiteX15" fmla="*/ 279 w 38434"/>
                    <a:gd name="connsiteY15" fmla="*/ 36777 h 89706"/>
                    <a:gd name="connsiteX16" fmla="*/ 279 w 38434"/>
                    <a:gd name="connsiteY16" fmla="*/ 23047 h 89706"/>
                    <a:gd name="connsiteX17" fmla="*/ 8204 w 38434"/>
                    <a:gd name="connsiteY17" fmla="*/ 23047 h 89706"/>
                    <a:gd name="connsiteX18" fmla="*/ 8204 w 38434"/>
                    <a:gd name="connsiteY18" fmla="*/ 10099 h 89706"/>
                    <a:gd name="connsiteX19" fmla="*/ 25506 w 38434"/>
                    <a:gd name="connsiteY19" fmla="*/ 16 h 89706"/>
                    <a:gd name="connsiteX20" fmla="*/ 25506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00" y="23047"/>
                      </a:moveTo>
                      <a:lnTo>
                        <a:pt x="37300" y="36777"/>
                      </a:lnTo>
                      <a:lnTo>
                        <a:pt x="25506" y="36777"/>
                      </a:lnTo>
                      <a:lnTo>
                        <a:pt x="25506" y="63082"/>
                      </a:lnTo>
                      <a:cubicBezTo>
                        <a:pt x="25506" y="68402"/>
                        <a:pt x="25617" y="71491"/>
                        <a:pt x="25840" y="72346"/>
                      </a:cubicBezTo>
                      <a:cubicBezTo>
                        <a:pt x="26064" y="73239"/>
                        <a:pt x="26585" y="73984"/>
                        <a:pt x="27403" y="74542"/>
                      </a:cubicBezTo>
                      <a:cubicBezTo>
                        <a:pt x="28184" y="75100"/>
                        <a:pt x="29152" y="75397"/>
                        <a:pt x="30305" y="75397"/>
                      </a:cubicBezTo>
                      <a:cubicBezTo>
                        <a:pt x="31905" y="75397"/>
                        <a:pt x="34212" y="74839"/>
                        <a:pt x="37226" y="73760"/>
                      </a:cubicBezTo>
                      <a:lnTo>
                        <a:pt x="38714" y="87118"/>
                      </a:lnTo>
                      <a:cubicBezTo>
                        <a:pt x="34696" y="88829"/>
                        <a:pt x="30156" y="89722"/>
                        <a:pt x="25096" y="89722"/>
                      </a:cubicBezTo>
                      <a:cubicBezTo>
                        <a:pt x="21971" y="89722"/>
                        <a:pt x="19180" y="89201"/>
                        <a:pt x="16687" y="88159"/>
                      </a:cubicBezTo>
                      <a:cubicBezTo>
                        <a:pt x="14195" y="87080"/>
                        <a:pt x="12334" y="85741"/>
                        <a:pt x="11181" y="84104"/>
                      </a:cubicBezTo>
                      <a:cubicBezTo>
                        <a:pt x="10027" y="82430"/>
                        <a:pt x="9209" y="80197"/>
                        <a:pt x="8762" y="77369"/>
                      </a:cubicBezTo>
                      <a:cubicBezTo>
                        <a:pt x="8390" y="75360"/>
                        <a:pt x="8204" y="71305"/>
                        <a:pt x="8204" y="65203"/>
                      </a:cubicBezTo>
                      <a:lnTo>
                        <a:pt x="8204" y="36777"/>
                      </a:lnTo>
                      <a:lnTo>
                        <a:pt x="279" y="36777"/>
                      </a:lnTo>
                      <a:lnTo>
                        <a:pt x="279" y="23047"/>
                      </a:lnTo>
                      <a:lnTo>
                        <a:pt x="8204" y="23047"/>
                      </a:lnTo>
                      <a:lnTo>
                        <a:pt x="8204" y="10099"/>
                      </a:lnTo>
                      <a:lnTo>
                        <a:pt x="25506" y="16"/>
                      </a:lnTo>
                      <a:lnTo>
                        <a:pt x="25506" y="23047"/>
                      </a:lnTo>
                      <a:close/>
                    </a:path>
                  </a:pathLst>
                </a:custGeom>
                <a:solidFill>
                  <a:srgbClr val="000000"/>
                </a:solidFill>
                <a:ln w="9525" cap="flat">
                  <a:noFill/>
                  <a:prstDash val="solid"/>
                  <a:miter/>
                </a:ln>
              </p:spPr>
              <p:txBody>
                <a:bodyPr rtlCol="0" anchor="ctr"/>
                <a:lstStyle/>
                <a:p>
                  <a:endParaRPr lang="en-CA"/>
                </a:p>
              </p:txBody>
            </p:sp>
            <p:sp>
              <p:nvSpPr>
                <p:cNvPr id="615" name="Freeform: Shape 614">
                  <a:extLst>
                    <a:ext uri="{FF2B5EF4-FFF2-40B4-BE49-F238E27FC236}">
                      <a16:creationId xmlns:a16="http://schemas.microsoft.com/office/drawing/2014/main" id="{01A8AF90-2AA0-45ED-8EA6-DA52796D443C}"/>
                    </a:ext>
                  </a:extLst>
                </p:cNvPr>
                <p:cNvSpPr/>
                <p:nvPr/>
              </p:nvSpPr>
              <p:spPr>
                <a:xfrm>
                  <a:off x="7509434" y="1254406"/>
                  <a:ext cx="95882" cy="66675"/>
                </a:xfrm>
                <a:custGeom>
                  <a:avLst/>
                  <a:gdLst>
                    <a:gd name="connsiteX0" fmla="*/ 284 w 95882"/>
                    <a:gd name="connsiteY0" fmla="*/ 1504 h 66675"/>
                    <a:gd name="connsiteX1" fmla="*/ 16171 w 95882"/>
                    <a:gd name="connsiteY1" fmla="*/ 1504 h 66675"/>
                    <a:gd name="connsiteX2" fmla="*/ 16171 w 95882"/>
                    <a:gd name="connsiteY2" fmla="*/ 10397 h 66675"/>
                    <a:gd name="connsiteX3" fmla="*/ 36486 w 95882"/>
                    <a:gd name="connsiteY3" fmla="*/ 16 h 66675"/>
                    <a:gd name="connsiteX4" fmla="*/ 47350 w 95882"/>
                    <a:gd name="connsiteY4" fmla="*/ 2583 h 66675"/>
                    <a:gd name="connsiteX5" fmla="*/ 54903 w 95882"/>
                    <a:gd name="connsiteY5" fmla="*/ 10397 h 66675"/>
                    <a:gd name="connsiteX6" fmla="*/ 64205 w 95882"/>
                    <a:gd name="connsiteY6" fmla="*/ 2583 h 66675"/>
                    <a:gd name="connsiteX7" fmla="*/ 74809 w 95882"/>
                    <a:gd name="connsiteY7" fmla="*/ 16 h 66675"/>
                    <a:gd name="connsiteX8" fmla="*/ 86976 w 95882"/>
                    <a:gd name="connsiteY8" fmla="*/ 2918 h 66675"/>
                    <a:gd name="connsiteX9" fmla="*/ 94380 w 95882"/>
                    <a:gd name="connsiteY9" fmla="*/ 11513 h 66675"/>
                    <a:gd name="connsiteX10" fmla="*/ 96166 w 95882"/>
                    <a:gd name="connsiteY10" fmla="*/ 25019 h 66675"/>
                    <a:gd name="connsiteX11" fmla="*/ 96166 w 95882"/>
                    <a:gd name="connsiteY11" fmla="*/ 66691 h 66675"/>
                    <a:gd name="connsiteX12" fmla="*/ 78939 w 95882"/>
                    <a:gd name="connsiteY12" fmla="*/ 66691 h 66675"/>
                    <a:gd name="connsiteX13" fmla="*/ 78939 w 95882"/>
                    <a:gd name="connsiteY13" fmla="*/ 29410 h 66675"/>
                    <a:gd name="connsiteX14" fmla="*/ 77153 w 95882"/>
                    <a:gd name="connsiteY14" fmla="*/ 16908 h 66675"/>
                    <a:gd name="connsiteX15" fmla="*/ 69786 w 95882"/>
                    <a:gd name="connsiteY15" fmla="*/ 13224 h 66675"/>
                    <a:gd name="connsiteX16" fmla="*/ 62977 w 95882"/>
                    <a:gd name="connsiteY16" fmla="*/ 15420 h 66675"/>
                    <a:gd name="connsiteX17" fmla="*/ 58364 w 95882"/>
                    <a:gd name="connsiteY17" fmla="*/ 21894 h 66675"/>
                    <a:gd name="connsiteX18" fmla="*/ 56950 w 95882"/>
                    <a:gd name="connsiteY18" fmla="*/ 35363 h 66675"/>
                    <a:gd name="connsiteX19" fmla="*/ 56950 w 95882"/>
                    <a:gd name="connsiteY19" fmla="*/ 66691 h 66675"/>
                    <a:gd name="connsiteX20" fmla="*/ 39686 w 95882"/>
                    <a:gd name="connsiteY20" fmla="*/ 66691 h 66675"/>
                    <a:gd name="connsiteX21" fmla="*/ 39686 w 95882"/>
                    <a:gd name="connsiteY21" fmla="*/ 30972 h 66675"/>
                    <a:gd name="connsiteX22" fmla="*/ 38756 w 95882"/>
                    <a:gd name="connsiteY22" fmla="*/ 18694 h 66675"/>
                    <a:gd name="connsiteX23" fmla="*/ 35928 w 95882"/>
                    <a:gd name="connsiteY23" fmla="*/ 14564 h 66675"/>
                    <a:gd name="connsiteX24" fmla="*/ 30682 w 95882"/>
                    <a:gd name="connsiteY24" fmla="*/ 13224 h 66675"/>
                    <a:gd name="connsiteX25" fmla="*/ 23501 w 95882"/>
                    <a:gd name="connsiteY25" fmla="*/ 15382 h 66675"/>
                    <a:gd name="connsiteX26" fmla="*/ 18924 w 95882"/>
                    <a:gd name="connsiteY26" fmla="*/ 21559 h 66675"/>
                    <a:gd name="connsiteX27" fmla="*/ 17548 w 95882"/>
                    <a:gd name="connsiteY27" fmla="*/ 35028 h 66675"/>
                    <a:gd name="connsiteX28" fmla="*/ 17548 w 95882"/>
                    <a:gd name="connsiteY28" fmla="*/ 66691 h 66675"/>
                    <a:gd name="connsiteX29" fmla="*/ 284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284" y="1504"/>
                      </a:moveTo>
                      <a:lnTo>
                        <a:pt x="16171" y="1504"/>
                      </a:lnTo>
                      <a:lnTo>
                        <a:pt x="16171" y="10397"/>
                      </a:lnTo>
                      <a:cubicBezTo>
                        <a:pt x="21864" y="3476"/>
                        <a:pt x="28635" y="16"/>
                        <a:pt x="36486" y="16"/>
                      </a:cubicBezTo>
                      <a:cubicBezTo>
                        <a:pt x="40690" y="16"/>
                        <a:pt x="44299" y="872"/>
                        <a:pt x="47350" y="2583"/>
                      </a:cubicBezTo>
                      <a:cubicBezTo>
                        <a:pt x="50439" y="4332"/>
                        <a:pt x="52969" y="6899"/>
                        <a:pt x="54903" y="10397"/>
                      </a:cubicBezTo>
                      <a:cubicBezTo>
                        <a:pt x="57768" y="6899"/>
                        <a:pt x="60857" y="4332"/>
                        <a:pt x="64205" y="2583"/>
                      </a:cubicBezTo>
                      <a:cubicBezTo>
                        <a:pt x="67517" y="872"/>
                        <a:pt x="71051" y="16"/>
                        <a:pt x="74809" y="16"/>
                      </a:cubicBezTo>
                      <a:cubicBezTo>
                        <a:pt x="79609" y="16"/>
                        <a:pt x="83665" y="983"/>
                        <a:pt x="86976" y="2918"/>
                      </a:cubicBezTo>
                      <a:cubicBezTo>
                        <a:pt x="90287" y="4890"/>
                        <a:pt x="92743" y="7718"/>
                        <a:pt x="94380" y="11513"/>
                      </a:cubicBezTo>
                      <a:cubicBezTo>
                        <a:pt x="95571" y="14266"/>
                        <a:pt x="96166" y="18768"/>
                        <a:pt x="96166" y="25019"/>
                      </a:cubicBezTo>
                      <a:lnTo>
                        <a:pt x="96166" y="66691"/>
                      </a:lnTo>
                      <a:lnTo>
                        <a:pt x="78939" y="66691"/>
                      </a:lnTo>
                      <a:lnTo>
                        <a:pt x="78939" y="29410"/>
                      </a:lnTo>
                      <a:cubicBezTo>
                        <a:pt x="78939" y="22973"/>
                        <a:pt x="78344" y="18768"/>
                        <a:pt x="77153" y="16908"/>
                      </a:cubicBezTo>
                      <a:cubicBezTo>
                        <a:pt x="75553" y="14452"/>
                        <a:pt x="73098" y="13224"/>
                        <a:pt x="69786" y="13224"/>
                      </a:cubicBezTo>
                      <a:cubicBezTo>
                        <a:pt x="67368" y="13224"/>
                        <a:pt x="65098" y="13969"/>
                        <a:pt x="62977" y="15420"/>
                      </a:cubicBezTo>
                      <a:cubicBezTo>
                        <a:pt x="60819" y="16908"/>
                        <a:pt x="59294" y="19066"/>
                        <a:pt x="58364" y="21894"/>
                      </a:cubicBezTo>
                      <a:cubicBezTo>
                        <a:pt x="57396" y="24759"/>
                        <a:pt x="56950" y="29261"/>
                        <a:pt x="56950" y="35363"/>
                      </a:cubicBezTo>
                      <a:lnTo>
                        <a:pt x="56950" y="66691"/>
                      </a:lnTo>
                      <a:lnTo>
                        <a:pt x="39686" y="66691"/>
                      </a:lnTo>
                      <a:lnTo>
                        <a:pt x="39686" y="30972"/>
                      </a:lnTo>
                      <a:cubicBezTo>
                        <a:pt x="39686" y="24610"/>
                        <a:pt x="39388" y="20517"/>
                        <a:pt x="38756" y="18694"/>
                      </a:cubicBezTo>
                      <a:cubicBezTo>
                        <a:pt x="38160" y="16833"/>
                        <a:pt x="37193" y="15457"/>
                        <a:pt x="35928" y="14564"/>
                      </a:cubicBezTo>
                      <a:cubicBezTo>
                        <a:pt x="34626" y="13671"/>
                        <a:pt x="32877" y="13224"/>
                        <a:pt x="30682" y="13224"/>
                      </a:cubicBezTo>
                      <a:cubicBezTo>
                        <a:pt x="28003" y="13224"/>
                        <a:pt x="25622" y="13931"/>
                        <a:pt x="23501" y="15382"/>
                      </a:cubicBezTo>
                      <a:cubicBezTo>
                        <a:pt x="21343" y="16796"/>
                        <a:pt x="19817" y="18880"/>
                        <a:pt x="18924" y="21559"/>
                      </a:cubicBezTo>
                      <a:cubicBezTo>
                        <a:pt x="17994" y="24275"/>
                        <a:pt x="17548" y="28740"/>
                        <a:pt x="17548" y="35028"/>
                      </a:cubicBezTo>
                      <a:lnTo>
                        <a:pt x="17548" y="66691"/>
                      </a:lnTo>
                      <a:lnTo>
                        <a:pt x="284" y="66691"/>
                      </a:lnTo>
                      <a:close/>
                    </a:path>
                  </a:pathLst>
                </a:custGeom>
                <a:solidFill>
                  <a:srgbClr val="000000"/>
                </a:solidFill>
                <a:ln w="9525" cap="flat">
                  <a:noFill/>
                  <a:prstDash val="solid"/>
                  <a:miter/>
                </a:ln>
              </p:spPr>
              <p:txBody>
                <a:bodyPr rtlCol="0" anchor="ctr"/>
                <a:lstStyle/>
                <a:p>
                  <a:endParaRPr lang="en-CA"/>
                </a:p>
              </p:txBody>
            </p:sp>
            <p:sp>
              <p:nvSpPr>
                <p:cNvPr id="616" name="Freeform: Shape 615">
                  <a:extLst>
                    <a:ext uri="{FF2B5EF4-FFF2-40B4-BE49-F238E27FC236}">
                      <a16:creationId xmlns:a16="http://schemas.microsoft.com/office/drawing/2014/main" id="{FD375773-54E3-43E4-B3C7-B871F4359D3C}"/>
                    </a:ext>
                  </a:extLst>
                </p:cNvPr>
                <p:cNvSpPr/>
                <p:nvPr/>
              </p:nvSpPr>
              <p:spPr>
                <a:xfrm>
                  <a:off x="7617471" y="1254406"/>
                  <a:ext cx="60925" cy="68163"/>
                </a:xfrm>
                <a:custGeom>
                  <a:avLst/>
                  <a:gdLst>
                    <a:gd name="connsiteX0" fmla="*/ 43083 w 60925"/>
                    <a:gd name="connsiteY0" fmla="*/ 45929 h 68163"/>
                    <a:gd name="connsiteX1" fmla="*/ 60273 w 60925"/>
                    <a:gd name="connsiteY1" fmla="*/ 48832 h 68163"/>
                    <a:gd name="connsiteX2" fmla="*/ 49818 w 60925"/>
                    <a:gd name="connsiteY2" fmla="*/ 63231 h 68163"/>
                    <a:gd name="connsiteX3" fmla="*/ 31921 w 60925"/>
                    <a:gd name="connsiteY3" fmla="*/ 68179 h 68163"/>
                    <a:gd name="connsiteX4" fmla="*/ 6732 w 60925"/>
                    <a:gd name="connsiteY4" fmla="*/ 57054 h 68163"/>
                    <a:gd name="connsiteX5" fmla="*/ 295 w 60925"/>
                    <a:gd name="connsiteY5" fmla="*/ 34581 h 68163"/>
                    <a:gd name="connsiteX6" fmla="*/ 8778 w 60925"/>
                    <a:gd name="connsiteY6" fmla="*/ 9206 h 68163"/>
                    <a:gd name="connsiteX7" fmla="*/ 30210 w 60925"/>
                    <a:gd name="connsiteY7" fmla="*/ 16 h 68163"/>
                    <a:gd name="connsiteX8" fmla="*/ 53166 w 60925"/>
                    <a:gd name="connsiteY8" fmla="*/ 9615 h 68163"/>
                    <a:gd name="connsiteX9" fmla="*/ 61203 w 60925"/>
                    <a:gd name="connsiteY9" fmla="*/ 39083 h 68163"/>
                    <a:gd name="connsiteX10" fmla="*/ 17969 w 60925"/>
                    <a:gd name="connsiteY10" fmla="*/ 39083 h 68163"/>
                    <a:gd name="connsiteX11" fmla="*/ 22173 w 60925"/>
                    <a:gd name="connsiteY11" fmla="*/ 50990 h 68163"/>
                    <a:gd name="connsiteX12" fmla="*/ 32107 w 60925"/>
                    <a:gd name="connsiteY12" fmla="*/ 55268 h 68163"/>
                    <a:gd name="connsiteX13" fmla="*/ 38916 w 60925"/>
                    <a:gd name="connsiteY13" fmla="*/ 53073 h 68163"/>
                    <a:gd name="connsiteX14" fmla="*/ 43083 w 60925"/>
                    <a:gd name="connsiteY14" fmla="*/ 45929 h 68163"/>
                    <a:gd name="connsiteX15" fmla="*/ 44088 w 60925"/>
                    <a:gd name="connsiteY15" fmla="*/ 28517 h 68163"/>
                    <a:gd name="connsiteX16" fmla="*/ 40218 w 60925"/>
                    <a:gd name="connsiteY16" fmla="*/ 17131 h 68163"/>
                    <a:gd name="connsiteX17" fmla="*/ 31252 w 60925"/>
                    <a:gd name="connsiteY17" fmla="*/ 13224 h 68163"/>
                    <a:gd name="connsiteX18" fmla="*/ 21913 w 60925"/>
                    <a:gd name="connsiteY18" fmla="*/ 17317 h 68163"/>
                    <a:gd name="connsiteX19" fmla="*/ 1830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83" y="45929"/>
                      </a:moveTo>
                      <a:lnTo>
                        <a:pt x="60273" y="48832"/>
                      </a:lnTo>
                      <a:cubicBezTo>
                        <a:pt x="58078" y="55120"/>
                        <a:pt x="54580" y="59919"/>
                        <a:pt x="49818" y="63231"/>
                      </a:cubicBezTo>
                      <a:cubicBezTo>
                        <a:pt x="45055" y="66505"/>
                        <a:pt x="39065" y="68179"/>
                        <a:pt x="31921" y="68179"/>
                      </a:cubicBezTo>
                      <a:cubicBezTo>
                        <a:pt x="20573" y="68179"/>
                        <a:pt x="12202" y="64459"/>
                        <a:pt x="6732" y="57054"/>
                      </a:cubicBezTo>
                      <a:cubicBezTo>
                        <a:pt x="2453" y="51101"/>
                        <a:pt x="295" y="43623"/>
                        <a:pt x="295" y="34581"/>
                      </a:cubicBezTo>
                      <a:cubicBezTo>
                        <a:pt x="295" y="23791"/>
                        <a:pt x="3123" y="15308"/>
                        <a:pt x="8778" y="9206"/>
                      </a:cubicBezTo>
                      <a:cubicBezTo>
                        <a:pt x="14434" y="3067"/>
                        <a:pt x="21578" y="16"/>
                        <a:pt x="30210" y="16"/>
                      </a:cubicBezTo>
                      <a:cubicBezTo>
                        <a:pt x="39884" y="16"/>
                        <a:pt x="47548" y="3216"/>
                        <a:pt x="53166" y="9615"/>
                      </a:cubicBezTo>
                      <a:cubicBezTo>
                        <a:pt x="58785" y="16015"/>
                        <a:pt x="61464" y="25838"/>
                        <a:pt x="61203" y="39083"/>
                      </a:cubicBezTo>
                      <a:lnTo>
                        <a:pt x="17969" y="39083"/>
                      </a:lnTo>
                      <a:cubicBezTo>
                        <a:pt x="18117" y="44181"/>
                        <a:pt x="19494" y="48162"/>
                        <a:pt x="22173" y="50990"/>
                      </a:cubicBezTo>
                      <a:cubicBezTo>
                        <a:pt x="24815" y="53854"/>
                        <a:pt x="28126" y="55268"/>
                        <a:pt x="32107" y="55268"/>
                      </a:cubicBezTo>
                      <a:cubicBezTo>
                        <a:pt x="34823" y="55268"/>
                        <a:pt x="37093" y="54524"/>
                        <a:pt x="38916" y="53073"/>
                      </a:cubicBezTo>
                      <a:cubicBezTo>
                        <a:pt x="40777" y="51585"/>
                        <a:pt x="42153" y="49204"/>
                        <a:pt x="43083" y="45929"/>
                      </a:cubicBezTo>
                      <a:moveTo>
                        <a:pt x="44088" y="28517"/>
                      </a:moveTo>
                      <a:cubicBezTo>
                        <a:pt x="43939" y="23531"/>
                        <a:pt x="42674" y="19698"/>
                        <a:pt x="40218" y="17131"/>
                      </a:cubicBezTo>
                      <a:cubicBezTo>
                        <a:pt x="37763" y="14527"/>
                        <a:pt x="34749" y="13224"/>
                        <a:pt x="31252" y="13224"/>
                      </a:cubicBezTo>
                      <a:cubicBezTo>
                        <a:pt x="27494" y="13224"/>
                        <a:pt x="24368" y="14601"/>
                        <a:pt x="21913" y="17317"/>
                      </a:cubicBezTo>
                      <a:cubicBezTo>
                        <a:pt x="19457" y="20071"/>
                        <a:pt x="18266" y="23791"/>
                        <a:pt x="18303" y="28517"/>
                      </a:cubicBezTo>
                      <a:close/>
                    </a:path>
                  </a:pathLst>
                </a:custGeom>
                <a:solidFill>
                  <a:srgbClr val="000000"/>
                </a:solidFill>
                <a:ln w="9525" cap="flat">
                  <a:noFill/>
                  <a:prstDash val="solid"/>
                  <a:miter/>
                </a:ln>
              </p:spPr>
              <p:txBody>
                <a:bodyPr rtlCol="0" anchor="ctr"/>
                <a:lstStyle/>
                <a:p>
                  <a:endParaRPr lang="en-CA"/>
                </a:p>
              </p:txBody>
            </p:sp>
            <p:sp>
              <p:nvSpPr>
                <p:cNvPr id="617" name="Freeform: Shape 616">
                  <a:extLst>
                    <a:ext uri="{FF2B5EF4-FFF2-40B4-BE49-F238E27FC236}">
                      <a16:creationId xmlns:a16="http://schemas.microsoft.com/office/drawing/2014/main" id="{F79F5CAB-4305-421E-8C7E-080D81C41E74}"/>
                    </a:ext>
                  </a:extLst>
                </p:cNvPr>
                <p:cNvSpPr/>
                <p:nvPr/>
              </p:nvSpPr>
              <p:spPr>
                <a:xfrm>
                  <a:off x="7692305" y="1254406"/>
                  <a:ext cx="59419" cy="66675"/>
                </a:xfrm>
                <a:custGeom>
                  <a:avLst/>
                  <a:gdLst>
                    <a:gd name="connsiteX0" fmla="*/ 59722 w 59419"/>
                    <a:gd name="connsiteY0" fmla="*/ 66691 h 66675"/>
                    <a:gd name="connsiteX1" fmla="*/ 42495 w 59419"/>
                    <a:gd name="connsiteY1" fmla="*/ 66691 h 66675"/>
                    <a:gd name="connsiteX2" fmla="*/ 42495 w 59419"/>
                    <a:gd name="connsiteY2" fmla="*/ 33428 h 66675"/>
                    <a:gd name="connsiteX3" fmla="*/ 41379 w 59419"/>
                    <a:gd name="connsiteY3" fmla="*/ 19773 h 66675"/>
                    <a:gd name="connsiteX4" fmla="*/ 37807 w 59419"/>
                    <a:gd name="connsiteY4" fmla="*/ 14936 h 66675"/>
                    <a:gd name="connsiteX5" fmla="*/ 31817 w 59419"/>
                    <a:gd name="connsiteY5" fmla="*/ 13224 h 66675"/>
                    <a:gd name="connsiteX6" fmla="*/ 23780 w 59419"/>
                    <a:gd name="connsiteY6" fmla="*/ 15680 h 66675"/>
                    <a:gd name="connsiteX7" fmla="*/ 18869 w 59419"/>
                    <a:gd name="connsiteY7" fmla="*/ 22191 h 66675"/>
                    <a:gd name="connsiteX8" fmla="*/ 17567 w 59419"/>
                    <a:gd name="connsiteY8" fmla="*/ 37149 h 66675"/>
                    <a:gd name="connsiteX9" fmla="*/ 17567 w 59419"/>
                    <a:gd name="connsiteY9" fmla="*/ 66691 h 66675"/>
                    <a:gd name="connsiteX10" fmla="*/ 303 w 59419"/>
                    <a:gd name="connsiteY10" fmla="*/ 66691 h 66675"/>
                    <a:gd name="connsiteX11" fmla="*/ 303 w 59419"/>
                    <a:gd name="connsiteY11" fmla="*/ 1504 h 66675"/>
                    <a:gd name="connsiteX12" fmla="*/ 16339 w 59419"/>
                    <a:gd name="connsiteY12" fmla="*/ 1504 h 66675"/>
                    <a:gd name="connsiteX13" fmla="*/ 16339 w 59419"/>
                    <a:gd name="connsiteY13" fmla="*/ 11066 h 66675"/>
                    <a:gd name="connsiteX14" fmla="*/ 37807 w 59419"/>
                    <a:gd name="connsiteY14" fmla="*/ 16 h 66675"/>
                    <a:gd name="connsiteX15" fmla="*/ 48262 w 59419"/>
                    <a:gd name="connsiteY15" fmla="*/ 2062 h 66675"/>
                    <a:gd name="connsiteX16" fmla="*/ 55406 w 59419"/>
                    <a:gd name="connsiteY16" fmla="*/ 7308 h 66675"/>
                    <a:gd name="connsiteX17" fmla="*/ 58792 w 59419"/>
                    <a:gd name="connsiteY17" fmla="*/ 14564 h 66675"/>
                    <a:gd name="connsiteX18" fmla="*/ 5972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22" y="66691"/>
                      </a:moveTo>
                      <a:lnTo>
                        <a:pt x="42495" y="66691"/>
                      </a:lnTo>
                      <a:lnTo>
                        <a:pt x="42495" y="33428"/>
                      </a:lnTo>
                      <a:cubicBezTo>
                        <a:pt x="42495" y="26396"/>
                        <a:pt x="42123" y="21819"/>
                        <a:pt x="41379" y="19773"/>
                      </a:cubicBezTo>
                      <a:cubicBezTo>
                        <a:pt x="40635" y="17689"/>
                        <a:pt x="39444" y="16089"/>
                        <a:pt x="37807" y="14936"/>
                      </a:cubicBezTo>
                      <a:cubicBezTo>
                        <a:pt x="36133" y="13783"/>
                        <a:pt x="34124" y="13224"/>
                        <a:pt x="31817" y="13224"/>
                      </a:cubicBezTo>
                      <a:cubicBezTo>
                        <a:pt x="28803" y="13224"/>
                        <a:pt x="26124" y="14043"/>
                        <a:pt x="23780" y="15680"/>
                      </a:cubicBezTo>
                      <a:cubicBezTo>
                        <a:pt x="21399" y="17317"/>
                        <a:pt x="19762" y="19475"/>
                        <a:pt x="18869" y="22191"/>
                      </a:cubicBezTo>
                      <a:cubicBezTo>
                        <a:pt x="18013" y="24870"/>
                        <a:pt x="17567" y="29893"/>
                        <a:pt x="17567" y="37149"/>
                      </a:cubicBezTo>
                      <a:lnTo>
                        <a:pt x="17567" y="66691"/>
                      </a:lnTo>
                      <a:lnTo>
                        <a:pt x="303" y="66691"/>
                      </a:lnTo>
                      <a:lnTo>
                        <a:pt x="303" y="1504"/>
                      </a:lnTo>
                      <a:lnTo>
                        <a:pt x="16339" y="1504"/>
                      </a:lnTo>
                      <a:lnTo>
                        <a:pt x="16339" y="11066"/>
                      </a:lnTo>
                      <a:cubicBezTo>
                        <a:pt x="22031" y="3699"/>
                        <a:pt x="29175" y="16"/>
                        <a:pt x="37807" y="16"/>
                      </a:cubicBezTo>
                      <a:cubicBezTo>
                        <a:pt x="41640" y="16"/>
                        <a:pt x="45100" y="723"/>
                        <a:pt x="48262" y="2062"/>
                      </a:cubicBezTo>
                      <a:cubicBezTo>
                        <a:pt x="51425" y="3439"/>
                        <a:pt x="53806" y="5188"/>
                        <a:pt x="55406" y="7308"/>
                      </a:cubicBezTo>
                      <a:cubicBezTo>
                        <a:pt x="57043" y="9467"/>
                        <a:pt x="58159" y="11885"/>
                        <a:pt x="58792" y="14564"/>
                      </a:cubicBezTo>
                      <a:cubicBezTo>
                        <a:pt x="59425" y="17280"/>
                        <a:pt x="59722" y="21150"/>
                        <a:pt x="59722" y="26172"/>
                      </a:cubicBezTo>
                      <a:close/>
                    </a:path>
                  </a:pathLst>
                </a:custGeom>
                <a:solidFill>
                  <a:srgbClr val="000000"/>
                </a:solidFill>
                <a:ln w="9525" cap="flat">
                  <a:noFill/>
                  <a:prstDash val="solid"/>
                  <a:miter/>
                </a:ln>
              </p:spPr>
              <p:txBody>
                <a:bodyPr rtlCol="0" anchor="ctr"/>
                <a:lstStyle/>
                <a:p>
                  <a:endParaRPr lang="en-CA"/>
                </a:p>
              </p:txBody>
            </p:sp>
            <p:sp>
              <p:nvSpPr>
                <p:cNvPr id="618" name="Freeform: Shape 617">
                  <a:extLst>
                    <a:ext uri="{FF2B5EF4-FFF2-40B4-BE49-F238E27FC236}">
                      <a16:creationId xmlns:a16="http://schemas.microsoft.com/office/drawing/2014/main" id="{060B0008-9965-4455-9F9A-B68ADB9B5D42}"/>
                    </a:ext>
                  </a:extLst>
                </p:cNvPr>
                <p:cNvSpPr/>
                <p:nvPr/>
              </p:nvSpPr>
              <p:spPr>
                <a:xfrm>
                  <a:off x="7762110" y="1232863"/>
                  <a:ext cx="38434" cy="89706"/>
                </a:xfrm>
                <a:custGeom>
                  <a:avLst/>
                  <a:gdLst>
                    <a:gd name="connsiteX0" fmla="*/ 37332 w 38434"/>
                    <a:gd name="connsiteY0" fmla="*/ 23047 h 89706"/>
                    <a:gd name="connsiteX1" fmla="*/ 37332 w 38434"/>
                    <a:gd name="connsiteY1" fmla="*/ 36777 h 89706"/>
                    <a:gd name="connsiteX2" fmla="*/ 25537 w 38434"/>
                    <a:gd name="connsiteY2" fmla="*/ 36777 h 89706"/>
                    <a:gd name="connsiteX3" fmla="*/ 25537 w 38434"/>
                    <a:gd name="connsiteY3" fmla="*/ 63082 h 89706"/>
                    <a:gd name="connsiteX4" fmla="*/ 25872 w 38434"/>
                    <a:gd name="connsiteY4" fmla="*/ 72346 h 89706"/>
                    <a:gd name="connsiteX5" fmla="*/ 27435 w 38434"/>
                    <a:gd name="connsiteY5" fmla="*/ 74542 h 89706"/>
                    <a:gd name="connsiteX6" fmla="*/ 30337 w 38434"/>
                    <a:gd name="connsiteY6" fmla="*/ 75397 h 89706"/>
                    <a:gd name="connsiteX7" fmla="*/ 37257 w 38434"/>
                    <a:gd name="connsiteY7" fmla="*/ 73760 h 89706"/>
                    <a:gd name="connsiteX8" fmla="*/ 38746 w 38434"/>
                    <a:gd name="connsiteY8" fmla="*/ 87118 h 89706"/>
                    <a:gd name="connsiteX9" fmla="*/ 25128 w 38434"/>
                    <a:gd name="connsiteY9" fmla="*/ 89722 h 89706"/>
                    <a:gd name="connsiteX10" fmla="*/ 16719 w 38434"/>
                    <a:gd name="connsiteY10" fmla="*/ 88159 h 89706"/>
                    <a:gd name="connsiteX11" fmla="*/ 11212 w 38434"/>
                    <a:gd name="connsiteY11" fmla="*/ 84104 h 89706"/>
                    <a:gd name="connsiteX12" fmla="*/ 8794 w 38434"/>
                    <a:gd name="connsiteY12" fmla="*/ 77369 h 89706"/>
                    <a:gd name="connsiteX13" fmla="*/ 8236 w 38434"/>
                    <a:gd name="connsiteY13" fmla="*/ 65203 h 89706"/>
                    <a:gd name="connsiteX14" fmla="*/ 8236 w 38434"/>
                    <a:gd name="connsiteY14" fmla="*/ 36777 h 89706"/>
                    <a:gd name="connsiteX15" fmla="*/ 311 w 38434"/>
                    <a:gd name="connsiteY15" fmla="*/ 36777 h 89706"/>
                    <a:gd name="connsiteX16" fmla="*/ 311 w 38434"/>
                    <a:gd name="connsiteY16" fmla="*/ 23047 h 89706"/>
                    <a:gd name="connsiteX17" fmla="*/ 8236 w 38434"/>
                    <a:gd name="connsiteY17" fmla="*/ 23047 h 89706"/>
                    <a:gd name="connsiteX18" fmla="*/ 8236 w 38434"/>
                    <a:gd name="connsiteY18" fmla="*/ 10099 h 89706"/>
                    <a:gd name="connsiteX19" fmla="*/ 25537 w 38434"/>
                    <a:gd name="connsiteY19" fmla="*/ 16 h 89706"/>
                    <a:gd name="connsiteX20" fmla="*/ 2553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32" y="23047"/>
                      </a:moveTo>
                      <a:lnTo>
                        <a:pt x="37332" y="36777"/>
                      </a:lnTo>
                      <a:lnTo>
                        <a:pt x="25537" y="36777"/>
                      </a:lnTo>
                      <a:lnTo>
                        <a:pt x="25537" y="63082"/>
                      </a:lnTo>
                      <a:cubicBezTo>
                        <a:pt x="25537" y="68402"/>
                        <a:pt x="25649" y="71491"/>
                        <a:pt x="25872" y="72346"/>
                      </a:cubicBezTo>
                      <a:cubicBezTo>
                        <a:pt x="26095" y="73239"/>
                        <a:pt x="26616" y="73984"/>
                        <a:pt x="27435" y="74542"/>
                      </a:cubicBezTo>
                      <a:cubicBezTo>
                        <a:pt x="28216" y="75100"/>
                        <a:pt x="29183" y="75397"/>
                        <a:pt x="30337" y="75397"/>
                      </a:cubicBezTo>
                      <a:cubicBezTo>
                        <a:pt x="31937" y="75397"/>
                        <a:pt x="34243" y="74839"/>
                        <a:pt x="37257" y="73760"/>
                      </a:cubicBezTo>
                      <a:lnTo>
                        <a:pt x="38746" y="87118"/>
                      </a:lnTo>
                      <a:cubicBezTo>
                        <a:pt x="34727" y="88829"/>
                        <a:pt x="30188" y="89722"/>
                        <a:pt x="25128" y="89722"/>
                      </a:cubicBezTo>
                      <a:cubicBezTo>
                        <a:pt x="22002" y="89722"/>
                        <a:pt x="19212" y="89201"/>
                        <a:pt x="16719" y="88159"/>
                      </a:cubicBezTo>
                      <a:cubicBezTo>
                        <a:pt x="14226" y="87080"/>
                        <a:pt x="12366" y="85741"/>
                        <a:pt x="11212" y="84104"/>
                      </a:cubicBezTo>
                      <a:cubicBezTo>
                        <a:pt x="10059" y="82430"/>
                        <a:pt x="9240" y="80197"/>
                        <a:pt x="8794" y="77369"/>
                      </a:cubicBezTo>
                      <a:cubicBezTo>
                        <a:pt x="8422" y="75360"/>
                        <a:pt x="8236" y="71305"/>
                        <a:pt x="8236" y="65203"/>
                      </a:cubicBezTo>
                      <a:lnTo>
                        <a:pt x="8236" y="36777"/>
                      </a:lnTo>
                      <a:lnTo>
                        <a:pt x="311" y="36777"/>
                      </a:lnTo>
                      <a:lnTo>
                        <a:pt x="311" y="23047"/>
                      </a:lnTo>
                      <a:lnTo>
                        <a:pt x="8236" y="23047"/>
                      </a:lnTo>
                      <a:lnTo>
                        <a:pt x="8236" y="10099"/>
                      </a:lnTo>
                      <a:lnTo>
                        <a:pt x="25537" y="16"/>
                      </a:lnTo>
                      <a:lnTo>
                        <a:pt x="25537" y="23047"/>
                      </a:lnTo>
                      <a:close/>
                    </a:path>
                  </a:pathLst>
                </a:custGeom>
                <a:solidFill>
                  <a:srgbClr val="000000"/>
                </a:solidFill>
                <a:ln w="9525" cap="flat">
                  <a:noFill/>
                  <a:prstDash val="solid"/>
                  <a:miter/>
                </a:ln>
              </p:spPr>
              <p:txBody>
                <a:bodyPr rtlCol="0" anchor="ctr"/>
                <a:lstStyle/>
                <a:p>
                  <a:endParaRPr lang="en-CA"/>
                </a:p>
              </p:txBody>
            </p:sp>
            <p:sp>
              <p:nvSpPr>
                <p:cNvPr id="619" name="Freeform: Shape 618">
                  <a:extLst>
                    <a:ext uri="{FF2B5EF4-FFF2-40B4-BE49-F238E27FC236}">
                      <a16:creationId xmlns:a16="http://schemas.microsoft.com/office/drawing/2014/main" id="{373FA864-81EE-4EE7-99D8-0384EFCF5E67}"/>
                    </a:ext>
                  </a:extLst>
                </p:cNvPr>
                <p:cNvSpPr/>
                <p:nvPr/>
              </p:nvSpPr>
              <p:spPr>
                <a:xfrm>
                  <a:off x="7838501" y="1229552"/>
                  <a:ext cx="44053" cy="91529"/>
                </a:xfrm>
                <a:custGeom>
                  <a:avLst/>
                  <a:gdLst>
                    <a:gd name="connsiteX0" fmla="*/ 319 w 44053"/>
                    <a:gd name="connsiteY0" fmla="*/ 26359 h 91529"/>
                    <a:gd name="connsiteX1" fmla="*/ 9881 w 44053"/>
                    <a:gd name="connsiteY1" fmla="*/ 26359 h 91529"/>
                    <a:gd name="connsiteX2" fmla="*/ 9881 w 44053"/>
                    <a:gd name="connsiteY2" fmla="*/ 21447 h 91529"/>
                    <a:gd name="connsiteX3" fmla="*/ 11630 w 44053"/>
                    <a:gd name="connsiteY3" fmla="*/ 9169 h 91529"/>
                    <a:gd name="connsiteX4" fmla="*/ 18066 w 44053"/>
                    <a:gd name="connsiteY4" fmla="*/ 2546 h 91529"/>
                    <a:gd name="connsiteX5" fmla="*/ 29973 w 44053"/>
                    <a:gd name="connsiteY5" fmla="*/ 16 h 91529"/>
                    <a:gd name="connsiteX6" fmla="*/ 44372 w 44053"/>
                    <a:gd name="connsiteY6" fmla="*/ 2211 h 91529"/>
                    <a:gd name="connsiteX7" fmla="*/ 42065 w 44053"/>
                    <a:gd name="connsiteY7" fmla="*/ 14266 h 91529"/>
                    <a:gd name="connsiteX8" fmla="*/ 34140 w 44053"/>
                    <a:gd name="connsiteY8" fmla="*/ 13262 h 91529"/>
                    <a:gd name="connsiteX9" fmla="*/ 28745 w 44053"/>
                    <a:gd name="connsiteY9" fmla="*/ 15010 h 91529"/>
                    <a:gd name="connsiteX10" fmla="*/ 27145 w 44053"/>
                    <a:gd name="connsiteY10" fmla="*/ 21745 h 91529"/>
                    <a:gd name="connsiteX11" fmla="*/ 27145 w 44053"/>
                    <a:gd name="connsiteY11" fmla="*/ 26359 h 91529"/>
                    <a:gd name="connsiteX12" fmla="*/ 40019 w 44053"/>
                    <a:gd name="connsiteY12" fmla="*/ 26359 h 91529"/>
                    <a:gd name="connsiteX13" fmla="*/ 40019 w 44053"/>
                    <a:gd name="connsiteY13" fmla="*/ 39902 h 91529"/>
                    <a:gd name="connsiteX14" fmla="*/ 27145 w 44053"/>
                    <a:gd name="connsiteY14" fmla="*/ 39902 h 91529"/>
                    <a:gd name="connsiteX15" fmla="*/ 27145 w 44053"/>
                    <a:gd name="connsiteY15" fmla="*/ 91545 h 91529"/>
                    <a:gd name="connsiteX16" fmla="*/ 9881 w 44053"/>
                    <a:gd name="connsiteY16" fmla="*/ 91545 h 91529"/>
                    <a:gd name="connsiteX17" fmla="*/ 9881 w 44053"/>
                    <a:gd name="connsiteY17" fmla="*/ 39902 h 91529"/>
                    <a:gd name="connsiteX18" fmla="*/ 3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19" y="26359"/>
                      </a:moveTo>
                      <a:lnTo>
                        <a:pt x="9881" y="26359"/>
                      </a:lnTo>
                      <a:lnTo>
                        <a:pt x="9881" y="21447"/>
                      </a:lnTo>
                      <a:cubicBezTo>
                        <a:pt x="9881" y="15941"/>
                        <a:pt x="10476" y="11848"/>
                        <a:pt x="11630" y="9169"/>
                      </a:cubicBezTo>
                      <a:cubicBezTo>
                        <a:pt x="12783" y="6453"/>
                        <a:pt x="14941" y="4258"/>
                        <a:pt x="18066" y="2546"/>
                      </a:cubicBezTo>
                      <a:cubicBezTo>
                        <a:pt x="21192" y="872"/>
                        <a:pt x="25173" y="16"/>
                        <a:pt x="29973" y="16"/>
                      </a:cubicBezTo>
                      <a:cubicBezTo>
                        <a:pt x="34884" y="16"/>
                        <a:pt x="39684" y="760"/>
                        <a:pt x="44372" y="2211"/>
                      </a:cubicBezTo>
                      <a:lnTo>
                        <a:pt x="42065" y="14266"/>
                      </a:lnTo>
                      <a:cubicBezTo>
                        <a:pt x="39312" y="13597"/>
                        <a:pt x="36670" y="13262"/>
                        <a:pt x="34140" y="13262"/>
                      </a:cubicBezTo>
                      <a:cubicBezTo>
                        <a:pt x="31647" y="13262"/>
                        <a:pt x="29861" y="13857"/>
                        <a:pt x="28745" y="15010"/>
                      </a:cubicBezTo>
                      <a:cubicBezTo>
                        <a:pt x="27666" y="16201"/>
                        <a:pt x="27145" y="18433"/>
                        <a:pt x="27145" y="21745"/>
                      </a:cubicBezTo>
                      <a:lnTo>
                        <a:pt x="27145" y="26359"/>
                      </a:lnTo>
                      <a:lnTo>
                        <a:pt x="40019" y="26359"/>
                      </a:lnTo>
                      <a:lnTo>
                        <a:pt x="40019" y="39902"/>
                      </a:lnTo>
                      <a:lnTo>
                        <a:pt x="27145" y="39902"/>
                      </a:lnTo>
                      <a:lnTo>
                        <a:pt x="27145" y="91545"/>
                      </a:lnTo>
                      <a:lnTo>
                        <a:pt x="9881" y="91545"/>
                      </a:lnTo>
                      <a:lnTo>
                        <a:pt x="9881" y="39902"/>
                      </a:lnTo>
                      <a:lnTo>
                        <a:pt x="319" y="39902"/>
                      </a:lnTo>
                      <a:close/>
                    </a:path>
                  </a:pathLst>
                </a:custGeom>
                <a:solidFill>
                  <a:srgbClr val="000000"/>
                </a:solidFill>
                <a:ln w="9525" cap="flat">
                  <a:noFill/>
                  <a:prstDash val="solid"/>
                  <a:miter/>
                </a:ln>
              </p:spPr>
              <p:txBody>
                <a:bodyPr rtlCol="0" anchor="ctr"/>
                <a:lstStyle/>
                <a:p>
                  <a:endParaRPr lang="en-CA"/>
                </a:p>
              </p:txBody>
            </p:sp>
            <p:sp>
              <p:nvSpPr>
                <p:cNvPr id="620" name="Freeform: Shape 619">
                  <a:extLst>
                    <a:ext uri="{FF2B5EF4-FFF2-40B4-BE49-F238E27FC236}">
                      <a16:creationId xmlns:a16="http://schemas.microsoft.com/office/drawing/2014/main" id="{FE9AA590-1105-44DE-B841-DE7655B74CCA}"/>
                    </a:ext>
                  </a:extLst>
                </p:cNvPr>
                <p:cNvSpPr/>
                <p:nvPr/>
              </p:nvSpPr>
              <p:spPr>
                <a:xfrm>
                  <a:off x="7883908" y="1254406"/>
                  <a:ext cx="67307" cy="68163"/>
                </a:xfrm>
                <a:custGeom>
                  <a:avLst/>
                  <a:gdLst>
                    <a:gd name="connsiteX0" fmla="*/ 323 w 67307"/>
                    <a:gd name="connsiteY0" fmla="*/ 33167 h 68163"/>
                    <a:gd name="connsiteX1" fmla="*/ 4565 w 67307"/>
                    <a:gd name="connsiteY1" fmla="*/ 16536 h 68163"/>
                    <a:gd name="connsiteX2" fmla="*/ 16583 w 67307"/>
                    <a:gd name="connsiteY2" fmla="*/ 4258 h 68163"/>
                    <a:gd name="connsiteX3" fmla="*/ 33921 w 67307"/>
                    <a:gd name="connsiteY3" fmla="*/ 16 h 68163"/>
                    <a:gd name="connsiteX4" fmla="*/ 58180 w 67307"/>
                    <a:gd name="connsiteY4" fmla="*/ 9615 h 68163"/>
                    <a:gd name="connsiteX5" fmla="*/ 67631 w 67307"/>
                    <a:gd name="connsiteY5" fmla="*/ 33912 h 68163"/>
                    <a:gd name="connsiteX6" fmla="*/ 58068 w 67307"/>
                    <a:gd name="connsiteY6" fmla="*/ 58431 h 68163"/>
                    <a:gd name="connsiteX7" fmla="*/ 34033 w 67307"/>
                    <a:gd name="connsiteY7" fmla="*/ 68179 h 68163"/>
                    <a:gd name="connsiteX8" fmla="*/ 16955 w 67307"/>
                    <a:gd name="connsiteY8" fmla="*/ 64124 h 68163"/>
                    <a:gd name="connsiteX9" fmla="*/ 4565 w 67307"/>
                    <a:gd name="connsiteY9" fmla="*/ 52217 h 68163"/>
                    <a:gd name="connsiteX10" fmla="*/ 323 w 67307"/>
                    <a:gd name="connsiteY10" fmla="*/ 33167 h 68163"/>
                    <a:gd name="connsiteX11" fmla="*/ 17996 w 67307"/>
                    <a:gd name="connsiteY11" fmla="*/ 34098 h 68163"/>
                    <a:gd name="connsiteX12" fmla="*/ 22610 w 67307"/>
                    <a:gd name="connsiteY12" fmla="*/ 48943 h 68163"/>
                    <a:gd name="connsiteX13" fmla="*/ 33995 w 67307"/>
                    <a:gd name="connsiteY13" fmla="*/ 54115 h 68163"/>
                    <a:gd name="connsiteX14" fmla="*/ 45306 w 67307"/>
                    <a:gd name="connsiteY14" fmla="*/ 48943 h 68163"/>
                    <a:gd name="connsiteX15" fmla="*/ 49883 w 67307"/>
                    <a:gd name="connsiteY15" fmla="*/ 33986 h 68163"/>
                    <a:gd name="connsiteX16" fmla="*/ 45306 w 67307"/>
                    <a:gd name="connsiteY16" fmla="*/ 19252 h 68163"/>
                    <a:gd name="connsiteX17" fmla="*/ 33995 w 67307"/>
                    <a:gd name="connsiteY17" fmla="*/ 14080 h 68163"/>
                    <a:gd name="connsiteX18" fmla="*/ 22610 w 67307"/>
                    <a:gd name="connsiteY18" fmla="*/ 19252 h 68163"/>
                    <a:gd name="connsiteX19" fmla="*/ 1799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23" y="33167"/>
                      </a:moveTo>
                      <a:cubicBezTo>
                        <a:pt x="323" y="27438"/>
                        <a:pt x="1737" y="21894"/>
                        <a:pt x="4565" y="16536"/>
                      </a:cubicBezTo>
                      <a:cubicBezTo>
                        <a:pt x="7392" y="11178"/>
                        <a:pt x="11411" y="7085"/>
                        <a:pt x="16583" y="4258"/>
                      </a:cubicBezTo>
                      <a:cubicBezTo>
                        <a:pt x="21754" y="1430"/>
                        <a:pt x="27521" y="16"/>
                        <a:pt x="33921" y="16"/>
                      </a:cubicBezTo>
                      <a:cubicBezTo>
                        <a:pt x="43781" y="16"/>
                        <a:pt x="51855" y="3216"/>
                        <a:pt x="58180" y="9615"/>
                      </a:cubicBezTo>
                      <a:cubicBezTo>
                        <a:pt x="64468" y="16015"/>
                        <a:pt x="67631" y="24126"/>
                        <a:pt x="67631" y="33912"/>
                      </a:cubicBezTo>
                      <a:cubicBezTo>
                        <a:pt x="67631" y="43771"/>
                        <a:pt x="64431" y="51957"/>
                        <a:pt x="58068" y="58431"/>
                      </a:cubicBezTo>
                      <a:cubicBezTo>
                        <a:pt x="51706" y="64905"/>
                        <a:pt x="43706" y="68179"/>
                        <a:pt x="34033" y="68179"/>
                      </a:cubicBezTo>
                      <a:cubicBezTo>
                        <a:pt x="28080" y="68179"/>
                        <a:pt x="22350" y="66803"/>
                        <a:pt x="16955" y="64124"/>
                      </a:cubicBezTo>
                      <a:cubicBezTo>
                        <a:pt x="11522" y="61408"/>
                        <a:pt x="7392" y="57464"/>
                        <a:pt x="4565" y="52217"/>
                      </a:cubicBezTo>
                      <a:cubicBezTo>
                        <a:pt x="1737" y="47008"/>
                        <a:pt x="323" y="40646"/>
                        <a:pt x="323" y="33167"/>
                      </a:cubicBezTo>
                      <a:moveTo>
                        <a:pt x="17996" y="34098"/>
                      </a:moveTo>
                      <a:cubicBezTo>
                        <a:pt x="17996" y="40572"/>
                        <a:pt x="19559" y="45520"/>
                        <a:pt x="22610" y="48943"/>
                      </a:cubicBezTo>
                      <a:cubicBezTo>
                        <a:pt x="25698" y="52403"/>
                        <a:pt x="29456" y="54115"/>
                        <a:pt x="33995" y="54115"/>
                      </a:cubicBezTo>
                      <a:cubicBezTo>
                        <a:pt x="38460" y="54115"/>
                        <a:pt x="42255" y="52403"/>
                        <a:pt x="45306" y="48943"/>
                      </a:cubicBezTo>
                      <a:cubicBezTo>
                        <a:pt x="48357" y="45520"/>
                        <a:pt x="49883" y="40534"/>
                        <a:pt x="49883" y="33986"/>
                      </a:cubicBezTo>
                      <a:cubicBezTo>
                        <a:pt x="49883" y="27586"/>
                        <a:pt x="48357" y="22675"/>
                        <a:pt x="45306" y="19252"/>
                      </a:cubicBezTo>
                      <a:cubicBezTo>
                        <a:pt x="42255" y="15792"/>
                        <a:pt x="38460" y="14080"/>
                        <a:pt x="33995" y="14080"/>
                      </a:cubicBezTo>
                      <a:cubicBezTo>
                        <a:pt x="29456" y="14080"/>
                        <a:pt x="25698" y="15792"/>
                        <a:pt x="22610" y="19252"/>
                      </a:cubicBezTo>
                      <a:cubicBezTo>
                        <a:pt x="19559" y="22675"/>
                        <a:pt x="17996" y="27624"/>
                        <a:pt x="17996" y="34098"/>
                      </a:cubicBezTo>
                      <a:close/>
                    </a:path>
                  </a:pathLst>
                </a:custGeom>
                <a:solidFill>
                  <a:srgbClr val="000000"/>
                </a:solidFill>
                <a:ln w="9525" cap="flat">
                  <a:noFill/>
                  <a:prstDash val="solid"/>
                  <a:miter/>
                </a:ln>
              </p:spPr>
              <p:txBody>
                <a:bodyPr rtlCol="0" anchor="ctr"/>
                <a:lstStyle/>
                <a:p>
                  <a:endParaRPr lang="en-CA"/>
                </a:p>
              </p:txBody>
            </p:sp>
            <p:sp>
              <p:nvSpPr>
                <p:cNvPr id="621" name="Freeform: Shape 620">
                  <a:extLst>
                    <a:ext uri="{FF2B5EF4-FFF2-40B4-BE49-F238E27FC236}">
                      <a16:creationId xmlns:a16="http://schemas.microsoft.com/office/drawing/2014/main" id="{327FD745-66D2-4CDB-AE6E-7D15339C0437}"/>
                    </a:ext>
                  </a:extLst>
                </p:cNvPr>
                <p:cNvSpPr/>
                <p:nvPr/>
              </p:nvSpPr>
              <p:spPr>
                <a:xfrm>
                  <a:off x="7963982" y="1254406"/>
                  <a:ext cx="42230" cy="66675"/>
                </a:xfrm>
                <a:custGeom>
                  <a:avLst/>
                  <a:gdLst>
                    <a:gd name="connsiteX0" fmla="*/ 17558 w 42230"/>
                    <a:gd name="connsiteY0" fmla="*/ 66691 h 66675"/>
                    <a:gd name="connsiteX1" fmla="*/ 331 w 42230"/>
                    <a:gd name="connsiteY1" fmla="*/ 66691 h 66675"/>
                    <a:gd name="connsiteX2" fmla="*/ 331 w 42230"/>
                    <a:gd name="connsiteY2" fmla="*/ 1504 h 66675"/>
                    <a:gd name="connsiteX3" fmla="*/ 16330 w 42230"/>
                    <a:gd name="connsiteY3" fmla="*/ 1504 h 66675"/>
                    <a:gd name="connsiteX4" fmla="*/ 16330 w 42230"/>
                    <a:gd name="connsiteY4" fmla="*/ 10769 h 66675"/>
                    <a:gd name="connsiteX5" fmla="*/ 23734 w 42230"/>
                    <a:gd name="connsiteY5" fmla="*/ 2100 h 66675"/>
                    <a:gd name="connsiteX6" fmla="*/ 31213 w 42230"/>
                    <a:gd name="connsiteY6" fmla="*/ 16 h 66675"/>
                    <a:gd name="connsiteX7" fmla="*/ 42561 w 42230"/>
                    <a:gd name="connsiteY7" fmla="*/ 3290 h 66675"/>
                    <a:gd name="connsiteX8" fmla="*/ 37203 w 42230"/>
                    <a:gd name="connsiteY8" fmla="*/ 18322 h 66675"/>
                    <a:gd name="connsiteX9" fmla="*/ 29129 w 42230"/>
                    <a:gd name="connsiteY9" fmla="*/ 15494 h 66675"/>
                    <a:gd name="connsiteX10" fmla="*/ 22990 w 42230"/>
                    <a:gd name="connsiteY10" fmla="*/ 17503 h 66675"/>
                    <a:gd name="connsiteX11" fmla="*/ 19009 w 42230"/>
                    <a:gd name="connsiteY11" fmla="*/ 24684 h 66675"/>
                    <a:gd name="connsiteX12" fmla="*/ 17558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58" y="66691"/>
                      </a:moveTo>
                      <a:lnTo>
                        <a:pt x="331" y="66691"/>
                      </a:lnTo>
                      <a:lnTo>
                        <a:pt x="331" y="1504"/>
                      </a:lnTo>
                      <a:lnTo>
                        <a:pt x="16330" y="1504"/>
                      </a:lnTo>
                      <a:lnTo>
                        <a:pt x="16330" y="10769"/>
                      </a:lnTo>
                      <a:cubicBezTo>
                        <a:pt x="19083" y="6378"/>
                        <a:pt x="21539" y="3513"/>
                        <a:pt x="23734" y="2100"/>
                      </a:cubicBezTo>
                      <a:cubicBezTo>
                        <a:pt x="25930" y="723"/>
                        <a:pt x="28422" y="16"/>
                        <a:pt x="31213" y="16"/>
                      </a:cubicBezTo>
                      <a:cubicBezTo>
                        <a:pt x="35120" y="16"/>
                        <a:pt x="38915" y="1095"/>
                        <a:pt x="42561" y="3290"/>
                      </a:cubicBezTo>
                      <a:lnTo>
                        <a:pt x="37203" y="18322"/>
                      </a:lnTo>
                      <a:cubicBezTo>
                        <a:pt x="34301" y="16424"/>
                        <a:pt x="31622" y="15494"/>
                        <a:pt x="29129" y="15494"/>
                      </a:cubicBezTo>
                      <a:cubicBezTo>
                        <a:pt x="26711" y="15494"/>
                        <a:pt x="24665" y="16164"/>
                        <a:pt x="22990" y="17503"/>
                      </a:cubicBezTo>
                      <a:cubicBezTo>
                        <a:pt x="21279" y="18806"/>
                        <a:pt x="19976" y="21224"/>
                        <a:pt x="19009" y="24684"/>
                      </a:cubicBezTo>
                      <a:cubicBezTo>
                        <a:pt x="18042" y="28182"/>
                        <a:pt x="17558" y="35474"/>
                        <a:pt x="17558" y="46562"/>
                      </a:cubicBezTo>
                      <a:close/>
                    </a:path>
                  </a:pathLst>
                </a:custGeom>
                <a:solidFill>
                  <a:srgbClr val="000000"/>
                </a:solidFill>
                <a:ln w="9525" cap="flat">
                  <a:noFill/>
                  <a:prstDash val="solid"/>
                  <a:miter/>
                </a:ln>
              </p:spPr>
              <p:txBody>
                <a:bodyPr rtlCol="0" anchor="ctr"/>
                <a:lstStyle/>
                <a:p>
                  <a:endParaRPr lang="en-CA"/>
                </a:p>
              </p:txBody>
            </p:sp>
            <p:sp>
              <p:nvSpPr>
                <p:cNvPr id="622" name="Freeform: Shape 621">
                  <a:extLst>
                    <a:ext uri="{FF2B5EF4-FFF2-40B4-BE49-F238E27FC236}">
                      <a16:creationId xmlns:a16="http://schemas.microsoft.com/office/drawing/2014/main" id="{D9B15D51-4528-4363-A20B-A58E8B478365}"/>
                    </a:ext>
                  </a:extLst>
                </p:cNvPr>
                <p:cNvSpPr/>
                <p:nvPr/>
              </p:nvSpPr>
              <p:spPr>
                <a:xfrm>
                  <a:off x="8039543" y="1231077"/>
                  <a:ext cx="90301" cy="90003"/>
                </a:xfrm>
                <a:custGeom>
                  <a:avLst/>
                  <a:gdLst>
                    <a:gd name="connsiteX0" fmla="*/ 90641 w 90301"/>
                    <a:gd name="connsiteY0" fmla="*/ 90020 h 90003"/>
                    <a:gd name="connsiteX1" fmla="*/ 70885 w 90301"/>
                    <a:gd name="connsiteY1" fmla="*/ 90020 h 90003"/>
                    <a:gd name="connsiteX2" fmla="*/ 63034 w 90301"/>
                    <a:gd name="connsiteY2" fmla="*/ 69593 h 90003"/>
                    <a:gd name="connsiteX3" fmla="*/ 27055 w 90301"/>
                    <a:gd name="connsiteY3" fmla="*/ 69593 h 90003"/>
                    <a:gd name="connsiteX4" fmla="*/ 19613 w 90301"/>
                    <a:gd name="connsiteY4" fmla="*/ 90020 h 90003"/>
                    <a:gd name="connsiteX5" fmla="*/ 340 w 90301"/>
                    <a:gd name="connsiteY5" fmla="*/ 90020 h 90003"/>
                    <a:gd name="connsiteX6" fmla="*/ 35389 w 90301"/>
                    <a:gd name="connsiteY6" fmla="*/ 16 h 90003"/>
                    <a:gd name="connsiteX7" fmla="*/ 54625 w 90301"/>
                    <a:gd name="connsiteY7" fmla="*/ 16 h 90003"/>
                    <a:gd name="connsiteX8" fmla="*/ 90641 w 90301"/>
                    <a:gd name="connsiteY8" fmla="*/ 90020 h 90003"/>
                    <a:gd name="connsiteX9" fmla="*/ 57192 w 90301"/>
                    <a:gd name="connsiteY9" fmla="*/ 54413 h 90003"/>
                    <a:gd name="connsiteX10" fmla="*/ 44802 w 90301"/>
                    <a:gd name="connsiteY10" fmla="*/ 21001 h 90003"/>
                    <a:gd name="connsiteX11" fmla="*/ 32636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41" y="90020"/>
                      </a:moveTo>
                      <a:lnTo>
                        <a:pt x="70885" y="90020"/>
                      </a:lnTo>
                      <a:lnTo>
                        <a:pt x="63034" y="69593"/>
                      </a:lnTo>
                      <a:lnTo>
                        <a:pt x="27055" y="69593"/>
                      </a:lnTo>
                      <a:lnTo>
                        <a:pt x="19613" y="90020"/>
                      </a:lnTo>
                      <a:lnTo>
                        <a:pt x="340" y="90020"/>
                      </a:lnTo>
                      <a:lnTo>
                        <a:pt x="35389" y="16"/>
                      </a:lnTo>
                      <a:lnTo>
                        <a:pt x="54625" y="16"/>
                      </a:lnTo>
                      <a:lnTo>
                        <a:pt x="90641" y="90020"/>
                      </a:lnTo>
                      <a:moveTo>
                        <a:pt x="57192" y="54413"/>
                      </a:moveTo>
                      <a:lnTo>
                        <a:pt x="44802" y="21001"/>
                      </a:lnTo>
                      <a:lnTo>
                        <a:pt x="32636" y="54413"/>
                      </a:lnTo>
                      <a:close/>
                    </a:path>
                  </a:pathLst>
                </a:custGeom>
                <a:solidFill>
                  <a:srgbClr val="000000"/>
                </a:solidFill>
                <a:ln w="9525" cap="flat">
                  <a:noFill/>
                  <a:prstDash val="solid"/>
                  <a:miter/>
                </a:ln>
              </p:spPr>
              <p:txBody>
                <a:bodyPr rtlCol="0" anchor="ctr"/>
                <a:lstStyle/>
                <a:p>
                  <a:endParaRPr lang="en-CA"/>
                </a:p>
              </p:txBody>
            </p:sp>
            <p:sp>
              <p:nvSpPr>
                <p:cNvPr id="623" name="Freeform: Shape 622">
                  <a:extLst>
                    <a:ext uri="{FF2B5EF4-FFF2-40B4-BE49-F238E27FC236}">
                      <a16:creationId xmlns:a16="http://schemas.microsoft.com/office/drawing/2014/main" id="{C4FE9002-AFB2-4F58-8F44-4E19F116012E}"/>
                    </a:ext>
                  </a:extLst>
                </p:cNvPr>
                <p:cNvSpPr/>
                <p:nvPr/>
              </p:nvSpPr>
              <p:spPr>
                <a:xfrm>
                  <a:off x="8139423" y="1231077"/>
                  <a:ext cx="75455" cy="90003"/>
                </a:xfrm>
                <a:custGeom>
                  <a:avLst/>
                  <a:gdLst>
                    <a:gd name="connsiteX0" fmla="*/ 350 w 75455"/>
                    <a:gd name="connsiteY0" fmla="*/ 16 h 90003"/>
                    <a:gd name="connsiteX1" fmla="*/ 33575 w 75455"/>
                    <a:gd name="connsiteY1" fmla="*/ 16 h 90003"/>
                    <a:gd name="connsiteX2" fmla="*/ 50691 w 75455"/>
                    <a:gd name="connsiteY2" fmla="*/ 1727 h 90003"/>
                    <a:gd name="connsiteX3" fmla="*/ 64271 w 75455"/>
                    <a:gd name="connsiteY3" fmla="*/ 10025 h 90003"/>
                    <a:gd name="connsiteX4" fmla="*/ 72866 w 75455"/>
                    <a:gd name="connsiteY4" fmla="*/ 24610 h 90003"/>
                    <a:gd name="connsiteX5" fmla="*/ 75805 w 75455"/>
                    <a:gd name="connsiteY5" fmla="*/ 45892 h 90003"/>
                    <a:gd name="connsiteX6" fmla="*/ 73052 w 75455"/>
                    <a:gd name="connsiteY6" fmla="*/ 65017 h 90003"/>
                    <a:gd name="connsiteX7" fmla="*/ 63415 w 75455"/>
                    <a:gd name="connsiteY7" fmla="*/ 80941 h 90003"/>
                    <a:gd name="connsiteX8" fmla="*/ 50653 w 75455"/>
                    <a:gd name="connsiteY8" fmla="*/ 88122 h 90003"/>
                    <a:gd name="connsiteX9" fmla="*/ 34543 w 75455"/>
                    <a:gd name="connsiteY9" fmla="*/ 90020 h 90003"/>
                    <a:gd name="connsiteX10" fmla="*/ 350 w 75455"/>
                    <a:gd name="connsiteY10" fmla="*/ 90020 h 90003"/>
                    <a:gd name="connsiteX11" fmla="*/ 350 w 75455"/>
                    <a:gd name="connsiteY11" fmla="*/ 16 h 90003"/>
                    <a:gd name="connsiteX12" fmla="*/ 18544 w 75455"/>
                    <a:gd name="connsiteY12" fmla="*/ 15234 h 90003"/>
                    <a:gd name="connsiteX13" fmla="*/ 18544 w 75455"/>
                    <a:gd name="connsiteY13" fmla="*/ 74839 h 90003"/>
                    <a:gd name="connsiteX14" fmla="*/ 32087 w 75455"/>
                    <a:gd name="connsiteY14" fmla="*/ 74839 h 90003"/>
                    <a:gd name="connsiteX15" fmla="*/ 43100 w 75455"/>
                    <a:gd name="connsiteY15" fmla="*/ 73984 h 90003"/>
                    <a:gd name="connsiteX16" fmla="*/ 50430 w 75455"/>
                    <a:gd name="connsiteY16" fmla="*/ 70263 h 90003"/>
                    <a:gd name="connsiteX17" fmla="*/ 55193 w 75455"/>
                    <a:gd name="connsiteY17" fmla="*/ 61556 h 90003"/>
                    <a:gd name="connsiteX18" fmla="*/ 57016 w 75455"/>
                    <a:gd name="connsiteY18" fmla="*/ 45074 h 90003"/>
                    <a:gd name="connsiteX19" fmla="*/ 55193 w 75455"/>
                    <a:gd name="connsiteY19" fmla="*/ 29075 h 90003"/>
                    <a:gd name="connsiteX20" fmla="*/ 50021 w 75455"/>
                    <a:gd name="connsiteY20" fmla="*/ 20331 h 90003"/>
                    <a:gd name="connsiteX21" fmla="*/ 41612 w 75455"/>
                    <a:gd name="connsiteY21" fmla="*/ 16089 h 90003"/>
                    <a:gd name="connsiteX22" fmla="*/ 26692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50" y="16"/>
                      </a:moveTo>
                      <a:lnTo>
                        <a:pt x="33575" y="16"/>
                      </a:lnTo>
                      <a:cubicBezTo>
                        <a:pt x="41054" y="16"/>
                        <a:pt x="46784" y="611"/>
                        <a:pt x="50691" y="1727"/>
                      </a:cubicBezTo>
                      <a:cubicBezTo>
                        <a:pt x="55974" y="3290"/>
                        <a:pt x="60513" y="6043"/>
                        <a:pt x="64271" y="10025"/>
                      </a:cubicBezTo>
                      <a:cubicBezTo>
                        <a:pt x="68029" y="14006"/>
                        <a:pt x="70894" y="18843"/>
                        <a:pt x="72866" y="24610"/>
                      </a:cubicBezTo>
                      <a:cubicBezTo>
                        <a:pt x="74838" y="30340"/>
                        <a:pt x="75805" y="37446"/>
                        <a:pt x="75805" y="45892"/>
                      </a:cubicBezTo>
                      <a:cubicBezTo>
                        <a:pt x="75805" y="53296"/>
                        <a:pt x="74875" y="59659"/>
                        <a:pt x="73052" y="65017"/>
                      </a:cubicBezTo>
                      <a:cubicBezTo>
                        <a:pt x="70782" y="71565"/>
                        <a:pt x="67583" y="76886"/>
                        <a:pt x="63415" y="80941"/>
                      </a:cubicBezTo>
                      <a:cubicBezTo>
                        <a:pt x="60253" y="83992"/>
                        <a:pt x="56011" y="86411"/>
                        <a:pt x="50653" y="88122"/>
                      </a:cubicBezTo>
                      <a:cubicBezTo>
                        <a:pt x="46635" y="89387"/>
                        <a:pt x="41277" y="90020"/>
                        <a:pt x="34543" y="90020"/>
                      </a:cubicBezTo>
                      <a:lnTo>
                        <a:pt x="350" y="90020"/>
                      </a:lnTo>
                      <a:lnTo>
                        <a:pt x="350" y="16"/>
                      </a:lnTo>
                      <a:moveTo>
                        <a:pt x="18544" y="15234"/>
                      </a:moveTo>
                      <a:lnTo>
                        <a:pt x="18544" y="74839"/>
                      </a:lnTo>
                      <a:lnTo>
                        <a:pt x="32087" y="74839"/>
                      </a:lnTo>
                      <a:cubicBezTo>
                        <a:pt x="37184" y="74839"/>
                        <a:pt x="40831" y="74579"/>
                        <a:pt x="43100" y="73984"/>
                      </a:cubicBezTo>
                      <a:cubicBezTo>
                        <a:pt x="46040" y="73277"/>
                        <a:pt x="48495" y="72012"/>
                        <a:pt x="50430" y="70263"/>
                      </a:cubicBezTo>
                      <a:cubicBezTo>
                        <a:pt x="52365" y="68477"/>
                        <a:pt x="53965" y="65612"/>
                        <a:pt x="55193" y="61556"/>
                      </a:cubicBezTo>
                      <a:cubicBezTo>
                        <a:pt x="56420" y="57538"/>
                        <a:pt x="57016" y="52031"/>
                        <a:pt x="57016" y="45074"/>
                      </a:cubicBezTo>
                      <a:cubicBezTo>
                        <a:pt x="57016" y="38116"/>
                        <a:pt x="56420" y="32795"/>
                        <a:pt x="55193" y="29075"/>
                      </a:cubicBezTo>
                      <a:cubicBezTo>
                        <a:pt x="53965" y="25317"/>
                        <a:pt x="52216" y="22415"/>
                        <a:pt x="50021" y="20331"/>
                      </a:cubicBezTo>
                      <a:cubicBezTo>
                        <a:pt x="47826" y="18247"/>
                        <a:pt x="44998" y="16834"/>
                        <a:pt x="41612" y="16089"/>
                      </a:cubicBezTo>
                      <a:cubicBezTo>
                        <a:pt x="39082" y="15531"/>
                        <a:pt x="34096" y="15234"/>
                        <a:pt x="26692" y="15234"/>
                      </a:cubicBezTo>
                      <a:close/>
                    </a:path>
                  </a:pathLst>
                </a:custGeom>
                <a:solidFill>
                  <a:srgbClr val="000000"/>
                </a:solidFill>
                <a:ln w="9525" cap="flat">
                  <a:noFill/>
                  <a:prstDash val="solid"/>
                  <a:miter/>
                </a:ln>
              </p:spPr>
              <p:txBody>
                <a:bodyPr rtlCol="0" anchor="ctr"/>
                <a:lstStyle/>
                <a:p>
                  <a:endParaRPr lang="en-CA"/>
                </a:p>
              </p:txBody>
            </p:sp>
            <p:sp>
              <p:nvSpPr>
                <p:cNvPr id="624" name="Freeform: Shape 623">
                  <a:extLst>
                    <a:ext uri="{FF2B5EF4-FFF2-40B4-BE49-F238E27FC236}">
                      <a16:creationId xmlns:a16="http://schemas.microsoft.com/office/drawing/2014/main" id="{4A85CD52-7BB2-4A44-8E8E-D81FA0E88833}"/>
                    </a:ext>
                  </a:extLst>
                </p:cNvPr>
                <p:cNvSpPr/>
                <p:nvPr/>
              </p:nvSpPr>
              <p:spPr>
                <a:xfrm>
                  <a:off x="8230374" y="1231077"/>
                  <a:ext cx="71921" cy="90003"/>
                </a:xfrm>
                <a:custGeom>
                  <a:avLst/>
                  <a:gdLst>
                    <a:gd name="connsiteX0" fmla="*/ 359 w 71921"/>
                    <a:gd name="connsiteY0" fmla="*/ 90020 h 90003"/>
                    <a:gd name="connsiteX1" fmla="*/ 359 w 71921"/>
                    <a:gd name="connsiteY1" fmla="*/ 16 h 90003"/>
                    <a:gd name="connsiteX2" fmla="*/ 18516 w 71921"/>
                    <a:gd name="connsiteY2" fmla="*/ 16 h 90003"/>
                    <a:gd name="connsiteX3" fmla="*/ 18516 w 71921"/>
                    <a:gd name="connsiteY3" fmla="*/ 35437 h 90003"/>
                    <a:gd name="connsiteX4" fmla="*/ 54123 w 71921"/>
                    <a:gd name="connsiteY4" fmla="*/ 35437 h 90003"/>
                    <a:gd name="connsiteX5" fmla="*/ 54123 w 71921"/>
                    <a:gd name="connsiteY5" fmla="*/ 16 h 90003"/>
                    <a:gd name="connsiteX6" fmla="*/ 72280 w 71921"/>
                    <a:gd name="connsiteY6" fmla="*/ 16 h 90003"/>
                    <a:gd name="connsiteX7" fmla="*/ 72280 w 71921"/>
                    <a:gd name="connsiteY7" fmla="*/ 90020 h 90003"/>
                    <a:gd name="connsiteX8" fmla="*/ 54123 w 71921"/>
                    <a:gd name="connsiteY8" fmla="*/ 90020 h 90003"/>
                    <a:gd name="connsiteX9" fmla="*/ 54123 w 71921"/>
                    <a:gd name="connsiteY9" fmla="*/ 50655 h 90003"/>
                    <a:gd name="connsiteX10" fmla="*/ 18516 w 71921"/>
                    <a:gd name="connsiteY10" fmla="*/ 50655 h 90003"/>
                    <a:gd name="connsiteX11" fmla="*/ 18516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59" y="90020"/>
                      </a:moveTo>
                      <a:lnTo>
                        <a:pt x="359" y="16"/>
                      </a:lnTo>
                      <a:lnTo>
                        <a:pt x="18516" y="16"/>
                      </a:lnTo>
                      <a:lnTo>
                        <a:pt x="18516" y="35437"/>
                      </a:lnTo>
                      <a:lnTo>
                        <a:pt x="54123" y="35437"/>
                      </a:lnTo>
                      <a:lnTo>
                        <a:pt x="54123" y="16"/>
                      </a:lnTo>
                      <a:lnTo>
                        <a:pt x="72280" y="16"/>
                      </a:lnTo>
                      <a:lnTo>
                        <a:pt x="72280" y="90020"/>
                      </a:lnTo>
                      <a:lnTo>
                        <a:pt x="54123" y="90020"/>
                      </a:lnTo>
                      <a:lnTo>
                        <a:pt x="54123" y="50655"/>
                      </a:lnTo>
                      <a:lnTo>
                        <a:pt x="18516" y="50655"/>
                      </a:lnTo>
                      <a:lnTo>
                        <a:pt x="18516" y="90020"/>
                      </a:lnTo>
                      <a:close/>
                    </a:path>
                  </a:pathLst>
                </a:custGeom>
                <a:solidFill>
                  <a:srgbClr val="000000"/>
                </a:solidFill>
                <a:ln w="9525" cap="flat">
                  <a:noFill/>
                  <a:prstDash val="solid"/>
                  <a:miter/>
                </a:ln>
              </p:spPr>
              <p:txBody>
                <a:bodyPr rtlCol="0" anchor="ctr"/>
                <a:lstStyle/>
                <a:p>
                  <a:endParaRPr lang="en-CA"/>
                </a:p>
              </p:txBody>
            </p:sp>
            <p:sp>
              <p:nvSpPr>
                <p:cNvPr id="625" name="Freeform: Shape 624">
                  <a:extLst>
                    <a:ext uri="{FF2B5EF4-FFF2-40B4-BE49-F238E27FC236}">
                      <a16:creationId xmlns:a16="http://schemas.microsoft.com/office/drawing/2014/main" id="{042E3AEE-8357-40EE-BC5F-930B12CA4352}"/>
                    </a:ext>
                  </a:extLst>
                </p:cNvPr>
                <p:cNvSpPr/>
                <p:nvPr/>
              </p:nvSpPr>
              <p:spPr>
                <a:xfrm>
                  <a:off x="8321017" y="1231077"/>
                  <a:ext cx="75455" cy="90003"/>
                </a:xfrm>
                <a:custGeom>
                  <a:avLst/>
                  <a:gdLst>
                    <a:gd name="connsiteX0" fmla="*/ 369 w 75455"/>
                    <a:gd name="connsiteY0" fmla="*/ 16 h 90003"/>
                    <a:gd name="connsiteX1" fmla="*/ 33594 w 75455"/>
                    <a:gd name="connsiteY1" fmla="*/ 16 h 90003"/>
                    <a:gd name="connsiteX2" fmla="*/ 50710 w 75455"/>
                    <a:gd name="connsiteY2" fmla="*/ 1727 h 90003"/>
                    <a:gd name="connsiteX3" fmla="*/ 64290 w 75455"/>
                    <a:gd name="connsiteY3" fmla="*/ 10025 h 90003"/>
                    <a:gd name="connsiteX4" fmla="*/ 72885 w 75455"/>
                    <a:gd name="connsiteY4" fmla="*/ 24610 h 90003"/>
                    <a:gd name="connsiteX5" fmla="*/ 75824 w 75455"/>
                    <a:gd name="connsiteY5" fmla="*/ 45892 h 90003"/>
                    <a:gd name="connsiteX6" fmla="*/ 73071 w 75455"/>
                    <a:gd name="connsiteY6" fmla="*/ 65017 h 90003"/>
                    <a:gd name="connsiteX7" fmla="*/ 63435 w 75455"/>
                    <a:gd name="connsiteY7" fmla="*/ 80941 h 90003"/>
                    <a:gd name="connsiteX8" fmla="*/ 50673 w 75455"/>
                    <a:gd name="connsiteY8" fmla="*/ 88122 h 90003"/>
                    <a:gd name="connsiteX9" fmla="*/ 34562 w 75455"/>
                    <a:gd name="connsiteY9" fmla="*/ 90020 h 90003"/>
                    <a:gd name="connsiteX10" fmla="*/ 369 w 75455"/>
                    <a:gd name="connsiteY10" fmla="*/ 90020 h 90003"/>
                    <a:gd name="connsiteX11" fmla="*/ 369 w 75455"/>
                    <a:gd name="connsiteY11" fmla="*/ 16 h 90003"/>
                    <a:gd name="connsiteX12" fmla="*/ 18563 w 75455"/>
                    <a:gd name="connsiteY12" fmla="*/ 15234 h 90003"/>
                    <a:gd name="connsiteX13" fmla="*/ 18563 w 75455"/>
                    <a:gd name="connsiteY13" fmla="*/ 74839 h 90003"/>
                    <a:gd name="connsiteX14" fmla="*/ 32106 w 75455"/>
                    <a:gd name="connsiteY14" fmla="*/ 74839 h 90003"/>
                    <a:gd name="connsiteX15" fmla="*/ 43119 w 75455"/>
                    <a:gd name="connsiteY15" fmla="*/ 73984 h 90003"/>
                    <a:gd name="connsiteX16" fmla="*/ 50449 w 75455"/>
                    <a:gd name="connsiteY16" fmla="*/ 70263 h 90003"/>
                    <a:gd name="connsiteX17" fmla="*/ 55212 w 75455"/>
                    <a:gd name="connsiteY17" fmla="*/ 61556 h 90003"/>
                    <a:gd name="connsiteX18" fmla="*/ 57035 w 75455"/>
                    <a:gd name="connsiteY18" fmla="*/ 45074 h 90003"/>
                    <a:gd name="connsiteX19" fmla="*/ 55212 w 75455"/>
                    <a:gd name="connsiteY19" fmla="*/ 29075 h 90003"/>
                    <a:gd name="connsiteX20" fmla="*/ 50040 w 75455"/>
                    <a:gd name="connsiteY20" fmla="*/ 20331 h 90003"/>
                    <a:gd name="connsiteX21" fmla="*/ 41631 w 75455"/>
                    <a:gd name="connsiteY21" fmla="*/ 16089 h 90003"/>
                    <a:gd name="connsiteX22" fmla="*/ 2671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69" y="16"/>
                      </a:moveTo>
                      <a:lnTo>
                        <a:pt x="33594" y="16"/>
                      </a:lnTo>
                      <a:cubicBezTo>
                        <a:pt x="41073" y="16"/>
                        <a:pt x="46803" y="611"/>
                        <a:pt x="50710" y="1727"/>
                      </a:cubicBezTo>
                      <a:cubicBezTo>
                        <a:pt x="55993" y="3290"/>
                        <a:pt x="60532" y="6043"/>
                        <a:pt x="64290" y="10025"/>
                      </a:cubicBezTo>
                      <a:cubicBezTo>
                        <a:pt x="68048" y="14006"/>
                        <a:pt x="70913" y="18843"/>
                        <a:pt x="72885" y="24610"/>
                      </a:cubicBezTo>
                      <a:cubicBezTo>
                        <a:pt x="74857" y="30340"/>
                        <a:pt x="75824" y="37446"/>
                        <a:pt x="75824" y="45892"/>
                      </a:cubicBezTo>
                      <a:cubicBezTo>
                        <a:pt x="75824" y="53296"/>
                        <a:pt x="74894" y="59659"/>
                        <a:pt x="73071" y="65017"/>
                      </a:cubicBezTo>
                      <a:cubicBezTo>
                        <a:pt x="70802" y="71565"/>
                        <a:pt x="67602" y="76886"/>
                        <a:pt x="63435" y="80941"/>
                      </a:cubicBezTo>
                      <a:cubicBezTo>
                        <a:pt x="60272" y="83992"/>
                        <a:pt x="56030" y="86411"/>
                        <a:pt x="50673" y="88122"/>
                      </a:cubicBezTo>
                      <a:cubicBezTo>
                        <a:pt x="46654" y="89387"/>
                        <a:pt x="41296" y="90020"/>
                        <a:pt x="34562" y="90020"/>
                      </a:cubicBezTo>
                      <a:lnTo>
                        <a:pt x="369" y="90020"/>
                      </a:lnTo>
                      <a:lnTo>
                        <a:pt x="369" y="16"/>
                      </a:lnTo>
                      <a:moveTo>
                        <a:pt x="18563" y="15234"/>
                      </a:moveTo>
                      <a:lnTo>
                        <a:pt x="18563" y="74839"/>
                      </a:lnTo>
                      <a:lnTo>
                        <a:pt x="32106" y="74839"/>
                      </a:lnTo>
                      <a:cubicBezTo>
                        <a:pt x="37204" y="74839"/>
                        <a:pt x="40850" y="74579"/>
                        <a:pt x="43119" y="73984"/>
                      </a:cubicBezTo>
                      <a:cubicBezTo>
                        <a:pt x="46059" y="73277"/>
                        <a:pt x="48514" y="72012"/>
                        <a:pt x="50449" y="70263"/>
                      </a:cubicBezTo>
                      <a:cubicBezTo>
                        <a:pt x="52384" y="68477"/>
                        <a:pt x="53984" y="65612"/>
                        <a:pt x="55212" y="61556"/>
                      </a:cubicBezTo>
                      <a:cubicBezTo>
                        <a:pt x="56440" y="57538"/>
                        <a:pt x="57035" y="52031"/>
                        <a:pt x="57035" y="45074"/>
                      </a:cubicBezTo>
                      <a:cubicBezTo>
                        <a:pt x="57035" y="38116"/>
                        <a:pt x="56440" y="32795"/>
                        <a:pt x="55212" y="29075"/>
                      </a:cubicBezTo>
                      <a:cubicBezTo>
                        <a:pt x="53984" y="25317"/>
                        <a:pt x="52235" y="22415"/>
                        <a:pt x="50040" y="20331"/>
                      </a:cubicBezTo>
                      <a:cubicBezTo>
                        <a:pt x="47845" y="18247"/>
                        <a:pt x="45017" y="16834"/>
                        <a:pt x="41631" y="16089"/>
                      </a:cubicBezTo>
                      <a:cubicBezTo>
                        <a:pt x="39101" y="15531"/>
                        <a:pt x="34115" y="15234"/>
                        <a:pt x="26711" y="15234"/>
                      </a:cubicBezTo>
                      <a:close/>
                    </a:path>
                  </a:pathLst>
                </a:custGeom>
                <a:solidFill>
                  <a:srgbClr val="000000"/>
                </a:solidFill>
                <a:ln w="9525" cap="flat">
                  <a:noFill/>
                  <a:prstDash val="solid"/>
                  <a:miter/>
                </a:ln>
              </p:spPr>
              <p:txBody>
                <a:bodyPr rtlCol="0" anchor="ctr"/>
                <a:lstStyle/>
                <a:p>
                  <a:endParaRPr lang="en-CA"/>
                </a:p>
              </p:txBody>
            </p:sp>
          </p:grpSp>
        </p:grpSp>
      </p:grpSp>
      <p:grpSp>
        <p:nvGrpSpPr>
          <p:cNvPr id="629" name="Group 628">
            <a:extLst>
              <a:ext uri="{FF2B5EF4-FFF2-40B4-BE49-F238E27FC236}">
                <a16:creationId xmlns:a16="http://schemas.microsoft.com/office/drawing/2014/main" id="{2A8878E9-432C-4DE6-B4AE-C596E04985A9}"/>
              </a:ext>
            </a:extLst>
          </p:cNvPr>
          <p:cNvGrpSpPr/>
          <p:nvPr/>
        </p:nvGrpSpPr>
        <p:grpSpPr>
          <a:xfrm>
            <a:off x="3726983" y="3313089"/>
            <a:ext cx="514054" cy="617129"/>
            <a:chOff x="5955409" y="2347155"/>
            <a:chExt cx="514054" cy="617129"/>
          </a:xfrm>
        </p:grpSpPr>
        <p:sp>
          <p:nvSpPr>
            <p:cNvPr id="630" name="Freeform: Shape 629">
              <a:extLst>
                <a:ext uri="{FF2B5EF4-FFF2-40B4-BE49-F238E27FC236}">
                  <a16:creationId xmlns:a16="http://schemas.microsoft.com/office/drawing/2014/main" id="{FC627AB9-ADA3-421A-9E7D-577EFF0A8854}"/>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631" name="Freeform: Shape 630">
              <a:extLst>
                <a:ext uri="{FF2B5EF4-FFF2-40B4-BE49-F238E27FC236}">
                  <a16:creationId xmlns:a16="http://schemas.microsoft.com/office/drawing/2014/main" id="{6445CC67-DAC7-4B27-9CBB-930FE52385D0}"/>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632" name="Freeform: Shape 631">
              <a:extLst>
                <a:ext uri="{FF2B5EF4-FFF2-40B4-BE49-F238E27FC236}">
                  <a16:creationId xmlns:a16="http://schemas.microsoft.com/office/drawing/2014/main" id="{487AA019-CB49-46E1-9E5F-EACACFE0EDA6}"/>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633" name="Freeform: Shape 632">
              <a:extLst>
                <a:ext uri="{FF2B5EF4-FFF2-40B4-BE49-F238E27FC236}">
                  <a16:creationId xmlns:a16="http://schemas.microsoft.com/office/drawing/2014/main" id="{63BC3531-EEA8-49D8-9940-CFC5C8013B25}"/>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634" name="Freeform: Shape 633">
              <a:extLst>
                <a:ext uri="{FF2B5EF4-FFF2-40B4-BE49-F238E27FC236}">
                  <a16:creationId xmlns:a16="http://schemas.microsoft.com/office/drawing/2014/main" id="{87D3AB74-873F-4788-AACB-2991F75D3F8C}"/>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635" name="Freeform: Shape 634">
              <a:extLst>
                <a:ext uri="{FF2B5EF4-FFF2-40B4-BE49-F238E27FC236}">
                  <a16:creationId xmlns:a16="http://schemas.microsoft.com/office/drawing/2014/main" id="{8CBB278F-9155-43BB-BDE3-1521FE5CAB7E}"/>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636" name="Freeform: Shape 635">
              <a:extLst>
                <a:ext uri="{FF2B5EF4-FFF2-40B4-BE49-F238E27FC236}">
                  <a16:creationId xmlns:a16="http://schemas.microsoft.com/office/drawing/2014/main" id="{F9BF371B-B85E-4976-BD78-5A84FD76270D}"/>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637" name="Freeform: Shape 636">
              <a:extLst>
                <a:ext uri="{FF2B5EF4-FFF2-40B4-BE49-F238E27FC236}">
                  <a16:creationId xmlns:a16="http://schemas.microsoft.com/office/drawing/2014/main" id="{0F19722D-98EE-44F6-9213-9537226ACC75}"/>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638" name="Freeform: Shape 637">
              <a:extLst>
                <a:ext uri="{FF2B5EF4-FFF2-40B4-BE49-F238E27FC236}">
                  <a16:creationId xmlns:a16="http://schemas.microsoft.com/office/drawing/2014/main" id="{6D6E7035-2C39-4D04-82F8-5BA3D1773136}"/>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639" name="Content Placeholder 5">
              <a:extLst>
                <a:ext uri="{FF2B5EF4-FFF2-40B4-BE49-F238E27FC236}">
                  <a16:creationId xmlns:a16="http://schemas.microsoft.com/office/drawing/2014/main" id="{4CF2C1AE-EA36-4800-976E-5232A9E76AB5}"/>
                </a:ext>
              </a:extLst>
            </p:cNvPr>
            <p:cNvGrpSpPr/>
            <p:nvPr/>
          </p:nvGrpSpPr>
          <p:grpSpPr>
            <a:xfrm>
              <a:off x="6271617" y="2692148"/>
              <a:ext cx="176993" cy="77651"/>
              <a:chOff x="6271617" y="2692148"/>
              <a:chExt cx="176993" cy="77651"/>
            </a:xfrm>
            <a:solidFill>
              <a:srgbClr val="000000"/>
            </a:solidFill>
          </p:grpSpPr>
          <p:sp>
            <p:nvSpPr>
              <p:cNvPr id="646" name="Freeform: Shape 645">
                <a:extLst>
                  <a:ext uri="{FF2B5EF4-FFF2-40B4-BE49-F238E27FC236}">
                    <a16:creationId xmlns:a16="http://schemas.microsoft.com/office/drawing/2014/main" id="{C751DA55-09D4-4986-9CAA-EBD945AA3DB7}"/>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647" name="Freeform: Shape 646">
                <a:extLst>
                  <a:ext uri="{FF2B5EF4-FFF2-40B4-BE49-F238E27FC236}">
                    <a16:creationId xmlns:a16="http://schemas.microsoft.com/office/drawing/2014/main" id="{BE813926-A0B6-4A55-BD73-AD695E158B5A}"/>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648" name="Freeform: Shape 647">
                <a:extLst>
                  <a:ext uri="{FF2B5EF4-FFF2-40B4-BE49-F238E27FC236}">
                    <a16:creationId xmlns:a16="http://schemas.microsoft.com/office/drawing/2014/main" id="{B163312B-EC84-441A-9E75-AD88CA605396}"/>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649" name="Freeform: Shape 648">
                <a:extLst>
                  <a:ext uri="{FF2B5EF4-FFF2-40B4-BE49-F238E27FC236}">
                    <a16:creationId xmlns:a16="http://schemas.microsoft.com/office/drawing/2014/main" id="{D455FD32-F4DA-4A12-BD88-F98F7ABAFA3C}"/>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640" name="Content Placeholder 5">
              <a:extLst>
                <a:ext uri="{FF2B5EF4-FFF2-40B4-BE49-F238E27FC236}">
                  <a16:creationId xmlns:a16="http://schemas.microsoft.com/office/drawing/2014/main" id="{821B356B-887B-4958-AD27-32F7ADF89EFA}"/>
                </a:ext>
              </a:extLst>
            </p:cNvPr>
            <p:cNvGrpSpPr/>
            <p:nvPr/>
          </p:nvGrpSpPr>
          <p:grpSpPr>
            <a:xfrm>
              <a:off x="6269943" y="2855754"/>
              <a:ext cx="164589" cy="62061"/>
              <a:chOff x="6269943" y="2855754"/>
              <a:chExt cx="164589" cy="62061"/>
            </a:xfrm>
            <a:solidFill>
              <a:srgbClr val="000000"/>
            </a:solidFill>
          </p:grpSpPr>
          <p:sp>
            <p:nvSpPr>
              <p:cNvPr id="641" name="Freeform: Shape 640">
                <a:extLst>
                  <a:ext uri="{FF2B5EF4-FFF2-40B4-BE49-F238E27FC236}">
                    <a16:creationId xmlns:a16="http://schemas.microsoft.com/office/drawing/2014/main" id="{CDFA3AE0-2F46-4A5A-B893-029BA31ED175}"/>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642" name="Freeform: Shape 641">
                <a:extLst>
                  <a:ext uri="{FF2B5EF4-FFF2-40B4-BE49-F238E27FC236}">
                    <a16:creationId xmlns:a16="http://schemas.microsoft.com/office/drawing/2014/main" id="{2560B92C-4BAC-41B9-91D3-C253DA5D016F}"/>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643" name="Freeform: Shape 642">
                <a:extLst>
                  <a:ext uri="{FF2B5EF4-FFF2-40B4-BE49-F238E27FC236}">
                    <a16:creationId xmlns:a16="http://schemas.microsoft.com/office/drawing/2014/main" id="{4C14AA09-BBE8-45FC-ABDF-7EE6EA962B2E}"/>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644" name="Freeform: Shape 643">
                <a:extLst>
                  <a:ext uri="{FF2B5EF4-FFF2-40B4-BE49-F238E27FC236}">
                    <a16:creationId xmlns:a16="http://schemas.microsoft.com/office/drawing/2014/main" id="{3134A6A9-7F60-4233-AF4F-1391254E486D}"/>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645" name="Freeform: Shape 644">
                <a:extLst>
                  <a:ext uri="{FF2B5EF4-FFF2-40B4-BE49-F238E27FC236}">
                    <a16:creationId xmlns:a16="http://schemas.microsoft.com/office/drawing/2014/main" id="{148297A1-E209-4674-8FCF-B9FC785A881E}"/>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spTree>
    <p:extLst>
      <p:ext uri="{BB962C8B-B14F-4D97-AF65-F5344CB8AC3E}">
        <p14:creationId xmlns:p14="http://schemas.microsoft.com/office/powerpoint/2010/main" val="22706582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 name="Title 634">
            <a:extLst>
              <a:ext uri="{FF2B5EF4-FFF2-40B4-BE49-F238E27FC236}">
                <a16:creationId xmlns:a16="http://schemas.microsoft.com/office/drawing/2014/main" id="{AA525F45-1D0E-4D69-A7B3-35FCBFFCAF84}"/>
              </a:ext>
            </a:extLst>
          </p:cNvPr>
          <p:cNvSpPr>
            <a:spLocks noGrp="1"/>
          </p:cNvSpPr>
          <p:nvPr>
            <p:ph type="title"/>
          </p:nvPr>
        </p:nvSpPr>
        <p:spPr>
          <a:xfrm>
            <a:off x="253654" y="144311"/>
            <a:ext cx="7924800" cy="613171"/>
          </a:xfrm>
        </p:spPr>
        <p:txBody>
          <a:bodyPr>
            <a:noAutofit/>
          </a:bodyPr>
          <a:lstStyle/>
          <a:p>
            <a:r>
              <a:rPr lang="en-CA" sz="2200" b="0" dirty="0">
                <a:latin typeface="Arial" panose="020B0604020202020204" pitchFamily="34" charset="0"/>
                <a:cs typeface="Arial" panose="020B0604020202020204" pitchFamily="34" charset="0"/>
              </a:rPr>
              <a:t>ADHD diagnosis and treatment has been increasing in the last decade </a:t>
            </a:r>
            <a:endParaRPr lang="en-CA" sz="2200" u="sng" dirty="0"/>
          </a:p>
        </p:txBody>
      </p:sp>
      <p:grpSp>
        <p:nvGrpSpPr>
          <p:cNvPr id="3183" name="Group 3182">
            <a:extLst>
              <a:ext uri="{FF2B5EF4-FFF2-40B4-BE49-F238E27FC236}">
                <a16:creationId xmlns:a16="http://schemas.microsoft.com/office/drawing/2014/main" id="{AB2E7225-9FA4-473B-872C-D1697715528F}"/>
              </a:ext>
            </a:extLst>
          </p:cNvPr>
          <p:cNvGrpSpPr/>
          <p:nvPr/>
        </p:nvGrpSpPr>
        <p:grpSpPr>
          <a:xfrm>
            <a:off x="1752600" y="714068"/>
            <a:ext cx="5851008" cy="4252565"/>
            <a:chOff x="1693321" y="593667"/>
            <a:chExt cx="5851008" cy="4252565"/>
          </a:xfrm>
        </p:grpSpPr>
        <p:grpSp>
          <p:nvGrpSpPr>
            <p:cNvPr id="2368" name="Group 2367">
              <a:extLst>
                <a:ext uri="{FF2B5EF4-FFF2-40B4-BE49-F238E27FC236}">
                  <a16:creationId xmlns:a16="http://schemas.microsoft.com/office/drawing/2014/main" id="{AD09B3FF-4A00-4C8D-B0CA-80D2D3F81702}"/>
                </a:ext>
              </a:extLst>
            </p:cNvPr>
            <p:cNvGrpSpPr/>
            <p:nvPr/>
          </p:nvGrpSpPr>
          <p:grpSpPr>
            <a:xfrm>
              <a:off x="1693321" y="593667"/>
              <a:ext cx="5757357" cy="4252565"/>
              <a:chOff x="643443" y="-1072797"/>
              <a:chExt cx="7852857" cy="5800367"/>
            </a:xfrm>
          </p:grpSpPr>
          <p:sp>
            <p:nvSpPr>
              <p:cNvPr id="2369" name="Freeform: Shape 2368">
                <a:extLst>
                  <a:ext uri="{FF2B5EF4-FFF2-40B4-BE49-F238E27FC236}">
                    <a16:creationId xmlns:a16="http://schemas.microsoft.com/office/drawing/2014/main" id="{764CC8B5-E1ED-4ADB-AEA1-51E07DC82989}"/>
                  </a:ext>
                </a:extLst>
              </p:cNvPr>
              <p:cNvSpPr/>
              <p:nvPr/>
            </p:nvSpPr>
            <p:spPr>
              <a:xfrm>
                <a:off x="647700" y="1057275"/>
                <a:ext cx="7848600" cy="3028950"/>
              </a:xfrm>
              <a:custGeom>
                <a:avLst/>
                <a:gdLst>
                  <a:gd name="connsiteX0" fmla="*/ 0 w 7848600"/>
                  <a:gd name="connsiteY0" fmla="*/ 3028950 h 3028950"/>
                  <a:gd name="connsiteX1" fmla="*/ 7848600 w 7848600"/>
                  <a:gd name="connsiteY1" fmla="*/ 3028950 h 3028950"/>
                  <a:gd name="connsiteX2" fmla="*/ 7848600 w 7848600"/>
                  <a:gd name="connsiteY2" fmla="*/ 0 h 3028950"/>
                  <a:gd name="connsiteX3" fmla="*/ 0 w 7848600"/>
                  <a:gd name="connsiteY3" fmla="*/ 0 h 3028950"/>
                </a:gdLst>
                <a:ahLst/>
                <a:cxnLst>
                  <a:cxn ang="0">
                    <a:pos x="connsiteX0" y="connsiteY0"/>
                  </a:cxn>
                  <a:cxn ang="0">
                    <a:pos x="connsiteX1" y="connsiteY1"/>
                  </a:cxn>
                  <a:cxn ang="0">
                    <a:pos x="connsiteX2" y="connsiteY2"/>
                  </a:cxn>
                  <a:cxn ang="0">
                    <a:pos x="connsiteX3" y="connsiteY3"/>
                  </a:cxn>
                </a:cxnLst>
                <a:rect l="l" t="t" r="r" b="b"/>
                <a:pathLst>
                  <a:path w="7848600" h="3028950">
                    <a:moveTo>
                      <a:pt x="0" y="3028950"/>
                    </a:moveTo>
                    <a:lnTo>
                      <a:pt x="7848600" y="3028950"/>
                    </a:lnTo>
                    <a:lnTo>
                      <a:pt x="7848600" y="0"/>
                    </a:lnTo>
                    <a:lnTo>
                      <a:pt x="0" y="0"/>
                    </a:lnTo>
                    <a:close/>
                  </a:path>
                </a:pathLst>
              </a:custGeom>
              <a:noFill/>
              <a:ln w="10163" cap="rnd">
                <a:solidFill>
                  <a:srgbClr val="FFFFFF"/>
                </a:solidFill>
                <a:prstDash val="solid"/>
                <a:round/>
              </a:ln>
            </p:spPr>
            <p:txBody>
              <a:bodyPr rtlCol="0" anchor="ctr"/>
              <a:lstStyle/>
              <a:p>
                <a:endParaRPr lang="en-CA"/>
              </a:p>
            </p:txBody>
          </p:sp>
          <p:grpSp>
            <p:nvGrpSpPr>
              <p:cNvPr id="2370" name="Group 2369">
                <a:extLst>
                  <a:ext uri="{FF2B5EF4-FFF2-40B4-BE49-F238E27FC236}">
                    <a16:creationId xmlns:a16="http://schemas.microsoft.com/office/drawing/2014/main" id="{52CCE23D-1925-4826-9C26-204CE73B60CE}"/>
                  </a:ext>
                </a:extLst>
              </p:cNvPr>
              <p:cNvGrpSpPr/>
              <p:nvPr/>
            </p:nvGrpSpPr>
            <p:grpSpPr>
              <a:xfrm>
                <a:off x="824628" y="-1072797"/>
                <a:ext cx="7320181" cy="2763473"/>
                <a:chOff x="826665" y="1117476"/>
                <a:chExt cx="7320181" cy="2763473"/>
              </a:xfrm>
            </p:grpSpPr>
            <p:sp>
              <p:nvSpPr>
                <p:cNvPr id="2772" name="Freeform: Shape 2771">
                  <a:extLst>
                    <a:ext uri="{FF2B5EF4-FFF2-40B4-BE49-F238E27FC236}">
                      <a16:creationId xmlns:a16="http://schemas.microsoft.com/office/drawing/2014/main" id="{1350154B-C2B2-49AC-B20E-A454D0084DEC}"/>
                    </a:ext>
                  </a:extLst>
                </p:cNvPr>
                <p:cNvSpPr/>
                <p:nvPr/>
              </p:nvSpPr>
              <p:spPr>
                <a:xfrm>
                  <a:off x="993204" y="1458999"/>
                  <a:ext cx="2242695" cy="2178512"/>
                </a:xfrm>
                <a:custGeom>
                  <a:avLst/>
                  <a:gdLst>
                    <a:gd name="connsiteX0" fmla="*/ 0 w 2242695"/>
                    <a:gd name="connsiteY0" fmla="*/ 2178512 h 2178512"/>
                    <a:gd name="connsiteX1" fmla="*/ 2242696 w 2242695"/>
                    <a:gd name="connsiteY1" fmla="*/ 2178512 h 2178512"/>
                    <a:gd name="connsiteX2" fmla="*/ 2242696 w 2242695"/>
                    <a:gd name="connsiteY2" fmla="*/ 0 h 2178512"/>
                    <a:gd name="connsiteX3" fmla="*/ 0 w 2242695"/>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95" h="2178512">
                      <a:moveTo>
                        <a:pt x="0" y="2178512"/>
                      </a:moveTo>
                      <a:lnTo>
                        <a:pt x="2242696" y="2178512"/>
                      </a:lnTo>
                      <a:lnTo>
                        <a:pt x="2242696" y="0"/>
                      </a:lnTo>
                      <a:lnTo>
                        <a:pt x="0" y="0"/>
                      </a:lnTo>
                      <a:close/>
                    </a:path>
                  </a:pathLst>
                </a:custGeom>
                <a:solidFill>
                  <a:srgbClr val="FFFFFF"/>
                </a:solidFill>
                <a:ln w="9525" cap="flat">
                  <a:noFill/>
                  <a:prstDash val="solid"/>
                  <a:miter/>
                </a:ln>
              </p:spPr>
              <p:txBody>
                <a:bodyPr rtlCol="0" anchor="ctr"/>
                <a:lstStyle/>
                <a:p>
                  <a:endParaRPr lang="en-CA"/>
                </a:p>
              </p:txBody>
            </p:sp>
            <p:sp>
              <p:nvSpPr>
                <p:cNvPr id="2773" name="Freeform: Shape 2772">
                  <a:extLst>
                    <a:ext uri="{FF2B5EF4-FFF2-40B4-BE49-F238E27FC236}">
                      <a16:creationId xmlns:a16="http://schemas.microsoft.com/office/drawing/2014/main" id="{99FACEC3-98CA-4CEE-8475-E62539A2DBD9}"/>
                    </a:ext>
                  </a:extLst>
                </p:cNvPr>
                <p:cNvSpPr/>
                <p:nvPr/>
              </p:nvSpPr>
              <p:spPr>
                <a:xfrm>
                  <a:off x="993204" y="3353285"/>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774" name="Freeform: Shape 2773">
                  <a:extLst>
                    <a:ext uri="{FF2B5EF4-FFF2-40B4-BE49-F238E27FC236}">
                      <a16:creationId xmlns:a16="http://schemas.microsoft.com/office/drawing/2014/main" id="{DAD93482-B310-4FBE-918E-734D42CCEFAD}"/>
                    </a:ext>
                  </a:extLst>
                </p:cNvPr>
                <p:cNvSpPr/>
                <p:nvPr/>
              </p:nvSpPr>
              <p:spPr>
                <a:xfrm>
                  <a:off x="993204" y="2910668"/>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775" name="Freeform: Shape 2774">
                  <a:extLst>
                    <a:ext uri="{FF2B5EF4-FFF2-40B4-BE49-F238E27FC236}">
                      <a16:creationId xmlns:a16="http://schemas.microsoft.com/office/drawing/2014/main" id="{1ED2D2F4-EA35-4A0A-A6E6-ABDAA169BEEE}"/>
                    </a:ext>
                  </a:extLst>
                </p:cNvPr>
                <p:cNvSpPr/>
                <p:nvPr/>
              </p:nvSpPr>
              <p:spPr>
                <a:xfrm>
                  <a:off x="993204" y="2468013"/>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776" name="Freeform: Shape 2775">
                  <a:extLst>
                    <a:ext uri="{FF2B5EF4-FFF2-40B4-BE49-F238E27FC236}">
                      <a16:creationId xmlns:a16="http://schemas.microsoft.com/office/drawing/2014/main" id="{4668E169-F096-46A8-BCE6-61872143C455}"/>
                    </a:ext>
                  </a:extLst>
                </p:cNvPr>
                <p:cNvSpPr/>
                <p:nvPr/>
              </p:nvSpPr>
              <p:spPr>
                <a:xfrm>
                  <a:off x="993204" y="2025367"/>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777" name="Freeform: Shape 2776">
                  <a:extLst>
                    <a:ext uri="{FF2B5EF4-FFF2-40B4-BE49-F238E27FC236}">
                      <a16:creationId xmlns:a16="http://schemas.microsoft.com/office/drawing/2014/main" id="{A16CF8E3-138D-4EB6-83AD-D51CCA3C1589}"/>
                    </a:ext>
                  </a:extLst>
                </p:cNvPr>
                <p:cNvSpPr/>
                <p:nvPr/>
              </p:nvSpPr>
              <p:spPr>
                <a:xfrm>
                  <a:off x="993204" y="1582713"/>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778" name="Freeform: Shape 2777">
                  <a:extLst>
                    <a:ext uri="{FF2B5EF4-FFF2-40B4-BE49-F238E27FC236}">
                      <a16:creationId xmlns:a16="http://schemas.microsoft.com/office/drawing/2014/main" id="{3103B2D0-7604-4B3E-88FB-A75E5EAD76F9}"/>
                    </a:ext>
                  </a:extLst>
                </p:cNvPr>
                <p:cNvSpPr/>
                <p:nvPr/>
              </p:nvSpPr>
              <p:spPr>
                <a:xfrm>
                  <a:off x="993204" y="3574627"/>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779" name="Freeform: Shape 2778">
                  <a:extLst>
                    <a:ext uri="{FF2B5EF4-FFF2-40B4-BE49-F238E27FC236}">
                      <a16:creationId xmlns:a16="http://schemas.microsoft.com/office/drawing/2014/main" id="{34F568AF-322A-425B-9B9F-C669924E35A2}"/>
                    </a:ext>
                  </a:extLst>
                </p:cNvPr>
                <p:cNvSpPr/>
                <p:nvPr/>
              </p:nvSpPr>
              <p:spPr>
                <a:xfrm>
                  <a:off x="993204" y="3131972"/>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780" name="Freeform: Shape 2779">
                  <a:extLst>
                    <a:ext uri="{FF2B5EF4-FFF2-40B4-BE49-F238E27FC236}">
                      <a16:creationId xmlns:a16="http://schemas.microsoft.com/office/drawing/2014/main" id="{5AEDB148-DD27-4212-BBB3-F28D6E27A7B1}"/>
                    </a:ext>
                  </a:extLst>
                </p:cNvPr>
                <p:cNvSpPr/>
                <p:nvPr/>
              </p:nvSpPr>
              <p:spPr>
                <a:xfrm>
                  <a:off x="993204" y="2689326"/>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781" name="Freeform: Shape 2780">
                  <a:extLst>
                    <a:ext uri="{FF2B5EF4-FFF2-40B4-BE49-F238E27FC236}">
                      <a16:creationId xmlns:a16="http://schemas.microsoft.com/office/drawing/2014/main" id="{BF493014-CC97-46FC-8242-772A5FB3E8FF}"/>
                    </a:ext>
                  </a:extLst>
                </p:cNvPr>
                <p:cNvSpPr/>
                <p:nvPr/>
              </p:nvSpPr>
              <p:spPr>
                <a:xfrm>
                  <a:off x="993204" y="2246709"/>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782" name="Freeform: Shape 2781">
                  <a:extLst>
                    <a:ext uri="{FF2B5EF4-FFF2-40B4-BE49-F238E27FC236}">
                      <a16:creationId xmlns:a16="http://schemas.microsoft.com/office/drawing/2014/main" id="{62A9D6F2-27A5-4276-9FF5-D09A7230C878}"/>
                    </a:ext>
                  </a:extLst>
                </p:cNvPr>
                <p:cNvSpPr/>
                <p:nvPr/>
              </p:nvSpPr>
              <p:spPr>
                <a:xfrm>
                  <a:off x="993204" y="1804056"/>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783" name="Freeform: Shape 2782">
                  <a:extLst>
                    <a:ext uri="{FF2B5EF4-FFF2-40B4-BE49-F238E27FC236}">
                      <a16:creationId xmlns:a16="http://schemas.microsoft.com/office/drawing/2014/main" id="{38E186EA-8C5F-4795-8A99-586AA2A2EB99}"/>
                    </a:ext>
                  </a:extLst>
                </p:cNvPr>
                <p:cNvSpPr/>
                <p:nvPr/>
              </p:nvSpPr>
              <p:spPr>
                <a:xfrm>
                  <a:off x="1125140"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84" name="Freeform: Shape 2783">
                  <a:extLst>
                    <a:ext uri="{FF2B5EF4-FFF2-40B4-BE49-F238E27FC236}">
                      <a16:creationId xmlns:a16="http://schemas.microsoft.com/office/drawing/2014/main" id="{A60A9125-B262-4878-B2DA-05204FBAAF9D}"/>
                    </a:ext>
                  </a:extLst>
                </p:cNvPr>
                <p:cNvSpPr/>
                <p:nvPr/>
              </p:nvSpPr>
              <p:spPr>
                <a:xfrm>
                  <a:off x="1344996"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85" name="Freeform: Shape 2784">
                  <a:extLst>
                    <a:ext uri="{FF2B5EF4-FFF2-40B4-BE49-F238E27FC236}">
                      <a16:creationId xmlns:a16="http://schemas.microsoft.com/office/drawing/2014/main" id="{905521E3-A075-4CBC-BA75-406BC2433E0D}"/>
                    </a:ext>
                  </a:extLst>
                </p:cNvPr>
                <p:cNvSpPr/>
                <p:nvPr/>
              </p:nvSpPr>
              <p:spPr>
                <a:xfrm>
                  <a:off x="1564890"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86" name="Freeform: Shape 2785">
                  <a:extLst>
                    <a:ext uri="{FF2B5EF4-FFF2-40B4-BE49-F238E27FC236}">
                      <a16:creationId xmlns:a16="http://schemas.microsoft.com/office/drawing/2014/main" id="{31E63D59-8666-45B7-AB44-4051DEE3DE0B}"/>
                    </a:ext>
                  </a:extLst>
                </p:cNvPr>
                <p:cNvSpPr/>
                <p:nvPr/>
              </p:nvSpPr>
              <p:spPr>
                <a:xfrm>
                  <a:off x="1784746"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87" name="Freeform: Shape 2786">
                  <a:extLst>
                    <a:ext uri="{FF2B5EF4-FFF2-40B4-BE49-F238E27FC236}">
                      <a16:creationId xmlns:a16="http://schemas.microsoft.com/office/drawing/2014/main" id="{1AD19130-3A7D-45A1-B55A-F978A97E296F}"/>
                    </a:ext>
                  </a:extLst>
                </p:cNvPr>
                <p:cNvSpPr/>
                <p:nvPr/>
              </p:nvSpPr>
              <p:spPr>
                <a:xfrm>
                  <a:off x="2004641"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88" name="Freeform: Shape 2787">
                  <a:extLst>
                    <a:ext uri="{FF2B5EF4-FFF2-40B4-BE49-F238E27FC236}">
                      <a16:creationId xmlns:a16="http://schemas.microsoft.com/office/drawing/2014/main" id="{DC933CFA-9C89-4E33-9322-4E16808DB9DC}"/>
                    </a:ext>
                  </a:extLst>
                </p:cNvPr>
                <p:cNvSpPr/>
                <p:nvPr/>
              </p:nvSpPr>
              <p:spPr>
                <a:xfrm>
                  <a:off x="222449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89" name="Freeform: Shape 2788">
                  <a:extLst>
                    <a:ext uri="{FF2B5EF4-FFF2-40B4-BE49-F238E27FC236}">
                      <a16:creationId xmlns:a16="http://schemas.microsoft.com/office/drawing/2014/main" id="{CD6BF23E-730D-45F8-AB2B-F8DBFBA973D4}"/>
                    </a:ext>
                  </a:extLst>
                </p:cNvPr>
                <p:cNvSpPr/>
                <p:nvPr/>
              </p:nvSpPr>
              <p:spPr>
                <a:xfrm>
                  <a:off x="244435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90" name="Freeform: Shape 2789">
                  <a:extLst>
                    <a:ext uri="{FF2B5EF4-FFF2-40B4-BE49-F238E27FC236}">
                      <a16:creationId xmlns:a16="http://schemas.microsoft.com/office/drawing/2014/main" id="{C280B642-F0E9-4ECE-B177-CF95FCA705FB}"/>
                    </a:ext>
                  </a:extLst>
                </p:cNvPr>
                <p:cNvSpPr/>
                <p:nvPr/>
              </p:nvSpPr>
              <p:spPr>
                <a:xfrm>
                  <a:off x="266424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91" name="Freeform: Shape 2790">
                  <a:extLst>
                    <a:ext uri="{FF2B5EF4-FFF2-40B4-BE49-F238E27FC236}">
                      <a16:creationId xmlns:a16="http://schemas.microsoft.com/office/drawing/2014/main" id="{B74F2688-277F-4EF8-853C-268EF55F27BE}"/>
                    </a:ext>
                  </a:extLst>
                </p:cNvPr>
                <p:cNvSpPr/>
                <p:nvPr/>
              </p:nvSpPr>
              <p:spPr>
                <a:xfrm>
                  <a:off x="288410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92" name="Freeform: Shape 2791">
                  <a:extLst>
                    <a:ext uri="{FF2B5EF4-FFF2-40B4-BE49-F238E27FC236}">
                      <a16:creationId xmlns:a16="http://schemas.microsoft.com/office/drawing/2014/main" id="{DD4AAE25-4E75-47EE-8CDB-E6AEB85B6EC3}"/>
                    </a:ext>
                  </a:extLst>
                </p:cNvPr>
                <p:cNvSpPr/>
                <p:nvPr/>
              </p:nvSpPr>
              <p:spPr>
                <a:xfrm>
                  <a:off x="310399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793" name="Freeform: Shape 2792">
                  <a:extLst>
                    <a:ext uri="{FF2B5EF4-FFF2-40B4-BE49-F238E27FC236}">
                      <a16:creationId xmlns:a16="http://schemas.microsoft.com/office/drawing/2014/main" id="{08DA8753-D825-4B8A-A20E-C9B9DFB63F00}"/>
                    </a:ext>
                  </a:extLst>
                </p:cNvPr>
                <p:cNvSpPr/>
                <p:nvPr/>
              </p:nvSpPr>
              <p:spPr>
                <a:xfrm>
                  <a:off x="1070967" y="3377507"/>
                  <a:ext cx="108346" cy="108385"/>
                </a:xfrm>
                <a:custGeom>
                  <a:avLst/>
                  <a:gdLst>
                    <a:gd name="connsiteX0" fmla="*/ 108347 w 108346"/>
                    <a:gd name="connsiteY0" fmla="*/ 54169 h 108385"/>
                    <a:gd name="connsiteX1" fmla="*/ 54173 w 108346"/>
                    <a:gd name="connsiteY1" fmla="*/ 108385 h 108385"/>
                    <a:gd name="connsiteX2" fmla="*/ 0 w 108346"/>
                    <a:gd name="connsiteY2" fmla="*/ 54169 h 108385"/>
                    <a:gd name="connsiteX3" fmla="*/ 54173 w 108346"/>
                    <a:gd name="connsiteY3" fmla="*/ 0 h 108385"/>
                    <a:gd name="connsiteX4" fmla="*/ 108347 w 108346"/>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69"/>
                      </a:moveTo>
                      <a:cubicBezTo>
                        <a:pt x="108347" y="84125"/>
                        <a:pt x="84088" y="108385"/>
                        <a:pt x="54173" y="108385"/>
                      </a:cubicBezTo>
                      <a:cubicBezTo>
                        <a:pt x="24259" y="108385"/>
                        <a:pt x="0" y="84125"/>
                        <a:pt x="0" y="54169"/>
                      </a:cubicBezTo>
                      <a:cubicBezTo>
                        <a:pt x="0" y="24260"/>
                        <a:pt x="24259" y="0"/>
                        <a:pt x="54173" y="0"/>
                      </a:cubicBezTo>
                      <a:cubicBezTo>
                        <a:pt x="84088"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4" name="Freeform: Shape 2793">
                  <a:extLst>
                    <a:ext uri="{FF2B5EF4-FFF2-40B4-BE49-F238E27FC236}">
                      <a16:creationId xmlns:a16="http://schemas.microsoft.com/office/drawing/2014/main" id="{E107FDE5-3F0B-4567-9A41-39B5ECB6203F}"/>
                    </a:ext>
                  </a:extLst>
                </p:cNvPr>
                <p:cNvSpPr/>
                <p:nvPr/>
              </p:nvSpPr>
              <p:spPr>
                <a:xfrm>
                  <a:off x="1290823" y="3357753"/>
                  <a:ext cx="108384" cy="108375"/>
                </a:xfrm>
                <a:custGeom>
                  <a:avLst/>
                  <a:gdLst>
                    <a:gd name="connsiteX0" fmla="*/ 108384 w 108384"/>
                    <a:gd name="connsiteY0" fmla="*/ 54207 h 108375"/>
                    <a:gd name="connsiteX1" fmla="*/ 54173 w 108384"/>
                    <a:gd name="connsiteY1" fmla="*/ 108375 h 108375"/>
                    <a:gd name="connsiteX2" fmla="*/ 0 w 108384"/>
                    <a:gd name="connsiteY2" fmla="*/ 54207 h 108375"/>
                    <a:gd name="connsiteX3" fmla="*/ 54173 w 108384"/>
                    <a:gd name="connsiteY3" fmla="*/ 0 h 108375"/>
                    <a:gd name="connsiteX4" fmla="*/ 108384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4" y="54207"/>
                      </a:moveTo>
                      <a:cubicBezTo>
                        <a:pt x="108384" y="84125"/>
                        <a:pt x="84126" y="108375"/>
                        <a:pt x="54173" y="108375"/>
                      </a:cubicBezTo>
                      <a:cubicBezTo>
                        <a:pt x="24259" y="108375"/>
                        <a:pt x="0" y="84125"/>
                        <a:pt x="0" y="54207"/>
                      </a:cubicBezTo>
                      <a:cubicBezTo>
                        <a:pt x="0" y="24251"/>
                        <a:pt x="24259" y="0"/>
                        <a:pt x="54173" y="0"/>
                      </a:cubicBezTo>
                      <a:cubicBezTo>
                        <a:pt x="84126" y="0"/>
                        <a:pt x="108384" y="24251"/>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5" name="Freeform: Shape 2794">
                  <a:extLst>
                    <a:ext uri="{FF2B5EF4-FFF2-40B4-BE49-F238E27FC236}">
                      <a16:creationId xmlns:a16="http://schemas.microsoft.com/office/drawing/2014/main" id="{E96C9DF7-6F83-43B7-B2C7-5DDC0523BE25}"/>
                    </a:ext>
                  </a:extLst>
                </p:cNvPr>
                <p:cNvSpPr/>
                <p:nvPr/>
              </p:nvSpPr>
              <p:spPr>
                <a:xfrm>
                  <a:off x="1510680" y="3375088"/>
                  <a:ext cx="108379" cy="108384"/>
                </a:xfrm>
                <a:custGeom>
                  <a:avLst/>
                  <a:gdLst>
                    <a:gd name="connsiteX0" fmla="*/ 108379 w 108379"/>
                    <a:gd name="connsiteY0" fmla="*/ 54207 h 108384"/>
                    <a:gd name="connsiteX1" fmla="*/ 54211 w 108379"/>
                    <a:gd name="connsiteY1" fmla="*/ 108385 h 108384"/>
                    <a:gd name="connsiteX2" fmla="*/ 0 w 108379"/>
                    <a:gd name="connsiteY2" fmla="*/ 54207 h 108384"/>
                    <a:gd name="connsiteX3" fmla="*/ 54211 w 108379"/>
                    <a:gd name="connsiteY3" fmla="*/ 0 h 108384"/>
                    <a:gd name="connsiteX4" fmla="*/ 108379 w 108379"/>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 h="108384">
                      <a:moveTo>
                        <a:pt x="108379" y="54207"/>
                      </a:moveTo>
                      <a:cubicBezTo>
                        <a:pt x="108379" y="84125"/>
                        <a:pt x="84125" y="108385"/>
                        <a:pt x="54211" y="108385"/>
                      </a:cubicBezTo>
                      <a:cubicBezTo>
                        <a:pt x="24258" y="108385"/>
                        <a:pt x="0" y="84125"/>
                        <a:pt x="0" y="54207"/>
                      </a:cubicBezTo>
                      <a:cubicBezTo>
                        <a:pt x="0" y="24260"/>
                        <a:pt x="24258" y="0"/>
                        <a:pt x="54211" y="0"/>
                      </a:cubicBezTo>
                      <a:cubicBezTo>
                        <a:pt x="84125" y="0"/>
                        <a:pt x="108379" y="24260"/>
                        <a:pt x="108379"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6" name="Freeform: Shape 2795">
                  <a:extLst>
                    <a:ext uri="{FF2B5EF4-FFF2-40B4-BE49-F238E27FC236}">
                      <a16:creationId xmlns:a16="http://schemas.microsoft.com/office/drawing/2014/main" id="{EDDA3135-64B6-4E07-8498-F27D80336C9E}"/>
                    </a:ext>
                  </a:extLst>
                </p:cNvPr>
                <p:cNvSpPr/>
                <p:nvPr/>
              </p:nvSpPr>
              <p:spPr>
                <a:xfrm>
                  <a:off x="1730578" y="3348523"/>
                  <a:ext cx="108375" cy="108384"/>
                </a:xfrm>
                <a:custGeom>
                  <a:avLst/>
                  <a:gdLst>
                    <a:gd name="connsiteX0" fmla="*/ 108375 w 108375"/>
                    <a:gd name="connsiteY0" fmla="*/ 54207 h 108384"/>
                    <a:gd name="connsiteX1" fmla="*/ 54169 w 108375"/>
                    <a:gd name="connsiteY1" fmla="*/ 108385 h 108384"/>
                    <a:gd name="connsiteX2" fmla="*/ 0 w 108375"/>
                    <a:gd name="connsiteY2" fmla="*/ 54207 h 108384"/>
                    <a:gd name="connsiteX3" fmla="*/ 54169 w 108375"/>
                    <a:gd name="connsiteY3" fmla="*/ 0 h 108384"/>
                    <a:gd name="connsiteX4" fmla="*/ 108375 w 10837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07"/>
                      </a:moveTo>
                      <a:cubicBezTo>
                        <a:pt x="108375" y="84125"/>
                        <a:pt x="84125" y="108385"/>
                        <a:pt x="54169" y="108385"/>
                      </a:cubicBezTo>
                      <a:cubicBezTo>
                        <a:pt x="24251" y="108385"/>
                        <a:pt x="0" y="84125"/>
                        <a:pt x="0" y="54207"/>
                      </a:cubicBezTo>
                      <a:cubicBezTo>
                        <a:pt x="0" y="24298"/>
                        <a:pt x="24251" y="0"/>
                        <a:pt x="54169" y="0"/>
                      </a:cubicBezTo>
                      <a:cubicBezTo>
                        <a:pt x="84125" y="0"/>
                        <a:pt x="108375" y="24298"/>
                        <a:pt x="10837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7" name="Freeform: Shape 2796">
                  <a:extLst>
                    <a:ext uri="{FF2B5EF4-FFF2-40B4-BE49-F238E27FC236}">
                      <a16:creationId xmlns:a16="http://schemas.microsoft.com/office/drawing/2014/main" id="{9C37F4E5-517C-402E-9A8A-8B1110F3CBF3}"/>
                    </a:ext>
                  </a:extLst>
                </p:cNvPr>
                <p:cNvSpPr/>
                <p:nvPr/>
              </p:nvSpPr>
              <p:spPr>
                <a:xfrm>
                  <a:off x="1950434" y="3343389"/>
                  <a:ext cx="108375" cy="108385"/>
                </a:xfrm>
                <a:custGeom>
                  <a:avLst/>
                  <a:gdLst>
                    <a:gd name="connsiteX0" fmla="*/ 108375 w 108375"/>
                    <a:gd name="connsiteY0" fmla="*/ 54169 h 108385"/>
                    <a:gd name="connsiteX1" fmla="*/ 54207 w 108375"/>
                    <a:gd name="connsiteY1" fmla="*/ 108385 h 108385"/>
                    <a:gd name="connsiteX2" fmla="*/ 0 w 108375"/>
                    <a:gd name="connsiteY2" fmla="*/ 54169 h 108385"/>
                    <a:gd name="connsiteX3" fmla="*/ 54207 w 108375"/>
                    <a:gd name="connsiteY3" fmla="*/ 0 h 108385"/>
                    <a:gd name="connsiteX4" fmla="*/ 108375 w 10837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169"/>
                      </a:moveTo>
                      <a:cubicBezTo>
                        <a:pt x="108375" y="84087"/>
                        <a:pt x="84125" y="108385"/>
                        <a:pt x="54207" y="108385"/>
                      </a:cubicBezTo>
                      <a:cubicBezTo>
                        <a:pt x="24251" y="108385"/>
                        <a:pt x="0" y="84087"/>
                        <a:pt x="0" y="54169"/>
                      </a:cubicBezTo>
                      <a:cubicBezTo>
                        <a:pt x="0" y="24260"/>
                        <a:pt x="24251" y="0"/>
                        <a:pt x="54207" y="0"/>
                      </a:cubicBezTo>
                      <a:cubicBezTo>
                        <a:pt x="84125" y="0"/>
                        <a:pt x="108375" y="24260"/>
                        <a:pt x="10837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8" name="Freeform: Shape 2797">
                  <a:extLst>
                    <a:ext uri="{FF2B5EF4-FFF2-40B4-BE49-F238E27FC236}">
                      <a16:creationId xmlns:a16="http://schemas.microsoft.com/office/drawing/2014/main" id="{847E0057-5EF6-49C6-B458-0CEF9315EC8B}"/>
                    </a:ext>
                  </a:extLst>
                </p:cNvPr>
                <p:cNvSpPr/>
                <p:nvPr/>
              </p:nvSpPr>
              <p:spPr>
                <a:xfrm>
                  <a:off x="2170318" y="3344094"/>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96" y="108385"/>
                        <a:pt x="54178" y="108385"/>
                      </a:cubicBezTo>
                      <a:cubicBezTo>
                        <a:pt x="24260" y="108385"/>
                        <a:pt x="0" y="84125"/>
                        <a:pt x="0" y="54207"/>
                      </a:cubicBezTo>
                      <a:cubicBezTo>
                        <a:pt x="0" y="24298"/>
                        <a:pt x="24260" y="0"/>
                        <a:pt x="54178" y="0"/>
                      </a:cubicBezTo>
                      <a:cubicBezTo>
                        <a:pt x="84096" y="0"/>
                        <a:pt x="108347" y="24298"/>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9" name="Freeform: Shape 2798">
                  <a:extLst>
                    <a:ext uri="{FF2B5EF4-FFF2-40B4-BE49-F238E27FC236}">
                      <a16:creationId xmlns:a16="http://schemas.microsoft.com/office/drawing/2014/main" id="{344A6F0D-873E-4D32-976C-0E28273EDACB}"/>
                    </a:ext>
                  </a:extLst>
                </p:cNvPr>
                <p:cNvSpPr/>
                <p:nvPr/>
              </p:nvSpPr>
              <p:spPr>
                <a:xfrm>
                  <a:off x="2390184" y="3334721"/>
                  <a:ext cx="108375" cy="108375"/>
                </a:xfrm>
                <a:custGeom>
                  <a:avLst/>
                  <a:gdLst>
                    <a:gd name="connsiteX0" fmla="*/ 108375 w 108375"/>
                    <a:gd name="connsiteY0" fmla="*/ 54169 h 108375"/>
                    <a:gd name="connsiteX1" fmla="*/ 54169 w 108375"/>
                    <a:gd name="connsiteY1" fmla="*/ 108375 h 108375"/>
                    <a:gd name="connsiteX2" fmla="*/ 0 w 108375"/>
                    <a:gd name="connsiteY2" fmla="*/ 54169 h 108375"/>
                    <a:gd name="connsiteX3" fmla="*/ 54169 w 108375"/>
                    <a:gd name="connsiteY3" fmla="*/ 0 h 108375"/>
                    <a:gd name="connsiteX4" fmla="*/ 108375 w 108375"/>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75">
                      <a:moveTo>
                        <a:pt x="108375" y="54169"/>
                      </a:moveTo>
                      <a:cubicBezTo>
                        <a:pt x="108375" y="84125"/>
                        <a:pt x="84125" y="108375"/>
                        <a:pt x="54169" y="108375"/>
                      </a:cubicBezTo>
                      <a:cubicBezTo>
                        <a:pt x="24251" y="108375"/>
                        <a:pt x="0" y="84125"/>
                        <a:pt x="0" y="54169"/>
                      </a:cubicBezTo>
                      <a:cubicBezTo>
                        <a:pt x="0" y="24251"/>
                        <a:pt x="24251" y="0"/>
                        <a:pt x="54169" y="0"/>
                      </a:cubicBezTo>
                      <a:cubicBezTo>
                        <a:pt x="84125" y="0"/>
                        <a:pt x="108375" y="24251"/>
                        <a:pt x="10837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0" name="Freeform: Shape 2799">
                  <a:extLst>
                    <a:ext uri="{FF2B5EF4-FFF2-40B4-BE49-F238E27FC236}">
                      <a16:creationId xmlns:a16="http://schemas.microsoft.com/office/drawing/2014/main" id="{296E8C9F-B2BF-410F-BDEE-D5E9BC03D9DA}"/>
                    </a:ext>
                  </a:extLst>
                </p:cNvPr>
                <p:cNvSpPr/>
                <p:nvPr/>
              </p:nvSpPr>
              <p:spPr>
                <a:xfrm>
                  <a:off x="2610040" y="3302231"/>
                  <a:ext cx="108375" cy="108385"/>
                </a:xfrm>
                <a:custGeom>
                  <a:avLst/>
                  <a:gdLst>
                    <a:gd name="connsiteX0" fmla="*/ 108375 w 108375"/>
                    <a:gd name="connsiteY0" fmla="*/ 54216 h 108385"/>
                    <a:gd name="connsiteX1" fmla="*/ 54207 w 108375"/>
                    <a:gd name="connsiteY1" fmla="*/ 108385 h 108385"/>
                    <a:gd name="connsiteX2" fmla="*/ 0 w 108375"/>
                    <a:gd name="connsiteY2" fmla="*/ 54216 h 108385"/>
                    <a:gd name="connsiteX3" fmla="*/ 54207 w 108375"/>
                    <a:gd name="connsiteY3" fmla="*/ 0 h 108385"/>
                    <a:gd name="connsiteX4" fmla="*/ 108375 w 10837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216"/>
                      </a:moveTo>
                      <a:cubicBezTo>
                        <a:pt x="108375" y="84125"/>
                        <a:pt x="84125" y="108385"/>
                        <a:pt x="54207" y="108385"/>
                      </a:cubicBezTo>
                      <a:cubicBezTo>
                        <a:pt x="24289" y="108385"/>
                        <a:pt x="0" y="84125"/>
                        <a:pt x="0" y="54216"/>
                      </a:cubicBezTo>
                      <a:cubicBezTo>
                        <a:pt x="0" y="24260"/>
                        <a:pt x="24289" y="0"/>
                        <a:pt x="54207" y="0"/>
                      </a:cubicBezTo>
                      <a:cubicBezTo>
                        <a:pt x="84125" y="0"/>
                        <a:pt x="108375" y="24260"/>
                        <a:pt x="10837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1" name="Freeform: Shape 2800">
                  <a:extLst>
                    <a:ext uri="{FF2B5EF4-FFF2-40B4-BE49-F238E27FC236}">
                      <a16:creationId xmlns:a16="http://schemas.microsoft.com/office/drawing/2014/main" id="{366DC5E7-FD27-4B6B-B154-35FA97690125}"/>
                    </a:ext>
                  </a:extLst>
                </p:cNvPr>
                <p:cNvSpPr/>
                <p:nvPr/>
              </p:nvSpPr>
              <p:spPr>
                <a:xfrm>
                  <a:off x="2829925" y="3218707"/>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34" y="108385"/>
                        <a:pt x="54178" y="108385"/>
                      </a:cubicBezTo>
                      <a:cubicBezTo>
                        <a:pt x="24260" y="108385"/>
                        <a:pt x="0" y="84125"/>
                        <a:pt x="0" y="54169"/>
                      </a:cubicBezTo>
                      <a:cubicBezTo>
                        <a:pt x="0" y="24260"/>
                        <a:pt x="24260" y="0"/>
                        <a:pt x="54178" y="0"/>
                      </a:cubicBezTo>
                      <a:cubicBezTo>
                        <a:pt x="84134"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2" name="Freeform: Shape 2801">
                  <a:extLst>
                    <a:ext uri="{FF2B5EF4-FFF2-40B4-BE49-F238E27FC236}">
                      <a16:creationId xmlns:a16="http://schemas.microsoft.com/office/drawing/2014/main" id="{F7E57AEA-8B0C-46E3-AEDA-95AEDB5DA660}"/>
                    </a:ext>
                  </a:extLst>
                </p:cNvPr>
                <p:cNvSpPr/>
                <p:nvPr/>
              </p:nvSpPr>
              <p:spPr>
                <a:xfrm>
                  <a:off x="3049790" y="3248767"/>
                  <a:ext cx="108375" cy="108384"/>
                </a:xfrm>
                <a:custGeom>
                  <a:avLst/>
                  <a:gdLst>
                    <a:gd name="connsiteX0" fmla="*/ 108376 w 108375"/>
                    <a:gd name="connsiteY0" fmla="*/ 54178 h 108384"/>
                    <a:gd name="connsiteX1" fmla="*/ 54207 w 108375"/>
                    <a:gd name="connsiteY1" fmla="*/ 108385 h 108384"/>
                    <a:gd name="connsiteX2" fmla="*/ 0 w 108375"/>
                    <a:gd name="connsiteY2" fmla="*/ 54178 h 108384"/>
                    <a:gd name="connsiteX3" fmla="*/ 54207 w 108375"/>
                    <a:gd name="connsiteY3" fmla="*/ 0 h 108384"/>
                    <a:gd name="connsiteX4" fmla="*/ 108376 w 10837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78"/>
                      </a:moveTo>
                      <a:cubicBezTo>
                        <a:pt x="108376" y="84125"/>
                        <a:pt x="84125" y="108385"/>
                        <a:pt x="54207" y="108385"/>
                      </a:cubicBezTo>
                      <a:cubicBezTo>
                        <a:pt x="24251" y="108385"/>
                        <a:pt x="0" y="84125"/>
                        <a:pt x="0" y="54178"/>
                      </a:cubicBezTo>
                      <a:cubicBezTo>
                        <a:pt x="0" y="24260"/>
                        <a:pt x="24251" y="0"/>
                        <a:pt x="54207" y="0"/>
                      </a:cubicBezTo>
                      <a:cubicBezTo>
                        <a:pt x="84125" y="0"/>
                        <a:pt x="108376" y="24260"/>
                        <a:pt x="108376"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3" name="Freeform: Shape 2802">
                  <a:extLst>
                    <a:ext uri="{FF2B5EF4-FFF2-40B4-BE49-F238E27FC236}">
                      <a16:creationId xmlns:a16="http://schemas.microsoft.com/office/drawing/2014/main" id="{CD9F81F3-C0AA-4394-A607-48E632F5E546}"/>
                    </a:ext>
                  </a:extLst>
                </p:cNvPr>
                <p:cNvSpPr/>
                <p:nvPr/>
              </p:nvSpPr>
              <p:spPr>
                <a:xfrm>
                  <a:off x="1070967" y="3484292"/>
                  <a:ext cx="108346" cy="108384"/>
                </a:xfrm>
                <a:custGeom>
                  <a:avLst/>
                  <a:gdLst>
                    <a:gd name="connsiteX0" fmla="*/ 108347 w 108346"/>
                    <a:gd name="connsiteY0" fmla="*/ 54169 h 108384"/>
                    <a:gd name="connsiteX1" fmla="*/ 54173 w 108346"/>
                    <a:gd name="connsiteY1" fmla="*/ 108385 h 108384"/>
                    <a:gd name="connsiteX2" fmla="*/ 0 w 108346"/>
                    <a:gd name="connsiteY2" fmla="*/ 54169 h 108384"/>
                    <a:gd name="connsiteX3" fmla="*/ 54173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8" y="108385"/>
                        <a:pt x="54173" y="108385"/>
                      </a:cubicBezTo>
                      <a:cubicBezTo>
                        <a:pt x="24259" y="108385"/>
                        <a:pt x="0" y="84125"/>
                        <a:pt x="0" y="54169"/>
                      </a:cubicBezTo>
                      <a:cubicBezTo>
                        <a:pt x="0" y="24260"/>
                        <a:pt x="24259" y="0"/>
                        <a:pt x="54173" y="0"/>
                      </a:cubicBezTo>
                      <a:cubicBezTo>
                        <a:pt x="84088"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4" name="Freeform: Shape 2803">
                  <a:extLst>
                    <a:ext uri="{FF2B5EF4-FFF2-40B4-BE49-F238E27FC236}">
                      <a16:creationId xmlns:a16="http://schemas.microsoft.com/office/drawing/2014/main" id="{6189BE8A-314D-429B-A6DD-EB9B1782877B}"/>
                    </a:ext>
                  </a:extLst>
                </p:cNvPr>
                <p:cNvSpPr/>
                <p:nvPr/>
              </p:nvSpPr>
              <p:spPr>
                <a:xfrm>
                  <a:off x="1290823" y="3482244"/>
                  <a:ext cx="108384" cy="108384"/>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173" y="108385"/>
                      </a:cubicBezTo>
                      <a:cubicBezTo>
                        <a:pt x="24259" y="108385"/>
                        <a:pt x="0" y="84125"/>
                        <a:pt x="0" y="54207"/>
                      </a:cubicBezTo>
                      <a:cubicBezTo>
                        <a:pt x="0" y="24260"/>
                        <a:pt x="24259" y="0"/>
                        <a:pt x="54173" y="0"/>
                      </a:cubicBezTo>
                      <a:cubicBezTo>
                        <a:pt x="84126"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5" name="Freeform: Shape 2804">
                  <a:extLst>
                    <a:ext uri="{FF2B5EF4-FFF2-40B4-BE49-F238E27FC236}">
                      <a16:creationId xmlns:a16="http://schemas.microsoft.com/office/drawing/2014/main" id="{90A99872-5AD8-4F03-B718-D25D7FBD56BB}"/>
                    </a:ext>
                  </a:extLst>
                </p:cNvPr>
                <p:cNvSpPr/>
                <p:nvPr/>
              </p:nvSpPr>
              <p:spPr>
                <a:xfrm>
                  <a:off x="1510680" y="3471748"/>
                  <a:ext cx="108379" cy="108384"/>
                </a:xfrm>
                <a:custGeom>
                  <a:avLst/>
                  <a:gdLst>
                    <a:gd name="connsiteX0" fmla="*/ 108379 w 108379"/>
                    <a:gd name="connsiteY0" fmla="*/ 54178 h 108384"/>
                    <a:gd name="connsiteX1" fmla="*/ 54211 w 108379"/>
                    <a:gd name="connsiteY1" fmla="*/ 108385 h 108384"/>
                    <a:gd name="connsiteX2" fmla="*/ 0 w 108379"/>
                    <a:gd name="connsiteY2" fmla="*/ 54178 h 108384"/>
                    <a:gd name="connsiteX3" fmla="*/ 54211 w 108379"/>
                    <a:gd name="connsiteY3" fmla="*/ 0 h 108384"/>
                    <a:gd name="connsiteX4" fmla="*/ 108379 w 108379"/>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 h="108384">
                      <a:moveTo>
                        <a:pt x="108379" y="54178"/>
                      </a:moveTo>
                      <a:cubicBezTo>
                        <a:pt x="108379" y="84125"/>
                        <a:pt x="84125" y="108385"/>
                        <a:pt x="54211" y="108385"/>
                      </a:cubicBezTo>
                      <a:cubicBezTo>
                        <a:pt x="24258" y="108385"/>
                        <a:pt x="0" y="84125"/>
                        <a:pt x="0" y="54178"/>
                      </a:cubicBezTo>
                      <a:cubicBezTo>
                        <a:pt x="0" y="24260"/>
                        <a:pt x="24258" y="0"/>
                        <a:pt x="54211" y="0"/>
                      </a:cubicBezTo>
                      <a:cubicBezTo>
                        <a:pt x="84125" y="0"/>
                        <a:pt x="108379" y="24260"/>
                        <a:pt x="108379"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6" name="Freeform: Shape 2805">
                  <a:extLst>
                    <a:ext uri="{FF2B5EF4-FFF2-40B4-BE49-F238E27FC236}">
                      <a16:creationId xmlns:a16="http://schemas.microsoft.com/office/drawing/2014/main" id="{5D95748F-1697-4424-9258-BC0FB58C46F5}"/>
                    </a:ext>
                  </a:extLst>
                </p:cNvPr>
                <p:cNvSpPr/>
                <p:nvPr/>
              </p:nvSpPr>
              <p:spPr>
                <a:xfrm>
                  <a:off x="1730578" y="3469700"/>
                  <a:ext cx="108375" cy="108385"/>
                </a:xfrm>
                <a:custGeom>
                  <a:avLst/>
                  <a:gdLst>
                    <a:gd name="connsiteX0" fmla="*/ 108375 w 108375"/>
                    <a:gd name="connsiteY0" fmla="*/ 54216 h 108385"/>
                    <a:gd name="connsiteX1" fmla="*/ 54169 w 108375"/>
                    <a:gd name="connsiteY1" fmla="*/ 108385 h 108385"/>
                    <a:gd name="connsiteX2" fmla="*/ 0 w 108375"/>
                    <a:gd name="connsiteY2" fmla="*/ 54216 h 108385"/>
                    <a:gd name="connsiteX3" fmla="*/ 54169 w 108375"/>
                    <a:gd name="connsiteY3" fmla="*/ 0 h 108385"/>
                    <a:gd name="connsiteX4" fmla="*/ 108375 w 10837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216"/>
                      </a:moveTo>
                      <a:cubicBezTo>
                        <a:pt x="108375" y="84125"/>
                        <a:pt x="84125" y="108385"/>
                        <a:pt x="54169" y="108385"/>
                      </a:cubicBezTo>
                      <a:cubicBezTo>
                        <a:pt x="24251" y="108385"/>
                        <a:pt x="0" y="84125"/>
                        <a:pt x="0" y="54216"/>
                      </a:cubicBezTo>
                      <a:cubicBezTo>
                        <a:pt x="0" y="24260"/>
                        <a:pt x="24251" y="0"/>
                        <a:pt x="54169" y="0"/>
                      </a:cubicBezTo>
                      <a:cubicBezTo>
                        <a:pt x="84125" y="0"/>
                        <a:pt x="108375" y="24260"/>
                        <a:pt x="10837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7" name="Freeform: Shape 2806">
                  <a:extLst>
                    <a:ext uri="{FF2B5EF4-FFF2-40B4-BE49-F238E27FC236}">
                      <a16:creationId xmlns:a16="http://schemas.microsoft.com/office/drawing/2014/main" id="{8FA21D12-5760-4CD8-B832-98722B7FB358}"/>
                    </a:ext>
                  </a:extLst>
                </p:cNvPr>
                <p:cNvSpPr/>
                <p:nvPr/>
              </p:nvSpPr>
              <p:spPr>
                <a:xfrm>
                  <a:off x="1950434" y="3467509"/>
                  <a:ext cx="108375" cy="108384"/>
                </a:xfrm>
                <a:custGeom>
                  <a:avLst/>
                  <a:gdLst>
                    <a:gd name="connsiteX0" fmla="*/ 108375 w 108375"/>
                    <a:gd name="connsiteY0" fmla="*/ 54169 h 108384"/>
                    <a:gd name="connsiteX1" fmla="*/ 54207 w 108375"/>
                    <a:gd name="connsiteY1" fmla="*/ 108385 h 108384"/>
                    <a:gd name="connsiteX2" fmla="*/ 0 w 108375"/>
                    <a:gd name="connsiteY2" fmla="*/ 54169 h 108384"/>
                    <a:gd name="connsiteX3" fmla="*/ 54207 w 108375"/>
                    <a:gd name="connsiteY3" fmla="*/ 0 h 108384"/>
                    <a:gd name="connsiteX4" fmla="*/ 108375 w 10837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69"/>
                      </a:moveTo>
                      <a:cubicBezTo>
                        <a:pt x="108375" y="84125"/>
                        <a:pt x="84125" y="108385"/>
                        <a:pt x="54207" y="108385"/>
                      </a:cubicBezTo>
                      <a:cubicBezTo>
                        <a:pt x="24251" y="108385"/>
                        <a:pt x="0" y="84125"/>
                        <a:pt x="0" y="54169"/>
                      </a:cubicBezTo>
                      <a:cubicBezTo>
                        <a:pt x="0" y="24260"/>
                        <a:pt x="24251" y="0"/>
                        <a:pt x="54207" y="0"/>
                      </a:cubicBezTo>
                      <a:cubicBezTo>
                        <a:pt x="84125" y="0"/>
                        <a:pt x="108375" y="24260"/>
                        <a:pt x="10837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8" name="Freeform: Shape 2807">
                  <a:extLst>
                    <a:ext uri="{FF2B5EF4-FFF2-40B4-BE49-F238E27FC236}">
                      <a16:creationId xmlns:a16="http://schemas.microsoft.com/office/drawing/2014/main" id="{33BB163D-5F1C-48A9-9860-CAADB8BF1748}"/>
                    </a:ext>
                  </a:extLst>
                </p:cNvPr>
                <p:cNvSpPr/>
                <p:nvPr/>
              </p:nvSpPr>
              <p:spPr>
                <a:xfrm>
                  <a:off x="2170318" y="3467319"/>
                  <a:ext cx="108346" cy="108385"/>
                </a:xfrm>
                <a:custGeom>
                  <a:avLst/>
                  <a:gdLst>
                    <a:gd name="connsiteX0" fmla="*/ 108347 w 108346"/>
                    <a:gd name="connsiteY0" fmla="*/ 54178 h 108385"/>
                    <a:gd name="connsiteX1" fmla="*/ 54178 w 108346"/>
                    <a:gd name="connsiteY1" fmla="*/ 108385 h 108385"/>
                    <a:gd name="connsiteX2" fmla="*/ 0 w 108346"/>
                    <a:gd name="connsiteY2" fmla="*/ 54178 h 108385"/>
                    <a:gd name="connsiteX3" fmla="*/ 54178 w 108346"/>
                    <a:gd name="connsiteY3" fmla="*/ 0 h 108385"/>
                    <a:gd name="connsiteX4" fmla="*/ 108347 w 108346"/>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78"/>
                      </a:moveTo>
                      <a:cubicBezTo>
                        <a:pt x="108347" y="84125"/>
                        <a:pt x="84096" y="108385"/>
                        <a:pt x="54178" y="108385"/>
                      </a:cubicBezTo>
                      <a:cubicBezTo>
                        <a:pt x="24260" y="108385"/>
                        <a:pt x="0" y="84125"/>
                        <a:pt x="0" y="54178"/>
                      </a:cubicBezTo>
                      <a:cubicBezTo>
                        <a:pt x="0" y="24260"/>
                        <a:pt x="24260" y="0"/>
                        <a:pt x="54178" y="0"/>
                      </a:cubicBezTo>
                      <a:cubicBezTo>
                        <a:pt x="84096"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9" name="Freeform: Shape 2808">
                  <a:extLst>
                    <a:ext uri="{FF2B5EF4-FFF2-40B4-BE49-F238E27FC236}">
                      <a16:creationId xmlns:a16="http://schemas.microsoft.com/office/drawing/2014/main" id="{75DD0D01-55D4-47B4-8F4D-C2B39EA7CBB6}"/>
                    </a:ext>
                  </a:extLst>
                </p:cNvPr>
                <p:cNvSpPr/>
                <p:nvPr/>
              </p:nvSpPr>
              <p:spPr>
                <a:xfrm>
                  <a:off x="2390184" y="3459584"/>
                  <a:ext cx="108375" cy="108346"/>
                </a:xfrm>
                <a:custGeom>
                  <a:avLst/>
                  <a:gdLst>
                    <a:gd name="connsiteX0" fmla="*/ 108375 w 108375"/>
                    <a:gd name="connsiteY0" fmla="*/ 54169 h 108346"/>
                    <a:gd name="connsiteX1" fmla="*/ 54169 w 108375"/>
                    <a:gd name="connsiteY1" fmla="*/ 108347 h 108346"/>
                    <a:gd name="connsiteX2" fmla="*/ 0 w 108375"/>
                    <a:gd name="connsiteY2" fmla="*/ 54169 h 108346"/>
                    <a:gd name="connsiteX3" fmla="*/ 54169 w 108375"/>
                    <a:gd name="connsiteY3" fmla="*/ 0 h 108346"/>
                    <a:gd name="connsiteX4" fmla="*/ 108375 w 10837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46">
                      <a:moveTo>
                        <a:pt x="108375" y="54169"/>
                      </a:moveTo>
                      <a:cubicBezTo>
                        <a:pt x="108375" y="84087"/>
                        <a:pt x="84125" y="108347"/>
                        <a:pt x="54169" y="108347"/>
                      </a:cubicBezTo>
                      <a:cubicBezTo>
                        <a:pt x="24251" y="108347"/>
                        <a:pt x="0" y="84087"/>
                        <a:pt x="0" y="54169"/>
                      </a:cubicBezTo>
                      <a:cubicBezTo>
                        <a:pt x="0" y="24260"/>
                        <a:pt x="24251" y="0"/>
                        <a:pt x="54169" y="0"/>
                      </a:cubicBezTo>
                      <a:cubicBezTo>
                        <a:pt x="84125" y="0"/>
                        <a:pt x="108375" y="24260"/>
                        <a:pt x="10837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0" name="Freeform: Shape 2809">
                  <a:extLst>
                    <a:ext uri="{FF2B5EF4-FFF2-40B4-BE49-F238E27FC236}">
                      <a16:creationId xmlns:a16="http://schemas.microsoft.com/office/drawing/2014/main" id="{8F0A3674-2F90-4E46-A47E-0D5DA7C8C52E}"/>
                    </a:ext>
                  </a:extLst>
                </p:cNvPr>
                <p:cNvSpPr/>
                <p:nvPr/>
              </p:nvSpPr>
              <p:spPr>
                <a:xfrm>
                  <a:off x="2610040" y="3434286"/>
                  <a:ext cx="108375" cy="108384"/>
                </a:xfrm>
                <a:custGeom>
                  <a:avLst/>
                  <a:gdLst>
                    <a:gd name="connsiteX0" fmla="*/ 108375 w 108375"/>
                    <a:gd name="connsiteY0" fmla="*/ 54207 h 108384"/>
                    <a:gd name="connsiteX1" fmla="*/ 54207 w 108375"/>
                    <a:gd name="connsiteY1" fmla="*/ 108385 h 108384"/>
                    <a:gd name="connsiteX2" fmla="*/ 0 w 108375"/>
                    <a:gd name="connsiteY2" fmla="*/ 54207 h 108384"/>
                    <a:gd name="connsiteX3" fmla="*/ 54207 w 108375"/>
                    <a:gd name="connsiteY3" fmla="*/ 0 h 108384"/>
                    <a:gd name="connsiteX4" fmla="*/ 108375 w 10837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07"/>
                      </a:moveTo>
                      <a:cubicBezTo>
                        <a:pt x="108375" y="84125"/>
                        <a:pt x="84125" y="108385"/>
                        <a:pt x="54207" y="108385"/>
                      </a:cubicBezTo>
                      <a:cubicBezTo>
                        <a:pt x="24289" y="108385"/>
                        <a:pt x="0" y="84125"/>
                        <a:pt x="0" y="54207"/>
                      </a:cubicBezTo>
                      <a:cubicBezTo>
                        <a:pt x="0" y="24289"/>
                        <a:pt x="24289" y="0"/>
                        <a:pt x="54207" y="0"/>
                      </a:cubicBezTo>
                      <a:cubicBezTo>
                        <a:pt x="84125" y="0"/>
                        <a:pt x="108375" y="24289"/>
                        <a:pt x="10837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1" name="Freeform: Shape 2810">
                  <a:extLst>
                    <a:ext uri="{FF2B5EF4-FFF2-40B4-BE49-F238E27FC236}">
                      <a16:creationId xmlns:a16="http://schemas.microsoft.com/office/drawing/2014/main" id="{D37BD5F1-3B14-4E16-A8C2-95613EFD3EBD}"/>
                    </a:ext>
                  </a:extLst>
                </p:cNvPr>
                <p:cNvSpPr/>
                <p:nvPr/>
              </p:nvSpPr>
              <p:spPr>
                <a:xfrm>
                  <a:off x="2829925" y="3420475"/>
                  <a:ext cx="108384" cy="108385"/>
                </a:xfrm>
                <a:custGeom>
                  <a:avLst/>
                  <a:gdLst>
                    <a:gd name="connsiteX0" fmla="*/ 108385 w 108384"/>
                    <a:gd name="connsiteY0" fmla="*/ 54178 h 108385"/>
                    <a:gd name="connsiteX1" fmla="*/ 54178 w 108384"/>
                    <a:gd name="connsiteY1" fmla="*/ 108385 h 108385"/>
                    <a:gd name="connsiteX2" fmla="*/ 0 w 108384"/>
                    <a:gd name="connsiteY2" fmla="*/ 54178 h 108385"/>
                    <a:gd name="connsiteX3" fmla="*/ 54178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34"/>
                        <a:pt x="84134" y="108385"/>
                        <a:pt x="54178" y="108385"/>
                      </a:cubicBezTo>
                      <a:cubicBezTo>
                        <a:pt x="24260" y="108385"/>
                        <a:pt x="0" y="84134"/>
                        <a:pt x="0" y="54178"/>
                      </a:cubicBezTo>
                      <a:cubicBezTo>
                        <a:pt x="0" y="24260"/>
                        <a:pt x="24260" y="0"/>
                        <a:pt x="54178" y="0"/>
                      </a:cubicBezTo>
                      <a:cubicBezTo>
                        <a:pt x="84134"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2" name="Freeform: Shape 2811">
                  <a:extLst>
                    <a:ext uri="{FF2B5EF4-FFF2-40B4-BE49-F238E27FC236}">
                      <a16:creationId xmlns:a16="http://schemas.microsoft.com/office/drawing/2014/main" id="{9462974E-EEDF-4577-B42D-956F2F41A95A}"/>
                    </a:ext>
                  </a:extLst>
                </p:cNvPr>
                <p:cNvSpPr/>
                <p:nvPr/>
              </p:nvSpPr>
              <p:spPr>
                <a:xfrm>
                  <a:off x="3049790" y="3426732"/>
                  <a:ext cx="108375" cy="108384"/>
                </a:xfrm>
                <a:custGeom>
                  <a:avLst/>
                  <a:gdLst>
                    <a:gd name="connsiteX0" fmla="*/ 108376 w 108375"/>
                    <a:gd name="connsiteY0" fmla="*/ 54207 h 108384"/>
                    <a:gd name="connsiteX1" fmla="*/ 54207 w 108375"/>
                    <a:gd name="connsiteY1" fmla="*/ 108385 h 108384"/>
                    <a:gd name="connsiteX2" fmla="*/ 0 w 108375"/>
                    <a:gd name="connsiteY2" fmla="*/ 54207 h 108384"/>
                    <a:gd name="connsiteX3" fmla="*/ 54207 w 108375"/>
                    <a:gd name="connsiteY3" fmla="*/ 0 h 108384"/>
                    <a:gd name="connsiteX4" fmla="*/ 108376 w 10837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07"/>
                      </a:moveTo>
                      <a:cubicBezTo>
                        <a:pt x="108376" y="84125"/>
                        <a:pt x="84125" y="108385"/>
                        <a:pt x="54207" y="108385"/>
                      </a:cubicBezTo>
                      <a:cubicBezTo>
                        <a:pt x="24251" y="108385"/>
                        <a:pt x="0" y="84125"/>
                        <a:pt x="0" y="54207"/>
                      </a:cubicBezTo>
                      <a:cubicBezTo>
                        <a:pt x="0" y="24260"/>
                        <a:pt x="24251" y="0"/>
                        <a:pt x="54207" y="0"/>
                      </a:cubicBezTo>
                      <a:cubicBezTo>
                        <a:pt x="84125" y="0"/>
                        <a:pt x="108376" y="24260"/>
                        <a:pt x="108376"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3" name="Freeform: Shape 2812">
                  <a:extLst>
                    <a:ext uri="{FF2B5EF4-FFF2-40B4-BE49-F238E27FC236}">
                      <a16:creationId xmlns:a16="http://schemas.microsoft.com/office/drawing/2014/main" id="{A84C9702-8ADA-46F9-9042-D4E61442E032}"/>
                    </a:ext>
                  </a:extLst>
                </p:cNvPr>
                <p:cNvSpPr/>
                <p:nvPr/>
              </p:nvSpPr>
              <p:spPr>
                <a:xfrm>
                  <a:off x="1125140" y="3272875"/>
                  <a:ext cx="1978856" cy="158800"/>
                </a:xfrm>
                <a:custGeom>
                  <a:avLst/>
                  <a:gdLst>
                    <a:gd name="connsiteX0" fmla="*/ 0 w 1978856"/>
                    <a:gd name="connsiteY0" fmla="*/ 158801 h 158800"/>
                    <a:gd name="connsiteX1" fmla="*/ 219856 w 1978856"/>
                    <a:gd name="connsiteY1" fmla="*/ 139084 h 158800"/>
                    <a:gd name="connsiteX2" fmla="*/ 439750 w 1978856"/>
                    <a:gd name="connsiteY2" fmla="*/ 156420 h 158800"/>
                    <a:gd name="connsiteX3" fmla="*/ 659606 w 1978856"/>
                    <a:gd name="connsiteY3" fmla="*/ 129854 h 158800"/>
                    <a:gd name="connsiteX4" fmla="*/ 879500 w 1978856"/>
                    <a:gd name="connsiteY4" fmla="*/ 124682 h 158800"/>
                    <a:gd name="connsiteX5" fmla="*/ 1099357 w 1978856"/>
                    <a:gd name="connsiteY5" fmla="*/ 125425 h 158800"/>
                    <a:gd name="connsiteX6" fmla="*/ 1319213 w 1978856"/>
                    <a:gd name="connsiteY6" fmla="*/ 116015 h 158800"/>
                    <a:gd name="connsiteX7" fmla="*/ 1539107 w 1978856"/>
                    <a:gd name="connsiteY7" fmla="*/ 83572 h 158800"/>
                    <a:gd name="connsiteX8" fmla="*/ 1758963 w 1978856"/>
                    <a:gd name="connsiteY8" fmla="*/ 0 h 158800"/>
                    <a:gd name="connsiteX9" fmla="*/ 1978857 w 1978856"/>
                    <a:gd name="connsiteY9" fmla="*/ 30071 h 15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56" h="158800">
                      <a:moveTo>
                        <a:pt x="0" y="158801"/>
                      </a:moveTo>
                      <a:lnTo>
                        <a:pt x="219856" y="139084"/>
                      </a:lnTo>
                      <a:lnTo>
                        <a:pt x="439750" y="156420"/>
                      </a:lnTo>
                      <a:lnTo>
                        <a:pt x="659606" y="129854"/>
                      </a:lnTo>
                      <a:lnTo>
                        <a:pt x="879500" y="124682"/>
                      </a:lnTo>
                      <a:lnTo>
                        <a:pt x="1099357" y="125425"/>
                      </a:lnTo>
                      <a:lnTo>
                        <a:pt x="1319213" y="116015"/>
                      </a:lnTo>
                      <a:lnTo>
                        <a:pt x="1539107" y="83572"/>
                      </a:lnTo>
                      <a:lnTo>
                        <a:pt x="1758963" y="0"/>
                      </a:lnTo>
                      <a:lnTo>
                        <a:pt x="1978857" y="30071"/>
                      </a:lnTo>
                    </a:path>
                  </a:pathLst>
                </a:custGeom>
                <a:noFill/>
                <a:ln w="22359" cap="flat">
                  <a:solidFill>
                    <a:srgbClr val="38586E"/>
                  </a:solidFill>
                  <a:prstDash val="solid"/>
                  <a:round/>
                </a:ln>
              </p:spPr>
              <p:txBody>
                <a:bodyPr rtlCol="0" anchor="ctr"/>
                <a:lstStyle/>
                <a:p>
                  <a:endParaRPr lang="en-CA"/>
                </a:p>
              </p:txBody>
            </p:sp>
            <p:sp>
              <p:nvSpPr>
                <p:cNvPr id="2814" name="Freeform: Shape 2813">
                  <a:extLst>
                    <a:ext uri="{FF2B5EF4-FFF2-40B4-BE49-F238E27FC236}">
                      <a16:creationId xmlns:a16="http://schemas.microsoft.com/office/drawing/2014/main" id="{1077E7C1-AF77-4218-A0D8-5ECA69E1BE06}"/>
                    </a:ext>
                  </a:extLst>
                </p:cNvPr>
                <p:cNvSpPr/>
                <p:nvPr/>
              </p:nvSpPr>
              <p:spPr>
                <a:xfrm>
                  <a:off x="1125140" y="3474653"/>
                  <a:ext cx="1978856" cy="63808"/>
                </a:xfrm>
                <a:custGeom>
                  <a:avLst/>
                  <a:gdLst>
                    <a:gd name="connsiteX0" fmla="*/ 0 w 1978856"/>
                    <a:gd name="connsiteY0" fmla="*/ 63808 h 63808"/>
                    <a:gd name="connsiteX1" fmla="*/ 219856 w 1978856"/>
                    <a:gd name="connsiteY1" fmla="*/ 61798 h 63808"/>
                    <a:gd name="connsiteX2" fmla="*/ 439750 w 1978856"/>
                    <a:gd name="connsiteY2" fmla="*/ 51273 h 63808"/>
                    <a:gd name="connsiteX3" fmla="*/ 659606 w 1978856"/>
                    <a:gd name="connsiteY3" fmla="*/ 49263 h 63808"/>
                    <a:gd name="connsiteX4" fmla="*/ 879500 w 1978856"/>
                    <a:gd name="connsiteY4" fmla="*/ 47025 h 63808"/>
                    <a:gd name="connsiteX5" fmla="*/ 1099357 w 1978856"/>
                    <a:gd name="connsiteY5" fmla="*/ 46844 h 63808"/>
                    <a:gd name="connsiteX6" fmla="*/ 1319213 w 1978856"/>
                    <a:gd name="connsiteY6" fmla="*/ 39100 h 63808"/>
                    <a:gd name="connsiteX7" fmla="*/ 1539107 w 1978856"/>
                    <a:gd name="connsiteY7" fmla="*/ 13840 h 63808"/>
                    <a:gd name="connsiteX8" fmla="*/ 1758963 w 1978856"/>
                    <a:gd name="connsiteY8" fmla="*/ 0 h 63808"/>
                    <a:gd name="connsiteX9" fmla="*/ 1978857 w 1978856"/>
                    <a:gd name="connsiteY9" fmla="*/ 6287 h 6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56" h="63808">
                      <a:moveTo>
                        <a:pt x="0" y="63808"/>
                      </a:moveTo>
                      <a:lnTo>
                        <a:pt x="219856" y="61798"/>
                      </a:lnTo>
                      <a:lnTo>
                        <a:pt x="439750" y="51273"/>
                      </a:lnTo>
                      <a:lnTo>
                        <a:pt x="659606" y="49263"/>
                      </a:lnTo>
                      <a:lnTo>
                        <a:pt x="879500" y="47025"/>
                      </a:lnTo>
                      <a:lnTo>
                        <a:pt x="1099357" y="46844"/>
                      </a:lnTo>
                      <a:lnTo>
                        <a:pt x="1319213" y="39100"/>
                      </a:lnTo>
                      <a:lnTo>
                        <a:pt x="1539107" y="13840"/>
                      </a:lnTo>
                      <a:lnTo>
                        <a:pt x="1758963" y="0"/>
                      </a:lnTo>
                      <a:lnTo>
                        <a:pt x="1978857" y="6287"/>
                      </a:lnTo>
                    </a:path>
                  </a:pathLst>
                </a:custGeom>
                <a:noFill/>
                <a:ln w="22359" cap="flat">
                  <a:solidFill>
                    <a:srgbClr val="C33B30"/>
                  </a:solidFill>
                  <a:prstDash val="solid"/>
                  <a:round/>
                </a:ln>
              </p:spPr>
              <p:txBody>
                <a:bodyPr rtlCol="0" anchor="ctr"/>
                <a:lstStyle/>
                <a:p>
                  <a:endParaRPr lang="en-CA"/>
                </a:p>
              </p:txBody>
            </p:sp>
            <p:sp>
              <p:nvSpPr>
                <p:cNvPr id="2815" name="Freeform: Shape 2814">
                  <a:extLst>
                    <a:ext uri="{FF2B5EF4-FFF2-40B4-BE49-F238E27FC236}">
                      <a16:creationId xmlns:a16="http://schemas.microsoft.com/office/drawing/2014/main" id="{4028BB63-EA4E-4F98-B317-C6F20E4F3F4F}"/>
                    </a:ext>
                  </a:extLst>
                </p:cNvPr>
                <p:cNvSpPr/>
                <p:nvPr/>
              </p:nvSpPr>
              <p:spPr>
                <a:xfrm>
                  <a:off x="993204" y="1458999"/>
                  <a:ext cx="2242695" cy="2178512"/>
                </a:xfrm>
                <a:custGeom>
                  <a:avLst/>
                  <a:gdLst>
                    <a:gd name="connsiteX0" fmla="*/ 0 w 2242695"/>
                    <a:gd name="connsiteY0" fmla="*/ 2178512 h 2178512"/>
                    <a:gd name="connsiteX1" fmla="*/ 2242696 w 2242695"/>
                    <a:gd name="connsiteY1" fmla="*/ 2178512 h 2178512"/>
                    <a:gd name="connsiteX2" fmla="*/ 2242696 w 2242695"/>
                    <a:gd name="connsiteY2" fmla="*/ 0 h 2178512"/>
                    <a:gd name="connsiteX3" fmla="*/ 0 w 2242695"/>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95" h="2178512">
                      <a:moveTo>
                        <a:pt x="0" y="2178512"/>
                      </a:moveTo>
                      <a:lnTo>
                        <a:pt x="2242696" y="2178512"/>
                      </a:lnTo>
                      <a:lnTo>
                        <a:pt x="2242696" y="0"/>
                      </a:lnTo>
                      <a:lnTo>
                        <a:pt x="0" y="0"/>
                      </a:lnTo>
                      <a:close/>
                    </a:path>
                  </a:pathLst>
                </a:custGeom>
                <a:noFill/>
                <a:ln w="10163" cap="rnd">
                  <a:solidFill>
                    <a:srgbClr val="333333"/>
                  </a:solidFill>
                  <a:prstDash val="solid"/>
                  <a:round/>
                </a:ln>
              </p:spPr>
              <p:txBody>
                <a:bodyPr rtlCol="0" anchor="ctr"/>
                <a:lstStyle/>
                <a:p>
                  <a:endParaRPr lang="en-CA"/>
                </a:p>
              </p:txBody>
            </p:sp>
            <p:sp>
              <p:nvSpPr>
                <p:cNvPr id="2816" name="Freeform: Shape 2815">
                  <a:extLst>
                    <a:ext uri="{FF2B5EF4-FFF2-40B4-BE49-F238E27FC236}">
                      <a16:creationId xmlns:a16="http://schemas.microsoft.com/office/drawing/2014/main" id="{61F01B2A-FEE1-46B3-B07A-4B88E9823347}"/>
                    </a:ext>
                  </a:extLst>
                </p:cNvPr>
                <p:cNvSpPr/>
                <p:nvPr/>
              </p:nvSpPr>
              <p:spPr>
                <a:xfrm>
                  <a:off x="3288096" y="1458999"/>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solidFill>
                  <a:srgbClr val="FFFFFF"/>
                </a:solidFill>
                <a:ln w="9525" cap="flat">
                  <a:noFill/>
                  <a:prstDash val="solid"/>
                  <a:miter/>
                </a:ln>
              </p:spPr>
              <p:txBody>
                <a:bodyPr rtlCol="0" anchor="ctr"/>
                <a:lstStyle/>
                <a:p>
                  <a:endParaRPr lang="en-CA"/>
                </a:p>
              </p:txBody>
            </p:sp>
            <p:sp>
              <p:nvSpPr>
                <p:cNvPr id="2817" name="Freeform: Shape 2816">
                  <a:extLst>
                    <a:ext uri="{FF2B5EF4-FFF2-40B4-BE49-F238E27FC236}">
                      <a16:creationId xmlns:a16="http://schemas.microsoft.com/office/drawing/2014/main" id="{336E2EB6-66DB-4482-A9CB-67AEE91B3879}"/>
                    </a:ext>
                  </a:extLst>
                </p:cNvPr>
                <p:cNvSpPr/>
                <p:nvPr/>
              </p:nvSpPr>
              <p:spPr>
                <a:xfrm>
                  <a:off x="3288096" y="3353285"/>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18" name="Freeform: Shape 2817">
                  <a:extLst>
                    <a:ext uri="{FF2B5EF4-FFF2-40B4-BE49-F238E27FC236}">
                      <a16:creationId xmlns:a16="http://schemas.microsoft.com/office/drawing/2014/main" id="{6D59286E-2ED7-4C2A-8132-FBFC28DE6F56}"/>
                    </a:ext>
                  </a:extLst>
                </p:cNvPr>
                <p:cNvSpPr/>
                <p:nvPr/>
              </p:nvSpPr>
              <p:spPr>
                <a:xfrm>
                  <a:off x="3288096" y="2910668"/>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19" name="Freeform: Shape 2818">
                  <a:extLst>
                    <a:ext uri="{FF2B5EF4-FFF2-40B4-BE49-F238E27FC236}">
                      <a16:creationId xmlns:a16="http://schemas.microsoft.com/office/drawing/2014/main" id="{A6882467-86A3-43C7-B3AA-D3E721057A4E}"/>
                    </a:ext>
                  </a:extLst>
                </p:cNvPr>
                <p:cNvSpPr/>
                <p:nvPr/>
              </p:nvSpPr>
              <p:spPr>
                <a:xfrm>
                  <a:off x="3288096" y="2468013"/>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20" name="Freeform: Shape 2819">
                  <a:extLst>
                    <a:ext uri="{FF2B5EF4-FFF2-40B4-BE49-F238E27FC236}">
                      <a16:creationId xmlns:a16="http://schemas.microsoft.com/office/drawing/2014/main" id="{8E80DC50-2FCB-40F3-BA6C-8F5AEC4BE6DE}"/>
                    </a:ext>
                  </a:extLst>
                </p:cNvPr>
                <p:cNvSpPr/>
                <p:nvPr/>
              </p:nvSpPr>
              <p:spPr>
                <a:xfrm>
                  <a:off x="3288096" y="202536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21" name="Freeform: Shape 2820">
                  <a:extLst>
                    <a:ext uri="{FF2B5EF4-FFF2-40B4-BE49-F238E27FC236}">
                      <a16:creationId xmlns:a16="http://schemas.microsoft.com/office/drawing/2014/main" id="{85485138-9793-4258-9C38-73A92FF29F09}"/>
                    </a:ext>
                  </a:extLst>
                </p:cNvPr>
                <p:cNvSpPr/>
                <p:nvPr/>
              </p:nvSpPr>
              <p:spPr>
                <a:xfrm>
                  <a:off x="3288096" y="1582713"/>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22" name="Freeform: Shape 2821">
                  <a:extLst>
                    <a:ext uri="{FF2B5EF4-FFF2-40B4-BE49-F238E27FC236}">
                      <a16:creationId xmlns:a16="http://schemas.microsoft.com/office/drawing/2014/main" id="{5B9E8494-7050-4051-9A16-0F2F97875593}"/>
                    </a:ext>
                  </a:extLst>
                </p:cNvPr>
                <p:cNvSpPr/>
                <p:nvPr/>
              </p:nvSpPr>
              <p:spPr>
                <a:xfrm>
                  <a:off x="3288096" y="357462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23" name="Freeform: Shape 2822">
                  <a:extLst>
                    <a:ext uri="{FF2B5EF4-FFF2-40B4-BE49-F238E27FC236}">
                      <a16:creationId xmlns:a16="http://schemas.microsoft.com/office/drawing/2014/main" id="{1E8DFC1D-5AF7-4089-9189-8495D673903C}"/>
                    </a:ext>
                  </a:extLst>
                </p:cNvPr>
                <p:cNvSpPr/>
                <p:nvPr/>
              </p:nvSpPr>
              <p:spPr>
                <a:xfrm>
                  <a:off x="3288096" y="313197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24" name="Freeform: Shape 2823">
                  <a:extLst>
                    <a:ext uri="{FF2B5EF4-FFF2-40B4-BE49-F238E27FC236}">
                      <a16:creationId xmlns:a16="http://schemas.microsoft.com/office/drawing/2014/main" id="{26E394CA-BA16-4F38-B336-B57296EDB5BF}"/>
                    </a:ext>
                  </a:extLst>
                </p:cNvPr>
                <p:cNvSpPr/>
                <p:nvPr/>
              </p:nvSpPr>
              <p:spPr>
                <a:xfrm>
                  <a:off x="3288096" y="2689326"/>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25" name="Freeform: Shape 2824">
                  <a:extLst>
                    <a:ext uri="{FF2B5EF4-FFF2-40B4-BE49-F238E27FC236}">
                      <a16:creationId xmlns:a16="http://schemas.microsoft.com/office/drawing/2014/main" id="{3351CF6D-FCC2-4D31-82B3-E4A09D449F20}"/>
                    </a:ext>
                  </a:extLst>
                </p:cNvPr>
                <p:cNvSpPr/>
                <p:nvPr/>
              </p:nvSpPr>
              <p:spPr>
                <a:xfrm>
                  <a:off x="3288096" y="2246709"/>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26" name="Freeform: Shape 2825">
                  <a:extLst>
                    <a:ext uri="{FF2B5EF4-FFF2-40B4-BE49-F238E27FC236}">
                      <a16:creationId xmlns:a16="http://schemas.microsoft.com/office/drawing/2014/main" id="{ECF1EEA5-BC71-4FA3-95BB-7FF432835EAE}"/>
                    </a:ext>
                  </a:extLst>
                </p:cNvPr>
                <p:cNvSpPr/>
                <p:nvPr/>
              </p:nvSpPr>
              <p:spPr>
                <a:xfrm>
                  <a:off x="3288096" y="1804056"/>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27" name="Freeform: Shape 2826">
                  <a:extLst>
                    <a:ext uri="{FF2B5EF4-FFF2-40B4-BE49-F238E27FC236}">
                      <a16:creationId xmlns:a16="http://schemas.microsoft.com/office/drawing/2014/main" id="{FB6529ED-AEF1-42F7-87B3-E97DE9376F2E}"/>
                    </a:ext>
                  </a:extLst>
                </p:cNvPr>
                <p:cNvSpPr/>
                <p:nvPr/>
              </p:nvSpPr>
              <p:spPr>
                <a:xfrm>
                  <a:off x="3420036"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28" name="Freeform: Shape 2827">
                  <a:extLst>
                    <a:ext uri="{FF2B5EF4-FFF2-40B4-BE49-F238E27FC236}">
                      <a16:creationId xmlns:a16="http://schemas.microsoft.com/office/drawing/2014/main" id="{A90D733E-16B5-4A71-B750-A4045DD77331}"/>
                    </a:ext>
                  </a:extLst>
                </p:cNvPr>
                <p:cNvSpPr/>
                <p:nvPr/>
              </p:nvSpPr>
              <p:spPr>
                <a:xfrm>
                  <a:off x="363989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29" name="Freeform: Shape 2828">
                  <a:extLst>
                    <a:ext uri="{FF2B5EF4-FFF2-40B4-BE49-F238E27FC236}">
                      <a16:creationId xmlns:a16="http://schemas.microsoft.com/office/drawing/2014/main" id="{6EAA4AF0-CA95-4215-8EF5-31CE8B17DA0D}"/>
                    </a:ext>
                  </a:extLst>
                </p:cNvPr>
                <p:cNvSpPr/>
                <p:nvPr/>
              </p:nvSpPr>
              <p:spPr>
                <a:xfrm>
                  <a:off x="385978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0" name="Freeform: Shape 2829">
                  <a:extLst>
                    <a:ext uri="{FF2B5EF4-FFF2-40B4-BE49-F238E27FC236}">
                      <a16:creationId xmlns:a16="http://schemas.microsoft.com/office/drawing/2014/main" id="{578BE66E-F7EA-4B02-B6D6-7F1A44403F7B}"/>
                    </a:ext>
                  </a:extLst>
                </p:cNvPr>
                <p:cNvSpPr/>
                <p:nvPr/>
              </p:nvSpPr>
              <p:spPr>
                <a:xfrm>
                  <a:off x="407964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1" name="Freeform: Shape 2830">
                  <a:extLst>
                    <a:ext uri="{FF2B5EF4-FFF2-40B4-BE49-F238E27FC236}">
                      <a16:creationId xmlns:a16="http://schemas.microsoft.com/office/drawing/2014/main" id="{E9CB483F-3B95-4E0C-B9C7-0AB18541C28A}"/>
                    </a:ext>
                  </a:extLst>
                </p:cNvPr>
                <p:cNvSpPr/>
                <p:nvPr/>
              </p:nvSpPr>
              <p:spPr>
                <a:xfrm>
                  <a:off x="429949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2" name="Freeform: Shape 2831">
                  <a:extLst>
                    <a:ext uri="{FF2B5EF4-FFF2-40B4-BE49-F238E27FC236}">
                      <a16:creationId xmlns:a16="http://schemas.microsoft.com/office/drawing/2014/main" id="{4E7E578A-3CDE-4989-AEF8-36BDA88578E7}"/>
                    </a:ext>
                  </a:extLst>
                </p:cNvPr>
                <p:cNvSpPr/>
                <p:nvPr/>
              </p:nvSpPr>
              <p:spPr>
                <a:xfrm>
                  <a:off x="451939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3" name="Freeform: Shape 2832">
                  <a:extLst>
                    <a:ext uri="{FF2B5EF4-FFF2-40B4-BE49-F238E27FC236}">
                      <a16:creationId xmlns:a16="http://schemas.microsoft.com/office/drawing/2014/main" id="{520919DC-8EEA-4187-8829-8E183CAA9DE5}"/>
                    </a:ext>
                  </a:extLst>
                </p:cNvPr>
                <p:cNvSpPr/>
                <p:nvPr/>
              </p:nvSpPr>
              <p:spPr>
                <a:xfrm>
                  <a:off x="473924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4" name="Freeform: Shape 2833">
                  <a:extLst>
                    <a:ext uri="{FF2B5EF4-FFF2-40B4-BE49-F238E27FC236}">
                      <a16:creationId xmlns:a16="http://schemas.microsoft.com/office/drawing/2014/main" id="{8E96EFE0-5118-47E8-98BE-1395E88C842C}"/>
                    </a:ext>
                  </a:extLst>
                </p:cNvPr>
                <p:cNvSpPr/>
                <p:nvPr/>
              </p:nvSpPr>
              <p:spPr>
                <a:xfrm>
                  <a:off x="495914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5" name="Freeform: Shape 2834">
                  <a:extLst>
                    <a:ext uri="{FF2B5EF4-FFF2-40B4-BE49-F238E27FC236}">
                      <a16:creationId xmlns:a16="http://schemas.microsoft.com/office/drawing/2014/main" id="{76C50459-CC52-493C-B71E-B83D4C0A1976}"/>
                    </a:ext>
                  </a:extLst>
                </p:cNvPr>
                <p:cNvSpPr/>
                <p:nvPr/>
              </p:nvSpPr>
              <p:spPr>
                <a:xfrm>
                  <a:off x="517899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6" name="Freeform: Shape 2835">
                  <a:extLst>
                    <a:ext uri="{FF2B5EF4-FFF2-40B4-BE49-F238E27FC236}">
                      <a16:creationId xmlns:a16="http://schemas.microsoft.com/office/drawing/2014/main" id="{98908156-34D7-44C7-884B-98B79A8CDF3F}"/>
                    </a:ext>
                  </a:extLst>
                </p:cNvPr>
                <p:cNvSpPr/>
                <p:nvPr/>
              </p:nvSpPr>
              <p:spPr>
                <a:xfrm>
                  <a:off x="5398855"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37" name="Freeform: Shape 2836">
                  <a:extLst>
                    <a:ext uri="{FF2B5EF4-FFF2-40B4-BE49-F238E27FC236}">
                      <a16:creationId xmlns:a16="http://schemas.microsoft.com/office/drawing/2014/main" id="{E1C4B1A2-23E6-40A4-86B8-9DDCF7C180AE}"/>
                    </a:ext>
                  </a:extLst>
                </p:cNvPr>
                <p:cNvSpPr/>
                <p:nvPr/>
              </p:nvSpPr>
              <p:spPr>
                <a:xfrm>
                  <a:off x="3365820" y="2450525"/>
                  <a:ext cx="108384" cy="108384"/>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838" name="Freeform: Shape 2837">
                  <a:extLst>
                    <a:ext uri="{FF2B5EF4-FFF2-40B4-BE49-F238E27FC236}">
                      <a16:creationId xmlns:a16="http://schemas.microsoft.com/office/drawing/2014/main" id="{88820309-CBE9-479D-BB04-EA98136108E4}"/>
                    </a:ext>
                  </a:extLst>
                </p:cNvPr>
                <p:cNvSpPr/>
                <p:nvPr/>
              </p:nvSpPr>
              <p:spPr>
                <a:xfrm>
                  <a:off x="3585714" y="2382850"/>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839" name="Freeform: Shape 2838">
                  <a:extLst>
                    <a:ext uri="{FF2B5EF4-FFF2-40B4-BE49-F238E27FC236}">
                      <a16:creationId xmlns:a16="http://schemas.microsoft.com/office/drawing/2014/main" id="{9269527C-FC0D-4FF0-9A83-3044C0F6E9E4}"/>
                    </a:ext>
                  </a:extLst>
                </p:cNvPr>
                <p:cNvSpPr/>
                <p:nvPr/>
              </p:nvSpPr>
              <p:spPr>
                <a:xfrm>
                  <a:off x="3805570" y="2303706"/>
                  <a:ext cx="108384" cy="108385"/>
                </a:xfrm>
                <a:custGeom>
                  <a:avLst/>
                  <a:gdLst>
                    <a:gd name="connsiteX0" fmla="*/ 108385 w 108384"/>
                    <a:gd name="connsiteY0" fmla="*/ 54216 h 108385"/>
                    <a:gd name="connsiteX1" fmla="*/ 54216 w 108384"/>
                    <a:gd name="connsiteY1" fmla="*/ 108385 h 108385"/>
                    <a:gd name="connsiteX2" fmla="*/ 0 w 108384"/>
                    <a:gd name="connsiteY2" fmla="*/ 54216 h 108385"/>
                    <a:gd name="connsiteX3" fmla="*/ 54216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0" name="Freeform: Shape 2839">
                  <a:extLst>
                    <a:ext uri="{FF2B5EF4-FFF2-40B4-BE49-F238E27FC236}">
                      <a16:creationId xmlns:a16="http://schemas.microsoft.com/office/drawing/2014/main" id="{4106CBF2-9CFD-47BE-958F-19D86C2821D2}"/>
                    </a:ext>
                  </a:extLst>
                </p:cNvPr>
                <p:cNvSpPr/>
                <p:nvPr/>
              </p:nvSpPr>
              <p:spPr>
                <a:xfrm>
                  <a:off x="4025465" y="2213705"/>
                  <a:ext cx="108346" cy="108384"/>
                </a:xfrm>
                <a:custGeom>
                  <a:avLst/>
                  <a:gdLst>
                    <a:gd name="connsiteX0" fmla="*/ 108347 w 108346"/>
                    <a:gd name="connsiteY0" fmla="*/ 54216 h 108384"/>
                    <a:gd name="connsiteX1" fmla="*/ 54178 w 108346"/>
                    <a:gd name="connsiteY1" fmla="*/ 108385 h 108384"/>
                    <a:gd name="connsiteX2" fmla="*/ 0 w 108346"/>
                    <a:gd name="connsiteY2" fmla="*/ 54216 h 108384"/>
                    <a:gd name="connsiteX3" fmla="*/ 54178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25"/>
                        <a:pt x="84087" y="108385"/>
                        <a:pt x="54178" y="108385"/>
                      </a:cubicBezTo>
                      <a:cubicBezTo>
                        <a:pt x="24260" y="108385"/>
                        <a:pt x="0" y="84125"/>
                        <a:pt x="0" y="54216"/>
                      </a:cubicBezTo>
                      <a:cubicBezTo>
                        <a:pt x="0" y="24260"/>
                        <a:pt x="24260" y="0"/>
                        <a:pt x="54178" y="0"/>
                      </a:cubicBezTo>
                      <a:cubicBezTo>
                        <a:pt x="84087" y="0"/>
                        <a:pt x="108347" y="24260"/>
                        <a:pt x="108347"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1" name="Freeform: Shape 2840">
                  <a:extLst>
                    <a:ext uri="{FF2B5EF4-FFF2-40B4-BE49-F238E27FC236}">
                      <a16:creationId xmlns:a16="http://schemas.microsoft.com/office/drawing/2014/main" id="{8E3B5619-4971-4FCF-B5D6-B94FC3B8E6D1}"/>
                    </a:ext>
                  </a:extLst>
                </p:cNvPr>
                <p:cNvSpPr/>
                <p:nvPr/>
              </p:nvSpPr>
              <p:spPr>
                <a:xfrm>
                  <a:off x="4245321" y="2114664"/>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2" name="Freeform: Shape 2841">
                  <a:extLst>
                    <a:ext uri="{FF2B5EF4-FFF2-40B4-BE49-F238E27FC236}">
                      <a16:creationId xmlns:a16="http://schemas.microsoft.com/office/drawing/2014/main" id="{92556C9E-1508-48FA-B3E4-637D80AC0D99}"/>
                    </a:ext>
                  </a:extLst>
                </p:cNvPr>
                <p:cNvSpPr/>
                <p:nvPr/>
              </p:nvSpPr>
              <p:spPr>
                <a:xfrm>
                  <a:off x="4465177" y="2008435"/>
                  <a:ext cx="108384" cy="108381"/>
                </a:xfrm>
                <a:custGeom>
                  <a:avLst/>
                  <a:gdLst>
                    <a:gd name="connsiteX0" fmla="*/ 108385 w 108384"/>
                    <a:gd name="connsiteY0" fmla="*/ 54174 h 108381"/>
                    <a:gd name="connsiteX1" fmla="*/ 54216 w 108384"/>
                    <a:gd name="connsiteY1" fmla="*/ 108381 h 108381"/>
                    <a:gd name="connsiteX2" fmla="*/ 0 w 108384"/>
                    <a:gd name="connsiteY2" fmla="*/ 54174 h 108381"/>
                    <a:gd name="connsiteX3" fmla="*/ 54216 w 108384"/>
                    <a:gd name="connsiteY3" fmla="*/ 0 h 108381"/>
                    <a:gd name="connsiteX4" fmla="*/ 108385 w 108384"/>
                    <a:gd name="connsiteY4" fmla="*/ 54174 h 10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1">
                      <a:moveTo>
                        <a:pt x="108385" y="54174"/>
                      </a:moveTo>
                      <a:cubicBezTo>
                        <a:pt x="108385" y="84121"/>
                        <a:pt x="84125" y="108381"/>
                        <a:pt x="54216" y="108381"/>
                      </a:cubicBezTo>
                      <a:cubicBezTo>
                        <a:pt x="24260" y="108381"/>
                        <a:pt x="0" y="84121"/>
                        <a:pt x="0" y="54174"/>
                      </a:cubicBezTo>
                      <a:cubicBezTo>
                        <a:pt x="0" y="24256"/>
                        <a:pt x="24260" y="0"/>
                        <a:pt x="54216" y="0"/>
                      </a:cubicBezTo>
                      <a:cubicBezTo>
                        <a:pt x="84125" y="0"/>
                        <a:pt x="108385" y="24256"/>
                        <a:pt x="108385" y="54174"/>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3" name="Freeform: Shape 2842">
                  <a:extLst>
                    <a:ext uri="{FF2B5EF4-FFF2-40B4-BE49-F238E27FC236}">
                      <a16:creationId xmlns:a16="http://schemas.microsoft.com/office/drawing/2014/main" id="{0A7DAE13-9DD9-4592-8351-5B22D75F5F4F}"/>
                    </a:ext>
                  </a:extLst>
                </p:cNvPr>
                <p:cNvSpPr/>
                <p:nvPr/>
              </p:nvSpPr>
              <p:spPr>
                <a:xfrm>
                  <a:off x="4685071" y="1985739"/>
                  <a:ext cx="108384" cy="108379"/>
                </a:xfrm>
                <a:custGeom>
                  <a:avLst/>
                  <a:gdLst>
                    <a:gd name="connsiteX0" fmla="*/ 108385 w 108384"/>
                    <a:gd name="connsiteY0" fmla="*/ 54211 h 108379"/>
                    <a:gd name="connsiteX1" fmla="*/ 54178 w 108384"/>
                    <a:gd name="connsiteY1" fmla="*/ 108379 h 108379"/>
                    <a:gd name="connsiteX2" fmla="*/ 0 w 108384"/>
                    <a:gd name="connsiteY2" fmla="*/ 54211 h 108379"/>
                    <a:gd name="connsiteX3" fmla="*/ 54178 w 108384"/>
                    <a:gd name="connsiteY3" fmla="*/ 0 h 108379"/>
                    <a:gd name="connsiteX4" fmla="*/ 108385 w 108384"/>
                    <a:gd name="connsiteY4" fmla="*/ 54211 h 108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9">
                      <a:moveTo>
                        <a:pt x="108385" y="54211"/>
                      </a:moveTo>
                      <a:cubicBezTo>
                        <a:pt x="108385" y="84129"/>
                        <a:pt x="84125" y="108379"/>
                        <a:pt x="54178" y="108379"/>
                      </a:cubicBezTo>
                      <a:cubicBezTo>
                        <a:pt x="24260" y="108379"/>
                        <a:pt x="0" y="84129"/>
                        <a:pt x="0" y="54211"/>
                      </a:cubicBezTo>
                      <a:cubicBezTo>
                        <a:pt x="0" y="24254"/>
                        <a:pt x="24260" y="0"/>
                        <a:pt x="54178" y="0"/>
                      </a:cubicBezTo>
                      <a:cubicBezTo>
                        <a:pt x="84125" y="0"/>
                        <a:pt x="108385" y="24254"/>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4" name="Freeform: Shape 2843">
                  <a:extLst>
                    <a:ext uri="{FF2B5EF4-FFF2-40B4-BE49-F238E27FC236}">
                      <a16:creationId xmlns:a16="http://schemas.microsoft.com/office/drawing/2014/main" id="{BF5C3F06-C9B7-4C5E-B99D-1E031B72C195}"/>
                    </a:ext>
                  </a:extLst>
                </p:cNvPr>
                <p:cNvSpPr/>
                <p:nvPr/>
              </p:nvSpPr>
              <p:spPr>
                <a:xfrm>
                  <a:off x="4904927" y="1788021"/>
                  <a:ext cx="108384" cy="108384"/>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16" y="108384"/>
                      </a:cubicBezTo>
                      <a:cubicBezTo>
                        <a:pt x="24260" y="108384"/>
                        <a:pt x="0" y="84125"/>
                        <a:pt x="0" y="54211"/>
                      </a:cubicBezTo>
                      <a:cubicBezTo>
                        <a:pt x="0" y="24295"/>
                        <a:pt x="24260" y="0"/>
                        <a:pt x="54216" y="0"/>
                      </a:cubicBezTo>
                      <a:cubicBezTo>
                        <a:pt x="84125" y="0"/>
                        <a:pt x="108385" y="24295"/>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5" name="Freeform: Shape 2844">
                  <a:extLst>
                    <a:ext uri="{FF2B5EF4-FFF2-40B4-BE49-F238E27FC236}">
                      <a16:creationId xmlns:a16="http://schemas.microsoft.com/office/drawing/2014/main" id="{0A954495-16C4-46B6-9BA9-801FAD997E9C}"/>
                    </a:ext>
                  </a:extLst>
                </p:cNvPr>
                <p:cNvSpPr/>
                <p:nvPr/>
              </p:nvSpPr>
              <p:spPr>
                <a:xfrm>
                  <a:off x="5124821" y="1595660"/>
                  <a:ext cx="108346" cy="108384"/>
                </a:xfrm>
                <a:custGeom>
                  <a:avLst/>
                  <a:gdLst>
                    <a:gd name="connsiteX0" fmla="*/ 108347 w 108346"/>
                    <a:gd name="connsiteY0" fmla="*/ 54211 h 108384"/>
                    <a:gd name="connsiteX1" fmla="*/ 54178 w 108346"/>
                    <a:gd name="connsiteY1" fmla="*/ 108384 h 108384"/>
                    <a:gd name="connsiteX2" fmla="*/ 0 w 108346"/>
                    <a:gd name="connsiteY2" fmla="*/ 54211 h 108384"/>
                    <a:gd name="connsiteX3" fmla="*/ 54178 w 108346"/>
                    <a:gd name="connsiteY3" fmla="*/ 0 h 108384"/>
                    <a:gd name="connsiteX4" fmla="*/ 108347 w 108346"/>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1"/>
                      </a:moveTo>
                      <a:cubicBezTo>
                        <a:pt x="108347" y="84126"/>
                        <a:pt x="84087" y="108384"/>
                        <a:pt x="54178" y="108384"/>
                      </a:cubicBezTo>
                      <a:cubicBezTo>
                        <a:pt x="24260" y="108384"/>
                        <a:pt x="0" y="84126"/>
                        <a:pt x="0" y="54211"/>
                      </a:cubicBezTo>
                      <a:cubicBezTo>
                        <a:pt x="0" y="24259"/>
                        <a:pt x="24260" y="0"/>
                        <a:pt x="54178" y="0"/>
                      </a:cubicBezTo>
                      <a:cubicBezTo>
                        <a:pt x="84087" y="0"/>
                        <a:pt x="108347" y="24259"/>
                        <a:pt x="108347"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6" name="Freeform: Shape 2845">
                  <a:extLst>
                    <a:ext uri="{FF2B5EF4-FFF2-40B4-BE49-F238E27FC236}">
                      <a16:creationId xmlns:a16="http://schemas.microsoft.com/office/drawing/2014/main" id="{723865EF-E651-488C-9FE0-3E8D78ABBE55}"/>
                    </a:ext>
                  </a:extLst>
                </p:cNvPr>
                <p:cNvSpPr/>
                <p:nvPr/>
              </p:nvSpPr>
              <p:spPr>
                <a:xfrm>
                  <a:off x="5344677" y="1503833"/>
                  <a:ext cx="108384" cy="108384"/>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847" name="Freeform: Shape 2846">
                  <a:extLst>
                    <a:ext uri="{FF2B5EF4-FFF2-40B4-BE49-F238E27FC236}">
                      <a16:creationId xmlns:a16="http://schemas.microsoft.com/office/drawing/2014/main" id="{23491E81-228E-4AEF-B852-E21D53F12B69}"/>
                    </a:ext>
                  </a:extLst>
                </p:cNvPr>
                <p:cNvSpPr/>
                <p:nvPr/>
              </p:nvSpPr>
              <p:spPr>
                <a:xfrm>
                  <a:off x="3365820" y="3155975"/>
                  <a:ext cx="108384" cy="108384"/>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16" y="108385"/>
                      </a:cubicBezTo>
                      <a:cubicBezTo>
                        <a:pt x="24260" y="108385"/>
                        <a:pt x="0" y="84125"/>
                        <a:pt x="0" y="54207"/>
                      </a:cubicBezTo>
                      <a:cubicBezTo>
                        <a:pt x="0" y="24260"/>
                        <a:pt x="24260" y="0"/>
                        <a:pt x="54216"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48" name="Freeform: Shape 2847">
                  <a:extLst>
                    <a:ext uri="{FF2B5EF4-FFF2-40B4-BE49-F238E27FC236}">
                      <a16:creationId xmlns:a16="http://schemas.microsoft.com/office/drawing/2014/main" id="{A13CDD00-1B77-4C39-AE8F-295F0457F344}"/>
                    </a:ext>
                  </a:extLst>
                </p:cNvPr>
                <p:cNvSpPr/>
                <p:nvPr/>
              </p:nvSpPr>
              <p:spPr>
                <a:xfrm>
                  <a:off x="3585714" y="3135134"/>
                  <a:ext cx="108384" cy="108384"/>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49" name="Freeform: Shape 2848">
                  <a:extLst>
                    <a:ext uri="{FF2B5EF4-FFF2-40B4-BE49-F238E27FC236}">
                      <a16:creationId xmlns:a16="http://schemas.microsoft.com/office/drawing/2014/main" id="{492ECC5A-5A62-4495-A23E-FED07BE4A614}"/>
                    </a:ext>
                  </a:extLst>
                </p:cNvPr>
                <p:cNvSpPr/>
                <p:nvPr/>
              </p:nvSpPr>
              <p:spPr>
                <a:xfrm>
                  <a:off x="3805570" y="3105264"/>
                  <a:ext cx="108384" cy="108385"/>
                </a:xfrm>
                <a:custGeom>
                  <a:avLst/>
                  <a:gdLst>
                    <a:gd name="connsiteX0" fmla="*/ 108385 w 108384"/>
                    <a:gd name="connsiteY0" fmla="*/ 54207 h 108385"/>
                    <a:gd name="connsiteX1" fmla="*/ 54216 w 108384"/>
                    <a:gd name="connsiteY1" fmla="*/ 108385 h 108385"/>
                    <a:gd name="connsiteX2" fmla="*/ 0 w 108384"/>
                    <a:gd name="connsiteY2" fmla="*/ 54207 h 108385"/>
                    <a:gd name="connsiteX3" fmla="*/ 54216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216" y="108385"/>
                      </a:cubicBezTo>
                      <a:cubicBezTo>
                        <a:pt x="24260" y="108385"/>
                        <a:pt x="0" y="84125"/>
                        <a:pt x="0" y="54207"/>
                      </a:cubicBezTo>
                      <a:cubicBezTo>
                        <a:pt x="0" y="24260"/>
                        <a:pt x="24260" y="0"/>
                        <a:pt x="54216"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0" name="Freeform: Shape 2849">
                  <a:extLst>
                    <a:ext uri="{FF2B5EF4-FFF2-40B4-BE49-F238E27FC236}">
                      <a16:creationId xmlns:a16="http://schemas.microsoft.com/office/drawing/2014/main" id="{D7668C90-2DCB-48B7-AB23-B045A08ED856}"/>
                    </a:ext>
                  </a:extLst>
                </p:cNvPr>
                <p:cNvSpPr/>
                <p:nvPr/>
              </p:nvSpPr>
              <p:spPr>
                <a:xfrm>
                  <a:off x="4025465" y="3071145"/>
                  <a:ext cx="108346" cy="108385"/>
                </a:xfrm>
                <a:custGeom>
                  <a:avLst/>
                  <a:gdLst>
                    <a:gd name="connsiteX0" fmla="*/ 108347 w 108346"/>
                    <a:gd name="connsiteY0" fmla="*/ 54207 h 108385"/>
                    <a:gd name="connsiteX1" fmla="*/ 54178 w 108346"/>
                    <a:gd name="connsiteY1" fmla="*/ 108385 h 108385"/>
                    <a:gd name="connsiteX2" fmla="*/ 0 w 108346"/>
                    <a:gd name="connsiteY2" fmla="*/ 54207 h 108385"/>
                    <a:gd name="connsiteX3" fmla="*/ 54178 w 108346"/>
                    <a:gd name="connsiteY3" fmla="*/ 0 h 108385"/>
                    <a:gd name="connsiteX4" fmla="*/ 108347 w 108346"/>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1" name="Freeform: Shape 2850">
                  <a:extLst>
                    <a:ext uri="{FF2B5EF4-FFF2-40B4-BE49-F238E27FC236}">
                      <a16:creationId xmlns:a16="http://schemas.microsoft.com/office/drawing/2014/main" id="{2112B8A3-8995-4417-A834-79C11AC7BCAE}"/>
                    </a:ext>
                  </a:extLst>
                </p:cNvPr>
                <p:cNvSpPr/>
                <p:nvPr/>
              </p:nvSpPr>
              <p:spPr>
                <a:xfrm>
                  <a:off x="4245321" y="3043685"/>
                  <a:ext cx="108384" cy="108346"/>
                </a:xfrm>
                <a:custGeom>
                  <a:avLst/>
                  <a:gdLst>
                    <a:gd name="connsiteX0" fmla="*/ 108385 w 108384"/>
                    <a:gd name="connsiteY0" fmla="*/ 54169 h 108346"/>
                    <a:gd name="connsiteX1" fmla="*/ 54178 w 108384"/>
                    <a:gd name="connsiteY1" fmla="*/ 108347 h 108346"/>
                    <a:gd name="connsiteX2" fmla="*/ 0 w 108384"/>
                    <a:gd name="connsiteY2" fmla="*/ 54169 h 108346"/>
                    <a:gd name="connsiteX3" fmla="*/ 54178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78" y="108347"/>
                      </a:cubicBezTo>
                      <a:cubicBezTo>
                        <a:pt x="24260" y="108347"/>
                        <a:pt x="0" y="84087"/>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2" name="Freeform: Shape 2851">
                  <a:extLst>
                    <a:ext uri="{FF2B5EF4-FFF2-40B4-BE49-F238E27FC236}">
                      <a16:creationId xmlns:a16="http://schemas.microsoft.com/office/drawing/2014/main" id="{942BFA39-6FD3-4CFB-ABB2-DBBF6E8131AD}"/>
                    </a:ext>
                  </a:extLst>
                </p:cNvPr>
                <p:cNvSpPr/>
                <p:nvPr/>
              </p:nvSpPr>
              <p:spPr>
                <a:xfrm>
                  <a:off x="4465177" y="2993859"/>
                  <a:ext cx="108384" cy="108385"/>
                </a:xfrm>
                <a:custGeom>
                  <a:avLst/>
                  <a:gdLst>
                    <a:gd name="connsiteX0" fmla="*/ 108385 w 108384"/>
                    <a:gd name="connsiteY0" fmla="*/ 54216 h 108385"/>
                    <a:gd name="connsiteX1" fmla="*/ 54216 w 108384"/>
                    <a:gd name="connsiteY1" fmla="*/ 108385 h 108385"/>
                    <a:gd name="connsiteX2" fmla="*/ 0 w 108384"/>
                    <a:gd name="connsiteY2" fmla="*/ 54216 h 108385"/>
                    <a:gd name="connsiteX3" fmla="*/ 54216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3" name="Freeform: Shape 2852">
                  <a:extLst>
                    <a:ext uri="{FF2B5EF4-FFF2-40B4-BE49-F238E27FC236}">
                      <a16:creationId xmlns:a16="http://schemas.microsoft.com/office/drawing/2014/main" id="{B3EE1DE3-39A4-4DF5-996D-9012203A3AC8}"/>
                    </a:ext>
                  </a:extLst>
                </p:cNvPr>
                <p:cNvSpPr/>
                <p:nvPr/>
              </p:nvSpPr>
              <p:spPr>
                <a:xfrm>
                  <a:off x="4685071" y="2941100"/>
                  <a:ext cx="108384" cy="108385"/>
                </a:xfrm>
                <a:custGeom>
                  <a:avLst/>
                  <a:gdLst>
                    <a:gd name="connsiteX0" fmla="*/ 108385 w 108384"/>
                    <a:gd name="connsiteY0" fmla="*/ 54216 h 108385"/>
                    <a:gd name="connsiteX1" fmla="*/ 54178 w 108384"/>
                    <a:gd name="connsiteY1" fmla="*/ 108385 h 108385"/>
                    <a:gd name="connsiteX2" fmla="*/ 0 w 108384"/>
                    <a:gd name="connsiteY2" fmla="*/ 54216 h 108385"/>
                    <a:gd name="connsiteX3" fmla="*/ 54178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178" y="108385"/>
                      </a:cubicBezTo>
                      <a:cubicBezTo>
                        <a:pt x="24260" y="108385"/>
                        <a:pt x="0" y="84125"/>
                        <a:pt x="0" y="54216"/>
                      </a:cubicBezTo>
                      <a:cubicBezTo>
                        <a:pt x="0" y="24298"/>
                        <a:pt x="24260" y="0"/>
                        <a:pt x="54178" y="0"/>
                      </a:cubicBezTo>
                      <a:cubicBezTo>
                        <a:pt x="84125" y="0"/>
                        <a:pt x="108385" y="24298"/>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4" name="Freeform: Shape 2853">
                  <a:extLst>
                    <a:ext uri="{FF2B5EF4-FFF2-40B4-BE49-F238E27FC236}">
                      <a16:creationId xmlns:a16="http://schemas.microsoft.com/office/drawing/2014/main" id="{2E588DE6-5C74-41D5-8A0D-3377C63A25A0}"/>
                    </a:ext>
                  </a:extLst>
                </p:cNvPr>
                <p:cNvSpPr/>
                <p:nvPr/>
              </p:nvSpPr>
              <p:spPr>
                <a:xfrm>
                  <a:off x="4904927" y="2807236"/>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5" name="Freeform: Shape 2854">
                  <a:extLst>
                    <a:ext uri="{FF2B5EF4-FFF2-40B4-BE49-F238E27FC236}">
                      <a16:creationId xmlns:a16="http://schemas.microsoft.com/office/drawing/2014/main" id="{F0974B94-C564-42CD-86EC-A142ED8BD2E3}"/>
                    </a:ext>
                  </a:extLst>
                </p:cNvPr>
                <p:cNvSpPr/>
                <p:nvPr/>
              </p:nvSpPr>
              <p:spPr>
                <a:xfrm>
                  <a:off x="5124821" y="2674067"/>
                  <a:ext cx="108346" cy="108384"/>
                </a:xfrm>
                <a:custGeom>
                  <a:avLst/>
                  <a:gdLst>
                    <a:gd name="connsiteX0" fmla="*/ 108347 w 108346"/>
                    <a:gd name="connsiteY0" fmla="*/ 54178 h 108384"/>
                    <a:gd name="connsiteX1" fmla="*/ 54178 w 108346"/>
                    <a:gd name="connsiteY1" fmla="*/ 108385 h 108384"/>
                    <a:gd name="connsiteX2" fmla="*/ 0 w 108346"/>
                    <a:gd name="connsiteY2" fmla="*/ 54178 h 108384"/>
                    <a:gd name="connsiteX3" fmla="*/ 54178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7" y="108385"/>
                        <a:pt x="54178" y="108385"/>
                      </a:cubicBezTo>
                      <a:cubicBezTo>
                        <a:pt x="24260" y="108385"/>
                        <a:pt x="0" y="84125"/>
                        <a:pt x="0" y="54178"/>
                      </a:cubicBezTo>
                      <a:cubicBezTo>
                        <a:pt x="0" y="24260"/>
                        <a:pt x="24260" y="0"/>
                        <a:pt x="54178"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6" name="Freeform: Shape 2855">
                  <a:extLst>
                    <a:ext uri="{FF2B5EF4-FFF2-40B4-BE49-F238E27FC236}">
                      <a16:creationId xmlns:a16="http://schemas.microsoft.com/office/drawing/2014/main" id="{C39FE15D-3F9F-4DF3-9BBA-B2EA77964C7C}"/>
                    </a:ext>
                  </a:extLst>
                </p:cNvPr>
                <p:cNvSpPr/>
                <p:nvPr/>
              </p:nvSpPr>
              <p:spPr>
                <a:xfrm>
                  <a:off x="5344677" y="2603230"/>
                  <a:ext cx="108384" cy="108385"/>
                </a:xfrm>
                <a:custGeom>
                  <a:avLst/>
                  <a:gdLst>
                    <a:gd name="connsiteX0" fmla="*/ 108385 w 108384"/>
                    <a:gd name="connsiteY0" fmla="*/ 54207 h 108385"/>
                    <a:gd name="connsiteX1" fmla="*/ 54178 w 108384"/>
                    <a:gd name="connsiteY1" fmla="*/ 108385 h 108385"/>
                    <a:gd name="connsiteX2" fmla="*/ 0 w 108384"/>
                    <a:gd name="connsiteY2" fmla="*/ 54207 h 108385"/>
                    <a:gd name="connsiteX3" fmla="*/ 54178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57" name="Freeform: Shape 2856">
                  <a:extLst>
                    <a:ext uri="{FF2B5EF4-FFF2-40B4-BE49-F238E27FC236}">
                      <a16:creationId xmlns:a16="http://schemas.microsoft.com/office/drawing/2014/main" id="{A77EEB6D-8F8B-45F0-815E-F272DCE96944}"/>
                    </a:ext>
                  </a:extLst>
                </p:cNvPr>
                <p:cNvSpPr/>
                <p:nvPr/>
              </p:nvSpPr>
              <p:spPr>
                <a:xfrm>
                  <a:off x="3420036" y="1558007"/>
                  <a:ext cx="1978818" cy="946696"/>
                </a:xfrm>
                <a:custGeom>
                  <a:avLst/>
                  <a:gdLst>
                    <a:gd name="connsiteX0" fmla="*/ 0 w 1978818"/>
                    <a:gd name="connsiteY0" fmla="*/ 946696 h 946696"/>
                    <a:gd name="connsiteX1" fmla="*/ 219856 w 1978818"/>
                    <a:gd name="connsiteY1" fmla="*/ 879012 h 946696"/>
                    <a:gd name="connsiteX2" fmla="*/ 439750 w 1978818"/>
                    <a:gd name="connsiteY2" fmla="*/ 799916 h 946696"/>
                    <a:gd name="connsiteX3" fmla="*/ 659606 w 1978818"/>
                    <a:gd name="connsiteY3" fmla="*/ 709914 h 946696"/>
                    <a:gd name="connsiteX4" fmla="*/ 879462 w 1978818"/>
                    <a:gd name="connsiteY4" fmla="*/ 610864 h 946696"/>
                    <a:gd name="connsiteX5" fmla="*/ 1099357 w 1978818"/>
                    <a:gd name="connsiteY5" fmla="*/ 504603 h 946696"/>
                    <a:gd name="connsiteX6" fmla="*/ 1319213 w 1978818"/>
                    <a:gd name="connsiteY6" fmla="*/ 481943 h 946696"/>
                    <a:gd name="connsiteX7" fmla="*/ 1539107 w 1978818"/>
                    <a:gd name="connsiteY7" fmla="*/ 284225 h 946696"/>
                    <a:gd name="connsiteX8" fmla="*/ 1758963 w 1978818"/>
                    <a:gd name="connsiteY8" fmla="*/ 91864 h 946696"/>
                    <a:gd name="connsiteX9" fmla="*/ 1978819 w 1978818"/>
                    <a:gd name="connsiteY9" fmla="*/ 0 h 94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946696">
                      <a:moveTo>
                        <a:pt x="0" y="946696"/>
                      </a:moveTo>
                      <a:lnTo>
                        <a:pt x="219856" y="879012"/>
                      </a:lnTo>
                      <a:lnTo>
                        <a:pt x="439750" y="799916"/>
                      </a:lnTo>
                      <a:lnTo>
                        <a:pt x="659606" y="709914"/>
                      </a:lnTo>
                      <a:lnTo>
                        <a:pt x="879462" y="610864"/>
                      </a:lnTo>
                      <a:lnTo>
                        <a:pt x="1099357" y="504603"/>
                      </a:lnTo>
                      <a:lnTo>
                        <a:pt x="1319213" y="481943"/>
                      </a:lnTo>
                      <a:lnTo>
                        <a:pt x="1539107" y="284225"/>
                      </a:lnTo>
                      <a:lnTo>
                        <a:pt x="1758963" y="91864"/>
                      </a:lnTo>
                      <a:lnTo>
                        <a:pt x="1978819" y="0"/>
                      </a:lnTo>
                    </a:path>
                  </a:pathLst>
                </a:custGeom>
                <a:noFill/>
                <a:ln w="22359" cap="flat">
                  <a:solidFill>
                    <a:srgbClr val="38586E"/>
                  </a:solidFill>
                  <a:prstDash val="solid"/>
                  <a:round/>
                </a:ln>
              </p:spPr>
              <p:txBody>
                <a:bodyPr rtlCol="0" anchor="ctr"/>
                <a:lstStyle/>
                <a:p>
                  <a:endParaRPr lang="en-CA"/>
                </a:p>
              </p:txBody>
            </p:sp>
            <p:sp>
              <p:nvSpPr>
                <p:cNvPr id="2858" name="Freeform: Shape 2857">
                  <a:extLst>
                    <a:ext uri="{FF2B5EF4-FFF2-40B4-BE49-F238E27FC236}">
                      <a16:creationId xmlns:a16="http://schemas.microsoft.com/office/drawing/2014/main" id="{C152F116-E106-4AE6-8D4E-782950AAA646}"/>
                    </a:ext>
                  </a:extLst>
                </p:cNvPr>
                <p:cNvSpPr/>
                <p:nvPr/>
              </p:nvSpPr>
              <p:spPr>
                <a:xfrm>
                  <a:off x="3420036" y="2657436"/>
                  <a:ext cx="1978818" cy="552745"/>
                </a:xfrm>
                <a:custGeom>
                  <a:avLst/>
                  <a:gdLst>
                    <a:gd name="connsiteX0" fmla="*/ 0 w 1978818"/>
                    <a:gd name="connsiteY0" fmla="*/ 552745 h 552745"/>
                    <a:gd name="connsiteX1" fmla="*/ 219856 w 1978818"/>
                    <a:gd name="connsiteY1" fmla="*/ 531914 h 552745"/>
                    <a:gd name="connsiteX2" fmla="*/ 439750 w 1978818"/>
                    <a:gd name="connsiteY2" fmla="*/ 502034 h 552745"/>
                    <a:gd name="connsiteX3" fmla="*/ 659606 w 1978818"/>
                    <a:gd name="connsiteY3" fmla="*/ 467916 h 552745"/>
                    <a:gd name="connsiteX4" fmla="*/ 879462 w 1978818"/>
                    <a:gd name="connsiteY4" fmla="*/ 440417 h 552745"/>
                    <a:gd name="connsiteX5" fmla="*/ 1099357 w 1978818"/>
                    <a:gd name="connsiteY5" fmla="*/ 390639 h 552745"/>
                    <a:gd name="connsiteX6" fmla="*/ 1319213 w 1978818"/>
                    <a:gd name="connsiteY6" fmla="*/ 337880 h 552745"/>
                    <a:gd name="connsiteX7" fmla="*/ 1539107 w 1978818"/>
                    <a:gd name="connsiteY7" fmla="*/ 203968 h 552745"/>
                    <a:gd name="connsiteX8" fmla="*/ 1758963 w 1978818"/>
                    <a:gd name="connsiteY8" fmla="*/ 70809 h 552745"/>
                    <a:gd name="connsiteX9" fmla="*/ 1978819 w 1978818"/>
                    <a:gd name="connsiteY9" fmla="*/ 0 h 55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552745">
                      <a:moveTo>
                        <a:pt x="0" y="552745"/>
                      </a:moveTo>
                      <a:lnTo>
                        <a:pt x="219856" y="531914"/>
                      </a:lnTo>
                      <a:lnTo>
                        <a:pt x="439750" y="502034"/>
                      </a:lnTo>
                      <a:lnTo>
                        <a:pt x="659606" y="467916"/>
                      </a:lnTo>
                      <a:lnTo>
                        <a:pt x="879462" y="440417"/>
                      </a:lnTo>
                      <a:lnTo>
                        <a:pt x="1099357" y="390639"/>
                      </a:lnTo>
                      <a:lnTo>
                        <a:pt x="1319213" y="337880"/>
                      </a:lnTo>
                      <a:lnTo>
                        <a:pt x="1539107" y="203968"/>
                      </a:lnTo>
                      <a:lnTo>
                        <a:pt x="1758963" y="70809"/>
                      </a:lnTo>
                      <a:lnTo>
                        <a:pt x="1978819" y="0"/>
                      </a:lnTo>
                    </a:path>
                  </a:pathLst>
                </a:custGeom>
                <a:noFill/>
                <a:ln w="22359" cap="flat">
                  <a:solidFill>
                    <a:srgbClr val="C33B30"/>
                  </a:solidFill>
                  <a:prstDash val="solid"/>
                  <a:round/>
                </a:ln>
              </p:spPr>
              <p:txBody>
                <a:bodyPr rtlCol="0" anchor="ctr"/>
                <a:lstStyle/>
                <a:p>
                  <a:endParaRPr lang="en-CA"/>
                </a:p>
              </p:txBody>
            </p:sp>
            <p:sp>
              <p:nvSpPr>
                <p:cNvPr id="2859" name="Freeform: Shape 2858">
                  <a:extLst>
                    <a:ext uri="{FF2B5EF4-FFF2-40B4-BE49-F238E27FC236}">
                      <a16:creationId xmlns:a16="http://schemas.microsoft.com/office/drawing/2014/main" id="{245C14F1-9A86-4533-B9A6-699D18979706}"/>
                    </a:ext>
                  </a:extLst>
                </p:cNvPr>
                <p:cNvSpPr/>
                <p:nvPr/>
              </p:nvSpPr>
              <p:spPr>
                <a:xfrm>
                  <a:off x="3288096" y="1458999"/>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noFill/>
                <a:ln w="10163" cap="rnd">
                  <a:solidFill>
                    <a:srgbClr val="333333"/>
                  </a:solidFill>
                  <a:prstDash val="solid"/>
                  <a:round/>
                </a:ln>
              </p:spPr>
              <p:txBody>
                <a:bodyPr rtlCol="0" anchor="ctr"/>
                <a:lstStyle/>
                <a:p>
                  <a:endParaRPr lang="en-CA"/>
                </a:p>
              </p:txBody>
            </p:sp>
            <p:sp>
              <p:nvSpPr>
                <p:cNvPr id="2860" name="Freeform: Shape 2859">
                  <a:extLst>
                    <a:ext uri="{FF2B5EF4-FFF2-40B4-BE49-F238E27FC236}">
                      <a16:creationId xmlns:a16="http://schemas.microsoft.com/office/drawing/2014/main" id="{CBA32B03-EA67-4D53-BC27-A012FB881FAA}"/>
                    </a:ext>
                  </a:extLst>
                </p:cNvPr>
                <p:cNvSpPr/>
                <p:nvPr/>
              </p:nvSpPr>
              <p:spPr>
                <a:xfrm>
                  <a:off x="5582992" y="1458999"/>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solidFill>
                  <a:srgbClr val="FFFFFF"/>
                </a:solidFill>
                <a:ln w="9525" cap="flat">
                  <a:noFill/>
                  <a:prstDash val="solid"/>
                  <a:miter/>
                </a:ln>
              </p:spPr>
              <p:txBody>
                <a:bodyPr rtlCol="0" anchor="ctr"/>
                <a:lstStyle/>
                <a:p>
                  <a:endParaRPr lang="en-CA"/>
                </a:p>
              </p:txBody>
            </p:sp>
            <p:sp>
              <p:nvSpPr>
                <p:cNvPr id="2861" name="Freeform: Shape 2860">
                  <a:extLst>
                    <a:ext uri="{FF2B5EF4-FFF2-40B4-BE49-F238E27FC236}">
                      <a16:creationId xmlns:a16="http://schemas.microsoft.com/office/drawing/2014/main" id="{C9AD1CED-CC20-4F78-9F66-B1ECF1B68277}"/>
                    </a:ext>
                  </a:extLst>
                </p:cNvPr>
                <p:cNvSpPr/>
                <p:nvPr/>
              </p:nvSpPr>
              <p:spPr>
                <a:xfrm>
                  <a:off x="5582992" y="3353285"/>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62" name="Freeform: Shape 2861">
                  <a:extLst>
                    <a:ext uri="{FF2B5EF4-FFF2-40B4-BE49-F238E27FC236}">
                      <a16:creationId xmlns:a16="http://schemas.microsoft.com/office/drawing/2014/main" id="{A9A6FED5-AC3D-475B-A207-812AB80E569F}"/>
                    </a:ext>
                  </a:extLst>
                </p:cNvPr>
                <p:cNvSpPr/>
                <p:nvPr/>
              </p:nvSpPr>
              <p:spPr>
                <a:xfrm>
                  <a:off x="5582992" y="2910668"/>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63" name="Freeform: Shape 2862">
                  <a:extLst>
                    <a:ext uri="{FF2B5EF4-FFF2-40B4-BE49-F238E27FC236}">
                      <a16:creationId xmlns:a16="http://schemas.microsoft.com/office/drawing/2014/main" id="{4C1813D8-A45D-4C5B-9AD9-07810D48DBBD}"/>
                    </a:ext>
                  </a:extLst>
                </p:cNvPr>
                <p:cNvSpPr/>
                <p:nvPr/>
              </p:nvSpPr>
              <p:spPr>
                <a:xfrm>
                  <a:off x="5582992" y="2468013"/>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64" name="Freeform: Shape 2863">
                  <a:extLst>
                    <a:ext uri="{FF2B5EF4-FFF2-40B4-BE49-F238E27FC236}">
                      <a16:creationId xmlns:a16="http://schemas.microsoft.com/office/drawing/2014/main" id="{14816A02-3828-47C6-A5AC-01F7A8C6A6A7}"/>
                    </a:ext>
                  </a:extLst>
                </p:cNvPr>
                <p:cNvSpPr/>
                <p:nvPr/>
              </p:nvSpPr>
              <p:spPr>
                <a:xfrm>
                  <a:off x="5582992" y="202536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65" name="Freeform: Shape 2864">
                  <a:extLst>
                    <a:ext uri="{FF2B5EF4-FFF2-40B4-BE49-F238E27FC236}">
                      <a16:creationId xmlns:a16="http://schemas.microsoft.com/office/drawing/2014/main" id="{7DC1192C-F0AB-47B4-81D8-4C28166F68E7}"/>
                    </a:ext>
                  </a:extLst>
                </p:cNvPr>
                <p:cNvSpPr/>
                <p:nvPr/>
              </p:nvSpPr>
              <p:spPr>
                <a:xfrm>
                  <a:off x="5582992" y="1582713"/>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866" name="Freeform: Shape 2865">
                  <a:extLst>
                    <a:ext uri="{FF2B5EF4-FFF2-40B4-BE49-F238E27FC236}">
                      <a16:creationId xmlns:a16="http://schemas.microsoft.com/office/drawing/2014/main" id="{7FAD38D8-86E2-41C5-8821-025E590DE529}"/>
                    </a:ext>
                  </a:extLst>
                </p:cNvPr>
                <p:cNvSpPr/>
                <p:nvPr/>
              </p:nvSpPr>
              <p:spPr>
                <a:xfrm>
                  <a:off x="5582992" y="357462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67" name="Freeform: Shape 2866">
                  <a:extLst>
                    <a:ext uri="{FF2B5EF4-FFF2-40B4-BE49-F238E27FC236}">
                      <a16:creationId xmlns:a16="http://schemas.microsoft.com/office/drawing/2014/main" id="{666A3001-AF54-4644-B5EF-9A6FD476B538}"/>
                    </a:ext>
                  </a:extLst>
                </p:cNvPr>
                <p:cNvSpPr/>
                <p:nvPr/>
              </p:nvSpPr>
              <p:spPr>
                <a:xfrm>
                  <a:off x="5582992" y="313197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68" name="Freeform: Shape 2867">
                  <a:extLst>
                    <a:ext uri="{FF2B5EF4-FFF2-40B4-BE49-F238E27FC236}">
                      <a16:creationId xmlns:a16="http://schemas.microsoft.com/office/drawing/2014/main" id="{8C6B581A-5E21-444F-A055-10627B5F10A3}"/>
                    </a:ext>
                  </a:extLst>
                </p:cNvPr>
                <p:cNvSpPr/>
                <p:nvPr/>
              </p:nvSpPr>
              <p:spPr>
                <a:xfrm>
                  <a:off x="5582992" y="2689326"/>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69" name="Freeform: Shape 2868">
                  <a:extLst>
                    <a:ext uri="{FF2B5EF4-FFF2-40B4-BE49-F238E27FC236}">
                      <a16:creationId xmlns:a16="http://schemas.microsoft.com/office/drawing/2014/main" id="{C1E1118E-0A0F-45B4-8979-16C3AFFF064C}"/>
                    </a:ext>
                  </a:extLst>
                </p:cNvPr>
                <p:cNvSpPr/>
                <p:nvPr/>
              </p:nvSpPr>
              <p:spPr>
                <a:xfrm>
                  <a:off x="5582992" y="2246709"/>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70" name="Freeform: Shape 2869">
                  <a:extLst>
                    <a:ext uri="{FF2B5EF4-FFF2-40B4-BE49-F238E27FC236}">
                      <a16:creationId xmlns:a16="http://schemas.microsoft.com/office/drawing/2014/main" id="{28B0A8E1-F67B-4C4C-BE02-BFFAA7D33D6D}"/>
                    </a:ext>
                  </a:extLst>
                </p:cNvPr>
                <p:cNvSpPr/>
                <p:nvPr/>
              </p:nvSpPr>
              <p:spPr>
                <a:xfrm>
                  <a:off x="5582992" y="1804056"/>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871" name="Freeform: Shape 2870">
                  <a:extLst>
                    <a:ext uri="{FF2B5EF4-FFF2-40B4-BE49-F238E27FC236}">
                      <a16:creationId xmlns:a16="http://schemas.microsoft.com/office/drawing/2014/main" id="{B528BD14-7A2F-4A17-871E-517B9A3557B6}"/>
                    </a:ext>
                  </a:extLst>
                </p:cNvPr>
                <p:cNvSpPr/>
                <p:nvPr/>
              </p:nvSpPr>
              <p:spPr>
                <a:xfrm>
                  <a:off x="571492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2" name="Freeform: Shape 2871">
                  <a:extLst>
                    <a:ext uri="{FF2B5EF4-FFF2-40B4-BE49-F238E27FC236}">
                      <a16:creationId xmlns:a16="http://schemas.microsoft.com/office/drawing/2014/main" id="{40B62A09-D342-418C-B8F3-3DE26CCFD6B6}"/>
                    </a:ext>
                  </a:extLst>
                </p:cNvPr>
                <p:cNvSpPr/>
                <p:nvPr/>
              </p:nvSpPr>
              <p:spPr>
                <a:xfrm>
                  <a:off x="593477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3" name="Freeform: Shape 2872">
                  <a:extLst>
                    <a:ext uri="{FF2B5EF4-FFF2-40B4-BE49-F238E27FC236}">
                      <a16:creationId xmlns:a16="http://schemas.microsoft.com/office/drawing/2014/main" id="{DF727F38-2F81-4A15-908C-470E8EC1433D}"/>
                    </a:ext>
                  </a:extLst>
                </p:cNvPr>
                <p:cNvSpPr/>
                <p:nvPr/>
              </p:nvSpPr>
              <p:spPr>
                <a:xfrm>
                  <a:off x="6154635"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4" name="Freeform: Shape 2873">
                  <a:extLst>
                    <a:ext uri="{FF2B5EF4-FFF2-40B4-BE49-F238E27FC236}">
                      <a16:creationId xmlns:a16="http://schemas.microsoft.com/office/drawing/2014/main" id="{1E127CF3-55E9-4C37-8F61-AB6A069A7B41}"/>
                    </a:ext>
                  </a:extLst>
                </p:cNvPr>
                <p:cNvSpPr/>
                <p:nvPr/>
              </p:nvSpPr>
              <p:spPr>
                <a:xfrm>
                  <a:off x="6374530"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5" name="Freeform: Shape 2874">
                  <a:extLst>
                    <a:ext uri="{FF2B5EF4-FFF2-40B4-BE49-F238E27FC236}">
                      <a16:creationId xmlns:a16="http://schemas.microsoft.com/office/drawing/2014/main" id="{9A264ED4-96EA-4CBD-A623-2413D5E35064}"/>
                    </a:ext>
                  </a:extLst>
                </p:cNvPr>
                <p:cNvSpPr/>
                <p:nvPr/>
              </p:nvSpPr>
              <p:spPr>
                <a:xfrm>
                  <a:off x="6594385"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6" name="Freeform: Shape 2875">
                  <a:extLst>
                    <a:ext uri="{FF2B5EF4-FFF2-40B4-BE49-F238E27FC236}">
                      <a16:creationId xmlns:a16="http://schemas.microsoft.com/office/drawing/2014/main" id="{BA0AE591-BBC8-42D9-A38E-7C91DBA7653D}"/>
                    </a:ext>
                  </a:extLst>
                </p:cNvPr>
                <p:cNvSpPr/>
                <p:nvPr/>
              </p:nvSpPr>
              <p:spPr>
                <a:xfrm>
                  <a:off x="681427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7" name="Freeform: Shape 2876">
                  <a:extLst>
                    <a:ext uri="{FF2B5EF4-FFF2-40B4-BE49-F238E27FC236}">
                      <a16:creationId xmlns:a16="http://schemas.microsoft.com/office/drawing/2014/main" id="{04A872B7-9940-4480-A6FF-EAC18D965BB7}"/>
                    </a:ext>
                  </a:extLst>
                </p:cNvPr>
                <p:cNvSpPr/>
                <p:nvPr/>
              </p:nvSpPr>
              <p:spPr>
                <a:xfrm>
                  <a:off x="7034136"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8" name="Freeform: Shape 2877">
                  <a:extLst>
                    <a:ext uri="{FF2B5EF4-FFF2-40B4-BE49-F238E27FC236}">
                      <a16:creationId xmlns:a16="http://schemas.microsoft.com/office/drawing/2014/main" id="{567C8E36-D62C-48D1-BAEC-320426101BC6}"/>
                    </a:ext>
                  </a:extLst>
                </p:cNvPr>
                <p:cNvSpPr/>
                <p:nvPr/>
              </p:nvSpPr>
              <p:spPr>
                <a:xfrm>
                  <a:off x="725399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79" name="Freeform: Shape 2878">
                  <a:extLst>
                    <a:ext uri="{FF2B5EF4-FFF2-40B4-BE49-F238E27FC236}">
                      <a16:creationId xmlns:a16="http://schemas.microsoft.com/office/drawing/2014/main" id="{E8D28CFF-ECE5-4AC2-8F94-62E9CE2CDD34}"/>
                    </a:ext>
                  </a:extLst>
                </p:cNvPr>
                <p:cNvSpPr/>
                <p:nvPr/>
              </p:nvSpPr>
              <p:spPr>
                <a:xfrm>
                  <a:off x="7473886"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80" name="Freeform: Shape 2879">
                  <a:extLst>
                    <a:ext uri="{FF2B5EF4-FFF2-40B4-BE49-F238E27FC236}">
                      <a16:creationId xmlns:a16="http://schemas.microsoft.com/office/drawing/2014/main" id="{74AC0799-6749-456E-A1D8-1CFD976ED53B}"/>
                    </a:ext>
                  </a:extLst>
                </p:cNvPr>
                <p:cNvSpPr/>
                <p:nvPr/>
              </p:nvSpPr>
              <p:spPr>
                <a:xfrm>
                  <a:off x="769374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881" name="Freeform: Shape 2880">
                  <a:extLst>
                    <a:ext uri="{FF2B5EF4-FFF2-40B4-BE49-F238E27FC236}">
                      <a16:creationId xmlns:a16="http://schemas.microsoft.com/office/drawing/2014/main" id="{71630A7B-4257-49E4-8807-3774ED9AEF2D}"/>
                    </a:ext>
                  </a:extLst>
                </p:cNvPr>
                <p:cNvSpPr/>
                <p:nvPr/>
              </p:nvSpPr>
              <p:spPr>
                <a:xfrm>
                  <a:off x="5660717" y="2525572"/>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2" name="Freeform: Shape 2881">
                  <a:extLst>
                    <a:ext uri="{FF2B5EF4-FFF2-40B4-BE49-F238E27FC236}">
                      <a16:creationId xmlns:a16="http://schemas.microsoft.com/office/drawing/2014/main" id="{BAFD9DE7-DD4F-4363-BD3E-9351974500E3}"/>
                    </a:ext>
                  </a:extLst>
                </p:cNvPr>
                <p:cNvSpPr/>
                <p:nvPr/>
              </p:nvSpPr>
              <p:spPr>
                <a:xfrm>
                  <a:off x="5880573" y="2483719"/>
                  <a:ext cx="108385" cy="108384"/>
                </a:xfrm>
                <a:custGeom>
                  <a:avLst/>
                  <a:gdLst>
                    <a:gd name="connsiteX0" fmla="*/ 108385 w 108385"/>
                    <a:gd name="connsiteY0" fmla="*/ 54207 h 108384"/>
                    <a:gd name="connsiteX1" fmla="*/ 54207 w 108385"/>
                    <a:gd name="connsiteY1" fmla="*/ 108385 h 108384"/>
                    <a:gd name="connsiteX2" fmla="*/ 0 w 108385"/>
                    <a:gd name="connsiteY2" fmla="*/ 54207 h 108384"/>
                    <a:gd name="connsiteX3" fmla="*/ 54207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07" y="108385"/>
                      </a:cubicBezTo>
                      <a:cubicBezTo>
                        <a:pt x="24299" y="108385"/>
                        <a:pt x="0" y="84125"/>
                        <a:pt x="0" y="54207"/>
                      </a:cubicBezTo>
                      <a:cubicBezTo>
                        <a:pt x="0" y="24260"/>
                        <a:pt x="24299" y="0"/>
                        <a:pt x="54207"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3" name="Freeform: Shape 2882">
                  <a:extLst>
                    <a:ext uri="{FF2B5EF4-FFF2-40B4-BE49-F238E27FC236}">
                      <a16:creationId xmlns:a16="http://schemas.microsoft.com/office/drawing/2014/main" id="{5000056E-C036-4516-9F3E-F1C50B4C1CE7}"/>
                    </a:ext>
                  </a:extLst>
                </p:cNvPr>
                <p:cNvSpPr/>
                <p:nvPr/>
              </p:nvSpPr>
              <p:spPr>
                <a:xfrm>
                  <a:off x="6100467" y="2439438"/>
                  <a:ext cx="108385" cy="108385"/>
                </a:xfrm>
                <a:custGeom>
                  <a:avLst/>
                  <a:gdLst>
                    <a:gd name="connsiteX0" fmla="*/ 108385 w 108385"/>
                    <a:gd name="connsiteY0" fmla="*/ 54216 h 108385"/>
                    <a:gd name="connsiteX1" fmla="*/ 54169 w 108385"/>
                    <a:gd name="connsiteY1" fmla="*/ 108385 h 108385"/>
                    <a:gd name="connsiteX2" fmla="*/ 0 w 108385"/>
                    <a:gd name="connsiteY2" fmla="*/ 54216 h 108385"/>
                    <a:gd name="connsiteX3" fmla="*/ 54169 w 108385"/>
                    <a:gd name="connsiteY3" fmla="*/ 0 h 108385"/>
                    <a:gd name="connsiteX4" fmla="*/ 108385 w 10838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16"/>
                      </a:moveTo>
                      <a:cubicBezTo>
                        <a:pt x="108385" y="84125"/>
                        <a:pt x="84125" y="108385"/>
                        <a:pt x="54169" y="108385"/>
                      </a:cubicBezTo>
                      <a:cubicBezTo>
                        <a:pt x="24260" y="108385"/>
                        <a:pt x="0" y="84125"/>
                        <a:pt x="0" y="54216"/>
                      </a:cubicBezTo>
                      <a:cubicBezTo>
                        <a:pt x="0" y="24298"/>
                        <a:pt x="24260" y="0"/>
                        <a:pt x="54169" y="0"/>
                      </a:cubicBezTo>
                      <a:cubicBezTo>
                        <a:pt x="84125" y="0"/>
                        <a:pt x="108385" y="24298"/>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4" name="Freeform: Shape 2883">
                  <a:extLst>
                    <a:ext uri="{FF2B5EF4-FFF2-40B4-BE49-F238E27FC236}">
                      <a16:creationId xmlns:a16="http://schemas.microsoft.com/office/drawing/2014/main" id="{06988473-5C45-4EB9-B4F1-70095815F669}"/>
                    </a:ext>
                  </a:extLst>
                </p:cNvPr>
                <p:cNvSpPr/>
                <p:nvPr/>
              </p:nvSpPr>
              <p:spPr>
                <a:xfrm>
                  <a:off x="6320323" y="2370315"/>
                  <a:ext cx="108384" cy="108375"/>
                </a:xfrm>
                <a:custGeom>
                  <a:avLst/>
                  <a:gdLst>
                    <a:gd name="connsiteX0" fmla="*/ 108385 w 108384"/>
                    <a:gd name="connsiteY0" fmla="*/ 54169 h 108375"/>
                    <a:gd name="connsiteX1" fmla="*/ 54207 w 108384"/>
                    <a:gd name="connsiteY1" fmla="*/ 108375 h 108375"/>
                    <a:gd name="connsiteX2" fmla="*/ 0 w 108384"/>
                    <a:gd name="connsiteY2" fmla="*/ 54169 h 108375"/>
                    <a:gd name="connsiteX3" fmla="*/ 54207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087"/>
                        <a:pt x="84125" y="108375"/>
                        <a:pt x="54207" y="108375"/>
                      </a:cubicBezTo>
                      <a:cubicBezTo>
                        <a:pt x="24260" y="108375"/>
                        <a:pt x="0" y="84087"/>
                        <a:pt x="0" y="54169"/>
                      </a:cubicBezTo>
                      <a:cubicBezTo>
                        <a:pt x="0" y="24251"/>
                        <a:pt x="24260" y="0"/>
                        <a:pt x="54207"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5" name="Freeform: Shape 2884">
                  <a:extLst>
                    <a:ext uri="{FF2B5EF4-FFF2-40B4-BE49-F238E27FC236}">
                      <a16:creationId xmlns:a16="http://schemas.microsoft.com/office/drawing/2014/main" id="{A704754A-C749-4FB2-9D11-19E67FA0F97F}"/>
                    </a:ext>
                  </a:extLst>
                </p:cNvPr>
                <p:cNvSpPr/>
                <p:nvPr/>
              </p:nvSpPr>
              <p:spPr>
                <a:xfrm>
                  <a:off x="6540217" y="2283990"/>
                  <a:ext cx="108384" cy="108384"/>
                </a:xfrm>
                <a:custGeom>
                  <a:avLst/>
                  <a:gdLst>
                    <a:gd name="connsiteX0" fmla="*/ 108385 w 108384"/>
                    <a:gd name="connsiteY0" fmla="*/ 54178 h 108384"/>
                    <a:gd name="connsiteX1" fmla="*/ 54168 w 108384"/>
                    <a:gd name="connsiteY1" fmla="*/ 108385 h 108384"/>
                    <a:gd name="connsiteX2" fmla="*/ 0 w 108384"/>
                    <a:gd name="connsiteY2" fmla="*/ 54178 h 108384"/>
                    <a:gd name="connsiteX3" fmla="*/ 5416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8" y="108385"/>
                      </a:cubicBezTo>
                      <a:cubicBezTo>
                        <a:pt x="24260" y="108385"/>
                        <a:pt x="0" y="84125"/>
                        <a:pt x="0" y="54178"/>
                      </a:cubicBezTo>
                      <a:cubicBezTo>
                        <a:pt x="0" y="24260"/>
                        <a:pt x="24260" y="0"/>
                        <a:pt x="5416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6" name="Freeform: Shape 2885">
                  <a:extLst>
                    <a:ext uri="{FF2B5EF4-FFF2-40B4-BE49-F238E27FC236}">
                      <a16:creationId xmlns:a16="http://schemas.microsoft.com/office/drawing/2014/main" id="{8CE24FA5-0D4D-4119-A451-90E1B339FCDF}"/>
                    </a:ext>
                  </a:extLst>
                </p:cNvPr>
                <p:cNvSpPr/>
                <p:nvPr/>
              </p:nvSpPr>
              <p:spPr>
                <a:xfrm>
                  <a:off x="6760073" y="2170547"/>
                  <a:ext cx="108385" cy="108384"/>
                </a:xfrm>
                <a:custGeom>
                  <a:avLst/>
                  <a:gdLst>
                    <a:gd name="connsiteX0" fmla="*/ 108385 w 108385"/>
                    <a:gd name="connsiteY0" fmla="*/ 54207 h 108384"/>
                    <a:gd name="connsiteX1" fmla="*/ 54207 w 108385"/>
                    <a:gd name="connsiteY1" fmla="*/ 108385 h 108384"/>
                    <a:gd name="connsiteX2" fmla="*/ 0 w 108385"/>
                    <a:gd name="connsiteY2" fmla="*/ 54207 h 108384"/>
                    <a:gd name="connsiteX3" fmla="*/ 54207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7" name="Freeform: Shape 2886">
                  <a:extLst>
                    <a:ext uri="{FF2B5EF4-FFF2-40B4-BE49-F238E27FC236}">
                      <a16:creationId xmlns:a16="http://schemas.microsoft.com/office/drawing/2014/main" id="{F4017A5D-BDEA-4FF8-B718-D14E60230E5B}"/>
                    </a:ext>
                  </a:extLst>
                </p:cNvPr>
                <p:cNvSpPr/>
                <p:nvPr/>
              </p:nvSpPr>
              <p:spPr>
                <a:xfrm>
                  <a:off x="6979967" y="2098995"/>
                  <a:ext cx="108346" cy="108385"/>
                </a:xfrm>
                <a:custGeom>
                  <a:avLst/>
                  <a:gdLst>
                    <a:gd name="connsiteX0" fmla="*/ 108347 w 108346"/>
                    <a:gd name="connsiteY0" fmla="*/ 54178 h 108385"/>
                    <a:gd name="connsiteX1" fmla="*/ 54169 w 108346"/>
                    <a:gd name="connsiteY1" fmla="*/ 108385 h 108385"/>
                    <a:gd name="connsiteX2" fmla="*/ 0 w 108346"/>
                    <a:gd name="connsiteY2" fmla="*/ 54178 h 108385"/>
                    <a:gd name="connsiteX3" fmla="*/ 54169 w 108346"/>
                    <a:gd name="connsiteY3" fmla="*/ 0 h 108385"/>
                    <a:gd name="connsiteX4" fmla="*/ 108347 w 108346"/>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78"/>
                      </a:moveTo>
                      <a:cubicBezTo>
                        <a:pt x="108347" y="84125"/>
                        <a:pt x="84087" y="108385"/>
                        <a:pt x="54169" y="108385"/>
                      </a:cubicBezTo>
                      <a:cubicBezTo>
                        <a:pt x="24260" y="108385"/>
                        <a:pt x="0" y="84125"/>
                        <a:pt x="0" y="54178"/>
                      </a:cubicBezTo>
                      <a:cubicBezTo>
                        <a:pt x="0" y="24260"/>
                        <a:pt x="24260" y="0"/>
                        <a:pt x="54169" y="0"/>
                      </a:cubicBezTo>
                      <a:cubicBezTo>
                        <a:pt x="84087" y="0"/>
                        <a:pt x="108347" y="24260"/>
                        <a:pt x="108347"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8" name="Freeform: Shape 2887">
                  <a:extLst>
                    <a:ext uri="{FF2B5EF4-FFF2-40B4-BE49-F238E27FC236}">
                      <a16:creationId xmlns:a16="http://schemas.microsoft.com/office/drawing/2014/main" id="{DF403043-21CB-472D-9531-DD339E9FB763}"/>
                    </a:ext>
                  </a:extLst>
                </p:cNvPr>
                <p:cNvSpPr/>
                <p:nvPr/>
              </p:nvSpPr>
              <p:spPr>
                <a:xfrm>
                  <a:off x="7199823" y="1918059"/>
                  <a:ext cx="108384" cy="108384"/>
                </a:xfrm>
                <a:custGeom>
                  <a:avLst/>
                  <a:gdLst>
                    <a:gd name="connsiteX0" fmla="*/ 108385 w 108384"/>
                    <a:gd name="connsiteY0" fmla="*/ 54211 h 108384"/>
                    <a:gd name="connsiteX1" fmla="*/ 54168 w 108384"/>
                    <a:gd name="connsiteY1" fmla="*/ 108384 h 108384"/>
                    <a:gd name="connsiteX2" fmla="*/ 0 w 108384"/>
                    <a:gd name="connsiteY2" fmla="*/ 54211 h 108384"/>
                    <a:gd name="connsiteX3" fmla="*/ 5416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68" y="108384"/>
                      </a:cubicBezTo>
                      <a:cubicBezTo>
                        <a:pt x="24260" y="108384"/>
                        <a:pt x="0" y="84125"/>
                        <a:pt x="0" y="54211"/>
                      </a:cubicBezTo>
                      <a:cubicBezTo>
                        <a:pt x="0" y="24259"/>
                        <a:pt x="24260" y="0"/>
                        <a:pt x="54168"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89" name="Freeform: Shape 2888">
                  <a:extLst>
                    <a:ext uri="{FF2B5EF4-FFF2-40B4-BE49-F238E27FC236}">
                      <a16:creationId xmlns:a16="http://schemas.microsoft.com/office/drawing/2014/main" id="{995D74EB-8303-4CB1-8F6E-F6B12C5F0307}"/>
                    </a:ext>
                  </a:extLst>
                </p:cNvPr>
                <p:cNvSpPr/>
                <p:nvPr/>
              </p:nvSpPr>
              <p:spPr>
                <a:xfrm>
                  <a:off x="7419679" y="1702816"/>
                  <a:ext cx="108385" cy="108384"/>
                </a:xfrm>
                <a:custGeom>
                  <a:avLst/>
                  <a:gdLst>
                    <a:gd name="connsiteX0" fmla="*/ 108385 w 108385"/>
                    <a:gd name="connsiteY0" fmla="*/ 54211 h 108384"/>
                    <a:gd name="connsiteX1" fmla="*/ 54207 w 108385"/>
                    <a:gd name="connsiteY1" fmla="*/ 108384 h 108384"/>
                    <a:gd name="connsiteX2" fmla="*/ 0 w 108385"/>
                    <a:gd name="connsiteY2" fmla="*/ 54211 h 108384"/>
                    <a:gd name="connsiteX3" fmla="*/ 54207 w 108385"/>
                    <a:gd name="connsiteY3" fmla="*/ 0 h 108384"/>
                    <a:gd name="connsiteX4" fmla="*/ 108385 w 108385"/>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1"/>
                      </a:moveTo>
                      <a:cubicBezTo>
                        <a:pt x="108385" y="84126"/>
                        <a:pt x="84125" y="108384"/>
                        <a:pt x="54207" y="108384"/>
                      </a:cubicBezTo>
                      <a:cubicBezTo>
                        <a:pt x="24260" y="108384"/>
                        <a:pt x="0" y="84126"/>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90" name="Freeform: Shape 2889">
                  <a:extLst>
                    <a:ext uri="{FF2B5EF4-FFF2-40B4-BE49-F238E27FC236}">
                      <a16:creationId xmlns:a16="http://schemas.microsoft.com/office/drawing/2014/main" id="{22CBF8BD-4917-45DF-BF85-927CADF0E169}"/>
                    </a:ext>
                  </a:extLst>
                </p:cNvPr>
                <p:cNvSpPr/>
                <p:nvPr/>
              </p:nvSpPr>
              <p:spPr>
                <a:xfrm>
                  <a:off x="7639573" y="1533710"/>
                  <a:ext cx="108385" cy="108384"/>
                </a:xfrm>
                <a:custGeom>
                  <a:avLst/>
                  <a:gdLst>
                    <a:gd name="connsiteX0" fmla="*/ 108385 w 108385"/>
                    <a:gd name="connsiteY0" fmla="*/ 54173 h 108384"/>
                    <a:gd name="connsiteX1" fmla="*/ 54169 w 108385"/>
                    <a:gd name="connsiteY1" fmla="*/ 108384 h 108384"/>
                    <a:gd name="connsiteX2" fmla="*/ 0 w 108385"/>
                    <a:gd name="connsiteY2" fmla="*/ 54173 h 108384"/>
                    <a:gd name="connsiteX3" fmla="*/ 54169 w 108385"/>
                    <a:gd name="connsiteY3" fmla="*/ 0 h 108384"/>
                    <a:gd name="connsiteX4" fmla="*/ 108385 w 10838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3"/>
                      </a:moveTo>
                      <a:cubicBezTo>
                        <a:pt x="108385" y="84126"/>
                        <a:pt x="84125" y="108384"/>
                        <a:pt x="54169" y="108384"/>
                      </a:cubicBezTo>
                      <a:cubicBezTo>
                        <a:pt x="24260" y="108384"/>
                        <a:pt x="0" y="84126"/>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891" name="Freeform: Shape 2890">
                  <a:extLst>
                    <a:ext uri="{FF2B5EF4-FFF2-40B4-BE49-F238E27FC236}">
                      <a16:creationId xmlns:a16="http://schemas.microsoft.com/office/drawing/2014/main" id="{EFB2B6C4-23E0-47AA-92EC-0761DBC0097C}"/>
                    </a:ext>
                  </a:extLst>
                </p:cNvPr>
                <p:cNvSpPr/>
                <p:nvPr/>
              </p:nvSpPr>
              <p:spPr>
                <a:xfrm>
                  <a:off x="5660717" y="3104521"/>
                  <a:ext cx="108384" cy="108375"/>
                </a:xfrm>
                <a:custGeom>
                  <a:avLst/>
                  <a:gdLst>
                    <a:gd name="connsiteX0" fmla="*/ 108385 w 108384"/>
                    <a:gd name="connsiteY0" fmla="*/ 54207 h 108375"/>
                    <a:gd name="connsiteX1" fmla="*/ 54207 w 108384"/>
                    <a:gd name="connsiteY1" fmla="*/ 108375 h 108375"/>
                    <a:gd name="connsiteX2" fmla="*/ 0 w 108384"/>
                    <a:gd name="connsiteY2" fmla="*/ 54207 h 108375"/>
                    <a:gd name="connsiteX3" fmla="*/ 54207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07" y="108375"/>
                      </a:cubicBezTo>
                      <a:cubicBezTo>
                        <a:pt x="24260" y="108375"/>
                        <a:pt x="0" y="84125"/>
                        <a:pt x="0" y="54207"/>
                      </a:cubicBezTo>
                      <a:cubicBezTo>
                        <a:pt x="0" y="24251"/>
                        <a:pt x="24260" y="0"/>
                        <a:pt x="54207"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2" name="Freeform: Shape 2891">
                  <a:extLst>
                    <a:ext uri="{FF2B5EF4-FFF2-40B4-BE49-F238E27FC236}">
                      <a16:creationId xmlns:a16="http://schemas.microsoft.com/office/drawing/2014/main" id="{D6745E05-23F3-45CA-ABD9-E7839895A473}"/>
                    </a:ext>
                  </a:extLst>
                </p:cNvPr>
                <p:cNvSpPr/>
                <p:nvPr/>
              </p:nvSpPr>
              <p:spPr>
                <a:xfrm>
                  <a:off x="5880573" y="3078699"/>
                  <a:ext cx="108385" cy="108384"/>
                </a:xfrm>
                <a:custGeom>
                  <a:avLst/>
                  <a:gdLst>
                    <a:gd name="connsiteX0" fmla="*/ 108385 w 108385"/>
                    <a:gd name="connsiteY0" fmla="*/ 54207 h 108384"/>
                    <a:gd name="connsiteX1" fmla="*/ 54207 w 108385"/>
                    <a:gd name="connsiteY1" fmla="*/ 108385 h 108384"/>
                    <a:gd name="connsiteX2" fmla="*/ 0 w 108385"/>
                    <a:gd name="connsiteY2" fmla="*/ 54207 h 108384"/>
                    <a:gd name="connsiteX3" fmla="*/ 54207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07" y="108385"/>
                      </a:cubicBezTo>
                      <a:cubicBezTo>
                        <a:pt x="24299" y="108385"/>
                        <a:pt x="0" y="84125"/>
                        <a:pt x="0" y="54207"/>
                      </a:cubicBezTo>
                      <a:cubicBezTo>
                        <a:pt x="0" y="24260"/>
                        <a:pt x="24299"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3" name="Freeform: Shape 2892">
                  <a:extLst>
                    <a:ext uri="{FF2B5EF4-FFF2-40B4-BE49-F238E27FC236}">
                      <a16:creationId xmlns:a16="http://schemas.microsoft.com/office/drawing/2014/main" id="{AA1415FE-F36B-4FE4-87F2-3630B44A7FFD}"/>
                    </a:ext>
                  </a:extLst>
                </p:cNvPr>
                <p:cNvSpPr/>
                <p:nvPr/>
              </p:nvSpPr>
              <p:spPr>
                <a:xfrm>
                  <a:off x="6100467" y="3051609"/>
                  <a:ext cx="108385" cy="108384"/>
                </a:xfrm>
                <a:custGeom>
                  <a:avLst/>
                  <a:gdLst>
                    <a:gd name="connsiteX0" fmla="*/ 108385 w 108385"/>
                    <a:gd name="connsiteY0" fmla="*/ 54169 h 108384"/>
                    <a:gd name="connsiteX1" fmla="*/ 54169 w 108385"/>
                    <a:gd name="connsiteY1" fmla="*/ 108385 h 108384"/>
                    <a:gd name="connsiteX2" fmla="*/ 0 w 108385"/>
                    <a:gd name="connsiteY2" fmla="*/ 54169 h 108384"/>
                    <a:gd name="connsiteX3" fmla="*/ 54169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169" y="108385"/>
                      </a:cubicBezTo>
                      <a:cubicBezTo>
                        <a:pt x="24260" y="108385"/>
                        <a:pt x="0" y="84125"/>
                        <a:pt x="0" y="54169"/>
                      </a:cubicBezTo>
                      <a:cubicBezTo>
                        <a:pt x="0" y="24260"/>
                        <a:pt x="24260" y="0"/>
                        <a:pt x="54169"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4" name="Freeform: Shape 2893">
                  <a:extLst>
                    <a:ext uri="{FF2B5EF4-FFF2-40B4-BE49-F238E27FC236}">
                      <a16:creationId xmlns:a16="http://schemas.microsoft.com/office/drawing/2014/main" id="{75A46A5F-775A-4D2F-913E-92B7E19E9644}"/>
                    </a:ext>
                  </a:extLst>
                </p:cNvPr>
                <p:cNvSpPr/>
                <p:nvPr/>
              </p:nvSpPr>
              <p:spPr>
                <a:xfrm>
                  <a:off x="6320323" y="3011947"/>
                  <a:ext cx="108384" cy="108384"/>
                </a:xfrm>
                <a:custGeom>
                  <a:avLst/>
                  <a:gdLst>
                    <a:gd name="connsiteX0" fmla="*/ 108385 w 108384"/>
                    <a:gd name="connsiteY0" fmla="*/ 54169 h 108384"/>
                    <a:gd name="connsiteX1" fmla="*/ 54207 w 108384"/>
                    <a:gd name="connsiteY1" fmla="*/ 108385 h 108384"/>
                    <a:gd name="connsiteX2" fmla="*/ 0 w 108384"/>
                    <a:gd name="connsiteY2" fmla="*/ 54169 h 108384"/>
                    <a:gd name="connsiteX3" fmla="*/ 54207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5" name="Freeform: Shape 2894">
                  <a:extLst>
                    <a:ext uri="{FF2B5EF4-FFF2-40B4-BE49-F238E27FC236}">
                      <a16:creationId xmlns:a16="http://schemas.microsoft.com/office/drawing/2014/main" id="{477F5084-3B1A-4AC4-923F-1E32B987335A}"/>
                    </a:ext>
                  </a:extLst>
                </p:cNvPr>
                <p:cNvSpPr/>
                <p:nvPr/>
              </p:nvSpPr>
              <p:spPr>
                <a:xfrm>
                  <a:off x="6540217" y="2962684"/>
                  <a:ext cx="108384" cy="108384"/>
                </a:xfrm>
                <a:custGeom>
                  <a:avLst/>
                  <a:gdLst>
                    <a:gd name="connsiteX0" fmla="*/ 108385 w 108384"/>
                    <a:gd name="connsiteY0" fmla="*/ 54207 h 108384"/>
                    <a:gd name="connsiteX1" fmla="*/ 54168 w 108384"/>
                    <a:gd name="connsiteY1" fmla="*/ 108385 h 108384"/>
                    <a:gd name="connsiteX2" fmla="*/ 0 w 108384"/>
                    <a:gd name="connsiteY2" fmla="*/ 54207 h 108384"/>
                    <a:gd name="connsiteX3" fmla="*/ 5416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8" y="108385"/>
                      </a:cubicBezTo>
                      <a:cubicBezTo>
                        <a:pt x="24260" y="108385"/>
                        <a:pt x="0" y="84125"/>
                        <a:pt x="0" y="54207"/>
                      </a:cubicBezTo>
                      <a:cubicBezTo>
                        <a:pt x="0" y="24298"/>
                        <a:pt x="24260" y="0"/>
                        <a:pt x="54168" y="0"/>
                      </a:cubicBezTo>
                      <a:cubicBezTo>
                        <a:pt x="84125" y="0"/>
                        <a:pt x="108385" y="24298"/>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6" name="Freeform: Shape 2895">
                  <a:extLst>
                    <a:ext uri="{FF2B5EF4-FFF2-40B4-BE49-F238E27FC236}">
                      <a16:creationId xmlns:a16="http://schemas.microsoft.com/office/drawing/2014/main" id="{1C35361A-2DCB-409E-82B2-DE59E4E0FE3B}"/>
                    </a:ext>
                  </a:extLst>
                </p:cNvPr>
                <p:cNvSpPr/>
                <p:nvPr/>
              </p:nvSpPr>
              <p:spPr>
                <a:xfrm>
                  <a:off x="6760073" y="2874540"/>
                  <a:ext cx="108385" cy="108384"/>
                </a:xfrm>
                <a:custGeom>
                  <a:avLst/>
                  <a:gdLst>
                    <a:gd name="connsiteX0" fmla="*/ 108385 w 108385"/>
                    <a:gd name="connsiteY0" fmla="*/ 54178 h 108384"/>
                    <a:gd name="connsiteX1" fmla="*/ 54207 w 108385"/>
                    <a:gd name="connsiteY1" fmla="*/ 108385 h 108384"/>
                    <a:gd name="connsiteX2" fmla="*/ 0 w 108385"/>
                    <a:gd name="connsiteY2" fmla="*/ 54178 h 108384"/>
                    <a:gd name="connsiteX3" fmla="*/ 54207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7" name="Freeform: Shape 2896">
                  <a:extLst>
                    <a:ext uri="{FF2B5EF4-FFF2-40B4-BE49-F238E27FC236}">
                      <a16:creationId xmlns:a16="http://schemas.microsoft.com/office/drawing/2014/main" id="{7FA63625-55E4-4CB1-BE1E-CFEAC73831ED}"/>
                    </a:ext>
                  </a:extLst>
                </p:cNvPr>
                <p:cNvSpPr/>
                <p:nvPr/>
              </p:nvSpPr>
              <p:spPr>
                <a:xfrm>
                  <a:off x="6979967" y="2765002"/>
                  <a:ext cx="108346" cy="108346"/>
                </a:xfrm>
                <a:custGeom>
                  <a:avLst/>
                  <a:gdLst>
                    <a:gd name="connsiteX0" fmla="*/ 108347 w 108346"/>
                    <a:gd name="connsiteY0" fmla="*/ 54178 h 108346"/>
                    <a:gd name="connsiteX1" fmla="*/ 54169 w 108346"/>
                    <a:gd name="connsiteY1" fmla="*/ 108347 h 108346"/>
                    <a:gd name="connsiteX2" fmla="*/ 0 w 108346"/>
                    <a:gd name="connsiteY2" fmla="*/ 54178 h 108346"/>
                    <a:gd name="connsiteX3" fmla="*/ 54169 w 108346"/>
                    <a:gd name="connsiteY3" fmla="*/ 0 h 108346"/>
                    <a:gd name="connsiteX4" fmla="*/ 108347 w 108346"/>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8"/>
                      </a:moveTo>
                      <a:cubicBezTo>
                        <a:pt x="108347" y="84087"/>
                        <a:pt x="84087" y="108347"/>
                        <a:pt x="54169" y="108347"/>
                      </a:cubicBezTo>
                      <a:cubicBezTo>
                        <a:pt x="24260" y="108347"/>
                        <a:pt x="0" y="84087"/>
                        <a:pt x="0" y="54178"/>
                      </a:cubicBezTo>
                      <a:cubicBezTo>
                        <a:pt x="0" y="24260"/>
                        <a:pt x="24260" y="0"/>
                        <a:pt x="54169"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8" name="Freeform: Shape 2897">
                  <a:extLst>
                    <a:ext uri="{FF2B5EF4-FFF2-40B4-BE49-F238E27FC236}">
                      <a16:creationId xmlns:a16="http://schemas.microsoft.com/office/drawing/2014/main" id="{0F4BCDBC-B371-40A0-B1AB-7EFEFCF5C908}"/>
                    </a:ext>
                  </a:extLst>
                </p:cNvPr>
                <p:cNvSpPr/>
                <p:nvPr/>
              </p:nvSpPr>
              <p:spPr>
                <a:xfrm>
                  <a:off x="7199823" y="2466755"/>
                  <a:ext cx="108384" cy="108375"/>
                </a:xfrm>
                <a:custGeom>
                  <a:avLst/>
                  <a:gdLst>
                    <a:gd name="connsiteX0" fmla="*/ 108385 w 108384"/>
                    <a:gd name="connsiteY0" fmla="*/ 54207 h 108375"/>
                    <a:gd name="connsiteX1" fmla="*/ 54168 w 108384"/>
                    <a:gd name="connsiteY1" fmla="*/ 108375 h 108375"/>
                    <a:gd name="connsiteX2" fmla="*/ 0 w 108384"/>
                    <a:gd name="connsiteY2" fmla="*/ 54207 h 108375"/>
                    <a:gd name="connsiteX3" fmla="*/ 5416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68" y="108375"/>
                      </a:cubicBezTo>
                      <a:cubicBezTo>
                        <a:pt x="24260" y="108375"/>
                        <a:pt x="0" y="84125"/>
                        <a:pt x="0" y="54207"/>
                      </a:cubicBezTo>
                      <a:cubicBezTo>
                        <a:pt x="0" y="24251"/>
                        <a:pt x="24260" y="0"/>
                        <a:pt x="54168"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99" name="Freeform: Shape 2898">
                  <a:extLst>
                    <a:ext uri="{FF2B5EF4-FFF2-40B4-BE49-F238E27FC236}">
                      <a16:creationId xmlns:a16="http://schemas.microsoft.com/office/drawing/2014/main" id="{044DA9D3-A548-4138-82B3-A848DA2BE484}"/>
                    </a:ext>
                  </a:extLst>
                </p:cNvPr>
                <p:cNvSpPr/>
                <p:nvPr/>
              </p:nvSpPr>
              <p:spPr>
                <a:xfrm>
                  <a:off x="7419679" y="2213895"/>
                  <a:ext cx="108385" cy="108385"/>
                </a:xfrm>
                <a:custGeom>
                  <a:avLst/>
                  <a:gdLst>
                    <a:gd name="connsiteX0" fmla="*/ 108385 w 108385"/>
                    <a:gd name="connsiteY0" fmla="*/ 54207 h 108385"/>
                    <a:gd name="connsiteX1" fmla="*/ 54207 w 108385"/>
                    <a:gd name="connsiteY1" fmla="*/ 108385 h 108385"/>
                    <a:gd name="connsiteX2" fmla="*/ 0 w 108385"/>
                    <a:gd name="connsiteY2" fmla="*/ 54207 h 108385"/>
                    <a:gd name="connsiteX3" fmla="*/ 54207 w 108385"/>
                    <a:gd name="connsiteY3" fmla="*/ 0 h 108385"/>
                    <a:gd name="connsiteX4" fmla="*/ 108385 w 108385"/>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900" name="Freeform: Shape 2899">
                  <a:extLst>
                    <a:ext uri="{FF2B5EF4-FFF2-40B4-BE49-F238E27FC236}">
                      <a16:creationId xmlns:a16="http://schemas.microsoft.com/office/drawing/2014/main" id="{ABC44AA9-571B-4B2E-B2B8-82401FA1FD3E}"/>
                    </a:ext>
                  </a:extLst>
                </p:cNvPr>
                <p:cNvSpPr/>
                <p:nvPr/>
              </p:nvSpPr>
              <p:spPr>
                <a:xfrm>
                  <a:off x="7639573" y="2049922"/>
                  <a:ext cx="108385" cy="108385"/>
                </a:xfrm>
                <a:custGeom>
                  <a:avLst/>
                  <a:gdLst>
                    <a:gd name="connsiteX0" fmla="*/ 108385 w 108385"/>
                    <a:gd name="connsiteY0" fmla="*/ 54207 h 108385"/>
                    <a:gd name="connsiteX1" fmla="*/ 54169 w 108385"/>
                    <a:gd name="connsiteY1" fmla="*/ 108385 h 108385"/>
                    <a:gd name="connsiteX2" fmla="*/ 0 w 108385"/>
                    <a:gd name="connsiteY2" fmla="*/ 54207 h 108385"/>
                    <a:gd name="connsiteX3" fmla="*/ 54169 w 108385"/>
                    <a:gd name="connsiteY3" fmla="*/ 0 h 108385"/>
                    <a:gd name="connsiteX4" fmla="*/ 108385 w 108385"/>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901" name="Freeform: Shape 2900">
                  <a:extLst>
                    <a:ext uri="{FF2B5EF4-FFF2-40B4-BE49-F238E27FC236}">
                      <a16:creationId xmlns:a16="http://schemas.microsoft.com/office/drawing/2014/main" id="{8EC7DE51-29AA-47A5-9DCC-05B682E979D1}"/>
                    </a:ext>
                  </a:extLst>
                </p:cNvPr>
                <p:cNvSpPr/>
                <p:nvPr/>
              </p:nvSpPr>
              <p:spPr>
                <a:xfrm>
                  <a:off x="5714923" y="1587884"/>
                  <a:ext cx="1978818" cy="991904"/>
                </a:xfrm>
                <a:custGeom>
                  <a:avLst/>
                  <a:gdLst>
                    <a:gd name="connsiteX0" fmla="*/ 0 w 1978818"/>
                    <a:gd name="connsiteY0" fmla="*/ 991905 h 991904"/>
                    <a:gd name="connsiteX1" fmla="*/ 219856 w 1978818"/>
                    <a:gd name="connsiteY1" fmla="*/ 950043 h 991904"/>
                    <a:gd name="connsiteX2" fmla="*/ 439712 w 1978818"/>
                    <a:gd name="connsiteY2" fmla="*/ 905770 h 991904"/>
                    <a:gd name="connsiteX3" fmla="*/ 659606 w 1978818"/>
                    <a:gd name="connsiteY3" fmla="*/ 836600 h 991904"/>
                    <a:gd name="connsiteX4" fmla="*/ 879462 w 1978818"/>
                    <a:gd name="connsiteY4" fmla="*/ 750284 h 991904"/>
                    <a:gd name="connsiteX5" fmla="*/ 1099356 w 1978818"/>
                    <a:gd name="connsiteY5" fmla="*/ 636870 h 991904"/>
                    <a:gd name="connsiteX6" fmla="*/ 1319213 w 1978818"/>
                    <a:gd name="connsiteY6" fmla="*/ 565290 h 991904"/>
                    <a:gd name="connsiteX7" fmla="*/ 1539068 w 1978818"/>
                    <a:gd name="connsiteY7" fmla="*/ 384386 h 991904"/>
                    <a:gd name="connsiteX8" fmla="*/ 1758962 w 1978818"/>
                    <a:gd name="connsiteY8" fmla="*/ 169143 h 991904"/>
                    <a:gd name="connsiteX9" fmla="*/ 1978819 w 1978818"/>
                    <a:gd name="connsiteY9" fmla="*/ 0 h 99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991904">
                      <a:moveTo>
                        <a:pt x="0" y="991905"/>
                      </a:moveTo>
                      <a:lnTo>
                        <a:pt x="219856" y="950043"/>
                      </a:lnTo>
                      <a:lnTo>
                        <a:pt x="439712" y="905770"/>
                      </a:lnTo>
                      <a:lnTo>
                        <a:pt x="659606" y="836600"/>
                      </a:lnTo>
                      <a:lnTo>
                        <a:pt x="879462" y="750284"/>
                      </a:lnTo>
                      <a:lnTo>
                        <a:pt x="1099356" y="636870"/>
                      </a:lnTo>
                      <a:lnTo>
                        <a:pt x="1319213" y="565290"/>
                      </a:lnTo>
                      <a:lnTo>
                        <a:pt x="1539068" y="384386"/>
                      </a:lnTo>
                      <a:lnTo>
                        <a:pt x="1758962" y="169143"/>
                      </a:lnTo>
                      <a:lnTo>
                        <a:pt x="1978819" y="0"/>
                      </a:lnTo>
                    </a:path>
                  </a:pathLst>
                </a:custGeom>
                <a:noFill/>
                <a:ln w="22359" cap="flat">
                  <a:solidFill>
                    <a:srgbClr val="38586E"/>
                  </a:solidFill>
                  <a:prstDash val="solid"/>
                  <a:round/>
                </a:ln>
              </p:spPr>
              <p:txBody>
                <a:bodyPr rtlCol="0" anchor="ctr"/>
                <a:lstStyle/>
                <a:p>
                  <a:endParaRPr lang="en-CA"/>
                </a:p>
              </p:txBody>
            </p:sp>
            <p:sp>
              <p:nvSpPr>
                <p:cNvPr id="2902" name="Freeform: Shape 2901">
                  <a:extLst>
                    <a:ext uri="{FF2B5EF4-FFF2-40B4-BE49-F238E27FC236}">
                      <a16:creationId xmlns:a16="http://schemas.microsoft.com/office/drawing/2014/main" id="{DEEFD613-380A-4568-97CC-9ADDE3CC2944}"/>
                    </a:ext>
                  </a:extLst>
                </p:cNvPr>
                <p:cNvSpPr/>
                <p:nvPr/>
              </p:nvSpPr>
              <p:spPr>
                <a:xfrm>
                  <a:off x="5714923" y="2104129"/>
                  <a:ext cx="1978818" cy="1054598"/>
                </a:xfrm>
                <a:custGeom>
                  <a:avLst/>
                  <a:gdLst>
                    <a:gd name="connsiteX0" fmla="*/ 0 w 1978818"/>
                    <a:gd name="connsiteY0" fmla="*/ 1054599 h 1054598"/>
                    <a:gd name="connsiteX1" fmla="*/ 219856 w 1978818"/>
                    <a:gd name="connsiteY1" fmla="*/ 1028776 h 1054598"/>
                    <a:gd name="connsiteX2" fmla="*/ 439712 w 1978818"/>
                    <a:gd name="connsiteY2" fmla="*/ 1001649 h 1054598"/>
                    <a:gd name="connsiteX3" fmla="*/ 659606 w 1978818"/>
                    <a:gd name="connsiteY3" fmla="*/ 961987 h 1054598"/>
                    <a:gd name="connsiteX4" fmla="*/ 879462 w 1978818"/>
                    <a:gd name="connsiteY4" fmla="*/ 912762 h 1054598"/>
                    <a:gd name="connsiteX5" fmla="*/ 1099356 w 1978818"/>
                    <a:gd name="connsiteY5" fmla="*/ 824589 h 1054598"/>
                    <a:gd name="connsiteX6" fmla="*/ 1319213 w 1978818"/>
                    <a:gd name="connsiteY6" fmla="*/ 715051 h 1054598"/>
                    <a:gd name="connsiteX7" fmla="*/ 1539068 w 1978818"/>
                    <a:gd name="connsiteY7" fmla="*/ 416833 h 1054598"/>
                    <a:gd name="connsiteX8" fmla="*/ 1758962 w 1978818"/>
                    <a:gd name="connsiteY8" fmla="*/ 163973 h 1054598"/>
                    <a:gd name="connsiteX9" fmla="*/ 1978819 w 1978818"/>
                    <a:gd name="connsiteY9" fmla="*/ 0 h 105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1054598">
                      <a:moveTo>
                        <a:pt x="0" y="1054599"/>
                      </a:moveTo>
                      <a:lnTo>
                        <a:pt x="219856" y="1028776"/>
                      </a:lnTo>
                      <a:lnTo>
                        <a:pt x="439712" y="1001649"/>
                      </a:lnTo>
                      <a:lnTo>
                        <a:pt x="659606" y="961987"/>
                      </a:lnTo>
                      <a:lnTo>
                        <a:pt x="879462" y="912762"/>
                      </a:lnTo>
                      <a:lnTo>
                        <a:pt x="1099356" y="824589"/>
                      </a:lnTo>
                      <a:lnTo>
                        <a:pt x="1319213" y="715051"/>
                      </a:lnTo>
                      <a:lnTo>
                        <a:pt x="1539068" y="416833"/>
                      </a:lnTo>
                      <a:lnTo>
                        <a:pt x="1758962" y="163973"/>
                      </a:lnTo>
                      <a:lnTo>
                        <a:pt x="1978819" y="0"/>
                      </a:lnTo>
                    </a:path>
                  </a:pathLst>
                </a:custGeom>
                <a:noFill/>
                <a:ln w="22359" cap="flat">
                  <a:solidFill>
                    <a:srgbClr val="C33B30"/>
                  </a:solidFill>
                  <a:prstDash val="solid"/>
                  <a:round/>
                </a:ln>
              </p:spPr>
              <p:txBody>
                <a:bodyPr rtlCol="0" anchor="ctr"/>
                <a:lstStyle/>
                <a:p>
                  <a:endParaRPr lang="en-CA"/>
                </a:p>
              </p:txBody>
            </p:sp>
            <p:sp>
              <p:nvSpPr>
                <p:cNvPr id="2903" name="Freeform: Shape 2902">
                  <a:extLst>
                    <a:ext uri="{FF2B5EF4-FFF2-40B4-BE49-F238E27FC236}">
                      <a16:creationId xmlns:a16="http://schemas.microsoft.com/office/drawing/2014/main" id="{F7EB5CF8-7174-4F6B-BF48-1B2346E61A4B}"/>
                    </a:ext>
                  </a:extLst>
                </p:cNvPr>
                <p:cNvSpPr/>
                <p:nvPr/>
              </p:nvSpPr>
              <p:spPr>
                <a:xfrm>
                  <a:off x="5582992" y="1458999"/>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noFill/>
                <a:ln w="10163" cap="rnd">
                  <a:solidFill>
                    <a:srgbClr val="333333"/>
                  </a:solidFill>
                  <a:prstDash val="solid"/>
                  <a:round/>
                </a:ln>
              </p:spPr>
              <p:txBody>
                <a:bodyPr rtlCol="0" anchor="ctr"/>
                <a:lstStyle/>
                <a:p>
                  <a:endParaRPr lang="en-CA"/>
                </a:p>
              </p:txBody>
            </p:sp>
            <p:sp>
              <p:nvSpPr>
                <p:cNvPr id="2904" name="Freeform: Shape 2903">
                  <a:extLst>
                    <a:ext uri="{FF2B5EF4-FFF2-40B4-BE49-F238E27FC236}">
                      <a16:creationId xmlns:a16="http://schemas.microsoft.com/office/drawing/2014/main" id="{6AC01349-4140-4093-BF89-3AC5417E9B38}"/>
                    </a:ext>
                  </a:extLst>
                </p:cNvPr>
                <p:cNvSpPr/>
                <p:nvPr/>
              </p:nvSpPr>
              <p:spPr>
                <a:xfrm>
                  <a:off x="993204" y="1289782"/>
                  <a:ext cx="2242695" cy="169217"/>
                </a:xfrm>
                <a:custGeom>
                  <a:avLst/>
                  <a:gdLst>
                    <a:gd name="connsiteX0" fmla="*/ 0 w 2242695"/>
                    <a:gd name="connsiteY0" fmla="*/ 169217 h 169217"/>
                    <a:gd name="connsiteX1" fmla="*/ 2242696 w 2242695"/>
                    <a:gd name="connsiteY1" fmla="*/ 169217 h 169217"/>
                    <a:gd name="connsiteX2" fmla="*/ 2242696 w 2242695"/>
                    <a:gd name="connsiteY2" fmla="*/ 0 h 169217"/>
                    <a:gd name="connsiteX3" fmla="*/ 0 w 2242695"/>
                    <a:gd name="connsiteY3" fmla="*/ 0 h 169217"/>
                  </a:gdLst>
                  <a:ahLst/>
                  <a:cxnLst>
                    <a:cxn ang="0">
                      <a:pos x="connsiteX0" y="connsiteY0"/>
                    </a:cxn>
                    <a:cxn ang="0">
                      <a:pos x="connsiteX1" y="connsiteY1"/>
                    </a:cxn>
                    <a:cxn ang="0">
                      <a:pos x="connsiteX2" y="connsiteY2"/>
                    </a:cxn>
                    <a:cxn ang="0">
                      <a:pos x="connsiteX3" y="connsiteY3"/>
                    </a:cxn>
                  </a:cxnLst>
                  <a:rect l="l" t="t" r="r" b="b"/>
                  <a:pathLst>
                    <a:path w="2242695" h="169217">
                      <a:moveTo>
                        <a:pt x="0" y="169217"/>
                      </a:moveTo>
                      <a:lnTo>
                        <a:pt x="2242696" y="169217"/>
                      </a:lnTo>
                      <a:lnTo>
                        <a:pt x="2242696"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905" name="Graphic 428">
                  <a:extLst>
                    <a:ext uri="{FF2B5EF4-FFF2-40B4-BE49-F238E27FC236}">
                      <a16:creationId xmlns:a16="http://schemas.microsoft.com/office/drawing/2014/main" id="{432DDF59-5E4C-49F5-BAEF-B3B205BB78D7}"/>
                    </a:ext>
                  </a:extLst>
                </p:cNvPr>
                <p:cNvGrpSpPr/>
                <p:nvPr/>
              </p:nvGrpSpPr>
              <p:grpSpPr>
                <a:xfrm>
                  <a:off x="2057143" y="1348903"/>
                  <a:ext cx="115451" cy="61279"/>
                  <a:chOff x="2057143" y="1348903"/>
                  <a:chExt cx="115451" cy="61279"/>
                </a:xfrm>
              </p:grpSpPr>
              <p:sp>
                <p:nvSpPr>
                  <p:cNvPr id="3159" name="Freeform: Shape 3158">
                    <a:extLst>
                      <a:ext uri="{FF2B5EF4-FFF2-40B4-BE49-F238E27FC236}">
                        <a16:creationId xmlns:a16="http://schemas.microsoft.com/office/drawing/2014/main" id="{2A695E8A-51AE-48C1-87DF-CC47DC742F38}"/>
                      </a:ext>
                    </a:extLst>
                  </p:cNvPr>
                  <p:cNvSpPr/>
                  <p:nvPr/>
                </p:nvSpPr>
                <p:spPr>
                  <a:xfrm>
                    <a:off x="2057143" y="1348903"/>
                    <a:ext cx="39848" cy="61279"/>
                  </a:xfrm>
                  <a:custGeom>
                    <a:avLst/>
                    <a:gdLst>
                      <a:gd name="connsiteX0" fmla="*/ 148 w 39848"/>
                      <a:gd name="connsiteY0" fmla="*/ 44350 h 61279"/>
                      <a:gd name="connsiteX1" fmla="*/ 11273 w 39848"/>
                      <a:gd name="connsiteY1" fmla="*/ 43011 h 61279"/>
                      <a:gd name="connsiteX2" fmla="*/ 14137 w 39848"/>
                      <a:gd name="connsiteY2" fmla="*/ 49522 h 61279"/>
                      <a:gd name="connsiteX3" fmla="*/ 19793 w 39848"/>
                      <a:gd name="connsiteY3" fmla="*/ 51755 h 61279"/>
                      <a:gd name="connsiteX4" fmla="*/ 25783 w 39848"/>
                      <a:gd name="connsiteY4" fmla="*/ 49076 h 61279"/>
                      <a:gd name="connsiteX5" fmla="*/ 28202 w 39848"/>
                      <a:gd name="connsiteY5" fmla="*/ 41783 h 61279"/>
                      <a:gd name="connsiteX6" fmla="*/ 25895 w 39848"/>
                      <a:gd name="connsiteY6" fmla="*/ 34900 h 61279"/>
                      <a:gd name="connsiteX7" fmla="*/ 20202 w 39848"/>
                      <a:gd name="connsiteY7" fmla="*/ 32370 h 61279"/>
                      <a:gd name="connsiteX8" fmla="*/ 14919 w 39848"/>
                      <a:gd name="connsiteY8" fmla="*/ 33226 h 61279"/>
                      <a:gd name="connsiteX9" fmla="*/ 16184 w 39848"/>
                      <a:gd name="connsiteY9" fmla="*/ 23849 h 61279"/>
                      <a:gd name="connsiteX10" fmla="*/ 23290 w 39848"/>
                      <a:gd name="connsiteY10" fmla="*/ 21840 h 61279"/>
                      <a:gd name="connsiteX11" fmla="*/ 25746 w 39848"/>
                      <a:gd name="connsiteY11" fmla="*/ 16110 h 61279"/>
                      <a:gd name="connsiteX12" fmla="*/ 23960 w 39848"/>
                      <a:gd name="connsiteY12" fmla="*/ 11273 h 61279"/>
                      <a:gd name="connsiteX13" fmla="*/ 19160 w 39848"/>
                      <a:gd name="connsiteY13" fmla="*/ 9488 h 61279"/>
                      <a:gd name="connsiteX14" fmla="*/ 14137 w 39848"/>
                      <a:gd name="connsiteY14" fmla="*/ 11534 h 61279"/>
                      <a:gd name="connsiteX15" fmla="*/ 11607 w 39848"/>
                      <a:gd name="connsiteY15" fmla="*/ 17487 h 61279"/>
                      <a:gd name="connsiteX16" fmla="*/ 1003 w 39848"/>
                      <a:gd name="connsiteY16" fmla="*/ 15701 h 61279"/>
                      <a:gd name="connsiteX17" fmla="*/ 4315 w 39848"/>
                      <a:gd name="connsiteY17" fmla="*/ 6995 h 61279"/>
                      <a:gd name="connsiteX18" fmla="*/ 10566 w 39848"/>
                      <a:gd name="connsiteY18" fmla="*/ 1897 h 61279"/>
                      <a:gd name="connsiteX19" fmla="*/ 19495 w 39848"/>
                      <a:gd name="connsiteY19" fmla="*/ 37 h 61279"/>
                      <a:gd name="connsiteX20" fmla="*/ 33076 w 39848"/>
                      <a:gd name="connsiteY20" fmla="*/ 5432 h 61279"/>
                      <a:gd name="connsiteX21" fmla="*/ 37318 w 39848"/>
                      <a:gd name="connsiteY21" fmla="*/ 15403 h 61279"/>
                      <a:gd name="connsiteX22" fmla="*/ 28648 w 39848"/>
                      <a:gd name="connsiteY22" fmla="*/ 28017 h 61279"/>
                      <a:gd name="connsiteX23" fmla="*/ 36908 w 39848"/>
                      <a:gd name="connsiteY23" fmla="*/ 32965 h 61279"/>
                      <a:gd name="connsiteX24" fmla="*/ 39996 w 39848"/>
                      <a:gd name="connsiteY24" fmla="*/ 42267 h 61279"/>
                      <a:gd name="connsiteX25" fmla="*/ 34229 w 39848"/>
                      <a:gd name="connsiteY25" fmla="*/ 55736 h 61279"/>
                      <a:gd name="connsiteX26" fmla="*/ 19867 w 39848"/>
                      <a:gd name="connsiteY26" fmla="*/ 61317 h 61279"/>
                      <a:gd name="connsiteX27" fmla="*/ 6361 w 39848"/>
                      <a:gd name="connsiteY27" fmla="*/ 56629 h 61279"/>
                      <a:gd name="connsiteX28" fmla="*/ 148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48" y="44350"/>
                        </a:moveTo>
                        <a:lnTo>
                          <a:pt x="11273" y="43011"/>
                        </a:lnTo>
                        <a:cubicBezTo>
                          <a:pt x="11607" y="45839"/>
                          <a:pt x="12575" y="47997"/>
                          <a:pt x="14137" y="49522"/>
                        </a:cubicBezTo>
                        <a:cubicBezTo>
                          <a:pt x="15700" y="51011"/>
                          <a:pt x="17561" y="51755"/>
                          <a:pt x="19793" y="51755"/>
                        </a:cubicBezTo>
                        <a:cubicBezTo>
                          <a:pt x="22137" y="51755"/>
                          <a:pt x="24146" y="50862"/>
                          <a:pt x="25783" y="49076"/>
                        </a:cubicBezTo>
                        <a:cubicBezTo>
                          <a:pt x="27383" y="47253"/>
                          <a:pt x="28202" y="44834"/>
                          <a:pt x="28202" y="41783"/>
                        </a:cubicBezTo>
                        <a:cubicBezTo>
                          <a:pt x="28202" y="38881"/>
                          <a:pt x="27420" y="36574"/>
                          <a:pt x="25895" y="34900"/>
                        </a:cubicBezTo>
                        <a:cubicBezTo>
                          <a:pt x="24332" y="33226"/>
                          <a:pt x="22435" y="32370"/>
                          <a:pt x="20202" y="32370"/>
                        </a:cubicBezTo>
                        <a:cubicBezTo>
                          <a:pt x="18714" y="32370"/>
                          <a:pt x="16965" y="32630"/>
                          <a:pt x="14919" y="33226"/>
                        </a:cubicBezTo>
                        <a:lnTo>
                          <a:pt x="16184" y="23849"/>
                        </a:lnTo>
                        <a:cubicBezTo>
                          <a:pt x="19309" y="23924"/>
                          <a:pt x="21653" y="23254"/>
                          <a:pt x="23290" y="21840"/>
                        </a:cubicBezTo>
                        <a:cubicBezTo>
                          <a:pt x="24927" y="20389"/>
                          <a:pt x="25746" y="18492"/>
                          <a:pt x="25746" y="16110"/>
                        </a:cubicBezTo>
                        <a:cubicBezTo>
                          <a:pt x="25746" y="14101"/>
                          <a:pt x="25151" y="12501"/>
                          <a:pt x="23960" y="11273"/>
                        </a:cubicBezTo>
                        <a:cubicBezTo>
                          <a:pt x="22770" y="10083"/>
                          <a:pt x="21170" y="9488"/>
                          <a:pt x="19160" y="9488"/>
                        </a:cubicBezTo>
                        <a:cubicBezTo>
                          <a:pt x="17188" y="9488"/>
                          <a:pt x="15514" y="10157"/>
                          <a:pt x="14137" y="11534"/>
                        </a:cubicBezTo>
                        <a:cubicBezTo>
                          <a:pt x="12761" y="12911"/>
                          <a:pt x="11905" y="14883"/>
                          <a:pt x="11607" y="17487"/>
                        </a:cubicBezTo>
                        <a:lnTo>
                          <a:pt x="1003" y="15701"/>
                        </a:lnTo>
                        <a:cubicBezTo>
                          <a:pt x="1748" y="12092"/>
                          <a:pt x="2827" y="9190"/>
                          <a:pt x="4315" y="6995"/>
                        </a:cubicBezTo>
                        <a:cubicBezTo>
                          <a:pt x="5803" y="4837"/>
                          <a:pt x="7887" y="3125"/>
                          <a:pt x="10566" y="1897"/>
                        </a:cubicBezTo>
                        <a:cubicBezTo>
                          <a:pt x="13207" y="632"/>
                          <a:pt x="16184" y="37"/>
                          <a:pt x="19495" y="37"/>
                        </a:cubicBezTo>
                        <a:cubicBezTo>
                          <a:pt x="25151" y="37"/>
                          <a:pt x="29690" y="1823"/>
                          <a:pt x="33076" y="5432"/>
                        </a:cubicBezTo>
                        <a:cubicBezTo>
                          <a:pt x="35904" y="8371"/>
                          <a:pt x="37318" y="11720"/>
                          <a:pt x="37318" y="15403"/>
                        </a:cubicBezTo>
                        <a:cubicBezTo>
                          <a:pt x="37318" y="20687"/>
                          <a:pt x="34415" y="24891"/>
                          <a:pt x="28648" y="28017"/>
                        </a:cubicBezTo>
                        <a:cubicBezTo>
                          <a:pt x="32108" y="28761"/>
                          <a:pt x="34862" y="30398"/>
                          <a:pt x="36908" y="32965"/>
                        </a:cubicBezTo>
                        <a:cubicBezTo>
                          <a:pt x="38955" y="35532"/>
                          <a:pt x="39996" y="38621"/>
                          <a:pt x="39996" y="42267"/>
                        </a:cubicBezTo>
                        <a:cubicBezTo>
                          <a:pt x="39996" y="47550"/>
                          <a:pt x="38062" y="52015"/>
                          <a:pt x="34229" y="55736"/>
                        </a:cubicBezTo>
                        <a:cubicBezTo>
                          <a:pt x="30397" y="59457"/>
                          <a:pt x="25597" y="61317"/>
                          <a:pt x="19867" y="61317"/>
                        </a:cubicBezTo>
                        <a:cubicBezTo>
                          <a:pt x="14435" y="61317"/>
                          <a:pt x="9933" y="59754"/>
                          <a:pt x="6361" y="56629"/>
                        </a:cubicBezTo>
                        <a:cubicBezTo>
                          <a:pt x="2789" y="53503"/>
                          <a:pt x="706" y="49411"/>
                          <a:pt x="148" y="44350"/>
                        </a:cubicBezTo>
                        <a:close/>
                      </a:path>
                    </a:pathLst>
                  </a:custGeom>
                  <a:solidFill>
                    <a:srgbClr val="000000"/>
                  </a:solidFill>
                  <a:ln w="9525" cap="flat">
                    <a:noFill/>
                    <a:prstDash val="solid"/>
                    <a:miter/>
                  </a:ln>
                </p:spPr>
                <p:txBody>
                  <a:bodyPr rtlCol="0" anchor="ctr"/>
                  <a:lstStyle/>
                  <a:p>
                    <a:endParaRPr lang="en-CA"/>
                  </a:p>
                </p:txBody>
              </p:sp>
              <p:sp>
                <p:nvSpPr>
                  <p:cNvPr id="3160" name="Freeform: Shape 3159">
                    <a:extLst>
                      <a:ext uri="{FF2B5EF4-FFF2-40B4-BE49-F238E27FC236}">
                        <a16:creationId xmlns:a16="http://schemas.microsoft.com/office/drawing/2014/main" id="{5F3F0F89-4F55-4211-92EA-4BB4E811C94C}"/>
                      </a:ext>
                    </a:extLst>
                  </p:cNvPr>
                  <p:cNvSpPr/>
                  <p:nvPr/>
                </p:nvSpPr>
                <p:spPr>
                  <a:xfrm>
                    <a:off x="2105321" y="1381645"/>
                    <a:ext cx="22584" cy="11496"/>
                  </a:xfrm>
                  <a:custGeom>
                    <a:avLst/>
                    <a:gdLst>
                      <a:gd name="connsiteX0" fmla="*/ 153 w 22584"/>
                      <a:gd name="connsiteY0" fmla="*/ 11534 h 11496"/>
                      <a:gd name="connsiteX1" fmla="*/ 153 w 22584"/>
                      <a:gd name="connsiteY1" fmla="*/ 37 h 11496"/>
                      <a:gd name="connsiteX2" fmla="*/ 22737 w 22584"/>
                      <a:gd name="connsiteY2" fmla="*/ 37 h 11496"/>
                      <a:gd name="connsiteX3" fmla="*/ 22737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53" y="11534"/>
                        </a:moveTo>
                        <a:lnTo>
                          <a:pt x="153" y="37"/>
                        </a:lnTo>
                        <a:lnTo>
                          <a:pt x="22737" y="37"/>
                        </a:lnTo>
                        <a:lnTo>
                          <a:pt x="22737" y="11534"/>
                        </a:lnTo>
                        <a:close/>
                      </a:path>
                    </a:pathLst>
                  </a:custGeom>
                  <a:solidFill>
                    <a:srgbClr val="000000"/>
                  </a:solidFill>
                  <a:ln w="9525" cap="flat">
                    <a:noFill/>
                    <a:prstDash val="solid"/>
                    <a:miter/>
                  </a:ln>
                </p:spPr>
                <p:txBody>
                  <a:bodyPr rtlCol="0" anchor="ctr"/>
                  <a:lstStyle/>
                  <a:p>
                    <a:endParaRPr lang="en-CA"/>
                  </a:p>
                </p:txBody>
              </p:sp>
              <p:sp>
                <p:nvSpPr>
                  <p:cNvPr id="3161" name="Freeform: Shape 3160">
                    <a:extLst>
                      <a:ext uri="{FF2B5EF4-FFF2-40B4-BE49-F238E27FC236}">
                        <a16:creationId xmlns:a16="http://schemas.microsoft.com/office/drawing/2014/main" id="{6A46867F-DE74-4BCE-8FF0-7AE09FA4B481}"/>
                      </a:ext>
                    </a:extLst>
                  </p:cNvPr>
                  <p:cNvSpPr/>
                  <p:nvPr/>
                </p:nvSpPr>
                <p:spPr>
                  <a:xfrm>
                    <a:off x="2132224" y="1349945"/>
                    <a:ext cx="40369" cy="60238"/>
                  </a:xfrm>
                  <a:custGeom>
                    <a:avLst/>
                    <a:gdLst>
                      <a:gd name="connsiteX0" fmla="*/ 155 w 40369"/>
                      <a:gd name="connsiteY0" fmla="*/ 43792 h 60238"/>
                      <a:gd name="connsiteX1" fmla="*/ 11615 w 40369"/>
                      <a:gd name="connsiteY1" fmla="*/ 42602 h 60238"/>
                      <a:gd name="connsiteX2" fmla="*/ 14517 w 40369"/>
                      <a:gd name="connsiteY2" fmla="*/ 48778 h 60238"/>
                      <a:gd name="connsiteX3" fmla="*/ 20098 w 40369"/>
                      <a:gd name="connsiteY3" fmla="*/ 51048 h 60238"/>
                      <a:gd name="connsiteX4" fmla="*/ 26200 w 40369"/>
                      <a:gd name="connsiteY4" fmla="*/ 48108 h 60238"/>
                      <a:gd name="connsiteX5" fmla="*/ 28693 w 40369"/>
                      <a:gd name="connsiteY5" fmla="*/ 39290 h 60238"/>
                      <a:gd name="connsiteX6" fmla="*/ 26200 w 40369"/>
                      <a:gd name="connsiteY6" fmla="*/ 31030 h 60238"/>
                      <a:gd name="connsiteX7" fmla="*/ 19764 w 40369"/>
                      <a:gd name="connsiteY7" fmla="*/ 28240 h 60238"/>
                      <a:gd name="connsiteX8" fmla="*/ 10871 w 40369"/>
                      <a:gd name="connsiteY8" fmla="*/ 32630 h 60238"/>
                      <a:gd name="connsiteX9" fmla="*/ 1569 w 40369"/>
                      <a:gd name="connsiteY9" fmla="*/ 31291 h 60238"/>
                      <a:gd name="connsiteX10" fmla="*/ 7448 w 40369"/>
                      <a:gd name="connsiteY10" fmla="*/ 37 h 60238"/>
                      <a:gd name="connsiteX11" fmla="*/ 37846 w 40369"/>
                      <a:gd name="connsiteY11" fmla="*/ 37 h 60238"/>
                      <a:gd name="connsiteX12" fmla="*/ 37846 w 40369"/>
                      <a:gd name="connsiteY12" fmla="*/ 10827 h 60238"/>
                      <a:gd name="connsiteX13" fmla="*/ 16154 w 40369"/>
                      <a:gd name="connsiteY13" fmla="*/ 10827 h 60238"/>
                      <a:gd name="connsiteX14" fmla="*/ 14369 w 40369"/>
                      <a:gd name="connsiteY14" fmla="*/ 21022 h 60238"/>
                      <a:gd name="connsiteX15" fmla="*/ 22219 w 40369"/>
                      <a:gd name="connsiteY15" fmla="*/ 19087 h 60238"/>
                      <a:gd name="connsiteX16" fmla="*/ 35204 w 40369"/>
                      <a:gd name="connsiteY16" fmla="*/ 24631 h 60238"/>
                      <a:gd name="connsiteX17" fmla="*/ 40525 w 40369"/>
                      <a:gd name="connsiteY17" fmla="*/ 39104 h 60238"/>
                      <a:gd name="connsiteX18" fmla="*/ 36209 w 40369"/>
                      <a:gd name="connsiteY18" fmla="*/ 52313 h 60238"/>
                      <a:gd name="connsiteX19" fmla="*/ 19950 w 40369"/>
                      <a:gd name="connsiteY19" fmla="*/ 60275 h 60238"/>
                      <a:gd name="connsiteX20" fmla="*/ 6406 w 40369"/>
                      <a:gd name="connsiteY20" fmla="*/ 55810 h 60238"/>
                      <a:gd name="connsiteX21" fmla="*/ 155 w 40369"/>
                      <a:gd name="connsiteY21" fmla="*/ 4379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55" y="43792"/>
                        </a:moveTo>
                        <a:lnTo>
                          <a:pt x="11615" y="42602"/>
                        </a:lnTo>
                        <a:cubicBezTo>
                          <a:pt x="11950" y="45206"/>
                          <a:pt x="12917" y="47253"/>
                          <a:pt x="14517" y="48778"/>
                        </a:cubicBezTo>
                        <a:cubicBezTo>
                          <a:pt x="16117" y="50304"/>
                          <a:pt x="17978" y="51048"/>
                          <a:pt x="20098" y="51048"/>
                        </a:cubicBezTo>
                        <a:cubicBezTo>
                          <a:pt x="22480" y="51048"/>
                          <a:pt x="24526" y="50080"/>
                          <a:pt x="26200" y="48108"/>
                        </a:cubicBezTo>
                        <a:cubicBezTo>
                          <a:pt x="27838" y="46174"/>
                          <a:pt x="28693" y="43234"/>
                          <a:pt x="28693" y="39290"/>
                        </a:cubicBezTo>
                        <a:cubicBezTo>
                          <a:pt x="28693" y="35607"/>
                          <a:pt x="27875" y="32854"/>
                          <a:pt x="26200" y="31030"/>
                        </a:cubicBezTo>
                        <a:cubicBezTo>
                          <a:pt x="24563" y="29170"/>
                          <a:pt x="22405" y="28240"/>
                          <a:pt x="19764" y="28240"/>
                        </a:cubicBezTo>
                        <a:cubicBezTo>
                          <a:pt x="16452" y="28240"/>
                          <a:pt x="13513" y="29728"/>
                          <a:pt x="10871" y="32630"/>
                        </a:cubicBezTo>
                        <a:lnTo>
                          <a:pt x="1569" y="31291"/>
                        </a:lnTo>
                        <a:lnTo>
                          <a:pt x="7448" y="37"/>
                        </a:lnTo>
                        <a:lnTo>
                          <a:pt x="37846" y="37"/>
                        </a:lnTo>
                        <a:lnTo>
                          <a:pt x="37846" y="10827"/>
                        </a:lnTo>
                        <a:lnTo>
                          <a:pt x="16154" y="10827"/>
                        </a:lnTo>
                        <a:lnTo>
                          <a:pt x="14369" y="21022"/>
                        </a:lnTo>
                        <a:cubicBezTo>
                          <a:pt x="16936" y="19719"/>
                          <a:pt x="19540" y="19087"/>
                          <a:pt x="22219" y="19087"/>
                        </a:cubicBezTo>
                        <a:cubicBezTo>
                          <a:pt x="27317" y="19087"/>
                          <a:pt x="31633" y="20947"/>
                          <a:pt x="35204" y="24631"/>
                        </a:cubicBezTo>
                        <a:cubicBezTo>
                          <a:pt x="38739" y="28351"/>
                          <a:pt x="40525" y="33188"/>
                          <a:pt x="40525" y="39104"/>
                        </a:cubicBezTo>
                        <a:cubicBezTo>
                          <a:pt x="40525" y="44053"/>
                          <a:pt x="39074" y="48443"/>
                          <a:pt x="36209" y="52313"/>
                        </a:cubicBezTo>
                        <a:cubicBezTo>
                          <a:pt x="32302" y="57596"/>
                          <a:pt x="26907" y="60275"/>
                          <a:pt x="19950" y="60275"/>
                        </a:cubicBezTo>
                        <a:cubicBezTo>
                          <a:pt x="14443" y="60275"/>
                          <a:pt x="9904" y="58787"/>
                          <a:pt x="6406" y="55810"/>
                        </a:cubicBezTo>
                        <a:cubicBezTo>
                          <a:pt x="2946" y="52834"/>
                          <a:pt x="825" y="48815"/>
                          <a:pt x="155" y="43792"/>
                        </a:cubicBezTo>
                        <a:close/>
                      </a:path>
                    </a:pathLst>
                  </a:custGeom>
                  <a:solidFill>
                    <a:srgbClr val="000000"/>
                  </a:solidFill>
                  <a:ln w="9525" cap="flat">
                    <a:noFill/>
                    <a:prstDash val="solid"/>
                    <a:miter/>
                  </a:ln>
                </p:spPr>
                <p:txBody>
                  <a:bodyPr rtlCol="0" anchor="ctr"/>
                  <a:lstStyle/>
                  <a:p>
                    <a:endParaRPr lang="en-CA"/>
                  </a:p>
                </p:txBody>
              </p:sp>
            </p:grpSp>
            <p:sp>
              <p:nvSpPr>
                <p:cNvPr id="2906" name="Freeform: Shape 2905">
                  <a:extLst>
                    <a:ext uri="{FF2B5EF4-FFF2-40B4-BE49-F238E27FC236}">
                      <a16:creationId xmlns:a16="http://schemas.microsoft.com/office/drawing/2014/main" id="{B732E1DB-59B5-48E1-B750-FB6DE9472524}"/>
                    </a:ext>
                  </a:extLst>
                </p:cNvPr>
                <p:cNvSpPr/>
                <p:nvPr/>
              </p:nvSpPr>
              <p:spPr>
                <a:xfrm>
                  <a:off x="3288096" y="1289782"/>
                  <a:ext cx="2242689" cy="169217"/>
                </a:xfrm>
                <a:custGeom>
                  <a:avLst/>
                  <a:gdLst>
                    <a:gd name="connsiteX0" fmla="*/ 0 w 2242689"/>
                    <a:gd name="connsiteY0" fmla="*/ 169217 h 169217"/>
                    <a:gd name="connsiteX1" fmla="*/ 2242690 w 2242689"/>
                    <a:gd name="connsiteY1" fmla="*/ 169217 h 169217"/>
                    <a:gd name="connsiteX2" fmla="*/ 2242690 w 2242689"/>
                    <a:gd name="connsiteY2" fmla="*/ 0 h 169217"/>
                    <a:gd name="connsiteX3" fmla="*/ 0 w 2242689"/>
                    <a:gd name="connsiteY3" fmla="*/ 0 h 169217"/>
                  </a:gdLst>
                  <a:ahLst/>
                  <a:cxnLst>
                    <a:cxn ang="0">
                      <a:pos x="connsiteX0" y="connsiteY0"/>
                    </a:cxn>
                    <a:cxn ang="0">
                      <a:pos x="connsiteX1" y="connsiteY1"/>
                    </a:cxn>
                    <a:cxn ang="0">
                      <a:pos x="connsiteX2" y="connsiteY2"/>
                    </a:cxn>
                    <a:cxn ang="0">
                      <a:pos x="connsiteX3" y="connsiteY3"/>
                    </a:cxn>
                  </a:cxnLst>
                  <a:rect l="l" t="t" r="r" b="b"/>
                  <a:pathLst>
                    <a:path w="2242689" h="169217">
                      <a:moveTo>
                        <a:pt x="0" y="169217"/>
                      </a:moveTo>
                      <a:lnTo>
                        <a:pt x="2242690" y="169217"/>
                      </a:lnTo>
                      <a:lnTo>
                        <a:pt x="2242690"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907" name="Graphic 428">
                  <a:extLst>
                    <a:ext uri="{FF2B5EF4-FFF2-40B4-BE49-F238E27FC236}">
                      <a16:creationId xmlns:a16="http://schemas.microsoft.com/office/drawing/2014/main" id="{EFFEC6B5-DEEC-491E-9F63-9535D8D603BA}"/>
                    </a:ext>
                  </a:extLst>
                </p:cNvPr>
                <p:cNvGrpSpPr/>
                <p:nvPr/>
              </p:nvGrpSpPr>
              <p:grpSpPr>
                <a:xfrm>
                  <a:off x="4329150" y="1348903"/>
                  <a:ext cx="159992" cy="61279"/>
                  <a:chOff x="4329150" y="1348903"/>
                  <a:chExt cx="159992" cy="61279"/>
                </a:xfrm>
              </p:grpSpPr>
              <p:sp>
                <p:nvSpPr>
                  <p:cNvPr id="3155" name="Freeform: Shape 3154">
                    <a:extLst>
                      <a:ext uri="{FF2B5EF4-FFF2-40B4-BE49-F238E27FC236}">
                        <a16:creationId xmlns:a16="http://schemas.microsoft.com/office/drawing/2014/main" id="{1B0D415A-8BAE-40CD-8EF9-7D99DE31BDA1}"/>
                      </a:ext>
                    </a:extLst>
                  </p:cNvPr>
                  <p:cNvSpPr/>
                  <p:nvPr/>
                </p:nvSpPr>
                <p:spPr>
                  <a:xfrm>
                    <a:off x="4329150" y="1348903"/>
                    <a:ext cx="40071" cy="61279"/>
                  </a:xfrm>
                  <a:custGeom>
                    <a:avLst/>
                    <a:gdLst>
                      <a:gd name="connsiteX0" fmla="*/ 39342 w 40071"/>
                      <a:gd name="connsiteY0" fmla="*/ 14957 h 61279"/>
                      <a:gd name="connsiteX1" fmla="*/ 28217 w 40071"/>
                      <a:gd name="connsiteY1" fmla="*/ 16185 h 61279"/>
                      <a:gd name="connsiteX2" fmla="*/ 26096 w 40071"/>
                      <a:gd name="connsiteY2" fmla="*/ 11125 h 61279"/>
                      <a:gd name="connsiteX3" fmla="*/ 21631 w 40071"/>
                      <a:gd name="connsiteY3" fmla="*/ 9488 h 61279"/>
                      <a:gd name="connsiteX4" fmla="*/ 15455 w 40071"/>
                      <a:gd name="connsiteY4" fmla="*/ 12762 h 61279"/>
                      <a:gd name="connsiteX5" fmla="*/ 12292 w 40071"/>
                      <a:gd name="connsiteY5" fmla="*/ 26380 h 61279"/>
                      <a:gd name="connsiteX6" fmla="*/ 22971 w 40071"/>
                      <a:gd name="connsiteY6" fmla="*/ 21319 h 61279"/>
                      <a:gd name="connsiteX7" fmla="*/ 35324 w 40071"/>
                      <a:gd name="connsiteY7" fmla="*/ 26789 h 61279"/>
                      <a:gd name="connsiteX8" fmla="*/ 40458 w 40071"/>
                      <a:gd name="connsiteY8" fmla="*/ 40965 h 61279"/>
                      <a:gd name="connsiteX9" fmla="*/ 35026 w 40071"/>
                      <a:gd name="connsiteY9" fmla="*/ 55736 h 61279"/>
                      <a:gd name="connsiteX10" fmla="*/ 21148 w 40071"/>
                      <a:gd name="connsiteY10" fmla="*/ 61317 h 61279"/>
                      <a:gd name="connsiteX11" fmla="*/ 6228 w 40071"/>
                      <a:gd name="connsiteY11" fmla="*/ 54248 h 61279"/>
                      <a:gd name="connsiteX12" fmla="*/ 386 w 40071"/>
                      <a:gd name="connsiteY12" fmla="*/ 31105 h 61279"/>
                      <a:gd name="connsiteX13" fmla="*/ 6488 w 40071"/>
                      <a:gd name="connsiteY13" fmla="*/ 7330 h 61279"/>
                      <a:gd name="connsiteX14" fmla="*/ 22301 w 40071"/>
                      <a:gd name="connsiteY14" fmla="*/ 37 h 61279"/>
                      <a:gd name="connsiteX15" fmla="*/ 33612 w 40071"/>
                      <a:gd name="connsiteY15" fmla="*/ 3869 h 61279"/>
                      <a:gd name="connsiteX16" fmla="*/ 39342 w 40071"/>
                      <a:gd name="connsiteY16" fmla="*/ 14957 h 61279"/>
                      <a:gd name="connsiteX17" fmla="*/ 13260 w 40071"/>
                      <a:gd name="connsiteY17" fmla="*/ 40072 h 61279"/>
                      <a:gd name="connsiteX18" fmla="*/ 15864 w 40071"/>
                      <a:gd name="connsiteY18" fmla="*/ 48704 h 61279"/>
                      <a:gd name="connsiteX19" fmla="*/ 21743 w 40071"/>
                      <a:gd name="connsiteY19" fmla="*/ 51755 h 61279"/>
                      <a:gd name="connsiteX20" fmla="*/ 27064 w 40071"/>
                      <a:gd name="connsiteY20" fmla="*/ 49262 h 61279"/>
                      <a:gd name="connsiteX21" fmla="*/ 29184 w 40071"/>
                      <a:gd name="connsiteY21" fmla="*/ 41076 h 61279"/>
                      <a:gd name="connsiteX22" fmla="*/ 26915 w 40071"/>
                      <a:gd name="connsiteY22" fmla="*/ 32519 h 61279"/>
                      <a:gd name="connsiteX23" fmla="*/ 21148 w 40071"/>
                      <a:gd name="connsiteY23" fmla="*/ 29765 h 61279"/>
                      <a:gd name="connsiteX24" fmla="*/ 15567 w 40071"/>
                      <a:gd name="connsiteY24" fmla="*/ 32370 h 61279"/>
                      <a:gd name="connsiteX25" fmla="*/ 13260 w 40071"/>
                      <a:gd name="connsiteY25" fmla="*/ 4007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342" y="14957"/>
                        </a:moveTo>
                        <a:lnTo>
                          <a:pt x="28217" y="16185"/>
                        </a:lnTo>
                        <a:cubicBezTo>
                          <a:pt x="27919" y="13915"/>
                          <a:pt x="27212" y="12204"/>
                          <a:pt x="26096" y="11125"/>
                        </a:cubicBezTo>
                        <a:cubicBezTo>
                          <a:pt x="24943" y="10046"/>
                          <a:pt x="23455" y="9488"/>
                          <a:pt x="21631" y="9488"/>
                        </a:cubicBezTo>
                        <a:cubicBezTo>
                          <a:pt x="19176" y="9488"/>
                          <a:pt x="17129" y="10567"/>
                          <a:pt x="15455" y="12762"/>
                        </a:cubicBezTo>
                        <a:cubicBezTo>
                          <a:pt x="13781" y="14957"/>
                          <a:pt x="12739" y="19496"/>
                          <a:pt x="12292" y="26380"/>
                        </a:cubicBezTo>
                        <a:cubicBezTo>
                          <a:pt x="15157" y="22994"/>
                          <a:pt x="18692" y="21319"/>
                          <a:pt x="22971" y="21319"/>
                        </a:cubicBezTo>
                        <a:cubicBezTo>
                          <a:pt x="27771" y="21319"/>
                          <a:pt x="31900" y="23142"/>
                          <a:pt x="35324" y="26789"/>
                        </a:cubicBezTo>
                        <a:cubicBezTo>
                          <a:pt x="38747" y="30435"/>
                          <a:pt x="40458" y="35160"/>
                          <a:pt x="40458" y="40965"/>
                        </a:cubicBezTo>
                        <a:cubicBezTo>
                          <a:pt x="40458" y="47104"/>
                          <a:pt x="38635" y="52015"/>
                          <a:pt x="35026" y="55736"/>
                        </a:cubicBezTo>
                        <a:cubicBezTo>
                          <a:pt x="31454" y="59457"/>
                          <a:pt x="26803" y="61317"/>
                          <a:pt x="21148" y="61317"/>
                        </a:cubicBezTo>
                        <a:cubicBezTo>
                          <a:pt x="15120" y="61317"/>
                          <a:pt x="10134" y="58936"/>
                          <a:pt x="6228" y="54248"/>
                        </a:cubicBezTo>
                        <a:cubicBezTo>
                          <a:pt x="2321" y="49522"/>
                          <a:pt x="386" y="41820"/>
                          <a:pt x="386" y="31105"/>
                        </a:cubicBezTo>
                        <a:cubicBezTo>
                          <a:pt x="386" y="20092"/>
                          <a:pt x="2395" y="12166"/>
                          <a:pt x="6488" y="7330"/>
                        </a:cubicBezTo>
                        <a:cubicBezTo>
                          <a:pt x="10544" y="2455"/>
                          <a:pt x="15827" y="37"/>
                          <a:pt x="22301" y="37"/>
                        </a:cubicBezTo>
                        <a:cubicBezTo>
                          <a:pt x="26878" y="37"/>
                          <a:pt x="30635" y="1302"/>
                          <a:pt x="33612" y="3869"/>
                        </a:cubicBezTo>
                        <a:cubicBezTo>
                          <a:pt x="36626" y="6399"/>
                          <a:pt x="38523" y="10120"/>
                          <a:pt x="39342" y="14957"/>
                        </a:cubicBezTo>
                        <a:moveTo>
                          <a:pt x="13260" y="40072"/>
                        </a:moveTo>
                        <a:cubicBezTo>
                          <a:pt x="13260" y="43792"/>
                          <a:pt x="14116" y="46695"/>
                          <a:pt x="15864" y="48704"/>
                        </a:cubicBezTo>
                        <a:cubicBezTo>
                          <a:pt x="17576" y="50750"/>
                          <a:pt x="19511" y="51755"/>
                          <a:pt x="21743" y="51755"/>
                        </a:cubicBezTo>
                        <a:cubicBezTo>
                          <a:pt x="23864" y="51755"/>
                          <a:pt x="25650" y="50936"/>
                          <a:pt x="27064" y="49262"/>
                        </a:cubicBezTo>
                        <a:cubicBezTo>
                          <a:pt x="28477" y="47588"/>
                          <a:pt x="29184" y="44871"/>
                          <a:pt x="29184" y="41076"/>
                        </a:cubicBezTo>
                        <a:cubicBezTo>
                          <a:pt x="29184" y="37170"/>
                          <a:pt x="28440" y="34305"/>
                          <a:pt x="26915" y="32519"/>
                        </a:cubicBezTo>
                        <a:cubicBezTo>
                          <a:pt x="25352" y="30696"/>
                          <a:pt x="23455" y="29765"/>
                          <a:pt x="21148" y="29765"/>
                        </a:cubicBezTo>
                        <a:cubicBezTo>
                          <a:pt x="18952" y="29765"/>
                          <a:pt x="17092" y="30658"/>
                          <a:pt x="15567" y="32370"/>
                        </a:cubicBezTo>
                        <a:cubicBezTo>
                          <a:pt x="14041" y="34119"/>
                          <a:pt x="13260" y="36686"/>
                          <a:pt x="13260" y="40072"/>
                        </a:cubicBezTo>
                        <a:close/>
                      </a:path>
                    </a:pathLst>
                  </a:custGeom>
                  <a:solidFill>
                    <a:srgbClr val="000000"/>
                  </a:solidFill>
                  <a:ln w="9525" cap="flat">
                    <a:noFill/>
                    <a:prstDash val="solid"/>
                    <a:miter/>
                  </a:ln>
                </p:spPr>
                <p:txBody>
                  <a:bodyPr rtlCol="0" anchor="ctr"/>
                  <a:lstStyle/>
                  <a:p>
                    <a:endParaRPr lang="en-CA"/>
                  </a:p>
                </p:txBody>
              </p:sp>
              <p:sp>
                <p:nvSpPr>
                  <p:cNvPr id="3156" name="Freeform: Shape 3155">
                    <a:extLst>
                      <a:ext uri="{FF2B5EF4-FFF2-40B4-BE49-F238E27FC236}">
                        <a16:creationId xmlns:a16="http://schemas.microsoft.com/office/drawing/2014/main" id="{94891B2E-70A1-4188-AD47-E803F765713A}"/>
                      </a:ext>
                    </a:extLst>
                  </p:cNvPr>
                  <p:cNvSpPr/>
                  <p:nvPr/>
                </p:nvSpPr>
                <p:spPr>
                  <a:xfrm>
                    <a:off x="4376919" y="1381645"/>
                    <a:ext cx="22584" cy="11496"/>
                  </a:xfrm>
                  <a:custGeom>
                    <a:avLst/>
                    <a:gdLst>
                      <a:gd name="connsiteX0" fmla="*/ 391 w 22584"/>
                      <a:gd name="connsiteY0" fmla="*/ 11534 h 11496"/>
                      <a:gd name="connsiteX1" fmla="*/ 391 w 22584"/>
                      <a:gd name="connsiteY1" fmla="*/ 37 h 11496"/>
                      <a:gd name="connsiteX2" fmla="*/ 22976 w 22584"/>
                      <a:gd name="connsiteY2" fmla="*/ 37 h 11496"/>
                      <a:gd name="connsiteX3" fmla="*/ 22976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91" y="11534"/>
                        </a:moveTo>
                        <a:lnTo>
                          <a:pt x="391" y="37"/>
                        </a:lnTo>
                        <a:lnTo>
                          <a:pt x="22976" y="37"/>
                        </a:lnTo>
                        <a:lnTo>
                          <a:pt x="22976" y="11534"/>
                        </a:lnTo>
                        <a:close/>
                      </a:path>
                    </a:pathLst>
                  </a:custGeom>
                  <a:solidFill>
                    <a:srgbClr val="000000"/>
                  </a:solidFill>
                  <a:ln w="9525" cap="flat">
                    <a:noFill/>
                    <a:prstDash val="solid"/>
                    <a:miter/>
                  </a:ln>
                </p:spPr>
                <p:txBody>
                  <a:bodyPr rtlCol="0" anchor="ctr"/>
                  <a:lstStyle/>
                  <a:p>
                    <a:endParaRPr lang="en-CA"/>
                  </a:p>
                </p:txBody>
              </p:sp>
              <p:sp>
                <p:nvSpPr>
                  <p:cNvPr id="3157" name="Freeform: Shape 3156">
                    <a:extLst>
                      <a:ext uri="{FF2B5EF4-FFF2-40B4-BE49-F238E27FC236}">
                        <a16:creationId xmlns:a16="http://schemas.microsoft.com/office/drawing/2014/main" id="{1EE7AD91-B546-401E-91D8-63F78ED25118}"/>
                      </a:ext>
                    </a:extLst>
                  </p:cNvPr>
                  <p:cNvSpPr/>
                  <p:nvPr/>
                </p:nvSpPr>
                <p:spPr>
                  <a:xfrm>
                    <a:off x="4406734" y="1348903"/>
                    <a:ext cx="26379" cy="60238"/>
                  </a:xfrm>
                  <a:custGeom>
                    <a:avLst/>
                    <a:gdLst>
                      <a:gd name="connsiteX0" fmla="*/ 26774 w 26379"/>
                      <a:gd name="connsiteY0" fmla="*/ 60275 h 60238"/>
                      <a:gd name="connsiteX1" fmla="*/ 15277 w 26379"/>
                      <a:gd name="connsiteY1" fmla="*/ 60275 h 60238"/>
                      <a:gd name="connsiteX2" fmla="*/ 15277 w 26379"/>
                      <a:gd name="connsiteY2" fmla="*/ 16929 h 60238"/>
                      <a:gd name="connsiteX3" fmla="*/ 394 w 26379"/>
                      <a:gd name="connsiteY3" fmla="*/ 25635 h 60238"/>
                      <a:gd name="connsiteX4" fmla="*/ 394 w 26379"/>
                      <a:gd name="connsiteY4" fmla="*/ 15217 h 60238"/>
                      <a:gd name="connsiteX5" fmla="*/ 10179 w 26379"/>
                      <a:gd name="connsiteY5" fmla="*/ 9636 h 60238"/>
                      <a:gd name="connsiteX6" fmla="*/ 17435 w 26379"/>
                      <a:gd name="connsiteY6" fmla="*/ 37 h 60238"/>
                      <a:gd name="connsiteX7" fmla="*/ 2677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74" y="60275"/>
                        </a:moveTo>
                        <a:lnTo>
                          <a:pt x="15277" y="60275"/>
                        </a:lnTo>
                        <a:lnTo>
                          <a:pt x="15277" y="16929"/>
                        </a:lnTo>
                        <a:cubicBezTo>
                          <a:pt x="11072" y="20873"/>
                          <a:pt x="6087" y="23775"/>
                          <a:pt x="394" y="25635"/>
                        </a:cubicBezTo>
                        <a:lnTo>
                          <a:pt x="394" y="15217"/>
                        </a:lnTo>
                        <a:cubicBezTo>
                          <a:pt x="3408" y="14213"/>
                          <a:pt x="6645" y="12352"/>
                          <a:pt x="10179" y="9636"/>
                        </a:cubicBezTo>
                        <a:cubicBezTo>
                          <a:pt x="13714" y="6883"/>
                          <a:pt x="16133" y="3683"/>
                          <a:pt x="17435" y="37"/>
                        </a:cubicBezTo>
                        <a:lnTo>
                          <a:pt x="26774" y="37"/>
                        </a:lnTo>
                        <a:close/>
                      </a:path>
                    </a:pathLst>
                  </a:custGeom>
                  <a:solidFill>
                    <a:srgbClr val="000000"/>
                  </a:solidFill>
                  <a:ln w="9525" cap="flat">
                    <a:noFill/>
                    <a:prstDash val="solid"/>
                    <a:miter/>
                  </a:ln>
                </p:spPr>
                <p:txBody>
                  <a:bodyPr rtlCol="0" anchor="ctr"/>
                  <a:lstStyle/>
                  <a:p>
                    <a:endParaRPr lang="en-CA"/>
                  </a:p>
                </p:txBody>
              </p:sp>
              <p:sp>
                <p:nvSpPr>
                  <p:cNvPr id="3158" name="Freeform: Shape 3157">
                    <a:extLst>
                      <a:ext uri="{FF2B5EF4-FFF2-40B4-BE49-F238E27FC236}">
                        <a16:creationId xmlns:a16="http://schemas.microsoft.com/office/drawing/2014/main" id="{1B736B88-3A3F-4752-B55D-B5A597B94B2B}"/>
                      </a:ext>
                    </a:extLst>
                  </p:cNvPr>
                  <p:cNvSpPr/>
                  <p:nvPr/>
                </p:nvSpPr>
                <p:spPr>
                  <a:xfrm>
                    <a:off x="4448810" y="1348903"/>
                    <a:ext cx="40332" cy="60238"/>
                  </a:xfrm>
                  <a:custGeom>
                    <a:avLst/>
                    <a:gdLst>
                      <a:gd name="connsiteX0" fmla="*/ 40731 w 40332"/>
                      <a:gd name="connsiteY0" fmla="*/ 49597 h 60238"/>
                      <a:gd name="connsiteX1" fmla="*/ 40731 w 40332"/>
                      <a:gd name="connsiteY1" fmla="*/ 60275 h 60238"/>
                      <a:gd name="connsiteX2" fmla="*/ 399 w 40332"/>
                      <a:gd name="connsiteY2" fmla="*/ 60275 h 60238"/>
                      <a:gd name="connsiteX3" fmla="*/ 4343 w 40332"/>
                      <a:gd name="connsiteY3" fmla="*/ 48778 h 60238"/>
                      <a:gd name="connsiteX4" fmla="*/ 17254 w 40332"/>
                      <a:gd name="connsiteY4" fmla="*/ 34416 h 60238"/>
                      <a:gd name="connsiteX5" fmla="*/ 26816 w 40332"/>
                      <a:gd name="connsiteY5" fmla="*/ 24594 h 60238"/>
                      <a:gd name="connsiteX6" fmla="*/ 29160 w 40332"/>
                      <a:gd name="connsiteY6" fmla="*/ 17561 h 60238"/>
                      <a:gd name="connsiteX7" fmla="*/ 27114 w 40332"/>
                      <a:gd name="connsiteY7" fmla="*/ 11646 h 60238"/>
                      <a:gd name="connsiteX8" fmla="*/ 21384 w 40332"/>
                      <a:gd name="connsiteY8" fmla="*/ 9562 h 60238"/>
                      <a:gd name="connsiteX9" fmla="*/ 15654 w 40332"/>
                      <a:gd name="connsiteY9" fmla="*/ 11720 h 60238"/>
                      <a:gd name="connsiteX10" fmla="*/ 13198 w 40332"/>
                      <a:gd name="connsiteY10" fmla="*/ 18938 h 60238"/>
                      <a:gd name="connsiteX11" fmla="*/ 1738 w 40332"/>
                      <a:gd name="connsiteY11" fmla="*/ 17785 h 60238"/>
                      <a:gd name="connsiteX12" fmla="*/ 8175 w 40332"/>
                      <a:gd name="connsiteY12" fmla="*/ 4167 h 60238"/>
                      <a:gd name="connsiteX13" fmla="*/ 21681 w 40332"/>
                      <a:gd name="connsiteY13" fmla="*/ 37 h 60238"/>
                      <a:gd name="connsiteX14" fmla="*/ 35634 w 40332"/>
                      <a:gd name="connsiteY14" fmla="*/ 4799 h 60238"/>
                      <a:gd name="connsiteX15" fmla="*/ 40731 w 40332"/>
                      <a:gd name="connsiteY15" fmla="*/ 16743 h 60238"/>
                      <a:gd name="connsiteX16" fmla="*/ 39280 w 40332"/>
                      <a:gd name="connsiteY16" fmla="*/ 24445 h 60238"/>
                      <a:gd name="connsiteX17" fmla="*/ 34667 w 40332"/>
                      <a:gd name="connsiteY17" fmla="*/ 32109 h 60238"/>
                      <a:gd name="connsiteX18" fmla="*/ 27114 w 40332"/>
                      <a:gd name="connsiteY18" fmla="*/ 39774 h 60238"/>
                      <a:gd name="connsiteX19" fmla="*/ 20230 w 40332"/>
                      <a:gd name="connsiteY19" fmla="*/ 46397 h 60238"/>
                      <a:gd name="connsiteX20" fmla="*/ 17886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731" y="49597"/>
                        </a:moveTo>
                        <a:lnTo>
                          <a:pt x="40731" y="60275"/>
                        </a:lnTo>
                        <a:lnTo>
                          <a:pt x="399" y="60275"/>
                        </a:lnTo>
                        <a:cubicBezTo>
                          <a:pt x="845" y="56220"/>
                          <a:pt x="2148" y="52424"/>
                          <a:pt x="4343" y="48778"/>
                        </a:cubicBezTo>
                        <a:cubicBezTo>
                          <a:pt x="6501" y="45169"/>
                          <a:pt x="10817" y="40369"/>
                          <a:pt x="17254" y="34416"/>
                        </a:cubicBezTo>
                        <a:cubicBezTo>
                          <a:pt x="22463" y="29579"/>
                          <a:pt x="25625" y="26305"/>
                          <a:pt x="26816" y="24594"/>
                        </a:cubicBezTo>
                        <a:cubicBezTo>
                          <a:pt x="28379" y="22212"/>
                          <a:pt x="29160" y="19868"/>
                          <a:pt x="29160" y="17561"/>
                        </a:cubicBezTo>
                        <a:cubicBezTo>
                          <a:pt x="29160" y="14994"/>
                          <a:pt x="28490" y="13022"/>
                          <a:pt x="27114" y="11646"/>
                        </a:cubicBezTo>
                        <a:cubicBezTo>
                          <a:pt x="25737" y="10269"/>
                          <a:pt x="23839" y="9562"/>
                          <a:pt x="21384" y="9562"/>
                        </a:cubicBezTo>
                        <a:cubicBezTo>
                          <a:pt x="19002" y="9562"/>
                          <a:pt x="17105" y="10306"/>
                          <a:pt x="15654" y="11720"/>
                        </a:cubicBezTo>
                        <a:cubicBezTo>
                          <a:pt x="14240" y="13171"/>
                          <a:pt x="13421" y="15589"/>
                          <a:pt x="13198" y="18938"/>
                        </a:cubicBezTo>
                        <a:lnTo>
                          <a:pt x="1738" y="17785"/>
                        </a:lnTo>
                        <a:cubicBezTo>
                          <a:pt x="2445" y="11460"/>
                          <a:pt x="4566" y="6920"/>
                          <a:pt x="8175" y="4167"/>
                        </a:cubicBezTo>
                        <a:cubicBezTo>
                          <a:pt x="11784" y="1414"/>
                          <a:pt x="16286" y="37"/>
                          <a:pt x="21681" y="37"/>
                        </a:cubicBezTo>
                        <a:cubicBezTo>
                          <a:pt x="27597" y="37"/>
                          <a:pt x="32248" y="1637"/>
                          <a:pt x="35634" y="4799"/>
                        </a:cubicBezTo>
                        <a:cubicBezTo>
                          <a:pt x="39020" y="7999"/>
                          <a:pt x="40731" y="11980"/>
                          <a:pt x="40731" y="16743"/>
                        </a:cubicBezTo>
                        <a:cubicBezTo>
                          <a:pt x="40731" y="19422"/>
                          <a:pt x="40248" y="21989"/>
                          <a:pt x="39280" y="24445"/>
                        </a:cubicBezTo>
                        <a:cubicBezTo>
                          <a:pt x="38313" y="26900"/>
                          <a:pt x="36750" y="29431"/>
                          <a:pt x="34667" y="32109"/>
                        </a:cubicBezTo>
                        <a:cubicBezTo>
                          <a:pt x="33253" y="33895"/>
                          <a:pt x="30760" y="36425"/>
                          <a:pt x="27114" y="39774"/>
                        </a:cubicBezTo>
                        <a:cubicBezTo>
                          <a:pt x="23504" y="43085"/>
                          <a:pt x="21198" y="45318"/>
                          <a:pt x="20230" y="46397"/>
                        </a:cubicBezTo>
                        <a:cubicBezTo>
                          <a:pt x="19263" y="47476"/>
                          <a:pt x="18481" y="48555"/>
                          <a:pt x="17886" y="49597"/>
                        </a:cubicBezTo>
                        <a:close/>
                      </a:path>
                    </a:pathLst>
                  </a:custGeom>
                  <a:solidFill>
                    <a:srgbClr val="000000"/>
                  </a:solidFill>
                  <a:ln w="9525" cap="flat">
                    <a:noFill/>
                    <a:prstDash val="solid"/>
                    <a:miter/>
                  </a:ln>
                </p:spPr>
                <p:txBody>
                  <a:bodyPr rtlCol="0" anchor="ctr"/>
                  <a:lstStyle/>
                  <a:p>
                    <a:endParaRPr lang="en-CA"/>
                  </a:p>
                </p:txBody>
              </p:sp>
            </p:grpSp>
            <p:sp>
              <p:nvSpPr>
                <p:cNvPr id="2908" name="Freeform: Shape 2907">
                  <a:extLst>
                    <a:ext uri="{FF2B5EF4-FFF2-40B4-BE49-F238E27FC236}">
                      <a16:creationId xmlns:a16="http://schemas.microsoft.com/office/drawing/2014/main" id="{C5171A6A-85A9-473A-AFC7-F79DB3997F0A}"/>
                    </a:ext>
                  </a:extLst>
                </p:cNvPr>
                <p:cNvSpPr/>
                <p:nvPr/>
              </p:nvSpPr>
              <p:spPr>
                <a:xfrm>
                  <a:off x="5582992" y="1289782"/>
                  <a:ext cx="2242689" cy="169217"/>
                </a:xfrm>
                <a:custGeom>
                  <a:avLst/>
                  <a:gdLst>
                    <a:gd name="connsiteX0" fmla="*/ 0 w 2242689"/>
                    <a:gd name="connsiteY0" fmla="*/ 169217 h 169217"/>
                    <a:gd name="connsiteX1" fmla="*/ 2242690 w 2242689"/>
                    <a:gd name="connsiteY1" fmla="*/ 169217 h 169217"/>
                    <a:gd name="connsiteX2" fmla="*/ 2242690 w 2242689"/>
                    <a:gd name="connsiteY2" fmla="*/ 0 h 169217"/>
                    <a:gd name="connsiteX3" fmla="*/ 0 w 2242689"/>
                    <a:gd name="connsiteY3" fmla="*/ 0 h 169217"/>
                  </a:gdLst>
                  <a:ahLst/>
                  <a:cxnLst>
                    <a:cxn ang="0">
                      <a:pos x="connsiteX0" y="connsiteY0"/>
                    </a:cxn>
                    <a:cxn ang="0">
                      <a:pos x="connsiteX1" y="connsiteY1"/>
                    </a:cxn>
                    <a:cxn ang="0">
                      <a:pos x="connsiteX2" y="connsiteY2"/>
                    </a:cxn>
                    <a:cxn ang="0">
                      <a:pos x="connsiteX3" y="connsiteY3"/>
                    </a:cxn>
                  </a:cxnLst>
                  <a:rect l="l" t="t" r="r" b="b"/>
                  <a:pathLst>
                    <a:path w="2242689" h="169217">
                      <a:moveTo>
                        <a:pt x="0" y="169217"/>
                      </a:moveTo>
                      <a:lnTo>
                        <a:pt x="2242690" y="169217"/>
                      </a:lnTo>
                      <a:lnTo>
                        <a:pt x="2242690"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909" name="Graphic 428">
                  <a:extLst>
                    <a:ext uri="{FF2B5EF4-FFF2-40B4-BE49-F238E27FC236}">
                      <a16:creationId xmlns:a16="http://schemas.microsoft.com/office/drawing/2014/main" id="{93D1F2F3-9EA1-4E30-A040-034E59B65BC5}"/>
                    </a:ext>
                  </a:extLst>
                </p:cNvPr>
                <p:cNvGrpSpPr/>
                <p:nvPr/>
              </p:nvGrpSpPr>
              <p:grpSpPr>
                <a:xfrm>
                  <a:off x="6603761" y="1348903"/>
                  <a:ext cx="204040" cy="61279"/>
                  <a:chOff x="6603761" y="1348903"/>
                  <a:chExt cx="204040" cy="61279"/>
                </a:xfrm>
              </p:grpSpPr>
              <p:sp>
                <p:nvSpPr>
                  <p:cNvPr id="3150" name="Freeform: Shape 3149">
                    <a:extLst>
                      <a:ext uri="{FF2B5EF4-FFF2-40B4-BE49-F238E27FC236}">
                        <a16:creationId xmlns:a16="http://schemas.microsoft.com/office/drawing/2014/main" id="{1B6B955A-0867-4DC9-8126-0C31A9426005}"/>
                      </a:ext>
                    </a:extLst>
                  </p:cNvPr>
                  <p:cNvSpPr/>
                  <p:nvPr/>
                </p:nvSpPr>
                <p:spPr>
                  <a:xfrm>
                    <a:off x="6603761" y="1348903"/>
                    <a:ext cx="26379" cy="60238"/>
                  </a:xfrm>
                  <a:custGeom>
                    <a:avLst/>
                    <a:gdLst>
                      <a:gd name="connsiteX0" fmla="*/ 27004 w 26379"/>
                      <a:gd name="connsiteY0" fmla="*/ 60275 h 60238"/>
                      <a:gd name="connsiteX1" fmla="*/ 15507 w 26379"/>
                      <a:gd name="connsiteY1" fmla="*/ 60275 h 60238"/>
                      <a:gd name="connsiteX2" fmla="*/ 15507 w 26379"/>
                      <a:gd name="connsiteY2" fmla="*/ 16929 h 60238"/>
                      <a:gd name="connsiteX3" fmla="*/ 625 w 26379"/>
                      <a:gd name="connsiteY3" fmla="*/ 25635 h 60238"/>
                      <a:gd name="connsiteX4" fmla="*/ 625 w 26379"/>
                      <a:gd name="connsiteY4" fmla="*/ 15217 h 60238"/>
                      <a:gd name="connsiteX5" fmla="*/ 10410 w 26379"/>
                      <a:gd name="connsiteY5" fmla="*/ 9636 h 60238"/>
                      <a:gd name="connsiteX6" fmla="*/ 17665 w 26379"/>
                      <a:gd name="connsiteY6" fmla="*/ 37 h 60238"/>
                      <a:gd name="connsiteX7" fmla="*/ 2700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04" y="60275"/>
                        </a:moveTo>
                        <a:lnTo>
                          <a:pt x="15507" y="60275"/>
                        </a:lnTo>
                        <a:lnTo>
                          <a:pt x="15507" y="16929"/>
                        </a:lnTo>
                        <a:cubicBezTo>
                          <a:pt x="11303" y="20873"/>
                          <a:pt x="6317" y="23775"/>
                          <a:pt x="625" y="25635"/>
                        </a:cubicBezTo>
                        <a:lnTo>
                          <a:pt x="625" y="15217"/>
                        </a:lnTo>
                        <a:cubicBezTo>
                          <a:pt x="3638" y="14213"/>
                          <a:pt x="6875" y="12352"/>
                          <a:pt x="10410" y="9636"/>
                        </a:cubicBezTo>
                        <a:cubicBezTo>
                          <a:pt x="13945" y="6883"/>
                          <a:pt x="16363" y="3683"/>
                          <a:pt x="17665" y="37"/>
                        </a:cubicBezTo>
                        <a:lnTo>
                          <a:pt x="27004" y="37"/>
                        </a:lnTo>
                        <a:close/>
                      </a:path>
                    </a:pathLst>
                  </a:custGeom>
                  <a:solidFill>
                    <a:srgbClr val="000000"/>
                  </a:solidFill>
                  <a:ln w="9525" cap="flat">
                    <a:noFill/>
                    <a:prstDash val="solid"/>
                    <a:miter/>
                  </a:ln>
                </p:spPr>
                <p:txBody>
                  <a:bodyPr rtlCol="0" anchor="ctr"/>
                  <a:lstStyle/>
                  <a:p>
                    <a:endParaRPr lang="en-CA"/>
                  </a:p>
                </p:txBody>
              </p:sp>
              <p:sp>
                <p:nvSpPr>
                  <p:cNvPr id="3151" name="Freeform: Shape 3150">
                    <a:extLst>
                      <a:ext uri="{FF2B5EF4-FFF2-40B4-BE49-F238E27FC236}">
                        <a16:creationId xmlns:a16="http://schemas.microsoft.com/office/drawing/2014/main" id="{4AD627A9-11CC-4EC8-A570-850EC90B0B93}"/>
                      </a:ext>
                    </a:extLst>
                  </p:cNvPr>
                  <p:cNvSpPr/>
                  <p:nvPr/>
                </p:nvSpPr>
                <p:spPr>
                  <a:xfrm>
                    <a:off x="6646916" y="1348903"/>
                    <a:ext cx="39848" cy="61279"/>
                  </a:xfrm>
                  <a:custGeom>
                    <a:avLst/>
                    <a:gdLst>
                      <a:gd name="connsiteX0" fmla="*/ 630 w 39848"/>
                      <a:gd name="connsiteY0" fmla="*/ 44350 h 61279"/>
                      <a:gd name="connsiteX1" fmla="*/ 11754 w 39848"/>
                      <a:gd name="connsiteY1" fmla="*/ 43011 h 61279"/>
                      <a:gd name="connsiteX2" fmla="*/ 14619 w 39848"/>
                      <a:gd name="connsiteY2" fmla="*/ 49522 h 61279"/>
                      <a:gd name="connsiteX3" fmla="*/ 20275 w 39848"/>
                      <a:gd name="connsiteY3" fmla="*/ 51755 h 61279"/>
                      <a:gd name="connsiteX4" fmla="*/ 26265 w 39848"/>
                      <a:gd name="connsiteY4" fmla="*/ 49076 h 61279"/>
                      <a:gd name="connsiteX5" fmla="*/ 28684 w 39848"/>
                      <a:gd name="connsiteY5" fmla="*/ 41783 h 61279"/>
                      <a:gd name="connsiteX6" fmla="*/ 26377 w 39848"/>
                      <a:gd name="connsiteY6" fmla="*/ 34900 h 61279"/>
                      <a:gd name="connsiteX7" fmla="*/ 20684 w 39848"/>
                      <a:gd name="connsiteY7" fmla="*/ 32370 h 61279"/>
                      <a:gd name="connsiteX8" fmla="*/ 15401 w 39848"/>
                      <a:gd name="connsiteY8" fmla="*/ 33226 h 61279"/>
                      <a:gd name="connsiteX9" fmla="*/ 16666 w 39848"/>
                      <a:gd name="connsiteY9" fmla="*/ 23849 h 61279"/>
                      <a:gd name="connsiteX10" fmla="*/ 23772 w 39848"/>
                      <a:gd name="connsiteY10" fmla="*/ 21840 h 61279"/>
                      <a:gd name="connsiteX11" fmla="*/ 26228 w 39848"/>
                      <a:gd name="connsiteY11" fmla="*/ 16110 h 61279"/>
                      <a:gd name="connsiteX12" fmla="*/ 24442 w 39848"/>
                      <a:gd name="connsiteY12" fmla="*/ 11273 h 61279"/>
                      <a:gd name="connsiteX13" fmla="*/ 19642 w 39848"/>
                      <a:gd name="connsiteY13" fmla="*/ 9488 h 61279"/>
                      <a:gd name="connsiteX14" fmla="*/ 14619 w 39848"/>
                      <a:gd name="connsiteY14" fmla="*/ 11534 h 61279"/>
                      <a:gd name="connsiteX15" fmla="*/ 12089 w 39848"/>
                      <a:gd name="connsiteY15" fmla="*/ 17487 h 61279"/>
                      <a:gd name="connsiteX16" fmla="*/ 1485 w 39848"/>
                      <a:gd name="connsiteY16" fmla="*/ 15701 h 61279"/>
                      <a:gd name="connsiteX17" fmla="*/ 4797 w 39848"/>
                      <a:gd name="connsiteY17" fmla="*/ 6995 h 61279"/>
                      <a:gd name="connsiteX18" fmla="*/ 11047 w 39848"/>
                      <a:gd name="connsiteY18" fmla="*/ 1897 h 61279"/>
                      <a:gd name="connsiteX19" fmla="*/ 19977 w 39848"/>
                      <a:gd name="connsiteY19" fmla="*/ 37 h 61279"/>
                      <a:gd name="connsiteX20" fmla="*/ 33558 w 39848"/>
                      <a:gd name="connsiteY20" fmla="*/ 5432 h 61279"/>
                      <a:gd name="connsiteX21" fmla="*/ 37799 w 39848"/>
                      <a:gd name="connsiteY21" fmla="*/ 15403 h 61279"/>
                      <a:gd name="connsiteX22" fmla="*/ 29130 w 39848"/>
                      <a:gd name="connsiteY22" fmla="*/ 28017 h 61279"/>
                      <a:gd name="connsiteX23" fmla="*/ 37390 w 39848"/>
                      <a:gd name="connsiteY23" fmla="*/ 32965 h 61279"/>
                      <a:gd name="connsiteX24" fmla="*/ 40478 w 39848"/>
                      <a:gd name="connsiteY24" fmla="*/ 42267 h 61279"/>
                      <a:gd name="connsiteX25" fmla="*/ 34711 w 39848"/>
                      <a:gd name="connsiteY25" fmla="*/ 55736 h 61279"/>
                      <a:gd name="connsiteX26" fmla="*/ 20349 w 39848"/>
                      <a:gd name="connsiteY26" fmla="*/ 61317 h 61279"/>
                      <a:gd name="connsiteX27" fmla="*/ 6843 w 39848"/>
                      <a:gd name="connsiteY27" fmla="*/ 56629 h 61279"/>
                      <a:gd name="connsiteX28" fmla="*/ 630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630" y="44350"/>
                        </a:moveTo>
                        <a:lnTo>
                          <a:pt x="11754" y="43011"/>
                        </a:lnTo>
                        <a:cubicBezTo>
                          <a:pt x="12089" y="45839"/>
                          <a:pt x="13057" y="47997"/>
                          <a:pt x="14619" y="49522"/>
                        </a:cubicBezTo>
                        <a:cubicBezTo>
                          <a:pt x="16182" y="51011"/>
                          <a:pt x="18042" y="51755"/>
                          <a:pt x="20275" y="51755"/>
                        </a:cubicBezTo>
                        <a:cubicBezTo>
                          <a:pt x="22619" y="51755"/>
                          <a:pt x="24628" y="50862"/>
                          <a:pt x="26265" y="49076"/>
                        </a:cubicBezTo>
                        <a:cubicBezTo>
                          <a:pt x="27865" y="47253"/>
                          <a:pt x="28684" y="44834"/>
                          <a:pt x="28684" y="41783"/>
                        </a:cubicBezTo>
                        <a:cubicBezTo>
                          <a:pt x="28684" y="38881"/>
                          <a:pt x="27902" y="36574"/>
                          <a:pt x="26377" y="34900"/>
                        </a:cubicBezTo>
                        <a:cubicBezTo>
                          <a:pt x="24814" y="33226"/>
                          <a:pt x="22917" y="32370"/>
                          <a:pt x="20684" y="32370"/>
                        </a:cubicBezTo>
                        <a:cubicBezTo>
                          <a:pt x="19196" y="32370"/>
                          <a:pt x="17447" y="32630"/>
                          <a:pt x="15401" y="33226"/>
                        </a:cubicBezTo>
                        <a:lnTo>
                          <a:pt x="16666" y="23849"/>
                        </a:lnTo>
                        <a:cubicBezTo>
                          <a:pt x="19791" y="23924"/>
                          <a:pt x="22135" y="23254"/>
                          <a:pt x="23772" y="21840"/>
                        </a:cubicBezTo>
                        <a:cubicBezTo>
                          <a:pt x="25409" y="20389"/>
                          <a:pt x="26228" y="18492"/>
                          <a:pt x="26228" y="16110"/>
                        </a:cubicBezTo>
                        <a:cubicBezTo>
                          <a:pt x="26228" y="14101"/>
                          <a:pt x="25633" y="12501"/>
                          <a:pt x="24442" y="11273"/>
                        </a:cubicBezTo>
                        <a:cubicBezTo>
                          <a:pt x="23251" y="10083"/>
                          <a:pt x="21651" y="9488"/>
                          <a:pt x="19642" y="9488"/>
                        </a:cubicBezTo>
                        <a:cubicBezTo>
                          <a:pt x="17670" y="9488"/>
                          <a:pt x="15996" y="10157"/>
                          <a:pt x="14619" y="11534"/>
                        </a:cubicBezTo>
                        <a:cubicBezTo>
                          <a:pt x="13243" y="12911"/>
                          <a:pt x="12387" y="14883"/>
                          <a:pt x="12089" y="17487"/>
                        </a:cubicBezTo>
                        <a:lnTo>
                          <a:pt x="1485" y="15701"/>
                        </a:lnTo>
                        <a:cubicBezTo>
                          <a:pt x="2229" y="12092"/>
                          <a:pt x="3308" y="9190"/>
                          <a:pt x="4797" y="6995"/>
                        </a:cubicBezTo>
                        <a:cubicBezTo>
                          <a:pt x="6285" y="4837"/>
                          <a:pt x="8369" y="3125"/>
                          <a:pt x="11047" y="1897"/>
                        </a:cubicBezTo>
                        <a:cubicBezTo>
                          <a:pt x="13689" y="632"/>
                          <a:pt x="16666" y="37"/>
                          <a:pt x="19977" y="37"/>
                        </a:cubicBezTo>
                        <a:cubicBezTo>
                          <a:pt x="25633" y="37"/>
                          <a:pt x="30172" y="1823"/>
                          <a:pt x="33558" y="5432"/>
                        </a:cubicBezTo>
                        <a:cubicBezTo>
                          <a:pt x="36385" y="8371"/>
                          <a:pt x="37799" y="11720"/>
                          <a:pt x="37799" y="15403"/>
                        </a:cubicBezTo>
                        <a:cubicBezTo>
                          <a:pt x="37799" y="20687"/>
                          <a:pt x="34897" y="24891"/>
                          <a:pt x="29130" y="28017"/>
                        </a:cubicBezTo>
                        <a:cubicBezTo>
                          <a:pt x="32590" y="28761"/>
                          <a:pt x="35344" y="30398"/>
                          <a:pt x="37390" y="32965"/>
                        </a:cubicBezTo>
                        <a:cubicBezTo>
                          <a:pt x="39436" y="35532"/>
                          <a:pt x="40478" y="38621"/>
                          <a:pt x="40478" y="42267"/>
                        </a:cubicBezTo>
                        <a:cubicBezTo>
                          <a:pt x="40478" y="47550"/>
                          <a:pt x="38543" y="52015"/>
                          <a:pt x="34711" y="55736"/>
                        </a:cubicBezTo>
                        <a:cubicBezTo>
                          <a:pt x="30879" y="59457"/>
                          <a:pt x="26079" y="61317"/>
                          <a:pt x="20349" y="61317"/>
                        </a:cubicBezTo>
                        <a:cubicBezTo>
                          <a:pt x="14917" y="61317"/>
                          <a:pt x="10415" y="59754"/>
                          <a:pt x="6843" y="56629"/>
                        </a:cubicBezTo>
                        <a:cubicBezTo>
                          <a:pt x="3271" y="53503"/>
                          <a:pt x="1188" y="49411"/>
                          <a:pt x="630" y="44350"/>
                        </a:cubicBezTo>
                        <a:close/>
                      </a:path>
                    </a:pathLst>
                  </a:custGeom>
                  <a:solidFill>
                    <a:srgbClr val="000000"/>
                  </a:solidFill>
                  <a:ln w="9525" cap="flat">
                    <a:noFill/>
                    <a:prstDash val="solid"/>
                    <a:miter/>
                  </a:ln>
                </p:spPr>
                <p:txBody>
                  <a:bodyPr rtlCol="0" anchor="ctr"/>
                  <a:lstStyle/>
                  <a:p>
                    <a:endParaRPr lang="en-CA"/>
                  </a:p>
                </p:txBody>
              </p:sp>
              <p:sp>
                <p:nvSpPr>
                  <p:cNvPr id="3152" name="Freeform: Shape 3151">
                    <a:extLst>
                      <a:ext uri="{FF2B5EF4-FFF2-40B4-BE49-F238E27FC236}">
                        <a16:creationId xmlns:a16="http://schemas.microsoft.com/office/drawing/2014/main" id="{535F6654-BC06-420B-80E8-1892C094C64A}"/>
                      </a:ext>
                    </a:extLst>
                  </p:cNvPr>
                  <p:cNvSpPr/>
                  <p:nvPr/>
                </p:nvSpPr>
                <p:spPr>
                  <a:xfrm>
                    <a:off x="6695104" y="1381645"/>
                    <a:ext cx="22584" cy="11496"/>
                  </a:xfrm>
                  <a:custGeom>
                    <a:avLst/>
                    <a:gdLst>
                      <a:gd name="connsiteX0" fmla="*/ 634 w 22584"/>
                      <a:gd name="connsiteY0" fmla="*/ 11534 h 11496"/>
                      <a:gd name="connsiteX1" fmla="*/ 634 w 22584"/>
                      <a:gd name="connsiteY1" fmla="*/ 37 h 11496"/>
                      <a:gd name="connsiteX2" fmla="*/ 23219 w 22584"/>
                      <a:gd name="connsiteY2" fmla="*/ 37 h 11496"/>
                      <a:gd name="connsiteX3" fmla="*/ 23219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634" y="11534"/>
                        </a:moveTo>
                        <a:lnTo>
                          <a:pt x="634" y="37"/>
                        </a:lnTo>
                        <a:lnTo>
                          <a:pt x="23219" y="37"/>
                        </a:lnTo>
                        <a:lnTo>
                          <a:pt x="23219" y="11534"/>
                        </a:lnTo>
                        <a:close/>
                      </a:path>
                    </a:pathLst>
                  </a:custGeom>
                  <a:solidFill>
                    <a:srgbClr val="000000"/>
                  </a:solidFill>
                  <a:ln w="9525" cap="flat">
                    <a:noFill/>
                    <a:prstDash val="solid"/>
                    <a:miter/>
                  </a:ln>
                </p:spPr>
                <p:txBody>
                  <a:bodyPr rtlCol="0" anchor="ctr"/>
                  <a:lstStyle/>
                  <a:p>
                    <a:endParaRPr lang="en-CA"/>
                  </a:p>
                </p:txBody>
              </p:sp>
              <p:sp>
                <p:nvSpPr>
                  <p:cNvPr id="3153" name="Freeform: Shape 3152">
                    <a:extLst>
                      <a:ext uri="{FF2B5EF4-FFF2-40B4-BE49-F238E27FC236}">
                        <a16:creationId xmlns:a16="http://schemas.microsoft.com/office/drawing/2014/main" id="{D5BBE4CB-689D-40DF-8E70-AC9F08172AAE}"/>
                      </a:ext>
                    </a:extLst>
                  </p:cNvPr>
                  <p:cNvSpPr/>
                  <p:nvPr/>
                </p:nvSpPr>
                <p:spPr>
                  <a:xfrm>
                    <a:off x="6724910" y="1348903"/>
                    <a:ext cx="26379" cy="60238"/>
                  </a:xfrm>
                  <a:custGeom>
                    <a:avLst/>
                    <a:gdLst>
                      <a:gd name="connsiteX0" fmla="*/ 27017 w 26379"/>
                      <a:gd name="connsiteY0" fmla="*/ 60275 h 60238"/>
                      <a:gd name="connsiteX1" fmla="*/ 15520 w 26379"/>
                      <a:gd name="connsiteY1" fmla="*/ 60275 h 60238"/>
                      <a:gd name="connsiteX2" fmla="*/ 15520 w 26379"/>
                      <a:gd name="connsiteY2" fmla="*/ 16929 h 60238"/>
                      <a:gd name="connsiteX3" fmla="*/ 637 w 26379"/>
                      <a:gd name="connsiteY3" fmla="*/ 25635 h 60238"/>
                      <a:gd name="connsiteX4" fmla="*/ 637 w 26379"/>
                      <a:gd name="connsiteY4" fmla="*/ 15217 h 60238"/>
                      <a:gd name="connsiteX5" fmla="*/ 10423 w 26379"/>
                      <a:gd name="connsiteY5" fmla="*/ 9636 h 60238"/>
                      <a:gd name="connsiteX6" fmla="*/ 17678 w 26379"/>
                      <a:gd name="connsiteY6" fmla="*/ 37 h 60238"/>
                      <a:gd name="connsiteX7" fmla="*/ 27017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17" y="60275"/>
                        </a:moveTo>
                        <a:lnTo>
                          <a:pt x="15520" y="60275"/>
                        </a:lnTo>
                        <a:lnTo>
                          <a:pt x="15520" y="16929"/>
                        </a:lnTo>
                        <a:cubicBezTo>
                          <a:pt x="11316" y="20873"/>
                          <a:pt x="6330" y="23775"/>
                          <a:pt x="637" y="25635"/>
                        </a:cubicBezTo>
                        <a:lnTo>
                          <a:pt x="637" y="15217"/>
                        </a:lnTo>
                        <a:cubicBezTo>
                          <a:pt x="3651" y="14213"/>
                          <a:pt x="6888" y="12352"/>
                          <a:pt x="10423" y="9636"/>
                        </a:cubicBezTo>
                        <a:cubicBezTo>
                          <a:pt x="13957" y="6883"/>
                          <a:pt x="16376" y="3683"/>
                          <a:pt x="17678" y="37"/>
                        </a:cubicBezTo>
                        <a:lnTo>
                          <a:pt x="27017" y="37"/>
                        </a:lnTo>
                        <a:close/>
                      </a:path>
                    </a:pathLst>
                  </a:custGeom>
                  <a:solidFill>
                    <a:srgbClr val="000000"/>
                  </a:solidFill>
                  <a:ln w="9525" cap="flat">
                    <a:noFill/>
                    <a:prstDash val="solid"/>
                    <a:miter/>
                  </a:ln>
                </p:spPr>
                <p:txBody>
                  <a:bodyPr rtlCol="0" anchor="ctr"/>
                  <a:lstStyle/>
                  <a:p>
                    <a:endParaRPr lang="en-CA"/>
                  </a:p>
                </p:txBody>
              </p:sp>
              <p:sp>
                <p:nvSpPr>
                  <p:cNvPr id="3154" name="Freeform: Shape 3153">
                    <a:extLst>
                      <a:ext uri="{FF2B5EF4-FFF2-40B4-BE49-F238E27FC236}">
                        <a16:creationId xmlns:a16="http://schemas.microsoft.com/office/drawing/2014/main" id="{CA5E87C2-A15A-482A-8126-49866CE61F5B}"/>
                      </a:ext>
                    </a:extLst>
                  </p:cNvPr>
                  <p:cNvSpPr/>
                  <p:nvPr/>
                </p:nvSpPr>
                <p:spPr>
                  <a:xfrm>
                    <a:off x="6768474" y="1349945"/>
                    <a:ext cx="39327" cy="59196"/>
                  </a:xfrm>
                  <a:custGeom>
                    <a:avLst/>
                    <a:gdLst>
                      <a:gd name="connsiteX0" fmla="*/ 642 w 39327"/>
                      <a:gd name="connsiteY0" fmla="*/ 10715 h 59196"/>
                      <a:gd name="connsiteX1" fmla="*/ 642 w 39327"/>
                      <a:gd name="connsiteY1" fmla="*/ 37 h 59196"/>
                      <a:gd name="connsiteX2" fmla="*/ 39970 w 39327"/>
                      <a:gd name="connsiteY2" fmla="*/ 37 h 59196"/>
                      <a:gd name="connsiteX3" fmla="*/ 39970 w 39327"/>
                      <a:gd name="connsiteY3" fmla="*/ 8408 h 59196"/>
                      <a:gd name="connsiteX4" fmla="*/ 30073 w 39327"/>
                      <a:gd name="connsiteY4" fmla="*/ 22138 h 59196"/>
                      <a:gd name="connsiteX5" fmla="*/ 22371 w 39327"/>
                      <a:gd name="connsiteY5" fmla="*/ 41188 h 59196"/>
                      <a:gd name="connsiteX6" fmla="*/ 19767 w 39327"/>
                      <a:gd name="connsiteY6" fmla="*/ 59233 h 59196"/>
                      <a:gd name="connsiteX7" fmla="*/ 8679 w 39327"/>
                      <a:gd name="connsiteY7" fmla="*/ 59233 h 59196"/>
                      <a:gd name="connsiteX8" fmla="*/ 13813 w 39327"/>
                      <a:gd name="connsiteY8" fmla="*/ 33858 h 59196"/>
                      <a:gd name="connsiteX9" fmla="*/ 26799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642" y="10715"/>
                        </a:moveTo>
                        <a:lnTo>
                          <a:pt x="642" y="37"/>
                        </a:lnTo>
                        <a:lnTo>
                          <a:pt x="39970" y="37"/>
                        </a:lnTo>
                        <a:lnTo>
                          <a:pt x="39970" y="8408"/>
                        </a:lnTo>
                        <a:cubicBezTo>
                          <a:pt x="36733" y="11608"/>
                          <a:pt x="33422" y="16185"/>
                          <a:pt x="30073" y="22138"/>
                        </a:cubicBezTo>
                        <a:cubicBezTo>
                          <a:pt x="26687" y="28128"/>
                          <a:pt x="24157" y="34491"/>
                          <a:pt x="22371" y="41188"/>
                        </a:cubicBezTo>
                        <a:cubicBezTo>
                          <a:pt x="20622" y="47922"/>
                          <a:pt x="19767" y="53950"/>
                          <a:pt x="19767" y="59233"/>
                        </a:cubicBezTo>
                        <a:lnTo>
                          <a:pt x="8679" y="59233"/>
                        </a:lnTo>
                        <a:cubicBezTo>
                          <a:pt x="8902" y="50936"/>
                          <a:pt x="10614" y="42490"/>
                          <a:pt x="13813" y="33858"/>
                        </a:cubicBezTo>
                        <a:cubicBezTo>
                          <a:pt x="17051" y="25226"/>
                          <a:pt x="21367" y="17524"/>
                          <a:pt x="26799" y="10715"/>
                        </a:cubicBezTo>
                        <a:close/>
                      </a:path>
                    </a:pathLst>
                  </a:custGeom>
                  <a:solidFill>
                    <a:srgbClr val="000000"/>
                  </a:solidFill>
                  <a:ln w="9525" cap="flat">
                    <a:noFill/>
                    <a:prstDash val="solid"/>
                    <a:miter/>
                  </a:ln>
                </p:spPr>
                <p:txBody>
                  <a:bodyPr rtlCol="0" anchor="ctr"/>
                  <a:lstStyle/>
                  <a:p>
                    <a:endParaRPr lang="en-CA"/>
                  </a:p>
                </p:txBody>
              </p:sp>
            </p:grpSp>
            <p:sp>
              <p:nvSpPr>
                <p:cNvPr id="2910" name="Freeform: Shape 2909">
                  <a:extLst>
                    <a:ext uri="{FF2B5EF4-FFF2-40B4-BE49-F238E27FC236}">
                      <a16:creationId xmlns:a16="http://schemas.microsoft.com/office/drawing/2014/main" id="{3B9002E1-8FA9-4A2A-B01E-E6B066449B3C}"/>
                    </a:ext>
                  </a:extLst>
                </p:cNvPr>
                <p:cNvSpPr/>
                <p:nvPr/>
              </p:nvSpPr>
              <p:spPr>
                <a:xfrm>
                  <a:off x="1125140"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1" name="Freeform: Shape 2910">
                  <a:extLst>
                    <a:ext uri="{FF2B5EF4-FFF2-40B4-BE49-F238E27FC236}">
                      <a16:creationId xmlns:a16="http://schemas.microsoft.com/office/drawing/2014/main" id="{2AB11094-0073-4AED-895C-43320222A0AB}"/>
                    </a:ext>
                  </a:extLst>
                </p:cNvPr>
                <p:cNvSpPr/>
                <p:nvPr/>
              </p:nvSpPr>
              <p:spPr>
                <a:xfrm>
                  <a:off x="1344996"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2" name="Freeform: Shape 2911">
                  <a:extLst>
                    <a:ext uri="{FF2B5EF4-FFF2-40B4-BE49-F238E27FC236}">
                      <a16:creationId xmlns:a16="http://schemas.microsoft.com/office/drawing/2014/main" id="{C81B3AC0-FDA5-443C-A352-F5B346CCCDC2}"/>
                    </a:ext>
                  </a:extLst>
                </p:cNvPr>
                <p:cNvSpPr/>
                <p:nvPr/>
              </p:nvSpPr>
              <p:spPr>
                <a:xfrm>
                  <a:off x="1564890"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3" name="Freeform: Shape 2912">
                  <a:extLst>
                    <a:ext uri="{FF2B5EF4-FFF2-40B4-BE49-F238E27FC236}">
                      <a16:creationId xmlns:a16="http://schemas.microsoft.com/office/drawing/2014/main" id="{CF84197C-015C-4507-A758-943F1B6766A2}"/>
                    </a:ext>
                  </a:extLst>
                </p:cNvPr>
                <p:cNvSpPr/>
                <p:nvPr/>
              </p:nvSpPr>
              <p:spPr>
                <a:xfrm>
                  <a:off x="1784746"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4" name="Freeform: Shape 2913">
                  <a:extLst>
                    <a:ext uri="{FF2B5EF4-FFF2-40B4-BE49-F238E27FC236}">
                      <a16:creationId xmlns:a16="http://schemas.microsoft.com/office/drawing/2014/main" id="{CFD16CEE-1550-4CC7-B0E7-5D39D905F382}"/>
                    </a:ext>
                  </a:extLst>
                </p:cNvPr>
                <p:cNvSpPr/>
                <p:nvPr/>
              </p:nvSpPr>
              <p:spPr>
                <a:xfrm>
                  <a:off x="2004641"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5" name="Freeform: Shape 2914">
                  <a:extLst>
                    <a:ext uri="{FF2B5EF4-FFF2-40B4-BE49-F238E27FC236}">
                      <a16:creationId xmlns:a16="http://schemas.microsoft.com/office/drawing/2014/main" id="{7931B56E-54A2-4F30-BA8C-448D4809EA22}"/>
                    </a:ext>
                  </a:extLst>
                </p:cNvPr>
                <p:cNvSpPr/>
                <p:nvPr/>
              </p:nvSpPr>
              <p:spPr>
                <a:xfrm>
                  <a:off x="222449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6" name="Freeform: Shape 2915">
                  <a:extLst>
                    <a:ext uri="{FF2B5EF4-FFF2-40B4-BE49-F238E27FC236}">
                      <a16:creationId xmlns:a16="http://schemas.microsoft.com/office/drawing/2014/main" id="{7926A4C4-AE60-4977-B483-E3CCBAADA14F}"/>
                    </a:ext>
                  </a:extLst>
                </p:cNvPr>
                <p:cNvSpPr/>
                <p:nvPr/>
              </p:nvSpPr>
              <p:spPr>
                <a:xfrm>
                  <a:off x="244435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7" name="Freeform: Shape 2916">
                  <a:extLst>
                    <a:ext uri="{FF2B5EF4-FFF2-40B4-BE49-F238E27FC236}">
                      <a16:creationId xmlns:a16="http://schemas.microsoft.com/office/drawing/2014/main" id="{AE83E562-B84E-4C1F-BA4A-924A7A59DD87}"/>
                    </a:ext>
                  </a:extLst>
                </p:cNvPr>
                <p:cNvSpPr/>
                <p:nvPr/>
              </p:nvSpPr>
              <p:spPr>
                <a:xfrm>
                  <a:off x="266424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8" name="Freeform: Shape 2917">
                  <a:extLst>
                    <a:ext uri="{FF2B5EF4-FFF2-40B4-BE49-F238E27FC236}">
                      <a16:creationId xmlns:a16="http://schemas.microsoft.com/office/drawing/2014/main" id="{FE611F49-C079-41B2-85F0-4B810719D379}"/>
                    </a:ext>
                  </a:extLst>
                </p:cNvPr>
                <p:cNvSpPr/>
                <p:nvPr/>
              </p:nvSpPr>
              <p:spPr>
                <a:xfrm>
                  <a:off x="288410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19" name="Freeform: Shape 2918">
                  <a:extLst>
                    <a:ext uri="{FF2B5EF4-FFF2-40B4-BE49-F238E27FC236}">
                      <a16:creationId xmlns:a16="http://schemas.microsoft.com/office/drawing/2014/main" id="{2F39E5A0-2302-4D06-806A-A0870182BAAC}"/>
                    </a:ext>
                  </a:extLst>
                </p:cNvPr>
                <p:cNvSpPr/>
                <p:nvPr/>
              </p:nvSpPr>
              <p:spPr>
                <a:xfrm>
                  <a:off x="310399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920" name="Graphic 428">
                  <a:extLst>
                    <a:ext uri="{FF2B5EF4-FFF2-40B4-BE49-F238E27FC236}">
                      <a16:creationId xmlns:a16="http://schemas.microsoft.com/office/drawing/2014/main" id="{55A3FEAC-5805-48F3-A6AF-1DFB9DF9195F}"/>
                    </a:ext>
                  </a:extLst>
                </p:cNvPr>
                <p:cNvGrpSpPr/>
                <p:nvPr/>
              </p:nvGrpSpPr>
              <p:grpSpPr>
                <a:xfrm>
                  <a:off x="1062240" y="3696873"/>
                  <a:ext cx="121965" cy="184075"/>
                  <a:chOff x="1062240" y="3696873"/>
                  <a:chExt cx="121965" cy="184075"/>
                </a:xfrm>
              </p:grpSpPr>
              <p:sp>
                <p:nvSpPr>
                  <p:cNvPr id="3146" name="Freeform: Shape 3145">
                    <a:extLst>
                      <a:ext uri="{FF2B5EF4-FFF2-40B4-BE49-F238E27FC236}">
                        <a16:creationId xmlns:a16="http://schemas.microsoft.com/office/drawing/2014/main" id="{48D0EE25-4EF8-47F2-82DD-322FF4C3125C}"/>
                      </a:ext>
                    </a:extLst>
                  </p:cNvPr>
                  <p:cNvSpPr/>
                  <p:nvPr/>
                </p:nvSpPr>
                <p:spPr>
                  <a:xfrm>
                    <a:off x="1062240" y="3824404"/>
                    <a:ext cx="65058" cy="56545"/>
                  </a:xfrm>
                  <a:custGeom>
                    <a:avLst/>
                    <a:gdLst>
                      <a:gd name="connsiteX0" fmla="*/ 55396 w 65058"/>
                      <a:gd name="connsiteY0" fmla="*/ 15802 h 56545"/>
                      <a:gd name="connsiteX1" fmla="*/ 65107 w 65058"/>
                      <a:gd name="connsiteY1" fmla="*/ 20304 h 56545"/>
                      <a:gd name="connsiteX2" fmla="*/ 48066 w 65058"/>
                      <a:gd name="connsiteY2" fmla="*/ 56842 h 56545"/>
                      <a:gd name="connsiteX3" fmla="*/ 39322 w 65058"/>
                      <a:gd name="connsiteY3" fmla="*/ 48433 h 56545"/>
                      <a:gd name="connsiteX4" fmla="*/ 31732 w 65058"/>
                      <a:gd name="connsiteY4" fmla="*/ 30648 h 56545"/>
                      <a:gd name="connsiteX5" fmla="*/ 26858 w 65058"/>
                      <a:gd name="connsiteY5" fmla="*/ 17849 h 56545"/>
                      <a:gd name="connsiteX6" fmla="*/ 21500 w 65058"/>
                      <a:gd name="connsiteY6" fmla="*/ 12714 h 56545"/>
                      <a:gd name="connsiteX7" fmla="*/ 15249 w 65058"/>
                      <a:gd name="connsiteY7" fmla="*/ 12082 h 56545"/>
                      <a:gd name="connsiteX8" fmla="*/ 10971 w 65058"/>
                      <a:gd name="connsiteY8" fmla="*/ 16398 h 56545"/>
                      <a:gd name="connsiteX9" fmla="*/ 10524 w 65058"/>
                      <a:gd name="connsiteY9" fmla="*/ 22500 h 56545"/>
                      <a:gd name="connsiteX10" fmla="*/ 15993 w 65058"/>
                      <a:gd name="connsiteY10" fmla="*/ 27783 h 56545"/>
                      <a:gd name="connsiteX11" fmla="*/ 10115 w 65058"/>
                      <a:gd name="connsiteY11" fmla="*/ 37680 h 56545"/>
                      <a:gd name="connsiteX12" fmla="*/ 478 w 65058"/>
                      <a:gd name="connsiteY12" fmla="*/ 26071 h 56545"/>
                      <a:gd name="connsiteX13" fmla="*/ 2450 w 65058"/>
                      <a:gd name="connsiteY13" fmla="*/ 12082 h 56545"/>
                      <a:gd name="connsiteX14" fmla="*/ 12682 w 65058"/>
                      <a:gd name="connsiteY14" fmla="*/ 1478 h 56545"/>
                      <a:gd name="connsiteX15" fmla="*/ 25630 w 65058"/>
                      <a:gd name="connsiteY15" fmla="*/ 1924 h 56545"/>
                      <a:gd name="connsiteX16" fmla="*/ 31993 w 65058"/>
                      <a:gd name="connsiteY16" fmla="*/ 6501 h 56545"/>
                      <a:gd name="connsiteX17" fmla="*/ 37015 w 65058"/>
                      <a:gd name="connsiteY17" fmla="*/ 13905 h 56545"/>
                      <a:gd name="connsiteX18" fmla="*/ 40773 w 65058"/>
                      <a:gd name="connsiteY18" fmla="*/ 23951 h 56545"/>
                      <a:gd name="connsiteX19" fmla="*/ 43862 w 65058"/>
                      <a:gd name="connsiteY19" fmla="*/ 33029 h 56545"/>
                      <a:gd name="connsiteX20" fmla="*/ 4575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396" y="15802"/>
                        </a:moveTo>
                        <a:lnTo>
                          <a:pt x="65107" y="20304"/>
                        </a:lnTo>
                        <a:lnTo>
                          <a:pt x="48066" y="56842"/>
                        </a:lnTo>
                        <a:cubicBezTo>
                          <a:pt x="44568" y="54758"/>
                          <a:pt x="41666" y="51930"/>
                          <a:pt x="39322" y="48433"/>
                        </a:cubicBezTo>
                        <a:cubicBezTo>
                          <a:pt x="36941" y="44935"/>
                          <a:pt x="34448" y="38982"/>
                          <a:pt x="31732" y="30648"/>
                        </a:cubicBezTo>
                        <a:cubicBezTo>
                          <a:pt x="29537" y="23876"/>
                          <a:pt x="27937" y="19635"/>
                          <a:pt x="26858" y="17849"/>
                        </a:cubicBezTo>
                        <a:cubicBezTo>
                          <a:pt x="25370" y="15393"/>
                          <a:pt x="23584" y="13682"/>
                          <a:pt x="21500" y="12714"/>
                        </a:cubicBezTo>
                        <a:cubicBezTo>
                          <a:pt x="19156" y="11635"/>
                          <a:pt x="17072" y="11412"/>
                          <a:pt x="15249" y="12082"/>
                        </a:cubicBezTo>
                        <a:cubicBezTo>
                          <a:pt x="13426" y="12751"/>
                          <a:pt x="12012" y="14202"/>
                          <a:pt x="10971" y="16398"/>
                        </a:cubicBezTo>
                        <a:cubicBezTo>
                          <a:pt x="9966" y="18556"/>
                          <a:pt x="9817" y="20602"/>
                          <a:pt x="10524" y="22500"/>
                        </a:cubicBezTo>
                        <a:cubicBezTo>
                          <a:pt x="11231" y="24397"/>
                          <a:pt x="13054" y="26146"/>
                          <a:pt x="15993" y="27783"/>
                        </a:cubicBezTo>
                        <a:lnTo>
                          <a:pt x="10115" y="37680"/>
                        </a:lnTo>
                        <a:cubicBezTo>
                          <a:pt x="4683" y="34369"/>
                          <a:pt x="1446" y="30499"/>
                          <a:pt x="478" y="26071"/>
                        </a:cubicBezTo>
                        <a:cubicBezTo>
                          <a:pt x="-489" y="21644"/>
                          <a:pt x="181" y="16993"/>
                          <a:pt x="2450" y="12082"/>
                        </a:cubicBezTo>
                        <a:cubicBezTo>
                          <a:pt x="4943" y="6724"/>
                          <a:pt x="8366" y="3189"/>
                          <a:pt x="12682" y="1478"/>
                        </a:cubicBezTo>
                        <a:cubicBezTo>
                          <a:pt x="16998" y="-234"/>
                          <a:pt x="21314" y="-85"/>
                          <a:pt x="25630" y="1924"/>
                        </a:cubicBezTo>
                        <a:cubicBezTo>
                          <a:pt x="28086" y="3040"/>
                          <a:pt x="30207" y="4566"/>
                          <a:pt x="31993" y="6501"/>
                        </a:cubicBezTo>
                        <a:cubicBezTo>
                          <a:pt x="33816" y="8398"/>
                          <a:pt x="35490" y="10854"/>
                          <a:pt x="37015" y="13905"/>
                        </a:cubicBezTo>
                        <a:cubicBezTo>
                          <a:pt x="38020" y="15914"/>
                          <a:pt x="39285" y="19263"/>
                          <a:pt x="40773" y="23951"/>
                        </a:cubicBezTo>
                        <a:cubicBezTo>
                          <a:pt x="42262" y="28639"/>
                          <a:pt x="43266" y="31690"/>
                          <a:pt x="43862" y="33029"/>
                        </a:cubicBezTo>
                        <a:cubicBezTo>
                          <a:pt x="44457" y="34369"/>
                          <a:pt x="45089" y="35522"/>
                          <a:pt x="45759" y="36489"/>
                        </a:cubicBezTo>
                        <a:close/>
                      </a:path>
                    </a:pathLst>
                  </a:custGeom>
                  <a:solidFill>
                    <a:srgbClr val="000000"/>
                  </a:solidFill>
                  <a:ln w="9525" cap="flat">
                    <a:noFill/>
                    <a:prstDash val="solid"/>
                    <a:miter/>
                  </a:ln>
                </p:spPr>
                <p:txBody>
                  <a:bodyPr rtlCol="0" anchor="ctr"/>
                  <a:lstStyle/>
                  <a:p>
                    <a:endParaRPr lang="en-CA"/>
                  </a:p>
                </p:txBody>
              </p:sp>
              <p:sp>
                <p:nvSpPr>
                  <p:cNvPr id="3147" name="Freeform: Shape 3146">
                    <a:extLst>
                      <a:ext uri="{FF2B5EF4-FFF2-40B4-BE49-F238E27FC236}">
                        <a16:creationId xmlns:a16="http://schemas.microsoft.com/office/drawing/2014/main" id="{B3F54B27-003A-4394-BD17-3B30BB0A4607}"/>
                      </a:ext>
                    </a:extLst>
                  </p:cNvPr>
                  <p:cNvSpPr/>
                  <p:nvPr/>
                </p:nvSpPr>
                <p:spPr>
                  <a:xfrm>
                    <a:off x="1082299" y="3784064"/>
                    <a:ext cx="59301" cy="46519"/>
                  </a:xfrm>
                  <a:custGeom>
                    <a:avLst/>
                    <a:gdLst>
                      <a:gd name="connsiteX0" fmla="*/ 1945 w 59301"/>
                      <a:gd name="connsiteY0" fmla="*/ 10509 h 46519"/>
                      <a:gd name="connsiteX1" fmla="*/ 13330 w 59301"/>
                      <a:gd name="connsiteY1" fmla="*/ 798 h 46519"/>
                      <a:gd name="connsiteX2" fmla="*/ 37961 w 59301"/>
                      <a:gd name="connsiteY2" fmla="*/ 5820 h 46519"/>
                      <a:gd name="connsiteX3" fmla="*/ 57644 w 59301"/>
                      <a:gd name="connsiteY3" fmla="*/ 21522 h 46519"/>
                      <a:gd name="connsiteX4" fmla="*/ 57458 w 59301"/>
                      <a:gd name="connsiteY4" fmla="*/ 36405 h 46519"/>
                      <a:gd name="connsiteX5" fmla="*/ 45403 w 59301"/>
                      <a:gd name="connsiteY5" fmla="*/ 46376 h 46519"/>
                      <a:gd name="connsiteX6" fmla="*/ 21367 w 59301"/>
                      <a:gd name="connsiteY6" fmla="*/ 41093 h 46519"/>
                      <a:gd name="connsiteX7" fmla="*/ 1759 w 59301"/>
                      <a:gd name="connsiteY7" fmla="*/ 25429 h 46519"/>
                      <a:gd name="connsiteX8" fmla="*/ 1945 w 59301"/>
                      <a:gd name="connsiteY8" fmla="*/ 10509 h 46519"/>
                      <a:gd name="connsiteX9" fmla="*/ 10577 w 59301"/>
                      <a:gd name="connsiteY9" fmla="*/ 14564 h 46519"/>
                      <a:gd name="connsiteX10" fmla="*/ 10205 w 59301"/>
                      <a:gd name="connsiteY10" fmla="*/ 18508 h 46519"/>
                      <a:gd name="connsiteX11" fmla="*/ 13442 w 59301"/>
                      <a:gd name="connsiteY11" fmla="*/ 22824 h 46519"/>
                      <a:gd name="connsiteX12" fmla="*/ 26576 w 59301"/>
                      <a:gd name="connsiteY12" fmla="*/ 30228 h 46519"/>
                      <a:gd name="connsiteX13" fmla="*/ 40156 w 59301"/>
                      <a:gd name="connsiteY13" fmla="*/ 35400 h 46519"/>
                      <a:gd name="connsiteX14" fmla="*/ 46072 w 59301"/>
                      <a:gd name="connsiteY14" fmla="*/ 35177 h 46519"/>
                      <a:gd name="connsiteX15" fmla="*/ 48826 w 59301"/>
                      <a:gd name="connsiteY15" fmla="*/ 32386 h 46519"/>
                      <a:gd name="connsiteX16" fmla="*/ 49198 w 59301"/>
                      <a:gd name="connsiteY16" fmla="*/ 28442 h 46519"/>
                      <a:gd name="connsiteX17" fmla="*/ 45923 w 59301"/>
                      <a:gd name="connsiteY17" fmla="*/ 24126 h 46519"/>
                      <a:gd name="connsiteX18" fmla="*/ 32864 w 59301"/>
                      <a:gd name="connsiteY18" fmla="*/ 16722 h 46519"/>
                      <a:gd name="connsiteX19" fmla="*/ 19283 w 59301"/>
                      <a:gd name="connsiteY19" fmla="*/ 11550 h 46519"/>
                      <a:gd name="connsiteX20" fmla="*/ 13367 w 59301"/>
                      <a:gd name="connsiteY20" fmla="*/ 11774 h 46519"/>
                      <a:gd name="connsiteX21" fmla="*/ 1057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45" y="10509"/>
                        </a:moveTo>
                        <a:cubicBezTo>
                          <a:pt x="4400" y="5262"/>
                          <a:pt x="8196" y="2025"/>
                          <a:pt x="13330" y="798"/>
                        </a:cubicBezTo>
                        <a:cubicBezTo>
                          <a:pt x="19432" y="-654"/>
                          <a:pt x="27655" y="1021"/>
                          <a:pt x="37961" y="5820"/>
                        </a:cubicBezTo>
                        <a:cubicBezTo>
                          <a:pt x="48230" y="10620"/>
                          <a:pt x="54816" y="15866"/>
                          <a:pt x="57644" y="21522"/>
                        </a:cubicBezTo>
                        <a:cubicBezTo>
                          <a:pt x="59988" y="26173"/>
                          <a:pt x="59913" y="31158"/>
                          <a:pt x="57458" y="36405"/>
                        </a:cubicBezTo>
                        <a:cubicBezTo>
                          <a:pt x="55002" y="41725"/>
                          <a:pt x="50984" y="45037"/>
                          <a:pt x="45403" y="46376"/>
                        </a:cubicBezTo>
                        <a:cubicBezTo>
                          <a:pt x="39822" y="47716"/>
                          <a:pt x="31822" y="45967"/>
                          <a:pt x="21367" y="41093"/>
                        </a:cubicBezTo>
                        <a:cubicBezTo>
                          <a:pt x="11135" y="36293"/>
                          <a:pt x="4587" y="31084"/>
                          <a:pt x="1759" y="25429"/>
                        </a:cubicBezTo>
                        <a:cubicBezTo>
                          <a:pt x="-585" y="20778"/>
                          <a:pt x="-511" y="15792"/>
                          <a:pt x="1945" y="10509"/>
                        </a:cubicBezTo>
                        <a:moveTo>
                          <a:pt x="10577" y="14564"/>
                        </a:moveTo>
                        <a:cubicBezTo>
                          <a:pt x="9981" y="15829"/>
                          <a:pt x="9870" y="17131"/>
                          <a:pt x="10205" y="18508"/>
                        </a:cubicBezTo>
                        <a:cubicBezTo>
                          <a:pt x="10540" y="19848"/>
                          <a:pt x="11619" y="21299"/>
                          <a:pt x="13442" y="22824"/>
                        </a:cubicBezTo>
                        <a:cubicBezTo>
                          <a:pt x="15823" y="24796"/>
                          <a:pt x="20176" y="27252"/>
                          <a:pt x="26576" y="30228"/>
                        </a:cubicBezTo>
                        <a:cubicBezTo>
                          <a:pt x="32938" y="33205"/>
                          <a:pt x="37477" y="34916"/>
                          <a:pt x="40156" y="35400"/>
                        </a:cubicBezTo>
                        <a:cubicBezTo>
                          <a:pt x="42873" y="35884"/>
                          <a:pt x="44807" y="35809"/>
                          <a:pt x="46072" y="35177"/>
                        </a:cubicBezTo>
                        <a:cubicBezTo>
                          <a:pt x="47300" y="34581"/>
                          <a:pt x="48230" y="33651"/>
                          <a:pt x="48826" y="32386"/>
                        </a:cubicBezTo>
                        <a:cubicBezTo>
                          <a:pt x="49421" y="31121"/>
                          <a:pt x="49533" y="29819"/>
                          <a:pt x="49198" y="28442"/>
                        </a:cubicBezTo>
                        <a:cubicBezTo>
                          <a:pt x="48863" y="27103"/>
                          <a:pt x="47747" y="25652"/>
                          <a:pt x="45923" y="24126"/>
                        </a:cubicBezTo>
                        <a:cubicBezTo>
                          <a:pt x="43617" y="22154"/>
                          <a:pt x="39263" y="19699"/>
                          <a:pt x="32864" y="16722"/>
                        </a:cubicBezTo>
                        <a:cubicBezTo>
                          <a:pt x="26501" y="13746"/>
                          <a:pt x="21962" y="12034"/>
                          <a:pt x="19283" y="11550"/>
                        </a:cubicBezTo>
                        <a:cubicBezTo>
                          <a:pt x="16567" y="11104"/>
                          <a:pt x="14595" y="11141"/>
                          <a:pt x="13367" y="11774"/>
                        </a:cubicBezTo>
                        <a:cubicBezTo>
                          <a:pt x="12102" y="12369"/>
                          <a:pt x="11172" y="13299"/>
                          <a:pt x="10577" y="14564"/>
                        </a:cubicBezTo>
                        <a:close/>
                      </a:path>
                    </a:pathLst>
                  </a:custGeom>
                  <a:solidFill>
                    <a:srgbClr val="000000"/>
                  </a:solidFill>
                  <a:ln w="9525" cap="flat">
                    <a:noFill/>
                    <a:prstDash val="solid"/>
                    <a:miter/>
                  </a:ln>
                </p:spPr>
                <p:txBody>
                  <a:bodyPr rtlCol="0" anchor="ctr"/>
                  <a:lstStyle/>
                  <a:p>
                    <a:endParaRPr lang="en-CA"/>
                  </a:p>
                </p:txBody>
              </p:sp>
              <p:sp>
                <p:nvSpPr>
                  <p:cNvPr id="3148" name="Freeform: Shape 3147">
                    <a:extLst>
                      <a:ext uri="{FF2B5EF4-FFF2-40B4-BE49-F238E27FC236}">
                        <a16:creationId xmlns:a16="http://schemas.microsoft.com/office/drawing/2014/main" id="{96B2BC9F-BBFD-4066-B532-C125995F9477}"/>
                      </a:ext>
                    </a:extLst>
                  </p:cNvPr>
                  <p:cNvSpPr/>
                  <p:nvPr/>
                </p:nvSpPr>
                <p:spPr>
                  <a:xfrm>
                    <a:off x="1104156" y="3742986"/>
                    <a:ext cx="58563" cy="35904"/>
                  </a:xfrm>
                  <a:custGeom>
                    <a:avLst/>
                    <a:gdLst>
                      <a:gd name="connsiteX0" fmla="*/ 58616 w 58563"/>
                      <a:gd name="connsiteY0" fmla="*/ 25737 h 35904"/>
                      <a:gd name="connsiteX1" fmla="*/ 53742 w 58563"/>
                      <a:gd name="connsiteY1" fmla="*/ 36193 h 35904"/>
                      <a:gd name="connsiteX2" fmla="*/ 14452 w 58563"/>
                      <a:gd name="connsiteY2" fmla="*/ 17849 h 35904"/>
                      <a:gd name="connsiteX3" fmla="*/ 16089 w 58563"/>
                      <a:gd name="connsiteY3" fmla="*/ 35002 h 35904"/>
                      <a:gd name="connsiteX4" fmla="*/ 6638 w 58563"/>
                      <a:gd name="connsiteY4" fmla="*/ 30611 h 35904"/>
                      <a:gd name="connsiteX5" fmla="*/ 5708 w 58563"/>
                      <a:gd name="connsiteY5" fmla="*/ 19375 h 35904"/>
                      <a:gd name="connsiteX6" fmla="*/ 53 w 58563"/>
                      <a:gd name="connsiteY6" fmla="*/ 8734 h 35904"/>
                      <a:gd name="connsiteX7" fmla="*/ 399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16" y="25737"/>
                        </a:moveTo>
                        <a:lnTo>
                          <a:pt x="53742" y="36193"/>
                        </a:lnTo>
                        <a:lnTo>
                          <a:pt x="14452" y="17849"/>
                        </a:lnTo>
                        <a:cubicBezTo>
                          <a:pt x="16238" y="23319"/>
                          <a:pt x="16796" y="29049"/>
                          <a:pt x="16089" y="35002"/>
                        </a:cubicBezTo>
                        <a:lnTo>
                          <a:pt x="6638" y="30611"/>
                        </a:lnTo>
                        <a:cubicBezTo>
                          <a:pt x="7010" y="27449"/>
                          <a:pt x="6713" y="23728"/>
                          <a:pt x="5708" y="19375"/>
                        </a:cubicBezTo>
                        <a:cubicBezTo>
                          <a:pt x="4703" y="15022"/>
                          <a:pt x="2806" y="11487"/>
                          <a:pt x="53" y="8734"/>
                        </a:cubicBezTo>
                        <a:lnTo>
                          <a:pt x="3997" y="288"/>
                        </a:lnTo>
                        <a:close/>
                      </a:path>
                    </a:pathLst>
                  </a:custGeom>
                  <a:solidFill>
                    <a:srgbClr val="000000"/>
                  </a:solidFill>
                  <a:ln w="9525" cap="flat">
                    <a:noFill/>
                    <a:prstDash val="solid"/>
                    <a:miter/>
                  </a:ln>
                </p:spPr>
                <p:txBody>
                  <a:bodyPr rtlCol="0" anchor="ctr"/>
                  <a:lstStyle/>
                  <a:p>
                    <a:endParaRPr lang="en-CA"/>
                  </a:p>
                </p:txBody>
              </p:sp>
              <p:sp>
                <p:nvSpPr>
                  <p:cNvPr id="3149" name="Freeform: Shape 3148">
                    <a:extLst>
                      <a:ext uri="{FF2B5EF4-FFF2-40B4-BE49-F238E27FC236}">
                        <a16:creationId xmlns:a16="http://schemas.microsoft.com/office/drawing/2014/main" id="{E1911913-966F-4B4E-8072-21D822A965CB}"/>
                      </a:ext>
                    </a:extLst>
                  </p:cNvPr>
                  <p:cNvSpPr/>
                  <p:nvPr/>
                </p:nvSpPr>
                <p:spPr>
                  <a:xfrm>
                    <a:off x="1125531" y="3696873"/>
                    <a:ext cx="58675" cy="52722"/>
                  </a:xfrm>
                  <a:custGeom>
                    <a:avLst/>
                    <a:gdLst>
                      <a:gd name="connsiteX0" fmla="*/ 54042 w 58675"/>
                      <a:gd name="connsiteY0" fmla="*/ 35853 h 52722"/>
                      <a:gd name="connsiteX1" fmla="*/ 43066 w 58675"/>
                      <a:gd name="connsiteY1" fmla="*/ 30756 h 52722"/>
                      <a:gd name="connsiteX2" fmla="*/ 32722 w 58675"/>
                      <a:gd name="connsiteY2" fmla="*/ 53006 h 52722"/>
                      <a:gd name="connsiteX3" fmla="*/ 23570 w 58675"/>
                      <a:gd name="connsiteY3" fmla="*/ 48764 h 52722"/>
                      <a:gd name="connsiteX4" fmla="*/ 55 w 58675"/>
                      <a:gd name="connsiteY4" fmla="*/ 9064 h 52722"/>
                      <a:gd name="connsiteX5" fmla="*/ 4147 w 58675"/>
                      <a:gd name="connsiteY5" fmla="*/ 283 h 52722"/>
                      <a:gd name="connsiteX6" fmla="*/ 38638 w 58675"/>
                      <a:gd name="connsiteY6" fmla="*/ 16394 h 52722"/>
                      <a:gd name="connsiteX7" fmla="*/ 41764 w 58675"/>
                      <a:gd name="connsiteY7" fmla="*/ 9622 h 52722"/>
                      <a:gd name="connsiteX8" fmla="*/ 50954 w 58675"/>
                      <a:gd name="connsiteY8" fmla="*/ 13901 h 52722"/>
                      <a:gd name="connsiteX9" fmla="*/ 47791 w 58675"/>
                      <a:gd name="connsiteY9" fmla="*/ 20673 h 52722"/>
                      <a:gd name="connsiteX10" fmla="*/ 58730 w 58675"/>
                      <a:gd name="connsiteY10" fmla="*/ 25770 h 52722"/>
                      <a:gd name="connsiteX11" fmla="*/ 54042 w 58675"/>
                      <a:gd name="connsiteY11" fmla="*/ 35853 h 52722"/>
                      <a:gd name="connsiteX12" fmla="*/ 33913 w 58675"/>
                      <a:gd name="connsiteY12" fmla="*/ 26477 h 52722"/>
                      <a:gd name="connsiteX13" fmla="*/ 15347 w 58675"/>
                      <a:gd name="connsiteY13" fmla="*/ 17808 h 52722"/>
                      <a:gd name="connsiteX14" fmla="*/ 28109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042" y="35853"/>
                        </a:moveTo>
                        <a:lnTo>
                          <a:pt x="43066" y="30756"/>
                        </a:lnTo>
                        <a:lnTo>
                          <a:pt x="32722" y="53006"/>
                        </a:lnTo>
                        <a:lnTo>
                          <a:pt x="23570" y="48764"/>
                        </a:lnTo>
                        <a:lnTo>
                          <a:pt x="55" y="9064"/>
                        </a:lnTo>
                        <a:lnTo>
                          <a:pt x="4147" y="283"/>
                        </a:lnTo>
                        <a:lnTo>
                          <a:pt x="38638" y="16394"/>
                        </a:lnTo>
                        <a:lnTo>
                          <a:pt x="41764" y="9622"/>
                        </a:lnTo>
                        <a:lnTo>
                          <a:pt x="50954" y="13901"/>
                        </a:lnTo>
                        <a:lnTo>
                          <a:pt x="47791" y="20673"/>
                        </a:lnTo>
                        <a:lnTo>
                          <a:pt x="58730" y="25770"/>
                        </a:lnTo>
                        <a:lnTo>
                          <a:pt x="54042" y="35853"/>
                        </a:lnTo>
                        <a:moveTo>
                          <a:pt x="33913" y="26477"/>
                        </a:moveTo>
                        <a:lnTo>
                          <a:pt x="15347" y="17808"/>
                        </a:lnTo>
                        <a:lnTo>
                          <a:pt x="28109" y="38979"/>
                        </a:lnTo>
                        <a:close/>
                      </a:path>
                    </a:pathLst>
                  </a:custGeom>
                  <a:solidFill>
                    <a:srgbClr val="000000"/>
                  </a:solidFill>
                  <a:ln w="9525" cap="flat">
                    <a:noFill/>
                    <a:prstDash val="solid"/>
                    <a:miter/>
                  </a:ln>
                </p:spPr>
                <p:txBody>
                  <a:bodyPr rtlCol="0" anchor="ctr"/>
                  <a:lstStyle/>
                  <a:p>
                    <a:endParaRPr lang="en-CA"/>
                  </a:p>
                </p:txBody>
              </p:sp>
            </p:grpSp>
            <p:grpSp>
              <p:nvGrpSpPr>
                <p:cNvPr id="2921" name="Graphic 428">
                  <a:extLst>
                    <a:ext uri="{FF2B5EF4-FFF2-40B4-BE49-F238E27FC236}">
                      <a16:creationId xmlns:a16="http://schemas.microsoft.com/office/drawing/2014/main" id="{DA2EFC4A-5854-467F-8C63-C5B79541654E}"/>
                    </a:ext>
                  </a:extLst>
                </p:cNvPr>
                <p:cNvGrpSpPr/>
                <p:nvPr/>
              </p:nvGrpSpPr>
              <p:grpSpPr>
                <a:xfrm>
                  <a:off x="1282096" y="3693562"/>
                  <a:ext cx="119215" cy="187387"/>
                  <a:chOff x="1282096" y="3693562"/>
                  <a:chExt cx="119215" cy="187387"/>
                </a:xfrm>
              </p:grpSpPr>
              <p:sp>
                <p:nvSpPr>
                  <p:cNvPr id="3142" name="Freeform: Shape 3141">
                    <a:extLst>
                      <a:ext uri="{FF2B5EF4-FFF2-40B4-BE49-F238E27FC236}">
                        <a16:creationId xmlns:a16="http://schemas.microsoft.com/office/drawing/2014/main" id="{7F5B1E9F-BB39-4A7E-BB7A-35F0A4B8972D}"/>
                      </a:ext>
                    </a:extLst>
                  </p:cNvPr>
                  <p:cNvSpPr/>
                  <p:nvPr/>
                </p:nvSpPr>
                <p:spPr>
                  <a:xfrm>
                    <a:off x="1282096" y="3824404"/>
                    <a:ext cx="65058" cy="56545"/>
                  </a:xfrm>
                  <a:custGeom>
                    <a:avLst/>
                    <a:gdLst>
                      <a:gd name="connsiteX0" fmla="*/ 55419 w 65058"/>
                      <a:gd name="connsiteY0" fmla="*/ 15802 h 56545"/>
                      <a:gd name="connsiteX1" fmla="*/ 65130 w 65058"/>
                      <a:gd name="connsiteY1" fmla="*/ 20304 h 56545"/>
                      <a:gd name="connsiteX2" fmla="*/ 48089 w 65058"/>
                      <a:gd name="connsiteY2" fmla="*/ 56842 h 56545"/>
                      <a:gd name="connsiteX3" fmla="*/ 39345 w 65058"/>
                      <a:gd name="connsiteY3" fmla="*/ 48433 h 56545"/>
                      <a:gd name="connsiteX4" fmla="*/ 31755 w 65058"/>
                      <a:gd name="connsiteY4" fmla="*/ 30648 h 56545"/>
                      <a:gd name="connsiteX5" fmla="*/ 26881 w 65058"/>
                      <a:gd name="connsiteY5" fmla="*/ 17849 h 56545"/>
                      <a:gd name="connsiteX6" fmla="*/ 21523 w 65058"/>
                      <a:gd name="connsiteY6" fmla="*/ 12714 h 56545"/>
                      <a:gd name="connsiteX7" fmla="*/ 15272 w 65058"/>
                      <a:gd name="connsiteY7" fmla="*/ 12082 h 56545"/>
                      <a:gd name="connsiteX8" fmla="*/ 10994 w 65058"/>
                      <a:gd name="connsiteY8" fmla="*/ 16398 h 56545"/>
                      <a:gd name="connsiteX9" fmla="*/ 10547 w 65058"/>
                      <a:gd name="connsiteY9" fmla="*/ 22500 h 56545"/>
                      <a:gd name="connsiteX10" fmla="*/ 16017 w 65058"/>
                      <a:gd name="connsiteY10" fmla="*/ 27783 h 56545"/>
                      <a:gd name="connsiteX11" fmla="*/ 10138 w 65058"/>
                      <a:gd name="connsiteY11" fmla="*/ 37680 h 56545"/>
                      <a:gd name="connsiteX12" fmla="*/ 501 w 65058"/>
                      <a:gd name="connsiteY12" fmla="*/ 26071 h 56545"/>
                      <a:gd name="connsiteX13" fmla="*/ 2473 w 65058"/>
                      <a:gd name="connsiteY13" fmla="*/ 12082 h 56545"/>
                      <a:gd name="connsiteX14" fmla="*/ 12705 w 65058"/>
                      <a:gd name="connsiteY14" fmla="*/ 1478 h 56545"/>
                      <a:gd name="connsiteX15" fmla="*/ 25653 w 65058"/>
                      <a:gd name="connsiteY15" fmla="*/ 1924 h 56545"/>
                      <a:gd name="connsiteX16" fmla="*/ 32016 w 65058"/>
                      <a:gd name="connsiteY16" fmla="*/ 6501 h 56545"/>
                      <a:gd name="connsiteX17" fmla="*/ 37039 w 65058"/>
                      <a:gd name="connsiteY17" fmla="*/ 13905 h 56545"/>
                      <a:gd name="connsiteX18" fmla="*/ 40796 w 65058"/>
                      <a:gd name="connsiteY18" fmla="*/ 23951 h 56545"/>
                      <a:gd name="connsiteX19" fmla="*/ 43885 w 65058"/>
                      <a:gd name="connsiteY19" fmla="*/ 33029 h 56545"/>
                      <a:gd name="connsiteX20" fmla="*/ 4578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19" y="15802"/>
                        </a:moveTo>
                        <a:lnTo>
                          <a:pt x="65130" y="20304"/>
                        </a:lnTo>
                        <a:lnTo>
                          <a:pt x="48089" y="56842"/>
                        </a:lnTo>
                        <a:cubicBezTo>
                          <a:pt x="44592" y="54758"/>
                          <a:pt x="41689" y="51930"/>
                          <a:pt x="39345" y="48433"/>
                        </a:cubicBezTo>
                        <a:cubicBezTo>
                          <a:pt x="36964" y="44935"/>
                          <a:pt x="34471" y="38982"/>
                          <a:pt x="31755" y="30648"/>
                        </a:cubicBezTo>
                        <a:cubicBezTo>
                          <a:pt x="29560" y="23876"/>
                          <a:pt x="27960" y="19635"/>
                          <a:pt x="26881" y="17849"/>
                        </a:cubicBezTo>
                        <a:cubicBezTo>
                          <a:pt x="25393" y="15393"/>
                          <a:pt x="23607" y="13682"/>
                          <a:pt x="21523" y="12714"/>
                        </a:cubicBezTo>
                        <a:cubicBezTo>
                          <a:pt x="19179" y="11635"/>
                          <a:pt x="17096" y="11412"/>
                          <a:pt x="15272" y="12082"/>
                        </a:cubicBezTo>
                        <a:cubicBezTo>
                          <a:pt x="13449" y="12751"/>
                          <a:pt x="12035" y="14202"/>
                          <a:pt x="10994" y="16398"/>
                        </a:cubicBezTo>
                        <a:cubicBezTo>
                          <a:pt x="9989" y="18556"/>
                          <a:pt x="9840" y="20602"/>
                          <a:pt x="10547" y="22500"/>
                        </a:cubicBezTo>
                        <a:cubicBezTo>
                          <a:pt x="11254" y="24397"/>
                          <a:pt x="13077" y="26146"/>
                          <a:pt x="16017" y="27783"/>
                        </a:cubicBezTo>
                        <a:lnTo>
                          <a:pt x="10138" y="37680"/>
                        </a:lnTo>
                        <a:cubicBezTo>
                          <a:pt x="4706" y="34369"/>
                          <a:pt x="1469" y="30499"/>
                          <a:pt x="501" y="26071"/>
                        </a:cubicBezTo>
                        <a:cubicBezTo>
                          <a:pt x="-466" y="21644"/>
                          <a:pt x="204" y="16993"/>
                          <a:pt x="2473" y="12082"/>
                        </a:cubicBezTo>
                        <a:cubicBezTo>
                          <a:pt x="4966" y="6724"/>
                          <a:pt x="8389" y="3189"/>
                          <a:pt x="12705" y="1478"/>
                        </a:cubicBezTo>
                        <a:cubicBezTo>
                          <a:pt x="17021" y="-234"/>
                          <a:pt x="21337" y="-85"/>
                          <a:pt x="25653" y="1924"/>
                        </a:cubicBezTo>
                        <a:cubicBezTo>
                          <a:pt x="28109" y="3040"/>
                          <a:pt x="30230" y="4566"/>
                          <a:pt x="32016" y="6501"/>
                        </a:cubicBezTo>
                        <a:cubicBezTo>
                          <a:pt x="33839" y="8398"/>
                          <a:pt x="35513" y="10854"/>
                          <a:pt x="37039" y="13905"/>
                        </a:cubicBezTo>
                        <a:cubicBezTo>
                          <a:pt x="38043" y="15914"/>
                          <a:pt x="39308" y="19263"/>
                          <a:pt x="40796" y="23951"/>
                        </a:cubicBezTo>
                        <a:cubicBezTo>
                          <a:pt x="42285" y="28639"/>
                          <a:pt x="43289" y="31690"/>
                          <a:pt x="43885" y="33029"/>
                        </a:cubicBezTo>
                        <a:cubicBezTo>
                          <a:pt x="44480" y="34369"/>
                          <a:pt x="45112" y="35522"/>
                          <a:pt x="45782" y="36489"/>
                        </a:cubicBezTo>
                        <a:close/>
                      </a:path>
                    </a:pathLst>
                  </a:custGeom>
                  <a:solidFill>
                    <a:srgbClr val="000000"/>
                  </a:solidFill>
                  <a:ln w="9525" cap="flat">
                    <a:noFill/>
                    <a:prstDash val="solid"/>
                    <a:miter/>
                  </a:ln>
                </p:spPr>
                <p:txBody>
                  <a:bodyPr rtlCol="0" anchor="ctr"/>
                  <a:lstStyle/>
                  <a:p>
                    <a:endParaRPr lang="en-CA"/>
                  </a:p>
                </p:txBody>
              </p:sp>
              <p:sp>
                <p:nvSpPr>
                  <p:cNvPr id="3143" name="Freeform: Shape 3142">
                    <a:extLst>
                      <a:ext uri="{FF2B5EF4-FFF2-40B4-BE49-F238E27FC236}">
                        <a16:creationId xmlns:a16="http://schemas.microsoft.com/office/drawing/2014/main" id="{A0145283-4371-439F-8C81-7BD8B6B0E677}"/>
                      </a:ext>
                    </a:extLst>
                  </p:cNvPr>
                  <p:cNvSpPr/>
                  <p:nvPr/>
                </p:nvSpPr>
                <p:spPr>
                  <a:xfrm>
                    <a:off x="1302156" y="3784064"/>
                    <a:ext cx="59301" cy="46519"/>
                  </a:xfrm>
                  <a:custGeom>
                    <a:avLst/>
                    <a:gdLst>
                      <a:gd name="connsiteX0" fmla="*/ 1968 w 59301"/>
                      <a:gd name="connsiteY0" fmla="*/ 10509 h 46519"/>
                      <a:gd name="connsiteX1" fmla="*/ 13353 w 59301"/>
                      <a:gd name="connsiteY1" fmla="*/ 798 h 46519"/>
                      <a:gd name="connsiteX2" fmla="*/ 37984 w 59301"/>
                      <a:gd name="connsiteY2" fmla="*/ 5820 h 46519"/>
                      <a:gd name="connsiteX3" fmla="*/ 57667 w 59301"/>
                      <a:gd name="connsiteY3" fmla="*/ 21522 h 46519"/>
                      <a:gd name="connsiteX4" fmla="*/ 57481 w 59301"/>
                      <a:gd name="connsiteY4" fmla="*/ 36405 h 46519"/>
                      <a:gd name="connsiteX5" fmla="*/ 45426 w 59301"/>
                      <a:gd name="connsiteY5" fmla="*/ 46376 h 46519"/>
                      <a:gd name="connsiteX6" fmla="*/ 21390 w 59301"/>
                      <a:gd name="connsiteY6" fmla="*/ 41093 h 46519"/>
                      <a:gd name="connsiteX7" fmla="*/ 1782 w 59301"/>
                      <a:gd name="connsiteY7" fmla="*/ 25429 h 46519"/>
                      <a:gd name="connsiteX8" fmla="*/ 1968 w 59301"/>
                      <a:gd name="connsiteY8" fmla="*/ 10509 h 46519"/>
                      <a:gd name="connsiteX9" fmla="*/ 10600 w 59301"/>
                      <a:gd name="connsiteY9" fmla="*/ 14564 h 46519"/>
                      <a:gd name="connsiteX10" fmla="*/ 10228 w 59301"/>
                      <a:gd name="connsiteY10" fmla="*/ 18508 h 46519"/>
                      <a:gd name="connsiteX11" fmla="*/ 13465 w 59301"/>
                      <a:gd name="connsiteY11" fmla="*/ 22824 h 46519"/>
                      <a:gd name="connsiteX12" fmla="*/ 26599 w 59301"/>
                      <a:gd name="connsiteY12" fmla="*/ 30228 h 46519"/>
                      <a:gd name="connsiteX13" fmla="*/ 40179 w 59301"/>
                      <a:gd name="connsiteY13" fmla="*/ 35400 h 46519"/>
                      <a:gd name="connsiteX14" fmla="*/ 46095 w 59301"/>
                      <a:gd name="connsiteY14" fmla="*/ 35177 h 46519"/>
                      <a:gd name="connsiteX15" fmla="*/ 48849 w 59301"/>
                      <a:gd name="connsiteY15" fmla="*/ 32386 h 46519"/>
                      <a:gd name="connsiteX16" fmla="*/ 49221 w 59301"/>
                      <a:gd name="connsiteY16" fmla="*/ 28442 h 46519"/>
                      <a:gd name="connsiteX17" fmla="*/ 45947 w 59301"/>
                      <a:gd name="connsiteY17" fmla="*/ 24126 h 46519"/>
                      <a:gd name="connsiteX18" fmla="*/ 32887 w 59301"/>
                      <a:gd name="connsiteY18" fmla="*/ 16722 h 46519"/>
                      <a:gd name="connsiteX19" fmla="*/ 19306 w 59301"/>
                      <a:gd name="connsiteY19" fmla="*/ 11550 h 46519"/>
                      <a:gd name="connsiteX20" fmla="*/ 13390 w 59301"/>
                      <a:gd name="connsiteY20" fmla="*/ 11774 h 46519"/>
                      <a:gd name="connsiteX21" fmla="*/ 1060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8" y="10509"/>
                        </a:moveTo>
                        <a:cubicBezTo>
                          <a:pt x="4424" y="5262"/>
                          <a:pt x="8219" y="2025"/>
                          <a:pt x="13353" y="798"/>
                        </a:cubicBezTo>
                        <a:cubicBezTo>
                          <a:pt x="19455" y="-654"/>
                          <a:pt x="27678" y="1021"/>
                          <a:pt x="37984" y="5820"/>
                        </a:cubicBezTo>
                        <a:cubicBezTo>
                          <a:pt x="48253" y="10620"/>
                          <a:pt x="54839" y="15866"/>
                          <a:pt x="57667" y="21522"/>
                        </a:cubicBezTo>
                        <a:cubicBezTo>
                          <a:pt x="60011" y="26173"/>
                          <a:pt x="59936" y="31158"/>
                          <a:pt x="57481" y="36405"/>
                        </a:cubicBezTo>
                        <a:cubicBezTo>
                          <a:pt x="55025" y="41725"/>
                          <a:pt x="51007" y="45037"/>
                          <a:pt x="45426" y="46376"/>
                        </a:cubicBezTo>
                        <a:cubicBezTo>
                          <a:pt x="39845" y="47716"/>
                          <a:pt x="31845" y="45967"/>
                          <a:pt x="21390" y="41093"/>
                        </a:cubicBezTo>
                        <a:cubicBezTo>
                          <a:pt x="11158" y="36293"/>
                          <a:pt x="4610" y="31084"/>
                          <a:pt x="1782" y="25429"/>
                        </a:cubicBezTo>
                        <a:cubicBezTo>
                          <a:pt x="-562" y="20778"/>
                          <a:pt x="-488" y="15792"/>
                          <a:pt x="1968" y="10509"/>
                        </a:cubicBezTo>
                        <a:moveTo>
                          <a:pt x="10600" y="14564"/>
                        </a:moveTo>
                        <a:cubicBezTo>
                          <a:pt x="10005" y="15829"/>
                          <a:pt x="9893" y="17131"/>
                          <a:pt x="10228" y="18508"/>
                        </a:cubicBezTo>
                        <a:cubicBezTo>
                          <a:pt x="10563" y="19848"/>
                          <a:pt x="11642" y="21299"/>
                          <a:pt x="13465" y="22824"/>
                        </a:cubicBezTo>
                        <a:cubicBezTo>
                          <a:pt x="15846" y="24796"/>
                          <a:pt x="20199" y="27252"/>
                          <a:pt x="26599" y="30228"/>
                        </a:cubicBezTo>
                        <a:cubicBezTo>
                          <a:pt x="32961" y="33205"/>
                          <a:pt x="37501" y="34916"/>
                          <a:pt x="40179" y="35400"/>
                        </a:cubicBezTo>
                        <a:cubicBezTo>
                          <a:pt x="42896" y="35884"/>
                          <a:pt x="44830" y="35809"/>
                          <a:pt x="46095" y="35177"/>
                        </a:cubicBezTo>
                        <a:cubicBezTo>
                          <a:pt x="47323" y="34581"/>
                          <a:pt x="48253" y="33651"/>
                          <a:pt x="48849" y="32386"/>
                        </a:cubicBezTo>
                        <a:cubicBezTo>
                          <a:pt x="49444" y="31121"/>
                          <a:pt x="49556" y="29819"/>
                          <a:pt x="49221" y="28442"/>
                        </a:cubicBezTo>
                        <a:cubicBezTo>
                          <a:pt x="48886" y="27103"/>
                          <a:pt x="47770" y="25652"/>
                          <a:pt x="45947" y="24126"/>
                        </a:cubicBezTo>
                        <a:cubicBezTo>
                          <a:pt x="43640" y="22154"/>
                          <a:pt x="39286" y="19699"/>
                          <a:pt x="32887" y="16722"/>
                        </a:cubicBezTo>
                        <a:cubicBezTo>
                          <a:pt x="26525" y="13746"/>
                          <a:pt x="21985" y="12034"/>
                          <a:pt x="19306" y="11550"/>
                        </a:cubicBezTo>
                        <a:cubicBezTo>
                          <a:pt x="16590" y="11104"/>
                          <a:pt x="14618" y="11141"/>
                          <a:pt x="13390" y="11774"/>
                        </a:cubicBezTo>
                        <a:cubicBezTo>
                          <a:pt x="12125" y="12369"/>
                          <a:pt x="11195" y="13299"/>
                          <a:pt x="10600" y="14564"/>
                        </a:cubicBezTo>
                        <a:close/>
                      </a:path>
                    </a:pathLst>
                  </a:custGeom>
                  <a:solidFill>
                    <a:srgbClr val="000000"/>
                  </a:solidFill>
                  <a:ln w="9525" cap="flat">
                    <a:noFill/>
                    <a:prstDash val="solid"/>
                    <a:miter/>
                  </a:ln>
                </p:spPr>
                <p:txBody>
                  <a:bodyPr rtlCol="0" anchor="ctr"/>
                  <a:lstStyle/>
                  <a:p>
                    <a:endParaRPr lang="en-CA"/>
                  </a:p>
                </p:txBody>
              </p:sp>
              <p:sp>
                <p:nvSpPr>
                  <p:cNvPr id="3144" name="Freeform: Shape 3143">
                    <a:extLst>
                      <a:ext uri="{FF2B5EF4-FFF2-40B4-BE49-F238E27FC236}">
                        <a16:creationId xmlns:a16="http://schemas.microsoft.com/office/drawing/2014/main" id="{A59A906D-9C2A-48AB-AF07-C15D6F78491E}"/>
                      </a:ext>
                    </a:extLst>
                  </p:cNvPr>
                  <p:cNvSpPr/>
                  <p:nvPr/>
                </p:nvSpPr>
                <p:spPr>
                  <a:xfrm>
                    <a:off x="1324012" y="3742986"/>
                    <a:ext cx="58563" cy="35904"/>
                  </a:xfrm>
                  <a:custGeom>
                    <a:avLst/>
                    <a:gdLst>
                      <a:gd name="connsiteX0" fmla="*/ 58639 w 58563"/>
                      <a:gd name="connsiteY0" fmla="*/ 25737 h 35904"/>
                      <a:gd name="connsiteX1" fmla="*/ 53765 w 58563"/>
                      <a:gd name="connsiteY1" fmla="*/ 36193 h 35904"/>
                      <a:gd name="connsiteX2" fmla="*/ 14475 w 58563"/>
                      <a:gd name="connsiteY2" fmla="*/ 17849 h 35904"/>
                      <a:gd name="connsiteX3" fmla="*/ 16112 w 58563"/>
                      <a:gd name="connsiteY3" fmla="*/ 35002 h 35904"/>
                      <a:gd name="connsiteX4" fmla="*/ 6661 w 58563"/>
                      <a:gd name="connsiteY4" fmla="*/ 30611 h 35904"/>
                      <a:gd name="connsiteX5" fmla="*/ 5731 w 58563"/>
                      <a:gd name="connsiteY5" fmla="*/ 19375 h 35904"/>
                      <a:gd name="connsiteX6" fmla="*/ 76 w 58563"/>
                      <a:gd name="connsiteY6" fmla="*/ 8734 h 35904"/>
                      <a:gd name="connsiteX7" fmla="*/ 4020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39" y="25737"/>
                        </a:moveTo>
                        <a:lnTo>
                          <a:pt x="53765" y="36193"/>
                        </a:lnTo>
                        <a:lnTo>
                          <a:pt x="14475" y="17849"/>
                        </a:lnTo>
                        <a:cubicBezTo>
                          <a:pt x="16261" y="23319"/>
                          <a:pt x="16819" y="29049"/>
                          <a:pt x="16112" y="35002"/>
                        </a:cubicBezTo>
                        <a:lnTo>
                          <a:pt x="6661" y="30611"/>
                        </a:lnTo>
                        <a:cubicBezTo>
                          <a:pt x="7033" y="27449"/>
                          <a:pt x="6736" y="23728"/>
                          <a:pt x="5731" y="19375"/>
                        </a:cubicBezTo>
                        <a:cubicBezTo>
                          <a:pt x="4727" y="15022"/>
                          <a:pt x="2829" y="11487"/>
                          <a:pt x="76" y="8734"/>
                        </a:cubicBezTo>
                        <a:lnTo>
                          <a:pt x="4020" y="288"/>
                        </a:lnTo>
                        <a:close/>
                      </a:path>
                    </a:pathLst>
                  </a:custGeom>
                  <a:solidFill>
                    <a:srgbClr val="000000"/>
                  </a:solidFill>
                  <a:ln w="9525" cap="flat">
                    <a:noFill/>
                    <a:prstDash val="solid"/>
                    <a:miter/>
                  </a:ln>
                </p:spPr>
                <p:txBody>
                  <a:bodyPr rtlCol="0" anchor="ctr"/>
                  <a:lstStyle/>
                  <a:p>
                    <a:endParaRPr lang="en-CA"/>
                  </a:p>
                </p:txBody>
              </p:sp>
              <p:sp>
                <p:nvSpPr>
                  <p:cNvPr id="3145" name="Freeform: Shape 3144">
                    <a:extLst>
                      <a:ext uri="{FF2B5EF4-FFF2-40B4-BE49-F238E27FC236}">
                        <a16:creationId xmlns:a16="http://schemas.microsoft.com/office/drawing/2014/main" id="{EEB5E03F-D756-4750-AEBE-57BBAD33014A}"/>
                      </a:ext>
                    </a:extLst>
                  </p:cNvPr>
                  <p:cNvSpPr/>
                  <p:nvPr/>
                </p:nvSpPr>
                <p:spPr>
                  <a:xfrm>
                    <a:off x="1339322" y="3693562"/>
                    <a:ext cx="61989" cy="53636"/>
                  </a:xfrm>
                  <a:custGeom>
                    <a:avLst/>
                    <a:gdLst>
                      <a:gd name="connsiteX0" fmla="*/ 36652 w 61989"/>
                      <a:gd name="connsiteY0" fmla="*/ 52931 h 53636"/>
                      <a:gd name="connsiteX1" fmla="*/ 40447 w 61989"/>
                      <a:gd name="connsiteY1" fmla="*/ 42030 h 53636"/>
                      <a:gd name="connsiteX2" fmla="*/ 47256 w 61989"/>
                      <a:gd name="connsiteY2" fmla="*/ 42030 h 53636"/>
                      <a:gd name="connsiteX3" fmla="*/ 51647 w 61989"/>
                      <a:gd name="connsiteY3" fmla="*/ 37937 h 53636"/>
                      <a:gd name="connsiteX4" fmla="*/ 51572 w 61989"/>
                      <a:gd name="connsiteY4" fmla="*/ 31165 h 53636"/>
                      <a:gd name="connsiteX5" fmla="*/ 44652 w 61989"/>
                      <a:gd name="connsiteY5" fmla="*/ 25175 h 53636"/>
                      <a:gd name="connsiteX6" fmla="*/ 36094 w 61989"/>
                      <a:gd name="connsiteY6" fmla="*/ 23910 h 53636"/>
                      <a:gd name="connsiteX7" fmla="*/ 30848 w 61989"/>
                      <a:gd name="connsiteY7" fmla="*/ 28598 h 53636"/>
                      <a:gd name="connsiteX8" fmla="*/ 31071 w 61989"/>
                      <a:gd name="connsiteY8" fmla="*/ 38495 h 53636"/>
                      <a:gd name="connsiteX9" fmla="*/ 25899 w 61989"/>
                      <a:gd name="connsiteY9" fmla="*/ 46383 h 53636"/>
                      <a:gd name="connsiteX10" fmla="*/ 78 w 61989"/>
                      <a:gd name="connsiteY10" fmla="*/ 27854 h 53636"/>
                      <a:gd name="connsiteX11" fmla="*/ 12951 w 61989"/>
                      <a:gd name="connsiteY11" fmla="*/ 283 h 53636"/>
                      <a:gd name="connsiteX12" fmla="*/ 22700 w 61989"/>
                      <a:gd name="connsiteY12" fmla="*/ 4823 h 53636"/>
                      <a:gd name="connsiteX13" fmla="*/ 13547 w 61989"/>
                      <a:gd name="connsiteY13" fmla="*/ 24505 h 53636"/>
                      <a:gd name="connsiteX14" fmla="*/ 21993 w 61989"/>
                      <a:gd name="connsiteY14" fmla="*/ 30421 h 53636"/>
                      <a:gd name="connsiteX15" fmla="*/ 23593 w 61989"/>
                      <a:gd name="connsiteY15" fmla="*/ 22496 h 53636"/>
                      <a:gd name="connsiteX16" fmla="*/ 34122 w 61989"/>
                      <a:gd name="connsiteY16" fmla="*/ 13083 h 53636"/>
                      <a:gd name="connsiteX17" fmla="*/ 49451 w 61989"/>
                      <a:gd name="connsiteY17" fmla="*/ 14385 h 53636"/>
                      <a:gd name="connsiteX18" fmla="*/ 59609 w 61989"/>
                      <a:gd name="connsiteY18" fmla="*/ 23835 h 53636"/>
                      <a:gd name="connsiteX19" fmla="*/ 59944 w 61989"/>
                      <a:gd name="connsiteY19" fmla="*/ 41918 h 53636"/>
                      <a:gd name="connsiteX20" fmla="*/ 50196 w 61989"/>
                      <a:gd name="connsiteY20" fmla="*/ 52336 h 53636"/>
                      <a:gd name="connsiteX21" fmla="*/ 36652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652" y="52931"/>
                        </a:moveTo>
                        <a:lnTo>
                          <a:pt x="40447" y="42030"/>
                        </a:lnTo>
                        <a:cubicBezTo>
                          <a:pt x="42940" y="42848"/>
                          <a:pt x="45210" y="42848"/>
                          <a:pt x="47256" y="42030"/>
                        </a:cubicBezTo>
                        <a:cubicBezTo>
                          <a:pt x="49303" y="41211"/>
                          <a:pt x="50754" y="39834"/>
                          <a:pt x="51647" y="37937"/>
                        </a:cubicBezTo>
                        <a:cubicBezTo>
                          <a:pt x="52688" y="35742"/>
                          <a:pt x="52651" y="33509"/>
                          <a:pt x="51572" y="31165"/>
                        </a:cubicBezTo>
                        <a:cubicBezTo>
                          <a:pt x="50530" y="28821"/>
                          <a:pt x="48224" y="26849"/>
                          <a:pt x="44652" y="25175"/>
                        </a:cubicBezTo>
                        <a:cubicBezTo>
                          <a:pt x="41303" y="23612"/>
                          <a:pt x="38438" y="23203"/>
                          <a:pt x="36094" y="23910"/>
                        </a:cubicBezTo>
                        <a:cubicBezTo>
                          <a:pt x="33713" y="24617"/>
                          <a:pt x="31964" y="26179"/>
                          <a:pt x="30848" y="28598"/>
                        </a:cubicBezTo>
                        <a:cubicBezTo>
                          <a:pt x="29471" y="31574"/>
                          <a:pt x="29546" y="34886"/>
                          <a:pt x="31071" y="38495"/>
                        </a:cubicBezTo>
                        <a:lnTo>
                          <a:pt x="25899" y="46383"/>
                        </a:lnTo>
                        <a:lnTo>
                          <a:pt x="78" y="27854"/>
                        </a:lnTo>
                        <a:lnTo>
                          <a:pt x="12951" y="283"/>
                        </a:lnTo>
                        <a:lnTo>
                          <a:pt x="22700" y="4823"/>
                        </a:lnTo>
                        <a:lnTo>
                          <a:pt x="13547" y="24505"/>
                        </a:lnTo>
                        <a:lnTo>
                          <a:pt x="21993" y="30421"/>
                        </a:lnTo>
                        <a:cubicBezTo>
                          <a:pt x="21918" y="27556"/>
                          <a:pt x="22476" y="24914"/>
                          <a:pt x="23593" y="22496"/>
                        </a:cubicBezTo>
                        <a:cubicBezTo>
                          <a:pt x="25751" y="17882"/>
                          <a:pt x="29248" y="14720"/>
                          <a:pt x="34122" y="13083"/>
                        </a:cubicBezTo>
                        <a:cubicBezTo>
                          <a:pt x="38996" y="11446"/>
                          <a:pt x="44094" y="11855"/>
                          <a:pt x="49451" y="14385"/>
                        </a:cubicBezTo>
                        <a:cubicBezTo>
                          <a:pt x="53916" y="16468"/>
                          <a:pt x="57339" y="19631"/>
                          <a:pt x="59609" y="23835"/>
                        </a:cubicBezTo>
                        <a:cubicBezTo>
                          <a:pt x="62772" y="29640"/>
                          <a:pt x="62883" y="35667"/>
                          <a:pt x="59944" y="41918"/>
                        </a:cubicBezTo>
                        <a:cubicBezTo>
                          <a:pt x="57600" y="46941"/>
                          <a:pt x="54363" y="50401"/>
                          <a:pt x="50196" y="52336"/>
                        </a:cubicBezTo>
                        <a:cubicBezTo>
                          <a:pt x="46028" y="54234"/>
                          <a:pt x="41489" y="54420"/>
                          <a:pt x="36652" y="52931"/>
                        </a:cubicBezTo>
                        <a:close/>
                      </a:path>
                    </a:pathLst>
                  </a:custGeom>
                  <a:solidFill>
                    <a:srgbClr val="000000"/>
                  </a:solidFill>
                  <a:ln w="9525" cap="flat">
                    <a:noFill/>
                    <a:prstDash val="solid"/>
                    <a:miter/>
                  </a:ln>
                </p:spPr>
                <p:txBody>
                  <a:bodyPr rtlCol="0" anchor="ctr"/>
                  <a:lstStyle/>
                  <a:p>
                    <a:endParaRPr lang="en-CA"/>
                  </a:p>
                </p:txBody>
              </p:sp>
            </p:grpSp>
            <p:grpSp>
              <p:nvGrpSpPr>
                <p:cNvPr id="2922" name="Graphic 428">
                  <a:extLst>
                    <a:ext uri="{FF2B5EF4-FFF2-40B4-BE49-F238E27FC236}">
                      <a16:creationId xmlns:a16="http://schemas.microsoft.com/office/drawing/2014/main" id="{ACEAA56D-C68A-4699-A015-232491898303}"/>
                    </a:ext>
                  </a:extLst>
                </p:cNvPr>
                <p:cNvGrpSpPr/>
                <p:nvPr/>
              </p:nvGrpSpPr>
              <p:grpSpPr>
                <a:xfrm>
                  <a:off x="1501952" y="3697544"/>
                  <a:ext cx="119477" cy="183404"/>
                  <a:chOff x="1501952" y="3697544"/>
                  <a:chExt cx="119477" cy="183404"/>
                </a:xfrm>
              </p:grpSpPr>
              <p:sp>
                <p:nvSpPr>
                  <p:cNvPr id="3138" name="Freeform: Shape 3137">
                    <a:extLst>
                      <a:ext uri="{FF2B5EF4-FFF2-40B4-BE49-F238E27FC236}">
                        <a16:creationId xmlns:a16="http://schemas.microsoft.com/office/drawing/2014/main" id="{90741C77-DF09-4661-A0FF-5C95BCA43A71}"/>
                      </a:ext>
                    </a:extLst>
                  </p:cNvPr>
                  <p:cNvSpPr/>
                  <p:nvPr/>
                </p:nvSpPr>
                <p:spPr>
                  <a:xfrm>
                    <a:off x="1501952" y="3824404"/>
                    <a:ext cx="65058" cy="56545"/>
                  </a:xfrm>
                  <a:custGeom>
                    <a:avLst/>
                    <a:gdLst>
                      <a:gd name="connsiteX0" fmla="*/ 55442 w 65058"/>
                      <a:gd name="connsiteY0" fmla="*/ 15802 h 56545"/>
                      <a:gd name="connsiteX1" fmla="*/ 65153 w 65058"/>
                      <a:gd name="connsiteY1" fmla="*/ 20304 h 56545"/>
                      <a:gd name="connsiteX2" fmla="*/ 48112 w 65058"/>
                      <a:gd name="connsiteY2" fmla="*/ 56842 h 56545"/>
                      <a:gd name="connsiteX3" fmla="*/ 39368 w 65058"/>
                      <a:gd name="connsiteY3" fmla="*/ 48433 h 56545"/>
                      <a:gd name="connsiteX4" fmla="*/ 31778 w 65058"/>
                      <a:gd name="connsiteY4" fmla="*/ 30648 h 56545"/>
                      <a:gd name="connsiteX5" fmla="*/ 26904 w 65058"/>
                      <a:gd name="connsiteY5" fmla="*/ 17849 h 56545"/>
                      <a:gd name="connsiteX6" fmla="*/ 21546 w 65058"/>
                      <a:gd name="connsiteY6" fmla="*/ 12714 h 56545"/>
                      <a:gd name="connsiteX7" fmla="*/ 15296 w 65058"/>
                      <a:gd name="connsiteY7" fmla="*/ 12082 h 56545"/>
                      <a:gd name="connsiteX8" fmla="*/ 11017 w 65058"/>
                      <a:gd name="connsiteY8" fmla="*/ 16398 h 56545"/>
                      <a:gd name="connsiteX9" fmla="*/ 10570 w 65058"/>
                      <a:gd name="connsiteY9" fmla="*/ 22500 h 56545"/>
                      <a:gd name="connsiteX10" fmla="*/ 16040 w 65058"/>
                      <a:gd name="connsiteY10" fmla="*/ 27783 h 56545"/>
                      <a:gd name="connsiteX11" fmla="*/ 10161 w 65058"/>
                      <a:gd name="connsiteY11" fmla="*/ 37680 h 56545"/>
                      <a:gd name="connsiteX12" fmla="*/ 524 w 65058"/>
                      <a:gd name="connsiteY12" fmla="*/ 26071 h 56545"/>
                      <a:gd name="connsiteX13" fmla="*/ 2496 w 65058"/>
                      <a:gd name="connsiteY13" fmla="*/ 12082 h 56545"/>
                      <a:gd name="connsiteX14" fmla="*/ 12728 w 65058"/>
                      <a:gd name="connsiteY14" fmla="*/ 1478 h 56545"/>
                      <a:gd name="connsiteX15" fmla="*/ 25676 w 65058"/>
                      <a:gd name="connsiteY15" fmla="*/ 1924 h 56545"/>
                      <a:gd name="connsiteX16" fmla="*/ 32039 w 65058"/>
                      <a:gd name="connsiteY16" fmla="*/ 6501 h 56545"/>
                      <a:gd name="connsiteX17" fmla="*/ 37062 w 65058"/>
                      <a:gd name="connsiteY17" fmla="*/ 13905 h 56545"/>
                      <a:gd name="connsiteX18" fmla="*/ 40820 w 65058"/>
                      <a:gd name="connsiteY18" fmla="*/ 23951 h 56545"/>
                      <a:gd name="connsiteX19" fmla="*/ 43908 w 65058"/>
                      <a:gd name="connsiteY19" fmla="*/ 33029 h 56545"/>
                      <a:gd name="connsiteX20" fmla="*/ 4580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42" y="15802"/>
                        </a:moveTo>
                        <a:lnTo>
                          <a:pt x="65153" y="20304"/>
                        </a:lnTo>
                        <a:lnTo>
                          <a:pt x="48112" y="56842"/>
                        </a:lnTo>
                        <a:cubicBezTo>
                          <a:pt x="44615" y="54758"/>
                          <a:pt x="41713" y="51930"/>
                          <a:pt x="39368" y="48433"/>
                        </a:cubicBezTo>
                        <a:cubicBezTo>
                          <a:pt x="36987" y="44935"/>
                          <a:pt x="34494" y="38982"/>
                          <a:pt x="31778" y="30648"/>
                        </a:cubicBezTo>
                        <a:cubicBezTo>
                          <a:pt x="29583" y="23876"/>
                          <a:pt x="27983" y="19635"/>
                          <a:pt x="26904" y="17849"/>
                        </a:cubicBezTo>
                        <a:cubicBezTo>
                          <a:pt x="25416" y="15393"/>
                          <a:pt x="23630" y="13682"/>
                          <a:pt x="21546" y="12714"/>
                        </a:cubicBezTo>
                        <a:cubicBezTo>
                          <a:pt x="19202" y="11635"/>
                          <a:pt x="17119" y="11412"/>
                          <a:pt x="15296" y="12082"/>
                        </a:cubicBezTo>
                        <a:cubicBezTo>
                          <a:pt x="13472" y="12751"/>
                          <a:pt x="12058" y="14202"/>
                          <a:pt x="11017" y="16398"/>
                        </a:cubicBezTo>
                        <a:cubicBezTo>
                          <a:pt x="10012" y="18556"/>
                          <a:pt x="9863" y="20602"/>
                          <a:pt x="10570" y="22500"/>
                        </a:cubicBezTo>
                        <a:cubicBezTo>
                          <a:pt x="11277" y="24397"/>
                          <a:pt x="13100" y="26146"/>
                          <a:pt x="16040" y="27783"/>
                        </a:cubicBezTo>
                        <a:lnTo>
                          <a:pt x="10161" y="37680"/>
                        </a:lnTo>
                        <a:cubicBezTo>
                          <a:pt x="4729" y="34369"/>
                          <a:pt x="1492" y="30499"/>
                          <a:pt x="524" y="26071"/>
                        </a:cubicBezTo>
                        <a:cubicBezTo>
                          <a:pt x="-443" y="21644"/>
                          <a:pt x="227" y="16993"/>
                          <a:pt x="2496" y="12082"/>
                        </a:cubicBezTo>
                        <a:cubicBezTo>
                          <a:pt x="4989" y="6724"/>
                          <a:pt x="8412" y="3189"/>
                          <a:pt x="12728" y="1478"/>
                        </a:cubicBezTo>
                        <a:cubicBezTo>
                          <a:pt x="17044" y="-234"/>
                          <a:pt x="21360" y="-85"/>
                          <a:pt x="25676" y="1924"/>
                        </a:cubicBezTo>
                        <a:cubicBezTo>
                          <a:pt x="28132" y="3040"/>
                          <a:pt x="30253" y="4566"/>
                          <a:pt x="32039" y="6501"/>
                        </a:cubicBezTo>
                        <a:cubicBezTo>
                          <a:pt x="33862" y="8398"/>
                          <a:pt x="35536" y="10854"/>
                          <a:pt x="37062" y="13905"/>
                        </a:cubicBezTo>
                        <a:cubicBezTo>
                          <a:pt x="38066" y="15914"/>
                          <a:pt x="39331" y="19263"/>
                          <a:pt x="40820" y="23951"/>
                        </a:cubicBezTo>
                        <a:cubicBezTo>
                          <a:pt x="42308" y="28639"/>
                          <a:pt x="43312" y="31690"/>
                          <a:pt x="43908" y="33029"/>
                        </a:cubicBezTo>
                        <a:cubicBezTo>
                          <a:pt x="44503" y="34369"/>
                          <a:pt x="45136" y="35522"/>
                          <a:pt x="45805" y="36489"/>
                        </a:cubicBezTo>
                        <a:close/>
                      </a:path>
                    </a:pathLst>
                  </a:custGeom>
                  <a:solidFill>
                    <a:srgbClr val="000000"/>
                  </a:solidFill>
                  <a:ln w="9525" cap="flat">
                    <a:noFill/>
                    <a:prstDash val="solid"/>
                    <a:miter/>
                  </a:ln>
                </p:spPr>
                <p:txBody>
                  <a:bodyPr rtlCol="0" anchor="ctr"/>
                  <a:lstStyle/>
                  <a:p>
                    <a:endParaRPr lang="en-CA"/>
                  </a:p>
                </p:txBody>
              </p:sp>
              <p:sp>
                <p:nvSpPr>
                  <p:cNvPr id="3139" name="Freeform: Shape 3138">
                    <a:extLst>
                      <a:ext uri="{FF2B5EF4-FFF2-40B4-BE49-F238E27FC236}">
                        <a16:creationId xmlns:a16="http://schemas.microsoft.com/office/drawing/2014/main" id="{0BB757EE-0C09-4B8A-AE3D-7BBA5F956554}"/>
                      </a:ext>
                    </a:extLst>
                  </p:cNvPr>
                  <p:cNvSpPr/>
                  <p:nvPr/>
                </p:nvSpPr>
                <p:spPr>
                  <a:xfrm>
                    <a:off x="1522013" y="3784064"/>
                    <a:ext cx="59301" cy="46519"/>
                  </a:xfrm>
                  <a:custGeom>
                    <a:avLst/>
                    <a:gdLst>
                      <a:gd name="connsiteX0" fmla="*/ 1991 w 59301"/>
                      <a:gd name="connsiteY0" fmla="*/ 10509 h 46519"/>
                      <a:gd name="connsiteX1" fmla="*/ 13376 w 59301"/>
                      <a:gd name="connsiteY1" fmla="*/ 798 h 46519"/>
                      <a:gd name="connsiteX2" fmla="*/ 38007 w 59301"/>
                      <a:gd name="connsiteY2" fmla="*/ 5820 h 46519"/>
                      <a:gd name="connsiteX3" fmla="*/ 57690 w 59301"/>
                      <a:gd name="connsiteY3" fmla="*/ 21522 h 46519"/>
                      <a:gd name="connsiteX4" fmla="*/ 57504 w 59301"/>
                      <a:gd name="connsiteY4" fmla="*/ 36405 h 46519"/>
                      <a:gd name="connsiteX5" fmla="*/ 45449 w 59301"/>
                      <a:gd name="connsiteY5" fmla="*/ 46376 h 46519"/>
                      <a:gd name="connsiteX6" fmla="*/ 21413 w 59301"/>
                      <a:gd name="connsiteY6" fmla="*/ 41093 h 46519"/>
                      <a:gd name="connsiteX7" fmla="*/ 1805 w 59301"/>
                      <a:gd name="connsiteY7" fmla="*/ 25429 h 46519"/>
                      <a:gd name="connsiteX8" fmla="*/ 1991 w 59301"/>
                      <a:gd name="connsiteY8" fmla="*/ 10509 h 46519"/>
                      <a:gd name="connsiteX9" fmla="*/ 10623 w 59301"/>
                      <a:gd name="connsiteY9" fmla="*/ 14564 h 46519"/>
                      <a:gd name="connsiteX10" fmla="*/ 10251 w 59301"/>
                      <a:gd name="connsiteY10" fmla="*/ 18508 h 46519"/>
                      <a:gd name="connsiteX11" fmla="*/ 13488 w 59301"/>
                      <a:gd name="connsiteY11" fmla="*/ 22824 h 46519"/>
                      <a:gd name="connsiteX12" fmla="*/ 26622 w 59301"/>
                      <a:gd name="connsiteY12" fmla="*/ 30228 h 46519"/>
                      <a:gd name="connsiteX13" fmla="*/ 40203 w 59301"/>
                      <a:gd name="connsiteY13" fmla="*/ 35400 h 46519"/>
                      <a:gd name="connsiteX14" fmla="*/ 46118 w 59301"/>
                      <a:gd name="connsiteY14" fmla="*/ 35177 h 46519"/>
                      <a:gd name="connsiteX15" fmla="*/ 48872 w 59301"/>
                      <a:gd name="connsiteY15" fmla="*/ 32386 h 46519"/>
                      <a:gd name="connsiteX16" fmla="*/ 49244 w 59301"/>
                      <a:gd name="connsiteY16" fmla="*/ 28442 h 46519"/>
                      <a:gd name="connsiteX17" fmla="*/ 45970 w 59301"/>
                      <a:gd name="connsiteY17" fmla="*/ 24126 h 46519"/>
                      <a:gd name="connsiteX18" fmla="*/ 32910 w 59301"/>
                      <a:gd name="connsiteY18" fmla="*/ 16722 h 46519"/>
                      <a:gd name="connsiteX19" fmla="*/ 19329 w 59301"/>
                      <a:gd name="connsiteY19" fmla="*/ 11550 h 46519"/>
                      <a:gd name="connsiteX20" fmla="*/ 13413 w 59301"/>
                      <a:gd name="connsiteY20" fmla="*/ 11774 h 46519"/>
                      <a:gd name="connsiteX21" fmla="*/ 1062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1" y="10509"/>
                        </a:moveTo>
                        <a:cubicBezTo>
                          <a:pt x="4447" y="5262"/>
                          <a:pt x="8242" y="2025"/>
                          <a:pt x="13376" y="798"/>
                        </a:cubicBezTo>
                        <a:cubicBezTo>
                          <a:pt x="19478" y="-654"/>
                          <a:pt x="27701" y="1021"/>
                          <a:pt x="38007" y="5820"/>
                        </a:cubicBezTo>
                        <a:cubicBezTo>
                          <a:pt x="48276" y="10620"/>
                          <a:pt x="54862" y="15866"/>
                          <a:pt x="57690" y="21522"/>
                        </a:cubicBezTo>
                        <a:cubicBezTo>
                          <a:pt x="60034" y="26173"/>
                          <a:pt x="59959" y="31158"/>
                          <a:pt x="57504" y="36405"/>
                        </a:cubicBezTo>
                        <a:cubicBezTo>
                          <a:pt x="55048" y="41725"/>
                          <a:pt x="51030" y="45037"/>
                          <a:pt x="45449" y="46376"/>
                        </a:cubicBezTo>
                        <a:cubicBezTo>
                          <a:pt x="39868" y="47716"/>
                          <a:pt x="31868" y="45967"/>
                          <a:pt x="21413" y="41093"/>
                        </a:cubicBezTo>
                        <a:cubicBezTo>
                          <a:pt x="11181" y="36293"/>
                          <a:pt x="4633" y="31084"/>
                          <a:pt x="1805" y="25429"/>
                        </a:cubicBezTo>
                        <a:cubicBezTo>
                          <a:pt x="-539" y="20778"/>
                          <a:pt x="-465" y="15792"/>
                          <a:pt x="1991" y="10509"/>
                        </a:cubicBezTo>
                        <a:moveTo>
                          <a:pt x="10623" y="14564"/>
                        </a:moveTo>
                        <a:cubicBezTo>
                          <a:pt x="10028" y="15829"/>
                          <a:pt x="9916" y="17131"/>
                          <a:pt x="10251" y="18508"/>
                        </a:cubicBezTo>
                        <a:cubicBezTo>
                          <a:pt x="10586" y="19848"/>
                          <a:pt x="11665" y="21299"/>
                          <a:pt x="13488" y="22824"/>
                        </a:cubicBezTo>
                        <a:cubicBezTo>
                          <a:pt x="15869" y="24796"/>
                          <a:pt x="20222" y="27252"/>
                          <a:pt x="26622" y="30228"/>
                        </a:cubicBezTo>
                        <a:cubicBezTo>
                          <a:pt x="32984" y="33205"/>
                          <a:pt x="37524" y="34916"/>
                          <a:pt x="40203" y="35400"/>
                        </a:cubicBezTo>
                        <a:cubicBezTo>
                          <a:pt x="42919" y="35884"/>
                          <a:pt x="44853" y="35809"/>
                          <a:pt x="46118" y="35177"/>
                        </a:cubicBezTo>
                        <a:cubicBezTo>
                          <a:pt x="47346" y="34581"/>
                          <a:pt x="48276" y="33651"/>
                          <a:pt x="48872" y="32386"/>
                        </a:cubicBezTo>
                        <a:cubicBezTo>
                          <a:pt x="49467" y="31121"/>
                          <a:pt x="49579" y="29819"/>
                          <a:pt x="49244" y="28442"/>
                        </a:cubicBezTo>
                        <a:cubicBezTo>
                          <a:pt x="48909" y="27103"/>
                          <a:pt x="47793" y="25652"/>
                          <a:pt x="45970" y="24126"/>
                        </a:cubicBezTo>
                        <a:cubicBezTo>
                          <a:pt x="43663" y="22154"/>
                          <a:pt x="39310" y="19699"/>
                          <a:pt x="32910" y="16722"/>
                        </a:cubicBezTo>
                        <a:cubicBezTo>
                          <a:pt x="26548" y="13746"/>
                          <a:pt x="22008" y="12034"/>
                          <a:pt x="19329" y="11550"/>
                        </a:cubicBezTo>
                        <a:cubicBezTo>
                          <a:pt x="16613" y="11104"/>
                          <a:pt x="14641" y="11141"/>
                          <a:pt x="13413" y="11774"/>
                        </a:cubicBezTo>
                        <a:cubicBezTo>
                          <a:pt x="12148" y="12369"/>
                          <a:pt x="11218" y="13299"/>
                          <a:pt x="10623" y="14564"/>
                        </a:cubicBezTo>
                        <a:close/>
                      </a:path>
                    </a:pathLst>
                  </a:custGeom>
                  <a:solidFill>
                    <a:srgbClr val="000000"/>
                  </a:solidFill>
                  <a:ln w="9525" cap="flat">
                    <a:noFill/>
                    <a:prstDash val="solid"/>
                    <a:miter/>
                  </a:ln>
                </p:spPr>
                <p:txBody>
                  <a:bodyPr rtlCol="0" anchor="ctr"/>
                  <a:lstStyle/>
                  <a:p>
                    <a:endParaRPr lang="en-CA"/>
                  </a:p>
                </p:txBody>
              </p:sp>
              <p:sp>
                <p:nvSpPr>
                  <p:cNvPr id="3140" name="Freeform: Shape 3139">
                    <a:extLst>
                      <a:ext uri="{FF2B5EF4-FFF2-40B4-BE49-F238E27FC236}">
                        <a16:creationId xmlns:a16="http://schemas.microsoft.com/office/drawing/2014/main" id="{FB1591FB-9C29-4BDB-9184-4DC33DDCE7B2}"/>
                      </a:ext>
                    </a:extLst>
                  </p:cNvPr>
                  <p:cNvSpPr/>
                  <p:nvPr/>
                </p:nvSpPr>
                <p:spPr>
                  <a:xfrm>
                    <a:off x="1543868" y="3742986"/>
                    <a:ext cx="58563" cy="35904"/>
                  </a:xfrm>
                  <a:custGeom>
                    <a:avLst/>
                    <a:gdLst>
                      <a:gd name="connsiteX0" fmla="*/ 58663 w 58563"/>
                      <a:gd name="connsiteY0" fmla="*/ 25737 h 35904"/>
                      <a:gd name="connsiteX1" fmla="*/ 53788 w 58563"/>
                      <a:gd name="connsiteY1" fmla="*/ 36193 h 35904"/>
                      <a:gd name="connsiteX2" fmla="*/ 14498 w 58563"/>
                      <a:gd name="connsiteY2" fmla="*/ 17849 h 35904"/>
                      <a:gd name="connsiteX3" fmla="*/ 16135 w 58563"/>
                      <a:gd name="connsiteY3" fmla="*/ 35002 h 35904"/>
                      <a:gd name="connsiteX4" fmla="*/ 6684 w 58563"/>
                      <a:gd name="connsiteY4" fmla="*/ 30611 h 35904"/>
                      <a:gd name="connsiteX5" fmla="*/ 5754 w 58563"/>
                      <a:gd name="connsiteY5" fmla="*/ 19375 h 35904"/>
                      <a:gd name="connsiteX6" fmla="*/ 99 w 58563"/>
                      <a:gd name="connsiteY6" fmla="*/ 8734 h 35904"/>
                      <a:gd name="connsiteX7" fmla="*/ 404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63" y="25737"/>
                        </a:moveTo>
                        <a:lnTo>
                          <a:pt x="53788" y="36193"/>
                        </a:lnTo>
                        <a:lnTo>
                          <a:pt x="14498" y="17849"/>
                        </a:lnTo>
                        <a:cubicBezTo>
                          <a:pt x="16284" y="23319"/>
                          <a:pt x="16842" y="29049"/>
                          <a:pt x="16135" y="35002"/>
                        </a:cubicBezTo>
                        <a:lnTo>
                          <a:pt x="6684" y="30611"/>
                        </a:lnTo>
                        <a:cubicBezTo>
                          <a:pt x="7056" y="27449"/>
                          <a:pt x="6759" y="23728"/>
                          <a:pt x="5754" y="19375"/>
                        </a:cubicBezTo>
                        <a:cubicBezTo>
                          <a:pt x="4750" y="15022"/>
                          <a:pt x="2852" y="11487"/>
                          <a:pt x="99" y="8734"/>
                        </a:cubicBezTo>
                        <a:lnTo>
                          <a:pt x="4043" y="288"/>
                        </a:lnTo>
                        <a:close/>
                      </a:path>
                    </a:pathLst>
                  </a:custGeom>
                  <a:solidFill>
                    <a:srgbClr val="000000"/>
                  </a:solidFill>
                  <a:ln w="9525" cap="flat">
                    <a:noFill/>
                    <a:prstDash val="solid"/>
                    <a:miter/>
                  </a:ln>
                </p:spPr>
                <p:txBody>
                  <a:bodyPr rtlCol="0" anchor="ctr"/>
                  <a:lstStyle/>
                  <a:p>
                    <a:endParaRPr lang="en-CA"/>
                  </a:p>
                </p:txBody>
              </p:sp>
              <p:sp>
                <p:nvSpPr>
                  <p:cNvPr id="3141" name="Freeform: Shape 3140">
                    <a:extLst>
                      <a:ext uri="{FF2B5EF4-FFF2-40B4-BE49-F238E27FC236}">
                        <a16:creationId xmlns:a16="http://schemas.microsoft.com/office/drawing/2014/main" id="{1F79F365-8232-41C4-9B01-C67763575071}"/>
                      </a:ext>
                    </a:extLst>
                  </p:cNvPr>
                  <p:cNvSpPr/>
                  <p:nvPr/>
                </p:nvSpPr>
                <p:spPr>
                  <a:xfrm>
                    <a:off x="1562277" y="3697544"/>
                    <a:ext cx="59152" cy="48075"/>
                  </a:xfrm>
                  <a:custGeom>
                    <a:avLst/>
                    <a:gdLst>
                      <a:gd name="connsiteX0" fmla="*/ 22900 w 59152"/>
                      <a:gd name="connsiteY0" fmla="*/ 1175 h 48075"/>
                      <a:gd name="connsiteX1" fmla="*/ 19328 w 59152"/>
                      <a:gd name="connsiteY1" fmla="*/ 11779 h 48075"/>
                      <a:gd name="connsiteX2" fmla="*/ 13821 w 59152"/>
                      <a:gd name="connsiteY2" fmla="*/ 11556 h 48075"/>
                      <a:gd name="connsiteX3" fmla="*/ 10472 w 59152"/>
                      <a:gd name="connsiteY3" fmla="*/ 14904 h 48075"/>
                      <a:gd name="connsiteX4" fmla="*/ 10807 w 59152"/>
                      <a:gd name="connsiteY4" fmla="*/ 21862 h 48075"/>
                      <a:gd name="connsiteX5" fmla="*/ 21821 w 59152"/>
                      <a:gd name="connsiteY5" fmla="*/ 30494 h 48075"/>
                      <a:gd name="connsiteX6" fmla="*/ 21746 w 59152"/>
                      <a:gd name="connsiteY6" fmla="*/ 18662 h 48075"/>
                      <a:gd name="connsiteX7" fmla="*/ 31941 w 59152"/>
                      <a:gd name="connsiteY7" fmla="*/ 9807 h 48075"/>
                      <a:gd name="connsiteX8" fmla="*/ 46935 w 59152"/>
                      <a:gd name="connsiteY8" fmla="*/ 11147 h 48075"/>
                      <a:gd name="connsiteX9" fmla="*/ 58060 w 59152"/>
                      <a:gd name="connsiteY9" fmla="*/ 22272 h 48075"/>
                      <a:gd name="connsiteX10" fmla="*/ 57242 w 59152"/>
                      <a:gd name="connsiteY10" fmla="*/ 37191 h 48075"/>
                      <a:gd name="connsiteX11" fmla="*/ 44517 w 59152"/>
                      <a:gd name="connsiteY11" fmla="*/ 47758 h 48075"/>
                      <a:gd name="connsiteX12" fmla="*/ 21076 w 59152"/>
                      <a:gd name="connsiteY12" fmla="*/ 43293 h 48075"/>
                      <a:gd name="connsiteX13" fmla="*/ 2101 w 59152"/>
                      <a:gd name="connsiteY13" fmla="*/ 27704 h 48075"/>
                      <a:gd name="connsiteX14" fmla="*/ 2175 w 59152"/>
                      <a:gd name="connsiteY14" fmla="*/ 10291 h 48075"/>
                      <a:gd name="connsiteX15" fmla="*/ 10435 w 59152"/>
                      <a:gd name="connsiteY15" fmla="*/ 1622 h 48075"/>
                      <a:gd name="connsiteX16" fmla="*/ 22900 w 59152"/>
                      <a:gd name="connsiteY16" fmla="*/ 1175 h 48075"/>
                      <a:gd name="connsiteX17" fmla="*/ 34620 w 59152"/>
                      <a:gd name="connsiteY17" fmla="*/ 35406 h 48075"/>
                      <a:gd name="connsiteX18" fmla="*/ 43587 w 59152"/>
                      <a:gd name="connsiteY18" fmla="*/ 36708 h 48075"/>
                      <a:gd name="connsiteX19" fmla="*/ 48833 w 59152"/>
                      <a:gd name="connsiteY19" fmla="*/ 32652 h 48075"/>
                      <a:gd name="connsiteX20" fmla="*/ 48796 w 59152"/>
                      <a:gd name="connsiteY20" fmla="*/ 26774 h 48075"/>
                      <a:gd name="connsiteX21" fmla="*/ 42284 w 59152"/>
                      <a:gd name="connsiteY21" fmla="*/ 21379 h 48075"/>
                      <a:gd name="connsiteX22" fmla="*/ 33541 w 59152"/>
                      <a:gd name="connsiteY22" fmla="*/ 19853 h 48075"/>
                      <a:gd name="connsiteX23" fmla="*/ 28667 w 59152"/>
                      <a:gd name="connsiteY23" fmla="*/ 23871 h 48075"/>
                      <a:gd name="connsiteX24" fmla="*/ 28667 w 59152"/>
                      <a:gd name="connsiteY24" fmla="*/ 30085 h 48075"/>
                      <a:gd name="connsiteX25" fmla="*/ 34620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2900" y="1175"/>
                        </a:moveTo>
                        <a:lnTo>
                          <a:pt x="19328" y="11779"/>
                        </a:lnTo>
                        <a:cubicBezTo>
                          <a:pt x="17132" y="11035"/>
                          <a:pt x="15309" y="10961"/>
                          <a:pt x="13821" y="11556"/>
                        </a:cubicBezTo>
                        <a:cubicBezTo>
                          <a:pt x="12333" y="12114"/>
                          <a:pt x="11217" y="13230"/>
                          <a:pt x="10472" y="14904"/>
                        </a:cubicBezTo>
                        <a:cubicBezTo>
                          <a:pt x="9431" y="17100"/>
                          <a:pt x="9542" y="19444"/>
                          <a:pt x="10807" y="21862"/>
                        </a:cubicBezTo>
                        <a:cubicBezTo>
                          <a:pt x="12072" y="24318"/>
                          <a:pt x="15756" y="27183"/>
                          <a:pt x="21821" y="30494"/>
                        </a:cubicBezTo>
                        <a:cubicBezTo>
                          <a:pt x="19960" y="26476"/>
                          <a:pt x="19960" y="22532"/>
                          <a:pt x="21746" y="18662"/>
                        </a:cubicBezTo>
                        <a:cubicBezTo>
                          <a:pt x="23792" y="14309"/>
                          <a:pt x="27178" y="11370"/>
                          <a:pt x="31941" y="9807"/>
                        </a:cubicBezTo>
                        <a:cubicBezTo>
                          <a:pt x="36703" y="8244"/>
                          <a:pt x="41689" y="8691"/>
                          <a:pt x="46935" y="11147"/>
                        </a:cubicBezTo>
                        <a:cubicBezTo>
                          <a:pt x="52516" y="13751"/>
                          <a:pt x="56200" y="17435"/>
                          <a:pt x="58060" y="22272"/>
                        </a:cubicBezTo>
                        <a:cubicBezTo>
                          <a:pt x="59883" y="27108"/>
                          <a:pt x="59623" y="32094"/>
                          <a:pt x="57242" y="37191"/>
                        </a:cubicBezTo>
                        <a:cubicBezTo>
                          <a:pt x="54674" y="42698"/>
                          <a:pt x="50433" y="46233"/>
                          <a:pt x="44517" y="47758"/>
                        </a:cubicBezTo>
                        <a:cubicBezTo>
                          <a:pt x="38601" y="49321"/>
                          <a:pt x="30787" y="47833"/>
                          <a:pt x="21076" y="43293"/>
                        </a:cubicBezTo>
                        <a:cubicBezTo>
                          <a:pt x="11105" y="38643"/>
                          <a:pt x="4780" y="33434"/>
                          <a:pt x="2101" y="27704"/>
                        </a:cubicBezTo>
                        <a:cubicBezTo>
                          <a:pt x="-578" y="21974"/>
                          <a:pt x="-578" y="16170"/>
                          <a:pt x="2175" y="10291"/>
                        </a:cubicBezTo>
                        <a:cubicBezTo>
                          <a:pt x="4110" y="6161"/>
                          <a:pt x="6863" y="3259"/>
                          <a:pt x="10435" y="1622"/>
                        </a:cubicBezTo>
                        <a:cubicBezTo>
                          <a:pt x="14007" y="22"/>
                          <a:pt x="18174" y="-164"/>
                          <a:pt x="22900" y="1175"/>
                        </a:cubicBezTo>
                        <a:moveTo>
                          <a:pt x="34620" y="35406"/>
                        </a:moveTo>
                        <a:cubicBezTo>
                          <a:pt x="38006" y="36968"/>
                          <a:pt x="40982" y="37415"/>
                          <a:pt x="43587" y="36708"/>
                        </a:cubicBezTo>
                        <a:cubicBezTo>
                          <a:pt x="46154" y="36001"/>
                          <a:pt x="47903" y="34661"/>
                          <a:pt x="48833" y="32652"/>
                        </a:cubicBezTo>
                        <a:cubicBezTo>
                          <a:pt x="49726" y="30718"/>
                          <a:pt x="49726" y="28783"/>
                          <a:pt x="48796" y="26774"/>
                        </a:cubicBezTo>
                        <a:cubicBezTo>
                          <a:pt x="47903" y="24802"/>
                          <a:pt x="45745" y="22978"/>
                          <a:pt x="42284" y="21379"/>
                        </a:cubicBezTo>
                        <a:cubicBezTo>
                          <a:pt x="38750" y="19741"/>
                          <a:pt x="35848" y="19220"/>
                          <a:pt x="33541" y="19853"/>
                        </a:cubicBezTo>
                        <a:cubicBezTo>
                          <a:pt x="31271" y="20448"/>
                          <a:pt x="29634" y="21825"/>
                          <a:pt x="28667" y="23871"/>
                        </a:cubicBezTo>
                        <a:cubicBezTo>
                          <a:pt x="27736" y="25881"/>
                          <a:pt x="27736" y="27964"/>
                          <a:pt x="28667" y="30085"/>
                        </a:cubicBezTo>
                        <a:cubicBezTo>
                          <a:pt x="29560" y="32169"/>
                          <a:pt x="31569" y="33954"/>
                          <a:pt x="34620" y="35406"/>
                        </a:cubicBezTo>
                        <a:close/>
                      </a:path>
                    </a:pathLst>
                  </a:custGeom>
                  <a:solidFill>
                    <a:srgbClr val="000000"/>
                  </a:solidFill>
                  <a:ln w="9525" cap="flat">
                    <a:noFill/>
                    <a:prstDash val="solid"/>
                    <a:miter/>
                  </a:ln>
                </p:spPr>
                <p:txBody>
                  <a:bodyPr rtlCol="0" anchor="ctr"/>
                  <a:lstStyle/>
                  <a:p>
                    <a:endParaRPr lang="en-CA"/>
                  </a:p>
                </p:txBody>
              </p:sp>
            </p:grpSp>
            <p:grpSp>
              <p:nvGrpSpPr>
                <p:cNvPr id="2923" name="Graphic 428">
                  <a:extLst>
                    <a:ext uri="{FF2B5EF4-FFF2-40B4-BE49-F238E27FC236}">
                      <a16:creationId xmlns:a16="http://schemas.microsoft.com/office/drawing/2014/main" id="{955D8A74-6564-41CB-B36F-01F881FF52B0}"/>
                    </a:ext>
                  </a:extLst>
                </p:cNvPr>
                <p:cNvGrpSpPr/>
                <p:nvPr/>
              </p:nvGrpSpPr>
              <p:grpSpPr>
                <a:xfrm>
                  <a:off x="1721848" y="3692223"/>
                  <a:ext cx="115826" cy="188726"/>
                  <a:chOff x="1721848" y="3692223"/>
                  <a:chExt cx="115826" cy="188726"/>
                </a:xfrm>
              </p:grpSpPr>
              <p:sp>
                <p:nvSpPr>
                  <p:cNvPr id="3134" name="Freeform: Shape 3133">
                    <a:extLst>
                      <a:ext uri="{FF2B5EF4-FFF2-40B4-BE49-F238E27FC236}">
                        <a16:creationId xmlns:a16="http://schemas.microsoft.com/office/drawing/2014/main" id="{EF51727F-3295-4237-B32C-0E13872745B3}"/>
                      </a:ext>
                    </a:extLst>
                  </p:cNvPr>
                  <p:cNvSpPr/>
                  <p:nvPr/>
                </p:nvSpPr>
                <p:spPr>
                  <a:xfrm>
                    <a:off x="1721848" y="3824404"/>
                    <a:ext cx="65058" cy="56545"/>
                  </a:xfrm>
                  <a:custGeom>
                    <a:avLst/>
                    <a:gdLst>
                      <a:gd name="connsiteX0" fmla="*/ 55465 w 65058"/>
                      <a:gd name="connsiteY0" fmla="*/ 15802 h 56545"/>
                      <a:gd name="connsiteX1" fmla="*/ 65176 w 65058"/>
                      <a:gd name="connsiteY1" fmla="*/ 20304 h 56545"/>
                      <a:gd name="connsiteX2" fmla="*/ 48135 w 65058"/>
                      <a:gd name="connsiteY2" fmla="*/ 56842 h 56545"/>
                      <a:gd name="connsiteX3" fmla="*/ 39392 w 65058"/>
                      <a:gd name="connsiteY3" fmla="*/ 48433 h 56545"/>
                      <a:gd name="connsiteX4" fmla="*/ 31801 w 65058"/>
                      <a:gd name="connsiteY4" fmla="*/ 30648 h 56545"/>
                      <a:gd name="connsiteX5" fmla="*/ 26927 w 65058"/>
                      <a:gd name="connsiteY5" fmla="*/ 17849 h 56545"/>
                      <a:gd name="connsiteX6" fmla="*/ 21569 w 65058"/>
                      <a:gd name="connsiteY6" fmla="*/ 12714 h 56545"/>
                      <a:gd name="connsiteX7" fmla="*/ 15319 w 65058"/>
                      <a:gd name="connsiteY7" fmla="*/ 12082 h 56545"/>
                      <a:gd name="connsiteX8" fmla="*/ 11040 w 65058"/>
                      <a:gd name="connsiteY8" fmla="*/ 16398 h 56545"/>
                      <a:gd name="connsiteX9" fmla="*/ 10593 w 65058"/>
                      <a:gd name="connsiteY9" fmla="*/ 22500 h 56545"/>
                      <a:gd name="connsiteX10" fmla="*/ 16063 w 65058"/>
                      <a:gd name="connsiteY10" fmla="*/ 27783 h 56545"/>
                      <a:gd name="connsiteX11" fmla="*/ 10184 w 65058"/>
                      <a:gd name="connsiteY11" fmla="*/ 37680 h 56545"/>
                      <a:gd name="connsiteX12" fmla="*/ 547 w 65058"/>
                      <a:gd name="connsiteY12" fmla="*/ 26071 h 56545"/>
                      <a:gd name="connsiteX13" fmla="*/ 2519 w 65058"/>
                      <a:gd name="connsiteY13" fmla="*/ 12082 h 56545"/>
                      <a:gd name="connsiteX14" fmla="*/ 12751 w 65058"/>
                      <a:gd name="connsiteY14" fmla="*/ 1478 h 56545"/>
                      <a:gd name="connsiteX15" fmla="*/ 25699 w 65058"/>
                      <a:gd name="connsiteY15" fmla="*/ 1924 h 56545"/>
                      <a:gd name="connsiteX16" fmla="*/ 32062 w 65058"/>
                      <a:gd name="connsiteY16" fmla="*/ 6501 h 56545"/>
                      <a:gd name="connsiteX17" fmla="*/ 37085 w 65058"/>
                      <a:gd name="connsiteY17" fmla="*/ 13905 h 56545"/>
                      <a:gd name="connsiteX18" fmla="*/ 40843 w 65058"/>
                      <a:gd name="connsiteY18" fmla="*/ 23951 h 56545"/>
                      <a:gd name="connsiteX19" fmla="*/ 43931 w 65058"/>
                      <a:gd name="connsiteY19" fmla="*/ 33029 h 56545"/>
                      <a:gd name="connsiteX20" fmla="*/ 4582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65" y="15802"/>
                        </a:moveTo>
                        <a:lnTo>
                          <a:pt x="65176" y="20304"/>
                        </a:lnTo>
                        <a:lnTo>
                          <a:pt x="48135" y="56842"/>
                        </a:lnTo>
                        <a:cubicBezTo>
                          <a:pt x="44638" y="54758"/>
                          <a:pt x="41736" y="51930"/>
                          <a:pt x="39392" y="48433"/>
                        </a:cubicBezTo>
                        <a:cubicBezTo>
                          <a:pt x="37010" y="44935"/>
                          <a:pt x="34517" y="38982"/>
                          <a:pt x="31801" y="30648"/>
                        </a:cubicBezTo>
                        <a:cubicBezTo>
                          <a:pt x="29606" y="23876"/>
                          <a:pt x="28006" y="19635"/>
                          <a:pt x="26927" y="17849"/>
                        </a:cubicBezTo>
                        <a:cubicBezTo>
                          <a:pt x="25439" y="15393"/>
                          <a:pt x="23653" y="13682"/>
                          <a:pt x="21569" y="12714"/>
                        </a:cubicBezTo>
                        <a:cubicBezTo>
                          <a:pt x="19225" y="11635"/>
                          <a:pt x="17142" y="11412"/>
                          <a:pt x="15319" y="12082"/>
                        </a:cubicBezTo>
                        <a:cubicBezTo>
                          <a:pt x="13495" y="12751"/>
                          <a:pt x="12082" y="14202"/>
                          <a:pt x="11040" y="16398"/>
                        </a:cubicBezTo>
                        <a:cubicBezTo>
                          <a:pt x="10035" y="18556"/>
                          <a:pt x="9886" y="20602"/>
                          <a:pt x="10593" y="22500"/>
                        </a:cubicBezTo>
                        <a:cubicBezTo>
                          <a:pt x="11300" y="24397"/>
                          <a:pt x="13123" y="26146"/>
                          <a:pt x="16063" y="27783"/>
                        </a:cubicBezTo>
                        <a:lnTo>
                          <a:pt x="10184" y="37680"/>
                        </a:lnTo>
                        <a:cubicBezTo>
                          <a:pt x="4752" y="34369"/>
                          <a:pt x="1515" y="30499"/>
                          <a:pt x="547" y="26071"/>
                        </a:cubicBezTo>
                        <a:cubicBezTo>
                          <a:pt x="-420" y="21644"/>
                          <a:pt x="250" y="16993"/>
                          <a:pt x="2519" y="12082"/>
                        </a:cubicBezTo>
                        <a:cubicBezTo>
                          <a:pt x="5012" y="6724"/>
                          <a:pt x="8435" y="3189"/>
                          <a:pt x="12751" y="1478"/>
                        </a:cubicBezTo>
                        <a:cubicBezTo>
                          <a:pt x="17067" y="-234"/>
                          <a:pt x="21383" y="-85"/>
                          <a:pt x="25699" y="1924"/>
                        </a:cubicBezTo>
                        <a:cubicBezTo>
                          <a:pt x="28155" y="3040"/>
                          <a:pt x="30276" y="4566"/>
                          <a:pt x="32062" y="6501"/>
                        </a:cubicBezTo>
                        <a:cubicBezTo>
                          <a:pt x="33885" y="8398"/>
                          <a:pt x="35559" y="10854"/>
                          <a:pt x="37085" y="13905"/>
                        </a:cubicBezTo>
                        <a:cubicBezTo>
                          <a:pt x="38089" y="15914"/>
                          <a:pt x="39354" y="19263"/>
                          <a:pt x="40843" y="23951"/>
                        </a:cubicBezTo>
                        <a:cubicBezTo>
                          <a:pt x="42331" y="28639"/>
                          <a:pt x="43335" y="31690"/>
                          <a:pt x="43931" y="33029"/>
                        </a:cubicBezTo>
                        <a:cubicBezTo>
                          <a:pt x="44526" y="34369"/>
                          <a:pt x="45159" y="35522"/>
                          <a:pt x="45828" y="36489"/>
                        </a:cubicBezTo>
                        <a:close/>
                      </a:path>
                    </a:pathLst>
                  </a:custGeom>
                  <a:solidFill>
                    <a:srgbClr val="000000"/>
                  </a:solidFill>
                  <a:ln w="9525" cap="flat">
                    <a:noFill/>
                    <a:prstDash val="solid"/>
                    <a:miter/>
                  </a:ln>
                </p:spPr>
                <p:txBody>
                  <a:bodyPr rtlCol="0" anchor="ctr"/>
                  <a:lstStyle/>
                  <a:p>
                    <a:endParaRPr lang="en-CA"/>
                  </a:p>
                </p:txBody>
              </p:sp>
              <p:sp>
                <p:nvSpPr>
                  <p:cNvPr id="3135" name="Freeform: Shape 3134">
                    <a:extLst>
                      <a:ext uri="{FF2B5EF4-FFF2-40B4-BE49-F238E27FC236}">
                        <a16:creationId xmlns:a16="http://schemas.microsoft.com/office/drawing/2014/main" id="{9241C660-6F8D-445A-918D-5B9CDF43AE7B}"/>
                      </a:ext>
                    </a:extLst>
                  </p:cNvPr>
                  <p:cNvSpPr/>
                  <p:nvPr/>
                </p:nvSpPr>
                <p:spPr>
                  <a:xfrm>
                    <a:off x="1741905" y="3784064"/>
                    <a:ext cx="59301" cy="46519"/>
                  </a:xfrm>
                  <a:custGeom>
                    <a:avLst/>
                    <a:gdLst>
                      <a:gd name="connsiteX0" fmla="*/ 2014 w 59301"/>
                      <a:gd name="connsiteY0" fmla="*/ 10509 h 46519"/>
                      <a:gd name="connsiteX1" fmla="*/ 13399 w 59301"/>
                      <a:gd name="connsiteY1" fmla="*/ 798 h 46519"/>
                      <a:gd name="connsiteX2" fmla="*/ 38030 w 59301"/>
                      <a:gd name="connsiteY2" fmla="*/ 5820 h 46519"/>
                      <a:gd name="connsiteX3" fmla="*/ 57713 w 59301"/>
                      <a:gd name="connsiteY3" fmla="*/ 21522 h 46519"/>
                      <a:gd name="connsiteX4" fmla="*/ 57527 w 59301"/>
                      <a:gd name="connsiteY4" fmla="*/ 36405 h 46519"/>
                      <a:gd name="connsiteX5" fmla="*/ 45472 w 59301"/>
                      <a:gd name="connsiteY5" fmla="*/ 46376 h 46519"/>
                      <a:gd name="connsiteX6" fmla="*/ 21436 w 59301"/>
                      <a:gd name="connsiteY6" fmla="*/ 41093 h 46519"/>
                      <a:gd name="connsiteX7" fmla="*/ 1828 w 59301"/>
                      <a:gd name="connsiteY7" fmla="*/ 25429 h 46519"/>
                      <a:gd name="connsiteX8" fmla="*/ 2014 w 59301"/>
                      <a:gd name="connsiteY8" fmla="*/ 10509 h 46519"/>
                      <a:gd name="connsiteX9" fmla="*/ 10646 w 59301"/>
                      <a:gd name="connsiteY9" fmla="*/ 14564 h 46519"/>
                      <a:gd name="connsiteX10" fmla="*/ 10274 w 59301"/>
                      <a:gd name="connsiteY10" fmla="*/ 18508 h 46519"/>
                      <a:gd name="connsiteX11" fmla="*/ 13511 w 59301"/>
                      <a:gd name="connsiteY11" fmla="*/ 22824 h 46519"/>
                      <a:gd name="connsiteX12" fmla="*/ 26645 w 59301"/>
                      <a:gd name="connsiteY12" fmla="*/ 30228 h 46519"/>
                      <a:gd name="connsiteX13" fmla="*/ 40226 w 59301"/>
                      <a:gd name="connsiteY13" fmla="*/ 35400 h 46519"/>
                      <a:gd name="connsiteX14" fmla="*/ 46142 w 59301"/>
                      <a:gd name="connsiteY14" fmla="*/ 35177 h 46519"/>
                      <a:gd name="connsiteX15" fmla="*/ 48895 w 59301"/>
                      <a:gd name="connsiteY15" fmla="*/ 32386 h 46519"/>
                      <a:gd name="connsiteX16" fmla="*/ 49267 w 59301"/>
                      <a:gd name="connsiteY16" fmla="*/ 28442 h 46519"/>
                      <a:gd name="connsiteX17" fmla="*/ 45993 w 59301"/>
                      <a:gd name="connsiteY17" fmla="*/ 24126 h 46519"/>
                      <a:gd name="connsiteX18" fmla="*/ 32933 w 59301"/>
                      <a:gd name="connsiteY18" fmla="*/ 16722 h 46519"/>
                      <a:gd name="connsiteX19" fmla="*/ 19353 w 59301"/>
                      <a:gd name="connsiteY19" fmla="*/ 11550 h 46519"/>
                      <a:gd name="connsiteX20" fmla="*/ 13437 w 59301"/>
                      <a:gd name="connsiteY20" fmla="*/ 11774 h 46519"/>
                      <a:gd name="connsiteX21" fmla="*/ 1064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14" y="10509"/>
                        </a:moveTo>
                        <a:cubicBezTo>
                          <a:pt x="4470" y="5262"/>
                          <a:pt x="8265" y="2025"/>
                          <a:pt x="13399" y="798"/>
                        </a:cubicBezTo>
                        <a:cubicBezTo>
                          <a:pt x="19501" y="-654"/>
                          <a:pt x="27724" y="1021"/>
                          <a:pt x="38030" y="5820"/>
                        </a:cubicBezTo>
                        <a:cubicBezTo>
                          <a:pt x="48300" y="10620"/>
                          <a:pt x="54885" y="15866"/>
                          <a:pt x="57713" y="21522"/>
                        </a:cubicBezTo>
                        <a:cubicBezTo>
                          <a:pt x="60057" y="26173"/>
                          <a:pt x="59983" y="31158"/>
                          <a:pt x="57527" y="36405"/>
                        </a:cubicBezTo>
                        <a:cubicBezTo>
                          <a:pt x="55071" y="41725"/>
                          <a:pt x="51053" y="45037"/>
                          <a:pt x="45472" y="46376"/>
                        </a:cubicBezTo>
                        <a:cubicBezTo>
                          <a:pt x="39891" y="47716"/>
                          <a:pt x="31891" y="45967"/>
                          <a:pt x="21436" y="41093"/>
                        </a:cubicBezTo>
                        <a:cubicBezTo>
                          <a:pt x="11204" y="36293"/>
                          <a:pt x="4656" y="31084"/>
                          <a:pt x="1828" y="25429"/>
                        </a:cubicBezTo>
                        <a:cubicBezTo>
                          <a:pt x="-516" y="20778"/>
                          <a:pt x="-442" y="15792"/>
                          <a:pt x="2014" y="10509"/>
                        </a:cubicBezTo>
                        <a:moveTo>
                          <a:pt x="10646" y="14564"/>
                        </a:moveTo>
                        <a:cubicBezTo>
                          <a:pt x="10051" y="15829"/>
                          <a:pt x="9939" y="17131"/>
                          <a:pt x="10274" y="18508"/>
                        </a:cubicBezTo>
                        <a:cubicBezTo>
                          <a:pt x="10609" y="19848"/>
                          <a:pt x="11688" y="21299"/>
                          <a:pt x="13511" y="22824"/>
                        </a:cubicBezTo>
                        <a:cubicBezTo>
                          <a:pt x="15892" y="24796"/>
                          <a:pt x="20245" y="27252"/>
                          <a:pt x="26645" y="30228"/>
                        </a:cubicBezTo>
                        <a:cubicBezTo>
                          <a:pt x="33007" y="33205"/>
                          <a:pt x="37547" y="34916"/>
                          <a:pt x="40226" y="35400"/>
                        </a:cubicBezTo>
                        <a:cubicBezTo>
                          <a:pt x="42942" y="35884"/>
                          <a:pt x="44877" y="35809"/>
                          <a:pt x="46142" y="35177"/>
                        </a:cubicBezTo>
                        <a:cubicBezTo>
                          <a:pt x="47369" y="34581"/>
                          <a:pt x="48300" y="33651"/>
                          <a:pt x="48895" y="32386"/>
                        </a:cubicBezTo>
                        <a:cubicBezTo>
                          <a:pt x="49490" y="31121"/>
                          <a:pt x="49602" y="29819"/>
                          <a:pt x="49267" y="28442"/>
                        </a:cubicBezTo>
                        <a:cubicBezTo>
                          <a:pt x="48932" y="27103"/>
                          <a:pt x="47816" y="25652"/>
                          <a:pt x="45993" y="24126"/>
                        </a:cubicBezTo>
                        <a:cubicBezTo>
                          <a:pt x="43686" y="22154"/>
                          <a:pt x="39333" y="19699"/>
                          <a:pt x="32933" y="16722"/>
                        </a:cubicBezTo>
                        <a:cubicBezTo>
                          <a:pt x="26571" y="13746"/>
                          <a:pt x="22031" y="12034"/>
                          <a:pt x="19353" y="11550"/>
                        </a:cubicBezTo>
                        <a:cubicBezTo>
                          <a:pt x="16636" y="11104"/>
                          <a:pt x="14664" y="11141"/>
                          <a:pt x="13437" y="11774"/>
                        </a:cubicBezTo>
                        <a:cubicBezTo>
                          <a:pt x="12172" y="12369"/>
                          <a:pt x="11241" y="13299"/>
                          <a:pt x="10646" y="14564"/>
                        </a:cubicBezTo>
                        <a:close/>
                      </a:path>
                    </a:pathLst>
                  </a:custGeom>
                  <a:solidFill>
                    <a:srgbClr val="000000"/>
                  </a:solidFill>
                  <a:ln w="9525" cap="flat">
                    <a:noFill/>
                    <a:prstDash val="solid"/>
                    <a:miter/>
                  </a:ln>
                </p:spPr>
                <p:txBody>
                  <a:bodyPr rtlCol="0" anchor="ctr"/>
                  <a:lstStyle/>
                  <a:p>
                    <a:endParaRPr lang="en-CA"/>
                  </a:p>
                </p:txBody>
              </p:sp>
              <p:sp>
                <p:nvSpPr>
                  <p:cNvPr id="3136" name="Freeform: Shape 3135">
                    <a:extLst>
                      <a:ext uri="{FF2B5EF4-FFF2-40B4-BE49-F238E27FC236}">
                        <a16:creationId xmlns:a16="http://schemas.microsoft.com/office/drawing/2014/main" id="{23538A5A-1284-4DDF-9ED8-A2BB7627D851}"/>
                      </a:ext>
                    </a:extLst>
                  </p:cNvPr>
                  <p:cNvSpPr/>
                  <p:nvPr/>
                </p:nvSpPr>
                <p:spPr>
                  <a:xfrm>
                    <a:off x="1763757" y="3742986"/>
                    <a:ext cx="58563" cy="35904"/>
                  </a:xfrm>
                  <a:custGeom>
                    <a:avLst/>
                    <a:gdLst>
                      <a:gd name="connsiteX0" fmla="*/ 58686 w 58563"/>
                      <a:gd name="connsiteY0" fmla="*/ 25737 h 35904"/>
                      <a:gd name="connsiteX1" fmla="*/ 53812 w 58563"/>
                      <a:gd name="connsiteY1" fmla="*/ 36193 h 35904"/>
                      <a:gd name="connsiteX2" fmla="*/ 14521 w 58563"/>
                      <a:gd name="connsiteY2" fmla="*/ 17849 h 35904"/>
                      <a:gd name="connsiteX3" fmla="*/ 16158 w 58563"/>
                      <a:gd name="connsiteY3" fmla="*/ 35002 h 35904"/>
                      <a:gd name="connsiteX4" fmla="*/ 6707 w 58563"/>
                      <a:gd name="connsiteY4" fmla="*/ 30611 h 35904"/>
                      <a:gd name="connsiteX5" fmla="*/ 5777 w 58563"/>
                      <a:gd name="connsiteY5" fmla="*/ 19375 h 35904"/>
                      <a:gd name="connsiteX6" fmla="*/ 122 w 58563"/>
                      <a:gd name="connsiteY6" fmla="*/ 8734 h 35904"/>
                      <a:gd name="connsiteX7" fmla="*/ 4066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86" y="25737"/>
                        </a:moveTo>
                        <a:lnTo>
                          <a:pt x="53812" y="36193"/>
                        </a:lnTo>
                        <a:lnTo>
                          <a:pt x="14521" y="17849"/>
                        </a:lnTo>
                        <a:cubicBezTo>
                          <a:pt x="16307" y="23319"/>
                          <a:pt x="16865" y="29049"/>
                          <a:pt x="16158" y="35002"/>
                        </a:cubicBezTo>
                        <a:lnTo>
                          <a:pt x="6707" y="30611"/>
                        </a:lnTo>
                        <a:cubicBezTo>
                          <a:pt x="7080" y="27449"/>
                          <a:pt x="6782" y="23728"/>
                          <a:pt x="5777" y="19375"/>
                        </a:cubicBezTo>
                        <a:cubicBezTo>
                          <a:pt x="4773" y="15022"/>
                          <a:pt x="2875" y="11487"/>
                          <a:pt x="122" y="8734"/>
                        </a:cubicBezTo>
                        <a:lnTo>
                          <a:pt x="4066" y="288"/>
                        </a:lnTo>
                        <a:close/>
                      </a:path>
                    </a:pathLst>
                  </a:custGeom>
                  <a:solidFill>
                    <a:srgbClr val="000000"/>
                  </a:solidFill>
                  <a:ln w="9525" cap="flat">
                    <a:noFill/>
                    <a:prstDash val="solid"/>
                    <a:miter/>
                  </a:ln>
                </p:spPr>
                <p:txBody>
                  <a:bodyPr rtlCol="0" anchor="ctr"/>
                  <a:lstStyle/>
                  <a:p>
                    <a:endParaRPr lang="en-CA"/>
                  </a:p>
                </p:txBody>
              </p:sp>
              <p:sp>
                <p:nvSpPr>
                  <p:cNvPr id="3137" name="Freeform: Shape 3136">
                    <a:extLst>
                      <a:ext uri="{FF2B5EF4-FFF2-40B4-BE49-F238E27FC236}">
                        <a16:creationId xmlns:a16="http://schemas.microsoft.com/office/drawing/2014/main" id="{144E8910-A98A-429C-8A0B-301C909E4C8A}"/>
                      </a:ext>
                    </a:extLst>
                  </p:cNvPr>
                  <p:cNvSpPr/>
                  <p:nvPr/>
                </p:nvSpPr>
                <p:spPr>
                  <a:xfrm>
                    <a:off x="1775949" y="3692223"/>
                    <a:ext cx="61726" cy="53354"/>
                  </a:xfrm>
                  <a:custGeom>
                    <a:avLst/>
                    <a:gdLst>
                      <a:gd name="connsiteX0" fmla="*/ 9798 w 61726"/>
                      <a:gd name="connsiteY0" fmla="*/ 40430 h 53354"/>
                      <a:gd name="connsiteX1" fmla="*/ 124 w 61726"/>
                      <a:gd name="connsiteY1" fmla="*/ 35928 h 53354"/>
                      <a:gd name="connsiteX2" fmla="*/ 16756 w 61726"/>
                      <a:gd name="connsiteY2" fmla="*/ 283 h 53354"/>
                      <a:gd name="connsiteX3" fmla="*/ 24309 w 61726"/>
                      <a:gd name="connsiteY3" fmla="*/ 3818 h 53354"/>
                      <a:gd name="connsiteX4" fmla="*/ 32568 w 61726"/>
                      <a:gd name="connsiteY4" fmla="*/ 18589 h 53354"/>
                      <a:gd name="connsiteX5" fmla="*/ 46596 w 61726"/>
                      <a:gd name="connsiteY5" fmla="*/ 33621 h 53354"/>
                      <a:gd name="connsiteX6" fmla="*/ 61850 w 61726"/>
                      <a:gd name="connsiteY6" fmla="*/ 43592 h 53354"/>
                      <a:gd name="connsiteX7" fmla="*/ 57162 w 61726"/>
                      <a:gd name="connsiteY7" fmla="*/ 53638 h 53354"/>
                      <a:gd name="connsiteX8" fmla="*/ 36326 w 61726"/>
                      <a:gd name="connsiteY8" fmla="*/ 38272 h 53354"/>
                      <a:gd name="connsiteX9" fmla="*/ 20848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798" y="40430"/>
                        </a:moveTo>
                        <a:lnTo>
                          <a:pt x="124" y="35928"/>
                        </a:lnTo>
                        <a:lnTo>
                          <a:pt x="16756" y="283"/>
                        </a:lnTo>
                        <a:lnTo>
                          <a:pt x="24309" y="3818"/>
                        </a:lnTo>
                        <a:cubicBezTo>
                          <a:pt x="25834" y="8097"/>
                          <a:pt x="28587" y="13045"/>
                          <a:pt x="32568" y="18589"/>
                        </a:cubicBezTo>
                        <a:cubicBezTo>
                          <a:pt x="36587" y="24170"/>
                          <a:pt x="41275" y="29156"/>
                          <a:pt x="46596" y="33621"/>
                        </a:cubicBezTo>
                        <a:cubicBezTo>
                          <a:pt x="51953" y="38048"/>
                          <a:pt x="57051" y="41360"/>
                          <a:pt x="61850" y="43592"/>
                        </a:cubicBezTo>
                        <a:lnTo>
                          <a:pt x="57162" y="53638"/>
                        </a:lnTo>
                        <a:cubicBezTo>
                          <a:pt x="49721" y="49955"/>
                          <a:pt x="42800" y="44820"/>
                          <a:pt x="36326" y="38272"/>
                        </a:cubicBezTo>
                        <a:cubicBezTo>
                          <a:pt x="29890" y="31686"/>
                          <a:pt x="24718" y="24505"/>
                          <a:pt x="20848" y="16729"/>
                        </a:cubicBezTo>
                        <a:close/>
                      </a:path>
                    </a:pathLst>
                  </a:custGeom>
                  <a:solidFill>
                    <a:srgbClr val="000000"/>
                  </a:solidFill>
                  <a:ln w="9525" cap="flat">
                    <a:noFill/>
                    <a:prstDash val="solid"/>
                    <a:miter/>
                  </a:ln>
                </p:spPr>
                <p:txBody>
                  <a:bodyPr rtlCol="0" anchor="ctr"/>
                  <a:lstStyle/>
                  <a:p>
                    <a:endParaRPr lang="en-CA"/>
                  </a:p>
                </p:txBody>
              </p:sp>
            </p:grpSp>
            <p:grpSp>
              <p:nvGrpSpPr>
                <p:cNvPr id="2924" name="Graphic 428">
                  <a:extLst>
                    <a:ext uri="{FF2B5EF4-FFF2-40B4-BE49-F238E27FC236}">
                      <a16:creationId xmlns:a16="http://schemas.microsoft.com/office/drawing/2014/main" id="{895B70B2-4257-47B2-9B92-D2B88FD5B4B9}"/>
                    </a:ext>
                  </a:extLst>
                </p:cNvPr>
                <p:cNvGrpSpPr/>
                <p:nvPr/>
              </p:nvGrpSpPr>
              <p:grpSpPr>
                <a:xfrm>
                  <a:off x="1941705" y="3698568"/>
                  <a:ext cx="119336" cy="182380"/>
                  <a:chOff x="1941705" y="3698568"/>
                  <a:chExt cx="119336" cy="182380"/>
                </a:xfrm>
              </p:grpSpPr>
              <p:sp>
                <p:nvSpPr>
                  <p:cNvPr id="3130" name="Freeform: Shape 3129">
                    <a:extLst>
                      <a:ext uri="{FF2B5EF4-FFF2-40B4-BE49-F238E27FC236}">
                        <a16:creationId xmlns:a16="http://schemas.microsoft.com/office/drawing/2014/main" id="{7F92E090-56FE-4A39-91DE-D9F32E5935DE}"/>
                      </a:ext>
                    </a:extLst>
                  </p:cNvPr>
                  <p:cNvSpPr/>
                  <p:nvPr/>
                </p:nvSpPr>
                <p:spPr>
                  <a:xfrm>
                    <a:off x="1941705" y="3824404"/>
                    <a:ext cx="65058" cy="56545"/>
                  </a:xfrm>
                  <a:custGeom>
                    <a:avLst/>
                    <a:gdLst>
                      <a:gd name="connsiteX0" fmla="*/ 55488 w 65058"/>
                      <a:gd name="connsiteY0" fmla="*/ 15802 h 56545"/>
                      <a:gd name="connsiteX1" fmla="*/ 65199 w 65058"/>
                      <a:gd name="connsiteY1" fmla="*/ 20304 h 56545"/>
                      <a:gd name="connsiteX2" fmla="*/ 48158 w 65058"/>
                      <a:gd name="connsiteY2" fmla="*/ 56842 h 56545"/>
                      <a:gd name="connsiteX3" fmla="*/ 39415 w 65058"/>
                      <a:gd name="connsiteY3" fmla="*/ 48433 h 56545"/>
                      <a:gd name="connsiteX4" fmla="*/ 31824 w 65058"/>
                      <a:gd name="connsiteY4" fmla="*/ 30648 h 56545"/>
                      <a:gd name="connsiteX5" fmla="*/ 26950 w 65058"/>
                      <a:gd name="connsiteY5" fmla="*/ 17849 h 56545"/>
                      <a:gd name="connsiteX6" fmla="*/ 21592 w 65058"/>
                      <a:gd name="connsiteY6" fmla="*/ 12714 h 56545"/>
                      <a:gd name="connsiteX7" fmla="*/ 15342 w 65058"/>
                      <a:gd name="connsiteY7" fmla="*/ 12082 h 56545"/>
                      <a:gd name="connsiteX8" fmla="*/ 11063 w 65058"/>
                      <a:gd name="connsiteY8" fmla="*/ 16398 h 56545"/>
                      <a:gd name="connsiteX9" fmla="*/ 10616 w 65058"/>
                      <a:gd name="connsiteY9" fmla="*/ 22500 h 56545"/>
                      <a:gd name="connsiteX10" fmla="*/ 16086 w 65058"/>
                      <a:gd name="connsiteY10" fmla="*/ 27783 h 56545"/>
                      <a:gd name="connsiteX11" fmla="*/ 10207 w 65058"/>
                      <a:gd name="connsiteY11" fmla="*/ 37680 h 56545"/>
                      <a:gd name="connsiteX12" fmla="*/ 571 w 65058"/>
                      <a:gd name="connsiteY12" fmla="*/ 26071 h 56545"/>
                      <a:gd name="connsiteX13" fmla="*/ 2542 w 65058"/>
                      <a:gd name="connsiteY13" fmla="*/ 12082 h 56545"/>
                      <a:gd name="connsiteX14" fmla="*/ 12774 w 65058"/>
                      <a:gd name="connsiteY14" fmla="*/ 1478 h 56545"/>
                      <a:gd name="connsiteX15" fmla="*/ 25722 w 65058"/>
                      <a:gd name="connsiteY15" fmla="*/ 1924 h 56545"/>
                      <a:gd name="connsiteX16" fmla="*/ 32085 w 65058"/>
                      <a:gd name="connsiteY16" fmla="*/ 6501 h 56545"/>
                      <a:gd name="connsiteX17" fmla="*/ 37108 w 65058"/>
                      <a:gd name="connsiteY17" fmla="*/ 13905 h 56545"/>
                      <a:gd name="connsiteX18" fmla="*/ 40866 w 65058"/>
                      <a:gd name="connsiteY18" fmla="*/ 23951 h 56545"/>
                      <a:gd name="connsiteX19" fmla="*/ 43954 w 65058"/>
                      <a:gd name="connsiteY19" fmla="*/ 33029 h 56545"/>
                      <a:gd name="connsiteX20" fmla="*/ 4585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88" y="15802"/>
                        </a:moveTo>
                        <a:lnTo>
                          <a:pt x="65199" y="20304"/>
                        </a:lnTo>
                        <a:lnTo>
                          <a:pt x="48158" y="56842"/>
                        </a:lnTo>
                        <a:cubicBezTo>
                          <a:pt x="44661" y="54758"/>
                          <a:pt x="41759" y="51930"/>
                          <a:pt x="39415" y="48433"/>
                        </a:cubicBezTo>
                        <a:cubicBezTo>
                          <a:pt x="37033" y="44935"/>
                          <a:pt x="34540" y="38982"/>
                          <a:pt x="31824" y="30648"/>
                        </a:cubicBezTo>
                        <a:cubicBezTo>
                          <a:pt x="29629" y="23876"/>
                          <a:pt x="28029" y="19635"/>
                          <a:pt x="26950" y="17849"/>
                        </a:cubicBezTo>
                        <a:cubicBezTo>
                          <a:pt x="25462" y="15393"/>
                          <a:pt x="23676" y="13682"/>
                          <a:pt x="21592" y="12714"/>
                        </a:cubicBezTo>
                        <a:cubicBezTo>
                          <a:pt x="19248" y="11635"/>
                          <a:pt x="17165" y="11412"/>
                          <a:pt x="15342" y="12082"/>
                        </a:cubicBezTo>
                        <a:cubicBezTo>
                          <a:pt x="13519" y="12751"/>
                          <a:pt x="12105" y="14202"/>
                          <a:pt x="11063" y="16398"/>
                        </a:cubicBezTo>
                        <a:cubicBezTo>
                          <a:pt x="10058" y="18556"/>
                          <a:pt x="9909" y="20602"/>
                          <a:pt x="10616" y="22500"/>
                        </a:cubicBezTo>
                        <a:cubicBezTo>
                          <a:pt x="11323" y="24397"/>
                          <a:pt x="13146" y="26146"/>
                          <a:pt x="16086" y="27783"/>
                        </a:cubicBezTo>
                        <a:lnTo>
                          <a:pt x="10207" y="37680"/>
                        </a:lnTo>
                        <a:cubicBezTo>
                          <a:pt x="4775" y="34369"/>
                          <a:pt x="1538" y="30499"/>
                          <a:pt x="571" y="26071"/>
                        </a:cubicBezTo>
                        <a:cubicBezTo>
                          <a:pt x="-397" y="21644"/>
                          <a:pt x="273" y="16993"/>
                          <a:pt x="2542" y="12082"/>
                        </a:cubicBezTo>
                        <a:cubicBezTo>
                          <a:pt x="5035" y="6724"/>
                          <a:pt x="8458" y="3189"/>
                          <a:pt x="12774" y="1478"/>
                        </a:cubicBezTo>
                        <a:cubicBezTo>
                          <a:pt x="17090" y="-234"/>
                          <a:pt x="21406" y="-85"/>
                          <a:pt x="25722" y="1924"/>
                        </a:cubicBezTo>
                        <a:cubicBezTo>
                          <a:pt x="28178" y="3040"/>
                          <a:pt x="30299" y="4566"/>
                          <a:pt x="32085" y="6501"/>
                        </a:cubicBezTo>
                        <a:cubicBezTo>
                          <a:pt x="33908" y="8398"/>
                          <a:pt x="35582" y="10854"/>
                          <a:pt x="37108" y="13905"/>
                        </a:cubicBezTo>
                        <a:cubicBezTo>
                          <a:pt x="38112" y="15914"/>
                          <a:pt x="39377" y="19263"/>
                          <a:pt x="40866" y="23951"/>
                        </a:cubicBezTo>
                        <a:cubicBezTo>
                          <a:pt x="42354" y="28639"/>
                          <a:pt x="43359" y="31690"/>
                          <a:pt x="43954" y="33029"/>
                        </a:cubicBezTo>
                        <a:cubicBezTo>
                          <a:pt x="44549" y="34369"/>
                          <a:pt x="45182" y="35522"/>
                          <a:pt x="45851" y="36489"/>
                        </a:cubicBezTo>
                        <a:close/>
                      </a:path>
                    </a:pathLst>
                  </a:custGeom>
                  <a:solidFill>
                    <a:srgbClr val="000000"/>
                  </a:solidFill>
                  <a:ln w="9525" cap="flat">
                    <a:noFill/>
                    <a:prstDash val="solid"/>
                    <a:miter/>
                  </a:ln>
                </p:spPr>
                <p:txBody>
                  <a:bodyPr rtlCol="0" anchor="ctr"/>
                  <a:lstStyle/>
                  <a:p>
                    <a:endParaRPr lang="en-CA"/>
                  </a:p>
                </p:txBody>
              </p:sp>
              <p:sp>
                <p:nvSpPr>
                  <p:cNvPr id="3131" name="Freeform: Shape 3130">
                    <a:extLst>
                      <a:ext uri="{FF2B5EF4-FFF2-40B4-BE49-F238E27FC236}">
                        <a16:creationId xmlns:a16="http://schemas.microsoft.com/office/drawing/2014/main" id="{CD814126-7DFD-40E1-8178-AEC2758C27D7}"/>
                      </a:ext>
                    </a:extLst>
                  </p:cNvPr>
                  <p:cNvSpPr/>
                  <p:nvPr/>
                </p:nvSpPr>
                <p:spPr>
                  <a:xfrm>
                    <a:off x="1961761" y="3784064"/>
                    <a:ext cx="59301" cy="46519"/>
                  </a:xfrm>
                  <a:custGeom>
                    <a:avLst/>
                    <a:gdLst>
                      <a:gd name="connsiteX0" fmla="*/ 2037 w 59301"/>
                      <a:gd name="connsiteY0" fmla="*/ 10509 h 46519"/>
                      <a:gd name="connsiteX1" fmla="*/ 13422 w 59301"/>
                      <a:gd name="connsiteY1" fmla="*/ 798 h 46519"/>
                      <a:gd name="connsiteX2" fmla="*/ 38054 w 59301"/>
                      <a:gd name="connsiteY2" fmla="*/ 5820 h 46519"/>
                      <a:gd name="connsiteX3" fmla="*/ 57736 w 59301"/>
                      <a:gd name="connsiteY3" fmla="*/ 21522 h 46519"/>
                      <a:gd name="connsiteX4" fmla="*/ 57550 w 59301"/>
                      <a:gd name="connsiteY4" fmla="*/ 36405 h 46519"/>
                      <a:gd name="connsiteX5" fmla="*/ 45495 w 59301"/>
                      <a:gd name="connsiteY5" fmla="*/ 46376 h 46519"/>
                      <a:gd name="connsiteX6" fmla="*/ 21459 w 59301"/>
                      <a:gd name="connsiteY6" fmla="*/ 41093 h 46519"/>
                      <a:gd name="connsiteX7" fmla="*/ 1851 w 59301"/>
                      <a:gd name="connsiteY7" fmla="*/ 25429 h 46519"/>
                      <a:gd name="connsiteX8" fmla="*/ 2037 w 59301"/>
                      <a:gd name="connsiteY8" fmla="*/ 10509 h 46519"/>
                      <a:gd name="connsiteX9" fmla="*/ 10669 w 59301"/>
                      <a:gd name="connsiteY9" fmla="*/ 14564 h 46519"/>
                      <a:gd name="connsiteX10" fmla="*/ 10297 w 59301"/>
                      <a:gd name="connsiteY10" fmla="*/ 18508 h 46519"/>
                      <a:gd name="connsiteX11" fmla="*/ 13534 w 59301"/>
                      <a:gd name="connsiteY11" fmla="*/ 22824 h 46519"/>
                      <a:gd name="connsiteX12" fmla="*/ 26668 w 59301"/>
                      <a:gd name="connsiteY12" fmla="*/ 30228 h 46519"/>
                      <a:gd name="connsiteX13" fmla="*/ 40249 w 59301"/>
                      <a:gd name="connsiteY13" fmla="*/ 35400 h 46519"/>
                      <a:gd name="connsiteX14" fmla="*/ 46165 w 59301"/>
                      <a:gd name="connsiteY14" fmla="*/ 35177 h 46519"/>
                      <a:gd name="connsiteX15" fmla="*/ 48918 w 59301"/>
                      <a:gd name="connsiteY15" fmla="*/ 32386 h 46519"/>
                      <a:gd name="connsiteX16" fmla="*/ 49290 w 59301"/>
                      <a:gd name="connsiteY16" fmla="*/ 28442 h 46519"/>
                      <a:gd name="connsiteX17" fmla="*/ 46016 w 59301"/>
                      <a:gd name="connsiteY17" fmla="*/ 24126 h 46519"/>
                      <a:gd name="connsiteX18" fmla="*/ 32956 w 59301"/>
                      <a:gd name="connsiteY18" fmla="*/ 16722 h 46519"/>
                      <a:gd name="connsiteX19" fmla="*/ 19376 w 59301"/>
                      <a:gd name="connsiteY19" fmla="*/ 11550 h 46519"/>
                      <a:gd name="connsiteX20" fmla="*/ 13460 w 59301"/>
                      <a:gd name="connsiteY20" fmla="*/ 11774 h 46519"/>
                      <a:gd name="connsiteX21" fmla="*/ 1066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37" y="10509"/>
                        </a:moveTo>
                        <a:cubicBezTo>
                          <a:pt x="4493" y="5262"/>
                          <a:pt x="8288" y="2025"/>
                          <a:pt x="13422" y="798"/>
                        </a:cubicBezTo>
                        <a:cubicBezTo>
                          <a:pt x="19524" y="-654"/>
                          <a:pt x="27747" y="1021"/>
                          <a:pt x="38054" y="5820"/>
                        </a:cubicBezTo>
                        <a:cubicBezTo>
                          <a:pt x="48323" y="10620"/>
                          <a:pt x="54908" y="15866"/>
                          <a:pt x="57736" y="21522"/>
                        </a:cubicBezTo>
                        <a:cubicBezTo>
                          <a:pt x="60080" y="26173"/>
                          <a:pt x="60006" y="31158"/>
                          <a:pt x="57550" y="36405"/>
                        </a:cubicBezTo>
                        <a:cubicBezTo>
                          <a:pt x="55094" y="41725"/>
                          <a:pt x="51076" y="45037"/>
                          <a:pt x="45495" y="46376"/>
                        </a:cubicBezTo>
                        <a:cubicBezTo>
                          <a:pt x="39914" y="47716"/>
                          <a:pt x="31914" y="45967"/>
                          <a:pt x="21459" y="41093"/>
                        </a:cubicBezTo>
                        <a:cubicBezTo>
                          <a:pt x="11227" y="36293"/>
                          <a:pt x="4679" y="31084"/>
                          <a:pt x="1851" y="25429"/>
                        </a:cubicBezTo>
                        <a:cubicBezTo>
                          <a:pt x="-493" y="20778"/>
                          <a:pt x="-419" y="15792"/>
                          <a:pt x="2037" y="10509"/>
                        </a:cubicBezTo>
                        <a:moveTo>
                          <a:pt x="10669" y="14564"/>
                        </a:moveTo>
                        <a:cubicBezTo>
                          <a:pt x="10074" y="15829"/>
                          <a:pt x="9962" y="17131"/>
                          <a:pt x="10297" y="18508"/>
                        </a:cubicBezTo>
                        <a:cubicBezTo>
                          <a:pt x="10632" y="19848"/>
                          <a:pt x="11711" y="21299"/>
                          <a:pt x="13534" y="22824"/>
                        </a:cubicBezTo>
                        <a:cubicBezTo>
                          <a:pt x="15915" y="24796"/>
                          <a:pt x="20268" y="27252"/>
                          <a:pt x="26668" y="30228"/>
                        </a:cubicBezTo>
                        <a:cubicBezTo>
                          <a:pt x="33031" y="33205"/>
                          <a:pt x="37570" y="34916"/>
                          <a:pt x="40249" y="35400"/>
                        </a:cubicBezTo>
                        <a:cubicBezTo>
                          <a:pt x="42965" y="35884"/>
                          <a:pt x="44900" y="35809"/>
                          <a:pt x="46165" y="35177"/>
                        </a:cubicBezTo>
                        <a:cubicBezTo>
                          <a:pt x="47392" y="34581"/>
                          <a:pt x="48323" y="33651"/>
                          <a:pt x="48918" y="32386"/>
                        </a:cubicBezTo>
                        <a:cubicBezTo>
                          <a:pt x="49513" y="31121"/>
                          <a:pt x="49625" y="29819"/>
                          <a:pt x="49290" y="28442"/>
                        </a:cubicBezTo>
                        <a:cubicBezTo>
                          <a:pt x="48955" y="27103"/>
                          <a:pt x="47839" y="25652"/>
                          <a:pt x="46016" y="24126"/>
                        </a:cubicBezTo>
                        <a:cubicBezTo>
                          <a:pt x="43709" y="22154"/>
                          <a:pt x="39356" y="19699"/>
                          <a:pt x="32956" y="16722"/>
                        </a:cubicBezTo>
                        <a:cubicBezTo>
                          <a:pt x="26594" y="13746"/>
                          <a:pt x="22054" y="12034"/>
                          <a:pt x="19376" y="11550"/>
                        </a:cubicBezTo>
                        <a:cubicBezTo>
                          <a:pt x="16659" y="11104"/>
                          <a:pt x="14688" y="11141"/>
                          <a:pt x="13460" y="11774"/>
                        </a:cubicBezTo>
                        <a:cubicBezTo>
                          <a:pt x="12195" y="12369"/>
                          <a:pt x="11264" y="13299"/>
                          <a:pt x="10669" y="14564"/>
                        </a:cubicBezTo>
                        <a:close/>
                      </a:path>
                    </a:pathLst>
                  </a:custGeom>
                  <a:solidFill>
                    <a:srgbClr val="000000"/>
                  </a:solidFill>
                  <a:ln w="9525" cap="flat">
                    <a:noFill/>
                    <a:prstDash val="solid"/>
                    <a:miter/>
                  </a:ln>
                </p:spPr>
                <p:txBody>
                  <a:bodyPr rtlCol="0" anchor="ctr"/>
                  <a:lstStyle/>
                  <a:p>
                    <a:endParaRPr lang="en-CA"/>
                  </a:p>
                </p:txBody>
              </p:sp>
              <p:sp>
                <p:nvSpPr>
                  <p:cNvPr id="3132" name="Freeform: Shape 3131">
                    <a:extLst>
                      <a:ext uri="{FF2B5EF4-FFF2-40B4-BE49-F238E27FC236}">
                        <a16:creationId xmlns:a16="http://schemas.microsoft.com/office/drawing/2014/main" id="{D2EF9619-0B44-448C-94E6-A68854EA40FC}"/>
                      </a:ext>
                    </a:extLst>
                  </p:cNvPr>
                  <p:cNvSpPr/>
                  <p:nvPr/>
                </p:nvSpPr>
                <p:spPr>
                  <a:xfrm>
                    <a:off x="1983613" y="3742986"/>
                    <a:ext cx="58563" cy="35904"/>
                  </a:xfrm>
                  <a:custGeom>
                    <a:avLst/>
                    <a:gdLst>
                      <a:gd name="connsiteX0" fmla="*/ 58709 w 58563"/>
                      <a:gd name="connsiteY0" fmla="*/ 25737 h 35904"/>
                      <a:gd name="connsiteX1" fmla="*/ 53835 w 58563"/>
                      <a:gd name="connsiteY1" fmla="*/ 36193 h 35904"/>
                      <a:gd name="connsiteX2" fmla="*/ 14544 w 58563"/>
                      <a:gd name="connsiteY2" fmla="*/ 17849 h 35904"/>
                      <a:gd name="connsiteX3" fmla="*/ 16181 w 58563"/>
                      <a:gd name="connsiteY3" fmla="*/ 35002 h 35904"/>
                      <a:gd name="connsiteX4" fmla="*/ 6731 w 58563"/>
                      <a:gd name="connsiteY4" fmla="*/ 30611 h 35904"/>
                      <a:gd name="connsiteX5" fmla="*/ 5800 w 58563"/>
                      <a:gd name="connsiteY5" fmla="*/ 19375 h 35904"/>
                      <a:gd name="connsiteX6" fmla="*/ 145 w 58563"/>
                      <a:gd name="connsiteY6" fmla="*/ 8734 h 35904"/>
                      <a:gd name="connsiteX7" fmla="*/ 4089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09" y="25737"/>
                        </a:moveTo>
                        <a:lnTo>
                          <a:pt x="53835" y="36193"/>
                        </a:lnTo>
                        <a:lnTo>
                          <a:pt x="14544" y="17849"/>
                        </a:lnTo>
                        <a:cubicBezTo>
                          <a:pt x="16330" y="23319"/>
                          <a:pt x="16888" y="29049"/>
                          <a:pt x="16181" y="35002"/>
                        </a:cubicBezTo>
                        <a:lnTo>
                          <a:pt x="6731" y="30611"/>
                        </a:lnTo>
                        <a:cubicBezTo>
                          <a:pt x="7103" y="27449"/>
                          <a:pt x="6805" y="23728"/>
                          <a:pt x="5800" y="19375"/>
                        </a:cubicBezTo>
                        <a:cubicBezTo>
                          <a:pt x="4796" y="15022"/>
                          <a:pt x="2898" y="11487"/>
                          <a:pt x="145" y="8734"/>
                        </a:cubicBezTo>
                        <a:lnTo>
                          <a:pt x="4089" y="288"/>
                        </a:lnTo>
                        <a:close/>
                      </a:path>
                    </a:pathLst>
                  </a:custGeom>
                  <a:solidFill>
                    <a:srgbClr val="000000"/>
                  </a:solidFill>
                  <a:ln w="9525" cap="flat">
                    <a:noFill/>
                    <a:prstDash val="solid"/>
                    <a:miter/>
                  </a:ln>
                </p:spPr>
                <p:txBody>
                  <a:bodyPr rtlCol="0" anchor="ctr"/>
                  <a:lstStyle/>
                  <a:p>
                    <a:endParaRPr lang="en-CA"/>
                  </a:p>
                </p:txBody>
              </p:sp>
              <p:sp>
                <p:nvSpPr>
                  <p:cNvPr id="3133" name="Freeform: Shape 3132">
                    <a:extLst>
                      <a:ext uri="{FF2B5EF4-FFF2-40B4-BE49-F238E27FC236}">
                        <a16:creationId xmlns:a16="http://schemas.microsoft.com/office/drawing/2014/main" id="{EE5B106F-2A04-419C-93BF-F968FB086227}"/>
                      </a:ext>
                    </a:extLst>
                  </p:cNvPr>
                  <p:cNvSpPr/>
                  <p:nvPr/>
                </p:nvSpPr>
                <p:spPr>
                  <a:xfrm>
                    <a:off x="2000656" y="3698568"/>
                    <a:ext cx="60385" cy="49088"/>
                  </a:xfrm>
                  <a:custGeom>
                    <a:avLst/>
                    <a:gdLst>
                      <a:gd name="connsiteX0" fmla="*/ 23759 w 60385"/>
                      <a:gd name="connsiteY0" fmla="*/ 31963 h 49088"/>
                      <a:gd name="connsiteX1" fmla="*/ 16318 w 60385"/>
                      <a:gd name="connsiteY1" fmla="*/ 35647 h 49088"/>
                      <a:gd name="connsiteX2" fmla="*/ 8914 w 60385"/>
                      <a:gd name="connsiteY2" fmla="*/ 34456 h 49088"/>
                      <a:gd name="connsiteX3" fmla="*/ 840 w 60385"/>
                      <a:gd name="connsiteY3" fmla="*/ 25526 h 49088"/>
                      <a:gd name="connsiteX4" fmla="*/ 2514 w 60385"/>
                      <a:gd name="connsiteY4" fmla="*/ 11574 h 49088"/>
                      <a:gd name="connsiteX5" fmla="*/ 12076 w 60385"/>
                      <a:gd name="connsiteY5" fmla="*/ 1416 h 49088"/>
                      <a:gd name="connsiteX6" fmla="*/ 24131 w 60385"/>
                      <a:gd name="connsiteY6" fmla="*/ 1788 h 49088"/>
                      <a:gd name="connsiteX7" fmla="*/ 29973 w 60385"/>
                      <a:gd name="connsiteY7" fmla="*/ 6923 h 49088"/>
                      <a:gd name="connsiteX8" fmla="*/ 31870 w 60385"/>
                      <a:gd name="connsiteY8" fmla="*/ 14550 h 49088"/>
                      <a:gd name="connsiteX9" fmla="*/ 40391 w 60385"/>
                      <a:gd name="connsiteY9" fmla="*/ 10123 h 49088"/>
                      <a:gd name="connsiteX10" fmla="*/ 49544 w 60385"/>
                      <a:gd name="connsiteY10" fmla="*/ 11536 h 49088"/>
                      <a:gd name="connsiteX11" fmla="*/ 59552 w 60385"/>
                      <a:gd name="connsiteY11" fmla="*/ 22029 h 49088"/>
                      <a:gd name="connsiteX12" fmla="*/ 58287 w 60385"/>
                      <a:gd name="connsiteY12" fmla="*/ 37023 h 49088"/>
                      <a:gd name="connsiteX13" fmla="*/ 48651 w 60385"/>
                      <a:gd name="connsiteY13" fmla="*/ 47553 h 49088"/>
                      <a:gd name="connsiteX14" fmla="*/ 33321 w 60385"/>
                      <a:gd name="connsiteY14" fmla="*/ 47478 h 49088"/>
                      <a:gd name="connsiteX15" fmla="*/ 26215 w 60385"/>
                      <a:gd name="connsiteY15" fmla="*/ 41525 h 49088"/>
                      <a:gd name="connsiteX16" fmla="*/ 23759 w 60385"/>
                      <a:gd name="connsiteY16" fmla="*/ 31963 h 49088"/>
                      <a:gd name="connsiteX17" fmla="*/ 14271 w 60385"/>
                      <a:gd name="connsiteY17" fmla="*/ 24931 h 49088"/>
                      <a:gd name="connsiteX18" fmla="*/ 19927 w 60385"/>
                      <a:gd name="connsiteY18" fmla="*/ 25415 h 49088"/>
                      <a:gd name="connsiteX19" fmla="*/ 23871 w 60385"/>
                      <a:gd name="connsiteY19" fmla="*/ 21545 h 49088"/>
                      <a:gd name="connsiteX20" fmla="*/ 24317 w 60385"/>
                      <a:gd name="connsiteY20" fmla="*/ 15964 h 49088"/>
                      <a:gd name="connsiteX21" fmla="*/ 20262 w 60385"/>
                      <a:gd name="connsiteY21" fmla="*/ 11946 h 49088"/>
                      <a:gd name="connsiteX22" fmla="*/ 14755 w 60385"/>
                      <a:gd name="connsiteY22" fmla="*/ 11499 h 49088"/>
                      <a:gd name="connsiteX23" fmla="*/ 10848 w 60385"/>
                      <a:gd name="connsiteY23" fmla="*/ 15332 h 49088"/>
                      <a:gd name="connsiteX24" fmla="*/ 10365 w 60385"/>
                      <a:gd name="connsiteY24" fmla="*/ 20950 h 49088"/>
                      <a:gd name="connsiteX25" fmla="*/ 14271 w 60385"/>
                      <a:gd name="connsiteY25" fmla="*/ 24931 h 49088"/>
                      <a:gd name="connsiteX26" fmla="*/ 37116 w 60385"/>
                      <a:gd name="connsiteY26" fmla="*/ 36763 h 49088"/>
                      <a:gd name="connsiteX27" fmla="*/ 44856 w 60385"/>
                      <a:gd name="connsiteY27" fmla="*/ 37693 h 49088"/>
                      <a:gd name="connsiteX28" fmla="*/ 49841 w 60385"/>
                      <a:gd name="connsiteY28" fmla="*/ 33303 h 49088"/>
                      <a:gd name="connsiteX29" fmla="*/ 49990 w 60385"/>
                      <a:gd name="connsiteY29" fmla="*/ 26866 h 49088"/>
                      <a:gd name="connsiteX30" fmla="*/ 44297 w 60385"/>
                      <a:gd name="connsiteY30" fmla="*/ 21620 h 49088"/>
                      <a:gd name="connsiteX31" fmla="*/ 37154 w 60385"/>
                      <a:gd name="connsiteY31" fmla="*/ 20913 h 49088"/>
                      <a:gd name="connsiteX32" fmla="*/ 32280 w 60385"/>
                      <a:gd name="connsiteY32" fmla="*/ 25303 h 49088"/>
                      <a:gd name="connsiteX33" fmla="*/ 32280 w 60385"/>
                      <a:gd name="connsiteY33" fmla="*/ 32224 h 49088"/>
                      <a:gd name="connsiteX34" fmla="*/ 37116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759" y="31963"/>
                        </a:moveTo>
                        <a:cubicBezTo>
                          <a:pt x="21378" y="34121"/>
                          <a:pt x="18885" y="35386"/>
                          <a:pt x="16318" y="35647"/>
                        </a:cubicBezTo>
                        <a:cubicBezTo>
                          <a:pt x="13750" y="35944"/>
                          <a:pt x="11295" y="35572"/>
                          <a:pt x="8914" y="34456"/>
                        </a:cubicBezTo>
                        <a:cubicBezTo>
                          <a:pt x="4858" y="32558"/>
                          <a:pt x="2179" y="29582"/>
                          <a:pt x="840" y="25526"/>
                        </a:cubicBezTo>
                        <a:cubicBezTo>
                          <a:pt x="-463" y="21434"/>
                          <a:pt x="58" y="16820"/>
                          <a:pt x="2514" y="11574"/>
                        </a:cubicBezTo>
                        <a:cubicBezTo>
                          <a:pt x="4932" y="6439"/>
                          <a:pt x="8095" y="3016"/>
                          <a:pt x="12076" y="1416"/>
                        </a:cubicBezTo>
                        <a:cubicBezTo>
                          <a:pt x="16057" y="-221"/>
                          <a:pt x="20076" y="-72"/>
                          <a:pt x="24131" y="1788"/>
                        </a:cubicBezTo>
                        <a:cubicBezTo>
                          <a:pt x="26661" y="2979"/>
                          <a:pt x="28596" y="4690"/>
                          <a:pt x="29973" y="6923"/>
                        </a:cubicBezTo>
                        <a:cubicBezTo>
                          <a:pt x="31312" y="9155"/>
                          <a:pt x="31945" y="11685"/>
                          <a:pt x="31870" y="14550"/>
                        </a:cubicBezTo>
                        <a:cubicBezTo>
                          <a:pt x="34512" y="12095"/>
                          <a:pt x="37340" y="10606"/>
                          <a:pt x="40391" y="10123"/>
                        </a:cubicBezTo>
                        <a:cubicBezTo>
                          <a:pt x="43442" y="9639"/>
                          <a:pt x="46493" y="10123"/>
                          <a:pt x="49544" y="11536"/>
                        </a:cubicBezTo>
                        <a:cubicBezTo>
                          <a:pt x="54567" y="13880"/>
                          <a:pt x="57915" y="17378"/>
                          <a:pt x="59552" y="22029"/>
                        </a:cubicBezTo>
                        <a:cubicBezTo>
                          <a:pt x="61189" y="26717"/>
                          <a:pt x="60780" y="31703"/>
                          <a:pt x="58287" y="37023"/>
                        </a:cubicBezTo>
                        <a:cubicBezTo>
                          <a:pt x="55980" y="41972"/>
                          <a:pt x="52781" y="45469"/>
                          <a:pt x="48651" y="47553"/>
                        </a:cubicBezTo>
                        <a:cubicBezTo>
                          <a:pt x="43777" y="50009"/>
                          <a:pt x="38642" y="49971"/>
                          <a:pt x="33321" y="47478"/>
                        </a:cubicBezTo>
                        <a:cubicBezTo>
                          <a:pt x="30382" y="46139"/>
                          <a:pt x="28001" y="44130"/>
                          <a:pt x="26215" y="41525"/>
                        </a:cubicBezTo>
                        <a:cubicBezTo>
                          <a:pt x="24466" y="38921"/>
                          <a:pt x="23610" y="35721"/>
                          <a:pt x="23759" y="31963"/>
                        </a:cubicBezTo>
                        <a:moveTo>
                          <a:pt x="14271" y="24931"/>
                        </a:moveTo>
                        <a:cubicBezTo>
                          <a:pt x="16355" y="25898"/>
                          <a:pt x="18215" y="26047"/>
                          <a:pt x="19927" y="25415"/>
                        </a:cubicBezTo>
                        <a:cubicBezTo>
                          <a:pt x="21638" y="24782"/>
                          <a:pt x="22978" y="23517"/>
                          <a:pt x="23871" y="21545"/>
                        </a:cubicBezTo>
                        <a:cubicBezTo>
                          <a:pt x="24801" y="19573"/>
                          <a:pt x="24950" y="17713"/>
                          <a:pt x="24317" y="15964"/>
                        </a:cubicBezTo>
                        <a:cubicBezTo>
                          <a:pt x="23722" y="14253"/>
                          <a:pt x="22345" y="12913"/>
                          <a:pt x="20262" y="11946"/>
                        </a:cubicBezTo>
                        <a:cubicBezTo>
                          <a:pt x="18327" y="11016"/>
                          <a:pt x="16504" y="10867"/>
                          <a:pt x="14755" y="11499"/>
                        </a:cubicBezTo>
                        <a:cubicBezTo>
                          <a:pt x="13043" y="12132"/>
                          <a:pt x="11741" y="13397"/>
                          <a:pt x="10848" y="15332"/>
                        </a:cubicBezTo>
                        <a:cubicBezTo>
                          <a:pt x="9881" y="17341"/>
                          <a:pt x="9732" y="19201"/>
                          <a:pt x="10365" y="20950"/>
                        </a:cubicBezTo>
                        <a:cubicBezTo>
                          <a:pt x="10997" y="22699"/>
                          <a:pt x="12299" y="24001"/>
                          <a:pt x="14271" y="24931"/>
                        </a:cubicBezTo>
                        <a:moveTo>
                          <a:pt x="37116" y="36763"/>
                        </a:moveTo>
                        <a:cubicBezTo>
                          <a:pt x="39981" y="38102"/>
                          <a:pt x="42549" y="38400"/>
                          <a:pt x="44856" y="37693"/>
                        </a:cubicBezTo>
                        <a:cubicBezTo>
                          <a:pt x="47125" y="36949"/>
                          <a:pt x="48799" y="35498"/>
                          <a:pt x="49841" y="33303"/>
                        </a:cubicBezTo>
                        <a:cubicBezTo>
                          <a:pt x="50846" y="31145"/>
                          <a:pt x="50883" y="28987"/>
                          <a:pt x="49990" y="26866"/>
                        </a:cubicBezTo>
                        <a:cubicBezTo>
                          <a:pt x="49097" y="24745"/>
                          <a:pt x="47200" y="22996"/>
                          <a:pt x="44297" y="21620"/>
                        </a:cubicBezTo>
                        <a:cubicBezTo>
                          <a:pt x="41730" y="20429"/>
                          <a:pt x="39349" y="20206"/>
                          <a:pt x="37154" y="20913"/>
                        </a:cubicBezTo>
                        <a:cubicBezTo>
                          <a:pt x="34921" y="21620"/>
                          <a:pt x="33321" y="23108"/>
                          <a:pt x="32280" y="25303"/>
                        </a:cubicBezTo>
                        <a:cubicBezTo>
                          <a:pt x="31089" y="27833"/>
                          <a:pt x="31089" y="30140"/>
                          <a:pt x="32280" y="32224"/>
                        </a:cubicBezTo>
                        <a:cubicBezTo>
                          <a:pt x="33433" y="34270"/>
                          <a:pt x="35070" y="35795"/>
                          <a:pt x="37116" y="36763"/>
                        </a:cubicBezTo>
                        <a:close/>
                      </a:path>
                    </a:pathLst>
                  </a:custGeom>
                  <a:solidFill>
                    <a:srgbClr val="000000"/>
                  </a:solidFill>
                  <a:ln w="9525" cap="flat">
                    <a:noFill/>
                    <a:prstDash val="solid"/>
                    <a:miter/>
                  </a:ln>
                </p:spPr>
                <p:txBody>
                  <a:bodyPr rtlCol="0" anchor="ctr"/>
                  <a:lstStyle/>
                  <a:p>
                    <a:endParaRPr lang="en-CA"/>
                  </a:p>
                </p:txBody>
              </p:sp>
            </p:grpSp>
            <p:grpSp>
              <p:nvGrpSpPr>
                <p:cNvPr id="2925" name="Graphic 428">
                  <a:extLst>
                    <a:ext uri="{FF2B5EF4-FFF2-40B4-BE49-F238E27FC236}">
                      <a16:creationId xmlns:a16="http://schemas.microsoft.com/office/drawing/2014/main" id="{10CD43EF-E16E-48B3-A0C1-32D2D4862339}"/>
                    </a:ext>
                  </a:extLst>
                </p:cNvPr>
                <p:cNvGrpSpPr/>
                <p:nvPr/>
              </p:nvGrpSpPr>
              <p:grpSpPr>
                <a:xfrm>
                  <a:off x="2161599" y="3699622"/>
                  <a:ext cx="118068" cy="181326"/>
                  <a:chOff x="2161599" y="3699622"/>
                  <a:chExt cx="118068" cy="181326"/>
                </a:xfrm>
              </p:grpSpPr>
              <p:sp>
                <p:nvSpPr>
                  <p:cNvPr id="3126" name="Freeform: Shape 3125">
                    <a:extLst>
                      <a:ext uri="{FF2B5EF4-FFF2-40B4-BE49-F238E27FC236}">
                        <a16:creationId xmlns:a16="http://schemas.microsoft.com/office/drawing/2014/main" id="{7A2569AB-9CDC-4F90-8BBF-950E7A196873}"/>
                      </a:ext>
                    </a:extLst>
                  </p:cNvPr>
                  <p:cNvSpPr/>
                  <p:nvPr/>
                </p:nvSpPr>
                <p:spPr>
                  <a:xfrm>
                    <a:off x="2161599" y="3824404"/>
                    <a:ext cx="65058" cy="56545"/>
                  </a:xfrm>
                  <a:custGeom>
                    <a:avLst/>
                    <a:gdLst>
                      <a:gd name="connsiteX0" fmla="*/ 55511 w 65058"/>
                      <a:gd name="connsiteY0" fmla="*/ 15802 h 56545"/>
                      <a:gd name="connsiteX1" fmla="*/ 65222 w 65058"/>
                      <a:gd name="connsiteY1" fmla="*/ 20304 h 56545"/>
                      <a:gd name="connsiteX2" fmla="*/ 48181 w 65058"/>
                      <a:gd name="connsiteY2" fmla="*/ 56842 h 56545"/>
                      <a:gd name="connsiteX3" fmla="*/ 39438 w 65058"/>
                      <a:gd name="connsiteY3" fmla="*/ 48433 h 56545"/>
                      <a:gd name="connsiteX4" fmla="*/ 31848 w 65058"/>
                      <a:gd name="connsiteY4" fmla="*/ 30648 h 56545"/>
                      <a:gd name="connsiteX5" fmla="*/ 26973 w 65058"/>
                      <a:gd name="connsiteY5" fmla="*/ 17849 h 56545"/>
                      <a:gd name="connsiteX6" fmla="*/ 21616 w 65058"/>
                      <a:gd name="connsiteY6" fmla="*/ 12714 h 56545"/>
                      <a:gd name="connsiteX7" fmla="*/ 15365 w 65058"/>
                      <a:gd name="connsiteY7" fmla="*/ 12082 h 56545"/>
                      <a:gd name="connsiteX8" fmla="*/ 11086 w 65058"/>
                      <a:gd name="connsiteY8" fmla="*/ 16398 h 56545"/>
                      <a:gd name="connsiteX9" fmla="*/ 10639 w 65058"/>
                      <a:gd name="connsiteY9" fmla="*/ 22500 h 56545"/>
                      <a:gd name="connsiteX10" fmla="*/ 16109 w 65058"/>
                      <a:gd name="connsiteY10" fmla="*/ 27783 h 56545"/>
                      <a:gd name="connsiteX11" fmla="*/ 10230 w 65058"/>
                      <a:gd name="connsiteY11" fmla="*/ 37680 h 56545"/>
                      <a:gd name="connsiteX12" fmla="*/ 594 w 65058"/>
                      <a:gd name="connsiteY12" fmla="*/ 26071 h 56545"/>
                      <a:gd name="connsiteX13" fmla="*/ 2566 w 65058"/>
                      <a:gd name="connsiteY13" fmla="*/ 12082 h 56545"/>
                      <a:gd name="connsiteX14" fmla="*/ 12798 w 65058"/>
                      <a:gd name="connsiteY14" fmla="*/ 1478 h 56545"/>
                      <a:gd name="connsiteX15" fmla="*/ 25746 w 65058"/>
                      <a:gd name="connsiteY15" fmla="*/ 1924 h 56545"/>
                      <a:gd name="connsiteX16" fmla="*/ 32108 w 65058"/>
                      <a:gd name="connsiteY16" fmla="*/ 6501 h 56545"/>
                      <a:gd name="connsiteX17" fmla="*/ 37131 w 65058"/>
                      <a:gd name="connsiteY17" fmla="*/ 13905 h 56545"/>
                      <a:gd name="connsiteX18" fmla="*/ 40889 w 65058"/>
                      <a:gd name="connsiteY18" fmla="*/ 23951 h 56545"/>
                      <a:gd name="connsiteX19" fmla="*/ 43977 w 65058"/>
                      <a:gd name="connsiteY19" fmla="*/ 33029 h 56545"/>
                      <a:gd name="connsiteX20" fmla="*/ 4587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11" y="15802"/>
                        </a:moveTo>
                        <a:lnTo>
                          <a:pt x="65222" y="20304"/>
                        </a:lnTo>
                        <a:lnTo>
                          <a:pt x="48181" y="56842"/>
                        </a:lnTo>
                        <a:cubicBezTo>
                          <a:pt x="44684" y="54758"/>
                          <a:pt x="41782" y="51930"/>
                          <a:pt x="39438" y="48433"/>
                        </a:cubicBezTo>
                        <a:cubicBezTo>
                          <a:pt x="37056" y="44935"/>
                          <a:pt x="34564" y="38982"/>
                          <a:pt x="31848" y="30648"/>
                        </a:cubicBezTo>
                        <a:cubicBezTo>
                          <a:pt x="29652" y="23876"/>
                          <a:pt x="28052" y="19635"/>
                          <a:pt x="26973" y="17849"/>
                        </a:cubicBezTo>
                        <a:cubicBezTo>
                          <a:pt x="25485" y="15393"/>
                          <a:pt x="23699" y="13682"/>
                          <a:pt x="21616" y="12714"/>
                        </a:cubicBezTo>
                        <a:cubicBezTo>
                          <a:pt x="19271" y="11635"/>
                          <a:pt x="17188" y="11412"/>
                          <a:pt x="15365" y="12082"/>
                        </a:cubicBezTo>
                        <a:cubicBezTo>
                          <a:pt x="13542" y="12751"/>
                          <a:pt x="12128" y="14202"/>
                          <a:pt x="11086" y="16398"/>
                        </a:cubicBezTo>
                        <a:cubicBezTo>
                          <a:pt x="10081" y="18556"/>
                          <a:pt x="9932" y="20602"/>
                          <a:pt x="10639" y="22500"/>
                        </a:cubicBezTo>
                        <a:cubicBezTo>
                          <a:pt x="11346" y="24397"/>
                          <a:pt x="13170" y="26146"/>
                          <a:pt x="16109" y="27783"/>
                        </a:cubicBezTo>
                        <a:lnTo>
                          <a:pt x="10230" y="37680"/>
                        </a:lnTo>
                        <a:cubicBezTo>
                          <a:pt x="4798" y="34369"/>
                          <a:pt x="1561" y="30499"/>
                          <a:pt x="594" y="26071"/>
                        </a:cubicBezTo>
                        <a:cubicBezTo>
                          <a:pt x="-374" y="21644"/>
                          <a:pt x="296" y="16993"/>
                          <a:pt x="2566" y="12082"/>
                        </a:cubicBezTo>
                        <a:cubicBezTo>
                          <a:pt x="5058" y="6724"/>
                          <a:pt x="8481" y="3189"/>
                          <a:pt x="12798" y="1478"/>
                        </a:cubicBezTo>
                        <a:cubicBezTo>
                          <a:pt x="17113" y="-234"/>
                          <a:pt x="21430" y="-85"/>
                          <a:pt x="25746" y="1924"/>
                        </a:cubicBezTo>
                        <a:cubicBezTo>
                          <a:pt x="28201" y="3040"/>
                          <a:pt x="30322" y="4566"/>
                          <a:pt x="32108" y="6501"/>
                        </a:cubicBezTo>
                        <a:cubicBezTo>
                          <a:pt x="33931" y="8398"/>
                          <a:pt x="35605" y="10854"/>
                          <a:pt x="37131" y="13905"/>
                        </a:cubicBezTo>
                        <a:cubicBezTo>
                          <a:pt x="38135" y="15914"/>
                          <a:pt x="39401" y="19263"/>
                          <a:pt x="40889" y="23951"/>
                        </a:cubicBezTo>
                        <a:cubicBezTo>
                          <a:pt x="42377" y="28639"/>
                          <a:pt x="43382" y="31690"/>
                          <a:pt x="43977" y="33029"/>
                        </a:cubicBezTo>
                        <a:cubicBezTo>
                          <a:pt x="44572" y="34369"/>
                          <a:pt x="45205" y="35522"/>
                          <a:pt x="45875" y="36489"/>
                        </a:cubicBezTo>
                        <a:close/>
                      </a:path>
                    </a:pathLst>
                  </a:custGeom>
                  <a:solidFill>
                    <a:srgbClr val="000000"/>
                  </a:solidFill>
                  <a:ln w="9525" cap="flat">
                    <a:noFill/>
                    <a:prstDash val="solid"/>
                    <a:miter/>
                  </a:ln>
                </p:spPr>
                <p:txBody>
                  <a:bodyPr rtlCol="0" anchor="ctr"/>
                  <a:lstStyle/>
                  <a:p>
                    <a:endParaRPr lang="en-CA"/>
                  </a:p>
                </p:txBody>
              </p:sp>
              <p:sp>
                <p:nvSpPr>
                  <p:cNvPr id="3127" name="Freeform: Shape 3126">
                    <a:extLst>
                      <a:ext uri="{FF2B5EF4-FFF2-40B4-BE49-F238E27FC236}">
                        <a16:creationId xmlns:a16="http://schemas.microsoft.com/office/drawing/2014/main" id="{A3F63297-CC23-477D-BFD0-8FE9F15332E4}"/>
                      </a:ext>
                    </a:extLst>
                  </p:cNvPr>
                  <p:cNvSpPr/>
                  <p:nvPr/>
                </p:nvSpPr>
                <p:spPr>
                  <a:xfrm>
                    <a:off x="2181655" y="3784064"/>
                    <a:ext cx="59301" cy="46519"/>
                  </a:xfrm>
                  <a:custGeom>
                    <a:avLst/>
                    <a:gdLst>
                      <a:gd name="connsiteX0" fmla="*/ 2060 w 59301"/>
                      <a:gd name="connsiteY0" fmla="*/ 10509 h 46519"/>
                      <a:gd name="connsiteX1" fmla="*/ 13446 w 59301"/>
                      <a:gd name="connsiteY1" fmla="*/ 798 h 46519"/>
                      <a:gd name="connsiteX2" fmla="*/ 38077 w 59301"/>
                      <a:gd name="connsiteY2" fmla="*/ 5820 h 46519"/>
                      <a:gd name="connsiteX3" fmla="*/ 57759 w 59301"/>
                      <a:gd name="connsiteY3" fmla="*/ 21522 h 46519"/>
                      <a:gd name="connsiteX4" fmla="*/ 57573 w 59301"/>
                      <a:gd name="connsiteY4" fmla="*/ 36405 h 46519"/>
                      <a:gd name="connsiteX5" fmla="*/ 45518 w 59301"/>
                      <a:gd name="connsiteY5" fmla="*/ 46376 h 46519"/>
                      <a:gd name="connsiteX6" fmla="*/ 21482 w 59301"/>
                      <a:gd name="connsiteY6" fmla="*/ 41093 h 46519"/>
                      <a:gd name="connsiteX7" fmla="*/ 1874 w 59301"/>
                      <a:gd name="connsiteY7" fmla="*/ 25429 h 46519"/>
                      <a:gd name="connsiteX8" fmla="*/ 2060 w 59301"/>
                      <a:gd name="connsiteY8" fmla="*/ 10509 h 46519"/>
                      <a:gd name="connsiteX9" fmla="*/ 10692 w 59301"/>
                      <a:gd name="connsiteY9" fmla="*/ 14564 h 46519"/>
                      <a:gd name="connsiteX10" fmla="*/ 10320 w 59301"/>
                      <a:gd name="connsiteY10" fmla="*/ 18508 h 46519"/>
                      <a:gd name="connsiteX11" fmla="*/ 13557 w 59301"/>
                      <a:gd name="connsiteY11" fmla="*/ 22824 h 46519"/>
                      <a:gd name="connsiteX12" fmla="*/ 26691 w 59301"/>
                      <a:gd name="connsiteY12" fmla="*/ 30228 h 46519"/>
                      <a:gd name="connsiteX13" fmla="*/ 40272 w 59301"/>
                      <a:gd name="connsiteY13" fmla="*/ 35400 h 46519"/>
                      <a:gd name="connsiteX14" fmla="*/ 46188 w 59301"/>
                      <a:gd name="connsiteY14" fmla="*/ 35177 h 46519"/>
                      <a:gd name="connsiteX15" fmla="*/ 48941 w 59301"/>
                      <a:gd name="connsiteY15" fmla="*/ 32386 h 46519"/>
                      <a:gd name="connsiteX16" fmla="*/ 49313 w 59301"/>
                      <a:gd name="connsiteY16" fmla="*/ 28442 h 46519"/>
                      <a:gd name="connsiteX17" fmla="*/ 46039 w 59301"/>
                      <a:gd name="connsiteY17" fmla="*/ 24126 h 46519"/>
                      <a:gd name="connsiteX18" fmla="*/ 32979 w 59301"/>
                      <a:gd name="connsiteY18" fmla="*/ 16722 h 46519"/>
                      <a:gd name="connsiteX19" fmla="*/ 19399 w 59301"/>
                      <a:gd name="connsiteY19" fmla="*/ 11550 h 46519"/>
                      <a:gd name="connsiteX20" fmla="*/ 13483 w 59301"/>
                      <a:gd name="connsiteY20" fmla="*/ 11774 h 46519"/>
                      <a:gd name="connsiteX21" fmla="*/ 1069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0" y="10509"/>
                        </a:moveTo>
                        <a:cubicBezTo>
                          <a:pt x="4516" y="5262"/>
                          <a:pt x="8311" y="2025"/>
                          <a:pt x="13446" y="798"/>
                        </a:cubicBezTo>
                        <a:cubicBezTo>
                          <a:pt x="19547" y="-654"/>
                          <a:pt x="27770" y="1021"/>
                          <a:pt x="38077" y="5820"/>
                        </a:cubicBezTo>
                        <a:cubicBezTo>
                          <a:pt x="48346" y="10620"/>
                          <a:pt x="54931" y="15866"/>
                          <a:pt x="57759" y="21522"/>
                        </a:cubicBezTo>
                        <a:cubicBezTo>
                          <a:pt x="60103" y="26173"/>
                          <a:pt x="60029" y="31158"/>
                          <a:pt x="57573" y="36405"/>
                        </a:cubicBezTo>
                        <a:cubicBezTo>
                          <a:pt x="55117" y="41725"/>
                          <a:pt x="51099" y="45037"/>
                          <a:pt x="45518" y="46376"/>
                        </a:cubicBezTo>
                        <a:cubicBezTo>
                          <a:pt x="39937" y="47716"/>
                          <a:pt x="31937" y="45967"/>
                          <a:pt x="21482" y="41093"/>
                        </a:cubicBezTo>
                        <a:cubicBezTo>
                          <a:pt x="11250" y="36293"/>
                          <a:pt x="4702" y="31084"/>
                          <a:pt x="1874" y="25429"/>
                        </a:cubicBezTo>
                        <a:cubicBezTo>
                          <a:pt x="-470" y="20778"/>
                          <a:pt x="-395" y="15792"/>
                          <a:pt x="2060" y="10509"/>
                        </a:cubicBezTo>
                        <a:moveTo>
                          <a:pt x="10692" y="14564"/>
                        </a:moveTo>
                        <a:cubicBezTo>
                          <a:pt x="10097" y="15829"/>
                          <a:pt x="9985" y="17131"/>
                          <a:pt x="10320" y="18508"/>
                        </a:cubicBezTo>
                        <a:cubicBezTo>
                          <a:pt x="10655" y="19848"/>
                          <a:pt x="11734" y="21299"/>
                          <a:pt x="13557" y="22824"/>
                        </a:cubicBezTo>
                        <a:cubicBezTo>
                          <a:pt x="15938" y="24796"/>
                          <a:pt x="20292" y="27252"/>
                          <a:pt x="26691" y="30228"/>
                        </a:cubicBezTo>
                        <a:cubicBezTo>
                          <a:pt x="33054" y="33205"/>
                          <a:pt x="37593" y="34916"/>
                          <a:pt x="40272" y="35400"/>
                        </a:cubicBezTo>
                        <a:cubicBezTo>
                          <a:pt x="42988" y="35884"/>
                          <a:pt x="44923" y="35809"/>
                          <a:pt x="46188" y="35177"/>
                        </a:cubicBezTo>
                        <a:cubicBezTo>
                          <a:pt x="47416" y="34581"/>
                          <a:pt x="48346" y="33651"/>
                          <a:pt x="48941" y="32386"/>
                        </a:cubicBezTo>
                        <a:cubicBezTo>
                          <a:pt x="49536" y="31121"/>
                          <a:pt x="49648" y="29819"/>
                          <a:pt x="49313" y="28442"/>
                        </a:cubicBezTo>
                        <a:cubicBezTo>
                          <a:pt x="48978" y="27103"/>
                          <a:pt x="47862" y="25652"/>
                          <a:pt x="46039" y="24126"/>
                        </a:cubicBezTo>
                        <a:cubicBezTo>
                          <a:pt x="43732" y="22154"/>
                          <a:pt x="39379" y="19699"/>
                          <a:pt x="32979" y="16722"/>
                        </a:cubicBezTo>
                        <a:cubicBezTo>
                          <a:pt x="26617" y="13746"/>
                          <a:pt x="22078" y="12034"/>
                          <a:pt x="19399" y="11550"/>
                        </a:cubicBezTo>
                        <a:cubicBezTo>
                          <a:pt x="16683" y="11104"/>
                          <a:pt x="14711" y="11141"/>
                          <a:pt x="13483" y="11774"/>
                        </a:cubicBezTo>
                        <a:cubicBezTo>
                          <a:pt x="12218" y="12369"/>
                          <a:pt x="11288" y="13299"/>
                          <a:pt x="10692" y="14564"/>
                        </a:cubicBezTo>
                        <a:close/>
                      </a:path>
                    </a:pathLst>
                  </a:custGeom>
                  <a:solidFill>
                    <a:srgbClr val="000000"/>
                  </a:solidFill>
                  <a:ln w="9525" cap="flat">
                    <a:noFill/>
                    <a:prstDash val="solid"/>
                    <a:miter/>
                  </a:ln>
                </p:spPr>
                <p:txBody>
                  <a:bodyPr rtlCol="0" anchor="ctr"/>
                  <a:lstStyle/>
                  <a:p>
                    <a:endParaRPr lang="en-CA"/>
                  </a:p>
                </p:txBody>
              </p:sp>
              <p:sp>
                <p:nvSpPr>
                  <p:cNvPr id="3128" name="Freeform: Shape 3127">
                    <a:extLst>
                      <a:ext uri="{FF2B5EF4-FFF2-40B4-BE49-F238E27FC236}">
                        <a16:creationId xmlns:a16="http://schemas.microsoft.com/office/drawing/2014/main" id="{C36C9CC2-82FB-4243-AD7A-3F631F90675C}"/>
                      </a:ext>
                    </a:extLst>
                  </p:cNvPr>
                  <p:cNvSpPr/>
                  <p:nvPr/>
                </p:nvSpPr>
                <p:spPr>
                  <a:xfrm>
                    <a:off x="2203507" y="3742986"/>
                    <a:ext cx="58563" cy="35904"/>
                  </a:xfrm>
                  <a:custGeom>
                    <a:avLst/>
                    <a:gdLst>
                      <a:gd name="connsiteX0" fmla="*/ 58732 w 58563"/>
                      <a:gd name="connsiteY0" fmla="*/ 25737 h 35904"/>
                      <a:gd name="connsiteX1" fmla="*/ 53858 w 58563"/>
                      <a:gd name="connsiteY1" fmla="*/ 36193 h 35904"/>
                      <a:gd name="connsiteX2" fmla="*/ 14567 w 58563"/>
                      <a:gd name="connsiteY2" fmla="*/ 17849 h 35904"/>
                      <a:gd name="connsiteX3" fmla="*/ 16204 w 58563"/>
                      <a:gd name="connsiteY3" fmla="*/ 35002 h 35904"/>
                      <a:gd name="connsiteX4" fmla="*/ 6754 w 58563"/>
                      <a:gd name="connsiteY4" fmla="*/ 30611 h 35904"/>
                      <a:gd name="connsiteX5" fmla="*/ 5823 w 58563"/>
                      <a:gd name="connsiteY5" fmla="*/ 19375 h 35904"/>
                      <a:gd name="connsiteX6" fmla="*/ 168 w 58563"/>
                      <a:gd name="connsiteY6" fmla="*/ 8734 h 35904"/>
                      <a:gd name="connsiteX7" fmla="*/ 4112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32" y="25737"/>
                        </a:moveTo>
                        <a:lnTo>
                          <a:pt x="53858" y="36193"/>
                        </a:lnTo>
                        <a:lnTo>
                          <a:pt x="14567" y="17849"/>
                        </a:lnTo>
                        <a:cubicBezTo>
                          <a:pt x="16353" y="23319"/>
                          <a:pt x="16911" y="29049"/>
                          <a:pt x="16204" y="35002"/>
                        </a:cubicBezTo>
                        <a:lnTo>
                          <a:pt x="6754" y="30611"/>
                        </a:lnTo>
                        <a:cubicBezTo>
                          <a:pt x="7126" y="27449"/>
                          <a:pt x="6828" y="23728"/>
                          <a:pt x="5823" y="19375"/>
                        </a:cubicBezTo>
                        <a:cubicBezTo>
                          <a:pt x="4819" y="15022"/>
                          <a:pt x="2921" y="11487"/>
                          <a:pt x="168" y="8734"/>
                        </a:cubicBezTo>
                        <a:lnTo>
                          <a:pt x="4112" y="288"/>
                        </a:lnTo>
                        <a:close/>
                      </a:path>
                    </a:pathLst>
                  </a:custGeom>
                  <a:solidFill>
                    <a:srgbClr val="000000"/>
                  </a:solidFill>
                  <a:ln w="9525" cap="flat">
                    <a:noFill/>
                    <a:prstDash val="solid"/>
                    <a:miter/>
                  </a:ln>
                </p:spPr>
                <p:txBody>
                  <a:bodyPr rtlCol="0" anchor="ctr"/>
                  <a:lstStyle/>
                  <a:p>
                    <a:endParaRPr lang="en-CA"/>
                  </a:p>
                </p:txBody>
              </p:sp>
              <p:sp>
                <p:nvSpPr>
                  <p:cNvPr id="3129" name="Freeform: Shape 3128">
                    <a:extLst>
                      <a:ext uri="{FF2B5EF4-FFF2-40B4-BE49-F238E27FC236}">
                        <a16:creationId xmlns:a16="http://schemas.microsoft.com/office/drawing/2014/main" id="{D7021EAE-9097-4FC0-8E50-26B45FE21B0A}"/>
                      </a:ext>
                    </a:extLst>
                  </p:cNvPr>
                  <p:cNvSpPr/>
                  <p:nvPr/>
                </p:nvSpPr>
                <p:spPr>
                  <a:xfrm>
                    <a:off x="2220493" y="3699622"/>
                    <a:ext cx="59174" cy="48110"/>
                  </a:xfrm>
                  <a:custGeom>
                    <a:avLst/>
                    <a:gdLst>
                      <a:gd name="connsiteX0" fmla="*/ 36527 w 59174"/>
                      <a:gd name="connsiteY0" fmla="*/ 47466 h 48110"/>
                      <a:gd name="connsiteX1" fmla="*/ 40136 w 59174"/>
                      <a:gd name="connsiteY1" fmla="*/ 36862 h 48110"/>
                      <a:gd name="connsiteX2" fmla="*/ 45606 w 59174"/>
                      <a:gd name="connsiteY2" fmla="*/ 37048 h 48110"/>
                      <a:gd name="connsiteX3" fmla="*/ 48992 w 59174"/>
                      <a:gd name="connsiteY3" fmla="*/ 33625 h 48110"/>
                      <a:gd name="connsiteX4" fmla="*/ 48582 w 59174"/>
                      <a:gd name="connsiteY4" fmla="*/ 26742 h 48110"/>
                      <a:gd name="connsiteX5" fmla="*/ 37606 w 59174"/>
                      <a:gd name="connsiteY5" fmla="*/ 18110 h 48110"/>
                      <a:gd name="connsiteX6" fmla="*/ 37606 w 59174"/>
                      <a:gd name="connsiteY6" fmla="*/ 30053 h 48110"/>
                      <a:gd name="connsiteX7" fmla="*/ 27486 w 59174"/>
                      <a:gd name="connsiteY7" fmla="*/ 38834 h 48110"/>
                      <a:gd name="connsiteX8" fmla="*/ 12417 w 59174"/>
                      <a:gd name="connsiteY8" fmla="*/ 37458 h 48110"/>
                      <a:gd name="connsiteX9" fmla="*/ 1367 w 59174"/>
                      <a:gd name="connsiteY9" fmla="*/ 26333 h 48110"/>
                      <a:gd name="connsiteX10" fmla="*/ 2148 w 59174"/>
                      <a:gd name="connsiteY10" fmla="*/ 11450 h 48110"/>
                      <a:gd name="connsiteX11" fmla="*/ 14873 w 59174"/>
                      <a:gd name="connsiteY11" fmla="*/ 883 h 48110"/>
                      <a:gd name="connsiteX12" fmla="*/ 38425 w 59174"/>
                      <a:gd name="connsiteY12" fmla="*/ 5385 h 48110"/>
                      <a:gd name="connsiteX13" fmla="*/ 57363 w 59174"/>
                      <a:gd name="connsiteY13" fmla="*/ 20938 h 48110"/>
                      <a:gd name="connsiteX14" fmla="*/ 57252 w 59174"/>
                      <a:gd name="connsiteY14" fmla="*/ 38425 h 48110"/>
                      <a:gd name="connsiteX15" fmla="*/ 49029 w 59174"/>
                      <a:gd name="connsiteY15" fmla="*/ 47131 h 48110"/>
                      <a:gd name="connsiteX16" fmla="*/ 36527 w 59174"/>
                      <a:gd name="connsiteY16" fmla="*/ 47466 h 48110"/>
                      <a:gd name="connsiteX17" fmla="*/ 24770 w 59174"/>
                      <a:gd name="connsiteY17" fmla="*/ 13236 h 48110"/>
                      <a:gd name="connsiteX18" fmla="*/ 15840 w 59174"/>
                      <a:gd name="connsiteY18" fmla="*/ 11896 h 48110"/>
                      <a:gd name="connsiteX19" fmla="*/ 10557 w 59174"/>
                      <a:gd name="connsiteY19" fmla="*/ 15989 h 48110"/>
                      <a:gd name="connsiteX20" fmla="*/ 10631 w 59174"/>
                      <a:gd name="connsiteY20" fmla="*/ 21831 h 48110"/>
                      <a:gd name="connsiteX21" fmla="*/ 17217 w 59174"/>
                      <a:gd name="connsiteY21" fmla="*/ 27226 h 48110"/>
                      <a:gd name="connsiteX22" fmla="*/ 25886 w 59174"/>
                      <a:gd name="connsiteY22" fmla="*/ 28751 h 48110"/>
                      <a:gd name="connsiteX23" fmla="*/ 30797 w 59174"/>
                      <a:gd name="connsiteY23" fmla="*/ 24733 h 48110"/>
                      <a:gd name="connsiteX24" fmla="*/ 30760 w 59174"/>
                      <a:gd name="connsiteY24" fmla="*/ 18556 h 48110"/>
                      <a:gd name="connsiteX25" fmla="*/ 24770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527" y="47466"/>
                        </a:moveTo>
                        <a:lnTo>
                          <a:pt x="40136" y="36862"/>
                        </a:lnTo>
                        <a:cubicBezTo>
                          <a:pt x="42294" y="37569"/>
                          <a:pt x="44117" y="37606"/>
                          <a:pt x="45606" y="37048"/>
                        </a:cubicBezTo>
                        <a:cubicBezTo>
                          <a:pt x="47057" y="36453"/>
                          <a:pt x="48210" y="35337"/>
                          <a:pt x="48992" y="33625"/>
                        </a:cubicBezTo>
                        <a:cubicBezTo>
                          <a:pt x="49996" y="31467"/>
                          <a:pt x="49847" y="29160"/>
                          <a:pt x="48582" y="26742"/>
                        </a:cubicBezTo>
                        <a:cubicBezTo>
                          <a:pt x="47317" y="24323"/>
                          <a:pt x="43671" y="21421"/>
                          <a:pt x="37606" y="18110"/>
                        </a:cubicBezTo>
                        <a:cubicBezTo>
                          <a:pt x="39429" y="22165"/>
                          <a:pt x="39429" y="26147"/>
                          <a:pt x="37606" y="30053"/>
                        </a:cubicBezTo>
                        <a:cubicBezTo>
                          <a:pt x="35597" y="34332"/>
                          <a:pt x="32248" y="37271"/>
                          <a:pt x="27486" y="38834"/>
                        </a:cubicBezTo>
                        <a:cubicBezTo>
                          <a:pt x="22723" y="40397"/>
                          <a:pt x="17700" y="39950"/>
                          <a:pt x="12417" y="37458"/>
                        </a:cubicBezTo>
                        <a:cubicBezTo>
                          <a:pt x="6910" y="34890"/>
                          <a:pt x="3227" y="31207"/>
                          <a:pt x="1367" y="26333"/>
                        </a:cubicBezTo>
                        <a:cubicBezTo>
                          <a:pt x="-457" y="21496"/>
                          <a:pt x="-196" y="16547"/>
                          <a:pt x="2148" y="11450"/>
                        </a:cubicBezTo>
                        <a:cubicBezTo>
                          <a:pt x="4715" y="5943"/>
                          <a:pt x="8957" y="2409"/>
                          <a:pt x="14873" y="883"/>
                        </a:cubicBezTo>
                        <a:cubicBezTo>
                          <a:pt x="20789" y="-680"/>
                          <a:pt x="28639" y="809"/>
                          <a:pt x="38425" y="5385"/>
                        </a:cubicBezTo>
                        <a:cubicBezTo>
                          <a:pt x="48359" y="9999"/>
                          <a:pt x="54647" y="15208"/>
                          <a:pt x="57363" y="20938"/>
                        </a:cubicBezTo>
                        <a:cubicBezTo>
                          <a:pt x="60042" y="26667"/>
                          <a:pt x="60005" y="32509"/>
                          <a:pt x="57252" y="38425"/>
                        </a:cubicBezTo>
                        <a:cubicBezTo>
                          <a:pt x="55242" y="42667"/>
                          <a:pt x="52526" y="45569"/>
                          <a:pt x="49029" y="47131"/>
                        </a:cubicBezTo>
                        <a:cubicBezTo>
                          <a:pt x="45531" y="48694"/>
                          <a:pt x="41401" y="48806"/>
                          <a:pt x="36527" y="47466"/>
                        </a:cubicBezTo>
                        <a:moveTo>
                          <a:pt x="24770" y="13236"/>
                        </a:moveTo>
                        <a:cubicBezTo>
                          <a:pt x="21384" y="11673"/>
                          <a:pt x="18445" y="11227"/>
                          <a:pt x="15840" y="11896"/>
                        </a:cubicBezTo>
                        <a:cubicBezTo>
                          <a:pt x="13273" y="12603"/>
                          <a:pt x="11524" y="13943"/>
                          <a:pt x="10557" y="15989"/>
                        </a:cubicBezTo>
                        <a:cubicBezTo>
                          <a:pt x="9664" y="17887"/>
                          <a:pt x="9701" y="19859"/>
                          <a:pt x="10631" y="21831"/>
                        </a:cubicBezTo>
                        <a:cubicBezTo>
                          <a:pt x="11524" y="23840"/>
                          <a:pt x="13719" y="25626"/>
                          <a:pt x="17217" y="27226"/>
                        </a:cubicBezTo>
                        <a:cubicBezTo>
                          <a:pt x="20714" y="28863"/>
                          <a:pt x="23616" y="29384"/>
                          <a:pt x="25886" y="28751"/>
                        </a:cubicBezTo>
                        <a:cubicBezTo>
                          <a:pt x="28193" y="28156"/>
                          <a:pt x="29830" y="26816"/>
                          <a:pt x="30797" y="24733"/>
                        </a:cubicBezTo>
                        <a:cubicBezTo>
                          <a:pt x="31727" y="22724"/>
                          <a:pt x="31727" y="20677"/>
                          <a:pt x="30760" y="18556"/>
                        </a:cubicBezTo>
                        <a:cubicBezTo>
                          <a:pt x="29830" y="16436"/>
                          <a:pt x="27821" y="14687"/>
                          <a:pt x="24770" y="13236"/>
                        </a:cubicBezTo>
                        <a:close/>
                      </a:path>
                    </a:pathLst>
                  </a:custGeom>
                  <a:solidFill>
                    <a:srgbClr val="000000"/>
                  </a:solidFill>
                  <a:ln w="9525" cap="flat">
                    <a:noFill/>
                    <a:prstDash val="solid"/>
                    <a:miter/>
                  </a:ln>
                </p:spPr>
                <p:txBody>
                  <a:bodyPr rtlCol="0" anchor="ctr"/>
                  <a:lstStyle/>
                  <a:p>
                    <a:endParaRPr lang="en-CA"/>
                  </a:p>
                </p:txBody>
              </p:sp>
            </p:grpSp>
            <p:grpSp>
              <p:nvGrpSpPr>
                <p:cNvPr id="2926" name="Graphic 428">
                  <a:extLst>
                    <a:ext uri="{FF2B5EF4-FFF2-40B4-BE49-F238E27FC236}">
                      <a16:creationId xmlns:a16="http://schemas.microsoft.com/office/drawing/2014/main" id="{0EF3299A-C804-4B36-A0AB-88952D293021}"/>
                    </a:ext>
                  </a:extLst>
                </p:cNvPr>
                <p:cNvGrpSpPr/>
                <p:nvPr/>
              </p:nvGrpSpPr>
              <p:grpSpPr>
                <a:xfrm>
                  <a:off x="2381455" y="3699568"/>
                  <a:ext cx="118762" cy="181381"/>
                  <a:chOff x="2381455" y="3699568"/>
                  <a:chExt cx="118762" cy="181381"/>
                </a:xfrm>
              </p:grpSpPr>
              <p:sp>
                <p:nvSpPr>
                  <p:cNvPr id="3122" name="Freeform: Shape 3121">
                    <a:extLst>
                      <a:ext uri="{FF2B5EF4-FFF2-40B4-BE49-F238E27FC236}">
                        <a16:creationId xmlns:a16="http://schemas.microsoft.com/office/drawing/2014/main" id="{84E738A6-1AC0-419D-B77D-C9A8D6F852FC}"/>
                      </a:ext>
                    </a:extLst>
                  </p:cNvPr>
                  <p:cNvSpPr/>
                  <p:nvPr/>
                </p:nvSpPr>
                <p:spPr>
                  <a:xfrm>
                    <a:off x="2381455" y="3824404"/>
                    <a:ext cx="65058" cy="56545"/>
                  </a:xfrm>
                  <a:custGeom>
                    <a:avLst/>
                    <a:gdLst>
                      <a:gd name="connsiteX0" fmla="*/ 55534 w 65058"/>
                      <a:gd name="connsiteY0" fmla="*/ 15802 h 56545"/>
                      <a:gd name="connsiteX1" fmla="*/ 65245 w 65058"/>
                      <a:gd name="connsiteY1" fmla="*/ 20304 h 56545"/>
                      <a:gd name="connsiteX2" fmla="*/ 48204 w 65058"/>
                      <a:gd name="connsiteY2" fmla="*/ 56842 h 56545"/>
                      <a:gd name="connsiteX3" fmla="*/ 39461 w 65058"/>
                      <a:gd name="connsiteY3" fmla="*/ 48433 h 56545"/>
                      <a:gd name="connsiteX4" fmla="*/ 31871 w 65058"/>
                      <a:gd name="connsiteY4" fmla="*/ 30648 h 56545"/>
                      <a:gd name="connsiteX5" fmla="*/ 26996 w 65058"/>
                      <a:gd name="connsiteY5" fmla="*/ 17849 h 56545"/>
                      <a:gd name="connsiteX6" fmla="*/ 21639 w 65058"/>
                      <a:gd name="connsiteY6" fmla="*/ 12714 h 56545"/>
                      <a:gd name="connsiteX7" fmla="*/ 15388 w 65058"/>
                      <a:gd name="connsiteY7" fmla="*/ 12082 h 56545"/>
                      <a:gd name="connsiteX8" fmla="*/ 11109 w 65058"/>
                      <a:gd name="connsiteY8" fmla="*/ 16398 h 56545"/>
                      <a:gd name="connsiteX9" fmla="*/ 10663 w 65058"/>
                      <a:gd name="connsiteY9" fmla="*/ 22500 h 56545"/>
                      <a:gd name="connsiteX10" fmla="*/ 16132 w 65058"/>
                      <a:gd name="connsiteY10" fmla="*/ 27783 h 56545"/>
                      <a:gd name="connsiteX11" fmla="*/ 10253 w 65058"/>
                      <a:gd name="connsiteY11" fmla="*/ 37680 h 56545"/>
                      <a:gd name="connsiteX12" fmla="*/ 617 w 65058"/>
                      <a:gd name="connsiteY12" fmla="*/ 26071 h 56545"/>
                      <a:gd name="connsiteX13" fmla="*/ 2589 w 65058"/>
                      <a:gd name="connsiteY13" fmla="*/ 12082 h 56545"/>
                      <a:gd name="connsiteX14" fmla="*/ 12821 w 65058"/>
                      <a:gd name="connsiteY14" fmla="*/ 1478 h 56545"/>
                      <a:gd name="connsiteX15" fmla="*/ 25769 w 65058"/>
                      <a:gd name="connsiteY15" fmla="*/ 1924 h 56545"/>
                      <a:gd name="connsiteX16" fmla="*/ 32131 w 65058"/>
                      <a:gd name="connsiteY16" fmla="*/ 6501 h 56545"/>
                      <a:gd name="connsiteX17" fmla="*/ 37154 w 65058"/>
                      <a:gd name="connsiteY17" fmla="*/ 13905 h 56545"/>
                      <a:gd name="connsiteX18" fmla="*/ 40912 w 65058"/>
                      <a:gd name="connsiteY18" fmla="*/ 23951 h 56545"/>
                      <a:gd name="connsiteX19" fmla="*/ 44000 w 65058"/>
                      <a:gd name="connsiteY19" fmla="*/ 33029 h 56545"/>
                      <a:gd name="connsiteX20" fmla="*/ 4589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4" y="15802"/>
                        </a:moveTo>
                        <a:lnTo>
                          <a:pt x="65245" y="20304"/>
                        </a:lnTo>
                        <a:lnTo>
                          <a:pt x="48204" y="56842"/>
                        </a:lnTo>
                        <a:cubicBezTo>
                          <a:pt x="44707" y="54758"/>
                          <a:pt x="41805" y="51930"/>
                          <a:pt x="39461" y="48433"/>
                        </a:cubicBezTo>
                        <a:cubicBezTo>
                          <a:pt x="37080" y="44935"/>
                          <a:pt x="34587" y="38982"/>
                          <a:pt x="31871" y="30648"/>
                        </a:cubicBezTo>
                        <a:cubicBezTo>
                          <a:pt x="29675" y="23876"/>
                          <a:pt x="28075" y="19635"/>
                          <a:pt x="26996" y="17849"/>
                        </a:cubicBezTo>
                        <a:cubicBezTo>
                          <a:pt x="25508" y="15393"/>
                          <a:pt x="23722" y="13682"/>
                          <a:pt x="21639" y="12714"/>
                        </a:cubicBezTo>
                        <a:cubicBezTo>
                          <a:pt x="19295" y="11635"/>
                          <a:pt x="17211" y="11412"/>
                          <a:pt x="15388" y="12082"/>
                        </a:cubicBezTo>
                        <a:cubicBezTo>
                          <a:pt x="13565" y="12751"/>
                          <a:pt x="12151" y="14202"/>
                          <a:pt x="11109" y="16398"/>
                        </a:cubicBezTo>
                        <a:cubicBezTo>
                          <a:pt x="10104" y="18556"/>
                          <a:pt x="9956" y="20602"/>
                          <a:pt x="10663" y="22500"/>
                        </a:cubicBezTo>
                        <a:cubicBezTo>
                          <a:pt x="11369" y="24397"/>
                          <a:pt x="13193" y="26146"/>
                          <a:pt x="16132" y="27783"/>
                        </a:cubicBezTo>
                        <a:lnTo>
                          <a:pt x="10253" y="37680"/>
                        </a:lnTo>
                        <a:cubicBezTo>
                          <a:pt x="4821" y="34369"/>
                          <a:pt x="1584" y="30499"/>
                          <a:pt x="617" y="26071"/>
                        </a:cubicBezTo>
                        <a:cubicBezTo>
                          <a:pt x="-351" y="21644"/>
                          <a:pt x="319" y="16993"/>
                          <a:pt x="2589" y="12082"/>
                        </a:cubicBezTo>
                        <a:cubicBezTo>
                          <a:pt x="5082" y="6724"/>
                          <a:pt x="8505" y="3189"/>
                          <a:pt x="12821" y="1478"/>
                        </a:cubicBezTo>
                        <a:cubicBezTo>
                          <a:pt x="17137" y="-234"/>
                          <a:pt x="21453" y="-85"/>
                          <a:pt x="25769" y="1924"/>
                        </a:cubicBezTo>
                        <a:cubicBezTo>
                          <a:pt x="28224" y="3040"/>
                          <a:pt x="30345" y="4566"/>
                          <a:pt x="32131" y="6501"/>
                        </a:cubicBezTo>
                        <a:cubicBezTo>
                          <a:pt x="33954" y="8398"/>
                          <a:pt x="35628" y="10854"/>
                          <a:pt x="37154" y="13905"/>
                        </a:cubicBezTo>
                        <a:cubicBezTo>
                          <a:pt x="38159" y="15914"/>
                          <a:pt x="39424" y="19263"/>
                          <a:pt x="40912" y="23951"/>
                        </a:cubicBezTo>
                        <a:cubicBezTo>
                          <a:pt x="42400" y="28639"/>
                          <a:pt x="43405" y="31690"/>
                          <a:pt x="44000" y="33029"/>
                        </a:cubicBezTo>
                        <a:cubicBezTo>
                          <a:pt x="44595" y="34369"/>
                          <a:pt x="45228" y="35522"/>
                          <a:pt x="45898" y="36489"/>
                        </a:cubicBezTo>
                        <a:close/>
                      </a:path>
                    </a:pathLst>
                  </a:custGeom>
                  <a:solidFill>
                    <a:srgbClr val="000000"/>
                  </a:solidFill>
                  <a:ln w="9525" cap="flat">
                    <a:noFill/>
                    <a:prstDash val="solid"/>
                    <a:miter/>
                  </a:ln>
                </p:spPr>
                <p:txBody>
                  <a:bodyPr rtlCol="0" anchor="ctr"/>
                  <a:lstStyle/>
                  <a:p>
                    <a:endParaRPr lang="en-CA"/>
                  </a:p>
                </p:txBody>
              </p:sp>
              <p:sp>
                <p:nvSpPr>
                  <p:cNvPr id="3123" name="Freeform: Shape 3122">
                    <a:extLst>
                      <a:ext uri="{FF2B5EF4-FFF2-40B4-BE49-F238E27FC236}">
                        <a16:creationId xmlns:a16="http://schemas.microsoft.com/office/drawing/2014/main" id="{5AADF3C0-F432-4367-8764-31748F13C57C}"/>
                      </a:ext>
                    </a:extLst>
                  </p:cNvPr>
                  <p:cNvSpPr/>
                  <p:nvPr/>
                </p:nvSpPr>
                <p:spPr>
                  <a:xfrm>
                    <a:off x="2401511" y="3784064"/>
                    <a:ext cx="59301" cy="46519"/>
                  </a:xfrm>
                  <a:custGeom>
                    <a:avLst/>
                    <a:gdLst>
                      <a:gd name="connsiteX0" fmla="*/ 2083 w 59301"/>
                      <a:gd name="connsiteY0" fmla="*/ 10509 h 46519"/>
                      <a:gd name="connsiteX1" fmla="*/ 13469 w 59301"/>
                      <a:gd name="connsiteY1" fmla="*/ 798 h 46519"/>
                      <a:gd name="connsiteX2" fmla="*/ 38100 w 59301"/>
                      <a:gd name="connsiteY2" fmla="*/ 5820 h 46519"/>
                      <a:gd name="connsiteX3" fmla="*/ 57782 w 59301"/>
                      <a:gd name="connsiteY3" fmla="*/ 21522 h 46519"/>
                      <a:gd name="connsiteX4" fmla="*/ 57596 w 59301"/>
                      <a:gd name="connsiteY4" fmla="*/ 36405 h 46519"/>
                      <a:gd name="connsiteX5" fmla="*/ 45541 w 59301"/>
                      <a:gd name="connsiteY5" fmla="*/ 46376 h 46519"/>
                      <a:gd name="connsiteX6" fmla="*/ 21505 w 59301"/>
                      <a:gd name="connsiteY6" fmla="*/ 41093 h 46519"/>
                      <a:gd name="connsiteX7" fmla="*/ 1897 w 59301"/>
                      <a:gd name="connsiteY7" fmla="*/ 25429 h 46519"/>
                      <a:gd name="connsiteX8" fmla="*/ 2083 w 59301"/>
                      <a:gd name="connsiteY8" fmla="*/ 10509 h 46519"/>
                      <a:gd name="connsiteX9" fmla="*/ 10715 w 59301"/>
                      <a:gd name="connsiteY9" fmla="*/ 14564 h 46519"/>
                      <a:gd name="connsiteX10" fmla="*/ 10343 w 59301"/>
                      <a:gd name="connsiteY10" fmla="*/ 18508 h 46519"/>
                      <a:gd name="connsiteX11" fmla="*/ 13580 w 59301"/>
                      <a:gd name="connsiteY11" fmla="*/ 22824 h 46519"/>
                      <a:gd name="connsiteX12" fmla="*/ 26714 w 59301"/>
                      <a:gd name="connsiteY12" fmla="*/ 30228 h 46519"/>
                      <a:gd name="connsiteX13" fmla="*/ 40295 w 59301"/>
                      <a:gd name="connsiteY13" fmla="*/ 35400 h 46519"/>
                      <a:gd name="connsiteX14" fmla="*/ 46211 w 59301"/>
                      <a:gd name="connsiteY14" fmla="*/ 35177 h 46519"/>
                      <a:gd name="connsiteX15" fmla="*/ 48964 w 59301"/>
                      <a:gd name="connsiteY15" fmla="*/ 32386 h 46519"/>
                      <a:gd name="connsiteX16" fmla="*/ 49336 w 59301"/>
                      <a:gd name="connsiteY16" fmla="*/ 28442 h 46519"/>
                      <a:gd name="connsiteX17" fmla="*/ 46062 w 59301"/>
                      <a:gd name="connsiteY17" fmla="*/ 24126 h 46519"/>
                      <a:gd name="connsiteX18" fmla="*/ 33002 w 59301"/>
                      <a:gd name="connsiteY18" fmla="*/ 16722 h 46519"/>
                      <a:gd name="connsiteX19" fmla="*/ 19422 w 59301"/>
                      <a:gd name="connsiteY19" fmla="*/ 11550 h 46519"/>
                      <a:gd name="connsiteX20" fmla="*/ 13506 w 59301"/>
                      <a:gd name="connsiteY20" fmla="*/ 11774 h 46519"/>
                      <a:gd name="connsiteX21" fmla="*/ 1071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3" y="10509"/>
                        </a:moveTo>
                        <a:cubicBezTo>
                          <a:pt x="4539" y="5262"/>
                          <a:pt x="8334" y="2025"/>
                          <a:pt x="13469" y="798"/>
                        </a:cubicBezTo>
                        <a:cubicBezTo>
                          <a:pt x="19571" y="-654"/>
                          <a:pt x="27793" y="1021"/>
                          <a:pt x="38100" y="5820"/>
                        </a:cubicBezTo>
                        <a:cubicBezTo>
                          <a:pt x="48369" y="10620"/>
                          <a:pt x="54954" y="15866"/>
                          <a:pt x="57782" y="21522"/>
                        </a:cubicBezTo>
                        <a:cubicBezTo>
                          <a:pt x="60126" y="26173"/>
                          <a:pt x="60052" y="31158"/>
                          <a:pt x="57596" y="36405"/>
                        </a:cubicBezTo>
                        <a:cubicBezTo>
                          <a:pt x="55140" y="41725"/>
                          <a:pt x="51122" y="45037"/>
                          <a:pt x="45541" y="46376"/>
                        </a:cubicBezTo>
                        <a:cubicBezTo>
                          <a:pt x="39960" y="47716"/>
                          <a:pt x="31961" y="45967"/>
                          <a:pt x="21505" y="41093"/>
                        </a:cubicBezTo>
                        <a:cubicBezTo>
                          <a:pt x="11273" y="36293"/>
                          <a:pt x="4725" y="31084"/>
                          <a:pt x="1897" y="25429"/>
                        </a:cubicBezTo>
                        <a:cubicBezTo>
                          <a:pt x="-447" y="20778"/>
                          <a:pt x="-372" y="15792"/>
                          <a:pt x="2083" y="10509"/>
                        </a:cubicBezTo>
                        <a:moveTo>
                          <a:pt x="10715" y="14564"/>
                        </a:moveTo>
                        <a:cubicBezTo>
                          <a:pt x="10120" y="15829"/>
                          <a:pt x="10008" y="17131"/>
                          <a:pt x="10343" y="18508"/>
                        </a:cubicBezTo>
                        <a:cubicBezTo>
                          <a:pt x="10678" y="19848"/>
                          <a:pt x="11757" y="21299"/>
                          <a:pt x="13580" y="22824"/>
                        </a:cubicBezTo>
                        <a:cubicBezTo>
                          <a:pt x="15961" y="24796"/>
                          <a:pt x="20315" y="27252"/>
                          <a:pt x="26714" y="30228"/>
                        </a:cubicBezTo>
                        <a:cubicBezTo>
                          <a:pt x="33077" y="33205"/>
                          <a:pt x="37616" y="34916"/>
                          <a:pt x="40295" y="35400"/>
                        </a:cubicBezTo>
                        <a:cubicBezTo>
                          <a:pt x="43011" y="35884"/>
                          <a:pt x="44946" y="35809"/>
                          <a:pt x="46211" y="35177"/>
                        </a:cubicBezTo>
                        <a:cubicBezTo>
                          <a:pt x="47439" y="34581"/>
                          <a:pt x="48369" y="33651"/>
                          <a:pt x="48964" y="32386"/>
                        </a:cubicBezTo>
                        <a:cubicBezTo>
                          <a:pt x="49559" y="31121"/>
                          <a:pt x="49671" y="29819"/>
                          <a:pt x="49336" y="28442"/>
                        </a:cubicBezTo>
                        <a:cubicBezTo>
                          <a:pt x="49001" y="27103"/>
                          <a:pt x="47885" y="25652"/>
                          <a:pt x="46062" y="24126"/>
                        </a:cubicBezTo>
                        <a:cubicBezTo>
                          <a:pt x="43755" y="22154"/>
                          <a:pt x="39402" y="19699"/>
                          <a:pt x="33002" y="16722"/>
                        </a:cubicBezTo>
                        <a:cubicBezTo>
                          <a:pt x="26640" y="13746"/>
                          <a:pt x="22101" y="12034"/>
                          <a:pt x="19422" y="11550"/>
                        </a:cubicBezTo>
                        <a:cubicBezTo>
                          <a:pt x="16706" y="11104"/>
                          <a:pt x="14734" y="11141"/>
                          <a:pt x="13506" y="11774"/>
                        </a:cubicBezTo>
                        <a:cubicBezTo>
                          <a:pt x="12241" y="12369"/>
                          <a:pt x="11311" y="13299"/>
                          <a:pt x="10715" y="14564"/>
                        </a:cubicBezTo>
                        <a:close/>
                      </a:path>
                    </a:pathLst>
                  </a:custGeom>
                  <a:solidFill>
                    <a:srgbClr val="000000"/>
                  </a:solidFill>
                  <a:ln w="9525" cap="flat">
                    <a:noFill/>
                    <a:prstDash val="solid"/>
                    <a:miter/>
                  </a:ln>
                </p:spPr>
                <p:txBody>
                  <a:bodyPr rtlCol="0" anchor="ctr"/>
                  <a:lstStyle/>
                  <a:p>
                    <a:endParaRPr lang="en-CA"/>
                  </a:p>
                </p:txBody>
              </p:sp>
              <p:sp>
                <p:nvSpPr>
                  <p:cNvPr id="3124" name="Freeform: Shape 3123">
                    <a:extLst>
                      <a:ext uri="{FF2B5EF4-FFF2-40B4-BE49-F238E27FC236}">
                        <a16:creationId xmlns:a16="http://schemas.microsoft.com/office/drawing/2014/main" id="{9FEE8A0E-864D-4ADF-8552-B26D4744669E}"/>
                      </a:ext>
                    </a:extLst>
                  </p:cNvPr>
                  <p:cNvSpPr/>
                  <p:nvPr/>
                </p:nvSpPr>
                <p:spPr>
                  <a:xfrm>
                    <a:off x="2420850" y="3739908"/>
                    <a:ext cx="65058" cy="56545"/>
                  </a:xfrm>
                  <a:custGeom>
                    <a:avLst/>
                    <a:gdLst>
                      <a:gd name="connsiteX0" fmla="*/ 55538 w 65058"/>
                      <a:gd name="connsiteY0" fmla="*/ 15793 h 56545"/>
                      <a:gd name="connsiteX1" fmla="*/ 65249 w 65058"/>
                      <a:gd name="connsiteY1" fmla="*/ 20295 h 56545"/>
                      <a:gd name="connsiteX2" fmla="*/ 48209 w 65058"/>
                      <a:gd name="connsiteY2" fmla="*/ 56833 h 56545"/>
                      <a:gd name="connsiteX3" fmla="*/ 39465 w 65058"/>
                      <a:gd name="connsiteY3" fmla="*/ 48424 h 56545"/>
                      <a:gd name="connsiteX4" fmla="*/ 31875 w 65058"/>
                      <a:gd name="connsiteY4" fmla="*/ 30639 h 56545"/>
                      <a:gd name="connsiteX5" fmla="*/ 27001 w 65058"/>
                      <a:gd name="connsiteY5" fmla="*/ 17840 h 56545"/>
                      <a:gd name="connsiteX6" fmla="*/ 21643 w 65058"/>
                      <a:gd name="connsiteY6" fmla="*/ 12705 h 56545"/>
                      <a:gd name="connsiteX7" fmla="*/ 15392 w 65058"/>
                      <a:gd name="connsiteY7" fmla="*/ 12073 h 56545"/>
                      <a:gd name="connsiteX8" fmla="*/ 11113 w 65058"/>
                      <a:gd name="connsiteY8" fmla="*/ 16389 h 56545"/>
                      <a:gd name="connsiteX9" fmla="*/ 10667 w 65058"/>
                      <a:gd name="connsiteY9" fmla="*/ 22491 h 56545"/>
                      <a:gd name="connsiteX10" fmla="*/ 16136 w 65058"/>
                      <a:gd name="connsiteY10" fmla="*/ 27774 h 56545"/>
                      <a:gd name="connsiteX11" fmla="*/ 10257 w 65058"/>
                      <a:gd name="connsiteY11" fmla="*/ 37671 h 56545"/>
                      <a:gd name="connsiteX12" fmla="*/ 621 w 65058"/>
                      <a:gd name="connsiteY12" fmla="*/ 26063 h 56545"/>
                      <a:gd name="connsiteX13" fmla="*/ 2593 w 65058"/>
                      <a:gd name="connsiteY13" fmla="*/ 12073 h 56545"/>
                      <a:gd name="connsiteX14" fmla="*/ 12825 w 65058"/>
                      <a:gd name="connsiteY14" fmla="*/ 1469 h 56545"/>
                      <a:gd name="connsiteX15" fmla="*/ 25773 w 65058"/>
                      <a:gd name="connsiteY15" fmla="*/ 1915 h 56545"/>
                      <a:gd name="connsiteX16" fmla="*/ 32135 w 65058"/>
                      <a:gd name="connsiteY16" fmla="*/ 6492 h 56545"/>
                      <a:gd name="connsiteX17" fmla="*/ 37158 w 65058"/>
                      <a:gd name="connsiteY17" fmla="*/ 13896 h 56545"/>
                      <a:gd name="connsiteX18" fmla="*/ 40916 w 65058"/>
                      <a:gd name="connsiteY18" fmla="*/ 23942 h 56545"/>
                      <a:gd name="connsiteX19" fmla="*/ 44004 w 65058"/>
                      <a:gd name="connsiteY19" fmla="*/ 33020 h 56545"/>
                      <a:gd name="connsiteX20" fmla="*/ 4590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8" y="15793"/>
                        </a:moveTo>
                        <a:lnTo>
                          <a:pt x="65249" y="20295"/>
                        </a:lnTo>
                        <a:lnTo>
                          <a:pt x="48209" y="56833"/>
                        </a:lnTo>
                        <a:cubicBezTo>
                          <a:pt x="44711" y="54749"/>
                          <a:pt x="41809" y="51921"/>
                          <a:pt x="39465" y="48424"/>
                        </a:cubicBezTo>
                        <a:cubicBezTo>
                          <a:pt x="37084" y="44927"/>
                          <a:pt x="34591" y="38973"/>
                          <a:pt x="31875" y="30639"/>
                        </a:cubicBezTo>
                        <a:cubicBezTo>
                          <a:pt x="29680" y="23867"/>
                          <a:pt x="28080" y="19626"/>
                          <a:pt x="27001" y="17840"/>
                        </a:cubicBezTo>
                        <a:cubicBezTo>
                          <a:pt x="25512" y="15384"/>
                          <a:pt x="23726" y="13673"/>
                          <a:pt x="21643" y="12705"/>
                        </a:cubicBezTo>
                        <a:cubicBezTo>
                          <a:pt x="19299" y="11626"/>
                          <a:pt x="17215" y="11403"/>
                          <a:pt x="15392" y="12073"/>
                        </a:cubicBezTo>
                        <a:cubicBezTo>
                          <a:pt x="13569" y="12743"/>
                          <a:pt x="12155" y="14194"/>
                          <a:pt x="11113" y="16389"/>
                        </a:cubicBezTo>
                        <a:cubicBezTo>
                          <a:pt x="10109" y="18547"/>
                          <a:pt x="9960" y="20593"/>
                          <a:pt x="10667" y="22491"/>
                        </a:cubicBezTo>
                        <a:cubicBezTo>
                          <a:pt x="11374" y="24388"/>
                          <a:pt x="13197" y="26137"/>
                          <a:pt x="16136" y="27774"/>
                        </a:cubicBezTo>
                        <a:lnTo>
                          <a:pt x="10257" y="37671"/>
                        </a:lnTo>
                        <a:cubicBezTo>
                          <a:pt x="4825" y="34360"/>
                          <a:pt x="1588" y="30490"/>
                          <a:pt x="621" y="26063"/>
                        </a:cubicBezTo>
                        <a:cubicBezTo>
                          <a:pt x="-347" y="21635"/>
                          <a:pt x="323" y="16984"/>
                          <a:pt x="2593" y="12073"/>
                        </a:cubicBezTo>
                        <a:cubicBezTo>
                          <a:pt x="5086" y="6715"/>
                          <a:pt x="8509" y="3180"/>
                          <a:pt x="12825" y="1469"/>
                        </a:cubicBezTo>
                        <a:cubicBezTo>
                          <a:pt x="17141" y="-243"/>
                          <a:pt x="21457" y="-94"/>
                          <a:pt x="25773" y="1915"/>
                        </a:cubicBezTo>
                        <a:cubicBezTo>
                          <a:pt x="28228" y="3031"/>
                          <a:pt x="30349" y="4557"/>
                          <a:pt x="32135" y="6492"/>
                        </a:cubicBezTo>
                        <a:cubicBezTo>
                          <a:pt x="33958" y="8389"/>
                          <a:pt x="35633" y="10845"/>
                          <a:pt x="37158" y="13896"/>
                        </a:cubicBezTo>
                        <a:cubicBezTo>
                          <a:pt x="38163" y="15905"/>
                          <a:pt x="39428" y="19254"/>
                          <a:pt x="40916" y="23942"/>
                        </a:cubicBezTo>
                        <a:cubicBezTo>
                          <a:pt x="42404" y="28630"/>
                          <a:pt x="43409" y="31681"/>
                          <a:pt x="44004" y="33020"/>
                        </a:cubicBezTo>
                        <a:cubicBezTo>
                          <a:pt x="44600" y="34360"/>
                          <a:pt x="45232" y="35513"/>
                          <a:pt x="45902" y="36481"/>
                        </a:cubicBezTo>
                        <a:close/>
                      </a:path>
                    </a:pathLst>
                  </a:custGeom>
                  <a:solidFill>
                    <a:srgbClr val="000000"/>
                  </a:solidFill>
                  <a:ln w="9525" cap="flat">
                    <a:noFill/>
                    <a:prstDash val="solid"/>
                    <a:miter/>
                  </a:ln>
                </p:spPr>
                <p:txBody>
                  <a:bodyPr rtlCol="0" anchor="ctr"/>
                  <a:lstStyle/>
                  <a:p>
                    <a:endParaRPr lang="en-CA"/>
                  </a:p>
                </p:txBody>
              </p:sp>
              <p:sp>
                <p:nvSpPr>
                  <p:cNvPr id="3125" name="Freeform: Shape 3124">
                    <a:extLst>
                      <a:ext uri="{FF2B5EF4-FFF2-40B4-BE49-F238E27FC236}">
                        <a16:creationId xmlns:a16="http://schemas.microsoft.com/office/drawing/2014/main" id="{E21AFA68-B65E-4748-9EBE-5359683E6217}"/>
                      </a:ext>
                    </a:extLst>
                  </p:cNvPr>
                  <p:cNvSpPr/>
                  <p:nvPr/>
                </p:nvSpPr>
                <p:spPr>
                  <a:xfrm>
                    <a:off x="2440916" y="3699568"/>
                    <a:ext cx="59301" cy="46519"/>
                  </a:xfrm>
                  <a:custGeom>
                    <a:avLst/>
                    <a:gdLst>
                      <a:gd name="connsiteX0" fmla="*/ 2087 w 59301"/>
                      <a:gd name="connsiteY0" fmla="*/ 10500 h 46519"/>
                      <a:gd name="connsiteX1" fmla="*/ 13473 w 59301"/>
                      <a:gd name="connsiteY1" fmla="*/ 789 h 46519"/>
                      <a:gd name="connsiteX2" fmla="*/ 38104 w 59301"/>
                      <a:gd name="connsiteY2" fmla="*/ 5812 h 46519"/>
                      <a:gd name="connsiteX3" fmla="*/ 57786 w 59301"/>
                      <a:gd name="connsiteY3" fmla="*/ 21513 h 46519"/>
                      <a:gd name="connsiteX4" fmla="*/ 57600 w 59301"/>
                      <a:gd name="connsiteY4" fmla="*/ 36396 h 46519"/>
                      <a:gd name="connsiteX5" fmla="*/ 45545 w 59301"/>
                      <a:gd name="connsiteY5" fmla="*/ 46367 h 46519"/>
                      <a:gd name="connsiteX6" fmla="*/ 21509 w 59301"/>
                      <a:gd name="connsiteY6" fmla="*/ 41084 h 46519"/>
                      <a:gd name="connsiteX7" fmla="*/ 1901 w 59301"/>
                      <a:gd name="connsiteY7" fmla="*/ 25420 h 46519"/>
                      <a:gd name="connsiteX8" fmla="*/ 2087 w 59301"/>
                      <a:gd name="connsiteY8" fmla="*/ 10500 h 46519"/>
                      <a:gd name="connsiteX9" fmla="*/ 10719 w 59301"/>
                      <a:gd name="connsiteY9" fmla="*/ 14555 h 46519"/>
                      <a:gd name="connsiteX10" fmla="*/ 10347 w 59301"/>
                      <a:gd name="connsiteY10" fmla="*/ 18499 h 46519"/>
                      <a:gd name="connsiteX11" fmla="*/ 13584 w 59301"/>
                      <a:gd name="connsiteY11" fmla="*/ 22815 h 46519"/>
                      <a:gd name="connsiteX12" fmla="*/ 26718 w 59301"/>
                      <a:gd name="connsiteY12" fmla="*/ 30219 h 46519"/>
                      <a:gd name="connsiteX13" fmla="*/ 40299 w 59301"/>
                      <a:gd name="connsiteY13" fmla="*/ 35391 h 46519"/>
                      <a:gd name="connsiteX14" fmla="*/ 46215 w 59301"/>
                      <a:gd name="connsiteY14" fmla="*/ 35168 h 46519"/>
                      <a:gd name="connsiteX15" fmla="*/ 48968 w 59301"/>
                      <a:gd name="connsiteY15" fmla="*/ 32377 h 46519"/>
                      <a:gd name="connsiteX16" fmla="*/ 49340 w 59301"/>
                      <a:gd name="connsiteY16" fmla="*/ 28433 h 46519"/>
                      <a:gd name="connsiteX17" fmla="*/ 46066 w 59301"/>
                      <a:gd name="connsiteY17" fmla="*/ 24117 h 46519"/>
                      <a:gd name="connsiteX18" fmla="*/ 33006 w 59301"/>
                      <a:gd name="connsiteY18" fmla="*/ 16713 h 46519"/>
                      <a:gd name="connsiteX19" fmla="*/ 19426 w 59301"/>
                      <a:gd name="connsiteY19" fmla="*/ 11541 h 46519"/>
                      <a:gd name="connsiteX20" fmla="*/ 13510 w 59301"/>
                      <a:gd name="connsiteY20" fmla="*/ 11765 h 46519"/>
                      <a:gd name="connsiteX21" fmla="*/ 10719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7" y="10500"/>
                        </a:moveTo>
                        <a:cubicBezTo>
                          <a:pt x="4543" y="5254"/>
                          <a:pt x="8338" y="2016"/>
                          <a:pt x="13473" y="789"/>
                        </a:cubicBezTo>
                        <a:cubicBezTo>
                          <a:pt x="19575" y="-662"/>
                          <a:pt x="27797" y="1012"/>
                          <a:pt x="38104" y="5812"/>
                        </a:cubicBezTo>
                        <a:cubicBezTo>
                          <a:pt x="48373" y="10611"/>
                          <a:pt x="54959" y="15857"/>
                          <a:pt x="57786" y="21513"/>
                        </a:cubicBezTo>
                        <a:cubicBezTo>
                          <a:pt x="60130" y="26164"/>
                          <a:pt x="60056" y="31150"/>
                          <a:pt x="57600" y="36396"/>
                        </a:cubicBezTo>
                        <a:cubicBezTo>
                          <a:pt x="55145" y="41716"/>
                          <a:pt x="51126" y="45028"/>
                          <a:pt x="45545" y="46367"/>
                        </a:cubicBezTo>
                        <a:cubicBezTo>
                          <a:pt x="39964" y="47707"/>
                          <a:pt x="31965" y="45958"/>
                          <a:pt x="21509" y="41084"/>
                        </a:cubicBezTo>
                        <a:cubicBezTo>
                          <a:pt x="11278" y="36284"/>
                          <a:pt x="4729" y="31075"/>
                          <a:pt x="1901" y="25420"/>
                        </a:cubicBezTo>
                        <a:cubicBezTo>
                          <a:pt x="-443" y="20769"/>
                          <a:pt x="-368" y="15783"/>
                          <a:pt x="2087" y="10500"/>
                        </a:cubicBezTo>
                        <a:moveTo>
                          <a:pt x="10719" y="14555"/>
                        </a:moveTo>
                        <a:cubicBezTo>
                          <a:pt x="10124" y="15820"/>
                          <a:pt x="10012" y="17123"/>
                          <a:pt x="10347" y="18499"/>
                        </a:cubicBezTo>
                        <a:cubicBezTo>
                          <a:pt x="10682" y="19839"/>
                          <a:pt x="11761" y="21290"/>
                          <a:pt x="13584" y="22815"/>
                        </a:cubicBezTo>
                        <a:cubicBezTo>
                          <a:pt x="15966" y="24787"/>
                          <a:pt x="20319" y="27243"/>
                          <a:pt x="26718" y="30219"/>
                        </a:cubicBezTo>
                        <a:cubicBezTo>
                          <a:pt x="33081" y="33196"/>
                          <a:pt x="37620" y="34907"/>
                          <a:pt x="40299" y="35391"/>
                        </a:cubicBezTo>
                        <a:cubicBezTo>
                          <a:pt x="43015" y="35875"/>
                          <a:pt x="44950" y="35800"/>
                          <a:pt x="46215" y="35168"/>
                        </a:cubicBezTo>
                        <a:cubicBezTo>
                          <a:pt x="47443" y="34573"/>
                          <a:pt x="48373" y="33642"/>
                          <a:pt x="48968" y="32377"/>
                        </a:cubicBezTo>
                        <a:cubicBezTo>
                          <a:pt x="49564" y="31112"/>
                          <a:pt x="49675" y="29810"/>
                          <a:pt x="49340" y="28433"/>
                        </a:cubicBezTo>
                        <a:cubicBezTo>
                          <a:pt x="49005" y="27094"/>
                          <a:pt x="47889" y="25643"/>
                          <a:pt x="46066" y="24117"/>
                        </a:cubicBezTo>
                        <a:cubicBezTo>
                          <a:pt x="43759" y="22146"/>
                          <a:pt x="39406" y="19690"/>
                          <a:pt x="33006" y="16713"/>
                        </a:cubicBezTo>
                        <a:cubicBezTo>
                          <a:pt x="26644" y="13737"/>
                          <a:pt x="22105" y="12025"/>
                          <a:pt x="19426" y="11541"/>
                        </a:cubicBezTo>
                        <a:cubicBezTo>
                          <a:pt x="16710" y="11095"/>
                          <a:pt x="14738" y="11132"/>
                          <a:pt x="13510" y="11765"/>
                        </a:cubicBezTo>
                        <a:cubicBezTo>
                          <a:pt x="12245" y="12360"/>
                          <a:pt x="11315" y="13290"/>
                          <a:pt x="10719" y="14555"/>
                        </a:cubicBezTo>
                        <a:close/>
                      </a:path>
                    </a:pathLst>
                  </a:custGeom>
                  <a:solidFill>
                    <a:srgbClr val="000000"/>
                  </a:solidFill>
                  <a:ln w="9525" cap="flat">
                    <a:noFill/>
                    <a:prstDash val="solid"/>
                    <a:miter/>
                  </a:ln>
                </p:spPr>
                <p:txBody>
                  <a:bodyPr rtlCol="0" anchor="ctr"/>
                  <a:lstStyle/>
                  <a:p>
                    <a:endParaRPr lang="en-CA"/>
                  </a:p>
                </p:txBody>
              </p:sp>
            </p:grpSp>
            <p:grpSp>
              <p:nvGrpSpPr>
                <p:cNvPr id="2927" name="Graphic 428">
                  <a:extLst>
                    <a:ext uri="{FF2B5EF4-FFF2-40B4-BE49-F238E27FC236}">
                      <a16:creationId xmlns:a16="http://schemas.microsoft.com/office/drawing/2014/main" id="{B75220F7-5CDB-4B50-AE90-52BEF5EE4625}"/>
                    </a:ext>
                  </a:extLst>
                </p:cNvPr>
                <p:cNvGrpSpPr/>
                <p:nvPr/>
              </p:nvGrpSpPr>
              <p:grpSpPr>
                <a:xfrm>
                  <a:off x="2601311" y="3700743"/>
                  <a:ext cx="120179" cy="180206"/>
                  <a:chOff x="2601311" y="3700743"/>
                  <a:chExt cx="120179" cy="180206"/>
                </a:xfrm>
              </p:grpSpPr>
              <p:sp>
                <p:nvSpPr>
                  <p:cNvPr id="3118" name="Freeform: Shape 3117">
                    <a:extLst>
                      <a:ext uri="{FF2B5EF4-FFF2-40B4-BE49-F238E27FC236}">
                        <a16:creationId xmlns:a16="http://schemas.microsoft.com/office/drawing/2014/main" id="{4FF3F5FC-FBD2-4277-AA0E-FB170965E6B7}"/>
                      </a:ext>
                    </a:extLst>
                  </p:cNvPr>
                  <p:cNvSpPr/>
                  <p:nvPr/>
                </p:nvSpPr>
                <p:spPr>
                  <a:xfrm>
                    <a:off x="2601311" y="3824404"/>
                    <a:ext cx="65058" cy="56545"/>
                  </a:xfrm>
                  <a:custGeom>
                    <a:avLst/>
                    <a:gdLst>
                      <a:gd name="connsiteX0" fmla="*/ 55557 w 65058"/>
                      <a:gd name="connsiteY0" fmla="*/ 15802 h 56545"/>
                      <a:gd name="connsiteX1" fmla="*/ 65268 w 65058"/>
                      <a:gd name="connsiteY1" fmla="*/ 20304 h 56545"/>
                      <a:gd name="connsiteX2" fmla="*/ 48228 w 65058"/>
                      <a:gd name="connsiteY2" fmla="*/ 56842 h 56545"/>
                      <a:gd name="connsiteX3" fmla="*/ 39484 w 65058"/>
                      <a:gd name="connsiteY3" fmla="*/ 48433 h 56545"/>
                      <a:gd name="connsiteX4" fmla="*/ 31894 w 65058"/>
                      <a:gd name="connsiteY4" fmla="*/ 30648 h 56545"/>
                      <a:gd name="connsiteX5" fmla="*/ 27020 w 65058"/>
                      <a:gd name="connsiteY5" fmla="*/ 17849 h 56545"/>
                      <a:gd name="connsiteX6" fmla="*/ 21662 w 65058"/>
                      <a:gd name="connsiteY6" fmla="*/ 12714 h 56545"/>
                      <a:gd name="connsiteX7" fmla="*/ 15411 w 65058"/>
                      <a:gd name="connsiteY7" fmla="*/ 12082 h 56545"/>
                      <a:gd name="connsiteX8" fmla="*/ 11132 w 65058"/>
                      <a:gd name="connsiteY8" fmla="*/ 16398 h 56545"/>
                      <a:gd name="connsiteX9" fmla="*/ 10686 w 65058"/>
                      <a:gd name="connsiteY9" fmla="*/ 22500 h 56545"/>
                      <a:gd name="connsiteX10" fmla="*/ 16155 w 65058"/>
                      <a:gd name="connsiteY10" fmla="*/ 27783 h 56545"/>
                      <a:gd name="connsiteX11" fmla="*/ 10276 w 65058"/>
                      <a:gd name="connsiteY11" fmla="*/ 37680 h 56545"/>
                      <a:gd name="connsiteX12" fmla="*/ 640 w 65058"/>
                      <a:gd name="connsiteY12" fmla="*/ 26071 h 56545"/>
                      <a:gd name="connsiteX13" fmla="*/ 2612 w 65058"/>
                      <a:gd name="connsiteY13" fmla="*/ 12082 h 56545"/>
                      <a:gd name="connsiteX14" fmla="*/ 12844 w 65058"/>
                      <a:gd name="connsiteY14" fmla="*/ 1478 h 56545"/>
                      <a:gd name="connsiteX15" fmla="*/ 25792 w 65058"/>
                      <a:gd name="connsiteY15" fmla="*/ 1924 h 56545"/>
                      <a:gd name="connsiteX16" fmla="*/ 32154 w 65058"/>
                      <a:gd name="connsiteY16" fmla="*/ 6501 h 56545"/>
                      <a:gd name="connsiteX17" fmla="*/ 37177 w 65058"/>
                      <a:gd name="connsiteY17" fmla="*/ 13905 h 56545"/>
                      <a:gd name="connsiteX18" fmla="*/ 40935 w 65058"/>
                      <a:gd name="connsiteY18" fmla="*/ 23951 h 56545"/>
                      <a:gd name="connsiteX19" fmla="*/ 44023 w 65058"/>
                      <a:gd name="connsiteY19" fmla="*/ 33029 h 56545"/>
                      <a:gd name="connsiteX20" fmla="*/ 4592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57" y="15802"/>
                        </a:moveTo>
                        <a:lnTo>
                          <a:pt x="65268" y="20304"/>
                        </a:lnTo>
                        <a:lnTo>
                          <a:pt x="48228" y="56842"/>
                        </a:lnTo>
                        <a:cubicBezTo>
                          <a:pt x="44730" y="54758"/>
                          <a:pt x="41828" y="51930"/>
                          <a:pt x="39484" y="48433"/>
                        </a:cubicBezTo>
                        <a:cubicBezTo>
                          <a:pt x="37103" y="44935"/>
                          <a:pt x="34610" y="38982"/>
                          <a:pt x="31894" y="30648"/>
                        </a:cubicBezTo>
                        <a:cubicBezTo>
                          <a:pt x="29698" y="23876"/>
                          <a:pt x="28099" y="19635"/>
                          <a:pt x="27020" y="17849"/>
                        </a:cubicBezTo>
                        <a:cubicBezTo>
                          <a:pt x="25531" y="15393"/>
                          <a:pt x="23745" y="13682"/>
                          <a:pt x="21662" y="12714"/>
                        </a:cubicBezTo>
                        <a:cubicBezTo>
                          <a:pt x="19318" y="11635"/>
                          <a:pt x="17234" y="11412"/>
                          <a:pt x="15411" y="12082"/>
                        </a:cubicBezTo>
                        <a:cubicBezTo>
                          <a:pt x="13588" y="12751"/>
                          <a:pt x="12174" y="14202"/>
                          <a:pt x="11132" y="16398"/>
                        </a:cubicBezTo>
                        <a:cubicBezTo>
                          <a:pt x="10128" y="18556"/>
                          <a:pt x="9979" y="20602"/>
                          <a:pt x="10686" y="22500"/>
                        </a:cubicBezTo>
                        <a:cubicBezTo>
                          <a:pt x="11393" y="24397"/>
                          <a:pt x="13216" y="26146"/>
                          <a:pt x="16155" y="27783"/>
                        </a:cubicBezTo>
                        <a:lnTo>
                          <a:pt x="10276" y="37680"/>
                        </a:lnTo>
                        <a:cubicBezTo>
                          <a:pt x="4844" y="34369"/>
                          <a:pt x="1607" y="30499"/>
                          <a:pt x="640" y="26071"/>
                        </a:cubicBezTo>
                        <a:cubicBezTo>
                          <a:pt x="-328" y="21644"/>
                          <a:pt x="342" y="16993"/>
                          <a:pt x="2612" y="12082"/>
                        </a:cubicBezTo>
                        <a:cubicBezTo>
                          <a:pt x="5105" y="6724"/>
                          <a:pt x="8528" y="3189"/>
                          <a:pt x="12844" y="1478"/>
                        </a:cubicBezTo>
                        <a:cubicBezTo>
                          <a:pt x="17160" y="-234"/>
                          <a:pt x="21476" y="-85"/>
                          <a:pt x="25792" y="1924"/>
                        </a:cubicBezTo>
                        <a:cubicBezTo>
                          <a:pt x="28247" y="3040"/>
                          <a:pt x="30368" y="4566"/>
                          <a:pt x="32154" y="6501"/>
                        </a:cubicBezTo>
                        <a:cubicBezTo>
                          <a:pt x="33977" y="8398"/>
                          <a:pt x="35652" y="10854"/>
                          <a:pt x="37177" y="13905"/>
                        </a:cubicBezTo>
                        <a:cubicBezTo>
                          <a:pt x="38182" y="15914"/>
                          <a:pt x="39447" y="19263"/>
                          <a:pt x="40935" y="23951"/>
                        </a:cubicBezTo>
                        <a:cubicBezTo>
                          <a:pt x="42423" y="28639"/>
                          <a:pt x="43428" y="31690"/>
                          <a:pt x="44023" y="33029"/>
                        </a:cubicBezTo>
                        <a:cubicBezTo>
                          <a:pt x="44618" y="34369"/>
                          <a:pt x="45251" y="35522"/>
                          <a:pt x="45921" y="36489"/>
                        </a:cubicBezTo>
                        <a:close/>
                      </a:path>
                    </a:pathLst>
                  </a:custGeom>
                  <a:solidFill>
                    <a:srgbClr val="000000"/>
                  </a:solidFill>
                  <a:ln w="9525" cap="flat">
                    <a:noFill/>
                    <a:prstDash val="solid"/>
                    <a:miter/>
                  </a:ln>
                </p:spPr>
                <p:txBody>
                  <a:bodyPr rtlCol="0" anchor="ctr"/>
                  <a:lstStyle/>
                  <a:p>
                    <a:endParaRPr lang="en-CA"/>
                  </a:p>
                </p:txBody>
              </p:sp>
              <p:sp>
                <p:nvSpPr>
                  <p:cNvPr id="3119" name="Freeform: Shape 3118">
                    <a:extLst>
                      <a:ext uri="{FF2B5EF4-FFF2-40B4-BE49-F238E27FC236}">
                        <a16:creationId xmlns:a16="http://schemas.microsoft.com/office/drawing/2014/main" id="{F319116F-2D28-4B28-BE21-C0B51B7D9047}"/>
                      </a:ext>
                    </a:extLst>
                  </p:cNvPr>
                  <p:cNvSpPr/>
                  <p:nvPr/>
                </p:nvSpPr>
                <p:spPr>
                  <a:xfrm>
                    <a:off x="2621367" y="3784064"/>
                    <a:ext cx="59301" cy="46519"/>
                  </a:xfrm>
                  <a:custGeom>
                    <a:avLst/>
                    <a:gdLst>
                      <a:gd name="connsiteX0" fmla="*/ 2106 w 59301"/>
                      <a:gd name="connsiteY0" fmla="*/ 10509 h 46519"/>
                      <a:gd name="connsiteX1" fmla="*/ 13492 w 59301"/>
                      <a:gd name="connsiteY1" fmla="*/ 798 h 46519"/>
                      <a:gd name="connsiteX2" fmla="*/ 38123 w 59301"/>
                      <a:gd name="connsiteY2" fmla="*/ 5820 h 46519"/>
                      <a:gd name="connsiteX3" fmla="*/ 57805 w 59301"/>
                      <a:gd name="connsiteY3" fmla="*/ 21522 h 46519"/>
                      <a:gd name="connsiteX4" fmla="*/ 57619 w 59301"/>
                      <a:gd name="connsiteY4" fmla="*/ 36405 h 46519"/>
                      <a:gd name="connsiteX5" fmla="*/ 45564 w 59301"/>
                      <a:gd name="connsiteY5" fmla="*/ 46376 h 46519"/>
                      <a:gd name="connsiteX6" fmla="*/ 21528 w 59301"/>
                      <a:gd name="connsiteY6" fmla="*/ 41093 h 46519"/>
                      <a:gd name="connsiteX7" fmla="*/ 1920 w 59301"/>
                      <a:gd name="connsiteY7" fmla="*/ 25429 h 46519"/>
                      <a:gd name="connsiteX8" fmla="*/ 2106 w 59301"/>
                      <a:gd name="connsiteY8" fmla="*/ 10509 h 46519"/>
                      <a:gd name="connsiteX9" fmla="*/ 10738 w 59301"/>
                      <a:gd name="connsiteY9" fmla="*/ 14564 h 46519"/>
                      <a:gd name="connsiteX10" fmla="*/ 10366 w 59301"/>
                      <a:gd name="connsiteY10" fmla="*/ 18508 h 46519"/>
                      <a:gd name="connsiteX11" fmla="*/ 13603 w 59301"/>
                      <a:gd name="connsiteY11" fmla="*/ 22824 h 46519"/>
                      <a:gd name="connsiteX12" fmla="*/ 26737 w 59301"/>
                      <a:gd name="connsiteY12" fmla="*/ 30228 h 46519"/>
                      <a:gd name="connsiteX13" fmla="*/ 40318 w 59301"/>
                      <a:gd name="connsiteY13" fmla="*/ 35400 h 46519"/>
                      <a:gd name="connsiteX14" fmla="*/ 46234 w 59301"/>
                      <a:gd name="connsiteY14" fmla="*/ 35177 h 46519"/>
                      <a:gd name="connsiteX15" fmla="*/ 48987 w 59301"/>
                      <a:gd name="connsiteY15" fmla="*/ 32386 h 46519"/>
                      <a:gd name="connsiteX16" fmla="*/ 49359 w 59301"/>
                      <a:gd name="connsiteY16" fmla="*/ 28442 h 46519"/>
                      <a:gd name="connsiteX17" fmla="*/ 46085 w 59301"/>
                      <a:gd name="connsiteY17" fmla="*/ 24126 h 46519"/>
                      <a:gd name="connsiteX18" fmla="*/ 33025 w 59301"/>
                      <a:gd name="connsiteY18" fmla="*/ 16722 h 46519"/>
                      <a:gd name="connsiteX19" fmla="*/ 19445 w 59301"/>
                      <a:gd name="connsiteY19" fmla="*/ 11550 h 46519"/>
                      <a:gd name="connsiteX20" fmla="*/ 13529 w 59301"/>
                      <a:gd name="connsiteY20" fmla="*/ 11774 h 46519"/>
                      <a:gd name="connsiteX21" fmla="*/ 1073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06" y="10509"/>
                        </a:moveTo>
                        <a:cubicBezTo>
                          <a:pt x="4562" y="5262"/>
                          <a:pt x="8357" y="2025"/>
                          <a:pt x="13492" y="798"/>
                        </a:cubicBezTo>
                        <a:cubicBezTo>
                          <a:pt x="19594" y="-654"/>
                          <a:pt x="27816" y="1021"/>
                          <a:pt x="38123" y="5820"/>
                        </a:cubicBezTo>
                        <a:cubicBezTo>
                          <a:pt x="48392" y="10620"/>
                          <a:pt x="54978" y="15866"/>
                          <a:pt x="57805" y="21522"/>
                        </a:cubicBezTo>
                        <a:cubicBezTo>
                          <a:pt x="60149" y="26173"/>
                          <a:pt x="60075" y="31158"/>
                          <a:pt x="57619" y="36405"/>
                        </a:cubicBezTo>
                        <a:cubicBezTo>
                          <a:pt x="55164" y="41725"/>
                          <a:pt x="51145" y="45037"/>
                          <a:pt x="45564" y="46376"/>
                        </a:cubicBezTo>
                        <a:cubicBezTo>
                          <a:pt x="39983" y="47716"/>
                          <a:pt x="31984" y="45967"/>
                          <a:pt x="21528" y="41093"/>
                        </a:cubicBezTo>
                        <a:cubicBezTo>
                          <a:pt x="11297" y="36293"/>
                          <a:pt x="4748" y="31084"/>
                          <a:pt x="1920" y="25429"/>
                        </a:cubicBezTo>
                        <a:cubicBezTo>
                          <a:pt x="-424" y="20778"/>
                          <a:pt x="-349" y="15792"/>
                          <a:pt x="2106" y="10509"/>
                        </a:cubicBezTo>
                        <a:moveTo>
                          <a:pt x="10738" y="14564"/>
                        </a:moveTo>
                        <a:cubicBezTo>
                          <a:pt x="10143" y="15829"/>
                          <a:pt x="10031" y="17131"/>
                          <a:pt x="10366" y="18508"/>
                        </a:cubicBezTo>
                        <a:cubicBezTo>
                          <a:pt x="10701" y="19848"/>
                          <a:pt x="11780" y="21299"/>
                          <a:pt x="13603" y="22824"/>
                        </a:cubicBezTo>
                        <a:cubicBezTo>
                          <a:pt x="15985" y="24796"/>
                          <a:pt x="20338" y="27252"/>
                          <a:pt x="26737" y="30228"/>
                        </a:cubicBezTo>
                        <a:cubicBezTo>
                          <a:pt x="33100" y="33205"/>
                          <a:pt x="37639" y="34916"/>
                          <a:pt x="40318" y="35400"/>
                        </a:cubicBezTo>
                        <a:cubicBezTo>
                          <a:pt x="43034" y="35884"/>
                          <a:pt x="44969" y="35809"/>
                          <a:pt x="46234" y="35177"/>
                        </a:cubicBezTo>
                        <a:cubicBezTo>
                          <a:pt x="47462" y="34581"/>
                          <a:pt x="48392" y="33651"/>
                          <a:pt x="48987" y="32386"/>
                        </a:cubicBezTo>
                        <a:cubicBezTo>
                          <a:pt x="49583" y="31121"/>
                          <a:pt x="49694" y="29819"/>
                          <a:pt x="49359" y="28442"/>
                        </a:cubicBezTo>
                        <a:cubicBezTo>
                          <a:pt x="49024" y="27103"/>
                          <a:pt x="47908" y="25652"/>
                          <a:pt x="46085" y="24126"/>
                        </a:cubicBezTo>
                        <a:cubicBezTo>
                          <a:pt x="43778" y="22154"/>
                          <a:pt x="39425" y="19699"/>
                          <a:pt x="33025" y="16722"/>
                        </a:cubicBezTo>
                        <a:cubicBezTo>
                          <a:pt x="26663" y="13746"/>
                          <a:pt x="22124" y="12034"/>
                          <a:pt x="19445" y="11550"/>
                        </a:cubicBezTo>
                        <a:cubicBezTo>
                          <a:pt x="16729" y="11104"/>
                          <a:pt x="14757" y="11141"/>
                          <a:pt x="13529" y="11774"/>
                        </a:cubicBezTo>
                        <a:cubicBezTo>
                          <a:pt x="12264" y="12369"/>
                          <a:pt x="11334" y="13299"/>
                          <a:pt x="10738" y="14564"/>
                        </a:cubicBezTo>
                        <a:close/>
                      </a:path>
                    </a:pathLst>
                  </a:custGeom>
                  <a:solidFill>
                    <a:srgbClr val="000000"/>
                  </a:solidFill>
                  <a:ln w="9525" cap="flat">
                    <a:noFill/>
                    <a:prstDash val="solid"/>
                    <a:miter/>
                  </a:ln>
                </p:spPr>
                <p:txBody>
                  <a:bodyPr rtlCol="0" anchor="ctr"/>
                  <a:lstStyle/>
                  <a:p>
                    <a:endParaRPr lang="en-CA"/>
                  </a:p>
                </p:txBody>
              </p:sp>
              <p:sp>
                <p:nvSpPr>
                  <p:cNvPr id="3120" name="Freeform: Shape 3119">
                    <a:extLst>
                      <a:ext uri="{FF2B5EF4-FFF2-40B4-BE49-F238E27FC236}">
                        <a16:creationId xmlns:a16="http://schemas.microsoft.com/office/drawing/2014/main" id="{8E348C46-776E-4C28-ABD0-94B13E34C199}"/>
                      </a:ext>
                    </a:extLst>
                  </p:cNvPr>
                  <p:cNvSpPr/>
                  <p:nvPr/>
                </p:nvSpPr>
                <p:spPr>
                  <a:xfrm>
                    <a:off x="2640706" y="3739908"/>
                    <a:ext cx="65058" cy="56545"/>
                  </a:xfrm>
                  <a:custGeom>
                    <a:avLst/>
                    <a:gdLst>
                      <a:gd name="connsiteX0" fmla="*/ 55561 w 65058"/>
                      <a:gd name="connsiteY0" fmla="*/ 15793 h 56545"/>
                      <a:gd name="connsiteX1" fmla="*/ 65272 w 65058"/>
                      <a:gd name="connsiteY1" fmla="*/ 20295 h 56545"/>
                      <a:gd name="connsiteX2" fmla="*/ 48232 w 65058"/>
                      <a:gd name="connsiteY2" fmla="*/ 56833 h 56545"/>
                      <a:gd name="connsiteX3" fmla="*/ 39488 w 65058"/>
                      <a:gd name="connsiteY3" fmla="*/ 48424 h 56545"/>
                      <a:gd name="connsiteX4" fmla="*/ 31898 w 65058"/>
                      <a:gd name="connsiteY4" fmla="*/ 30639 h 56545"/>
                      <a:gd name="connsiteX5" fmla="*/ 27024 w 65058"/>
                      <a:gd name="connsiteY5" fmla="*/ 17840 h 56545"/>
                      <a:gd name="connsiteX6" fmla="*/ 21666 w 65058"/>
                      <a:gd name="connsiteY6" fmla="*/ 12705 h 56545"/>
                      <a:gd name="connsiteX7" fmla="*/ 15415 w 65058"/>
                      <a:gd name="connsiteY7" fmla="*/ 12073 h 56545"/>
                      <a:gd name="connsiteX8" fmla="*/ 11136 w 65058"/>
                      <a:gd name="connsiteY8" fmla="*/ 16389 h 56545"/>
                      <a:gd name="connsiteX9" fmla="*/ 10690 w 65058"/>
                      <a:gd name="connsiteY9" fmla="*/ 22491 h 56545"/>
                      <a:gd name="connsiteX10" fmla="*/ 16159 w 65058"/>
                      <a:gd name="connsiteY10" fmla="*/ 27774 h 56545"/>
                      <a:gd name="connsiteX11" fmla="*/ 10281 w 65058"/>
                      <a:gd name="connsiteY11" fmla="*/ 37671 h 56545"/>
                      <a:gd name="connsiteX12" fmla="*/ 644 w 65058"/>
                      <a:gd name="connsiteY12" fmla="*/ 26063 h 56545"/>
                      <a:gd name="connsiteX13" fmla="*/ 2616 w 65058"/>
                      <a:gd name="connsiteY13" fmla="*/ 12073 h 56545"/>
                      <a:gd name="connsiteX14" fmla="*/ 12848 w 65058"/>
                      <a:gd name="connsiteY14" fmla="*/ 1469 h 56545"/>
                      <a:gd name="connsiteX15" fmla="*/ 25796 w 65058"/>
                      <a:gd name="connsiteY15" fmla="*/ 1915 h 56545"/>
                      <a:gd name="connsiteX16" fmla="*/ 32158 w 65058"/>
                      <a:gd name="connsiteY16" fmla="*/ 6492 h 56545"/>
                      <a:gd name="connsiteX17" fmla="*/ 37181 w 65058"/>
                      <a:gd name="connsiteY17" fmla="*/ 13896 h 56545"/>
                      <a:gd name="connsiteX18" fmla="*/ 40939 w 65058"/>
                      <a:gd name="connsiteY18" fmla="*/ 23942 h 56545"/>
                      <a:gd name="connsiteX19" fmla="*/ 44027 w 65058"/>
                      <a:gd name="connsiteY19" fmla="*/ 33020 h 56545"/>
                      <a:gd name="connsiteX20" fmla="*/ 45925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61" y="15793"/>
                        </a:moveTo>
                        <a:lnTo>
                          <a:pt x="65272" y="20295"/>
                        </a:lnTo>
                        <a:lnTo>
                          <a:pt x="48232" y="56833"/>
                        </a:lnTo>
                        <a:cubicBezTo>
                          <a:pt x="44734" y="54749"/>
                          <a:pt x="41832" y="51921"/>
                          <a:pt x="39488" y="48424"/>
                        </a:cubicBezTo>
                        <a:cubicBezTo>
                          <a:pt x="37107" y="44927"/>
                          <a:pt x="34614" y="38973"/>
                          <a:pt x="31898" y="30639"/>
                        </a:cubicBezTo>
                        <a:cubicBezTo>
                          <a:pt x="29703" y="23867"/>
                          <a:pt x="28103" y="19626"/>
                          <a:pt x="27024" y="17840"/>
                        </a:cubicBezTo>
                        <a:cubicBezTo>
                          <a:pt x="25535" y="15384"/>
                          <a:pt x="23749" y="13673"/>
                          <a:pt x="21666" y="12705"/>
                        </a:cubicBezTo>
                        <a:cubicBezTo>
                          <a:pt x="19322" y="11626"/>
                          <a:pt x="17238" y="11403"/>
                          <a:pt x="15415" y="12073"/>
                        </a:cubicBezTo>
                        <a:cubicBezTo>
                          <a:pt x="13592" y="12743"/>
                          <a:pt x="12178" y="14194"/>
                          <a:pt x="11136" y="16389"/>
                        </a:cubicBezTo>
                        <a:cubicBezTo>
                          <a:pt x="10132" y="18547"/>
                          <a:pt x="9983" y="20593"/>
                          <a:pt x="10690" y="22491"/>
                        </a:cubicBezTo>
                        <a:cubicBezTo>
                          <a:pt x="11397" y="24388"/>
                          <a:pt x="13220" y="26137"/>
                          <a:pt x="16159" y="27774"/>
                        </a:cubicBezTo>
                        <a:lnTo>
                          <a:pt x="10281" y="37671"/>
                        </a:lnTo>
                        <a:cubicBezTo>
                          <a:pt x="4848" y="34360"/>
                          <a:pt x="1611" y="30490"/>
                          <a:pt x="644" y="26063"/>
                        </a:cubicBezTo>
                        <a:cubicBezTo>
                          <a:pt x="-324" y="21635"/>
                          <a:pt x="346" y="16984"/>
                          <a:pt x="2616" y="12073"/>
                        </a:cubicBezTo>
                        <a:cubicBezTo>
                          <a:pt x="5109" y="6715"/>
                          <a:pt x="8532" y="3180"/>
                          <a:pt x="12848" y="1469"/>
                        </a:cubicBezTo>
                        <a:cubicBezTo>
                          <a:pt x="17164" y="-243"/>
                          <a:pt x="21480" y="-94"/>
                          <a:pt x="25796" y="1915"/>
                        </a:cubicBezTo>
                        <a:cubicBezTo>
                          <a:pt x="28251" y="3031"/>
                          <a:pt x="30372" y="4557"/>
                          <a:pt x="32158" y="6492"/>
                        </a:cubicBezTo>
                        <a:cubicBezTo>
                          <a:pt x="33981" y="8389"/>
                          <a:pt x="35656" y="10845"/>
                          <a:pt x="37181" y="13896"/>
                        </a:cubicBezTo>
                        <a:cubicBezTo>
                          <a:pt x="38186" y="15905"/>
                          <a:pt x="39451" y="19254"/>
                          <a:pt x="40939" y="23942"/>
                        </a:cubicBezTo>
                        <a:cubicBezTo>
                          <a:pt x="42427" y="28630"/>
                          <a:pt x="43432" y="31681"/>
                          <a:pt x="44027" y="33020"/>
                        </a:cubicBezTo>
                        <a:cubicBezTo>
                          <a:pt x="44623" y="34360"/>
                          <a:pt x="45255" y="35513"/>
                          <a:pt x="45925" y="36481"/>
                        </a:cubicBezTo>
                        <a:close/>
                      </a:path>
                    </a:pathLst>
                  </a:custGeom>
                  <a:solidFill>
                    <a:srgbClr val="000000"/>
                  </a:solidFill>
                  <a:ln w="9525" cap="flat">
                    <a:noFill/>
                    <a:prstDash val="solid"/>
                    <a:miter/>
                  </a:ln>
                </p:spPr>
                <p:txBody>
                  <a:bodyPr rtlCol="0" anchor="ctr"/>
                  <a:lstStyle/>
                  <a:p>
                    <a:endParaRPr lang="en-CA"/>
                  </a:p>
                </p:txBody>
              </p:sp>
              <p:sp>
                <p:nvSpPr>
                  <p:cNvPr id="3121" name="Freeform: Shape 3120">
                    <a:extLst>
                      <a:ext uri="{FF2B5EF4-FFF2-40B4-BE49-F238E27FC236}">
                        <a16:creationId xmlns:a16="http://schemas.microsoft.com/office/drawing/2014/main" id="{FF48D4A4-1877-404C-9CE9-C4A6F8B25911}"/>
                      </a:ext>
                    </a:extLst>
                  </p:cNvPr>
                  <p:cNvSpPr/>
                  <p:nvPr/>
                </p:nvSpPr>
                <p:spPr>
                  <a:xfrm>
                    <a:off x="2662927" y="3700743"/>
                    <a:ext cx="58563" cy="35904"/>
                  </a:xfrm>
                  <a:custGeom>
                    <a:avLst/>
                    <a:gdLst>
                      <a:gd name="connsiteX0" fmla="*/ 58780 w 58563"/>
                      <a:gd name="connsiteY0" fmla="*/ 25733 h 35904"/>
                      <a:gd name="connsiteX1" fmla="*/ 53906 w 58563"/>
                      <a:gd name="connsiteY1" fmla="*/ 36188 h 35904"/>
                      <a:gd name="connsiteX2" fmla="*/ 14615 w 58563"/>
                      <a:gd name="connsiteY2" fmla="*/ 17845 h 35904"/>
                      <a:gd name="connsiteX3" fmla="*/ 16252 w 58563"/>
                      <a:gd name="connsiteY3" fmla="*/ 34997 h 35904"/>
                      <a:gd name="connsiteX4" fmla="*/ 6802 w 58563"/>
                      <a:gd name="connsiteY4" fmla="*/ 30607 h 35904"/>
                      <a:gd name="connsiteX5" fmla="*/ 5872 w 58563"/>
                      <a:gd name="connsiteY5" fmla="*/ 19371 h 35904"/>
                      <a:gd name="connsiteX6" fmla="*/ 216 w 58563"/>
                      <a:gd name="connsiteY6" fmla="*/ 8729 h 35904"/>
                      <a:gd name="connsiteX7" fmla="*/ 4160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80" y="25733"/>
                        </a:moveTo>
                        <a:lnTo>
                          <a:pt x="53906" y="36188"/>
                        </a:lnTo>
                        <a:lnTo>
                          <a:pt x="14615" y="17845"/>
                        </a:lnTo>
                        <a:cubicBezTo>
                          <a:pt x="16401" y="23315"/>
                          <a:pt x="16959" y="29044"/>
                          <a:pt x="16252" y="34997"/>
                        </a:cubicBezTo>
                        <a:lnTo>
                          <a:pt x="6802" y="30607"/>
                        </a:lnTo>
                        <a:cubicBezTo>
                          <a:pt x="7174" y="27444"/>
                          <a:pt x="6876" y="23724"/>
                          <a:pt x="5872" y="19371"/>
                        </a:cubicBezTo>
                        <a:cubicBezTo>
                          <a:pt x="4867" y="15017"/>
                          <a:pt x="2970" y="11483"/>
                          <a:pt x="216" y="8729"/>
                        </a:cubicBezTo>
                        <a:lnTo>
                          <a:pt x="4160" y="283"/>
                        </a:lnTo>
                        <a:close/>
                      </a:path>
                    </a:pathLst>
                  </a:custGeom>
                  <a:solidFill>
                    <a:srgbClr val="000000"/>
                  </a:solidFill>
                  <a:ln w="9525" cap="flat">
                    <a:noFill/>
                    <a:prstDash val="solid"/>
                    <a:miter/>
                  </a:ln>
                </p:spPr>
                <p:txBody>
                  <a:bodyPr rtlCol="0" anchor="ctr"/>
                  <a:lstStyle/>
                  <a:p>
                    <a:endParaRPr lang="en-CA"/>
                  </a:p>
                </p:txBody>
              </p:sp>
            </p:grpSp>
            <p:grpSp>
              <p:nvGrpSpPr>
                <p:cNvPr id="2928" name="Graphic 428">
                  <a:extLst>
                    <a:ext uri="{FF2B5EF4-FFF2-40B4-BE49-F238E27FC236}">
                      <a16:creationId xmlns:a16="http://schemas.microsoft.com/office/drawing/2014/main" id="{1934AC5E-192F-4982-BCEC-1FA3BB27E80F}"/>
                    </a:ext>
                  </a:extLst>
                </p:cNvPr>
                <p:cNvGrpSpPr/>
                <p:nvPr/>
              </p:nvGrpSpPr>
              <p:grpSpPr>
                <a:xfrm>
                  <a:off x="2821205" y="3697664"/>
                  <a:ext cx="124160" cy="183284"/>
                  <a:chOff x="2821205" y="3697664"/>
                  <a:chExt cx="124160" cy="183284"/>
                </a:xfrm>
              </p:grpSpPr>
              <p:sp>
                <p:nvSpPr>
                  <p:cNvPr id="3114" name="Freeform: Shape 3113">
                    <a:extLst>
                      <a:ext uri="{FF2B5EF4-FFF2-40B4-BE49-F238E27FC236}">
                        <a16:creationId xmlns:a16="http://schemas.microsoft.com/office/drawing/2014/main" id="{0385E2CC-1A3C-4DB3-B888-431F009080FC}"/>
                      </a:ext>
                    </a:extLst>
                  </p:cNvPr>
                  <p:cNvSpPr/>
                  <p:nvPr/>
                </p:nvSpPr>
                <p:spPr>
                  <a:xfrm>
                    <a:off x="2821205" y="3824404"/>
                    <a:ext cx="65058" cy="56545"/>
                  </a:xfrm>
                  <a:custGeom>
                    <a:avLst/>
                    <a:gdLst>
                      <a:gd name="connsiteX0" fmla="*/ 55580 w 65058"/>
                      <a:gd name="connsiteY0" fmla="*/ 15802 h 56545"/>
                      <a:gd name="connsiteX1" fmla="*/ 65291 w 65058"/>
                      <a:gd name="connsiteY1" fmla="*/ 20304 h 56545"/>
                      <a:gd name="connsiteX2" fmla="*/ 48251 w 65058"/>
                      <a:gd name="connsiteY2" fmla="*/ 56842 h 56545"/>
                      <a:gd name="connsiteX3" fmla="*/ 39507 w 65058"/>
                      <a:gd name="connsiteY3" fmla="*/ 48433 h 56545"/>
                      <a:gd name="connsiteX4" fmla="*/ 31917 w 65058"/>
                      <a:gd name="connsiteY4" fmla="*/ 30648 h 56545"/>
                      <a:gd name="connsiteX5" fmla="*/ 27043 w 65058"/>
                      <a:gd name="connsiteY5" fmla="*/ 17849 h 56545"/>
                      <a:gd name="connsiteX6" fmla="*/ 21685 w 65058"/>
                      <a:gd name="connsiteY6" fmla="*/ 12714 h 56545"/>
                      <a:gd name="connsiteX7" fmla="*/ 15434 w 65058"/>
                      <a:gd name="connsiteY7" fmla="*/ 12082 h 56545"/>
                      <a:gd name="connsiteX8" fmla="*/ 11155 w 65058"/>
                      <a:gd name="connsiteY8" fmla="*/ 16398 h 56545"/>
                      <a:gd name="connsiteX9" fmla="*/ 10709 w 65058"/>
                      <a:gd name="connsiteY9" fmla="*/ 22500 h 56545"/>
                      <a:gd name="connsiteX10" fmla="*/ 16178 w 65058"/>
                      <a:gd name="connsiteY10" fmla="*/ 27783 h 56545"/>
                      <a:gd name="connsiteX11" fmla="*/ 10299 w 65058"/>
                      <a:gd name="connsiteY11" fmla="*/ 37680 h 56545"/>
                      <a:gd name="connsiteX12" fmla="*/ 663 w 65058"/>
                      <a:gd name="connsiteY12" fmla="*/ 26071 h 56545"/>
                      <a:gd name="connsiteX13" fmla="*/ 2635 w 65058"/>
                      <a:gd name="connsiteY13" fmla="*/ 12082 h 56545"/>
                      <a:gd name="connsiteX14" fmla="*/ 12867 w 65058"/>
                      <a:gd name="connsiteY14" fmla="*/ 1478 h 56545"/>
                      <a:gd name="connsiteX15" fmla="*/ 25815 w 65058"/>
                      <a:gd name="connsiteY15" fmla="*/ 1924 h 56545"/>
                      <a:gd name="connsiteX16" fmla="*/ 32177 w 65058"/>
                      <a:gd name="connsiteY16" fmla="*/ 6501 h 56545"/>
                      <a:gd name="connsiteX17" fmla="*/ 37200 w 65058"/>
                      <a:gd name="connsiteY17" fmla="*/ 13905 h 56545"/>
                      <a:gd name="connsiteX18" fmla="*/ 40958 w 65058"/>
                      <a:gd name="connsiteY18" fmla="*/ 23951 h 56545"/>
                      <a:gd name="connsiteX19" fmla="*/ 44046 w 65058"/>
                      <a:gd name="connsiteY19" fmla="*/ 33029 h 56545"/>
                      <a:gd name="connsiteX20" fmla="*/ 4594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0" y="15802"/>
                        </a:moveTo>
                        <a:lnTo>
                          <a:pt x="65291" y="20304"/>
                        </a:lnTo>
                        <a:lnTo>
                          <a:pt x="48251" y="56842"/>
                        </a:lnTo>
                        <a:cubicBezTo>
                          <a:pt x="44753" y="54758"/>
                          <a:pt x="41851" y="51930"/>
                          <a:pt x="39507" y="48433"/>
                        </a:cubicBezTo>
                        <a:cubicBezTo>
                          <a:pt x="37126" y="44935"/>
                          <a:pt x="34633" y="38982"/>
                          <a:pt x="31917" y="30648"/>
                        </a:cubicBezTo>
                        <a:cubicBezTo>
                          <a:pt x="29722" y="23876"/>
                          <a:pt x="28122" y="19635"/>
                          <a:pt x="27043" y="17849"/>
                        </a:cubicBezTo>
                        <a:cubicBezTo>
                          <a:pt x="25554" y="15393"/>
                          <a:pt x="23768" y="13682"/>
                          <a:pt x="21685" y="12714"/>
                        </a:cubicBezTo>
                        <a:cubicBezTo>
                          <a:pt x="19341" y="11635"/>
                          <a:pt x="17257" y="11412"/>
                          <a:pt x="15434" y="12082"/>
                        </a:cubicBezTo>
                        <a:cubicBezTo>
                          <a:pt x="13611" y="12751"/>
                          <a:pt x="12197" y="14202"/>
                          <a:pt x="11155" y="16398"/>
                        </a:cubicBezTo>
                        <a:cubicBezTo>
                          <a:pt x="10151" y="18556"/>
                          <a:pt x="10002" y="20602"/>
                          <a:pt x="10709" y="22500"/>
                        </a:cubicBezTo>
                        <a:cubicBezTo>
                          <a:pt x="11416" y="24397"/>
                          <a:pt x="13239" y="26146"/>
                          <a:pt x="16178" y="27783"/>
                        </a:cubicBezTo>
                        <a:lnTo>
                          <a:pt x="10299" y="37680"/>
                        </a:lnTo>
                        <a:cubicBezTo>
                          <a:pt x="4867" y="34369"/>
                          <a:pt x="1630" y="30499"/>
                          <a:pt x="663" y="26071"/>
                        </a:cubicBezTo>
                        <a:cubicBezTo>
                          <a:pt x="-305" y="21644"/>
                          <a:pt x="365" y="16993"/>
                          <a:pt x="2635" y="12082"/>
                        </a:cubicBezTo>
                        <a:cubicBezTo>
                          <a:pt x="5128" y="6724"/>
                          <a:pt x="8551" y="3189"/>
                          <a:pt x="12867" y="1478"/>
                        </a:cubicBezTo>
                        <a:cubicBezTo>
                          <a:pt x="17183" y="-234"/>
                          <a:pt x="21499" y="-85"/>
                          <a:pt x="25815" y="1924"/>
                        </a:cubicBezTo>
                        <a:cubicBezTo>
                          <a:pt x="28270" y="3040"/>
                          <a:pt x="30391" y="4566"/>
                          <a:pt x="32177" y="6501"/>
                        </a:cubicBezTo>
                        <a:cubicBezTo>
                          <a:pt x="34000" y="8398"/>
                          <a:pt x="35675" y="10854"/>
                          <a:pt x="37200" y="13905"/>
                        </a:cubicBezTo>
                        <a:cubicBezTo>
                          <a:pt x="38205" y="15914"/>
                          <a:pt x="39470" y="19263"/>
                          <a:pt x="40958" y="23951"/>
                        </a:cubicBezTo>
                        <a:cubicBezTo>
                          <a:pt x="42446" y="28639"/>
                          <a:pt x="43451" y="31690"/>
                          <a:pt x="44046" y="33029"/>
                        </a:cubicBezTo>
                        <a:cubicBezTo>
                          <a:pt x="44642" y="34369"/>
                          <a:pt x="45274" y="35522"/>
                          <a:pt x="45944" y="36489"/>
                        </a:cubicBezTo>
                        <a:close/>
                      </a:path>
                    </a:pathLst>
                  </a:custGeom>
                  <a:solidFill>
                    <a:srgbClr val="000000"/>
                  </a:solidFill>
                  <a:ln w="9525" cap="flat">
                    <a:noFill/>
                    <a:prstDash val="solid"/>
                    <a:miter/>
                  </a:ln>
                </p:spPr>
                <p:txBody>
                  <a:bodyPr rtlCol="0" anchor="ctr"/>
                  <a:lstStyle/>
                  <a:p>
                    <a:endParaRPr lang="en-CA"/>
                  </a:p>
                </p:txBody>
              </p:sp>
              <p:sp>
                <p:nvSpPr>
                  <p:cNvPr id="3115" name="Freeform: Shape 3114">
                    <a:extLst>
                      <a:ext uri="{FF2B5EF4-FFF2-40B4-BE49-F238E27FC236}">
                        <a16:creationId xmlns:a16="http://schemas.microsoft.com/office/drawing/2014/main" id="{D1D0825D-6813-4688-AB29-7D37DDE87FDB}"/>
                      </a:ext>
                    </a:extLst>
                  </p:cNvPr>
                  <p:cNvSpPr/>
                  <p:nvPr/>
                </p:nvSpPr>
                <p:spPr>
                  <a:xfrm>
                    <a:off x="2841261" y="3784064"/>
                    <a:ext cx="59301" cy="46519"/>
                  </a:xfrm>
                  <a:custGeom>
                    <a:avLst/>
                    <a:gdLst>
                      <a:gd name="connsiteX0" fmla="*/ 2129 w 59301"/>
                      <a:gd name="connsiteY0" fmla="*/ 10509 h 46519"/>
                      <a:gd name="connsiteX1" fmla="*/ 13515 w 59301"/>
                      <a:gd name="connsiteY1" fmla="*/ 798 h 46519"/>
                      <a:gd name="connsiteX2" fmla="*/ 38146 w 59301"/>
                      <a:gd name="connsiteY2" fmla="*/ 5820 h 46519"/>
                      <a:gd name="connsiteX3" fmla="*/ 57828 w 59301"/>
                      <a:gd name="connsiteY3" fmla="*/ 21522 h 46519"/>
                      <a:gd name="connsiteX4" fmla="*/ 57642 w 59301"/>
                      <a:gd name="connsiteY4" fmla="*/ 36405 h 46519"/>
                      <a:gd name="connsiteX5" fmla="*/ 45587 w 59301"/>
                      <a:gd name="connsiteY5" fmla="*/ 46376 h 46519"/>
                      <a:gd name="connsiteX6" fmla="*/ 21551 w 59301"/>
                      <a:gd name="connsiteY6" fmla="*/ 41093 h 46519"/>
                      <a:gd name="connsiteX7" fmla="*/ 1943 w 59301"/>
                      <a:gd name="connsiteY7" fmla="*/ 25429 h 46519"/>
                      <a:gd name="connsiteX8" fmla="*/ 2129 w 59301"/>
                      <a:gd name="connsiteY8" fmla="*/ 10509 h 46519"/>
                      <a:gd name="connsiteX9" fmla="*/ 10761 w 59301"/>
                      <a:gd name="connsiteY9" fmla="*/ 14564 h 46519"/>
                      <a:gd name="connsiteX10" fmla="*/ 10389 w 59301"/>
                      <a:gd name="connsiteY10" fmla="*/ 18508 h 46519"/>
                      <a:gd name="connsiteX11" fmla="*/ 13626 w 59301"/>
                      <a:gd name="connsiteY11" fmla="*/ 22824 h 46519"/>
                      <a:gd name="connsiteX12" fmla="*/ 26760 w 59301"/>
                      <a:gd name="connsiteY12" fmla="*/ 30228 h 46519"/>
                      <a:gd name="connsiteX13" fmla="*/ 40341 w 59301"/>
                      <a:gd name="connsiteY13" fmla="*/ 35400 h 46519"/>
                      <a:gd name="connsiteX14" fmla="*/ 46257 w 59301"/>
                      <a:gd name="connsiteY14" fmla="*/ 35177 h 46519"/>
                      <a:gd name="connsiteX15" fmla="*/ 49010 w 59301"/>
                      <a:gd name="connsiteY15" fmla="*/ 32386 h 46519"/>
                      <a:gd name="connsiteX16" fmla="*/ 49382 w 59301"/>
                      <a:gd name="connsiteY16" fmla="*/ 28442 h 46519"/>
                      <a:gd name="connsiteX17" fmla="*/ 46108 w 59301"/>
                      <a:gd name="connsiteY17" fmla="*/ 24126 h 46519"/>
                      <a:gd name="connsiteX18" fmla="*/ 33049 w 59301"/>
                      <a:gd name="connsiteY18" fmla="*/ 16722 h 46519"/>
                      <a:gd name="connsiteX19" fmla="*/ 19468 w 59301"/>
                      <a:gd name="connsiteY19" fmla="*/ 11550 h 46519"/>
                      <a:gd name="connsiteX20" fmla="*/ 13552 w 59301"/>
                      <a:gd name="connsiteY20" fmla="*/ 11774 h 46519"/>
                      <a:gd name="connsiteX21" fmla="*/ 1076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29" y="10509"/>
                        </a:moveTo>
                        <a:cubicBezTo>
                          <a:pt x="4585" y="5262"/>
                          <a:pt x="8380" y="2025"/>
                          <a:pt x="13515" y="798"/>
                        </a:cubicBezTo>
                        <a:cubicBezTo>
                          <a:pt x="19617" y="-654"/>
                          <a:pt x="27839" y="1021"/>
                          <a:pt x="38146" y="5820"/>
                        </a:cubicBezTo>
                        <a:cubicBezTo>
                          <a:pt x="48415" y="10620"/>
                          <a:pt x="55001" y="15866"/>
                          <a:pt x="57828" y="21522"/>
                        </a:cubicBezTo>
                        <a:cubicBezTo>
                          <a:pt x="60172" y="26173"/>
                          <a:pt x="60098" y="31158"/>
                          <a:pt x="57642" y="36405"/>
                        </a:cubicBezTo>
                        <a:cubicBezTo>
                          <a:pt x="55187" y="41725"/>
                          <a:pt x="51168" y="45037"/>
                          <a:pt x="45587" y="46376"/>
                        </a:cubicBezTo>
                        <a:cubicBezTo>
                          <a:pt x="40006" y="47716"/>
                          <a:pt x="32007" y="45967"/>
                          <a:pt x="21551" y="41093"/>
                        </a:cubicBezTo>
                        <a:cubicBezTo>
                          <a:pt x="11320" y="36293"/>
                          <a:pt x="4771" y="31084"/>
                          <a:pt x="1943" y="25429"/>
                        </a:cubicBezTo>
                        <a:cubicBezTo>
                          <a:pt x="-401" y="20778"/>
                          <a:pt x="-326" y="15792"/>
                          <a:pt x="2129" y="10509"/>
                        </a:cubicBezTo>
                        <a:moveTo>
                          <a:pt x="10761" y="14564"/>
                        </a:moveTo>
                        <a:cubicBezTo>
                          <a:pt x="10166" y="15829"/>
                          <a:pt x="10054" y="17131"/>
                          <a:pt x="10389" y="18508"/>
                        </a:cubicBezTo>
                        <a:cubicBezTo>
                          <a:pt x="10724" y="19848"/>
                          <a:pt x="11803" y="21299"/>
                          <a:pt x="13626" y="22824"/>
                        </a:cubicBezTo>
                        <a:cubicBezTo>
                          <a:pt x="16008" y="24796"/>
                          <a:pt x="20361" y="27252"/>
                          <a:pt x="26760" y="30228"/>
                        </a:cubicBezTo>
                        <a:cubicBezTo>
                          <a:pt x="33123" y="33205"/>
                          <a:pt x="37662" y="34916"/>
                          <a:pt x="40341" y="35400"/>
                        </a:cubicBezTo>
                        <a:cubicBezTo>
                          <a:pt x="43057" y="35884"/>
                          <a:pt x="44992" y="35809"/>
                          <a:pt x="46257" y="35177"/>
                        </a:cubicBezTo>
                        <a:cubicBezTo>
                          <a:pt x="47485" y="34581"/>
                          <a:pt x="48415" y="33651"/>
                          <a:pt x="49010" y="32386"/>
                        </a:cubicBezTo>
                        <a:cubicBezTo>
                          <a:pt x="49606" y="31121"/>
                          <a:pt x="49717" y="29819"/>
                          <a:pt x="49382" y="28442"/>
                        </a:cubicBezTo>
                        <a:cubicBezTo>
                          <a:pt x="49048" y="27103"/>
                          <a:pt x="47931" y="25652"/>
                          <a:pt x="46108" y="24126"/>
                        </a:cubicBezTo>
                        <a:cubicBezTo>
                          <a:pt x="43801" y="22154"/>
                          <a:pt x="39448" y="19699"/>
                          <a:pt x="33049" y="16722"/>
                        </a:cubicBezTo>
                        <a:cubicBezTo>
                          <a:pt x="26686" y="13746"/>
                          <a:pt x="22147" y="12034"/>
                          <a:pt x="19468" y="11550"/>
                        </a:cubicBezTo>
                        <a:cubicBezTo>
                          <a:pt x="16752" y="11104"/>
                          <a:pt x="14780" y="11141"/>
                          <a:pt x="13552" y="11774"/>
                        </a:cubicBezTo>
                        <a:cubicBezTo>
                          <a:pt x="12287" y="12369"/>
                          <a:pt x="11357" y="13299"/>
                          <a:pt x="10761" y="14564"/>
                        </a:cubicBezTo>
                        <a:close/>
                      </a:path>
                    </a:pathLst>
                  </a:custGeom>
                  <a:solidFill>
                    <a:srgbClr val="000000"/>
                  </a:solidFill>
                  <a:ln w="9525" cap="flat">
                    <a:noFill/>
                    <a:prstDash val="solid"/>
                    <a:miter/>
                  </a:ln>
                </p:spPr>
                <p:txBody>
                  <a:bodyPr rtlCol="0" anchor="ctr"/>
                  <a:lstStyle/>
                  <a:p>
                    <a:endParaRPr lang="en-CA"/>
                  </a:p>
                </p:txBody>
              </p:sp>
              <p:sp>
                <p:nvSpPr>
                  <p:cNvPr id="3116" name="Freeform: Shape 3115">
                    <a:extLst>
                      <a:ext uri="{FF2B5EF4-FFF2-40B4-BE49-F238E27FC236}">
                        <a16:creationId xmlns:a16="http://schemas.microsoft.com/office/drawing/2014/main" id="{AC69ED93-0B88-423F-A925-096119FB3758}"/>
                      </a:ext>
                    </a:extLst>
                  </p:cNvPr>
                  <p:cNvSpPr/>
                  <p:nvPr/>
                </p:nvSpPr>
                <p:spPr>
                  <a:xfrm>
                    <a:off x="2860600" y="3739908"/>
                    <a:ext cx="65058" cy="56545"/>
                  </a:xfrm>
                  <a:custGeom>
                    <a:avLst/>
                    <a:gdLst>
                      <a:gd name="connsiteX0" fmla="*/ 55585 w 65058"/>
                      <a:gd name="connsiteY0" fmla="*/ 15793 h 56545"/>
                      <a:gd name="connsiteX1" fmla="*/ 65296 w 65058"/>
                      <a:gd name="connsiteY1" fmla="*/ 20295 h 56545"/>
                      <a:gd name="connsiteX2" fmla="*/ 48255 w 65058"/>
                      <a:gd name="connsiteY2" fmla="*/ 56833 h 56545"/>
                      <a:gd name="connsiteX3" fmla="*/ 39511 w 65058"/>
                      <a:gd name="connsiteY3" fmla="*/ 48424 h 56545"/>
                      <a:gd name="connsiteX4" fmla="*/ 31921 w 65058"/>
                      <a:gd name="connsiteY4" fmla="*/ 30639 h 56545"/>
                      <a:gd name="connsiteX5" fmla="*/ 27047 w 65058"/>
                      <a:gd name="connsiteY5" fmla="*/ 17840 h 56545"/>
                      <a:gd name="connsiteX6" fmla="*/ 21689 w 65058"/>
                      <a:gd name="connsiteY6" fmla="*/ 12705 h 56545"/>
                      <a:gd name="connsiteX7" fmla="*/ 15438 w 65058"/>
                      <a:gd name="connsiteY7" fmla="*/ 12073 h 56545"/>
                      <a:gd name="connsiteX8" fmla="*/ 11159 w 65058"/>
                      <a:gd name="connsiteY8" fmla="*/ 16389 h 56545"/>
                      <a:gd name="connsiteX9" fmla="*/ 10713 w 65058"/>
                      <a:gd name="connsiteY9" fmla="*/ 22491 h 56545"/>
                      <a:gd name="connsiteX10" fmla="*/ 16182 w 65058"/>
                      <a:gd name="connsiteY10" fmla="*/ 27774 h 56545"/>
                      <a:gd name="connsiteX11" fmla="*/ 10304 w 65058"/>
                      <a:gd name="connsiteY11" fmla="*/ 37671 h 56545"/>
                      <a:gd name="connsiteX12" fmla="*/ 667 w 65058"/>
                      <a:gd name="connsiteY12" fmla="*/ 26063 h 56545"/>
                      <a:gd name="connsiteX13" fmla="*/ 2639 w 65058"/>
                      <a:gd name="connsiteY13" fmla="*/ 12073 h 56545"/>
                      <a:gd name="connsiteX14" fmla="*/ 12871 w 65058"/>
                      <a:gd name="connsiteY14" fmla="*/ 1469 h 56545"/>
                      <a:gd name="connsiteX15" fmla="*/ 25819 w 65058"/>
                      <a:gd name="connsiteY15" fmla="*/ 1915 h 56545"/>
                      <a:gd name="connsiteX16" fmla="*/ 32181 w 65058"/>
                      <a:gd name="connsiteY16" fmla="*/ 6492 h 56545"/>
                      <a:gd name="connsiteX17" fmla="*/ 37204 w 65058"/>
                      <a:gd name="connsiteY17" fmla="*/ 13896 h 56545"/>
                      <a:gd name="connsiteX18" fmla="*/ 40962 w 65058"/>
                      <a:gd name="connsiteY18" fmla="*/ 23942 h 56545"/>
                      <a:gd name="connsiteX19" fmla="*/ 44050 w 65058"/>
                      <a:gd name="connsiteY19" fmla="*/ 33020 h 56545"/>
                      <a:gd name="connsiteX20" fmla="*/ 45948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5" y="15793"/>
                        </a:moveTo>
                        <a:lnTo>
                          <a:pt x="65296" y="20295"/>
                        </a:lnTo>
                        <a:lnTo>
                          <a:pt x="48255" y="56833"/>
                        </a:lnTo>
                        <a:cubicBezTo>
                          <a:pt x="44757" y="54749"/>
                          <a:pt x="41855" y="51921"/>
                          <a:pt x="39511" y="48424"/>
                        </a:cubicBezTo>
                        <a:cubicBezTo>
                          <a:pt x="37130" y="44927"/>
                          <a:pt x="34637" y="38973"/>
                          <a:pt x="31921" y="30639"/>
                        </a:cubicBezTo>
                        <a:cubicBezTo>
                          <a:pt x="29726" y="23867"/>
                          <a:pt x="28126" y="19626"/>
                          <a:pt x="27047" y="17840"/>
                        </a:cubicBezTo>
                        <a:cubicBezTo>
                          <a:pt x="25558" y="15384"/>
                          <a:pt x="23773" y="13673"/>
                          <a:pt x="21689" y="12705"/>
                        </a:cubicBezTo>
                        <a:cubicBezTo>
                          <a:pt x="19345" y="11626"/>
                          <a:pt x="17261" y="11403"/>
                          <a:pt x="15438" y="12073"/>
                        </a:cubicBezTo>
                        <a:cubicBezTo>
                          <a:pt x="13615" y="12743"/>
                          <a:pt x="12201" y="14194"/>
                          <a:pt x="11159" y="16389"/>
                        </a:cubicBezTo>
                        <a:cubicBezTo>
                          <a:pt x="10155" y="18547"/>
                          <a:pt x="10006" y="20593"/>
                          <a:pt x="10713" y="22491"/>
                        </a:cubicBezTo>
                        <a:cubicBezTo>
                          <a:pt x="11420" y="24388"/>
                          <a:pt x="13243" y="26137"/>
                          <a:pt x="16182" y="27774"/>
                        </a:cubicBezTo>
                        <a:lnTo>
                          <a:pt x="10304" y="37671"/>
                        </a:lnTo>
                        <a:cubicBezTo>
                          <a:pt x="4871" y="34360"/>
                          <a:pt x="1634" y="30490"/>
                          <a:pt x="667" y="26063"/>
                        </a:cubicBezTo>
                        <a:cubicBezTo>
                          <a:pt x="-300" y="21635"/>
                          <a:pt x="369" y="16984"/>
                          <a:pt x="2639" y="12073"/>
                        </a:cubicBezTo>
                        <a:cubicBezTo>
                          <a:pt x="5132" y="6715"/>
                          <a:pt x="8555" y="3180"/>
                          <a:pt x="12871" y="1469"/>
                        </a:cubicBezTo>
                        <a:cubicBezTo>
                          <a:pt x="17187" y="-243"/>
                          <a:pt x="21503" y="-94"/>
                          <a:pt x="25819" y="1915"/>
                        </a:cubicBezTo>
                        <a:cubicBezTo>
                          <a:pt x="28275" y="3031"/>
                          <a:pt x="30395" y="4557"/>
                          <a:pt x="32181" y="6492"/>
                        </a:cubicBezTo>
                        <a:cubicBezTo>
                          <a:pt x="34004" y="8389"/>
                          <a:pt x="35679" y="10845"/>
                          <a:pt x="37204" y="13896"/>
                        </a:cubicBezTo>
                        <a:cubicBezTo>
                          <a:pt x="38209" y="15905"/>
                          <a:pt x="39474" y="19254"/>
                          <a:pt x="40962" y="23942"/>
                        </a:cubicBezTo>
                        <a:cubicBezTo>
                          <a:pt x="42450" y="28630"/>
                          <a:pt x="43455" y="31681"/>
                          <a:pt x="44050" y="33020"/>
                        </a:cubicBezTo>
                        <a:cubicBezTo>
                          <a:pt x="44646" y="34360"/>
                          <a:pt x="45278" y="35513"/>
                          <a:pt x="45948" y="36481"/>
                        </a:cubicBezTo>
                        <a:close/>
                      </a:path>
                    </a:pathLst>
                  </a:custGeom>
                  <a:solidFill>
                    <a:srgbClr val="000000"/>
                  </a:solidFill>
                  <a:ln w="9525" cap="flat">
                    <a:noFill/>
                    <a:prstDash val="solid"/>
                    <a:miter/>
                  </a:ln>
                </p:spPr>
                <p:txBody>
                  <a:bodyPr rtlCol="0" anchor="ctr"/>
                  <a:lstStyle/>
                  <a:p>
                    <a:endParaRPr lang="en-CA"/>
                  </a:p>
                </p:txBody>
              </p:sp>
              <p:sp>
                <p:nvSpPr>
                  <p:cNvPr id="3117" name="Freeform: Shape 3116">
                    <a:extLst>
                      <a:ext uri="{FF2B5EF4-FFF2-40B4-BE49-F238E27FC236}">
                        <a16:creationId xmlns:a16="http://schemas.microsoft.com/office/drawing/2014/main" id="{768E05BF-D7DC-4CD3-A979-747E4BDEA606}"/>
                      </a:ext>
                    </a:extLst>
                  </p:cNvPr>
                  <p:cNvSpPr/>
                  <p:nvPr/>
                </p:nvSpPr>
                <p:spPr>
                  <a:xfrm>
                    <a:off x="2880308" y="3697664"/>
                    <a:ext cx="65058" cy="56545"/>
                  </a:xfrm>
                  <a:custGeom>
                    <a:avLst/>
                    <a:gdLst>
                      <a:gd name="connsiteX0" fmla="*/ 55587 w 65058"/>
                      <a:gd name="connsiteY0" fmla="*/ 15789 h 56545"/>
                      <a:gd name="connsiteX1" fmla="*/ 65298 w 65058"/>
                      <a:gd name="connsiteY1" fmla="*/ 20291 h 56545"/>
                      <a:gd name="connsiteX2" fmla="*/ 48257 w 65058"/>
                      <a:gd name="connsiteY2" fmla="*/ 56828 h 56545"/>
                      <a:gd name="connsiteX3" fmla="*/ 39513 w 65058"/>
                      <a:gd name="connsiteY3" fmla="*/ 48420 h 56545"/>
                      <a:gd name="connsiteX4" fmla="*/ 31923 w 65058"/>
                      <a:gd name="connsiteY4" fmla="*/ 30635 h 56545"/>
                      <a:gd name="connsiteX5" fmla="*/ 27049 w 65058"/>
                      <a:gd name="connsiteY5" fmla="*/ 17835 h 56545"/>
                      <a:gd name="connsiteX6" fmla="*/ 21691 w 65058"/>
                      <a:gd name="connsiteY6" fmla="*/ 12701 h 56545"/>
                      <a:gd name="connsiteX7" fmla="*/ 15440 w 65058"/>
                      <a:gd name="connsiteY7" fmla="*/ 12068 h 56545"/>
                      <a:gd name="connsiteX8" fmla="*/ 11161 w 65058"/>
                      <a:gd name="connsiteY8" fmla="*/ 16384 h 56545"/>
                      <a:gd name="connsiteX9" fmla="*/ 10715 w 65058"/>
                      <a:gd name="connsiteY9" fmla="*/ 22486 h 56545"/>
                      <a:gd name="connsiteX10" fmla="*/ 16184 w 65058"/>
                      <a:gd name="connsiteY10" fmla="*/ 27770 h 56545"/>
                      <a:gd name="connsiteX11" fmla="*/ 10306 w 65058"/>
                      <a:gd name="connsiteY11" fmla="*/ 37667 h 56545"/>
                      <a:gd name="connsiteX12" fmla="*/ 669 w 65058"/>
                      <a:gd name="connsiteY12" fmla="*/ 26058 h 56545"/>
                      <a:gd name="connsiteX13" fmla="*/ 2641 w 65058"/>
                      <a:gd name="connsiteY13" fmla="*/ 12068 h 56545"/>
                      <a:gd name="connsiteX14" fmla="*/ 12873 w 65058"/>
                      <a:gd name="connsiteY14" fmla="*/ 1464 h 56545"/>
                      <a:gd name="connsiteX15" fmla="*/ 25821 w 65058"/>
                      <a:gd name="connsiteY15" fmla="*/ 1911 h 56545"/>
                      <a:gd name="connsiteX16" fmla="*/ 32183 w 65058"/>
                      <a:gd name="connsiteY16" fmla="*/ 6487 h 56545"/>
                      <a:gd name="connsiteX17" fmla="*/ 37206 w 65058"/>
                      <a:gd name="connsiteY17" fmla="*/ 13891 h 56545"/>
                      <a:gd name="connsiteX18" fmla="*/ 40964 w 65058"/>
                      <a:gd name="connsiteY18" fmla="*/ 23937 h 56545"/>
                      <a:gd name="connsiteX19" fmla="*/ 44052 w 65058"/>
                      <a:gd name="connsiteY19" fmla="*/ 33016 h 56545"/>
                      <a:gd name="connsiteX20" fmla="*/ 45950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7" y="15789"/>
                        </a:moveTo>
                        <a:lnTo>
                          <a:pt x="65298" y="20291"/>
                        </a:lnTo>
                        <a:lnTo>
                          <a:pt x="48257" y="56828"/>
                        </a:lnTo>
                        <a:cubicBezTo>
                          <a:pt x="44759" y="54745"/>
                          <a:pt x="41857" y="51917"/>
                          <a:pt x="39513" y="48420"/>
                        </a:cubicBezTo>
                        <a:cubicBezTo>
                          <a:pt x="37132" y="44922"/>
                          <a:pt x="34639" y="38969"/>
                          <a:pt x="31923" y="30635"/>
                        </a:cubicBezTo>
                        <a:cubicBezTo>
                          <a:pt x="29728" y="23863"/>
                          <a:pt x="28128" y="19621"/>
                          <a:pt x="27049" y="17835"/>
                        </a:cubicBezTo>
                        <a:cubicBezTo>
                          <a:pt x="25561" y="15380"/>
                          <a:pt x="23775" y="13668"/>
                          <a:pt x="21691" y="12701"/>
                        </a:cubicBezTo>
                        <a:cubicBezTo>
                          <a:pt x="19347" y="11622"/>
                          <a:pt x="17263" y="11399"/>
                          <a:pt x="15440" y="12068"/>
                        </a:cubicBezTo>
                        <a:cubicBezTo>
                          <a:pt x="13617" y="12738"/>
                          <a:pt x="12203" y="14189"/>
                          <a:pt x="11161" y="16384"/>
                        </a:cubicBezTo>
                        <a:cubicBezTo>
                          <a:pt x="10157" y="18542"/>
                          <a:pt x="10008" y="20589"/>
                          <a:pt x="10715" y="22486"/>
                        </a:cubicBezTo>
                        <a:cubicBezTo>
                          <a:pt x="11422" y="24384"/>
                          <a:pt x="13245" y="26133"/>
                          <a:pt x="16184" y="27770"/>
                        </a:cubicBezTo>
                        <a:lnTo>
                          <a:pt x="10306" y="37667"/>
                        </a:lnTo>
                        <a:cubicBezTo>
                          <a:pt x="4873" y="34355"/>
                          <a:pt x="1636" y="30486"/>
                          <a:pt x="669" y="26058"/>
                        </a:cubicBezTo>
                        <a:cubicBezTo>
                          <a:pt x="-298" y="21631"/>
                          <a:pt x="371" y="16980"/>
                          <a:pt x="2641" y="12068"/>
                        </a:cubicBezTo>
                        <a:cubicBezTo>
                          <a:pt x="5134" y="6710"/>
                          <a:pt x="8557" y="3176"/>
                          <a:pt x="12873" y="1464"/>
                        </a:cubicBezTo>
                        <a:cubicBezTo>
                          <a:pt x="17189" y="-247"/>
                          <a:pt x="21505" y="-98"/>
                          <a:pt x="25821" y="1911"/>
                        </a:cubicBezTo>
                        <a:cubicBezTo>
                          <a:pt x="28277" y="3027"/>
                          <a:pt x="30397" y="4552"/>
                          <a:pt x="32183" y="6487"/>
                        </a:cubicBezTo>
                        <a:cubicBezTo>
                          <a:pt x="34007" y="8385"/>
                          <a:pt x="35681" y="10841"/>
                          <a:pt x="37206" y="13891"/>
                        </a:cubicBezTo>
                        <a:cubicBezTo>
                          <a:pt x="38211" y="15901"/>
                          <a:pt x="39476" y="19249"/>
                          <a:pt x="40964" y="23937"/>
                        </a:cubicBezTo>
                        <a:cubicBezTo>
                          <a:pt x="42453" y="28625"/>
                          <a:pt x="43457" y="31676"/>
                          <a:pt x="44052" y="33016"/>
                        </a:cubicBezTo>
                        <a:cubicBezTo>
                          <a:pt x="44648" y="34355"/>
                          <a:pt x="45280" y="35509"/>
                          <a:pt x="45950" y="36476"/>
                        </a:cubicBezTo>
                        <a:close/>
                      </a:path>
                    </a:pathLst>
                  </a:custGeom>
                  <a:solidFill>
                    <a:srgbClr val="000000"/>
                  </a:solidFill>
                  <a:ln w="9525" cap="flat">
                    <a:noFill/>
                    <a:prstDash val="solid"/>
                    <a:miter/>
                  </a:ln>
                </p:spPr>
                <p:txBody>
                  <a:bodyPr rtlCol="0" anchor="ctr"/>
                  <a:lstStyle/>
                  <a:p>
                    <a:endParaRPr lang="en-CA"/>
                  </a:p>
                </p:txBody>
              </p:sp>
            </p:grpSp>
            <p:grpSp>
              <p:nvGrpSpPr>
                <p:cNvPr id="2929" name="Graphic 428">
                  <a:extLst>
                    <a:ext uri="{FF2B5EF4-FFF2-40B4-BE49-F238E27FC236}">
                      <a16:creationId xmlns:a16="http://schemas.microsoft.com/office/drawing/2014/main" id="{0507967B-A5F6-4FDA-AFB1-DD1F7E7C2E6D}"/>
                    </a:ext>
                  </a:extLst>
                </p:cNvPr>
                <p:cNvGrpSpPr/>
                <p:nvPr/>
              </p:nvGrpSpPr>
              <p:grpSpPr>
                <a:xfrm>
                  <a:off x="3041061" y="3699330"/>
                  <a:ext cx="118936" cy="181619"/>
                  <a:chOff x="3041061" y="3699330"/>
                  <a:chExt cx="118936" cy="181619"/>
                </a:xfrm>
              </p:grpSpPr>
              <p:sp>
                <p:nvSpPr>
                  <p:cNvPr id="3110" name="Freeform: Shape 3109">
                    <a:extLst>
                      <a:ext uri="{FF2B5EF4-FFF2-40B4-BE49-F238E27FC236}">
                        <a16:creationId xmlns:a16="http://schemas.microsoft.com/office/drawing/2014/main" id="{553C6EC1-B2E2-475C-87EF-409AC1C0629D}"/>
                      </a:ext>
                    </a:extLst>
                  </p:cNvPr>
                  <p:cNvSpPr/>
                  <p:nvPr/>
                </p:nvSpPr>
                <p:spPr>
                  <a:xfrm>
                    <a:off x="3041061" y="3824404"/>
                    <a:ext cx="65058" cy="56545"/>
                  </a:xfrm>
                  <a:custGeom>
                    <a:avLst/>
                    <a:gdLst>
                      <a:gd name="connsiteX0" fmla="*/ 55603 w 65058"/>
                      <a:gd name="connsiteY0" fmla="*/ 15802 h 56545"/>
                      <a:gd name="connsiteX1" fmla="*/ 65314 w 65058"/>
                      <a:gd name="connsiteY1" fmla="*/ 20304 h 56545"/>
                      <a:gd name="connsiteX2" fmla="*/ 48274 w 65058"/>
                      <a:gd name="connsiteY2" fmla="*/ 56842 h 56545"/>
                      <a:gd name="connsiteX3" fmla="*/ 39530 w 65058"/>
                      <a:gd name="connsiteY3" fmla="*/ 48433 h 56545"/>
                      <a:gd name="connsiteX4" fmla="*/ 31940 w 65058"/>
                      <a:gd name="connsiteY4" fmla="*/ 30648 h 56545"/>
                      <a:gd name="connsiteX5" fmla="*/ 27066 w 65058"/>
                      <a:gd name="connsiteY5" fmla="*/ 17849 h 56545"/>
                      <a:gd name="connsiteX6" fmla="*/ 21708 w 65058"/>
                      <a:gd name="connsiteY6" fmla="*/ 12714 h 56545"/>
                      <a:gd name="connsiteX7" fmla="*/ 15457 w 65058"/>
                      <a:gd name="connsiteY7" fmla="*/ 12082 h 56545"/>
                      <a:gd name="connsiteX8" fmla="*/ 11178 w 65058"/>
                      <a:gd name="connsiteY8" fmla="*/ 16398 h 56545"/>
                      <a:gd name="connsiteX9" fmla="*/ 10732 w 65058"/>
                      <a:gd name="connsiteY9" fmla="*/ 22500 h 56545"/>
                      <a:gd name="connsiteX10" fmla="*/ 16201 w 65058"/>
                      <a:gd name="connsiteY10" fmla="*/ 27783 h 56545"/>
                      <a:gd name="connsiteX11" fmla="*/ 10323 w 65058"/>
                      <a:gd name="connsiteY11" fmla="*/ 37680 h 56545"/>
                      <a:gd name="connsiteX12" fmla="*/ 686 w 65058"/>
                      <a:gd name="connsiteY12" fmla="*/ 26071 h 56545"/>
                      <a:gd name="connsiteX13" fmla="*/ 2658 w 65058"/>
                      <a:gd name="connsiteY13" fmla="*/ 12082 h 56545"/>
                      <a:gd name="connsiteX14" fmla="*/ 12890 w 65058"/>
                      <a:gd name="connsiteY14" fmla="*/ 1478 h 56545"/>
                      <a:gd name="connsiteX15" fmla="*/ 25838 w 65058"/>
                      <a:gd name="connsiteY15" fmla="*/ 1924 h 56545"/>
                      <a:gd name="connsiteX16" fmla="*/ 32200 w 65058"/>
                      <a:gd name="connsiteY16" fmla="*/ 6501 h 56545"/>
                      <a:gd name="connsiteX17" fmla="*/ 37223 w 65058"/>
                      <a:gd name="connsiteY17" fmla="*/ 13905 h 56545"/>
                      <a:gd name="connsiteX18" fmla="*/ 40981 w 65058"/>
                      <a:gd name="connsiteY18" fmla="*/ 23951 h 56545"/>
                      <a:gd name="connsiteX19" fmla="*/ 44069 w 65058"/>
                      <a:gd name="connsiteY19" fmla="*/ 33029 h 56545"/>
                      <a:gd name="connsiteX20" fmla="*/ 4596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3" y="15802"/>
                        </a:moveTo>
                        <a:lnTo>
                          <a:pt x="65314" y="20304"/>
                        </a:lnTo>
                        <a:lnTo>
                          <a:pt x="48274" y="56842"/>
                        </a:lnTo>
                        <a:cubicBezTo>
                          <a:pt x="44776" y="54758"/>
                          <a:pt x="41874" y="51930"/>
                          <a:pt x="39530" y="48433"/>
                        </a:cubicBezTo>
                        <a:cubicBezTo>
                          <a:pt x="37149" y="44935"/>
                          <a:pt x="34656" y="38982"/>
                          <a:pt x="31940" y="30648"/>
                        </a:cubicBezTo>
                        <a:cubicBezTo>
                          <a:pt x="29745" y="23876"/>
                          <a:pt x="28145" y="19635"/>
                          <a:pt x="27066" y="17849"/>
                        </a:cubicBezTo>
                        <a:cubicBezTo>
                          <a:pt x="25577" y="15393"/>
                          <a:pt x="23791" y="13682"/>
                          <a:pt x="21708" y="12714"/>
                        </a:cubicBezTo>
                        <a:cubicBezTo>
                          <a:pt x="19364" y="11635"/>
                          <a:pt x="17280" y="11412"/>
                          <a:pt x="15457" y="12082"/>
                        </a:cubicBezTo>
                        <a:cubicBezTo>
                          <a:pt x="13634" y="12751"/>
                          <a:pt x="12220" y="14202"/>
                          <a:pt x="11178" y="16398"/>
                        </a:cubicBezTo>
                        <a:cubicBezTo>
                          <a:pt x="10174" y="18556"/>
                          <a:pt x="10025" y="20602"/>
                          <a:pt x="10732" y="22500"/>
                        </a:cubicBezTo>
                        <a:cubicBezTo>
                          <a:pt x="11439" y="24397"/>
                          <a:pt x="13262" y="26146"/>
                          <a:pt x="16201" y="27783"/>
                        </a:cubicBezTo>
                        <a:lnTo>
                          <a:pt x="10323" y="37680"/>
                        </a:lnTo>
                        <a:cubicBezTo>
                          <a:pt x="4890" y="34369"/>
                          <a:pt x="1653" y="30499"/>
                          <a:pt x="686" y="26071"/>
                        </a:cubicBezTo>
                        <a:cubicBezTo>
                          <a:pt x="-282" y="21644"/>
                          <a:pt x="388" y="16993"/>
                          <a:pt x="2658" y="12082"/>
                        </a:cubicBezTo>
                        <a:cubicBezTo>
                          <a:pt x="5151" y="6724"/>
                          <a:pt x="8574" y="3189"/>
                          <a:pt x="12890" y="1478"/>
                        </a:cubicBezTo>
                        <a:cubicBezTo>
                          <a:pt x="17206" y="-234"/>
                          <a:pt x="21522" y="-85"/>
                          <a:pt x="25838" y="1924"/>
                        </a:cubicBezTo>
                        <a:cubicBezTo>
                          <a:pt x="28293" y="3040"/>
                          <a:pt x="30414" y="4566"/>
                          <a:pt x="32200" y="6501"/>
                        </a:cubicBezTo>
                        <a:cubicBezTo>
                          <a:pt x="34023" y="8398"/>
                          <a:pt x="35698" y="10854"/>
                          <a:pt x="37223" y="13905"/>
                        </a:cubicBezTo>
                        <a:cubicBezTo>
                          <a:pt x="38228" y="15914"/>
                          <a:pt x="39493" y="19263"/>
                          <a:pt x="40981" y="23951"/>
                        </a:cubicBezTo>
                        <a:cubicBezTo>
                          <a:pt x="42469" y="28639"/>
                          <a:pt x="43474" y="31690"/>
                          <a:pt x="44069" y="33029"/>
                        </a:cubicBezTo>
                        <a:cubicBezTo>
                          <a:pt x="44665" y="34369"/>
                          <a:pt x="45297" y="35522"/>
                          <a:pt x="45967" y="36489"/>
                        </a:cubicBezTo>
                        <a:close/>
                      </a:path>
                    </a:pathLst>
                  </a:custGeom>
                  <a:solidFill>
                    <a:srgbClr val="000000"/>
                  </a:solidFill>
                  <a:ln w="9525" cap="flat">
                    <a:noFill/>
                    <a:prstDash val="solid"/>
                    <a:miter/>
                  </a:ln>
                </p:spPr>
                <p:txBody>
                  <a:bodyPr rtlCol="0" anchor="ctr"/>
                  <a:lstStyle/>
                  <a:p>
                    <a:endParaRPr lang="en-CA"/>
                  </a:p>
                </p:txBody>
              </p:sp>
              <p:sp>
                <p:nvSpPr>
                  <p:cNvPr id="3111" name="Freeform: Shape 3110">
                    <a:extLst>
                      <a:ext uri="{FF2B5EF4-FFF2-40B4-BE49-F238E27FC236}">
                        <a16:creationId xmlns:a16="http://schemas.microsoft.com/office/drawing/2014/main" id="{E5B9ECE6-66BC-46AC-AEBE-12B7DA4C236B}"/>
                      </a:ext>
                    </a:extLst>
                  </p:cNvPr>
                  <p:cNvSpPr/>
                  <p:nvPr/>
                </p:nvSpPr>
                <p:spPr>
                  <a:xfrm>
                    <a:off x="3061117" y="3784064"/>
                    <a:ext cx="59301" cy="46519"/>
                  </a:xfrm>
                  <a:custGeom>
                    <a:avLst/>
                    <a:gdLst>
                      <a:gd name="connsiteX0" fmla="*/ 2152 w 59301"/>
                      <a:gd name="connsiteY0" fmla="*/ 10509 h 46519"/>
                      <a:gd name="connsiteX1" fmla="*/ 13538 w 59301"/>
                      <a:gd name="connsiteY1" fmla="*/ 798 h 46519"/>
                      <a:gd name="connsiteX2" fmla="*/ 38169 w 59301"/>
                      <a:gd name="connsiteY2" fmla="*/ 5820 h 46519"/>
                      <a:gd name="connsiteX3" fmla="*/ 57851 w 59301"/>
                      <a:gd name="connsiteY3" fmla="*/ 21522 h 46519"/>
                      <a:gd name="connsiteX4" fmla="*/ 57665 w 59301"/>
                      <a:gd name="connsiteY4" fmla="*/ 36405 h 46519"/>
                      <a:gd name="connsiteX5" fmla="*/ 45610 w 59301"/>
                      <a:gd name="connsiteY5" fmla="*/ 46376 h 46519"/>
                      <a:gd name="connsiteX6" fmla="*/ 21575 w 59301"/>
                      <a:gd name="connsiteY6" fmla="*/ 41093 h 46519"/>
                      <a:gd name="connsiteX7" fmla="*/ 1966 w 59301"/>
                      <a:gd name="connsiteY7" fmla="*/ 25429 h 46519"/>
                      <a:gd name="connsiteX8" fmla="*/ 2152 w 59301"/>
                      <a:gd name="connsiteY8" fmla="*/ 10509 h 46519"/>
                      <a:gd name="connsiteX9" fmla="*/ 10785 w 59301"/>
                      <a:gd name="connsiteY9" fmla="*/ 14564 h 46519"/>
                      <a:gd name="connsiteX10" fmla="*/ 10412 w 59301"/>
                      <a:gd name="connsiteY10" fmla="*/ 18508 h 46519"/>
                      <a:gd name="connsiteX11" fmla="*/ 13649 w 59301"/>
                      <a:gd name="connsiteY11" fmla="*/ 22824 h 46519"/>
                      <a:gd name="connsiteX12" fmla="*/ 26784 w 59301"/>
                      <a:gd name="connsiteY12" fmla="*/ 30228 h 46519"/>
                      <a:gd name="connsiteX13" fmla="*/ 40364 w 59301"/>
                      <a:gd name="connsiteY13" fmla="*/ 35400 h 46519"/>
                      <a:gd name="connsiteX14" fmla="*/ 46280 w 59301"/>
                      <a:gd name="connsiteY14" fmla="*/ 35177 h 46519"/>
                      <a:gd name="connsiteX15" fmla="*/ 49033 w 59301"/>
                      <a:gd name="connsiteY15" fmla="*/ 32386 h 46519"/>
                      <a:gd name="connsiteX16" fmla="*/ 49405 w 59301"/>
                      <a:gd name="connsiteY16" fmla="*/ 28442 h 46519"/>
                      <a:gd name="connsiteX17" fmla="*/ 46131 w 59301"/>
                      <a:gd name="connsiteY17" fmla="*/ 24126 h 46519"/>
                      <a:gd name="connsiteX18" fmla="*/ 33072 w 59301"/>
                      <a:gd name="connsiteY18" fmla="*/ 16722 h 46519"/>
                      <a:gd name="connsiteX19" fmla="*/ 19491 w 59301"/>
                      <a:gd name="connsiteY19" fmla="*/ 11550 h 46519"/>
                      <a:gd name="connsiteX20" fmla="*/ 13575 w 59301"/>
                      <a:gd name="connsiteY20" fmla="*/ 11774 h 46519"/>
                      <a:gd name="connsiteX21" fmla="*/ 1078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52" y="10509"/>
                        </a:moveTo>
                        <a:cubicBezTo>
                          <a:pt x="4608" y="5262"/>
                          <a:pt x="8403" y="2025"/>
                          <a:pt x="13538" y="798"/>
                        </a:cubicBezTo>
                        <a:cubicBezTo>
                          <a:pt x="19640" y="-654"/>
                          <a:pt x="27863" y="1021"/>
                          <a:pt x="38169" y="5820"/>
                        </a:cubicBezTo>
                        <a:cubicBezTo>
                          <a:pt x="48438" y="10620"/>
                          <a:pt x="55024" y="15866"/>
                          <a:pt x="57851" y="21522"/>
                        </a:cubicBezTo>
                        <a:cubicBezTo>
                          <a:pt x="60195" y="26173"/>
                          <a:pt x="60121" y="31158"/>
                          <a:pt x="57665" y="36405"/>
                        </a:cubicBezTo>
                        <a:cubicBezTo>
                          <a:pt x="55210" y="41725"/>
                          <a:pt x="51191" y="45037"/>
                          <a:pt x="45610" y="46376"/>
                        </a:cubicBezTo>
                        <a:cubicBezTo>
                          <a:pt x="40029" y="47716"/>
                          <a:pt x="32030" y="45967"/>
                          <a:pt x="21575" y="41093"/>
                        </a:cubicBezTo>
                        <a:cubicBezTo>
                          <a:pt x="11343" y="36293"/>
                          <a:pt x="4794" y="31084"/>
                          <a:pt x="1966" y="25429"/>
                        </a:cubicBezTo>
                        <a:cubicBezTo>
                          <a:pt x="-378" y="20778"/>
                          <a:pt x="-303" y="15792"/>
                          <a:pt x="2152" y="10509"/>
                        </a:cubicBezTo>
                        <a:moveTo>
                          <a:pt x="10785" y="14564"/>
                        </a:moveTo>
                        <a:cubicBezTo>
                          <a:pt x="10189" y="15829"/>
                          <a:pt x="10078" y="17131"/>
                          <a:pt x="10412" y="18508"/>
                        </a:cubicBezTo>
                        <a:cubicBezTo>
                          <a:pt x="10747" y="19848"/>
                          <a:pt x="11826" y="21299"/>
                          <a:pt x="13649" y="22824"/>
                        </a:cubicBezTo>
                        <a:cubicBezTo>
                          <a:pt x="16031" y="24796"/>
                          <a:pt x="20384" y="27252"/>
                          <a:pt x="26784" y="30228"/>
                        </a:cubicBezTo>
                        <a:cubicBezTo>
                          <a:pt x="33146" y="33205"/>
                          <a:pt x="37685" y="34916"/>
                          <a:pt x="40364" y="35400"/>
                        </a:cubicBezTo>
                        <a:cubicBezTo>
                          <a:pt x="43080" y="35884"/>
                          <a:pt x="45015" y="35809"/>
                          <a:pt x="46280" y="35177"/>
                        </a:cubicBezTo>
                        <a:cubicBezTo>
                          <a:pt x="47508" y="34581"/>
                          <a:pt x="48438" y="33651"/>
                          <a:pt x="49033" y="32386"/>
                        </a:cubicBezTo>
                        <a:cubicBezTo>
                          <a:pt x="49629" y="31121"/>
                          <a:pt x="49740" y="29819"/>
                          <a:pt x="49405" y="28442"/>
                        </a:cubicBezTo>
                        <a:cubicBezTo>
                          <a:pt x="49071" y="27103"/>
                          <a:pt x="47954" y="25652"/>
                          <a:pt x="46131" y="24126"/>
                        </a:cubicBezTo>
                        <a:cubicBezTo>
                          <a:pt x="43824" y="22154"/>
                          <a:pt x="39471" y="19699"/>
                          <a:pt x="33072" y="16722"/>
                        </a:cubicBezTo>
                        <a:cubicBezTo>
                          <a:pt x="26709" y="13746"/>
                          <a:pt x="22170" y="12034"/>
                          <a:pt x="19491" y="11550"/>
                        </a:cubicBezTo>
                        <a:cubicBezTo>
                          <a:pt x="16775" y="11104"/>
                          <a:pt x="14803" y="11141"/>
                          <a:pt x="13575" y="11774"/>
                        </a:cubicBezTo>
                        <a:cubicBezTo>
                          <a:pt x="12310" y="12369"/>
                          <a:pt x="11380" y="13299"/>
                          <a:pt x="10785" y="14564"/>
                        </a:cubicBezTo>
                        <a:close/>
                      </a:path>
                    </a:pathLst>
                  </a:custGeom>
                  <a:solidFill>
                    <a:srgbClr val="000000"/>
                  </a:solidFill>
                  <a:ln w="9525" cap="flat">
                    <a:noFill/>
                    <a:prstDash val="solid"/>
                    <a:miter/>
                  </a:ln>
                </p:spPr>
                <p:txBody>
                  <a:bodyPr rtlCol="0" anchor="ctr"/>
                  <a:lstStyle/>
                  <a:p>
                    <a:endParaRPr lang="en-CA"/>
                  </a:p>
                </p:txBody>
              </p:sp>
              <p:sp>
                <p:nvSpPr>
                  <p:cNvPr id="3112" name="Freeform: Shape 3111">
                    <a:extLst>
                      <a:ext uri="{FF2B5EF4-FFF2-40B4-BE49-F238E27FC236}">
                        <a16:creationId xmlns:a16="http://schemas.microsoft.com/office/drawing/2014/main" id="{AB5CEDCA-2E0B-460E-8252-53D0A566B7E5}"/>
                      </a:ext>
                    </a:extLst>
                  </p:cNvPr>
                  <p:cNvSpPr/>
                  <p:nvPr/>
                </p:nvSpPr>
                <p:spPr>
                  <a:xfrm>
                    <a:off x="3080456" y="3739908"/>
                    <a:ext cx="65058" cy="56545"/>
                  </a:xfrm>
                  <a:custGeom>
                    <a:avLst/>
                    <a:gdLst>
                      <a:gd name="connsiteX0" fmla="*/ 55608 w 65058"/>
                      <a:gd name="connsiteY0" fmla="*/ 15793 h 56545"/>
                      <a:gd name="connsiteX1" fmla="*/ 65319 w 65058"/>
                      <a:gd name="connsiteY1" fmla="*/ 20295 h 56545"/>
                      <a:gd name="connsiteX2" fmla="*/ 48278 w 65058"/>
                      <a:gd name="connsiteY2" fmla="*/ 56833 h 56545"/>
                      <a:gd name="connsiteX3" fmla="*/ 39534 w 65058"/>
                      <a:gd name="connsiteY3" fmla="*/ 48424 h 56545"/>
                      <a:gd name="connsiteX4" fmla="*/ 31944 w 65058"/>
                      <a:gd name="connsiteY4" fmla="*/ 30639 h 56545"/>
                      <a:gd name="connsiteX5" fmla="*/ 27070 w 65058"/>
                      <a:gd name="connsiteY5" fmla="*/ 17840 h 56545"/>
                      <a:gd name="connsiteX6" fmla="*/ 21712 w 65058"/>
                      <a:gd name="connsiteY6" fmla="*/ 12705 h 56545"/>
                      <a:gd name="connsiteX7" fmla="*/ 15461 w 65058"/>
                      <a:gd name="connsiteY7" fmla="*/ 12073 h 56545"/>
                      <a:gd name="connsiteX8" fmla="*/ 11182 w 65058"/>
                      <a:gd name="connsiteY8" fmla="*/ 16389 h 56545"/>
                      <a:gd name="connsiteX9" fmla="*/ 10736 w 65058"/>
                      <a:gd name="connsiteY9" fmla="*/ 22491 h 56545"/>
                      <a:gd name="connsiteX10" fmla="*/ 16205 w 65058"/>
                      <a:gd name="connsiteY10" fmla="*/ 27774 h 56545"/>
                      <a:gd name="connsiteX11" fmla="*/ 10327 w 65058"/>
                      <a:gd name="connsiteY11" fmla="*/ 37671 h 56545"/>
                      <a:gd name="connsiteX12" fmla="*/ 690 w 65058"/>
                      <a:gd name="connsiteY12" fmla="*/ 26063 h 56545"/>
                      <a:gd name="connsiteX13" fmla="*/ 2662 w 65058"/>
                      <a:gd name="connsiteY13" fmla="*/ 12073 h 56545"/>
                      <a:gd name="connsiteX14" fmla="*/ 12894 w 65058"/>
                      <a:gd name="connsiteY14" fmla="*/ 1469 h 56545"/>
                      <a:gd name="connsiteX15" fmla="*/ 25842 w 65058"/>
                      <a:gd name="connsiteY15" fmla="*/ 1915 h 56545"/>
                      <a:gd name="connsiteX16" fmla="*/ 32204 w 65058"/>
                      <a:gd name="connsiteY16" fmla="*/ 6492 h 56545"/>
                      <a:gd name="connsiteX17" fmla="*/ 37227 w 65058"/>
                      <a:gd name="connsiteY17" fmla="*/ 13896 h 56545"/>
                      <a:gd name="connsiteX18" fmla="*/ 40985 w 65058"/>
                      <a:gd name="connsiteY18" fmla="*/ 23942 h 56545"/>
                      <a:gd name="connsiteX19" fmla="*/ 44073 w 65058"/>
                      <a:gd name="connsiteY19" fmla="*/ 33020 h 56545"/>
                      <a:gd name="connsiteX20" fmla="*/ 45971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8" y="15793"/>
                        </a:moveTo>
                        <a:lnTo>
                          <a:pt x="65319" y="20295"/>
                        </a:lnTo>
                        <a:lnTo>
                          <a:pt x="48278" y="56833"/>
                        </a:lnTo>
                        <a:cubicBezTo>
                          <a:pt x="44780" y="54749"/>
                          <a:pt x="41878" y="51921"/>
                          <a:pt x="39534" y="48424"/>
                        </a:cubicBezTo>
                        <a:cubicBezTo>
                          <a:pt x="37153" y="44927"/>
                          <a:pt x="34660" y="38973"/>
                          <a:pt x="31944" y="30639"/>
                        </a:cubicBezTo>
                        <a:cubicBezTo>
                          <a:pt x="29749" y="23867"/>
                          <a:pt x="28149" y="19626"/>
                          <a:pt x="27070" y="17840"/>
                        </a:cubicBezTo>
                        <a:cubicBezTo>
                          <a:pt x="25582" y="15384"/>
                          <a:pt x="23796" y="13673"/>
                          <a:pt x="21712" y="12705"/>
                        </a:cubicBezTo>
                        <a:cubicBezTo>
                          <a:pt x="19368" y="11626"/>
                          <a:pt x="17284" y="11403"/>
                          <a:pt x="15461" y="12073"/>
                        </a:cubicBezTo>
                        <a:cubicBezTo>
                          <a:pt x="13638" y="12743"/>
                          <a:pt x="12224" y="14194"/>
                          <a:pt x="11182" y="16389"/>
                        </a:cubicBezTo>
                        <a:cubicBezTo>
                          <a:pt x="10178" y="18547"/>
                          <a:pt x="10029" y="20593"/>
                          <a:pt x="10736" y="22491"/>
                        </a:cubicBezTo>
                        <a:cubicBezTo>
                          <a:pt x="11443" y="24388"/>
                          <a:pt x="13266" y="26137"/>
                          <a:pt x="16205" y="27774"/>
                        </a:cubicBezTo>
                        <a:lnTo>
                          <a:pt x="10327" y="37671"/>
                        </a:lnTo>
                        <a:cubicBezTo>
                          <a:pt x="4894" y="34360"/>
                          <a:pt x="1657" y="30490"/>
                          <a:pt x="690" y="26063"/>
                        </a:cubicBezTo>
                        <a:cubicBezTo>
                          <a:pt x="-277" y="21635"/>
                          <a:pt x="392" y="16984"/>
                          <a:pt x="2662" y="12073"/>
                        </a:cubicBezTo>
                        <a:cubicBezTo>
                          <a:pt x="5155" y="6715"/>
                          <a:pt x="8578" y="3180"/>
                          <a:pt x="12894" y="1469"/>
                        </a:cubicBezTo>
                        <a:cubicBezTo>
                          <a:pt x="17210" y="-243"/>
                          <a:pt x="21526" y="-94"/>
                          <a:pt x="25842" y="1915"/>
                        </a:cubicBezTo>
                        <a:cubicBezTo>
                          <a:pt x="28298" y="3031"/>
                          <a:pt x="30418" y="4557"/>
                          <a:pt x="32204" y="6492"/>
                        </a:cubicBezTo>
                        <a:cubicBezTo>
                          <a:pt x="34028" y="8389"/>
                          <a:pt x="35702" y="10845"/>
                          <a:pt x="37227" y="13896"/>
                        </a:cubicBezTo>
                        <a:cubicBezTo>
                          <a:pt x="38232" y="15905"/>
                          <a:pt x="39497" y="19254"/>
                          <a:pt x="40985" y="23942"/>
                        </a:cubicBezTo>
                        <a:cubicBezTo>
                          <a:pt x="42474" y="28630"/>
                          <a:pt x="43478" y="31681"/>
                          <a:pt x="44073" y="33020"/>
                        </a:cubicBezTo>
                        <a:cubicBezTo>
                          <a:pt x="44669" y="34360"/>
                          <a:pt x="45301" y="35513"/>
                          <a:pt x="45971" y="36481"/>
                        </a:cubicBezTo>
                        <a:close/>
                      </a:path>
                    </a:pathLst>
                  </a:custGeom>
                  <a:solidFill>
                    <a:srgbClr val="000000"/>
                  </a:solidFill>
                  <a:ln w="9525" cap="flat">
                    <a:noFill/>
                    <a:prstDash val="solid"/>
                    <a:miter/>
                  </a:ln>
                </p:spPr>
                <p:txBody>
                  <a:bodyPr rtlCol="0" anchor="ctr"/>
                  <a:lstStyle/>
                  <a:p>
                    <a:endParaRPr lang="en-CA"/>
                  </a:p>
                </p:txBody>
              </p:sp>
              <p:sp>
                <p:nvSpPr>
                  <p:cNvPr id="3113" name="Freeform: Shape 3112">
                    <a:extLst>
                      <a:ext uri="{FF2B5EF4-FFF2-40B4-BE49-F238E27FC236}">
                        <a16:creationId xmlns:a16="http://schemas.microsoft.com/office/drawing/2014/main" id="{9B5B3F05-46AC-49C0-B094-518D61E421AD}"/>
                      </a:ext>
                    </a:extLst>
                  </p:cNvPr>
                  <p:cNvSpPr/>
                  <p:nvPr/>
                </p:nvSpPr>
                <p:spPr>
                  <a:xfrm>
                    <a:off x="3100110" y="3699330"/>
                    <a:ext cx="59887" cy="48303"/>
                  </a:xfrm>
                  <a:custGeom>
                    <a:avLst/>
                    <a:gdLst>
                      <a:gd name="connsiteX0" fmla="*/ 34344 w 59887"/>
                      <a:gd name="connsiteY0" fmla="*/ 47461 h 48303"/>
                      <a:gd name="connsiteX1" fmla="*/ 37842 w 59887"/>
                      <a:gd name="connsiteY1" fmla="*/ 36820 h 48303"/>
                      <a:gd name="connsiteX2" fmla="*/ 44948 w 59887"/>
                      <a:gd name="connsiteY2" fmla="*/ 36969 h 48303"/>
                      <a:gd name="connsiteX3" fmla="*/ 49376 w 59887"/>
                      <a:gd name="connsiteY3" fmla="*/ 32802 h 48303"/>
                      <a:gd name="connsiteX4" fmla="*/ 49450 w 59887"/>
                      <a:gd name="connsiteY4" fmla="*/ 26216 h 48303"/>
                      <a:gd name="connsiteX5" fmla="*/ 43869 w 59887"/>
                      <a:gd name="connsiteY5" fmla="*/ 20933 h 48303"/>
                      <a:gd name="connsiteX6" fmla="*/ 36651 w 59887"/>
                      <a:gd name="connsiteY6" fmla="*/ 20151 h 48303"/>
                      <a:gd name="connsiteX7" fmla="*/ 31963 w 59887"/>
                      <a:gd name="connsiteY7" fmla="*/ 24244 h 48303"/>
                      <a:gd name="connsiteX8" fmla="*/ 30512 w 59887"/>
                      <a:gd name="connsiteY8" fmla="*/ 29379 h 48303"/>
                      <a:gd name="connsiteX9" fmla="*/ 22549 w 59887"/>
                      <a:gd name="connsiteY9" fmla="*/ 24281 h 48303"/>
                      <a:gd name="connsiteX10" fmla="*/ 23703 w 59887"/>
                      <a:gd name="connsiteY10" fmla="*/ 16952 h 48303"/>
                      <a:gd name="connsiteX11" fmla="*/ 19573 w 59887"/>
                      <a:gd name="connsiteY11" fmla="*/ 12338 h 48303"/>
                      <a:gd name="connsiteX12" fmla="*/ 14438 w 59887"/>
                      <a:gd name="connsiteY12" fmla="*/ 11929 h 48303"/>
                      <a:gd name="connsiteX13" fmla="*/ 10792 w 59887"/>
                      <a:gd name="connsiteY13" fmla="*/ 15501 h 48303"/>
                      <a:gd name="connsiteX14" fmla="*/ 10494 w 59887"/>
                      <a:gd name="connsiteY14" fmla="*/ 20933 h 48303"/>
                      <a:gd name="connsiteX15" fmla="*/ 14847 w 59887"/>
                      <a:gd name="connsiteY15" fmla="*/ 25732 h 48303"/>
                      <a:gd name="connsiteX16" fmla="*/ 8746 w 59887"/>
                      <a:gd name="connsiteY16" fmla="*/ 34588 h 48303"/>
                      <a:gd name="connsiteX17" fmla="*/ 2272 w 59887"/>
                      <a:gd name="connsiteY17" fmla="*/ 27890 h 48303"/>
                      <a:gd name="connsiteX18" fmla="*/ 262 w 59887"/>
                      <a:gd name="connsiteY18" fmla="*/ 20077 h 48303"/>
                      <a:gd name="connsiteX19" fmla="*/ 2346 w 59887"/>
                      <a:gd name="connsiteY19" fmla="*/ 11184 h 48303"/>
                      <a:gd name="connsiteX20" fmla="*/ 12987 w 59887"/>
                      <a:gd name="connsiteY20" fmla="*/ 1176 h 48303"/>
                      <a:gd name="connsiteX21" fmla="*/ 23814 w 59887"/>
                      <a:gd name="connsiteY21" fmla="*/ 1585 h 48303"/>
                      <a:gd name="connsiteX22" fmla="*/ 31591 w 59887"/>
                      <a:gd name="connsiteY22" fmla="*/ 14719 h 48303"/>
                      <a:gd name="connsiteX23" fmla="*/ 39590 w 59887"/>
                      <a:gd name="connsiteY23" fmla="*/ 9324 h 48303"/>
                      <a:gd name="connsiteX24" fmla="*/ 49301 w 59887"/>
                      <a:gd name="connsiteY24" fmla="*/ 10478 h 48303"/>
                      <a:gd name="connsiteX25" fmla="*/ 59049 w 59887"/>
                      <a:gd name="connsiteY25" fmla="*/ 21379 h 48303"/>
                      <a:gd name="connsiteX26" fmla="*/ 58045 w 59887"/>
                      <a:gd name="connsiteY26" fmla="*/ 36746 h 48303"/>
                      <a:gd name="connsiteX27" fmla="*/ 48073 w 59887"/>
                      <a:gd name="connsiteY27" fmla="*/ 47015 h 48303"/>
                      <a:gd name="connsiteX28" fmla="*/ 34344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344" y="47461"/>
                        </a:moveTo>
                        <a:lnTo>
                          <a:pt x="37842" y="36820"/>
                        </a:lnTo>
                        <a:cubicBezTo>
                          <a:pt x="40558" y="37676"/>
                          <a:pt x="42902" y="37750"/>
                          <a:pt x="44948" y="36969"/>
                        </a:cubicBezTo>
                        <a:cubicBezTo>
                          <a:pt x="46957" y="36188"/>
                          <a:pt x="48408" y="34811"/>
                          <a:pt x="49376" y="32802"/>
                        </a:cubicBezTo>
                        <a:cubicBezTo>
                          <a:pt x="50380" y="30644"/>
                          <a:pt x="50380" y="28449"/>
                          <a:pt x="49450" y="26216"/>
                        </a:cubicBezTo>
                        <a:cubicBezTo>
                          <a:pt x="48483" y="23984"/>
                          <a:pt x="46660" y="22235"/>
                          <a:pt x="43869" y="20933"/>
                        </a:cubicBezTo>
                        <a:cubicBezTo>
                          <a:pt x="41265" y="19705"/>
                          <a:pt x="38846" y="19444"/>
                          <a:pt x="36651" y="20151"/>
                        </a:cubicBezTo>
                        <a:cubicBezTo>
                          <a:pt x="34456" y="20858"/>
                          <a:pt x="32893" y="22198"/>
                          <a:pt x="31963" y="24244"/>
                        </a:cubicBezTo>
                        <a:cubicBezTo>
                          <a:pt x="31330" y="25584"/>
                          <a:pt x="30847" y="27295"/>
                          <a:pt x="30512" y="29379"/>
                        </a:cubicBezTo>
                        <a:lnTo>
                          <a:pt x="22549" y="24281"/>
                        </a:lnTo>
                        <a:cubicBezTo>
                          <a:pt x="23926" y="21491"/>
                          <a:pt x="24335" y="19035"/>
                          <a:pt x="23703" y="16952"/>
                        </a:cubicBezTo>
                        <a:cubicBezTo>
                          <a:pt x="23107" y="14868"/>
                          <a:pt x="21731" y="13343"/>
                          <a:pt x="19573" y="12338"/>
                        </a:cubicBezTo>
                        <a:cubicBezTo>
                          <a:pt x="17750" y="11482"/>
                          <a:pt x="16038" y="11333"/>
                          <a:pt x="14438" y="11929"/>
                        </a:cubicBezTo>
                        <a:cubicBezTo>
                          <a:pt x="12838" y="12487"/>
                          <a:pt x="11611" y="13677"/>
                          <a:pt x="10792" y="15501"/>
                        </a:cubicBezTo>
                        <a:cubicBezTo>
                          <a:pt x="9936" y="17286"/>
                          <a:pt x="9862" y="19072"/>
                          <a:pt x="10494" y="20933"/>
                        </a:cubicBezTo>
                        <a:cubicBezTo>
                          <a:pt x="11164" y="22756"/>
                          <a:pt x="12615" y="24356"/>
                          <a:pt x="14847" y="25732"/>
                        </a:cubicBezTo>
                        <a:lnTo>
                          <a:pt x="8746" y="34588"/>
                        </a:lnTo>
                        <a:cubicBezTo>
                          <a:pt x="5769" y="32393"/>
                          <a:pt x="3611" y="30160"/>
                          <a:pt x="2272" y="27890"/>
                        </a:cubicBezTo>
                        <a:cubicBezTo>
                          <a:pt x="932" y="25621"/>
                          <a:pt x="262" y="23016"/>
                          <a:pt x="262" y="20077"/>
                        </a:cubicBezTo>
                        <a:cubicBezTo>
                          <a:pt x="262" y="17138"/>
                          <a:pt x="969" y="14198"/>
                          <a:pt x="2346" y="11184"/>
                        </a:cubicBezTo>
                        <a:cubicBezTo>
                          <a:pt x="4727" y="6087"/>
                          <a:pt x="8299" y="2739"/>
                          <a:pt x="12987" y="1176"/>
                        </a:cubicBezTo>
                        <a:cubicBezTo>
                          <a:pt x="16857" y="-126"/>
                          <a:pt x="20466" y="-15"/>
                          <a:pt x="23814" y="1585"/>
                        </a:cubicBezTo>
                        <a:cubicBezTo>
                          <a:pt x="28614" y="3780"/>
                          <a:pt x="31181" y="8171"/>
                          <a:pt x="31591" y="14719"/>
                        </a:cubicBezTo>
                        <a:cubicBezTo>
                          <a:pt x="33711" y="11929"/>
                          <a:pt x="36390" y="10105"/>
                          <a:pt x="39590" y="9324"/>
                        </a:cubicBezTo>
                        <a:cubicBezTo>
                          <a:pt x="42753" y="8543"/>
                          <a:pt x="46027" y="8915"/>
                          <a:pt x="49301" y="10478"/>
                        </a:cubicBezTo>
                        <a:cubicBezTo>
                          <a:pt x="54064" y="12673"/>
                          <a:pt x="57338" y="16319"/>
                          <a:pt x="59049" y="21379"/>
                        </a:cubicBezTo>
                        <a:cubicBezTo>
                          <a:pt x="60798" y="26439"/>
                          <a:pt x="60463" y="31574"/>
                          <a:pt x="58045" y="36746"/>
                        </a:cubicBezTo>
                        <a:cubicBezTo>
                          <a:pt x="55738" y="41694"/>
                          <a:pt x="52427" y="45117"/>
                          <a:pt x="48073" y="47015"/>
                        </a:cubicBezTo>
                        <a:cubicBezTo>
                          <a:pt x="43757" y="48950"/>
                          <a:pt x="39144" y="49098"/>
                          <a:pt x="34344" y="47461"/>
                        </a:cubicBezTo>
                        <a:close/>
                      </a:path>
                    </a:pathLst>
                  </a:custGeom>
                  <a:solidFill>
                    <a:srgbClr val="000000"/>
                  </a:solidFill>
                  <a:ln w="9525" cap="flat">
                    <a:noFill/>
                    <a:prstDash val="solid"/>
                    <a:miter/>
                  </a:ln>
                </p:spPr>
                <p:txBody>
                  <a:bodyPr rtlCol="0" anchor="ctr"/>
                  <a:lstStyle/>
                  <a:p>
                    <a:endParaRPr lang="en-CA"/>
                  </a:p>
                </p:txBody>
              </p:sp>
            </p:grpSp>
            <p:sp>
              <p:nvSpPr>
                <p:cNvPr id="2930" name="Freeform: Shape 2929">
                  <a:extLst>
                    <a:ext uri="{FF2B5EF4-FFF2-40B4-BE49-F238E27FC236}">
                      <a16:creationId xmlns:a16="http://schemas.microsoft.com/office/drawing/2014/main" id="{6191F7E5-7FE6-467D-B3B5-8E4DC3AE06F8}"/>
                    </a:ext>
                  </a:extLst>
                </p:cNvPr>
                <p:cNvSpPr/>
                <p:nvPr/>
              </p:nvSpPr>
              <p:spPr>
                <a:xfrm>
                  <a:off x="3420036"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1" name="Freeform: Shape 2930">
                  <a:extLst>
                    <a:ext uri="{FF2B5EF4-FFF2-40B4-BE49-F238E27FC236}">
                      <a16:creationId xmlns:a16="http://schemas.microsoft.com/office/drawing/2014/main" id="{159A1259-52B4-427B-905C-E11DB7310A2E}"/>
                    </a:ext>
                  </a:extLst>
                </p:cNvPr>
                <p:cNvSpPr/>
                <p:nvPr/>
              </p:nvSpPr>
              <p:spPr>
                <a:xfrm>
                  <a:off x="363989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2" name="Freeform: Shape 2931">
                  <a:extLst>
                    <a:ext uri="{FF2B5EF4-FFF2-40B4-BE49-F238E27FC236}">
                      <a16:creationId xmlns:a16="http://schemas.microsoft.com/office/drawing/2014/main" id="{FBEE4879-EAE1-4825-AD36-456072F5F613}"/>
                    </a:ext>
                  </a:extLst>
                </p:cNvPr>
                <p:cNvSpPr/>
                <p:nvPr/>
              </p:nvSpPr>
              <p:spPr>
                <a:xfrm>
                  <a:off x="385978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3" name="Freeform: Shape 2932">
                  <a:extLst>
                    <a:ext uri="{FF2B5EF4-FFF2-40B4-BE49-F238E27FC236}">
                      <a16:creationId xmlns:a16="http://schemas.microsoft.com/office/drawing/2014/main" id="{1FF0ADB2-ACF2-4EC8-BE59-44ED3F8B728A}"/>
                    </a:ext>
                  </a:extLst>
                </p:cNvPr>
                <p:cNvSpPr/>
                <p:nvPr/>
              </p:nvSpPr>
              <p:spPr>
                <a:xfrm>
                  <a:off x="407964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4" name="Freeform: Shape 2933">
                  <a:extLst>
                    <a:ext uri="{FF2B5EF4-FFF2-40B4-BE49-F238E27FC236}">
                      <a16:creationId xmlns:a16="http://schemas.microsoft.com/office/drawing/2014/main" id="{5F51F331-964A-4DC8-92C2-826B1EFFDCB9}"/>
                    </a:ext>
                  </a:extLst>
                </p:cNvPr>
                <p:cNvSpPr/>
                <p:nvPr/>
              </p:nvSpPr>
              <p:spPr>
                <a:xfrm>
                  <a:off x="429949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5" name="Freeform: Shape 2934">
                  <a:extLst>
                    <a:ext uri="{FF2B5EF4-FFF2-40B4-BE49-F238E27FC236}">
                      <a16:creationId xmlns:a16="http://schemas.microsoft.com/office/drawing/2014/main" id="{AD897A03-08A4-4A56-95F6-4037B553B9EE}"/>
                    </a:ext>
                  </a:extLst>
                </p:cNvPr>
                <p:cNvSpPr/>
                <p:nvPr/>
              </p:nvSpPr>
              <p:spPr>
                <a:xfrm>
                  <a:off x="451939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6" name="Freeform: Shape 2935">
                  <a:extLst>
                    <a:ext uri="{FF2B5EF4-FFF2-40B4-BE49-F238E27FC236}">
                      <a16:creationId xmlns:a16="http://schemas.microsoft.com/office/drawing/2014/main" id="{16B8893C-4C5B-48D8-B5B3-30E7C1F8F855}"/>
                    </a:ext>
                  </a:extLst>
                </p:cNvPr>
                <p:cNvSpPr/>
                <p:nvPr/>
              </p:nvSpPr>
              <p:spPr>
                <a:xfrm>
                  <a:off x="473924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7" name="Freeform: Shape 2936">
                  <a:extLst>
                    <a:ext uri="{FF2B5EF4-FFF2-40B4-BE49-F238E27FC236}">
                      <a16:creationId xmlns:a16="http://schemas.microsoft.com/office/drawing/2014/main" id="{1C8A2760-43E9-465A-9400-083817360A52}"/>
                    </a:ext>
                  </a:extLst>
                </p:cNvPr>
                <p:cNvSpPr/>
                <p:nvPr/>
              </p:nvSpPr>
              <p:spPr>
                <a:xfrm>
                  <a:off x="495914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8" name="Freeform: Shape 2937">
                  <a:extLst>
                    <a:ext uri="{FF2B5EF4-FFF2-40B4-BE49-F238E27FC236}">
                      <a16:creationId xmlns:a16="http://schemas.microsoft.com/office/drawing/2014/main" id="{818756E8-29F5-41F6-AB3C-577C63964E1C}"/>
                    </a:ext>
                  </a:extLst>
                </p:cNvPr>
                <p:cNvSpPr/>
                <p:nvPr/>
              </p:nvSpPr>
              <p:spPr>
                <a:xfrm>
                  <a:off x="517899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39" name="Freeform: Shape 2938">
                  <a:extLst>
                    <a:ext uri="{FF2B5EF4-FFF2-40B4-BE49-F238E27FC236}">
                      <a16:creationId xmlns:a16="http://schemas.microsoft.com/office/drawing/2014/main" id="{129ABDF6-442B-437A-8196-ADCB17F8DA96}"/>
                    </a:ext>
                  </a:extLst>
                </p:cNvPr>
                <p:cNvSpPr/>
                <p:nvPr/>
              </p:nvSpPr>
              <p:spPr>
                <a:xfrm>
                  <a:off x="5398855"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940" name="Graphic 428">
                  <a:extLst>
                    <a:ext uri="{FF2B5EF4-FFF2-40B4-BE49-F238E27FC236}">
                      <a16:creationId xmlns:a16="http://schemas.microsoft.com/office/drawing/2014/main" id="{C17EE87E-3A9F-4816-8BD8-1C544E04EBDB}"/>
                    </a:ext>
                  </a:extLst>
                </p:cNvPr>
                <p:cNvGrpSpPr/>
                <p:nvPr/>
              </p:nvGrpSpPr>
              <p:grpSpPr>
                <a:xfrm>
                  <a:off x="3357091" y="3696873"/>
                  <a:ext cx="121965" cy="184075"/>
                  <a:chOff x="3357091" y="3696873"/>
                  <a:chExt cx="121965" cy="184075"/>
                </a:xfrm>
              </p:grpSpPr>
              <p:sp>
                <p:nvSpPr>
                  <p:cNvPr id="3106" name="Freeform: Shape 3105">
                    <a:extLst>
                      <a:ext uri="{FF2B5EF4-FFF2-40B4-BE49-F238E27FC236}">
                        <a16:creationId xmlns:a16="http://schemas.microsoft.com/office/drawing/2014/main" id="{1112E717-272E-41C9-AEC1-DC70E3230746}"/>
                      </a:ext>
                    </a:extLst>
                  </p:cNvPr>
                  <p:cNvSpPr/>
                  <p:nvPr/>
                </p:nvSpPr>
                <p:spPr>
                  <a:xfrm>
                    <a:off x="3357091" y="3824404"/>
                    <a:ext cx="65058" cy="56545"/>
                  </a:xfrm>
                  <a:custGeom>
                    <a:avLst/>
                    <a:gdLst>
                      <a:gd name="connsiteX0" fmla="*/ 55637 w 65058"/>
                      <a:gd name="connsiteY0" fmla="*/ 15802 h 56545"/>
                      <a:gd name="connsiteX1" fmla="*/ 65348 w 65058"/>
                      <a:gd name="connsiteY1" fmla="*/ 20304 h 56545"/>
                      <a:gd name="connsiteX2" fmla="*/ 48307 w 65058"/>
                      <a:gd name="connsiteY2" fmla="*/ 56842 h 56545"/>
                      <a:gd name="connsiteX3" fmla="*/ 39563 w 65058"/>
                      <a:gd name="connsiteY3" fmla="*/ 48433 h 56545"/>
                      <a:gd name="connsiteX4" fmla="*/ 31973 w 65058"/>
                      <a:gd name="connsiteY4" fmla="*/ 30648 h 56545"/>
                      <a:gd name="connsiteX5" fmla="*/ 27099 w 65058"/>
                      <a:gd name="connsiteY5" fmla="*/ 17849 h 56545"/>
                      <a:gd name="connsiteX6" fmla="*/ 21741 w 65058"/>
                      <a:gd name="connsiteY6" fmla="*/ 12714 h 56545"/>
                      <a:gd name="connsiteX7" fmla="*/ 15490 w 65058"/>
                      <a:gd name="connsiteY7" fmla="*/ 12082 h 56545"/>
                      <a:gd name="connsiteX8" fmla="*/ 11211 w 65058"/>
                      <a:gd name="connsiteY8" fmla="*/ 16398 h 56545"/>
                      <a:gd name="connsiteX9" fmla="*/ 10765 w 65058"/>
                      <a:gd name="connsiteY9" fmla="*/ 22500 h 56545"/>
                      <a:gd name="connsiteX10" fmla="*/ 16234 w 65058"/>
                      <a:gd name="connsiteY10" fmla="*/ 27783 h 56545"/>
                      <a:gd name="connsiteX11" fmla="*/ 10356 w 65058"/>
                      <a:gd name="connsiteY11" fmla="*/ 37680 h 56545"/>
                      <a:gd name="connsiteX12" fmla="*/ 719 w 65058"/>
                      <a:gd name="connsiteY12" fmla="*/ 26071 h 56545"/>
                      <a:gd name="connsiteX13" fmla="*/ 2691 w 65058"/>
                      <a:gd name="connsiteY13" fmla="*/ 12082 h 56545"/>
                      <a:gd name="connsiteX14" fmla="*/ 12923 w 65058"/>
                      <a:gd name="connsiteY14" fmla="*/ 1478 h 56545"/>
                      <a:gd name="connsiteX15" fmla="*/ 25871 w 65058"/>
                      <a:gd name="connsiteY15" fmla="*/ 1924 h 56545"/>
                      <a:gd name="connsiteX16" fmla="*/ 32233 w 65058"/>
                      <a:gd name="connsiteY16" fmla="*/ 6501 h 56545"/>
                      <a:gd name="connsiteX17" fmla="*/ 37256 w 65058"/>
                      <a:gd name="connsiteY17" fmla="*/ 13905 h 56545"/>
                      <a:gd name="connsiteX18" fmla="*/ 41014 w 65058"/>
                      <a:gd name="connsiteY18" fmla="*/ 23951 h 56545"/>
                      <a:gd name="connsiteX19" fmla="*/ 44102 w 65058"/>
                      <a:gd name="connsiteY19" fmla="*/ 33029 h 56545"/>
                      <a:gd name="connsiteX20" fmla="*/ 4600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37" y="15802"/>
                        </a:moveTo>
                        <a:lnTo>
                          <a:pt x="65348" y="20304"/>
                        </a:lnTo>
                        <a:lnTo>
                          <a:pt x="48307" y="56842"/>
                        </a:lnTo>
                        <a:cubicBezTo>
                          <a:pt x="44809" y="54758"/>
                          <a:pt x="41907" y="51930"/>
                          <a:pt x="39563" y="48433"/>
                        </a:cubicBezTo>
                        <a:cubicBezTo>
                          <a:pt x="37182" y="44935"/>
                          <a:pt x="34689" y="38982"/>
                          <a:pt x="31973" y="30648"/>
                        </a:cubicBezTo>
                        <a:cubicBezTo>
                          <a:pt x="29778" y="23876"/>
                          <a:pt x="28178" y="19635"/>
                          <a:pt x="27099" y="17849"/>
                        </a:cubicBezTo>
                        <a:cubicBezTo>
                          <a:pt x="25611" y="15393"/>
                          <a:pt x="23825" y="13682"/>
                          <a:pt x="21741" y="12714"/>
                        </a:cubicBezTo>
                        <a:cubicBezTo>
                          <a:pt x="19397" y="11635"/>
                          <a:pt x="17313" y="11412"/>
                          <a:pt x="15490" y="12082"/>
                        </a:cubicBezTo>
                        <a:cubicBezTo>
                          <a:pt x="13667" y="12751"/>
                          <a:pt x="12253" y="14202"/>
                          <a:pt x="11211" y="16398"/>
                        </a:cubicBezTo>
                        <a:cubicBezTo>
                          <a:pt x="10207" y="18556"/>
                          <a:pt x="10058" y="20602"/>
                          <a:pt x="10765" y="22500"/>
                        </a:cubicBezTo>
                        <a:cubicBezTo>
                          <a:pt x="11472" y="24397"/>
                          <a:pt x="13295" y="26146"/>
                          <a:pt x="16234" y="27783"/>
                        </a:cubicBezTo>
                        <a:lnTo>
                          <a:pt x="10356" y="37680"/>
                        </a:lnTo>
                        <a:cubicBezTo>
                          <a:pt x="4923" y="34369"/>
                          <a:pt x="1686" y="30499"/>
                          <a:pt x="719" y="26071"/>
                        </a:cubicBezTo>
                        <a:cubicBezTo>
                          <a:pt x="-248" y="21644"/>
                          <a:pt x="421" y="16993"/>
                          <a:pt x="2691" y="12082"/>
                        </a:cubicBezTo>
                        <a:cubicBezTo>
                          <a:pt x="5184" y="6724"/>
                          <a:pt x="8607" y="3189"/>
                          <a:pt x="12923" y="1478"/>
                        </a:cubicBezTo>
                        <a:cubicBezTo>
                          <a:pt x="17239" y="-234"/>
                          <a:pt x="21555" y="-85"/>
                          <a:pt x="25871" y="1924"/>
                        </a:cubicBezTo>
                        <a:cubicBezTo>
                          <a:pt x="28327" y="3040"/>
                          <a:pt x="30448" y="4566"/>
                          <a:pt x="32233" y="6501"/>
                        </a:cubicBezTo>
                        <a:cubicBezTo>
                          <a:pt x="34057" y="8398"/>
                          <a:pt x="35731" y="10854"/>
                          <a:pt x="37256" y="13905"/>
                        </a:cubicBezTo>
                        <a:cubicBezTo>
                          <a:pt x="38261" y="15914"/>
                          <a:pt x="39526" y="19263"/>
                          <a:pt x="41014" y="23951"/>
                        </a:cubicBezTo>
                        <a:cubicBezTo>
                          <a:pt x="42503" y="28639"/>
                          <a:pt x="43507" y="31690"/>
                          <a:pt x="44102" y="33029"/>
                        </a:cubicBezTo>
                        <a:cubicBezTo>
                          <a:pt x="44698" y="34369"/>
                          <a:pt x="45330" y="35522"/>
                          <a:pt x="46000" y="36489"/>
                        </a:cubicBezTo>
                        <a:close/>
                      </a:path>
                    </a:pathLst>
                  </a:custGeom>
                  <a:solidFill>
                    <a:srgbClr val="000000"/>
                  </a:solidFill>
                  <a:ln w="9525" cap="flat">
                    <a:noFill/>
                    <a:prstDash val="solid"/>
                    <a:miter/>
                  </a:ln>
                </p:spPr>
                <p:txBody>
                  <a:bodyPr rtlCol="0" anchor="ctr"/>
                  <a:lstStyle/>
                  <a:p>
                    <a:endParaRPr lang="en-CA"/>
                  </a:p>
                </p:txBody>
              </p:sp>
              <p:sp>
                <p:nvSpPr>
                  <p:cNvPr id="3107" name="Freeform: Shape 3106">
                    <a:extLst>
                      <a:ext uri="{FF2B5EF4-FFF2-40B4-BE49-F238E27FC236}">
                        <a16:creationId xmlns:a16="http://schemas.microsoft.com/office/drawing/2014/main" id="{CD55875D-0803-4764-84B0-84B91D99CF4F}"/>
                      </a:ext>
                    </a:extLst>
                  </p:cNvPr>
                  <p:cNvSpPr/>
                  <p:nvPr/>
                </p:nvSpPr>
                <p:spPr>
                  <a:xfrm>
                    <a:off x="3377157" y="3784064"/>
                    <a:ext cx="59301" cy="46519"/>
                  </a:xfrm>
                  <a:custGeom>
                    <a:avLst/>
                    <a:gdLst>
                      <a:gd name="connsiteX0" fmla="*/ 2186 w 59301"/>
                      <a:gd name="connsiteY0" fmla="*/ 10509 h 46519"/>
                      <a:gd name="connsiteX1" fmla="*/ 13571 w 59301"/>
                      <a:gd name="connsiteY1" fmla="*/ 798 h 46519"/>
                      <a:gd name="connsiteX2" fmla="*/ 38202 w 59301"/>
                      <a:gd name="connsiteY2" fmla="*/ 5820 h 46519"/>
                      <a:gd name="connsiteX3" fmla="*/ 57885 w 59301"/>
                      <a:gd name="connsiteY3" fmla="*/ 21522 h 46519"/>
                      <a:gd name="connsiteX4" fmla="*/ 57699 w 59301"/>
                      <a:gd name="connsiteY4" fmla="*/ 36405 h 46519"/>
                      <a:gd name="connsiteX5" fmla="*/ 45644 w 59301"/>
                      <a:gd name="connsiteY5" fmla="*/ 46376 h 46519"/>
                      <a:gd name="connsiteX6" fmla="*/ 21608 w 59301"/>
                      <a:gd name="connsiteY6" fmla="*/ 41093 h 46519"/>
                      <a:gd name="connsiteX7" fmla="*/ 2000 w 59301"/>
                      <a:gd name="connsiteY7" fmla="*/ 25429 h 46519"/>
                      <a:gd name="connsiteX8" fmla="*/ 2186 w 59301"/>
                      <a:gd name="connsiteY8" fmla="*/ 10509 h 46519"/>
                      <a:gd name="connsiteX9" fmla="*/ 10818 w 59301"/>
                      <a:gd name="connsiteY9" fmla="*/ 14564 h 46519"/>
                      <a:gd name="connsiteX10" fmla="*/ 10446 w 59301"/>
                      <a:gd name="connsiteY10" fmla="*/ 18508 h 46519"/>
                      <a:gd name="connsiteX11" fmla="*/ 13683 w 59301"/>
                      <a:gd name="connsiteY11" fmla="*/ 22824 h 46519"/>
                      <a:gd name="connsiteX12" fmla="*/ 26817 w 59301"/>
                      <a:gd name="connsiteY12" fmla="*/ 30228 h 46519"/>
                      <a:gd name="connsiteX13" fmla="*/ 40397 w 59301"/>
                      <a:gd name="connsiteY13" fmla="*/ 35400 h 46519"/>
                      <a:gd name="connsiteX14" fmla="*/ 46313 w 59301"/>
                      <a:gd name="connsiteY14" fmla="*/ 35177 h 46519"/>
                      <a:gd name="connsiteX15" fmla="*/ 49067 w 59301"/>
                      <a:gd name="connsiteY15" fmla="*/ 32386 h 46519"/>
                      <a:gd name="connsiteX16" fmla="*/ 49439 w 59301"/>
                      <a:gd name="connsiteY16" fmla="*/ 28442 h 46519"/>
                      <a:gd name="connsiteX17" fmla="*/ 46164 w 59301"/>
                      <a:gd name="connsiteY17" fmla="*/ 24126 h 46519"/>
                      <a:gd name="connsiteX18" fmla="*/ 33105 w 59301"/>
                      <a:gd name="connsiteY18" fmla="*/ 16722 h 46519"/>
                      <a:gd name="connsiteX19" fmla="*/ 19524 w 59301"/>
                      <a:gd name="connsiteY19" fmla="*/ 11550 h 46519"/>
                      <a:gd name="connsiteX20" fmla="*/ 13608 w 59301"/>
                      <a:gd name="connsiteY20" fmla="*/ 11774 h 46519"/>
                      <a:gd name="connsiteX21" fmla="*/ 1081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86" y="10509"/>
                        </a:moveTo>
                        <a:cubicBezTo>
                          <a:pt x="4641" y="5262"/>
                          <a:pt x="8436" y="2025"/>
                          <a:pt x="13571" y="798"/>
                        </a:cubicBezTo>
                        <a:cubicBezTo>
                          <a:pt x="19673" y="-654"/>
                          <a:pt x="27896" y="1021"/>
                          <a:pt x="38202" y="5820"/>
                        </a:cubicBezTo>
                        <a:cubicBezTo>
                          <a:pt x="48471" y="10620"/>
                          <a:pt x="55057" y="15866"/>
                          <a:pt x="57885" y="21522"/>
                        </a:cubicBezTo>
                        <a:cubicBezTo>
                          <a:pt x="60229" y="26173"/>
                          <a:pt x="60154" y="31158"/>
                          <a:pt x="57699" y="36405"/>
                        </a:cubicBezTo>
                        <a:cubicBezTo>
                          <a:pt x="55243" y="41725"/>
                          <a:pt x="51225" y="45037"/>
                          <a:pt x="45644" y="46376"/>
                        </a:cubicBezTo>
                        <a:cubicBezTo>
                          <a:pt x="40062" y="47716"/>
                          <a:pt x="32063" y="45967"/>
                          <a:pt x="21608" y="41093"/>
                        </a:cubicBezTo>
                        <a:cubicBezTo>
                          <a:pt x="11376" y="36293"/>
                          <a:pt x="4827" y="31084"/>
                          <a:pt x="2000" y="25429"/>
                        </a:cubicBezTo>
                        <a:cubicBezTo>
                          <a:pt x="-344" y="20778"/>
                          <a:pt x="-270" y="15792"/>
                          <a:pt x="2186" y="10509"/>
                        </a:cubicBezTo>
                        <a:moveTo>
                          <a:pt x="10818" y="14564"/>
                        </a:moveTo>
                        <a:cubicBezTo>
                          <a:pt x="10222" y="15829"/>
                          <a:pt x="10111" y="17131"/>
                          <a:pt x="10446" y="18508"/>
                        </a:cubicBezTo>
                        <a:cubicBezTo>
                          <a:pt x="10781" y="19848"/>
                          <a:pt x="11860" y="21299"/>
                          <a:pt x="13683" y="22824"/>
                        </a:cubicBezTo>
                        <a:cubicBezTo>
                          <a:pt x="16064" y="24796"/>
                          <a:pt x="20417" y="27252"/>
                          <a:pt x="26817" y="30228"/>
                        </a:cubicBezTo>
                        <a:cubicBezTo>
                          <a:pt x="33179" y="33205"/>
                          <a:pt x="37718" y="34916"/>
                          <a:pt x="40397" y="35400"/>
                        </a:cubicBezTo>
                        <a:cubicBezTo>
                          <a:pt x="43113" y="35884"/>
                          <a:pt x="45048" y="35809"/>
                          <a:pt x="46313" y="35177"/>
                        </a:cubicBezTo>
                        <a:cubicBezTo>
                          <a:pt x="47541" y="34581"/>
                          <a:pt x="48471" y="33651"/>
                          <a:pt x="49067" y="32386"/>
                        </a:cubicBezTo>
                        <a:cubicBezTo>
                          <a:pt x="49662" y="31121"/>
                          <a:pt x="49773" y="29819"/>
                          <a:pt x="49439" y="28442"/>
                        </a:cubicBezTo>
                        <a:cubicBezTo>
                          <a:pt x="49104" y="27103"/>
                          <a:pt x="47988" y="25652"/>
                          <a:pt x="46164" y="24126"/>
                        </a:cubicBezTo>
                        <a:cubicBezTo>
                          <a:pt x="43858" y="22154"/>
                          <a:pt x="39504" y="19699"/>
                          <a:pt x="33105" y="16722"/>
                        </a:cubicBezTo>
                        <a:cubicBezTo>
                          <a:pt x="26742" y="13746"/>
                          <a:pt x="22203" y="12034"/>
                          <a:pt x="19524" y="11550"/>
                        </a:cubicBezTo>
                        <a:cubicBezTo>
                          <a:pt x="16808" y="11104"/>
                          <a:pt x="14836" y="11141"/>
                          <a:pt x="13608" y="11774"/>
                        </a:cubicBezTo>
                        <a:cubicBezTo>
                          <a:pt x="12343" y="12369"/>
                          <a:pt x="11413" y="13299"/>
                          <a:pt x="10818" y="14564"/>
                        </a:cubicBezTo>
                        <a:close/>
                      </a:path>
                    </a:pathLst>
                  </a:custGeom>
                  <a:solidFill>
                    <a:srgbClr val="000000"/>
                  </a:solidFill>
                  <a:ln w="9525" cap="flat">
                    <a:noFill/>
                    <a:prstDash val="solid"/>
                    <a:miter/>
                  </a:ln>
                </p:spPr>
                <p:txBody>
                  <a:bodyPr rtlCol="0" anchor="ctr"/>
                  <a:lstStyle/>
                  <a:p>
                    <a:endParaRPr lang="en-CA"/>
                  </a:p>
                </p:txBody>
              </p:sp>
              <p:sp>
                <p:nvSpPr>
                  <p:cNvPr id="3108" name="Freeform: Shape 3107">
                    <a:extLst>
                      <a:ext uri="{FF2B5EF4-FFF2-40B4-BE49-F238E27FC236}">
                        <a16:creationId xmlns:a16="http://schemas.microsoft.com/office/drawing/2014/main" id="{681EC3E3-800A-4DED-922F-4BB5D81C5F36}"/>
                      </a:ext>
                    </a:extLst>
                  </p:cNvPr>
                  <p:cNvSpPr/>
                  <p:nvPr/>
                </p:nvSpPr>
                <p:spPr>
                  <a:xfrm>
                    <a:off x="3399009" y="3742986"/>
                    <a:ext cx="58563" cy="35904"/>
                  </a:xfrm>
                  <a:custGeom>
                    <a:avLst/>
                    <a:gdLst>
                      <a:gd name="connsiteX0" fmla="*/ 58857 w 58563"/>
                      <a:gd name="connsiteY0" fmla="*/ 25737 h 35904"/>
                      <a:gd name="connsiteX1" fmla="*/ 53983 w 58563"/>
                      <a:gd name="connsiteY1" fmla="*/ 36193 h 35904"/>
                      <a:gd name="connsiteX2" fmla="*/ 14693 w 58563"/>
                      <a:gd name="connsiteY2" fmla="*/ 17849 h 35904"/>
                      <a:gd name="connsiteX3" fmla="*/ 16330 w 58563"/>
                      <a:gd name="connsiteY3" fmla="*/ 35002 h 35904"/>
                      <a:gd name="connsiteX4" fmla="*/ 6879 w 58563"/>
                      <a:gd name="connsiteY4" fmla="*/ 30611 h 35904"/>
                      <a:gd name="connsiteX5" fmla="*/ 5949 w 58563"/>
                      <a:gd name="connsiteY5" fmla="*/ 19375 h 35904"/>
                      <a:gd name="connsiteX6" fmla="*/ 294 w 58563"/>
                      <a:gd name="connsiteY6" fmla="*/ 8734 h 35904"/>
                      <a:gd name="connsiteX7" fmla="*/ 423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57" y="25737"/>
                        </a:moveTo>
                        <a:lnTo>
                          <a:pt x="53983" y="36193"/>
                        </a:lnTo>
                        <a:lnTo>
                          <a:pt x="14693" y="17849"/>
                        </a:lnTo>
                        <a:cubicBezTo>
                          <a:pt x="16479" y="23319"/>
                          <a:pt x="17037" y="29049"/>
                          <a:pt x="16330" y="35002"/>
                        </a:cubicBezTo>
                        <a:lnTo>
                          <a:pt x="6879" y="30611"/>
                        </a:lnTo>
                        <a:cubicBezTo>
                          <a:pt x="7251" y="27449"/>
                          <a:pt x="6954" y="23728"/>
                          <a:pt x="5949" y="19375"/>
                        </a:cubicBezTo>
                        <a:cubicBezTo>
                          <a:pt x="4944" y="15022"/>
                          <a:pt x="3047" y="11487"/>
                          <a:pt x="294" y="8734"/>
                        </a:cubicBezTo>
                        <a:lnTo>
                          <a:pt x="4237" y="288"/>
                        </a:lnTo>
                        <a:close/>
                      </a:path>
                    </a:pathLst>
                  </a:custGeom>
                  <a:solidFill>
                    <a:srgbClr val="000000"/>
                  </a:solidFill>
                  <a:ln w="9525" cap="flat">
                    <a:noFill/>
                    <a:prstDash val="solid"/>
                    <a:miter/>
                  </a:ln>
                </p:spPr>
                <p:txBody>
                  <a:bodyPr rtlCol="0" anchor="ctr"/>
                  <a:lstStyle/>
                  <a:p>
                    <a:endParaRPr lang="en-CA"/>
                  </a:p>
                </p:txBody>
              </p:sp>
              <p:sp>
                <p:nvSpPr>
                  <p:cNvPr id="3109" name="Freeform: Shape 3108">
                    <a:extLst>
                      <a:ext uri="{FF2B5EF4-FFF2-40B4-BE49-F238E27FC236}">
                        <a16:creationId xmlns:a16="http://schemas.microsoft.com/office/drawing/2014/main" id="{C01DCC78-AB3C-4C75-B8BF-DE40E2D60390}"/>
                      </a:ext>
                    </a:extLst>
                  </p:cNvPr>
                  <p:cNvSpPr/>
                  <p:nvPr/>
                </p:nvSpPr>
                <p:spPr>
                  <a:xfrm>
                    <a:off x="3420381" y="3696873"/>
                    <a:ext cx="58675" cy="52722"/>
                  </a:xfrm>
                  <a:custGeom>
                    <a:avLst/>
                    <a:gdLst>
                      <a:gd name="connsiteX0" fmla="*/ 54283 w 58675"/>
                      <a:gd name="connsiteY0" fmla="*/ 35853 h 52722"/>
                      <a:gd name="connsiteX1" fmla="*/ 43307 w 58675"/>
                      <a:gd name="connsiteY1" fmla="*/ 30756 h 52722"/>
                      <a:gd name="connsiteX2" fmla="*/ 32963 w 58675"/>
                      <a:gd name="connsiteY2" fmla="*/ 53006 h 52722"/>
                      <a:gd name="connsiteX3" fmla="*/ 23810 w 58675"/>
                      <a:gd name="connsiteY3" fmla="*/ 48764 h 52722"/>
                      <a:gd name="connsiteX4" fmla="*/ 296 w 58675"/>
                      <a:gd name="connsiteY4" fmla="*/ 9064 h 52722"/>
                      <a:gd name="connsiteX5" fmla="*/ 4388 w 58675"/>
                      <a:gd name="connsiteY5" fmla="*/ 283 h 52722"/>
                      <a:gd name="connsiteX6" fmla="*/ 38879 w 58675"/>
                      <a:gd name="connsiteY6" fmla="*/ 16394 h 52722"/>
                      <a:gd name="connsiteX7" fmla="*/ 42005 w 58675"/>
                      <a:gd name="connsiteY7" fmla="*/ 9622 h 52722"/>
                      <a:gd name="connsiteX8" fmla="*/ 51195 w 58675"/>
                      <a:gd name="connsiteY8" fmla="*/ 13901 h 52722"/>
                      <a:gd name="connsiteX9" fmla="*/ 48032 w 58675"/>
                      <a:gd name="connsiteY9" fmla="*/ 20673 h 52722"/>
                      <a:gd name="connsiteX10" fmla="*/ 58971 w 58675"/>
                      <a:gd name="connsiteY10" fmla="*/ 25770 h 52722"/>
                      <a:gd name="connsiteX11" fmla="*/ 54283 w 58675"/>
                      <a:gd name="connsiteY11" fmla="*/ 35853 h 52722"/>
                      <a:gd name="connsiteX12" fmla="*/ 34154 w 58675"/>
                      <a:gd name="connsiteY12" fmla="*/ 26477 h 52722"/>
                      <a:gd name="connsiteX13" fmla="*/ 15588 w 58675"/>
                      <a:gd name="connsiteY13" fmla="*/ 17808 h 52722"/>
                      <a:gd name="connsiteX14" fmla="*/ 28350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283" y="35853"/>
                        </a:moveTo>
                        <a:lnTo>
                          <a:pt x="43307" y="30756"/>
                        </a:lnTo>
                        <a:lnTo>
                          <a:pt x="32963" y="53006"/>
                        </a:lnTo>
                        <a:lnTo>
                          <a:pt x="23810" y="48764"/>
                        </a:lnTo>
                        <a:lnTo>
                          <a:pt x="296" y="9064"/>
                        </a:lnTo>
                        <a:lnTo>
                          <a:pt x="4388" y="283"/>
                        </a:lnTo>
                        <a:lnTo>
                          <a:pt x="38879" y="16394"/>
                        </a:lnTo>
                        <a:lnTo>
                          <a:pt x="42005" y="9622"/>
                        </a:lnTo>
                        <a:lnTo>
                          <a:pt x="51195" y="13901"/>
                        </a:lnTo>
                        <a:lnTo>
                          <a:pt x="48032" y="20673"/>
                        </a:lnTo>
                        <a:lnTo>
                          <a:pt x="58971" y="25770"/>
                        </a:lnTo>
                        <a:lnTo>
                          <a:pt x="54283" y="35853"/>
                        </a:lnTo>
                        <a:moveTo>
                          <a:pt x="34154" y="26477"/>
                        </a:moveTo>
                        <a:lnTo>
                          <a:pt x="15588" y="17808"/>
                        </a:lnTo>
                        <a:lnTo>
                          <a:pt x="28350" y="38979"/>
                        </a:lnTo>
                        <a:close/>
                      </a:path>
                    </a:pathLst>
                  </a:custGeom>
                  <a:solidFill>
                    <a:srgbClr val="000000"/>
                  </a:solidFill>
                  <a:ln w="9525" cap="flat">
                    <a:noFill/>
                    <a:prstDash val="solid"/>
                    <a:miter/>
                  </a:ln>
                </p:spPr>
                <p:txBody>
                  <a:bodyPr rtlCol="0" anchor="ctr"/>
                  <a:lstStyle/>
                  <a:p>
                    <a:endParaRPr lang="en-CA"/>
                  </a:p>
                </p:txBody>
              </p:sp>
            </p:grpSp>
            <p:grpSp>
              <p:nvGrpSpPr>
                <p:cNvPr id="2941" name="Graphic 428">
                  <a:extLst>
                    <a:ext uri="{FF2B5EF4-FFF2-40B4-BE49-F238E27FC236}">
                      <a16:creationId xmlns:a16="http://schemas.microsoft.com/office/drawing/2014/main" id="{88D304C7-DA63-40CE-B105-8B0B0DD7C66E}"/>
                    </a:ext>
                  </a:extLst>
                </p:cNvPr>
                <p:cNvGrpSpPr/>
                <p:nvPr/>
              </p:nvGrpSpPr>
              <p:grpSpPr>
                <a:xfrm>
                  <a:off x="3576985" y="3693562"/>
                  <a:ext cx="119215" cy="187387"/>
                  <a:chOff x="3576985" y="3693562"/>
                  <a:chExt cx="119215" cy="187387"/>
                </a:xfrm>
              </p:grpSpPr>
              <p:sp>
                <p:nvSpPr>
                  <p:cNvPr id="3102" name="Freeform: Shape 3101">
                    <a:extLst>
                      <a:ext uri="{FF2B5EF4-FFF2-40B4-BE49-F238E27FC236}">
                        <a16:creationId xmlns:a16="http://schemas.microsoft.com/office/drawing/2014/main" id="{E94D1766-8ED3-4DC4-88C1-C6A2A5D50827}"/>
                      </a:ext>
                    </a:extLst>
                  </p:cNvPr>
                  <p:cNvSpPr/>
                  <p:nvPr/>
                </p:nvSpPr>
                <p:spPr>
                  <a:xfrm>
                    <a:off x="3576985" y="3824404"/>
                    <a:ext cx="65058" cy="56545"/>
                  </a:xfrm>
                  <a:custGeom>
                    <a:avLst/>
                    <a:gdLst>
                      <a:gd name="connsiteX0" fmla="*/ 55660 w 65058"/>
                      <a:gd name="connsiteY0" fmla="*/ 15802 h 56545"/>
                      <a:gd name="connsiteX1" fmla="*/ 65371 w 65058"/>
                      <a:gd name="connsiteY1" fmla="*/ 20304 h 56545"/>
                      <a:gd name="connsiteX2" fmla="*/ 48330 w 65058"/>
                      <a:gd name="connsiteY2" fmla="*/ 56842 h 56545"/>
                      <a:gd name="connsiteX3" fmla="*/ 39586 w 65058"/>
                      <a:gd name="connsiteY3" fmla="*/ 48433 h 56545"/>
                      <a:gd name="connsiteX4" fmla="*/ 31996 w 65058"/>
                      <a:gd name="connsiteY4" fmla="*/ 30648 h 56545"/>
                      <a:gd name="connsiteX5" fmla="*/ 27122 w 65058"/>
                      <a:gd name="connsiteY5" fmla="*/ 17849 h 56545"/>
                      <a:gd name="connsiteX6" fmla="*/ 21764 w 65058"/>
                      <a:gd name="connsiteY6" fmla="*/ 12714 h 56545"/>
                      <a:gd name="connsiteX7" fmla="*/ 15513 w 65058"/>
                      <a:gd name="connsiteY7" fmla="*/ 12082 h 56545"/>
                      <a:gd name="connsiteX8" fmla="*/ 11235 w 65058"/>
                      <a:gd name="connsiteY8" fmla="*/ 16398 h 56545"/>
                      <a:gd name="connsiteX9" fmla="*/ 10788 w 65058"/>
                      <a:gd name="connsiteY9" fmla="*/ 22500 h 56545"/>
                      <a:gd name="connsiteX10" fmla="*/ 16257 w 65058"/>
                      <a:gd name="connsiteY10" fmla="*/ 27783 h 56545"/>
                      <a:gd name="connsiteX11" fmla="*/ 10379 w 65058"/>
                      <a:gd name="connsiteY11" fmla="*/ 37680 h 56545"/>
                      <a:gd name="connsiteX12" fmla="*/ 742 w 65058"/>
                      <a:gd name="connsiteY12" fmla="*/ 26071 h 56545"/>
                      <a:gd name="connsiteX13" fmla="*/ 2714 w 65058"/>
                      <a:gd name="connsiteY13" fmla="*/ 12082 h 56545"/>
                      <a:gd name="connsiteX14" fmla="*/ 12946 w 65058"/>
                      <a:gd name="connsiteY14" fmla="*/ 1478 h 56545"/>
                      <a:gd name="connsiteX15" fmla="*/ 25894 w 65058"/>
                      <a:gd name="connsiteY15" fmla="*/ 1924 h 56545"/>
                      <a:gd name="connsiteX16" fmla="*/ 32257 w 65058"/>
                      <a:gd name="connsiteY16" fmla="*/ 6501 h 56545"/>
                      <a:gd name="connsiteX17" fmla="*/ 37279 w 65058"/>
                      <a:gd name="connsiteY17" fmla="*/ 13905 h 56545"/>
                      <a:gd name="connsiteX18" fmla="*/ 41037 w 65058"/>
                      <a:gd name="connsiteY18" fmla="*/ 23951 h 56545"/>
                      <a:gd name="connsiteX19" fmla="*/ 44126 w 65058"/>
                      <a:gd name="connsiteY19" fmla="*/ 33029 h 56545"/>
                      <a:gd name="connsiteX20" fmla="*/ 4602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60" y="15802"/>
                        </a:moveTo>
                        <a:lnTo>
                          <a:pt x="65371" y="20304"/>
                        </a:lnTo>
                        <a:lnTo>
                          <a:pt x="48330" y="56842"/>
                        </a:lnTo>
                        <a:cubicBezTo>
                          <a:pt x="44833" y="54758"/>
                          <a:pt x="41930" y="51930"/>
                          <a:pt x="39586" y="48433"/>
                        </a:cubicBezTo>
                        <a:cubicBezTo>
                          <a:pt x="37205" y="44935"/>
                          <a:pt x="34712" y="38982"/>
                          <a:pt x="31996" y="30648"/>
                        </a:cubicBezTo>
                        <a:cubicBezTo>
                          <a:pt x="29801" y="23876"/>
                          <a:pt x="28201" y="19635"/>
                          <a:pt x="27122" y="17849"/>
                        </a:cubicBezTo>
                        <a:cubicBezTo>
                          <a:pt x="25634" y="15393"/>
                          <a:pt x="23848" y="13682"/>
                          <a:pt x="21764" y="12714"/>
                        </a:cubicBezTo>
                        <a:cubicBezTo>
                          <a:pt x="19420" y="11635"/>
                          <a:pt x="17336" y="11412"/>
                          <a:pt x="15513" y="12082"/>
                        </a:cubicBezTo>
                        <a:cubicBezTo>
                          <a:pt x="13690" y="12751"/>
                          <a:pt x="12276" y="14202"/>
                          <a:pt x="11235" y="16398"/>
                        </a:cubicBezTo>
                        <a:cubicBezTo>
                          <a:pt x="10230" y="18556"/>
                          <a:pt x="10081" y="20602"/>
                          <a:pt x="10788" y="22500"/>
                        </a:cubicBezTo>
                        <a:cubicBezTo>
                          <a:pt x="11495" y="24397"/>
                          <a:pt x="13318" y="26146"/>
                          <a:pt x="16257" y="27783"/>
                        </a:cubicBezTo>
                        <a:lnTo>
                          <a:pt x="10379" y="37680"/>
                        </a:lnTo>
                        <a:cubicBezTo>
                          <a:pt x="4947" y="34369"/>
                          <a:pt x="1710" y="30499"/>
                          <a:pt x="742" y="26071"/>
                        </a:cubicBezTo>
                        <a:cubicBezTo>
                          <a:pt x="-225" y="21644"/>
                          <a:pt x="445" y="16993"/>
                          <a:pt x="2714" y="12082"/>
                        </a:cubicBezTo>
                        <a:cubicBezTo>
                          <a:pt x="5207" y="6724"/>
                          <a:pt x="8630" y="3189"/>
                          <a:pt x="12946" y="1478"/>
                        </a:cubicBezTo>
                        <a:cubicBezTo>
                          <a:pt x="17262" y="-234"/>
                          <a:pt x="21578" y="-85"/>
                          <a:pt x="25894" y="1924"/>
                        </a:cubicBezTo>
                        <a:cubicBezTo>
                          <a:pt x="28350" y="3040"/>
                          <a:pt x="30471" y="4566"/>
                          <a:pt x="32257" y="6501"/>
                        </a:cubicBezTo>
                        <a:cubicBezTo>
                          <a:pt x="34080" y="8398"/>
                          <a:pt x="35754" y="10854"/>
                          <a:pt x="37279" y="13905"/>
                        </a:cubicBezTo>
                        <a:cubicBezTo>
                          <a:pt x="38284" y="15914"/>
                          <a:pt x="39549" y="19263"/>
                          <a:pt x="41037" y="23951"/>
                        </a:cubicBezTo>
                        <a:cubicBezTo>
                          <a:pt x="42526" y="28639"/>
                          <a:pt x="43530" y="31690"/>
                          <a:pt x="44126" y="33029"/>
                        </a:cubicBezTo>
                        <a:cubicBezTo>
                          <a:pt x="44721" y="34369"/>
                          <a:pt x="45353" y="35522"/>
                          <a:pt x="46023" y="36489"/>
                        </a:cubicBezTo>
                        <a:close/>
                      </a:path>
                    </a:pathLst>
                  </a:custGeom>
                  <a:solidFill>
                    <a:srgbClr val="000000"/>
                  </a:solidFill>
                  <a:ln w="9525" cap="flat">
                    <a:noFill/>
                    <a:prstDash val="solid"/>
                    <a:miter/>
                  </a:ln>
                </p:spPr>
                <p:txBody>
                  <a:bodyPr rtlCol="0" anchor="ctr"/>
                  <a:lstStyle/>
                  <a:p>
                    <a:endParaRPr lang="en-CA"/>
                  </a:p>
                </p:txBody>
              </p:sp>
              <p:sp>
                <p:nvSpPr>
                  <p:cNvPr id="3103" name="Freeform: Shape 3102">
                    <a:extLst>
                      <a:ext uri="{FF2B5EF4-FFF2-40B4-BE49-F238E27FC236}">
                        <a16:creationId xmlns:a16="http://schemas.microsoft.com/office/drawing/2014/main" id="{EF2D48D2-440B-4B11-A49E-B8D3E2B2081E}"/>
                      </a:ext>
                    </a:extLst>
                  </p:cNvPr>
                  <p:cNvSpPr/>
                  <p:nvPr/>
                </p:nvSpPr>
                <p:spPr>
                  <a:xfrm>
                    <a:off x="3597051" y="3784064"/>
                    <a:ext cx="59301" cy="46519"/>
                  </a:xfrm>
                  <a:custGeom>
                    <a:avLst/>
                    <a:gdLst>
                      <a:gd name="connsiteX0" fmla="*/ 2209 w 59301"/>
                      <a:gd name="connsiteY0" fmla="*/ 10509 h 46519"/>
                      <a:gd name="connsiteX1" fmla="*/ 13594 w 59301"/>
                      <a:gd name="connsiteY1" fmla="*/ 798 h 46519"/>
                      <a:gd name="connsiteX2" fmla="*/ 38225 w 59301"/>
                      <a:gd name="connsiteY2" fmla="*/ 5820 h 46519"/>
                      <a:gd name="connsiteX3" fmla="*/ 57908 w 59301"/>
                      <a:gd name="connsiteY3" fmla="*/ 21522 h 46519"/>
                      <a:gd name="connsiteX4" fmla="*/ 57722 w 59301"/>
                      <a:gd name="connsiteY4" fmla="*/ 36405 h 46519"/>
                      <a:gd name="connsiteX5" fmla="*/ 45667 w 59301"/>
                      <a:gd name="connsiteY5" fmla="*/ 46376 h 46519"/>
                      <a:gd name="connsiteX6" fmla="*/ 21631 w 59301"/>
                      <a:gd name="connsiteY6" fmla="*/ 41093 h 46519"/>
                      <a:gd name="connsiteX7" fmla="*/ 2023 w 59301"/>
                      <a:gd name="connsiteY7" fmla="*/ 25429 h 46519"/>
                      <a:gd name="connsiteX8" fmla="*/ 2209 w 59301"/>
                      <a:gd name="connsiteY8" fmla="*/ 10509 h 46519"/>
                      <a:gd name="connsiteX9" fmla="*/ 10841 w 59301"/>
                      <a:gd name="connsiteY9" fmla="*/ 14564 h 46519"/>
                      <a:gd name="connsiteX10" fmla="*/ 10469 w 59301"/>
                      <a:gd name="connsiteY10" fmla="*/ 18508 h 46519"/>
                      <a:gd name="connsiteX11" fmla="*/ 13706 w 59301"/>
                      <a:gd name="connsiteY11" fmla="*/ 22824 h 46519"/>
                      <a:gd name="connsiteX12" fmla="*/ 26840 w 59301"/>
                      <a:gd name="connsiteY12" fmla="*/ 30228 h 46519"/>
                      <a:gd name="connsiteX13" fmla="*/ 40420 w 59301"/>
                      <a:gd name="connsiteY13" fmla="*/ 35400 h 46519"/>
                      <a:gd name="connsiteX14" fmla="*/ 46336 w 59301"/>
                      <a:gd name="connsiteY14" fmla="*/ 35177 h 46519"/>
                      <a:gd name="connsiteX15" fmla="*/ 49090 w 59301"/>
                      <a:gd name="connsiteY15" fmla="*/ 32386 h 46519"/>
                      <a:gd name="connsiteX16" fmla="*/ 49462 w 59301"/>
                      <a:gd name="connsiteY16" fmla="*/ 28442 h 46519"/>
                      <a:gd name="connsiteX17" fmla="*/ 46187 w 59301"/>
                      <a:gd name="connsiteY17" fmla="*/ 24126 h 46519"/>
                      <a:gd name="connsiteX18" fmla="*/ 33128 w 59301"/>
                      <a:gd name="connsiteY18" fmla="*/ 16722 h 46519"/>
                      <a:gd name="connsiteX19" fmla="*/ 19547 w 59301"/>
                      <a:gd name="connsiteY19" fmla="*/ 11550 h 46519"/>
                      <a:gd name="connsiteX20" fmla="*/ 13631 w 59301"/>
                      <a:gd name="connsiteY20" fmla="*/ 11774 h 46519"/>
                      <a:gd name="connsiteX21" fmla="*/ 1084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09" y="10509"/>
                        </a:moveTo>
                        <a:cubicBezTo>
                          <a:pt x="4664" y="5262"/>
                          <a:pt x="8460" y="2025"/>
                          <a:pt x="13594" y="798"/>
                        </a:cubicBezTo>
                        <a:cubicBezTo>
                          <a:pt x="19696" y="-654"/>
                          <a:pt x="27919" y="1021"/>
                          <a:pt x="38225" y="5820"/>
                        </a:cubicBezTo>
                        <a:cubicBezTo>
                          <a:pt x="48494" y="10620"/>
                          <a:pt x="55080" y="15866"/>
                          <a:pt x="57908" y="21522"/>
                        </a:cubicBezTo>
                        <a:cubicBezTo>
                          <a:pt x="60252" y="26173"/>
                          <a:pt x="60177" y="31158"/>
                          <a:pt x="57722" y="36405"/>
                        </a:cubicBezTo>
                        <a:cubicBezTo>
                          <a:pt x="55266" y="41725"/>
                          <a:pt x="51248" y="45037"/>
                          <a:pt x="45667" y="46376"/>
                        </a:cubicBezTo>
                        <a:cubicBezTo>
                          <a:pt x="40086" y="47716"/>
                          <a:pt x="32086" y="45967"/>
                          <a:pt x="21631" y="41093"/>
                        </a:cubicBezTo>
                        <a:cubicBezTo>
                          <a:pt x="11399" y="36293"/>
                          <a:pt x="4851" y="31084"/>
                          <a:pt x="2023" y="25429"/>
                        </a:cubicBezTo>
                        <a:cubicBezTo>
                          <a:pt x="-321" y="20778"/>
                          <a:pt x="-247" y="15792"/>
                          <a:pt x="2209" y="10509"/>
                        </a:cubicBezTo>
                        <a:moveTo>
                          <a:pt x="10841" y="14564"/>
                        </a:moveTo>
                        <a:cubicBezTo>
                          <a:pt x="10245" y="15829"/>
                          <a:pt x="10134" y="17131"/>
                          <a:pt x="10469" y="18508"/>
                        </a:cubicBezTo>
                        <a:cubicBezTo>
                          <a:pt x="10804" y="19848"/>
                          <a:pt x="11883" y="21299"/>
                          <a:pt x="13706" y="22824"/>
                        </a:cubicBezTo>
                        <a:cubicBezTo>
                          <a:pt x="16087" y="24796"/>
                          <a:pt x="20440" y="27252"/>
                          <a:pt x="26840" y="30228"/>
                        </a:cubicBezTo>
                        <a:cubicBezTo>
                          <a:pt x="33202" y="33205"/>
                          <a:pt x="37741" y="34916"/>
                          <a:pt x="40420" y="35400"/>
                        </a:cubicBezTo>
                        <a:cubicBezTo>
                          <a:pt x="43137" y="35884"/>
                          <a:pt x="45071" y="35809"/>
                          <a:pt x="46336" y="35177"/>
                        </a:cubicBezTo>
                        <a:cubicBezTo>
                          <a:pt x="47564" y="34581"/>
                          <a:pt x="48494" y="33651"/>
                          <a:pt x="49090" y="32386"/>
                        </a:cubicBezTo>
                        <a:cubicBezTo>
                          <a:pt x="49685" y="31121"/>
                          <a:pt x="49797" y="29819"/>
                          <a:pt x="49462" y="28442"/>
                        </a:cubicBezTo>
                        <a:cubicBezTo>
                          <a:pt x="49127" y="27103"/>
                          <a:pt x="48011" y="25652"/>
                          <a:pt x="46187" y="24126"/>
                        </a:cubicBezTo>
                        <a:cubicBezTo>
                          <a:pt x="43881" y="22154"/>
                          <a:pt x="39527" y="19699"/>
                          <a:pt x="33128" y="16722"/>
                        </a:cubicBezTo>
                        <a:cubicBezTo>
                          <a:pt x="26765" y="13746"/>
                          <a:pt x="22226" y="12034"/>
                          <a:pt x="19547" y="11550"/>
                        </a:cubicBezTo>
                        <a:cubicBezTo>
                          <a:pt x="16831" y="11104"/>
                          <a:pt x="14859" y="11141"/>
                          <a:pt x="13631" y="11774"/>
                        </a:cubicBezTo>
                        <a:cubicBezTo>
                          <a:pt x="12366" y="12369"/>
                          <a:pt x="11436" y="13299"/>
                          <a:pt x="10841" y="14564"/>
                        </a:cubicBezTo>
                        <a:close/>
                      </a:path>
                    </a:pathLst>
                  </a:custGeom>
                  <a:solidFill>
                    <a:srgbClr val="000000"/>
                  </a:solidFill>
                  <a:ln w="9525" cap="flat">
                    <a:noFill/>
                    <a:prstDash val="solid"/>
                    <a:miter/>
                  </a:ln>
                </p:spPr>
                <p:txBody>
                  <a:bodyPr rtlCol="0" anchor="ctr"/>
                  <a:lstStyle/>
                  <a:p>
                    <a:endParaRPr lang="en-CA"/>
                  </a:p>
                </p:txBody>
              </p:sp>
              <p:sp>
                <p:nvSpPr>
                  <p:cNvPr id="3104" name="Freeform: Shape 3103">
                    <a:extLst>
                      <a:ext uri="{FF2B5EF4-FFF2-40B4-BE49-F238E27FC236}">
                        <a16:creationId xmlns:a16="http://schemas.microsoft.com/office/drawing/2014/main" id="{CAA7DA1C-2CD8-499A-BFD6-E6420F117850}"/>
                      </a:ext>
                    </a:extLst>
                  </p:cNvPr>
                  <p:cNvSpPr/>
                  <p:nvPr/>
                </p:nvSpPr>
                <p:spPr>
                  <a:xfrm>
                    <a:off x="3618903" y="3742986"/>
                    <a:ext cx="58563" cy="35904"/>
                  </a:xfrm>
                  <a:custGeom>
                    <a:avLst/>
                    <a:gdLst>
                      <a:gd name="connsiteX0" fmla="*/ 58880 w 58563"/>
                      <a:gd name="connsiteY0" fmla="*/ 25737 h 35904"/>
                      <a:gd name="connsiteX1" fmla="*/ 54006 w 58563"/>
                      <a:gd name="connsiteY1" fmla="*/ 36193 h 35904"/>
                      <a:gd name="connsiteX2" fmla="*/ 14716 w 58563"/>
                      <a:gd name="connsiteY2" fmla="*/ 17849 h 35904"/>
                      <a:gd name="connsiteX3" fmla="*/ 16353 w 58563"/>
                      <a:gd name="connsiteY3" fmla="*/ 35002 h 35904"/>
                      <a:gd name="connsiteX4" fmla="*/ 6902 w 58563"/>
                      <a:gd name="connsiteY4" fmla="*/ 30611 h 35904"/>
                      <a:gd name="connsiteX5" fmla="*/ 5972 w 58563"/>
                      <a:gd name="connsiteY5" fmla="*/ 19375 h 35904"/>
                      <a:gd name="connsiteX6" fmla="*/ 317 w 58563"/>
                      <a:gd name="connsiteY6" fmla="*/ 8734 h 35904"/>
                      <a:gd name="connsiteX7" fmla="*/ 426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80" y="25737"/>
                        </a:moveTo>
                        <a:lnTo>
                          <a:pt x="54006" y="36193"/>
                        </a:lnTo>
                        <a:lnTo>
                          <a:pt x="14716" y="17849"/>
                        </a:lnTo>
                        <a:cubicBezTo>
                          <a:pt x="16502" y="23319"/>
                          <a:pt x="17060" y="29049"/>
                          <a:pt x="16353" y="35002"/>
                        </a:cubicBezTo>
                        <a:lnTo>
                          <a:pt x="6902" y="30611"/>
                        </a:lnTo>
                        <a:cubicBezTo>
                          <a:pt x="7274" y="27449"/>
                          <a:pt x="6977" y="23728"/>
                          <a:pt x="5972" y="19375"/>
                        </a:cubicBezTo>
                        <a:cubicBezTo>
                          <a:pt x="4967" y="15022"/>
                          <a:pt x="3070" y="11487"/>
                          <a:pt x="317" y="8734"/>
                        </a:cubicBezTo>
                        <a:lnTo>
                          <a:pt x="4261" y="288"/>
                        </a:lnTo>
                        <a:close/>
                      </a:path>
                    </a:pathLst>
                  </a:custGeom>
                  <a:solidFill>
                    <a:srgbClr val="000000"/>
                  </a:solidFill>
                  <a:ln w="9525" cap="flat">
                    <a:noFill/>
                    <a:prstDash val="solid"/>
                    <a:miter/>
                  </a:ln>
                </p:spPr>
                <p:txBody>
                  <a:bodyPr rtlCol="0" anchor="ctr"/>
                  <a:lstStyle/>
                  <a:p>
                    <a:endParaRPr lang="en-CA"/>
                  </a:p>
                </p:txBody>
              </p:sp>
              <p:sp>
                <p:nvSpPr>
                  <p:cNvPr id="3105" name="Freeform: Shape 3104">
                    <a:extLst>
                      <a:ext uri="{FF2B5EF4-FFF2-40B4-BE49-F238E27FC236}">
                        <a16:creationId xmlns:a16="http://schemas.microsoft.com/office/drawing/2014/main" id="{6AB9DC0B-1B65-4B11-8C06-CEB433429D7B}"/>
                      </a:ext>
                    </a:extLst>
                  </p:cNvPr>
                  <p:cNvSpPr/>
                  <p:nvPr/>
                </p:nvSpPr>
                <p:spPr>
                  <a:xfrm>
                    <a:off x="3634211" y="3693562"/>
                    <a:ext cx="61989" cy="53636"/>
                  </a:xfrm>
                  <a:custGeom>
                    <a:avLst/>
                    <a:gdLst>
                      <a:gd name="connsiteX0" fmla="*/ 36893 w 61989"/>
                      <a:gd name="connsiteY0" fmla="*/ 52931 h 53636"/>
                      <a:gd name="connsiteX1" fmla="*/ 40688 w 61989"/>
                      <a:gd name="connsiteY1" fmla="*/ 42030 h 53636"/>
                      <a:gd name="connsiteX2" fmla="*/ 47497 w 61989"/>
                      <a:gd name="connsiteY2" fmla="*/ 42030 h 53636"/>
                      <a:gd name="connsiteX3" fmla="*/ 51888 w 61989"/>
                      <a:gd name="connsiteY3" fmla="*/ 37937 h 53636"/>
                      <a:gd name="connsiteX4" fmla="*/ 51813 w 61989"/>
                      <a:gd name="connsiteY4" fmla="*/ 31165 h 53636"/>
                      <a:gd name="connsiteX5" fmla="*/ 44893 w 61989"/>
                      <a:gd name="connsiteY5" fmla="*/ 25175 h 53636"/>
                      <a:gd name="connsiteX6" fmla="*/ 36335 w 61989"/>
                      <a:gd name="connsiteY6" fmla="*/ 23910 h 53636"/>
                      <a:gd name="connsiteX7" fmla="*/ 31089 w 61989"/>
                      <a:gd name="connsiteY7" fmla="*/ 28598 h 53636"/>
                      <a:gd name="connsiteX8" fmla="*/ 31312 w 61989"/>
                      <a:gd name="connsiteY8" fmla="*/ 38495 h 53636"/>
                      <a:gd name="connsiteX9" fmla="*/ 26140 w 61989"/>
                      <a:gd name="connsiteY9" fmla="*/ 46383 h 53636"/>
                      <a:gd name="connsiteX10" fmla="*/ 319 w 61989"/>
                      <a:gd name="connsiteY10" fmla="*/ 27854 h 53636"/>
                      <a:gd name="connsiteX11" fmla="*/ 13192 w 61989"/>
                      <a:gd name="connsiteY11" fmla="*/ 283 h 53636"/>
                      <a:gd name="connsiteX12" fmla="*/ 22941 w 61989"/>
                      <a:gd name="connsiteY12" fmla="*/ 4823 h 53636"/>
                      <a:gd name="connsiteX13" fmla="*/ 13788 w 61989"/>
                      <a:gd name="connsiteY13" fmla="*/ 24505 h 53636"/>
                      <a:gd name="connsiteX14" fmla="*/ 22234 w 61989"/>
                      <a:gd name="connsiteY14" fmla="*/ 30421 h 53636"/>
                      <a:gd name="connsiteX15" fmla="*/ 23834 w 61989"/>
                      <a:gd name="connsiteY15" fmla="*/ 22496 h 53636"/>
                      <a:gd name="connsiteX16" fmla="*/ 34363 w 61989"/>
                      <a:gd name="connsiteY16" fmla="*/ 13083 h 53636"/>
                      <a:gd name="connsiteX17" fmla="*/ 49692 w 61989"/>
                      <a:gd name="connsiteY17" fmla="*/ 14385 h 53636"/>
                      <a:gd name="connsiteX18" fmla="*/ 59850 w 61989"/>
                      <a:gd name="connsiteY18" fmla="*/ 23835 h 53636"/>
                      <a:gd name="connsiteX19" fmla="*/ 60185 w 61989"/>
                      <a:gd name="connsiteY19" fmla="*/ 41918 h 53636"/>
                      <a:gd name="connsiteX20" fmla="*/ 50437 w 61989"/>
                      <a:gd name="connsiteY20" fmla="*/ 52336 h 53636"/>
                      <a:gd name="connsiteX21" fmla="*/ 36893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893" y="52931"/>
                        </a:moveTo>
                        <a:lnTo>
                          <a:pt x="40688" y="42030"/>
                        </a:lnTo>
                        <a:cubicBezTo>
                          <a:pt x="43181" y="42848"/>
                          <a:pt x="45451" y="42848"/>
                          <a:pt x="47497" y="42030"/>
                        </a:cubicBezTo>
                        <a:cubicBezTo>
                          <a:pt x="49544" y="41211"/>
                          <a:pt x="50995" y="39834"/>
                          <a:pt x="51888" y="37937"/>
                        </a:cubicBezTo>
                        <a:cubicBezTo>
                          <a:pt x="52929" y="35742"/>
                          <a:pt x="52892" y="33509"/>
                          <a:pt x="51813" y="31165"/>
                        </a:cubicBezTo>
                        <a:cubicBezTo>
                          <a:pt x="50771" y="28821"/>
                          <a:pt x="48465" y="26849"/>
                          <a:pt x="44893" y="25175"/>
                        </a:cubicBezTo>
                        <a:cubicBezTo>
                          <a:pt x="41544" y="23612"/>
                          <a:pt x="38679" y="23203"/>
                          <a:pt x="36335" y="23910"/>
                        </a:cubicBezTo>
                        <a:cubicBezTo>
                          <a:pt x="33954" y="24617"/>
                          <a:pt x="32205" y="26179"/>
                          <a:pt x="31089" y="28598"/>
                        </a:cubicBezTo>
                        <a:cubicBezTo>
                          <a:pt x="29712" y="31574"/>
                          <a:pt x="29787" y="34886"/>
                          <a:pt x="31312" y="38495"/>
                        </a:cubicBezTo>
                        <a:lnTo>
                          <a:pt x="26140" y="46383"/>
                        </a:lnTo>
                        <a:lnTo>
                          <a:pt x="319" y="27854"/>
                        </a:lnTo>
                        <a:lnTo>
                          <a:pt x="13192" y="283"/>
                        </a:lnTo>
                        <a:lnTo>
                          <a:pt x="22941" y="4823"/>
                        </a:lnTo>
                        <a:lnTo>
                          <a:pt x="13788" y="24505"/>
                        </a:lnTo>
                        <a:lnTo>
                          <a:pt x="22234" y="30421"/>
                        </a:lnTo>
                        <a:cubicBezTo>
                          <a:pt x="22159" y="27556"/>
                          <a:pt x="22717" y="24914"/>
                          <a:pt x="23834" y="22496"/>
                        </a:cubicBezTo>
                        <a:cubicBezTo>
                          <a:pt x="25992" y="17882"/>
                          <a:pt x="29489" y="14720"/>
                          <a:pt x="34363" y="13083"/>
                        </a:cubicBezTo>
                        <a:cubicBezTo>
                          <a:pt x="39237" y="11446"/>
                          <a:pt x="44335" y="11855"/>
                          <a:pt x="49692" y="14385"/>
                        </a:cubicBezTo>
                        <a:cubicBezTo>
                          <a:pt x="54157" y="16468"/>
                          <a:pt x="57580" y="19631"/>
                          <a:pt x="59850" y="23835"/>
                        </a:cubicBezTo>
                        <a:cubicBezTo>
                          <a:pt x="63013" y="29640"/>
                          <a:pt x="63124" y="35667"/>
                          <a:pt x="60185" y="41918"/>
                        </a:cubicBezTo>
                        <a:cubicBezTo>
                          <a:pt x="57841" y="46941"/>
                          <a:pt x="54604" y="50401"/>
                          <a:pt x="50437" y="52336"/>
                        </a:cubicBezTo>
                        <a:cubicBezTo>
                          <a:pt x="46269" y="54234"/>
                          <a:pt x="41730" y="54420"/>
                          <a:pt x="36893" y="52931"/>
                        </a:cubicBezTo>
                        <a:close/>
                      </a:path>
                    </a:pathLst>
                  </a:custGeom>
                  <a:solidFill>
                    <a:srgbClr val="000000"/>
                  </a:solidFill>
                  <a:ln w="9525" cap="flat">
                    <a:noFill/>
                    <a:prstDash val="solid"/>
                    <a:miter/>
                  </a:ln>
                </p:spPr>
                <p:txBody>
                  <a:bodyPr rtlCol="0" anchor="ctr"/>
                  <a:lstStyle/>
                  <a:p>
                    <a:endParaRPr lang="en-CA"/>
                  </a:p>
                </p:txBody>
              </p:sp>
            </p:grpSp>
            <p:grpSp>
              <p:nvGrpSpPr>
                <p:cNvPr id="2942" name="Graphic 428">
                  <a:extLst>
                    <a:ext uri="{FF2B5EF4-FFF2-40B4-BE49-F238E27FC236}">
                      <a16:creationId xmlns:a16="http://schemas.microsoft.com/office/drawing/2014/main" id="{C5E2FE0B-17F2-4AE5-8E2B-83AE0BD1A3B3}"/>
                    </a:ext>
                  </a:extLst>
                </p:cNvPr>
                <p:cNvGrpSpPr/>
                <p:nvPr/>
              </p:nvGrpSpPr>
              <p:grpSpPr>
                <a:xfrm>
                  <a:off x="3796841" y="3697544"/>
                  <a:ext cx="119475" cy="183404"/>
                  <a:chOff x="3796841" y="3697544"/>
                  <a:chExt cx="119475" cy="183404"/>
                </a:xfrm>
              </p:grpSpPr>
              <p:sp>
                <p:nvSpPr>
                  <p:cNvPr id="3098" name="Freeform: Shape 3097">
                    <a:extLst>
                      <a:ext uri="{FF2B5EF4-FFF2-40B4-BE49-F238E27FC236}">
                        <a16:creationId xmlns:a16="http://schemas.microsoft.com/office/drawing/2014/main" id="{6282A544-9EC6-4973-9EF6-07A02538282B}"/>
                      </a:ext>
                    </a:extLst>
                  </p:cNvPr>
                  <p:cNvSpPr/>
                  <p:nvPr/>
                </p:nvSpPr>
                <p:spPr>
                  <a:xfrm>
                    <a:off x="3796841" y="3824404"/>
                    <a:ext cx="65058" cy="56545"/>
                  </a:xfrm>
                  <a:custGeom>
                    <a:avLst/>
                    <a:gdLst>
                      <a:gd name="connsiteX0" fmla="*/ 55683 w 65058"/>
                      <a:gd name="connsiteY0" fmla="*/ 15802 h 56545"/>
                      <a:gd name="connsiteX1" fmla="*/ 65394 w 65058"/>
                      <a:gd name="connsiteY1" fmla="*/ 20304 h 56545"/>
                      <a:gd name="connsiteX2" fmla="*/ 48353 w 65058"/>
                      <a:gd name="connsiteY2" fmla="*/ 56842 h 56545"/>
                      <a:gd name="connsiteX3" fmla="*/ 39609 w 65058"/>
                      <a:gd name="connsiteY3" fmla="*/ 48433 h 56545"/>
                      <a:gd name="connsiteX4" fmla="*/ 32019 w 65058"/>
                      <a:gd name="connsiteY4" fmla="*/ 30648 h 56545"/>
                      <a:gd name="connsiteX5" fmla="*/ 27145 w 65058"/>
                      <a:gd name="connsiteY5" fmla="*/ 17849 h 56545"/>
                      <a:gd name="connsiteX6" fmla="*/ 21787 w 65058"/>
                      <a:gd name="connsiteY6" fmla="*/ 12714 h 56545"/>
                      <a:gd name="connsiteX7" fmla="*/ 15536 w 65058"/>
                      <a:gd name="connsiteY7" fmla="*/ 12082 h 56545"/>
                      <a:gd name="connsiteX8" fmla="*/ 11258 w 65058"/>
                      <a:gd name="connsiteY8" fmla="*/ 16398 h 56545"/>
                      <a:gd name="connsiteX9" fmla="*/ 10811 w 65058"/>
                      <a:gd name="connsiteY9" fmla="*/ 22500 h 56545"/>
                      <a:gd name="connsiteX10" fmla="*/ 16281 w 65058"/>
                      <a:gd name="connsiteY10" fmla="*/ 27783 h 56545"/>
                      <a:gd name="connsiteX11" fmla="*/ 10402 w 65058"/>
                      <a:gd name="connsiteY11" fmla="*/ 37680 h 56545"/>
                      <a:gd name="connsiteX12" fmla="*/ 765 w 65058"/>
                      <a:gd name="connsiteY12" fmla="*/ 26071 h 56545"/>
                      <a:gd name="connsiteX13" fmla="*/ 2737 w 65058"/>
                      <a:gd name="connsiteY13" fmla="*/ 12082 h 56545"/>
                      <a:gd name="connsiteX14" fmla="*/ 12969 w 65058"/>
                      <a:gd name="connsiteY14" fmla="*/ 1478 h 56545"/>
                      <a:gd name="connsiteX15" fmla="*/ 25917 w 65058"/>
                      <a:gd name="connsiteY15" fmla="*/ 1924 h 56545"/>
                      <a:gd name="connsiteX16" fmla="*/ 32280 w 65058"/>
                      <a:gd name="connsiteY16" fmla="*/ 6501 h 56545"/>
                      <a:gd name="connsiteX17" fmla="*/ 37303 w 65058"/>
                      <a:gd name="connsiteY17" fmla="*/ 13905 h 56545"/>
                      <a:gd name="connsiteX18" fmla="*/ 41060 w 65058"/>
                      <a:gd name="connsiteY18" fmla="*/ 23951 h 56545"/>
                      <a:gd name="connsiteX19" fmla="*/ 44149 w 65058"/>
                      <a:gd name="connsiteY19" fmla="*/ 33029 h 56545"/>
                      <a:gd name="connsiteX20" fmla="*/ 4604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83" y="15802"/>
                        </a:moveTo>
                        <a:lnTo>
                          <a:pt x="65394" y="20304"/>
                        </a:lnTo>
                        <a:lnTo>
                          <a:pt x="48353" y="56842"/>
                        </a:lnTo>
                        <a:cubicBezTo>
                          <a:pt x="44856" y="54758"/>
                          <a:pt x="41953" y="51930"/>
                          <a:pt x="39609" y="48433"/>
                        </a:cubicBezTo>
                        <a:cubicBezTo>
                          <a:pt x="37228" y="44935"/>
                          <a:pt x="34735" y="38982"/>
                          <a:pt x="32019" y="30648"/>
                        </a:cubicBezTo>
                        <a:cubicBezTo>
                          <a:pt x="29824" y="23876"/>
                          <a:pt x="28224" y="19635"/>
                          <a:pt x="27145" y="17849"/>
                        </a:cubicBezTo>
                        <a:cubicBezTo>
                          <a:pt x="25657" y="15393"/>
                          <a:pt x="23871" y="13682"/>
                          <a:pt x="21787" y="12714"/>
                        </a:cubicBezTo>
                        <a:cubicBezTo>
                          <a:pt x="19443" y="11635"/>
                          <a:pt x="17360" y="11412"/>
                          <a:pt x="15536" y="12082"/>
                        </a:cubicBezTo>
                        <a:cubicBezTo>
                          <a:pt x="13713" y="12751"/>
                          <a:pt x="12299" y="14202"/>
                          <a:pt x="11258" y="16398"/>
                        </a:cubicBezTo>
                        <a:cubicBezTo>
                          <a:pt x="10253" y="18556"/>
                          <a:pt x="10104" y="20602"/>
                          <a:pt x="10811" y="22500"/>
                        </a:cubicBezTo>
                        <a:cubicBezTo>
                          <a:pt x="11518" y="24397"/>
                          <a:pt x="13341" y="26146"/>
                          <a:pt x="16281" y="27783"/>
                        </a:cubicBezTo>
                        <a:lnTo>
                          <a:pt x="10402" y="37680"/>
                        </a:lnTo>
                        <a:cubicBezTo>
                          <a:pt x="4970" y="34369"/>
                          <a:pt x="1733" y="30499"/>
                          <a:pt x="765" y="26071"/>
                        </a:cubicBezTo>
                        <a:cubicBezTo>
                          <a:pt x="-202" y="21644"/>
                          <a:pt x="468" y="16993"/>
                          <a:pt x="2737" y="12082"/>
                        </a:cubicBezTo>
                        <a:cubicBezTo>
                          <a:pt x="5230" y="6724"/>
                          <a:pt x="8653" y="3189"/>
                          <a:pt x="12969" y="1478"/>
                        </a:cubicBezTo>
                        <a:cubicBezTo>
                          <a:pt x="17285" y="-234"/>
                          <a:pt x="21601" y="-85"/>
                          <a:pt x="25917" y="1924"/>
                        </a:cubicBezTo>
                        <a:cubicBezTo>
                          <a:pt x="28373" y="3040"/>
                          <a:pt x="30494" y="4566"/>
                          <a:pt x="32280" y="6501"/>
                        </a:cubicBezTo>
                        <a:cubicBezTo>
                          <a:pt x="34103" y="8398"/>
                          <a:pt x="35777" y="10854"/>
                          <a:pt x="37303" y="13905"/>
                        </a:cubicBezTo>
                        <a:cubicBezTo>
                          <a:pt x="38307" y="15914"/>
                          <a:pt x="39572" y="19263"/>
                          <a:pt x="41060" y="23951"/>
                        </a:cubicBezTo>
                        <a:cubicBezTo>
                          <a:pt x="42549" y="28639"/>
                          <a:pt x="43553" y="31690"/>
                          <a:pt x="44149" y="33029"/>
                        </a:cubicBezTo>
                        <a:cubicBezTo>
                          <a:pt x="44744" y="34369"/>
                          <a:pt x="45376" y="35522"/>
                          <a:pt x="46046" y="36489"/>
                        </a:cubicBezTo>
                        <a:close/>
                      </a:path>
                    </a:pathLst>
                  </a:custGeom>
                  <a:solidFill>
                    <a:srgbClr val="000000"/>
                  </a:solidFill>
                  <a:ln w="9525" cap="flat">
                    <a:noFill/>
                    <a:prstDash val="solid"/>
                    <a:miter/>
                  </a:ln>
                </p:spPr>
                <p:txBody>
                  <a:bodyPr rtlCol="0" anchor="ctr"/>
                  <a:lstStyle/>
                  <a:p>
                    <a:endParaRPr lang="en-CA"/>
                  </a:p>
                </p:txBody>
              </p:sp>
              <p:sp>
                <p:nvSpPr>
                  <p:cNvPr id="3099" name="Freeform: Shape 3098">
                    <a:extLst>
                      <a:ext uri="{FF2B5EF4-FFF2-40B4-BE49-F238E27FC236}">
                        <a16:creationId xmlns:a16="http://schemas.microsoft.com/office/drawing/2014/main" id="{8BD7E010-D824-44AA-B953-E031B61B24C5}"/>
                      </a:ext>
                    </a:extLst>
                  </p:cNvPr>
                  <p:cNvSpPr/>
                  <p:nvPr/>
                </p:nvSpPr>
                <p:spPr>
                  <a:xfrm>
                    <a:off x="3816907" y="3784064"/>
                    <a:ext cx="59301" cy="46519"/>
                  </a:xfrm>
                  <a:custGeom>
                    <a:avLst/>
                    <a:gdLst>
                      <a:gd name="connsiteX0" fmla="*/ 2232 w 59301"/>
                      <a:gd name="connsiteY0" fmla="*/ 10509 h 46519"/>
                      <a:gd name="connsiteX1" fmla="*/ 13617 w 59301"/>
                      <a:gd name="connsiteY1" fmla="*/ 798 h 46519"/>
                      <a:gd name="connsiteX2" fmla="*/ 38248 w 59301"/>
                      <a:gd name="connsiteY2" fmla="*/ 5820 h 46519"/>
                      <a:gd name="connsiteX3" fmla="*/ 57931 w 59301"/>
                      <a:gd name="connsiteY3" fmla="*/ 21522 h 46519"/>
                      <a:gd name="connsiteX4" fmla="*/ 57745 w 59301"/>
                      <a:gd name="connsiteY4" fmla="*/ 36405 h 46519"/>
                      <a:gd name="connsiteX5" fmla="*/ 45690 w 59301"/>
                      <a:gd name="connsiteY5" fmla="*/ 46376 h 46519"/>
                      <a:gd name="connsiteX6" fmla="*/ 21654 w 59301"/>
                      <a:gd name="connsiteY6" fmla="*/ 41093 h 46519"/>
                      <a:gd name="connsiteX7" fmla="*/ 2046 w 59301"/>
                      <a:gd name="connsiteY7" fmla="*/ 25429 h 46519"/>
                      <a:gd name="connsiteX8" fmla="*/ 2232 w 59301"/>
                      <a:gd name="connsiteY8" fmla="*/ 10509 h 46519"/>
                      <a:gd name="connsiteX9" fmla="*/ 10864 w 59301"/>
                      <a:gd name="connsiteY9" fmla="*/ 14564 h 46519"/>
                      <a:gd name="connsiteX10" fmla="*/ 10492 w 59301"/>
                      <a:gd name="connsiteY10" fmla="*/ 18508 h 46519"/>
                      <a:gd name="connsiteX11" fmla="*/ 13729 w 59301"/>
                      <a:gd name="connsiteY11" fmla="*/ 22824 h 46519"/>
                      <a:gd name="connsiteX12" fmla="*/ 26863 w 59301"/>
                      <a:gd name="connsiteY12" fmla="*/ 30228 h 46519"/>
                      <a:gd name="connsiteX13" fmla="*/ 40443 w 59301"/>
                      <a:gd name="connsiteY13" fmla="*/ 35400 h 46519"/>
                      <a:gd name="connsiteX14" fmla="*/ 46359 w 59301"/>
                      <a:gd name="connsiteY14" fmla="*/ 35177 h 46519"/>
                      <a:gd name="connsiteX15" fmla="*/ 49113 w 59301"/>
                      <a:gd name="connsiteY15" fmla="*/ 32386 h 46519"/>
                      <a:gd name="connsiteX16" fmla="*/ 49485 w 59301"/>
                      <a:gd name="connsiteY16" fmla="*/ 28442 h 46519"/>
                      <a:gd name="connsiteX17" fmla="*/ 46211 w 59301"/>
                      <a:gd name="connsiteY17" fmla="*/ 24126 h 46519"/>
                      <a:gd name="connsiteX18" fmla="*/ 33151 w 59301"/>
                      <a:gd name="connsiteY18" fmla="*/ 16722 h 46519"/>
                      <a:gd name="connsiteX19" fmla="*/ 19570 w 59301"/>
                      <a:gd name="connsiteY19" fmla="*/ 11550 h 46519"/>
                      <a:gd name="connsiteX20" fmla="*/ 13654 w 59301"/>
                      <a:gd name="connsiteY20" fmla="*/ 11774 h 46519"/>
                      <a:gd name="connsiteX21" fmla="*/ 1086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32" y="10509"/>
                        </a:moveTo>
                        <a:cubicBezTo>
                          <a:pt x="4688" y="5262"/>
                          <a:pt x="8483" y="2025"/>
                          <a:pt x="13617" y="798"/>
                        </a:cubicBezTo>
                        <a:cubicBezTo>
                          <a:pt x="19719" y="-654"/>
                          <a:pt x="27942" y="1021"/>
                          <a:pt x="38248" y="5820"/>
                        </a:cubicBezTo>
                        <a:cubicBezTo>
                          <a:pt x="48517" y="10620"/>
                          <a:pt x="55103" y="15866"/>
                          <a:pt x="57931" y="21522"/>
                        </a:cubicBezTo>
                        <a:cubicBezTo>
                          <a:pt x="60275" y="26173"/>
                          <a:pt x="60200" y="31158"/>
                          <a:pt x="57745" y="36405"/>
                        </a:cubicBezTo>
                        <a:cubicBezTo>
                          <a:pt x="55289" y="41725"/>
                          <a:pt x="51271" y="45037"/>
                          <a:pt x="45690" y="46376"/>
                        </a:cubicBezTo>
                        <a:cubicBezTo>
                          <a:pt x="40109" y="47716"/>
                          <a:pt x="32109" y="45967"/>
                          <a:pt x="21654" y="41093"/>
                        </a:cubicBezTo>
                        <a:cubicBezTo>
                          <a:pt x="11422" y="36293"/>
                          <a:pt x="4874" y="31084"/>
                          <a:pt x="2046" y="25429"/>
                        </a:cubicBezTo>
                        <a:cubicBezTo>
                          <a:pt x="-298" y="20778"/>
                          <a:pt x="-224" y="15792"/>
                          <a:pt x="2232" y="10509"/>
                        </a:cubicBezTo>
                        <a:moveTo>
                          <a:pt x="10864" y="14564"/>
                        </a:moveTo>
                        <a:cubicBezTo>
                          <a:pt x="10269" y="15829"/>
                          <a:pt x="10157" y="17131"/>
                          <a:pt x="10492" y="18508"/>
                        </a:cubicBezTo>
                        <a:cubicBezTo>
                          <a:pt x="10827" y="19848"/>
                          <a:pt x="11906" y="21299"/>
                          <a:pt x="13729" y="22824"/>
                        </a:cubicBezTo>
                        <a:cubicBezTo>
                          <a:pt x="16110" y="24796"/>
                          <a:pt x="20463" y="27252"/>
                          <a:pt x="26863" y="30228"/>
                        </a:cubicBezTo>
                        <a:cubicBezTo>
                          <a:pt x="33225" y="33205"/>
                          <a:pt x="37765" y="34916"/>
                          <a:pt x="40443" y="35400"/>
                        </a:cubicBezTo>
                        <a:cubicBezTo>
                          <a:pt x="43160" y="35884"/>
                          <a:pt x="45094" y="35809"/>
                          <a:pt x="46359" y="35177"/>
                        </a:cubicBezTo>
                        <a:cubicBezTo>
                          <a:pt x="47587" y="34581"/>
                          <a:pt x="48517" y="33651"/>
                          <a:pt x="49113" y="32386"/>
                        </a:cubicBezTo>
                        <a:cubicBezTo>
                          <a:pt x="49708" y="31121"/>
                          <a:pt x="49820" y="29819"/>
                          <a:pt x="49485" y="28442"/>
                        </a:cubicBezTo>
                        <a:cubicBezTo>
                          <a:pt x="49150" y="27103"/>
                          <a:pt x="48034" y="25652"/>
                          <a:pt x="46211" y="24126"/>
                        </a:cubicBezTo>
                        <a:cubicBezTo>
                          <a:pt x="43904" y="22154"/>
                          <a:pt x="39551" y="19699"/>
                          <a:pt x="33151" y="16722"/>
                        </a:cubicBezTo>
                        <a:cubicBezTo>
                          <a:pt x="26789" y="13746"/>
                          <a:pt x="22249" y="12034"/>
                          <a:pt x="19570" y="11550"/>
                        </a:cubicBezTo>
                        <a:cubicBezTo>
                          <a:pt x="16854" y="11104"/>
                          <a:pt x="14882" y="11141"/>
                          <a:pt x="13654" y="11774"/>
                        </a:cubicBezTo>
                        <a:cubicBezTo>
                          <a:pt x="12389" y="12369"/>
                          <a:pt x="11459" y="13299"/>
                          <a:pt x="10864" y="14564"/>
                        </a:cubicBezTo>
                        <a:close/>
                      </a:path>
                    </a:pathLst>
                  </a:custGeom>
                  <a:solidFill>
                    <a:srgbClr val="000000"/>
                  </a:solidFill>
                  <a:ln w="9525" cap="flat">
                    <a:noFill/>
                    <a:prstDash val="solid"/>
                    <a:miter/>
                  </a:ln>
                </p:spPr>
                <p:txBody>
                  <a:bodyPr rtlCol="0" anchor="ctr"/>
                  <a:lstStyle/>
                  <a:p>
                    <a:endParaRPr lang="en-CA"/>
                  </a:p>
                </p:txBody>
              </p:sp>
              <p:sp>
                <p:nvSpPr>
                  <p:cNvPr id="3100" name="Freeform: Shape 3099">
                    <a:extLst>
                      <a:ext uri="{FF2B5EF4-FFF2-40B4-BE49-F238E27FC236}">
                        <a16:creationId xmlns:a16="http://schemas.microsoft.com/office/drawing/2014/main" id="{7079E8BF-3A7F-4004-8E8F-47929346A00B}"/>
                      </a:ext>
                    </a:extLst>
                  </p:cNvPr>
                  <p:cNvSpPr/>
                  <p:nvPr/>
                </p:nvSpPr>
                <p:spPr>
                  <a:xfrm>
                    <a:off x="3838759" y="3742986"/>
                    <a:ext cx="58563" cy="35904"/>
                  </a:xfrm>
                  <a:custGeom>
                    <a:avLst/>
                    <a:gdLst>
                      <a:gd name="connsiteX0" fmla="*/ 58904 w 58563"/>
                      <a:gd name="connsiteY0" fmla="*/ 25737 h 35904"/>
                      <a:gd name="connsiteX1" fmla="*/ 54029 w 58563"/>
                      <a:gd name="connsiteY1" fmla="*/ 36193 h 35904"/>
                      <a:gd name="connsiteX2" fmla="*/ 14739 w 58563"/>
                      <a:gd name="connsiteY2" fmla="*/ 17849 h 35904"/>
                      <a:gd name="connsiteX3" fmla="*/ 16376 w 58563"/>
                      <a:gd name="connsiteY3" fmla="*/ 35002 h 35904"/>
                      <a:gd name="connsiteX4" fmla="*/ 6925 w 58563"/>
                      <a:gd name="connsiteY4" fmla="*/ 30611 h 35904"/>
                      <a:gd name="connsiteX5" fmla="*/ 5995 w 58563"/>
                      <a:gd name="connsiteY5" fmla="*/ 19375 h 35904"/>
                      <a:gd name="connsiteX6" fmla="*/ 340 w 58563"/>
                      <a:gd name="connsiteY6" fmla="*/ 8734 h 35904"/>
                      <a:gd name="connsiteX7" fmla="*/ 4284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04" y="25737"/>
                        </a:moveTo>
                        <a:lnTo>
                          <a:pt x="54029" y="36193"/>
                        </a:lnTo>
                        <a:lnTo>
                          <a:pt x="14739" y="17849"/>
                        </a:lnTo>
                        <a:cubicBezTo>
                          <a:pt x="16525" y="23319"/>
                          <a:pt x="17083" y="29049"/>
                          <a:pt x="16376" y="35002"/>
                        </a:cubicBezTo>
                        <a:lnTo>
                          <a:pt x="6925" y="30611"/>
                        </a:lnTo>
                        <a:cubicBezTo>
                          <a:pt x="7297" y="27449"/>
                          <a:pt x="7000" y="23728"/>
                          <a:pt x="5995" y="19375"/>
                        </a:cubicBezTo>
                        <a:cubicBezTo>
                          <a:pt x="4991" y="15022"/>
                          <a:pt x="3093" y="11487"/>
                          <a:pt x="340" y="8734"/>
                        </a:cubicBezTo>
                        <a:lnTo>
                          <a:pt x="4284" y="288"/>
                        </a:lnTo>
                        <a:close/>
                      </a:path>
                    </a:pathLst>
                  </a:custGeom>
                  <a:solidFill>
                    <a:srgbClr val="000000"/>
                  </a:solidFill>
                  <a:ln w="9525" cap="flat">
                    <a:noFill/>
                    <a:prstDash val="solid"/>
                    <a:miter/>
                  </a:ln>
                </p:spPr>
                <p:txBody>
                  <a:bodyPr rtlCol="0" anchor="ctr"/>
                  <a:lstStyle/>
                  <a:p>
                    <a:endParaRPr lang="en-CA"/>
                  </a:p>
                </p:txBody>
              </p:sp>
              <p:sp>
                <p:nvSpPr>
                  <p:cNvPr id="3101" name="Freeform: Shape 3100">
                    <a:extLst>
                      <a:ext uri="{FF2B5EF4-FFF2-40B4-BE49-F238E27FC236}">
                        <a16:creationId xmlns:a16="http://schemas.microsoft.com/office/drawing/2014/main" id="{A47FF13C-21EF-4A5C-8F1F-98962583502A}"/>
                      </a:ext>
                    </a:extLst>
                  </p:cNvPr>
                  <p:cNvSpPr/>
                  <p:nvPr/>
                </p:nvSpPr>
                <p:spPr>
                  <a:xfrm>
                    <a:off x="3857164" y="3697544"/>
                    <a:ext cx="59152" cy="48075"/>
                  </a:xfrm>
                  <a:custGeom>
                    <a:avLst/>
                    <a:gdLst>
                      <a:gd name="connsiteX0" fmla="*/ 23140 w 59152"/>
                      <a:gd name="connsiteY0" fmla="*/ 1175 h 48075"/>
                      <a:gd name="connsiteX1" fmla="*/ 19569 w 59152"/>
                      <a:gd name="connsiteY1" fmla="*/ 11779 h 48075"/>
                      <a:gd name="connsiteX2" fmla="*/ 14062 w 59152"/>
                      <a:gd name="connsiteY2" fmla="*/ 11556 h 48075"/>
                      <a:gd name="connsiteX3" fmla="*/ 10713 w 59152"/>
                      <a:gd name="connsiteY3" fmla="*/ 14904 h 48075"/>
                      <a:gd name="connsiteX4" fmla="*/ 11048 w 59152"/>
                      <a:gd name="connsiteY4" fmla="*/ 21862 h 48075"/>
                      <a:gd name="connsiteX5" fmla="*/ 22061 w 59152"/>
                      <a:gd name="connsiteY5" fmla="*/ 30494 h 48075"/>
                      <a:gd name="connsiteX6" fmla="*/ 21987 w 59152"/>
                      <a:gd name="connsiteY6" fmla="*/ 18662 h 48075"/>
                      <a:gd name="connsiteX7" fmla="*/ 32182 w 59152"/>
                      <a:gd name="connsiteY7" fmla="*/ 9807 h 48075"/>
                      <a:gd name="connsiteX8" fmla="*/ 47176 w 59152"/>
                      <a:gd name="connsiteY8" fmla="*/ 11147 h 48075"/>
                      <a:gd name="connsiteX9" fmla="*/ 58301 w 59152"/>
                      <a:gd name="connsiteY9" fmla="*/ 22272 h 48075"/>
                      <a:gd name="connsiteX10" fmla="*/ 57483 w 59152"/>
                      <a:gd name="connsiteY10" fmla="*/ 37191 h 48075"/>
                      <a:gd name="connsiteX11" fmla="*/ 44758 w 59152"/>
                      <a:gd name="connsiteY11" fmla="*/ 47758 h 48075"/>
                      <a:gd name="connsiteX12" fmla="*/ 21317 w 59152"/>
                      <a:gd name="connsiteY12" fmla="*/ 43293 h 48075"/>
                      <a:gd name="connsiteX13" fmla="*/ 2342 w 59152"/>
                      <a:gd name="connsiteY13" fmla="*/ 27704 h 48075"/>
                      <a:gd name="connsiteX14" fmla="*/ 2416 w 59152"/>
                      <a:gd name="connsiteY14" fmla="*/ 10291 h 48075"/>
                      <a:gd name="connsiteX15" fmla="*/ 10676 w 59152"/>
                      <a:gd name="connsiteY15" fmla="*/ 1622 h 48075"/>
                      <a:gd name="connsiteX16" fmla="*/ 23140 w 59152"/>
                      <a:gd name="connsiteY16" fmla="*/ 1175 h 48075"/>
                      <a:gd name="connsiteX17" fmla="*/ 34861 w 59152"/>
                      <a:gd name="connsiteY17" fmla="*/ 35406 h 48075"/>
                      <a:gd name="connsiteX18" fmla="*/ 43828 w 59152"/>
                      <a:gd name="connsiteY18" fmla="*/ 36708 h 48075"/>
                      <a:gd name="connsiteX19" fmla="*/ 49074 w 59152"/>
                      <a:gd name="connsiteY19" fmla="*/ 32652 h 48075"/>
                      <a:gd name="connsiteX20" fmla="*/ 49037 w 59152"/>
                      <a:gd name="connsiteY20" fmla="*/ 26774 h 48075"/>
                      <a:gd name="connsiteX21" fmla="*/ 42525 w 59152"/>
                      <a:gd name="connsiteY21" fmla="*/ 21379 h 48075"/>
                      <a:gd name="connsiteX22" fmla="*/ 33782 w 59152"/>
                      <a:gd name="connsiteY22" fmla="*/ 19853 h 48075"/>
                      <a:gd name="connsiteX23" fmla="*/ 28908 w 59152"/>
                      <a:gd name="connsiteY23" fmla="*/ 23871 h 48075"/>
                      <a:gd name="connsiteX24" fmla="*/ 28908 w 59152"/>
                      <a:gd name="connsiteY24" fmla="*/ 30085 h 48075"/>
                      <a:gd name="connsiteX25" fmla="*/ 34861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140" y="1175"/>
                        </a:moveTo>
                        <a:lnTo>
                          <a:pt x="19569" y="11779"/>
                        </a:lnTo>
                        <a:cubicBezTo>
                          <a:pt x="17373" y="11035"/>
                          <a:pt x="15550" y="10961"/>
                          <a:pt x="14062" y="11556"/>
                        </a:cubicBezTo>
                        <a:cubicBezTo>
                          <a:pt x="12574" y="12114"/>
                          <a:pt x="11457" y="13230"/>
                          <a:pt x="10713" y="14904"/>
                        </a:cubicBezTo>
                        <a:cubicBezTo>
                          <a:pt x="9672" y="17100"/>
                          <a:pt x="9783" y="19444"/>
                          <a:pt x="11048" y="21862"/>
                        </a:cubicBezTo>
                        <a:cubicBezTo>
                          <a:pt x="12313" y="24318"/>
                          <a:pt x="15997" y="27183"/>
                          <a:pt x="22061" y="30494"/>
                        </a:cubicBezTo>
                        <a:cubicBezTo>
                          <a:pt x="20201" y="26476"/>
                          <a:pt x="20201" y="22532"/>
                          <a:pt x="21987" y="18662"/>
                        </a:cubicBezTo>
                        <a:cubicBezTo>
                          <a:pt x="24033" y="14309"/>
                          <a:pt x="27419" y="11370"/>
                          <a:pt x="32182" y="9807"/>
                        </a:cubicBezTo>
                        <a:cubicBezTo>
                          <a:pt x="36944" y="8244"/>
                          <a:pt x="41930" y="8691"/>
                          <a:pt x="47176" y="11147"/>
                        </a:cubicBezTo>
                        <a:cubicBezTo>
                          <a:pt x="52757" y="13751"/>
                          <a:pt x="56441" y="17435"/>
                          <a:pt x="58301" y="22272"/>
                        </a:cubicBezTo>
                        <a:cubicBezTo>
                          <a:pt x="60124" y="27108"/>
                          <a:pt x="59864" y="32094"/>
                          <a:pt x="57483" y="37191"/>
                        </a:cubicBezTo>
                        <a:cubicBezTo>
                          <a:pt x="54915" y="42698"/>
                          <a:pt x="50674" y="46233"/>
                          <a:pt x="44758" y="47758"/>
                        </a:cubicBezTo>
                        <a:cubicBezTo>
                          <a:pt x="38842" y="49321"/>
                          <a:pt x="31028" y="47833"/>
                          <a:pt x="21317" y="43293"/>
                        </a:cubicBezTo>
                        <a:cubicBezTo>
                          <a:pt x="11346" y="38643"/>
                          <a:pt x="5021" y="33434"/>
                          <a:pt x="2342" y="27704"/>
                        </a:cubicBezTo>
                        <a:cubicBezTo>
                          <a:pt x="-337" y="21974"/>
                          <a:pt x="-337" y="16170"/>
                          <a:pt x="2416" y="10291"/>
                        </a:cubicBezTo>
                        <a:cubicBezTo>
                          <a:pt x="4351" y="6161"/>
                          <a:pt x="7104" y="3259"/>
                          <a:pt x="10676" y="1622"/>
                        </a:cubicBezTo>
                        <a:cubicBezTo>
                          <a:pt x="14248" y="22"/>
                          <a:pt x="18415" y="-164"/>
                          <a:pt x="23140" y="1175"/>
                        </a:cubicBezTo>
                        <a:moveTo>
                          <a:pt x="34861" y="35406"/>
                        </a:moveTo>
                        <a:cubicBezTo>
                          <a:pt x="38246" y="36968"/>
                          <a:pt x="41223" y="37415"/>
                          <a:pt x="43828" y="36708"/>
                        </a:cubicBezTo>
                        <a:cubicBezTo>
                          <a:pt x="46395" y="36001"/>
                          <a:pt x="48144" y="34661"/>
                          <a:pt x="49074" y="32652"/>
                        </a:cubicBezTo>
                        <a:cubicBezTo>
                          <a:pt x="49967" y="30718"/>
                          <a:pt x="49967" y="28783"/>
                          <a:pt x="49037" y="26774"/>
                        </a:cubicBezTo>
                        <a:cubicBezTo>
                          <a:pt x="48144" y="24802"/>
                          <a:pt x="45986" y="22978"/>
                          <a:pt x="42525" y="21379"/>
                        </a:cubicBezTo>
                        <a:cubicBezTo>
                          <a:pt x="38991" y="19741"/>
                          <a:pt x="36088" y="19220"/>
                          <a:pt x="33782" y="19853"/>
                        </a:cubicBezTo>
                        <a:cubicBezTo>
                          <a:pt x="31512" y="20448"/>
                          <a:pt x="29875" y="21825"/>
                          <a:pt x="28908" y="23871"/>
                        </a:cubicBezTo>
                        <a:cubicBezTo>
                          <a:pt x="27977" y="25881"/>
                          <a:pt x="27977" y="27964"/>
                          <a:pt x="28908" y="30085"/>
                        </a:cubicBezTo>
                        <a:cubicBezTo>
                          <a:pt x="29801" y="32169"/>
                          <a:pt x="31810" y="33954"/>
                          <a:pt x="34861" y="35406"/>
                        </a:cubicBezTo>
                        <a:close/>
                      </a:path>
                    </a:pathLst>
                  </a:custGeom>
                  <a:solidFill>
                    <a:srgbClr val="000000"/>
                  </a:solidFill>
                  <a:ln w="9525" cap="flat">
                    <a:noFill/>
                    <a:prstDash val="solid"/>
                    <a:miter/>
                  </a:ln>
                </p:spPr>
                <p:txBody>
                  <a:bodyPr rtlCol="0" anchor="ctr"/>
                  <a:lstStyle/>
                  <a:p>
                    <a:endParaRPr lang="en-CA"/>
                  </a:p>
                </p:txBody>
              </p:sp>
            </p:grpSp>
            <p:grpSp>
              <p:nvGrpSpPr>
                <p:cNvPr id="2943" name="Graphic 428">
                  <a:extLst>
                    <a:ext uri="{FF2B5EF4-FFF2-40B4-BE49-F238E27FC236}">
                      <a16:creationId xmlns:a16="http://schemas.microsoft.com/office/drawing/2014/main" id="{9BEC5A65-319C-4E06-A075-D1395AFE473B}"/>
                    </a:ext>
                  </a:extLst>
                </p:cNvPr>
                <p:cNvGrpSpPr/>
                <p:nvPr/>
              </p:nvGrpSpPr>
              <p:grpSpPr>
                <a:xfrm>
                  <a:off x="4016735" y="3692223"/>
                  <a:ext cx="115826" cy="188726"/>
                  <a:chOff x="4016735" y="3692223"/>
                  <a:chExt cx="115826" cy="188726"/>
                </a:xfrm>
              </p:grpSpPr>
              <p:sp>
                <p:nvSpPr>
                  <p:cNvPr id="3094" name="Freeform: Shape 3093">
                    <a:extLst>
                      <a:ext uri="{FF2B5EF4-FFF2-40B4-BE49-F238E27FC236}">
                        <a16:creationId xmlns:a16="http://schemas.microsoft.com/office/drawing/2014/main" id="{7E106691-3CBD-4A58-8C0B-BE767261B016}"/>
                      </a:ext>
                    </a:extLst>
                  </p:cNvPr>
                  <p:cNvSpPr/>
                  <p:nvPr/>
                </p:nvSpPr>
                <p:spPr>
                  <a:xfrm>
                    <a:off x="4016735" y="3824404"/>
                    <a:ext cx="65058" cy="56545"/>
                  </a:xfrm>
                  <a:custGeom>
                    <a:avLst/>
                    <a:gdLst>
                      <a:gd name="connsiteX0" fmla="*/ 55706 w 65058"/>
                      <a:gd name="connsiteY0" fmla="*/ 15802 h 56545"/>
                      <a:gd name="connsiteX1" fmla="*/ 65417 w 65058"/>
                      <a:gd name="connsiteY1" fmla="*/ 20304 h 56545"/>
                      <a:gd name="connsiteX2" fmla="*/ 48376 w 65058"/>
                      <a:gd name="connsiteY2" fmla="*/ 56842 h 56545"/>
                      <a:gd name="connsiteX3" fmla="*/ 39632 w 65058"/>
                      <a:gd name="connsiteY3" fmla="*/ 48433 h 56545"/>
                      <a:gd name="connsiteX4" fmla="*/ 32042 w 65058"/>
                      <a:gd name="connsiteY4" fmla="*/ 30648 h 56545"/>
                      <a:gd name="connsiteX5" fmla="*/ 27168 w 65058"/>
                      <a:gd name="connsiteY5" fmla="*/ 17849 h 56545"/>
                      <a:gd name="connsiteX6" fmla="*/ 21810 w 65058"/>
                      <a:gd name="connsiteY6" fmla="*/ 12714 h 56545"/>
                      <a:gd name="connsiteX7" fmla="*/ 15560 w 65058"/>
                      <a:gd name="connsiteY7" fmla="*/ 12082 h 56545"/>
                      <a:gd name="connsiteX8" fmla="*/ 11281 w 65058"/>
                      <a:gd name="connsiteY8" fmla="*/ 16398 h 56545"/>
                      <a:gd name="connsiteX9" fmla="*/ 10834 w 65058"/>
                      <a:gd name="connsiteY9" fmla="*/ 22500 h 56545"/>
                      <a:gd name="connsiteX10" fmla="*/ 16304 w 65058"/>
                      <a:gd name="connsiteY10" fmla="*/ 27783 h 56545"/>
                      <a:gd name="connsiteX11" fmla="*/ 10425 w 65058"/>
                      <a:gd name="connsiteY11" fmla="*/ 37680 h 56545"/>
                      <a:gd name="connsiteX12" fmla="*/ 788 w 65058"/>
                      <a:gd name="connsiteY12" fmla="*/ 26071 h 56545"/>
                      <a:gd name="connsiteX13" fmla="*/ 2760 w 65058"/>
                      <a:gd name="connsiteY13" fmla="*/ 12082 h 56545"/>
                      <a:gd name="connsiteX14" fmla="*/ 12992 w 65058"/>
                      <a:gd name="connsiteY14" fmla="*/ 1478 h 56545"/>
                      <a:gd name="connsiteX15" fmla="*/ 25940 w 65058"/>
                      <a:gd name="connsiteY15" fmla="*/ 1924 h 56545"/>
                      <a:gd name="connsiteX16" fmla="*/ 32303 w 65058"/>
                      <a:gd name="connsiteY16" fmla="*/ 6501 h 56545"/>
                      <a:gd name="connsiteX17" fmla="*/ 37326 w 65058"/>
                      <a:gd name="connsiteY17" fmla="*/ 13905 h 56545"/>
                      <a:gd name="connsiteX18" fmla="*/ 41084 w 65058"/>
                      <a:gd name="connsiteY18" fmla="*/ 23951 h 56545"/>
                      <a:gd name="connsiteX19" fmla="*/ 44172 w 65058"/>
                      <a:gd name="connsiteY19" fmla="*/ 33029 h 56545"/>
                      <a:gd name="connsiteX20" fmla="*/ 4606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06" y="15802"/>
                        </a:moveTo>
                        <a:lnTo>
                          <a:pt x="65417" y="20304"/>
                        </a:lnTo>
                        <a:lnTo>
                          <a:pt x="48376" y="56842"/>
                        </a:lnTo>
                        <a:cubicBezTo>
                          <a:pt x="44879" y="54758"/>
                          <a:pt x="41977" y="51930"/>
                          <a:pt x="39632" y="48433"/>
                        </a:cubicBezTo>
                        <a:cubicBezTo>
                          <a:pt x="37251" y="44935"/>
                          <a:pt x="34758" y="38982"/>
                          <a:pt x="32042" y="30648"/>
                        </a:cubicBezTo>
                        <a:cubicBezTo>
                          <a:pt x="29847" y="23876"/>
                          <a:pt x="28247" y="19635"/>
                          <a:pt x="27168" y="17849"/>
                        </a:cubicBezTo>
                        <a:cubicBezTo>
                          <a:pt x="25680" y="15393"/>
                          <a:pt x="23894" y="13682"/>
                          <a:pt x="21810" y="12714"/>
                        </a:cubicBezTo>
                        <a:cubicBezTo>
                          <a:pt x="19466" y="11635"/>
                          <a:pt x="17383" y="11412"/>
                          <a:pt x="15560" y="12082"/>
                        </a:cubicBezTo>
                        <a:cubicBezTo>
                          <a:pt x="13736" y="12751"/>
                          <a:pt x="12322" y="14202"/>
                          <a:pt x="11281" y="16398"/>
                        </a:cubicBezTo>
                        <a:cubicBezTo>
                          <a:pt x="10276" y="18556"/>
                          <a:pt x="10127" y="20602"/>
                          <a:pt x="10834" y="22500"/>
                        </a:cubicBezTo>
                        <a:cubicBezTo>
                          <a:pt x="11541" y="24397"/>
                          <a:pt x="13364" y="26146"/>
                          <a:pt x="16304" y="27783"/>
                        </a:cubicBezTo>
                        <a:lnTo>
                          <a:pt x="10425" y="37680"/>
                        </a:lnTo>
                        <a:cubicBezTo>
                          <a:pt x="4993" y="34369"/>
                          <a:pt x="1756" y="30499"/>
                          <a:pt x="788" y="26071"/>
                        </a:cubicBezTo>
                        <a:cubicBezTo>
                          <a:pt x="-179" y="21644"/>
                          <a:pt x="491" y="16993"/>
                          <a:pt x="2760" y="12082"/>
                        </a:cubicBezTo>
                        <a:cubicBezTo>
                          <a:pt x="5253" y="6724"/>
                          <a:pt x="8676" y="3189"/>
                          <a:pt x="12992" y="1478"/>
                        </a:cubicBezTo>
                        <a:cubicBezTo>
                          <a:pt x="17308" y="-234"/>
                          <a:pt x="21624" y="-85"/>
                          <a:pt x="25940" y="1924"/>
                        </a:cubicBezTo>
                        <a:cubicBezTo>
                          <a:pt x="28396" y="3040"/>
                          <a:pt x="30517" y="4566"/>
                          <a:pt x="32303" y="6501"/>
                        </a:cubicBezTo>
                        <a:cubicBezTo>
                          <a:pt x="34126" y="8398"/>
                          <a:pt x="35800" y="10854"/>
                          <a:pt x="37326" y="13905"/>
                        </a:cubicBezTo>
                        <a:cubicBezTo>
                          <a:pt x="38330" y="15914"/>
                          <a:pt x="39595" y="19263"/>
                          <a:pt x="41084" y="23951"/>
                        </a:cubicBezTo>
                        <a:cubicBezTo>
                          <a:pt x="42572" y="28639"/>
                          <a:pt x="43576" y="31690"/>
                          <a:pt x="44172" y="33029"/>
                        </a:cubicBezTo>
                        <a:cubicBezTo>
                          <a:pt x="44767" y="34369"/>
                          <a:pt x="45400" y="35522"/>
                          <a:pt x="46069" y="36489"/>
                        </a:cubicBezTo>
                        <a:close/>
                      </a:path>
                    </a:pathLst>
                  </a:custGeom>
                  <a:solidFill>
                    <a:srgbClr val="000000"/>
                  </a:solidFill>
                  <a:ln w="9525" cap="flat">
                    <a:noFill/>
                    <a:prstDash val="solid"/>
                    <a:miter/>
                  </a:ln>
                </p:spPr>
                <p:txBody>
                  <a:bodyPr rtlCol="0" anchor="ctr"/>
                  <a:lstStyle/>
                  <a:p>
                    <a:endParaRPr lang="en-CA"/>
                  </a:p>
                </p:txBody>
              </p:sp>
              <p:sp>
                <p:nvSpPr>
                  <p:cNvPr id="3095" name="Freeform: Shape 3094">
                    <a:extLst>
                      <a:ext uri="{FF2B5EF4-FFF2-40B4-BE49-F238E27FC236}">
                        <a16:creationId xmlns:a16="http://schemas.microsoft.com/office/drawing/2014/main" id="{FC2BA3C9-BC3C-419A-9693-BE6989CBD35F}"/>
                      </a:ext>
                    </a:extLst>
                  </p:cNvPr>
                  <p:cNvSpPr/>
                  <p:nvPr/>
                </p:nvSpPr>
                <p:spPr>
                  <a:xfrm>
                    <a:off x="4036801" y="3784064"/>
                    <a:ext cx="59301" cy="46519"/>
                  </a:xfrm>
                  <a:custGeom>
                    <a:avLst/>
                    <a:gdLst>
                      <a:gd name="connsiteX0" fmla="*/ 2255 w 59301"/>
                      <a:gd name="connsiteY0" fmla="*/ 10509 h 46519"/>
                      <a:gd name="connsiteX1" fmla="*/ 13640 w 59301"/>
                      <a:gd name="connsiteY1" fmla="*/ 798 h 46519"/>
                      <a:gd name="connsiteX2" fmla="*/ 38271 w 59301"/>
                      <a:gd name="connsiteY2" fmla="*/ 5820 h 46519"/>
                      <a:gd name="connsiteX3" fmla="*/ 57954 w 59301"/>
                      <a:gd name="connsiteY3" fmla="*/ 21522 h 46519"/>
                      <a:gd name="connsiteX4" fmla="*/ 57768 w 59301"/>
                      <a:gd name="connsiteY4" fmla="*/ 36405 h 46519"/>
                      <a:gd name="connsiteX5" fmla="*/ 45713 w 59301"/>
                      <a:gd name="connsiteY5" fmla="*/ 46376 h 46519"/>
                      <a:gd name="connsiteX6" fmla="*/ 21677 w 59301"/>
                      <a:gd name="connsiteY6" fmla="*/ 41093 h 46519"/>
                      <a:gd name="connsiteX7" fmla="*/ 2069 w 59301"/>
                      <a:gd name="connsiteY7" fmla="*/ 25429 h 46519"/>
                      <a:gd name="connsiteX8" fmla="*/ 2255 w 59301"/>
                      <a:gd name="connsiteY8" fmla="*/ 10509 h 46519"/>
                      <a:gd name="connsiteX9" fmla="*/ 10887 w 59301"/>
                      <a:gd name="connsiteY9" fmla="*/ 14564 h 46519"/>
                      <a:gd name="connsiteX10" fmla="*/ 10515 w 59301"/>
                      <a:gd name="connsiteY10" fmla="*/ 18508 h 46519"/>
                      <a:gd name="connsiteX11" fmla="*/ 13752 w 59301"/>
                      <a:gd name="connsiteY11" fmla="*/ 22824 h 46519"/>
                      <a:gd name="connsiteX12" fmla="*/ 26886 w 59301"/>
                      <a:gd name="connsiteY12" fmla="*/ 30228 h 46519"/>
                      <a:gd name="connsiteX13" fmla="*/ 40467 w 59301"/>
                      <a:gd name="connsiteY13" fmla="*/ 35400 h 46519"/>
                      <a:gd name="connsiteX14" fmla="*/ 46382 w 59301"/>
                      <a:gd name="connsiteY14" fmla="*/ 35177 h 46519"/>
                      <a:gd name="connsiteX15" fmla="*/ 49136 w 59301"/>
                      <a:gd name="connsiteY15" fmla="*/ 32386 h 46519"/>
                      <a:gd name="connsiteX16" fmla="*/ 49508 w 59301"/>
                      <a:gd name="connsiteY16" fmla="*/ 28442 h 46519"/>
                      <a:gd name="connsiteX17" fmla="*/ 46234 w 59301"/>
                      <a:gd name="connsiteY17" fmla="*/ 24126 h 46519"/>
                      <a:gd name="connsiteX18" fmla="*/ 33174 w 59301"/>
                      <a:gd name="connsiteY18" fmla="*/ 16722 h 46519"/>
                      <a:gd name="connsiteX19" fmla="*/ 19593 w 59301"/>
                      <a:gd name="connsiteY19" fmla="*/ 11550 h 46519"/>
                      <a:gd name="connsiteX20" fmla="*/ 13677 w 59301"/>
                      <a:gd name="connsiteY20" fmla="*/ 11774 h 46519"/>
                      <a:gd name="connsiteX21" fmla="*/ 1088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55" y="10509"/>
                        </a:moveTo>
                        <a:cubicBezTo>
                          <a:pt x="4711" y="5262"/>
                          <a:pt x="8506" y="2025"/>
                          <a:pt x="13640" y="798"/>
                        </a:cubicBezTo>
                        <a:cubicBezTo>
                          <a:pt x="19742" y="-654"/>
                          <a:pt x="27965" y="1021"/>
                          <a:pt x="38271" y="5820"/>
                        </a:cubicBezTo>
                        <a:cubicBezTo>
                          <a:pt x="48541" y="10620"/>
                          <a:pt x="55126" y="15866"/>
                          <a:pt x="57954" y="21522"/>
                        </a:cubicBezTo>
                        <a:cubicBezTo>
                          <a:pt x="60298" y="26173"/>
                          <a:pt x="60224" y="31158"/>
                          <a:pt x="57768" y="36405"/>
                        </a:cubicBezTo>
                        <a:cubicBezTo>
                          <a:pt x="55312" y="41725"/>
                          <a:pt x="51294" y="45037"/>
                          <a:pt x="45713" y="46376"/>
                        </a:cubicBezTo>
                        <a:cubicBezTo>
                          <a:pt x="40132" y="47716"/>
                          <a:pt x="32132" y="45967"/>
                          <a:pt x="21677" y="41093"/>
                        </a:cubicBezTo>
                        <a:cubicBezTo>
                          <a:pt x="11445" y="36293"/>
                          <a:pt x="4897" y="31084"/>
                          <a:pt x="2069" y="25429"/>
                        </a:cubicBezTo>
                        <a:cubicBezTo>
                          <a:pt x="-275" y="20778"/>
                          <a:pt x="-201" y="15792"/>
                          <a:pt x="2255" y="10509"/>
                        </a:cubicBezTo>
                        <a:moveTo>
                          <a:pt x="10887" y="14564"/>
                        </a:moveTo>
                        <a:cubicBezTo>
                          <a:pt x="10292" y="15829"/>
                          <a:pt x="10180" y="17131"/>
                          <a:pt x="10515" y="18508"/>
                        </a:cubicBezTo>
                        <a:cubicBezTo>
                          <a:pt x="10850" y="19848"/>
                          <a:pt x="11929" y="21299"/>
                          <a:pt x="13752" y="22824"/>
                        </a:cubicBezTo>
                        <a:cubicBezTo>
                          <a:pt x="16133" y="24796"/>
                          <a:pt x="20486" y="27252"/>
                          <a:pt x="26886" y="30228"/>
                        </a:cubicBezTo>
                        <a:cubicBezTo>
                          <a:pt x="33248" y="33205"/>
                          <a:pt x="37788" y="34916"/>
                          <a:pt x="40467" y="35400"/>
                        </a:cubicBezTo>
                        <a:cubicBezTo>
                          <a:pt x="43183" y="35884"/>
                          <a:pt x="45117" y="35809"/>
                          <a:pt x="46382" y="35177"/>
                        </a:cubicBezTo>
                        <a:cubicBezTo>
                          <a:pt x="47610" y="34581"/>
                          <a:pt x="48541" y="33651"/>
                          <a:pt x="49136" y="32386"/>
                        </a:cubicBezTo>
                        <a:cubicBezTo>
                          <a:pt x="49731" y="31121"/>
                          <a:pt x="49843" y="29819"/>
                          <a:pt x="49508" y="28442"/>
                        </a:cubicBezTo>
                        <a:cubicBezTo>
                          <a:pt x="49173" y="27103"/>
                          <a:pt x="48057" y="25652"/>
                          <a:pt x="46234" y="24126"/>
                        </a:cubicBezTo>
                        <a:cubicBezTo>
                          <a:pt x="43927" y="22154"/>
                          <a:pt x="39574" y="19699"/>
                          <a:pt x="33174" y="16722"/>
                        </a:cubicBezTo>
                        <a:cubicBezTo>
                          <a:pt x="26812" y="13746"/>
                          <a:pt x="22272" y="12034"/>
                          <a:pt x="19593" y="11550"/>
                        </a:cubicBezTo>
                        <a:cubicBezTo>
                          <a:pt x="16877" y="11104"/>
                          <a:pt x="14905" y="11141"/>
                          <a:pt x="13677" y="11774"/>
                        </a:cubicBezTo>
                        <a:cubicBezTo>
                          <a:pt x="12412" y="12369"/>
                          <a:pt x="11482" y="13299"/>
                          <a:pt x="10887" y="14564"/>
                        </a:cubicBezTo>
                        <a:close/>
                      </a:path>
                    </a:pathLst>
                  </a:custGeom>
                  <a:solidFill>
                    <a:srgbClr val="000000"/>
                  </a:solidFill>
                  <a:ln w="9525" cap="flat">
                    <a:noFill/>
                    <a:prstDash val="solid"/>
                    <a:miter/>
                  </a:ln>
                </p:spPr>
                <p:txBody>
                  <a:bodyPr rtlCol="0" anchor="ctr"/>
                  <a:lstStyle/>
                  <a:p>
                    <a:endParaRPr lang="en-CA"/>
                  </a:p>
                </p:txBody>
              </p:sp>
              <p:sp>
                <p:nvSpPr>
                  <p:cNvPr id="3096" name="Freeform: Shape 3095">
                    <a:extLst>
                      <a:ext uri="{FF2B5EF4-FFF2-40B4-BE49-F238E27FC236}">
                        <a16:creationId xmlns:a16="http://schemas.microsoft.com/office/drawing/2014/main" id="{B4B6FEB3-EEF0-4092-A346-22FB933069EF}"/>
                      </a:ext>
                    </a:extLst>
                  </p:cNvPr>
                  <p:cNvSpPr/>
                  <p:nvPr/>
                </p:nvSpPr>
                <p:spPr>
                  <a:xfrm>
                    <a:off x="4058654" y="3742986"/>
                    <a:ext cx="58563" cy="35904"/>
                  </a:xfrm>
                  <a:custGeom>
                    <a:avLst/>
                    <a:gdLst>
                      <a:gd name="connsiteX0" fmla="*/ 58927 w 58563"/>
                      <a:gd name="connsiteY0" fmla="*/ 25737 h 35904"/>
                      <a:gd name="connsiteX1" fmla="*/ 54053 w 58563"/>
                      <a:gd name="connsiteY1" fmla="*/ 36193 h 35904"/>
                      <a:gd name="connsiteX2" fmla="*/ 14762 w 58563"/>
                      <a:gd name="connsiteY2" fmla="*/ 17849 h 35904"/>
                      <a:gd name="connsiteX3" fmla="*/ 16399 w 58563"/>
                      <a:gd name="connsiteY3" fmla="*/ 35002 h 35904"/>
                      <a:gd name="connsiteX4" fmla="*/ 6948 w 58563"/>
                      <a:gd name="connsiteY4" fmla="*/ 30611 h 35904"/>
                      <a:gd name="connsiteX5" fmla="*/ 6018 w 58563"/>
                      <a:gd name="connsiteY5" fmla="*/ 19375 h 35904"/>
                      <a:gd name="connsiteX6" fmla="*/ 363 w 58563"/>
                      <a:gd name="connsiteY6" fmla="*/ 8734 h 35904"/>
                      <a:gd name="connsiteX7" fmla="*/ 430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27" y="25737"/>
                        </a:moveTo>
                        <a:lnTo>
                          <a:pt x="54053" y="36193"/>
                        </a:lnTo>
                        <a:lnTo>
                          <a:pt x="14762" y="17849"/>
                        </a:lnTo>
                        <a:cubicBezTo>
                          <a:pt x="16548" y="23319"/>
                          <a:pt x="17106" y="29049"/>
                          <a:pt x="16399" y="35002"/>
                        </a:cubicBezTo>
                        <a:lnTo>
                          <a:pt x="6948" y="30611"/>
                        </a:lnTo>
                        <a:cubicBezTo>
                          <a:pt x="7321" y="27449"/>
                          <a:pt x="7023" y="23728"/>
                          <a:pt x="6018" y="19375"/>
                        </a:cubicBezTo>
                        <a:cubicBezTo>
                          <a:pt x="5014" y="15022"/>
                          <a:pt x="3116" y="11487"/>
                          <a:pt x="363" y="8734"/>
                        </a:cubicBezTo>
                        <a:lnTo>
                          <a:pt x="4307" y="288"/>
                        </a:lnTo>
                        <a:close/>
                      </a:path>
                    </a:pathLst>
                  </a:custGeom>
                  <a:solidFill>
                    <a:srgbClr val="000000"/>
                  </a:solidFill>
                  <a:ln w="9525" cap="flat">
                    <a:noFill/>
                    <a:prstDash val="solid"/>
                    <a:miter/>
                  </a:ln>
                </p:spPr>
                <p:txBody>
                  <a:bodyPr rtlCol="0" anchor="ctr"/>
                  <a:lstStyle/>
                  <a:p>
                    <a:endParaRPr lang="en-CA"/>
                  </a:p>
                </p:txBody>
              </p:sp>
              <p:sp>
                <p:nvSpPr>
                  <p:cNvPr id="3097" name="Freeform: Shape 3096">
                    <a:extLst>
                      <a:ext uri="{FF2B5EF4-FFF2-40B4-BE49-F238E27FC236}">
                        <a16:creationId xmlns:a16="http://schemas.microsoft.com/office/drawing/2014/main" id="{EE41E071-8021-4F42-BAF1-6EC45DC72207}"/>
                      </a:ext>
                    </a:extLst>
                  </p:cNvPr>
                  <p:cNvSpPr/>
                  <p:nvPr/>
                </p:nvSpPr>
                <p:spPr>
                  <a:xfrm>
                    <a:off x="4070835" y="3692223"/>
                    <a:ext cx="61726" cy="53354"/>
                  </a:xfrm>
                  <a:custGeom>
                    <a:avLst/>
                    <a:gdLst>
                      <a:gd name="connsiteX0" fmla="*/ 10039 w 61726"/>
                      <a:gd name="connsiteY0" fmla="*/ 40430 h 53354"/>
                      <a:gd name="connsiteX1" fmla="*/ 365 w 61726"/>
                      <a:gd name="connsiteY1" fmla="*/ 35928 h 53354"/>
                      <a:gd name="connsiteX2" fmla="*/ 16996 w 61726"/>
                      <a:gd name="connsiteY2" fmla="*/ 283 h 53354"/>
                      <a:gd name="connsiteX3" fmla="*/ 24550 w 61726"/>
                      <a:gd name="connsiteY3" fmla="*/ 3818 h 53354"/>
                      <a:gd name="connsiteX4" fmla="*/ 32809 w 61726"/>
                      <a:gd name="connsiteY4" fmla="*/ 18589 h 53354"/>
                      <a:gd name="connsiteX5" fmla="*/ 46836 w 61726"/>
                      <a:gd name="connsiteY5" fmla="*/ 33621 h 53354"/>
                      <a:gd name="connsiteX6" fmla="*/ 62091 w 61726"/>
                      <a:gd name="connsiteY6" fmla="*/ 43592 h 53354"/>
                      <a:gd name="connsiteX7" fmla="*/ 57403 w 61726"/>
                      <a:gd name="connsiteY7" fmla="*/ 53638 h 53354"/>
                      <a:gd name="connsiteX8" fmla="*/ 36567 w 61726"/>
                      <a:gd name="connsiteY8" fmla="*/ 38272 h 53354"/>
                      <a:gd name="connsiteX9" fmla="*/ 21089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039" y="40430"/>
                        </a:moveTo>
                        <a:lnTo>
                          <a:pt x="365" y="35928"/>
                        </a:lnTo>
                        <a:lnTo>
                          <a:pt x="16996" y="283"/>
                        </a:lnTo>
                        <a:lnTo>
                          <a:pt x="24550" y="3818"/>
                        </a:lnTo>
                        <a:cubicBezTo>
                          <a:pt x="26075" y="8097"/>
                          <a:pt x="28828" y="13045"/>
                          <a:pt x="32809" y="18589"/>
                        </a:cubicBezTo>
                        <a:cubicBezTo>
                          <a:pt x="36828" y="24170"/>
                          <a:pt x="41516" y="29156"/>
                          <a:pt x="46836" y="33621"/>
                        </a:cubicBezTo>
                        <a:cubicBezTo>
                          <a:pt x="52194" y="38048"/>
                          <a:pt x="57292" y="41360"/>
                          <a:pt x="62091" y="43592"/>
                        </a:cubicBezTo>
                        <a:lnTo>
                          <a:pt x="57403" y="53638"/>
                        </a:lnTo>
                        <a:cubicBezTo>
                          <a:pt x="49962" y="49955"/>
                          <a:pt x="43041" y="44820"/>
                          <a:pt x="36567" y="38272"/>
                        </a:cubicBezTo>
                        <a:cubicBezTo>
                          <a:pt x="30130" y="31686"/>
                          <a:pt x="24959" y="24505"/>
                          <a:pt x="21089" y="16729"/>
                        </a:cubicBezTo>
                        <a:close/>
                      </a:path>
                    </a:pathLst>
                  </a:custGeom>
                  <a:solidFill>
                    <a:srgbClr val="000000"/>
                  </a:solidFill>
                  <a:ln w="9525" cap="flat">
                    <a:noFill/>
                    <a:prstDash val="solid"/>
                    <a:miter/>
                  </a:ln>
                </p:spPr>
                <p:txBody>
                  <a:bodyPr rtlCol="0" anchor="ctr"/>
                  <a:lstStyle/>
                  <a:p>
                    <a:endParaRPr lang="en-CA"/>
                  </a:p>
                </p:txBody>
              </p:sp>
            </p:grpSp>
            <p:grpSp>
              <p:nvGrpSpPr>
                <p:cNvPr id="2944" name="Graphic 428">
                  <a:extLst>
                    <a:ext uri="{FF2B5EF4-FFF2-40B4-BE49-F238E27FC236}">
                      <a16:creationId xmlns:a16="http://schemas.microsoft.com/office/drawing/2014/main" id="{B457C9D8-DBFC-4AE4-A806-1003958654AF}"/>
                    </a:ext>
                  </a:extLst>
                </p:cNvPr>
                <p:cNvGrpSpPr/>
                <p:nvPr/>
              </p:nvGrpSpPr>
              <p:grpSpPr>
                <a:xfrm>
                  <a:off x="4236591" y="3698568"/>
                  <a:ext cx="119336" cy="182380"/>
                  <a:chOff x="4236591" y="3698568"/>
                  <a:chExt cx="119336" cy="182380"/>
                </a:xfrm>
              </p:grpSpPr>
              <p:sp>
                <p:nvSpPr>
                  <p:cNvPr id="3090" name="Freeform: Shape 3089">
                    <a:extLst>
                      <a:ext uri="{FF2B5EF4-FFF2-40B4-BE49-F238E27FC236}">
                        <a16:creationId xmlns:a16="http://schemas.microsoft.com/office/drawing/2014/main" id="{3100C228-706E-417D-8CAF-424CB6AC4E12}"/>
                      </a:ext>
                    </a:extLst>
                  </p:cNvPr>
                  <p:cNvSpPr/>
                  <p:nvPr/>
                </p:nvSpPr>
                <p:spPr>
                  <a:xfrm>
                    <a:off x="4236591" y="3824404"/>
                    <a:ext cx="65058" cy="56545"/>
                  </a:xfrm>
                  <a:custGeom>
                    <a:avLst/>
                    <a:gdLst>
                      <a:gd name="connsiteX0" fmla="*/ 55729 w 65058"/>
                      <a:gd name="connsiteY0" fmla="*/ 15802 h 56545"/>
                      <a:gd name="connsiteX1" fmla="*/ 65440 w 65058"/>
                      <a:gd name="connsiteY1" fmla="*/ 20304 h 56545"/>
                      <a:gd name="connsiteX2" fmla="*/ 48399 w 65058"/>
                      <a:gd name="connsiteY2" fmla="*/ 56842 h 56545"/>
                      <a:gd name="connsiteX3" fmla="*/ 39656 w 65058"/>
                      <a:gd name="connsiteY3" fmla="*/ 48433 h 56545"/>
                      <a:gd name="connsiteX4" fmla="*/ 32065 w 65058"/>
                      <a:gd name="connsiteY4" fmla="*/ 30648 h 56545"/>
                      <a:gd name="connsiteX5" fmla="*/ 27191 w 65058"/>
                      <a:gd name="connsiteY5" fmla="*/ 17849 h 56545"/>
                      <a:gd name="connsiteX6" fmla="*/ 21833 w 65058"/>
                      <a:gd name="connsiteY6" fmla="*/ 12714 h 56545"/>
                      <a:gd name="connsiteX7" fmla="*/ 15583 w 65058"/>
                      <a:gd name="connsiteY7" fmla="*/ 12082 h 56545"/>
                      <a:gd name="connsiteX8" fmla="*/ 11304 w 65058"/>
                      <a:gd name="connsiteY8" fmla="*/ 16398 h 56545"/>
                      <a:gd name="connsiteX9" fmla="*/ 10857 w 65058"/>
                      <a:gd name="connsiteY9" fmla="*/ 22500 h 56545"/>
                      <a:gd name="connsiteX10" fmla="*/ 16327 w 65058"/>
                      <a:gd name="connsiteY10" fmla="*/ 27783 h 56545"/>
                      <a:gd name="connsiteX11" fmla="*/ 10448 w 65058"/>
                      <a:gd name="connsiteY11" fmla="*/ 37680 h 56545"/>
                      <a:gd name="connsiteX12" fmla="*/ 811 w 65058"/>
                      <a:gd name="connsiteY12" fmla="*/ 26071 h 56545"/>
                      <a:gd name="connsiteX13" fmla="*/ 2783 w 65058"/>
                      <a:gd name="connsiteY13" fmla="*/ 12082 h 56545"/>
                      <a:gd name="connsiteX14" fmla="*/ 13015 w 65058"/>
                      <a:gd name="connsiteY14" fmla="*/ 1478 h 56545"/>
                      <a:gd name="connsiteX15" fmla="*/ 25963 w 65058"/>
                      <a:gd name="connsiteY15" fmla="*/ 1924 h 56545"/>
                      <a:gd name="connsiteX16" fmla="*/ 32326 w 65058"/>
                      <a:gd name="connsiteY16" fmla="*/ 6501 h 56545"/>
                      <a:gd name="connsiteX17" fmla="*/ 37349 w 65058"/>
                      <a:gd name="connsiteY17" fmla="*/ 13905 h 56545"/>
                      <a:gd name="connsiteX18" fmla="*/ 41107 w 65058"/>
                      <a:gd name="connsiteY18" fmla="*/ 23951 h 56545"/>
                      <a:gd name="connsiteX19" fmla="*/ 44195 w 65058"/>
                      <a:gd name="connsiteY19" fmla="*/ 33029 h 56545"/>
                      <a:gd name="connsiteX20" fmla="*/ 4609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29" y="15802"/>
                        </a:moveTo>
                        <a:lnTo>
                          <a:pt x="65440" y="20304"/>
                        </a:lnTo>
                        <a:lnTo>
                          <a:pt x="48399" y="56842"/>
                        </a:lnTo>
                        <a:cubicBezTo>
                          <a:pt x="44902" y="54758"/>
                          <a:pt x="42000" y="51930"/>
                          <a:pt x="39656" y="48433"/>
                        </a:cubicBezTo>
                        <a:cubicBezTo>
                          <a:pt x="37274" y="44935"/>
                          <a:pt x="34781" y="38982"/>
                          <a:pt x="32065" y="30648"/>
                        </a:cubicBezTo>
                        <a:cubicBezTo>
                          <a:pt x="29870" y="23876"/>
                          <a:pt x="28270" y="19635"/>
                          <a:pt x="27191" y="17849"/>
                        </a:cubicBezTo>
                        <a:cubicBezTo>
                          <a:pt x="25703" y="15393"/>
                          <a:pt x="23917" y="13682"/>
                          <a:pt x="21833" y="12714"/>
                        </a:cubicBezTo>
                        <a:cubicBezTo>
                          <a:pt x="19489" y="11635"/>
                          <a:pt x="17406" y="11412"/>
                          <a:pt x="15583" y="12082"/>
                        </a:cubicBezTo>
                        <a:cubicBezTo>
                          <a:pt x="13759" y="12751"/>
                          <a:pt x="12346" y="14202"/>
                          <a:pt x="11304" y="16398"/>
                        </a:cubicBezTo>
                        <a:cubicBezTo>
                          <a:pt x="10299" y="18556"/>
                          <a:pt x="10150" y="20602"/>
                          <a:pt x="10857" y="22500"/>
                        </a:cubicBezTo>
                        <a:cubicBezTo>
                          <a:pt x="11564" y="24397"/>
                          <a:pt x="13387" y="26146"/>
                          <a:pt x="16327" y="27783"/>
                        </a:cubicBezTo>
                        <a:lnTo>
                          <a:pt x="10448" y="37680"/>
                        </a:lnTo>
                        <a:cubicBezTo>
                          <a:pt x="5016" y="34369"/>
                          <a:pt x="1779" y="30499"/>
                          <a:pt x="811" y="26071"/>
                        </a:cubicBezTo>
                        <a:cubicBezTo>
                          <a:pt x="-156" y="21644"/>
                          <a:pt x="514" y="16993"/>
                          <a:pt x="2783" y="12082"/>
                        </a:cubicBezTo>
                        <a:cubicBezTo>
                          <a:pt x="5276" y="6724"/>
                          <a:pt x="8699" y="3189"/>
                          <a:pt x="13015" y="1478"/>
                        </a:cubicBezTo>
                        <a:cubicBezTo>
                          <a:pt x="17331" y="-234"/>
                          <a:pt x="21647" y="-85"/>
                          <a:pt x="25963" y="1924"/>
                        </a:cubicBezTo>
                        <a:cubicBezTo>
                          <a:pt x="28419" y="3040"/>
                          <a:pt x="30540" y="4566"/>
                          <a:pt x="32326" y="6501"/>
                        </a:cubicBezTo>
                        <a:cubicBezTo>
                          <a:pt x="34149" y="8398"/>
                          <a:pt x="35823" y="10854"/>
                          <a:pt x="37349" y="13905"/>
                        </a:cubicBezTo>
                        <a:cubicBezTo>
                          <a:pt x="38353" y="15914"/>
                          <a:pt x="39618" y="19263"/>
                          <a:pt x="41107" y="23951"/>
                        </a:cubicBezTo>
                        <a:cubicBezTo>
                          <a:pt x="42595" y="28639"/>
                          <a:pt x="43600" y="31690"/>
                          <a:pt x="44195" y="33029"/>
                        </a:cubicBezTo>
                        <a:cubicBezTo>
                          <a:pt x="44790" y="34369"/>
                          <a:pt x="45423" y="35522"/>
                          <a:pt x="46092" y="36489"/>
                        </a:cubicBezTo>
                        <a:close/>
                      </a:path>
                    </a:pathLst>
                  </a:custGeom>
                  <a:solidFill>
                    <a:srgbClr val="000000"/>
                  </a:solidFill>
                  <a:ln w="9525" cap="flat">
                    <a:noFill/>
                    <a:prstDash val="solid"/>
                    <a:miter/>
                  </a:ln>
                </p:spPr>
                <p:txBody>
                  <a:bodyPr rtlCol="0" anchor="ctr"/>
                  <a:lstStyle/>
                  <a:p>
                    <a:endParaRPr lang="en-CA"/>
                  </a:p>
                </p:txBody>
              </p:sp>
              <p:sp>
                <p:nvSpPr>
                  <p:cNvPr id="3091" name="Freeform: Shape 3090">
                    <a:extLst>
                      <a:ext uri="{FF2B5EF4-FFF2-40B4-BE49-F238E27FC236}">
                        <a16:creationId xmlns:a16="http://schemas.microsoft.com/office/drawing/2014/main" id="{9FC47CBE-B0EE-4865-AD35-725DC0FEA667}"/>
                      </a:ext>
                    </a:extLst>
                  </p:cNvPr>
                  <p:cNvSpPr/>
                  <p:nvPr/>
                </p:nvSpPr>
                <p:spPr>
                  <a:xfrm>
                    <a:off x="4256657" y="3784064"/>
                    <a:ext cx="59301" cy="46519"/>
                  </a:xfrm>
                  <a:custGeom>
                    <a:avLst/>
                    <a:gdLst>
                      <a:gd name="connsiteX0" fmla="*/ 2278 w 59301"/>
                      <a:gd name="connsiteY0" fmla="*/ 10509 h 46519"/>
                      <a:gd name="connsiteX1" fmla="*/ 13663 w 59301"/>
                      <a:gd name="connsiteY1" fmla="*/ 798 h 46519"/>
                      <a:gd name="connsiteX2" fmla="*/ 38294 w 59301"/>
                      <a:gd name="connsiteY2" fmla="*/ 5820 h 46519"/>
                      <a:gd name="connsiteX3" fmla="*/ 57977 w 59301"/>
                      <a:gd name="connsiteY3" fmla="*/ 21522 h 46519"/>
                      <a:gd name="connsiteX4" fmla="*/ 57791 w 59301"/>
                      <a:gd name="connsiteY4" fmla="*/ 36405 h 46519"/>
                      <a:gd name="connsiteX5" fmla="*/ 45736 w 59301"/>
                      <a:gd name="connsiteY5" fmla="*/ 46376 h 46519"/>
                      <a:gd name="connsiteX6" fmla="*/ 21700 w 59301"/>
                      <a:gd name="connsiteY6" fmla="*/ 41093 h 46519"/>
                      <a:gd name="connsiteX7" fmla="*/ 2092 w 59301"/>
                      <a:gd name="connsiteY7" fmla="*/ 25429 h 46519"/>
                      <a:gd name="connsiteX8" fmla="*/ 2278 w 59301"/>
                      <a:gd name="connsiteY8" fmla="*/ 10509 h 46519"/>
                      <a:gd name="connsiteX9" fmla="*/ 10910 w 59301"/>
                      <a:gd name="connsiteY9" fmla="*/ 14564 h 46519"/>
                      <a:gd name="connsiteX10" fmla="*/ 10538 w 59301"/>
                      <a:gd name="connsiteY10" fmla="*/ 18508 h 46519"/>
                      <a:gd name="connsiteX11" fmla="*/ 13775 w 59301"/>
                      <a:gd name="connsiteY11" fmla="*/ 22824 h 46519"/>
                      <a:gd name="connsiteX12" fmla="*/ 26909 w 59301"/>
                      <a:gd name="connsiteY12" fmla="*/ 30228 h 46519"/>
                      <a:gd name="connsiteX13" fmla="*/ 40490 w 59301"/>
                      <a:gd name="connsiteY13" fmla="*/ 35400 h 46519"/>
                      <a:gd name="connsiteX14" fmla="*/ 46406 w 59301"/>
                      <a:gd name="connsiteY14" fmla="*/ 35177 h 46519"/>
                      <a:gd name="connsiteX15" fmla="*/ 49159 w 59301"/>
                      <a:gd name="connsiteY15" fmla="*/ 32386 h 46519"/>
                      <a:gd name="connsiteX16" fmla="*/ 49531 w 59301"/>
                      <a:gd name="connsiteY16" fmla="*/ 28442 h 46519"/>
                      <a:gd name="connsiteX17" fmla="*/ 46257 w 59301"/>
                      <a:gd name="connsiteY17" fmla="*/ 24126 h 46519"/>
                      <a:gd name="connsiteX18" fmla="*/ 33197 w 59301"/>
                      <a:gd name="connsiteY18" fmla="*/ 16722 h 46519"/>
                      <a:gd name="connsiteX19" fmla="*/ 19617 w 59301"/>
                      <a:gd name="connsiteY19" fmla="*/ 11550 h 46519"/>
                      <a:gd name="connsiteX20" fmla="*/ 13701 w 59301"/>
                      <a:gd name="connsiteY20" fmla="*/ 11774 h 46519"/>
                      <a:gd name="connsiteX21" fmla="*/ 1091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78" y="10509"/>
                        </a:moveTo>
                        <a:cubicBezTo>
                          <a:pt x="4734" y="5262"/>
                          <a:pt x="8529" y="2025"/>
                          <a:pt x="13663" y="798"/>
                        </a:cubicBezTo>
                        <a:cubicBezTo>
                          <a:pt x="19765" y="-654"/>
                          <a:pt x="27988" y="1021"/>
                          <a:pt x="38294" y="5820"/>
                        </a:cubicBezTo>
                        <a:cubicBezTo>
                          <a:pt x="48564" y="10620"/>
                          <a:pt x="55149" y="15866"/>
                          <a:pt x="57977" y="21522"/>
                        </a:cubicBezTo>
                        <a:cubicBezTo>
                          <a:pt x="60321" y="26173"/>
                          <a:pt x="60247" y="31158"/>
                          <a:pt x="57791" y="36405"/>
                        </a:cubicBezTo>
                        <a:cubicBezTo>
                          <a:pt x="55335" y="41725"/>
                          <a:pt x="51317" y="45037"/>
                          <a:pt x="45736" y="46376"/>
                        </a:cubicBezTo>
                        <a:cubicBezTo>
                          <a:pt x="40155" y="47716"/>
                          <a:pt x="32155" y="45967"/>
                          <a:pt x="21700" y="41093"/>
                        </a:cubicBezTo>
                        <a:cubicBezTo>
                          <a:pt x="11468" y="36293"/>
                          <a:pt x="4920" y="31084"/>
                          <a:pt x="2092" y="25429"/>
                        </a:cubicBezTo>
                        <a:cubicBezTo>
                          <a:pt x="-252" y="20778"/>
                          <a:pt x="-178" y="15792"/>
                          <a:pt x="2278" y="10509"/>
                        </a:cubicBezTo>
                        <a:moveTo>
                          <a:pt x="10910" y="14564"/>
                        </a:moveTo>
                        <a:cubicBezTo>
                          <a:pt x="10315" y="15829"/>
                          <a:pt x="10203" y="17131"/>
                          <a:pt x="10538" y="18508"/>
                        </a:cubicBezTo>
                        <a:cubicBezTo>
                          <a:pt x="10873" y="19848"/>
                          <a:pt x="11952" y="21299"/>
                          <a:pt x="13775" y="22824"/>
                        </a:cubicBezTo>
                        <a:cubicBezTo>
                          <a:pt x="16156" y="24796"/>
                          <a:pt x="20509" y="27252"/>
                          <a:pt x="26909" y="30228"/>
                        </a:cubicBezTo>
                        <a:cubicBezTo>
                          <a:pt x="33272" y="33205"/>
                          <a:pt x="37811" y="34916"/>
                          <a:pt x="40490" y="35400"/>
                        </a:cubicBezTo>
                        <a:cubicBezTo>
                          <a:pt x="43206" y="35884"/>
                          <a:pt x="45141" y="35809"/>
                          <a:pt x="46406" y="35177"/>
                        </a:cubicBezTo>
                        <a:cubicBezTo>
                          <a:pt x="47633" y="34581"/>
                          <a:pt x="48564" y="33651"/>
                          <a:pt x="49159" y="32386"/>
                        </a:cubicBezTo>
                        <a:cubicBezTo>
                          <a:pt x="49754" y="31121"/>
                          <a:pt x="49866" y="29819"/>
                          <a:pt x="49531" y="28442"/>
                        </a:cubicBezTo>
                        <a:cubicBezTo>
                          <a:pt x="49196" y="27103"/>
                          <a:pt x="48080" y="25652"/>
                          <a:pt x="46257" y="24126"/>
                        </a:cubicBezTo>
                        <a:cubicBezTo>
                          <a:pt x="43950" y="22154"/>
                          <a:pt x="39597" y="19699"/>
                          <a:pt x="33197" y="16722"/>
                        </a:cubicBezTo>
                        <a:cubicBezTo>
                          <a:pt x="26835" y="13746"/>
                          <a:pt x="22295" y="12034"/>
                          <a:pt x="19617" y="11550"/>
                        </a:cubicBezTo>
                        <a:cubicBezTo>
                          <a:pt x="16900" y="11104"/>
                          <a:pt x="14928" y="11141"/>
                          <a:pt x="13701" y="11774"/>
                        </a:cubicBezTo>
                        <a:cubicBezTo>
                          <a:pt x="12436" y="12369"/>
                          <a:pt x="11505" y="13299"/>
                          <a:pt x="10910" y="14564"/>
                        </a:cubicBezTo>
                        <a:close/>
                      </a:path>
                    </a:pathLst>
                  </a:custGeom>
                  <a:solidFill>
                    <a:srgbClr val="000000"/>
                  </a:solidFill>
                  <a:ln w="9525" cap="flat">
                    <a:noFill/>
                    <a:prstDash val="solid"/>
                    <a:miter/>
                  </a:ln>
                </p:spPr>
                <p:txBody>
                  <a:bodyPr rtlCol="0" anchor="ctr"/>
                  <a:lstStyle/>
                  <a:p>
                    <a:endParaRPr lang="en-CA"/>
                  </a:p>
                </p:txBody>
              </p:sp>
              <p:sp>
                <p:nvSpPr>
                  <p:cNvPr id="3092" name="Freeform: Shape 3091">
                    <a:extLst>
                      <a:ext uri="{FF2B5EF4-FFF2-40B4-BE49-F238E27FC236}">
                        <a16:creationId xmlns:a16="http://schemas.microsoft.com/office/drawing/2014/main" id="{FFD80C6A-49D6-4AD2-B029-E9C123396EC6}"/>
                      </a:ext>
                    </a:extLst>
                  </p:cNvPr>
                  <p:cNvSpPr/>
                  <p:nvPr/>
                </p:nvSpPr>
                <p:spPr>
                  <a:xfrm>
                    <a:off x="4278510" y="3742986"/>
                    <a:ext cx="58563" cy="35904"/>
                  </a:xfrm>
                  <a:custGeom>
                    <a:avLst/>
                    <a:gdLst>
                      <a:gd name="connsiteX0" fmla="*/ 58950 w 58563"/>
                      <a:gd name="connsiteY0" fmla="*/ 25737 h 35904"/>
                      <a:gd name="connsiteX1" fmla="*/ 54076 w 58563"/>
                      <a:gd name="connsiteY1" fmla="*/ 36193 h 35904"/>
                      <a:gd name="connsiteX2" fmla="*/ 14785 w 58563"/>
                      <a:gd name="connsiteY2" fmla="*/ 17849 h 35904"/>
                      <a:gd name="connsiteX3" fmla="*/ 16422 w 58563"/>
                      <a:gd name="connsiteY3" fmla="*/ 35002 h 35904"/>
                      <a:gd name="connsiteX4" fmla="*/ 6971 w 58563"/>
                      <a:gd name="connsiteY4" fmla="*/ 30611 h 35904"/>
                      <a:gd name="connsiteX5" fmla="*/ 6041 w 58563"/>
                      <a:gd name="connsiteY5" fmla="*/ 19375 h 35904"/>
                      <a:gd name="connsiteX6" fmla="*/ 386 w 58563"/>
                      <a:gd name="connsiteY6" fmla="*/ 8734 h 35904"/>
                      <a:gd name="connsiteX7" fmla="*/ 4330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50" y="25737"/>
                        </a:moveTo>
                        <a:lnTo>
                          <a:pt x="54076" y="36193"/>
                        </a:lnTo>
                        <a:lnTo>
                          <a:pt x="14785" y="17849"/>
                        </a:lnTo>
                        <a:cubicBezTo>
                          <a:pt x="16571" y="23319"/>
                          <a:pt x="17129" y="29049"/>
                          <a:pt x="16422" y="35002"/>
                        </a:cubicBezTo>
                        <a:lnTo>
                          <a:pt x="6971" y="30611"/>
                        </a:lnTo>
                        <a:cubicBezTo>
                          <a:pt x="7344" y="27449"/>
                          <a:pt x="7046" y="23728"/>
                          <a:pt x="6041" y="19375"/>
                        </a:cubicBezTo>
                        <a:cubicBezTo>
                          <a:pt x="5037" y="15022"/>
                          <a:pt x="3139" y="11487"/>
                          <a:pt x="386" y="8734"/>
                        </a:cubicBezTo>
                        <a:lnTo>
                          <a:pt x="4330" y="288"/>
                        </a:lnTo>
                        <a:close/>
                      </a:path>
                    </a:pathLst>
                  </a:custGeom>
                  <a:solidFill>
                    <a:srgbClr val="000000"/>
                  </a:solidFill>
                  <a:ln w="9525" cap="flat">
                    <a:noFill/>
                    <a:prstDash val="solid"/>
                    <a:miter/>
                  </a:ln>
                </p:spPr>
                <p:txBody>
                  <a:bodyPr rtlCol="0" anchor="ctr"/>
                  <a:lstStyle/>
                  <a:p>
                    <a:endParaRPr lang="en-CA"/>
                  </a:p>
                </p:txBody>
              </p:sp>
              <p:sp>
                <p:nvSpPr>
                  <p:cNvPr id="3093" name="Freeform: Shape 3092">
                    <a:extLst>
                      <a:ext uri="{FF2B5EF4-FFF2-40B4-BE49-F238E27FC236}">
                        <a16:creationId xmlns:a16="http://schemas.microsoft.com/office/drawing/2014/main" id="{99E7477E-DE89-4D04-BDA0-4F6919C3D68D}"/>
                      </a:ext>
                    </a:extLst>
                  </p:cNvPr>
                  <p:cNvSpPr/>
                  <p:nvPr/>
                </p:nvSpPr>
                <p:spPr>
                  <a:xfrm>
                    <a:off x="4295543" y="3698568"/>
                    <a:ext cx="60385" cy="49088"/>
                  </a:xfrm>
                  <a:custGeom>
                    <a:avLst/>
                    <a:gdLst>
                      <a:gd name="connsiteX0" fmla="*/ 24000 w 60385"/>
                      <a:gd name="connsiteY0" fmla="*/ 31963 h 49088"/>
                      <a:gd name="connsiteX1" fmla="*/ 16559 w 60385"/>
                      <a:gd name="connsiteY1" fmla="*/ 35647 h 49088"/>
                      <a:gd name="connsiteX2" fmla="*/ 9154 w 60385"/>
                      <a:gd name="connsiteY2" fmla="*/ 34456 h 49088"/>
                      <a:gd name="connsiteX3" fmla="*/ 1081 w 60385"/>
                      <a:gd name="connsiteY3" fmla="*/ 25526 h 49088"/>
                      <a:gd name="connsiteX4" fmla="*/ 2755 w 60385"/>
                      <a:gd name="connsiteY4" fmla="*/ 11574 h 49088"/>
                      <a:gd name="connsiteX5" fmla="*/ 12317 w 60385"/>
                      <a:gd name="connsiteY5" fmla="*/ 1416 h 49088"/>
                      <a:gd name="connsiteX6" fmla="*/ 24372 w 60385"/>
                      <a:gd name="connsiteY6" fmla="*/ 1788 h 49088"/>
                      <a:gd name="connsiteX7" fmla="*/ 30214 w 60385"/>
                      <a:gd name="connsiteY7" fmla="*/ 6923 h 49088"/>
                      <a:gd name="connsiteX8" fmla="*/ 32111 w 60385"/>
                      <a:gd name="connsiteY8" fmla="*/ 14550 h 49088"/>
                      <a:gd name="connsiteX9" fmla="*/ 40632 w 60385"/>
                      <a:gd name="connsiteY9" fmla="*/ 10123 h 49088"/>
                      <a:gd name="connsiteX10" fmla="*/ 49785 w 60385"/>
                      <a:gd name="connsiteY10" fmla="*/ 11536 h 49088"/>
                      <a:gd name="connsiteX11" fmla="*/ 59793 w 60385"/>
                      <a:gd name="connsiteY11" fmla="*/ 22029 h 49088"/>
                      <a:gd name="connsiteX12" fmla="*/ 58528 w 60385"/>
                      <a:gd name="connsiteY12" fmla="*/ 37023 h 49088"/>
                      <a:gd name="connsiteX13" fmla="*/ 48892 w 60385"/>
                      <a:gd name="connsiteY13" fmla="*/ 47553 h 49088"/>
                      <a:gd name="connsiteX14" fmla="*/ 33562 w 60385"/>
                      <a:gd name="connsiteY14" fmla="*/ 47478 h 49088"/>
                      <a:gd name="connsiteX15" fmla="*/ 26456 w 60385"/>
                      <a:gd name="connsiteY15" fmla="*/ 41525 h 49088"/>
                      <a:gd name="connsiteX16" fmla="*/ 24000 w 60385"/>
                      <a:gd name="connsiteY16" fmla="*/ 31963 h 49088"/>
                      <a:gd name="connsiteX17" fmla="*/ 14512 w 60385"/>
                      <a:gd name="connsiteY17" fmla="*/ 24931 h 49088"/>
                      <a:gd name="connsiteX18" fmla="*/ 20168 w 60385"/>
                      <a:gd name="connsiteY18" fmla="*/ 25415 h 49088"/>
                      <a:gd name="connsiteX19" fmla="*/ 24112 w 60385"/>
                      <a:gd name="connsiteY19" fmla="*/ 21545 h 49088"/>
                      <a:gd name="connsiteX20" fmla="*/ 24558 w 60385"/>
                      <a:gd name="connsiteY20" fmla="*/ 15964 h 49088"/>
                      <a:gd name="connsiteX21" fmla="*/ 20503 w 60385"/>
                      <a:gd name="connsiteY21" fmla="*/ 11946 h 49088"/>
                      <a:gd name="connsiteX22" fmla="*/ 14996 w 60385"/>
                      <a:gd name="connsiteY22" fmla="*/ 11499 h 49088"/>
                      <a:gd name="connsiteX23" fmla="*/ 11089 w 60385"/>
                      <a:gd name="connsiteY23" fmla="*/ 15332 h 49088"/>
                      <a:gd name="connsiteX24" fmla="*/ 10606 w 60385"/>
                      <a:gd name="connsiteY24" fmla="*/ 20950 h 49088"/>
                      <a:gd name="connsiteX25" fmla="*/ 14512 w 60385"/>
                      <a:gd name="connsiteY25" fmla="*/ 24931 h 49088"/>
                      <a:gd name="connsiteX26" fmla="*/ 37357 w 60385"/>
                      <a:gd name="connsiteY26" fmla="*/ 36763 h 49088"/>
                      <a:gd name="connsiteX27" fmla="*/ 45096 w 60385"/>
                      <a:gd name="connsiteY27" fmla="*/ 37693 h 49088"/>
                      <a:gd name="connsiteX28" fmla="*/ 50082 w 60385"/>
                      <a:gd name="connsiteY28" fmla="*/ 33303 h 49088"/>
                      <a:gd name="connsiteX29" fmla="*/ 50231 w 60385"/>
                      <a:gd name="connsiteY29" fmla="*/ 26866 h 49088"/>
                      <a:gd name="connsiteX30" fmla="*/ 44538 w 60385"/>
                      <a:gd name="connsiteY30" fmla="*/ 21620 h 49088"/>
                      <a:gd name="connsiteX31" fmla="*/ 37395 w 60385"/>
                      <a:gd name="connsiteY31" fmla="*/ 20913 h 49088"/>
                      <a:gd name="connsiteX32" fmla="*/ 32521 w 60385"/>
                      <a:gd name="connsiteY32" fmla="*/ 25303 h 49088"/>
                      <a:gd name="connsiteX33" fmla="*/ 32521 w 60385"/>
                      <a:gd name="connsiteY33" fmla="*/ 32224 h 49088"/>
                      <a:gd name="connsiteX34" fmla="*/ 37357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000" y="31963"/>
                        </a:moveTo>
                        <a:cubicBezTo>
                          <a:pt x="21619" y="34121"/>
                          <a:pt x="19126" y="35386"/>
                          <a:pt x="16559" y="35647"/>
                        </a:cubicBezTo>
                        <a:cubicBezTo>
                          <a:pt x="13991" y="35944"/>
                          <a:pt x="11536" y="35572"/>
                          <a:pt x="9154" y="34456"/>
                        </a:cubicBezTo>
                        <a:cubicBezTo>
                          <a:pt x="5099" y="32558"/>
                          <a:pt x="2420" y="29582"/>
                          <a:pt x="1081" y="25526"/>
                        </a:cubicBezTo>
                        <a:cubicBezTo>
                          <a:pt x="-222" y="21434"/>
                          <a:pt x="299" y="16820"/>
                          <a:pt x="2755" y="11574"/>
                        </a:cubicBezTo>
                        <a:cubicBezTo>
                          <a:pt x="5173" y="6439"/>
                          <a:pt x="8336" y="3016"/>
                          <a:pt x="12317" y="1416"/>
                        </a:cubicBezTo>
                        <a:cubicBezTo>
                          <a:pt x="16298" y="-221"/>
                          <a:pt x="20317" y="-72"/>
                          <a:pt x="24372" y="1788"/>
                        </a:cubicBezTo>
                        <a:cubicBezTo>
                          <a:pt x="26902" y="2979"/>
                          <a:pt x="28837" y="4690"/>
                          <a:pt x="30214" y="6923"/>
                        </a:cubicBezTo>
                        <a:cubicBezTo>
                          <a:pt x="31553" y="9155"/>
                          <a:pt x="32186" y="11685"/>
                          <a:pt x="32111" y="14550"/>
                        </a:cubicBezTo>
                        <a:cubicBezTo>
                          <a:pt x="34753" y="12095"/>
                          <a:pt x="37581" y="10606"/>
                          <a:pt x="40632" y="10123"/>
                        </a:cubicBezTo>
                        <a:cubicBezTo>
                          <a:pt x="43683" y="9639"/>
                          <a:pt x="46734" y="10123"/>
                          <a:pt x="49785" y="11536"/>
                        </a:cubicBezTo>
                        <a:cubicBezTo>
                          <a:pt x="54808" y="13880"/>
                          <a:pt x="58156" y="17378"/>
                          <a:pt x="59793" y="22029"/>
                        </a:cubicBezTo>
                        <a:cubicBezTo>
                          <a:pt x="61430" y="26717"/>
                          <a:pt x="61021" y="31703"/>
                          <a:pt x="58528" y="37023"/>
                        </a:cubicBezTo>
                        <a:cubicBezTo>
                          <a:pt x="56221" y="41972"/>
                          <a:pt x="53022" y="45469"/>
                          <a:pt x="48892" y="47553"/>
                        </a:cubicBezTo>
                        <a:cubicBezTo>
                          <a:pt x="44017" y="50009"/>
                          <a:pt x="38883" y="49971"/>
                          <a:pt x="33562" y="47478"/>
                        </a:cubicBezTo>
                        <a:cubicBezTo>
                          <a:pt x="30623" y="46139"/>
                          <a:pt x="28242" y="44130"/>
                          <a:pt x="26456" y="41525"/>
                        </a:cubicBezTo>
                        <a:cubicBezTo>
                          <a:pt x="24707" y="38921"/>
                          <a:pt x="23851" y="35721"/>
                          <a:pt x="24000" y="31963"/>
                        </a:cubicBezTo>
                        <a:moveTo>
                          <a:pt x="14512" y="24931"/>
                        </a:moveTo>
                        <a:cubicBezTo>
                          <a:pt x="16596" y="25898"/>
                          <a:pt x="18456" y="26047"/>
                          <a:pt x="20168" y="25415"/>
                        </a:cubicBezTo>
                        <a:cubicBezTo>
                          <a:pt x="21879" y="24782"/>
                          <a:pt x="23219" y="23517"/>
                          <a:pt x="24112" y="21545"/>
                        </a:cubicBezTo>
                        <a:cubicBezTo>
                          <a:pt x="25042" y="19573"/>
                          <a:pt x="25191" y="17713"/>
                          <a:pt x="24558" y="15964"/>
                        </a:cubicBezTo>
                        <a:cubicBezTo>
                          <a:pt x="23963" y="14253"/>
                          <a:pt x="22586" y="12913"/>
                          <a:pt x="20503" y="11946"/>
                        </a:cubicBezTo>
                        <a:cubicBezTo>
                          <a:pt x="18568" y="11016"/>
                          <a:pt x="16745" y="10867"/>
                          <a:pt x="14996" y="11499"/>
                        </a:cubicBezTo>
                        <a:cubicBezTo>
                          <a:pt x="13284" y="12132"/>
                          <a:pt x="11982" y="13397"/>
                          <a:pt x="11089" y="15332"/>
                        </a:cubicBezTo>
                        <a:cubicBezTo>
                          <a:pt x="10122" y="17341"/>
                          <a:pt x="9973" y="19201"/>
                          <a:pt x="10606" y="20950"/>
                        </a:cubicBezTo>
                        <a:cubicBezTo>
                          <a:pt x="11238" y="22699"/>
                          <a:pt x="12540" y="24001"/>
                          <a:pt x="14512" y="24931"/>
                        </a:cubicBezTo>
                        <a:moveTo>
                          <a:pt x="37357" y="36763"/>
                        </a:moveTo>
                        <a:cubicBezTo>
                          <a:pt x="40222" y="38102"/>
                          <a:pt x="42790" y="38400"/>
                          <a:pt x="45096" y="37693"/>
                        </a:cubicBezTo>
                        <a:cubicBezTo>
                          <a:pt x="47366" y="36949"/>
                          <a:pt x="49040" y="35498"/>
                          <a:pt x="50082" y="33303"/>
                        </a:cubicBezTo>
                        <a:cubicBezTo>
                          <a:pt x="51087" y="31145"/>
                          <a:pt x="51124" y="28987"/>
                          <a:pt x="50231" y="26866"/>
                        </a:cubicBezTo>
                        <a:cubicBezTo>
                          <a:pt x="49338" y="24745"/>
                          <a:pt x="47441" y="22996"/>
                          <a:pt x="44538" y="21620"/>
                        </a:cubicBezTo>
                        <a:cubicBezTo>
                          <a:pt x="41971" y="20429"/>
                          <a:pt x="39590" y="20206"/>
                          <a:pt x="37395" y="20913"/>
                        </a:cubicBezTo>
                        <a:cubicBezTo>
                          <a:pt x="35162" y="21620"/>
                          <a:pt x="33562" y="23108"/>
                          <a:pt x="32521" y="25303"/>
                        </a:cubicBezTo>
                        <a:cubicBezTo>
                          <a:pt x="31330" y="27833"/>
                          <a:pt x="31330" y="30140"/>
                          <a:pt x="32521" y="32224"/>
                        </a:cubicBezTo>
                        <a:cubicBezTo>
                          <a:pt x="33674" y="34270"/>
                          <a:pt x="35311" y="35795"/>
                          <a:pt x="37357" y="36763"/>
                        </a:cubicBezTo>
                        <a:close/>
                      </a:path>
                    </a:pathLst>
                  </a:custGeom>
                  <a:solidFill>
                    <a:srgbClr val="000000"/>
                  </a:solidFill>
                  <a:ln w="9525" cap="flat">
                    <a:noFill/>
                    <a:prstDash val="solid"/>
                    <a:miter/>
                  </a:ln>
                </p:spPr>
                <p:txBody>
                  <a:bodyPr rtlCol="0" anchor="ctr"/>
                  <a:lstStyle/>
                  <a:p>
                    <a:endParaRPr lang="en-CA"/>
                  </a:p>
                </p:txBody>
              </p:sp>
            </p:grpSp>
            <p:grpSp>
              <p:nvGrpSpPr>
                <p:cNvPr id="2945" name="Graphic 428">
                  <a:extLst>
                    <a:ext uri="{FF2B5EF4-FFF2-40B4-BE49-F238E27FC236}">
                      <a16:creationId xmlns:a16="http://schemas.microsoft.com/office/drawing/2014/main" id="{8C9F0CCC-F7CF-4DB3-9B15-52671755E362}"/>
                    </a:ext>
                  </a:extLst>
                </p:cNvPr>
                <p:cNvGrpSpPr/>
                <p:nvPr/>
              </p:nvGrpSpPr>
              <p:grpSpPr>
                <a:xfrm>
                  <a:off x="4456447" y="3699622"/>
                  <a:ext cx="118068" cy="181326"/>
                  <a:chOff x="4456447" y="3699622"/>
                  <a:chExt cx="118068" cy="181326"/>
                </a:xfrm>
              </p:grpSpPr>
              <p:sp>
                <p:nvSpPr>
                  <p:cNvPr id="3086" name="Freeform: Shape 3085">
                    <a:extLst>
                      <a:ext uri="{FF2B5EF4-FFF2-40B4-BE49-F238E27FC236}">
                        <a16:creationId xmlns:a16="http://schemas.microsoft.com/office/drawing/2014/main" id="{48E9AC97-2AF4-4F58-A981-DA6B07D0E248}"/>
                      </a:ext>
                    </a:extLst>
                  </p:cNvPr>
                  <p:cNvSpPr/>
                  <p:nvPr/>
                </p:nvSpPr>
                <p:spPr>
                  <a:xfrm>
                    <a:off x="4456447" y="3824404"/>
                    <a:ext cx="65058" cy="56545"/>
                  </a:xfrm>
                  <a:custGeom>
                    <a:avLst/>
                    <a:gdLst>
                      <a:gd name="connsiteX0" fmla="*/ 55752 w 65058"/>
                      <a:gd name="connsiteY0" fmla="*/ 15802 h 56545"/>
                      <a:gd name="connsiteX1" fmla="*/ 65463 w 65058"/>
                      <a:gd name="connsiteY1" fmla="*/ 20304 h 56545"/>
                      <a:gd name="connsiteX2" fmla="*/ 48422 w 65058"/>
                      <a:gd name="connsiteY2" fmla="*/ 56842 h 56545"/>
                      <a:gd name="connsiteX3" fmla="*/ 39679 w 65058"/>
                      <a:gd name="connsiteY3" fmla="*/ 48433 h 56545"/>
                      <a:gd name="connsiteX4" fmla="*/ 32088 w 65058"/>
                      <a:gd name="connsiteY4" fmla="*/ 30648 h 56545"/>
                      <a:gd name="connsiteX5" fmla="*/ 27214 w 65058"/>
                      <a:gd name="connsiteY5" fmla="*/ 17849 h 56545"/>
                      <a:gd name="connsiteX6" fmla="*/ 21856 w 65058"/>
                      <a:gd name="connsiteY6" fmla="*/ 12714 h 56545"/>
                      <a:gd name="connsiteX7" fmla="*/ 15606 w 65058"/>
                      <a:gd name="connsiteY7" fmla="*/ 12082 h 56545"/>
                      <a:gd name="connsiteX8" fmla="*/ 11327 w 65058"/>
                      <a:gd name="connsiteY8" fmla="*/ 16398 h 56545"/>
                      <a:gd name="connsiteX9" fmla="*/ 10880 w 65058"/>
                      <a:gd name="connsiteY9" fmla="*/ 22500 h 56545"/>
                      <a:gd name="connsiteX10" fmla="*/ 16350 w 65058"/>
                      <a:gd name="connsiteY10" fmla="*/ 27783 h 56545"/>
                      <a:gd name="connsiteX11" fmla="*/ 10471 w 65058"/>
                      <a:gd name="connsiteY11" fmla="*/ 37680 h 56545"/>
                      <a:gd name="connsiteX12" fmla="*/ 835 w 65058"/>
                      <a:gd name="connsiteY12" fmla="*/ 26071 h 56545"/>
                      <a:gd name="connsiteX13" fmla="*/ 2806 w 65058"/>
                      <a:gd name="connsiteY13" fmla="*/ 12082 h 56545"/>
                      <a:gd name="connsiteX14" fmla="*/ 13038 w 65058"/>
                      <a:gd name="connsiteY14" fmla="*/ 1478 h 56545"/>
                      <a:gd name="connsiteX15" fmla="*/ 25986 w 65058"/>
                      <a:gd name="connsiteY15" fmla="*/ 1924 h 56545"/>
                      <a:gd name="connsiteX16" fmla="*/ 32349 w 65058"/>
                      <a:gd name="connsiteY16" fmla="*/ 6501 h 56545"/>
                      <a:gd name="connsiteX17" fmla="*/ 37372 w 65058"/>
                      <a:gd name="connsiteY17" fmla="*/ 13905 h 56545"/>
                      <a:gd name="connsiteX18" fmla="*/ 41130 w 65058"/>
                      <a:gd name="connsiteY18" fmla="*/ 23951 h 56545"/>
                      <a:gd name="connsiteX19" fmla="*/ 44218 w 65058"/>
                      <a:gd name="connsiteY19" fmla="*/ 33029 h 56545"/>
                      <a:gd name="connsiteX20" fmla="*/ 4611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52" y="15802"/>
                        </a:moveTo>
                        <a:lnTo>
                          <a:pt x="65463" y="20304"/>
                        </a:lnTo>
                        <a:lnTo>
                          <a:pt x="48422" y="56842"/>
                        </a:lnTo>
                        <a:cubicBezTo>
                          <a:pt x="44925" y="54758"/>
                          <a:pt x="42023" y="51930"/>
                          <a:pt x="39679" y="48433"/>
                        </a:cubicBezTo>
                        <a:cubicBezTo>
                          <a:pt x="37297" y="44935"/>
                          <a:pt x="34805" y="38982"/>
                          <a:pt x="32088" y="30648"/>
                        </a:cubicBezTo>
                        <a:cubicBezTo>
                          <a:pt x="29893" y="23876"/>
                          <a:pt x="28293" y="19635"/>
                          <a:pt x="27214" y="17849"/>
                        </a:cubicBezTo>
                        <a:cubicBezTo>
                          <a:pt x="25726" y="15393"/>
                          <a:pt x="23940" y="13682"/>
                          <a:pt x="21856" y="12714"/>
                        </a:cubicBezTo>
                        <a:cubicBezTo>
                          <a:pt x="19512" y="11635"/>
                          <a:pt x="17429" y="11412"/>
                          <a:pt x="15606" y="12082"/>
                        </a:cubicBezTo>
                        <a:cubicBezTo>
                          <a:pt x="13783" y="12751"/>
                          <a:pt x="12369" y="14202"/>
                          <a:pt x="11327" y="16398"/>
                        </a:cubicBezTo>
                        <a:cubicBezTo>
                          <a:pt x="10322" y="18556"/>
                          <a:pt x="10173" y="20602"/>
                          <a:pt x="10880" y="22500"/>
                        </a:cubicBezTo>
                        <a:cubicBezTo>
                          <a:pt x="11587" y="24397"/>
                          <a:pt x="13410" y="26146"/>
                          <a:pt x="16350" y="27783"/>
                        </a:cubicBezTo>
                        <a:lnTo>
                          <a:pt x="10471" y="37680"/>
                        </a:lnTo>
                        <a:cubicBezTo>
                          <a:pt x="5039" y="34369"/>
                          <a:pt x="1802" y="30499"/>
                          <a:pt x="835" y="26071"/>
                        </a:cubicBezTo>
                        <a:cubicBezTo>
                          <a:pt x="-133" y="21644"/>
                          <a:pt x="537" y="16993"/>
                          <a:pt x="2806" y="12082"/>
                        </a:cubicBezTo>
                        <a:cubicBezTo>
                          <a:pt x="5299" y="6724"/>
                          <a:pt x="8722" y="3189"/>
                          <a:pt x="13038" y="1478"/>
                        </a:cubicBezTo>
                        <a:cubicBezTo>
                          <a:pt x="17354" y="-234"/>
                          <a:pt x="21670" y="-85"/>
                          <a:pt x="25986" y="1924"/>
                        </a:cubicBezTo>
                        <a:cubicBezTo>
                          <a:pt x="28442" y="3040"/>
                          <a:pt x="30563" y="4566"/>
                          <a:pt x="32349" y="6501"/>
                        </a:cubicBezTo>
                        <a:cubicBezTo>
                          <a:pt x="34172" y="8398"/>
                          <a:pt x="35846" y="10854"/>
                          <a:pt x="37372" y="13905"/>
                        </a:cubicBezTo>
                        <a:cubicBezTo>
                          <a:pt x="38376" y="15914"/>
                          <a:pt x="39641" y="19263"/>
                          <a:pt x="41130" y="23951"/>
                        </a:cubicBezTo>
                        <a:cubicBezTo>
                          <a:pt x="42618" y="28639"/>
                          <a:pt x="43623" y="31690"/>
                          <a:pt x="44218" y="33029"/>
                        </a:cubicBezTo>
                        <a:cubicBezTo>
                          <a:pt x="44813" y="34369"/>
                          <a:pt x="45446" y="35522"/>
                          <a:pt x="46115" y="36489"/>
                        </a:cubicBezTo>
                        <a:close/>
                      </a:path>
                    </a:pathLst>
                  </a:custGeom>
                  <a:solidFill>
                    <a:srgbClr val="000000"/>
                  </a:solidFill>
                  <a:ln w="9525" cap="flat">
                    <a:noFill/>
                    <a:prstDash val="solid"/>
                    <a:miter/>
                  </a:ln>
                </p:spPr>
                <p:txBody>
                  <a:bodyPr rtlCol="0" anchor="ctr"/>
                  <a:lstStyle/>
                  <a:p>
                    <a:endParaRPr lang="en-CA"/>
                  </a:p>
                </p:txBody>
              </p:sp>
              <p:sp>
                <p:nvSpPr>
                  <p:cNvPr id="3087" name="Freeform: Shape 3086">
                    <a:extLst>
                      <a:ext uri="{FF2B5EF4-FFF2-40B4-BE49-F238E27FC236}">
                        <a16:creationId xmlns:a16="http://schemas.microsoft.com/office/drawing/2014/main" id="{6164A2FD-BB22-4AAB-9D54-D0DFC43658EA}"/>
                      </a:ext>
                    </a:extLst>
                  </p:cNvPr>
                  <p:cNvSpPr/>
                  <p:nvPr/>
                </p:nvSpPr>
                <p:spPr>
                  <a:xfrm>
                    <a:off x="4476513" y="3784064"/>
                    <a:ext cx="59301" cy="46519"/>
                  </a:xfrm>
                  <a:custGeom>
                    <a:avLst/>
                    <a:gdLst>
                      <a:gd name="connsiteX0" fmla="*/ 2301 w 59301"/>
                      <a:gd name="connsiteY0" fmla="*/ 10509 h 46519"/>
                      <a:gd name="connsiteX1" fmla="*/ 13687 w 59301"/>
                      <a:gd name="connsiteY1" fmla="*/ 798 h 46519"/>
                      <a:gd name="connsiteX2" fmla="*/ 38318 w 59301"/>
                      <a:gd name="connsiteY2" fmla="*/ 5820 h 46519"/>
                      <a:gd name="connsiteX3" fmla="*/ 58000 w 59301"/>
                      <a:gd name="connsiteY3" fmla="*/ 21522 h 46519"/>
                      <a:gd name="connsiteX4" fmla="*/ 57814 w 59301"/>
                      <a:gd name="connsiteY4" fmla="*/ 36405 h 46519"/>
                      <a:gd name="connsiteX5" fmla="*/ 45759 w 59301"/>
                      <a:gd name="connsiteY5" fmla="*/ 46376 h 46519"/>
                      <a:gd name="connsiteX6" fmla="*/ 21723 w 59301"/>
                      <a:gd name="connsiteY6" fmla="*/ 41093 h 46519"/>
                      <a:gd name="connsiteX7" fmla="*/ 2115 w 59301"/>
                      <a:gd name="connsiteY7" fmla="*/ 25429 h 46519"/>
                      <a:gd name="connsiteX8" fmla="*/ 2301 w 59301"/>
                      <a:gd name="connsiteY8" fmla="*/ 10509 h 46519"/>
                      <a:gd name="connsiteX9" fmla="*/ 10933 w 59301"/>
                      <a:gd name="connsiteY9" fmla="*/ 14564 h 46519"/>
                      <a:gd name="connsiteX10" fmla="*/ 10561 w 59301"/>
                      <a:gd name="connsiteY10" fmla="*/ 18508 h 46519"/>
                      <a:gd name="connsiteX11" fmla="*/ 13798 w 59301"/>
                      <a:gd name="connsiteY11" fmla="*/ 22824 h 46519"/>
                      <a:gd name="connsiteX12" fmla="*/ 26932 w 59301"/>
                      <a:gd name="connsiteY12" fmla="*/ 30228 h 46519"/>
                      <a:gd name="connsiteX13" fmla="*/ 40513 w 59301"/>
                      <a:gd name="connsiteY13" fmla="*/ 35400 h 46519"/>
                      <a:gd name="connsiteX14" fmla="*/ 46429 w 59301"/>
                      <a:gd name="connsiteY14" fmla="*/ 35177 h 46519"/>
                      <a:gd name="connsiteX15" fmla="*/ 49182 w 59301"/>
                      <a:gd name="connsiteY15" fmla="*/ 32386 h 46519"/>
                      <a:gd name="connsiteX16" fmla="*/ 49554 w 59301"/>
                      <a:gd name="connsiteY16" fmla="*/ 28442 h 46519"/>
                      <a:gd name="connsiteX17" fmla="*/ 46280 w 59301"/>
                      <a:gd name="connsiteY17" fmla="*/ 24126 h 46519"/>
                      <a:gd name="connsiteX18" fmla="*/ 33220 w 59301"/>
                      <a:gd name="connsiteY18" fmla="*/ 16722 h 46519"/>
                      <a:gd name="connsiteX19" fmla="*/ 19640 w 59301"/>
                      <a:gd name="connsiteY19" fmla="*/ 11550 h 46519"/>
                      <a:gd name="connsiteX20" fmla="*/ 13724 w 59301"/>
                      <a:gd name="connsiteY20" fmla="*/ 11774 h 46519"/>
                      <a:gd name="connsiteX21" fmla="*/ 1093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01" y="10509"/>
                        </a:moveTo>
                        <a:cubicBezTo>
                          <a:pt x="4757" y="5262"/>
                          <a:pt x="8552" y="2025"/>
                          <a:pt x="13687" y="798"/>
                        </a:cubicBezTo>
                        <a:cubicBezTo>
                          <a:pt x="19788" y="-654"/>
                          <a:pt x="28011" y="1021"/>
                          <a:pt x="38318" y="5820"/>
                        </a:cubicBezTo>
                        <a:cubicBezTo>
                          <a:pt x="48587" y="10620"/>
                          <a:pt x="55172" y="15866"/>
                          <a:pt x="58000" y="21522"/>
                        </a:cubicBezTo>
                        <a:cubicBezTo>
                          <a:pt x="60344" y="26173"/>
                          <a:pt x="60270" y="31158"/>
                          <a:pt x="57814" y="36405"/>
                        </a:cubicBezTo>
                        <a:cubicBezTo>
                          <a:pt x="55358" y="41725"/>
                          <a:pt x="51340" y="45037"/>
                          <a:pt x="45759" y="46376"/>
                        </a:cubicBezTo>
                        <a:cubicBezTo>
                          <a:pt x="40178" y="47716"/>
                          <a:pt x="32178" y="45967"/>
                          <a:pt x="21723" y="41093"/>
                        </a:cubicBezTo>
                        <a:cubicBezTo>
                          <a:pt x="11491" y="36293"/>
                          <a:pt x="4943" y="31084"/>
                          <a:pt x="2115" y="25429"/>
                        </a:cubicBezTo>
                        <a:cubicBezTo>
                          <a:pt x="-229" y="20778"/>
                          <a:pt x="-155" y="15792"/>
                          <a:pt x="2301" y="10509"/>
                        </a:cubicBezTo>
                        <a:moveTo>
                          <a:pt x="10933" y="14564"/>
                        </a:moveTo>
                        <a:cubicBezTo>
                          <a:pt x="10338" y="15829"/>
                          <a:pt x="10226" y="17131"/>
                          <a:pt x="10561" y="18508"/>
                        </a:cubicBezTo>
                        <a:cubicBezTo>
                          <a:pt x="10896" y="19848"/>
                          <a:pt x="11975" y="21299"/>
                          <a:pt x="13798" y="22824"/>
                        </a:cubicBezTo>
                        <a:cubicBezTo>
                          <a:pt x="16179" y="24796"/>
                          <a:pt x="20533" y="27252"/>
                          <a:pt x="26932" y="30228"/>
                        </a:cubicBezTo>
                        <a:cubicBezTo>
                          <a:pt x="33295" y="33205"/>
                          <a:pt x="37834" y="34916"/>
                          <a:pt x="40513" y="35400"/>
                        </a:cubicBezTo>
                        <a:cubicBezTo>
                          <a:pt x="43229" y="35884"/>
                          <a:pt x="45164" y="35809"/>
                          <a:pt x="46429" y="35177"/>
                        </a:cubicBezTo>
                        <a:cubicBezTo>
                          <a:pt x="47656" y="34581"/>
                          <a:pt x="48587" y="33651"/>
                          <a:pt x="49182" y="32386"/>
                        </a:cubicBezTo>
                        <a:cubicBezTo>
                          <a:pt x="49777" y="31121"/>
                          <a:pt x="49889" y="29819"/>
                          <a:pt x="49554" y="28442"/>
                        </a:cubicBezTo>
                        <a:cubicBezTo>
                          <a:pt x="49219" y="27103"/>
                          <a:pt x="48103" y="25652"/>
                          <a:pt x="46280" y="24126"/>
                        </a:cubicBezTo>
                        <a:cubicBezTo>
                          <a:pt x="43973" y="22154"/>
                          <a:pt x="39620" y="19699"/>
                          <a:pt x="33220" y="16722"/>
                        </a:cubicBezTo>
                        <a:cubicBezTo>
                          <a:pt x="26858" y="13746"/>
                          <a:pt x="22318" y="12034"/>
                          <a:pt x="19640" y="11550"/>
                        </a:cubicBezTo>
                        <a:cubicBezTo>
                          <a:pt x="16923" y="11104"/>
                          <a:pt x="14952" y="11141"/>
                          <a:pt x="13724" y="11774"/>
                        </a:cubicBezTo>
                        <a:cubicBezTo>
                          <a:pt x="12459" y="12369"/>
                          <a:pt x="11528" y="13299"/>
                          <a:pt x="10933" y="14564"/>
                        </a:cubicBezTo>
                        <a:close/>
                      </a:path>
                    </a:pathLst>
                  </a:custGeom>
                  <a:solidFill>
                    <a:srgbClr val="000000"/>
                  </a:solidFill>
                  <a:ln w="9525" cap="flat">
                    <a:noFill/>
                    <a:prstDash val="solid"/>
                    <a:miter/>
                  </a:ln>
                </p:spPr>
                <p:txBody>
                  <a:bodyPr rtlCol="0" anchor="ctr"/>
                  <a:lstStyle/>
                  <a:p>
                    <a:endParaRPr lang="en-CA"/>
                  </a:p>
                </p:txBody>
              </p:sp>
              <p:sp>
                <p:nvSpPr>
                  <p:cNvPr id="3088" name="Freeform: Shape 3087">
                    <a:extLst>
                      <a:ext uri="{FF2B5EF4-FFF2-40B4-BE49-F238E27FC236}">
                        <a16:creationId xmlns:a16="http://schemas.microsoft.com/office/drawing/2014/main" id="{BB94A469-4CCF-4A48-B8C0-5F0D5D59FB66}"/>
                      </a:ext>
                    </a:extLst>
                  </p:cNvPr>
                  <p:cNvSpPr/>
                  <p:nvPr/>
                </p:nvSpPr>
                <p:spPr>
                  <a:xfrm>
                    <a:off x="4498366" y="3742986"/>
                    <a:ext cx="58563" cy="35904"/>
                  </a:xfrm>
                  <a:custGeom>
                    <a:avLst/>
                    <a:gdLst>
                      <a:gd name="connsiteX0" fmla="*/ 58973 w 58563"/>
                      <a:gd name="connsiteY0" fmla="*/ 25737 h 35904"/>
                      <a:gd name="connsiteX1" fmla="*/ 54099 w 58563"/>
                      <a:gd name="connsiteY1" fmla="*/ 36193 h 35904"/>
                      <a:gd name="connsiteX2" fmla="*/ 14808 w 58563"/>
                      <a:gd name="connsiteY2" fmla="*/ 17849 h 35904"/>
                      <a:gd name="connsiteX3" fmla="*/ 16445 w 58563"/>
                      <a:gd name="connsiteY3" fmla="*/ 35002 h 35904"/>
                      <a:gd name="connsiteX4" fmla="*/ 6995 w 58563"/>
                      <a:gd name="connsiteY4" fmla="*/ 30611 h 35904"/>
                      <a:gd name="connsiteX5" fmla="*/ 6064 w 58563"/>
                      <a:gd name="connsiteY5" fmla="*/ 19375 h 35904"/>
                      <a:gd name="connsiteX6" fmla="*/ 409 w 58563"/>
                      <a:gd name="connsiteY6" fmla="*/ 8734 h 35904"/>
                      <a:gd name="connsiteX7" fmla="*/ 435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73" y="25737"/>
                        </a:moveTo>
                        <a:lnTo>
                          <a:pt x="54099" y="36193"/>
                        </a:lnTo>
                        <a:lnTo>
                          <a:pt x="14808" y="17849"/>
                        </a:lnTo>
                        <a:cubicBezTo>
                          <a:pt x="16594" y="23319"/>
                          <a:pt x="17152" y="29049"/>
                          <a:pt x="16445" y="35002"/>
                        </a:cubicBezTo>
                        <a:lnTo>
                          <a:pt x="6995" y="30611"/>
                        </a:lnTo>
                        <a:cubicBezTo>
                          <a:pt x="7367" y="27449"/>
                          <a:pt x="7069" y="23728"/>
                          <a:pt x="6064" y="19375"/>
                        </a:cubicBezTo>
                        <a:cubicBezTo>
                          <a:pt x="5060" y="15022"/>
                          <a:pt x="3162" y="11487"/>
                          <a:pt x="409" y="8734"/>
                        </a:cubicBezTo>
                        <a:lnTo>
                          <a:pt x="4353" y="288"/>
                        </a:lnTo>
                        <a:close/>
                      </a:path>
                    </a:pathLst>
                  </a:custGeom>
                  <a:solidFill>
                    <a:srgbClr val="000000"/>
                  </a:solidFill>
                  <a:ln w="9525" cap="flat">
                    <a:noFill/>
                    <a:prstDash val="solid"/>
                    <a:miter/>
                  </a:ln>
                </p:spPr>
                <p:txBody>
                  <a:bodyPr rtlCol="0" anchor="ctr"/>
                  <a:lstStyle/>
                  <a:p>
                    <a:endParaRPr lang="en-CA"/>
                  </a:p>
                </p:txBody>
              </p:sp>
              <p:sp>
                <p:nvSpPr>
                  <p:cNvPr id="3089" name="Freeform: Shape 3088">
                    <a:extLst>
                      <a:ext uri="{FF2B5EF4-FFF2-40B4-BE49-F238E27FC236}">
                        <a16:creationId xmlns:a16="http://schemas.microsoft.com/office/drawing/2014/main" id="{A2D71645-9CB0-481B-88BA-7F0C2248D4F9}"/>
                      </a:ext>
                    </a:extLst>
                  </p:cNvPr>
                  <p:cNvSpPr/>
                  <p:nvPr/>
                </p:nvSpPr>
                <p:spPr>
                  <a:xfrm>
                    <a:off x="4515341" y="3699622"/>
                    <a:ext cx="59174" cy="48110"/>
                  </a:xfrm>
                  <a:custGeom>
                    <a:avLst/>
                    <a:gdLst>
                      <a:gd name="connsiteX0" fmla="*/ 36768 w 59174"/>
                      <a:gd name="connsiteY0" fmla="*/ 47466 h 48110"/>
                      <a:gd name="connsiteX1" fmla="*/ 40377 w 59174"/>
                      <a:gd name="connsiteY1" fmla="*/ 36862 h 48110"/>
                      <a:gd name="connsiteX2" fmla="*/ 45847 w 59174"/>
                      <a:gd name="connsiteY2" fmla="*/ 37048 h 48110"/>
                      <a:gd name="connsiteX3" fmla="*/ 49232 w 59174"/>
                      <a:gd name="connsiteY3" fmla="*/ 33625 h 48110"/>
                      <a:gd name="connsiteX4" fmla="*/ 48823 w 59174"/>
                      <a:gd name="connsiteY4" fmla="*/ 26742 h 48110"/>
                      <a:gd name="connsiteX5" fmla="*/ 37847 w 59174"/>
                      <a:gd name="connsiteY5" fmla="*/ 18110 h 48110"/>
                      <a:gd name="connsiteX6" fmla="*/ 37847 w 59174"/>
                      <a:gd name="connsiteY6" fmla="*/ 30053 h 48110"/>
                      <a:gd name="connsiteX7" fmla="*/ 27727 w 59174"/>
                      <a:gd name="connsiteY7" fmla="*/ 38834 h 48110"/>
                      <a:gd name="connsiteX8" fmla="*/ 12658 w 59174"/>
                      <a:gd name="connsiteY8" fmla="*/ 37458 h 48110"/>
                      <a:gd name="connsiteX9" fmla="*/ 1607 w 59174"/>
                      <a:gd name="connsiteY9" fmla="*/ 26333 h 48110"/>
                      <a:gd name="connsiteX10" fmla="*/ 2389 w 59174"/>
                      <a:gd name="connsiteY10" fmla="*/ 11450 h 48110"/>
                      <a:gd name="connsiteX11" fmla="*/ 15114 w 59174"/>
                      <a:gd name="connsiteY11" fmla="*/ 883 h 48110"/>
                      <a:gd name="connsiteX12" fmla="*/ 38666 w 59174"/>
                      <a:gd name="connsiteY12" fmla="*/ 5385 h 48110"/>
                      <a:gd name="connsiteX13" fmla="*/ 57604 w 59174"/>
                      <a:gd name="connsiteY13" fmla="*/ 20938 h 48110"/>
                      <a:gd name="connsiteX14" fmla="*/ 57492 w 59174"/>
                      <a:gd name="connsiteY14" fmla="*/ 38425 h 48110"/>
                      <a:gd name="connsiteX15" fmla="*/ 49270 w 59174"/>
                      <a:gd name="connsiteY15" fmla="*/ 47131 h 48110"/>
                      <a:gd name="connsiteX16" fmla="*/ 36768 w 59174"/>
                      <a:gd name="connsiteY16" fmla="*/ 47466 h 48110"/>
                      <a:gd name="connsiteX17" fmla="*/ 25011 w 59174"/>
                      <a:gd name="connsiteY17" fmla="*/ 13236 h 48110"/>
                      <a:gd name="connsiteX18" fmla="*/ 16081 w 59174"/>
                      <a:gd name="connsiteY18" fmla="*/ 11896 h 48110"/>
                      <a:gd name="connsiteX19" fmla="*/ 10798 w 59174"/>
                      <a:gd name="connsiteY19" fmla="*/ 15989 h 48110"/>
                      <a:gd name="connsiteX20" fmla="*/ 10872 w 59174"/>
                      <a:gd name="connsiteY20" fmla="*/ 21831 h 48110"/>
                      <a:gd name="connsiteX21" fmla="*/ 17458 w 59174"/>
                      <a:gd name="connsiteY21" fmla="*/ 27226 h 48110"/>
                      <a:gd name="connsiteX22" fmla="*/ 26127 w 59174"/>
                      <a:gd name="connsiteY22" fmla="*/ 28751 h 48110"/>
                      <a:gd name="connsiteX23" fmla="*/ 31038 w 59174"/>
                      <a:gd name="connsiteY23" fmla="*/ 24733 h 48110"/>
                      <a:gd name="connsiteX24" fmla="*/ 31001 w 59174"/>
                      <a:gd name="connsiteY24" fmla="*/ 18556 h 48110"/>
                      <a:gd name="connsiteX25" fmla="*/ 25011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768" y="47466"/>
                        </a:moveTo>
                        <a:lnTo>
                          <a:pt x="40377" y="36862"/>
                        </a:lnTo>
                        <a:cubicBezTo>
                          <a:pt x="42535" y="37569"/>
                          <a:pt x="44358" y="37606"/>
                          <a:pt x="45847" y="37048"/>
                        </a:cubicBezTo>
                        <a:cubicBezTo>
                          <a:pt x="47298" y="36453"/>
                          <a:pt x="48451" y="35337"/>
                          <a:pt x="49232" y="33625"/>
                        </a:cubicBezTo>
                        <a:cubicBezTo>
                          <a:pt x="50237" y="31467"/>
                          <a:pt x="50088" y="29160"/>
                          <a:pt x="48823" y="26742"/>
                        </a:cubicBezTo>
                        <a:cubicBezTo>
                          <a:pt x="47558" y="24323"/>
                          <a:pt x="43912" y="21421"/>
                          <a:pt x="37847" y="18110"/>
                        </a:cubicBezTo>
                        <a:cubicBezTo>
                          <a:pt x="39670" y="22165"/>
                          <a:pt x="39670" y="26147"/>
                          <a:pt x="37847" y="30053"/>
                        </a:cubicBezTo>
                        <a:cubicBezTo>
                          <a:pt x="35838" y="34332"/>
                          <a:pt x="32489" y="37271"/>
                          <a:pt x="27727" y="38834"/>
                        </a:cubicBezTo>
                        <a:cubicBezTo>
                          <a:pt x="22964" y="40397"/>
                          <a:pt x="17941" y="39950"/>
                          <a:pt x="12658" y="37458"/>
                        </a:cubicBezTo>
                        <a:cubicBezTo>
                          <a:pt x="7151" y="34890"/>
                          <a:pt x="3468" y="31207"/>
                          <a:pt x="1607" y="26333"/>
                        </a:cubicBezTo>
                        <a:cubicBezTo>
                          <a:pt x="-216" y="21496"/>
                          <a:pt x="45" y="16547"/>
                          <a:pt x="2389" y="11450"/>
                        </a:cubicBezTo>
                        <a:cubicBezTo>
                          <a:pt x="4956" y="5943"/>
                          <a:pt x="9198" y="2409"/>
                          <a:pt x="15114" y="883"/>
                        </a:cubicBezTo>
                        <a:cubicBezTo>
                          <a:pt x="21030" y="-680"/>
                          <a:pt x="28880" y="809"/>
                          <a:pt x="38666" y="5385"/>
                        </a:cubicBezTo>
                        <a:cubicBezTo>
                          <a:pt x="48600" y="9999"/>
                          <a:pt x="54888" y="15208"/>
                          <a:pt x="57604" y="20938"/>
                        </a:cubicBezTo>
                        <a:cubicBezTo>
                          <a:pt x="60283" y="26667"/>
                          <a:pt x="60246" y="32509"/>
                          <a:pt x="57492" y="38425"/>
                        </a:cubicBezTo>
                        <a:cubicBezTo>
                          <a:pt x="55483" y="42667"/>
                          <a:pt x="52767" y="45569"/>
                          <a:pt x="49270" y="47131"/>
                        </a:cubicBezTo>
                        <a:cubicBezTo>
                          <a:pt x="45772" y="48694"/>
                          <a:pt x="41642" y="48806"/>
                          <a:pt x="36768" y="47466"/>
                        </a:cubicBezTo>
                        <a:moveTo>
                          <a:pt x="25011" y="13236"/>
                        </a:moveTo>
                        <a:cubicBezTo>
                          <a:pt x="21625" y="11673"/>
                          <a:pt x="18686" y="11227"/>
                          <a:pt x="16081" y="11896"/>
                        </a:cubicBezTo>
                        <a:cubicBezTo>
                          <a:pt x="13514" y="12603"/>
                          <a:pt x="11765" y="13943"/>
                          <a:pt x="10798" y="15989"/>
                        </a:cubicBezTo>
                        <a:cubicBezTo>
                          <a:pt x="9905" y="17887"/>
                          <a:pt x="9942" y="19859"/>
                          <a:pt x="10872" y="21831"/>
                        </a:cubicBezTo>
                        <a:cubicBezTo>
                          <a:pt x="11765" y="23840"/>
                          <a:pt x="13960" y="25626"/>
                          <a:pt x="17458" y="27226"/>
                        </a:cubicBezTo>
                        <a:cubicBezTo>
                          <a:pt x="20955" y="28863"/>
                          <a:pt x="23857" y="29384"/>
                          <a:pt x="26127" y="28751"/>
                        </a:cubicBezTo>
                        <a:cubicBezTo>
                          <a:pt x="28434" y="28156"/>
                          <a:pt x="30071" y="26816"/>
                          <a:pt x="31038" y="24733"/>
                        </a:cubicBezTo>
                        <a:cubicBezTo>
                          <a:pt x="31968" y="22724"/>
                          <a:pt x="31968" y="20677"/>
                          <a:pt x="31001" y="18556"/>
                        </a:cubicBezTo>
                        <a:cubicBezTo>
                          <a:pt x="30071" y="16436"/>
                          <a:pt x="28062" y="14687"/>
                          <a:pt x="25011" y="13236"/>
                        </a:cubicBezTo>
                        <a:close/>
                      </a:path>
                    </a:pathLst>
                  </a:custGeom>
                  <a:solidFill>
                    <a:srgbClr val="000000"/>
                  </a:solidFill>
                  <a:ln w="9525" cap="flat">
                    <a:noFill/>
                    <a:prstDash val="solid"/>
                    <a:miter/>
                  </a:ln>
                </p:spPr>
                <p:txBody>
                  <a:bodyPr rtlCol="0" anchor="ctr"/>
                  <a:lstStyle/>
                  <a:p>
                    <a:endParaRPr lang="en-CA"/>
                  </a:p>
                </p:txBody>
              </p:sp>
            </p:grpSp>
            <p:grpSp>
              <p:nvGrpSpPr>
                <p:cNvPr id="2946" name="Graphic 428">
                  <a:extLst>
                    <a:ext uri="{FF2B5EF4-FFF2-40B4-BE49-F238E27FC236}">
                      <a16:creationId xmlns:a16="http://schemas.microsoft.com/office/drawing/2014/main" id="{B453EB89-4737-4325-8FB6-1A2AB3BE8878}"/>
                    </a:ext>
                  </a:extLst>
                </p:cNvPr>
                <p:cNvGrpSpPr/>
                <p:nvPr/>
              </p:nvGrpSpPr>
              <p:grpSpPr>
                <a:xfrm>
                  <a:off x="4676342" y="3699568"/>
                  <a:ext cx="118762" cy="181381"/>
                  <a:chOff x="4676342" y="3699568"/>
                  <a:chExt cx="118762" cy="181381"/>
                </a:xfrm>
              </p:grpSpPr>
              <p:sp>
                <p:nvSpPr>
                  <p:cNvPr id="3082" name="Freeform: Shape 3081">
                    <a:extLst>
                      <a:ext uri="{FF2B5EF4-FFF2-40B4-BE49-F238E27FC236}">
                        <a16:creationId xmlns:a16="http://schemas.microsoft.com/office/drawing/2014/main" id="{02EDAB76-A039-4C3B-8D7E-6B3555ACCE25}"/>
                      </a:ext>
                    </a:extLst>
                  </p:cNvPr>
                  <p:cNvSpPr/>
                  <p:nvPr/>
                </p:nvSpPr>
                <p:spPr>
                  <a:xfrm>
                    <a:off x="4676342" y="3824404"/>
                    <a:ext cx="65058" cy="56545"/>
                  </a:xfrm>
                  <a:custGeom>
                    <a:avLst/>
                    <a:gdLst>
                      <a:gd name="connsiteX0" fmla="*/ 55775 w 65058"/>
                      <a:gd name="connsiteY0" fmla="*/ 15802 h 56545"/>
                      <a:gd name="connsiteX1" fmla="*/ 65486 w 65058"/>
                      <a:gd name="connsiteY1" fmla="*/ 20304 h 56545"/>
                      <a:gd name="connsiteX2" fmla="*/ 48445 w 65058"/>
                      <a:gd name="connsiteY2" fmla="*/ 56842 h 56545"/>
                      <a:gd name="connsiteX3" fmla="*/ 39702 w 65058"/>
                      <a:gd name="connsiteY3" fmla="*/ 48433 h 56545"/>
                      <a:gd name="connsiteX4" fmla="*/ 32112 w 65058"/>
                      <a:gd name="connsiteY4" fmla="*/ 30648 h 56545"/>
                      <a:gd name="connsiteX5" fmla="*/ 27237 w 65058"/>
                      <a:gd name="connsiteY5" fmla="*/ 17849 h 56545"/>
                      <a:gd name="connsiteX6" fmla="*/ 21880 w 65058"/>
                      <a:gd name="connsiteY6" fmla="*/ 12714 h 56545"/>
                      <a:gd name="connsiteX7" fmla="*/ 15629 w 65058"/>
                      <a:gd name="connsiteY7" fmla="*/ 12082 h 56545"/>
                      <a:gd name="connsiteX8" fmla="*/ 11350 w 65058"/>
                      <a:gd name="connsiteY8" fmla="*/ 16398 h 56545"/>
                      <a:gd name="connsiteX9" fmla="*/ 10903 w 65058"/>
                      <a:gd name="connsiteY9" fmla="*/ 22500 h 56545"/>
                      <a:gd name="connsiteX10" fmla="*/ 16373 w 65058"/>
                      <a:gd name="connsiteY10" fmla="*/ 27783 h 56545"/>
                      <a:gd name="connsiteX11" fmla="*/ 10494 w 65058"/>
                      <a:gd name="connsiteY11" fmla="*/ 37680 h 56545"/>
                      <a:gd name="connsiteX12" fmla="*/ 858 w 65058"/>
                      <a:gd name="connsiteY12" fmla="*/ 26071 h 56545"/>
                      <a:gd name="connsiteX13" fmla="*/ 2830 w 65058"/>
                      <a:gd name="connsiteY13" fmla="*/ 12082 h 56545"/>
                      <a:gd name="connsiteX14" fmla="*/ 13062 w 65058"/>
                      <a:gd name="connsiteY14" fmla="*/ 1478 h 56545"/>
                      <a:gd name="connsiteX15" fmla="*/ 26010 w 65058"/>
                      <a:gd name="connsiteY15" fmla="*/ 1924 h 56545"/>
                      <a:gd name="connsiteX16" fmla="*/ 32372 w 65058"/>
                      <a:gd name="connsiteY16" fmla="*/ 6501 h 56545"/>
                      <a:gd name="connsiteX17" fmla="*/ 37395 w 65058"/>
                      <a:gd name="connsiteY17" fmla="*/ 13905 h 56545"/>
                      <a:gd name="connsiteX18" fmla="*/ 41153 w 65058"/>
                      <a:gd name="connsiteY18" fmla="*/ 23951 h 56545"/>
                      <a:gd name="connsiteX19" fmla="*/ 44241 w 65058"/>
                      <a:gd name="connsiteY19" fmla="*/ 33029 h 56545"/>
                      <a:gd name="connsiteX20" fmla="*/ 4613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75" y="15802"/>
                        </a:moveTo>
                        <a:lnTo>
                          <a:pt x="65486" y="20304"/>
                        </a:lnTo>
                        <a:lnTo>
                          <a:pt x="48445" y="56842"/>
                        </a:lnTo>
                        <a:cubicBezTo>
                          <a:pt x="44948" y="54758"/>
                          <a:pt x="42046" y="51930"/>
                          <a:pt x="39702" y="48433"/>
                        </a:cubicBezTo>
                        <a:cubicBezTo>
                          <a:pt x="37320" y="44935"/>
                          <a:pt x="34828" y="38982"/>
                          <a:pt x="32112" y="30648"/>
                        </a:cubicBezTo>
                        <a:cubicBezTo>
                          <a:pt x="29916" y="23876"/>
                          <a:pt x="28316" y="19635"/>
                          <a:pt x="27237" y="17849"/>
                        </a:cubicBezTo>
                        <a:cubicBezTo>
                          <a:pt x="25749" y="15393"/>
                          <a:pt x="23963" y="13682"/>
                          <a:pt x="21880" y="12714"/>
                        </a:cubicBezTo>
                        <a:cubicBezTo>
                          <a:pt x="19535" y="11635"/>
                          <a:pt x="17452" y="11412"/>
                          <a:pt x="15629" y="12082"/>
                        </a:cubicBezTo>
                        <a:cubicBezTo>
                          <a:pt x="13806" y="12751"/>
                          <a:pt x="12392" y="14202"/>
                          <a:pt x="11350" y="16398"/>
                        </a:cubicBezTo>
                        <a:cubicBezTo>
                          <a:pt x="10345" y="18556"/>
                          <a:pt x="10197" y="20602"/>
                          <a:pt x="10903" y="22500"/>
                        </a:cubicBezTo>
                        <a:cubicBezTo>
                          <a:pt x="11610" y="24397"/>
                          <a:pt x="13434" y="26146"/>
                          <a:pt x="16373" y="27783"/>
                        </a:cubicBezTo>
                        <a:lnTo>
                          <a:pt x="10494" y="37680"/>
                        </a:lnTo>
                        <a:cubicBezTo>
                          <a:pt x="5062" y="34369"/>
                          <a:pt x="1825" y="30499"/>
                          <a:pt x="858" y="26071"/>
                        </a:cubicBezTo>
                        <a:cubicBezTo>
                          <a:pt x="-110" y="21644"/>
                          <a:pt x="560" y="16993"/>
                          <a:pt x="2830" y="12082"/>
                        </a:cubicBezTo>
                        <a:cubicBezTo>
                          <a:pt x="5322" y="6724"/>
                          <a:pt x="8745" y="3189"/>
                          <a:pt x="13062" y="1478"/>
                        </a:cubicBezTo>
                        <a:cubicBezTo>
                          <a:pt x="17378" y="-234"/>
                          <a:pt x="21694" y="-85"/>
                          <a:pt x="26010" y="1924"/>
                        </a:cubicBezTo>
                        <a:cubicBezTo>
                          <a:pt x="28465" y="3040"/>
                          <a:pt x="30586" y="4566"/>
                          <a:pt x="32372" y="6501"/>
                        </a:cubicBezTo>
                        <a:cubicBezTo>
                          <a:pt x="34195" y="8398"/>
                          <a:pt x="35869" y="10854"/>
                          <a:pt x="37395" y="13905"/>
                        </a:cubicBezTo>
                        <a:cubicBezTo>
                          <a:pt x="38399" y="15914"/>
                          <a:pt x="39665" y="19263"/>
                          <a:pt x="41153" y="23951"/>
                        </a:cubicBezTo>
                        <a:cubicBezTo>
                          <a:pt x="42641" y="28639"/>
                          <a:pt x="43646" y="31690"/>
                          <a:pt x="44241" y="33029"/>
                        </a:cubicBezTo>
                        <a:cubicBezTo>
                          <a:pt x="44836" y="34369"/>
                          <a:pt x="45469" y="35522"/>
                          <a:pt x="46139" y="36489"/>
                        </a:cubicBezTo>
                        <a:close/>
                      </a:path>
                    </a:pathLst>
                  </a:custGeom>
                  <a:solidFill>
                    <a:srgbClr val="000000"/>
                  </a:solidFill>
                  <a:ln w="9525" cap="flat">
                    <a:noFill/>
                    <a:prstDash val="solid"/>
                    <a:miter/>
                  </a:ln>
                </p:spPr>
                <p:txBody>
                  <a:bodyPr rtlCol="0" anchor="ctr"/>
                  <a:lstStyle/>
                  <a:p>
                    <a:endParaRPr lang="en-CA"/>
                  </a:p>
                </p:txBody>
              </p:sp>
              <p:sp>
                <p:nvSpPr>
                  <p:cNvPr id="3083" name="Freeform: Shape 3082">
                    <a:extLst>
                      <a:ext uri="{FF2B5EF4-FFF2-40B4-BE49-F238E27FC236}">
                        <a16:creationId xmlns:a16="http://schemas.microsoft.com/office/drawing/2014/main" id="{9CBA7ED1-444A-415F-BE37-011BA0EDADCB}"/>
                      </a:ext>
                    </a:extLst>
                  </p:cNvPr>
                  <p:cNvSpPr/>
                  <p:nvPr/>
                </p:nvSpPr>
                <p:spPr>
                  <a:xfrm>
                    <a:off x="4696407" y="3784064"/>
                    <a:ext cx="59301" cy="46519"/>
                  </a:xfrm>
                  <a:custGeom>
                    <a:avLst/>
                    <a:gdLst>
                      <a:gd name="connsiteX0" fmla="*/ 2324 w 59301"/>
                      <a:gd name="connsiteY0" fmla="*/ 10509 h 46519"/>
                      <a:gd name="connsiteX1" fmla="*/ 13710 w 59301"/>
                      <a:gd name="connsiteY1" fmla="*/ 798 h 46519"/>
                      <a:gd name="connsiteX2" fmla="*/ 38341 w 59301"/>
                      <a:gd name="connsiteY2" fmla="*/ 5820 h 46519"/>
                      <a:gd name="connsiteX3" fmla="*/ 58023 w 59301"/>
                      <a:gd name="connsiteY3" fmla="*/ 21522 h 46519"/>
                      <a:gd name="connsiteX4" fmla="*/ 57837 w 59301"/>
                      <a:gd name="connsiteY4" fmla="*/ 36405 h 46519"/>
                      <a:gd name="connsiteX5" fmla="*/ 45782 w 59301"/>
                      <a:gd name="connsiteY5" fmla="*/ 46376 h 46519"/>
                      <a:gd name="connsiteX6" fmla="*/ 21746 w 59301"/>
                      <a:gd name="connsiteY6" fmla="*/ 41093 h 46519"/>
                      <a:gd name="connsiteX7" fmla="*/ 2138 w 59301"/>
                      <a:gd name="connsiteY7" fmla="*/ 25429 h 46519"/>
                      <a:gd name="connsiteX8" fmla="*/ 2324 w 59301"/>
                      <a:gd name="connsiteY8" fmla="*/ 10509 h 46519"/>
                      <a:gd name="connsiteX9" fmla="*/ 10956 w 59301"/>
                      <a:gd name="connsiteY9" fmla="*/ 14564 h 46519"/>
                      <a:gd name="connsiteX10" fmla="*/ 10584 w 59301"/>
                      <a:gd name="connsiteY10" fmla="*/ 18508 h 46519"/>
                      <a:gd name="connsiteX11" fmla="*/ 13821 w 59301"/>
                      <a:gd name="connsiteY11" fmla="*/ 22824 h 46519"/>
                      <a:gd name="connsiteX12" fmla="*/ 26955 w 59301"/>
                      <a:gd name="connsiteY12" fmla="*/ 30228 h 46519"/>
                      <a:gd name="connsiteX13" fmla="*/ 40536 w 59301"/>
                      <a:gd name="connsiteY13" fmla="*/ 35400 h 46519"/>
                      <a:gd name="connsiteX14" fmla="*/ 46452 w 59301"/>
                      <a:gd name="connsiteY14" fmla="*/ 35177 h 46519"/>
                      <a:gd name="connsiteX15" fmla="*/ 49205 w 59301"/>
                      <a:gd name="connsiteY15" fmla="*/ 32386 h 46519"/>
                      <a:gd name="connsiteX16" fmla="*/ 49577 w 59301"/>
                      <a:gd name="connsiteY16" fmla="*/ 28442 h 46519"/>
                      <a:gd name="connsiteX17" fmla="*/ 46303 w 59301"/>
                      <a:gd name="connsiteY17" fmla="*/ 24126 h 46519"/>
                      <a:gd name="connsiteX18" fmla="*/ 33243 w 59301"/>
                      <a:gd name="connsiteY18" fmla="*/ 16722 h 46519"/>
                      <a:gd name="connsiteX19" fmla="*/ 19663 w 59301"/>
                      <a:gd name="connsiteY19" fmla="*/ 11550 h 46519"/>
                      <a:gd name="connsiteX20" fmla="*/ 13747 w 59301"/>
                      <a:gd name="connsiteY20" fmla="*/ 11774 h 46519"/>
                      <a:gd name="connsiteX21" fmla="*/ 1095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4" y="10509"/>
                        </a:moveTo>
                        <a:cubicBezTo>
                          <a:pt x="4780" y="5262"/>
                          <a:pt x="8575" y="2025"/>
                          <a:pt x="13710" y="798"/>
                        </a:cubicBezTo>
                        <a:cubicBezTo>
                          <a:pt x="19812" y="-654"/>
                          <a:pt x="28034" y="1021"/>
                          <a:pt x="38341" y="5820"/>
                        </a:cubicBezTo>
                        <a:cubicBezTo>
                          <a:pt x="48610" y="10620"/>
                          <a:pt x="55195" y="15866"/>
                          <a:pt x="58023" y="21522"/>
                        </a:cubicBezTo>
                        <a:cubicBezTo>
                          <a:pt x="60367" y="26173"/>
                          <a:pt x="60293" y="31158"/>
                          <a:pt x="57837" y="36405"/>
                        </a:cubicBezTo>
                        <a:cubicBezTo>
                          <a:pt x="55381" y="41725"/>
                          <a:pt x="51363" y="45037"/>
                          <a:pt x="45782" y="46376"/>
                        </a:cubicBezTo>
                        <a:cubicBezTo>
                          <a:pt x="40201" y="47716"/>
                          <a:pt x="32201" y="45967"/>
                          <a:pt x="21746" y="41093"/>
                        </a:cubicBezTo>
                        <a:cubicBezTo>
                          <a:pt x="11514" y="36293"/>
                          <a:pt x="4966" y="31084"/>
                          <a:pt x="2138" y="25429"/>
                        </a:cubicBezTo>
                        <a:cubicBezTo>
                          <a:pt x="-206" y="20778"/>
                          <a:pt x="-131" y="15792"/>
                          <a:pt x="2324" y="10509"/>
                        </a:cubicBezTo>
                        <a:moveTo>
                          <a:pt x="10956" y="14564"/>
                        </a:moveTo>
                        <a:cubicBezTo>
                          <a:pt x="10361" y="15829"/>
                          <a:pt x="10249" y="17131"/>
                          <a:pt x="10584" y="18508"/>
                        </a:cubicBezTo>
                        <a:cubicBezTo>
                          <a:pt x="10919" y="19848"/>
                          <a:pt x="11998" y="21299"/>
                          <a:pt x="13821" y="22824"/>
                        </a:cubicBezTo>
                        <a:cubicBezTo>
                          <a:pt x="16202" y="24796"/>
                          <a:pt x="20556" y="27252"/>
                          <a:pt x="26955" y="30228"/>
                        </a:cubicBezTo>
                        <a:cubicBezTo>
                          <a:pt x="33318" y="33205"/>
                          <a:pt x="37857" y="34916"/>
                          <a:pt x="40536" y="35400"/>
                        </a:cubicBezTo>
                        <a:cubicBezTo>
                          <a:pt x="43252" y="35884"/>
                          <a:pt x="45187" y="35809"/>
                          <a:pt x="46452" y="35177"/>
                        </a:cubicBezTo>
                        <a:cubicBezTo>
                          <a:pt x="47680" y="34581"/>
                          <a:pt x="48610" y="33651"/>
                          <a:pt x="49205" y="32386"/>
                        </a:cubicBezTo>
                        <a:cubicBezTo>
                          <a:pt x="49800" y="31121"/>
                          <a:pt x="49912" y="29819"/>
                          <a:pt x="49577" y="28442"/>
                        </a:cubicBezTo>
                        <a:cubicBezTo>
                          <a:pt x="49242" y="27103"/>
                          <a:pt x="48126" y="25652"/>
                          <a:pt x="46303" y="24126"/>
                        </a:cubicBezTo>
                        <a:cubicBezTo>
                          <a:pt x="43996" y="22154"/>
                          <a:pt x="39643" y="19699"/>
                          <a:pt x="33243" y="16722"/>
                        </a:cubicBezTo>
                        <a:cubicBezTo>
                          <a:pt x="26881" y="13746"/>
                          <a:pt x="22342" y="12034"/>
                          <a:pt x="19663" y="11550"/>
                        </a:cubicBezTo>
                        <a:cubicBezTo>
                          <a:pt x="16947" y="11104"/>
                          <a:pt x="14975" y="11141"/>
                          <a:pt x="13747" y="11774"/>
                        </a:cubicBezTo>
                        <a:cubicBezTo>
                          <a:pt x="12482" y="12369"/>
                          <a:pt x="11552" y="13299"/>
                          <a:pt x="10956" y="14564"/>
                        </a:cubicBezTo>
                        <a:close/>
                      </a:path>
                    </a:pathLst>
                  </a:custGeom>
                  <a:solidFill>
                    <a:srgbClr val="000000"/>
                  </a:solidFill>
                  <a:ln w="9525" cap="flat">
                    <a:noFill/>
                    <a:prstDash val="solid"/>
                    <a:miter/>
                  </a:ln>
                </p:spPr>
                <p:txBody>
                  <a:bodyPr rtlCol="0" anchor="ctr"/>
                  <a:lstStyle/>
                  <a:p>
                    <a:endParaRPr lang="en-CA"/>
                  </a:p>
                </p:txBody>
              </p:sp>
              <p:sp>
                <p:nvSpPr>
                  <p:cNvPr id="3084" name="Freeform: Shape 3083">
                    <a:extLst>
                      <a:ext uri="{FF2B5EF4-FFF2-40B4-BE49-F238E27FC236}">
                        <a16:creationId xmlns:a16="http://schemas.microsoft.com/office/drawing/2014/main" id="{B738A125-AD12-4049-9508-2B66F520A5C8}"/>
                      </a:ext>
                    </a:extLst>
                  </p:cNvPr>
                  <p:cNvSpPr/>
                  <p:nvPr/>
                </p:nvSpPr>
                <p:spPr>
                  <a:xfrm>
                    <a:off x="4715746" y="3739908"/>
                    <a:ext cx="65058" cy="56545"/>
                  </a:xfrm>
                  <a:custGeom>
                    <a:avLst/>
                    <a:gdLst>
                      <a:gd name="connsiteX0" fmla="*/ 55779 w 65058"/>
                      <a:gd name="connsiteY0" fmla="*/ 15793 h 56545"/>
                      <a:gd name="connsiteX1" fmla="*/ 65490 w 65058"/>
                      <a:gd name="connsiteY1" fmla="*/ 20295 h 56545"/>
                      <a:gd name="connsiteX2" fmla="*/ 48450 w 65058"/>
                      <a:gd name="connsiteY2" fmla="*/ 56833 h 56545"/>
                      <a:gd name="connsiteX3" fmla="*/ 39706 w 65058"/>
                      <a:gd name="connsiteY3" fmla="*/ 48424 h 56545"/>
                      <a:gd name="connsiteX4" fmla="*/ 32116 w 65058"/>
                      <a:gd name="connsiteY4" fmla="*/ 30639 h 56545"/>
                      <a:gd name="connsiteX5" fmla="*/ 27242 w 65058"/>
                      <a:gd name="connsiteY5" fmla="*/ 17840 h 56545"/>
                      <a:gd name="connsiteX6" fmla="*/ 21884 w 65058"/>
                      <a:gd name="connsiteY6" fmla="*/ 12705 h 56545"/>
                      <a:gd name="connsiteX7" fmla="*/ 15633 w 65058"/>
                      <a:gd name="connsiteY7" fmla="*/ 12073 h 56545"/>
                      <a:gd name="connsiteX8" fmla="*/ 11354 w 65058"/>
                      <a:gd name="connsiteY8" fmla="*/ 16389 h 56545"/>
                      <a:gd name="connsiteX9" fmla="*/ 10908 w 65058"/>
                      <a:gd name="connsiteY9" fmla="*/ 22491 h 56545"/>
                      <a:gd name="connsiteX10" fmla="*/ 16377 w 65058"/>
                      <a:gd name="connsiteY10" fmla="*/ 27774 h 56545"/>
                      <a:gd name="connsiteX11" fmla="*/ 10498 w 65058"/>
                      <a:gd name="connsiteY11" fmla="*/ 37671 h 56545"/>
                      <a:gd name="connsiteX12" fmla="*/ 862 w 65058"/>
                      <a:gd name="connsiteY12" fmla="*/ 26063 h 56545"/>
                      <a:gd name="connsiteX13" fmla="*/ 2834 w 65058"/>
                      <a:gd name="connsiteY13" fmla="*/ 12073 h 56545"/>
                      <a:gd name="connsiteX14" fmla="*/ 13066 w 65058"/>
                      <a:gd name="connsiteY14" fmla="*/ 1469 h 56545"/>
                      <a:gd name="connsiteX15" fmla="*/ 26014 w 65058"/>
                      <a:gd name="connsiteY15" fmla="*/ 1915 h 56545"/>
                      <a:gd name="connsiteX16" fmla="*/ 32376 w 65058"/>
                      <a:gd name="connsiteY16" fmla="*/ 6492 h 56545"/>
                      <a:gd name="connsiteX17" fmla="*/ 37399 w 65058"/>
                      <a:gd name="connsiteY17" fmla="*/ 13896 h 56545"/>
                      <a:gd name="connsiteX18" fmla="*/ 41157 w 65058"/>
                      <a:gd name="connsiteY18" fmla="*/ 23942 h 56545"/>
                      <a:gd name="connsiteX19" fmla="*/ 44245 w 65058"/>
                      <a:gd name="connsiteY19" fmla="*/ 33020 h 56545"/>
                      <a:gd name="connsiteX20" fmla="*/ 46143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79" y="15793"/>
                        </a:moveTo>
                        <a:lnTo>
                          <a:pt x="65490" y="20295"/>
                        </a:lnTo>
                        <a:lnTo>
                          <a:pt x="48450" y="56833"/>
                        </a:lnTo>
                        <a:cubicBezTo>
                          <a:pt x="44952" y="54749"/>
                          <a:pt x="42050" y="51921"/>
                          <a:pt x="39706" y="48424"/>
                        </a:cubicBezTo>
                        <a:cubicBezTo>
                          <a:pt x="37325" y="44927"/>
                          <a:pt x="34832" y="38973"/>
                          <a:pt x="32116" y="30639"/>
                        </a:cubicBezTo>
                        <a:cubicBezTo>
                          <a:pt x="29920" y="23867"/>
                          <a:pt x="28321" y="19626"/>
                          <a:pt x="27242" y="17840"/>
                        </a:cubicBezTo>
                        <a:cubicBezTo>
                          <a:pt x="25753" y="15384"/>
                          <a:pt x="23967" y="13673"/>
                          <a:pt x="21884" y="12705"/>
                        </a:cubicBezTo>
                        <a:cubicBezTo>
                          <a:pt x="19540" y="11626"/>
                          <a:pt x="17456" y="11403"/>
                          <a:pt x="15633" y="12073"/>
                        </a:cubicBezTo>
                        <a:cubicBezTo>
                          <a:pt x="13810" y="12743"/>
                          <a:pt x="12396" y="14194"/>
                          <a:pt x="11354" y="16389"/>
                        </a:cubicBezTo>
                        <a:cubicBezTo>
                          <a:pt x="10350" y="18547"/>
                          <a:pt x="10201" y="20593"/>
                          <a:pt x="10908" y="22491"/>
                        </a:cubicBezTo>
                        <a:cubicBezTo>
                          <a:pt x="11615" y="24388"/>
                          <a:pt x="13438" y="26137"/>
                          <a:pt x="16377" y="27774"/>
                        </a:cubicBezTo>
                        <a:lnTo>
                          <a:pt x="10498" y="37671"/>
                        </a:lnTo>
                        <a:cubicBezTo>
                          <a:pt x="5066" y="34360"/>
                          <a:pt x="1829" y="30490"/>
                          <a:pt x="862" y="26063"/>
                        </a:cubicBezTo>
                        <a:cubicBezTo>
                          <a:pt x="-106" y="21635"/>
                          <a:pt x="564" y="16984"/>
                          <a:pt x="2834" y="12073"/>
                        </a:cubicBezTo>
                        <a:cubicBezTo>
                          <a:pt x="5327" y="6715"/>
                          <a:pt x="8750" y="3180"/>
                          <a:pt x="13066" y="1469"/>
                        </a:cubicBezTo>
                        <a:cubicBezTo>
                          <a:pt x="17382" y="-243"/>
                          <a:pt x="21698" y="-94"/>
                          <a:pt x="26014" y="1915"/>
                        </a:cubicBezTo>
                        <a:cubicBezTo>
                          <a:pt x="28469" y="3031"/>
                          <a:pt x="30590" y="4557"/>
                          <a:pt x="32376" y="6492"/>
                        </a:cubicBezTo>
                        <a:cubicBezTo>
                          <a:pt x="34199" y="8389"/>
                          <a:pt x="35874" y="10845"/>
                          <a:pt x="37399" y="13896"/>
                        </a:cubicBezTo>
                        <a:cubicBezTo>
                          <a:pt x="38404" y="15905"/>
                          <a:pt x="39669" y="19254"/>
                          <a:pt x="41157" y="23942"/>
                        </a:cubicBezTo>
                        <a:cubicBezTo>
                          <a:pt x="42645" y="28630"/>
                          <a:pt x="43650" y="31681"/>
                          <a:pt x="44245" y="33020"/>
                        </a:cubicBezTo>
                        <a:cubicBezTo>
                          <a:pt x="44840" y="34360"/>
                          <a:pt x="45473" y="35513"/>
                          <a:pt x="46143" y="36481"/>
                        </a:cubicBezTo>
                        <a:close/>
                      </a:path>
                    </a:pathLst>
                  </a:custGeom>
                  <a:solidFill>
                    <a:srgbClr val="000000"/>
                  </a:solidFill>
                  <a:ln w="9525" cap="flat">
                    <a:noFill/>
                    <a:prstDash val="solid"/>
                    <a:miter/>
                  </a:ln>
                </p:spPr>
                <p:txBody>
                  <a:bodyPr rtlCol="0" anchor="ctr"/>
                  <a:lstStyle/>
                  <a:p>
                    <a:endParaRPr lang="en-CA"/>
                  </a:p>
                </p:txBody>
              </p:sp>
              <p:sp>
                <p:nvSpPr>
                  <p:cNvPr id="3085" name="Freeform: Shape 3084">
                    <a:extLst>
                      <a:ext uri="{FF2B5EF4-FFF2-40B4-BE49-F238E27FC236}">
                        <a16:creationId xmlns:a16="http://schemas.microsoft.com/office/drawing/2014/main" id="{3EBA1E87-DC89-42C2-9428-4443B00F3B18}"/>
                      </a:ext>
                    </a:extLst>
                  </p:cNvPr>
                  <p:cNvSpPr/>
                  <p:nvPr/>
                </p:nvSpPr>
                <p:spPr>
                  <a:xfrm>
                    <a:off x="4735803" y="3699568"/>
                    <a:ext cx="59301" cy="46519"/>
                  </a:xfrm>
                  <a:custGeom>
                    <a:avLst/>
                    <a:gdLst>
                      <a:gd name="connsiteX0" fmla="*/ 2328 w 59301"/>
                      <a:gd name="connsiteY0" fmla="*/ 10500 h 46519"/>
                      <a:gd name="connsiteX1" fmla="*/ 13714 w 59301"/>
                      <a:gd name="connsiteY1" fmla="*/ 789 h 46519"/>
                      <a:gd name="connsiteX2" fmla="*/ 38345 w 59301"/>
                      <a:gd name="connsiteY2" fmla="*/ 5812 h 46519"/>
                      <a:gd name="connsiteX3" fmla="*/ 58027 w 59301"/>
                      <a:gd name="connsiteY3" fmla="*/ 21513 h 46519"/>
                      <a:gd name="connsiteX4" fmla="*/ 57841 w 59301"/>
                      <a:gd name="connsiteY4" fmla="*/ 36396 h 46519"/>
                      <a:gd name="connsiteX5" fmla="*/ 45786 w 59301"/>
                      <a:gd name="connsiteY5" fmla="*/ 46367 h 46519"/>
                      <a:gd name="connsiteX6" fmla="*/ 21750 w 59301"/>
                      <a:gd name="connsiteY6" fmla="*/ 41084 h 46519"/>
                      <a:gd name="connsiteX7" fmla="*/ 2142 w 59301"/>
                      <a:gd name="connsiteY7" fmla="*/ 25420 h 46519"/>
                      <a:gd name="connsiteX8" fmla="*/ 2328 w 59301"/>
                      <a:gd name="connsiteY8" fmla="*/ 10500 h 46519"/>
                      <a:gd name="connsiteX9" fmla="*/ 10960 w 59301"/>
                      <a:gd name="connsiteY9" fmla="*/ 14555 h 46519"/>
                      <a:gd name="connsiteX10" fmla="*/ 10588 w 59301"/>
                      <a:gd name="connsiteY10" fmla="*/ 18499 h 46519"/>
                      <a:gd name="connsiteX11" fmla="*/ 13825 w 59301"/>
                      <a:gd name="connsiteY11" fmla="*/ 22815 h 46519"/>
                      <a:gd name="connsiteX12" fmla="*/ 26959 w 59301"/>
                      <a:gd name="connsiteY12" fmla="*/ 30219 h 46519"/>
                      <a:gd name="connsiteX13" fmla="*/ 40540 w 59301"/>
                      <a:gd name="connsiteY13" fmla="*/ 35391 h 46519"/>
                      <a:gd name="connsiteX14" fmla="*/ 46456 w 59301"/>
                      <a:gd name="connsiteY14" fmla="*/ 35168 h 46519"/>
                      <a:gd name="connsiteX15" fmla="*/ 49209 w 59301"/>
                      <a:gd name="connsiteY15" fmla="*/ 32377 h 46519"/>
                      <a:gd name="connsiteX16" fmla="*/ 49581 w 59301"/>
                      <a:gd name="connsiteY16" fmla="*/ 28433 h 46519"/>
                      <a:gd name="connsiteX17" fmla="*/ 46307 w 59301"/>
                      <a:gd name="connsiteY17" fmla="*/ 24117 h 46519"/>
                      <a:gd name="connsiteX18" fmla="*/ 33247 w 59301"/>
                      <a:gd name="connsiteY18" fmla="*/ 16713 h 46519"/>
                      <a:gd name="connsiteX19" fmla="*/ 19667 w 59301"/>
                      <a:gd name="connsiteY19" fmla="*/ 11541 h 46519"/>
                      <a:gd name="connsiteX20" fmla="*/ 13751 w 59301"/>
                      <a:gd name="connsiteY20" fmla="*/ 11765 h 46519"/>
                      <a:gd name="connsiteX21" fmla="*/ 10960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8" y="10500"/>
                        </a:moveTo>
                        <a:cubicBezTo>
                          <a:pt x="4784" y="5254"/>
                          <a:pt x="8579" y="2016"/>
                          <a:pt x="13714" y="789"/>
                        </a:cubicBezTo>
                        <a:cubicBezTo>
                          <a:pt x="19816" y="-662"/>
                          <a:pt x="28038" y="1012"/>
                          <a:pt x="38345" y="5812"/>
                        </a:cubicBezTo>
                        <a:cubicBezTo>
                          <a:pt x="48614" y="10611"/>
                          <a:pt x="55200" y="15857"/>
                          <a:pt x="58027" y="21513"/>
                        </a:cubicBezTo>
                        <a:cubicBezTo>
                          <a:pt x="60371" y="26164"/>
                          <a:pt x="60297" y="31150"/>
                          <a:pt x="57841" y="36396"/>
                        </a:cubicBezTo>
                        <a:cubicBezTo>
                          <a:pt x="55386" y="41716"/>
                          <a:pt x="51367" y="45028"/>
                          <a:pt x="45786" y="46367"/>
                        </a:cubicBezTo>
                        <a:cubicBezTo>
                          <a:pt x="40205" y="47707"/>
                          <a:pt x="32206" y="45958"/>
                          <a:pt x="21750" y="41084"/>
                        </a:cubicBezTo>
                        <a:cubicBezTo>
                          <a:pt x="11519" y="36284"/>
                          <a:pt x="4970" y="31075"/>
                          <a:pt x="2142" y="25420"/>
                        </a:cubicBezTo>
                        <a:cubicBezTo>
                          <a:pt x="-202" y="20769"/>
                          <a:pt x="-127" y="15783"/>
                          <a:pt x="2328" y="10500"/>
                        </a:cubicBezTo>
                        <a:moveTo>
                          <a:pt x="10960" y="14555"/>
                        </a:moveTo>
                        <a:cubicBezTo>
                          <a:pt x="10365" y="15820"/>
                          <a:pt x="10253" y="17123"/>
                          <a:pt x="10588" y="18499"/>
                        </a:cubicBezTo>
                        <a:cubicBezTo>
                          <a:pt x="10923" y="19839"/>
                          <a:pt x="12002" y="21290"/>
                          <a:pt x="13825" y="22815"/>
                        </a:cubicBezTo>
                        <a:cubicBezTo>
                          <a:pt x="16207" y="24787"/>
                          <a:pt x="20560" y="27243"/>
                          <a:pt x="26959" y="30219"/>
                        </a:cubicBezTo>
                        <a:cubicBezTo>
                          <a:pt x="33322" y="33196"/>
                          <a:pt x="37861" y="34907"/>
                          <a:pt x="40540" y="35391"/>
                        </a:cubicBezTo>
                        <a:cubicBezTo>
                          <a:pt x="43256" y="35875"/>
                          <a:pt x="45191" y="35800"/>
                          <a:pt x="46456" y="35168"/>
                        </a:cubicBezTo>
                        <a:cubicBezTo>
                          <a:pt x="47684" y="34573"/>
                          <a:pt x="48614" y="33642"/>
                          <a:pt x="49209" y="32377"/>
                        </a:cubicBezTo>
                        <a:cubicBezTo>
                          <a:pt x="49805" y="31112"/>
                          <a:pt x="49916" y="29810"/>
                          <a:pt x="49581" y="28433"/>
                        </a:cubicBezTo>
                        <a:cubicBezTo>
                          <a:pt x="49246" y="27094"/>
                          <a:pt x="48130" y="25643"/>
                          <a:pt x="46307" y="24117"/>
                        </a:cubicBezTo>
                        <a:cubicBezTo>
                          <a:pt x="44000" y="22146"/>
                          <a:pt x="39647" y="19690"/>
                          <a:pt x="33247" y="16713"/>
                        </a:cubicBezTo>
                        <a:cubicBezTo>
                          <a:pt x="26885" y="13737"/>
                          <a:pt x="22346" y="12025"/>
                          <a:pt x="19667" y="11541"/>
                        </a:cubicBezTo>
                        <a:cubicBezTo>
                          <a:pt x="16951" y="11095"/>
                          <a:pt x="14979" y="11132"/>
                          <a:pt x="13751" y="11765"/>
                        </a:cubicBezTo>
                        <a:cubicBezTo>
                          <a:pt x="12486" y="12360"/>
                          <a:pt x="11556" y="13290"/>
                          <a:pt x="10960" y="14555"/>
                        </a:cubicBezTo>
                        <a:close/>
                      </a:path>
                    </a:pathLst>
                  </a:custGeom>
                  <a:solidFill>
                    <a:srgbClr val="000000"/>
                  </a:solidFill>
                  <a:ln w="9525" cap="flat">
                    <a:noFill/>
                    <a:prstDash val="solid"/>
                    <a:miter/>
                  </a:ln>
                </p:spPr>
                <p:txBody>
                  <a:bodyPr rtlCol="0" anchor="ctr"/>
                  <a:lstStyle/>
                  <a:p>
                    <a:endParaRPr lang="en-CA"/>
                  </a:p>
                </p:txBody>
              </p:sp>
            </p:grpSp>
            <p:grpSp>
              <p:nvGrpSpPr>
                <p:cNvPr id="2947" name="Graphic 428">
                  <a:extLst>
                    <a:ext uri="{FF2B5EF4-FFF2-40B4-BE49-F238E27FC236}">
                      <a16:creationId xmlns:a16="http://schemas.microsoft.com/office/drawing/2014/main" id="{EB10361A-049D-4733-94FD-E91D16087CF1}"/>
                    </a:ext>
                  </a:extLst>
                </p:cNvPr>
                <p:cNvGrpSpPr/>
                <p:nvPr/>
              </p:nvGrpSpPr>
              <p:grpSpPr>
                <a:xfrm>
                  <a:off x="4896198" y="3700743"/>
                  <a:ext cx="120179" cy="180206"/>
                  <a:chOff x="4896198" y="3700743"/>
                  <a:chExt cx="120179" cy="180206"/>
                </a:xfrm>
              </p:grpSpPr>
              <p:sp>
                <p:nvSpPr>
                  <p:cNvPr id="3078" name="Freeform: Shape 3077">
                    <a:extLst>
                      <a:ext uri="{FF2B5EF4-FFF2-40B4-BE49-F238E27FC236}">
                        <a16:creationId xmlns:a16="http://schemas.microsoft.com/office/drawing/2014/main" id="{30275D00-1F25-49B7-B8EE-A20EC185968D}"/>
                      </a:ext>
                    </a:extLst>
                  </p:cNvPr>
                  <p:cNvSpPr/>
                  <p:nvPr/>
                </p:nvSpPr>
                <p:spPr>
                  <a:xfrm>
                    <a:off x="4896198" y="3824404"/>
                    <a:ext cx="65058" cy="56545"/>
                  </a:xfrm>
                  <a:custGeom>
                    <a:avLst/>
                    <a:gdLst>
                      <a:gd name="connsiteX0" fmla="*/ 55798 w 65058"/>
                      <a:gd name="connsiteY0" fmla="*/ 15802 h 56545"/>
                      <a:gd name="connsiteX1" fmla="*/ 65509 w 65058"/>
                      <a:gd name="connsiteY1" fmla="*/ 20304 h 56545"/>
                      <a:gd name="connsiteX2" fmla="*/ 48468 w 65058"/>
                      <a:gd name="connsiteY2" fmla="*/ 56842 h 56545"/>
                      <a:gd name="connsiteX3" fmla="*/ 39725 w 65058"/>
                      <a:gd name="connsiteY3" fmla="*/ 48433 h 56545"/>
                      <a:gd name="connsiteX4" fmla="*/ 32135 w 65058"/>
                      <a:gd name="connsiteY4" fmla="*/ 30648 h 56545"/>
                      <a:gd name="connsiteX5" fmla="*/ 27260 w 65058"/>
                      <a:gd name="connsiteY5" fmla="*/ 17849 h 56545"/>
                      <a:gd name="connsiteX6" fmla="*/ 21903 w 65058"/>
                      <a:gd name="connsiteY6" fmla="*/ 12714 h 56545"/>
                      <a:gd name="connsiteX7" fmla="*/ 15652 w 65058"/>
                      <a:gd name="connsiteY7" fmla="*/ 12082 h 56545"/>
                      <a:gd name="connsiteX8" fmla="*/ 11373 w 65058"/>
                      <a:gd name="connsiteY8" fmla="*/ 16398 h 56545"/>
                      <a:gd name="connsiteX9" fmla="*/ 10927 w 65058"/>
                      <a:gd name="connsiteY9" fmla="*/ 22500 h 56545"/>
                      <a:gd name="connsiteX10" fmla="*/ 16396 w 65058"/>
                      <a:gd name="connsiteY10" fmla="*/ 27783 h 56545"/>
                      <a:gd name="connsiteX11" fmla="*/ 10517 w 65058"/>
                      <a:gd name="connsiteY11" fmla="*/ 37680 h 56545"/>
                      <a:gd name="connsiteX12" fmla="*/ 881 w 65058"/>
                      <a:gd name="connsiteY12" fmla="*/ 26071 h 56545"/>
                      <a:gd name="connsiteX13" fmla="*/ 2853 w 65058"/>
                      <a:gd name="connsiteY13" fmla="*/ 12082 h 56545"/>
                      <a:gd name="connsiteX14" fmla="*/ 13085 w 65058"/>
                      <a:gd name="connsiteY14" fmla="*/ 1478 h 56545"/>
                      <a:gd name="connsiteX15" fmla="*/ 26033 w 65058"/>
                      <a:gd name="connsiteY15" fmla="*/ 1924 h 56545"/>
                      <a:gd name="connsiteX16" fmla="*/ 32395 w 65058"/>
                      <a:gd name="connsiteY16" fmla="*/ 6501 h 56545"/>
                      <a:gd name="connsiteX17" fmla="*/ 37418 w 65058"/>
                      <a:gd name="connsiteY17" fmla="*/ 13905 h 56545"/>
                      <a:gd name="connsiteX18" fmla="*/ 41176 w 65058"/>
                      <a:gd name="connsiteY18" fmla="*/ 23951 h 56545"/>
                      <a:gd name="connsiteX19" fmla="*/ 44264 w 65058"/>
                      <a:gd name="connsiteY19" fmla="*/ 33029 h 56545"/>
                      <a:gd name="connsiteX20" fmla="*/ 4616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98" y="15802"/>
                        </a:moveTo>
                        <a:lnTo>
                          <a:pt x="65509" y="20304"/>
                        </a:lnTo>
                        <a:lnTo>
                          <a:pt x="48468" y="56842"/>
                        </a:lnTo>
                        <a:cubicBezTo>
                          <a:pt x="44971" y="54758"/>
                          <a:pt x="42069" y="51930"/>
                          <a:pt x="39725" y="48433"/>
                        </a:cubicBezTo>
                        <a:cubicBezTo>
                          <a:pt x="37344" y="44935"/>
                          <a:pt x="34851" y="38982"/>
                          <a:pt x="32135" y="30648"/>
                        </a:cubicBezTo>
                        <a:cubicBezTo>
                          <a:pt x="29939" y="23876"/>
                          <a:pt x="28339" y="19635"/>
                          <a:pt x="27260" y="17849"/>
                        </a:cubicBezTo>
                        <a:cubicBezTo>
                          <a:pt x="25772" y="15393"/>
                          <a:pt x="23986" y="13682"/>
                          <a:pt x="21903" y="12714"/>
                        </a:cubicBezTo>
                        <a:cubicBezTo>
                          <a:pt x="19559" y="11635"/>
                          <a:pt x="17475" y="11412"/>
                          <a:pt x="15652" y="12082"/>
                        </a:cubicBezTo>
                        <a:cubicBezTo>
                          <a:pt x="13829" y="12751"/>
                          <a:pt x="12415" y="14202"/>
                          <a:pt x="11373" y="16398"/>
                        </a:cubicBezTo>
                        <a:cubicBezTo>
                          <a:pt x="10368" y="18556"/>
                          <a:pt x="10220" y="20602"/>
                          <a:pt x="10927" y="22500"/>
                        </a:cubicBezTo>
                        <a:cubicBezTo>
                          <a:pt x="11633" y="24397"/>
                          <a:pt x="13457" y="26146"/>
                          <a:pt x="16396" y="27783"/>
                        </a:cubicBezTo>
                        <a:lnTo>
                          <a:pt x="10517" y="37680"/>
                        </a:lnTo>
                        <a:cubicBezTo>
                          <a:pt x="5085" y="34369"/>
                          <a:pt x="1848" y="30499"/>
                          <a:pt x="881" y="26071"/>
                        </a:cubicBezTo>
                        <a:cubicBezTo>
                          <a:pt x="-87" y="21644"/>
                          <a:pt x="583" y="16993"/>
                          <a:pt x="2853" y="12082"/>
                        </a:cubicBezTo>
                        <a:cubicBezTo>
                          <a:pt x="5346" y="6724"/>
                          <a:pt x="8769" y="3189"/>
                          <a:pt x="13085" y="1478"/>
                        </a:cubicBezTo>
                        <a:cubicBezTo>
                          <a:pt x="17401" y="-234"/>
                          <a:pt x="21717" y="-85"/>
                          <a:pt x="26033" y="1924"/>
                        </a:cubicBezTo>
                        <a:cubicBezTo>
                          <a:pt x="28488" y="3040"/>
                          <a:pt x="30609" y="4566"/>
                          <a:pt x="32395" y="6501"/>
                        </a:cubicBezTo>
                        <a:cubicBezTo>
                          <a:pt x="34218" y="8398"/>
                          <a:pt x="35893" y="10854"/>
                          <a:pt x="37418" y="13905"/>
                        </a:cubicBezTo>
                        <a:cubicBezTo>
                          <a:pt x="38423" y="15914"/>
                          <a:pt x="39688" y="19263"/>
                          <a:pt x="41176" y="23951"/>
                        </a:cubicBezTo>
                        <a:cubicBezTo>
                          <a:pt x="42664" y="28639"/>
                          <a:pt x="43669" y="31690"/>
                          <a:pt x="44264" y="33029"/>
                        </a:cubicBezTo>
                        <a:cubicBezTo>
                          <a:pt x="44859" y="34369"/>
                          <a:pt x="45492" y="35522"/>
                          <a:pt x="46162" y="36489"/>
                        </a:cubicBezTo>
                        <a:close/>
                      </a:path>
                    </a:pathLst>
                  </a:custGeom>
                  <a:solidFill>
                    <a:srgbClr val="000000"/>
                  </a:solidFill>
                  <a:ln w="9525" cap="flat">
                    <a:noFill/>
                    <a:prstDash val="solid"/>
                    <a:miter/>
                  </a:ln>
                </p:spPr>
                <p:txBody>
                  <a:bodyPr rtlCol="0" anchor="ctr"/>
                  <a:lstStyle/>
                  <a:p>
                    <a:endParaRPr lang="en-CA"/>
                  </a:p>
                </p:txBody>
              </p:sp>
              <p:sp>
                <p:nvSpPr>
                  <p:cNvPr id="3079" name="Freeform: Shape 3078">
                    <a:extLst>
                      <a:ext uri="{FF2B5EF4-FFF2-40B4-BE49-F238E27FC236}">
                        <a16:creationId xmlns:a16="http://schemas.microsoft.com/office/drawing/2014/main" id="{E00402B5-A03F-492B-8FE7-023B18E3DBC4}"/>
                      </a:ext>
                    </a:extLst>
                  </p:cNvPr>
                  <p:cNvSpPr/>
                  <p:nvPr/>
                </p:nvSpPr>
                <p:spPr>
                  <a:xfrm>
                    <a:off x="4916263" y="3784064"/>
                    <a:ext cx="59301" cy="46519"/>
                  </a:xfrm>
                  <a:custGeom>
                    <a:avLst/>
                    <a:gdLst>
                      <a:gd name="connsiteX0" fmla="*/ 2347 w 59301"/>
                      <a:gd name="connsiteY0" fmla="*/ 10509 h 46519"/>
                      <a:gd name="connsiteX1" fmla="*/ 13733 w 59301"/>
                      <a:gd name="connsiteY1" fmla="*/ 798 h 46519"/>
                      <a:gd name="connsiteX2" fmla="*/ 38364 w 59301"/>
                      <a:gd name="connsiteY2" fmla="*/ 5820 h 46519"/>
                      <a:gd name="connsiteX3" fmla="*/ 58046 w 59301"/>
                      <a:gd name="connsiteY3" fmla="*/ 21522 h 46519"/>
                      <a:gd name="connsiteX4" fmla="*/ 57860 w 59301"/>
                      <a:gd name="connsiteY4" fmla="*/ 36405 h 46519"/>
                      <a:gd name="connsiteX5" fmla="*/ 45805 w 59301"/>
                      <a:gd name="connsiteY5" fmla="*/ 46376 h 46519"/>
                      <a:gd name="connsiteX6" fmla="*/ 21769 w 59301"/>
                      <a:gd name="connsiteY6" fmla="*/ 41093 h 46519"/>
                      <a:gd name="connsiteX7" fmla="*/ 2161 w 59301"/>
                      <a:gd name="connsiteY7" fmla="*/ 25429 h 46519"/>
                      <a:gd name="connsiteX8" fmla="*/ 2347 w 59301"/>
                      <a:gd name="connsiteY8" fmla="*/ 10509 h 46519"/>
                      <a:gd name="connsiteX9" fmla="*/ 10979 w 59301"/>
                      <a:gd name="connsiteY9" fmla="*/ 14564 h 46519"/>
                      <a:gd name="connsiteX10" fmla="*/ 10607 w 59301"/>
                      <a:gd name="connsiteY10" fmla="*/ 18508 h 46519"/>
                      <a:gd name="connsiteX11" fmla="*/ 13844 w 59301"/>
                      <a:gd name="connsiteY11" fmla="*/ 22824 h 46519"/>
                      <a:gd name="connsiteX12" fmla="*/ 26978 w 59301"/>
                      <a:gd name="connsiteY12" fmla="*/ 30228 h 46519"/>
                      <a:gd name="connsiteX13" fmla="*/ 40559 w 59301"/>
                      <a:gd name="connsiteY13" fmla="*/ 35400 h 46519"/>
                      <a:gd name="connsiteX14" fmla="*/ 46475 w 59301"/>
                      <a:gd name="connsiteY14" fmla="*/ 35177 h 46519"/>
                      <a:gd name="connsiteX15" fmla="*/ 49228 w 59301"/>
                      <a:gd name="connsiteY15" fmla="*/ 32386 h 46519"/>
                      <a:gd name="connsiteX16" fmla="*/ 49600 w 59301"/>
                      <a:gd name="connsiteY16" fmla="*/ 28442 h 46519"/>
                      <a:gd name="connsiteX17" fmla="*/ 46326 w 59301"/>
                      <a:gd name="connsiteY17" fmla="*/ 24126 h 46519"/>
                      <a:gd name="connsiteX18" fmla="*/ 33266 w 59301"/>
                      <a:gd name="connsiteY18" fmla="*/ 16722 h 46519"/>
                      <a:gd name="connsiteX19" fmla="*/ 19686 w 59301"/>
                      <a:gd name="connsiteY19" fmla="*/ 11550 h 46519"/>
                      <a:gd name="connsiteX20" fmla="*/ 13770 w 59301"/>
                      <a:gd name="connsiteY20" fmla="*/ 11774 h 46519"/>
                      <a:gd name="connsiteX21" fmla="*/ 1097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47" y="10509"/>
                        </a:moveTo>
                        <a:cubicBezTo>
                          <a:pt x="4803" y="5262"/>
                          <a:pt x="8598" y="2025"/>
                          <a:pt x="13733" y="798"/>
                        </a:cubicBezTo>
                        <a:cubicBezTo>
                          <a:pt x="19835" y="-654"/>
                          <a:pt x="28057" y="1021"/>
                          <a:pt x="38364" y="5820"/>
                        </a:cubicBezTo>
                        <a:cubicBezTo>
                          <a:pt x="48633" y="10620"/>
                          <a:pt x="55218" y="15866"/>
                          <a:pt x="58046" y="21522"/>
                        </a:cubicBezTo>
                        <a:cubicBezTo>
                          <a:pt x="60390" y="26173"/>
                          <a:pt x="60316" y="31158"/>
                          <a:pt x="57860" y="36405"/>
                        </a:cubicBezTo>
                        <a:cubicBezTo>
                          <a:pt x="55405" y="41725"/>
                          <a:pt x="51386" y="45037"/>
                          <a:pt x="45805" y="46376"/>
                        </a:cubicBezTo>
                        <a:cubicBezTo>
                          <a:pt x="40224" y="47716"/>
                          <a:pt x="32225" y="45967"/>
                          <a:pt x="21769" y="41093"/>
                        </a:cubicBezTo>
                        <a:cubicBezTo>
                          <a:pt x="11537" y="36293"/>
                          <a:pt x="4989" y="31084"/>
                          <a:pt x="2161" y="25429"/>
                        </a:cubicBezTo>
                        <a:cubicBezTo>
                          <a:pt x="-183" y="20778"/>
                          <a:pt x="-108" y="15792"/>
                          <a:pt x="2347" y="10509"/>
                        </a:cubicBezTo>
                        <a:moveTo>
                          <a:pt x="10979" y="14564"/>
                        </a:moveTo>
                        <a:cubicBezTo>
                          <a:pt x="10384" y="15829"/>
                          <a:pt x="10272" y="17131"/>
                          <a:pt x="10607" y="18508"/>
                        </a:cubicBezTo>
                        <a:cubicBezTo>
                          <a:pt x="10942" y="19848"/>
                          <a:pt x="12021" y="21299"/>
                          <a:pt x="13844" y="22824"/>
                        </a:cubicBezTo>
                        <a:cubicBezTo>
                          <a:pt x="16225" y="24796"/>
                          <a:pt x="20579" y="27252"/>
                          <a:pt x="26978" y="30228"/>
                        </a:cubicBezTo>
                        <a:cubicBezTo>
                          <a:pt x="33341" y="33205"/>
                          <a:pt x="37880" y="34916"/>
                          <a:pt x="40559" y="35400"/>
                        </a:cubicBezTo>
                        <a:cubicBezTo>
                          <a:pt x="43275" y="35884"/>
                          <a:pt x="45210" y="35809"/>
                          <a:pt x="46475" y="35177"/>
                        </a:cubicBezTo>
                        <a:cubicBezTo>
                          <a:pt x="47703" y="34581"/>
                          <a:pt x="48633" y="33651"/>
                          <a:pt x="49228" y="32386"/>
                        </a:cubicBezTo>
                        <a:cubicBezTo>
                          <a:pt x="49823" y="31121"/>
                          <a:pt x="49935" y="29819"/>
                          <a:pt x="49600" y="28442"/>
                        </a:cubicBezTo>
                        <a:cubicBezTo>
                          <a:pt x="49265" y="27103"/>
                          <a:pt x="48149" y="25652"/>
                          <a:pt x="46326" y="24126"/>
                        </a:cubicBezTo>
                        <a:cubicBezTo>
                          <a:pt x="44019" y="22154"/>
                          <a:pt x="39666" y="19699"/>
                          <a:pt x="33266" y="16722"/>
                        </a:cubicBezTo>
                        <a:cubicBezTo>
                          <a:pt x="26904" y="13746"/>
                          <a:pt x="22365" y="12034"/>
                          <a:pt x="19686" y="11550"/>
                        </a:cubicBezTo>
                        <a:cubicBezTo>
                          <a:pt x="16970" y="11104"/>
                          <a:pt x="14998" y="11141"/>
                          <a:pt x="13770" y="11774"/>
                        </a:cubicBezTo>
                        <a:cubicBezTo>
                          <a:pt x="12505" y="12369"/>
                          <a:pt x="11575" y="13299"/>
                          <a:pt x="10979" y="14564"/>
                        </a:cubicBezTo>
                        <a:close/>
                      </a:path>
                    </a:pathLst>
                  </a:custGeom>
                  <a:solidFill>
                    <a:srgbClr val="000000"/>
                  </a:solidFill>
                  <a:ln w="9525" cap="flat">
                    <a:noFill/>
                    <a:prstDash val="solid"/>
                    <a:miter/>
                  </a:ln>
                </p:spPr>
                <p:txBody>
                  <a:bodyPr rtlCol="0" anchor="ctr"/>
                  <a:lstStyle/>
                  <a:p>
                    <a:endParaRPr lang="en-CA"/>
                  </a:p>
                </p:txBody>
              </p:sp>
              <p:sp>
                <p:nvSpPr>
                  <p:cNvPr id="3080" name="Freeform: Shape 3079">
                    <a:extLst>
                      <a:ext uri="{FF2B5EF4-FFF2-40B4-BE49-F238E27FC236}">
                        <a16:creationId xmlns:a16="http://schemas.microsoft.com/office/drawing/2014/main" id="{1A196D64-EF8D-4E00-BA66-CC8566172F8A}"/>
                      </a:ext>
                    </a:extLst>
                  </p:cNvPr>
                  <p:cNvSpPr/>
                  <p:nvPr/>
                </p:nvSpPr>
                <p:spPr>
                  <a:xfrm>
                    <a:off x="4935603" y="3739908"/>
                    <a:ext cx="65058" cy="56545"/>
                  </a:xfrm>
                  <a:custGeom>
                    <a:avLst/>
                    <a:gdLst>
                      <a:gd name="connsiteX0" fmla="*/ 55802 w 65058"/>
                      <a:gd name="connsiteY0" fmla="*/ 15793 h 56545"/>
                      <a:gd name="connsiteX1" fmla="*/ 65513 w 65058"/>
                      <a:gd name="connsiteY1" fmla="*/ 20295 h 56545"/>
                      <a:gd name="connsiteX2" fmla="*/ 48473 w 65058"/>
                      <a:gd name="connsiteY2" fmla="*/ 56833 h 56545"/>
                      <a:gd name="connsiteX3" fmla="*/ 39729 w 65058"/>
                      <a:gd name="connsiteY3" fmla="*/ 48424 h 56545"/>
                      <a:gd name="connsiteX4" fmla="*/ 32139 w 65058"/>
                      <a:gd name="connsiteY4" fmla="*/ 30639 h 56545"/>
                      <a:gd name="connsiteX5" fmla="*/ 27265 w 65058"/>
                      <a:gd name="connsiteY5" fmla="*/ 17840 h 56545"/>
                      <a:gd name="connsiteX6" fmla="*/ 21907 w 65058"/>
                      <a:gd name="connsiteY6" fmla="*/ 12705 h 56545"/>
                      <a:gd name="connsiteX7" fmla="*/ 15656 w 65058"/>
                      <a:gd name="connsiteY7" fmla="*/ 12073 h 56545"/>
                      <a:gd name="connsiteX8" fmla="*/ 11377 w 65058"/>
                      <a:gd name="connsiteY8" fmla="*/ 16389 h 56545"/>
                      <a:gd name="connsiteX9" fmla="*/ 10931 w 65058"/>
                      <a:gd name="connsiteY9" fmla="*/ 22491 h 56545"/>
                      <a:gd name="connsiteX10" fmla="*/ 16400 w 65058"/>
                      <a:gd name="connsiteY10" fmla="*/ 27774 h 56545"/>
                      <a:gd name="connsiteX11" fmla="*/ 10521 w 65058"/>
                      <a:gd name="connsiteY11" fmla="*/ 37671 h 56545"/>
                      <a:gd name="connsiteX12" fmla="*/ 885 w 65058"/>
                      <a:gd name="connsiteY12" fmla="*/ 26063 h 56545"/>
                      <a:gd name="connsiteX13" fmla="*/ 2857 w 65058"/>
                      <a:gd name="connsiteY13" fmla="*/ 12073 h 56545"/>
                      <a:gd name="connsiteX14" fmla="*/ 13089 w 65058"/>
                      <a:gd name="connsiteY14" fmla="*/ 1469 h 56545"/>
                      <a:gd name="connsiteX15" fmla="*/ 26037 w 65058"/>
                      <a:gd name="connsiteY15" fmla="*/ 1915 h 56545"/>
                      <a:gd name="connsiteX16" fmla="*/ 32399 w 65058"/>
                      <a:gd name="connsiteY16" fmla="*/ 6492 h 56545"/>
                      <a:gd name="connsiteX17" fmla="*/ 37422 w 65058"/>
                      <a:gd name="connsiteY17" fmla="*/ 13896 h 56545"/>
                      <a:gd name="connsiteX18" fmla="*/ 41180 w 65058"/>
                      <a:gd name="connsiteY18" fmla="*/ 23942 h 56545"/>
                      <a:gd name="connsiteX19" fmla="*/ 44268 w 65058"/>
                      <a:gd name="connsiteY19" fmla="*/ 33020 h 56545"/>
                      <a:gd name="connsiteX20" fmla="*/ 46166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02" y="15793"/>
                        </a:moveTo>
                        <a:lnTo>
                          <a:pt x="65513" y="20295"/>
                        </a:lnTo>
                        <a:lnTo>
                          <a:pt x="48473" y="56833"/>
                        </a:lnTo>
                        <a:cubicBezTo>
                          <a:pt x="44975" y="54749"/>
                          <a:pt x="42073" y="51921"/>
                          <a:pt x="39729" y="48424"/>
                        </a:cubicBezTo>
                        <a:cubicBezTo>
                          <a:pt x="37348" y="44927"/>
                          <a:pt x="34855" y="38973"/>
                          <a:pt x="32139" y="30639"/>
                        </a:cubicBezTo>
                        <a:cubicBezTo>
                          <a:pt x="29944" y="23867"/>
                          <a:pt x="28344" y="19626"/>
                          <a:pt x="27265" y="17840"/>
                        </a:cubicBezTo>
                        <a:cubicBezTo>
                          <a:pt x="25776" y="15384"/>
                          <a:pt x="23990" y="13673"/>
                          <a:pt x="21907" y="12705"/>
                        </a:cubicBezTo>
                        <a:cubicBezTo>
                          <a:pt x="19563" y="11626"/>
                          <a:pt x="17479" y="11403"/>
                          <a:pt x="15656" y="12073"/>
                        </a:cubicBezTo>
                        <a:cubicBezTo>
                          <a:pt x="13833" y="12743"/>
                          <a:pt x="12419" y="14194"/>
                          <a:pt x="11377" y="16389"/>
                        </a:cubicBezTo>
                        <a:cubicBezTo>
                          <a:pt x="10373" y="18547"/>
                          <a:pt x="10224" y="20593"/>
                          <a:pt x="10931" y="22491"/>
                        </a:cubicBezTo>
                        <a:cubicBezTo>
                          <a:pt x="11638" y="24388"/>
                          <a:pt x="13461" y="26137"/>
                          <a:pt x="16400" y="27774"/>
                        </a:cubicBezTo>
                        <a:lnTo>
                          <a:pt x="10521" y="37671"/>
                        </a:lnTo>
                        <a:cubicBezTo>
                          <a:pt x="5089" y="34360"/>
                          <a:pt x="1852" y="30490"/>
                          <a:pt x="885" y="26063"/>
                        </a:cubicBezTo>
                        <a:cubicBezTo>
                          <a:pt x="-83" y="21635"/>
                          <a:pt x="587" y="16984"/>
                          <a:pt x="2857" y="12073"/>
                        </a:cubicBezTo>
                        <a:cubicBezTo>
                          <a:pt x="5350" y="6715"/>
                          <a:pt x="8773" y="3180"/>
                          <a:pt x="13089" y="1469"/>
                        </a:cubicBezTo>
                        <a:cubicBezTo>
                          <a:pt x="17405" y="-243"/>
                          <a:pt x="21721" y="-94"/>
                          <a:pt x="26037" y="1915"/>
                        </a:cubicBezTo>
                        <a:cubicBezTo>
                          <a:pt x="28492" y="3031"/>
                          <a:pt x="30613" y="4557"/>
                          <a:pt x="32399" y="6492"/>
                        </a:cubicBezTo>
                        <a:cubicBezTo>
                          <a:pt x="34222" y="8389"/>
                          <a:pt x="35897" y="10845"/>
                          <a:pt x="37422" y="13896"/>
                        </a:cubicBezTo>
                        <a:cubicBezTo>
                          <a:pt x="38427" y="15905"/>
                          <a:pt x="39692" y="19254"/>
                          <a:pt x="41180" y="23942"/>
                        </a:cubicBezTo>
                        <a:cubicBezTo>
                          <a:pt x="42668" y="28630"/>
                          <a:pt x="43673" y="31681"/>
                          <a:pt x="44268" y="33020"/>
                        </a:cubicBezTo>
                        <a:cubicBezTo>
                          <a:pt x="44864" y="34360"/>
                          <a:pt x="45496" y="35513"/>
                          <a:pt x="46166" y="36481"/>
                        </a:cubicBezTo>
                        <a:close/>
                      </a:path>
                    </a:pathLst>
                  </a:custGeom>
                  <a:solidFill>
                    <a:srgbClr val="000000"/>
                  </a:solidFill>
                  <a:ln w="9525" cap="flat">
                    <a:noFill/>
                    <a:prstDash val="solid"/>
                    <a:miter/>
                  </a:ln>
                </p:spPr>
                <p:txBody>
                  <a:bodyPr rtlCol="0" anchor="ctr"/>
                  <a:lstStyle/>
                  <a:p>
                    <a:endParaRPr lang="en-CA"/>
                  </a:p>
                </p:txBody>
              </p:sp>
              <p:sp>
                <p:nvSpPr>
                  <p:cNvPr id="3081" name="Freeform: Shape 3080">
                    <a:extLst>
                      <a:ext uri="{FF2B5EF4-FFF2-40B4-BE49-F238E27FC236}">
                        <a16:creationId xmlns:a16="http://schemas.microsoft.com/office/drawing/2014/main" id="{98643B9C-8499-4376-A85D-DE4ED52EC26C}"/>
                      </a:ext>
                    </a:extLst>
                  </p:cNvPr>
                  <p:cNvSpPr/>
                  <p:nvPr/>
                </p:nvSpPr>
                <p:spPr>
                  <a:xfrm>
                    <a:off x="4957814" y="3700743"/>
                    <a:ext cx="58563" cy="35904"/>
                  </a:xfrm>
                  <a:custGeom>
                    <a:avLst/>
                    <a:gdLst>
                      <a:gd name="connsiteX0" fmla="*/ 59021 w 58563"/>
                      <a:gd name="connsiteY0" fmla="*/ 25733 h 35904"/>
                      <a:gd name="connsiteX1" fmla="*/ 54147 w 58563"/>
                      <a:gd name="connsiteY1" fmla="*/ 36188 h 35904"/>
                      <a:gd name="connsiteX2" fmla="*/ 14856 w 58563"/>
                      <a:gd name="connsiteY2" fmla="*/ 17845 h 35904"/>
                      <a:gd name="connsiteX3" fmla="*/ 16493 w 58563"/>
                      <a:gd name="connsiteY3" fmla="*/ 34997 h 35904"/>
                      <a:gd name="connsiteX4" fmla="*/ 7043 w 58563"/>
                      <a:gd name="connsiteY4" fmla="*/ 30607 h 35904"/>
                      <a:gd name="connsiteX5" fmla="*/ 6113 w 58563"/>
                      <a:gd name="connsiteY5" fmla="*/ 19371 h 35904"/>
                      <a:gd name="connsiteX6" fmla="*/ 457 w 58563"/>
                      <a:gd name="connsiteY6" fmla="*/ 8729 h 35904"/>
                      <a:gd name="connsiteX7" fmla="*/ 4401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21" y="25733"/>
                        </a:moveTo>
                        <a:lnTo>
                          <a:pt x="54147" y="36188"/>
                        </a:lnTo>
                        <a:lnTo>
                          <a:pt x="14856" y="17845"/>
                        </a:lnTo>
                        <a:cubicBezTo>
                          <a:pt x="16642" y="23315"/>
                          <a:pt x="17200" y="29044"/>
                          <a:pt x="16493" y="34997"/>
                        </a:cubicBezTo>
                        <a:lnTo>
                          <a:pt x="7043" y="30607"/>
                        </a:lnTo>
                        <a:cubicBezTo>
                          <a:pt x="7415" y="27444"/>
                          <a:pt x="7117" y="23724"/>
                          <a:pt x="6113" y="19371"/>
                        </a:cubicBezTo>
                        <a:cubicBezTo>
                          <a:pt x="5108" y="15017"/>
                          <a:pt x="3210" y="11483"/>
                          <a:pt x="457" y="8729"/>
                        </a:cubicBezTo>
                        <a:lnTo>
                          <a:pt x="4401" y="283"/>
                        </a:lnTo>
                        <a:close/>
                      </a:path>
                    </a:pathLst>
                  </a:custGeom>
                  <a:solidFill>
                    <a:srgbClr val="000000"/>
                  </a:solidFill>
                  <a:ln w="9525" cap="flat">
                    <a:noFill/>
                    <a:prstDash val="solid"/>
                    <a:miter/>
                  </a:ln>
                </p:spPr>
                <p:txBody>
                  <a:bodyPr rtlCol="0" anchor="ctr"/>
                  <a:lstStyle/>
                  <a:p>
                    <a:endParaRPr lang="en-CA"/>
                  </a:p>
                </p:txBody>
              </p:sp>
            </p:grpSp>
            <p:grpSp>
              <p:nvGrpSpPr>
                <p:cNvPr id="2948" name="Graphic 428">
                  <a:extLst>
                    <a:ext uri="{FF2B5EF4-FFF2-40B4-BE49-F238E27FC236}">
                      <a16:creationId xmlns:a16="http://schemas.microsoft.com/office/drawing/2014/main" id="{3EF68984-C908-4A9B-88F5-40F478F3DF9C}"/>
                    </a:ext>
                  </a:extLst>
                </p:cNvPr>
                <p:cNvGrpSpPr/>
                <p:nvPr/>
              </p:nvGrpSpPr>
              <p:grpSpPr>
                <a:xfrm>
                  <a:off x="5116092" y="3697664"/>
                  <a:ext cx="124160" cy="183284"/>
                  <a:chOff x="5116092" y="3697664"/>
                  <a:chExt cx="124160" cy="183284"/>
                </a:xfrm>
              </p:grpSpPr>
              <p:sp>
                <p:nvSpPr>
                  <p:cNvPr id="3074" name="Freeform: Shape 3073">
                    <a:extLst>
                      <a:ext uri="{FF2B5EF4-FFF2-40B4-BE49-F238E27FC236}">
                        <a16:creationId xmlns:a16="http://schemas.microsoft.com/office/drawing/2014/main" id="{0CF4CCD8-DCD6-4386-9259-1E07F6E1A694}"/>
                      </a:ext>
                    </a:extLst>
                  </p:cNvPr>
                  <p:cNvSpPr/>
                  <p:nvPr/>
                </p:nvSpPr>
                <p:spPr>
                  <a:xfrm>
                    <a:off x="5116092" y="3824404"/>
                    <a:ext cx="65058" cy="56545"/>
                  </a:xfrm>
                  <a:custGeom>
                    <a:avLst/>
                    <a:gdLst>
                      <a:gd name="connsiteX0" fmla="*/ 55821 w 65058"/>
                      <a:gd name="connsiteY0" fmla="*/ 15802 h 56545"/>
                      <a:gd name="connsiteX1" fmla="*/ 65532 w 65058"/>
                      <a:gd name="connsiteY1" fmla="*/ 20304 h 56545"/>
                      <a:gd name="connsiteX2" fmla="*/ 48492 w 65058"/>
                      <a:gd name="connsiteY2" fmla="*/ 56842 h 56545"/>
                      <a:gd name="connsiteX3" fmla="*/ 39748 w 65058"/>
                      <a:gd name="connsiteY3" fmla="*/ 48433 h 56545"/>
                      <a:gd name="connsiteX4" fmla="*/ 32158 w 65058"/>
                      <a:gd name="connsiteY4" fmla="*/ 30648 h 56545"/>
                      <a:gd name="connsiteX5" fmla="*/ 27284 w 65058"/>
                      <a:gd name="connsiteY5" fmla="*/ 17849 h 56545"/>
                      <a:gd name="connsiteX6" fmla="*/ 21926 w 65058"/>
                      <a:gd name="connsiteY6" fmla="*/ 12714 h 56545"/>
                      <a:gd name="connsiteX7" fmla="*/ 15675 w 65058"/>
                      <a:gd name="connsiteY7" fmla="*/ 12082 h 56545"/>
                      <a:gd name="connsiteX8" fmla="*/ 11396 w 65058"/>
                      <a:gd name="connsiteY8" fmla="*/ 16398 h 56545"/>
                      <a:gd name="connsiteX9" fmla="*/ 10950 w 65058"/>
                      <a:gd name="connsiteY9" fmla="*/ 22500 h 56545"/>
                      <a:gd name="connsiteX10" fmla="*/ 16419 w 65058"/>
                      <a:gd name="connsiteY10" fmla="*/ 27783 h 56545"/>
                      <a:gd name="connsiteX11" fmla="*/ 10540 w 65058"/>
                      <a:gd name="connsiteY11" fmla="*/ 37680 h 56545"/>
                      <a:gd name="connsiteX12" fmla="*/ 904 w 65058"/>
                      <a:gd name="connsiteY12" fmla="*/ 26071 h 56545"/>
                      <a:gd name="connsiteX13" fmla="*/ 2876 w 65058"/>
                      <a:gd name="connsiteY13" fmla="*/ 12082 h 56545"/>
                      <a:gd name="connsiteX14" fmla="*/ 13108 w 65058"/>
                      <a:gd name="connsiteY14" fmla="*/ 1478 h 56545"/>
                      <a:gd name="connsiteX15" fmla="*/ 26056 w 65058"/>
                      <a:gd name="connsiteY15" fmla="*/ 1924 h 56545"/>
                      <a:gd name="connsiteX16" fmla="*/ 32418 w 65058"/>
                      <a:gd name="connsiteY16" fmla="*/ 6501 h 56545"/>
                      <a:gd name="connsiteX17" fmla="*/ 37441 w 65058"/>
                      <a:gd name="connsiteY17" fmla="*/ 13905 h 56545"/>
                      <a:gd name="connsiteX18" fmla="*/ 41199 w 65058"/>
                      <a:gd name="connsiteY18" fmla="*/ 23951 h 56545"/>
                      <a:gd name="connsiteX19" fmla="*/ 44287 w 65058"/>
                      <a:gd name="connsiteY19" fmla="*/ 33029 h 56545"/>
                      <a:gd name="connsiteX20" fmla="*/ 4618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1" y="15802"/>
                        </a:moveTo>
                        <a:lnTo>
                          <a:pt x="65532" y="20304"/>
                        </a:lnTo>
                        <a:lnTo>
                          <a:pt x="48492" y="56842"/>
                        </a:lnTo>
                        <a:cubicBezTo>
                          <a:pt x="44994" y="54758"/>
                          <a:pt x="42092" y="51930"/>
                          <a:pt x="39748" y="48433"/>
                        </a:cubicBezTo>
                        <a:cubicBezTo>
                          <a:pt x="37367" y="44935"/>
                          <a:pt x="34874" y="38982"/>
                          <a:pt x="32158" y="30648"/>
                        </a:cubicBezTo>
                        <a:cubicBezTo>
                          <a:pt x="29962" y="23876"/>
                          <a:pt x="28363" y="19635"/>
                          <a:pt x="27284" y="17849"/>
                        </a:cubicBezTo>
                        <a:cubicBezTo>
                          <a:pt x="25795" y="15393"/>
                          <a:pt x="24009" y="13682"/>
                          <a:pt x="21926" y="12714"/>
                        </a:cubicBezTo>
                        <a:cubicBezTo>
                          <a:pt x="19582" y="11635"/>
                          <a:pt x="17498" y="11412"/>
                          <a:pt x="15675" y="12082"/>
                        </a:cubicBezTo>
                        <a:cubicBezTo>
                          <a:pt x="13852" y="12751"/>
                          <a:pt x="12438" y="14202"/>
                          <a:pt x="11396" y="16398"/>
                        </a:cubicBezTo>
                        <a:cubicBezTo>
                          <a:pt x="10392" y="18556"/>
                          <a:pt x="10243" y="20602"/>
                          <a:pt x="10950" y="22500"/>
                        </a:cubicBezTo>
                        <a:cubicBezTo>
                          <a:pt x="11657" y="24397"/>
                          <a:pt x="13480" y="26146"/>
                          <a:pt x="16419" y="27783"/>
                        </a:cubicBezTo>
                        <a:lnTo>
                          <a:pt x="10540" y="37680"/>
                        </a:lnTo>
                        <a:cubicBezTo>
                          <a:pt x="5108" y="34369"/>
                          <a:pt x="1871" y="30499"/>
                          <a:pt x="904" y="26071"/>
                        </a:cubicBezTo>
                        <a:cubicBezTo>
                          <a:pt x="-64" y="21644"/>
                          <a:pt x="606" y="16993"/>
                          <a:pt x="2876" y="12082"/>
                        </a:cubicBezTo>
                        <a:cubicBezTo>
                          <a:pt x="5369" y="6724"/>
                          <a:pt x="8792" y="3189"/>
                          <a:pt x="13108" y="1478"/>
                        </a:cubicBezTo>
                        <a:cubicBezTo>
                          <a:pt x="17424" y="-234"/>
                          <a:pt x="21740" y="-85"/>
                          <a:pt x="26056" y="1924"/>
                        </a:cubicBezTo>
                        <a:cubicBezTo>
                          <a:pt x="28511" y="3040"/>
                          <a:pt x="30632" y="4566"/>
                          <a:pt x="32418" y="6501"/>
                        </a:cubicBezTo>
                        <a:cubicBezTo>
                          <a:pt x="34241" y="8398"/>
                          <a:pt x="35916" y="10854"/>
                          <a:pt x="37441" y="13905"/>
                        </a:cubicBezTo>
                        <a:cubicBezTo>
                          <a:pt x="38446" y="15914"/>
                          <a:pt x="39711" y="19263"/>
                          <a:pt x="41199" y="23951"/>
                        </a:cubicBezTo>
                        <a:cubicBezTo>
                          <a:pt x="42687" y="28639"/>
                          <a:pt x="43692" y="31690"/>
                          <a:pt x="44287" y="33029"/>
                        </a:cubicBezTo>
                        <a:cubicBezTo>
                          <a:pt x="44882" y="34369"/>
                          <a:pt x="45515" y="35522"/>
                          <a:pt x="46185" y="36489"/>
                        </a:cubicBezTo>
                        <a:close/>
                      </a:path>
                    </a:pathLst>
                  </a:custGeom>
                  <a:solidFill>
                    <a:srgbClr val="000000"/>
                  </a:solidFill>
                  <a:ln w="9525" cap="flat">
                    <a:noFill/>
                    <a:prstDash val="solid"/>
                    <a:miter/>
                  </a:ln>
                </p:spPr>
                <p:txBody>
                  <a:bodyPr rtlCol="0" anchor="ctr"/>
                  <a:lstStyle/>
                  <a:p>
                    <a:endParaRPr lang="en-CA"/>
                  </a:p>
                </p:txBody>
              </p:sp>
              <p:sp>
                <p:nvSpPr>
                  <p:cNvPr id="3075" name="Freeform: Shape 3074">
                    <a:extLst>
                      <a:ext uri="{FF2B5EF4-FFF2-40B4-BE49-F238E27FC236}">
                        <a16:creationId xmlns:a16="http://schemas.microsoft.com/office/drawing/2014/main" id="{BC8EA972-ED83-442A-B262-239392A6CD40}"/>
                      </a:ext>
                    </a:extLst>
                  </p:cNvPr>
                  <p:cNvSpPr/>
                  <p:nvPr/>
                </p:nvSpPr>
                <p:spPr>
                  <a:xfrm>
                    <a:off x="5136158" y="3784064"/>
                    <a:ext cx="59301" cy="46519"/>
                  </a:xfrm>
                  <a:custGeom>
                    <a:avLst/>
                    <a:gdLst>
                      <a:gd name="connsiteX0" fmla="*/ 2370 w 59301"/>
                      <a:gd name="connsiteY0" fmla="*/ 10509 h 46519"/>
                      <a:gd name="connsiteX1" fmla="*/ 13756 w 59301"/>
                      <a:gd name="connsiteY1" fmla="*/ 798 h 46519"/>
                      <a:gd name="connsiteX2" fmla="*/ 38387 w 59301"/>
                      <a:gd name="connsiteY2" fmla="*/ 5820 h 46519"/>
                      <a:gd name="connsiteX3" fmla="*/ 58069 w 59301"/>
                      <a:gd name="connsiteY3" fmla="*/ 21522 h 46519"/>
                      <a:gd name="connsiteX4" fmla="*/ 57883 w 59301"/>
                      <a:gd name="connsiteY4" fmla="*/ 36405 h 46519"/>
                      <a:gd name="connsiteX5" fmla="*/ 45828 w 59301"/>
                      <a:gd name="connsiteY5" fmla="*/ 46376 h 46519"/>
                      <a:gd name="connsiteX6" fmla="*/ 21792 w 59301"/>
                      <a:gd name="connsiteY6" fmla="*/ 41093 h 46519"/>
                      <a:gd name="connsiteX7" fmla="*/ 2184 w 59301"/>
                      <a:gd name="connsiteY7" fmla="*/ 25429 h 46519"/>
                      <a:gd name="connsiteX8" fmla="*/ 2370 w 59301"/>
                      <a:gd name="connsiteY8" fmla="*/ 10509 h 46519"/>
                      <a:gd name="connsiteX9" fmla="*/ 11002 w 59301"/>
                      <a:gd name="connsiteY9" fmla="*/ 14564 h 46519"/>
                      <a:gd name="connsiteX10" fmla="*/ 10630 w 59301"/>
                      <a:gd name="connsiteY10" fmla="*/ 18508 h 46519"/>
                      <a:gd name="connsiteX11" fmla="*/ 13867 w 59301"/>
                      <a:gd name="connsiteY11" fmla="*/ 22824 h 46519"/>
                      <a:gd name="connsiteX12" fmla="*/ 27001 w 59301"/>
                      <a:gd name="connsiteY12" fmla="*/ 30228 h 46519"/>
                      <a:gd name="connsiteX13" fmla="*/ 40582 w 59301"/>
                      <a:gd name="connsiteY13" fmla="*/ 35400 h 46519"/>
                      <a:gd name="connsiteX14" fmla="*/ 46498 w 59301"/>
                      <a:gd name="connsiteY14" fmla="*/ 35177 h 46519"/>
                      <a:gd name="connsiteX15" fmla="*/ 49251 w 59301"/>
                      <a:gd name="connsiteY15" fmla="*/ 32386 h 46519"/>
                      <a:gd name="connsiteX16" fmla="*/ 49623 w 59301"/>
                      <a:gd name="connsiteY16" fmla="*/ 28442 h 46519"/>
                      <a:gd name="connsiteX17" fmla="*/ 46349 w 59301"/>
                      <a:gd name="connsiteY17" fmla="*/ 24126 h 46519"/>
                      <a:gd name="connsiteX18" fmla="*/ 33289 w 59301"/>
                      <a:gd name="connsiteY18" fmla="*/ 16722 h 46519"/>
                      <a:gd name="connsiteX19" fmla="*/ 19709 w 59301"/>
                      <a:gd name="connsiteY19" fmla="*/ 11550 h 46519"/>
                      <a:gd name="connsiteX20" fmla="*/ 13793 w 59301"/>
                      <a:gd name="connsiteY20" fmla="*/ 11774 h 46519"/>
                      <a:gd name="connsiteX21" fmla="*/ 1100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70" y="10509"/>
                        </a:moveTo>
                        <a:cubicBezTo>
                          <a:pt x="4826" y="5262"/>
                          <a:pt x="8621" y="2025"/>
                          <a:pt x="13756" y="798"/>
                        </a:cubicBezTo>
                        <a:cubicBezTo>
                          <a:pt x="19858" y="-654"/>
                          <a:pt x="28080" y="1021"/>
                          <a:pt x="38387" y="5820"/>
                        </a:cubicBezTo>
                        <a:cubicBezTo>
                          <a:pt x="48656" y="10620"/>
                          <a:pt x="55242" y="15866"/>
                          <a:pt x="58069" y="21522"/>
                        </a:cubicBezTo>
                        <a:cubicBezTo>
                          <a:pt x="60413" y="26173"/>
                          <a:pt x="60339" y="31158"/>
                          <a:pt x="57883" y="36405"/>
                        </a:cubicBezTo>
                        <a:cubicBezTo>
                          <a:pt x="55428" y="41725"/>
                          <a:pt x="51409" y="45037"/>
                          <a:pt x="45828" y="46376"/>
                        </a:cubicBezTo>
                        <a:cubicBezTo>
                          <a:pt x="40247" y="47716"/>
                          <a:pt x="32248" y="45967"/>
                          <a:pt x="21792" y="41093"/>
                        </a:cubicBezTo>
                        <a:cubicBezTo>
                          <a:pt x="11561" y="36293"/>
                          <a:pt x="5012" y="31084"/>
                          <a:pt x="2184" y="25429"/>
                        </a:cubicBezTo>
                        <a:cubicBezTo>
                          <a:pt x="-160" y="20778"/>
                          <a:pt x="-85" y="15792"/>
                          <a:pt x="2370" y="10509"/>
                        </a:cubicBezTo>
                        <a:moveTo>
                          <a:pt x="11002" y="14564"/>
                        </a:moveTo>
                        <a:cubicBezTo>
                          <a:pt x="10407" y="15829"/>
                          <a:pt x="10295" y="17131"/>
                          <a:pt x="10630" y="18508"/>
                        </a:cubicBezTo>
                        <a:cubicBezTo>
                          <a:pt x="10965" y="19848"/>
                          <a:pt x="12044" y="21299"/>
                          <a:pt x="13867" y="22824"/>
                        </a:cubicBezTo>
                        <a:cubicBezTo>
                          <a:pt x="16249" y="24796"/>
                          <a:pt x="20602" y="27252"/>
                          <a:pt x="27001" y="30228"/>
                        </a:cubicBezTo>
                        <a:cubicBezTo>
                          <a:pt x="33364" y="33205"/>
                          <a:pt x="37903" y="34916"/>
                          <a:pt x="40582" y="35400"/>
                        </a:cubicBezTo>
                        <a:cubicBezTo>
                          <a:pt x="43298" y="35884"/>
                          <a:pt x="45233" y="35809"/>
                          <a:pt x="46498" y="35177"/>
                        </a:cubicBezTo>
                        <a:cubicBezTo>
                          <a:pt x="47726" y="34581"/>
                          <a:pt x="48656" y="33651"/>
                          <a:pt x="49251" y="32386"/>
                        </a:cubicBezTo>
                        <a:cubicBezTo>
                          <a:pt x="49847" y="31121"/>
                          <a:pt x="49958" y="29819"/>
                          <a:pt x="49623" y="28442"/>
                        </a:cubicBezTo>
                        <a:cubicBezTo>
                          <a:pt x="49288" y="27103"/>
                          <a:pt x="48172" y="25652"/>
                          <a:pt x="46349" y="24126"/>
                        </a:cubicBezTo>
                        <a:cubicBezTo>
                          <a:pt x="44042" y="22154"/>
                          <a:pt x="39689" y="19699"/>
                          <a:pt x="33289" y="16722"/>
                        </a:cubicBezTo>
                        <a:cubicBezTo>
                          <a:pt x="26927" y="13746"/>
                          <a:pt x="22388" y="12034"/>
                          <a:pt x="19709" y="11550"/>
                        </a:cubicBezTo>
                        <a:cubicBezTo>
                          <a:pt x="16993" y="11104"/>
                          <a:pt x="15021" y="11141"/>
                          <a:pt x="13793" y="11774"/>
                        </a:cubicBezTo>
                        <a:cubicBezTo>
                          <a:pt x="12528" y="12369"/>
                          <a:pt x="11598" y="13299"/>
                          <a:pt x="11002" y="14564"/>
                        </a:cubicBezTo>
                        <a:close/>
                      </a:path>
                    </a:pathLst>
                  </a:custGeom>
                  <a:solidFill>
                    <a:srgbClr val="000000"/>
                  </a:solidFill>
                  <a:ln w="9525" cap="flat">
                    <a:noFill/>
                    <a:prstDash val="solid"/>
                    <a:miter/>
                  </a:ln>
                </p:spPr>
                <p:txBody>
                  <a:bodyPr rtlCol="0" anchor="ctr"/>
                  <a:lstStyle/>
                  <a:p>
                    <a:endParaRPr lang="en-CA"/>
                  </a:p>
                </p:txBody>
              </p:sp>
              <p:sp>
                <p:nvSpPr>
                  <p:cNvPr id="3076" name="Freeform: Shape 3075">
                    <a:extLst>
                      <a:ext uri="{FF2B5EF4-FFF2-40B4-BE49-F238E27FC236}">
                        <a16:creationId xmlns:a16="http://schemas.microsoft.com/office/drawing/2014/main" id="{9E056F7D-0B11-47E9-BD11-F9F57C72E1B6}"/>
                      </a:ext>
                    </a:extLst>
                  </p:cNvPr>
                  <p:cNvSpPr/>
                  <p:nvPr/>
                </p:nvSpPr>
                <p:spPr>
                  <a:xfrm>
                    <a:off x="5155497" y="3739908"/>
                    <a:ext cx="65058" cy="56545"/>
                  </a:xfrm>
                  <a:custGeom>
                    <a:avLst/>
                    <a:gdLst>
                      <a:gd name="connsiteX0" fmla="*/ 55825 w 65058"/>
                      <a:gd name="connsiteY0" fmla="*/ 15793 h 56545"/>
                      <a:gd name="connsiteX1" fmla="*/ 65536 w 65058"/>
                      <a:gd name="connsiteY1" fmla="*/ 20295 h 56545"/>
                      <a:gd name="connsiteX2" fmla="*/ 48496 w 65058"/>
                      <a:gd name="connsiteY2" fmla="*/ 56833 h 56545"/>
                      <a:gd name="connsiteX3" fmla="*/ 39752 w 65058"/>
                      <a:gd name="connsiteY3" fmla="*/ 48424 h 56545"/>
                      <a:gd name="connsiteX4" fmla="*/ 32162 w 65058"/>
                      <a:gd name="connsiteY4" fmla="*/ 30639 h 56545"/>
                      <a:gd name="connsiteX5" fmla="*/ 27288 w 65058"/>
                      <a:gd name="connsiteY5" fmla="*/ 17840 h 56545"/>
                      <a:gd name="connsiteX6" fmla="*/ 21930 w 65058"/>
                      <a:gd name="connsiteY6" fmla="*/ 12705 h 56545"/>
                      <a:gd name="connsiteX7" fmla="*/ 15679 w 65058"/>
                      <a:gd name="connsiteY7" fmla="*/ 12073 h 56545"/>
                      <a:gd name="connsiteX8" fmla="*/ 11400 w 65058"/>
                      <a:gd name="connsiteY8" fmla="*/ 16389 h 56545"/>
                      <a:gd name="connsiteX9" fmla="*/ 10954 w 65058"/>
                      <a:gd name="connsiteY9" fmla="*/ 22491 h 56545"/>
                      <a:gd name="connsiteX10" fmla="*/ 16423 w 65058"/>
                      <a:gd name="connsiteY10" fmla="*/ 27774 h 56545"/>
                      <a:gd name="connsiteX11" fmla="*/ 10545 w 65058"/>
                      <a:gd name="connsiteY11" fmla="*/ 37671 h 56545"/>
                      <a:gd name="connsiteX12" fmla="*/ 908 w 65058"/>
                      <a:gd name="connsiteY12" fmla="*/ 26063 h 56545"/>
                      <a:gd name="connsiteX13" fmla="*/ 2880 w 65058"/>
                      <a:gd name="connsiteY13" fmla="*/ 12073 h 56545"/>
                      <a:gd name="connsiteX14" fmla="*/ 13112 w 65058"/>
                      <a:gd name="connsiteY14" fmla="*/ 1469 h 56545"/>
                      <a:gd name="connsiteX15" fmla="*/ 26060 w 65058"/>
                      <a:gd name="connsiteY15" fmla="*/ 1915 h 56545"/>
                      <a:gd name="connsiteX16" fmla="*/ 32422 w 65058"/>
                      <a:gd name="connsiteY16" fmla="*/ 6492 h 56545"/>
                      <a:gd name="connsiteX17" fmla="*/ 37445 w 65058"/>
                      <a:gd name="connsiteY17" fmla="*/ 13896 h 56545"/>
                      <a:gd name="connsiteX18" fmla="*/ 41203 w 65058"/>
                      <a:gd name="connsiteY18" fmla="*/ 23942 h 56545"/>
                      <a:gd name="connsiteX19" fmla="*/ 44291 w 65058"/>
                      <a:gd name="connsiteY19" fmla="*/ 33020 h 56545"/>
                      <a:gd name="connsiteX20" fmla="*/ 46189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5" y="15793"/>
                        </a:moveTo>
                        <a:lnTo>
                          <a:pt x="65536" y="20295"/>
                        </a:lnTo>
                        <a:lnTo>
                          <a:pt x="48496" y="56833"/>
                        </a:lnTo>
                        <a:cubicBezTo>
                          <a:pt x="44998" y="54749"/>
                          <a:pt x="42096" y="51921"/>
                          <a:pt x="39752" y="48424"/>
                        </a:cubicBezTo>
                        <a:cubicBezTo>
                          <a:pt x="37371" y="44927"/>
                          <a:pt x="34878" y="38973"/>
                          <a:pt x="32162" y="30639"/>
                        </a:cubicBezTo>
                        <a:cubicBezTo>
                          <a:pt x="29967" y="23867"/>
                          <a:pt x="28367" y="19626"/>
                          <a:pt x="27288" y="17840"/>
                        </a:cubicBezTo>
                        <a:cubicBezTo>
                          <a:pt x="25799" y="15384"/>
                          <a:pt x="24013" y="13673"/>
                          <a:pt x="21930" y="12705"/>
                        </a:cubicBezTo>
                        <a:cubicBezTo>
                          <a:pt x="19586" y="11626"/>
                          <a:pt x="17502" y="11403"/>
                          <a:pt x="15679" y="12073"/>
                        </a:cubicBezTo>
                        <a:cubicBezTo>
                          <a:pt x="13856" y="12743"/>
                          <a:pt x="12442" y="14194"/>
                          <a:pt x="11400" y="16389"/>
                        </a:cubicBezTo>
                        <a:cubicBezTo>
                          <a:pt x="10396" y="18547"/>
                          <a:pt x="10247" y="20593"/>
                          <a:pt x="10954" y="22491"/>
                        </a:cubicBezTo>
                        <a:cubicBezTo>
                          <a:pt x="11661" y="24388"/>
                          <a:pt x="13484" y="26137"/>
                          <a:pt x="16423" y="27774"/>
                        </a:cubicBezTo>
                        <a:lnTo>
                          <a:pt x="10545" y="37671"/>
                        </a:lnTo>
                        <a:cubicBezTo>
                          <a:pt x="5112" y="34360"/>
                          <a:pt x="1875" y="30490"/>
                          <a:pt x="908" y="26063"/>
                        </a:cubicBezTo>
                        <a:cubicBezTo>
                          <a:pt x="-60" y="21635"/>
                          <a:pt x="610" y="16984"/>
                          <a:pt x="2880" y="12073"/>
                        </a:cubicBezTo>
                        <a:cubicBezTo>
                          <a:pt x="5373" y="6715"/>
                          <a:pt x="8796" y="3180"/>
                          <a:pt x="13112" y="1469"/>
                        </a:cubicBezTo>
                        <a:cubicBezTo>
                          <a:pt x="17428" y="-243"/>
                          <a:pt x="21744" y="-94"/>
                          <a:pt x="26060" y="1915"/>
                        </a:cubicBezTo>
                        <a:cubicBezTo>
                          <a:pt x="28515" y="3031"/>
                          <a:pt x="30636" y="4557"/>
                          <a:pt x="32422" y="6492"/>
                        </a:cubicBezTo>
                        <a:cubicBezTo>
                          <a:pt x="34245" y="8389"/>
                          <a:pt x="35920" y="10845"/>
                          <a:pt x="37445" y="13896"/>
                        </a:cubicBezTo>
                        <a:cubicBezTo>
                          <a:pt x="38450" y="15905"/>
                          <a:pt x="39715" y="19254"/>
                          <a:pt x="41203" y="23942"/>
                        </a:cubicBezTo>
                        <a:cubicBezTo>
                          <a:pt x="42691" y="28630"/>
                          <a:pt x="43696" y="31681"/>
                          <a:pt x="44291" y="33020"/>
                        </a:cubicBezTo>
                        <a:cubicBezTo>
                          <a:pt x="44887" y="34360"/>
                          <a:pt x="45519" y="35513"/>
                          <a:pt x="46189" y="36481"/>
                        </a:cubicBezTo>
                        <a:close/>
                      </a:path>
                    </a:pathLst>
                  </a:custGeom>
                  <a:solidFill>
                    <a:srgbClr val="000000"/>
                  </a:solidFill>
                  <a:ln w="9525" cap="flat">
                    <a:noFill/>
                    <a:prstDash val="solid"/>
                    <a:miter/>
                  </a:ln>
                </p:spPr>
                <p:txBody>
                  <a:bodyPr rtlCol="0" anchor="ctr"/>
                  <a:lstStyle/>
                  <a:p>
                    <a:endParaRPr lang="en-CA"/>
                  </a:p>
                </p:txBody>
              </p:sp>
              <p:sp>
                <p:nvSpPr>
                  <p:cNvPr id="3077" name="Freeform: Shape 3076">
                    <a:extLst>
                      <a:ext uri="{FF2B5EF4-FFF2-40B4-BE49-F238E27FC236}">
                        <a16:creationId xmlns:a16="http://schemas.microsoft.com/office/drawing/2014/main" id="{BAF37E4A-BA06-4E4E-8870-F7002C58C918}"/>
                      </a:ext>
                    </a:extLst>
                  </p:cNvPr>
                  <p:cNvSpPr/>
                  <p:nvPr/>
                </p:nvSpPr>
                <p:spPr>
                  <a:xfrm>
                    <a:off x="5175194" y="3697664"/>
                    <a:ext cx="65058" cy="56545"/>
                  </a:xfrm>
                  <a:custGeom>
                    <a:avLst/>
                    <a:gdLst>
                      <a:gd name="connsiteX0" fmla="*/ 55828 w 65058"/>
                      <a:gd name="connsiteY0" fmla="*/ 15789 h 56545"/>
                      <a:gd name="connsiteX1" fmla="*/ 65539 w 65058"/>
                      <a:gd name="connsiteY1" fmla="*/ 20291 h 56545"/>
                      <a:gd name="connsiteX2" fmla="*/ 48498 w 65058"/>
                      <a:gd name="connsiteY2" fmla="*/ 56828 h 56545"/>
                      <a:gd name="connsiteX3" fmla="*/ 39754 w 65058"/>
                      <a:gd name="connsiteY3" fmla="*/ 48420 h 56545"/>
                      <a:gd name="connsiteX4" fmla="*/ 32164 w 65058"/>
                      <a:gd name="connsiteY4" fmla="*/ 30635 h 56545"/>
                      <a:gd name="connsiteX5" fmla="*/ 27290 w 65058"/>
                      <a:gd name="connsiteY5" fmla="*/ 17835 h 56545"/>
                      <a:gd name="connsiteX6" fmla="*/ 21932 w 65058"/>
                      <a:gd name="connsiteY6" fmla="*/ 12701 h 56545"/>
                      <a:gd name="connsiteX7" fmla="*/ 15681 w 65058"/>
                      <a:gd name="connsiteY7" fmla="*/ 12068 h 56545"/>
                      <a:gd name="connsiteX8" fmla="*/ 11402 w 65058"/>
                      <a:gd name="connsiteY8" fmla="*/ 16384 h 56545"/>
                      <a:gd name="connsiteX9" fmla="*/ 10956 w 65058"/>
                      <a:gd name="connsiteY9" fmla="*/ 22486 h 56545"/>
                      <a:gd name="connsiteX10" fmla="*/ 16425 w 65058"/>
                      <a:gd name="connsiteY10" fmla="*/ 27770 h 56545"/>
                      <a:gd name="connsiteX11" fmla="*/ 10547 w 65058"/>
                      <a:gd name="connsiteY11" fmla="*/ 37667 h 56545"/>
                      <a:gd name="connsiteX12" fmla="*/ 910 w 65058"/>
                      <a:gd name="connsiteY12" fmla="*/ 26058 h 56545"/>
                      <a:gd name="connsiteX13" fmla="*/ 2882 w 65058"/>
                      <a:gd name="connsiteY13" fmla="*/ 12068 h 56545"/>
                      <a:gd name="connsiteX14" fmla="*/ 13114 w 65058"/>
                      <a:gd name="connsiteY14" fmla="*/ 1464 h 56545"/>
                      <a:gd name="connsiteX15" fmla="*/ 26062 w 65058"/>
                      <a:gd name="connsiteY15" fmla="*/ 1911 h 56545"/>
                      <a:gd name="connsiteX16" fmla="*/ 32424 w 65058"/>
                      <a:gd name="connsiteY16" fmla="*/ 6487 h 56545"/>
                      <a:gd name="connsiteX17" fmla="*/ 37447 w 65058"/>
                      <a:gd name="connsiteY17" fmla="*/ 13891 h 56545"/>
                      <a:gd name="connsiteX18" fmla="*/ 41205 w 65058"/>
                      <a:gd name="connsiteY18" fmla="*/ 23937 h 56545"/>
                      <a:gd name="connsiteX19" fmla="*/ 44293 w 65058"/>
                      <a:gd name="connsiteY19" fmla="*/ 33016 h 56545"/>
                      <a:gd name="connsiteX20" fmla="*/ 46191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8" y="15789"/>
                        </a:moveTo>
                        <a:lnTo>
                          <a:pt x="65539" y="20291"/>
                        </a:lnTo>
                        <a:lnTo>
                          <a:pt x="48498" y="56828"/>
                        </a:lnTo>
                        <a:cubicBezTo>
                          <a:pt x="45000" y="54745"/>
                          <a:pt x="42098" y="51917"/>
                          <a:pt x="39754" y="48420"/>
                        </a:cubicBezTo>
                        <a:cubicBezTo>
                          <a:pt x="37373" y="44922"/>
                          <a:pt x="34880" y="38969"/>
                          <a:pt x="32164" y="30635"/>
                        </a:cubicBezTo>
                        <a:cubicBezTo>
                          <a:pt x="29969" y="23863"/>
                          <a:pt x="28369" y="19621"/>
                          <a:pt x="27290" y="17835"/>
                        </a:cubicBezTo>
                        <a:cubicBezTo>
                          <a:pt x="25801" y="15380"/>
                          <a:pt x="24016" y="13668"/>
                          <a:pt x="21932" y="12701"/>
                        </a:cubicBezTo>
                        <a:cubicBezTo>
                          <a:pt x="19588" y="11622"/>
                          <a:pt x="17504" y="11399"/>
                          <a:pt x="15681" y="12068"/>
                        </a:cubicBezTo>
                        <a:cubicBezTo>
                          <a:pt x="13858" y="12738"/>
                          <a:pt x="12444" y="14189"/>
                          <a:pt x="11402" y="16384"/>
                        </a:cubicBezTo>
                        <a:cubicBezTo>
                          <a:pt x="10398" y="18542"/>
                          <a:pt x="10249" y="20589"/>
                          <a:pt x="10956" y="22486"/>
                        </a:cubicBezTo>
                        <a:cubicBezTo>
                          <a:pt x="11663" y="24384"/>
                          <a:pt x="13486" y="26133"/>
                          <a:pt x="16425" y="27770"/>
                        </a:cubicBezTo>
                        <a:lnTo>
                          <a:pt x="10547" y="37667"/>
                        </a:lnTo>
                        <a:cubicBezTo>
                          <a:pt x="5114" y="34355"/>
                          <a:pt x="1877" y="30486"/>
                          <a:pt x="910" y="26058"/>
                        </a:cubicBezTo>
                        <a:cubicBezTo>
                          <a:pt x="-57" y="21631"/>
                          <a:pt x="612" y="16980"/>
                          <a:pt x="2882" y="12068"/>
                        </a:cubicBezTo>
                        <a:cubicBezTo>
                          <a:pt x="5375" y="6710"/>
                          <a:pt x="8798" y="3176"/>
                          <a:pt x="13114" y="1464"/>
                        </a:cubicBezTo>
                        <a:cubicBezTo>
                          <a:pt x="17430" y="-247"/>
                          <a:pt x="21746" y="-98"/>
                          <a:pt x="26062" y="1911"/>
                        </a:cubicBezTo>
                        <a:cubicBezTo>
                          <a:pt x="28518" y="3027"/>
                          <a:pt x="30638" y="4552"/>
                          <a:pt x="32424" y="6487"/>
                        </a:cubicBezTo>
                        <a:cubicBezTo>
                          <a:pt x="34247" y="8385"/>
                          <a:pt x="35922" y="10841"/>
                          <a:pt x="37447" y="13891"/>
                        </a:cubicBezTo>
                        <a:cubicBezTo>
                          <a:pt x="38452" y="15901"/>
                          <a:pt x="39717" y="19249"/>
                          <a:pt x="41205" y="23937"/>
                        </a:cubicBezTo>
                        <a:cubicBezTo>
                          <a:pt x="42693" y="28625"/>
                          <a:pt x="43698" y="31676"/>
                          <a:pt x="44293" y="33016"/>
                        </a:cubicBezTo>
                        <a:cubicBezTo>
                          <a:pt x="44889" y="34355"/>
                          <a:pt x="45521" y="35509"/>
                          <a:pt x="46191" y="36476"/>
                        </a:cubicBezTo>
                        <a:close/>
                      </a:path>
                    </a:pathLst>
                  </a:custGeom>
                  <a:solidFill>
                    <a:srgbClr val="000000"/>
                  </a:solidFill>
                  <a:ln w="9525" cap="flat">
                    <a:noFill/>
                    <a:prstDash val="solid"/>
                    <a:miter/>
                  </a:ln>
                </p:spPr>
                <p:txBody>
                  <a:bodyPr rtlCol="0" anchor="ctr"/>
                  <a:lstStyle/>
                  <a:p>
                    <a:endParaRPr lang="en-CA"/>
                  </a:p>
                </p:txBody>
              </p:sp>
            </p:grpSp>
            <p:grpSp>
              <p:nvGrpSpPr>
                <p:cNvPr id="2949" name="Graphic 428">
                  <a:extLst>
                    <a:ext uri="{FF2B5EF4-FFF2-40B4-BE49-F238E27FC236}">
                      <a16:creationId xmlns:a16="http://schemas.microsoft.com/office/drawing/2014/main" id="{1424D663-801C-47EB-B765-0853220DB7CC}"/>
                    </a:ext>
                  </a:extLst>
                </p:cNvPr>
                <p:cNvGrpSpPr/>
                <p:nvPr/>
              </p:nvGrpSpPr>
              <p:grpSpPr>
                <a:xfrm>
                  <a:off x="5335948" y="3699330"/>
                  <a:ext cx="118936" cy="181619"/>
                  <a:chOff x="5335948" y="3699330"/>
                  <a:chExt cx="118936" cy="181619"/>
                </a:xfrm>
              </p:grpSpPr>
              <p:sp>
                <p:nvSpPr>
                  <p:cNvPr id="3070" name="Freeform: Shape 3069">
                    <a:extLst>
                      <a:ext uri="{FF2B5EF4-FFF2-40B4-BE49-F238E27FC236}">
                        <a16:creationId xmlns:a16="http://schemas.microsoft.com/office/drawing/2014/main" id="{CE260B3D-6211-42EF-9892-94A70AFEB526}"/>
                      </a:ext>
                    </a:extLst>
                  </p:cNvPr>
                  <p:cNvSpPr/>
                  <p:nvPr/>
                </p:nvSpPr>
                <p:spPr>
                  <a:xfrm>
                    <a:off x="5335948" y="3824404"/>
                    <a:ext cx="65058" cy="56545"/>
                  </a:xfrm>
                  <a:custGeom>
                    <a:avLst/>
                    <a:gdLst>
                      <a:gd name="connsiteX0" fmla="*/ 55844 w 65058"/>
                      <a:gd name="connsiteY0" fmla="*/ 15802 h 56545"/>
                      <a:gd name="connsiteX1" fmla="*/ 65555 w 65058"/>
                      <a:gd name="connsiteY1" fmla="*/ 20304 h 56545"/>
                      <a:gd name="connsiteX2" fmla="*/ 48515 w 65058"/>
                      <a:gd name="connsiteY2" fmla="*/ 56842 h 56545"/>
                      <a:gd name="connsiteX3" fmla="*/ 39771 w 65058"/>
                      <a:gd name="connsiteY3" fmla="*/ 48433 h 56545"/>
                      <a:gd name="connsiteX4" fmla="*/ 32181 w 65058"/>
                      <a:gd name="connsiteY4" fmla="*/ 30648 h 56545"/>
                      <a:gd name="connsiteX5" fmla="*/ 27307 w 65058"/>
                      <a:gd name="connsiteY5" fmla="*/ 17849 h 56545"/>
                      <a:gd name="connsiteX6" fmla="*/ 21949 w 65058"/>
                      <a:gd name="connsiteY6" fmla="*/ 12714 h 56545"/>
                      <a:gd name="connsiteX7" fmla="*/ 15698 w 65058"/>
                      <a:gd name="connsiteY7" fmla="*/ 12082 h 56545"/>
                      <a:gd name="connsiteX8" fmla="*/ 11419 w 65058"/>
                      <a:gd name="connsiteY8" fmla="*/ 16398 h 56545"/>
                      <a:gd name="connsiteX9" fmla="*/ 10973 w 65058"/>
                      <a:gd name="connsiteY9" fmla="*/ 22500 h 56545"/>
                      <a:gd name="connsiteX10" fmla="*/ 16442 w 65058"/>
                      <a:gd name="connsiteY10" fmla="*/ 27783 h 56545"/>
                      <a:gd name="connsiteX11" fmla="*/ 10564 w 65058"/>
                      <a:gd name="connsiteY11" fmla="*/ 37680 h 56545"/>
                      <a:gd name="connsiteX12" fmla="*/ 927 w 65058"/>
                      <a:gd name="connsiteY12" fmla="*/ 26071 h 56545"/>
                      <a:gd name="connsiteX13" fmla="*/ 2899 w 65058"/>
                      <a:gd name="connsiteY13" fmla="*/ 12082 h 56545"/>
                      <a:gd name="connsiteX14" fmla="*/ 13131 w 65058"/>
                      <a:gd name="connsiteY14" fmla="*/ 1478 h 56545"/>
                      <a:gd name="connsiteX15" fmla="*/ 26079 w 65058"/>
                      <a:gd name="connsiteY15" fmla="*/ 1924 h 56545"/>
                      <a:gd name="connsiteX16" fmla="*/ 32441 w 65058"/>
                      <a:gd name="connsiteY16" fmla="*/ 6501 h 56545"/>
                      <a:gd name="connsiteX17" fmla="*/ 37464 w 65058"/>
                      <a:gd name="connsiteY17" fmla="*/ 13905 h 56545"/>
                      <a:gd name="connsiteX18" fmla="*/ 41222 w 65058"/>
                      <a:gd name="connsiteY18" fmla="*/ 23951 h 56545"/>
                      <a:gd name="connsiteX19" fmla="*/ 44310 w 65058"/>
                      <a:gd name="connsiteY19" fmla="*/ 33029 h 56545"/>
                      <a:gd name="connsiteX20" fmla="*/ 4620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4" y="15802"/>
                        </a:moveTo>
                        <a:lnTo>
                          <a:pt x="65555" y="20304"/>
                        </a:lnTo>
                        <a:lnTo>
                          <a:pt x="48515" y="56842"/>
                        </a:lnTo>
                        <a:cubicBezTo>
                          <a:pt x="45017" y="54758"/>
                          <a:pt x="42115" y="51930"/>
                          <a:pt x="39771" y="48433"/>
                        </a:cubicBezTo>
                        <a:cubicBezTo>
                          <a:pt x="37390" y="44935"/>
                          <a:pt x="34897" y="38982"/>
                          <a:pt x="32181" y="30648"/>
                        </a:cubicBezTo>
                        <a:cubicBezTo>
                          <a:pt x="29986" y="23876"/>
                          <a:pt x="28386" y="19635"/>
                          <a:pt x="27307" y="17849"/>
                        </a:cubicBezTo>
                        <a:cubicBezTo>
                          <a:pt x="25818" y="15393"/>
                          <a:pt x="24032" y="13682"/>
                          <a:pt x="21949" y="12714"/>
                        </a:cubicBezTo>
                        <a:cubicBezTo>
                          <a:pt x="19605" y="11635"/>
                          <a:pt x="17521" y="11412"/>
                          <a:pt x="15698" y="12082"/>
                        </a:cubicBezTo>
                        <a:cubicBezTo>
                          <a:pt x="13875" y="12751"/>
                          <a:pt x="12461" y="14202"/>
                          <a:pt x="11419" y="16398"/>
                        </a:cubicBezTo>
                        <a:cubicBezTo>
                          <a:pt x="10415" y="18556"/>
                          <a:pt x="10266" y="20602"/>
                          <a:pt x="10973" y="22500"/>
                        </a:cubicBezTo>
                        <a:cubicBezTo>
                          <a:pt x="11680" y="24397"/>
                          <a:pt x="13503" y="26146"/>
                          <a:pt x="16442" y="27783"/>
                        </a:cubicBezTo>
                        <a:lnTo>
                          <a:pt x="10564" y="37680"/>
                        </a:lnTo>
                        <a:cubicBezTo>
                          <a:pt x="5131" y="34369"/>
                          <a:pt x="1894" y="30499"/>
                          <a:pt x="927" y="26071"/>
                        </a:cubicBezTo>
                        <a:cubicBezTo>
                          <a:pt x="-41" y="21644"/>
                          <a:pt x="629" y="16993"/>
                          <a:pt x="2899" y="12082"/>
                        </a:cubicBezTo>
                        <a:cubicBezTo>
                          <a:pt x="5392" y="6724"/>
                          <a:pt x="8815" y="3189"/>
                          <a:pt x="13131" y="1478"/>
                        </a:cubicBezTo>
                        <a:cubicBezTo>
                          <a:pt x="17447" y="-234"/>
                          <a:pt x="21763" y="-85"/>
                          <a:pt x="26079" y="1924"/>
                        </a:cubicBezTo>
                        <a:cubicBezTo>
                          <a:pt x="28534" y="3040"/>
                          <a:pt x="30655" y="4566"/>
                          <a:pt x="32441" y="6501"/>
                        </a:cubicBezTo>
                        <a:cubicBezTo>
                          <a:pt x="34264" y="8398"/>
                          <a:pt x="35939" y="10854"/>
                          <a:pt x="37464" y="13905"/>
                        </a:cubicBezTo>
                        <a:cubicBezTo>
                          <a:pt x="38469" y="15914"/>
                          <a:pt x="39734" y="19263"/>
                          <a:pt x="41222" y="23951"/>
                        </a:cubicBezTo>
                        <a:cubicBezTo>
                          <a:pt x="42710" y="28639"/>
                          <a:pt x="43715" y="31690"/>
                          <a:pt x="44310" y="33029"/>
                        </a:cubicBezTo>
                        <a:cubicBezTo>
                          <a:pt x="44906" y="34369"/>
                          <a:pt x="45538" y="35522"/>
                          <a:pt x="46208" y="36489"/>
                        </a:cubicBezTo>
                        <a:close/>
                      </a:path>
                    </a:pathLst>
                  </a:custGeom>
                  <a:solidFill>
                    <a:srgbClr val="000000"/>
                  </a:solidFill>
                  <a:ln w="9525" cap="flat">
                    <a:noFill/>
                    <a:prstDash val="solid"/>
                    <a:miter/>
                  </a:ln>
                </p:spPr>
                <p:txBody>
                  <a:bodyPr rtlCol="0" anchor="ctr"/>
                  <a:lstStyle/>
                  <a:p>
                    <a:endParaRPr lang="en-CA"/>
                  </a:p>
                </p:txBody>
              </p:sp>
              <p:sp>
                <p:nvSpPr>
                  <p:cNvPr id="3071" name="Freeform: Shape 3070">
                    <a:extLst>
                      <a:ext uri="{FF2B5EF4-FFF2-40B4-BE49-F238E27FC236}">
                        <a16:creationId xmlns:a16="http://schemas.microsoft.com/office/drawing/2014/main" id="{F7BB0E1C-AF83-4CA7-9B3D-FCFD376281A3}"/>
                      </a:ext>
                    </a:extLst>
                  </p:cNvPr>
                  <p:cNvSpPr/>
                  <p:nvPr/>
                </p:nvSpPr>
                <p:spPr>
                  <a:xfrm>
                    <a:off x="5356014" y="3784064"/>
                    <a:ext cx="59301" cy="46519"/>
                  </a:xfrm>
                  <a:custGeom>
                    <a:avLst/>
                    <a:gdLst>
                      <a:gd name="connsiteX0" fmla="*/ 2393 w 59301"/>
                      <a:gd name="connsiteY0" fmla="*/ 10509 h 46519"/>
                      <a:gd name="connsiteX1" fmla="*/ 13779 w 59301"/>
                      <a:gd name="connsiteY1" fmla="*/ 798 h 46519"/>
                      <a:gd name="connsiteX2" fmla="*/ 38410 w 59301"/>
                      <a:gd name="connsiteY2" fmla="*/ 5820 h 46519"/>
                      <a:gd name="connsiteX3" fmla="*/ 58092 w 59301"/>
                      <a:gd name="connsiteY3" fmla="*/ 21522 h 46519"/>
                      <a:gd name="connsiteX4" fmla="*/ 57906 w 59301"/>
                      <a:gd name="connsiteY4" fmla="*/ 36405 h 46519"/>
                      <a:gd name="connsiteX5" fmla="*/ 45851 w 59301"/>
                      <a:gd name="connsiteY5" fmla="*/ 46376 h 46519"/>
                      <a:gd name="connsiteX6" fmla="*/ 21815 w 59301"/>
                      <a:gd name="connsiteY6" fmla="*/ 41093 h 46519"/>
                      <a:gd name="connsiteX7" fmla="*/ 2207 w 59301"/>
                      <a:gd name="connsiteY7" fmla="*/ 25429 h 46519"/>
                      <a:gd name="connsiteX8" fmla="*/ 2393 w 59301"/>
                      <a:gd name="connsiteY8" fmla="*/ 10509 h 46519"/>
                      <a:gd name="connsiteX9" fmla="*/ 11025 w 59301"/>
                      <a:gd name="connsiteY9" fmla="*/ 14564 h 46519"/>
                      <a:gd name="connsiteX10" fmla="*/ 10653 w 59301"/>
                      <a:gd name="connsiteY10" fmla="*/ 18508 h 46519"/>
                      <a:gd name="connsiteX11" fmla="*/ 13890 w 59301"/>
                      <a:gd name="connsiteY11" fmla="*/ 22824 h 46519"/>
                      <a:gd name="connsiteX12" fmla="*/ 27025 w 59301"/>
                      <a:gd name="connsiteY12" fmla="*/ 30228 h 46519"/>
                      <a:gd name="connsiteX13" fmla="*/ 40605 w 59301"/>
                      <a:gd name="connsiteY13" fmla="*/ 35400 h 46519"/>
                      <a:gd name="connsiteX14" fmla="*/ 46521 w 59301"/>
                      <a:gd name="connsiteY14" fmla="*/ 35177 h 46519"/>
                      <a:gd name="connsiteX15" fmla="*/ 49274 w 59301"/>
                      <a:gd name="connsiteY15" fmla="*/ 32386 h 46519"/>
                      <a:gd name="connsiteX16" fmla="*/ 49646 w 59301"/>
                      <a:gd name="connsiteY16" fmla="*/ 28442 h 46519"/>
                      <a:gd name="connsiteX17" fmla="*/ 46372 w 59301"/>
                      <a:gd name="connsiteY17" fmla="*/ 24126 h 46519"/>
                      <a:gd name="connsiteX18" fmla="*/ 33313 w 59301"/>
                      <a:gd name="connsiteY18" fmla="*/ 16722 h 46519"/>
                      <a:gd name="connsiteX19" fmla="*/ 19732 w 59301"/>
                      <a:gd name="connsiteY19" fmla="*/ 11550 h 46519"/>
                      <a:gd name="connsiteX20" fmla="*/ 13816 w 59301"/>
                      <a:gd name="connsiteY20" fmla="*/ 11774 h 46519"/>
                      <a:gd name="connsiteX21" fmla="*/ 1102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93" y="10509"/>
                        </a:moveTo>
                        <a:cubicBezTo>
                          <a:pt x="4849" y="5262"/>
                          <a:pt x="8644" y="2025"/>
                          <a:pt x="13779" y="798"/>
                        </a:cubicBezTo>
                        <a:cubicBezTo>
                          <a:pt x="19881" y="-654"/>
                          <a:pt x="28103" y="1021"/>
                          <a:pt x="38410" y="5820"/>
                        </a:cubicBezTo>
                        <a:cubicBezTo>
                          <a:pt x="48679" y="10620"/>
                          <a:pt x="55265" y="15866"/>
                          <a:pt x="58092" y="21522"/>
                        </a:cubicBezTo>
                        <a:cubicBezTo>
                          <a:pt x="60436" y="26173"/>
                          <a:pt x="60362" y="31158"/>
                          <a:pt x="57906" y="36405"/>
                        </a:cubicBezTo>
                        <a:cubicBezTo>
                          <a:pt x="55451" y="41725"/>
                          <a:pt x="51432" y="45037"/>
                          <a:pt x="45851" y="46376"/>
                        </a:cubicBezTo>
                        <a:cubicBezTo>
                          <a:pt x="40270" y="47716"/>
                          <a:pt x="32271" y="45967"/>
                          <a:pt x="21815" y="41093"/>
                        </a:cubicBezTo>
                        <a:cubicBezTo>
                          <a:pt x="11584" y="36293"/>
                          <a:pt x="5035" y="31084"/>
                          <a:pt x="2207" y="25429"/>
                        </a:cubicBezTo>
                        <a:cubicBezTo>
                          <a:pt x="-137" y="20778"/>
                          <a:pt x="-62" y="15792"/>
                          <a:pt x="2393" y="10509"/>
                        </a:cubicBezTo>
                        <a:moveTo>
                          <a:pt x="11025" y="14564"/>
                        </a:moveTo>
                        <a:cubicBezTo>
                          <a:pt x="10430" y="15829"/>
                          <a:pt x="10319" y="17131"/>
                          <a:pt x="10653" y="18508"/>
                        </a:cubicBezTo>
                        <a:cubicBezTo>
                          <a:pt x="10988" y="19848"/>
                          <a:pt x="12067" y="21299"/>
                          <a:pt x="13890" y="22824"/>
                        </a:cubicBezTo>
                        <a:cubicBezTo>
                          <a:pt x="16272" y="24796"/>
                          <a:pt x="20625" y="27252"/>
                          <a:pt x="27025" y="30228"/>
                        </a:cubicBezTo>
                        <a:cubicBezTo>
                          <a:pt x="33387" y="33205"/>
                          <a:pt x="37926" y="34916"/>
                          <a:pt x="40605" y="35400"/>
                        </a:cubicBezTo>
                        <a:cubicBezTo>
                          <a:pt x="43321" y="35884"/>
                          <a:pt x="45256" y="35809"/>
                          <a:pt x="46521" y="35177"/>
                        </a:cubicBezTo>
                        <a:cubicBezTo>
                          <a:pt x="47749" y="34581"/>
                          <a:pt x="48679" y="33651"/>
                          <a:pt x="49274" y="32386"/>
                        </a:cubicBezTo>
                        <a:cubicBezTo>
                          <a:pt x="49870" y="31121"/>
                          <a:pt x="49981" y="29819"/>
                          <a:pt x="49646" y="28442"/>
                        </a:cubicBezTo>
                        <a:cubicBezTo>
                          <a:pt x="49312" y="27103"/>
                          <a:pt x="48195" y="25652"/>
                          <a:pt x="46372" y="24126"/>
                        </a:cubicBezTo>
                        <a:cubicBezTo>
                          <a:pt x="44065" y="22154"/>
                          <a:pt x="39712" y="19699"/>
                          <a:pt x="33313" y="16722"/>
                        </a:cubicBezTo>
                        <a:cubicBezTo>
                          <a:pt x="26950" y="13746"/>
                          <a:pt x="22411" y="12034"/>
                          <a:pt x="19732" y="11550"/>
                        </a:cubicBezTo>
                        <a:cubicBezTo>
                          <a:pt x="17016" y="11104"/>
                          <a:pt x="15044" y="11141"/>
                          <a:pt x="13816" y="11774"/>
                        </a:cubicBezTo>
                        <a:cubicBezTo>
                          <a:pt x="12551" y="12369"/>
                          <a:pt x="11621" y="13299"/>
                          <a:pt x="11025" y="14564"/>
                        </a:cubicBezTo>
                        <a:close/>
                      </a:path>
                    </a:pathLst>
                  </a:custGeom>
                  <a:solidFill>
                    <a:srgbClr val="000000"/>
                  </a:solidFill>
                  <a:ln w="9525" cap="flat">
                    <a:noFill/>
                    <a:prstDash val="solid"/>
                    <a:miter/>
                  </a:ln>
                </p:spPr>
                <p:txBody>
                  <a:bodyPr rtlCol="0" anchor="ctr"/>
                  <a:lstStyle/>
                  <a:p>
                    <a:endParaRPr lang="en-CA"/>
                  </a:p>
                </p:txBody>
              </p:sp>
              <p:sp>
                <p:nvSpPr>
                  <p:cNvPr id="3072" name="Freeform: Shape 3071">
                    <a:extLst>
                      <a:ext uri="{FF2B5EF4-FFF2-40B4-BE49-F238E27FC236}">
                        <a16:creationId xmlns:a16="http://schemas.microsoft.com/office/drawing/2014/main" id="{F990D508-2B58-4652-92ED-A7C99D99BD6D}"/>
                      </a:ext>
                    </a:extLst>
                  </p:cNvPr>
                  <p:cNvSpPr/>
                  <p:nvPr/>
                </p:nvSpPr>
                <p:spPr>
                  <a:xfrm>
                    <a:off x="5375353" y="3739908"/>
                    <a:ext cx="65058" cy="56545"/>
                  </a:xfrm>
                  <a:custGeom>
                    <a:avLst/>
                    <a:gdLst>
                      <a:gd name="connsiteX0" fmla="*/ 55849 w 65058"/>
                      <a:gd name="connsiteY0" fmla="*/ 15793 h 56545"/>
                      <a:gd name="connsiteX1" fmla="*/ 65560 w 65058"/>
                      <a:gd name="connsiteY1" fmla="*/ 20295 h 56545"/>
                      <a:gd name="connsiteX2" fmla="*/ 48519 w 65058"/>
                      <a:gd name="connsiteY2" fmla="*/ 56833 h 56545"/>
                      <a:gd name="connsiteX3" fmla="*/ 39775 w 65058"/>
                      <a:gd name="connsiteY3" fmla="*/ 48424 h 56545"/>
                      <a:gd name="connsiteX4" fmla="*/ 32185 w 65058"/>
                      <a:gd name="connsiteY4" fmla="*/ 30639 h 56545"/>
                      <a:gd name="connsiteX5" fmla="*/ 27311 w 65058"/>
                      <a:gd name="connsiteY5" fmla="*/ 17840 h 56545"/>
                      <a:gd name="connsiteX6" fmla="*/ 21953 w 65058"/>
                      <a:gd name="connsiteY6" fmla="*/ 12705 h 56545"/>
                      <a:gd name="connsiteX7" fmla="*/ 15702 w 65058"/>
                      <a:gd name="connsiteY7" fmla="*/ 12073 h 56545"/>
                      <a:gd name="connsiteX8" fmla="*/ 11423 w 65058"/>
                      <a:gd name="connsiteY8" fmla="*/ 16389 h 56545"/>
                      <a:gd name="connsiteX9" fmla="*/ 10977 w 65058"/>
                      <a:gd name="connsiteY9" fmla="*/ 22491 h 56545"/>
                      <a:gd name="connsiteX10" fmla="*/ 16446 w 65058"/>
                      <a:gd name="connsiteY10" fmla="*/ 27774 h 56545"/>
                      <a:gd name="connsiteX11" fmla="*/ 10568 w 65058"/>
                      <a:gd name="connsiteY11" fmla="*/ 37671 h 56545"/>
                      <a:gd name="connsiteX12" fmla="*/ 931 w 65058"/>
                      <a:gd name="connsiteY12" fmla="*/ 26063 h 56545"/>
                      <a:gd name="connsiteX13" fmla="*/ 2903 w 65058"/>
                      <a:gd name="connsiteY13" fmla="*/ 12073 h 56545"/>
                      <a:gd name="connsiteX14" fmla="*/ 13135 w 65058"/>
                      <a:gd name="connsiteY14" fmla="*/ 1469 h 56545"/>
                      <a:gd name="connsiteX15" fmla="*/ 26083 w 65058"/>
                      <a:gd name="connsiteY15" fmla="*/ 1915 h 56545"/>
                      <a:gd name="connsiteX16" fmla="*/ 32445 w 65058"/>
                      <a:gd name="connsiteY16" fmla="*/ 6492 h 56545"/>
                      <a:gd name="connsiteX17" fmla="*/ 37468 w 65058"/>
                      <a:gd name="connsiteY17" fmla="*/ 13896 h 56545"/>
                      <a:gd name="connsiteX18" fmla="*/ 41226 w 65058"/>
                      <a:gd name="connsiteY18" fmla="*/ 23942 h 56545"/>
                      <a:gd name="connsiteX19" fmla="*/ 44314 w 65058"/>
                      <a:gd name="connsiteY19" fmla="*/ 33020 h 56545"/>
                      <a:gd name="connsiteX20" fmla="*/ 4621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9" y="15793"/>
                        </a:moveTo>
                        <a:lnTo>
                          <a:pt x="65560" y="20295"/>
                        </a:lnTo>
                        <a:lnTo>
                          <a:pt x="48519" y="56833"/>
                        </a:lnTo>
                        <a:cubicBezTo>
                          <a:pt x="45021" y="54749"/>
                          <a:pt x="42119" y="51921"/>
                          <a:pt x="39775" y="48424"/>
                        </a:cubicBezTo>
                        <a:cubicBezTo>
                          <a:pt x="37394" y="44927"/>
                          <a:pt x="34901" y="38973"/>
                          <a:pt x="32185" y="30639"/>
                        </a:cubicBezTo>
                        <a:cubicBezTo>
                          <a:pt x="29990" y="23867"/>
                          <a:pt x="28390" y="19626"/>
                          <a:pt x="27311" y="17840"/>
                        </a:cubicBezTo>
                        <a:cubicBezTo>
                          <a:pt x="25823" y="15384"/>
                          <a:pt x="24037" y="13673"/>
                          <a:pt x="21953" y="12705"/>
                        </a:cubicBezTo>
                        <a:cubicBezTo>
                          <a:pt x="19609" y="11626"/>
                          <a:pt x="17525" y="11403"/>
                          <a:pt x="15702" y="12073"/>
                        </a:cubicBezTo>
                        <a:cubicBezTo>
                          <a:pt x="13879" y="12743"/>
                          <a:pt x="12465" y="14194"/>
                          <a:pt x="11423" y="16389"/>
                        </a:cubicBezTo>
                        <a:cubicBezTo>
                          <a:pt x="10419" y="18547"/>
                          <a:pt x="10270" y="20593"/>
                          <a:pt x="10977" y="22491"/>
                        </a:cubicBezTo>
                        <a:cubicBezTo>
                          <a:pt x="11684" y="24388"/>
                          <a:pt x="13507" y="26137"/>
                          <a:pt x="16446" y="27774"/>
                        </a:cubicBezTo>
                        <a:lnTo>
                          <a:pt x="10568" y="37671"/>
                        </a:lnTo>
                        <a:cubicBezTo>
                          <a:pt x="5135" y="34360"/>
                          <a:pt x="1898" y="30490"/>
                          <a:pt x="931" y="26063"/>
                        </a:cubicBezTo>
                        <a:cubicBezTo>
                          <a:pt x="-36" y="21635"/>
                          <a:pt x="633" y="16984"/>
                          <a:pt x="2903" y="12073"/>
                        </a:cubicBezTo>
                        <a:cubicBezTo>
                          <a:pt x="5396" y="6715"/>
                          <a:pt x="8819" y="3180"/>
                          <a:pt x="13135" y="1469"/>
                        </a:cubicBezTo>
                        <a:cubicBezTo>
                          <a:pt x="17451" y="-243"/>
                          <a:pt x="21767" y="-94"/>
                          <a:pt x="26083" y="1915"/>
                        </a:cubicBezTo>
                        <a:cubicBezTo>
                          <a:pt x="28539" y="3031"/>
                          <a:pt x="30659" y="4557"/>
                          <a:pt x="32445" y="6492"/>
                        </a:cubicBezTo>
                        <a:cubicBezTo>
                          <a:pt x="34269" y="8389"/>
                          <a:pt x="35943" y="10845"/>
                          <a:pt x="37468" y="13896"/>
                        </a:cubicBezTo>
                        <a:cubicBezTo>
                          <a:pt x="38473" y="15905"/>
                          <a:pt x="39738" y="19254"/>
                          <a:pt x="41226" y="23942"/>
                        </a:cubicBezTo>
                        <a:cubicBezTo>
                          <a:pt x="42714" y="28630"/>
                          <a:pt x="43719" y="31681"/>
                          <a:pt x="44314" y="33020"/>
                        </a:cubicBezTo>
                        <a:cubicBezTo>
                          <a:pt x="44910" y="34360"/>
                          <a:pt x="45542" y="35513"/>
                          <a:pt x="46212" y="36481"/>
                        </a:cubicBezTo>
                        <a:close/>
                      </a:path>
                    </a:pathLst>
                  </a:custGeom>
                  <a:solidFill>
                    <a:srgbClr val="000000"/>
                  </a:solidFill>
                  <a:ln w="9525" cap="flat">
                    <a:noFill/>
                    <a:prstDash val="solid"/>
                    <a:miter/>
                  </a:ln>
                </p:spPr>
                <p:txBody>
                  <a:bodyPr rtlCol="0" anchor="ctr"/>
                  <a:lstStyle/>
                  <a:p>
                    <a:endParaRPr lang="en-CA"/>
                  </a:p>
                </p:txBody>
              </p:sp>
              <p:sp>
                <p:nvSpPr>
                  <p:cNvPr id="3073" name="Freeform: Shape 3072">
                    <a:extLst>
                      <a:ext uri="{FF2B5EF4-FFF2-40B4-BE49-F238E27FC236}">
                        <a16:creationId xmlns:a16="http://schemas.microsoft.com/office/drawing/2014/main" id="{3AF3AD49-DA54-4439-9EA3-6C9CA692FAD1}"/>
                      </a:ext>
                    </a:extLst>
                  </p:cNvPr>
                  <p:cNvSpPr/>
                  <p:nvPr/>
                </p:nvSpPr>
                <p:spPr>
                  <a:xfrm>
                    <a:off x="5394996" y="3699330"/>
                    <a:ext cx="59887" cy="48303"/>
                  </a:xfrm>
                  <a:custGeom>
                    <a:avLst/>
                    <a:gdLst>
                      <a:gd name="connsiteX0" fmla="*/ 34585 w 59887"/>
                      <a:gd name="connsiteY0" fmla="*/ 47461 h 48303"/>
                      <a:gd name="connsiteX1" fmla="*/ 38082 w 59887"/>
                      <a:gd name="connsiteY1" fmla="*/ 36820 h 48303"/>
                      <a:gd name="connsiteX2" fmla="*/ 45189 w 59887"/>
                      <a:gd name="connsiteY2" fmla="*/ 36969 h 48303"/>
                      <a:gd name="connsiteX3" fmla="*/ 49617 w 59887"/>
                      <a:gd name="connsiteY3" fmla="*/ 32802 h 48303"/>
                      <a:gd name="connsiteX4" fmla="*/ 49691 w 59887"/>
                      <a:gd name="connsiteY4" fmla="*/ 26216 h 48303"/>
                      <a:gd name="connsiteX5" fmla="*/ 44110 w 59887"/>
                      <a:gd name="connsiteY5" fmla="*/ 20933 h 48303"/>
                      <a:gd name="connsiteX6" fmla="*/ 36892 w 59887"/>
                      <a:gd name="connsiteY6" fmla="*/ 20151 h 48303"/>
                      <a:gd name="connsiteX7" fmla="*/ 32204 w 59887"/>
                      <a:gd name="connsiteY7" fmla="*/ 24244 h 48303"/>
                      <a:gd name="connsiteX8" fmla="*/ 30753 w 59887"/>
                      <a:gd name="connsiteY8" fmla="*/ 29379 h 48303"/>
                      <a:gd name="connsiteX9" fmla="*/ 22790 w 59887"/>
                      <a:gd name="connsiteY9" fmla="*/ 24281 h 48303"/>
                      <a:gd name="connsiteX10" fmla="*/ 23944 w 59887"/>
                      <a:gd name="connsiteY10" fmla="*/ 16952 h 48303"/>
                      <a:gd name="connsiteX11" fmla="*/ 19814 w 59887"/>
                      <a:gd name="connsiteY11" fmla="*/ 12338 h 48303"/>
                      <a:gd name="connsiteX12" fmla="*/ 14679 w 59887"/>
                      <a:gd name="connsiteY12" fmla="*/ 11929 h 48303"/>
                      <a:gd name="connsiteX13" fmla="*/ 11033 w 59887"/>
                      <a:gd name="connsiteY13" fmla="*/ 15501 h 48303"/>
                      <a:gd name="connsiteX14" fmla="*/ 10735 w 59887"/>
                      <a:gd name="connsiteY14" fmla="*/ 20933 h 48303"/>
                      <a:gd name="connsiteX15" fmla="*/ 15088 w 59887"/>
                      <a:gd name="connsiteY15" fmla="*/ 25732 h 48303"/>
                      <a:gd name="connsiteX16" fmla="*/ 8987 w 59887"/>
                      <a:gd name="connsiteY16" fmla="*/ 34588 h 48303"/>
                      <a:gd name="connsiteX17" fmla="*/ 2512 w 59887"/>
                      <a:gd name="connsiteY17" fmla="*/ 27890 h 48303"/>
                      <a:gd name="connsiteX18" fmla="*/ 503 w 59887"/>
                      <a:gd name="connsiteY18" fmla="*/ 20077 h 48303"/>
                      <a:gd name="connsiteX19" fmla="*/ 2587 w 59887"/>
                      <a:gd name="connsiteY19" fmla="*/ 11184 h 48303"/>
                      <a:gd name="connsiteX20" fmla="*/ 13228 w 59887"/>
                      <a:gd name="connsiteY20" fmla="*/ 1176 h 48303"/>
                      <a:gd name="connsiteX21" fmla="*/ 24055 w 59887"/>
                      <a:gd name="connsiteY21" fmla="*/ 1585 h 48303"/>
                      <a:gd name="connsiteX22" fmla="*/ 31832 w 59887"/>
                      <a:gd name="connsiteY22" fmla="*/ 14719 h 48303"/>
                      <a:gd name="connsiteX23" fmla="*/ 39831 w 59887"/>
                      <a:gd name="connsiteY23" fmla="*/ 9324 h 48303"/>
                      <a:gd name="connsiteX24" fmla="*/ 49542 w 59887"/>
                      <a:gd name="connsiteY24" fmla="*/ 10478 h 48303"/>
                      <a:gd name="connsiteX25" fmla="*/ 59290 w 59887"/>
                      <a:gd name="connsiteY25" fmla="*/ 21379 h 48303"/>
                      <a:gd name="connsiteX26" fmla="*/ 58286 w 59887"/>
                      <a:gd name="connsiteY26" fmla="*/ 36746 h 48303"/>
                      <a:gd name="connsiteX27" fmla="*/ 48314 w 59887"/>
                      <a:gd name="connsiteY27" fmla="*/ 47015 h 48303"/>
                      <a:gd name="connsiteX28" fmla="*/ 34585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585" y="47461"/>
                        </a:moveTo>
                        <a:lnTo>
                          <a:pt x="38082" y="36820"/>
                        </a:lnTo>
                        <a:cubicBezTo>
                          <a:pt x="40799" y="37676"/>
                          <a:pt x="43143" y="37750"/>
                          <a:pt x="45189" y="36969"/>
                        </a:cubicBezTo>
                        <a:cubicBezTo>
                          <a:pt x="47198" y="36188"/>
                          <a:pt x="48649" y="34811"/>
                          <a:pt x="49617" y="32802"/>
                        </a:cubicBezTo>
                        <a:cubicBezTo>
                          <a:pt x="50621" y="30644"/>
                          <a:pt x="50621" y="28449"/>
                          <a:pt x="49691" y="26216"/>
                        </a:cubicBezTo>
                        <a:cubicBezTo>
                          <a:pt x="48724" y="23984"/>
                          <a:pt x="46900" y="22235"/>
                          <a:pt x="44110" y="20933"/>
                        </a:cubicBezTo>
                        <a:cubicBezTo>
                          <a:pt x="41505" y="19705"/>
                          <a:pt x="39087" y="19444"/>
                          <a:pt x="36892" y="20151"/>
                        </a:cubicBezTo>
                        <a:cubicBezTo>
                          <a:pt x="34697" y="20858"/>
                          <a:pt x="33134" y="22198"/>
                          <a:pt x="32204" y="24244"/>
                        </a:cubicBezTo>
                        <a:cubicBezTo>
                          <a:pt x="31571" y="25584"/>
                          <a:pt x="31087" y="27295"/>
                          <a:pt x="30753" y="29379"/>
                        </a:cubicBezTo>
                        <a:lnTo>
                          <a:pt x="22790" y="24281"/>
                        </a:lnTo>
                        <a:cubicBezTo>
                          <a:pt x="24167" y="21491"/>
                          <a:pt x="24576" y="19035"/>
                          <a:pt x="23944" y="16952"/>
                        </a:cubicBezTo>
                        <a:cubicBezTo>
                          <a:pt x="23348" y="14868"/>
                          <a:pt x="21972" y="13343"/>
                          <a:pt x="19814" y="12338"/>
                        </a:cubicBezTo>
                        <a:cubicBezTo>
                          <a:pt x="17991" y="11482"/>
                          <a:pt x="16279" y="11333"/>
                          <a:pt x="14679" y="11929"/>
                        </a:cubicBezTo>
                        <a:cubicBezTo>
                          <a:pt x="13079" y="12487"/>
                          <a:pt x="11851" y="13677"/>
                          <a:pt x="11033" y="15501"/>
                        </a:cubicBezTo>
                        <a:cubicBezTo>
                          <a:pt x="10177" y="17286"/>
                          <a:pt x="10103" y="19072"/>
                          <a:pt x="10735" y="20933"/>
                        </a:cubicBezTo>
                        <a:cubicBezTo>
                          <a:pt x="11405" y="22756"/>
                          <a:pt x="12856" y="24356"/>
                          <a:pt x="15088" y="25732"/>
                        </a:cubicBezTo>
                        <a:lnTo>
                          <a:pt x="8987" y="34588"/>
                        </a:lnTo>
                        <a:cubicBezTo>
                          <a:pt x="6010" y="32393"/>
                          <a:pt x="3852" y="30160"/>
                          <a:pt x="2512" y="27890"/>
                        </a:cubicBezTo>
                        <a:cubicBezTo>
                          <a:pt x="1173" y="25621"/>
                          <a:pt x="503" y="23016"/>
                          <a:pt x="503" y="20077"/>
                        </a:cubicBezTo>
                        <a:cubicBezTo>
                          <a:pt x="503" y="17138"/>
                          <a:pt x="1210" y="14198"/>
                          <a:pt x="2587" y="11184"/>
                        </a:cubicBezTo>
                        <a:cubicBezTo>
                          <a:pt x="4968" y="6087"/>
                          <a:pt x="8540" y="2739"/>
                          <a:pt x="13228" y="1176"/>
                        </a:cubicBezTo>
                        <a:cubicBezTo>
                          <a:pt x="17098" y="-126"/>
                          <a:pt x="20707" y="-15"/>
                          <a:pt x="24055" y="1585"/>
                        </a:cubicBezTo>
                        <a:cubicBezTo>
                          <a:pt x="28855" y="3780"/>
                          <a:pt x="31422" y="8171"/>
                          <a:pt x="31832" y="14719"/>
                        </a:cubicBezTo>
                        <a:cubicBezTo>
                          <a:pt x="33952" y="11929"/>
                          <a:pt x="36631" y="10105"/>
                          <a:pt x="39831" y="9324"/>
                        </a:cubicBezTo>
                        <a:cubicBezTo>
                          <a:pt x="42994" y="8543"/>
                          <a:pt x="46268" y="8915"/>
                          <a:pt x="49542" y="10478"/>
                        </a:cubicBezTo>
                        <a:cubicBezTo>
                          <a:pt x="54305" y="12673"/>
                          <a:pt x="57579" y="16319"/>
                          <a:pt x="59290" y="21379"/>
                        </a:cubicBezTo>
                        <a:cubicBezTo>
                          <a:pt x="61039" y="26439"/>
                          <a:pt x="60704" y="31574"/>
                          <a:pt x="58286" y="36746"/>
                        </a:cubicBezTo>
                        <a:cubicBezTo>
                          <a:pt x="55979" y="41694"/>
                          <a:pt x="52668" y="45117"/>
                          <a:pt x="48314" y="47015"/>
                        </a:cubicBezTo>
                        <a:cubicBezTo>
                          <a:pt x="43998" y="48950"/>
                          <a:pt x="39385" y="49098"/>
                          <a:pt x="34585" y="47461"/>
                        </a:cubicBezTo>
                        <a:close/>
                      </a:path>
                    </a:pathLst>
                  </a:custGeom>
                  <a:solidFill>
                    <a:srgbClr val="000000"/>
                  </a:solidFill>
                  <a:ln w="9525" cap="flat">
                    <a:noFill/>
                    <a:prstDash val="solid"/>
                    <a:miter/>
                  </a:ln>
                </p:spPr>
                <p:txBody>
                  <a:bodyPr rtlCol="0" anchor="ctr"/>
                  <a:lstStyle/>
                  <a:p>
                    <a:endParaRPr lang="en-CA"/>
                  </a:p>
                </p:txBody>
              </p:sp>
            </p:grpSp>
            <p:sp>
              <p:nvSpPr>
                <p:cNvPr id="2950" name="Freeform: Shape 2949">
                  <a:extLst>
                    <a:ext uri="{FF2B5EF4-FFF2-40B4-BE49-F238E27FC236}">
                      <a16:creationId xmlns:a16="http://schemas.microsoft.com/office/drawing/2014/main" id="{520315E6-790B-40E5-B4DF-688242B7384F}"/>
                    </a:ext>
                  </a:extLst>
                </p:cNvPr>
                <p:cNvSpPr/>
                <p:nvPr/>
              </p:nvSpPr>
              <p:spPr>
                <a:xfrm>
                  <a:off x="571492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1" name="Freeform: Shape 2950">
                  <a:extLst>
                    <a:ext uri="{FF2B5EF4-FFF2-40B4-BE49-F238E27FC236}">
                      <a16:creationId xmlns:a16="http://schemas.microsoft.com/office/drawing/2014/main" id="{298F4A42-8CAB-4C93-AE32-D3CDFB3FDC42}"/>
                    </a:ext>
                  </a:extLst>
                </p:cNvPr>
                <p:cNvSpPr/>
                <p:nvPr/>
              </p:nvSpPr>
              <p:spPr>
                <a:xfrm>
                  <a:off x="593477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2" name="Freeform: Shape 2951">
                  <a:extLst>
                    <a:ext uri="{FF2B5EF4-FFF2-40B4-BE49-F238E27FC236}">
                      <a16:creationId xmlns:a16="http://schemas.microsoft.com/office/drawing/2014/main" id="{983E3D48-0EEB-4FA8-BBCF-03BA6DC91565}"/>
                    </a:ext>
                  </a:extLst>
                </p:cNvPr>
                <p:cNvSpPr/>
                <p:nvPr/>
              </p:nvSpPr>
              <p:spPr>
                <a:xfrm>
                  <a:off x="6154635"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3" name="Freeform: Shape 2952">
                  <a:extLst>
                    <a:ext uri="{FF2B5EF4-FFF2-40B4-BE49-F238E27FC236}">
                      <a16:creationId xmlns:a16="http://schemas.microsoft.com/office/drawing/2014/main" id="{558B9549-07DF-4D5C-95E0-AF43277BCB76}"/>
                    </a:ext>
                  </a:extLst>
                </p:cNvPr>
                <p:cNvSpPr/>
                <p:nvPr/>
              </p:nvSpPr>
              <p:spPr>
                <a:xfrm>
                  <a:off x="6374530"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4" name="Freeform: Shape 2953">
                  <a:extLst>
                    <a:ext uri="{FF2B5EF4-FFF2-40B4-BE49-F238E27FC236}">
                      <a16:creationId xmlns:a16="http://schemas.microsoft.com/office/drawing/2014/main" id="{C3C625FE-AA4C-40C7-AD00-2DC68918FED8}"/>
                    </a:ext>
                  </a:extLst>
                </p:cNvPr>
                <p:cNvSpPr/>
                <p:nvPr/>
              </p:nvSpPr>
              <p:spPr>
                <a:xfrm>
                  <a:off x="6594385"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5" name="Freeform: Shape 2954">
                  <a:extLst>
                    <a:ext uri="{FF2B5EF4-FFF2-40B4-BE49-F238E27FC236}">
                      <a16:creationId xmlns:a16="http://schemas.microsoft.com/office/drawing/2014/main" id="{88566EC9-F86B-497F-A1AC-FF756AFEB7B9}"/>
                    </a:ext>
                  </a:extLst>
                </p:cNvPr>
                <p:cNvSpPr/>
                <p:nvPr/>
              </p:nvSpPr>
              <p:spPr>
                <a:xfrm>
                  <a:off x="681427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6" name="Freeform: Shape 2955">
                  <a:extLst>
                    <a:ext uri="{FF2B5EF4-FFF2-40B4-BE49-F238E27FC236}">
                      <a16:creationId xmlns:a16="http://schemas.microsoft.com/office/drawing/2014/main" id="{15FF56AF-9F93-4C23-866C-A73E2FF39669}"/>
                    </a:ext>
                  </a:extLst>
                </p:cNvPr>
                <p:cNvSpPr/>
                <p:nvPr/>
              </p:nvSpPr>
              <p:spPr>
                <a:xfrm>
                  <a:off x="7034136"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7" name="Freeform: Shape 2956">
                  <a:extLst>
                    <a:ext uri="{FF2B5EF4-FFF2-40B4-BE49-F238E27FC236}">
                      <a16:creationId xmlns:a16="http://schemas.microsoft.com/office/drawing/2014/main" id="{0AA70FBC-AB30-4327-BEF6-B8E16CAB741D}"/>
                    </a:ext>
                  </a:extLst>
                </p:cNvPr>
                <p:cNvSpPr/>
                <p:nvPr/>
              </p:nvSpPr>
              <p:spPr>
                <a:xfrm>
                  <a:off x="725399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8" name="Freeform: Shape 2957">
                  <a:extLst>
                    <a:ext uri="{FF2B5EF4-FFF2-40B4-BE49-F238E27FC236}">
                      <a16:creationId xmlns:a16="http://schemas.microsoft.com/office/drawing/2014/main" id="{29F8BAC2-50AF-46E1-B7EE-F479973FF72A}"/>
                    </a:ext>
                  </a:extLst>
                </p:cNvPr>
                <p:cNvSpPr/>
                <p:nvPr/>
              </p:nvSpPr>
              <p:spPr>
                <a:xfrm>
                  <a:off x="7473886"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959" name="Freeform: Shape 2958">
                  <a:extLst>
                    <a:ext uri="{FF2B5EF4-FFF2-40B4-BE49-F238E27FC236}">
                      <a16:creationId xmlns:a16="http://schemas.microsoft.com/office/drawing/2014/main" id="{672605AA-6BAE-4945-9EB9-7F953129E280}"/>
                    </a:ext>
                  </a:extLst>
                </p:cNvPr>
                <p:cNvSpPr/>
                <p:nvPr/>
              </p:nvSpPr>
              <p:spPr>
                <a:xfrm>
                  <a:off x="769374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960" name="Graphic 428">
                  <a:extLst>
                    <a:ext uri="{FF2B5EF4-FFF2-40B4-BE49-F238E27FC236}">
                      <a16:creationId xmlns:a16="http://schemas.microsoft.com/office/drawing/2014/main" id="{F7F1AAE1-E44D-4809-90E7-865487F2E43E}"/>
                    </a:ext>
                  </a:extLst>
                </p:cNvPr>
                <p:cNvGrpSpPr/>
                <p:nvPr/>
              </p:nvGrpSpPr>
              <p:grpSpPr>
                <a:xfrm>
                  <a:off x="5651987" y="3696873"/>
                  <a:ext cx="121965" cy="184075"/>
                  <a:chOff x="5651987" y="3696873"/>
                  <a:chExt cx="121965" cy="184075"/>
                </a:xfrm>
              </p:grpSpPr>
              <p:sp>
                <p:nvSpPr>
                  <p:cNvPr id="3066" name="Freeform: Shape 3065">
                    <a:extLst>
                      <a:ext uri="{FF2B5EF4-FFF2-40B4-BE49-F238E27FC236}">
                        <a16:creationId xmlns:a16="http://schemas.microsoft.com/office/drawing/2014/main" id="{327EFAE9-CE5D-41E4-963E-8BF770EEB91F}"/>
                      </a:ext>
                    </a:extLst>
                  </p:cNvPr>
                  <p:cNvSpPr/>
                  <p:nvPr/>
                </p:nvSpPr>
                <p:spPr>
                  <a:xfrm>
                    <a:off x="5651987" y="3824404"/>
                    <a:ext cx="65058" cy="56545"/>
                  </a:xfrm>
                  <a:custGeom>
                    <a:avLst/>
                    <a:gdLst>
                      <a:gd name="connsiteX0" fmla="*/ 55878 w 65058"/>
                      <a:gd name="connsiteY0" fmla="*/ 15802 h 56545"/>
                      <a:gd name="connsiteX1" fmla="*/ 65589 w 65058"/>
                      <a:gd name="connsiteY1" fmla="*/ 20304 h 56545"/>
                      <a:gd name="connsiteX2" fmla="*/ 48548 w 65058"/>
                      <a:gd name="connsiteY2" fmla="*/ 56842 h 56545"/>
                      <a:gd name="connsiteX3" fmla="*/ 39804 w 65058"/>
                      <a:gd name="connsiteY3" fmla="*/ 48433 h 56545"/>
                      <a:gd name="connsiteX4" fmla="*/ 32214 w 65058"/>
                      <a:gd name="connsiteY4" fmla="*/ 30648 h 56545"/>
                      <a:gd name="connsiteX5" fmla="*/ 27340 w 65058"/>
                      <a:gd name="connsiteY5" fmla="*/ 17849 h 56545"/>
                      <a:gd name="connsiteX6" fmla="*/ 21982 w 65058"/>
                      <a:gd name="connsiteY6" fmla="*/ 12714 h 56545"/>
                      <a:gd name="connsiteX7" fmla="*/ 15731 w 65058"/>
                      <a:gd name="connsiteY7" fmla="*/ 12082 h 56545"/>
                      <a:gd name="connsiteX8" fmla="*/ 11452 w 65058"/>
                      <a:gd name="connsiteY8" fmla="*/ 16398 h 56545"/>
                      <a:gd name="connsiteX9" fmla="*/ 11006 w 65058"/>
                      <a:gd name="connsiteY9" fmla="*/ 22500 h 56545"/>
                      <a:gd name="connsiteX10" fmla="*/ 16475 w 65058"/>
                      <a:gd name="connsiteY10" fmla="*/ 27783 h 56545"/>
                      <a:gd name="connsiteX11" fmla="*/ 10597 w 65058"/>
                      <a:gd name="connsiteY11" fmla="*/ 37680 h 56545"/>
                      <a:gd name="connsiteX12" fmla="*/ 960 w 65058"/>
                      <a:gd name="connsiteY12" fmla="*/ 26071 h 56545"/>
                      <a:gd name="connsiteX13" fmla="*/ 2932 w 65058"/>
                      <a:gd name="connsiteY13" fmla="*/ 12082 h 56545"/>
                      <a:gd name="connsiteX14" fmla="*/ 13164 w 65058"/>
                      <a:gd name="connsiteY14" fmla="*/ 1478 h 56545"/>
                      <a:gd name="connsiteX15" fmla="*/ 26112 w 65058"/>
                      <a:gd name="connsiteY15" fmla="*/ 1924 h 56545"/>
                      <a:gd name="connsiteX16" fmla="*/ 32474 w 65058"/>
                      <a:gd name="connsiteY16" fmla="*/ 6501 h 56545"/>
                      <a:gd name="connsiteX17" fmla="*/ 37497 w 65058"/>
                      <a:gd name="connsiteY17" fmla="*/ 13905 h 56545"/>
                      <a:gd name="connsiteX18" fmla="*/ 41255 w 65058"/>
                      <a:gd name="connsiteY18" fmla="*/ 23951 h 56545"/>
                      <a:gd name="connsiteX19" fmla="*/ 44343 w 65058"/>
                      <a:gd name="connsiteY19" fmla="*/ 33029 h 56545"/>
                      <a:gd name="connsiteX20" fmla="*/ 4624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78" y="15802"/>
                        </a:moveTo>
                        <a:lnTo>
                          <a:pt x="65589" y="20304"/>
                        </a:lnTo>
                        <a:lnTo>
                          <a:pt x="48548" y="56842"/>
                        </a:lnTo>
                        <a:cubicBezTo>
                          <a:pt x="45050" y="54758"/>
                          <a:pt x="42148" y="51930"/>
                          <a:pt x="39804" y="48433"/>
                        </a:cubicBezTo>
                        <a:cubicBezTo>
                          <a:pt x="37423" y="44935"/>
                          <a:pt x="34930" y="38982"/>
                          <a:pt x="32214" y="30648"/>
                        </a:cubicBezTo>
                        <a:cubicBezTo>
                          <a:pt x="30019" y="23876"/>
                          <a:pt x="28419" y="19635"/>
                          <a:pt x="27340" y="17849"/>
                        </a:cubicBezTo>
                        <a:cubicBezTo>
                          <a:pt x="25852" y="15393"/>
                          <a:pt x="24066" y="13682"/>
                          <a:pt x="21982" y="12714"/>
                        </a:cubicBezTo>
                        <a:cubicBezTo>
                          <a:pt x="19638" y="11635"/>
                          <a:pt x="17554" y="11412"/>
                          <a:pt x="15731" y="12082"/>
                        </a:cubicBezTo>
                        <a:cubicBezTo>
                          <a:pt x="13908" y="12751"/>
                          <a:pt x="12494" y="14202"/>
                          <a:pt x="11452" y="16398"/>
                        </a:cubicBezTo>
                        <a:cubicBezTo>
                          <a:pt x="10448" y="18556"/>
                          <a:pt x="10299" y="20602"/>
                          <a:pt x="11006" y="22500"/>
                        </a:cubicBezTo>
                        <a:cubicBezTo>
                          <a:pt x="11713" y="24397"/>
                          <a:pt x="13536" y="26146"/>
                          <a:pt x="16475" y="27783"/>
                        </a:cubicBezTo>
                        <a:lnTo>
                          <a:pt x="10597" y="37680"/>
                        </a:lnTo>
                        <a:cubicBezTo>
                          <a:pt x="5164" y="34369"/>
                          <a:pt x="1927" y="30499"/>
                          <a:pt x="960" y="26071"/>
                        </a:cubicBezTo>
                        <a:cubicBezTo>
                          <a:pt x="-7" y="21644"/>
                          <a:pt x="662" y="16993"/>
                          <a:pt x="2932" y="12082"/>
                        </a:cubicBezTo>
                        <a:cubicBezTo>
                          <a:pt x="5425" y="6724"/>
                          <a:pt x="8848" y="3189"/>
                          <a:pt x="13164" y="1478"/>
                        </a:cubicBezTo>
                        <a:cubicBezTo>
                          <a:pt x="17480" y="-234"/>
                          <a:pt x="21796" y="-85"/>
                          <a:pt x="26112" y="1924"/>
                        </a:cubicBezTo>
                        <a:cubicBezTo>
                          <a:pt x="28568" y="3040"/>
                          <a:pt x="30688" y="4566"/>
                          <a:pt x="32474" y="6501"/>
                        </a:cubicBezTo>
                        <a:cubicBezTo>
                          <a:pt x="34298" y="8398"/>
                          <a:pt x="35972" y="10854"/>
                          <a:pt x="37497" y="13905"/>
                        </a:cubicBezTo>
                        <a:cubicBezTo>
                          <a:pt x="38502" y="15914"/>
                          <a:pt x="39767" y="19263"/>
                          <a:pt x="41255" y="23951"/>
                        </a:cubicBezTo>
                        <a:cubicBezTo>
                          <a:pt x="42744" y="28639"/>
                          <a:pt x="43748" y="31690"/>
                          <a:pt x="44343" y="33029"/>
                        </a:cubicBezTo>
                        <a:cubicBezTo>
                          <a:pt x="44939" y="34369"/>
                          <a:pt x="45571" y="35522"/>
                          <a:pt x="46241" y="36489"/>
                        </a:cubicBezTo>
                        <a:close/>
                      </a:path>
                    </a:pathLst>
                  </a:custGeom>
                  <a:solidFill>
                    <a:srgbClr val="000000"/>
                  </a:solidFill>
                  <a:ln w="9525" cap="flat">
                    <a:noFill/>
                    <a:prstDash val="solid"/>
                    <a:miter/>
                  </a:ln>
                </p:spPr>
                <p:txBody>
                  <a:bodyPr rtlCol="0" anchor="ctr"/>
                  <a:lstStyle/>
                  <a:p>
                    <a:endParaRPr lang="en-CA"/>
                  </a:p>
                </p:txBody>
              </p:sp>
              <p:sp>
                <p:nvSpPr>
                  <p:cNvPr id="3067" name="Freeform: Shape 3066">
                    <a:extLst>
                      <a:ext uri="{FF2B5EF4-FFF2-40B4-BE49-F238E27FC236}">
                        <a16:creationId xmlns:a16="http://schemas.microsoft.com/office/drawing/2014/main" id="{2855FF7A-021A-4441-8945-44F33B08682C}"/>
                      </a:ext>
                    </a:extLst>
                  </p:cNvPr>
                  <p:cNvSpPr/>
                  <p:nvPr/>
                </p:nvSpPr>
                <p:spPr>
                  <a:xfrm>
                    <a:off x="5672044" y="3784064"/>
                    <a:ext cx="59301" cy="46519"/>
                  </a:xfrm>
                  <a:custGeom>
                    <a:avLst/>
                    <a:gdLst>
                      <a:gd name="connsiteX0" fmla="*/ 2427 w 59301"/>
                      <a:gd name="connsiteY0" fmla="*/ 10509 h 46519"/>
                      <a:gd name="connsiteX1" fmla="*/ 13812 w 59301"/>
                      <a:gd name="connsiteY1" fmla="*/ 798 h 46519"/>
                      <a:gd name="connsiteX2" fmla="*/ 38443 w 59301"/>
                      <a:gd name="connsiteY2" fmla="*/ 5820 h 46519"/>
                      <a:gd name="connsiteX3" fmla="*/ 58126 w 59301"/>
                      <a:gd name="connsiteY3" fmla="*/ 21522 h 46519"/>
                      <a:gd name="connsiteX4" fmla="*/ 57940 w 59301"/>
                      <a:gd name="connsiteY4" fmla="*/ 36405 h 46519"/>
                      <a:gd name="connsiteX5" fmla="*/ 45884 w 59301"/>
                      <a:gd name="connsiteY5" fmla="*/ 46376 h 46519"/>
                      <a:gd name="connsiteX6" fmla="*/ 21849 w 59301"/>
                      <a:gd name="connsiteY6" fmla="*/ 41093 h 46519"/>
                      <a:gd name="connsiteX7" fmla="*/ 2241 w 59301"/>
                      <a:gd name="connsiteY7" fmla="*/ 25429 h 46519"/>
                      <a:gd name="connsiteX8" fmla="*/ 2427 w 59301"/>
                      <a:gd name="connsiteY8" fmla="*/ 10509 h 46519"/>
                      <a:gd name="connsiteX9" fmla="*/ 11059 w 59301"/>
                      <a:gd name="connsiteY9" fmla="*/ 14564 h 46519"/>
                      <a:gd name="connsiteX10" fmla="*/ 10687 w 59301"/>
                      <a:gd name="connsiteY10" fmla="*/ 18508 h 46519"/>
                      <a:gd name="connsiteX11" fmla="*/ 13924 w 59301"/>
                      <a:gd name="connsiteY11" fmla="*/ 22824 h 46519"/>
                      <a:gd name="connsiteX12" fmla="*/ 27058 w 59301"/>
                      <a:gd name="connsiteY12" fmla="*/ 30228 h 46519"/>
                      <a:gd name="connsiteX13" fmla="*/ 40638 w 59301"/>
                      <a:gd name="connsiteY13" fmla="*/ 35400 h 46519"/>
                      <a:gd name="connsiteX14" fmla="*/ 46554 w 59301"/>
                      <a:gd name="connsiteY14" fmla="*/ 35177 h 46519"/>
                      <a:gd name="connsiteX15" fmla="*/ 49307 w 59301"/>
                      <a:gd name="connsiteY15" fmla="*/ 32386 h 46519"/>
                      <a:gd name="connsiteX16" fmla="*/ 49680 w 59301"/>
                      <a:gd name="connsiteY16" fmla="*/ 28442 h 46519"/>
                      <a:gd name="connsiteX17" fmla="*/ 46405 w 59301"/>
                      <a:gd name="connsiteY17" fmla="*/ 24126 h 46519"/>
                      <a:gd name="connsiteX18" fmla="*/ 33346 w 59301"/>
                      <a:gd name="connsiteY18" fmla="*/ 16722 h 46519"/>
                      <a:gd name="connsiteX19" fmla="*/ 19765 w 59301"/>
                      <a:gd name="connsiteY19" fmla="*/ 11550 h 46519"/>
                      <a:gd name="connsiteX20" fmla="*/ 13849 w 59301"/>
                      <a:gd name="connsiteY20" fmla="*/ 11774 h 46519"/>
                      <a:gd name="connsiteX21" fmla="*/ 1105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27" y="10509"/>
                        </a:moveTo>
                        <a:cubicBezTo>
                          <a:pt x="4882" y="5262"/>
                          <a:pt x="8677" y="2025"/>
                          <a:pt x="13812" y="798"/>
                        </a:cubicBezTo>
                        <a:cubicBezTo>
                          <a:pt x="19914" y="-654"/>
                          <a:pt x="28137" y="1021"/>
                          <a:pt x="38443" y="5820"/>
                        </a:cubicBezTo>
                        <a:cubicBezTo>
                          <a:pt x="48712" y="10620"/>
                          <a:pt x="55298" y="15866"/>
                          <a:pt x="58126" y="21522"/>
                        </a:cubicBezTo>
                        <a:cubicBezTo>
                          <a:pt x="60470" y="26173"/>
                          <a:pt x="60395" y="31158"/>
                          <a:pt x="57940" y="36405"/>
                        </a:cubicBezTo>
                        <a:cubicBezTo>
                          <a:pt x="55484" y="41725"/>
                          <a:pt x="51465" y="45037"/>
                          <a:pt x="45884" y="46376"/>
                        </a:cubicBezTo>
                        <a:cubicBezTo>
                          <a:pt x="40303" y="47716"/>
                          <a:pt x="32304" y="45967"/>
                          <a:pt x="21849" y="41093"/>
                        </a:cubicBezTo>
                        <a:cubicBezTo>
                          <a:pt x="11617" y="36293"/>
                          <a:pt x="5068" y="31084"/>
                          <a:pt x="2241" y="25429"/>
                        </a:cubicBezTo>
                        <a:cubicBezTo>
                          <a:pt x="-103" y="20778"/>
                          <a:pt x="-29" y="15792"/>
                          <a:pt x="2427" y="10509"/>
                        </a:cubicBezTo>
                        <a:moveTo>
                          <a:pt x="11059" y="14564"/>
                        </a:moveTo>
                        <a:cubicBezTo>
                          <a:pt x="10463" y="15829"/>
                          <a:pt x="10352" y="17131"/>
                          <a:pt x="10687" y="18508"/>
                        </a:cubicBezTo>
                        <a:cubicBezTo>
                          <a:pt x="11021" y="19848"/>
                          <a:pt x="12100" y="21299"/>
                          <a:pt x="13924" y="22824"/>
                        </a:cubicBezTo>
                        <a:cubicBezTo>
                          <a:pt x="16305" y="24796"/>
                          <a:pt x="20658" y="27252"/>
                          <a:pt x="27058" y="30228"/>
                        </a:cubicBezTo>
                        <a:cubicBezTo>
                          <a:pt x="33420" y="33205"/>
                          <a:pt x="37959" y="34916"/>
                          <a:pt x="40638" y="35400"/>
                        </a:cubicBezTo>
                        <a:cubicBezTo>
                          <a:pt x="43354" y="35884"/>
                          <a:pt x="45289" y="35809"/>
                          <a:pt x="46554" y="35177"/>
                        </a:cubicBezTo>
                        <a:cubicBezTo>
                          <a:pt x="47782" y="34581"/>
                          <a:pt x="48712" y="33651"/>
                          <a:pt x="49307" y="32386"/>
                        </a:cubicBezTo>
                        <a:cubicBezTo>
                          <a:pt x="49903" y="31121"/>
                          <a:pt x="50014" y="29819"/>
                          <a:pt x="49680" y="28442"/>
                        </a:cubicBezTo>
                        <a:cubicBezTo>
                          <a:pt x="49345" y="27103"/>
                          <a:pt x="48228" y="25652"/>
                          <a:pt x="46405" y="24126"/>
                        </a:cubicBezTo>
                        <a:cubicBezTo>
                          <a:pt x="44099" y="22154"/>
                          <a:pt x="39745" y="19699"/>
                          <a:pt x="33346" y="16722"/>
                        </a:cubicBezTo>
                        <a:cubicBezTo>
                          <a:pt x="26983" y="13746"/>
                          <a:pt x="22444" y="12034"/>
                          <a:pt x="19765" y="11550"/>
                        </a:cubicBezTo>
                        <a:cubicBezTo>
                          <a:pt x="17049" y="11104"/>
                          <a:pt x="15077" y="11141"/>
                          <a:pt x="13849" y="11774"/>
                        </a:cubicBezTo>
                        <a:cubicBezTo>
                          <a:pt x="12584" y="12369"/>
                          <a:pt x="11654" y="13299"/>
                          <a:pt x="11059" y="14564"/>
                        </a:cubicBezTo>
                        <a:close/>
                      </a:path>
                    </a:pathLst>
                  </a:custGeom>
                  <a:solidFill>
                    <a:srgbClr val="000000"/>
                  </a:solidFill>
                  <a:ln w="9525" cap="flat">
                    <a:noFill/>
                    <a:prstDash val="solid"/>
                    <a:miter/>
                  </a:ln>
                </p:spPr>
                <p:txBody>
                  <a:bodyPr rtlCol="0" anchor="ctr"/>
                  <a:lstStyle/>
                  <a:p>
                    <a:endParaRPr lang="en-CA"/>
                  </a:p>
                </p:txBody>
              </p:sp>
              <p:sp>
                <p:nvSpPr>
                  <p:cNvPr id="3068" name="Freeform: Shape 3067">
                    <a:extLst>
                      <a:ext uri="{FF2B5EF4-FFF2-40B4-BE49-F238E27FC236}">
                        <a16:creationId xmlns:a16="http://schemas.microsoft.com/office/drawing/2014/main" id="{0981EC99-675E-43C2-886B-12F93D92E858}"/>
                      </a:ext>
                    </a:extLst>
                  </p:cNvPr>
                  <p:cNvSpPr/>
                  <p:nvPr/>
                </p:nvSpPr>
                <p:spPr>
                  <a:xfrm>
                    <a:off x="5693906" y="3742986"/>
                    <a:ext cx="58563" cy="35904"/>
                  </a:xfrm>
                  <a:custGeom>
                    <a:avLst/>
                    <a:gdLst>
                      <a:gd name="connsiteX0" fmla="*/ 59098 w 58563"/>
                      <a:gd name="connsiteY0" fmla="*/ 25737 h 35904"/>
                      <a:gd name="connsiteX1" fmla="*/ 54224 w 58563"/>
                      <a:gd name="connsiteY1" fmla="*/ 36193 h 35904"/>
                      <a:gd name="connsiteX2" fmla="*/ 14934 w 58563"/>
                      <a:gd name="connsiteY2" fmla="*/ 17849 h 35904"/>
                      <a:gd name="connsiteX3" fmla="*/ 16571 w 58563"/>
                      <a:gd name="connsiteY3" fmla="*/ 35002 h 35904"/>
                      <a:gd name="connsiteX4" fmla="*/ 7120 w 58563"/>
                      <a:gd name="connsiteY4" fmla="*/ 30611 h 35904"/>
                      <a:gd name="connsiteX5" fmla="*/ 6190 w 58563"/>
                      <a:gd name="connsiteY5" fmla="*/ 19375 h 35904"/>
                      <a:gd name="connsiteX6" fmla="*/ 534 w 58563"/>
                      <a:gd name="connsiteY6" fmla="*/ 8734 h 35904"/>
                      <a:gd name="connsiteX7" fmla="*/ 4478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98" y="25737"/>
                        </a:moveTo>
                        <a:lnTo>
                          <a:pt x="54224" y="36193"/>
                        </a:lnTo>
                        <a:lnTo>
                          <a:pt x="14934" y="17849"/>
                        </a:lnTo>
                        <a:cubicBezTo>
                          <a:pt x="16719" y="23319"/>
                          <a:pt x="17278" y="29049"/>
                          <a:pt x="16571" y="35002"/>
                        </a:cubicBezTo>
                        <a:lnTo>
                          <a:pt x="7120" y="30611"/>
                        </a:lnTo>
                        <a:cubicBezTo>
                          <a:pt x="7492" y="27449"/>
                          <a:pt x="7194" y="23728"/>
                          <a:pt x="6190" y="19375"/>
                        </a:cubicBezTo>
                        <a:cubicBezTo>
                          <a:pt x="5185" y="15022"/>
                          <a:pt x="3288" y="11487"/>
                          <a:pt x="534" y="8734"/>
                        </a:cubicBezTo>
                        <a:lnTo>
                          <a:pt x="4478" y="288"/>
                        </a:lnTo>
                        <a:close/>
                      </a:path>
                    </a:pathLst>
                  </a:custGeom>
                  <a:solidFill>
                    <a:srgbClr val="000000"/>
                  </a:solidFill>
                  <a:ln w="9525" cap="flat">
                    <a:noFill/>
                    <a:prstDash val="solid"/>
                    <a:miter/>
                  </a:ln>
                </p:spPr>
                <p:txBody>
                  <a:bodyPr rtlCol="0" anchor="ctr"/>
                  <a:lstStyle/>
                  <a:p>
                    <a:endParaRPr lang="en-CA"/>
                  </a:p>
                </p:txBody>
              </p:sp>
              <p:sp>
                <p:nvSpPr>
                  <p:cNvPr id="3069" name="Freeform: Shape 3068">
                    <a:extLst>
                      <a:ext uri="{FF2B5EF4-FFF2-40B4-BE49-F238E27FC236}">
                        <a16:creationId xmlns:a16="http://schemas.microsoft.com/office/drawing/2014/main" id="{D29C8C08-651B-4B70-8C3B-A4DF26DCC20A}"/>
                      </a:ext>
                    </a:extLst>
                  </p:cNvPr>
                  <p:cNvSpPr/>
                  <p:nvPr/>
                </p:nvSpPr>
                <p:spPr>
                  <a:xfrm>
                    <a:off x="5715278" y="3696873"/>
                    <a:ext cx="58675" cy="52722"/>
                  </a:xfrm>
                  <a:custGeom>
                    <a:avLst/>
                    <a:gdLst>
                      <a:gd name="connsiteX0" fmla="*/ 54524 w 58675"/>
                      <a:gd name="connsiteY0" fmla="*/ 35853 h 52722"/>
                      <a:gd name="connsiteX1" fmla="*/ 43548 w 58675"/>
                      <a:gd name="connsiteY1" fmla="*/ 30756 h 52722"/>
                      <a:gd name="connsiteX2" fmla="*/ 33204 w 58675"/>
                      <a:gd name="connsiteY2" fmla="*/ 53006 h 52722"/>
                      <a:gd name="connsiteX3" fmla="*/ 24051 w 58675"/>
                      <a:gd name="connsiteY3" fmla="*/ 48764 h 52722"/>
                      <a:gd name="connsiteX4" fmla="*/ 537 w 58675"/>
                      <a:gd name="connsiteY4" fmla="*/ 9064 h 52722"/>
                      <a:gd name="connsiteX5" fmla="*/ 4629 w 58675"/>
                      <a:gd name="connsiteY5" fmla="*/ 283 h 52722"/>
                      <a:gd name="connsiteX6" fmla="*/ 39120 w 58675"/>
                      <a:gd name="connsiteY6" fmla="*/ 16394 h 52722"/>
                      <a:gd name="connsiteX7" fmla="*/ 42246 w 58675"/>
                      <a:gd name="connsiteY7" fmla="*/ 9622 h 52722"/>
                      <a:gd name="connsiteX8" fmla="*/ 51436 w 58675"/>
                      <a:gd name="connsiteY8" fmla="*/ 13901 h 52722"/>
                      <a:gd name="connsiteX9" fmla="*/ 48273 w 58675"/>
                      <a:gd name="connsiteY9" fmla="*/ 20673 h 52722"/>
                      <a:gd name="connsiteX10" fmla="*/ 59212 w 58675"/>
                      <a:gd name="connsiteY10" fmla="*/ 25770 h 52722"/>
                      <a:gd name="connsiteX11" fmla="*/ 54524 w 58675"/>
                      <a:gd name="connsiteY11" fmla="*/ 35853 h 52722"/>
                      <a:gd name="connsiteX12" fmla="*/ 34395 w 58675"/>
                      <a:gd name="connsiteY12" fmla="*/ 26477 h 52722"/>
                      <a:gd name="connsiteX13" fmla="*/ 15829 w 58675"/>
                      <a:gd name="connsiteY13" fmla="*/ 17808 h 52722"/>
                      <a:gd name="connsiteX14" fmla="*/ 28591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524" y="35853"/>
                        </a:moveTo>
                        <a:lnTo>
                          <a:pt x="43548" y="30756"/>
                        </a:lnTo>
                        <a:lnTo>
                          <a:pt x="33204" y="53006"/>
                        </a:lnTo>
                        <a:lnTo>
                          <a:pt x="24051" y="48764"/>
                        </a:lnTo>
                        <a:lnTo>
                          <a:pt x="537" y="9064"/>
                        </a:lnTo>
                        <a:lnTo>
                          <a:pt x="4629" y="283"/>
                        </a:lnTo>
                        <a:lnTo>
                          <a:pt x="39120" y="16394"/>
                        </a:lnTo>
                        <a:lnTo>
                          <a:pt x="42246" y="9622"/>
                        </a:lnTo>
                        <a:lnTo>
                          <a:pt x="51436" y="13901"/>
                        </a:lnTo>
                        <a:lnTo>
                          <a:pt x="48273" y="20673"/>
                        </a:lnTo>
                        <a:lnTo>
                          <a:pt x="59212" y="25770"/>
                        </a:lnTo>
                        <a:lnTo>
                          <a:pt x="54524" y="35853"/>
                        </a:lnTo>
                        <a:moveTo>
                          <a:pt x="34395" y="26477"/>
                        </a:moveTo>
                        <a:lnTo>
                          <a:pt x="15829" y="17808"/>
                        </a:lnTo>
                        <a:lnTo>
                          <a:pt x="28591" y="38979"/>
                        </a:lnTo>
                        <a:close/>
                      </a:path>
                    </a:pathLst>
                  </a:custGeom>
                  <a:solidFill>
                    <a:srgbClr val="000000"/>
                  </a:solidFill>
                  <a:ln w="9525" cap="flat">
                    <a:noFill/>
                    <a:prstDash val="solid"/>
                    <a:miter/>
                  </a:ln>
                </p:spPr>
                <p:txBody>
                  <a:bodyPr rtlCol="0" anchor="ctr"/>
                  <a:lstStyle/>
                  <a:p>
                    <a:endParaRPr lang="en-CA"/>
                  </a:p>
                </p:txBody>
              </p:sp>
            </p:grpSp>
            <p:grpSp>
              <p:nvGrpSpPr>
                <p:cNvPr id="2961" name="Graphic 428">
                  <a:extLst>
                    <a:ext uri="{FF2B5EF4-FFF2-40B4-BE49-F238E27FC236}">
                      <a16:creationId xmlns:a16="http://schemas.microsoft.com/office/drawing/2014/main" id="{6178E8DE-8A1E-42AE-86DF-75A51821F419}"/>
                    </a:ext>
                  </a:extLst>
                </p:cNvPr>
                <p:cNvGrpSpPr/>
                <p:nvPr/>
              </p:nvGrpSpPr>
              <p:grpSpPr>
                <a:xfrm>
                  <a:off x="5871843" y="3693562"/>
                  <a:ext cx="119215" cy="187387"/>
                  <a:chOff x="5871843" y="3693562"/>
                  <a:chExt cx="119215" cy="187387"/>
                </a:xfrm>
              </p:grpSpPr>
              <p:sp>
                <p:nvSpPr>
                  <p:cNvPr id="3062" name="Freeform: Shape 3061">
                    <a:extLst>
                      <a:ext uri="{FF2B5EF4-FFF2-40B4-BE49-F238E27FC236}">
                        <a16:creationId xmlns:a16="http://schemas.microsoft.com/office/drawing/2014/main" id="{D905236F-5BEE-4991-A7E9-F12B19144F10}"/>
                      </a:ext>
                    </a:extLst>
                  </p:cNvPr>
                  <p:cNvSpPr/>
                  <p:nvPr/>
                </p:nvSpPr>
                <p:spPr>
                  <a:xfrm>
                    <a:off x="5871843" y="3824404"/>
                    <a:ext cx="65058" cy="56545"/>
                  </a:xfrm>
                  <a:custGeom>
                    <a:avLst/>
                    <a:gdLst>
                      <a:gd name="connsiteX0" fmla="*/ 55901 w 65058"/>
                      <a:gd name="connsiteY0" fmla="*/ 15802 h 56545"/>
                      <a:gd name="connsiteX1" fmla="*/ 65612 w 65058"/>
                      <a:gd name="connsiteY1" fmla="*/ 20304 h 56545"/>
                      <a:gd name="connsiteX2" fmla="*/ 48571 w 65058"/>
                      <a:gd name="connsiteY2" fmla="*/ 56842 h 56545"/>
                      <a:gd name="connsiteX3" fmla="*/ 39827 w 65058"/>
                      <a:gd name="connsiteY3" fmla="*/ 48433 h 56545"/>
                      <a:gd name="connsiteX4" fmla="*/ 32237 w 65058"/>
                      <a:gd name="connsiteY4" fmla="*/ 30648 h 56545"/>
                      <a:gd name="connsiteX5" fmla="*/ 27363 w 65058"/>
                      <a:gd name="connsiteY5" fmla="*/ 17849 h 56545"/>
                      <a:gd name="connsiteX6" fmla="*/ 22005 w 65058"/>
                      <a:gd name="connsiteY6" fmla="*/ 12714 h 56545"/>
                      <a:gd name="connsiteX7" fmla="*/ 15754 w 65058"/>
                      <a:gd name="connsiteY7" fmla="*/ 12082 h 56545"/>
                      <a:gd name="connsiteX8" fmla="*/ 11475 w 65058"/>
                      <a:gd name="connsiteY8" fmla="*/ 16398 h 56545"/>
                      <a:gd name="connsiteX9" fmla="*/ 11029 w 65058"/>
                      <a:gd name="connsiteY9" fmla="*/ 22500 h 56545"/>
                      <a:gd name="connsiteX10" fmla="*/ 16498 w 65058"/>
                      <a:gd name="connsiteY10" fmla="*/ 27783 h 56545"/>
                      <a:gd name="connsiteX11" fmla="*/ 10620 w 65058"/>
                      <a:gd name="connsiteY11" fmla="*/ 37680 h 56545"/>
                      <a:gd name="connsiteX12" fmla="*/ 983 w 65058"/>
                      <a:gd name="connsiteY12" fmla="*/ 26071 h 56545"/>
                      <a:gd name="connsiteX13" fmla="*/ 2955 w 65058"/>
                      <a:gd name="connsiteY13" fmla="*/ 12082 h 56545"/>
                      <a:gd name="connsiteX14" fmla="*/ 13187 w 65058"/>
                      <a:gd name="connsiteY14" fmla="*/ 1478 h 56545"/>
                      <a:gd name="connsiteX15" fmla="*/ 26135 w 65058"/>
                      <a:gd name="connsiteY15" fmla="*/ 1924 h 56545"/>
                      <a:gd name="connsiteX16" fmla="*/ 32497 w 65058"/>
                      <a:gd name="connsiteY16" fmla="*/ 6501 h 56545"/>
                      <a:gd name="connsiteX17" fmla="*/ 37520 w 65058"/>
                      <a:gd name="connsiteY17" fmla="*/ 13905 h 56545"/>
                      <a:gd name="connsiteX18" fmla="*/ 41278 w 65058"/>
                      <a:gd name="connsiteY18" fmla="*/ 23951 h 56545"/>
                      <a:gd name="connsiteX19" fmla="*/ 44367 w 65058"/>
                      <a:gd name="connsiteY19" fmla="*/ 33029 h 56545"/>
                      <a:gd name="connsiteX20" fmla="*/ 4626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01" y="15802"/>
                        </a:moveTo>
                        <a:lnTo>
                          <a:pt x="65612" y="20304"/>
                        </a:lnTo>
                        <a:lnTo>
                          <a:pt x="48571" y="56842"/>
                        </a:lnTo>
                        <a:cubicBezTo>
                          <a:pt x="45073" y="54758"/>
                          <a:pt x="42171" y="51930"/>
                          <a:pt x="39827" y="48433"/>
                        </a:cubicBezTo>
                        <a:cubicBezTo>
                          <a:pt x="37446" y="44935"/>
                          <a:pt x="34953" y="38982"/>
                          <a:pt x="32237" y="30648"/>
                        </a:cubicBezTo>
                        <a:cubicBezTo>
                          <a:pt x="30042" y="23876"/>
                          <a:pt x="28442" y="19635"/>
                          <a:pt x="27363" y="17849"/>
                        </a:cubicBezTo>
                        <a:cubicBezTo>
                          <a:pt x="25875" y="15393"/>
                          <a:pt x="24089" y="13682"/>
                          <a:pt x="22005" y="12714"/>
                        </a:cubicBezTo>
                        <a:cubicBezTo>
                          <a:pt x="19661" y="11635"/>
                          <a:pt x="17577" y="11412"/>
                          <a:pt x="15754" y="12082"/>
                        </a:cubicBezTo>
                        <a:cubicBezTo>
                          <a:pt x="13931" y="12751"/>
                          <a:pt x="12517" y="14202"/>
                          <a:pt x="11475" y="16398"/>
                        </a:cubicBezTo>
                        <a:cubicBezTo>
                          <a:pt x="10471" y="18556"/>
                          <a:pt x="10322" y="20602"/>
                          <a:pt x="11029" y="22500"/>
                        </a:cubicBezTo>
                        <a:cubicBezTo>
                          <a:pt x="11736" y="24397"/>
                          <a:pt x="13559" y="26146"/>
                          <a:pt x="16498" y="27783"/>
                        </a:cubicBezTo>
                        <a:lnTo>
                          <a:pt x="10620" y="37680"/>
                        </a:lnTo>
                        <a:cubicBezTo>
                          <a:pt x="5187" y="34369"/>
                          <a:pt x="1950" y="30499"/>
                          <a:pt x="983" y="26071"/>
                        </a:cubicBezTo>
                        <a:cubicBezTo>
                          <a:pt x="16" y="21644"/>
                          <a:pt x="685" y="16993"/>
                          <a:pt x="2955" y="12082"/>
                        </a:cubicBezTo>
                        <a:cubicBezTo>
                          <a:pt x="5448" y="6724"/>
                          <a:pt x="8871" y="3189"/>
                          <a:pt x="13187" y="1478"/>
                        </a:cubicBezTo>
                        <a:cubicBezTo>
                          <a:pt x="17503" y="-234"/>
                          <a:pt x="21819" y="-85"/>
                          <a:pt x="26135" y="1924"/>
                        </a:cubicBezTo>
                        <a:cubicBezTo>
                          <a:pt x="28591" y="3040"/>
                          <a:pt x="30712" y="4566"/>
                          <a:pt x="32497" y="6501"/>
                        </a:cubicBezTo>
                        <a:cubicBezTo>
                          <a:pt x="34321" y="8398"/>
                          <a:pt x="35995" y="10854"/>
                          <a:pt x="37520" y="13905"/>
                        </a:cubicBezTo>
                        <a:cubicBezTo>
                          <a:pt x="38525" y="15914"/>
                          <a:pt x="39790" y="19263"/>
                          <a:pt x="41278" y="23951"/>
                        </a:cubicBezTo>
                        <a:cubicBezTo>
                          <a:pt x="42767" y="28639"/>
                          <a:pt x="43771" y="31690"/>
                          <a:pt x="44367" y="33029"/>
                        </a:cubicBezTo>
                        <a:cubicBezTo>
                          <a:pt x="44962" y="34369"/>
                          <a:pt x="45594" y="35522"/>
                          <a:pt x="46264" y="36489"/>
                        </a:cubicBezTo>
                        <a:close/>
                      </a:path>
                    </a:pathLst>
                  </a:custGeom>
                  <a:solidFill>
                    <a:srgbClr val="000000"/>
                  </a:solidFill>
                  <a:ln w="9525" cap="flat">
                    <a:noFill/>
                    <a:prstDash val="solid"/>
                    <a:miter/>
                  </a:ln>
                </p:spPr>
                <p:txBody>
                  <a:bodyPr rtlCol="0" anchor="ctr"/>
                  <a:lstStyle/>
                  <a:p>
                    <a:endParaRPr lang="en-CA"/>
                  </a:p>
                </p:txBody>
              </p:sp>
              <p:sp>
                <p:nvSpPr>
                  <p:cNvPr id="3063" name="Freeform: Shape 3062">
                    <a:extLst>
                      <a:ext uri="{FF2B5EF4-FFF2-40B4-BE49-F238E27FC236}">
                        <a16:creationId xmlns:a16="http://schemas.microsoft.com/office/drawing/2014/main" id="{F0CFBB1B-B3B1-461B-B806-4EB21558DDA8}"/>
                      </a:ext>
                    </a:extLst>
                  </p:cNvPr>
                  <p:cNvSpPr/>
                  <p:nvPr/>
                </p:nvSpPr>
                <p:spPr>
                  <a:xfrm>
                    <a:off x="5891900" y="3784064"/>
                    <a:ext cx="59301" cy="46519"/>
                  </a:xfrm>
                  <a:custGeom>
                    <a:avLst/>
                    <a:gdLst>
                      <a:gd name="connsiteX0" fmla="*/ 2450 w 59301"/>
                      <a:gd name="connsiteY0" fmla="*/ 10509 h 46519"/>
                      <a:gd name="connsiteX1" fmla="*/ 13835 w 59301"/>
                      <a:gd name="connsiteY1" fmla="*/ 798 h 46519"/>
                      <a:gd name="connsiteX2" fmla="*/ 38466 w 59301"/>
                      <a:gd name="connsiteY2" fmla="*/ 5820 h 46519"/>
                      <a:gd name="connsiteX3" fmla="*/ 58149 w 59301"/>
                      <a:gd name="connsiteY3" fmla="*/ 21522 h 46519"/>
                      <a:gd name="connsiteX4" fmla="*/ 57963 w 59301"/>
                      <a:gd name="connsiteY4" fmla="*/ 36405 h 46519"/>
                      <a:gd name="connsiteX5" fmla="*/ 45908 w 59301"/>
                      <a:gd name="connsiteY5" fmla="*/ 46376 h 46519"/>
                      <a:gd name="connsiteX6" fmla="*/ 21872 w 59301"/>
                      <a:gd name="connsiteY6" fmla="*/ 41093 h 46519"/>
                      <a:gd name="connsiteX7" fmla="*/ 2264 w 59301"/>
                      <a:gd name="connsiteY7" fmla="*/ 25429 h 46519"/>
                      <a:gd name="connsiteX8" fmla="*/ 2450 w 59301"/>
                      <a:gd name="connsiteY8" fmla="*/ 10509 h 46519"/>
                      <a:gd name="connsiteX9" fmla="*/ 11082 w 59301"/>
                      <a:gd name="connsiteY9" fmla="*/ 14564 h 46519"/>
                      <a:gd name="connsiteX10" fmla="*/ 10710 w 59301"/>
                      <a:gd name="connsiteY10" fmla="*/ 18508 h 46519"/>
                      <a:gd name="connsiteX11" fmla="*/ 13947 w 59301"/>
                      <a:gd name="connsiteY11" fmla="*/ 22824 h 46519"/>
                      <a:gd name="connsiteX12" fmla="*/ 27081 w 59301"/>
                      <a:gd name="connsiteY12" fmla="*/ 30228 h 46519"/>
                      <a:gd name="connsiteX13" fmla="*/ 40661 w 59301"/>
                      <a:gd name="connsiteY13" fmla="*/ 35400 h 46519"/>
                      <a:gd name="connsiteX14" fmla="*/ 46577 w 59301"/>
                      <a:gd name="connsiteY14" fmla="*/ 35177 h 46519"/>
                      <a:gd name="connsiteX15" fmla="*/ 49331 w 59301"/>
                      <a:gd name="connsiteY15" fmla="*/ 32386 h 46519"/>
                      <a:gd name="connsiteX16" fmla="*/ 49703 w 59301"/>
                      <a:gd name="connsiteY16" fmla="*/ 28442 h 46519"/>
                      <a:gd name="connsiteX17" fmla="*/ 46428 w 59301"/>
                      <a:gd name="connsiteY17" fmla="*/ 24126 h 46519"/>
                      <a:gd name="connsiteX18" fmla="*/ 33369 w 59301"/>
                      <a:gd name="connsiteY18" fmla="*/ 16722 h 46519"/>
                      <a:gd name="connsiteX19" fmla="*/ 19788 w 59301"/>
                      <a:gd name="connsiteY19" fmla="*/ 11550 h 46519"/>
                      <a:gd name="connsiteX20" fmla="*/ 13872 w 59301"/>
                      <a:gd name="connsiteY20" fmla="*/ 11774 h 46519"/>
                      <a:gd name="connsiteX21" fmla="*/ 1108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50" y="10509"/>
                        </a:moveTo>
                        <a:cubicBezTo>
                          <a:pt x="4905" y="5262"/>
                          <a:pt x="8700" y="2025"/>
                          <a:pt x="13835" y="798"/>
                        </a:cubicBezTo>
                        <a:cubicBezTo>
                          <a:pt x="19937" y="-654"/>
                          <a:pt x="28160" y="1021"/>
                          <a:pt x="38466" y="5820"/>
                        </a:cubicBezTo>
                        <a:cubicBezTo>
                          <a:pt x="48735" y="10620"/>
                          <a:pt x="55321" y="15866"/>
                          <a:pt x="58149" y="21522"/>
                        </a:cubicBezTo>
                        <a:cubicBezTo>
                          <a:pt x="60493" y="26173"/>
                          <a:pt x="60418" y="31158"/>
                          <a:pt x="57963" y="36405"/>
                        </a:cubicBezTo>
                        <a:cubicBezTo>
                          <a:pt x="55507" y="41725"/>
                          <a:pt x="51489" y="45037"/>
                          <a:pt x="45908" y="46376"/>
                        </a:cubicBezTo>
                        <a:cubicBezTo>
                          <a:pt x="40326" y="47716"/>
                          <a:pt x="32327" y="45967"/>
                          <a:pt x="21872" y="41093"/>
                        </a:cubicBezTo>
                        <a:cubicBezTo>
                          <a:pt x="11640" y="36293"/>
                          <a:pt x="5091" y="31084"/>
                          <a:pt x="2264" y="25429"/>
                        </a:cubicBezTo>
                        <a:cubicBezTo>
                          <a:pt x="-80" y="20778"/>
                          <a:pt x="-6" y="15792"/>
                          <a:pt x="2450" y="10509"/>
                        </a:cubicBezTo>
                        <a:moveTo>
                          <a:pt x="11082" y="14564"/>
                        </a:moveTo>
                        <a:cubicBezTo>
                          <a:pt x="10486" y="15829"/>
                          <a:pt x="10375" y="17131"/>
                          <a:pt x="10710" y="18508"/>
                        </a:cubicBezTo>
                        <a:cubicBezTo>
                          <a:pt x="11045" y="19848"/>
                          <a:pt x="12124" y="21299"/>
                          <a:pt x="13947" y="22824"/>
                        </a:cubicBezTo>
                        <a:cubicBezTo>
                          <a:pt x="16328" y="24796"/>
                          <a:pt x="20681" y="27252"/>
                          <a:pt x="27081" y="30228"/>
                        </a:cubicBezTo>
                        <a:cubicBezTo>
                          <a:pt x="33443" y="33205"/>
                          <a:pt x="37982" y="34916"/>
                          <a:pt x="40661" y="35400"/>
                        </a:cubicBezTo>
                        <a:cubicBezTo>
                          <a:pt x="43377" y="35884"/>
                          <a:pt x="45312" y="35809"/>
                          <a:pt x="46577" y="35177"/>
                        </a:cubicBezTo>
                        <a:cubicBezTo>
                          <a:pt x="47805" y="34581"/>
                          <a:pt x="48735" y="33651"/>
                          <a:pt x="49331" y="32386"/>
                        </a:cubicBezTo>
                        <a:cubicBezTo>
                          <a:pt x="49926" y="31121"/>
                          <a:pt x="50038" y="29819"/>
                          <a:pt x="49703" y="28442"/>
                        </a:cubicBezTo>
                        <a:cubicBezTo>
                          <a:pt x="49368" y="27103"/>
                          <a:pt x="48252" y="25652"/>
                          <a:pt x="46428" y="24126"/>
                        </a:cubicBezTo>
                        <a:cubicBezTo>
                          <a:pt x="44122" y="22154"/>
                          <a:pt x="39768" y="19699"/>
                          <a:pt x="33369" y="16722"/>
                        </a:cubicBezTo>
                        <a:cubicBezTo>
                          <a:pt x="27006" y="13746"/>
                          <a:pt x="22467" y="12034"/>
                          <a:pt x="19788" y="11550"/>
                        </a:cubicBezTo>
                        <a:cubicBezTo>
                          <a:pt x="17072" y="11104"/>
                          <a:pt x="15100" y="11141"/>
                          <a:pt x="13872" y="11774"/>
                        </a:cubicBezTo>
                        <a:cubicBezTo>
                          <a:pt x="12607" y="12369"/>
                          <a:pt x="11677" y="13299"/>
                          <a:pt x="11082" y="14564"/>
                        </a:cubicBezTo>
                        <a:close/>
                      </a:path>
                    </a:pathLst>
                  </a:custGeom>
                  <a:solidFill>
                    <a:srgbClr val="000000"/>
                  </a:solidFill>
                  <a:ln w="9525" cap="flat">
                    <a:noFill/>
                    <a:prstDash val="solid"/>
                    <a:miter/>
                  </a:ln>
                </p:spPr>
                <p:txBody>
                  <a:bodyPr rtlCol="0" anchor="ctr"/>
                  <a:lstStyle/>
                  <a:p>
                    <a:endParaRPr lang="en-CA"/>
                  </a:p>
                </p:txBody>
              </p:sp>
              <p:sp>
                <p:nvSpPr>
                  <p:cNvPr id="3064" name="Freeform: Shape 3063">
                    <a:extLst>
                      <a:ext uri="{FF2B5EF4-FFF2-40B4-BE49-F238E27FC236}">
                        <a16:creationId xmlns:a16="http://schemas.microsoft.com/office/drawing/2014/main" id="{B1AEB3D2-2DB2-4309-A888-2DBFFE773EE2}"/>
                      </a:ext>
                    </a:extLst>
                  </p:cNvPr>
                  <p:cNvSpPr/>
                  <p:nvPr/>
                </p:nvSpPr>
                <p:spPr>
                  <a:xfrm>
                    <a:off x="5913762" y="3742986"/>
                    <a:ext cx="58563" cy="35904"/>
                  </a:xfrm>
                  <a:custGeom>
                    <a:avLst/>
                    <a:gdLst>
                      <a:gd name="connsiteX0" fmla="*/ 59121 w 58563"/>
                      <a:gd name="connsiteY0" fmla="*/ 25737 h 35904"/>
                      <a:gd name="connsiteX1" fmla="*/ 54247 w 58563"/>
                      <a:gd name="connsiteY1" fmla="*/ 36193 h 35904"/>
                      <a:gd name="connsiteX2" fmla="*/ 14957 w 58563"/>
                      <a:gd name="connsiteY2" fmla="*/ 17849 h 35904"/>
                      <a:gd name="connsiteX3" fmla="*/ 16594 w 58563"/>
                      <a:gd name="connsiteY3" fmla="*/ 35002 h 35904"/>
                      <a:gd name="connsiteX4" fmla="*/ 7143 w 58563"/>
                      <a:gd name="connsiteY4" fmla="*/ 30611 h 35904"/>
                      <a:gd name="connsiteX5" fmla="*/ 6213 w 58563"/>
                      <a:gd name="connsiteY5" fmla="*/ 19375 h 35904"/>
                      <a:gd name="connsiteX6" fmla="*/ 558 w 58563"/>
                      <a:gd name="connsiteY6" fmla="*/ 8734 h 35904"/>
                      <a:gd name="connsiteX7" fmla="*/ 450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21" y="25737"/>
                        </a:moveTo>
                        <a:lnTo>
                          <a:pt x="54247" y="36193"/>
                        </a:lnTo>
                        <a:lnTo>
                          <a:pt x="14957" y="17849"/>
                        </a:lnTo>
                        <a:cubicBezTo>
                          <a:pt x="16743" y="23319"/>
                          <a:pt x="17301" y="29049"/>
                          <a:pt x="16594" y="35002"/>
                        </a:cubicBezTo>
                        <a:lnTo>
                          <a:pt x="7143" y="30611"/>
                        </a:lnTo>
                        <a:cubicBezTo>
                          <a:pt x="7515" y="27449"/>
                          <a:pt x="7218" y="23728"/>
                          <a:pt x="6213" y="19375"/>
                        </a:cubicBezTo>
                        <a:cubicBezTo>
                          <a:pt x="5208" y="15022"/>
                          <a:pt x="3311" y="11487"/>
                          <a:pt x="558" y="8734"/>
                        </a:cubicBezTo>
                        <a:lnTo>
                          <a:pt x="4501" y="288"/>
                        </a:lnTo>
                        <a:close/>
                      </a:path>
                    </a:pathLst>
                  </a:custGeom>
                  <a:solidFill>
                    <a:srgbClr val="000000"/>
                  </a:solidFill>
                  <a:ln w="9525" cap="flat">
                    <a:noFill/>
                    <a:prstDash val="solid"/>
                    <a:miter/>
                  </a:ln>
                </p:spPr>
                <p:txBody>
                  <a:bodyPr rtlCol="0" anchor="ctr"/>
                  <a:lstStyle/>
                  <a:p>
                    <a:endParaRPr lang="en-CA"/>
                  </a:p>
                </p:txBody>
              </p:sp>
              <p:sp>
                <p:nvSpPr>
                  <p:cNvPr id="3065" name="Freeform: Shape 3064">
                    <a:extLst>
                      <a:ext uri="{FF2B5EF4-FFF2-40B4-BE49-F238E27FC236}">
                        <a16:creationId xmlns:a16="http://schemas.microsoft.com/office/drawing/2014/main" id="{38DE5981-70B7-4665-BEE8-8DF51B76EB12}"/>
                      </a:ext>
                    </a:extLst>
                  </p:cNvPr>
                  <p:cNvSpPr/>
                  <p:nvPr/>
                </p:nvSpPr>
                <p:spPr>
                  <a:xfrm>
                    <a:off x="5929069" y="3693562"/>
                    <a:ext cx="61989" cy="53636"/>
                  </a:xfrm>
                  <a:custGeom>
                    <a:avLst/>
                    <a:gdLst>
                      <a:gd name="connsiteX0" fmla="*/ 37134 w 61989"/>
                      <a:gd name="connsiteY0" fmla="*/ 52931 h 53636"/>
                      <a:gd name="connsiteX1" fmla="*/ 40929 w 61989"/>
                      <a:gd name="connsiteY1" fmla="*/ 42030 h 53636"/>
                      <a:gd name="connsiteX2" fmla="*/ 47738 w 61989"/>
                      <a:gd name="connsiteY2" fmla="*/ 42030 h 53636"/>
                      <a:gd name="connsiteX3" fmla="*/ 52129 w 61989"/>
                      <a:gd name="connsiteY3" fmla="*/ 37937 h 53636"/>
                      <a:gd name="connsiteX4" fmla="*/ 52054 w 61989"/>
                      <a:gd name="connsiteY4" fmla="*/ 31165 h 53636"/>
                      <a:gd name="connsiteX5" fmla="*/ 45134 w 61989"/>
                      <a:gd name="connsiteY5" fmla="*/ 25175 h 53636"/>
                      <a:gd name="connsiteX6" fmla="*/ 36576 w 61989"/>
                      <a:gd name="connsiteY6" fmla="*/ 23910 h 53636"/>
                      <a:gd name="connsiteX7" fmla="*/ 31330 w 61989"/>
                      <a:gd name="connsiteY7" fmla="*/ 28598 h 53636"/>
                      <a:gd name="connsiteX8" fmla="*/ 31553 w 61989"/>
                      <a:gd name="connsiteY8" fmla="*/ 38495 h 53636"/>
                      <a:gd name="connsiteX9" fmla="*/ 26381 w 61989"/>
                      <a:gd name="connsiteY9" fmla="*/ 46383 h 53636"/>
                      <a:gd name="connsiteX10" fmla="*/ 560 w 61989"/>
                      <a:gd name="connsiteY10" fmla="*/ 27854 h 53636"/>
                      <a:gd name="connsiteX11" fmla="*/ 13433 w 61989"/>
                      <a:gd name="connsiteY11" fmla="*/ 283 h 53636"/>
                      <a:gd name="connsiteX12" fmla="*/ 23181 w 61989"/>
                      <a:gd name="connsiteY12" fmla="*/ 4823 h 53636"/>
                      <a:gd name="connsiteX13" fmla="*/ 14029 w 61989"/>
                      <a:gd name="connsiteY13" fmla="*/ 24505 h 53636"/>
                      <a:gd name="connsiteX14" fmla="*/ 22475 w 61989"/>
                      <a:gd name="connsiteY14" fmla="*/ 30421 h 53636"/>
                      <a:gd name="connsiteX15" fmla="*/ 24074 w 61989"/>
                      <a:gd name="connsiteY15" fmla="*/ 22496 h 53636"/>
                      <a:gd name="connsiteX16" fmla="*/ 34604 w 61989"/>
                      <a:gd name="connsiteY16" fmla="*/ 13083 h 53636"/>
                      <a:gd name="connsiteX17" fmla="*/ 49933 w 61989"/>
                      <a:gd name="connsiteY17" fmla="*/ 14385 h 53636"/>
                      <a:gd name="connsiteX18" fmla="*/ 60091 w 61989"/>
                      <a:gd name="connsiteY18" fmla="*/ 23835 h 53636"/>
                      <a:gd name="connsiteX19" fmla="*/ 60426 w 61989"/>
                      <a:gd name="connsiteY19" fmla="*/ 41918 h 53636"/>
                      <a:gd name="connsiteX20" fmla="*/ 50677 w 61989"/>
                      <a:gd name="connsiteY20" fmla="*/ 52336 h 53636"/>
                      <a:gd name="connsiteX21" fmla="*/ 37134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7134" y="52931"/>
                        </a:moveTo>
                        <a:lnTo>
                          <a:pt x="40929" y="42030"/>
                        </a:lnTo>
                        <a:cubicBezTo>
                          <a:pt x="43422" y="42848"/>
                          <a:pt x="45692" y="42848"/>
                          <a:pt x="47738" y="42030"/>
                        </a:cubicBezTo>
                        <a:cubicBezTo>
                          <a:pt x="49785" y="41211"/>
                          <a:pt x="51236" y="39834"/>
                          <a:pt x="52129" y="37937"/>
                        </a:cubicBezTo>
                        <a:cubicBezTo>
                          <a:pt x="53170" y="35742"/>
                          <a:pt x="53133" y="33509"/>
                          <a:pt x="52054" y="31165"/>
                        </a:cubicBezTo>
                        <a:cubicBezTo>
                          <a:pt x="51012" y="28821"/>
                          <a:pt x="48706" y="26849"/>
                          <a:pt x="45134" y="25175"/>
                        </a:cubicBezTo>
                        <a:cubicBezTo>
                          <a:pt x="41785" y="23612"/>
                          <a:pt x="38920" y="23203"/>
                          <a:pt x="36576" y="23910"/>
                        </a:cubicBezTo>
                        <a:cubicBezTo>
                          <a:pt x="34195" y="24617"/>
                          <a:pt x="32446" y="26179"/>
                          <a:pt x="31330" y="28598"/>
                        </a:cubicBezTo>
                        <a:cubicBezTo>
                          <a:pt x="29953" y="31574"/>
                          <a:pt x="30028" y="34886"/>
                          <a:pt x="31553" y="38495"/>
                        </a:cubicBezTo>
                        <a:lnTo>
                          <a:pt x="26381" y="46383"/>
                        </a:lnTo>
                        <a:lnTo>
                          <a:pt x="560" y="27854"/>
                        </a:lnTo>
                        <a:lnTo>
                          <a:pt x="13433" y="283"/>
                        </a:lnTo>
                        <a:lnTo>
                          <a:pt x="23181" y="4823"/>
                        </a:lnTo>
                        <a:lnTo>
                          <a:pt x="14029" y="24505"/>
                        </a:lnTo>
                        <a:lnTo>
                          <a:pt x="22475" y="30421"/>
                        </a:lnTo>
                        <a:cubicBezTo>
                          <a:pt x="22400" y="27556"/>
                          <a:pt x="22958" y="24914"/>
                          <a:pt x="24074" y="22496"/>
                        </a:cubicBezTo>
                        <a:cubicBezTo>
                          <a:pt x="26232" y="17882"/>
                          <a:pt x="29730" y="14720"/>
                          <a:pt x="34604" y="13083"/>
                        </a:cubicBezTo>
                        <a:cubicBezTo>
                          <a:pt x="39478" y="11446"/>
                          <a:pt x="44576" y="11855"/>
                          <a:pt x="49933" y="14385"/>
                        </a:cubicBezTo>
                        <a:cubicBezTo>
                          <a:pt x="54398" y="16468"/>
                          <a:pt x="57821" y="19631"/>
                          <a:pt x="60091" y="23835"/>
                        </a:cubicBezTo>
                        <a:cubicBezTo>
                          <a:pt x="63253" y="29640"/>
                          <a:pt x="63365" y="35667"/>
                          <a:pt x="60426" y="41918"/>
                        </a:cubicBezTo>
                        <a:cubicBezTo>
                          <a:pt x="58082" y="46941"/>
                          <a:pt x="54845" y="50401"/>
                          <a:pt x="50677" y="52336"/>
                        </a:cubicBezTo>
                        <a:cubicBezTo>
                          <a:pt x="46510" y="54234"/>
                          <a:pt x="41971" y="54420"/>
                          <a:pt x="37134" y="52931"/>
                        </a:cubicBezTo>
                        <a:close/>
                      </a:path>
                    </a:pathLst>
                  </a:custGeom>
                  <a:solidFill>
                    <a:srgbClr val="000000"/>
                  </a:solidFill>
                  <a:ln w="9525" cap="flat">
                    <a:noFill/>
                    <a:prstDash val="solid"/>
                    <a:miter/>
                  </a:ln>
                </p:spPr>
                <p:txBody>
                  <a:bodyPr rtlCol="0" anchor="ctr"/>
                  <a:lstStyle/>
                  <a:p>
                    <a:endParaRPr lang="en-CA"/>
                  </a:p>
                </p:txBody>
              </p:sp>
            </p:grpSp>
            <p:grpSp>
              <p:nvGrpSpPr>
                <p:cNvPr id="2962" name="Graphic 428">
                  <a:extLst>
                    <a:ext uri="{FF2B5EF4-FFF2-40B4-BE49-F238E27FC236}">
                      <a16:creationId xmlns:a16="http://schemas.microsoft.com/office/drawing/2014/main" id="{E1D63AE8-A51A-48CC-A749-3EB4C2CB102B}"/>
                    </a:ext>
                  </a:extLst>
                </p:cNvPr>
                <p:cNvGrpSpPr/>
                <p:nvPr/>
              </p:nvGrpSpPr>
              <p:grpSpPr>
                <a:xfrm>
                  <a:off x="6091737" y="3697544"/>
                  <a:ext cx="119475" cy="183404"/>
                  <a:chOff x="6091737" y="3697544"/>
                  <a:chExt cx="119475" cy="183404"/>
                </a:xfrm>
              </p:grpSpPr>
              <p:sp>
                <p:nvSpPr>
                  <p:cNvPr id="3058" name="Freeform: Shape 3057">
                    <a:extLst>
                      <a:ext uri="{FF2B5EF4-FFF2-40B4-BE49-F238E27FC236}">
                        <a16:creationId xmlns:a16="http://schemas.microsoft.com/office/drawing/2014/main" id="{953BE49E-7E4D-4DFC-B140-3296E86AA826}"/>
                      </a:ext>
                    </a:extLst>
                  </p:cNvPr>
                  <p:cNvSpPr/>
                  <p:nvPr/>
                </p:nvSpPr>
                <p:spPr>
                  <a:xfrm>
                    <a:off x="6091737" y="3824404"/>
                    <a:ext cx="65058" cy="56545"/>
                  </a:xfrm>
                  <a:custGeom>
                    <a:avLst/>
                    <a:gdLst>
                      <a:gd name="connsiteX0" fmla="*/ 55924 w 65058"/>
                      <a:gd name="connsiteY0" fmla="*/ 15802 h 56545"/>
                      <a:gd name="connsiteX1" fmla="*/ 65635 w 65058"/>
                      <a:gd name="connsiteY1" fmla="*/ 20304 h 56545"/>
                      <a:gd name="connsiteX2" fmla="*/ 48594 w 65058"/>
                      <a:gd name="connsiteY2" fmla="*/ 56842 h 56545"/>
                      <a:gd name="connsiteX3" fmla="*/ 39850 w 65058"/>
                      <a:gd name="connsiteY3" fmla="*/ 48433 h 56545"/>
                      <a:gd name="connsiteX4" fmla="*/ 32260 w 65058"/>
                      <a:gd name="connsiteY4" fmla="*/ 30648 h 56545"/>
                      <a:gd name="connsiteX5" fmla="*/ 27386 w 65058"/>
                      <a:gd name="connsiteY5" fmla="*/ 17849 h 56545"/>
                      <a:gd name="connsiteX6" fmla="*/ 22028 w 65058"/>
                      <a:gd name="connsiteY6" fmla="*/ 12714 h 56545"/>
                      <a:gd name="connsiteX7" fmla="*/ 15777 w 65058"/>
                      <a:gd name="connsiteY7" fmla="*/ 12082 h 56545"/>
                      <a:gd name="connsiteX8" fmla="*/ 11499 w 65058"/>
                      <a:gd name="connsiteY8" fmla="*/ 16398 h 56545"/>
                      <a:gd name="connsiteX9" fmla="*/ 11052 w 65058"/>
                      <a:gd name="connsiteY9" fmla="*/ 22500 h 56545"/>
                      <a:gd name="connsiteX10" fmla="*/ 16521 w 65058"/>
                      <a:gd name="connsiteY10" fmla="*/ 27783 h 56545"/>
                      <a:gd name="connsiteX11" fmla="*/ 10643 w 65058"/>
                      <a:gd name="connsiteY11" fmla="*/ 37680 h 56545"/>
                      <a:gd name="connsiteX12" fmla="*/ 1006 w 65058"/>
                      <a:gd name="connsiteY12" fmla="*/ 26071 h 56545"/>
                      <a:gd name="connsiteX13" fmla="*/ 2978 w 65058"/>
                      <a:gd name="connsiteY13" fmla="*/ 12082 h 56545"/>
                      <a:gd name="connsiteX14" fmla="*/ 13210 w 65058"/>
                      <a:gd name="connsiteY14" fmla="*/ 1478 h 56545"/>
                      <a:gd name="connsiteX15" fmla="*/ 26158 w 65058"/>
                      <a:gd name="connsiteY15" fmla="*/ 1924 h 56545"/>
                      <a:gd name="connsiteX16" fmla="*/ 32521 w 65058"/>
                      <a:gd name="connsiteY16" fmla="*/ 6501 h 56545"/>
                      <a:gd name="connsiteX17" fmla="*/ 37543 w 65058"/>
                      <a:gd name="connsiteY17" fmla="*/ 13905 h 56545"/>
                      <a:gd name="connsiteX18" fmla="*/ 41301 w 65058"/>
                      <a:gd name="connsiteY18" fmla="*/ 23951 h 56545"/>
                      <a:gd name="connsiteX19" fmla="*/ 44390 w 65058"/>
                      <a:gd name="connsiteY19" fmla="*/ 33029 h 56545"/>
                      <a:gd name="connsiteX20" fmla="*/ 4628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24" y="15802"/>
                        </a:moveTo>
                        <a:lnTo>
                          <a:pt x="65635" y="20304"/>
                        </a:lnTo>
                        <a:lnTo>
                          <a:pt x="48594" y="56842"/>
                        </a:lnTo>
                        <a:cubicBezTo>
                          <a:pt x="45097" y="54758"/>
                          <a:pt x="42194" y="51930"/>
                          <a:pt x="39850" y="48433"/>
                        </a:cubicBezTo>
                        <a:cubicBezTo>
                          <a:pt x="37469" y="44935"/>
                          <a:pt x="34976" y="38982"/>
                          <a:pt x="32260" y="30648"/>
                        </a:cubicBezTo>
                        <a:cubicBezTo>
                          <a:pt x="30065" y="23876"/>
                          <a:pt x="28465" y="19635"/>
                          <a:pt x="27386" y="17849"/>
                        </a:cubicBezTo>
                        <a:cubicBezTo>
                          <a:pt x="25898" y="15393"/>
                          <a:pt x="24112" y="13682"/>
                          <a:pt x="22028" y="12714"/>
                        </a:cubicBezTo>
                        <a:cubicBezTo>
                          <a:pt x="19684" y="11635"/>
                          <a:pt x="17600" y="11412"/>
                          <a:pt x="15777" y="12082"/>
                        </a:cubicBezTo>
                        <a:cubicBezTo>
                          <a:pt x="13954" y="12751"/>
                          <a:pt x="12540" y="14202"/>
                          <a:pt x="11499" y="16398"/>
                        </a:cubicBezTo>
                        <a:cubicBezTo>
                          <a:pt x="10494" y="18556"/>
                          <a:pt x="10345" y="20602"/>
                          <a:pt x="11052" y="22500"/>
                        </a:cubicBezTo>
                        <a:cubicBezTo>
                          <a:pt x="11759" y="24397"/>
                          <a:pt x="13582" y="26146"/>
                          <a:pt x="16521" y="27783"/>
                        </a:cubicBezTo>
                        <a:lnTo>
                          <a:pt x="10643" y="37680"/>
                        </a:lnTo>
                        <a:cubicBezTo>
                          <a:pt x="5211" y="34369"/>
                          <a:pt x="1974" y="30499"/>
                          <a:pt x="1006" y="26071"/>
                        </a:cubicBezTo>
                        <a:cubicBezTo>
                          <a:pt x="39" y="21644"/>
                          <a:pt x="709" y="16993"/>
                          <a:pt x="2978" y="12082"/>
                        </a:cubicBezTo>
                        <a:cubicBezTo>
                          <a:pt x="5471" y="6724"/>
                          <a:pt x="8894" y="3189"/>
                          <a:pt x="13210" y="1478"/>
                        </a:cubicBezTo>
                        <a:cubicBezTo>
                          <a:pt x="17526" y="-234"/>
                          <a:pt x="21842" y="-85"/>
                          <a:pt x="26158" y="1924"/>
                        </a:cubicBezTo>
                        <a:cubicBezTo>
                          <a:pt x="28614" y="3040"/>
                          <a:pt x="30735" y="4566"/>
                          <a:pt x="32521" y="6501"/>
                        </a:cubicBezTo>
                        <a:cubicBezTo>
                          <a:pt x="34344" y="8398"/>
                          <a:pt x="36018" y="10854"/>
                          <a:pt x="37543" y="13905"/>
                        </a:cubicBezTo>
                        <a:cubicBezTo>
                          <a:pt x="38548" y="15914"/>
                          <a:pt x="39813" y="19263"/>
                          <a:pt x="41301" y="23951"/>
                        </a:cubicBezTo>
                        <a:cubicBezTo>
                          <a:pt x="42790" y="28639"/>
                          <a:pt x="43794" y="31690"/>
                          <a:pt x="44390" y="33029"/>
                        </a:cubicBezTo>
                        <a:cubicBezTo>
                          <a:pt x="44985" y="34369"/>
                          <a:pt x="45617" y="35522"/>
                          <a:pt x="46287" y="36489"/>
                        </a:cubicBezTo>
                        <a:close/>
                      </a:path>
                    </a:pathLst>
                  </a:custGeom>
                  <a:solidFill>
                    <a:srgbClr val="000000"/>
                  </a:solidFill>
                  <a:ln w="9525" cap="flat">
                    <a:noFill/>
                    <a:prstDash val="solid"/>
                    <a:miter/>
                  </a:ln>
                </p:spPr>
                <p:txBody>
                  <a:bodyPr rtlCol="0" anchor="ctr"/>
                  <a:lstStyle/>
                  <a:p>
                    <a:endParaRPr lang="en-CA"/>
                  </a:p>
                </p:txBody>
              </p:sp>
              <p:sp>
                <p:nvSpPr>
                  <p:cNvPr id="3059" name="Freeform: Shape 3058">
                    <a:extLst>
                      <a:ext uri="{FF2B5EF4-FFF2-40B4-BE49-F238E27FC236}">
                        <a16:creationId xmlns:a16="http://schemas.microsoft.com/office/drawing/2014/main" id="{CF9FF407-1564-4B1F-A267-F18DD25A47AC}"/>
                      </a:ext>
                    </a:extLst>
                  </p:cNvPr>
                  <p:cNvSpPr/>
                  <p:nvPr/>
                </p:nvSpPr>
                <p:spPr>
                  <a:xfrm>
                    <a:off x="6111794" y="3784064"/>
                    <a:ext cx="59301" cy="46519"/>
                  </a:xfrm>
                  <a:custGeom>
                    <a:avLst/>
                    <a:gdLst>
                      <a:gd name="connsiteX0" fmla="*/ 2473 w 59301"/>
                      <a:gd name="connsiteY0" fmla="*/ 10509 h 46519"/>
                      <a:gd name="connsiteX1" fmla="*/ 13858 w 59301"/>
                      <a:gd name="connsiteY1" fmla="*/ 798 h 46519"/>
                      <a:gd name="connsiteX2" fmla="*/ 38489 w 59301"/>
                      <a:gd name="connsiteY2" fmla="*/ 5820 h 46519"/>
                      <a:gd name="connsiteX3" fmla="*/ 58172 w 59301"/>
                      <a:gd name="connsiteY3" fmla="*/ 21522 h 46519"/>
                      <a:gd name="connsiteX4" fmla="*/ 57986 w 59301"/>
                      <a:gd name="connsiteY4" fmla="*/ 36405 h 46519"/>
                      <a:gd name="connsiteX5" fmla="*/ 45931 w 59301"/>
                      <a:gd name="connsiteY5" fmla="*/ 46376 h 46519"/>
                      <a:gd name="connsiteX6" fmla="*/ 21895 w 59301"/>
                      <a:gd name="connsiteY6" fmla="*/ 41093 h 46519"/>
                      <a:gd name="connsiteX7" fmla="*/ 2287 w 59301"/>
                      <a:gd name="connsiteY7" fmla="*/ 25429 h 46519"/>
                      <a:gd name="connsiteX8" fmla="*/ 2473 w 59301"/>
                      <a:gd name="connsiteY8" fmla="*/ 10509 h 46519"/>
                      <a:gd name="connsiteX9" fmla="*/ 11105 w 59301"/>
                      <a:gd name="connsiteY9" fmla="*/ 14564 h 46519"/>
                      <a:gd name="connsiteX10" fmla="*/ 10733 w 59301"/>
                      <a:gd name="connsiteY10" fmla="*/ 18508 h 46519"/>
                      <a:gd name="connsiteX11" fmla="*/ 13970 w 59301"/>
                      <a:gd name="connsiteY11" fmla="*/ 22824 h 46519"/>
                      <a:gd name="connsiteX12" fmla="*/ 27104 w 59301"/>
                      <a:gd name="connsiteY12" fmla="*/ 30228 h 46519"/>
                      <a:gd name="connsiteX13" fmla="*/ 40684 w 59301"/>
                      <a:gd name="connsiteY13" fmla="*/ 35400 h 46519"/>
                      <a:gd name="connsiteX14" fmla="*/ 46600 w 59301"/>
                      <a:gd name="connsiteY14" fmla="*/ 35177 h 46519"/>
                      <a:gd name="connsiteX15" fmla="*/ 49354 w 59301"/>
                      <a:gd name="connsiteY15" fmla="*/ 32386 h 46519"/>
                      <a:gd name="connsiteX16" fmla="*/ 49726 w 59301"/>
                      <a:gd name="connsiteY16" fmla="*/ 28442 h 46519"/>
                      <a:gd name="connsiteX17" fmla="*/ 46452 w 59301"/>
                      <a:gd name="connsiteY17" fmla="*/ 24126 h 46519"/>
                      <a:gd name="connsiteX18" fmla="*/ 33392 w 59301"/>
                      <a:gd name="connsiteY18" fmla="*/ 16722 h 46519"/>
                      <a:gd name="connsiteX19" fmla="*/ 19811 w 59301"/>
                      <a:gd name="connsiteY19" fmla="*/ 11550 h 46519"/>
                      <a:gd name="connsiteX20" fmla="*/ 13895 w 59301"/>
                      <a:gd name="connsiteY20" fmla="*/ 11774 h 46519"/>
                      <a:gd name="connsiteX21" fmla="*/ 1110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73" y="10509"/>
                        </a:moveTo>
                        <a:cubicBezTo>
                          <a:pt x="4929" y="5262"/>
                          <a:pt x="8724" y="2025"/>
                          <a:pt x="13858" y="798"/>
                        </a:cubicBezTo>
                        <a:cubicBezTo>
                          <a:pt x="19960" y="-654"/>
                          <a:pt x="28183" y="1021"/>
                          <a:pt x="38489" y="5820"/>
                        </a:cubicBezTo>
                        <a:cubicBezTo>
                          <a:pt x="48758" y="10620"/>
                          <a:pt x="55344" y="15866"/>
                          <a:pt x="58172" y="21522"/>
                        </a:cubicBezTo>
                        <a:cubicBezTo>
                          <a:pt x="60516" y="26173"/>
                          <a:pt x="60441" y="31158"/>
                          <a:pt x="57986" y="36405"/>
                        </a:cubicBezTo>
                        <a:cubicBezTo>
                          <a:pt x="55530" y="41725"/>
                          <a:pt x="51512" y="45037"/>
                          <a:pt x="45931" y="46376"/>
                        </a:cubicBezTo>
                        <a:cubicBezTo>
                          <a:pt x="40350" y="47716"/>
                          <a:pt x="32350" y="45967"/>
                          <a:pt x="21895" y="41093"/>
                        </a:cubicBezTo>
                        <a:cubicBezTo>
                          <a:pt x="11663" y="36293"/>
                          <a:pt x="5115" y="31084"/>
                          <a:pt x="2287" y="25429"/>
                        </a:cubicBezTo>
                        <a:cubicBezTo>
                          <a:pt x="-57" y="20778"/>
                          <a:pt x="17" y="15792"/>
                          <a:pt x="2473" y="10509"/>
                        </a:cubicBezTo>
                        <a:moveTo>
                          <a:pt x="11105" y="14564"/>
                        </a:moveTo>
                        <a:cubicBezTo>
                          <a:pt x="10509" y="15829"/>
                          <a:pt x="10398" y="17131"/>
                          <a:pt x="10733" y="18508"/>
                        </a:cubicBezTo>
                        <a:cubicBezTo>
                          <a:pt x="11068" y="19848"/>
                          <a:pt x="12147" y="21299"/>
                          <a:pt x="13970" y="22824"/>
                        </a:cubicBezTo>
                        <a:cubicBezTo>
                          <a:pt x="16351" y="24796"/>
                          <a:pt x="20704" y="27252"/>
                          <a:pt x="27104" y="30228"/>
                        </a:cubicBezTo>
                        <a:cubicBezTo>
                          <a:pt x="33466" y="33205"/>
                          <a:pt x="38006" y="34916"/>
                          <a:pt x="40684" y="35400"/>
                        </a:cubicBezTo>
                        <a:cubicBezTo>
                          <a:pt x="43401" y="35884"/>
                          <a:pt x="45335" y="35809"/>
                          <a:pt x="46600" y="35177"/>
                        </a:cubicBezTo>
                        <a:cubicBezTo>
                          <a:pt x="47828" y="34581"/>
                          <a:pt x="48758" y="33651"/>
                          <a:pt x="49354" y="32386"/>
                        </a:cubicBezTo>
                        <a:cubicBezTo>
                          <a:pt x="49949" y="31121"/>
                          <a:pt x="50061" y="29819"/>
                          <a:pt x="49726" y="28442"/>
                        </a:cubicBezTo>
                        <a:cubicBezTo>
                          <a:pt x="49391" y="27103"/>
                          <a:pt x="48275" y="25652"/>
                          <a:pt x="46452" y="24126"/>
                        </a:cubicBezTo>
                        <a:cubicBezTo>
                          <a:pt x="44145" y="22154"/>
                          <a:pt x="39791" y="19699"/>
                          <a:pt x="33392" y="16722"/>
                        </a:cubicBezTo>
                        <a:cubicBezTo>
                          <a:pt x="27029" y="13746"/>
                          <a:pt x="22490" y="12034"/>
                          <a:pt x="19811" y="11550"/>
                        </a:cubicBezTo>
                        <a:cubicBezTo>
                          <a:pt x="17095" y="11104"/>
                          <a:pt x="15123" y="11141"/>
                          <a:pt x="13895" y="11774"/>
                        </a:cubicBezTo>
                        <a:cubicBezTo>
                          <a:pt x="12630" y="12369"/>
                          <a:pt x="11700" y="13299"/>
                          <a:pt x="11105" y="14564"/>
                        </a:cubicBezTo>
                        <a:close/>
                      </a:path>
                    </a:pathLst>
                  </a:custGeom>
                  <a:solidFill>
                    <a:srgbClr val="000000"/>
                  </a:solidFill>
                  <a:ln w="9525" cap="flat">
                    <a:noFill/>
                    <a:prstDash val="solid"/>
                    <a:miter/>
                  </a:ln>
                </p:spPr>
                <p:txBody>
                  <a:bodyPr rtlCol="0" anchor="ctr"/>
                  <a:lstStyle/>
                  <a:p>
                    <a:endParaRPr lang="en-CA"/>
                  </a:p>
                </p:txBody>
              </p:sp>
              <p:sp>
                <p:nvSpPr>
                  <p:cNvPr id="3060" name="Freeform: Shape 3059">
                    <a:extLst>
                      <a:ext uri="{FF2B5EF4-FFF2-40B4-BE49-F238E27FC236}">
                        <a16:creationId xmlns:a16="http://schemas.microsoft.com/office/drawing/2014/main" id="{8893ED89-735A-4105-B985-3A09DD74C6AE}"/>
                      </a:ext>
                    </a:extLst>
                  </p:cNvPr>
                  <p:cNvSpPr/>
                  <p:nvPr/>
                </p:nvSpPr>
                <p:spPr>
                  <a:xfrm>
                    <a:off x="6133656" y="3742986"/>
                    <a:ext cx="58563" cy="35904"/>
                  </a:xfrm>
                  <a:custGeom>
                    <a:avLst/>
                    <a:gdLst>
                      <a:gd name="connsiteX0" fmla="*/ 59144 w 58563"/>
                      <a:gd name="connsiteY0" fmla="*/ 25737 h 35904"/>
                      <a:gd name="connsiteX1" fmla="*/ 54270 w 58563"/>
                      <a:gd name="connsiteY1" fmla="*/ 36193 h 35904"/>
                      <a:gd name="connsiteX2" fmla="*/ 14980 w 58563"/>
                      <a:gd name="connsiteY2" fmla="*/ 17849 h 35904"/>
                      <a:gd name="connsiteX3" fmla="*/ 16617 w 58563"/>
                      <a:gd name="connsiteY3" fmla="*/ 35002 h 35904"/>
                      <a:gd name="connsiteX4" fmla="*/ 7166 w 58563"/>
                      <a:gd name="connsiteY4" fmla="*/ 30611 h 35904"/>
                      <a:gd name="connsiteX5" fmla="*/ 6236 w 58563"/>
                      <a:gd name="connsiteY5" fmla="*/ 19375 h 35904"/>
                      <a:gd name="connsiteX6" fmla="*/ 581 w 58563"/>
                      <a:gd name="connsiteY6" fmla="*/ 8734 h 35904"/>
                      <a:gd name="connsiteX7" fmla="*/ 4525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44" y="25737"/>
                        </a:moveTo>
                        <a:lnTo>
                          <a:pt x="54270" y="36193"/>
                        </a:lnTo>
                        <a:lnTo>
                          <a:pt x="14980" y="17849"/>
                        </a:lnTo>
                        <a:cubicBezTo>
                          <a:pt x="16766" y="23319"/>
                          <a:pt x="17324" y="29049"/>
                          <a:pt x="16617" y="35002"/>
                        </a:cubicBezTo>
                        <a:lnTo>
                          <a:pt x="7166" y="30611"/>
                        </a:lnTo>
                        <a:cubicBezTo>
                          <a:pt x="7538" y="27449"/>
                          <a:pt x="7241" y="23728"/>
                          <a:pt x="6236" y="19375"/>
                        </a:cubicBezTo>
                        <a:cubicBezTo>
                          <a:pt x="5232" y="15022"/>
                          <a:pt x="3334" y="11487"/>
                          <a:pt x="581" y="8734"/>
                        </a:cubicBezTo>
                        <a:lnTo>
                          <a:pt x="4525" y="288"/>
                        </a:lnTo>
                        <a:close/>
                      </a:path>
                    </a:pathLst>
                  </a:custGeom>
                  <a:solidFill>
                    <a:srgbClr val="000000"/>
                  </a:solidFill>
                  <a:ln w="9525" cap="flat">
                    <a:noFill/>
                    <a:prstDash val="solid"/>
                    <a:miter/>
                  </a:ln>
                </p:spPr>
                <p:txBody>
                  <a:bodyPr rtlCol="0" anchor="ctr"/>
                  <a:lstStyle/>
                  <a:p>
                    <a:endParaRPr lang="en-CA"/>
                  </a:p>
                </p:txBody>
              </p:sp>
              <p:sp>
                <p:nvSpPr>
                  <p:cNvPr id="3061" name="Freeform: Shape 3060">
                    <a:extLst>
                      <a:ext uri="{FF2B5EF4-FFF2-40B4-BE49-F238E27FC236}">
                        <a16:creationId xmlns:a16="http://schemas.microsoft.com/office/drawing/2014/main" id="{87DFD336-5B87-4423-BBD1-6AE209C32A69}"/>
                      </a:ext>
                    </a:extLst>
                  </p:cNvPr>
                  <p:cNvSpPr/>
                  <p:nvPr/>
                </p:nvSpPr>
                <p:spPr>
                  <a:xfrm>
                    <a:off x="6152060" y="3697544"/>
                    <a:ext cx="59152" cy="48075"/>
                  </a:xfrm>
                  <a:custGeom>
                    <a:avLst/>
                    <a:gdLst>
                      <a:gd name="connsiteX0" fmla="*/ 23381 w 59152"/>
                      <a:gd name="connsiteY0" fmla="*/ 1175 h 48075"/>
                      <a:gd name="connsiteX1" fmla="*/ 19810 w 59152"/>
                      <a:gd name="connsiteY1" fmla="*/ 11779 h 48075"/>
                      <a:gd name="connsiteX2" fmla="*/ 14303 w 59152"/>
                      <a:gd name="connsiteY2" fmla="*/ 11556 h 48075"/>
                      <a:gd name="connsiteX3" fmla="*/ 10954 w 59152"/>
                      <a:gd name="connsiteY3" fmla="*/ 14904 h 48075"/>
                      <a:gd name="connsiteX4" fmla="*/ 11289 w 59152"/>
                      <a:gd name="connsiteY4" fmla="*/ 21862 h 48075"/>
                      <a:gd name="connsiteX5" fmla="*/ 22302 w 59152"/>
                      <a:gd name="connsiteY5" fmla="*/ 30494 h 48075"/>
                      <a:gd name="connsiteX6" fmla="*/ 22228 w 59152"/>
                      <a:gd name="connsiteY6" fmla="*/ 18662 h 48075"/>
                      <a:gd name="connsiteX7" fmla="*/ 32423 w 59152"/>
                      <a:gd name="connsiteY7" fmla="*/ 9807 h 48075"/>
                      <a:gd name="connsiteX8" fmla="*/ 47417 w 59152"/>
                      <a:gd name="connsiteY8" fmla="*/ 11147 h 48075"/>
                      <a:gd name="connsiteX9" fmla="*/ 58542 w 59152"/>
                      <a:gd name="connsiteY9" fmla="*/ 22272 h 48075"/>
                      <a:gd name="connsiteX10" fmla="*/ 57723 w 59152"/>
                      <a:gd name="connsiteY10" fmla="*/ 37191 h 48075"/>
                      <a:gd name="connsiteX11" fmla="*/ 44999 w 59152"/>
                      <a:gd name="connsiteY11" fmla="*/ 47758 h 48075"/>
                      <a:gd name="connsiteX12" fmla="*/ 21558 w 59152"/>
                      <a:gd name="connsiteY12" fmla="*/ 43293 h 48075"/>
                      <a:gd name="connsiteX13" fmla="*/ 2583 w 59152"/>
                      <a:gd name="connsiteY13" fmla="*/ 27704 h 48075"/>
                      <a:gd name="connsiteX14" fmla="*/ 2657 w 59152"/>
                      <a:gd name="connsiteY14" fmla="*/ 10291 h 48075"/>
                      <a:gd name="connsiteX15" fmla="*/ 10917 w 59152"/>
                      <a:gd name="connsiteY15" fmla="*/ 1622 h 48075"/>
                      <a:gd name="connsiteX16" fmla="*/ 23381 w 59152"/>
                      <a:gd name="connsiteY16" fmla="*/ 1175 h 48075"/>
                      <a:gd name="connsiteX17" fmla="*/ 35102 w 59152"/>
                      <a:gd name="connsiteY17" fmla="*/ 35406 h 48075"/>
                      <a:gd name="connsiteX18" fmla="*/ 44068 w 59152"/>
                      <a:gd name="connsiteY18" fmla="*/ 36708 h 48075"/>
                      <a:gd name="connsiteX19" fmla="*/ 49315 w 59152"/>
                      <a:gd name="connsiteY19" fmla="*/ 32652 h 48075"/>
                      <a:gd name="connsiteX20" fmla="*/ 49277 w 59152"/>
                      <a:gd name="connsiteY20" fmla="*/ 26774 h 48075"/>
                      <a:gd name="connsiteX21" fmla="*/ 42766 w 59152"/>
                      <a:gd name="connsiteY21" fmla="*/ 21379 h 48075"/>
                      <a:gd name="connsiteX22" fmla="*/ 34023 w 59152"/>
                      <a:gd name="connsiteY22" fmla="*/ 19853 h 48075"/>
                      <a:gd name="connsiteX23" fmla="*/ 29148 w 59152"/>
                      <a:gd name="connsiteY23" fmla="*/ 23871 h 48075"/>
                      <a:gd name="connsiteX24" fmla="*/ 29148 w 59152"/>
                      <a:gd name="connsiteY24" fmla="*/ 30085 h 48075"/>
                      <a:gd name="connsiteX25" fmla="*/ 35102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381" y="1175"/>
                        </a:moveTo>
                        <a:lnTo>
                          <a:pt x="19810" y="11779"/>
                        </a:lnTo>
                        <a:cubicBezTo>
                          <a:pt x="17614" y="11035"/>
                          <a:pt x="15791" y="10961"/>
                          <a:pt x="14303" y="11556"/>
                        </a:cubicBezTo>
                        <a:cubicBezTo>
                          <a:pt x="12815" y="12114"/>
                          <a:pt x="11698" y="13230"/>
                          <a:pt x="10954" y="14904"/>
                        </a:cubicBezTo>
                        <a:cubicBezTo>
                          <a:pt x="9912" y="17100"/>
                          <a:pt x="10024" y="19444"/>
                          <a:pt x="11289" y="21862"/>
                        </a:cubicBezTo>
                        <a:cubicBezTo>
                          <a:pt x="12554" y="24318"/>
                          <a:pt x="16238" y="27183"/>
                          <a:pt x="22302" y="30494"/>
                        </a:cubicBezTo>
                        <a:cubicBezTo>
                          <a:pt x="20442" y="26476"/>
                          <a:pt x="20442" y="22532"/>
                          <a:pt x="22228" y="18662"/>
                        </a:cubicBezTo>
                        <a:cubicBezTo>
                          <a:pt x="24274" y="14309"/>
                          <a:pt x="27660" y="11370"/>
                          <a:pt x="32423" y="9807"/>
                        </a:cubicBezTo>
                        <a:cubicBezTo>
                          <a:pt x="37185" y="8244"/>
                          <a:pt x="42171" y="8691"/>
                          <a:pt x="47417" y="11147"/>
                        </a:cubicBezTo>
                        <a:cubicBezTo>
                          <a:pt x="52998" y="13751"/>
                          <a:pt x="56682" y="17435"/>
                          <a:pt x="58542" y="22272"/>
                        </a:cubicBezTo>
                        <a:cubicBezTo>
                          <a:pt x="60365" y="27108"/>
                          <a:pt x="60105" y="32094"/>
                          <a:pt x="57723" y="37191"/>
                        </a:cubicBezTo>
                        <a:cubicBezTo>
                          <a:pt x="55156" y="42698"/>
                          <a:pt x="50915" y="46233"/>
                          <a:pt x="44999" y="47758"/>
                        </a:cubicBezTo>
                        <a:cubicBezTo>
                          <a:pt x="39083" y="49321"/>
                          <a:pt x="31269" y="47833"/>
                          <a:pt x="21558" y="43293"/>
                        </a:cubicBezTo>
                        <a:cubicBezTo>
                          <a:pt x="11587" y="38643"/>
                          <a:pt x="5262" y="33434"/>
                          <a:pt x="2583" y="27704"/>
                        </a:cubicBezTo>
                        <a:cubicBezTo>
                          <a:pt x="-96" y="21974"/>
                          <a:pt x="-96" y="16170"/>
                          <a:pt x="2657" y="10291"/>
                        </a:cubicBezTo>
                        <a:cubicBezTo>
                          <a:pt x="4592" y="6161"/>
                          <a:pt x="7345" y="3259"/>
                          <a:pt x="10917" y="1622"/>
                        </a:cubicBezTo>
                        <a:cubicBezTo>
                          <a:pt x="14489" y="22"/>
                          <a:pt x="18656" y="-164"/>
                          <a:pt x="23381" y="1175"/>
                        </a:cubicBezTo>
                        <a:moveTo>
                          <a:pt x="35102" y="35406"/>
                        </a:moveTo>
                        <a:cubicBezTo>
                          <a:pt x="38487" y="36968"/>
                          <a:pt x="41464" y="37415"/>
                          <a:pt x="44068" y="36708"/>
                        </a:cubicBezTo>
                        <a:cubicBezTo>
                          <a:pt x="46636" y="36001"/>
                          <a:pt x="48385" y="34661"/>
                          <a:pt x="49315" y="32652"/>
                        </a:cubicBezTo>
                        <a:cubicBezTo>
                          <a:pt x="50208" y="30718"/>
                          <a:pt x="50208" y="28783"/>
                          <a:pt x="49277" y="26774"/>
                        </a:cubicBezTo>
                        <a:cubicBezTo>
                          <a:pt x="48385" y="24802"/>
                          <a:pt x="46226" y="22978"/>
                          <a:pt x="42766" y="21379"/>
                        </a:cubicBezTo>
                        <a:cubicBezTo>
                          <a:pt x="39232" y="19741"/>
                          <a:pt x="36329" y="19220"/>
                          <a:pt x="34023" y="19853"/>
                        </a:cubicBezTo>
                        <a:cubicBezTo>
                          <a:pt x="31753" y="20448"/>
                          <a:pt x="30116" y="21825"/>
                          <a:pt x="29148" y="23871"/>
                        </a:cubicBezTo>
                        <a:cubicBezTo>
                          <a:pt x="28218" y="25881"/>
                          <a:pt x="28218" y="27964"/>
                          <a:pt x="29148" y="30085"/>
                        </a:cubicBezTo>
                        <a:cubicBezTo>
                          <a:pt x="30041" y="32169"/>
                          <a:pt x="32051" y="33954"/>
                          <a:pt x="35102" y="35406"/>
                        </a:cubicBezTo>
                        <a:close/>
                      </a:path>
                    </a:pathLst>
                  </a:custGeom>
                  <a:solidFill>
                    <a:srgbClr val="000000"/>
                  </a:solidFill>
                  <a:ln w="9525" cap="flat">
                    <a:noFill/>
                    <a:prstDash val="solid"/>
                    <a:miter/>
                  </a:ln>
                </p:spPr>
                <p:txBody>
                  <a:bodyPr rtlCol="0" anchor="ctr"/>
                  <a:lstStyle/>
                  <a:p>
                    <a:endParaRPr lang="en-CA"/>
                  </a:p>
                </p:txBody>
              </p:sp>
            </p:grpSp>
            <p:grpSp>
              <p:nvGrpSpPr>
                <p:cNvPr id="2963" name="Graphic 428">
                  <a:extLst>
                    <a:ext uri="{FF2B5EF4-FFF2-40B4-BE49-F238E27FC236}">
                      <a16:creationId xmlns:a16="http://schemas.microsoft.com/office/drawing/2014/main" id="{5B3E20B6-8992-4A08-B4D8-FED22BF5742F}"/>
                    </a:ext>
                  </a:extLst>
                </p:cNvPr>
                <p:cNvGrpSpPr/>
                <p:nvPr/>
              </p:nvGrpSpPr>
              <p:grpSpPr>
                <a:xfrm>
                  <a:off x="6311594" y="3692223"/>
                  <a:ext cx="115826" cy="188726"/>
                  <a:chOff x="6311594" y="3692223"/>
                  <a:chExt cx="115826" cy="188726"/>
                </a:xfrm>
              </p:grpSpPr>
              <p:sp>
                <p:nvSpPr>
                  <p:cNvPr id="3054" name="Freeform: Shape 3053">
                    <a:extLst>
                      <a:ext uri="{FF2B5EF4-FFF2-40B4-BE49-F238E27FC236}">
                        <a16:creationId xmlns:a16="http://schemas.microsoft.com/office/drawing/2014/main" id="{400118F4-8CF8-43CF-AB8C-8D047499157D}"/>
                      </a:ext>
                    </a:extLst>
                  </p:cNvPr>
                  <p:cNvSpPr/>
                  <p:nvPr/>
                </p:nvSpPr>
                <p:spPr>
                  <a:xfrm>
                    <a:off x="6311594" y="3824404"/>
                    <a:ext cx="65058" cy="56545"/>
                  </a:xfrm>
                  <a:custGeom>
                    <a:avLst/>
                    <a:gdLst>
                      <a:gd name="connsiteX0" fmla="*/ 55947 w 65058"/>
                      <a:gd name="connsiteY0" fmla="*/ 15802 h 56545"/>
                      <a:gd name="connsiteX1" fmla="*/ 65658 w 65058"/>
                      <a:gd name="connsiteY1" fmla="*/ 20304 h 56545"/>
                      <a:gd name="connsiteX2" fmla="*/ 48617 w 65058"/>
                      <a:gd name="connsiteY2" fmla="*/ 56842 h 56545"/>
                      <a:gd name="connsiteX3" fmla="*/ 39873 w 65058"/>
                      <a:gd name="connsiteY3" fmla="*/ 48433 h 56545"/>
                      <a:gd name="connsiteX4" fmla="*/ 32283 w 65058"/>
                      <a:gd name="connsiteY4" fmla="*/ 30648 h 56545"/>
                      <a:gd name="connsiteX5" fmla="*/ 27409 w 65058"/>
                      <a:gd name="connsiteY5" fmla="*/ 17849 h 56545"/>
                      <a:gd name="connsiteX6" fmla="*/ 22051 w 65058"/>
                      <a:gd name="connsiteY6" fmla="*/ 12714 h 56545"/>
                      <a:gd name="connsiteX7" fmla="*/ 15800 w 65058"/>
                      <a:gd name="connsiteY7" fmla="*/ 12082 h 56545"/>
                      <a:gd name="connsiteX8" fmla="*/ 11522 w 65058"/>
                      <a:gd name="connsiteY8" fmla="*/ 16398 h 56545"/>
                      <a:gd name="connsiteX9" fmla="*/ 11075 w 65058"/>
                      <a:gd name="connsiteY9" fmla="*/ 22500 h 56545"/>
                      <a:gd name="connsiteX10" fmla="*/ 16545 w 65058"/>
                      <a:gd name="connsiteY10" fmla="*/ 27783 h 56545"/>
                      <a:gd name="connsiteX11" fmla="*/ 10666 w 65058"/>
                      <a:gd name="connsiteY11" fmla="*/ 37680 h 56545"/>
                      <a:gd name="connsiteX12" fmla="*/ 1029 w 65058"/>
                      <a:gd name="connsiteY12" fmla="*/ 26071 h 56545"/>
                      <a:gd name="connsiteX13" fmla="*/ 3001 w 65058"/>
                      <a:gd name="connsiteY13" fmla="*/ 12082 h 56545"/>
                      <a:gd name="connsiteX14" fmla="*/ 13233 w 65058"/>
                      <a:gd name="connsiteY14" fmla="*/ 1478 h 56545"/>
                      <a:gd name="connsiteX15" fmla="*/ 26181 w 65058"/>
                      <a:gd name="connsiteY15" fmla="*/ 1924 h 56545"/>
                      <a:gd name="connsiteX16" fmla="*/ 32544 w 65058"/>
                      <a:gd name="connsiteY16" fmla="*/ 6501 h 56545"/>
                      <a:gd name="connsiteX17" fmla="*/ 37567 w 65058"/>
                      <a:gd name="connsiteY17" fmla="*/ 13905 h 56545"/>
                      <a:gd name="connsiteX18" fmla="*/ 41324 w 65058"/>
                      <a:gd name="connsiteY18" fmla="*/ 23951 h 56545"/>
                      <a:gd name="connsiteX19" fmla="*/ 44413 w 65058"/>
                      <a:gd name="connsiteY19" fmla="*/ 33029 h 56545"/>
                      <a:gd name="connsiteX20" fmla="*/ 4631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47" y="15802"/>
                        </a:moveTo>
                        <a:lnTo>
                          <a:pt x="65658" y="20304"/>
                        </a:lnTo>
                        <a:lnTo>
                          <a:pt x="48617" y="56842"/>
                        </a:lnTo>
                        <a:cubicBezTo>
                          <a:pt x="45120" y="54758"/>
                          <a:pt x="42217" y="51930"/>
                          <a:pt x="39873" y="48433"/>
                        </a:cubicBezTo>
                        <a:cubicBezTo>
                          <a:pt x="37492" y="44935"/>
                          <a:pt x="34999" y="38982"/>
                          <a:pt x="32283" y="30648"/>
                        </a:cubicBezTo>
                        <a:cubicBezTo>
                          <a:pt x="30088" y="23876"/>
                          <a:pt x="28488" y="19635"/>
                          <a:pt x="27409" y="17849"/>
                        </a:cubicBezTo>
                        <a:cubicBezTo>
                          <a:pt x="25921" y="15393"/>
                          <a:pt x="24135" y="13682"/>
                          <a:pt x="22051" y="12714"/>
                        </a:cubicBezTo>
                        <a:cubicBezTo>
                          <a:pt x="19707" y="11635"/>
                          <a:pt x="17624" y="11412"/>
                          <a:pt x="15800" y="12082"/>
                        </a:cubicBezTo>
                        <a:cubicBezTo>
                          <a:pt x="13977" y="12751"/>
                          <a:pt x="12563" y="14202"/>
                          <a:pt x="11522" y="16398"/>
                        </a:cubicBezTo>
                        <a:cubicBezTo>
                          <a:pt x="10517" y="18556"/>
                          <a:pt x="10368" y="20602"/>
                          <a:pt x="11075" y="22500"/>
                        </a:cubicBezTo>
                        <a:cubicBezTo>
                          <a:pt x="11782" y="24397"/>
                          <a:pt x="13605" y="26146"/>
                          <a:pt x="16545" y="27783"/>
                        </a:cubicBezTo>
                        <a:lnTo>
                          <a:pt x="10666" y="37680"/>
                        </a:lnTo>
                        <a:cubicBezTo>
                          <a:pt x="5234" y="34369"/>
                          <a:pt x="1997" y="30499"/>
                          <a:pt x="1029" y="26071"/>
                        </a:cubicBezTo>
                        <a:cubicBezTo>
                          <a:pt x="62" y="21644"/>
                          <a:pt x="732" y="16993"/>
                          <a:pt x="3001" y="12082"/>
                        </a:cubicBezTo>
                        <a:cubicBezTo>
                          <a:pt x="5494" y="6724"/>
                          <a:pt x="8917" y="3189"/>
                          <a:pt x="13233" y="1478"/>
                        </a:cubicBezTo>
                        <a:cubicBezTo>
                          <a:pt x="17549" y="-234"/>
                          <a:pt x="21865" y="-85"/>
                          <a:pt x="26181" y="1924"/>
                        </a:cubicBezTo>
                        <a:cubicBezTo>
                          <a:pt x="28637" y="3040"/>
                          <a:pt x="30758" y="4566"/>
                          <a:pt x="32544" y="6501"/>
                        </a:cubicBezTo>
                        <a:cubicBezTo>
                          <a:pt x="34367" y="8398"/>
                          <a:pt x="36041" y="10854"/>
                          <a:pt x="37567" y="13905"/>
                        </a:cubicBezTo>
                        <a:cubicBezTo>
                          <a:pt x="38571" y="15914"/>
                          <a:pt x="39836" y="19263"/>
                          <a:pt x="41324" y="23951"/>
                        </a:cubicBezTo>
                        <a:cubicBezTo>
                          <a:pt x="42813" y="28639"/>
                          <a:pt x="43817" y="31690"/>
                          <a:pt x="44413" y="33029"/>
                        </a:cubicBezTo>
                        <a:cubicBezTo>
                          <a:pt x="45008" y="34369"/>
                          <a:pt x="45641" y="35522"/>
                          <a:pt x="46310" y="36489"/>
                        </a:cubicBezTo>
                        <a:close/>
                      </a:path>
                    </a:pathLst>
                  </a:custGeom>
                  <a:solidFill>
                    <a:srgbClr val="000000"/>
                  </a:solidFill>
                  <a:ln w="9525" cap="flat">
                    <a:noFill/>
                    <a:prstDash val="solid"/>
                    <a:miter/>
                  </a:ln>
                </p:spPr>
                <p:txBody>
                  <a:bodyPr rtlCol="0" anchor="ctr"/>
                  <a:lstStyle/>
                  <a:p>
                    <a:endParaRPr lang="en-CA"/>
                  </a:p>
                </p:txBody>
              </p:sp>
              <p:sp>
                <p:nvSpPr>
                  <p:cNvPr id="3055" name="Freeform: Shape 3054">
                    <a:extLst>
                      <a:ext uri="{FF2B5EF4-FFF2-40B4-BE49-F238E27FC236}">
                        <a16:creationId xmlns:a16="http://schemas.microsoft.com/office/drawing/2014/main" id="{4412BA64-042C-4E7B-BCA6-E263E1BA20C7}"/>
                      </a:ext>
                    </a:extLst>
                  </p:cNvPr>
                  <p:cNvSpPr/>
                  <p:nvPr/>
                </p:nvSpPr>
                <p:spPr>
                  <a:xfrm>
                    <a:off x="6331650" y="3784064"/>
                    <a:ext cx="59301" cy="46519"/>
                  </a:xfrm>
                  <a:custGeom>
                    <a:avLst/>
                    <a:gdLst>
                      <a:gd name="connsiteX0" fmla="*/ 2496 w 59301"/>
                      <a:gd name="connsiteY0" fmla="*/ 10509 h 46519"/>
                      <a:gd name="connsiteX1" fmla="*/ 13881 w 59301"/>
                      <a:gd name="connsiteY1" fmla="*/ 798 h 46519"/>
                      <a:gd name="connsiteX2" fmla="*/ 38512 w 59301"/>
                      <a:gd name="connsiteY2" fmla="*/ 5820 h 46519"/>
                      <a:gd name="connsiteX3" fmla="*/ 58195 w 59301"/>
                      <a:gd name="connsiteY3" fmla="*/ 21522 h 46519"/>
                      <a:gd name="connsiteX4" fmla="*/ 58009 w 59301"/>
                      <a:gd name="connsiteY4" fmla="*/ 36405 h 46519"/>
                      <a:gd name="connsiteX5" fmla="*/ 45954 w 59301"/>
                      <a:gd name="connsiteY5" fmla="*/ 46376 h 46519"/>
                      <a:gd name="connsiteX6" fmla="*/ 21918 w 59301"/>
                      <a:gd name="connsiteY6" fmla="*/ 41093 h 46519"/>
                      <a:gd name="connsiteX7" fmla="*/ 2310 w 59301"/>
                      <a:gd name="connsiteY7" fmla="*/ 25429 h 46519"/>
                      <a:gd name="connsiteX8" fmla="*/ 2496 w 59301"/>
                      <a:gd name="connsiteY8" fmla="*/ 10509 h 46519"/>
                      <a:gd name="connsiteX9" fmla="*/ 11128 w 59301"/>
                      <a:gd name="connsiteY9" fmla="*/ 14564 h 46519"/>
                      <a:gd name="connsiteX10" fmla="*/ 10756 w 59301"/>
                      <a:gd name="connsiteY10" fmla="*/ 18508 h 46519"/>
                      <a:gd name="connsiteX11" fmla="*/ 13993 w 59301"/>
                      <a:gd name="connsiteY11" fmla="*/ 22824 h 46519"/>
                      <a:gd name="connsiteX12" fmla="*/ 27127 w 59301"/>
                      <a:gd name="connsiteY12" fmla="*/ 30228 h 46519"/>
                      <a:gd name="connsiteX13" fmla="*/ 40707 w 59301"/>
                      <a:gd name="connsiteY13" fmla="*/ 35400 h 46519"/>
                      <a:gd name="connsiteX14" fmla="*/ 46623 w 59301"/>
                      <a:gd name="connsiteY14" fmla="*/ 35177 h 46519"/>
                      <a:gd name="connsiteX15" fmla="*/ 49377 w 59301"/>
                      <a:gd name="connsiteY15" fmla="*/ 32386 h 46519"/>
                      <a:gd name="connsiteX16" fmla="*/ 49749 w 59301"/>
                      <a:gd name="connsiteY16" fmla="*/ 28442 h 46519"/>
                      <a:gd name="connsiteX17" fmla="*/ 46475 w 59301"/>
                      <a:gd name="connsiteY17" fmla="*/ 24126 h 46519"/>
                      <a:gd name="connsiteX18" fmla="*/ 33415 w 59301"/>
                      <a:gd name="connsiteY18" fmla="*/ 16722 h 46519"/>
                      <a:gd name="connsiteX19" fmla="*/ 19834 w 59301"/>
                      <a:gd name="connsiteY19" fmla="*/ 11550 h 46519"/>
                      <a:gd name="connsiteX20" fmla="*/ 13918 w 59301"/>
                      <a:gd name="connsiteY20" fmla="*/ 11774 h 46519"/>
                      <a:gd name="connsiteX21" fmla="*/ 1112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96" y="10509"/>
                        </a:moveTo>
                        <a:cubicBezTo>
                          <a:pt x="4952" y="5262"/>
                          <a:pt x="8747" y="2025"/>
                          <a:pt x="13881" y="798"/>
                        </a:cubicBezTo>
                        <a:cubicBezTo>
                          <a:pt x="19983" y="-654"/>
                          <a:pt x="28206" y="1021"/>
                          <a:pt x="38512" y="5820"/>
                        </a:cubicBezTo>
                        <a:cubicBezTo>
                          <a:pt x="48781" y="10620"/>
                          <a:pt x="55367" y="15866"/>
                          <a:pt x="58195" y="21522"/>
                        </a:cubicBezTo>
                        <a:cubicBezTo>
                          <a:pt x="60539" y="26173"/>
                          <a:pt x="60464" y="31158"/>
                          <a:pt x="58009" y="36405"/>
                        </a:cubicBezTo>
                        <a:cubicBezTo>
                          <a:pt x="55553" y="41725"/>
                          <a:pt x="51535" y="45037"/>
                          <a:pt x="45954" y="46376"/>
                        </a:cubicBezTo>
                        <a:cubicBezTo>
                          <a:pt x="40373" y="47716"/>
                          <a:pt x="32373" y="45967"/>
                          <a:pt x="21918" y="41093"/>
                        </a:cubicBezTo>
                        <a:cubicBezTo>
                          <a:pt x="11686" y="36293"/>
                          <a:pt x="5138" y="31084"/>
                          <a:pt x="2310" y="25429"/>
                        </a:cubicBezTo>
                        <a:cubicBezTo>
                          <a:pt x="-34" y="20778"/>
                          <a:pt x="40" y="15792"/>
                          <a:pt x="2496" y="10509"/>
                        </a:cubicBezTo>
                        <a:moveTo>
                          <a:pt x="11128" y="14564"/>
                        </a:moveTo>
                        <a:cubicBezTo>
                          <a:pt x="10533" y="15829"/>
                          <a:pt x="10421" y="17131"/>
                          <a:pt x="10756" y="18508"/>
                        </a:cubicBezTo>
                        <a:cubicBezTo>
                          <a:pt x="11091" y="19848"/>
                          <a:pt x="12170" y="21299"/>
                          <a:pt x="13993" y="22824"/>
                        </a:cubicBezTo>
                        <a:cubicBezTo>
                          <a:pt x="16374" y="24796"/>
                          <a:pt x="20727" y="27252"/>
                          <a:pt x="27127" y="30228"/>
                        </a:cubicBezTo>
                        <a:cubicBezTo>
                          <a:pt x="33489" y="33205"/>
                          <a:pt x="38029" y="34916"/>
                          <a:pt x="40707" y="35400"/>
                        </a:cubicBezTo>
                        <a:cubicBezTo>
                          <a:pt x="43424" y="35884"/>
                          <a:pt x="45358" y="35809"/>
                          <a:pt x="46623" y="35177"/>
                        </a:cubicBezTo>
                        <a:cubicBezTo>
                          <a:pt x="47851" y="34581"/>
                          <a:pt x="48781" y="33651"/>
                          <a:pt x="49377" y="32386"/>
                        </a:cubicBezTo>
                        <a:cubicBezTo>
                          <a:pt x="49972" y="31121"/>
                          <a:pt x="50084" y="29819"/>
                          <a:pt x="49749" y="28442"/>
                        </a:cubicBezTo>
                        <a:cubicBezTo>
                          <a:pt x="49414" y="27103"/>
                          <a:pt x="48298" y="25652"/>
                          <a:pt x="46475" y="24126"/>
                        </a:cubicBezTo>
                        <a:cubicBezTo>
                          <a:pt x="44168" y="22154"/>
                          <a:pt x="39815" y="19699"/>
                          <a:pt x="33415" y="16722"/>
                        </a:cubicBezTo>
                        <a:cubicBezTo>
                          <a:pt x="27053" y="13746"/>
                          <a:pt x="22513" y="12034"/>
                          <a:pt x="19834" y="11550"/>
                        </a:cubicBezTo>
                        <a:cubicBezTo>
                          <a:pt x="17118" y="11104"/>
                          <a:pt x="15146" y="11141"/>
                          <a:pt x="13918" y="11774"/>
                        </a:cubicBezTo>
                        <a:cubicBezTo>
                          <a:pt x="12653" y="12369"/>
                          <a:pt x="11723" y="13299"/>
                          <a:pt x="11128" y="14564"/>
                        </a:cubicBezTo>
                        <a:close/>
                      </a:path>
                    </a:pathLst>
                  </a:custGeom>
                  <a:solidFill>
                    <a:srgbClr val="000000"/>
                  </a:solidFill>
                  <a:ln w="9525" cap="flat">
                    <a:noFill/>
                    <a:prstDash val="solid"/>
                    <a:miter/>
                  </a:ln>
                </p:spPr>
                <p:txBody>
                  <a:bodyPr rtlCol="0" anchor="ctr"/>
                  <a:lstStyle/>
                  <a:p>
                    <a:endParaRPr lang="en-CA"/>
                  </a:p>
                </p:txBody>
              </p:sp>
              <p:sp>
                <p:nvSpPr>
                  <p:cNvPr id="3056" name="Freeform: Shape 3055">
                    <a:extLst>
                      <a:ext uri="{FF2B5EF4-FFF2-40B4-BE49-F238E27FC236}">
                        <a16:creationId xmlns:a16="http://schemas.microsoft.com/office/drawing/2014/main" id="{175CDE66-9113-4C99-9248-853674AF81EF}"/>
                      </a:ext>
                    </a:extLst>
                  </p:cNvPr>
                  <p:cNvSpPr/>
                  <p:nvPr/>
                </p:nvSpPr>
                <p:spPr>
                  <a:xfrm>
                    <a:off x="6353512" y="3742986"/>
                    <a:ext cx="58563" cy="35904"/>
                  </a:xfrm>
                  <a:custGeom>
                    <a:avLst/>
                    <a:gdLst>
                      <a:gd name="connsiteX0" fmla="*/ 59168 w 58563"/>
                      <a:gd name="connsiteY0" fmla="*/ 25737 h 35904"/>
                      <a:gd name="connsiteX1" fmla="*/ 54293 w 58563"/>
                      <a:gd name="connsiteY1" fmla="*/ 36193 h 35904"/>
                      <a:gd name="connsiteX2" fmla="*/ 15003 w 58563"/>
                      <a:gd name="connsiteY2" fmla="*/ 17849 h 35904"/>
                      <a:gd name="connsiteX3" fmla="*/ 16640 w 58563"/>
                      <a:gd name="connsiteY3" fmla="*/ 35002 h 35904"/>
                      <a:gd name="connsiteX4" fmla="*/ 7189 w 58563"/>
                      <a:gd name="connsiteY4" fmla="*/ 30611 h 35904"/>
                      <a:gd name="connsiteX5" fmla="*/ 6259 w 58563"/>
                      <a:gd name="connsiteY5" fmla="*/ 19375 h 35904"/>
                      <a:gd name="connsiteX6" fmla="*/ 604 w 58563"/>
                      <a:gd name="connsiteY6" fmla="*/ 8734 h 35904"/>
                      <a:gd name="connsiteX7" fmla="*/ 4548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68" y="25737"/>
                        </a:moveTo>
                        <a:lnTo>
                          <a:pt x="54293" y="36193"/>
                        </a:lnTo>
                        <a:lnTo>
                          <a:pt x="15003" y="17849"/>
                        </a:lnTo>
                        <a:cubicBezTo>
                          <a:pt x="16789" y="23319"/>
                          <a:pt x="17347" y="29049"/>
                          <a:pt x="16640" y="35002"/>
                        </a:cubicBezTo>
                        <a:lnTo>
                          <a:pt x="7189" y="30611"/>
                        </a:lnTo>
                        <a:cubicBezTo>
                          <a:pt x="7561" y="27449"/>
                          <a:pt x="7264" y="23728"/>
                          <a:pt x="6259" y="19375"/>
                        </a:cubicBezTo>
                        <a:cubicBezTo>
                          <a:pt x="5255" y="15022"/>
                          <a:pt x="3357" y="11487"/>
                          <a:pt x="604" y="8734"/>
                        </a:cubicBezTo>
                        <a:lnTo>
                          <a:pt x="4548" y="288"/>
                        </a:lnTo>
                        <a:close/>
                      </a:path>
                    </a:pathLst>
                  </a:custGeom>
                  <a:solidFill>
                    <a:srgbClr val="000000"/>
                  </a:solidFill>
                  <a:ln w="9525" cap="flat">
                    <a:noFill/>
                    <a:prstDash val="solid"/>
                    <a:miter/>
                  </a:ln>
                </p:spPr>
                <p:txBody>
                  <a:bodyPr rtlCol="0" anchor="ctr"/>
                  <a:lstStyle/>
                  <a:p>
                    <a:endParaRPr lang="en-CA"/>
                  </a:p>
                </p:txBody>
              </p:sp>
              <p:sp>
                <p:nvSpPr>
                  <p:cNvPr id="3057" name="Freeform: Shape 3056">
                    <a:extLst>
                      <a:ext uri="{FF2B5EF4-FFF2-40B4-BE49-F238E27FC236}">
                        <a16:creationId xmlns:a16="http://schemas.microsoft.com/office/drawing/2014/main" id="{5542602E-343F-46B5-86FA-22C2521BAC2C}"/>
                      </a:ext>
                    </a:extLst>
                  </p:cNvPr>
                  <p:cNvSpPr/>
                  <p:nvPr/>
                </p:nvSpPr>
                <p:spPr>
                  <a:xfrm>
                    <a:off x="6365694" y="3692223"/>
                    <a:ext cx="61726" cy="53354"/>
                  </a:xfrm>
                  <a:custGeom>
                    <a:avLst/>
                    <a:gdLst>
                      <a:gd name="connsiteX0" fmla="*/ 10280 w 61726"/>
                      <a:gd name="connsiteY0" fmla="*/ 40430 h 53354"/>
                      <a:gd name="connsiteX1" fmla="*/ 606 w 61726"/>
                      <a:gd name="connsiteY1" fmla="*/ 35928 h 53354"/>
                      <a:gd name="connsiteX2" fmla="*/ 17237 w 61726"/>
                      <a:gd name="connsiteY2" fmla="*/ 283 h 53354"/>
                      <a:gd name="connsiteX3" fmla="*/ 24790 w 61726"/>
                      <a:gd name="connsiteY3" fmla="*/ 3818 h 53354"/>
                      <a:gd name="connsiteX4" fmla="*/ 33050 w 61726"/>
                      <a:gd name="connsiteY4" fmla="*/ 18589 h 53354"/>
                      <a:gd name="connsiteX5" fmla="*/ 47077 w 61726"/>
                      <a:gd name="connsiteY5" fmla="*/ 33621 h 53354"/>
                      <a:gd name="connsiteX6" fmla="*/ 62332 w 61726"/>
                      <a:gd name="connsiteY6" fmla="*/ 43592 h 53354"/>
                      <a:gd name="connsiteX7" fmla="*/ 57644 w 61726"/>
                      <a:gd name="connsiteY7" fmla="*/ 53638 h 53354"/>
                      <a:gd name="connsiteX8" fmla="*/ 36808 w 61726"/>
                      <a:gd name="connsiteY8" fmla="*/ 38272 h 53354"/>
                      <a:gd name="connsiteX9" fmla="*/ 21330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280" y="40430"/>
                        </a:moveTo>
                        <a:lnTo>
                          <a:pt x="606" y="35928"/>
                        </a:lnTo>
                        <a:lnTo>
                          <a:pt x="17237" y="283"/>
                        </a:lnTo>
                        <a:lnTo>
                          <a:pt x="24790" y="3818"/>
                        </a:lnTo>
                        <a:cubicBezTo>
                          <a:pt x="26316" y="8097"/>
                          <a:pt x="29069" y="13045"/>
                          <a:pt x="33050" y="18589"/>
                        </a:cubicBezTo>
                        <a:cubicBezTo>
                          <a:pt x="37069" y="24170"/>
                          <a:pt x="41757" y="29156"/>
                          <a:pt x="47077" y="33621"/>
                        </a:cubicBezTo>
                        <a:cubicBezTo>
                          <a:pt x="52435" y="38048"/>
                          <a:pt x="57533" y="41360"/>
                          <a:pt x="62332" y="43592"/>
                        </a:cubicBezTo>
                        <a:lnTo>
                          <a:pt x="57644" y="53638"/>
                        </a:lnTo>
                        <a:cubicBezTo>
                          <a:pt x="50203" y="49955"/>
                          <a:pt x="43282" y="44820"/>
                          <a:pt x="36808" y="38272"/>
                        </a:cubicBezTo>
                        <a:cubicBezTo>
                          <a:pt x="30371" y="31686"/>
                          <a:pt x="25200" y="24505"/>
                          <a:pt x="21330" y="16729"/>
                        </a:cubicBezTo>
                        <a:close/>
                      </a:path>
                    </a:pathLst>
                  </a:custGeom>
                  <a:solidFill>
                    <a:srgbClr val="000000"/>
                  </a:solidFill>
                  <a:ln w="9525" cap="flat">
                    <a:noFill/>
                    <a:prstDash val="solid"/>
                    <a:miter/>
                  </a:ln>
                </p:spPr>
                <p:txBody>
                  <a:bodyPr rtlCol="0" anchor="ctr"/>
                  <a:lstStyle/>
                  <a:p>
                    <a:endParaRPr lang="en-CA"/>
                  </a:p>
                </p:txBody>
              </p:sp>
            </p:grpSp>
            <p:grpSp>
              <p:nvGrpSpPr>
                <p:cNvPr id="2964" name="Graphic 428">
                  <a:extLst>
                    <a:ext uri="{FF2B5EF4-FFF2-40B4-BE49-F238E27FC236}">
                      <a16:creationId xmlns:a16="http://schemas.microsoft.com/office/drawing/2014/main" id="{5390854C-1B20-4047-B3C1-EFE0A0310E5E}"/>
                    </a:ext>
                  </a:extLst>
                </p:cNvPr>
                <p:cNvGrpSpPr/>
                <p:nvPr/>
              </p:nvGrpSpPr>
              <p:grpSpPr>
                <a:xfrm>
                  <a:off x="6531488" y="3698568"/>
                  <a:ext cx="119336" cy="182380"/>
                  <a:chOff x="6531488" y="3698568"/>
                  <a:chExt cx="119336" cy="182380"/>
                </a:xfrm>
              </p:grpSpPr>
              <p:sp>
                <p:nvSpPr>
                  <p:cNvPr id="3050" name="Freeform: Shape 3049">
                    <a:extLst>
                      <a:ext uri="{FF2B5EF4-FFF2-40B4-BE49-F238E27FC236}">
                        <a16:creationId xmlns:a16="http://schemas.microsoft.com/office/drawing/2014/main" id="{2936D232-7407-4461-8FB7-A8D67B34E23E}"/>
                      </a:ext>
                    </a:extLst>
                  </p:cNvPr>
                  <p:cNvSpPr/>
                  <p:nvPr/>
                </p:nvSpPr>
                <p:spPr>
                  <a:xfrm>
                    <a:off x="6531488" y="3824404"/>
                    <a:ext cx="65058" cy="56545"/>
                  </a:xfrm>
                  <a:custGeom>
                    <a:avLst/>
                    <a:gdLst>
                      <a:gd name="connsiteX0" fmla="*/ 55970 w 65058"/>
                      <a:gd name="connsiteY0" fmla="*/ 15802 h 56545"/>
                      <a:gd name="connsiteX1" fmla="*/ 65681 w 65058"/>
                      <a:gd name="connsiteY1" fmla="*/ 20304 h 56545"/>
                      <a:gd name="connsiteX2" fmla="*/ 48640 w 65058"/>
                      <a:gd name="connsiteY2" fmla="*/ 56842 h 56545"/>
                      <a:gd name="connsiteX3" fmla="*/ 39896 w 65058"/>
                      <a:gd name="connsiteY3" fmla="*/ 48433 h 56545"/>
                      <a:gd name="connsiteX4" fmla="*/ 32306 w 65058"/>
                      <a:gd name="connsiteY4" fmla="*/ 30648 h 56545"/>
                      <a:gd name="connsiteX5" fmla="*/ 27432 w 65058"/>
                      <a:gd name="connsiteY5" fmla="*/ 17849 h 56545"/>
                      <a:gd name="connsiteX6" fmla="*/ 22074 w 65058"/>
                      <a:gd name="connsiteY6" fmla="*/ 12714 h 56545"/>
                      <a:gd name="connsiteX7" fmla="*/ 15824 w 65058"/>
                      <a:gd name="connsiteY7" fmla="*/ 12082 h 56545"/>
                      <a:gd name="connsiteX8" fmla="*/ 11545 w 65058"/>
                      <a:gd name="connsiteY8" fmla="*/ 16398 h 56545"/>
                      <a:gd name="connsiteX9" fmla="*/ 11098 w 65058"/>
                      <a:gd name="connsiteY9" fmla="*/ 22500 h 56545"/>
                      <a:gd name="connsiteX10" fmla="*/ 16568 w 65058"/>
                      <a:gd name="connsiteY10" fmla="*/ 27783 h 56545"/>
                      <a:gd name="connsiteX11" fmla="*/ 10689 w 65058"/>
                      <a:gd name="connsiteY11" fmla="*/ 37680 h 56545"/>
                      <a:gd name="connsiteX12" fmla="*/ 1052 w 65058"/>
                      <a:gd name="connsiteY12" fmla="*/ 26071 h 56545"/>
                      <a:gd name="connsiteX13" fmla="*/ 3024 w 65058"/>
                      <a:gd name="connsiteY13" fmla="*/ 12082 h 56545"/>
                      <a:gd name="connsiteX14" fmla="*/ 13256 w 65058"/>
                      <a:gd name="connsiteY14" fmla="*/ 1478 h 56545"/>
                      <a:gd name="connsiteX15" fmla="*/ 26204 w 65058"/>
                      <a:gd name="connsiteY15" fmla="*/ 1924 h 56545"/>
                      <a:gd name="connsiteX16" fmla="*/ 32567 w 65058"/>
                      <a:gd name="connsiteY16" fmla="*/ 6501 h 56545"/>
                      <a:gd name="connsiteX17" fmla="*/ 37590 w 65058"/>
                      <a:gd name="connsiteY17" fmla="*/ 13905 h 56545"/>
                      <a:gd name="connsiteX18" fmla="*/ 41348 w 65058"/>
                      <a:gd name="connsiteY18" fmla="*/ 23951 h 56545"/>
                      <a:gd name="connsiteX19" fmla="*/ 44436 w 65058"/>
                      <a:gd name="connsiteY19" fmla="*/ 33029 h 56545"/>
                      <a:gd name="connsiteX20" fmla="*/ 4633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70" y="15802"/>
                        </a:moveTo>
                        <a:lnTo>
                          <a:pt x="65681" y="20304"/>
                        </a:lnTo>
                        <a:lnTo>
                          <a:pt x="48640" y="56842"/>
                        </a:lnTo>
                        <a:cubicBezTo>
                          <a:pt x="45143" y="54758"/>
                          <a:pt x="42241" y="51930"/>
                          <a:pt x="39896" y="48433"/>
                        </a:cubicBezTo>
                        <a:cubicBezTo>
                          <a:pt x="37515" y="44935"/>
                          <a:pt x="35022" y="38982"/>
                          <a:pt x="32306" y="30648"/>
                        </a:cubicBezTo>
                        <a:cubicBezTo>
                          <a:pt x="30111" y="23876"/>
                          <a:pt x="28511" y="19635"/>
                          <a:pt x="27432" y="17849"/>
                        </a:cubicBezTo>
                        <a:cubicBezTo>
                          <a:pt x="25944" y="15393"/>
                          <a:pt x="24158" y="13682"/>
                          <a:pt x="22074" y="12714"/>
                        </a:cubicBezTo>
                        <a:cubicBezTo>
                          <a:pt x="19730" y="11635"/>
                          <a:pt x="17647" y="11412"/>
                          <a:pt x="15824" y="12082"/>
                        </a:cubicBezTo>
                        <a:cubicBezTo>
                          <a:pt x="14000" y="12751"/>
                          <a:pt x="12586" y="14202"/>
                          <a:pt x="11545" y="16398"/>
                        </a:cubicBezTo>
                        <a:cubicBezTo>
                          <a:pt x="10540" y="18556"/>
                          <a:pt x="10391" y="20602"/>
                          <a:pt x="11098" y="22500"/>
                        </a:cubicBezTo>
                        <a:cubicBezTo>
                          <a:pt x="11805" y="24397"/>
                          <a:pt x="13628" y="26146"/>
                          <a:pt x="16568" y="27783"/>
                        </a:cubicBezTo>
                        <a:lnTo>
                          <a:pt x="10689" y="37680"/>
                        </a:lnTo>
                        <a:cubicBezTo>
                          <a:pt x="5257" y="34369"/>
                          <a:pt x="2020" y="30499"/>
                          <a:pt x="1052" y="26071"/>
                        </a:cubicBezTo>
                        <a:cubicBezTo>
                          <a:pt x="85" y="21644"/>
                          <a:pt x="755" y="16993"/>
                          <a:pt x="3024" y="12082"/>
                        </a:cubicBezTo>
                        <a:cubicBezTo>
                          <a:pt x="5517" y="6724"/>
                          <a:pt x="8940" y="3189"/>
                          <a:pt x="13256" y="1478"/>
                        </a:cubicBezTo>
                        <a:cubicBezTo>
                          <a:pt x="17572" y="-234"/>
                          <a:pt x="21888" y="-85"/>
                          <a:pt x="26204" y="1924"/>
                        </a:cubicBezTo>
                        <a:cubicBezTo>
                          <a:pt x="28660" y="3040"/>
                          <a:pt x="30781" y="4566"/>
                          <a:pt x="32567" y="6501"/>
                        </a:cubicBezTo>
                        <a:cubicBezTo>
                          <a:pt x="34390" y="8398"/>
                          <a:pt x="36064" y="10854"/>
                          <a:pt x="37590" y="13905"/>
                        </a:cubicBezTo>
                        <a:cubicBezTo>
                          <a:pt x="38594" y="15914"/>
                          <a:pt x="39859" y="19263"/>
                          <a:pt x="41348" y="23951"/>
                        </a:cubicBezTo>
                        <a:cubicBezTo>
                          <a:pt x="42836" y="28639"/>
                          <a:pt x="43840" y="31690"/>
                          <a:pt x="44436" y="33029"/>
                        </a:cubicBezTo>
                        <a:cubicBezTo>
                          <a:pt x="45031" y="34369"/>
                          <a:pt x="45664" y="35522"/>
                          <a:pt x="46333" y="36489"/>
                        </a:cubicBezTo>
                        <a:close/>
                      </a:path>
                    </a:pathLst>
                  </a:custGeom>
                  <a:solidFill>
                    <a:srgbClr val="000000"/>
                  </a:solidFill>
                  <a:ln w="9525" cap="flat">
                    <a:noFill/>
                    <a:prstDash val="solid"/>
                    <a:miter/>
                  </a:ln>
                </p:spPr>
                <p:txBody>
                  <a:bodyPr rtlCol="0" anchor="ctr"/>
                  <a:lstStyle/>
                  <a:p>
                    <a:endParaRPr lang="en-CA"/>
                  </a:p>
                </p:txBody>
              </p:sp>
              <p:sp>
                <p:nvSpPr>
                  <p:cNvPr id="3051" name="Freeform: Shape 3050">
                    <a:extLst>
                      <a:ext uri="{FF2B5EF4-FFF2-40B4-BE49-F238E27FC236}">
                        <a16:creationId xmlns:a16="http://schemas.microsoft.com/office/drawing/2014/main" id="{9131281C-5097-4D5D-88FB-8A4FDC466DDA}"/>
                      </a:ext>
                    </a:extLst>
                  </p:cNvPr>
                  <p:cNvSpPr/>
                  <p:nvPr/>
                </p:nvSpPr>
                <p:spPr>
                  <a:xfrm>
                    <a:off x="6551544" y="3784064"/>
                    <a:ext cx="59301" cy="46519"/>
                  </a:xfrm>
                  <a:custGeom>
                    <a:avLst/>
                    <a:gdLst>
                      <a:gd name="connsiteX0" fmla="*/ 2519 w 59301"/>
                      <a:gd name="connsiteY0" fmla="*/ 10509 h 46519"/>
                      <a:gd name="connsiteX1" fmla="*/ 13904 w 59301"/>
                      <a:gd name="connsiteY1" fmla="*/ 798 h 46519"/>
                      <a:gd name="connsiteX2" fmla="*/ 38535 w 59301"/>
                      <a:gd name="connsiteY2" fmla="*/ 5820 h 46519"/>
                      <a:gd name="connsiteX3" fmla="*/ 58218 w 59301"/>
                      <a:gd name="connsiteY3" fmla="*/ 21522 h 46519"/>
                      <a:gd name="connsiteX4" fmla="*/ 58032 w 59301"/>
                      <a:gd name="connsiteY4" fmla="*/ 36405 h 46519"/>
                      <a:gd name="connsiteX5" fmla="*/ 45977 w 59301"/>
                      <a:gd name="connsiteY5" fmla="*/ 46376 h 46519"/>
                      <a:gd name="connsiteX6" fmla="*/ 21941 w 59301"/>
                      <a:gd name="connsiteY6" fmla="*/ 41093 h 46519"/>
                      <a:gd name="connsiteX7" fmla="*/ 2333 w 59301"/>
                      <a:gd name="connsiteY7" fmla="*/ 25429 h 46519"/>
                      <a:gd name="connsiteX8" fmla="*/ 2519 w 59301"/>
                      <a:gd name="connsiteY8" fmla="*/ 10509 h 46519"/>
                      <a:gd name="connsiteX9" fmla="*/ 11151 w 59301"/>
                      <a:gd name="connsiteY9" fmla="*/ 14564 h 46519"/>
                      <a:gd name="connsiteX10" fmla="*/ 10779 w 59301"/>
                      <a:gd name="connsiteY10" fmla="*/ 18508 h 46519"/>
                      <a:gd name="connsiteX11" fmla="*/ 14016 w 59301"/>
                      <a:gd name="connsiteY11" fmla="*/ 22824 h 46519"/>
                      <a:gd name="connsiteX12" fmla="*/ 27150 w 59301"/>
                      <a:gd name="connsiteY12" fmla="*/ 30228 h 46519"/>
                      <a:gd name="connsiteX13" fmla="*/ 40731 w 59301"/>
                      <a:gd name="connsiteY13" fmla="*/ 35400 h 46519"/>
                      <a:gd name="connsiteX14" fmla="*/ 46647 w 59301"/>
                      <a:gd name="connsiteY14" fmla="*/ 35177 h 46519"/>
                      <a:gd name="connsiteX15" fmla="*/ 49400 w 59301"/>
                      <a:gd name="connsiteY15" fmla="*/ 32386 h 46519"/>
                      <a:gd name="connsiteX16" fmla="*/ 49772 w 59301"/>
                      <a:gd name="connsiteY16" fmla="*/ 28442 h 46519"/>
                      <a:gd name="connsiteX17" fmla="*/ 46498 w 59301"/>
                      <a:gd name="connsiteY17" fmla="*/ 24126 h 46519"/>
                      <a:gd name="connsiteX18" fmla="*/ 33438 w 59301"/>
                      <a:gd name="connsiteY18" fmla="*/ 16722 h 46519"/>
                      <a:gd name="connsiteX19" fmla="*/ 19857 w 59301"/>
                      <a:gd name="connsiteY19" fmla="*/ 11550 h 46519"/>
                      <a:gd name="connsiteX20" fmla="*/ 13942 w 59301"/>
                      <a:gd name="connsiteY20" fmla="*/ 11774 h 46519"/>
                      <a:gd name="connsiteX21" fmla="*/ 1115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19" y="10509"/>
                        </a:moveTo>
                        <a:cubicBezTo>
                          <a:pt x="4975" y="5262"/>
                          <a:pt x="8770" y="2025"/>
                          <a:pt x="13904" y="798"/>
                        </a:cubicBezTo>
                        <a:cubicBezTo>
                          <a:pt x="20006" y="-654"/>
                          <a:pt x="28229" y="1021"/>
                          <a:pt x="38535" y="5820"/>
                        </a:cubicBezTo>
                        <a:cubicBezTo>
                          <a:pt x="48805" y="10620"/>
                          <a:pt x="55390" y="15866"/>
                          <a:pt x="58218" y="21522"/>
                        </a:cubicBezTo>
                        <a:cubicBezTo>
                          <a:pt x="60562" y="26173"/>
                          <a:pt x="60488" y="31158"/>
                          <a:pt x="58032" y="36405"/>
                        </a:cubicBezTo>
                        <a:cubicBezTo>
                          <a:pt x="55576" y="41725"/>
                          <a:pt x="51558" y="45037"/>
                          <a:pt x="45977" y="46376"/>
                        </a:cubicBezTo>
                        <a:cubicBezTo>
                          <a:pt x="40396" y="47716"/>
                          <a:pt x="32396" y="45967"/>
                          <a:pt x="21941" y="41093"/>
                        </a:cubicBezTo>
                        <a:cubicBezTo>
                          <a:pt x="11709" y="36293"/>
                          <a:pt x="5161" y="31084"/>
                          <a:pt x="2333" y="25429"/>
                        </a:cubicBezTo>
                        <a:cubicBezTo>
                          <a:pt x="-11" y="20778"/>
                          <a:pt x="63" y="15792"/>
                          <a:pt x="2519" y="10509"/>
                        </a:cubicBezTo>
                        <a:moveTo>
                          <a:pt x="11151" y="14564"/>
                        </a:moveTo>
                        <a:cubicBezTo>
                          <a:pt x="10556" y="15829"/>
                          <a:pt x="10444" y="17131"/>
                          <a:pt x="10779" y="18508"/>
                        </a:cubicBezTo>
                        <a:cubicBezTo>
                          <a:pt x="11114" y="19848"/>
                          <a:pt x="12193" y="21299"/>
                          <a:pt x="14016" y="22824"/>
                        </a:cubicBezTo>
                        <a:cubicBezTo>
                          <a:pt x="16397" y="24796"/>
                          <a:pt x="20750" y="27252"/>
                          <a:pt x="27150" y="30228"/>
                        </a:cubicBezTo>
                        <a:cubicBezTo>
                          <a:pt x="33512" y="33205"/>
                          <a:pt x="38052" y="34916"/>
                          <a:pt x="40731" y="35400"/>
                        </a:cubicBezTo>
                        <a:cubicBezTo>
                          <a:pt x="43447" y="35884"/>
                          <a:pt x="45381" y="35809"/>
                          <a:pt x="46647" y="35177"/>
                        </a:cubicBezTo>
                        <a:cubicBezTo>
                          <a:pt x="47874" y="34581"/>
                          <a:pt x="48805" y="33651"/>
                          <a:pt x="49400" y="32386"/>
                        </a:cubicBezTo>
                        <a:cubicBezTo>
                          <a:pt x="49995" y="31121"/>
                          <a:pt x="50107" y="29819"/>
                          <a:pt x="49772" y="28442"/>
                        </a:cubicBezTo>
                        <a:cubicBezTo>
                          <a:pt x="49437" y="27103"/>
                          <a:pt x="48321" y="25652"/>
                          <a:pt x="46498" y="24126"/>
                        </a:cubicBezTo>
                        <a:cubicBezTo>
                          <a:pt x="44191" y="22154"/>
                          <a:pt x="39838" y="19699"/>
                          <a:pt x="33438" y="16722"/>
                        </a:cubicBezTo>
                        <a:cubicBezTo>
                          <a:pt x="27076" y="13746"/>
                          <a:pt x="22536" y="12034"/>
                          <a:pt x="19857" y="11550"/>
                        </a:cubicBezTo>
                        <a:cubicBezTo>
                          <a:pt x="17141" y="11104"/>
                          <a:pt x="15169" y="11141"/>
                          <a:pt x="13942" y="11774"/>
                        </a:cubicBezTo>
                        <a:cubicBezTo>
                          <a:pt x="12676" y="12369"/>
                          <a:pt x="11746" y="13299"/>
                          <a:pt x="11151" y="14564"/>
                        </a:cubicBezTo>
                        <a:close/>
                      </a:path>
                    </a:pathLst>
                  </a:custGeom>
                  <a:solidFill>
                    <a:srgbClr val="000000"/>
                  </a:solidFill>
                  <a:ln w="9525" cap="flat">
                    <a:noFill/>
                    <a:prstDash val="solid"/>
                    <a:miter/>
                  </a:ln>
                </p:spPr>
                <p:txBody>
                  <a:bodyPr rtlCol="0" anchor="ctr"/>
                  <a:lstStyle/>
                  <a:p>
                    <a:endParaRPr lang="en-CA"/>
                  </a:p>
                </p:txBody>
              </p:sp>
              <p:sp>
                <p:nvSpPr>
                  <p:cNvPr id="3052" name="Freeform: Shape 3051">
                    <a:extLst>
                      <a:ext uri="{FF2B5EF4-FFF2-40B4-BE49-F238E27FC236}">
                        <a16:creationId xmlns:a16="http://schemas.microsoft.com/office/drawing/2014/main" id="{4C36402B-CB4D-4667-A6AA-7628625AD45C}"/>
                      </a:ext>
                    </a:extLst>
                  </p:cNvPr>
                  <p:cNvSpPr/>
                  <p:nvPr/>
                </p:nvSpPr>
                <p:spPr>
                  <a:xfrm>
                    <a:off x="6573406" y="3742986"/>
                    <a:ext cx="58563" cy="35904"/>
                  </a:xfrm>
                  <a:custGeom>
                    <a:avLst/>
                    <a:gdLst>
                      <a:gd name="connsiteX0" fmla="*/ 59191 w 58563"/>
                      <a:gd name="connsiteY0" fmla="*/ 25737 h 35904"/>
                      <a:gd name="connsiteX1" fmla="*/ 54317 w 58563"/>
                      <a:gd name="connsiteY1" fmla="*/ 36193 h 35904"/>
                      <a:gd name="connsiteX2" fmla="*/ 15026 w 58563"/>
                      <a:gd name="connsiteY2" fmla="*/ 17849 h 35904"/>
                      <a:gd name="connsiteX3" fmla="*/ 16663 w 58563"/>
                      <a:gd name="connsiteY3" fmla="*/ 35002 h 35904"/>
                      <a:gd name="connsiteX4" fmla="*/ 7212 w 58563"/>
                      <a:gd name="connsiteY4" fmla="*/ 30611 h 35904"/>
                      <a:gd name="connsiteX5" fmla="*/ 6282 w 58563"/>
                      <a:gd name="connsiteY5" fmla="*/ 19375 h 35904"/>
                      <a:gd name="connsiteX6" fmla="*/ 627 w 58563"/>
                      <a:gd name="connsiteY6" fmla="*/ 8734 h 35904"/>
                      <a:gd name="connsiteX7" fmla="*/ 457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91" y="25737"/>
                        </a:moveTo>
                        <a:lnTo>
                          <a:pt x="54317" y="36193"/>
                        </a:lnTo>
                        <a:lnTo>
                          <a:pt x="15026" y="17849"/>
                        </a:lnTo>
                        <a:cubicBezTo>
                          <a:pt x="16812" y="23319"/>
                          <a:pt x="17370" y="29049"/>
                          <a:pt x="16663" y="35002"/>
                        </a:cubicBezTo>
                        <a:lnTo>
                          <a:pt x="7212" y="30611"/>
                        </a:lnTo>
                        <a:cubicBezTo>
                          <a:pt x="7585" y="27449"/>
                          <a:pt x="7287" y="23728"/>
                          <a:pt x="6282" y="19375"/>
                        </a:cubicBezTo>
                        <a:cubicBezTo>
                          <a:pt x="5278" y="15022"/>
                          <a:pt x="3380" y="11487"/>
                          <a:pt x="627" y="8734"/>
                        </a:cubicBezTo>
                        <a:lnTo>
                          <a:pt x="4571" y="288"/>
                        </a:lnTo>
                        <a:close/>
                      </a:path>
                    </a:pathLst>
                  </a:custGeom>
                  <a:solidFill>
                    <a:srgbClr val="000000"/>
                  </a:solidFill>
                  <a:ln w="9525" cap="flat">
                    <a:noFill/>
                    <a:prstDash val="solid"/>
                    <a:miter/>
                  </a:ln>
                </p:spPr>
                <p:txBody>
                  <a:bodyPr rtlCol="0" anchor="ctr"/>
                  <a:lstStyle/>
                  <a:p>
                    <a:endParaRPr lang="en-CA"/>
                  </a:p>
                </p:txBody>
              </p:sp>
              <p:sp>
                <p:nvSpPr>
                  <p:cNvPr id="3053" name="Freeform: Shape 3052">
                    <a:extLst>
                      <a:ext uri="{FF2B5EF4-FFF2-40B4-BE49-F238E27FC236}">
                        <a16:creationId xmlns:a16="http://schemas.microsoft.com/office/drawing/2014/main" id="{88135535-58EA-4C80-A628-4E6EEF394883}"/>
                      </a:ext>
                    </a:extLst>
                  </p:cNvPr>
                  <p:cNvSpPr/>
                  <p:nvPr/>
                </p:nvSpPr>
                <p:spPr>
                  <a:xfrm>
                    <a:off x="6590439" y="3698568"/>
                    <a:ext cx="60385" cy="49088"/>
                  </a:xfrm>
                  <a:custGeom>
                    <a:avLst/>
                    <a:gdLst>
                      <a:gd name="connsiteX0" fmla="*/ 24241 w 60385"/>
                      <a:gd name="connsiteY0" fmla="*/ 31963 h 49088"/>
                      <a:gd name="connsiteX1" fmla="*/ 16800 w 60385"/>
                      <a:gd name="connsiteY1" fmla="*/ 35647 h 49088"/>
                      <a:gd name="connsiteX2" fmla="*/ 9395 w 60385"/>
                      <a:gd name="connsiteY2" fmla="*/ 34456 h 49088"/>
                      <a:gd name="connsiteX3" fmla="*/ 1322 w 60385"/>
                      <a:gd name="connsiteY3" fmla="*/ 25526 h 49088"/>
                      <a:gd name="connsiteX4" fmla="*/ 2996 w 60385"/>
                      <a:gd name="connsiteY4" fmla="*/ 11574 h 49088"/>
                      <a:gd name="connsiteX5" fmla="*/ 12558 w 60385"/>
                      <a:gd name="connsiteY5" fmla="*/ 1416 h 49088"/>
                      <a:gd name="connsiteX6" fmla="*/ 24613 w 60385"/>
                      <a:gd name="connsiteY6" fmla="*/ 1788 h 49088"/>
                      <a:gd name="connsiteX7" fmla="*/ 30455 w 60385"/>
                      <a:gd name="connsiteY7" fmla="*/ 6923 h 49088"/>
                      <a:gd name="connsiteX8" fmla="*/ 32352 w 60385"/>
                      <a:gd name="connsiteY8" fmla="*/ 14550 h 49088"/>
                      <a:gd name="connsiteX9" fmla="*/ 40873 w 60385"/>
                      <a:gd name="connsiteY9" fmla="*/ 10123 h 49088"/>
                      <a:gd name="connsiteX10" fmla="*/ 50025 w 60385"/>
                      <a:gd name="connsiteY10" fmla="*/ 11536 h 49088"/>
                      <a:gd name="connsiteX11" fmla="*/ 60034 w 60385"/>
                      <a:gd name="connsiteY11" fmla="*/ 22029 h 49088"/>
                      <a:gd name="connsiteX12" fmla="*/ 58769 w 60385"/>
                      <a:gd name="connsiteY12" fmla="*/ 37023 h 49088"/>
                      <a:gd name="connsiteX13" fmla="*/ 49133 w 60385"/>
                      <a:gd name="connsiteY13" fmla="*/ 47553 h 49088"/>
                      <a:gd name="connsiteX14" fmla="*/ 33803 w 60385"/>
                      <a:gd name="connsiteY14" fmla="*/ 47478 h 49088"/>
                      <a:gd name="connsiteX15" fmla="*/ 26697 w 60385"/>
                      <a:gd name="connsiteY15" fmla="*/ 41525 h 49088"/>
                      <a:gd name="connsiteX16" fmla="*/ 24241 w 60385"/>
                      <a:gd name="connsiteY16" fmla="*/ 31963 h 49088"/>
                      <a:gd name="connsiteX17" fmla="*/ 14753 w 60385"/>
                      <a:gd name="connsiteY17" fmla="*/ 24931 h 49088"/>
                      <a:gd name="connsiteX18" fmla="*/ 20409 w 60385"/>
                      <a:gd name="connsiteY18" fmla="*/ 25415 h 49088"/>
                      <a:gd name="connsiteX19" fmla="*/ 24353 w 60385"/>
                      <a:gd name="connsiteY19" fmla="*/ 21545 h 49088"/>
                      <a:gd name="connsiteX20" fmla="*/ 24799 w 60385"/>
                      <a:gd name="connsiteY20" fmla="*/ 15964 h 49088"/>
                      <a:gd name="connsiteX21" fmla="*/ 20744 w 60385"/>
                      <a:gd name="connsiteY21" fmla="*/ 11946 h 49088"/>
                      <a:gd name="connsiteX22" fmla="*/ 15237 w 60385"/>
                      <a:gd name="connsiteY22" fmla="*/ 11499 h 49088"/>
                      <a:gd name="connsiteX23" fmla="*/ 11330 w 60385"/>
                      <a:gd name="connsiteY23" fmla="*/ 15332 h 49088"/>
                      <a:gd name="connsiteX24" fmla="*/ 10847 w 60385"/>
                      <a:gd name="connsiteY24" fmla="*/ 20950 h 49088"/>
                      <a:gd name="connsiteX25" fmla="*/ 14753 w 60385"/>
                      <a:gd name="connsiteY25" fmla="*/ 24931 h 49088"/>
                      <a:gd name="connsiteX26" fmla="*/ 37598 w 60385"/>
                      <a:gd name="connsiteY26" fmla="*/ 36763 h 49088"/>
                      <a:gd name="connsiteX27" fmla="*/ 45337 w 60385"/>
                      <a:gd name="connsiteY27" fmla="*/ 37693 h 49088"/>
                      <a:gd name="connsiteX28" fmla="*/ 50323 w 60385"/>
                      <a:gd name="connsiteY28" fmla="*/ 33303 h 49088"/>
                      <a:gd name="connsiteX29" fmla="*/ 50472 w 60385"/>
                      <a:gd name="connsiteY29" fmla="*/ 26866 h 49088"/>
                      <a:gd name="connsiteX30" fmla="*/ 44779 w 60385"/>
                      <a:gd name="connsiteY30" fmla="*/ 21620 h 49088"/>
                      <a:gd name="connsiteX31" fmla="*/ 37636 w 60385"/>
                      <a:gd name="connsiteY31" fmla="*/ 20913 h 49088"/>
                      <a:gd name="connsiteX32" fmla="*/ 32761 w 60385"/>
                      <a:gd name="connsiteY32" fmla="*/ 25303 h 49088"/>
                      <a:gd name="connsiteX33" fmla="*/ 32761 w 60385"/>
                      <a:gd name="connsiteY33" fmla="*/ 32224 h 49088"/>
                      <a:gd name="connsiteX34" fmla="*/ 37598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241" y="31963"/>
                        </a:moveTo>
                        <a:cubicBezTo>
                          <a:pt x="21860" y="34121"/>
                          <a:pt x="19367" y="35386"/>
                          <a:pt x="16800" y="35647"/>
                        </a:cubicBezTo>
                        <a:cubicBezTo>
                          <a:pt x="14232" y="35944"/>
                          <a:pt x="11777" y="35572"/>
                          <a:pt x="9395" y="34456"/>
                        </a:cubicBezTo>
                        <a:cubicBezTo>
                          <a:pt x="5340" y="32558"/>
                          <a:pt x="2661" y="29582"/>
                          <a:pt x="1322" y="25526"/>
                        </a:cubicBezTo>
                        <a:cubicBezTo>
                          <a:pt x="19" y="21434"/>
                          <a:pt x="540" y="16820"/>
                          <a:pt x="2996" y="11574"/>
                        </a:cubicBezTo>
                        <a:cubicBezTo>
                          <a:pt x="5414" y="6439"/>
                          <a:pt x="8577" y="3016"/>
                          <a:pt x="12558" y="1416"/>
                        </a:cubicBezTo>
                        <a:cubicBezTo>
                          <a:pt x="16539" y="-221"/>
                          <a:pt x="20558" y="-72"/>
                          <a:pt x="24613" y="1788"/>
                        </a:cubicBezTo>
                        <a:cubicBezTo>
                          <a:pt x="27143" y="2979"/>
                          <a:pt x="29078" y="4690"/>
                          <a:pt x="30455" y="6923"/>
                        </a:cubicBezTo>
                        <a:cubicBezTo>
                          <a:pt x="31794" y="9155"/>
                          <a:pt x="32427" y="11685"/>
                          <a:pt x="32352" y="14550"/>
                        </a:cubicBezTo>
                        <a:cubicBezTo>
                          <a:pt x="34994" y="12095"/>
                          <a:pt x="37822" y="10606"/>
                          <a:pt x="40873" y="10123"/>
                        </a:cubicBezTo>
                        <a:cubicBezTo>
                          <a:pt x="43924" y="9639"/>
                          <a:pt x="46975" y="10123"/>
                          <a:pt x="50025" y="11536"/>
                        </a:cubicBezTo>
                        <a:cubicBezTo>
                          <a:pt x="55048" y="13880"/>
                          <a:pt x="58397" y="17378"/>
                          <a:pt x="60034" y="22029"/>
                        </a:cubicBezTo>
                        <a:cubicBezTo>
                          <a:pt x="61671" y="26717"/>
                          <a:pt x="61262" y="31703"/>
                          <a:pt x="58769" y="37023"/>
                        </a:cubicBezTo>
                        <a:cubicBezTo>
                          <a:pt x="56462" y="41972"/>
                          <a:pt x="53262" y="45469"/>
                          <a:pt x="49133" y="47553"/>
                        </a:cubicBezTo>
                        <a:cubicBezTo>
                          <a:pt x="44258" y="50009"/>
                          <a:pt x="39124" y="49971"/>
                          <a:pt x="33803" y="47478"/>
                        </a:cubicBezTo>
                        <a:cubicBezTo>
                          <a:pt x="30864" y="46139"/>
                          <a:pt x="28483" y="44130"/>
                          <a:pt x="26697" y="41525"/>
                        </a:cubicBezTo>
                        <a:cubicBezTo>
                          <a:pt x="24948" y="38921"/>
                          <a:pt x="24092" y="35721"/>
                          <a:pt x="24241" y="31963"/>
                        </a:cubicBezTo>
                        <a:moveTo>
                          <a:pt x="14753" y="24931"/>
                        </a:moveTo>
                        <a:cubicBezTo>
                          <a:pt x="16837" y="25898"/>
                          <a:pt x="18697" y="26047"/>
                          <a:pt x="20409" y="25415"/>
                        </a:cubicBezTo>
                        <a:cubicBezTo>
                          <a:pt x="22120" y="24782"/>
                          <a:pt x="23460" y="23517"/>
                          <a:pt x="24353" y="21545"/>
                        </a:cubicBezTo>
                        <a:cubicBezTo>
                          <a:pt x="25283" y="19573"/>
                          <a:pt x="25432" y="17713"/>
                          <a:pt x="24799" y="15964"/>
                        </a:cubicBezTo>
                        <a:cubicBezTo>
                          <a:pt x="24204" y="14253"/>
                          <a:pt x="22827" y="12913"/>
                          <a:pt x="20744" y="11946"/>
                        </a:cubicBezTo>
                        <a:cubicBezTo>
                          <a:pt x="18809" y="11016"/>
                          <a:pt x="16986" y="10867"/>
                          <a:pt x="15237" y="11499"/>
                        </a:cubicBezTo>
                        <a:cubicBezTo>
                          <a:pt x="13525" y="12132"/>
                          <a:pt x="12223" y="13397"/>
                          <a:pt x="11330" y="15332"/>
                        </a:cubicBezTo>
                        <a:cubicBezTo>
                          <a:pt x="10363" y="17341"/>
                          <a:pt x="10214" y="19201"/>
                          <a:pt x="10847" y="20950"/>
                        </a:cubicBezTo>
                        <a:cubicBezTo>
                          <a:pt x="11479" y="22699"/>
                          <a:pt x="12781" y="24001"/>
                          <a:pt x="14753" y="24931"/>
                        </a:cubicBezTo>
                        <a:moveTo>
                          <a:pt x="37598" y="36763"/>
                        </a:moveTo>
                        <a:cubicBezTo>
                          <a:pt x="40463" y="38102"/>
                          <a:pt x="43031" y="38400"/>
                          <a:pt x="45337" y="37693"/>
                        </a:cubicBezTo>
                        <a:cubicBezTo>
                          <a:pt x="47607" y="36949"/>
                          <a:pt x="49281" y="35498"/>
                          <a:pt x="50323" y="33303"/>
                        </a:cubicBezTo>
                        <a:cubicBezTo>
                          <a:pt x="51328" y="31145"/>
                          <a:pt x="51365" y="28987"/>
                          <a:pt x="50472" y="26866"/>
                        </a:cubicBezTo>
                        <a:cubicBezTo>
                          <a:pt x="49579" y="24745"/>
                          <a:pt x="47681" y="22996"/>
                          <a:pt x="44779" y="21620"/>
                        </a:cubicBezTo>
                        <a:cubicBezTo>
                          <a:pt x="42212" y="20429"/>
                          <a:pt x="39831" y="20206"/>
                          <a:pt x="37636" y="20913"/>
                        </a:cubicBezTo>
                        <a:cubicBezTo>
                          <a:pt x="35403" y="21620"/>
                          <a:pt x="33803" y="23108"/>
                          <a:pt x="32761" y="25303"/>
                        </a:cubicBezTo>
                        <a:cubicBezTo>
                          <a:pt x="31571" y="27833"/>
                          <a:pt x="31571" y="30140"/>
                          <a:pt x="32761" y="32224"/>
                        </a:cubicBezTo>
                        <a:cubicBezTo>
                          <a:pt x="33915" y="34270"/>
                          <a:pt x="35552" y="35795"/>
                          <a:pt x="37598" y="36763"/>
                        </a:cubicBezTo>
                        <a:close/>
                      </a:path>
                    </a:pathLst>
                  </a:custGeom>
                  <a:solidFill>
                    <a:srgbClr val="000000"/>
                  </a:solidFill>
                  <a:ln w="9525" cap="flat">
                    <a:noFill/>
                    <a:prstDash val="solid"/>
                    <a:miter/>
                  </a:ln>
                </p:spPr>
                <p:txBody>
                  <a:bodyPr rtlCol="0" anchor="ctr"/>
                  <a:lstStyle/>
                  <a:p>
                    <a:endParaRPr lang="en-CA"/>
                  </a:p>
                </p:txBody>
              </p:sp>
            </p:grpSp>
            <p:grpSp>
              <p:nvGrpSpPr>
                <p:cNvPr id="2965" name="Graphic 428">
                  <a:extLst>
                    <a:ext uri="{FF2B5EF4-FFF2-40B4-BE49-F238E27FC236}">
                      <a16:creationId xmlns:a16="http://schemas.microsoft.com/office/drawing/2014/main" id="{D4196986-051B-4C59-AABD-2462797A6CD5}"/>
                    </a:ext>
                  </a:extLst>
                </p:cNvPr>
                <p:cNvGrpSpPr/>
                <p:nvPr/>
              </p:nvGrpSpPr>
              <p:grpSpPr>
                <a:xfrm>
                  <a:off x="6751344" y="3699622"/>
                  <a:ext cx="118068" cy="181326"/>
                  <a:chOff x="6751344" y="3699622"/>
                  <a:chExt cx="118068" cy="181326"/>
                </a:xfrm>
              </p:grpSpPr>
              <p:sp>
                <p:nvSpPr>
                  <p:cNvPr id="3046" name="Freeform: Shape 3045">
                    <a:extLst>
                      <a:ext uri="{FF2B5EF4-FFF2-40B4-BE49-F238E27FC236}">
                        <a16:creationId xmlns:a16="http://schemas.microsoft.com/office/drawing/2014/main" id="{900ACC57-E49E-444D-AF81-6C1D8C171064}"/>
                      </a:ext>
                    </a:extLst>
                  </p:cNvPr>
                  <p:cNvSpPr/>
                  <p:nvPr/>
                </p:nvSpPr>
                <p:spPr>
                  <a:xfrm>
                    <a:off x="6751344" y="3824404"/>
                    <a:ext cx="65058" cy="56545"/>
                  </a:xfrm>
                  <a:custGeom>
                    <a:avLst/>
                    <a:gdLst>
                      <a:gd name="connsiteX0" fmla="*/ 55993 w 65058"/>
                      <a:gd name="connsiteY0" fmla="*/ 15802 h 56545"/>
                      <a:gd name="connsiteX1" fmla="*/ 65704 w 65058"/>
                      <a:gd name="connsiteY1" fmla="*/ 20304 h 56545"/>
                      <a:gd name="connsiteX2" fmla="*/ 48663 w 65058"/>
                      <a:gd name="connsiteY2" fmla="*/ 56842 h 56545"/>
                      <a:gd name="connsiteX3" fmla="*/ 39920 w 65058"/>
                      <a:gd name="connsiteY3" fmla="*/ 48433 h 56545"/>
                      <a:gd name="connsiteX4" fmla="*/ 32329 w 65058"/>
                      <a:gd name="connsiteY4" fmla="*/ 30648 h 56545"/>
                      <a:gd name="connsiteX5" fmla="*/ 27455 w 65058"/>
                      <a:gd name="connsiteY5" fmla="*/ 17849 h 56545"/>
                      <a:gd name="connsiteX6" fmla="*/ 22097 w 65058"/>
                      <a:gd name="connsiteY6" fmla="*/ 12714 h 56545"/>
                      <a:gd name="connsiteX7" fmla="*/ 15847 w 65058"/>
                      <a:gd name="connsiteY7" fmla="*/ 12082 h 56545"/>
                      <a:gd name="connsiteX8" fmla="*/ 11568 w 65058"/>
                      <a:gd name="connsiteY8" fmla="*/ 16398 h 56545"/>
                      <a:gd name="connsiteX9" fmla="*/ 11121 w 65058"/>
                      <a:gd name="connsiteY9" fmla="*/ 22500 h 56545"/>
                      <a:gd name="connsiteX10" fmla="*/ 16591 w 65058"/>
                      <a:gd name="connsiteY10" fmla="*/ 27783 h 56545"/>
                      <a:gd name="connsiteX11" fmla="*/ 10712 w 65058"/>
                      <a:gd name="connsiteY11" fmla="*/ 37680 h 56545"/>
                      <a:gd name="connsiteX12" fmla="*/ 1075 w 65058"/>
                      <a:gd name="connsiteY12" fmla="*/ 26071 h 56545"/>
                      <a:gd name="connsiteX13" fmla="*/ 3047 w 65058"/>
                      <a:gd name="connsiteY13" fmla="*/ 12082 h 56545"/>
                      <a:gd name="connsiteX14" fmla="*/ 13279 w 65058"/>
                      <a:gd name="connsiteY14" fmla="*/ 1478 h 56545"/>
                      <a:gd name="connsiteX15" fmla="*/ 26227 w 65058"/>
                      <a:gd name="connsiteY15" fmla="*/ 1924 h 56545"/>
                      <a:gd name="connsiteX16" fmla="*/ 32590 w 65058"/>
                      <a:gd name="connsiteY16" fmla="*/ 6501 h 56545"/>
                      <a:gd name="connsiteX17" fmla="*/ 37613 w 65058"/>
                      <a:gd name="connsiteY17" fmla="*/ 13905 h 56545"/>
                      <a:gd name="connsiteX18" fmla="*/ 41371 w 65058"/>
                      <a:gd name="connsiteY18" fmla="*/ 23951 h 56545"/>
                      <a:gd name="connsiteX19" fmla="*/ 44459 w 65058"/>
                      <a:gd name="connsiteY19" fmla="*/ 33029 h 56545"/>
                      <a:gd name="connsiteX20" fmla="*/ 4635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93" y="15802"/>
                        </a:moveTo>
                        <a:lnTo>
                          <a:pt x="65704" y="20304"/>
                        </a:lnTo>
                        <a:lnTo>
                          <a:pt x="48663" y="56842"/>
                        </a:lnTo>
                        <a:cubicBezTo>
                          <a:pt x="45166" y="54758"/>
                          <a:pt x="42264" y="51930"/>
                          <a:pt x="39920" y="48433"/>
                        </a:cubicBezTo>
                        <a:cubicBezTo>
                          <a:pt x="37538" y="44935"/>
                          <a:pt x="35045" y="38982"/>
                          <a:pt x="32329" y="30648"/>
                        </a:cubicBezTo>
                        <a:cubicBezTo>
                          <a:pt x="30134" y="23876"/>
                          <a:pt x="28534" y="19635"/>
                          <a:pt x="27455" y="17849"/>
                        </a:cubicBezTo>
                        <a:cubicBezTo>
                          <a:pt x="25967" y="15393"/>
                          <a:pt x="24181" y="13682"/>
                          <a:pt x="22097" y="12714"/>
                        </a:cubicBezTo>
                        <a:cubicBezTo>
                          <a:pt x="19753" y="11635"/>
                          <a:pt x="17670" y="11412"/>
                          <a:pt x="15847" y="12082"/>
                        </a:cubicBezTo>
                        <a:cubicBezTo>
                          <a:pt x="14023" y="12751"/>
                          <a:pt x="12610" y="14202"/>
                          <a:pt x="11568" y="16398"/>
                        </a:cubicBezTo>
                        <a:cubicBezTo>
                          <a:pt x="10563" y="18556"/>
                          <a:pt x="10414" y="20602"/>
                          <a:pt x="11121" y="22500"/>
                        </a:cubicBezTo>
                        <a:cubicBezTo>
                          <a:pt x="11828" y="24397"/>
                          <a:pt x="13651" y="26146"/>
                          <a:pt x="16591" y="27783"/>
                        </a:cubicBezTo>
                        <a:lnTo>
                          <a:pt x="10712" y="37680"/>
                        </a:lnTo>
                        <a:cubicBezTo>
                          <a:pt x="5280" y="34369"/>
                          <a:pt x="2043" y="30499"/>
                          <a:pt x="1075" y="26071"/>
                        </a:cubicBezTo>
                        <a:cubicBezTo>
                          <a:pt x="108" y="21644"/>
                          <a:pt x="778" y="16993"/>
                          <a:pt x="3047" y="12082"/>
                        </a:cubicBezTo>
                        <a:cubicBezTo>
                          <a:pt x="5540" y="6724"/>
                          <a:pt x="8963" y="3189"/>
                          <a:pt x="13279" y="1478"/>
                        </a:cubicBezTo>
                        <a:cubicBezTo>
                          <a:pt x="17595" y="-234"/>
                          <a:pt x="21911" y="-85"/>
                          <a:pt x="26227" y="1924"/>
                        </a:cubicBezTo>
                        <a:cubicBezTo>
                          <a:pt x="28683" y="3040"/>
                          <a:pt x="30804" y="4566"/>
                          <a:pt x="32590" y="6501"/>
                        </a:cubicBezTo>
                        <a:cubicBezTo>
                          <a:pt x="34413" y="8398"/>
                          <a:pt x="36087" y="10854"/>
                          <a:pt x="37613" y="13905"/>
                        </a:cubicBezTo>
                        <a:cubicBezTo>
                          <a:pt x="38617" y="15914"/>
                          <a:pt x="39882" y="19263"/>
                          <a:pt x="41371" y="23951"/>
                        </a:cubicBezTo>
                        <a:cubicBezTo>
                          <a:pt x="42859" y="28639"/>
                          <a:pt x="43864" y="31690"/>
                          <a:pt x="44459" y="33029"/>
                        </a:cubicBezTo>
                        <a:cubicBezTo>
                          <a:pt x="45054" y="34369"/>
                          <a:pt x="45687" y="35522"/>
                          <a:pt x="46356" y="36489"/>
                        </a:cubicBezTo>
                        <a:close/>
                      </a:path>
                    </a:pathLst>
                  </a:custGeom>
                  <a:solidFill>
                    <a:srgbClr val="000000"/>
                  </a:solidFill>
                  <a:ln w="9525" cap="flat">
                    <a:noFill/>
                    <a:prstDash val="solid"/>
                    <a:miter/>
                  </a:ln>
                </p:spPr>
                <p:txBody>
                  <a:bodyPr rtlCol="0" anchor="ctr"/>
                  <a:lstStyle/>
                  <a:p>
                    <a:endParaRPr lang="en-CA"/>
                  </a:p>
                </p:txBody>
              </p:sp>
              <p:sp>
                <p:nvSpPr>
                  <p:cNvPr id="3047" name="Freeform: Shape 3046">
                    <a:extLst>
                      <a:ext uri="{FF2B5EF4-FFF2-40B4-BE49-F238E27FC236}">
                        <a16:creationId xmlns:a16="http://schemas.microsoft.com/office/drawing/2014/main" id="{76A4C11D-6EA6-4B8A-944D-97BAE70C17C1}"/>
                      </a:ext>
                    </a:extLst>
                  </p:cNvPr>
                  <p:cNvSpPr/>
                  <p:nvPr/>
                </p:nvSpPr>
                <p:spPr>
                  <a:xfrm>
                    <a:off x="6771400" y="3784064"/>
                    <a:ext cx="59301" cy="46519"/>
                  </a:xfrm>
                  <a:custGeom>
                    <a:avLst/>
                    <a:gdLst>
                      <a:gd name="connsiteX0" fmla="*/ 2542 w 59301"/>
                      <a:gd name="connsiteY0" fmla="*/ 10509 h 46519"/>
                      <a:gd name="connsiteX1" fmla="*/ 13927 w 59301"/>
                      <a:gd name="connsiteY1" fmla="*/ 798 h 46519"/>
                      <a:gd name="connsiteX2" fmla="*/ 38558 w 59301"/>
                      <a:gd name="connsiteY2" fmla="*/ 5820 h 46519"/>
                      <a:gd name="connsiteX3" fmla="*/ 58241 w 59301"/>
                      <a:gd name="connsiteY3" fmla="*/ 21522 h 46519"/>
                      <a:gd name="connsiteX4" fmla="*/ 58055 w 59301"/>
                      <a:gd name="connsiteY4" fmla="*/ 36405 h 46519"/>
                      <a:gd name="connsiteX5" fmla="*/ 46000 w 59301"/>
                      <a:gd name="connsiteY5" fmla="*/ 46376 h 46519"/>
                      <a:gd name="connsiteX6" fmla="*/ 21964 w 59301"/>
                      <a:gd name="connsiteY6" fmla="*/ 41093 h 46519"/>
                      <a:gd name="connsiteX7" fmla="*/ 2356 w 59301"/>
                      <a:gd name="connsiteY7" fmla="*/ 25429 h 46519"/>
                      <a:gd name="connsiteX8" fmla="*/ 2542 w 59301"/>
                      <a:gd name="connsiteY8" fmla="*/ 10509 h 46519"/>
                      <a:gd name="connsiteX9" fmla="*/ 11174 w 59301"/>
                      <a:gd name="connsiteY9" fmla="*/ 14564 h 46519"/>
                      <a:gd name="connsiteX10" fmla="*/ 10802 w 59301"/>
                      <a:gd name="connsiteY10" fmla="*/ 18508 h 46519"/>
                      <a:gd name="connsiteX11" fmla="*/ 14039 w 59301"/>
                      <a:gd name="connsiteY11" fmla="*/ 22824 h 46519"/>
                      <a:gd name="connsiteX12" fmla="*/ 27173 w 59301"/>
                      <a:gd name="connsiteY12" fmla="*/ 30228 h 46519"/>
                      <a:gd name="connsiteX13" fmla="*/ 40754 w 59301"/>
                      <a:gd name="connsiteY13" fmla="*/ 35400 h 46519"/>
                      <a:gd name="connsiteX14" fmla="*/ 46670 w 59301"/>
                      <a:gd name="connsiteY14" fmla="*/ 35177 h 46519"/>
                      <a:gd name="connsiteX15" fmla="*/ 49423 w 59301"/>
                      <a:gd name="connsiteY15" fmla="*/ 32386 h 46519"/>
                      <a:gd name="connsiteX16" fmla="*/ 49795 w 59301"/>
                      <a:gd name="connsiteY16" fmla="*/ 28442 h 46519"/>
                      <a:gd name="connsiteX17" fmla="*/ 46521 w 59301"/>
                      <a:gd name="connsiteY17" fmla="*/ 24126 h 46519"/>
                      <a:gd name="connsiteX18" fmla="*/ 33461 w 59301"/>
                      <a:gd name="connsiteY18" fmla="*/ 16722 h 46519"/>
                      <a:gd name="connsiteX19" fmla="*/ 19881 w 59301"/>
                      <a:gd name="connsiteY19" fmla="*/ 11550 h 46519"/>
                      <a:gd name="connsiteX20" fmla="*/ 13965 w 59301"/>
                      <a:gd name="connsiteY20" fmla="*/ 11774 h 46519"/>
                      <a:gd name="connsiteX21" fmla="*/ 1117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42" y="10509"/>
                        </a:moveTo>
                        <a:cubicBezTo>
                          <a:pt x="4998" y="5262"/>
                          <a:pt x="8793" y="2025"/>
                          <a:pt x="13927" y="798"/>
                        </a:cubicBezTo>
                        <a:cubicBezTo>
                          <a:pt x="20029" y="-654"/>
                          <a:pt x="28252" y="1021"/>
                          <a:pt x="38558" y="5820"/>
                        </a:cubicBezTo>
                        <a:cubicBezTo>
                          <a:pt x="48828" y="10620"/>
                          <a:pt x="55413" y="15866"/>
                          <a:pt x="58241" y="21522"/>
                        </a:cubicBezTo>
                        <a:cubicBezTo>
                          <a:pt x="60585" y="26173"/>
                          <a:pt x="60511" y="31158"/>
                          <a:pt x="58055" y="36405"/>
                        </a:cubicBezTo>
                        <a:cubicBezTo>
                          <a:pt x="55599" y="41725"/>
                          <a:pt x="51581" y="45037"/>
                          <a:pt x="46000" y="46376"/>
                        </a:cubicBezTo>
                        <a:cubicBezTo>
                          <a:pt x="40419" y="47716"/>
                          <a:pt x="32419" y="45967"/>
                          <a:pt x="21964" y="41093"/>
                        </a:cubicBezTo>
                        <a:cubicBezTo>
                          <a:pt x="11732" y="36293"/>
                          <a:pt x="5184" y="31084"/>
                          <a:pt x="2356" y="25429"/>
                        </a:cubicBezTo>
                        <a:cubicBezTo>
                          <a:pt x="12" y="20778"/>
                          <a:pt x="86" y="15792"/>
                          <a:pt x="2542" y="10509"/>
                        </a:cubicBezTo>
                        <a:moveTo>
                          <a:pt x="11174" y="14564"/>
                        </a:moveTo>
                        <a:cubicBezTo>
                          <a:pt x="10579" y="15829"/>
                          <a:pt x="10467" y="17131"/>
                          <a:pt x="10802" y="18508"/>
                        </a:cubicBezTo>
                        <a:cubicBezTo>
                          <a:pt x="11137" y="19848"/>
                          <a:pt x="12216" y="21299"/>
                          <a:pt x="14039" y="22824"/>
                        </a:cubicBezTo>
                        <a:cubicBezTo>
                          <a:pt x="16420" y="24796"/>
                          <a:pt x="20773" y="27252"/>
                          <a:pt x="27173" y="30228"/>
                        </a:cubicBezTo>
                        <a:cubicBezTo>
                          <a:pt x="33536" y="33205"/>
                          <a:pt x="38075" y="34916"/>
                          <a:pt x="40754" y="35400"/>
                        </a:cubicBezTo>
                        <a:cubicBezTo>
                          <a:pt x="43470" y="35884"/>
                          <a:pt x="45405" y="35809"/>
                          <a:pt x="46670" y="35177"/>
                        </a:cubicBezTo>
                        <a:cubicBezTo>
                          <a:pt x="47897" y="34581"/>
                          <a:pt x="48828" y="33651"/>
                          <a:pt x="49423" y="32386"/>
                        </a:cubicBezTo>
                        <a:cubicBezTo>
                          <a:pt x="50018" y="31121"/>
                          <a:pt x="50130" y="29819"/>
                          <a:pt x="49795" y="28442"/>
                        </a:cubicBezTo>
                        <a:cubicBezTo>
                          <a:pt x="49460" y="27103"/>
                          <a:pt x="48344" y="25652"/>
                          <a:pt x="46521" y="24126"/>
                        </a:cubicBezTo>
                        <a:cubicBezTo>
                          <a:pt x="44214" y="22154"/>
                          <a:pt x="39861" y="19699"/>
                          <a:pt x="33461" y="16722"/>
                        </a:cubicBezTo>
                        <a:cubicBezTo>
                          <a:pt x="27099" y="13746"/>
                          <a:pt x="22559" y="12034"/>
                          <a:pt x="19881" y="11550"/>
                        </a:cubicBezTo>
                        <a:cubicBezTo>
                          <a:pt x="17164" y="11104"/>
                          <a:pt x="15192" y="11141"/>
                          <a:pt x="13965" y="11774"/>
                        </a:cubicBezTo>
                        <a:cubicBezTo>
                          <a:pt x="12700" y="12369"/>
                          <a:pt x="11769" y="13299"/>
                          <a:pt x="11174" y="14564"/>
                        </a:cubicBezTo>
                        <a:close/>
                      </a:path>
                    </a:pathLst>
                  </a:custGeom>
                  <a:solidFill>
                    <a:srgbClr val="000000"/>
                  </a:solidFill>
                  <a:ln w="9525" cap="flat">
                    <a:noFill/>
                    <a:prstDash val="solid"/>
                    <a:miter/>
                  </a:ln>
                </p:spPr>
                <p:txBody>
                  <a:bodyPr rtlCol="0" anchor="ctr"/>
                  <a:lstStyle/>
                  <a:p>
                    <a:endParaRPr lang="en-CA"/>
                  </a:p>
                </p:txBody>
              </p:sp>
              <p:sp>
                <p:nvSpPr>
                  <p:cNvPr id="3048" name="Freeform: Shape 3047">
                    <a:extLst>
                      <a:ext uri="{FF2B5EF4-FFF2-40B4-BE49-F238E27FC236}">
                        <a16:creationId xmlns:a16="http://schemas.microsoft.com/office/drawing/2014/main" id="{546E3532-F36C-4EC9-915A-6CDD5C6CA9F3}"/>
                      </a:ext>
                    </a:extLst>
                  </p:cNvPr>
                  <p:cNvSpPr/>
                  <p:nvPr/>
                </p:nvSpPr>
                <p:spPr>
                  <a:xfrm>
                    <a:off x="6793262" y="3742986"/>
                    <a:ext cx="58563" cy="35904"/>
                  </a:xfrm>
                  <a:custGeom>
                    <a:avLst/>
                    <a:gdLst>
                      <a:gd name="connsiteX0" fmla="*/ 59214 w 58563"/>
                      <a:gd name="connsiteY0" fmla="*/ 25737 h 35904"/>
                      <a:gd name="connsiteX1" fmla="*/ 54340 w 58563"/>
                      <a:gd name="connsiteY1" fmla="*/ 36193 h 35904"/>
                      <a:gd name="connsiteX2" fmla="*/ 15049 w 58563"/>
                      <a:gd name="connsiteY2" fmla="*/ 17849 h 35904"/>
                      <a:gd name="connsiteX3" fmla="*/ 16686 w 58563"/>
                      <a:gd name="connsiteY3" fmla="*/ 35002 h 35904"/>
                      <a:gd name="connsiteX4" fmla="*/ 7235 w 58563"/>
                      <a:gd name="connsiteY4" fmla="*/ 30611 h 35904"/>
                      <a:gd name="connsiteX5" fmla="*/ 6305 w 58563"/>
                      <a:gd name="connsiteY5" fmla="*/ 19375 h 35904"/>
                      <a:gd name="connsiteX6" fmla="*/ 650 w 58563"/>
                      <a:gd name="connsiteY6" fmla="*/ 8734 h 35904"/>
                      <a:gd name="connsiteX7" fmla="*/ 4594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14" y="25737"/>
                        </a:moveTo>
                        <a:lnTo>
                          <a:pt x="54340" y="36193"/>
                        </a:lnTo>
                        <a:lnTo>
                          <a:pt x="15049" y="17849"/>
                        </a:lnTo>
                        <a:cubicBezTo>
                          <a:pt x="16835" y="23319"/>
                          <a:pt x="17393" y="29049"/>
                          <a:pt x="16686" y="35002"/>
                        </a:cubicBezTo>
                        <a:lnTo>
                          <a:pt x="7235" y="30611"/>
                        </a:lnTo>
                        <a:cubicBezTo>
                          <a:pt x="7608" y="27449"/>
                          <a:pt x="7310" y="23728"/>
                          <a:pt x="6305" y="19375"/>
                        </a:cubicBezTo>
                        <a:cubicBezTo>
                          <a:pt x="5301" y="15022"/>
                          <a:pt x="3403" y="11487"/>
                          <a:pt x="650" y="8734"/>
                        </a:cubicBezTo>
                        <a:lnTo>
                          <a:pt x="4594" y="288"/>
                        </a:lnTo>
                        <a:close/>
                      </a:path>
                    </a:pathLst>
                  </a:custGeom>
                  <a:solidFill>
                    <a:srgbClr val="000000"/>
                  </a:solidFill>
                  <a:ln w="9525" cap="flat">
                    <a:noFill/>
                    <a:prstDash val="solid"/>
                    <a:miter/>
                  </a:ln>
                </p:spPr>
                <p:txBody>
                  <a:bodyPr rtlCol="0" anchor="ctr"/>
                  <a:lstStyle/>
                  <a:p>
                    <a:endParaRPr lang="en-CA"/>
                  </a:p>
                </p:txBody>
              </p:sp>
              <p:sp>
                <p:nvSpPr>
                  <p:cNvPr id="3049" name="Freeform: Shape 3048">
                    <a:extLst>
                      <a:ext uri="{FF2B5EF4-FFF2-40B4-BE49-F238E27FC236}">
                        <a16:creationId xmlns:a16="http://schemas.microsoft.com/office/drawing/2014/main" id="{7E5AC31E-1E6F-4F31-BFCE-BA3FF3186685}"/>
                      </a:ext>
                    </a:extLst>
                  </p:cNvPr>
                  <p:cNvSpPr/>
                  <p:nvPr/>
                </p:nvSpPr>
                <p:spPr>
                  <a:xfrm>
                    <a:off x="6810238" y="3699622"/>
                    <a:ext cx="59174" cy="48110"/>
                  </a:xfrm>
                  <a:custGeom>
                    <a:avLst/>
                    <a:gdLst>
                      <a:gd name="connsiteX0" fmla="*/ 37009 w 59174"/>
                      <a:gd name="connsiteY0" fmla="*/ 47466 h 48110"/>
                      <a:gd name="connsiteX1" fmla="*/ 40618 w 59174"/>
                      <a:gd name="connsiteY1" fmla="*/ 36862 h 48110"/>
                      <a:gd name="connsiteX2" fmla="*/ 46088 w 59174"/>
                      <a:gd name="connsiteY2" fmla="*/ 37048 h 48110"/>
                      <a:gd name="connsiteX3" fmla="*/ 49473 w 59174"/>
                      <a:gd name="connsiteY3" fmla="*/ 33625 h 48110"/>
                      <a:gd name="connsiteX4" fmla="*/ 49064 w 59174"/>
                      <a:gd name="connsiteY4" fmla="*/ 26742 h 48110"/>
                      <a:gd name="connsiteX5" fmla="*/ 38088 w 59174"/>
                      <a:gd name="connsiteY5" fmla="*/ 18110 h 48110"/>
                      <a:gd name="connsiteX6" fmla="*/ 38088 w 59174"/>
                      <a:gd name="connsiteY6" fmla="*/ 30053 h 48110"/>
                      <a:gd name="connsiteX7" fmla="*/ 27968 w 59174"/>
                      <a:gd name="connsiteY7" fmla="*/ 38834 h 48110"/>
                      <a:gd name="connsiteX8" fmla="*/ 12899 w 59174"/>
                      <a:gd name="connsiteY8" fmla="*/ 37458 h 48110"/>
                      <a:gd name="connsiteX9" fmla="*/ 1848 w 59174"/>
                      <a:gd name="connsiteY9" fmla="*/ 26333 h 48110"/>
                      <a:gd name="connsiteX10" fmla="*/ 2630 w 59174"/>
                      <a:gd name="connsiteY10" fmla="*/ 11450 h 48110"/>
                      <a:gd name="connsiteX11" fmla="*/ 15355 w 59174"/>
                      <a:gd name="connsiteY11" fmla="*/ 883 h 48110"/>
                      <a:gd name="connsiteX12" fmla="*/ 38907 w 59174"/>
                      <a:gd name="connsiteY12" fmla="*/ 5385 h 48110"/>
                      <a:gd name="connsiteX13" fmla="*/ 57845 w 59174"/>
                      <a:gd name="connsiteY13" fmla="*/ 20938 h 48110"/>
                      <a:gd name="connsiteX14" fmla="*/ 57733 w 59174"/>
                      <a:gd name="connsiteY14" fmla="*/ 38425 h 48110"/>
                      <a:gd name="connsiteX15" fmla="*/ 49511 w 59174"/>
                      <a:gd name="connsiteY15" fmla="*/ 47131 h 48110"/>
                      <a:gd name="connsiteX16" fmla="*/ 37009 w 59174"/>
                      <a:gd name="connsiteY16" fmla="*/ 47466 h 48110"/>
                      <a:gd name="connsiteX17" fmla="*/ 25252 w 59174"/>
                      <a:gd name="connsiteY17" fmla="*/ 13236 h 48110"/>
                      <a:gd name="connsiteX18" fmla="*/ 16322 w 59174"/>
                      <a:gd name="connsiteY18" fmla="*/ 11896 h 48110"/>
                      <a:gd name="connsiteX19" fmla="*/ 11039 w 59174"/>
                      <a:gd name="connsiteY19" fmla="*/ 15989 h 48110"/>
                      <a:gd name="connsiteX20" fmla="*/ 11113 w 59174"/>
                      <a:gd name="connsiteY20" fmla="*/ 21831 h 48110"/>
                      <a:gd name="connsiteX21" fmla="*/ 17699 w 59174"/>
                      <a:gd name="connsiteY21" fmla="*/ 27226 h 48110"/>
                      <a:gd name="connsiteX22" fmla="*/ 26368 w 59174"/>
                      <a:gd name="connsiteY22" fmla="*/ 28751 h 48110"/>
                      <a:gd name="connsiteX23" fmla="*/ 31279 w 59174"/>
                      <a:gd name="connsiteY23" fmla="*/ 24733 h 48110"/>
                      <a:gd name="connsiteX24" fmla="*/ 31242 w 59174"/>
                      <a:gd name="connsiteY24" fmla="*/ 18556 h 48110"/>
                      <a:gd name="connsiteX25" fmla="*/ 25252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7009" y="47466"/>
                        </a:moveTo>
                        <a:lnTo>
                          <a:pt x="40618" y="36862"/>
                        </a:lnTo>
                        <a:cubicBezTo>
                          <a:pt x="42776" y="37569"/>
                          <a:pt x="44599" y="37606"/>
                          <a:pt x="46088" y="37048"/>
                        </a:cubicBezTo>
                        <a:cubicBezTo>
                          <a:pt x="47539" y="36453"/>
                          <a:pt x="48692" y="35337"/>
                          <a:pt x="49473" y="33625"/>
                        </a:cubicBezTo>
                        <a:cubicBezTo>
                          <a:pt x="50478" y="31467"/>
                          <a:pt x="50329" y="29160"/>
                          <a:pt x="49064" y="26742"/>
                        </a:cubicBezTo>
                        <a:cubicBezTo>
                          <a:pt x="47799" y="24323"/>
                          <a:pt x="44153" y="21421"/>
                          <a:pt x="38088" y="18110"/>
                        </a:cubicBezTo>
                        <a:cubicBezTo>
                          <a:pt x="39911" y="22165"/>
                          <a:pt x="39911" y="26147"/>
                          <a:pt x="38088" y="30053"/>
                        </a:cubicBezTo>
                        <a:cubicBezTo>
                          <a:pt x="36079" y="34332"/>
                          <a:pt x="32730" y="37271"/>
                          <a:pt x="27968" y="38834"/>
                        </a:cubicBezTo>
                        <a:cubicBezTo>
                          <a:pt x="23205" y="40397"/>
                          <a:pt x="18182" y="39950"/>
                          <a:pt x="12899" y="37458"/>
                        </a:cubicBezTo>
                        <a:cubicBezTo>
                          <a:pt x="7392" y="34890"/>
                          <a:pt x="3709" y="31207"/>
                          <a:pt x="1848" y="26333"/>
                        </a:cubicBezTo>
                        <a:cubicBezTo>
                          <a:pt x="25" y="21496"/>
                          <a:pt x="286" y="16547"/>
                          <a:pt x="2630" y="11450"/>
                        </a:cubicBezTo>
                        <a:cubicBezTo>
                          <a:pt x="5197" y="5943"/>
                          <a:pt x="9439" y="2409"/>
                          <a:pt x="15355" y="883"/>
                        </a:cubicBezTo>
                        <a:cubicBezTo>
                          <a:pt x="21270" y="-680"/>
                          <a:pt x="29121" y="809"/>
                          <a:pt x="38907" y="5385"/>
                        </a:cubicBezTo>
                        <a:cubicBezTo>
                          <a:pt x="48841" y="9999"/>
                          <a:pt x="55129" y="15208"/>
                          <a:pt x="57845" y="20938"/>
                        </a:cubicBezTo>
                        <a:cubicBezTo>
                          <a:pt x="60524" y="26667"/>
                          <a:pt x="60487" y="32509"/>
                          <a:pt x="57733" y="38425"/>
                        </a:cubicBezTo>
                        <a:cubicBezTo>
                          <a:pt x="55724" y="42667"/>
                          <a:pt x="53008" y="45569"/>
                          <a:pt x="49511" y="47131"/>
                        </a:cubicBezTo>
                        <a:cubicBezTo>
                          <a:pt x="46013" y="48694"/>
                          <a:pt x="41883" y="48806"/>
                          <a:pt x="37009" y="47466"/>
                        </a:cubicBezTo>
                        <a:moveTo>
                          <a:pt x="25252" y="13236"/>
                        </a:moveTo>
                        <a:cubicBezTo>
                          <a:pt x="21866" y="11673"/>
                          <a:pt x="18926" y="11227"/>
                          <a:pt x="16322" y="11896"/>
                        </a:cubicBezTo>
                        <a:cubicBezTo>
                          <a:pt x="13755" y="12603"/>
                          <a:pt x="12006" y="13943"/>
                          <a:pt x="11039" y="15989"/>
                        </a:cubicBezTo>
                        <a:cubicBezTo>
                          <a:pt x="10146" y="17887"/>
                          <a:pt x="10183" y="19859"/>
                          <a:pt x="11113" y="21831"/>
                        </a:cubicBezTo>
                        <a:cubicBezTo>
                          <a:pt x="12006" y="23840"/>
                          <a:pt x="14201" y="25626"/>
                          <a:pt x="17699" y="27226"/>
                        </a:cubicBezTo>
                        <a:cubicBezTo>
                          <a:pt x="21196" y="28863"/>
                          <a:pt x="24098" y="29384"/>
                          <a:pt x="26368" y="28751"/>
                        </a:cubicBezTo>
                        <a:cubicBezTo>
                          <a:pt x="28675" y="28156"/>
                          <a:pt x="30312" y="26816"/>
                          <a:pt x="31279" y="24733"/>
                        </a:cubicBezTo>
                        <a:cubicBezTo>
                          <a:pt x="32209" y="22724"/>
                          <a:pt x="32209" y="20677"/>
                          <a:pt x="31242" y="18556"/>
                        </a:cubicBezTo>
                        <a:cubicBezTo>
                          <a:pt x="30312" y="16436"/>
                          <a:pt x="28303" y="14687"/>
                          <a:pt x="25252" y="13236"/>
                        </a:cubicBezTo>
                        <a:close/>
                      </a:path>
                    </a:pathLst>
                  </a:custGeom>
                  <a:solidFill>
                    <a:srgbClr val="000000"/>
                  </a:solidFill>
                  <a:ln w="9525" cap="flat">
                    <a:noFill/>
                    <a:prstDash val="solid"/>
                    <a:miter/>
                  </a:ln>
                </p:spPr>
                <p:txBody>
                  <a:bodyPr rtlCol="0" anchor="ctr"/>
                  <a:lstStyle/>
                  <a:p>
                    <a:endParaRPr lang="en-CA"/>
                  </a:p>
                </p:txBody>
              </p:sp>
            </p:grpSp>
            <p:grpSp>
              <p:nvGrpSpPr>
                <p:cNvPr id="2966" name="Graphic 428">
                  <a:extLst>
                    <a:ext uri="{FF2B5EF4-FFF2-40B4-BE49-F238E27FC236}">
                      <a16:creationId xmlns:a16="http://schemas.microsoft.com/office/drawing/2014/main" id="{9FF7A02E-BD6A-4ED9-83BB-13B7C0B61CDE}"/>
                    </a:ext>
                  </a:extLst>
                </p:cNvPr>
                <p:cNvGrpSpPr/>
                <p:nvPr/>
              </p:nvGrpSpPr>
              <p:grpSpPr>
                <a:xfrm>
                  <a:off x="6971238" y="3699568"/>
                  <a:ext cx="118762" cy="181381"/>
                  <a:chOff x="6971238" y="3699568"/>
                  <a:chExt cx="118762" cy="181381"/>
                </a:xfrm>
              </p:grpSpPr>
              <p:sp>
                <p:nvSpPr>
                  <p:cNvPr id="3042" name="Freeform: Shape 3041">
                    <a:extLst>
                      <a:ext uri="{FF2B5EF4-FFF2-40B4-BE49-F238E27FC236}">
                        <a16:creationId xmlns:a16="http://schemas.microsoft.com/office/drawing/2014/main" id="{401ECBED-ED41-4408-A607-4D334E2930CF}"/>
                      </a:ext>
                    </a:extLst>
                  </p:cNvPr>
                  <p:cNvSpPr/>
                  <p:nvPr/>
                </p:nvSpPr>
                <p:spPr>
                  <a:xfrm>
                    <a:off x="6971238" y="3824404"/>
                    <a:ext cx="65058" cy="56545"/>
                  </a:xfrm>
                  <a:custGeom>
                    <a:avLst/>
                    <a:gdLst>
                      <a:gd name="connsiteX0" fmla="*/ 56016 w 65058"/>
                      <a:gd name="connsiteY0" fmla="*/ 15802 h 56545"/>
                      <a:gd name="connsiteX1" fmla="*/ 65727 w 65058"/>
                      <a:gd name="connsiteY1" fmla="*/ 20304 h 56545"/>
                      <a:gd name="connsiteX2" fmla="*/ 48686 w 65058"/>
                      <a:gd name="connsiteY2" fmla="*/ 56842 h 56545"/>
                      <a:gd name="connsiteX3" fmla="*/ 39943 w 65058"/>
                      <a:gd name="connsiteY3" fmla="*/ 48433 h 56545"/>
                      <a:gd name="connsiteX4" fmla="*/ 32352 w 65058"/>
                      <a:gd name="connsiteY4" fmla="*/ 30648 h 56545"/>
                      <a:gd name="connsiteX5" fmla="*/ 27478 w 65058"/>
                      <a:gd name="connsiteY5" fmla="*/ 17849 h 56545"/>
                      <a:gd name="connsiteX6" fmla="*/ 22121 w 65058"/>
                      <a:gd name="connsiteY6" fmla="*/ 12714 h 56545"/>
                      <a:gd name="connsiteX7" fmla="*/ 15870 w 65058"/>
                      <a:gd name="connsiteY7" fmla="*/ 12082 h 56545"/>
                      <a:gd name="connsiteX8" fmla="*/ 11591 w 65058"/>
                      <a:gd name="connsiteY8" fmla="*/ 16398 h 56545"/>
                      <a:gd name="connsiteX9" fmla="*/ 11144 w 65058"/>
                      <a:gd name="connsiteY9" fmla="*/ 22500 h 56545"/>
                      <a:gd name="connsiteX10" fmla="*/ 16614 w 65058"/>
                      <a:gd name="connsiteY10" fmla="*/ 27783 h 56545"/>
                      <a:gd name="connsiteX11" fmla="*/ 10735 w 65058"/>
                      <a:gd name="connsiteY11" fmla="*/ 37680 h 56545"/>
                      <a:gd name="connsiteX12" fmla="*/ 1099 w 65058"/>
                      <a:gd name="connsiteY12" fmla="*/ 26071 h 56545"/>
                      <a:gd name="connsiteX13" fmla="*/ 3071 w 65058"/>
                      <a:gd name="connsiteY13" fmla="*/ 12082 h 56545"/>
                      <a:gd name="connsiteX14" fmla="*/ 13302 w 65058"/>
                      <a:gd name="connsiteY14" fmla="*/ 1478 h 56545"/>
                      <a:gd name="connsiteX15" fmla="*/ 26250 w 65058"/>
                      <a:gd name="connsiteY15" fmla="*/ 1924 h 56545"/>
                      <a:gd name="connsiteX16" fmla="*/ 32613 w 65058"/>
                      <a:gd name="connsiteY16" fmla="*/ 6501 h 56545"/>
                      <a:gd name="connsiteX17" fmla="*/ 37636 w 65058"/>
                      <a:gd name="connsiteY17" fmla="*/ 13905 h 56545"/>
                      <a:gd name="connsiteX18" fmla="*/ 41394 w 65058"/>
                      <a:gd name="connsiteY18" fmla="*/ 23951 h 56545"/>
                      <a:gd name="connsiteX19" fmla="*/ 44482 w 65058"/>
                      <a:gd name="connsiteY19" fmla="*/ 33029 h 56545"/>
                      <a:gd name="connsiteX20" fmla="*/ 4637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16" y="15802"/>
                        </a:moveTo>
                        <a:lnTo>
                          <a:pt x="65727" y="20304"/>
                        </a:lnTo>
                        <a:lnTo>
                          <a:pt x="48686" y="56842"/>
                        </a:lnTo>
                        <a:cubicBezTo>
                          <a:pt x="45189" y="54758"/>
                          <a:pt x="42287" y="51930"/>
                          <a:pt x="39943" y="48433"/>
                        </a:cubicBezTo>
                        <a:cubicBezTo>
                          <a:pt x="37561" y="44935"/>
                          <a:pt x="35069" y="38982"/>
                          <a:pt x="32352" y="30648"/>
                        </a:cubicBezTo>
                        <a:cubicBezTo>
                          <a:pt x="30157" y="23876"/>
                          <a:pt x="28557" y="19635"/>
                          <a:pt x="27478" y="17849"/>
                        </a:cubicBezTo>
                        <a:cubicBezTo>
                          <a:pt x="25990" y="15393"/>
                          <a:pt x="24204" y="13682"/>
                          <a:pt x="22121" y="12714"/>
                        </a:cubicBezTo>
                        <a:cubicBezTo>
                          <a:pt x="19776" y="11635"/>
                          <a:pt x="17693" y="11412"/>
                          <a:pt x="15870" y="12082"/>
                        </a:cubicBezTo>
                        <a:cubicBezTo>
                          <a:pt x="14047" y="12751"/>
                          <a:pt x="12633" y="14202"/>
                          <a:pt x="11591" y="16398"/>
                        </a:cubicBezTo>
                        <a:cubicBezTo>
                          <a:pt x="10586" y="18556"/>
                          <a:pt x="10437" y="20602"/>
                          <a:pt x="11144" y="22500"/>
                        </a:cubicBezTo>
                        <a:cubicBezTo>
                          <a:pt x="11851" y="24397"/>
                          <a:pt x="13675" y="26146"/>
                          <a:pt x="16614" y="27783"/>
                        </a:cubicBezTo>
                        <a:lnTo>
                          <a:pt x="10735" y="37680"/>
                        </a:lnTo>
                        <a:cubicBezTo>
                          <a:pt x="5303" y="34369"/>
                          <a:pt x="2066" y="30499"/>
                          <a:pt x="1099" y="26071"/>
                        </a:cubicBezTo>
                        <a:cubicBezTo>
                          <a:pt x="131" y="21644"/>
                          <a:pt x="801" y="16993"/>
                          <a:pt x="3071" y="12082"/>
                        </a:cubicBezTo>
                        <a:cubicBezTo>
                          <a:pt x="5563" y="6724"/>
                          <a:pt x="8986" y="3189"/>
                          <a:pt x="13302" y="1478"/>
                        </a:cubicBezTo>
                        <a:cubicBezTo>
                          <a:pt x="17618" y="-234"/>
                          <a:pt x="21934" y="-85"/>
                          <a:pt x="26250" y="1924"/>
                        </a:cubicBezTo>
                        <a:cubicBezTo>
                          <a:pt x="28706" y="3040"/>
                          <a:pt x="30827" y="4566"/>
                          <a:pt x="32613" y="6501"/>
                        </a:cubicBezTo>
                        <a:cubicBezTo>
                          <a:pt x="34436" y="8398"/>
                          <a:pt x="36110" y="10854"/>
                          <a:pt x="37636" y="13905"/>
                        </a:cubicBezTo>
                        <a:cubicBezTo>
                          <a:pt x="38640" y="15914"/>
                          <a:pt x="39905" y="19263"/>
                          <a:pt x="41394" y="23951"/>
                        </a:cubicBezTo>
                        <a:cubicBezTo>
                          <a:pt x="42882" y="28639"/>
                          <a:pt x="43887" y="31690"/>
                          <a:pt x="44482" y="33029"/>
                        </a:cubicBezTo>
                        <a:cubicBezTo>
                          <a:pt x="45077" y="34369"/>
                          <a:pt x="45710" y="35522"/>
                          <a:pt x="46379" y="36489"/>
                        </a:cubicBezTo>
                        <a:close/>
                      </a:path>
                    </a:pathLst>
                  </a:custGeom>
                  <a:solidFill>
                    <a:srgbClr val="000000"/>
                  </a:solidFill>
                  <a:ln w="9525" cap="flat">
                    <a:noFill/>
                    <a:prstDash val="solid"/>
                    <a:miter/>
                  </a:ln>
                </p:spPr>
                <p:txBody>
                  <a:bodyPr rtlCol="0" anchor="ctr"/>
                  <a:lstStyle/>
                  <a:p>
                    <a:endParaRPr lang="en-CA"/>
                  </a:p>
                </p:txBody>
              </p:sp>
              <p:sp>
                <p:nvSpPr>
                  <p:cNvPr id="3043" name="Freeform: Shape 3042">
                    <a:extLst>
                      <a:ext uri="{FF2B5EF4-FFF2-40B4-BE49-F238E27FC236}">
                        <a16:creationId xmlns:a16="http://schemas.microsoft.com/office/drawing/2014/main" id="{F68D0080-C6E2-4166-8870-4A4E1C0211E2}"/>
                      </a:ext>
                    </a:extLst>
                  </p:cNvPr>
                  <p:cNvSpPr/>
                  <p:nvPr/>
                </p:nvSpPr>
                <p:spPr>
                  <a:xfrm>
                    <a:off x="6991294" y="3784064"/>
                    <a:ext cx="59301" cy="46519"/>
                  </a:xfrm>
                  <a:custGeom>
                    <a:avLst/>
                    <a:gdLst>
                      <a:gd name="connsiteX0" fmla="*/ 2565 w 59301"/>
                      <a:gd name="connsiteY0" fmla="*/ 10509 h 46519"/>
                      <a:gd name="connsiteX1" fmla="*/ 13951 w 59301"/>
                      <a:gd name="connsiteY1" fmla="*/ 798 h 46519"/>
                      <a:gd name="connsiteX2" fmla="*/ 38582 w 59301"/>
                      <a:gd name="connsiteY2" fmla="*/ 5820 h 46519"/>
                      <a:gd name="connsiteX3" fmla="*/ 58264 w 59301"/>
                      <a:gd name="connsiteY3" fmla="*/ 21522 h 46519"/>
                      <a:gd name="connsiteX4" fmla="*/ 58078 w 59301"/>
                      <a:gd name="connsiteY4" fmla="*/ 36405 h 46519"/>
                      <a:gd name="connsiteX5" fmla="*/ 46023 w 59301"/>
                      <a:gd name="connsiteY5" fmla="*/ 46376 h 46519"/>
                      <a:gd name="connsiteX6" fmla="*/ 21987 w 59301"/>
                      <a:gd name="connsiteY6" fmla="*/ 41093 h 46519"/>
                      <a:gd name="connsiteX7" fmla="*/ 2379 w 59301"/>
                      <a:gd name="connsiteY7" fmla="*/ 25429 h 46519"/>
                      <a:gd name="connsiteX8" fmla="*/ 2565 w 59301"/>
                      <a:gd name="connsiteY8" fmla="*/ 10509 h 46519"/>
                      <a:gd name="connsiteX9" fmla="*/ 11197 w 59301"/>
                      <a:gd name="connsiteY9" fmla="*/ 14564 h 46519"/>
                      <a:gd name="connsiteX10" fmla="*/ 10825 w 59301"/>
                      <a:gd name="connsiteY10" fmla="*/ 18508 h 46519"/>
                      <a:gd name="connsiteX11" fmla="*/ 14062 w 59301"/>
                      <a:gd name="connsiteY11" fmla="*/ 22824 h 46519"/>
                      <a:gd name="connsiteX12" fmla="*/ 27196 w 59301"/>
                      <a:gd name="connsiteY12" fmla="*/ 30228 h 46519"/>
                      <a:gd name="connsiteX13" fmla="*/ 40777 w 59301"/>
                      <a:gd name="connsiteY13" fmla="*/ 35400 h 46519"/>
                      <a:gd name="connsiteX14" fmla="*/ 46693 w 59301"/>
                      <a:gd name="connsiteY14" fmla="*/ 35177 h 46519"/>
                      <a:gd name="connsiteX15" fmla="*/ 49446 w 59301"/>
                      <a:gd name="connsiteY15" fmla="*/ 32386 h 46519"/>
                      <a:gd name="connsiteX16" fmla="*/ 49818 w 59301"/>
                      <a:gd name="connsiteY16" fmla="*/ 28442 h 46519"/>
                      <a:gd name="connsiteX17" fmla="*/ 46544 w 59301"/>
                      <a:gd name="connsiteY17" fmla="*/ 24126 h 46519"/>
                      <a:gd name="connsiteX18" fmla="*/ 33484 w 59301"/>
                      <a:gd name="connsiteY18" fmla="*/ 16722 h 46519"/>
                      <a:gd name="connsiteX19" fmla="*/ 19904 w 59301"/>
                      <a:gd name="connsiteY19" fmla="*/ 11550 h 46519"/>
                      <a:gd name="connsiteX20" fmla="*/ 13988 w 59301"/>
                      <a:gd name="connsiteY20" fmla="*/ 11774 h 46519"/>
                      <a:gd name="connsiteX21" fmla="*/ 1119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5" y="10509"/>
                        </a:moveTo>
                        <a:cubicBezTo>
                          <a:pt x="5021" y="5262"/>
                          <a:pt x="8816" y="2025"/>
                          <a:pt x="13951" y="798"/>
                        </a:cubicBezTo>
                        <a:cubicBezTo>
                          <a:pt x="20052" y="-654"/>
                          <a:pt x="28275" y="1021"/>
                          <a:pt x="38582" y="5820"/>
                        </a:cubicBezTo>
                        <a:cubicBezTo>
                          <a:pt x="48851" y="10620"/>
                          <a:pt x="55436" y="15866"/>
                          <a:pt x="58264" y="21522"/>
                        </a:cubicBezTo>
                        <a:cubicBezTo>
                          <a:pt x="60608" y="26173"/>
                          <a:pt x="60534" y="31158"/>
                          <a:pt x="58078" y="36405"/>
                        </a:cubicBezTo>
                        <a:cubicBezTo>
                          <a:pt x="55622" y="41725"/>
                          <a:pt x="51604" y="45037"/>
                          <a:pt x="46023" y="46376"/>
                        </a:cubicBezTo>
                        <a:cubicBezTo>
                          <a:pt x="40442" y="47716"/>
                          <a:pt x="32442" y="45967"/>
                          <a:pt x="21987" y="41093"/>
                        </a:cubicBezTo>
                        <a:cubicBezTo>
                          <a:pt x="11755" y="36293"/>
                          <a:pt x="5207" y="31084"/>
                          <a:pt x="2379" y="25429"/>
                        </a:cubicBezTo>
                        <a:cubicBezTo>
                          <a:pt x="35" y="20778"/>
                          <a:pt x="109" y="15792"/>
                          <a:pt x="2565" y="10509"/>
                        </a:cubicBezTo>
                        <a:moveTo>
                          <a:pt x="11197" y="14564"/>
                        </a:moveTo>
                        <a:cubicBezTo>
                          <a:pt x="10602" y="15829"/>
                          <a:pt x="10490" y="17131"/>
                          <a:pt x="10825" y="18508"/>
                        </a:cubicBezTo>
                        <a:cubicBezTo>
                          <a:pt x="11160" y="19848"/>
                          <a:pt x="12239" y="21299"/>
                          <a:pt x="14062" y="22824"/>
                        </a:cubicBezTo>
                        <a:cubicBezTo>
                          <a:pt x="16443" y="24796"/>
                          <a:pt x="20797" y="27252"/>
                          <a:pt x="27196" y="30228"/>
                        </a:cubicBezTo>
                        <a:cubicBezTo>
                          <a:pt x="33559" y="33205"/>
                          <a:pt x="38098" y="34916"/>
                          <a:pt x="40777" y="35400"/>
                        </a:cubicBezTo>
                        <a:cubicBezTo>
                          <a:pt x="43493" y="35884"/>
                          <a:pt x="45428" y="35809"/>
                          <a:pt x="46693" y="35177"/>
                        </a:cubicBezTo>
                        <a:cubicBezTo>
                          <a:pt x="47921" y="34581"/>
                          <a:pt x="48851" y="33651"/>
                          <a:pt x="49446" y="32386"/>
                        </a:cubicBezTo>
                        <a:cubicBezTo>
                          <a:pt x="50041" y="31121"/>
                          <a:pt x="50153" y="29819"/>
                          <a:pt x="49818" y="28442"/>
                        </a:cubicBezTo>
                        <a:cubicBezTo>
                          <a:pt x="49483" y="27103"/>
                          <a:pt x="48367" y="25652"/>
                          <a:pt x="46544" y="24126"/>
                        </a:cubicBezTo>
                        <a:cubicBezTo>
                          <a:pt x="44237" y="22154"/>
                          <a:pt x="39884" y="19699"/>
                          <a:pt x="33484" y="16722"/>
                        </a:cubicBezTo>
                        <a:cubicBezTo>
                          <a:pt x="27122" y="13746"/>
                          <a:pt x="22582" y="12034"/>
                          <a:pt x="19904" y="11550"/>
                        </a:cubicBezTo>
                        <a:cubicBezTo>
                          <a:pt x="17188" y="11104"/>
                          <a:pt x="15216" y="11141"/>
                          <a:pt x="13988" y="11774"/>
                        </a:cubicBezTo>
                        <a:cubicBezTo>
                          <a:pt x="12723" y="12369"/>
                          <a:pt x="11792" y="13299"/>
                          <a:pt x="11197" y="14564"/>
                        </a:cubicBezTo>
                        <a:close/>
                      </a:path>
                    </a:pathLst>
                  </a:custGeom>
                  <a:solidFill>
                    <a:srgbClr val="000000"/>
                  </a:solidFill>
                  <a:ln w="9525" cap="flat">
                    <a:noFill/>
                    <a:prstDash val="solid"/>
                    <a:miter/>
                  </a:ln>
                </p:spPr>
                <p:txBody>
                  <a:bodyPr rtlCol="0" anchor="ctr"/>
                  <a:lstStyle/>
                  <a:p>
                    <a:endParaRPr lang="en-CA"/>
                  </a:p>
                </p:txBody>
              </p:sp>
              <p:sp>
                <p:nvSpPr>
                  <p:cNvPr id="3044" name="Freeform: Shape 3043">
                    <a:extLst>
                      <a:ext uri="{FF2B5EF4-FFF2-40B4-BE49-F238E27FC236}">
                        <a16:creationId xmlns:a16="http://schemas.microsoft.com/office/drawing/2014/main" id="{6A3C47BE-5533-43A5-BD55-477CC43B398F}"/>
                      </a:ext>
                    </a:extLst>
                  </p:cNvPr>
                  <p:cNvSpPr/>
                  <p:nvPr/>
                </p:nvSpPr>
                <p:spPr>
                  <a:xfrm>
                    <a:off x="7010643" y="3739908"/>
                    <a:ext cx="65058" cy="56545"/>
                  </a:xfrm>
                  <a:custGeom>
                    <a:avLst/>
                    <a:gdLst>
                      <a:gd name="connsiteX0" fmla="*/ 56020 w 65058"/>
                      <a:gd name="connsiteY0" fmla="*/ 15793 h 56545"/>
                      <a:gd name="connsiteX1" fmla="*/ 65731 w 65058"/>
                      <a:gd name="connsiteY1" fmla="*/ 20295 h 56545"/>
                      <a:gd name="connsiteX2" fmla="*/ 48690 w 65058"/>
                      <a:gd name="connsiteY2" fmla="*/ 56833 h 56545"/>
                      <a:gd name="connsiteX3" fmla="*/ 39947 w 65058"/>
                      <a:gd name="connsiteY3" fmla="*/ 48424 h 56545"/>
                      <a:gd name="connsiteX4" fmla="*/ 32357 w 65058"/>
                      <a:gd name="connsiteY4" fmla="*/ 30639 h 56545"/>
                      <a:gd name="connsiteX5" fmla="*/ 27482 w 65058"/>
                      <a:gd name="connsiteY5" fmla="*/ 17840 h 56545"/>
                      <a:gd name="connsiteX6" fmla="*/ 22125 w 65058"/>
                      <a:gd name="connsiteY6" fmla="*/ 12705 h 56545"/>
                      <a:gd name="connsiteX7" fmla="*/ 15874 w 65058"/>
                      <a:gd name="connsiteY7" fmla="*/ 12073 h 56545"/>
                      <a:gd name="connsiteX8" fmla="*/ 11595 w 65058"/>
                      <a:gd name="connsiteY8" fmla="*/ 16389 h 56545"/>
                      <a:gd name="connsiteX9" fmla="*/ 11149 w 65058"/>
                      <a:gd name="connsiteY9" fmla="*/ 22491 h 56545"/>
                      <a:gd name="connsiteX10" fmla="*/ 16618 w 65058"/>
                      <a:gd name="connsiteY10" fmla="*/ 27774 h 56545"/>
                      <a:gd name="connsiteX11" fmla="*/ 10739 w 65058"/>
                      <a:gd name="connsiteY11" fmla="*/ 37671 h 56545"/>
                      <a:gd name="connsiteX12" fmla="*/ 1103 w 65058"/>
                      <a:gd name="connsiteY12" fmla="*/ 26063 h 56545"/>
                      <a:gd name="connsiteX13" fmla="*/ 3075 w 65058"/>
                      <a:gd name="connsiteY13" fmla="*/ 12073 h 56545"/>
                      <a:gd name="connsiteX14" fmla="*/ 13307 w 65058"/>
                      <a:gd name="connsiteY14" fmla="*/ 1469 h 56545"/>
                      <a:gd name="connsiteX15" fmla="*/ 26255 w 65058"/>
                      <a:gd name="connsiteY15" fmla="*/ 1915 h 56545"/>
                      <a:gd name="connsiteX16" fmla="*/ 32617 w 65058"/>
                      <a:gd name="connsiteY16" fmla="*/ 6492 h 56545"/>
                      <a:gd name="connsiteX17" fmla="*/ 37640 w 65058"/>
                      <a:gd name="connsiteY17" fmla="*/ 13896 h 56545"/>
                      <a:gd name="connsiteX18" fmla="*/ 41398 w 65058"/>
                      <a:gd name="connsiteY18" fmla="*/ 23942 h 56545"/>
                      <a:gd name="connsiteX19" fmla="*/ 44486 w 65058"/>
                      <a:gd name="connsiteY19" fmla="*/ 33020 h 56545"/>
                      <a:gd name="connsiteX20" fmla="*/ 46384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20" y="15793"/>
                        </a:moveTo>
                        <a:lnTo>
                          <a:pt x="65731" y="20295"/>
                        </a:lnTo>
                        <a:lnTo>
                          <a:pt x="48690" y="56833"/>
                        </a:lnTo>
                        <a:cubicBezTo>
                          <a:pt x="45193" y="54749"/>
                          <a:pt x="42291" y="51921"/>
                          <a:pt x="39947" y="48424"/>
                        </a:cubicBezTo>
                        <a:cubicBezTo>
                          <a:pt x="37566" y="44927"/>
                          <a:pt x="35073" y="38973"/>
                          <a:pt x="32357" y="30639"/>
                        </a:cubicBezTo>
                        <a:cubicBezTo>
                          <a:pt x="30161" y="23867"/>
                          <a:pt x="28561" y="19626"/>
                          <a:pt x="27482" y="17840"/>
                        </a:cubicBezTo>
                        <a:cubicBezTo>
                          <a:pt x="25994" y="15384"/>
                          <a:pt x="24208" y="13673"/>
                          <a:pt x="22125" y="12705"/>
                        </a:cubicBezTo>
                        <a:cubicBezTo>
                          <a:pt x="19781" y="11626"/>
                          <a:pt x="17697" y="11403"/>
                          <a:pt x="15874" y="12073"/>
                        </a:cubicBezTo>
                        <a:cubicBezTo>
                          <a:pt x="14051" y="12743"/>
                          <a:pt x="12637" y="14194"/>
                          <a:pt x="11595" y="16389"/>
                        </a:cubicBezTo>
                        <a:cubicBezTo>
                          <a:pt x="10590" y="18547"/>
                          <a:pt x="10442" y="20593"/>
                          <a:pt x="11149" y="22491"/>
                        </a:cubicBezTo>
                        <a:cubicBezTo>
                          <a:pt x="11855" y="24388"/>
                          <a:pt x="13679" y="26137"/>
                          <a:pt x="16618" y="27774"/>
                        </a:cubicBezTo>
                        <a:lnTo>
                          <a:pt x="10739" y="37671"/>
                        </a:lnTo>
                        <a:cubicBezTo>
                          <a:pt x="5307" y="34360"/>
                          <a:pt x="2070" y="30490"/>
                          <a:pt x="1103" y="26063"/>
                        </a:cubicBezTo>
                        <a:cubicBezTo>
                          <a:pt x="135" y="21635"/>
                          <a:pt x="805" y="16984"/>
                          <a:pt x="3075" y="12073"/>
                        </a:cubicBezTo>
                        <a:cubicBezTo>
                          <a:pt x="5568" y="6715"/>
                          <a:pt x="8991" y="3180"/>
                          <a:pt x="13307" y="1469"/>
                        </a:cubicBezTo>
                        <a:cubicBezTo>
                          <a:pt x="17623" y="-243"/>
                          <a:pt x="21939" y="-94"/>
                          <a:pt x="26255" y="1915"/>
                        </a:cubicBezTo>
                        <a:cubicBezTo>
                          <a:pt x="28710" y="3031"/>
                          <a:pt x="30831" y="4557"/>
                          <a:pt x="32617" y="6492"/>
                        </a:cubicBezTo>
                        <a:cubicBezTo>
                          <a:pt x="34440" y="8389"/>
                          <a:pt x="36115" y="10845"/>
                          <a:pt x="37640" y="13896"/>
                        </a:cubicBezTo>
                        <a:cubicBezTo>
                          <a:pt x="38645" y="15905"/>
                          <a:pt x="39910" y="19254"/>
                          <a:pt x="41398" y="23942"/>
                        </a:cubicBezTo>
                        <a:cubicBezTo>
                          <a:pt x="42886" y="28630"/>
                          <a:pt x="43891" y="31681"/>
                          <a:pt x="44486" y="33020"/>
                        </a:cubicBezTo>
                        <a:cubicBezTo>
                          <a:pt x="45081" y="34360"/>
                          <a:pt x="45714" y="35513"/>
                          <a:pt x="46384" y="36481"/>
                        </a:cubicBezTo>
                        <a:close/>
                      </a:path>
                    </a:pathLst>
                  </a:custGeom>
                  <a:solidFill>
                    <a:srgbClr val="000000"/>
                  </a:solidFill>
                  <a:ln w="9525" cap="flat">
                    <a:noFill/>
                    <a:prstDash val="solid"/>
                    <a:miter/>
                  </a:ln>
                </p:spPr>
                <p:txBody>
                  <a:bodyPr rtlCol="0" anchor="ctr"/>
                  <a:lstStyle/>
                  <a:p>
                    <a:endParaRPr lang="en-CA"/>
                  </a:p>
                </p:txBody>
              </p:sp>
              <p:sp>
                <p:nvSpPr>
                  <p:cNvPr id="3045" name="Freeform: Shape 3044">
                    <a:extLst>
                      <a:ext uri="{FF2B5EF4-FFF2-40B4-BE49-F238E27FC236}">
                        <a16:creationId xmlns:a16="http://schemas.microsoft.com/office/drawing/2014/main" id="{D25D57B8-81A2-4059-AA00-FF8D88E32391}"/>
                      </a:ext>
                    </a:extLst>
                  </p:cNvPr>
                  <p:cNvSpPr/>
                  <p:nvPr/>
                </p:nvSpPr>
                <p:spPr>
                  <a:xfrm>
                    <a:off x="7030699" y="3699568"/>
                    <a:ext cx="59301" cy="46519"/>
                  </a:xfrm>
                  <a:custGeom>
                    <a:avLst/>
                    <a:gdLst>
                      <a:gd name="connsiteX0" fmla="*/ 2569 w 59301"/>
                      <a:gd name="connsiteY0" fmla="*/ 10500 h 46519"/>
                      <a:gd name="connsiteX1" fmla="*/ 13955 w 59301"/>
                      <a:gd name="connsiteY1" fmla="*/ 789 h 46519"/>
                      <a:gd name="connsiteX2" fmla="*/ 38586 w 59301"/>
                      <a:gd name="connsiteY2" fmla="*/ 5812 h 46519"/>
                      <a:gd name="connsiteX3" fmla="*/ 58268 w 59301"/>
                      <a:gd name="connsiteY3" fmla="*/ 21513 h 46519"/>
                      <a:gd name="connsiteX4" fmla="*/ 58082 w 59301"/>
                      <a:gd name="connsiteY4" fmla="*/ 36396 h 46519"/>
                      <a:gd name="connsiteX5" fmla="*/ 46027 w 59301"/>
                      <a:gd name="connsiteY5" fmla="*/ 46367 h 46519"/>
                      <a:gd name="connsiteX6" fmla="*/ 21991 w 59301"/>
                      <a:gd name="connsiteY6" fmla="*/ 41084 h 46519"/>
                      <a:gd name="connsiteX7" fmla="*/ 2383 w 59301"/>
                      <a:gd name="connsiteY7" fmla="*/ 25420 h 46519"/>
                      <a:gd name="connsiteX8" fmla="*/ 2569 w 59301"/>
                      <a:gd name="connsiteY8" fmla="*/ 10500 h 46519"/>
                      <a:gd name="connsiteX9" fmla="*/ 11201 w 59301"/>
                      <a:gd name="connsiteY9" fmla="*/ 14555 h 46519"/>
                      <a:gd name="connsiteX10" fmla="*/ 10829 w 59301"/>
                      <a:gd name="connsiteY10" fmla="*/ 18499 h 46519"/>
                      <a:gd name="connsiteX11" fmla="*/ 14066 w 59301"/>
                      <a:gd name="connsiteY11" fmla="*/ 22815 h 46519"/>
                      <a:gd name="connsiteX12" fmla="*/ 27200 w 59301"/>
                      <a:gd name="connsiteY12" fmla="*/ 30219 h 46519"/>
                      <a:gd name="connsiteX13" fmla="*/ 40781 w 59301"/>
                      <a:gd name="connsiteY13" fmla="*/ 35391 h 46519"/>
                      <a:gd name="connsiteX14" fmla="*/ 46697 w 59301"/>
                      <a:gd name="connsiteY14" fmla="*/ 35168 h 46519"/>
                      <a:gd name="connsiteX15" fmla="*/ 49450 w 59301"/>
                      <a:gd name="connsiteY15" fmla="*/ 32377 h 46519"/>
                      <a:gd name="connsiteX16" fmla="*/ 49822 w 59301"/>
                      <a:gd name="connsiteY16" fmla="*/ 28433 h 46519"/>
                      <a:gd name="connsiteX17" fmla="*/ 46548 w 59301"/>
                      <a:gd name="connsiteY17" fmla="*/ 24117 h 46519"/>
                      <a:gd name="connsiteX18" fmla="*/ 33488 w 59301"/>
                      <a:gd name="connsiteY18" fmla="*/ 16713 h 46519"/>
                      <a:gd name="connsiteX19" fmla="*/ 19908 w 59301"/>
                      <a:gd name="connsiteY19" fmla="*/ 11541 h 46519"/>
                      <a:gd name="connsiteX20" fmla="*/ 13992 w 59301"/>
                      <a:gd name="connsiteY20" fmla="*/ 11765 h 46519"/>
                      <a:gd name="connsiteX21" fmla="*/ 11201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9" y="10500"/>
                        </a:moveTo>
                        <a:cubicBezTo>
                          <a:pt x="5025" y="5254"/>
                          <a:pt x="8820" y="2016"/>
                          <a:pt x="13955" y="789"/>
                        </a:cubicBezTo>
                        <a:cubicBezTo>
                          <a:pt x="20057" y="-662"/>
                          <a:pt x="28279" y="1012"/>
                          <a:pt x="38586" y="5812"/>
                        </a:cubicBezTo>
                        <a:cubicBezTo>
                          <a:pt x="48855" y="10611"/>
                          <a:pt x="55440" y="15857"/>
                          <a:pt x="58268" y="21513"/>
                        </a:cubicBezTo>
                        <a:cubicBezTo>
                          <a:pt x="60612" y="26164"/>
                          <a:pt x="60538" y="31150"/>
                          <a:pt x="58082" y="36396"/>
                        </a:cubicBezTo>
                        <a:cubicBezTo>
                          <a:pt x="55626" y="41716"/>
                          <a:pt x="51608" y="45028"/>
                          <a:pt x="46027" y="46367"/>
                        </a:cubicBezTo>
                        <a:cubicBezTo>
                          <a:pt x="40446" y="47707"/>
                          <a:pt x="32447" y="45958"/>
                          <a:pt x="21991" y="41084"/>
                        </a:cubicBezTo>
                        <a:cubicBezTo>
                          <a:pt x="11759" y="36284"/>
                          <a:pt x="5211" y="31075"/>
                          <a:pt x="2383" y="25420"/>
                        </a:cubicBezTo>
                        <a:cubicBezTo>
                          <a:pt x="39" y="20769"/>
                          <a:pt x="114" y="15783"/>
                          <a:pt x="2569" y="10500"/>
                        </a:cubicBezTo>
                        <a:moveTo>
                          <a:pt x="11201" y="14555"/>
                        </a:moveTo>
                        <a:cubicBezTo>
                          <a:pt x="10606" y="15820"/>
                          <a:pt x="10494" y="17123"/>
                          <a:pt x="10829" y="18499"/>
                        </a:cubicBezTo>
                        <a:cubicBezTo>
                          <a:pt x="11164" y="19839"/>
                          <a:pt x="12243" y="21290"/>
                          <a:pt x="14066" y="22815"/>
                        </a:cubicBezTo>
                        <a:cubicBezTo>
                          <a:pt x="16447" y="24787"/>
                          <a:pt x="20801" y="27243"/>
                          <a:pt x="27200" y="30219"/>
                        </a:cubicBezTo>
                        <a:cubicBezTo>
                          <a:pt x="33563" y="33196"/>
                          <a:pt x="38102" y="34907"/>
                          <a:pt x="40781" y="35391"/>
                        </a:cubicBezTo>
                        <a:cubicBezTo>
                          <a:pt x="43497" y="35875"/>
                          <a:pt x="45432" y="35800"/>
                          <a:pt x="46697" y="35168"/>
                        </a:cubicBezTo>
                        <a:cubicBezTo>
                          <a:pt x="47925" y="34573"/>
                          <a:pt x="48855" y="33642"/>
                          <a:pt x="49450" y="32377"/>
                        </a:cubicBezTo>
                        <a:cubicBezTo>
                          <a:pt x="50045" y="31112"/>
                          <a:pt x="50157" y="29810"/>
                          <a:pt x="49822" y="28433"/>
                        </a:cubicBezTo>
                        <a:cubicBezTo>
                          <a:pt x="49487" y="27094"/>
                          <a:pt x="48371" y="25643"/>
                          <a:pt x="46548" y="24117"/>
                        </a:cubicBezTo>
                        <a:cubicBezTo>
                          <a:pt x="44241" y="22146"/>
                          <a:pt x="39888" y="19690"/>
                          <a:pt x="33488" y="16713"/>
                        </a:cubicBezTo>
                        <a:cubicBezTo>
                          <a:pt x="27126" y="13737"/>
                          <a:pt x="22587" y="12025"/>
                          <a:pt x="19908" y="11541"/>
                        </a:cubicBezTo>
                        <a:cubicBezTo>
                          <a:pt x="17192" y="11095"/>
                          <a:pt x="15220" y="11132"/>
                          <a:pt x="13992" y="11765"/>
                        </a:cubicBezTo>
                        <a:cubicBezTo>
                          <a:pt x="12727" y="12360"/>
                          <a:pt x="11797" y="13290"/>
                          <a:pt x="11201" y="14555"/>
                        </a:cubicBezTo>
                        <a:close/>
                      </a:path>
                    </a:pathLst>
                  </a:custGeom>
                  <a:solidFill>
                    <a:srgbClr val="000000"/>
                  </a:solidFill>
                  <a:ln w="9525" cap="flat">
                    <a:noFill/>
                    <a:prstDash val="solid"/>
                    <a:miter/>
                  </a:ln>
                </p:spPr>
                <p:txBody>
                  <a:bodyPr rtlCol="0" anchor="ctr"/>
                  <a:lstStyle/>
                  <a:p>
                    <a:endParaRPr lang="en-CA"/>
                  </a:p>
                </p:txBody>
              </p:sp>
            </p:grpSp>
            <p:grpSp>
              <p:nvGrpSpPr>
                <p:cNvPr id="2967" name="Graphic 428">
                  <a:extLst>
                    <a:ext uri="{FF2B5EF4-FFF2-40B4-BE49-F238E27FC236}">
                      <a16:creationId xmlns:a16="http://schemas.microsoft.com/office/drawing/2014/main" id="{61BAB49F-8A85-4C45-9954-37014CB9D44A}"/>
                    </a:ext>
                  </a:extLst>
                </p:cNvPr>
                <p:cNvGrpSpPr/>
                <p:nvPr/>
              </p:nvGrpSpPr>
              <p:grpSpPr>
                <a:xfrm>
                  <a:off x="7191094" y="3700743"/>
                  <a:ext cx="120179" cy="180206"/>
                  <a:chOff x="7191094" y="3700743"/>
                  <a:chExt cx="120179" cy="180206"/>
                </a:xfrm>
              </p:grpSpPr>
              <p:sp>
                <p:nvSpPr>
                  <p:cNvPr id="3038" name="Freeform: Shape 3037">
                    <a:extLst>
                      <a:ext uri="{FF2B5EF4-FFF2-40B4-BE49-F238E27FC236}">
                        <a16:creationId xmlns:a16="http://schemas.microsoft.com/office/drawing/2014/main" id="{603718B2-B6D2-46AC-9488-769EAF4006F2}"/>
                      </a:ext>
                    </a:extLst>
                  </p:cNvPr>
                  <p:cNvSpPr/>
                  <p:nvPr/>
                </p:nvSpPr>
                <p:spPr>
                  <a:xfrm>
                    <a:off x="7191094" y="3824404"/>
                    <a:ext cx="65058" cy="56545"/>
                  </a:xfrm>
                  <a:custGeom>
                    <a:avLst/>
                    <a:gdLst>
                      <a:gd name="connsiteX0" fmla="*/ 56039 w 65058"/>
                      <a:gd name="connsiteY0" fmla="*/ 15802 h 56545"/>
                      <a:gd name="connsiteX1" fmla="*/ 65750 w 65058"/>
                      <a:gd name="connsiteY1" fmla="*/ 20304 h 56545"/>
                      <a:gd name="connsiteX2" fmla="*/ 48709 w 65058"/>
                      <a:gd name="connsiteY2" fmla="*/ 56842 h 56545"/>
                      <a:gd name="connsiteX3" fmla="*/ 39966 w 65058"/>
                      <a:gd name="connsiteY3" fmla="*/ 48433 h 56545"/>
                      <a:gd name="connsiteX4" fmla="*/ 32376 w 65058"/>
                      <a:gd name="connsiteY4" fmla="*/ 30648 h 56545"/>
                      <a:gd name="connsiteX5" fmla="*/ 27501 w 65058"/>
                      <a:gd name="connsiteY5" fmla="*/ 17849 h 56545"/>
                      <a:gd name="connsiteX6" fmla="*/ 22144 w 65058"/>
                      <a:gd name="connsiteY6" fmla="*/ 12714 h 56545"/>
                      <a:gd name="connsiteX7" fmla="*/ 15893 w 65058"/>
                      <a:gd name="connsiteY7" fmla="*/ 12082 h 56545"/>
                      <a:gd name="connsiteX8" fmla="*/ 11614 w 65058"/>
                      <a:gd name="connsiteY8" fmla="*/ 16398 h 56545"/>
                      <a:gd name="connsiteX9" fmla="*/ 11167 w 65058"/>
                      <a:gd name="connsiteY9" fmla="*/ 22500 h 56545"/>
                      <a:gd name="connsiteX10" fmla="*/ 16637 w 65058"/>
                      <a:gd name="connsiteY10" fmla="*/ 27783 h 56545"/>
                      <a:gd name="connsiteX11" fmla="*/ 10758 w 65058"/>
                      <a:gd name="connsiteY11" fmla="*/ 37680 h 56545"/>
                      <a:gd name="connsiteX12" fmla="*/ 1122 w 65058"/>
                      <a:gd name="connsiteY12" fmla="*/ 26071 h 56545"/>
                      <a:gd name="connsiteX13" fmla="*/ 3094 w 65058"/>
                      <a:gd name="connsiteY13" fmla="*/ 12082 h 56545"/>
                      <a:gd name="connsiteX14" fmla="*/ 13326 w 65058"/>
                      <a:gd name="connsiteY14" fmla="*/ 1478 h 56545"/>
                      <a:gd name="connsiteX15" fmla="*/ 26274 w 65058"/>
                      <a:gd name="connsiteY15" fmla="*/ 1924 h 56545"/>
                      <a:gd name="connsiteX16" fmla="*/ 32636 w 65058"/>
                      <a:gd name="connsiteY16" fmla="*/ 6501 h 56545"/>
                      <a:gd name="connsiteX17" fmla="*/ 37659 w 65058"/>
                      <a:gd name="connsiteY17" fmla="*/ 13905 h 56545"/>
                      <a:gd name="connsiteX18" fmla="*/ 41417 w 65058"/>
                      <a:gd name="connsiteY18" fmla="*/ 23951 h 56545"/>
                      <a:gd name="connsiteX19" fmla="*/ 44505 w 65058"/>
                      <a:gd name="connsiteY19" fmla="*/ 33029 h 56545"/>
                      <a:gd name="connsiteX20" fmla="*/ 4640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39" y="15802"/>
                        </a:moveTo>
                        <a:lnTo>
                          <a:pt x="65750" y="20304"/>
                        </a:lnTo>
                        <a:lnTo>
                          <a:pt x="48709" y="56842"/>
                        </a:lnTo>
                        <a:cubicBezTo>
                          <a:pt x="45212" y="54758"/>
                          <a:pt x="42310" y="51930"/>
                          <a:pt x="39966" y="48433"/>
                        </a:cubicBezTo>
                        <a:cubicBezTo>
                          <a:pt x="37584" y="44935"/>
                          <a:pt x="35092" y="38982"/>
                          <a:pt x="32376" y="30648"/>
                        </a:cubicBezTo>
                        <a:cubicBezTo>
                          <a:pt x="30180" y="23876"/>
                          <a:pt x="28580" y="19635"/>
                          <a:pt x="27501" y="17849"/>
                        </a:cubicBezTo>
                        <a:cubicBezTo>
                          <a:pt x="26013" y="15393"/>
                          <a:pt x="24227" y="13682"/>
                          <a:pt x="22144" y="12714"/>
                        </a:cubicBezTo>
                        <a:cubicBezTo>
                          <a:pt x="19799" y="11635"/>
                          <a:pt x="17716" y="11412"/>
                          <a:pt x="15893" y="12082"/>
                        </a:cubicBezTo>
                        <a:cubicBezTo>
                          <a:pt x="14070" y="12751"/>
                          <a:pt x="12656" y="14202"/>
                          <a:pt x="11614" y="16398"/>
                        </a:cubicBezTo>
                        <a:cubicBezTo>
                          <a:pt x="10609" y="18556"/>
                          <a:pt x="10461" y="20602"/>
                          <a:pt x="11167" y="22500"/>
                        </a:cubicBezTo>
                        <a:cubicBezTo>
                          <a:pt x="11874" y="24397"/>
                          <a:pt x="13698" y="26146"/>
                          <a:pt x="16637" y="27783"/>
                        </a:cubicBezTo>
                        <a:lnTo>
                          <a:pt x="10758" y="37680"/>
                        </a:lnTo>
                        <a:cubicBezTo>
                          <a:pt x="5326" y="34369"/>
                          <a:pt x="2089" y="30499"/>
                          <a:pt x="1122" y="26071"/>
                        </a:cubicBezTo>
                        <a:cubicBezTo>
                          <a:pt x="154" y="21644"/>
                          <a:pt x="824" y="16993"/>
                          <a:pt x="3094" y="12082"/>
                        </a:cubicBezTo>
                        <a:cubicBezTo>
                          <a:pt x="5586" y="6724"/>
                          <a:pt x="9009" y="3189"/>
                          <a:pt x="13326" y="1478"/>
                        </a:cubicBezTo>
                        <a:cubicBezTo>
                          <a:pt x="17642" y="-234"/>
                          <a:pt x="21958" y="-85"/>
                          <a:pt x="26274" y="1924"/>
                        </a:cubicBezTo>
                        <a:cubicBezTo>
                          <a:pt x="28729" y="3040"/>
                          <a:pt x="30850" y="4566"/>
                          <a:pt x="32636" y="6501"/>
                        </a:cubicBezTo>
                        <a:cubicBezTo>
                          <a:pt x="34459" y="8398"/>
                          <a:pt x="36133" y="10854"/>
                          <a:pt x="37659" y="13905"/>
                        </a:cubicBezTo>
                        <a:cubicBezTo>
                          <a:pt x="38663" y="15914"/>
                          <a:pt x="39929" y="19263"/>
                          <a:pt x="41417" y="23951"/>
                        </a:cubicBezTo>
                        <a:cubicBezTo>
                          <a:pt x="42905" y="28639"/>
                          <a:pt x="43910" y="31690"/>
                          <a:pt x="44505" y="33029"/>
                        </a:cubicBezTo>
                        <a:cubicBezTo>
                          <a:pt x="45100" y="34369"/>
                          <a:pt x="45733" y="35522"/>
                          <a:pt x="46403" y="36489"/>
                        </a:cubicBezTo>
                        <a:close/>
                      </a:path>
                    </a:pathLst>
                  </a:custGeom>
                  <a:solidFill>
                    <a:srgbClr val="000000"/>
                  </a:solidFill>
                  <a:ln w="9525" cap="flat">
                    <a:noFill/>
                    <a:prstDash val="solid"/>
                    <a:miter/>
                  </a:ln>
                </p:spPr>
                <p:txBody>
                  <a:bodyPr rtlCol="0" anchor="ctr"/>
                  <a:lstStyle/>
                  <a:p>
                    <a:endParaRPr lang="en-CA"/>
                  </a:p>
                </p:txBody>
              </p:sp>
              <p:sp>
                <p:nvSpPr>
                  <p:cNvPr id="3039" name="Freeform: Shape 3038">
                    <a:extLst>
                      <a:ext uri="{FF2B5EF4-FFF2-40B4-BE49-F238E27FC236}">
                        <a16:creationId xmlns:a16="http://schemas.microsoft.com/office/drawing/2014/main" id="{E2F1DE6A-D976-44EF-B09D-D6D239039314}"/>
                      </a:ext>
                    </a:extLst>
                  </p:cNvPr>
                  <p:cNvSpPr/>
                  <p:nvPr/>
                </p:nvSpPr>
                <p:spPr>
                  <a:xfrm>
                    <a:off x="7211150" y="3784064"/>
                    <a:ext cx="59301" cy="46519"/>
                  </a:xfrm>
                  <a:custGeom>
                    <a:avLst/>
                    <a:gdLst>
                      <a:gd name="connsiteX0" fmla="*/ 2588 w 59301"/>
                      <a:gd name="connsiteY0" fmla="*/ 10509 h 46519"/>
                      <a:gd name="connsiteX1" fmla="*/ 13974 w 59301"/>
                      <a:gd name="connsiteY1" fmla="*/ 798 h 46519"/>
                      <a:gd name="connsiteX2" fmla="*/ 38605 w 59301"/>
                      <a:gd name="connsiteY2" fmla="*/ 5820 h 46519"/>
                      <a:gd name="connsiteX3" fmla="*/ 58287 w 59301"/>
                      <a:gd name="connsiteY3" fmla="*/ 21522 h 46519"/>
                      <a:gd name="connsiteX4" fmla="*/ 58101 w 59301"/>
                      <a:gd name="connsiteY4" fmla="*/ 36405 h 46519"/>
                      <a:gd name="connsiteX5" fmla="*/ 46046 w 59301"/>
                      <a:gd name="connsiteY5" fmla="*/ 46376 h 46519"/>
                      <a:gd name="connsiteX6" fmla="*/ 22010 w 59301"/>
                      <a:gd name="connsiteY6" fmla="*/ 41093 h 46519"/>
                      <a:gd name="connsiteX7" fmla="*/ 2402 w 59301"/>
                      <a:gd name="connsiteY7" fmla="*/ 25429 h 46519"/>
                      <a:gd name="connsiteX8" fmla="*/ 2588 w 59301"/>
                      <a:gd name="connsiteY8" fmla="*/ 10509 h 46519"/>
                      <a:gd name="connsiteX9" fmla="*/ 11220 w 59301"/>
                      <a:gd name="connsiteY9" fmla="*/ 14564 h 46519"/>
                      <a:gd name="connsiteX10" fmla="*/ 10848 w 59301"/>
                      <a:gd name="connsiteY10" fmla="*/ 18508 h 46519"/>
                      <a:gd name="connsiteX11" fmla="*/ 14085 w 59301"/>
                      <a:gd name="connsiteY11" fmla="*/ 22824 h 46519"/>
                      <a:gd name="connsiteX12" fmla="*/ 27219 w 59301"/>
                      <a:gd name="connsiteY12" fmla="*/ 30228 h 46519"/>
                      <a:gd name="connsiteX13" fmla="*/ 40800 w 59301"/>
                      <a:gd name="connsiteY13" fmla="*/ 35400 h 46519"/>
                      <a:gd name="connsiteX14" fmla="*/ 46716 w 59301"/>
                      <a:gd name="connsiteY14" fmla="*/ 35177 h 46519"/>
                      <a:gd name="connsiteX15" fmla="*/ 49469 w 59301"/>
                      <a:gd name="connsiteY15" fmla="*/ 32386 h 46519"/>
                      <a:gd name="connsiteX16" fmla="*/ 49841 w 59301"/>
                      <a:gd name="connsiteY16" fmla="*/ 28442 h 46519"/>
                      <a:gd name="connsiteX17" fmla="*/ 46567 w 59301"/>
                      <a:gd name="connsiteY17" fmla="*/ 24126 h 46519"/>
                      <a:gd name="connsiteX18" fmla="*/ 33507 w 59301"/>
                      <a:gd name="connsiteY18" fmla="*/ 16722 h 46519"/>
                      <a:gd name="connsiteX19" fmla="*/ 19927 w 59301"/>
                      <a:gd name="connsiteY19" fmla="*/ 11550 h 46519"/>
                      <a:gd name="connsiteX20" fmla="*/ 14011 w 59301"/>
                      <a:gd name="connsiteY20" fmla="*/ 11774 h 46519"/>
                      <a:gd name="connsiteX21" fmla="*/ 1122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88" y="10509"/>
                        </a:moveTo>
                        <a:cubicBezTo>
                          <a:pt x="5044" y="5262"/>
                          <a:pt x="8839" y="2025"/>
                          <a:pt x="13974" y="798"/>
                        </a:cubicBezTo>
                        <a:cubicBezTo>
                          <a:pt x="20076" y="-654"/>
                          <a:pt x="28298" y="1021"/>
                          <a:pt x="38605" y="5820"/>
                        </a:cubicBezTo>
                        <a:cubicBezTo>
                          <a:pt x="48874" y="10620"/>
                          <a:pt x="55459" y="15866"/>
                          <a:pt x="58287" y="21522"/>
                        </a:cubicBezTo>
                        <a:cubicBezTo>
                          <a:pt x="60631" y="26173"/>
                          <a:pt x="60557" y="31158"/>
                          <a:pt x="58101" y="36405"/>
                        </a:cubicBezTo>
                        <a:cubicBezTo>
                          <a:pt x="55645" y="41725"/>
                          <a:pt x="51627" y="45037"/>
                          <a:pt x="46046" y="46376"/>
                        </a:cubicBezTo>
                        <a:cubicBezTo>
                          <a:pt x="40465" y="47716"/>
                          <a:pt x="32465" y="45967"/>
                          <a:pt x="22010" y="41093"/>
                        </a:cubicBezTo>
                        <a:cubicBezTo>
                          <a:pt x="11778" y="36293"/>
                          <a:pt x="5230" y="31084"/>
                          <a:pt x="2402" y="25429"/>
                        </a:cubicBezTo>
                        <a:cubicBezTo>
                          <a:pt x="58" y="20778"/>
                          <a:pt x="133" y="15792"/>
                          <a:pt x="2588" y="10509"/>
                        </a:cubicBezTo>
                        <a:moveTo>
                          <a:pt x="11220" y="14564"/>
                        </a:moveTo>
                        <a:cubicBezTo>
                          <a:pt x="10625" y="15829"/>
                          <a:pt x="10513" y="17131"/>
                          <a:pt x="10848" y="18508"/>
                        </a:cubicBezTo>
                        <a:cubicBezTo>
                          <a:pt x="11183" y="19848"/>
                          <a:pt x="12262" y="21299"/>
                          <a:pt x="14085" y="22824"/>
                        </a:cubicBezTo>
                        <a:cubicBezTo>
                          <a:pt x="16466" y="24796"/>
                          <a:pt x="20820" y="27252"/>
                          <a:pt x="27219" y="30228"/>
                        </a:cubicBezTo>
                        <a:cubicBezTo>
                          <a:pt x="33582" y="33205"/>
                          <a:pt x="38121" y="34916"/>
                          <a:pt x="40800" y="35400"/>
                        </a:cubicBezTo>
                        <a:cubicBezTo>
                          <a:pt x="43516" y="35884"/>
                          <a:pt x="45451" y="35809"/>
                          <a:pt x="46716" y="35177"/>
                        </a:cubicBezTo>
                        <a:cubicBezTo>
                          <a:pt x="47944" y="34581"/>
                          <a:pt x="48874" y="33651"/>
                          <a:pt x="49469" y="32386"/>
                        </a:cubicBezTo>
                        <a:cubicBezTo>
                          <a:pt x="50064" y="31121"/>
                          <a:pt x="50176" y="29819"/>
                          <a:pt x="49841" y="28442"/>
                        </a:cubicBezTo>
                        <a:cubicBezTo>
                          <a:pt x="49506" y="27103"/>
                          <a:pt x="48390" y="25652"/>
                          <a:pt x="46567" y="24126"/>
                        </a:cubicBezTo>
                        <a:cubicBezTo>
                          <a:pt x="44260" y="22154"/>
                          <a:pt x="39907" y="19699"/>
                          <a:pt x="33507" y="16722"/>
                        </a:cubicBezTo>
                        <a:cubicBezTo>
                          <a:pt x="27145" y="13746"/>
                          <a:pt x="22606" y="12034"/>
                          <a:pt x="19927" y="11550"/>
                        </a:cubicBezTo>
                        <a:cubicBezTo>
                          <a:pt x="17211" y="11104"/>
                          <a:pt x="15239" y="11141"/>
                          <a:pt x="14011" y="11774"/>
                        </a:cubicBezTo>
                        <a:cubicBezTo>
                          <a:pt x="12746" y="12369"/>
                          <a:pt x="11816" y="13299"/>
                          <a:pt x="11220" y="14564"/>
                        </a:cubicBezTo>
                        <a:close/>
                      </a:path>
                    </a:pathLst>
                  </a:custGeom>
                  <a:solidFill>
                    <a:srgbClr val="000000"/>
                  </a:solidFill>
                  <a:ln w="9525" cap="flat">
                    <a:noFill/>
                    <a:prstDash val="solid"/>
                    <a:miter/>
                  </a:ln>
                </p:spPr>
                <p:txBody>
                  <a:bodyPr rtlCol="0" anchor="ctr"/>
                  <a:lstStyle/>
                  <a:p>
                    <a:endParaRPr lang="en-CA"/>
                  </a:p>
                </p:txBody>
              </p:sp>
              <p:sp>
                <p:nvSpPr>
                  <p:cNvPr id="3040" name="Freeform: Shape 3039">
                    <a:extLst>
                      <a:ext uri="{FF2B5EF4-FFF2-40B4-BE49-F238E27FC236}">
                        <a16:creationId xmlns:a16="http://schemas.microsoft.com/office/drawing/2014/main" id="{25BD5786-843B-4781-9090-84C19977283A}"/>
                      </a:ext>
                    </a:extLst>
                  </p:cNvPr>
                  <p:cNvSpPr/>
                  <p:nvPr/>
                </p:nvSpPr>
                <p:spPr>
                  <a:xfrm>
                    <a:off x="7230499" y="3739908"/>
                    <a:ext cx="65058" cy="56545"/>
                  </a:xfrm>
                  <a:custGeom>
                    <a:avLst/>
                    <a:gdLst>
                      <a:gd name="connsiteX0" fmla="*/ 56043 w 65058"/>
                      <a:gd name="connsiteY0" fmla="*/ 15793 h 56545"/>
                      <a:gd name="connsiteX1" fmla="*/ 65754 w 65058"/>
                      <a:gd name="connsiteY1" fmla="*/ 20295 h 56545"/>
                      <a:gd name="connsiteX2" fmla="*/ 48714 w 65058"/>
                      <a:gd name="connsiteY2" fmla="*/ 56833 h 56545"/>
                      <a:gd name="connsiteX3" fmla="*/ 39970 w 65058"/>
                      <a:gd name="connsiteY3" fmla="*/ 48424 h 56545"/>
                      <a:gd name="connsiteX4" fmla="*/ 32380 w 65058"/>
                      <a:gd name="connsiteY4" fmla="*/ 30639 h 56545"/>
                      <a:gd name="connsiteX5" fmla="*/ 27506 w 65058"/>
                      <a:gd name="connsiteY5" fmla="*/ 17840 h 56545"/>
                      <a:gd name="connsiteX6" fmla="*/ 22148 w 65058"/>
                      <a:gd name="connsiteY6" fmla="*/ 12705 h 56545"/>
                      <a:gd name="connsiteX7" fmla="*/ 15897 w 65058"/>
                      <a:gd name="connsiteY7" fmla="*/ 12073 h 56545"/>
                      <a:gd name="connsiteX8" fmla="*/ 11618 w 65058"/>
                      <a:gd name="connsiteY8" fmla="*/ 16389 h 56545"/>
                      <a:gd name="connsiteX9" fmla="*/ 11172 w 65058"/>
                      <a:gd name="connsiteY9" fmla="*/ 22491 h 56545"/>
                      <a:gd name="connsiteX10" fmla="*/ 16641 w 65058"/>
                      <a:gd name="connsiteY10" fmla="*/ 27774 h 56545"/>
                      <a:gd name="connsiteX11" fmla="*/ 10762 w 65058"/>
                      <a:gd name="connsiteY11" fmla="*/ 37671 h 56545"/>
                      <a:gd name="connsiteX12" fmla="*/ 1126 w 65058"/>
                      <a:gd name="connsiteY12" fmla="*/ 26063 h 56545"/>
                      <a:gd name="connsiteX13" fmla="*/ 3098 w 65058"/>
                      <a:gd name="connsiteY13" fmla="*/ 12073 h 56545"/>
                      <a:gd name="connsiteX14" fmla="*/ 13330 w 65058"/>
                      <a:gd name="connsiteY14" fmla="*/ 1469 h 56545"/>
                      <a:gd name="connsiteX15" fmla="*/ 26278 w 65058"/>
                      <a:gd name="connsiteY15" fmla="*/ 1915 h 56545"/>
                      <a:gd name="connsiteX16" fmla="*/ 32640 w 65058"/>
                      <a:gd name="connsiteY16" fmla="*/ 6492 h 56545"/>
                      <a:gd name="connsiteX17" fmla="*/ 37663 w 65058"/>
                      <a:gd name="connsiteY17" fmla="*/ 13896 h 56545"/>
                      <a:gd name="connsiteX18" fmla="*/ 41421 w 65058"/>
                      <a:gd name="connsiteY18" fmla="*/ 23942 h 56545"/>
                      <a:gd name="connsiteX19" fmla="*/ 44509 w 65058"/>
                      <a:gd name="connsiteY19" fmla="*/ 33020 h 56545"/>
                      <a:gd name="connsiteX20" fmla="*/ 46407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43" y="15793"/>
                        </a:moveTo>
                        <a:lnTo>
                          <a:pt x="65754" y="20295"/>
                        </a:lnTo>
                        <a:lnTo>
                          <a:pt x="48714" y="56833"/>
                        </a:lnTo>
                        <a:cubicBezTo>
                          <a:pt x="45216" y="54749"/>
                          <a:pt x="42314" y="51921"/>
                          <a:pt x="39970" y="48424"/>
                        </a:cubicBezTo>
                        <a:cubicBezTo>
                          <a:pt x="37589" y="44927"/>
                          <a:pt x="35096" y="38973"/>
                          <a:pt x="32380" y="30639"/>
                        </a:cubicBezTo>
                        <a:cubicBezTo>
                          <a:pt x="30184" y="23867"/>
                          <a:pt x="28585" y="19626"/>
                          <a:pt x="27506" y="17840"/>
                        </a:cubicBezTo>
                        <a:cubicBezTo>
                          <a:pt x="26017" y="15384"/>
                          <a:pt x="24231" y="13673"/>
                          <a:pt x="22148" y="12705"/>
                        </a:cubicBezTo>
                        <a:cubicBezTo>
                          <a:pt x="19804" y="11626"/>
                          <a:pt x="17720" y="11403"/>
                          <a:pt x="15897" y="12073"/>
                        </a:cubicBezTo>
                        <a:cubicBezTo>
                          <a:pt x="14074" y="12743"/>
                          <a:pt x="12660" y="14194"/>
                          <a:pt x="11618" y="16389"/>
                        </a:cubicBezTo>
                        <a:cubicBezTo>
                          <a:pt x="10614" y="18547"/>
                          <a:pt x="10465" y="20593"/>
                          <a:pt x="11172" y="22491"/>
                        </a:cubicBezTo>
                        <a:cubicBezTo>
                          <a:pt x="11879" y="24388"/>
                          <a:pt x="13702" y="26137"/>
                          <a:pt x="16641" y="27774"/>
                        </a:cubicBezTo>
                        <a:lnTo>
                          <a:pt x="10762" y="37671"/>
                        </a:lnTo>
                        <a:cubicBezTo>
                          <a:pt x="5330" y="34360"/>
                          <a:pt x="2093" y="30490"/>
                          <a:pt x="1126" y="26063"/>
                        </a:cubicBezTo>
                        <a:cubicBezTo>
                          <a:pt x="158" y="21635"/>
                          <a:pt x="828" y="16984"/>
                          <a:pt x="3098" y="12073"/>
                        </a:cubicBezTo>
                        <a:cubicBezTo>
                          <a:pt x="5591" y="6715"/>
                          <a:pt x="9014" y="3180"/>
                          <a:pt x="13330" y="1469"/>
                        </a:cubicBezTo>
                        <a:cubicBezTo>
                          <a:pt x="17646" y="-243"/>
                          <a:pt x="21962" y="-94"/>
                          <a:pt x="26278" y="1915"/>
                        </a:cubicBezTo>
                        <a:cubicBezTo>
                          <a:pt x="28733" y="3031"/>
                          <a:pt x="30854" y="4557"/>
                          <a:pt x="32640" y="6492"/>
                        </a:cubicBezTo>
                        <a:cubicBezTo>
                          <a:pt x="34463" y="8389"/>
                          <a:pt x="36138" y="10845"/>
                          <a:pt x="37663" y="13896"/>
                        </a:cubicBezTo>
                        <a:cubicBezTo>
                          <a:pt x="38668" y="15905"/>
                          <a:pt x="39933" y="19254"/>
                          <a:pt x="41421" y="23942"/>
                        </a:cubicBezTo>
                        <a:cubicBezTo>
                          <a:pt x="42909" y="28630"/>
                          <a:pt x="43914" y="31681"/>
                          <a:pt x="44509" y="33020"/>
                        </a:cubicBezTo>
                        <a:cubicBezTo>
                          <a:pt x="45104" y="34360"/>
                          <a:pt x="45737" y="35513"/>
                          <a:pt x="46407" y="36481"/>
                        </a:cubicBezTo>
                        <a:close/>
                      </a:path>
                    </a:pathLst>
                  </a:custGeom>
                  <a:solidFill>
                    <a:srgbClr val="000000"/>
                  </a:solidFill>
                  <a:ln w="9525" cap="flat">
                    <a:noFill/>
                    <a:prstDash val="solid"/>
                    <a:miter/>
                  </a:ln>
                </p:spPr>
                <p:txBody>
                  <a:bodyPr rtlCol="0" anchor="ctr"/>
                  <a:lstStyle/>
                  <a:p>
                    <a:endParaRPr lang="en-CA"/>
                  </a:p>
                </p:txBody>
              </p:sp>
              <p:sp>
                <p:nvSpPr>
                  <p:cNvPr id="3041" name="Freeform: Shape 3040">
                    <a:extLst>
                      <a:ext uri="{FF2B5EF4-FFF2-40B4-BE49-F238E27FC236}">
                        <a16:creationId xmlns:a16="http://schemas.microsoft.com/office/drawing/2014/main" id="{5D51C3E4-51C8-4069-A743-E7D978365A59}"/>
                      </a:ext>
                    </a:extLst>
                  </p:cNvPr>
                  <p:cNvSpPr/>
                  <p:nvPr/>
                </p:nvSpPr>
                <p:spPr>
                  <a:xfrm>
                    <a:off x="7252710" y="3700743"/>
                    <a:ext cx="58563" cy="35904"/>
                  </a:xfrm>
                  <a:custGeom>
                    <a:avLst/>
                    <a:gdLst>
                      <a:gd name="connsiteX0" fmla="*/ 59262 w 58563"/>
                      <a:gd name="connsiteY0" fmla="*/ 25733 h 35904"/>
                      <a:gd name="connsiteX1" fmla="*/ 54388 w 58563"/>
                      <a:gd name="connsiteY1" fmla="*/ 36188 h 35904"/>
                      <a:gd name="connsiteX2" fmla="*/ 15097 w 58563"/>
                      <a:gd name="connsiteY2" fmla="*/ 17845 h 35904"/>
                      <a:gd name="connsiteX3" fmla="*/ 16734 w 58563"/>
                      <a:gd name="connsiteY3" fmla="*/ 34997 h 35904"/>
                      <a:gd name="connsiteX4" fmla="*/ 7284 w 58563"/>
                      <a:gd name="connsiteY4" fmla="*/ 30607 h 35904"/>
                      <a:gd name="connsiteX5" fmla="*/ 6354 w 58563"/>
                      <a:gd name="connsiteY5" fmla="*/ 19371 h 35904"/>
                      <a:gd name="connsiteX6" fmla="*/ 698 w 58563"/>
                      <a:gd name="connsiteY6" fmla="*/ 8729 h 35904"/>
                      <a:gd name="connsiteX7" fmla="*/ 4642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62" y="25733"/>
                        </a:moveTo>
                        <a:lnTo>
                          <a:pt x="54388" y="36188"/>
                        </a:lnTo>
                        <a:lnTo>
                          <a:pt x="15097" y="17845"/>
                        </a:lnTo>
                        <a:cubicBezTo>
                          <a:pt x="16883" y="23315"/>
                          <a:pt x="17441" y="29044"/>
                          <a:pt x="16734" y="34997"/>
                        </a:cubicBezTo>
                        <a:lnTo>
                          <a:pt x="7284" y="30607"/>
                        </a:lnTo>
                        <a:cubicBezTo>
                          <a:pt x="7656" y="27444"/>
                          <a:pt x="7358" y="23724"/>
                          <a:pt x="6354" y="19371"/>
                        </a:cubicBezTo>
                        <a:cubicBezTo>
                          <a:pt x="5349" y="15017"/>
                          <a:pt x="3451" y="11483"/>
                          <a:pt x="698" y="8729"/>
                        </a:cubicBezTo>
                        <a:lnTo>
                          <a:pt x="4642" y="283"/>
                        </a:lnTo>
                        <a:close/>
                      </a:path>
                    </a:pathLst>
                  </a:custGeom>
                  <a:solidFill>
                    <a:srgbClr val="000000"/>
                  </a:solidFill>
                  <a:ln w="9525" cap="flat">
                    <a:noFill/>
                    <a:prstDash val="solid"/>
                    <a:miter/>
                  </a:ln>
                </p:spPr>
                <p:txBody>
                  <a:bodyPr rtlCol="0" anchor="ctr"/>
                  <a:lstStyle/>
                  <a:p>
                    <a:endParaRPr lang="en-CA"/>
                  </a:p>
                </p:txBody>
              </p:sp>
            </p:grpSp>
            <p:grpSp>
              <p:nvGrpSpPr>
                <p:cNvPr id="2968" name="Graphic 428">
                  <a:extLst>
                    <a:ext uri="{FF2B5EF4-FFF2-40B4-BE49-F238E27FC236}">
                      <a16:creationId xmlns:a16="http://schemas.microsoft.com/office/drawing/2014/main" id="{CBEFAAAC-2353-493B-8489-4C422D4C1CE6}"/>
                    </a:ext>
                  </a:extLst>
                </p:cNvPr>
                <p:cNvGrpSpPr/>
                <p:nvPr/>
              </p:nvGrpSpPr>
              <p:grpSpPr>
                <a:xfrm>
                  <a:off x="7410950" y="3697664"/>
                  <a:ext cx="124160" cy="183284"/>
                  <a:chOff x="7410950" y="3697664"/>
                  <a:chExt cx="124160" cy="183284"/>
                </a:xfrm>
              </p:grpSpPr>
              <p:sp>
                <p:nvSpPr>
                  <p:cNvPr id="3034" name="Freeform: Shape 3033">
                    <a:extLst>
                      <a:ext uri="{FF2B5EF4-FFF2-40B4-BE49-F238E27FC236}">
                        <a16:creationId xmlns:a16="http://schemas.microsoft.com/office/drawing/2014/main" id="{35E6F669-39C3-463B-AE16-8F11C2F911A2}"/>
                      </a:ext>
                    </a:extLst>
                  </p:cNvPr>
                  <p:cNvSpPr/>
                  <p:nvPr/>
                </p:nvSpPr>
                <p:spPr>
                  <a:xfrm>
                    <a:off x="7410950" y="3824404"/>
                    <a:ext cx="65058" cy="56545"/>
                  </a:xfrm>
                  <a:custGeom>
                    <a:avLst/>
                    <a:gdLst>
                      <a:gd name="connsiteX0" fmla="*/ 56062 w 65058"/>
                      <a:gd name="connsiteY0" fmla="*/ 15802 h 56545"/>
                      <a:gd name="connsiteX1" fmla="*/ 65773 w 65058"/>
                      <a:gd name="connsiteY1" fmla="*/ 20304 h 56545"/>
                      <a:gd name="connsiteX2" fmla="*/ 48732 w 65058"/>
                      <a:gd name="connsiteY2" fmla="*/ 56842 h 56545"/>
                      <a:gd name="connsiteX3" fmla="*/ 39989 w 65058"/>
                      <a:gd name="connsiteY3" fmla="*/ 48433 h 56545"/>
                      <a:gd name="connsiteX4" fmla="*/ 32399 w 65058"/>
                      <a:gd name="connsiteY4" fmla="*/ 30648 h 56545"/>
                      <a:gd name="connsiteX5" fmla="*/ 27524 w 65058"/>
                      <a:gd name="connsiteY5" fmla="*/ 17849 h 56545"/>
                      <a:gd name="connsiteX6" fmla="*/ 22167 w 65058"/>
                      <a:gd name="connsiteY6" fmla="*/ 12714 h 56545"/>
                      <a:gd name="connsiteX7" fmla="*/ 15916 w 65058"/>
                      <a:gd name="connsiteY7" fmla="*/ 12082 h 56545"/>
                      <a:gd name="connsiteX8" fmla="*/ 11637 w 65058"/>
                      <a:gd name="connsiteY8" fmla="*/ 16398 h 56545"/>
                      <a:gd name="connsiteX9" fmla="*/ 11191 w 65058"/>
                      <a:gd name="connsiteY9" fmla="*/ 22500 h 56545"/>
                      <a:gd name="connsiteX10" fmla="*/ 16660 w 65058"/>
                      <a:gd name="connsiteY10" fmla="*/ 27783 h 56545"/>
                      <a:gd name="connsiteX11" fmla="*/ 10781 w 65058"/>
                      <a:gd name="connsiteY11" fmla="*/ 37680 h 56545"/>
                      <a:gd name="connsiteX12" fmla="*/ 1145 w 65058"/>
                      <a:gd name="connsiteY12" fmla="*/ 26071 h 56545"/>
                      <a:gd name="connsiteX13" fmla="*/ 3117 w 65058"/>
                      <a:gd name="connsiteY13" fmla="*/ 12082 h 56545"/>
                      <a:gd name="connsiteX14" fmla="*/ 13349 w 65058"/>
                      <a:gd name="connsiteY14" fmla="*/ 1478 h 56545"/>
                      <a:gd name="connsiteX15" fmla="*/ 26297 w 65058"/>
                      <a:gd name="connsiteY15" fmla="*/ 1924 h 56545"/>
                      <a:gd name="connsiteX16" fmla="*/ 32659 w 65058"/>
                      <a:gd name="connsiteY16" fmla="*/ 6501 h 56545"/>
                      <a:gd name="connsiteX17" fmla="*/ 37682 w 65058"/>
                      <a:gd name="connsiteY17" fmla="*/ 13905 h 56545"/>
                      <a:gd name="connsiteX18" fmla="*/ 41440 w 65058"/>
                      <a:gd name="connsiteY18" fmla="*/ 23951 h 56545"/>
                      <a:gd name="connsiteX19" fmla="*/ 44528 w 65058"/>
                      <a:gd name="connsiteY19" fmla="*/ 33029 h 56545"/>
                      <a:gd name="connsiteX20" fmla="*/ 4642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2" y="15802"/>
                        </a:moveTo>
                        <a:lnTo>
                          <a:pt x="65773" y="20304"/>
                        </a:lnTo>
                        <a:lnTo>
                          <a:pt x="48732" y="56842"/>
                        </a:lnTo>
                        <a:cubicBezTo>
                          <a:pt x="45235" y="54758"/>
                          <a:pt x="42333" y="51930"/>
                          <a:pt x="39989" y="48433"/>
                        </a:cubicBezTo>
                        <a:cubicBezTo>
                          <a:pt x="37608" y="44935"/>
                          <a:pt x="35115" y="38982"/>
                          <a:pt x="32399" y="30648"/>
                        </a:cubicBezTo>
                        <a:cubicBezTo>
                          <a:pt x="30203" y="23876"/>
                          <a:pt x="28603" y="19635"/>
                          <a:pt x="27524" y="17849"/>
                        </a:cubicBezTo>
                        <a:cubicBezTo>
                          <a:pt x="26036" y="15393"/>
                          <a:pt x="24250" y="13682"/>
                          <a:pt x="22167" y="12714"/>
                        </a:cubicBezTo>
                        <a:cubicBezTo>
                          <a:pt x="19823" y="11635"/>
                          <a:pt x="17739" y="11412"/>
                          <a:pt x="15916" y="12082"/>
                        </a:cubicBezTo>
                        <a:cubicBezTo>
                          <a:pt x="14093" y="12751"/>
                          <a:pt x="12679" y="14202"/>
                          <a:pt x="11637" y="16398"/>
                        </a:cubicBezTo>
                        <a:cubicBezTo>
                          <a:pt x="10632" y="18556"/>
                          <a:pt x="10484" y="20602"/>
                          <a:pt x="11191" y="22500"/>
                        </a:cubicBezTo>
                        <a:cubicBezTo>
                          <a:pt x="11897" y="24397"/>
                          <a:pt x="13721" y="26146"/>
                          <a:pt x="16660" y="27783"/>
                        </a:cubicBezTo>
                        <a:lnTo>
                          <a:pt x="10781" y="37680"/>
                        </a:lnTo>
                        <a:cubicBezTo>
                          <a:pt x="5349" y="34369"/>
                          <a:pt x="2112" y="30499"/>
                          <a:pt x="1145" y="26071"/>
                        </a:cubicBezTo>
                        <a:cubicBezTo>
                          <a:pt x="177" y="21644"/>
                          <a:pt x="847" y="16993"/>
                          <a:pt x="3117" y="12082"/>
                        </a:cubicBezTo>
                        <a:cubicBezTo>
                          <a:pt x="5610" y="6724"/>
                          <a:pt x="9033" y="3189"/>
                          <a:pt x="13349" y="1478"/>
                        </a:cubicBezTo>
                        <a:cubicBezTo>
                          <a:pt x="17665" y="-234"/>
                          <a:pt x="21981" y="-85"/>
                          <a:pt x="26297" y="1924"/>
                        </a:cubicBezTo>
                        <a:cubicBezTo>
                          <a:pt x="28752" y="3040"/>
                          <a:pt x="30873" y="4566"/>
                          <a:pt x="32659" y="6501"/>
                        </a:cubicBezTo>
                        <a:cubicBezTo>
                          <a:pt x="34482" y="8398"/>
                          <a:pt x="36157" y="10854"/>
                          <a:pt x="37682" y="13905"/>
                        </a:cubicBezTo>
                        <a:cubicBezTo>
                          <a:pt x="38687" y="15914"/>
                          <a:pt x="39952" y="19263"/>
                          <a:pt x="41440" y="23951"/>
                        </a:cubicBezTo>
                        <a:cubicBezTo>
                          <a:pt x="42928" y="28639"/>
                          <a:pt x="43933" y="31690"/>
                          <a:pt x="44528" y="33029"/>
                        </a:cubicBezTo>
                        <a:cubicBezTo>
                          <a:pt x="45123" y="34369"/>
                          <a:pt x="45756" y="35522"/>
                          <a:pt x="46426" y="36489"/>
                        </a:cubicBezTo>
                        <a:close/>
                      </a:path>
                    </a:pathLst>
                  </a:custGeom>
                  <a:solidFill>
                    <a:srgbClr val="000000"/>
                  </a:solidFill>
                  <a:ln w="9525" cap="flat">
                    <a:noFill/>
                    <a:prstDash val="solid"/>
                    <a:miter/>
                  </a:ln>
                </p:spPr>
                <p:txBody>
                  <a:bodyPr rtlCol="0" anchor="ctr"/>
                  <a:lstStyle/>
                  <a:p>
                    <a:endParaRPr lang="en-CA"/>
                  </a:p>
                </p:txBody>
              </p:sp>
              <p:sp>
                <p:nvSpPr>
                  <p:cNvPr id="3035" name="Freeform: Shape 3034">
                    <a:extLst>
                      <a:ext uri="{FF2B5EF4-FFF2-40B4-BE49-F238E27FC236}">
                        <a16:creationId xmlns:a16="http://schemas.microsoft.com/office/drawing/2014/main" id="{8EB1BE1E-8620-498E-9870-D671612BC5DD}"/>
                      </a:ext>
                    </a:extLst>
                  </p:cNvPr>
                  <p:cNvSpPr/>
                  <p:nvPr/>
                </p:nvSpPr>
                <p:spPr>
                  <a:xfrm>
                    <a:off x="7431006" y="3784064"/>
                    <a:ext cx="59301" cy="46519"/>
                  </a:xfrm>
                  <a:custGeom>
                    <a:avLst/>
                    <a:gdLst>
                      <a:gd name="connsiteX0" fmla="*/ 2611 w 59301"/>
                      <a:gd name="connsiteY0" fmla="*/ 10509 h 46519"/>
                      <a:gd name="connsiteX1" fmla="*/ 13997 w 59301"/>
                      <a:gd name="connsiteY1" fmla="*/ 798 h 46519"/>
                      <a:gd name="connsiteX2" fmla="*/ 38628 w 59301"/>
                      <a:gd name="connsiteY2" fmla="*/ 5820 h 46519"/>
                      <a:gd name="connsiteX3" fmla="*/ 58310 w 59301"/>
                      <a:gd name="connsiteY3" fmla="*/ 21522 h 46519"/>
                      <a:gd name="connsiteX4" fmla="*/ 58124 w 59301"/>
                      <a:gd name="connsiteY4" fmla="*/ 36405 h 46519"/>
                      <a:gd name="connsiteX5" fmla="*/ 46069 w 59301"/>
                      <a:gd name="connsiteY5" fmla="*/ 46376 h 46519"/>
                      <a:gd name="connsiteX6" fmla="*/ 22033 w 59301"/>
                      <a:gd name="connsiteY6" fmla="*/ 41093 h 46519"/>
                      <a:gd name="connsiteX7" fmla="*/ 2425 w 59301"/>
                      <a:gd name="connsiteY7" fmla="*/ 25429 h 46519"/>
                      <a:gd name="connsiteX8" fmla="*/ 2611 w 59301"/>
                      <a:gd name="connsiteY8" fmla="*/ 10509 h 46519"/>
                      <a:gd name="connsiteX9" fmla="*/ 11243 w 59301"/>
                      <a:gd name="connsiteY9" fmla="*/ 14564 h 46519"/>
                      <a:gd name="connsiteX10" fmla="*/ 10871 w 59301"/>
                      <a:gd name="connsiteY10" fmla="*/ 18508 h 46519"/>
                      <a:gd name="connsiteX11" fmla="*/ 14108 w 59301"/>
                      <a:gd name="connsiteY11" fmla="*/ 22824 h 46519"/>
                      <a:gd name="connsiteX12" fmla="*/ 27242 w 59301"/>
                      <a:gd name="connsiteY12" fmla="*/ 30228 h 46519"/>
                      <a:gd name="connsiteX13" fmla="*/ 40823 w 59301"/>
                      <a:gd name="connsiteY13" fmla="*/ 35400 h 46519"/>
                      <a:gd name="connsiteX14" fmla="*/ 46739 w 59301"/>
                      <a:gd name="connsiteY14" fmla="*/ 35177 h 46519"/>
                      <a:gd name="connsiteX15" fmla="*/ 49492 w 59301"/>
                      <a:gd name="connsiteY15" fmla="*/ 32386 h 46519"/>
                      <a:gd name="connsiteX16" fmla="*/ 49864 w 59301"/>
                      <a:gd name="connsiteY16" fmla="*/ 28442 h 46519"/>
                      <a:gd name="connsiteX17" fmla="*/ 46590 w 59301"/>
                      <a:gd name="connsiteY17" fmla="*/ 24126 h 46519"/>
                      <a:gd name="connsiteX18" fmla="*/ 33530 w 59301"/>
                      <a:gd name="connsiteY18" fmla="*/ 16722 h 46519"/>
                      <a:gd name="connsiteX19" fmla="*/ 19950 w 59301"/>
                      <a:gd name="connsiteY19" fmla="*/ 11550 h 46519"/>
                      <a:gd name="connsiteX20" fmla="*/ 14034 w 59301"/>
                      <a:gd name="connsiteY20" fmla="*/ 11774 h 46519"/>
                      <a:gd name="connsiteX21" fmla="*/ 1124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11" y="10509"/>
                        </a:moveTo>
                        <a:cubicBezTo>
                          <a:pt x="5067" y="5262"/>
                          <a:pt x="8862" y="2025"/>
                          <a:pt x="13997" y="798"/>
                        </a:cubicBezTo>
                        <a:cubicBezTo>
                          <a:pt x="20099" y="-654"/>
                          <a:pt x="28321" y="1021"/>
                          <a:pt x="38628" y="5820"/>
                        </a:cubicBezTo>
                        <a:cubicBezTo>
                          <a:pt x="48897" y="10620"/>
                          <a:pt x="55482" y="15866"/>
                          <a:pt x="58310" y="21522"/>
                        </a:cubicBezTo>
                        <a:cubicBezTo>
                          <a:pt x="60654" y="26173"/>
                          <a:pt x="60580" y="31158"/>
                          <a:pt x="58124" y="36405"/>
                        </a:cubicBezTo>
                        <a:cubicBezTo>
                          <a:pt x="55669" y="41725"/>
                          <a:pt x="51650" y="45037"/>
                          <a:pt x="46069" y="46376"/>
                        </a:cubicBezTo>
                        <a:cubicBezTo>
                          <a:pt x="40488" y="47716"/>
                          <a:pt x="32489" y="45967"/>
                          <a:pt x="22033" y="41093"/>
                        </a:cubicBezTo>
                        <a:cubicBezTo>
                          <a:pt x="11801" y="36293"/>
                          <a:pt x="5253" y="31084"/>
                          <a:pt x="2425" y="25429"/>
                        </a:cubicBezTo>
                        <a:cubicBezTo>
                          <a:pt x="81" y="20778"/>
                          <a:pt x="156" y="15792"/>
                          <a:pt x="2611" y="10509"/>
                        </a:cubicBezTo>
                        <a:moveTo>
                          <a:pt x="11243" y="14564"/>
                        </a:moveTo>
                        <a:cubicBezTo>
                          <a:pt x="10648" y="15829"/>
                          <a:pt x="10536" y="17131"/>
                          <a:pt x="10871" y="18508"/>
                        </a:cubicBezTo>
                        <a:cubicBezTo>
                          <a:pt x="11206" y="19848"/>
                          <a:pt x="12285" y="21299"/>
                          <a:pt x="14108" y="22824"/>
                        </a:cubicBezTo>
                        <a:cubicBezTo>
                          <a:pt x="16489" y="24796"/>
                          <a:pt x="20843" y="27252"/>
                          <a:pt x="27242" y="30228"/>
                        </a:cubicBezTo>
                        <a:cubicBezTo>
                          <a:pt x="33605" y="33205"/>
                          <a:pt x="38144" y="34916"/>
                          <a:pt x="40823" y="35400"/>
                        </a:cubicBezTo>
                        <a:cubicBezTo>
                          <a:pt x="43539" y="35884"/>
                          <a:pt x="45474" y="35809"/>
                          <a:pt x="46739" y="35177"/>
                        </a:cubicBezTo>
                        <a:cubicBezTo>
                          <a:pt x="47967" y="34581"/>
                          <a:pt x="48897" y="33651"/>
                          <a:pt x="49492" y="32386"/>
                        </a:cubicBezTo>
                        <a:cubicBezTo>
                          <a:pt x="50087" y="31121"/>
                          <a:pt x="50199" y="29819"/>
                          <a:pt x="49864" y="28442"/>
                        </a:cubicBezTo>
                        <a:cubicBezTo>
                          <a:pt x="49529" y="27103"/>
                          <a:pt x="48413" y="25652"/>
                          <a:pt x="46590" y="24126"/>
                        </a:cubicBezTo>
                        <a:cubicBezTo>
                          <a:pt x="44283" y="22154"/>
                          <a:pt x="39930" y="19699"/>
                          <a:pt x="33530" y="16722"/>
                        </a:cubicBezTo>
                        <a:cubicBezTo>
                          <a:pt x="27168" y="13746"/>
                          <a:pt x="22629" y="12034"/>
                          <a:pt x="19950" y="11550"/>
                        </a:cubicBezTo>
                        <a:cubicBezTo>
                          <a:pt x="17234" y="11104"/>
                          <a:pt x="15262" y="11141"/>
                          <a:pt x="14034" y="11774"/>
                        </a:cubicBezTo>
                        <a:cubicBezTo>
                          <a:pt x="12769" y="12369"/>
                          <a:pt x="11839" y="13299"/>
                          <a:pt x="11243" y="14564"/>
                        </a:cubicBezTo>
                        <a:close/>
                      </a:path>
                    </a:pathLst>
                  </a:custGeom>
                  <a:solidFill>
                    <a:srgbClr val="000000"/>
                  </a:solidFill>
                  <a:ln w="9525" cap="flat">
                    <a:noFill/>
                    <a:prstDash val="solid"/>
                    <a:miter/>
                  </a:ln>
                </p:spPr>
                <p:txBody>
                  <a:bodyPr rtlCol="0" anchor="ctr"/>
                  <a:lstStyle/>
                  <a:p>
                    <a:endParaRPr lang="en-CA"/>
                  </a:p>
                </p:txBody>
              </p:sp>
              <p:sp>
                <p:nvSpPr>
                  <p:cNvPr id="3036" name="Freeform: Shape 3035">
                    <a:extLst>
                      <a:ext uri="{FF2B5EF4-FFF2-40B4-BE49-F238E27FC236}">
                        <a16:creationId xmlns:a16="http://schemas.microsoft.com/office/drawing/2014/main" id="{E618ED12-A4EF-43A6-9D71-615868159A57}"/>
                      </a:ext>
                    </a:extLst>
                  </p:cNvPr>
                  <p:cNvSpPr/>
                  <p:nvPr/>
                </p:nvSpPr>
                <p:spPr>
                  <a:xfrm>
                    <a:off x="7450355" y="3739908"/>
                    <a:ext cx="65058" cy="56545"/>
                  </a:xfrm>
                  <a:custGeom>
                    <a:avLst/>
                    <a:gdLst>
                      <a:gd name="connsiteX0" fmla="*/ 56066 w 65058"/>
                      <a:gd name="connsiteY0" fmla="*/ 15793 h 56545"/>
                      <a:gd name="connsiteX1" fmla="*/ 65777 w 65058"/>
                      <a:gd name="connsiteY1" fmla="*/ 20295 h 56545"/>
                      <a:gd name="connsiteX2" fmla="*/ 48737 w 65058"/>
                      <a:gd name="connsiteY2" fmla="*/ 56833 h 56545"/>
                      <a:gd name="connsiteX3" fmla="*/ 39993 w 65058"/>
                      <a:gd name="connsiteY3" fmla="*/ 48424 h 56545"/>
                      <a:gd name="connsiteX4" fmla="*/ 32403 w 65058"/>
                      <a:gd name="connsiteY4" fmla="*/ 30639 h 56545"/>
                      <a:gd name="connsiteX5" fmla="*/ 27529 w 65058"/>
                      <a:gd name="connsiteY5" fmla="*/ 17840 h 56545"/>
                      <a:gd name="connsiteX6" fmla="*/ 22171 w 65058"/>
                      <a:gd name="connsiteY6" fmla="*/ 12705 h 56545"/>
                      <a:gd name="connsiteX7" fmla="*/ 15920 w 65058"/>
                      <a:gd name="connsiteY7" fmla="*/ 12073 h 56545"/>
                      <a:gd name="connsiteX8" fmla="*/ 11641 w 65058"/>
                      <a:gd name="connsiteY8" fmla="*/ 16389 h 56545"/>
                      <a:gd name="connsiteX9" fmla="*/ 11195 w 65058"/>
                      <a:gd name="connsiteY9" fmla="*/ 22491 h 56545"/>
                      <a:gd name="connsiteX10" fmla="*/ 16664 w 65058"/>
                      <a:gd name="connsiteY10" fmla="*/ 27774 h 56545"/>
                      <a:gd name="connsiteX11" fmla="*/ 10785 w 65058"/>
                      <a:gd name="connsiteY11" fmla="*/ 37671 h 56545"/>
                      <a:gd name="connsiteX12" fmla="*/ 1149 w 65058"/>
                      <a:gd name="connsiteY12" fmla="*/ 26063 h 56545"/>
                      <a:gd name="connsiteX13" fmla="*/ 3121 w 65058"/>
                      <a:gd name="connsiteY13" fmla="*/ 12073 h 56545"/>
                      <a:gd name="connsiteX14" fmla="*/ 13353 w 65058"/>
                      <a:gd name="connsiteY14" fmla="*/ 1469 h 56545"/>
                      <a:gd name="connsiteX15" fmla="*/ 26301 w 65058"/>
                      <a:gd name="connsiteY15" fmla="*/ 1915 h 56545"/>
                      <a:gd name="connsiteX16" fmla="*/ 32663 w 65058"/>
                      <a:gd name="connsiteY16" fmla="*/ 6492 h 56545"/>
                      <a:gd name="connsiteX17" fmla="*/ 37686 w 65058"/>
                      <a:gd name="connsiteY17" fmla="*/ 13896 h 56545"/>
                      <a:gd name="connsiteX18" fmla="*/ 41444 w 65058"/>
                      <a:gd name="connsiteY18" fmla="*/ 23942 h 56545"/>
                      <a:gd name="connsiteX19" fmla="*/ 44532 w 65058"/>
                      <a:gd name="connsiteY19" fmla="*/ 33020 h 56545"/>
                      <a:gd name="connsiteX20" fmla="*/ 46430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6" y="15793"/>
                        </a:moveTo>
                        <a:lnTo>
                          <a:pt x="65777" y="20295"/>
                        </a:lnTo>
                        <a:lnTo>
                          <a:pt x="48737" y="56833"/>
                        </a:lnTo>
                        <a:cubicBezTo>
                          <a:pt x="45239" y="54749"/>
                          <a:pt x="42337" y="51921"/>
                          <a:pt x="39993" y="48424"/>
                        </a:cubicBezTo>
                        <a:cubicBezTo>
                          <a:pt x="37612" y="44927"/>
                          <a:pt x="35119" y="38973"/>
                          <a:pt x="32403" y="30639"/>
                        </a:cubicBezTo>
                        <a:cubicBezTo>
                          <a:pt x="30208" y="23867"/>
                          <a:pt x="28608" y="19626"/>
                          <a:pt x="27529" y="17840"/>
                        </a:cubicBezTo>
                        <a:cubicBezTo>
                          <a:pt x="26040" y="15384"/>
                          <a:pt x="24254" y="13673"/>
                          <a:pt x="22171" y="12705"/>
                        </a:cubicBezTo>
                        <a:cubicBezTo>
                          <a:pt x="19827" y="11626"/>
                          <a:pt x="17743" y="11403"/>
                          <a:pt x="15920" y="12073"/>
                        </a:cubicBezTo>
                        <a:cubicBezTo>
                          <a:pt x="14097" y="12743"/>
                          <a:pt x="12683" y="14194"/>
                          <a:pt x="11641" y="16389"/>
                        </a:cubicBezTo>
                        <a:cubicBezTo>
                          <a:pt x="10637" y="18547"/>
                          <a:pt x="10488" y="20593"/>
                          <a:pt x="11195" y="22491"/>
                        </a:cubicBezTo>
                        <a:cubicBezTo>
                          <a:pt x="11902" y="24388"/>
                          <a:pt x="13725" y="26137"/>
                          <a:pt x="16664" y="27774"/>
                        </a:cubicBezTo>
                        <a:lnTo>
                          <a:pt x="10785" y="37671"/>
                        </a:lnTo>
                        <a:cubicBezTo>
                          <a:pt x="5353" y="34360"/>
                          <a:pt x="2116" y="30490"/>
                          <a:pt x="1149" y="26063"/>
                        </a:cubicBezTo>
                        <a:cubicBezTo>
                          <a:pt x="181" y="21635"/>
                          <a:pt x="851" y="16984"/>
                          <a:pt x="3121" y="12073"/>
                        </a:cubicBezTo>
                        <a:cubicBezTo>
                          <a:pt x="5614" y="6715"/>
                          <a:pt x="9037" y="3180"/>
                          <a:pt x="13353" y="1469"/>
                        </a:cubicBezTo>
                        <a:cubicBezTo>
                          <a:pt x="17669" y="-243"/>
                          <a:pt x="21985" y="-94"/>
                          <a:pt x="26301" y="1915"/>
                        </a:cubicBezTo>
                        <a:cubicBezTo>
                          <a:pt x="28756" y="3031"/>
                          <a:pt x="30877" y="4557"/>
                          <a:pt x="32663" y="6492"/>
                        </a:cubicBezTo>
                        <a:cubicBezTo>
                          <a:pt x="34486" y="8389"/>
                          <a:pt x="36161" y="10845"/>
                          <a:pt x="37686" y="13896"/>
                        </a:cubicBezTo>
                        <a:cubicBezTo>
                          <a:pt x="38691" y="15905"/>
                          <a:pt x="39956" y="19254"/>
                          <a:pt x="41444" y="23942"/>
                        </a:cubicBezTo>
                        <a:cubicBezTo>
                          <a:pt x="42932" y="28630"/>
                          <a:pt x="43937" y="31681"/>
                          <a:pt x="44532" y="33020"/>
                        </a:cubicBezTo>
                        <a:cubicBezTo>
                          <a:pt x="45128" y="34360"/>
                          <a:pt x="45760" y="35513"/>
                          <a:pt x="46430" y="36481"/>
                        </a:cubicBezTo>
                        <a:close/>
                      </a:path>
                    </a:pathLst>
                  </a:custGeom>
                  <a:solidFill>
                    <a:srgbClr val="000000"/>
                  </a:solidFill>
                  <a:ln w="9525" cap="flat">
                    <a:noFill/>
                    <a:prstDash val="solid"/>
                    <a:miter/>
                  </a:ln>
                </p:spPr>
                <p:txBody>
                  <a:bodyPr rtlCol="0" anchor="ctr"/>
                  <a:lstStyle/>
                  <a:p>
                    <a:endParaRPr lang="en-CA"/>
                  </a:p>
                </p:txBody>
              </p:sp>
              <p:sp>
                <p:nvSpPr>
                  <p:cNvPr id="3037" name="Freeform: Shape 3036">
                    <a:extLst>
                      <a:ext uri="{FF2B5EF4-FFF2-40B4-BE49-F238E27FC236}">
                        <a16:creationId xmlns:a16="http://schemas.microsoft.com/office/drawing/2014/main" id="{697AD77F-B44B-4AD3-862D-26454EA52F9A}"/>
                      </a:ext>
                    </a:extLst>
                  </p:cNvPr>
                  <p:cNvSpPr/>
                  <p:nvPr/>
                </p:nvSpPr>
                <p:spPr>
                  <a:xfrm>
                    <a:off x="7470053" y="3697664"/>
                    <a:ext cx="65058" cy="56545"/>
                  </a:xfrm>
                  <a:custGeom>
                    <a:avLst/>
                    <a:gdLst>
                      <a:gd name="connsiteX0" fmla="*/ 56068 w 65058"/>
                      <a:gd name="connsiteY0" fmla="*/ 15789 h 56545"/>
                      <a:gd name="connsiteX1" fmla="*/ 65779 w 65058"/>
                      <a:gd name="connsiteY1" fmla="*/ 20291 h 56545"/>
                      <a:gd name="connsiteX2" fmla="*/ 48739 w 65058"/>
                      <a:gd name="connsiteY2" fmla="*/ 56828 h 56545"/>
                      <a:gd name="connsiteX3" fmla="*/ 39995 w 65058"/>
                      <a:gd name="connsiteY3" fmla="*/ 48420 h 56545"/>
                      <a:gd name="connsiteX4" fmla="*/ 32405 w 65058"/>
                      <a:gd name="connsiteY4" fmla="*/ 30635 h 56545"/>
                      <a:gd name="connsiteX5" fmla="*/ 27531 w 65058"/>
                      <a:gd name="connsiteY5" fmla="*/ 17835 h 56545"/>
                      <a:gd name="connsiteX6" fmla="*/ 22173 w 65058"/>
                      <a:gd name="connsiteY6" fmla="*/ 12701 h 56545"/>
                      <a:gd name="connsiteX7" fmla="*/ 15922 w 65058"/>
                      <a:gd name="connsiteY7" fmla="*/ 12068 h 56545"/>
                      <a:gd name="connsiteX8" fmla="*/ 11643 w 65058"/>
                      <a:gd name="connsiteY8" fmla="*/ 16384 h 56545"/>
                      <a:gd name="connsiteX9" fmla="*/ 11197 w 65058"/>
                      <a:gd name="connsiteY9" fmla="*/ 22486 h 56545"/>
                      <a:gd name="connsiteX10" fmla="*/ 16666 w 65058"/>
                      <a:gd name="connsiteY10" fmla="*/ 27770 h 56545"/>
                      <a:gd name="connsiteX11" fmla="*/ 10788 w 65058"/>
                      <a:gd name="connsiteY11" fmla="*/ 37667 h 56545"/>
                      <a:gd name="connsiteX12" fmla="*/ 1151 w 65058"/>
                      <a:gd name="connsiteY12" fmla="*/ 26058 h 56545"/>
                      <a:gd name="connsiteX13" fmla="*/ 3123 w 65058"/>
                      <a:gd name="connsiteY13" fmla="*/ 12068 h 56545"/>
                      <a:gd name="connsiteX14" fmla="*/ 13355 w 65058"/>
                      <a:gd name="connsiteY14" fmla="*/ 1464 h 56545"/>
                      <a:gd name="connsiteX15" fmla="*/ 26303 w 65058"/>
                      <a:gd name="connsiteY15" fmla="*/ 1911 h 56545"/>
                      <a:gd name="connsiteX16" fmla="*/ 32665 w 65058"/>
                      <a:gd name="connsiteY16" fmla="*/ 6487 h 56545"/>
                      <a:gd name="connsiteX17" fmla="*/ 37688 w 65058"/>
                      <a:gd name="connsiteY17" fmla="*/ 13891 h 56545"/>
                      <a:gd name="connsiteX18" fmla="*/ 41446 w 65058"/>
                      <a:gd name="connsiteY18" fmla="*/ 23937 h 56545"/>
                      <a:gd name="connsiteX19" fmla="*/ 44534 w 65058"/>
                      <a:gd name="connsiteY19" fmla="*/ 33016 h 56545"/>
                      <a:gd name="connsiteX20" fmla="*/ 46432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8" y="15789"/>
                        </a:moveTo>
                        <a:lnTo>
                          <a:pt x="65779" y="20291"/>
                        </a:lnTo>
                        <a:lnTo>
                          <a:pt x="48739" y="56828"/>
                        </a:lnTo>
                        <a:cubicBezTo>
                          <a:pt x="45241" y="54745"/>
                          <a:pt x="42339" y="51917"/>
                          <a:pt x="39995" y="48420"/>
                        </a:cubicBezTo>
                        <a:cubicBezTo>
                          <a:pt x="37614" y="44922"/>
                          <a:pt x="35121" y="38969"/>
                          <a:pt x="32405" y="30635"/>
                        </a:cubicBezTo>
                        <a:cubicBezTo>
                          <a:pt x="30210" y="23863"/>
                          <a:pt x="28610" y="19621"/>
                          <a:pt x="27531" y="17835"/>
                        </a:cubicBezTo>
                        <a:cubicBezTo>
                          <a:pt x="26042" y="15380"/>
                          <a:pt x="24256" y="13668"/>
                          <a:pt x="22173" y="12701"/>
                        </a:cubicBezTo>
                        <a:cubicBezTo>
                          <a:pt x="19829" y="11622"/>
                          <a:pt x="17745" y="11399"/>
                          <a:pt x="15922" y="12068"/>
                        </a:cubicBezTo>
                        <a:cubicBezTo>
                          <a:pt x="14099" y="12738"/>
                          <a:pt x="12685" y="14189"/>
                          <a:pt x="11643" y="16384"/>
                        </a:cubicBezTo>
                        <a:cubicBezTo>
                          <a:pt x="10639" y="18542"/>
                          <a:pt x="10490" y="20589"/>
                          <a:pt x="11197" y="22486"/>
                        </a:cubicBezTo>
                        <a:cubicBezTo>
                          <a:pt x="11904" y="24384"/>
                          <a:pt x="13727" y="26133"/>
                          <a:pt x="16666" y="27770"/>
                        </a:cubicBezTo>
                        <a:lnTo>
                          <a:pt x="10788" y="37667"/>
                        </a:lnTo>
                        <a:cubicBezTo>
                          <a:pt x="5355" y="34355"/>
                          <a:pt x="2118" y="30486"/>
                          <a:pt x="1151" y="26058"/>
                        </a:cubicBezTo>
                        <a:cubicBezTo>
                          <a:pt x="183" y="21631"/>
                          <a:pt x="853" y="16980"/>
                          <a:pt x="3123" y="12068"/>
                        </a:cubicBezTo>
                        <a:cubicBezTo>
                          <a:pt x="5616" y="6710"/>
                          <a:pt x="9039" y="3176"/>
                          <a:pt x="13355" y="1464"/>
                        </a:cubicBezTo>
                        <a:cubicBezTo>
                          <a:pt x="17671" y="-247"/>
                          <a:pt x="21987" y="-98"/>
                          <a:pt x="26303" y="1911"/>
                        </a:cubicBezTo>
                        <a:cubicBezTo>
                          <a:pt x="28758" y="3027"/>
                          <a:pt x="30879" y="4552"/>
                          <a:pt x="32665" y="6487"/>
                        </a:cubicBezTo>
                        <a:cubicBezTo>
                          <a:pt x="34488" y="8385"/>
                          <a:pt x="36163" y="10841"/>
                          <a:pt x="37688" y="13891"/>
                        </a:cubicBezTo>
                        <a:cubicBezTo>
                          <a:pt x="38693" y="15901"/>
                          <a:pt x="39958" y="19249"/>
                          <a:pt x="41446" y="23937"/>
                        </a:cubicBezTo>
                        <a:cubicBezTo>
                          <a:pt x="42934" y="28625"/>
                          <a:pt x="43939" y="31676"/>
                          <a:pt x="44534" y="33016"/>
                        </a:cubicBezTo>
                        <a:cubicBezTo>
                          <a:pt x="45130" y="34355"/>
                          <a:pt x="45762" y="35509"/>
                          <a:pt x="46432" y="36476"/>
                        </a:cubicBezTo>
                        <a:close/>
                      </a:path>
                    </a:pathLst>
                  </a:custGeom>
                  <a:solidFill>
                    <a:srgbClr val="000000"/>
                  </a:solidFill>
                  <a:ln w="9525" cap="flat">
                    <a:noFill/>
                    <a:prstDash val="solid"/>
                    <a:miter/>
                  </a:ln>
                </p:spPr>
                <p:txBody>
                  <a:bodyPr rtlCol="0" anchor="ctr"/>
                  <a:lstStyle/>
                  <a:p>
                    <a:endParaRPr lang="en-CA"/>
                  </a:p>
                </p:txBody>
              </p:sp>
            </p:grpSp>
            <p:grpSp>
              <p:nvGrpSpPr>
                <p:cNvPr id="2969" name="Graphic 428">
                  <a:extLst>
                    <a:ext uri="{FF2B5EF4-FFF2-40B4-BE49-F238E27FC236}">
                      <a16:creationId xmlns:a16="http://schemas.microsoft.com/office/drawing/2014/main" id="{9C2C1068-A35B-4983-8BA4-D1CE47E3E9A9}"/>
                    </a:ext>
                  </a:extLst>
                </p:cNvPr>
                <p:cNvGrpSpPr/>
                <p:nvPr/>
              </p:nvGrpSpPr>
              <p:grpSpPr>
                <a:xfrm>
                  <a:off x="7630844" y="3699330"/>
                  <a:ext cx="118936" cy="181619"/>
                  <a:chOff x="7630844" y="3699330"/>
                  <a:chExt cx="118936" cy="181619"/>
                </a:xfrm>
              </p:grpSpPr>
              <p:sp>
                <p:nvSpPr>
                  <p:cNvPr id="3030" name="Freeform: Shape 3029">
                    <a:extLst>
                      <a:ext uri="{FF2B5EF4-FFF2-40B4-BE49-F238E27FC236}">
                        <a16:creationId xmlns:a16="http://schemas.microsoft.com/office/drawing/2014/main" id="{8AE301FB-31FA-490F-90EE-351EA567C3B0}"/>
                      </a:ext>
                    </a:extLst>
                  </p:cNvPr>
                  <p:cNvSpPr/>
                  <p:nvPr/>
                </p:nvSpPr>
                <p:spPr>
                  <a:xfrm>
                    <a:off x="7630844" y="3824404"/>
                    <a:ext cx="65058" cy="56545"/>
                  </a:xfrm>
                  <a:custGeom>
                    <a:avLst/>
                    <a:gdLst>
                      <a:gd name="connsiteX0" fmla="*/ 56085 w 65058"/>
                      <a:gd name="connsiteY0" fmla="*/ 15802 h 56545"/>
                      <a:gd name="connsiteX1" fmla="*/ 65796 w 65058"/>
                      <a:gd name="connsiteY1" fmla="*/ 20304 h 56545"/>
                      <a:gd name="connsiteX2" fmla="*/ 48756 w 65058"/>
                      <a:gd name="connsiteY2" fmla="*/ 56842 h 56545"/>
                      <a:gd name="connsiteX3" fmla="*/ 40012 w 65058"/>
                      <a:gd name="connsiteY3" fmla="*/ 48433 h 56545"/>
                      <a:gd name="connsiteX4" fmla="*/ 32422 w 65058"/>
                      <a:gd name="connsiteY4" fmla="*/ 30648 h 56545"/>
                      <a:gd name="connsiteX5" fmla="*/ 27548 w 65058"/>
                      <a:gd name="connsiteY5" fmla="*/ 17849 h 56545"/>
                      <a:gd name="connsiteX6" fmla="*/ 22190 w 65058"/>
                      <a:gd name="connsiteY6" fmla="*/ 12714 h 56545"/>
                      <a:gd name="connsiteX7" fmla="*/ 15939 w 65058"/>
                      <a:gd name="connsiteY7" fmla="*/ 12082 h 56545"/>
                      <a:gd name="connsiteX8" fmla="*/ 11660 w 65058"/>
                      <a:gd name="connsiteY8" fmla="*/ 16398 h 56545"/>
                      <a:gd name="connsiteX9" fmla="*/ 11214 w 65058"/>
                      <a:gd name="connsiteY9" fmla="*/ 22500 h 56545"/>
                      <a:gd name="connsiteX10" fmla="*/ 16683 w 65058"/>
                      <a:gd name="connsiteY10" fmla="*/ 27783 h 56545"/>
                      <a:gd name="connsiteX11" fmla="*/ 10804 w 65058"/>
                      <a:gd name="connsiteY11" fmla="*/ 37680 h 56545"/>
                      <a:gd name="connsiteX12" fmla="*/ 1168 w 65058"/>
                      <a:gd name="connsiteY12" fmla="*/ 26071 h 56545"/>
                      <a:gd name="connsiteX13" fmla="*/ 3140 w 65058"/>
                      <a:gd name="connsiteY13" fmla="*/ 12082 h 56545"/>
                      <a:gd name="connsiteX14" fmla="*/ 13372 w 65058"/>
                      <a:gd name="connsiteY14" fmla="*/ 1478 h 56545"/>
                      <a:gd name="connsiteX15" fmla="*/ 26320 w 65058"/>
                      <a:gd name="connsiteY15" fmla="*/ 1924 h 56545"/>
                      <a:gd name="connsiteX16" fmla="*/ 32682 w 65058"/>
                      <a:gd name="connsiteY16" fmla="*/ 6501 h 56545"/>
                      <a:gd name="connsiteX17" fmla="*/ 37705 w 65058"/>
                      <a:gd name="connsiteY17" fmla="*/ 13905 h 56545"/>
                      <a:gd name="connsiteX18" fmla="*/ 41463 w 65058"/>
                      <a:gd name="connsiteY18" fmla="*/ 23951 h 56545"/>
                      <a:gd name="connsiteX19" fmla="*/ 44551 w 65058"/>
                      <a:gd name="connsiteY19" fmla="*/ 33029 h 56545"/>
                      <a:gd name="connsiteX20" fmla="*/ 4644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85" y="15802"/>
                        </a:moveTo>
                        <a:lnTo>
                          <a:pt x="65796" y="20304"/>
                        </a:lnTo>
                        <a:lnTo>
                          <a:pt x="48756" y="56842"/>
                        </a:lnTo>
                        <a:cubicBezTo>
                          <a:pt x="45258" y="54758"/>
                          <a:pt x="42356" y="51930"/>
                          <a:pt x="40012" y="48433"/>
                        </a:cubicBezTo>
                        <a:cubicBezTo>
                          <a:pt x="37631" y="44935"/>
                          <a:pt x="35138" y="38982"/>
                          <a:pt x="32422" y="30648"/>
                        </a:cubicBezTo>
                        <a:cubicBezTo>
                          <a:pt x="30226" y="23876"/>
                          <a:pt x="28627" y="19635"/>
                          <a:pt x="27548" y="17849"/>
                        </a:cubicBezTo>
                        <a:cubicBezTo>
                          <a:pt x="26059" y="15393"/>
                          <a:pt x="24273" y="13682"/>
                          <a:pt x="22190" y="12714"/>
                        </a:cubicBezTo>
                        <a:cubicBezTo>
                          <a:pt x="19846" y="11635"/>
                          <a:pt x="17762" y="11412"/>
                          <a:pt x="15939" y="12082"/>
                        </a:cubicBezTo>
                        <a:cubicBezTo>
                          <a:pt x="14116" y="12751"/>
                          <a:pt x="12702" y="14202"/>
                          <a:pt x="11660" y="16398"/>
                        </a:cubicBezTo>
                        <a:cubicBezTo>
                          <a:pt x="10656" y="18556"/>
                          <a:pt x="10507" y="20602"/>
                          <a:pt x="11214" y="22500"/>
                        </a:cubicBezTo>
                        <a:cubicBezTo>
                          <a:pt x="11921" y="24397"/>
                          <a:pt x="13744" y="26146"/>
                          <a:pt x="16683" y="27783"/>
                        </a:cubicBezTo>
                        <a:lnTo>
                          <a:pt x="10804" y="37680"/>
                        </a:lnTo>
                        <a:cubicBezTo>
                          <a:pt x="5372" y="34369"/>
                          <a:pt x="2135" y="30499"/>
                          <a:pt x="1168" y="26071"/>
                        </a:cubicBezTo>
                        <a:cubicBezTo>
                          <a:pt x="200" y="21644"/>
                          <a:pt x="870" y="16993"/>
                          <a:pt x="3140" y="12082"/>
                        </a:cubicBezTo>
                        <a:cubicBezTo>
                          <a:pt x="5633" y="6724"/>
                          <a:pt x="9056" y="3189"/>
                          <a:pt x="13372" y="1478"/>
                        </a:cubicBezTo>
                        <a:cubicBezTo>
                          <a:pt x="17688" y="-234"/>
                          <a:pt x="22004" y="-85"/>
                          <a:pt x="26320" y="1924"/>
                        </a:cubicBezTo>
                        <a:cubicBezTo>
                          <a:pt x="28775" y="3040"/>
                          <a:pt x="30896" y="4566"/>
                          <a:pt x="32682" y="6501"/>
                        </a:cubicBezTo>
                        <a:cubicBezTo>
                          <a:pt x="34505" y="8398"/>
                          <a:pt x="36180" y="10854"/>
                          <a:pt x="37705" y="13905"/>
                        </a:cubicBezTo>
                        <a:cubicBezTo>
                          <a:pt x="38710" y="15914"/>
                          <a:pt x="39975" y="19263"/>
                          <a:pt x="41463" y="23951"/>
                        </a:cubicBezTo>
                        <a:cubicBezTo>
                          <a:pt x="42951" y="28639"/>
                          <a:pt x="43956" y="31690"/>
                          <a:pt x="44551" y="33029"/>
                        </a:cubicBezTo>
                        <a:cubicBezTo>
                          <a:pt x="45146" y="34369"/>
                          <a:pt x="45779" y="35522"/>
                          <a:pt x="46449" y="36489"/>
                        </a:cubicBezTo>
                        <a:close/>
                      </a:path>
                    </a:pathLst>
                  </a:custGeom>
                  <a:solidFill>
                    <a:srgbClr val="000000"/>
                  </a:solidFill>
                  <a:ln w="9525" cap="flat">
                    <a:noFill/>
                    <a:prstDash val="solid"/>
                    <a:miter/>
                  </a:ln>
                </p:spPr>
                <p:txBody>
                  <a:bodyPr rtlCol="0" anchor="ctr"/>
                  <a:lstStyle/>
                  <a:p>
                    <a:endParaRPr lang="en-CA"/>
                  </a:p>
                </p:txBody>
              </p:sp>
              <p:sp>
                <p:nvSpPr>
                  <p:cNvPr id="3031" name="Freeform: Shape 3030">
                    <a:extLst>
                      <a:ext uri="{FF2B5EF4-FFF2-40B4-BE49-F238E27FC236}">
                        <a16:creationId xmlns:a16="http://schemas.microsoft.com/office/drawing/2014/main" id="{26D34444-2879-42E7-AD02-96BB76BDFE53}"/>
                      </a:ext>
                    </a:extLst>
                  </p:cNvPr>
                  <p:cNvSpPr/>
                  <p:nvPr/>
                </p:nvSpPr>
                <p:spPr>
                  <a:xfrm>
                    <a:off x="7650900" y="3784064"/>
                    <a:ext cx="59301" cy="46519"/>
                  </a:xfrm>
                  <a:custGeom>
                    <a:avLst/>
                    <a:gdLst>
                      <a:gd name="connsiteX0" fmla="*/ 2634 w 59301"/>
                      <a:gd name="connsiteY0" fmla="*/ 10509 h 46519"/>
                      <a:gd name="connsiteX1" fmla="*/ 14020 w 59301"/>
                      <a:gd name="connsiteY1" fmla="*/ 798 h 46519"/>
                      <a:gd name="connsiteX2" fmla="*/ 38651 w 59301"/>
                      <a:gd name="connsiteY2" fmla="*/ 5820 h 46519"/>
                      <a:gd name="connsiteX3" fmla="*/ 58333 w 59301"/>
                      <a:gd name="connsiteY3" fmla="*/ 21522 h 46519"/>
                      <a:gd name="connsiteX4" fmla="*/ 58147 w 59301"/>
                      <a:gd name="connsiteY4" fmla="*/ 36405 h 46519"/>
                      <a:gd name="connsiteX5" fmla="*/ 46092 w 59301"/>
                      <a:gd name="connsiteY5" fmla="*/ 46376 h 46519"/>
                      <a:gd name="connsiteX6" fmla="*/ 22056 w 59301"/>
                      <a:gd name="connsiteY6" fmla="*/ 41093 h 46519"/>
                      <a:gd name="connsiteX7" fmla="*/ 2448 w 59301"/>
                      <a:gd name="connsiteY7" fmla="*/ 25429 h 46519"/>
                      <a:gd name="connsiteX8" fmla="*/ 2634 w 59301"/>
                      <a:gd name="connsiteY8" fmla="*/ 10509 h 46519"/>
                      <a:gd name="connsiteX9" fmla="*/ 11266 w 59301"/>
                      <a:gd name="connsiteY9" fmla="*/ 14564 h 46519"/>
                      <a:gd name="connsiteX10" fmla="*/ 10894 w 59301"/>
                      <a:gd name="connsiteY10" fmla="*/ 18508 h 46519"/>
                      <a:gd name="connsiteX11" fmla="*/ 14131 w 59301"/>
                      <a:gd name="connsiteY11" fmla="*/ 22824 h 46519"/>
                      <a:gd name="connsiteX12" fmla="*/ 27265 w 59301"/>
                      <a:gd name="connsiteY12" fmla="*/ 30228 h 46519"/>
                      <a:gd name="connsiteX13" fmla="*/ 40846 w 59301"/>
                      <a:gd name="connsiteY13" fmla="*/ 35400 h 46519"/>
                      <a:gd name="connsiteX14" fmla="*/ 46762 w 59301"/>
                      <a:gd name="connsiteY14" fmla="*/ 35177 h 46519"/>
                      <a:gd name="connsiteX15" fmla="*/ 49515 w 59301"/>
                      <a:gd name="connsiteY15" fmla="*/ 32386 h 46519"/>
                      <a:gd name="connsiteX16" fmla="*/ 49887 w 59301"/>
                      <a:gd name="connsiteY16" fmla="*/ 28442 h 46519"/>
                      <a:gd name="connsiteX17" fmla="*/ 46613 w 59301"/>
                      <a:gd name="connsiteY17" fmla="*/ 24126 h 46519"/>
                      <a:gd name="connsiteX18" fmla="*/ 33553 w 59301"/>
                      <a:gd name="connsiteY18" fmla="*/ 16722 h 46519"/>
                      <a:gd name="connsiteX19" fmla="*/ 19973 w 59301"/>
                      <a:gd name="connsiteY19" fmla="*/ 11550 h 46519"/>
                      <a:gd name="connsiteX20" fmla="*/ 14057 w 59301"/>
                      <a:gd name="connsiteY20" fmla="*/ 11774 h 46519"/>
                      <a:gd name="connsiteX21" fmla="*/ 1126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34" y="10509"/>
                        </a:moveTo>
                        <a:cubicBezTo>
                          <a:pt x="5090" y="5262"/>
                          <a:pt x="8885" y="2025"/>
                          <a:pt x="14020" y="798"/>
                        </a:cubicBezTo>
                        <a:cubicBezTo>
                          <a:pt x="20122" y="-654"/>
                          <a:pt x="28344" y="1021"/>
                          <a:pt x="38651" y="5820"/>
                        </a:cubicBezTo>
                        <a:cubicBezTo>
                          <a:pt x="48920" y="10620"/>
                          <a:pt x="55506" y="15866"/>
                          <a:pt x="58333" y="21522"/>
                        </a:cubicBezTo>
                        <a:cubicBezTo>
                          <a:pt x="60677" y="26173"/>
                          <a:pt x="60603" y="31158"/>
                          <a:pt x="58147" y="36405"/>
                        </a:cubicBezTo>
                        <a:cubicBezTo>
                          <a:pt x="55692" y="41725"/>
                          <a:pt x="51673" y="45037"/>
                          <a:pt x="46092" y="46376"/>
                        </a:cubicBezTo>
                        <a:cubicBezTo>
                          <a:pt x="40511" y="47716"/>
                          <a:pt x="32512" y="45967"/>
                          <a:pt x="22056" y="41093"/>
                        </a:cubicBezTo>
                        <a:cubicBezTo>
                          <a:pt x="11825" y="36293"/>
                          <a:pt x="5276" y="31084"/>
                          <a:pt x="2448" y="25429"/>
                        </a:cubicBezTo>
                        <a:cubicBezTo>
                          <a:pt x="104" y="20778"/>
                          <a:pt x="179" y="15792"/>
                          <a:pt x="2634" y="10509"/>
                        </a:cubicBezTo>
                        <a:moveTo>
                          <a:pt x="11266" y="14564"/>
                        </a:moveTo>
                        <a:cubicBezTo>
                          <a:pt x="10671" y="15829"/>
                          <a:pt x="10559" y="17131"/>
                          <a:pt x="10894" y="18508"/>
                        </a:cubicBezTo>
                        <a:cubicBezTo>
                          <a:pt x="11229" y="19848"/>
                          <a:pt x="12308" y="21299"/>
                          <a:pt x="14131" y="22824"/>
                        </a:cubicBezTo>
                        <a:cubicBezTo>
                          <a:pt x="16513" y="24796"/>
                          <a:pt x="20866" y="27252"/>
                          <a:pt x="27265" y="30228"/>
                        </a:cubicBezTo>
                        <a:cubicBezTo>
                          <a:pt x="33628" y="33205"/>
                          <a:pt x="38167" y="34916"/>
                          <a:pt x="40846" y="35400"/>
                        </a:cubicBezTo>
                        <a:cubicBezTo>
                          <a:pt x="43562" y="35884"/>
                          <a:pt x="45497" y="35809"/>
                          <a:pt x="46762" y="35177"/>
                        </a:cubicBezTo>
                        <a:cubicBezTo>
                          <a:pt x="47990" y="34581"/>
                          <a:pt x="48920" y="33651"/>
                          <a:pt x="49515" y="32386"/>
                        </a:cubicBezTo>
                        <a:cubicBezTo>
                          <a:pt x="50111" y="31121"/>
                          <a:pt x="50222" y="29819"/>
                          <a:pt x="49887" y="28442"/>
                        </a:cubicBezTo>
                        <a:cubicBezTo>
                          <a:pt x="49552" y="27103"/>
                          <a:pt x="48436" y="25652"/>
                          <a:pt x="46613" y="24126"/>
                        </a:cubicBezTo>
                        <a:cubicBezTo>
                          <a:pt x="44306" y="22154"/>
                          <a:pt x="39953" y="19699"/>
                          <a:pt x="33553" y="16722"/>
                        </a:cubicBezTo>
                        <a:cubicBezTo>
                          <a:pt x="27191" y="13746"/>
                          <a:pt x="22652" y="12034"/>
                          <a:pt x="19973" y="11550"/>
                        </a:cubicBezTo>
                        <a:cubicBezTo>
                          <a:pt x="17257" y="11104"/>
                          <a:pt x="15285" y="11141"/>
                          <a:pt x="14057" y="11774"/>
                        </a:cubicBezTo>
                        <a:cubicBezTo>
                          <a:pt x="12792" y="12369"/>
                          <a:pt x="11862" y="13299"/>
                          <a:pt x="11266" y="14564"/>
                        </a:cubicBezTo>
                        <a:close/>
                      </a:path>
                    </a:pathLst>
                  </a:custGeom>
                  <a:solidFill>
                    <a:srgbClr val="000000"/>
                  </a:solidFill>
                  <a:ln w="9525" cap="flat">
                    <a:noFill/>
                    <a:prstDash val="solid"/>
                    <a:miter/>
                  </a:ln>
                </p:spPr>
                <p:txBody>
                  <a:bodyPr rtlCol="0" anchor="ctr"/>
                  <a:lstStyle/>
                  <a:p>
                    <a:endParaRPr lang="en-CA"/>
                  </a:p>
                </p:txBody>
              </p:sp>
              <p:sp>
                <p:nvSpPr>
                  <p:cNvPr id="3032" name="Freeform: Shape 3031">
                    <a:extLst>
                      <a:ext uri="{FF2B5EF4-FFF2-40B4-BE49-F238E27FC236}">
                        <a16:creationId xmlns:a16="http://schemas.microsoft.com/office/drawing/2014/main" id="{DA9CC212-0B73-40A1-8523-2C69BDCA6B71}"/>
                      </a:ext>
                    </a:extLst>
                  </p:cNvPr>
                  <p:cNvSpPr/>
                  <p:nvPr/>
                </p:nvSpPr>
                <p:spPr>
                  <a:xfrm>
                    <a:off x="7670249" y="3739908"/>
                    <a:ext cx="65058" cy="56545"/>
                  </a:xfrm>
                  <a:custGeom>
                    <a:avLst/>
                    <a:gdLst>
                      <a:gd name="connsiteX0" fmla="*/ 56089 w 65058"/>
                      <a:gd name="connsiteY0" fmla="*/ 15793 h 56545"/>
                      <a:gd name="connsiteX1" fmla="*/ 65801 w 65058"/>
                      <a:gd name="connsiteY1" fmla="*/ 20295 h 56545"/>
                      <a:gd name="connsiteX2" fmla="*/ 48760 w 65058"/>
                      <a:gd name="connsiteY2" fmla="*/ 56833 h 56545"/>
                      <a:gd name="connsiteX3" fmla="*/ 40016 w 65058"/>
                      <a:gd name="connsiteY3" fmla="*/ 48424 h 56545"/>
                      <a:gd name="connsiteX4" fmla="*/ 32426 w 65058"/>
                      <a:gd name="connsiteY4" fmla="*/ 30639 h 56545"/>
                      <a:gd name="connsiteX5" fmla="*/ 27552 w 65058"/>
                      <a:gd name="connsiteY5" fmla="*/ 17840 h 56545"/>
                      <a:gd name="connsiteX6" fmla="*/ 22194 w 65058"/>
                      <a:gd name="connsiteY6" fmla="*/ 12705 h 56545"/>
                      <a:gd name="connsiteX7" fmla="*/ 15943 w 65058"/>
                      <a:gd name="connsiteY7" fmla="*/ 12073 h 56545"/>
                      <a:gd name="connsiteX8" fmla="*/ 11664 w 65058"/>
                      <a:gd name="connsiteY8" fmla="*/ 16389 h 56545"/>
                      <a:gd name="connsiteX9" fmla="*/ 11218 w 65058"/>
                      <a:gd name="connsiteY9" fmla="*/ 22491 h 56545"/>
                      <a:gd name="connsiteX10" fmla="*/ 16687 w 65058"/>
                      <a:gd name="connsiteY10" fmla="*/ 27774 h 56545"/>
                      <a:gd name="connsiteX11" fmla="*/ 10809 w 65058"/>
                      <a:gd name="connsiteY11" fmla="*/ 37671 h 56545"/>
                      <a:gd name="connsiteX12" fmla="*/ 1172 w 65058"/>
                      <a:gd name="connsiteY12" fmla="*/ 26063 h 56545"/>
                      <a:gd name="connsiteX13" fmla="*/ 3144 w 65058"/>
                      <a:gd name="connsiteY13" fmla="*/ 12073 h 56545"/>
                      <a:gd name="connsiteX14" fmla="*/ 13376 w 65058"/>
                      <a:gd name="connsiteY14" fmla="*/ 1469 h 56545"/>
                      <a:gd name="connsiteX15" fmla="*/ 26324 w 65058"/>
                      <a:gd name="connsiteY15" fmla="*/ 1915 h 56545"/>
                      <a:gd name="connsiteX16" fmla="*/ 32686 w 65058"/>
                      <a:gd name="connsiteY16" fmla="*/ 6492 h 56545"/>
                      <a:gd name="connsiteX17" fmla="*/ 37709 w 65058"/>
                      <a:gd name="connsiteY17" fmla="*/ 13896 h 56545"/>
                      <a:gd name="connsiteX18" fmla="*/ 41467 w 65058"/>
                      <a:gd name="connsiteY18" fmla="*/ 23942 h 56545"/>
                      <a:gd name="connsiteX19" fmla="*/ 44555 w 65058"/>
                      <a:gd name="connsiteY19" fmla="*/ 33020 h 56545"/>
                      <a:gd name="connsiteX20" fmla="*/ 46453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89" y="15793"/>
                        </a:moveTo>
                        <a:lnTo>
                          <a:pt x="65801" y="20295"/>
                        </a:lnTo>
                        <a:lnTo>
                          <a:pt x="48760" y="56833"/>
                        </a:lnTo>
                        <a:cubicBezTo>
                          <a:pt x="45262" y="54749"/>
                          <a:pt x="42360" y="51921"/>
                          <a:pt x="40016" y="48424"/>
                        </a:cubicBezTo>
                        <a:cubicBezTo>
                          <a:pt x="37635" y="44927"/>
                          <a:pt x="35142" y="38973"/>
                          <a:pt x="32426" y="30639"/>
                        </a:cubicBezTo>
                        <a:cubicBezTo>
                          <a:pt x="30231" y="23867"/>
                          <a:pt x="28631" y="19626"/>
                          <a:pt x="27552" y="17840"/>
                        </a:cubicBezTo>
                        <a:cubicBezTo>
                          <a:pt x="26063" y="15384"/>
                          <a:pt x="24278" y="13673"/>
                          <a:pt x="22194" y="12705"/>
                        </a:cubicBezTo>
                        <a:cubicBezTo>
                          <a:pt x="19850" y="11626"/>
                          <a:pt x="17766" y="11403"/>
                          <a:pt x="15943" y="12073"/>
                        </a:cubicBezTo>
                        <a:cubicBezTo>
                          <a:pt x="14120" y="12743"/>
                          <a:pt x="12706" y="14194"/>
                          <a:pt x="11664" y="16389"/>
                        </a:cubicBezTo>
                        <a:cubicBezTo>
                          <a:pt x="10660" y="18547"/>
                          <a:pt x="10511" y="20593"/>
                          <a:pt x="11218" y="22491"/>
                        </a:cubicBezTo>
                        <a:cubicBezTo>
                          <a:pt x="11925" y="24388"/>
                          <a:pt x="13748" y="26137"/>
                          <a:pt x="16687" y="27774"/>
                        </a:cubicBezTo>
                        <a:lnTo>
                          <a:pt x="10809" y="37671"/>
                        </a:lnTo>
                        <a:cubicBezTo>
                          <a:pt x="5376" y="34360"/>
                          <a:pt x="2139" y="30490"/>
                          <a:pt x="1172" y="26063"/>
                        </a:cubicBezTo>
                        <a:cubicBezTo>
                          <a:pt x="204" y="21635"/>
                          <a:pt x="874" y="16984"/>
                          <a:pt x="3144" y="12073"/>
                        </a:cubicBezTo>
                        <a:cubicBezTo>
                          <a:pt x="5637" y="6715"/>
                          <a:pt x="9060" y="3180"/>
                          <a:pt x="13376" y="1469"/>
                        </a:cubicBezTo>
                        <a:cubicBezTo>
                          <a:pt x="17692" y="-243"/>
                          <a:pt x="22008" y="-94"/>
                          <a:pt x="26324" y="1915"/>
                        </a:cubicBezTo>
                        <a:cubicBezTo>
                          <a:pt x="28779" y="3031"/>
                          <a:pt x="30900" y="4557"/>
                          <a:pt x="32686" y="6492"/>
                        </a:cubicBezTo>
                        <a:cubicBezTo>
                          <a:pt x="34509" y="8389"/>
                          <a:pt x="36184" y="10845"/>
                          <a:pt x="37709" y="13896"/>
                        </a:cubicBezTo>
                        <a:cubicBezTo>
                          <a:pt x="38714" y="15905"/>
                          <a:pt x="39979" y="19254"/>
                          <a:pt x="41467" y="23942"/>
                        </a:cubicBezTo>
                        <a:cubicBezTo>
                          <a:pt x="42955" y="28630"/>
                          <a:pt x="43960" y="31681"/>
                          <a:pt x="44555" y="33020"/>
                        </a:cubicBezTo>
                        <a:cubicBezTo>
                          <a:pt x="45151" y="34360"/>
                          <a:pt x="45783" y="35513"/>
                          <a:pt x="46453" y="36481"/>
                        </a:cubicBezTo>
                        <a:close/>
                      </a:path>
                    </a:pathLst>
                  </a:custGeom>
                  <a:solidFill>
                    <a:srgbClr val="000000"/>
                  </a:solidFill>
                  <a:ln w="9525" cap="flat">
                    <a:noFill/>
                    <a:prstDash val="solid"/>
                    <a:miter/>
                  </a:ln>
                </p:spPr>
                <p:txBody>
                  <a:bodyPr rtlCol="0" anchor="ctr"/>
                  <a:lstStyle/>
                  <a:p>
                    <a:endParaRPr lang="en-CA"/>
                  </a:p>
                </p:txBody>
              </p:sp>
              <p:sp>
                <p:nvSpPr>
                  <p:cNvPr id="3033" name="Freeform: Shape 3032">
                    <a:extLst>
                      <a:ext uri="{FF2B5EF4-FFF2-40B4-BE49-F238E27FC236}">
                        <a16:creationId xmlns:a16="http://schemas.microsoft.com/office/drawing/2014/main" id="{FCA7CE86-E493-478F-A51B-6B9C67AFD732}"/>
                      </a:ext>
                    </a:extLst>
                  </p:cNvPr>
                  <p:cNvSpPr/>
                  <p:nvPr/>
                </p:nvSpPr>
                <p:spPr>
                  <a:xfrm>
                    <a:off x="7689893" y="3699330"/>
                    <a:ext cx="59887" cy="48303"/>
                  </a:xfrm>
                  <a:custGeom>
                    <a:avLst/>
                    <a:gdLst>
                      <a:gd name="connsiteX0" fmla="*/ 34826 w 59887"/>
                      <a:gd name="connsiteY0" fmla="*/ 47461 h 48303"/>
                      <a:gd name="connsiteX1" fmla="*/ 38323 w 59887"/>
                      <a:gd name="connsiteY1" fmla="*/ 36820 h 48303"/>
                      <a:gd name="connsiteX2" fmla="*/ 45430 w 59887"/>
                      <a:gd name="connsiteY2" fmla="*/ 36969 h 48303"/>
                      <a:gd name="connsiteX3" fmla="*/ 49858 w 59887"/>
                      <a:gd name="connsiteY3" fmla="*/ 32802 h 48303"/>
                      <a:gd name="connsiteX4" fmla="*/ 49932 w 59887"/>
                      <a:gd name="connsiteY4" fmla="*/ 26216 h 48303"/>
                      <a:gd name="connsiteX5" fmla="*/ 44351 w 59887"/>
                      <a:gd name="connsiteY5" fmla="*/ 20933 h 48303"/>
                      <a:gd name="connsiteX6" fmla="*/ 37133 w 59887"/>
                      <a:gd name="connsiteY6" fmla="*/ 20151 h 48303"/>
                      <a:gd name="connsiteX7" fmla="*/ 32445 w 59887"/>
                      <a:gd name="connsiteY7" fmla="*/ 24244 h 48303"/>
                      <a:gd name="connsiteX8" fmla="*/ 30994 w 59887"/>
                      <a:gd name="connsiteY8" fmla="*/ 29379 h 48303"/>
                      <a:gd name="connsiteX9" fmla="*/ 23031 w 59887"/>
                      <a:gd name="connsiteY9" fmla="*/ 24281 h 48303"/>
                      <a:gd name="connsiteX10" fmla="*/ 24185 w 59887"/>
                      <a:gd name="connsiteY10" fmla="*/ 16952 h 48303"/>
                      <a:gd name="connsiteX11" fmla="*/ 20055 w 59887"/>
                      <a:gd name="connsiteY11" fmla="*/ 12338 h 48303"/>
                      <a:gd name="connsiteX12" fmla="*/ 14920 w 59887"/>
                      <a:gd name="connsiteY12" fmla="*/ 11929 h 48303"/>
                      <a:gd name="connsiteX13" fmla="*/ 11274 w 59887"/>
                      <a:gd name="connsiteY13" fmla="*/ 15501 h 48303"/>
                      <a:gd name="connsiteX14" fmla="*/ 10976 w 59887"/>
                      <a:gd name="connsiteY14" fmla="*/ 20933 h 48303"/>
                      <a:gd name="connsiteX15" fmla="*/ 15329 w 59887"/>
                      <a:gd name="connsiteY15" fmla="*/ 25732 h 48303"/>
                      <a:gd name="connsiteX16" fmla="*/ 9227 w 59887"/>
                      <a:gd name="connsiteY16" fmla="*/ 34588 h 48303"/>
                      <a:gd name="connsiteX17" fmla="*/ 2753 w 59887"/>
                      <a:gd name="connsiteY17" fmla="*/ 27890 h 48303"/>
                      <a:gd name="connsiteX18" fmla="*/ 744 w 59887"/>
                      <a:gd name="connsiteY18" fmla="*/ 20077 h 48303"/>
                      <a:gd name="connsiteX19" fmla="*/ 2828 w 59887"/>
                      <a:gd name="connsiteY19" fmla="*/ 11184 h 48303"/>
                      <a:gd name="connsiteX20" fmla="*/ 13469 w 59887"/>
                      <a:gd name="connsiteY20" fmla="*/ 1176 h 48303"/>
                      <a:gd name="connsiteX21" fmla="*/ 24296 w 59887"/>
                      <a:gd name="connsiteY21" fmla="*/ 1585 h 48303"/>
                      <a:gd name="connsiteX22" fmla="*/ 32073 w 59887"/>
                      <a:gd name="connsiteY22" fmla="*/ 14719 h 48303"/>
                      <a:gd name="connsiteX23" fmla="*/ 40072 w 59887"/>
                      <a:gd name="connsiteY23" fmla="*/ 9324 h 48303"/>
                      <a:gd name="connsiteX24" fmla="*/ 49783 w 59887"/>
                      <a:gd name="connsiteY24" fmla="*/ 10478 h 48303"/>
                      <a:gd name="connsiteX25" fmla="*/ 59531 w 59887"/>
                      <a:gd name="connsiteY25" fmla="*/ 21379 h 48303"/>
                      <a:gd name="connsiteX26" fmla="*/ 58527 w 59887"/>
                      <a:gd name="connsiteY26" fmla="*/ 36746 h 48303"/>
                      <a:gd name="connsiteX27" fmla="*/ 48555 w 59887"/>
                      <a:gd name="connsiteY27" fmla="*/ 47015 h 48303"/>
                      <a:gd name="connsiteX28" fmla="*/ 34826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826" y="47461"/>
                        </a:moveTo>
                        <a:lnTo>
                          <a:pt x="38323" y="36820"/>
                        </a:lnTo>
                        <a:cubicBezTo>
                          <a:pt x="41039" y="37676"/>
                          <a:pt x="43384" y="37750"/>
                          <a:pt x="45430" y="36969"/>
                        </a:cubicBezTo>
                        <a:cubicBezTo>
                          <a:pt x="47439" y="36188"/>
                          <a:pt x="48890" y="34811"/>
                          <a:pt x="49858" y="32802"/>
                        </a:cubicBezTo>
                        <a:cubicBezTo>
                          <a:pt x="50862" y="30644"/>
                          <a:pt x="50862" y="28449"/>
                          <a:pt x="49932" y="26216"/>
                        </a:cubicBezTo>
                        <a:cubicBezTo>
                          <a:pt x="48965" y="23984"/>
                          <a:pt x="47141" y="22235"/>
                          <a:pt x="44351" y="20933"/>
                        </a:cubicBezTo>
                        <a:cubicBezTo>
                          <a:pt x="41746" y="19705"/>
                          <a:pt x="39328" y="19444"/>
                          <a:pt x="37133" y="20151"/>
                        </a:cubicBezTo>
                        <a:cubicBezTo>
                          <a:pt x="34938" y="20858"/>
                          <a:pt x="33375" y="22198"/>
                          <a:pt x="32445" y="24244"/>
                        </a:cubicBezTo>
                        <a:cubicBezTo>
                          <a:pt x="31812" y="25584"/>
                          <a:pt x="31328" y="27295"/>
                          <a:pt x="30994" y="29379"/>
                        </a:cubicBezTo>
                        <a:lnTo>
                          <a:pt x="23031" y="24281"/>
                        </a:lnTo>
                        <a:cubicBezTo>
                          <a:pt x="24408" y="21491"/>
                          <a:pt x="24817" y="19035"/>
                          <a:pt x="24185" y="16952"/>
                        </a:cubicBezTo>
                        <a:cubicBezTo>
                          <a:pt x="23589" y="14868"/>
                          <a:pt x="22213" y="13343"/>
                          <a:pt x="20055" y="12338"/>
                        </a:cubicBezTo>
                        <a:cubicBezTo>
                          <a:pt x="18232" y="11482"/>
                          <a:pt x="16520" y="11333"/>
                          <a:pt x="14920" y="11929"/>
                        </a:cubicBezTo>
                        <a:cubicBezTo>
                          <a:pt x="13320" y="12487"/>
                          <a:pt x="12092" y="13677"/>
                          <a:pt x="11274" y="15501"/>
                        </a:cubicBezTo>
                        <a:cubicBezTo>
                          <a:pt x="10418" y="17286"/>
                          <a:pt x="10344" y="19072"/>
                          <a:pt x="10976" y="20933"/>
                        </a:cubicBezTo>
                        <a:cubicBezTo>
                          <a:pt x="11646" y="22756"/>
                          <a:pt x="13097" y="24356"/>
                          <a:pt x="15329" y="25732"/>
                        </a:cubicBezTo>
                        <a:lnTo>
                          <a:pt x="9227" y="34588"/>
                        </a:lnTo>
                        <a:cubicBezTo>
                          <a:pt x="6251" y="32393"/>
                          <a:pt x="4093" y="30160"/>
                          <a:pt x="2753" y="27890"/>
                        </a:cubicBezTo>
                        <a:cubicBezTo>
                          <a:pt x="1414" y="25621"/>
                          <a:pt x="744" y="23016"/>
                          <a:pt x="744" y="20077"/>
                        </a:cubicBezTo>
                        <a:cubicBezTo>
                          <a:pt x="744" y="17138"/>
                          <a:pt x="1451" y="14198"/>
                          <a:pt x="2828" y="11184"/>
                        </a:cubicBezTo>
                        <a:cubicBezTo>
                          <a:pt x="5209" y="6087"/>
                          <a:pt x="8781" y="2739"/>
                          <a:pt x="13469" y="1176"/>
                        </a:cubicBezTo>
                        <a:cubicBezTo>
                          <a:pt x="17339" y="-126"/>
                          <a:pt x="20948" y="-15"/>
                          <a:pt x="24296" y="1585"/>
                        </a:cubicBezTo>
                        <a:cubicBezTo>
                          <a:pt x="29096" y="3780"/>
                          <a:pt x="31663" y="8171"/>
                          <a:pt x="32073" y="14719"/>
                        </a:cubicBezTo>
                        <a:cubicBezTo>
                          <a:pt x="34193" y="11929"/>
                          <a:pt x="36872" y="10105"/>
                          <a:pt x="40072" y="9324"/>
                        </a:cubicBezTo>
                        <a:cubicBezTo>
                          <a:pt x="43235" y="8543"/>
                          <a:pt x="46509" y="8915"/>
                          <a:pt x="49783" y="10478"/>
                        </a:cubicBezTo>
                        <a:cubicBezTo>
                          <a:pt x="54546" y="12673"/>
                          <a:pt x="57820" y="16319"/>
                          <a:pt x="59531" y="21379"/>
                        </a:cubicBezTo>
                        <a:cubicBezTo>
                          <a:pt x="61280" y="26439"/>
                          <a:pt x="60945" y="31574"/>
                          <a:pt x="58527" y="36746"/>
                        </a:cubicBezTo>
                        <a:cubicBezTo>
                          <a:pt x="56220" y="41694"/>
                          <a:pt x="52909" y="45117"/>
                          <a:pt x="48555" y="47015"/>
                        </a:cubicBezTo>
                        <a:cubicBezTo>
                          <a:pt x="44239" y="48950"/>
                          <a:pt x="39626" y="49098"/>
                          <a:pt x="34826" y="47461"/>
                        </a:cubicBezTo>
                        <a:close/>
                      </a:path>
                    </a:pathLst>
                  </a:custGeom>
                  <a:solidFill>
                    <a:srgbClr val="000000"/>
                  </a:solidFill>
                  <a:ln w="9525" cap="flat">
                    <a:noFill/>
                    <a:prstDash val="solid"/>
                    <a:miter/>
                  </a:ln>
                </p:spPr>
                <p:txBody>
                  <a:bodyPr rtlCol="0" anchor="ctr"/>
                  <a:lstStyle/>
                  <a:p>
                    <a:endParaRPr lang="en-CA"/>
                  </a:p>
                </p:txBody>
              </p:sp>
            </p:grpSp>
            <p:grpSp>
              <p:nvGrpSpPr>
                <p:cNvPr id="2970" name="Graphic 428">
                  <a:extLst>
                    <a:ext uri="{FF2B5EF4-FFF2-40B4-BE49-F238E27FC236}">
                      <a16:creationId xmlns:a16="http://schemas.microsoft.com/office/drawing/2014/main" id="{CE2AF038-9457-49C6-A111-CBB8BAFFE50B}"/>
                    </a:ext>
                  </a:extLst>
                </p:cNvPr>
                <p:cNvGrpSpPr/>
                <p:nvPr/>
              </p:nvGrpSpPr>
              <p:grpSpPr>
                <a:xfrm>
                  <a:off x="828637" y="3548364"/>
                  <a:ext cx="113700" cy="63437"/>
                  <a:chOff x="828637" y="3548364"/>
                  <a:chExt cx="113700" cy="63437"/>
                </a:xfrm>
              </p:grpSpPr>
              <p:sp>
                <p:nvSpPr>
                  <p:cNvPr id="3028" name="Freeform: Shape 3027">
                    <a:extLst>
                      <a:ext uri="{FF2B5EF4-FFF2-40B4-BE49-F238E27FC236}">
                        <a16:creationId xmlns:a16="http://schemas.microsoft.com/office/drawing/2014/main" id="{388315E0-5095-48D9-9800-B290C2CCFF81}"/>
                      </a:ext>
                    </a:extLst>
                  </p:cNvPr>
                  <p:cNvSpPr/>
                  <p:nvPr/>
                </p:nvSpPr>
                <p:spPr>
                  <a:xfrm>
                    <a:off x="828637" y="3549146"/>
                    <a:ext cx="38955" cy="61279"/>
                  </a:xfrm>
                  <a:custGeom>
                    <a:avLst/>
                    <a:gdLst>
                      <a:gd name="connsiteX0" fmla="*/ 19478 w 38955"/>
                      <a:gd name="connsiteY0" fmla="*/ 268 h 61279"/>
                      <a:gd name="connsiteX1" fmla="*/ 33133 w 38955"/>
                      <a:gd name="connsiteY1" fmla="*/ 6481 h 61279"/>
                      <a:gd name="connsiteX2" fmla="*/ 38974 w 38955"/>
                      <a:gd name="connsiteY2" fmla="*/ 30927 h 61279"/>
                      <a:gd name="connsiteX3" fmla="*/ 33058 w 38955"/>
                      <a:gd name="connsiteY3" fmla="*/ 55372 h 61279"/>
                      <a:gd name="connsiteX4" fmla="*/ 19478 w 38955"/>
                      <a:gd name="connsiteY4" fmla="*/ 61548 h 61279"/>
                      <a:gd name="connsiteX5" fmla="*/ 5376 w 38955"/>
                      <a:gd name="connsiteY5" fmla="*/ 54813 h 61279"/>
                      <a:gd name="connsiteX6" fmla="*/ 19 w 38955"/>
                      <a:gd name="connsiteY6" fmla="*/ 30778 h 61279"/>
                      <a:gd name="connsiteX7" fmla="*/ 5897 w 38955"/>
                      <a:gd name="connsiteY7" fmla="*/ 6407 h 61279"/>
                      <a:gd name="connsiteX8" fmla="*/ 19478 w 38955"/>
                      <a:gd name="connsiteY8" fmla="*/ 268 h 61279"/>
                      <a:gd name="connsiteX9" fmla="*/ 19478 w 38955"/>
                      <a:gd name="connsiteY9" fmla="*/ 9793 h 61279"/>
                      <a:gd name="connsiteX10" fmla="*/ 15757 w 38955"/>
                      <a:gd name="connsiteY10" fmla="*/ 11132 h 61279"/>
                      <a:gd name="connsiteX11" fmla="*/ 13227 w 38955"/>
                      <a:gd name="connsiteY11" fmla="*/ 15895 h 61279"/>
                      <a:gd name="connsiteX12" fmla="*/ 12036 w 38955"/>
                      <a:gd name="connsiteY12" fmla="*/ 30927 h 61279"/>
                      <a:gd name="connsiteX13" fmla="*/ 13115 w 38955"/>
                      <a:gd name="connsiteY13" fmla="*/ 45437 h 61279"/>
                      <a:gd name="connsiteX14" fmla="*/ 15794 w 38955"/>
                      <a:gd name="connsiteY14" fmla="*/ 50683 h 61279"/>
                      <a:gd name="connsiteX15" fmla="*/ 19478 w 38955"/>
                      <a:gd name="connsiteY15" fmla="*/ 51986 h 61279"/>
                      <a:gd name="connsiteX16" fmla="*/ 23199 w 38955"/>
                      <a:gd name="connsiteY16" fmla="*/ 50646 h 61279"/>
                      <a:gd name="connsiteX17" fmla="*/ 25766 w 38955"/>
                      <a:gd name="connsiteY17" fmla="*/ 45884 h 61279"/>
                      <a:gd name="connsiteX18" fmla="*/ 26919 w 38955"/>
                      <a:gd name="connsiteY18" fmla="*/ 30927 h 61279"/>
                      <a:gd name="connsiteX19" fmla="*/ 25878 w 38955"/>
                      <a:gd name="connsiteY19" fmla="*/ 16416 h 61279"/>
                      <a:gd name="connsiteX20" fmla="*/ 23199 w 38955"/>
                      <a:gd name="connsiteY20" fmla="*/ 11132 h 61279"/>
                      <a:gd name="connsiteX21" fmla="*/ 19478 w 38955"/>
                      <a:gd name="connsiteY21" fmla="*/ 979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8" y="268"/>
                        </a:moveTo>
                        <a:cubicBezTo>
                          <a:pt x="25282" y="268"/>
                          <a:pt x="29859" y="2352"/>
                          <a:pt x="33133" y="6481"/>
                        </a:cubicBezTo>
                        <a:cubicBezTo>
                          <a:pt x="37002" y="11393"/>
                          <a:pt x="38974" y="19541"/>
                          <a:pt x="38974" y="30927"/>
                        </a:cubicBezTo>
                        <a:cubicBezTo>
                          <a:pt x="38974" y="42275"/>
                          <a:pt x="37002" y="50423"/>
                          <a:pt x="33058" y="55372"/>
                        </a:cubicBezTo>
                        <a:cubicBezTo>
                          <a:pt x="29821" y="59464"/>
                          <a:pt x="25282" y="61548"/>
                          <a:pt x="19478" y="61548"/>
                        </a:cubicBezTo>
                        <a:cubicBezTo>
                          <a:pt x="13636" y="61548"/>
                          <a:pt x="8948" y="59278"/>
                          <a:pt x="5376" y="54813"/>
                        </a:cubicBezTo>
                        <a:cubicBezTo>
                          <a:pt x="1805" y="50311"/>
                          <a:pt x="19" y="42312"/>
                          <a:pt x="19" y="30778"/>
                        </a:cubicBezTo>
                        <a:cubicBezTo>
                          <a:pt x="19" y="19504"/>
                          <a:pt x="1953" y="11356"/>
                          <a:pt x="5897" y="6407"/>
                        </a:cubicBezTo>
                        <a:cubicBezTo>
                          <a:pt x="9134" y="2314"/>
                          <a:pt x="13674" y="268"/>
                          <a:pt x="19478" y="268"/>
                        </a:cubicBezTo>
                        <a:moveTo>
                          <a:pt x="19478" y="9793"/>
                        </a:moveTo>
                        <a:cubicBezTo>
                          <a:pt x="18101" y="9793"/>
                          <a:pt x="16836" y="10239"/>
                          <a:pt x="15757" y="11132"/>
                        </a:cubicBezTo>
                        <a:cubicBezTo>
                          <a:pt x="14678" y="12025"/>
                          <a:pt x="13822" y="13588"/>
                          <a:pt x="13227" y="15895"/>
                        </a:cubicBezTo>
                        <a:cubicBezTo>
                          <a:pt x="12446" y="18872"/>
                          <a:pt x="12036" y="23894"/>
                          <a:pt x="12036" y="30927"/>
                        </a:cubicBezTo>
                        <a:cubicBezTo>
                          <a:pt x="12036" y="37959"/>
                          <a:pt x="12409" y="42796"/>
                          <a:pt x="13115" y="45437"/>
                        </a:cubicBezTo>
                        <a:cubicBezTo>
                          <a:pt x="13822" y="48042"/>
                          <a:pt x="14715" y="49828"/>
                          <a:pt x="15794" y="50683"/>
                        </a:cubicBezTo>
                        <a:cubicBezTo>
                          <a:pt x="16873" y="51539"/>
                          <a:pt x="18101" y="51986"/>
                          <a:pt x="19478" y="51986"/>
                        </a:cubicBezTo>
                        <a:cubicBezTo>
                          <a:pt x="20892" y="51986"/>
                          <a:pt x="22120" y="51539"/>
                          <a:pt x="23199" y="50646"/>
                        </a:cubicBezTo>
                        <a:cubicBezTo>
                          <a:pt x="24315" y="49791"/>
                          <a:pt x="25133" y="48191"/>
                          <a:pt x="25766" y="45884"/>
                        </a:cubicBezTo>
                        <a:cubicBezTo>
                          <a:pt x="26547" y="42944"/>
                          <a:pt x="26919" y="37959"/>
                          <a:pt x="26919" y="30927"/>
                        </a:cubicBezTo>
                        <a:cubicBezTo>
                          <a:pt x="26919" y="23894"/>
                          <a:pt x="26584" y="19058"/>
                          <a:pt x="25878" y="16416"/>
                        </a:cubicBezTo>
                        <a:cubicBezTo>
                          <a:pt x="25171" y="13774"/>
                          <a:pt x="24278" y="12025"/>
                          <a:pt x="23199" y="11132"/>
                        </a:cubicBezTo>
                        <a:cubicBezTo>
                          <a:pt x="22120" y="10239"/>
                          <a:pt x="20892" y="9793"/>
                          <a:pt x="19478" y="9793"/>
                        </a:cubicBezTo>
                        <a:close/>
                      </a:path>
                    </a:pathLst>
                  </a:custGeom>
                  <a:solidFill>
                    <a:srgbClr val="000000"/>
                  </a:solidFill>
                  <a:ln w="9525" cap="flat">
                    <a:noFill/>
                    <a:prstDash val="solid"/>
                    <a:miter/>
                  </a:ln>
                </p:spPr>
                <p:txBody>
                  <a:bodyPr rtlCol="0" anchor="ctr"/>
                  <a:lstStyle/>
                  <a:p>
                    <a:endParaRPr lang="en-CA"/>
                  </a:p>
                </p:txBody>
              </p:sp>
              <p:sp>
                <p:nvSpPr>
                  <p:cNvPr id="3029" name="Freeform: Shape 3028">
                    <a:extLst>
                      <a:ext uri="{FF2B5EF4-FFF2-40B4-BE49-F238E27FC236}">
                        <a16:creationId xmlns:a16="http://schemas.microsoft.com/office/drawing/2014/main" id="{96883D00-9CAD-44B0-BA94-B4133DF4C5F1}"/>
                      </a:ext>
                    </a:extLst>
                  </p:cNvPr>
                  <p:cNvSpPr/>
                  <p:nvPr/>
                </p:nvSpPr>
                <p:spPr>
                  <a:xfrm>
                    <a:off x="875365" y="3548364"/>
                    <a:ext cx="66972" cy="63437"/>
                  </a:xfrm>
                  <a:custGeom>
                    <a:avLst/>
                    <a:gdLst>
                      <a:gd name="connsiteX0" fmla="*/ 24 w 66972"/>
                      <a:gd name="connsiteY0" fmla="*/ 16118 h 63437"/>
                      <a:gd name="connsiteX1" fmla="*/ 3558 w 66972"/>
                      <a:gd name="connsiteY1" fmla="*/ 4137 h 63437"/>
                      <a:gd name="connsiteX2" fmla="*/ 13158 w 66972"/>
                      <a:gd name="connsiteY2" fmla="*/ 268 h 63437"/>
                      <a:gd name="connsiteX3" fmla="*/ 22943 w 66972"/>
                      <a:gd name="connsiteY3" fmla="*/ 4137 h 63437"/>
                      <a:gd name="connsiteX4" fmla="*/ 26515 w 66972"/>
                      <a:gd name="connsiteY4" fmla="*/ 16118 h 63437"/>
                      <a:gd name="connsiteX5" fmla="*/ 22943 w 66972"/>
                      <a:gd name="connsiteY5" fmla="*/ 28062 h 63437"/>
                      <a:gd name="connsiteX6" fmla="*/ 13381 w 66972"/>
                      <a:gd name="connsiteY6" fmla="*/ 31931 h 63437"/>
                      <a:gd name="connsiteX7" fmla="*/ 3558 w 66972"/>
                      <a:gd name="connsiteY7" fmla="*/ 28062 h 63437"/>
                      <a:gd name="connsiteX8" fmla="*/ 24 w 66972"/>
                      <a:gd name="connsiteY8" fmla="*/ 16118 h 63437"/>
                      <a:gd name="connsiteX9" fmla="*/ 8990 w 66972"/>
                      <a:gd name="connsiteY9" fmla="*/ 16006 h 63437"/>
                      <a:gd name="connsiteX10" fmla="*/ 10330 w 66972"/>
                      <a:gd name="connsiteY10" fmla="*/ 23894 h 63437"/>
                      <a:gd name="connsiteX11" fmla="*/ 13158 w 66972"/>
                      <a:gd name="connsiteY11" fmla="*/ 25345 h 63437"/>
                      <a:gd name="connsiteX12" fmla="*/ 16023 w 66972"/>
                      <a:gd name="connsiteY12" fmla="*/ 23894 h 63437"/>
                      <a:gd name="connsiteX13" fmla="*/ 17325 w 66972"/>
                      <a:gd name="connsiteY13" fmla="*/ 16006 h 63437"/>
                      <a:gd name="connsiteX14" fmla="*/ 16023 w 66972"/>
                      <a:gd name="connsiteY14" fmla="*/ 8193 h 63437"/>
                      <a:gd name="connsiteX15" fmla="*/ 13158 w 66972"/>
                      <a:gd name="connsiteY15" fmla="*/ 6705 h 63437"/>
                      <a:gd name="connsiteX16" fmla="*/ 10330 w 66972"/>
                      <a:gd name="connsiteY16" fmla="*/ 8156 h 63437"/>
                      <a:gd name="connsiteX17" fmla="*/ 8990 w 66972"/>
                      <a:gd name="connsiteY17" fmla="*/ 16006 h 63437"/>
                      <a:gd name="connsiteX18" fmla="*/ 21901 w 66972"/>
                      <a:gd name="connsiteY18" fmla="*/ 63594 h 63437"/>
                      <a:gd name="connsiteX19" fmla="*/ 13418 w 66972"/>
                      <a:gd name="connsiteY19" fmla="*/ 63594 h 63437"/>
                      <a:gd name="connsiteX20" fmla="*/ 45379 w 66972"/>
                      <a:gd name="connsiteY20" fmla="*/ 268 h 63437"/>
                      <a:gd name="connsiteX21" fmla="*/ 53639 w 66972"/>
                      <a:gd name="connsiteY21" fmla="*/ 268 h 63437"/>
                      <a:gd name="connsiteX22" fmla="*/ 21901 w 66972"/>
                      <a:gd name="connsiteY22" fmla="*/ 63594 h 63437"/>
                      <a:gd name="connsiteX23" fmla="*/ 40505 w 66972"/>
                      <a:gd name="connsiteY23" fmla="*/ 47819 h 63437"/>
                      <a:gd name="connsiteX24" fmla="*/ 44039 w 66972"/>
                      <a:gd name="connsiteY24" fmla="*/ 35875 h 63437"/>
                      <a:gd name="connsiteX25" fmla="*/ 53713 w 66972"/>
                      <a:gd name="connsiteY25" fmla="*/ 31968 h 63437"/>
                      <a:gd name="connsiteX26" fmla="*/ 63424 w 66972"/>
                      <a:gd name="connsiteY26" fmla="*/ 35875 h 63437"/>
                      <a:gd name="connsiteX27" fmla="*/ 66996 w 66972"/>
                      <a:gd name="connsiteY27" fmla="*/ 47819 h 63437"/>
                      <a:gd name="connsiteX28" fmla="*/ 63424 w 66972"/>
                      <a:gd name="connsiteY28" fmla="*/ 59799 h 63437"/>
                      <a:gd name="connsiteX29" fmla="*/ 53825 w 66972"/>
                      <a:gd name="connsiteY29" fmla="*/ 63706 h 63437"/>
                      <a:gd name="connsiteX30" fmla="*/ 44039 w 66972"/>
                      <a:gd name="connsiteY30" fmla="*/ 59799 h 63437"/>
                      <a:gd name="connsiteX31" fmla="*/ 40505 w 66972"/>
                      <a:gd name="connsiteY31" fmla="*/ 47819 h 63437"/>
                      <a:gd name="connsiteX32" fmla="*/ 49472 w 66972"/>
                      <a:gd name="connsiteY32" fmla="*/ 47781 h 63437"/>
                      <a:gd name="connsiteX33" fmla="*/ 50811 w 66972"/>
                      <a:gd name="connsiteY33" fmla="*/ 55595 h 63437"/>
                      <a:gd name="connsiteX34" fmla="*/ 53639 w 66972"/>
                      <a:gd name="connsiteY34" fmla="*/ 57120 h 63437"/>
                      <a:gd name="connsiteX35" fmla="*/ 56467 w 66972"/>
                      <a:gd name="connsiteY35" fmla="*/ 55632 h 63437"/>
                      <a:gd name="connsiteX36" fmla="*/ 57806 w 66972"/>
                      <a:gd name="connsiteY36" fmla="*/ 47781 h 63437"/>
                      <a:gd name="connsiteX37" fmla="*/ 56504 w 66972"/>
                      <a:gd name="connsiteY37" fmla="*/ 39931 h 63437"/>
                      <a:gd name="connsiteX38" fmla="*/ 53639 w 66972"/>
                      <a:gd name="connsiteY38" fmla="*/ 38442 h 63437"/>
                      <a:gd name="connsiteX39" fmla="*/ 50811 w 66972"/>
                      <a:gd name="connsiteY39" fmla="*/ 39931 h 63437"/>
                      <a:gd name="connsiteX40" fmla="*/ 49472 w 66972"/>
                      <a:gd name="connsiteY40" fmla="*/ 47781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18"/>
                        </a:moveTo>
                        <a:cubicBezTo>
                          <a:pt x="24" y="10723"/>
                          <a:pt x="1214" y="6742"/>
                          <a:pt x="3558" y="4137"/>
                        </a:cubicBezTo>
                        <a:cubicBezTo>
                          <a:pt x="5902" y="1570"/>
                          <a:pt x="9102" y="268"/>
                          <a:pt x="13158" y="268"/>
                        </a:cubicBezTo>
                        <a:cubicBezTo>
                          <a:pt x="17325" y="268"/>
                          <a:pt x="20599" y="1570"/>
                          <a:pt x="22943" y="4137"/>
                        </a:cubicBezTo>
                        <a:cubicBezTo>
                          <a:pt x="25324" y="6705"/>
                          <a:pt x="26515" y="10686"/>
                          <a:pt x="26515" y="16118"/>
                        </a:cubicBezTo>
                        <a:cubicBezTo>
                          <a:pt x="26515" y="21476"/>
                          <a:pt x="25324" y="25457"/>
                          <a:pt x="22943" y="28062"/>
                        </a:cubicBezTo>
                        <a:cubicBezTo>
                          <a:pt x="20599" y="30629"/>
                          <a:pt x="17399" y="31931"/>
                          <a:pt x="13381" y="31931"/>
                        </a:cubicBezTo>
                        <a:cubicBezTo>
                          <a:pt x="9176" y="31931"/>
                          <a:pt x="5902" y="30666"/>
                          <a:pt x="3558" y="28062"/>
                        </a:cubicBezTo>
                        <a:cubicBezTo>
                          <a:pt x="1214" y="25494"/>
                          <a:pt x="24" y="21513"/>
                          <a:pt x="24" y="16118"/>
                        </a:cubicBezTo>
                        <a:moveTo>
                          <a:pt x="8990" y="16006"/>
                        </a:moveTo>
                        <a:cubicBezTo>
                          <a:pt x="8990" y="19913"/>
                          <a:pt x="9437" y="22555"/>
                          <a:pt x="10330" y="23894"/>
                        </a:cubicBezTo>
                        <a:cubicBezTo>
                          <a:pt x="11000" y="24862"/>
                          <a:pt x="11967" y="25345"/>
                          <a:pt x="13158" y="25345"/>
                        </a:cubicBezTo>
                        <a:cubicBezTo>
                          <a:pt x="14385" y="25345"/>
                          <a:pt x="15353" y="24862"/>
                          <a:pt x="16023" y="23894"/>
                        </a:cubicBezTo>
                        <a:cubicBezTo>
                          <a:pt x="16878" y="22555"/>
                          <a:pt x="17325" y="19913"/>
                          <a:pt x="17325" y="16006"/>
                        </a:cubicBezTo>
                        <a:cubicBezTo>
                          <a:pt x="17325" y="12137"/>
                          <a:pt x="16878" y="9495"/>
                          <a:pt x="16023" y="8193"/>
                        </a:cubicBezTo>
                        <a:cubicBezTo>
                          <a:pt x="15353" y="7188"/>
                          <a:pt x="14385" y="6705"/>
                          <a:pt x="13158" y="6705"/>
                        </a:cubicBezTo>
                        <a:cubicBezTo>
                          <a:pt x="11967" y="6705"/>
                          <a:pt x="11000" y="7188"/>
                          <a:pt x="10330" y="8156"/>
                        </a:cubicBezTo>
                        <a:cubicBezTo>
                          <a:pt x="9437" y="9495"/>
                          <a:pt x="8990" y="12137"/>
                          <a:pt x="8990" y="16006"/>
                        </a:cubicBezTo>
                        <a:moveTo>
                          <a:pt x="21901" y="63594"/>
                        </a:moveTo>
                        <a:lnTo>
                          <a:pt x="13418" y="63594"/>
                        </a:lnTo>
                        <a:lnTo>
                          <a:pt x="45379" y="268"/>
                        </a:lnTo>
                        <a:lnTo>
                          <a:pt x="53639" y="268"/>
                        </a:lnTo>
                        <a:lnTo>
                          <a:pt x="21901" y="63594"/>
                        </a:lnTo>
                        <a:moveTo>
                          <a:pt x="40505" y="47819"/>
                        </a:moveTo>
                        <a:cubicBezTo>
                          <a:pt x="40505" y="42461"/>
                          <a:pt x="41695" y="38480"/>
                          <a:pt x="44039" y="35875"/>
                        </a:cubicBezTo>
                        <a:cubicBezTo>
                          <a:pt x="46383" y="33271"/>
                          <a:pt x="49620" y="31968"/>
                          <a:pt x="53713" y="31968"/>
                        </a:cubicBezTo>
                        <a:cubicBezTo>
                          <a:pt x="57843" y="31968"/>
                          <a:pt x="61080" y="33271"/>
                          <a:pt x="63424" y="35875"/>
                        </a:cubicBezTo>
                        <a:cubicBezTo>
                          <a:pt x="65806" y="38480"/>
                          <a:pt x="66959" y="42461"/>
                          <a:pt x="66996" y="47819"/>
                        </a:cubicBezTo>
                        <a:cubicBezTo>
                          <a:pt x="66959" y="53214"/>
                          <a:pt x="65806" y="57232"/>
                          <a:pt x="63424" y="59799"/>
                        </a:cubicBezTo>
                        <a:cubicBezTo>
                          <a:pt x="61080" y="62404"/>
                          <a:pt x="57880" y="63706"/>
                          <a:pt x="53825" y="63706"/>
                        </a:cubicBezTo>
                        <a:cubicBezTo>
                          <a:pt x="49658" y="63706"/>
                          <a:pt x="46383" y="62404"/>
                          <a:pt x="44039" y="59799"/>
                        </a:cubicBezTo>
                        <a:cubicBezTo>
                          <a:pt x="41695" y="57232"/>
                          <a:pt x="40505" y="53214"/>
                          <a:pt x="40505" y="47819"/>
                        </a:cubicBezTo>
                        <a:moveTo>
                          <a:pt x="49472" y="47781"/>
                        </a:moveTo>
                        <a:cubicBezTo>
                          <a:pt x="49472" y="51688"/>
                          <a:pt x="49918" y="54293"/>
                          <a:pt x="50811" y="55595"/>
                        </a:cubicBezTo>
                        <a:cubicBezTo>
                          <a:pt x="51481" y="56599"/>
                          <a:pt x="52448" y="57120"/>
                          <a:pt x="53639" y="57120"/>
                        </a:cubicBezTo>
                        <a:cubicBezTo>
                          <a:pt x="54867" y="57120"/>
                          <a:pt x="55797" y="56637"/>
                          <a:pt x="56467" y="55632"/>
                        </a:cubicBezTo>
                        <a:cubicBezTo>
                          <a:pt x="57360" y="54293"/>
                          <a:pt x="57806" y="51688"/>
                          <a:pt x="57806" y="47781"/>
                        </a:cubicBezTo>
                        <a:cubicBezTo>
                          <a:pt x="57806" y="43875"/>
                          <a:pt x="57360" y="41270"/>
                          <a:pt x="56504" y="39931"/>
                        </a:cubicBezTo>
                        <a:cubicBezTo>
                          <a:pt x="55834" y="38926"/>
                          <a:pt x="54867" y="38442"/>
                          <a:pt x="53639" y="38442"/>
                        </a:cubicBezTo>
                        <a:cubicBezTo>
                          <a:pt x="52411" y="38442"/>
                          <a:pt x="51481" y="38926"/>
                          <a:pt x="50811" y="39931"/>
                        </a:cubicBezTo>
                        <a:cubicBezTo>
                          <a:pt x="49918" y="41270"/>
                          <a:pt x="49472" y="43875"/>
                          <a:pt x="49472" y="47781"/>
                        </a:cubicBezTo>
                        <a:close/>
                      </a:path>
                    </a:pathLst>
                  </a:custGeom>
                  <a:solidFill>
                    <a:srgbClr val="000000"/>
                  </a:solidFill>
                  <a:ln w="9525" cap="flat">
                    <a:noFill/>
                    <a:prstDash val="solid"/>
                    <a:miter/>
                  </a:ln>
                </p:spPr>
                <p:txBody>
                  <a:bodyPr rtlCol="0" anchor="ctr"/>
                  <a:lstStyle/>
                  <a:p>
                    <a:endParaRPr lang="en-CA"/>
                  </a:p>
                </p:txBody>
              </p:sp>
            </p:grpSp>
            <p:grpSp>
              <p:nvGrpSpPr>
                <p:cNvPr id="2971" name="Graphic 428">
                  <a:extLst>
                    <a:ext uri="{FF2B5EF4-FFF2-40B4-BE49-F238E27FC236}">
                      <a16:creationId xmlns:a16="http://schemas.microsoft.com/office/drawing/2014/main" id="{F13D703F-E1C4-45A9-9FBC-175E4BF514DD}"/>
                    </a:ext>
                  </a:extLst>
                </p:cNvPr>
                <p:cNvGrpSpPr/>
                <p:nvPr/>
              </p:nvGrpSpPr>
              <p:grpSpPr>
                <a:xfrm>
                  <a:off x="827186" y="3105709"/>
                  <a:ext cx="115151" cy="63437"/>
                  <a:chOff x="827186" y="3105709"/>
                  <a:chExt cx="115151" cy="63437"/>
                </a:xfrm>
              </p:grpSpPr>
              <p:sp>
                <p:nvSpPr>
                  <p:cNvPr id="3026" name="Freeform: Shape 3025">
                    <a:extLst>
                      <a:ext uri="{FF2B5EF4-FFF2-40B4-BE49-F238E27FC236}">
                        <a16:creationId xmlns:a16="http://schemas.microsoft.com/office/drawing/2014/main" id="{ABE35A28-CF76-4DDE-B095-039813E74E7F}"/>
                      </a:ext>
                    </a:extLst>
                  </p:cNvPr>
                  <p:cNvSpPr/>
                  <p:nvPr/>
                </p:nvSpPr>
                <p:spPr>
                  <a:xfrm>
                    <a:off x="827186" y="3106490"/>
                    <a:ext cx="40332" cy="60238"/>
                  </a:xfrm>
                  <a:custGeom>
                    <a:avLst/>
                    <a:gdLst>
                      <a:gd name="connsiteX0" fmla="*/ 40351 w 40332"/>
                      <a:gd name="connsiteY0" fmla="*/ 49781 h 60238"/>
                      <a:gd name="connsiteX1" fmla="*/ 40351 w 40332"/>
                      <a:gd name="connsiteY1" fmla="*/ 60460 h 60238"/>
                      <a:gd name="connsiteX2" fmla="*/ 19 w 40332"/>
                      <a:gd name="connsiteY2" fmla="*/ 60460 h 60238"/>
                      <a:gd name="connsiteX3" fmla="*/ 3963 w 40332"/>
                      <a:gd name="connsiteY3" fmla="*/ 48963 h 60238"/>
                      <a:gd name="connsiteX4" fmla="*/ 16873 w 40332"/>
                      <a:gd name="connsiteY4" fmla="*/ 34601 h 60238"/>
                      <a:gd name="connsiteX5" fmla="*/ 26436 w 40332"/>
                      <a:gd name="connsiteY5" fmla="*/ 24778 h 60238"/>
                      <a:gd name="connsiteX6" fmla="*/ 28780 w 40332"/>
                      <a:gd name="connsiteY6" fmla="*/ 17746 h 60238"/>
                      <a:gd name="connsiteX7" fmla="*/ 26733 w 40332"/>
                      <a:gd name="connsiteY7" fmla="*/ 11830 h 60238"/>
                      <a:gd name="connsiteX8" fmla="*/ 21003 w 40332"/>
                      <a:gd name="connsiteY8" fmla="*/ 9746 h 60238"/>
                      <a:gd name="connsiteX9" fmla="*/ 15273 w 40332"/>
                      <a:gd name="connsiteY9" fmla="*/ 11904 h 60238"/>
                      <a:gd name="connsiteX10" fmla="*/ 12818 w 40332"/>
                      <a:gd name="connsiteY10" fmla="*/ 19123 h 60238"/>
                      <a:gd name="connsiteX11" fmla="*/ 1358 w 40332"/>
                      <a:gd name="connsiteY11" fmla="*/ 17969 h 60238"/>
                      <a:gd name="connsiteX12" fmla="*/ 7795 w 40332"/>
                      <a:gd name="connsiteY12" fmla="*/ 4352 h 60238"/>
                      <a:gd name="connsiteX13" fmla="*/ 21301 w 40332"/>
                      <a:gd name="connsiteY13" fmla="*/ 221 h 60238"/>
                      <a:gd name="connsiteX14" fmla="*/ 35254 w 40332"/>
                      <a:gd name="connsiteY14" fmla="*/ 4984 h 60238"/>
                      <a:gd name="connsiteX15" fmla="*/ 40351 w 40332"/>
                      <a:gd name="connsiteY15" fmla="*/ 16927 h 60238"/>
                      <a:gd name="connsiteX16" fmla="*/ 38900 w 40332"/>
                      <a:gd name="connsiteY16" fmla="*/ 24629 h 60238"/>
                      <a:gd name="connsiteX17" fmla="*/ 34286 w 40332"/>
                      <a:gd name="connsiteY17" fmla="*/ 32294 h 60238"/>
                      <a:gd name="connsiteX18" fmla="*/ 26733 w 40332"/>
                      <a:gd name="connsiteY18" fmla="*/ 39959 h 60238"/>
                      <a:gd name="connsiteX19" fmla="*/ 19850 w 40332"/>
                      <a:gd name="connsiteY19" fmla="*/ 46581 h 60238"/>
                      <a:gd name="connsiteX20" fmla="*/ 17506 w 40332"/>
                      <a:gd name="connsiteY20" fmla="*/ 4978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1" y="49781"/>
                        </a:moveTo>
                        <a:lnTo>
                          <a:pt x="40351" y="60460"/>
                        </a:lnTo>
                        <a:lnTo>
                          <a:pt x="19" y="60460"/>
                        </a:lnTo>
                        <a:cubicBezTo>
                          <a:pt x="465" y="56404"/>
                          <a:pt x="1767" y="52609"/>
                          <a:pt x="3963" y="48963"/>
                        </a:cubicBezTo>
                        <a:cubicBezTo>
                          <a:pt x="6121" y="45354"/>
                          <a:pt x="10437" y="40554"/>
                          <a:pt x="16873" y="34601"/>
                        </a:cubicBezTo>
                        <a:cubicBezTo>
                          <a:pt x="22082" y="29764"/>
                          <a:pt x="25245" y="26490"/>
                          <a:pt x="26436" y="24778"/>
                        </a:cubicBezTo>
                        <a:cubicBezTo>
                          <a:pt x="27998" y="22397"/>
                          <a:pt x="28780" y="20053"/>
                          <a:pt x="28780" y="17746"/>
                        </a:cubicBezTo>
                        <a:cubicBezTo>
                          <a:pt x="28780" y="15179"/>
                          <a:pt x="28110" y="13207"/>
                          <a:pt x="26733" y="11830"/>
                        </a:cubicBezTo>
                        <a:cubicBezTo>
                          <a:pt x="25357" y="10453"/>
                          <a:pt x="23459" y="9746"/>
                          <a:pt x="21003" y="9746"/>
                        </a:cubicBezTo>
                        <a:cubicBezTo>
                          <a:pt x="18622" y="9746"/>
                          <a:pt x="16725" y="10491"/>
                          <a:pt x="15273" y="11904"/>
                        </a:cubicBezTo>
                        <a:cubicBezTo>
                          <a:pt x="13860" y="13356"/>
                          <a:pt x="13041" y="15774"/>
                          <a:pt x="12818" y="19123"/>
                        </a:cubicBezTo>
                        <a:lnTo>
                          <a:pt x="1358" y="17969"/>
                        </a:lnTo>
                        <a:cubicBezTo>
                          <a:pt x="2065" y="11644"/>
                          <a:pt x="4186" y="7105"/>
                          <a:pt x="7795" y="4352"/>
                        </a:cubicBezTo>
                        <a:cubicBezTo>
                          <a:pt x="11404" y="1598"/>
                          <a:pt x="15906" y="221"/>
                          <a:pt x="21301" y="221"/>
                        </a:cubicBezTo>
                        <a:cubicBezTo>
                          <a:pt x="27217" y="221"/>
                          <a:pt x="31868" y="1821"/>
                          <a:pt x="35254" y="4984"/>
                        </a:cubicBezTo>
                        <a:cubicBezTo>
                          <a:pt x="38640" y="8184"/>
                          <a:pt x="40351" y="12165"/>
                          <a:pt x="40351" y="16927"/>
                        </a:cubicBezTo>
                        <a:cubicBezTo>
                          <a:pt x="40351" y="19606"/>
                          <a:pt x="39867" y="22174"/>
                          <a:pt x="38900" y="24629"/>
                        </a:cubicBezTo>
                        <a:cubicBezTo>
                          <a:pt x="37933" y="27085"/>
                          <a:pt x="36370" y="29615"/>
                          <a:pt x="34286" y="32294"/>
                        </a:cubicBezTo>
                        <a:cubicBezTo>
                          <a:pt x="32872" y="34080"/>
                          <a:pt x="30380" y="36610"/>
                          <a:pt x="26733" y="39959"/>
                        </a:cubicBezTo>
                        <a:cubicBezTo>
                          <a:pt x="23124" y="43270"/>
                          <a:pt x="20817" y="45502"/>
                          <a:pt x="19850" y="46581"/>
                        </a:cubicBezTo>
                        <a:cubicBezTo>
                          <a:pt x="18883" y="47660"/>
                          <a:pt x="18101" y="48739"/>
                          <a:pt x="17506" y="49781"/>
                        </a:cubicBezTo>
                        <a:close/>
                      </a:path>
                    </a:pathLst>
                  </a:custGeom>
                  <a:solidFill>
                    <a:srgbClr val="000000"/>
                  </a:solidFill>
                  <a:ln w="9525" cap="flat">
                    <a:noFill/>
                    <a:prstDash val="solid"/>
                    <a:miter/>
                  </a:ln>
                </p:spPr>
                <p:txBody>
                  <a:bodyPr rtlCol="0" anchor="ctr"/>
                  <a:lstStyle/>
                  <a:p>
                    <a:endParaRPr lang="en-CA"/>
                  </a:p>
                </p:txBody>
              </p:sp>
              <p:sp>
                <p:nvSpPr>
                  <p:cNvPr id="3027" name="Freeform: Shape 3026">
                    <a:extLst>
                      <a:ext uri="{FF2B5EF4-FFF2-40B4-BE49-F238E27FC236}">
                        <a16:creationId xmlns:a16="http://schemas.microsoft.com/office/drawing/2014/main" id="{ECB32A55-0755-4924-8ABA-E0DF2D4EAEFE}"/>
                      </a:ext>
                    </a:extLst>
                  </p:cNvPr>
                  <p:cNvSpPr/>
                  <p:nvPr/>
                </p:nvSpPr>
                <p:spPr>
                  <a:xfrm>
                    <a:off x="875365" y="3105709"/>
                    <a:ext cx="66972" cy="63437"/>
                  </a:xfrm>
                  <a:custGeom>
                    <a:avLst/>
                    <a:gdLst>
                      <a:gd name="connsiteX0" fmla="*/ 24 w 66972"/>
                      <a:gd name="connsiteY0" fmla="*/ 16072 h 63437"/>
                      <a:gd name="connsiteX1" fmla="*/ 3558 w 66972"/>
                      <a:gd name="connsiteY1" fmla="*/ 4091 h 63437"/>
                      <a:gd name="connsiteX2" fmla="*/ 13158 w 66972"/>
                      <a:gd name="connsiteY2" fmla="*/ 221 h 63437"/>
                      <a:gd name="connsiteX3" fmla="*/ 22943 w 66972"/>
                      <a:gd name="connsiteY3" fmla="*/ 4091 h 63437"/>
                      <a:gd name="connsiteX4" fmla="*/ 26515 w 66972"/>
                      <a:gd name="connsiteY4" fmla="*/ 16072 h 63437"/>
                      <a:gd name="connsiteX5" fmla="*/ 22943 w 66972"/>
                      <a:gd name="connsiteY5" fmla="*/ 28015 h 63437"/>
                      <a:gd name="connsiteX6" fmla="*/ 13381 w 66972"/>
                      <a:gd name="connsiteY6" fmla="*/ 31885 h 63437"/>
                      <a:gd name="connsiteX7" fmla="*/ 3558 w 66972"/>
                      <a:gd name="connsiteY7" fmla="*/ 28015 h 63437"/>
                      <a:gd name="connsiteX8" fmla="*/ 24 w 66972"/>
                      <a:gd name="connsiteY8" fmla="*/ 16072 h 63437"/>
                      <a:gd name="connsiteX9" fmla="*/ 8990 w 66972"/>
                      <a:gd name="connsiteY9" fmla="*/ 15960 h 63437"/>
                      <a:gd name="connsiteX10" fmla="*/ 10330 w 66972"/>
                      <a:gd name="connsiteY10" fmla="*/ 23848 h 63437"/>
                      <a:gd name="connsiteX11" fmla="*/ 13158 w 66972"/>
                      <a:gd name="connsiteY11" fmla="*/ 25299 h 63437"/>
                      <a:gd name="connsiteX12" fmla="*/ 16023 w 66972"/>
                      <a:gd name="connsiteY12" fmla="*/ 23848 h 63437"/>
                      <a:gd name="connsiteX13" fmla="*/ 17325 w 66972"/>
                      <a:gd name="connsiteY13" fmla="*/ 15960 h 63437"/>
                      <a:gd name="connsiteX14" fmla="*/ 16023 w 66972"/>
                      <a:gd name="connsiteY14" fmla="*/ 8147 h 63437"/>
                      <a:gd name="connsiteX15" fmla="*/ 13158 w 66972"/>
                      <a:gd name="connsiteY15" fmla="*/ 6658 h 63437"/>
                      <a:gd name="connsiteX16" fmla="*/ 10330 w 66972"/>
                      <a:gd name="connsiteY16" fmla="*/ 8109 h 63437"/>
                      <a:gd name="connsiteX17" fmla="*/ 8990 w 66972"/>
                      <a:gd name="connsiteY17" fmla="*/ 15960 h 63437"/>
                      <a:gd name="connsiteX18" fmla="*/ 21901 w 66972"/>
                      <a:gd name="connsiteY18" fmla="*/ 63548 h 63437"/>
                      <a:gd name="connsiteX19" fmla="*/ 13418 w 66972"/>
                      <a:gd name="connsiteY19" fmla="*/ 63548 h 63437"/>
                      <a:gd name="connsiteX20" fmla="*/ 45379 w 66972"/>
                      <a:gd name="connsiteY20" fmla="*/ 221 h 63437"/>
                      <a:gd name="connsiteX21" fmla="*/ 53639 w 66972"/>
                      <a:gd name="connsiteY21" fmla="*/ 221 h 63437"/>
                      <a:gd name="connsiteX22" fmla="*/ 21901 w 66972"/>
                      <a:gd name="connsiteY22" fmla="*/ 63548 h 63437"/>
                      <a:gd name="connsiteX23" fmla="*/ 40505 w 66972"/>
                      <a:gd name="connsiteY23" fmla="*/ 47772 h 63437"/>
                      <a:gd name="connsiteX24" fmla="*/ 44039 w 66972"/>
                      <a:gd name="connsiteY24" fmla="*/ 35829 h 63437"/>
                      <a:gd name="connsiteX25" fmla="*/ 53713 w 66972"/>
                      <a:gd name="connsiteY25" fmla="*/ 31922 h 63437"/>
                      <a:gd name="connsiteX26" fmla="*/ 63424 w 66972"/>
                      <a:gd name="connsiteY26" fmla="*/ 35829 h 63437"/>
                      <a:gd name="connsiteX27" fmla="*/ 66996 w 66972"/>
                      <a:gd name="connsiteY27" fmla="*/ 47772 h 63437"/>
                      <a:gd name="connsiteX28" fmla="*/ 63424 w 66972"/>
                      <a:gd name="connsiteY28" fmla="*/ 59753 h 63437"/>
                      <a:gd name="connsiteX29" fmla="*/ 53825 w 66972"/>
                      <a:gd name="connsiteY29" fmla="*/ 63659 h 63437"/>
                      <a:gd name="connsiteX30" fmla="*/ 44039 w 66972"/>
                      <a:gd name="connsiteY30" fmla="*/ 59753 h 63437"/>
                      <a:gd name="connsiteX31" fmla="*/ 40505 w 66972"/>
                      <a:gd name="connsiteY31" fmla="*/ 47772 h 63437"/>
                      <a:gd name="connsiteX32" fmla="*/ 49472 w 66972"/>
                      <a:gd name="connsiteY32" fmla="*/ 47735 h 63437"/>
                      <a:gd name="connsiteX33" fmla="*/ 50811 w 66972"/>
                      <a:gd name="connsiteY33" fmla="*/ 55548 h 63437"/>
                      <a:gd name="connsiteX34" fmla="*/ 53639 w 66972"/>
                      <a:gd name="connsiteY34" fmla="*/ 57074 h 63437"/>
                      <a:gd name="connsiteX35" fmla="*/ 56467 w 66972"/>
                      <a:gd name="connsiteY35" fmla="*/ 55586 h 63437"/>
                      <a:gd name="connsiteX36" fmla="*/ 57806 w 66972"/>
                      <a:gd name="connsiteY36" fmla="*/ 47735 h 63437"/>
                      <a:gd name="connsiteX37" fmla="*/ 56504 w 66972"/>
                      <a:gd name="connsiteY37" fmla="*/ 39884 h 63437"/>
                      <a:gd name="connsiteX38" fmla="*/ 53639 w 66972"/>
                      <a:gd name="connsiteY38" fmla="*/ 38396 h 63437"/>
                      <a:gd name="connsiteX39" fmla="*/ 50811 w 66972"/>
                      <a:gd name="connsiteY39" fmla="*/ 39884 h 63437"/>
                      <a:gd name="connsiteX40" fmla="*/ 49472 w 66972"/>
                      <a:gd name="connsiteY40" fmla="*/ 4773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72"/>
                        </a:moveTo>
                        <a:cubicBezTo>
                          <a:pt x="24" y="10677"/>
                          <a:pt x="1214" y="6696"/>
                          <a:pt x="3558" y="4091"/>
                        </a:cubicBezTo>
                        <a:cubicBezTo>
                          <a:pt x="5902" y="1524"/>
                          <a:pt x="9102" y="221"/>
                          <a:pt x="13158" y="221"/>
                        </a:cubicBezTo>
                        <a:cubicBezTo>
                          <a:pt x="17325" y="221"/>
                          <a:pt x="20599" y="1524"/>
                          <a:pt x="22943" y="4091"/>
                        </a:cubicBezTo>
                        <a:cubicBezTo>
                          <a:pt x="25324" y="6658"/>
                          <a:pt x="26515" y="10639"/>
                          <a:pt x="26515" y="16072"/>
                        </a:cubicBezTo>
                        <a:cubicBezTo>
                          <a:pt x="26515" y="21429"/>
                          <a:pt x="25324" y="25411"/>
                          <a:pt x="22943" y="28015"/>
                        </a:cubicBezTo>
                        <a:cubicBezTo>
                          <a:pt x="20599" y="30582"/>
                          <a:pt x="17399" y="31885"/>
                          <a:pt x="13381" y="31885"/>
                        </a:cubicBezTo>
                        <a:cubicBezTo>
                          <a:pt x="9176" y="31885"/>
                          <a:pt x="5902" y="30620"/>
                          <a:pt x="3558" y="28015"/>
                        </a:cubicBezTo>
                        <a:cubicBezTo>
                          <a:pt x="1214" y="25448"/>
                          <a:pt x="24" y="21467"/>
                          <a:pt x="24" y="16072"/>
                        </a:cubicBezTo>
                        <a:moveTo>
                          <a:pt x="8990" y="15960"/>
                        </a:moveTo>
                        <a:cubicBezTo>
                          <a:pt x="8990" y="19867"/>
                          <a:pt x="9437" y="22508"/>
                          <a:pt x="10330" y="23848"/>
                        </a:cubicBezTo>
                        <a:cubicBezTo>
                          <a:pt x="11000" y="24815"/>
                          <a:pt x="11967" y="25299"/>
                          <a:pt x="13158" y="25299"/>
                        </a:cubicBezTo>
                        <a:cubicBezTo>
                          <a:pt x="14385" y="25299"/>
                          <a:pt x="15353" y="24815"/>
                          <a:pt x="16023" y="23848"/>
                        </a:cubicBezTo>
                        <a:cubicBezTo>
                          <a:pt x="16878" y="22508"/>
                          <a:pt x="17325" y="19867"/>
                          <a:pt x="17325" y="15960"/>
                        </a:cubicBezTo>
                        <a:cubicBezTo>
                          <a:pt x="17325" y="12090"/>
                          <a:pt x="16878" y="9449"/>
                          <a:pt x="16023" y="8147"/>
                        </a:cubicBezTo>
                        <a:cubicBezTo>
                          <a:pt x="15353" y="7142"/>
                          <a:pt x="14385" y="6658"/>
                          <a:pt x="13158" y="6658"/>
                        </a:cubicBezTo>
                        <a:cubicBezTo>
                          <a:pt x="11967" y="6658"/>
                          <a:pt x="11000" y="7142"/>
                          <a:pt x="10330" y="8109"/>
                        </a:cubicBezTo>
                        <a:cubicBezTo>
                          <a:pt x="9437" y="9449"/>
                          <a:pt x="8990" y="12090"/>
                          <a:pt x="8990" y="15960"/>
                        </a:cubicBezTo>
                        <a:moveTo>
                          <a:pt x="21901" y="63548"/>
                        </a:moveTo>
                        <a:lnTo>
                          <a:pt x="13418" y="63548"/>
                        </a:lnTo>
                        <a:lnTo>
                          <a:pt x="45379" y="221"/>
                        </a:lnTo>
                        <a:lnTo>
                          <a:pt x="53639" y="221"/>
                        </a:lnTo>
                        <a:lnTo>
                          <a:pt x="21901" y="63548"/>
                        </a:lnTo>
                        <a:moveTo>
                          <a:pt x="40505" y="47772"/>
                        </a:moveTo>
                        <a:cubicBezTo>
                          <a:pt x="40505" y="42414"/>
                          <a:pt x="41695" y="38433"/>
                          <a:pt x="44039" y="35829"/>
                        </a:cubicBezTo>
                        <a:cubicBezTo>
                          <a:pt x="46383" y="33224"/>
                          <a:pt x="49620" y="31922"/>
                          <a:pt x="53713" y="31922"/>
                        </a:cubicBezTo>
                        <a:cubicBezTo>
                          <a:pt x="57843" y="31922"/>
                          <a:pt x="61080" y="33224"/>
                          <a:pt x="63424" y="35829"/>
                        </a:cubicBezTo>
                        <a:cubicBezTo>
                          <a:pt x="65806" y="38433"/>
                          <a:pt x="66959" y="42414"/>
                          <a:pt x="66996" y="47772"/>
                        </a:cubicBezTo>
                        <a:cubicBezTo>
                          <a:pt x="66959" y="53167"/>
                          <a:pt x="65806" y="57185"/>
                          <a:pt x="63424" y="59753"/>
                        </a:cubicBezTo>
                        <a:cubicBezTo>
                          <a:pt x="61080" y="62357"/>
                          <a:pt x="57880" y="63659"/>
                          <a:pt x="53825" y="63659"/>
                        </a:cubicBezTo>
                        <a:cubicBezTo>
                          <a:pt x="49658" y="63659"/>
                          <a:pt x="46383" y="62357"/>
                          <a:pt x="44039" y="59753"/>
                        </a:cubicBezTo>
                        <a:cubicBezTo>
                          <a:pt x="41695" y="57185"/>
                          <a:pt x="40505" y="53167"/>
                          <a:pt x="40505" y="47772"/>
                        </a:cubicBezTo>
                        <a:moveTo>
                          <a:pt x="49472" y="47735"/>
                        </a:moveTo>
                        <a:cubicBezTo>
                          <a:pt x="49472" y="51642"/>
                          <a:pt x="49918" y="54246"/>
                          <a:pt x="50811" y="55548"/>
                        </a:cubicBezTo>
                        <a:cubicBezTo>
                          <a:pt x="51481" y="56553"/>
                          <a:pt x="52448" y="57074"/>
                          <a:pt x="53639" y="57074"/>
                        </a:cubicBezTo>
                        <a:cubicBezTo>
                          <a:pt x="54867" y="57074"/>
                          <a:pt x="55797" y="56590"/>
                          <a:pt x="56467" y="55586"/>
                        </a:cubicBezTo>
                        <a:cubicBezTo>
                          <a:pt x="57360" y="54246"/>
                          <a:pt x="57806" y="51642"/>
                          <a:pt x="57806" y="47735"/>
                        </a:cubicBezTo>
                        <a:cubicBezTo>
                          <a:pt x="57806" y="43828"/>
                          <a:pt x="57360" y="41224"/>
                          <a:pt x="56504" y="39884"/>
                        </a:cubicBezTo>
                        <a:cubicBezTo>
                          <a:pt x="55834" y="38880"/>
                          <a:pt x="54867" y="38396"/>
                          <a:pt x="53639" y="38396"/>
                        </a:cubicBezTo>
                        <a:cubicBezTo>
                          <a:pt x="52411" y="38396"/>
                          <a:pt x="51481" y="38880"/>
                          <a:pt x="50811" y="39884"/>
                        </a:cubicBezTo>
                        <a:cubicBezTo>
                          <a:pt x="49918" y="41224"/>
                          <a:pt x="49472" y="43828"/>
                          <a:pt x="49472" y="47735"/>
                        </a:cubicBezTo>
                        <a:close/>
                      </a:path>
                    </a:pathLst>
                  </a:custGeom>
                  <a:solidFill>
                    <a:srgbClr val="000000"/>
                  </a:solidFill>
                  <a:ln w="9525" cap="flat">
                    <a:noFill/>
                    <a:prstDash val="solid"/>
                    <a:miter/>
                  </a:ln>
                </p:spPr>
                <p:txBody>
                  <a:bodyPr rtlCol="0" anchor="ctr"/>
                  <a:lstStyle/>
                  <a:p>
                    <a:endParaRPr lang="en-CA"/>
                  </a:p>
                </p:txBody>
              </p:sp>
            </p:grpSp>
            <p:grpSp>
              <p:nvGrpSpPr>
                <p:cNvPr id="2972" name="Graphic 428">
                  <a:extLst>
                    <a:ext uri="{FF2B5EF4-FFF2-40B4-BE49-F238E27FC236}">
                      <a16:creationId xmlns:a16="http://schemas.microsoft.com/office/drawing/2014/main" id="{ACCB1F5A-DC13-4D4B-BA25-ECFD074BC99D}"/>
                    </a:ext>
                  </a:extLst>
                </p:cNvPr>
                <p:cNvGrpSpPr/>
                <p:nvPr/>
              </p:nvGrpSpPr>
              <p:grpSpPr>
                <a:xfrm>
                  <a:off x="826665" y="2663092"/>
                  <a:ext cx="115672" cy="63437"/>
                  <a:chOff x="826665" y="2663092"/>
                  <a:chExt cx="115672" cy="63437"/>
                </a:xfrm>
              </p:grpSpPr>
              <p:sp>
                <p:nvSpPr>
                  <p:cNvPr id="3024" name="Freeform: Shape 3023">
                    <a:extLst>
                      <a:ext uri="{FF2B5EF4-FFF2-40B4-BE49-F238E27FC236}">
                        <a16:creationId xmlns:a16="http://schemas.microsoft.com/office/drawing/2014/main" id="{820D9DCA-0CDC-463A-BAC9-9BF2FA3284AA}"/>
                      </a:ext>
                    </a:extLst>
                  </p:cNvPr>
                  <p:cNvSpPr/>
                  <p:nvPr/>
                </p:nvSpPr>
                <p:spPr>
                  <a:xfrm>
                    <a:off x="826665" y="2663873"/>
                    <a:ext cx="43122" cy="60238"/>
                  </a:xfrm>
                  <a:custGeom>
                    <a:avLst/>
                    <a:gdLst>
                      <a:gd name="connsiteX0" fmla="*/ 24575 w 43122"/>
                      <a:gd name="connsiteY0" fmla="*/ 60413 h 60238"/>
                      <a:gd name="connsiteX1" fmla="*/ 24575 w 43122"/>
                      <a:gd name="connsiteY1" fmla="*/ 48358 h 60238"/>
                      <a:gd name="connsiteX2" fmla="*/ 19 w 43122"/>
                      <a:gd name="connsiteY2" fmla="*/ 48358 h 60238"/>
                      <a:gd name="connsiteX3" fmla="*/ 19 w 43122"/>
                      <a:gd name="connsiteY3" fmla="*/ 38275 h 60238"/>
                      <a:gd name="connsiteX4" fmla="*/ 26026 w 43122"/>
                      <a:gd name="connsiteY4" fmla="*/ 175 h 60238"/>
                      <a:gd name="connsiteX5" fmla="*/ 35700 w 43122"/>
                      <a:gd name="connsiteY5" fmla="*/ 175 h 60238"/>
                      <a:gd name="connsiteX6" fmla="*/ 35700 w 43122"/>
                      <a:gd name="connsiteY6" fmla="*/ 38238 h 60238"/>
                      <a:gd name="connsiteX7" fmla="*/ 43142 w 43122"/>
                      <a:gd name="connsiteY7" fmla="*/ 38238 h 60238"/>
                      <a:gd name="connsiteX8" fmla="*/ 43142 w 43122"/>
                      <a:gd name="connsiteY8" fmla="*/ 48358 h 60238"/>
                      <a:gd name="connsiteX9" fmla="*/ 35700 w 43122"/>
                      <a:gd name="connsiteY9" fmla="*/ 48358 h 60238"/>
                      <a:gd name="connsiteX10" fmla="*/ 35700 w 43122"/>
                      <a:gd name="connsiteY10" fmla="*/ 60413 h 60238"/>
                      <a:gd name="connsiteX11" fmla="*/ 24575 w 43122"/>
                      <a:gd name="connsiteY11" fmla="*/ 60413 h 60238"/>
                      <a:gd name="connsiteX12" fmla="*/ 24575 w 43122"/>
                      <a:gd name="connsiteY12" fmla="*/ 38238 h 60238"/>
                      <a:gd name="connsiteX13" fmla="*/ 24575 w 43122"/>
                      <a:gd name="connsiteY13" fmla="*/ 17737 h 60238"/>
                      <a:gd name="connsiteX14" fmla="*/ 10771 w 43122"/>
                      <a:gd name="connsiteY14" fmla="*/ 38238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75" y="60413"/>
                        </a:moveTo>
                        <a:lnTo>
                          <a:pt x="24575" y="48358"/>
                        </a:lnTo>
                        <a:lnTo>
                          <a:pt x="19" y="48358"/>
                        </a:lnTo>
                        <a:lnTo>
                          <a:pt x="19" y="38275"/>
                        </a:lnTo>
                        <a:lnTo>
                          <a:pt x="26026" y="175"/>
                        </a:lnTo>
                        <a:lnTo>
                          <a:pt x="35700" y="175"/>
                        </a:lnTo>
                        <a:lnTo>
                          <a:pt x="35700" y="38238"/>
                        </a:lnTo>
                        <a:lnTo>
                          <a:pt x="43142" y="38238"/>
                        </a:lnTo>
                        <a:lnTo>
                          <a:pt x="43142" y="48358"/>
                        </a:lnTo>
                        <a:lnTo>
                          <a:pt x="35700" y="48358"/>
                        </a:lnTo>
                        <a:lnTo>
                          <a:pt x="35700" y="60413"/>
                        </a:lnTo>
                        <a:lnTo>
                          <a:pt x="24575" y="60413"/>
                        </a:lnTo>
                        <a:moveTo>
                          <a:pt x="24575" y="38238"/>
                        </a:moveTo>
                        <a:lnTo>
                          <a:pt x="24575" y="17737"/>
                        </a:lnTo>
                        <a:lnTo>
                          <a:pt x="10771" y="38238"/>
                        </a:lnTo>
                        <a:close/>
                      </a:path>
                    </a:pathLst>
                  </a:custGeom>
                  <a:solidFill>
                    <a:srgbClr val="000000"/>
                  </a:solidFill>
                  <a:ln w="9525" cap="flat">
                    <a:noFill/>
                    <a:prstDash val="solid"/>
                    <a:miter/>
                  </a:ln>
                </p:spPr>
                <p:txBody>
                  <a:bodyPr rtlCol="0" anchor="ctr"/>
                  <a:lstStyle/>
                  <a:p>
                    <a:endParaRPr lang="en-CA"/>
                  </a:p>
                </p:txBody>
              </p:sp>
              <p:sp>
                <p:nvSpPr>
                  <p:cNvPr id="3025" name="Freeform: Shape 3024">
                    <a:extLst>
                      <a:ext uri="{FF2B5EF4-FFF2-40B4-BE49-F238E27FC236}">
                        <a16:creationId xmlns:a16="http://schemas.microsoft.com/office/drawing/2014/main" id="{60AB7EDA-B205-4CFF-BF4D-878D1777CF00}"/>
                      </a:ext>
                    </a:extLst>
                  </p:cNvPr>
                  <p:cNvSpPr/>
                  <p:nvPr/>
                </p:nvSpPr>
                <p:spPr>
                  <a:xfrm>
                    <a:off x="875365" y="2663092"/>
                    <a:ext cx="66972" cy="63437"/>
                  </a:xfrm>
                  <a:custGeom>
                    <a:avLst/>
                    <a:gdLst>
                      <a:gd name="connsiteX0" fmla="*/ 24 w 66972"/>
                      <a:gd name="connsiteY0" fmla="*/ 16025 h 63437"/>
                      <a:gd name="connsiteX1" fmla="*/ 3558 w 66972"/>
                      <a:gd name="connsiteY1" fmla="*/ 4045 h 63437"/>
                      <a:gd name="connsiteX2" fmla="*/ 13158 w 66972"/>
                      <a:gd name="connsiteY2" fmla="*/ 175 h 63437"/>
                      <a:gd name="connsiteX3" fmla="*/ 22943 w 66972"/>
                      <a:gd name="connsiteY3" fmla="*/ 4045 h 63437"/>
                      <a:gd name="connsiteX4" fmla="*/ 26515 w 66972"/>
                      <a:gd name="connsiteY4" fmla="*/ 16025 h 63437"/>
                      <a:gd name="connsiteX5" fmla="*/ 22943 w 66972"/>
                      <a:gd name="connsiteY5" fmla="*/ 27969 h 63437"/>
                      <a:gd name="connsiteX6" fmla="*/ 13381 w 66972"/>
                      <a:gd name="connsiteY6" fmla="*/ 31838 h 63437"/>
                      <a:gd name="connsiteX7" fmla="*/ 3558 w 66972"/>
                      <a:gd name="connsiteY7" fmla="*/ 27969 h 63437"/>
                      <a:gd name="connsiteX8" fmla="*/ 24 w 66972"/>
                      <a:gd name="connsiteY8" fmla="*/ 16025 h 63437"/>
                      <a:gd name="connsiteX9" fmla="*/ 8990 w 66972"/>
                      <a:gd name="connsiteY9" fmla="*/ 15914 h 63437"/>
                      <a:gd name="connsiteX10" fmla="*/ 10330 w 66972"/>
                      <a:gd name="connsiteY10" fmla="*/ 23801 h 63437"/>
                      <a:gd name="connsiteX11" fmla="*/ 13158 w 66972"/>
                      <a:gd name="connsiteY11" fmla="*/ 25253 h 63437"/>
                      <a:gd name="connsiteX12" fmla="*/ 16023 w 66972"/>
                      <a:gd name="connsiteY12" fmla="*/ 23801 h 63437"/>
                      <a:gd name="connsiteX13" fmla="*/ 17325 w 66972"/>
                      <a:gd name="connsiteY13" fmla="*/ 15914 h 63437"/>
                      <a:gd name="connsiteX14" fmla="*/ 16023 w 66972"/>
                      <a:gd name="connsiteY14" fmla="*/ 8100 h 63437"/>
                      <a:gd name="connsiteX15" fmla="*/ 13158 w 66972"/>
                      <a:gd name="connsiteY15" fmla="*/ 6612 h 63437"/>
                      <a:gd name="connsiteX16" fmla="*/ 10330 w 66972"/>
                      <a:gd name="connsiteY16" fmla="*/ 8063 h 63437"/>
                      <a:gd name="connsiteX17" fmla="*/ 8990 w 66972"/>
                      <a:gd name="connsiteY17" fmla="*/ 15914 h 63437"/>
                      <a:gd name="connsiteX18" fmla="*/ 21901 w 66972"/>
                      <a:gd name="connsiteY18" fmla="*/ 63501 h 63437"/>
                      <a:gd name="connsiteX19" fmla="*/ 13418 w 66972"/>
                      <a:gd name="connsiteY19" fmla="*/ 63501 h 63437"/>
                      <a:gd name="connsiteX20" fmla="*/ 45379 w 66972"/>
                      <a:gd name="connsiteY20" fmla="*/ 175 h 63437"/>
                      <a:gd name="connsiteX21" fmla="*/ 53639 w 66972"/>
                      <a:gd name="connsiteY21" fmla="*/ 175 h 63437"/>
                      <a:gd name="connsiteX22" fmla="*/ 21901 w 66972"/>
                      <a:gd name="connsiteY22" fmla="*/ 63501 h 63437"/>
                      <a:gd name="connsiteX23" fmla="*/ 40505 w 66972"/>
                      <a:gd name="connsiteY23" fmla="*/ 47726 h 63437"/>
                      <a:gd name="connsiteX24" fmla="*/ 44039 w 66972"/>
                      <a:gd name="connsiteY24" fmla="*/ 35782 h 63437"/>
                      <a:gd name="connsiteX25" fmla="*/ 53713 w 66972"/>
                      <a:gd name="connsiteY25" fmla="*/ 31875 h 63437"/>
                      <a:gd name="connsiteX26" fmla="*/ 63424 w 66972"/>
                      <a:gd name="connsiteY26" fmla="*/ 35782 h 63437"/>
                      <a:gd name="connsiteX27" fmla="*/ 66996 w 66972"/>
                      <a:gd name="connsiteY27" fmla="*/ 47726 h 63437"/>
                      <a:gd name="connsiteX28" fmla="*/ 63424 w 66972"/>
                      <a:gd name="connsiteY28" fmla="*/ 59706 h 63437"/>
                      <a:gd name="connsiteX29" fmla="*/ 53825 w 66972"/>
                      <a:gd name="connsiteY29" fmla="*/ 63613 h 63437"/>
                      <a:gd name="connsiteX30" fmla="*/ 44039 w 66972"/>
                      <a:gd name="connsiteY30" fmla="*/ 59706 h 63437"/>
                      <a:gd name="connsiteX31" fmla="*/ 40505 w 66972"/>
                      <a:gd name="connsiteY31" fmla="*/ 47726 h 63437"/>
                      <a:gd name="connsiteX32" fmla="*/ 49472 w 66972"/>
                      <a:gd name="connsiteY32" fmla="*/ 47688 h 63437"/>
                      <a:gd name="connsiteX33" fmla="*/ 50811 w 66972"/>
                      <a:gd name="connsiteY33" fmla="*/ 55502 h 63437"/>
                      <a:gd name="connsiteX34" fmla="*/ 53639 w 66972"/>
                      <a:gd name="connsiteY34" fmla="*/ 57027 h 63437"/>
                      <a:gd name="connsiteX35" fmla="*/ 56467 w 66972"/>
                      <a:gd name="connsiteY35" fmla="*/ 55539 h 63437"/>
                      <a:gd name="connsiteX36" fmla="*/ 57806 w 66972"/>
                      <a:gd name="connsiteY36" fmla="*/ 47688 h 63437"/>
                      <a:gd name="connsiteX37" fmla="*/ 56504 w 66972"/>
                      <a:gd name="connsiteY37" fmla="*/ 39838 h 63437"/>
                      <a:gd name="connsiteX38" fmla="*/ 53639 w 66972"/>
                      <a:gd name="connsiteY38" fmla="*/ 38349 h 63437"/>
                      <a:gd name="connsiteX39" fmla="*/ 50811 w 66972"/>
                      <a:gd name="connsiteY39" fmla="*/ 39838 h 63437"/>
                      <a:gd name="connsiteX40" fmla="*/ 49472 w 66972"/>
                      <a:gd name="connsiteY40" fmla="*/ 47688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25"/>
                        </a:moveTo>
                        <a:cubicBezTo>
                          <a:pt x="24" y="10630"/>
                          <a:pt x="1214" y="6649"/>
                          <a:pt x="3558" y="4045"/>
                        </a:cubicBezTo>
                        <a:cubicBezTo>
                          <a:pt x="5902" y="1477"/>
                          <a:pt x="9102" y="175"/>
                          <a:pt x="13158" y="175"/>
                        </a:cubicBezTo>
                        <a:cubicBezTo>
                          <a:pt x="17325" y="175"/>
                          <a:pt x="20599" y="1477"/>
                          <a:pt x="22943" y="4045"/>
                        </a:cubicBezTo>
                        <a:cubicBezTo>
                          <a:pt x="25324" y="6612"/>
                          <a:pt x="26515" y="10593"/>
                          <a:pt x="26515" y="16025"/>
                        </a:cubicBezTo>
                        <a:cubicBezTo>
                          <a:pt x="26515" y="21383"/>
                          <a:pt x="25324" y="25364"/>
                          <a:pt x="22943" y="27969"/>
                        </a:cubicBezTo>
                        <a:cubicBezTo>
                          <a:pt x="20599" y="30536"/>
                          <a:pt x="17399" y="31838"/>
                          <a:pt x="13381" y="31838"/>
                        </a:cubicBezTo>
                        <a:cubicBezTo>
                          <a:pt x="9176" y="31838"/>
                          <a:pt x="5902" y="30573"/>
                          <a:pt x="3558" y="27969"/>
                        </a:cubicBezTo>
                        <a:cubicBezTo>
                          <a:pt x="1214" y="25401"/>
                          <a:pt x="24" y="21420"/>
                          <a:pt x="24" y="16025"/>
                        </a:cubicBezTo>
                        <a:moveTo>
                          <a:pt x="8990" y="15914"/>
                        </a:moveTo>
                        <a:cubicBezTo>
                          <a:pt x="8990" y="19820"/>
                          <a:pt x="9437" y="22462"/>
                          <a:pt x="10330" y="23801"/>
                        </a:cubicBezTo>
                        <a:cubicBezTo>
                          <a:pt x="11000" y="24769"/>
                          <a:pt x="11967" y="25253"/>
                          <a:pt x="13158" y="25253"/>
                        </a:cubicBezTo>
                        <a:cubicBezTo>
                          <a:pt x="14385" y="25253"/>
                          <a:pt x="15353" y="24769"/>
                          <a:pt x="16023" y="23801"/>
                        </a:cubicBezTo>
                        <a:cubicBezTo>
                          <a:pt x="16878" y="22462"/>
                          <a:pt x="17325" y="19820"/>
                          <a:pt x="17325" y="15914"/>
                        </a:cubicBezTo>
                        <a:cubicBezTo>
                          <a:pt x="17325" y="12044"/>
                          <a:pt x="16878" y="9402"/>
                          <a:pt x="16023" y="8100"/>
                        </a:cubicBezTo>
                        <a:cubicBezTo>
                          <a:pt x="15353" y="7095"/>
                          <a:pt x="14385" y="6612"/>
                          <a:pt x="13158" y="6612"/>
                        </a:cubicBezTo>
                        <a:cubicBezTo>
                          <a:pt x="11967" y="6612"/>
                          <a:pt x="11000" y="7095"/>
                          <a:pt x="10330" y="8063"/>
                        </a:cubicBezTo>
                        <a:cubicBezTo>
                          <a:pt x="9437" y="9402"/>
                          <a:pt x="8990" y="12044"/>
                          <a:pt x="8990" y="15914"/>
                        </a:cubicBezTo>
                        <a:moveTo>
                          <a:pt x="21901" y="63501"/>
                        </a:moveTo>
                        <a:lnTo>
                          <a:pt x="13418" y="63501"/>
                        </a:lnTo>
                        <a:lnTo>
                          <a:pt x="45379" y="175"/>
                        </a:lnTo>
                        <a:lnTo>
                          <a:pt x="53639" y="175"/>
                        </a:lnTo>
                        <a:lnTo>
                          <a:pt x="21901" y="63501"/>
                        </a:lnTo>
                        <a:moveTo>
                          <a:pt x="40505" y="47726"/>
                        </a:moveTo>
                        <a:cubicBezTo>
                          <a:pt x="40505" y="42368"/>
                          <a:pt x="41695" y="38387"/>
                          <a:pt x="44039" y="35782"/>
                        </a:cubicBezTo>
                        <a:cubicBezTo>
                          <a:pt x="46383" y="33178"/>
                          <a:pt x="49620" y="31875"/>
                          <a:pt x="53713" y="31875"/>
                        </a:cubicBezTo>
                        <a:cubicBezTo>
                          <a:pt x="57843" y="31875"/>
                          <a:pt x="61080" y="33178"/>
                          <a:pt x="63424" y="35782"/>
                        </a:cubicBezTo>
                        <a:cubicBezTo>
                          <a:pt x="65806" y="38387"/>
                          <a:pt x="66959" y="42368"/>
                          <a:pt x="66996" y="47726"/>
                        </a:cubicBezTo>
                        <a:cubicBezTo>
                          <a:pt x="66959" y="53121"/>
                          <a:pt x="65806" y="57139"/>
                          <a:pt x="63424" y="59706"/>
                        </a:cubicBezTo>
                        <a:cubicBezTo>
                          <a:pt x="61080" y="62311"/>
                          <a:pt x="57880" y="63613"/>
                          <a:pt x="53825" y="63613"/>
                        </a:cubicBezTo>
                        <a:cubicBezTo>
                          <a:pt x="49658" y="63613"/>
                          <a:pt x="46383" y="62311"/>
                          <a:pt x="44039" y="59706"/>
                        </a:cubicBezTo>
                        <a:cubicBezTo>
                          <a:pt x="41695" y="57139"/>
                          <a:pt x="40505" y="53121"/>
                          <a:pt x="40505" y="47726"/>
                        </a:cubicBezTo>
                        <a:moveTo>
                          <a:pt x="49472" y="47688"/>
                        </a:moveTo>
                        <a:cubicBezTo>
                          <a:pt x="49472" y="51595"/>
                          <a:pt x="49918" y="54200"/>
                          <a:pt x="50811" y="55502"/>
                        </a:cubicBezTo>
                        <a:cubicBezTo>
                          <a:pt x="51481" y="56506"/>
                          <a:pt x="52448" y="57027"/>
                          <a:pt x="53639" y="57027"/>
                        </a:cubicBezTo>
                        <a:cubicBezTo>
                          <a:pt x="54867" y="57027"/>
                          <a:pt x="55797" y="56544"/>
                          <a:pt x="56467" y="55539"/>
                        </a:cubicBezTo>
                        <a:cubicBezTo>
                          <a:pt x="57360" y="54200"/>
                          <a:pt x="57806" y="51595"/>
                          <a:pt x="57806" y="47688"/>
                        </a:cubicBezTo>
                        <a:cubicBezTo>
                          <a:pt x="57806" y="43782"/>
                          <a:pt x="57360" y="41177"/>
                          <a:pt x="56504" y="39838"/>
                        </a:cubicBezTo>
                        <a:cubicBezTo>
                          <a:pt x="55834" y="38833"/>
                          <a:pt x="54867" y="38349"/>
                          <a:pt x="53639" y="38349"/>
                        </a:cubicBezTo>
                        <a:cubicBezTo>
                          <a:pt x="52411" y="38349"/>
                          <a:pt x="51481" y="38833"/>
                          <a:pt x="50811" y="39838"/>
                        </a:cubicBezTo>
                        <a:cubicBezTo>
                          <a:pt x="49918" y="41177"/>
                          <a:pt x="49472" y="43782"/>
                          <a:pt x="49472" y="47688"/>
                        </a:cubicBezTo>
                        <a:close/>
                      </a:path>
                    </a:pathLst>
                  </a:custGeom>
                  <a:solidFill>
                    <a:srgbClr val="000000"/>
                  </a:solidFill>
                  <a:ln w="9525" cap="flat">
                    <a:noFill/>
                    <a:prstDash val="solid"/>
                    <a:miter/>
                  </a:ln>
                </p:spPr>
                <p:txBody>
                  <a:bodyPr rtlCol="0" anchor="ctr"/>
                  <a:lstStyle/>
                  <a:p>
                    <a:endParaRPr lang="en-CA"/>
                  </a:p>
                </p:txBody>
              </p:sp>
            </p:grpSp>
            <p:grpSp>
              <p:nvGrpSpPr>
                <p:cNvPr id="2973" name="Graphic 428">
                  <a:extLst>
                    <a:ext uri="{FF2B5EF4-FFF2-40B4-BE49-F238E27FC236}">
                      <a16:creationId xmlns:a16="http://schemas.microsoft.com/office/drawing/2014/main" id="{6A5404A0-0F92-409B-B59C-016DBFF3E56D}"/>
                    </a:ext>
                  </a:extLst>
                </p:cNvPr>
                <p:cNvGrpSpPr/>
                <p:nvPr/>
              </p:nvGrpSpPr>
              <p:grpSpPr>
                <a:xfrm>
                  <a:off x="828675" y="2220437"/>
                  <a:ext cx="113663" cy="63437"/>
                  <a:chOff x="828675" y="2220437"/>
                  <a:chExt cx="113663" cy="63437"/>
                </a:xfrm>
              </p:grpSpPr>
              <p:sp>
                <p:nvSpPr>
                  <p:cNvPr id="3022" name="Freeform: Shape 3021">
                    <a:extLst>
                      <a:ext uri="{FF2B5EF4-FFF2-40B4-BE49-F238E27FC236}">
                        <a16:creationId xmlns:a16="http://schemas.microsoft.com/office/drawing/2014/main" id="{69581662-76E3-4299-BEF1-93546F055DBA}"/>
                      </a:ext>
                    </a:extLst>
                  </p:cNvPr>
                  <p:cNvSpPr/>
                  <p:nvPr/>
                </p:nvSpPr>
                <p:spPr>
                  <a:xfrm>
                    <a:off x="828675" y="2221218"/>
                    <a:ext cx="40071" cy="61279"/>
                  </a:xfrm>
                  <a:custGeom>
                    <a:avLst/>
                    <a:gdLst>
                      <a:gd name="connsiteX0" fmla="*/ 38974 w 40071"/>
                      <a:gd name="connsiteY0" fmla="*/ 15049 h 61279"/>
                      <a:gd name="connsiteX1" fmla="*/ 27850 w 40071"/>
                      <a:gd name="connsiteY1" fmla="*/ 16276 h 61279"/>
                      <a:gd name="connsiteX2" fmla="*/ 25729 w 40071"/>
                      <a:gd name="connsiteY2" fmla="*/ 11216 h 61279"/>
                      <a:gd name="connsiteX3" fmla="*/ 21264 w 40071"/>
                      <a:gd name="connsiteY3" fmla="*/ 9579 h 61279"/>
                      <a:gd name="connsiteX4" fmla="*/ 15087 w 40071"/>
                      <a:gd name="connsiteY4" fmla="*/ 12853 h 61279"/>
                      <a:gd name="connsiteX5" fmla="*/ 11925 w 40071"/>
                      <a:gd name="connsiteY5" fmla="*/ 26471 h 61279"/>
                      <a:gd name="connsiteX6" fmla="*/ 22603 w 40071"/>
                      <a:gd name="connsiteY6" fmla="*/ 21411 h 61279"/>
                      <a:gd name="connsiteX7" fmla="*/ 34956 w 40071"/>
                      <a:gd name="connsiteY7" fmla="*/ 26880 h 61279"/>
                      <a:gd name="connsiteX8" fmla="*/ 40091 w 40071"/>
                      <a:gd name="connsiteY8" fmla="*/ 41056 h 61279"/>
                      <a:gd name="connsiteX9" fmla="*/ 34658 w 40071"/>
                      <a:gd name="connsiteY9" fmla="*/ 55827 h 61279"/>
                      <a:gd name="connsiteX10" fmla="*/ 20780 w 40071"/>
                      <a:gd name="connsiteY10" fmla="*/ 61409 h 61279"/>
                      <a:gd name="connsiteX11" fmla="*/ 5860 w 40071"/>
                      <a:gd name="connsiteY11" fmla="*/ 54339 h 61279"/>
                      <a:gd name="connsiteX12" fmla="*/ 19 w 40071"/>
                      <a:gd name="connsiteY12" fmla="*/ 31196 h 61279"/>
                      <a:gd name="connsiteX13" fmla="*/ 6121 w 40071"/>
                      <a:gd name="connsiteY13" fmla="*/ 7421 h 61279"/>
                      <a:gd name="connsiteX14" fmla="*/ 21934 w 40071"/>
                      <a:gd name="connsiteY14" fmla="*/ 129 h 61279"/>
                      <a:gd name="connsiteX15" fmla="*/ 33244 w 40071"/>
                      <a:gd name="connsiteY15" fmla="*/ 3961 h 61279"/>
                      <a:gd name="connsiteX16" fmla="*/ 38974 w 40071"/>
                      <a:gd name="connsiteY16" fmla="*/ 15049 h 61279"/>
                      <a:gd name="connsiteX17" fmla="*/ 12892 w 40071"/>
                      <a:gd name="connsiteY17" fmla="*/ 40163 h 61279"/>
                      <a:gd name="connsiteX18" fmla="*/ 15497 w 40071"/>
                      <a:gd name="connsiteY18" fmla="*/ 48795 h 61279"/>
                      <a:gd name="connsiteX19" fmla="*/ 21375 w 40071"/>
                      <a:gd name="connsiteY19" fmla="*/ 51846 h 61279"/>
                      <a:gd name="connsiteX20" fmla="*/ 26696 w 40071"/>
                      <a:gd name="connsiteY20" fmla="*/ 49353 h 61279"/>
                      <a:gd name="connsiteX21" fmla="*/ 28817 w 40071"/>
                      <a:gd name="connsiteY21" fmla="*/ 41168 h 61279"/>
                      <a:gd name="connsiteX22" fmla="*/ 26547 w 40071"/>
                      <a:gd name="connsiteY22" fmla="*/ 32610 h 61279"/>
                      <a:gd name="connsiteX23" fmla="*/ 20780 w 40071"/>
                      <a:gd name="connsiteY23" fmla="*/ 29857 h 61279"/>
                      <a:gd name="connsiteX24" fmla="*/ 15199 w 40071"/>
                      <a:gd name="connsiteY24" fmla="*/ 32461 h 61279"/>
                      <a:gd name="connsiteX25" fmla="*/ 12892 w 40071"/>
                      <a:gd name="connsiteY25" fmla="*/ 4016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74" y="15049"/>
                        </a:moveTo>
                        <a:lnTo>
                          <a:pt x="27850" y="16276"/>
                        </a:lnTo>
                        <a:cubicBezTo>
                          <a:pt x="27552" y="14007"/>
                          <a:pt x="26845" y="12295"/>
                          <a:pt x="25729" y="11216"/>
                        </a:cubicBezTo>
                        <a:cubicBezTo>
                          <a:pt x="24575" y="10137"/>
                          <a:pt x="23087" y="9579"/>
                          <a:pt x="21264" y="9579"/>
                        </a:cubicBezTo>
                        <a:cubicBezTo>
                          <a:pt x="18808" y="9579"/>
                          <a:pt x="16762" y="10658"/>
                          <a:pt x="15087" y="12853"/>
                        </a:cubicBezTo>
                        <a:cubicBezTo>
                          <a:pt x="13413" y="15049"/>
                          <a:pt x="12371" y="19588"/>
                          <a:pt x="11925" y="26471"/>
                        </a:cubicBezTo>
                        <a:cubicBezTo>
                          <a:pt x="14790" y="23085"/>
                          <a:pt x="18325" y="21411"/>
                          <a:pt x="22603" y="21411"/>
                        </a:cubicBezTo>
                        <a:cubicBezTo>
                          <a:pt x="27403" y="21411"/>
                          <a:pt x="31533" y="23234"/>
                          <a:pt x="34956" y="26880"/>
                        </a:cubicBezTo>
                        <a:cubicBezTo>
                          <a:pt x="38379" y="30527"/>
                          <a:pt x="40091" y="35252"/>
                          <a:pt x="40091" y="41056"/>
                        </a:cubicBezTo>
                        <a:cubicBezTo>
                          <a:pt x="40091" y="47195"/>
                          <a:pt x="38267" y="52107"/>
                          <a:pt x="34658" y="55827"/>
                        </a:cubicBezTo>
                        <a:cubicBezTo>
                          <a:pt x="31087" y="59548"/>
                          <a:pt x="26436" y="61409"/>
                          <a:pt x="20780" y="61409"/>
                        </a:cubicBezTo>
                        <a:cubicBezTo>
                          <a:pt x="14753" y="61409"/>
                          <a:pt x="9767" y="59027"/>
                          <a:pt x="5860" y="54339"/>
                        </a:cubicBezTo>
                        <a:cubicBezTo>
                          <a:pt x="1953" y="49614"/>
                          <a:pt x="19" y="41912"/>
                          <a:pt x="19" y="31196"/>
                        </a:cubicBezTo>
                        <a:cubicBezTo>
                          <a:pt x="19" y="20183"/>
                          <a:pt x="2028" y="12258"/>
                          <a:pt x="6121" y="7421"/>
                        </a:cubicBezTo>
                        <a:cubicBezTo>
                          <a:pt x="10176" y="2547"/>
                          <a:pt x="15460" y="129"/>
                          <a:pt x="21934" y="129"/>
                        </a:cubicBezTo>
                        <a:cubicBezTo>
                          <a:pt x="26510" y="129"/>
                          <a:pt x="30268" y="1394"/>
                          <a:pt x="33244" y="3961"/>
                        </a:cubicBezTo>
                        <a:cubicBezTo>
                          <a:pt x="36258" y="6491"/>
                          <a:pt x="38156" y="10212"/>
                          <a:pt x="38974" y="15049"/>
                        </a:cubicBezTo>
                        <a:moveTo>
                          <a:pt x="12892" y="40163"/>
                        </a:moveTo>
                        <a:cubicBezTo>
                          <a:pt x="12892" y="43884"/>
                          <a:pt x="13748" y="46786"/>
                          <a:pt x="15497" y="48795"/>
                        </a:cubicBezTo>
                        <a:cubicBezTo>
                          <a:pt x="17208" y="50842"/>
                          <a:pt x="19143" y="51846"/>
                          <a:pt x="21375" y="51846"/>
                        </a:cubicBezTo>
                        <a:cubicBezTo>
                          <a:pt x="23496" y="51846"/>
                          <a:pt x="25282" y="51028"/>
                          <a:pt x="26696" y="49353"/>
                        </a:cubicBezTo>
                        <a:cubicBezTo>
                          <a:pt x="28110" y="47679"/>
                          <a:pt x="28817" y="44963"/>
                          <a:pt x="28817" y="41168"/>
                        </a:cubicBezTo>
                        <a:cubicBezTo>
                          <a:pt x="28817" y="37261"/>
                          <a:pt x="28073" y="34396"/>
                          <a:pt x="26547" y="32610"/>
                        </a:cubicBezTo>
                        <a:cubicBezTo>
                          <a:pt x="24985" y="30787"/>
                          <a:pt x="23087" y="29857"/>
                          <a:pt x="20780" y="29857"/>
                        </a:cubicBezTo>
                        <a:cubicBezTo>
                          <a:pt x="18585" y="29857"/>
                          <a:pt x="16725" y="30750"/>
                          <a:pt x="15199" y="32461"/>
                        </a:cubicBezTo>
                        <a:cubicBezTo>
                          <a:pt x="13674" y="34210"/>
                          <a:pt x="12892" y="36777"/>
                          <a:pt x="12892" y="40163"/>
                        </a:cubicBezTo>
                        <a:close/>
                      </a:path>
                    </a:pathLst>
                  </a:custGeom>
                  <a:solidFill>
                    <a:srgbClr val="000000"/>
                  </a:solidFill>
                  <a:ln w="9525" cap="flat">
                    <a:noFill/>
                    <a:prstDash val="solid"/>
                    <a:miter/>
                  </a:ln>
                </p:spPr>
                <p:txBody>
                  <a:bodyPr rtlCol="0" anchor="ctr"/>
                  <a:lstStyle/>
                  <a:p>
                    <a:endParaRPr lang="en-CA"/>
                  </a:p>
                </p:txBody>
              </p:sp>
              <p:sp>
                <p:nvSpPr>
                  <p:cNvPr id="3023" name="Freeform: Shape 3022">
                    <a:extLst>
                      <a:ext uri="{FF2B5EF4-FFF2-40B4-BE49-F238E27FC236}">
                        <a16:creationId xmlns:a16="http://schemas.microsoft.com/office/drawing/2014/main" id="{3869F3A9-96FB-47B3-8D2A-48E4C926404F}"/>
                      </a:ext>
                    </a:extLst>
                  </p:cNvPr>
                  <p:cNvSpPr/>
                  <p:nvPr/>
                </p:nvSpPr>
                <p:spPr>
                  <a:xfrm>
                    <a:off x="875365" y="2220437"/>
                    <a:ext cx="66972" cy="63437"/>
                  </a:xfrm>
                  <a:custGeom>
                    <a:avLst/>
                    <a:gdLst>
                      <a:gd name="connsiteX0" fmla="*/ 24 w 66972"/>
                      <a:gd name="connsiteY0" fmla="*/ 15979 h 63437"/>
                      <a:gd name="connsiteX1" fmla="*/ 3558 w 66972"/>
                      <a:gd name="connsiteY1" fmla="*/ 3998 h 63437"/>
                      <a:gd name="connsiteX2" fmla="*/ 13158 w 66972"/>
                      <a:gd name="connsiteY2" fmla="*/ 129 h 63437"/>
                      <a:gd name="connsiteX3" fmla="*/ 22943 w 66972"/>
                      <a:gd name="connsiteY3" fmla="*/ 3998 h 63437"/>
                      <a:gd name="connsiteX4" fmla="*/ 26515 w 66972"/>
                      <a:gd name="connsiteY4" fmla="*/ 15979 h 63437"/>
                      <a:gd name="connsiteX5" fmla="*/ 22943 w 66972"/>
                      <a:gd name="connsiteY5" fmla="*/ 27922 h 63437"/>
                      <a:gd name="connsiteX6" fmla="*/ 13381 w 66972"/>
                      <a:gd name="connsiteY6" fmla="*/ 31792 h 63437"/>
                      <a:gd name="connsiteX7" fmla="*/ 3558 w 66972"/>
                      <a:gd name="connsiteY7" fmla="*/ 27922 h 63437"/>
                      <a:gd name="connsiteX8" fmla="*/ 24 w 66972"/>
                      <a:gd name="connsiteY8" fmla="*/ 15979 h 63437"/>
                      <a:gd name="connsiteX9" fmla="*/ 8990 w 66972"/>
                      <a:gd name="connsiteY9" fmla="*/ 15867 h 63437"/>
                      <a:gd name="connsiteX10" fmla="*/ 10330 w 66972"/>
                      <a:gd name="connsiteY10" fmla="*/ 23755 h 63437"/>
                      <a:gd name="connsiteX11" fmla="*/ 13158 w 66972"/>
                      <a:gd name="connsiteY11" fmla="*/ 25206 h 63437"/>
                      <a:gd name="connsiteX12" fmla="*/ 16023 w 66972"/>
                      <a:gd name="connsiteY12" fmla="*/ 23755 h 63437"/>
                      <a:gd name="connsiteX13" fmla="*/ 17325 w 66972"/>
                      <a:gd name="connsiteY13" fmla="*/ 15867 h 63437"/>
                      <a:gd name="connsiteX14" fmla="*/ 16023 w 66972"/>
                      <a:gd name="connsiteY14" fmla="*/ 8054 h 63437"/>
                      <a:gd name="connsiteX15" fmla="*/ 13158 w 66972"/>
                      <a:gd name="connsiteY15" fmla="*/ 6565 h 63437"/>
                      <a:gd name="connsiteX16" fmla="*/ 10330 w 66972"/>
                      <a:gd name="connsiteY16" fmla="*/ 8016 h 63437"/>
                      <a:gd name="connsiteX17" fmla="*/ 8990 w 66972"/>
                      <a:gd name="connsiteY17" fmla="*/ 15867 h 63437"/>
                      <a:gd name="connsiteX18" fmla="*/ 21901 w 66972"/>
                      <a:gd name="connsiteY18" fmla="*/ 63455 h 63437"/>
                      <a:gd name="connsiteX19" fmla="*/ 13418 w 66972"/>
                      <a:gd name="connsiteY19" fmla="*/ 63455 h 63437"/>
                      <a:gd name="connsiteX20" fmla="*/ 45379 w 66972"/>
                      <a:gd name="connsiteY20" fmla="*/ 129 h 63437"/>
                      <a:gd name="connsiteX21" fmla="*/ 53639 w 66972"/>
                      <a:gd name="connsiteY21" fmla="*/ 129 h 63437"/>
                      <a:gd name="connsiteX22" fmla="*/ 21901 w 66972"/>
                      <a:gd name="connsiteY22" fmla="*/ 63455 h 63437"/>
                      <a:gd name="connsiteX23" fmla="*/ 40505 w 66972"/>
                      <a:gd name="connsiteY23" fmla="*/ 47679 h 63437"/>
                      <a:gd name="connsiteX24" fmla="*/ 44039 w 66972"/>
                      <a:gd name="connsiteY24" fmla="*/ 35736 h 63437"/>
                      <a:gd name="connsiteX25" fmla="*/ 53713 w 66972"/>
                      <a:gd name="connsiteY25" fmla="*/ 31829 h 63437"/>
                      <a:gd name="connsiteX26" fmla="*/ 63424 w 66972"/>
                      <a:gd name="connsiteY26" fmla="*/ 35736 h 63437"/>
                      <a:gd name="connsiteX27" fmla="*/ 66996 w 66972"/>
                      <a:gd name="connsiteY27" fmla="*/ 47679 h 63437"/>
                      <a:gd name="connsiteX28" fmla="*/ 63424 w 66972"/>
                      <a:gd name="connsiteY28" fmla="*/ 59660 h 63437"/>
                      <a:gd name="connsiteX29" fmla="*/ 53825 w 66972"/>
                      <a:gd name="connsiteY29" fmla="*/ 63567 h 63437"/>
                      <a:gd name="connsiteX30" fmla="*/ 44039 w 66972"/>
                      <a:gd name="connsiteY30" fmla="*/ 59660 h 63437"/>
                      <a:gd name="connsiteX31" fmla="*/ 40505 w 66972"/>
                      <a:gd name="connsiteY31" fmla="*/ 47679 h 63437"/>
                      <a:gd name="connsiteX32" fmla="*/ 49472 w 66972"/>
                      <a:gd name="connsiteY32" fmla="*/ 47642 h 63437"/>
                      <a:gd name="connsiteX33" fmla="*/ 50811 w 66972"/>
                      <a:gd name="connsiteY33" fmla="*/ 55455 h 63437"/>
                      <a:gd name="connsiteX34" fmla="*/ 53639 w 66972"/>
                      <a:gd name="connsiteY34" fmla="*/ 56981 h 63437"/>
                      <a:gd name="connsiteX35" fmla="*/ 56467 w 66972"/>
                      <a:gd name="connsiteY35" fmla="*/ 55493 h 63437"/>
                      <a:gd name="connsiteX36" fmla="*/ 57806 w 66972"/>
                      <a:gd name="connsiteY36" fmla="*/ 47642 h 63437"/>
                      <a:gd name="connsiteX37" fmla="*/ 56504 w 66972"/>
                      <a:gd name="connsiteY37" fmla="*/ 39791 h 63437"/>
                      <a:gd name="connsiteX38" fmla="*/ 53639 w 66972"/>
                      <a:gd name="connsiteY38" fmla="*/ 38303 h 63437"/>
                      <a:gd name="connsiteX39" fmla="*/ 50811 w 66972"/>
                      <a:gd name="connsiteY39" fmla="*/ 39791 h 63437"/>
                      <a:gd name="connsiteX40" fmla="*/ 49472 w 66972"/>
                      <a:gd name="connsiteY40" fmla="*/ 4764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79"/>
                        </a:moveTo>
                        <a:cubicBezTo>
                          <a:pt x="24" y="10584"/>
                          <a:pt x="1214" y="6603"/>
                          <a:pt x="3558" y="3998"/>
                        </a:cubicBezTo>
                        <a:cubicBezTo>
                          <a:pt x="5902" y="1431"/>
                          <a:pt x="9102" y="129"/>
                          <a:pt x="13158" y="129"/>
                        </a:cubicBezTo>
                        <a:cubicBezTo>
                          <a:pt x="17325" y="129"/>
                          <a:pt x="20599" y="1431"/>
                          <a:pt x="22943" y="3998"/>
                        </a:cubicBezTo>
                        <a:cubicBezTo>
                          <a:pt x="25324" y="6565"/>
                          <a:pt x="26515" y="10546"/>
                          <a:pt x="26515" y="15979"/>
                        </a:cubicBezTo>
                        <a:cubicBezTo>
                          <a:pt x="26515" y="21337"/>
                          <a:pt x="25324" y="25318"/>
                          <a:pt x="22943" y="27922"/>
                        </a:cubicBezTo>
                        <a:cubicBezTo>
                          <a:pt x="20599" y="30489"/>
                          <a:pt x="17399" y="31792"/>
                          <a:pt x="13381" y="31792"/>
                        </a:cubicBezTo>
                        <a:cubicBezTo>
                          <a:pt x="9176" y="31792"/>
                          <a:pt x="5902" y="30527"/>
                          <a:pt x="3558" y="27922"/>
                        </a:cubicBezTo>
                        <a:cubicBezTo>
                          <a:pt x="1214" y="25355"/>
                          <a:pt x="24" y="21374"/>
                          <a:pt x="24" y="15979"/>
                        </a:cubicBezTo>
                        <a:moveTo>
                          <a:pt x="8990" y="15867"/>
                        </a:moveTo>
                        <a:cubicBezTo>
                          <a:pt x="8990" y="19774"/>
                          <a:pt x="9437" y="22415"/>
                          <a:pt x="10330" y="23755"/>
                        </a:cubicBezTo>
                        <a:cubicBezTo>
                          <a:pt x="11000" y="24722"/>
                          <a:pt x="11967" y="25206"/>
                          <a:pt x="13158" y="25206"/>
                        </a:cubicBezTo>
                        <a:cubicBezTo>
                          <a:pt x="14385" y="25206"/>
                          <a:pt x="15353" y="24722"/>
                          <a:pt x="16023" y="23755"/>
                        </a:cubicBezTo>
                        <a:cubicBezTo>
                          <a:pt x="16878" y="22415"/>
                          <a:pt x="17325" y="19774"/>
                          <a:pt x="17325" y="15867"/>
                        </a:cubicBezTo>
                        <a:cubicBezTo>
                          <a:pt x="17325" y="11998"/>
                          <a:pt x="16878" y="9356"/>
                          <a:pt x="16023" y="8054"/>
                        </a:cubicBezTo>
                        <a:cubicBezTo>
                          <a:pt x="15353" y="7049"/>
                          <a:pt x="14385" y="6565"/>
                          <a:pt x="13158" y="6565"/>
                        </a:cubicBezTo>
                        <a:cubicBezTo>
                          <a:pt x="11967" y="6565"/>
                          <a:pt x="11000" y="7049"/>
                          <a:pt x="10330" y="8016"/>
                        </a:cubicBezTo>
                        <a:cubicBezTo>
                          <a:pt x="9437" y="9356"/>
                          <a:pt x="8990" y="11998"/>
                          <a:pt x="8990" y="15867"/>
                        </a:cubicBezTo>
                        <a:moveTo>
                          <a:pt x="21901" y="63455"/>
                        </a:moveTo>
                        <a:lnTo>
                          <a:pt x="13418" y="63455"/>
                        </a:lnTo>
                        <a:lnTo>
                          <a:pt x="45379" y="129"/>
                        </a:lnTo>
                        <a:lnTo>
                          <a:pt x="53639" y="129"/>
                        </a:lnTo>
                        <a:lnTo>
                          <a:pt x="21901" y="63455"/>
                        </a:lnTo>
                        <a:moveTo>
                          <a:pt x="40505" y="47679"/>
                        </a:moveTo>
                        <a:cubicBezTo>
                          <a:pt x="40505" y="42321"/>
                          <a:pt x="41695" y="38340"/>
                          <a:pt x="44039" y="35736"/>
                        </a:cubicBezTo>
                        <a:cubicBezTo>
                          <a:pt x="46383" y="33131"/>
                          <a:pt x="49620" y="31829"/>
                          <a:pt x="53713" y="31829"/>
                        </a:cubicBezTo>
                        <a:cubicBezTo>
                          <a:pt x="57843" y="31829"/>
                          <a:pt x="61080" y="33131"/>
                          <a:pt x="63424" y="35736"/>
                        </a:cubicBezTo>
                        <a:cubicBezTo>
                          <a:pt x="65806" y="38340"/>
                          <a:pt x="66959" y="42321"/>
                          <a:pt x="66996" y="47679"/>
                        </a:cubicBezTo>
                        <a:cubicBezTo>
                          <a:pt x="66959" y="53074"/>
                          <a:pt x="65806" y="57092"/>
                          <a:pt x="63424" y="59660"/>
                        </a:cubicBezTo>
                        <a:cubicBezTo>
                          <a:pt x="61080" y="62264"/>
                          <a:pt x="57880" y="63567"/>
                          <a:pt x="53825" y="63567"/>
                        </a:cubicBezTo>
                        <a:cubicBezTo>
                          <a:pt x="49658" y="63567"/>
                          <a:pt x="46383" y="62264"/>
                          <a:pt x="44039" y="59660"/>
                        </a:cubicBezTo>
                        <a:cubicBezTo>
                          <a:pt x="41695" y="57092"/>
                          <a:pt x="40505" y="53074"/>
                          <a:pt x="40505" y="47679"/>
                        </a:cubicBezTo>
                        <a:moveTo>
                          <a:pt x="49472" y="47642"/>
                        </a:moveTo>
                        <a:cubicBezTo>
                          <a:pt x="49472" y="51549"/>
                          <a:pt x="49918" y="54153"/>
                          <a:pt x="50811" y="55455"/>
                        </a:cubicBezTo>
                        <a:cubicBezTo>
                          <a:pt x="51481" y="56460"/>
                          <a:pt x="52448" y="56981"/>
                          <a:pt x="53639" y="56981"/>
                        </a:cubicBezTo>
                        <a:cubicBezTo>
                          <a:pt x="54867" y="56981"/>
                          <a:pt x="55797" y="56497"/>
                          <a:pt x="56467" y="55493"/>
                        </a:cubicBezTo>
                        <a:cubicBezTo>
                          <a:pt x="57360" y="54153"/>
                          <a:pt x="57806" y="51549"/>
                          <a:pt x="57806" y="47642"/>
                        </a:cubicBezTo>
                        <a:cubicBezTo>
                          <a:pt x="57806" y="43735"/>
                          <a:pt x="57360" y="41131"/>
                          <a:pt x="56504" y="39791"/>
                        </a:cubicBezTo>
                        <a:cubicBezTo>
                          <a:pt x="55834" y="38787"/>
                          <a:pt x="54867" y="38303"/>
                          <a:pt x="53639" y="38303"/>
                        </a:cubicBezTo>
                        <a:cubicBezTo>
                          <a:pt x="52411" y="38303"/>
                          <a:pt x="51481" y="38787"/>
                          <a:pt x="50811" y="39791"/>
                        </a:cubicBezTo>
                        <a:cubicBezTo>
                          <a:pt x="49918" y="41131"/>
                          <a:pt x="49472" y="43735"/>
                          <a:pt x="49472" y="47642"/>
                        </a:cubicBezTo>
                        <a:close/>
                      </a:path>
                    </a:pathLst>
                  </a:custGeom>
                  <a:solidFill>
                    <a:srgbClr val="000000"/>
                  </a:solidFill>
                  <a:ln w="9525" cap="flat">
                    <a:noFill/>
                    <a:prstDash val="solid"/>
                    <a:miter/>
                  </a:ln>
                </p:spPr>
                <p:txBody>
                  <a:bodyPr rtlCol="0" anchor="ctr"/>
                  <a:lstStyle/>
                  <a:p>
                    <a:endParaRPr lang="en-CA"/>
                  </a:p>
                </p:txBody>
              </p:sp>
            </p:grpSp>
            <p:grpSp>
              <p:nvGrpSpPr>
                <p:cNvPr id="2974" name="Graphic 428">
                  <a:extLst>
                    <a:ext uri="{FF2B5EF4-FFF2-40B4-BE49-F238E27FC236}">
                      <a16:creationId xmlns:a16="http://schemas.microsoft.com/office/drawing/2014/main" id="{E1C93A48-BE2E-476C-9581-5BCA0C0D8D94}"/>
                    </a:ext>
                  </a:extLst>
                </p:cNvPr>
                <p:cNvGrpSpPr/>
                <p:nvPr/>
              </p:nvGrpSpPr>
              <p:grpSpPr>
                <a:xfrm>
                  <a:off x="828488" y="1777789"/>
                  <a:ext cx="113849" cy="63437"/>
                  <a:chOff x="828488" y="1777789"/>
                  <a:chExt cx="113849" cy="63437"/>
                </a:xfrm>
              </p:grpSpPr>
              <p:sp>
                <p:nvSpPr>
                  <p:cNvPr id="3020" name="Freeform: Shape 3019">
                    <a:extLst>
                      <a:ext uri="{FF2B5EF4-FFF2-40B4-BE49-F238E27FC236}">
                        <a16:creationId xmlns:a16="http://schemas.microsoft.com/office/drawing/2014/main" id="{B71CD46E-A980-46F2-A845-717ABE09E2DC}"/>
                      </a:ext>
                    </a:extLst>
                  </p:cNvPr>
                  <p:cNvSpPr/>
                  <p:nvPr/>
                </p:nvSpPr>
                <p:spPr>
                  <a:xfrm>
                    <a:off x="828488" y="1778570"/>
                    <a:ext cx="39476" cy="61317"/>
                  </a:xfrm>
                  <a:custGeom>
                    <a:avLst/>
                    <a:gdLst>
                      <a:gd name="connsiteX0" fmla="*/ 10065 w 39476"/>
                      <a:gd name="connsiteY0" fmla="*/ 27950 h 61317"/>
                      <a:gd name="connsiteX1" fmla="*/ 3553 w 39476"/>
                      <a:gd name="connsiteY1" fmla="*/ 22778 h 61317"/>
                      <a:gd name="connsiteX2" fmla="*/ 1544 w 39476"/>
                      <a:gd name="connsiteY2" fmla="*/ 15560 h 61317"/>
                      <a:gd name="connsiteX3" fmla="*/ 6232 w 39476"/>
                      <a:gd name="connsiteY3" fmla="*/ 4435 h 61317"/>
                      <a:gd name="connsiteX4" fmla="*/ 19552 w 39476"/>
                      <a:gd name="connsiteY4" fmla="*/ 82 h 61317"/>
                      <a:gd name="connsiteX5" fmla="*/ 32835 w 39476"/>
                      <a:gd name="connsiteY5" fmla="*/ 4435 h 61317"/>
                      <a:gd name="connsiteX6" fmla="*/ 37561 w 39476"/>
                      <a:gd name="connsiteY6" fmla="*/ 15560 h 61317"/>
                      <a:gd name="connsiteX7" fmla="*/ 35402 w 39476"/>
                      <a:gd name="connsiteY7" fmla="*/ 22964 h 61317"/>
                      <a:gd name="connsiteX8" fmla="*/ 29301 w 39476"/>
                      <a:gd name="connsiteY8" fmla="*/ 27950 h 61317"/>
                      <a:gd name="connsiteX9" fmla="*/ 36891 w 39476"/>
                      <a:gd name="connsiteY9" fmla="*/ 33792 h 61317"/>
                      <a:gd name="connsiteX10" fmla="*/ 39495 w 39476"/>
                      <a:gd name="connsiteY10" fmla="*/ 42684 h 61317"/>
                      <a:gd name="connsiteX11" fmla="*/ 34175 w 39476"/>
                      <a:gd name="connsiteY11" fmla="*/ 56190 h 61317"/>
                      <a:gd name="connsiteX12" fmla="*/ 20073 w 39476"/>
                      <a:gd name="connsiteY12" fmla="*/ 61399 h 61317"/>
                      <a:gd name="connsiteX13" fmla="*/ 6455 w 39476"/>
                      <a:gd name="connsiteY13" fmla="*/ 57083 h 61317"/>
                      <a:gd name="connsiteX14" fmla="*/ 19 w 39476"/>
                      <a:gd name="connsiteY14" fmla="*/ 43168 h 61317"/>
                      <a:gd name="connsiteX15" fmla="*/ 2437 w 39476"/>
                      <a:gd name="connsiteY15" fmla="*/ 34238 h 61317"/>
                      <a:gd name="connsiteX16" fmla="*/ 10065 w 39476"/>
                      <a:gd name="connsiteY16" fmla="*/ 27950 h 61317"/>
                      <a:gd name="connsiteX17" fmla="*/ 12446 w 39476"/>
                      <a:gd name="connsiteY17" fmla="*/ 16379 h 61317"/>
                      <a:gd name="connsiteX18" fmla="*/ 14381 w 39476"/>
                      <a:gd name="connsiteY18" fmla="*/ 21737 h 61317"/>
                      <a:gd name="connsiteX19" fmla="*/ 19552 w 39476"/>
                      <a:gd name="connsiteY19" fmla="*/ 23634 h 61317"/>
                      <a:gd name="connsiteX20" fmla="*/ 24798 w 39476"/>
                      <a:gd name="connsiteY20" fmla="*/ 21699 h 61317"/>
                      <a:gd name="connsiteX21" fmla="*/ 26770 w 39476"/>
                      <a:gd name="connsiteY21" fmla="*/ 16342 h 61317"/>
                      <a:gd name="connsiteX22" fmla="*/ 24798 w 39476"/>
                      <a:gd name="connsiteY22" fmla="*/ 11133 h 61317"/>
                      <a:gd name="connsiteX23" fmla="*/ 19664 w 39476"/>
                      <a:gd name="connsiteY23" fmla="*/ 9198 h 61317"/>
                      <a:gd name="connsiteX24" fmla="*/ 14381 w 39476"/>
                      <a:gd name="connsiteY24" fmla="*/ 11170 h 61317"/>
                      <a:gd name="connsiteX25" fmla="*/ 12446 w 39476"/>
                      <a:gd name="connsiteY25" fmla="*/ 16379 h 61317"/>
                      <a:gd name="connsiteX26" fmla="*/ 11367 w 39476"/>
                      <a:gd name="connsiteY26" fmla="*/ 42052 h 61317"/>
                      <a:gd name="connsiteX27" fmla="*/ 13785 w 39476"/>
                      <a:gd name="connsiteY27" fmla="*/ 49456 h 61317"/>
                      <a:gd name="connsiteX28" fmla="*/ 19887 w 39476"/>
                      <a:gd name="connsiteY28" fmla="*/ 52135 h 61317"/>
                      <a:gd name="connsiteX29" fmla="*/ 25766 w 39476"/>
                      <a:gd name="connsiteY29" fmla="*/ 49567 h 61317"/>
                      <a:gd name="connsiteX30" fmla="*/ 28110 w 39476"/>
                      <a:gd name="connsiteY30" fmla="*/ 42200 h 61317"/>
                      <a:gd name="connsiteX31" fmla="*/ 25729 w 39476"/>
                      <a:gd name="connsiteY31" fmla="*/ 35429 h 61317"/>
                      <a:gd name="connsiteX32" fmla="*/ 19701 w 39476"/>
                      <a:gd name="connsiteY32" fmla="*/ 32861 h 61317"/>
                      <a:gd name="connsiteX33" fmla="*/ 13450 w 39476"/>
                      <a:gd name="connsiteY33" fmla="*/ 35764 h 61317"/>
                      <a:gd name="connsiteX34" fmla="*/ 11367 w 39476"/>
                      <a:gd name="connsiteY34" fmla="*/ 4205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65" y="27950"/>
                        </a:moveTo>
                        <a:cubicBezTo>
                          <a:pt x="7088" y="26685"/>
                          <a:pt x="4930" y="24974"/>
                          <a:pt x="3553" y="22778"/>
                        </a:cubicBezTo>
                        <a:cubicBezTo>
                          <a:pt x="2214" y="20583"/>
                          <a:pt x="1544" y="18165"/>
                          <a:pt x="1544" y="15560"/>
                        </a:cubicBezTo>
                        <a:cubicBezTo>
                          <a:pt x="1544" y="11058"/>
                          <a:pt x="3107" y="7375"/>
                          <a:pt x="6232" y="4435"/>
                        </a:cubicBezTo>
                        <a:cubicBezTo>
                          <a:pt x="9358" y="1533"/>
                          <a:pt x="13785" y="82"/>
                          <a:pt x="19552" y="82"/>
                        </a:cubicBezTo>
                        <a:cubicBezTo>
                          <a:pt x="25245" y="82"/>
                          <a:pt x="29673" y="1533"/>
                          <a:pt x="32835" y="4435"/>
                        </a:cubicBezTo>
                        <a:cubicBezTo>
                          <a:pt x="35998" y="7375"/>
                          <a:pt x="37561" y="11058"/>
                          <a:pt x="37561" y="15560"/>
                        </a:cubicBezTo>
                        <a:cubicBezTo>
                          <a:pt x="37561" y="18313"/>
                          <a:pt x="36854" y="20806"/>
                          <a:pt x="35402" y="22964"/>
                        </a:cubicBezTo>
                        <a:cubicBezTo>
                          <a:pt x="33951" y="25160"/>
                          <a:pt x="31905" y="26797"/>
                          <a:pt x="29301" y="27950"/>
                        </a:cubicBezTo>
                        <a:cubicBezTo>
                          <a:pt x="32612" y="29290"/>
                          <a:pt x="35142" y="31224"/>
                          <a:pt x="36891" y="33792"/>
                        </a:cubicBezTo>
                        <a:cubicBezTo>
                          <a:pt x="38602" y="36359"/>
                          <a:pt x="39495" y="39336"/>
                          <a:pt x="39495" y="42684"/>
                        </a:cubicBezTo>
                        <a:cubicBezTo>
                          <a:pt x="39495" y="48228"/>
                          <a:pt x="37709" y="52730"/>
                          <a:pt x="34175" y="56190"/>
                        </a:cubicBezTo>
                        <a:cubicBezTo>
                          <a:pt x="30640" y="59651"/>
                          <a:pt x="25952" y="61399"/>
                          <a:pt x="20073" y="61399"/>
                        </a:cubicBezTo>
                        <a:cubicBezTo>
                          <a:pt x="14641" y="61399"/>
                          <a:pt x="10102" y="59948"/>
                          <a:pt x="6455" y="57083"/>
                        </a:cubicBezTo>
                        <a:cubicBezTo>
                          <a:pt x="2177" y="53697"/>
                          <a:pt x="19" y="49084"/>
                          <a:pt x="19" y="43168"/>
                        </a:cubicBezTo>
                        <a:cubicBezTo>
                          <a:pt x="19" y="39931"/>
                          <a:pt x="837" y="36954"/>
                          <a:pt x="2437" y="34238"/>
                        </a:cubicBezTo>
                        <a:cubicBezTo>
                          <a:pt x="4037" y="31522"/>
                          <a:pt x="6604" y="29401"/>
                          <a:pt x="10065" y="27950"/>
                        </a:cubicBezTo>
                        <a:moveTo>
                          <a:pt x="12446" y="16379"/>
                        </a:moveTo>
                        <a:cubicBezTo>
                          <a:pt x="12446" y="18648"/>
                          <a:pt x="13078" y="20434"/>
                          <a:pt x="14381" y="21737"/>
                        </a:cubicBezTo>
                        <a:cubicBezTo>
                          <a:pt x="15683" y="23002"/>
                          <a:pt x="17394" y="23634"/>
                          <a:pt x="19552" y="23634"/>
                        </a:cubicBezTo>
                        <a:cubicBezTo>
                          <a:pt x="21748" y="23634"/>
                          <a:pt x="23496" y="23002"/>
                          <a:pt x="24798" y="21699"/>
                        </a:cubicBezTo>
                        <a:cubicBezTo>
                          <a:pt x="26101" y="20397"/>
                          <a:pt x="26770" y="18611"/>
                          <a:pt x="26770" y="16342"/>
                        </a:cubicBezTo>
                        <a:cubicBezTo>
                          <a:pt x="26770" y="14184"/>
                          <a:pt x="26101" y="12435"/>
                          <a:pt x="24798" y="11133"/>
                        </a:cubicBezTo>
                        <a:cubicBezTo>
                          <a:pt x="23533" y="9867"/>
                          <a:pt x="21785" y="9198"/>
                          <a:pt x="19664" y="9198"/>
                        </a:cubicBezTo>
                        <a:cubicBezTo>
                          <a:pt x="17469" y="9198"/>
                          <a:pt x="15720" y="9867"/>
                          <a:pt x="14381" y="11170"/>
                        </a:cubicBezTo>
                        <a:cubicBezTo>
                          <a:pt x="13078" y="12472"/>
                          <a:pt x="12446" y="14221"/>
                          <a:pt x="12446" y="16379"/>
                        </a:cubicBezTo>
                        <a:moveTo>
                          <a:pt x="11367" y="42052"/>
                        </a:moveTo>
                        <a:cubicBezTo>
                          <a:pt x="11367" y="45214"/>
                          <a:pt x="12185" y="47707"/>
                          <a:pt x="13785" y="49456"/>
                        </a:cubicBezTo>
                        <a:cubicBezTo>
                          <a:pt x="15422" y="51242"/>
                          <a:pt x="17469" y="52135"/>
                          <a:pt x="19887" y="52135"/>
                        </a:cubicBezTo>
                        <a:cubicBezTo>
                          <a:pt x="22268" y="52135"/>
                          <a:pt x="24203" y="51279"/>
                          <a:pt x="25766" y="49567"/>
                        </a:cubicBezTo>
                        <a:cubicBezTo>
                          <a:pt x="27329" y="47856"/>
                          <a:pt x="28110" y="45400"/>
                          <a:pt x="28110" y="42200"/>
                        </a:cubicBezTo>
                        <a:cubicBezTo>
                          <a:pt x="28110" y="39373"/>
                          <a:pt x="27329" y="37103"/>
                          <a:pt x="25729" y="35429"/>
                        </a:cubicBezTo>
                        <a:cubicBezTo>
                          <a:pt x="24166" y="33717"/>
                          <a:pt x="22157" y="32861"/>
                          <a:pt x="19701" y="32861"/>
                        </a:cubicBezTo>
                        <a:cubicBezTo>
                          <a:pt x="16911" y="32861"/>
                          <a:pt x="14827" y="33829"/>
                          <a:pt x="13450" y="35764"/>
                        </a:cubicBezTo>
                        <a:cubicBezTo>
                          <a:pt x="12074" y="37698"/>
                          <a:pt x="11367" y="39819"/>
                          <a:pt x="11367" y="42052"/>
                        </a:cubicBezTo>
                        <a:close/>
                      </a:path>
                    </a:pathLst>
                  </a:custGeom>
                  <a:solidFill>
                    <a:srgbClr val="000000"/>
                  </a:solidFill>
                  <a:ln w="9525" cap="flat">
                    <a:noFill/>
                    <a:prstDash val="solid"/>
                    <a:miter/>
                  </a:ln>
                </p:spPr>
                <p:txBody>
                  <a:bodyPr rtlCol="0" anchor="ctr"/>
                  <a:lstStyle/>
                  <a:p>
                    <a:endParaRPr lang="en-CA"/>
                  </a:p>
                </p:txBody>
              </p:sp>
              <p:sp>
                <p:nvSpPr>
                  <p:cNvPr id="3021" name="Freeform: Shape 3020">
                    <a:extLst>
                      <a:ext uri="{FF2B5EF4-FFF2-40B4-BE49-F238E27FC236}">
                        <a16:creationId xmlns:a16="http://schemas.microsoft.com/office/drawing/2014/main" id="{BECF2A97-B797-42F6-B55B-2B293BAAE6F5}"/>
                      </a:ext>
                    </a:extLst>
                  </p:cNvPr>
                  <p:cNvSpPr/>
                  <p:nvPr/>
                </p:nvSpPr>
                <p:spPr>
                  <a:xfrm>
                    <a:off x="875365" y="1777789"/>
                    <a:ext cx="66972" cy="63437"/>
                  </a:xfrm>
                  <a:custGeom>
                    <a:avLst/>
                    <a:gdLst>
                      <a:gd name="connsiteX0" fmla="*/ 24 w 66972"/>
                      <a:gd name="connsiteY0" fmla="*/ 15932 h 63437"/>
                      <a:gd name="connsiteX1" fmla="*/ 3558 w 66972"/>
                      <a:gd name="connsiteY1" fmla="*/ 3952 h 63437"/>
                      <a:gd name="connsiteX2" fmla="*/ 13158 w 66972"/>
                      <a:gd name="connsiteY2" fmla="*/ 82 h 63437"/>
                      <a:gd name="connsiteX3" fmla="*/ 22943 w 66972"/>
                      <a:gd name="connsiteY3" fmla="*/ 3952 h 63437"/>
                      <a:gd name="connsiteX4" fmla="*/ 26515 w 66972"/>
                      <a:gd name="connsiteY4" fmla="*/ 15932 h 63437"/>
                      <a:gd name="connsiteX5" fmla="*/ 22943 w 66972"/>
                      <a:gd name="connsiteY5" fmla="*/ 27876 h 63437"/>
                      <a:gd name="connsiteX6" fmla="*/ 13381 w 66972"/>
                      <a:gd name="connsiteY6" fmla="*/ 31745 h 63437"/>
                      <a:gd name="connsiteX7" fmla="*/ 3558 w 66972"/>
                      <a:gd name="connsiteY7" fmla="*/ 27876 h 63437"/>
                      <a:gd name="connsiteX8" fmla="*/ 24 w 66972"/>
                      <a:gd name="connsiteY8" fmla="*/ 15932 h 63437"/>
                      <a:gd name="connsiteX9" fmla="*/ 8990 w 66972"/>
                      <a:gd name="connsiteY9" fmla="*/ 15821 h 63437"/>
                      <a:gd name="connsiteX10" fmla="*/ 10330 w 66972"/>
                      <a:gd name="connsiteY10" fmla="*/ 23709 h 63437"/>
                      <a:gd name="connsiteX11" fmla="*/ 13158 w 66972"/>
                      <a:gd name="connsiteY11" fmla="*/ 25160 h 63437"/>
                      <a:gd name="connsiteX12" fmla="*/ 16023 w 66972"/>
                      <a:gd name="connsiteY12" fmla="*/ 23709 h 63437"/>
                      <a:gd name="connsiteX13" fmla="*/ 17325 w 66972"/>
                      <a:gd name="connsiteY13" fmla="*/ 15821 h 63437"/>
                      <a:gd name="connsiteX14" fmla="*/ 16023 w 66972"/>
                      <a:gd name="connsiteY14" fmla="*/ 8007 h 63437"/>
                      <a:gd name="connsiteX15" fmla="*/ 13158 w 66972"/>
                      <a:gd name="connsiteY15" fmla="*/ 6519 h 63437"/>
                      <a:gd name="connsiteX16" fmla="*/ 10330 w 66972"/>
                      <a:gd name="connsiteY16" fmla="*/ 7970 h 63437"/>
                      <a:gd name="connsiteX17" fmla="*/ 8990 w 66972"/>
                      <a:gd name="connsiteY17" fmla="*/ 15821 h 63437"/>
                      <a:gd name="connsiteX18" fmla="*/ 21901 w 66972"/>
                      <a:gd name="connsiteY18" fmla="*/ 63408 h 63437"/>
                      <a:gd name="connsiteX19" fmla="*/ 13418 w 66972"/>
                      <a:gd name="connsiteY19" fmla="*/ 63408 h 63437"/>
                      <a:gd name="connsiteX20" fmla="*/ 45379 w 66972"/>
                      <a:gd name="connsiteY20" fmla="*/ 82 h 63437"/>
                      <a:gd name="connsiteX21" fmla="*/ 53639 w 66972"/>
                      <a:gd name="connsiteY21" fmla="*/ 82 h 63437"/>
                      <a:gd name="connsiteX22" fmla="*/ 21901 w 66972"/>
                      <a:gd name="connsiteY22" fmla="*/ 63408 h 63437"/>
                      <a:gd name="connsiteX23" fmla="*/ 40505 w 66972"/>
                      <a:gd name="connsiteY23" fmla="*/ 47633 h 63437"/>
                      <a:gd name="connsiteX24" fmla="*/ 44039 w 66972"/>
                      <a:gd name="connsiteY24" fmla="*/ 35689 h 63437"/>
                      <a:gd name="connsiteX25" fmla="*/ 53713 w 66972"/>
                      <a:gd name="connsiteY25" fmla="*/ 31782 h 63437"/>
                      <a:gd name="connsiteX26" fmla="*/ 63424 w 66972"/>
                      <a:gd name="connsiteY26" fmla="*/ 35689 h 63437"/>
                      <a:gd name="connsiteX27" fmla="*/ 66996 w 66972"/>
                      <a:gd name="connsiteY27" fmla="*/ 47633 h 63437"/>
                      <a:gd name="connsiteX28" fmla="*/ 63424 w 66972"/>
                      <a:gd name="connsiteY28" fmla="*/ 59613 h 63437"/>
                      <a:gd name="connsiteX29" fmla="*/ 53825 w 66972"/>
                      <a:gd name="connsiteY29" fmla="*/ 63520 h 63437"/>
                      <a:gd name="connsiteX30" fmla="*/ 44039 w 66972"/>
                      <a:gd name="connsiteY30" fmla="*/ 59613 h 63437"/>
                      <a:gd name="connsiteX31" fmla="*/ 40505 w 66972"/>
                      <a:gd name="connsiteY31" fmla="*/ 47633 h 63437"/>
                      <a:gd name="connsiteX32" fmla="*/ 49472 w 66972"/>
                      <a:gd name="connsiteY32" fmla="*/ 47595 h 63437"/>
                      <a:gd name="connsiteX33" fmla="*/ 50811 w 66972"/>
                      <a:gd name="connsiteY33" fmla="*/ 55409 h 63437"/>
                      <a:gd name="connsiteX34" fmla="*/ 53639 w 66972"/>
                      <a:gd name="connsiteY34" fmla="*/ 56934 h 63437"/>
                      <a:gd name="connsiteX35" fmla="*/ 56467 w 66972"/>
                      <a:gd name="connsiteY35" fmla="*/ 55446 h 63437"/>
                      <a:gd name="connsiteX36" fmla="*/ 57806 w 66972"/>
                      <a:gd name="connsiteY36" fmla="*/ 47595 h 63437"/>
                      <a:gd name="connsiteX37" fmla="*/ 56504 w 66972"/>
                      <a:gd name="connsiteY37" fmla="*/ 39745 h 63437"/>
                      <a:gd name="connsiteX38" fmla="*/ 53639 w 66972"/>
                      <a:gd name="connsiteY38" fmla="*/ 38256 h 63437"/>
                      <a:gd name="connsiteX39" fmla="*/ 50811 w 66972"/>
                      <a:gd name="connsiteY39" fmla="*/ 39745 h 63437"/>
                      <a:gd name="connsiteX40" fmla="*/ 49472 w 66972"/>
                      <a:gd name="connsiteY40" fmla="*/ 4759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32"/>
                        </a:moveTo>
                        <a:cubicBezTo>
                          <a:pt x="24" y="10537"/>
                          <a:pt x="1214" y="6556"/>
                          <a:pt x="3558" y="3952"/>
                        </a:cubicBezTo>
                        <a:cubicBezTo>
                          <a:pt x="5902" y="1384"/>
                          <a:pt x="9102" y="82"/>
                          <a:pt x="13158" y="82"/>
                        </a:cubicBezTo>
                        <a:cubicBezTo>
                          <a:pt x="17325" y="82"/>
                          <a:pt x="20599" y="1384"/>
                          <a:pt x="22943" y="3952"/>
                        </a:cubicBezTo>
                        <a:cubicBezTo>
                          <a:pt x="25324" y="6519"/>
                          <a:pt x="26515" y="10500"/>
                          <a:pt x="26515" y="15932"/>
                        </a:cubicBezTo>
                        <a:cubicBezTo>
                          <a:pt x="26515" y="21290"/>
                          <a:pt x="25324" y="25271"/>
                          <a:pt x="22943" y="27876"/>
                        </a:cubicBezTo>
                        <a:cubicBezTo>
                          <a:pt x="20599" y="30443"/>
                          <a:pt x="17399" y="31745"/>
                          <a:pt x="13381" y="31745"/>
                        </a:cubicBezTo>
                        <a:cubicBezTo>
                          <a:pt x="9176" y="31745"/>
                          <a:pt x="5902" y="30480"/>
                          <a:pt x="3558" y="27876"/>
                        </a:cubicBezTo>
                        <a:cubicBezTo>
                          <a:pt x="1214" y="25308"/>
                          <a:pt x="24" y="21327"/>
                          <a:pt x="24" y="15932"/>
                        </a:cubicBezTo>
                        <a:moveTo>
                          <a:pt x="8990" y="15821"/>
                        </a:moveTo>
                        <a:cubicBezTo>
                          <a:pt x="8990" y="19727"/>
                          <a:pt x="9437" y="22369"/>
                          <a:pt x="10330" y="23709"/>
                        </a:cubicBezTo>
                        <a:cubicBezTo>
                          <a:pt x="11000" y="24676"/>
                          <a:pt x="11967" y="25160"/>
                          <a:pt x="13158" y="25160"/>
                        </a:cubicBezTo>
                        <a:cubicBezTo>
                          <a:pt x="14385" y="25160"/>
                          <a:pt x="15353" y="24676"/>
                          <a:pt x="16023" y="23709"/>
                        </a:cubicBezTo>
                        <a:cubicBezTo>
                          <a:pt x="16878" y="22369"/>
                          <a:pt x="17325" y="19727"/>
                          <a:pt x="17325" y="15821"/>
                        </a:cubicBezTo>
                        <a:cubicBezTo>
                          <a:pt x="17325" y="11951"/>
                          <a:pt x="16878" y="9309"/>
                          <a:pt x="16023" y="8007"/>
                        </a:cubicBezTo>
                        <a:cubicBezTo>
                          <a:pt x="15353" y="7003"/>
                          <a:pt x="14385" y="6519"/>
                          <a:pt x="13158" y="6519"/>
                        </a:cubicBezTo>
                        <a:cubicBezTo>
                          <a:pt x="11967" y="6519"/>
                          <a:pt x="11000" y="7003"/>
                          <a:pt x="10330" y="7970"/>
                        </a:cubicBezTo>
                        <a:cubicBezTo>
                          <a:pt x="9437" y="9309"/>
                          <a:pt x="8990" y="11951"/>
                          <a:pt x="8990" y="15821"/>
                        </a:cubicBezTo>
                        <a:moveTo>
                          <a:pt x="21901" y="63408"/>
                        </a:moveTo>
                        <a:lnTo>
                          <a:pt x="13418" y="63408"/>
                        </a:lnTo>
                        <a:lnTo>
                          <a:pt x="45379" y="82"/>
                        </a:lnTo>
                        <a:lnTo>
                          <a:pt x="53639" y="82"/>
                        </a:lnTo>
                        <a:lnTo>
                          <a:pt x="21901" y="63408"/>
                        </a:lnTo>
                        <a:moveTo>
                          <a:pt x="40505" y="47633"/>
                        </a:moveTo>
                        <a:cubicBezTo>
                          <a:pt x="40505" y="42275"/>
                          <a:pt x="41695" y="38294"/>
                          <a:pt x="44039" y="35689"/>
                        </a:cubicBezTo>
                        <a:cubicBezTo>
                          <a:pt x="46383" y="33085"/>
                          <a:pt x="49620" y="31782"/>
                          <a:pt x="53713" y="31782"/>
                        </a:cubicBezTo>
                        <a:cubicBezTo>
                          <a:pt x="57843" y="31782"/>
                          <a:pt x="61080" y="33085"/>
                          <a:pt x="63424" y="35689"/>
                        </a:cubicBezTo>
                        <a:cubicBezTo>
                          <a:pt x="65806" y="38294"/>
                          <a:pt x="66959" y="42275"/>
                          <a:pt x="66996" y="47633"/>
                        </a:cubicBezTo>
                        <a:cubicBezTo>
                          <a:pt x="66959" y="53028"/>
                          <a:pt x="65806" y="57046"/>
                          <a:pt x="63424" y="59613"/>
                        </a:cubicBezTo>
                        <a:cubicBezTo>
                          <a:pt x="61080" y="62218"/>
                          <a:pt x="57880" y="63520"/>
                          <a:pt x="53825" y="63520"/>
                        </a:cubicBezTo>
                        <a:cubicBezTo>
                          <a:pt x="49658" y="63520"/>
                          <a:pt x="46383" y="62218"/>
                          <a:pt x="44039" y="59613"/>
                        </a:cubicBezTo>
                        <a:cubicBezTo>
                          <a:pt x="41695" y="57046"/>
                          <a:pt x="40505" y="53028"/>
                          <a:pt x="40505" y="47633"/>
                        </a:cubicBezTo>
                        <a:moveTo>
                          <a:pt x="49472" y="47595"/>
                        </a:moveTo>
                        <a:cubicBezTo>
                          <a:pt x="49472" y="51502"/>
                          <a:pt x="49918" y="54107"/>
                          <a:pt x="50811" y="55409"/>
                        </a:cubicBezTo>
                        <a:cubicBezTo>
                          <a:pt x="51481" y="56413"/>
                          <a:pt x="52448" y="56934"/>
                          <a:pt x="53639" y="56934"/>
                        </a:cubicBezTo>
                        <a:cubicBezTo>
                          <a:pt x="54867" y="56934"/>
                          <a:pt x="55797" y="56451"/>
                          <a:pt x="56467" y="55446"/>
                        </a:cubicBezTo>
                        <a:cubicBezTo>
                          <a:pt x="57360" y="54107"/>
                          <a:pt x="57806" y="51502"/>
                          <a:pt x="57806" y="47595"/>
                        </a:cubicBezTo>
                        <a:cubicBezTo>
                          <a:pt x="57806" y="43689"/>
                          <a:pt x="57360" y="41084"/>
                          <a:pt x="56504" y="39745"/>
                        </a:cubicBezTo>
                        <a:cubicBezTo>
                          <a:pt x="55834" y="38740"/>
                          <a:pt x="54867" y="38256"/>
                          <a:pt x="53639" y="38256"/>
                        </a:cubicBezTo>
                        <a:cubicBezTo>
                          <a:pt x="52411" y="38256"/>
                          <a:pt x="51481" y="38740"/>
                          <a:pt x="50811" y="39745"/>
                        </a:cubicBezTo>
                        <a:cubicBezTo>
                          <a:pt x="49918" y="41084"/>
                          <a:pt x="49472" y="43689"/>
                          <a:pt x="49472" y="47595"/>
                        </a:cubicBezTo>
                        <a:close/>
                      </a:path>
                    </a:pathLst>
                  </a:custGeom>
                  <a:solidFill>
                    <a:srgbClr val="000000"/>
                  </a:solidFill>
                  <a:ln w="9525" cap="flat">
                    <a:noFill/>
                    <a:prstDash val="solid"/>
                    <a:miter/>
                  </a:ln>
                </p:spPr>
                <p:txBody>
                  <a:bodyPr rtlCol="0" anchor="ctr"/>
                  <a:lstStyle/>
                  <a:p>
                    <a:endParaRPr lang="en-CA"/>
                  </a:p>
                </p:txBody>
              </p:sp>
            </p:grpSp>
            <p:sp>
              <p:nvSpPr>
                <p:cNvPr id="2975" name="Freeform: Shape 2974">
                  <a:extLst>
                    <a:ext uri="{FF2B5EF4-FFF2-40B4-BE49-F238E27FC236}">
                      <a16:creationId xmlns:a16="http://schemas.microsoft.com/office/drawing/2014/main" id="{8E601B96-F23C-42B8-A89D-19BCD27F7436}"/>
                    </a:ext>
                  </a:extLst>
                </p:cNvPr>
                <p:cNvSpPr/>
                <p:nvPr/>
              </p:nvSpPr>
              <p:spPr>
                <a:xfrm>
                  <a:off x="967122" y="3574627"/>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76" name="Freeform: Shape 2975">
                  <a:extLst>
                    <a:ext uri="{FF2B5EF4-FFF2-40B4-BE49-F238E27FC236}">
                      <a16:creationId xmlns:a16="http://schemas.microsoft.com/office/drawing/2014/main" id="{D933026F-2144-4A28-92BD-F34303DBB467}"/>
                    </a:ext>
                  </a:extLst>
                </p:cNvPr>
                <p:cNvSpPr/>
                <p:nvPr/>
              </p:nvSpPr>
              <p:spPr>
                <a:xfrm>
                  <a:off x="967122" y="313197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77" name="Freeform: Shape 2976">
                  <a:extLst>
                    <a:ext uri="{FF2B5EF4-FFF2-40B4-BE49-F238E27FC236}">
                      <a16:creationId xmlns:a16="http://schemas.microsoft.com/office/drawing/2014/main" id="{91951D92-F234-42F2-B0CD-B3E290E0907D}"/>
                    </a:ext>
                  </a:extLst>
                </p:cNvPr>
                <p:cNvSpPr/>
                <p:nvPr/>
              </p:nvSpPr>
              <p:spPr>
                <a:xfrm>
                  <a:off x="967122" y="268932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78" name="Freeform: Shape 2977">
                  <a:extLst>
                    <a:ext uri="{FF2B5EF4-FFF2-40B4-BE49-F238E27FC236}">
                      <a16:creationId xmlns:a16="http://schemas.microsoft.com/office/drawing/2014/main" id="{0FAB9D48-19B8-4642-A260-F82FF6D673BB}"/>
                    </a:ext>
                  </a:extLst>
                </p:cNvPr>
                <p:cNvSpPr/>
                <p:nvPr/>
              </p:nvSpPr>
              <p:spPr>
                <a:xfrm>
                  <a:off x="967122" y="2246709"/>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79" name="Freeform: Shape 2978">
                  <a:extLst>
                    <a:ext uri="{FF2B5EF4-FFF2-40B4-BE49-F238E27FC236}">
                      <a16:creationId xmlns:a16="http://schemas.microsoft.com/office/drawing/2014/main" id="{9D259C92-A5C1-4C10-9CC7-3D51EF6247B0}"/>
                    </a:ext>
                  </a:extLst>
                </p:cNvPr>
                <p:cNvSpPr/>
                <p:nvPr/>
              </p:nvSpPr>
              <p:spPr>
                <a:xfrm>
                  <a:off x="967122" y="180405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80" name="Freeform: Shape 2979">
                  <a:extLst>
                    <a:ext uri="{FF2B5EF4-FFF2-40B4-BE49-F238E27FC236}">
                      <a16:creationId xmlns:a16="http://schemas.microsoft.com/office/drawing/2014/main" id="{FE0A538E-C0E4-4344-8BDD-9729E38F472E}"/>
                    </a:ext>
                  </a:extLst>
                </p:cNvPr>
                <p:cNvSpPr/>
                <p:nvPr/>
              </p:nvSpPr>
              <p:spPr>
                <a:xfrm>
                  <a:off x="7982245" y="2463326"/>
                  <a:ext cx="164601" cy="164601"/>
                </a:xfrm>
                <a:custGeom>
                  <a:avLst/>
                  <a:gdLst>
                    <a:gd name="connsiteX0" fmla="*/ 0 w 164601"/>
                    <a:gd name="connsiteY0" fmla="*/ 164601 h 164601"/>
                    <a:gd name="connsiteX1" fmla="*/ 164602 w 164601"/>
                    <a:gd name="connsiteY1" fmla="*/ 164601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1"/>
                      </a:moveTo>
                      <a:lnTo>
                        <a:pt x="164602" y="16460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2981" name="Freeform: Shape 2980">
                  <a:extLst>
                    <a:ext uri="{FF2B5EF4-FFF2-40B4-BE49-F238E27FC236}">
                      <a16:creationId xmlns:a16="http://schemas.microsoft.com/office/drawing/2014/main" id="{52012CFE-78C4-4D32-ACA5-AF82181B6C7A}"/>
                    </a:ext>
                  </a:extLst>
                </p:cNvPr>
                <p:cNvSpPr/>
                <p:nvPr/>
              </p:nvSpPr>
              <p:spPr>
                <a:xfrm>
                  <a:off x="7982245" y="2627899"/>
                  <a:ext cx="164601" cy="164601"/>
                </a:xfrm>
                <a:custGeom>
                  <a:avLst/>
                  <a:gdLst>
                    <a:gd name="connsiteX0" fmla="*/ 0 w 164601"/>
                    <a:gd name="connsiteY0" fmla="*/ 164601 h 164601"/>
                    <a:gd name="connsiteX1" fmla="*/ 164602 w 164601"/>
                    <a:gd name="connsiteY1" fmla="*/ 164601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1"/>
                      </a:moveTo>
                      <a:lnTo>
                        <a:pt x="164602" y="164601"/>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2982" name="Graphic 428">
                  <a:extLst>
                    <a:ext uri="{FF2B5EF4-FFF2-40B4-BE49-F238E27FC236}">
                      <a16:creationId xmlns:a16="http://schemas.microsoft.com/office/drawing/2014/main" id="{B7CFCB89-E7BC-4025-8B0C-0A46180CE777}"/>
                    </a:ext>
                  </a:extLst>
                </p:cNvPr>
                <p:cNvGrpSpPr/>
                <p:nvPr/>
              </p:nvGrpSpPr>
              <p:grpSpPr>
                <a:xfrm>
                  <a:off x="1002357" y="1117476"/>
                  <a:ext cx="2688142" cy="117983"/>
                  <a:chOff x="1002357" y="1117476"/>
                  <a:chExt cx="2688142" cy="117983"/>
                </a:xfrm>
                <a:solidFill>
                  <a:srgbClr val="000000"/>
                </a:solidFill>
              </p:grpSpPr>
              <p:sp>
                <p:nvSpPr>
                  <p:cNvPr id="2983" name="Freeform: Shape 2982">
                    <a:extLst>
                      <a:ext uri="{FF2B5EF4-FFF2-40B4-BE49-F238E27FC236}">
                        <a16:creationId xmlns:a16="http://schemas.microsoft.com/office/drawing/2014/main" id="{F182BBAE-9899-46D9-9825-3D9A831217AF}"/>
                      </a:ext>
                    </a:extLst>
                  </p:cNvPr>
                  <p:cNvSpPr/>
                  <p:nvPr/>
                </p:nvSpPr>
                <p:spPr>
                  <a:xfrm>
                    <a:off x="1002357" y="1119001"/>
                    <a:ext cx="68944" cy="90003"/>
                  </a:xfrm>
                  <a:custGeom>
                    <a:avLst/>
                    <a:gdLst>
                      <a:gd name="connsiteX0" fmla="*/ 36 w 68944"/>
                      <a:gd name="connsiteY0" fmla="*/ 90020 h 90003"/>
                      <a:gd name="connsiteX1" fmla="*/ 36 w 68944"/>
                      <a:gd name="connsiteY1" fmla="*/ 16 h 90003"/>
                      <a:gd name="connsiteX2" fmla="*/ 29207 w 68944"/>
                      <a:gd name="connsiteY2" fmla="*/ 16 h 90003"/>
                      <a:gd name="connsiteX3" fmla="*/ 50787 w 68944"/>
                      <a:gd name="connsiteY3" fmla="*/ 1355 h 90003"/>
                      <a:gd name="connsiteX4" fmla="*/ 63772 w 68944"/>
                      <a:gd name="connsiteY4" fmla="*/ 10173 h 90003"/>
                      <a:gd name="connsiteX5" fmla="*/ 68981 w 68944"/>
                      <a:gd name="connsiteY5" fmla="*/ 27698 h 90003"/>
                      <a:gd name="connsiteX6" fmla="*/ 65967 w 68944"/>
                      <a:gd name="connsiteY6" fmla="*/ 41651 h 90003"/>
                      <a:gd name="connsiteX7" fmla="*/ 58340 w 68944"/>
                      <a:gd name="connsiteY7" fmla="*/ 50506 h 90003"/>
                      <a:gd name="connsiteX8" fmla="*/ 48889 w 68944"/>
                      <a:gd name="connsiteY8" fmla="*/ 54785 h 90003"/>
                      <a:gd name="connsiteX9" fmla="*/ 30062 w 68944"/>
                      <a:gd name="connsiteY9" fmla="*/ 56087 h 90003"/>
                      <a:gd name="connsiteX10" fmla="*/ 18193 w 68944"/>
                      <a:gd name="connsiteY10" fmla="*/ 56087 h 90003"/>
                      <a:gd name="connsiteX11" fmla="*/ 18193 w 68944"/>
                      <a:gd name="connsiteY11" fmla="*/ 90020 h 90003"/>
                      <a:gd name="connsiteX12" fmla="*/ 36 w 68944"/>
                      <a:gd name="connsiteY12" fmla="*/ 90020 h 90003"/>
                      <a:gd name="connsiteX13" fmla="*/ 18193 w 68944"/>
                      <a:gd name="connsiteY13" fmla="*/ 15234 h 90003"/>
                      <a:gd name="connsiteX14" fmla="*/ 18193 w 68944"/>
                      <a:gd name="connsiteY14" fmla="*/ 40795 h 90003"/>
                      <a:gd name="connsiteX15" fmla="*/ 28165 w 68944"/>
                      <a:gd name="connsiteY15" fmla="*/ 40795 h 90003"/>
                      <a:gd name="connsiteX16" fmla="*/ 42527 w 68944"/>
                      <a:gd name="connsiteY16" fmla="*/ 39381 h 90003"/>
                      <a:gd name="connsiteX17" fmla="*/ 48182 w 68944"/>
                      <a:gd name="connsiteY17" fmla="*/ 34953 h 90003"/>
                      <a:gd name="connsiteX18" fmla="*/ 50266 w 68944"/>
                      <a:gd name="connsiteY18" fmla="*/ 27958 h 90003"/>
                      <a:gd name="connsiteX19" fmla="*/ 47364 w 68944"/>
                      <a:gd name="connsiteY19" fmla="*/ 19847 h 90003"/>
                      <a:gd name="connsiteX20" fmla="*/ 40071 w 68944"/>
                      <a:gd name="connsiteY20" fmla="*/ 15866 h 90003"/>
                      <a:gd name="connsiteX21" fmla="*/ 26974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36" y="90020"/>
                        </a:moveTo>
                        <a:lnTo>
                          <a:pt x="36" y="16"/>
                        </a:lnTo>
                        <a:lnTo>
                          <a:pt x="29207" y="16"/>
                        </a:lnTo>
                        <a:cubicBezTo>
                          <a:pt x="40257" y="16"/>
                          <a:pt x="47438" y="462"/>
                          <a:pt x="50787" y="1355"/>
                        </a:cubicBezTo>
                        <a:cubicBezTo>
                          <a:pt x="55958" y="2732"/>
                          <a:pt x="60274" y="5671"/>
                          <a:pt x="63772" y="10173"/>
                        </a:cubicBezTo>
                        <a:cubicBezTo>
                          <a:pt x="67232" y="14713"/>
                          <a:pt x="68981" y="20554"/>
                          <a:pt x="68981" y="27698"/>
                        </a:cubicBezTo>
                        <a:cubicBezTo>
                          <a:pt x="68981" y="33242"/>
                          <a:pt x="67976" y="37893"/>
                          <a:pt x="65967" y="41651"/>
                        </a:cubicBezTo>
                        <a:cubicBezTo>
                          <a:pt x="63958" y="45409"/>
                          <a:pt x="61428" y="48348"/>
                          <a:pt x="58340" y="50506"/>
                        </a:cubicBezTo>
                        <a:cubicBezTo>
                          <a:pt x="55214" y="52664"/>
                          <a:pt x="52089" y="54078"/>
                          <a:pt x="48889" y="54785"/>
                        </a:cubicBezTo>
                        <a:cubicBezTo>
                          <a:pt x="44573" y="55640"/>
                          <a:pt x="38285" y="56087"/>
                          <a:pt x="30062" y="56087"/>
                        </a:cubicBezTo>
                        <a:lnTo>
                          <a:pt x="18193" y="56087"/>
                        </a:lnTo>
                        <a:lnTo>
                          <a:pt x="18193" y="90020"/>
                        </a:lnTo>
                        <a:lnTo>
                          <a:pt x="36" y="90020"/>
                        </a:lnTo>
                        <a:moveTo>
                          <a:pt x="18193" y="15234"/>
                        </a:moveTo>
                        <a:lnTo>
                          <a:pt x="18193" y="40795"/>
                        </a:lnTo>
                        <a:lnTo>
                          <a:pt x="28165" y="40795"/>
                        </a:lnTo>
                        <a:cubicBezTo>
                          <a:pt x="35309" y="40795"/>
                          <a:pt x="40108" y="40311"/>
                          <a:pt x="42527" y="39381"/>
                        </a:cubicBezTo>
                        <a:cubicBezTo>
                          <a:pt x="44945" y="38414"/>
                          <a:pt x="46805" y="36963"/>
                          <a:pt x="48182" y="34953"/>
                        </a:cubicBezTo>
                        <a:cubicBezTo>
                          <a:pt x="49559" y="32944"/>
                          <a:pt x="50266" y="30600"/>
                          <a:pt x="50266" y="27958"/>
                        </a:cubicBezTo>
                        <a:cubicBezTo>
                          <a:pt x="50266" y="24684"/>
                          <a:pt x="49298" y="21968"/>
                          <a:pt x="47364" y="19847"/>
                        </a:cubicBezTo>
                        <a:cubicBezTo>
                          <a:pt x="45429" y="17727"/>
                          <a:pt x="43010" y="16387"/>
                          <a:pt x="40071" y="15866"/>
                        </a:cubicBezTo>
                        <a:cubicBezTo>
                          <a:pt x="37876" y="15457"/>
                          <a:pt x="33523" y="15234"/>
                          <a:pt x="26974" y="15234"/>
                        </a:cubicBezTo>
                        <a:close/>
                      </a:path>
                    </a:pathLst>
                  </a:custGeom>
                  <a:solidFill>
                    <a:srgbClr val="000000"/>
                  </a:solidFill>
                  <a:ln w="9525" cap="flat">
                    <a:noFill/>
                    <a:prstDash val="solid"/>
                    <a:miter/>
                  </a:ln>
                </p:spPr>
                <p:txBody>
                  <a:bodyPr rtlCol="0" anchor="ctr"/>
                  <a:lstStyle/>
                  <a:p>
                    <a:endParaRPr lang="en-CA"/>
                  </a:p>
                </p:txBody>
              </p:sp>
              <p:sp>
                <p:nvSpPr>
                  <p:cNvPr id="2984" name="Freeform: Shape 2983">
                    <a:extLst>
                      <a:ext uri="{FF2B5EF4-FFF2-40B4-BE49-F238E27FC236}">
                        <a16:creationId xmlns:a16="http://schemas.microsoft.com/office/drawing/2014/main" id="{D02F39F5-8CAE-45E1-A6D2-F0B3E3F2FD16}"/>
                      </a:ext>
                    </a:extLst>
                  </p:cNvPr>
                  <p:cNvSpPr/>
                  <p:nvPr/>
                </p:nvSpPr>
                <p:spPr>
                  <a:xfrm>
                    <a:off x="1081046" y="1142330"/>
                    <a:ext cx="60925" cy="68163"/>
                  </a:xfrm>
                  <a:custGeom>
                    <a:avLst/>
                    <a:gdLst>
                      <a:gd name="connsiteX0" fmla="*/ 42833 w 60925"/>
                      <a:gd name="connsiteY0" fmla="*/ 45929 h 68163"/>
                      <a:gd name="connsiteX1" fmla="*/ 60023 w 60925"/>
                      <a:gd name="connsiteY1" fmla="*/ 48832 h 68163"/>
                      <a:gd name="connsiteX2" fmla="*/ 49568 w 60925"/>
                      <a:gd name="connsiteY2" fmla="*/ 63231 h 68163"/>
                      <a:gd name="connsiteX3" fmla="*/ 31671 w 60925"/>
                      <a:gd name="connsiteY3" fmla="*/ 68179 h 68163"/>
                      <a:gd name="connsiteX4" fmla="*/ 6482 w 60925"/>
                      <a:gd name="connsiteY4" fmla="*/ 57054 h 68163"/>
                      <a:gd name="connsiteX5" fmla="*/ 45 w 60925"/>
                      <a:gd name="connsiteY5" fmla="*/ 34581 h 68163"/>
                      <a:gd name="connsiteX6" fmla="*/ 8528 w 60925"/>
                      <a:gd name="connsiteY6" fmla="*/ 9206 h 68163"/>
                      <a:gd name="connsiteX7" fmla="*/ 29959 w 60925"/>
                      <a:gd name="connsiteY7" fmla="*/ 16 h 68163"/>
                      <a:gd name="connsiteX8" fmla="*/ 52916 w 60925"/>
                      <a:gd name="connsiteY8" fmla="*/ 9615 h 68163"/>
                      <a:gd name="connsiteX9" fmla="*/ 60953 w 60925"/>
                      <a:gd name="connsiteY9" fmla="*/ 39083 h 68163"/>
                      <a:gd name="connsiteX10" fmla="*/ 17718 w 60925"/>
                      <a:gd name="connsiteY10" fmla="*/ 39083 h 68163"/>
                      <a:gd name="connsiteX11" fmla="*/ 21923 w 60925"/>
                      <a:gd name="connsiteY11" fmla="*/ 50990 h 68163"/>
                      <a:gd name="connsiteX12" fmla="*/ 31857 w 60925"/>
                      <a:gd name="connsiteY12" fmla="*/ 55268 h 68163"/>
                      <a:gd name="connsiteX13" fmla="*/ 38666 w 60925"/>
                      <a:gd name="connsiteY13" fmla="*/ 53073 h 68163"/>
                      <a:gd name="connsiteX14" fmla="*/ 42833 w 60925"/>
                      <a:gd name="connsiteY14" fmla="*/ 45929 h 68163"/>
                      <a:gd name="connsiteX15" fmla="*/ 43838 w 60925"/>
                      <a:gd name="connsiteY15" fmla="*/ 28517 h 68163"/>
                      <a:gd name="connsiteX16" fmla="*/ 39968 w 60925"/>
                      <a:gd name="connsiteY16" fmla="*/ 17131 h 68163"/>
                      <a:gd name="connsiteX17" fmla="*/ 31001 w 60925"/>
                      <a:gd name="connsiteY17" fmla="*/ 13224 h 68163"/>
                      <a:gd name="connsiteX18" fmla="*/ 21662 w 60925"/>
                      <a:gd name="connsiteY18" fmla="*/ 17317 h 68163"/>
                      <a:gd name="connsiteX19" fmla="*/ 1805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3" y="45929"/>
                        </a:moveTo>
                        <a:lnTo>
                          <a:pt x="60023" y="48832"/>
                        </a:lnTo>
                        <a:cubicBezTo>
                          <a:pt x="57828" y="55120"/>
                          <a:pt x="54330" y="59919"/>
                          <a:pt x="49568" y="63231"/>
                        </a:cubicBezTo>
                        <a:cubicBezTo>
                          <a:pt x="44805" y="66505"/>
                          <a:pt x="38815" y="68179"/>
                          <a:pt x="31671" y="68179"/>
                        </a:cubicBezTo>
                        <a:cubicBezTo>
                          <a:pt x="20323" y="68179"/>
                          <a:pt x="11951" y="64459"/>
                          <a:pt x="6482" y="57054"/>
                        </a:cubicBezTo>
                        <a:cubicBezTo>
                          <a:pt x="2203" y="51101"/>
                          <a:pt x="45" y="43623"/>
                          <a:pt x="45" y="34581"/>
                        </a:cubicBezTo>
                        <a:cubicBezTo>
                          <a:pt x="45" y="23791"/>
                          <a:pt x="2873" y="15308"/>
                          <a:pt x="8528" y="9206"/>
                        </a:cubicBezTo>
                        <a:cubicBezTo>
                          <a:pt x="14184" y="3067"/>
                          <a:pt x="21327" y="16"/>
                          <a:pt x="29959" y="16"/>
                        </a:cubicBezTo>
                        <a:cubicBezTo>
                          <a:pt x="39633" y="16"/>
                          <a:pt x="47298" y="3216"/>
                          <a:pt x="52916" y="9615"/>
                        </a:cubicBezTo>
                        <a:cubicBezTo>
                          <a:pt x="58534" y="16015"/>
                          <a:pt x="61213" y="25838"/>
                          <a:pt x="60953" y="39083"/>
                        </a:cubicBezTo>
                        <a:lnTo>
                          <a:pt x="17718" y="39083"/>
                        </a:lnTo>
                        <a:cubicBezTo>
                          <a:pt x="17867" y="44181"/>
                          <a:pt x="19244" y="48162"/>
                          <a:pt x="21923" y="50990"/>
                        </a:cubicBezTo>
                        <a:cubicBezTo>
                          <a:pt x="24565" y="53854"/>
                          <a:pt x="27876" y="55268"/>
                          <a:pt x="31857" y="55268"/>
                        </a:cubicBezTo>
                        <a:cubicBezTo>
                          <a:pt x="34573" y="55268"/>
                          <a:pt x="36843" y="54524"/>
                          <a:pt x="38666" y="53073"/>
                        </a:cubicBezTo>
                        <a:cubicBezTo>
                          <a:pt x="40526" y="51585"/>
                          <a:pt x="41903" y="49204"/>
                          <a:pt x="42833" y="45929"/>
                        </a:cubicBezTo>
                        <a:moveTo>
                          <a:pt x="43838" y="28517"/>
                        </a:moveTo>
                        <a:cubicBezTo>
                          <a:pt x="43689" y="23531"/>
                          <a:pt x="42424" y="19698"/>
                          <a:pt x="39968" y="17131"/>
                        </a:cubicBezTo>
                        <a:cubicBezTo>
                          <a:pt x="37513" y="14527"/>
                          <a:pt x="34499" y="13224"/>
                          <a:pt x="31001" y="13224"/>
                        </a:cubicBezTo>
                        <a:cubicBezTo>
                          <a:pt x="27243" y="13224"/>
                          <a:pt x="24118" y="14601"/>
                          <a:pt x="21662" y="17317"/>
                        </a:cubicBezTo>
                        <a:cubicBezTo>
                          <a:pt x="19207" y="20071"/>
                          <a:pt x="18016" y="23791"/>
                          <a:pt x="18053" y="28517"/>
                        </a:cubicBezTo>
                        <a:close/>
                      </a:path>
                    </a:pathLst>
                  </a:custGeom>
                  <a:solidFill>
                    <a:srgbClr val="000000"/>
                  </a:solidFill>
                  <a:ln w="9525" cap="flat">
                    <a:noFill/>
                    <a:prstDash val="solid"/>
                    <a:miter/>
                  </a:ln>
                </p:spPr>
                <p:txBody>
                  <a:bodyPr rtlCol="0" anchor="ctr"/>
                  <a:lstStyle/>
                  <a:p>
                    <a:endParaRPr lang="en-CA"/>
                  </a:p>
                </p:txBody>
              </p:sp>
              <p:sp>
                <p:nvSpPr>
                  <p:cNvPr id="2985" name="Freeform: Shape 2984">
                    <a:extLst>
                      <a:ext uri="{FF2B5EF4-FFF2-40B4-BE49-F238E27FC236}">
                        <a16:creationId xmlns:a16="http://schemas.microsoft.com/office/drawing/2014/main" id="{4733BA32-0453-42A2-A68B-855EFD74644D}"/>
                      </a:ext>
                    </a:extLst>
                  </p:cNvPr>
                  <p:cNvSpPr/>
                  <p:nvPr/>
                </p:nvSpPr>
                <p:spPr>
                  <a:xfrm>
                    <a:off x="1155287" y="1142330"/>
                    <a:ext cx="42230" cy="66675"/>
                  </a:xfrm>
                  <a:custGeom>
                    <a:avLst/>
                    <a:gdLst>
                      <a:gd name="connsiteX0" fmla="*/ 17279 w 42230"/>
                      <a:gd name="connsiteY0" fmla="*/ 66691 h 66675"/>
                      <a:gd name="connsiteX1" fmla="*/ 52 w 42230"/>
                      <a:gd name="connsiteY1" fmla="*/ 66691 h 66675"/>
                      <a:gd name="connsiteX2" fmla="*/ 52 w 42230"/>
                      <a:gd name="connsiteY2" fmla="*/ 1504 h 66675"/>
                      <a:gd name="connsiteX3" fmla="*/ 16051 w 42230"/>
                      <a:gd name="connsiteY3" fmla="*/ 1504 h 66675"/>
                      <a:gd name="connsiteX4" fmla="*/ 16051 w 42230"/>
                      <a:gd name="connsiteY4" fmla="*/ 10769 h 66675"/>
                      <a:gd name="connsiteX5" fmla="*/ 23456 w 42230"/>
                      <a:gd name="connsiteY5" fmla="*/ 2100 h 66675"/>
                      <a:gd name="connsiteX6" fmla="*/ 30934 w 42230"/>
                      <a:gd name="connsiteY6" fmla="*/ 16 h 66675"/>
                      <a:gd name="connsiteX7" fmla="*/ 42282 w 42230"/>
                      <a:gd name="connsiteY7" fmla="*/ 3290 h 66675"/>
                      <a:gd name="connsiteX8" fmla="*/ 36925 w 42230"/>
                      <a:gd name="connsiteY8" fmla="*/ 18322 h 66675"/>
                      <a:gd name="connsiteX9" fmla="*/ 28851 w 42230"/>
                      <a:gd name="connsiteY9" fmla="*/ 15494 h 66675"/>
                      <a:gd name="connsiteX10" fmla="*/ 22711 w 42230"/>
                      <a:gd name="connsiteY10" fmla="*/ 17503 h 66675"/>
                      <a:gd name="connsiteX11" fmla="*/ 18730 w 42230"/>
                      <a:gd name="connsiteY11" fmla="*/ 24684 h 66675"/>
                      <a:gd name="connsiteX12" fmla="*/ 1727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79" y="66691"/>
                        </a:moveTo>
                        <a:lnTo>
                          <a:pt x="52" y="66691"/>
                        </a:lnTo>
                        <a:lnTo>
                          <a:pt x="52" y="1504"/>
                        </a:lnTo>
                        <a:lnTo>
                          <a:pt x="16051" y="1504"/>
                        </a:lnTo>
                        <a:lnTo>
                          <a:pt x="16051" y="10769"/>
                        </a:lnTo>
                        <a:cubicBezTo>
                          <a:pt x="18805" y="6378"/>
                          <a:pt x="21260" y="3513"/>
                          <a:pt x="23456" y="2100"/>
                        </a:cubicBezTo>
                        <a:cubicBezTo>
                          <a:pt x="25651" y="723"/>
                          <a:pt x="28144" y="16"/>
                          <a:pt x="30934" y="16"/>
                        </a:cubicBezTo>
                        <a:cubicBezTo>
                          <a:pt x="34841" y="16"/>
                          <a:pt x="38636" y="1095"/>
                          <a:pt x="42282" y="3290"/>
                        </a:cubicBezTo>
                        <a:lnTo>
                          <a:pt x="36925" y="18322"/>
                        </a:lnTo>
                        <a:cubicBezTo>
                          <a:pt x="34022" y="16424"/>
                          <a:pt x="31344" y="15494"/>
                          <a:pt x="28851" y="15494"/>
                        </a:cubicBezTo>
                        <a:cubicBezTo>
                          <a:pt x="26432" y="15494"/>
                          <a:pt x="24386" y="16164"/>
                          <a:pt x="22711" y="17503"/>
                        </a:cubicBezTo>
                        <a:cubicBezTo>
                          <a:pt x="21000" y="18806"/>
                          <a:pt x="19698" y="21224"/>
                          <a:pt x="18730" y="24684"/>
                        </a:cubicBezTo>
                        <a:cubicBezTo>
                          <a:pt x="17763" y="28182"/>
                          <a:pt x="17279" y="35474"/>
                          <a:pt x="17279" y="46562"/>
                        </a:cubicBezTo>
                        <a:close/>
                      </a:path>
                    </a:pathLst>
                  </a:custGeom>
                  <a:solidFill>
                    <a:srgbClr val="000000"/>
                  </a:solidFill>
                  <a:ln w="9525" cap="flat">
                    <a:noFill/>
                    <a:prstDash val="solid"/>
                    <a:miter/>
                  </a:ln>
                </p:spPr>
                <p:txBody>
                  <a:bodyPr rtlCol="0" anchor="ctr"/>
                  <a:lstStyle/>
                  <a:p>
                    <a:endParaRPr lang="en-CA"/>
                  </a:p>
                </p:txBody>
              </p:sp>
              <p:sp>
                <p:nvSpPr>
                  <p:cNvPr id="2986" name="Freeform: Shape 2985">
                    <a:extLst>
                      <a:ext uri="{FF2B5EF4-FFF2-40B4-BE49-F238E27FC236}">
                        <a16:creationId xmlns:a16="http://schemas.microsoft.com/office/drawing/2014/main" id="{C017ED00-6194-4254-804E-BBED7F4A85EE}"/>
                      </a:ext>
                    </a:extLst>
                  </p:cNvPr>
                  <p:cNvSpPr/>
                  <p:nvPr/>
                </p:nvSpPr>
                <p:spPr>
                  <a:xfrm>
                    <a:off x="1201128" y="1142330"/>
                    <a:ext cx="61540" cy="68163"/>
                  </a:xfrm>
                  <a:custGeom>
                    <a:avLst/>
                    <a:gdLst>
                      <a:gd name="connsiteX0" fmla="*/ 60705 w 61540"/>
                      <a:gd name="connsiteY0" fmla="*/ 20777 h 68163"/>
                      <a:gd name="connsiteX1" fmla="*/ 43701 w 61540"/>
                      <a:gd name="connsiteY1" fmla="*/ 23828 h 68163"/>
                      <a:gd name="connsiteX2" fmla="*/ 39832 w 61540"/>
                      <a:gd name="connsiteY2" fmla="*/ 16164 h 68163"/>
                      <a:gd name="connsiteX3" fmla="*/ 31944 w 61540"/>
                      <a:gd name="connsiteY3" fmla="*/ 13596 h 68163"/>
                      <a:gd name="connsiteX4" fmla="*/ 21638 w 61540"/>
                      <a:gd name="connsiteY4" fmla="*/ 18024 h 68163"/>
                      <a:gd name="connsiteX5" fmla="*/ 17805 w 61540"/>
                      <a:gd name="connsiteY5" fmla="*/ 32907 h 68163"/>
                      <a:gd name="connsiteX6" fmla="*/ 21712 w 61540"/>
                      <a:gd name="connsiteY6" fmla="*/ 49315 h 68163"/>
                      <a:gd name="connsiteX7" fmla="*/ 32167 w 61540"/>
                      <a:gd name="connsiteY7" fmla="*/ 54115 h 68163"/>
                      <a:gd name="connsiteX8" fmla="*/ 40204 w 61540"/>
                      <a:gd name="connsiteY8" fmla="*/ 51324 h 68163"/>
                      <a:gd name="connsiteX9" fmla="*/ 44632 w 61540"/>
                      <a:gd name="connsiteY9" fmla="*/ 41688 h 68163"/>
                      <a:gd name="connsiteX10" fmla="*/ 61598 w 61540"/>
                      <a:gd name="connsiteY10" fmla="*/ 44590 h 68163"/>
                      <a:gd name="connsiteX11" fmla="*/ 51441 w 61540"/>
                      <a:gd name="connsiteY11" fmla="*/ 62226 h 68163"/>
                      <a:gd name="connsiteX12" fmla="*/ 31386 w 61540"/>
                      <a:gd name="connsiteY12" fmla="*/ 68179 h 68163"/>
                      <a:gd name="connsiteX13" fmla="*/ 8578 w 61540"/>
                      <a:gd name="connsiteY13" fmla="*/ 59138 h 68163"/>
                      <a:gd name="connsiteX14" fmla="*/ 58 w 61540"/>
                      <a:gd name="connsiteY14" fmla="*/ 34172 h 68163"/>
                      <a:gd name="connsiteX15" fmla="*/ 8615 w 61540"/>
                      <a:gd name="connsiteY15" fmla="*/ 9020 h 68163"/>
                      <a:gd name="connsiteX16" fmla="*/ 31684 w 61540"/>
                      <a:gd name="connsiteY16" fmla="*/ 16 h 68163"/>
                      <a:gd name="connsiteX17" fmla="*/ 50622 w 61540"/>
                      <a:gd name="connsiteY17" fmla="*/ 5150 h 68163"/>
                      <a:gd name="connsiteX18" fmla="*/ 6070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05" y="20777"/>
                        </a:moveTo>
                        <a:lnTo>
                          <a:pt x="43701" y="23828"/>
                        </a:lnTo>
                        <a:cubicBezTo>
                          <a:pt x="43143" y="20443"/>
                          <a:pt x="41841" y="17875"/>
                          <a:pt x="39832" y="16164"/>
                        </a:cubicBezTo>
                        <a:cubicBezTo>
                          <a:pt x="37785" y="14452"/>
                          <a:pt x="35144" y="13596"/>
                          <a:pt x="31944" y="13596"/>
                        </a:cubicBezTo>
                        <a:cubicBezTo>
                          <a:pt x="27628" y="13596"/>
                          <a:pt x="24205" y="15085"/>
                          <a:pt x="21638" y="18024"/>
                        </a:cubicBezTo>
                        <a:cubicBezTo>
                          <a:pt x="19070" y="21001"/>
                          <a:pt x="17805" y="25986"/>
                          <a:pt x="17805" y="32907"/>
                        </a:cubicBezTo>
                        <a:cubicBezTo>
                          <a:pt x="17805" y="40646"/>
                          <a:pt x="19108" y="46115"/>
                          <a:pt x="21712" y="49315"/>
                        </a:cubicBezTo>
                        <a:cubicBezTo>
                          <a:pt x="24317" y="52515"/>
                          <a:pt x="27777" y="54115"/>
                          <a:pt x="32167" y="54115"/>
                        </a:cubicBezTo>
                        <a:cubicBezTo>
                          <a:pt x="35441" y="54115"/>
                          <a:pt x="38120" y="53185"/>
                          <a:pt x="40204" y="51324"/>
                        </a:cubicBezTo>
                        <a:cubicBezTo>
                          <a:pt x="42288" y="49464"/>
                          <a:pt x="43776" y="46264"/>
                          <a:pt x="44632" y="41688"/>
                        </a:cubicBezTo>
                        <a:lnTo>
                          <a:pt x="61598" y="44590"/>
                        </a:lnTo>
                        <a:cubicBezTo>
                          <a:pt x="59812" y="52366"/>
                          <a:pt x="56426" y="58245"/>
                          <a:pt x="51441" y="62226"/>
                        </a:cubicBezTo>
                        <a:cubicBezTo>
                          <a:pt x="46455" y="66170"/>
                          <a:pt x="39757" y="68179"/>
                          <a:pt x="31386" y="68179"/>
                        </a:cubicBezTo>
                        <a:cubicBezTo>
                          <a:pt x="21824" y="68179"/>
                          <a:pt x="14233" y="65165"/>
                          <a:pt x="8578" y="59138"/>
                        </a:cubicBezTo>
                        <a:cubicBezTo>
                          <a:pt x="2885" y="53110"/>
                          <a:pt x="58" y="44813"/>
                          <a:pt x="58" y="34172"/>
                        </a:cubicBezTo>
                        <a:cubicBezTo>
                          <a:pt x="58" y="23382"/>
                          <a:pt x="2922" y="15010"/>
                          <a:pt x="8615" y="9020"/>
                        </a:cubicBezTo>
                        <a:cubicBezTo>
                          <a:pt x="14271" y="3030"/>
                          <a:pt x="21973" y="16"/>
                          <a:pt x="31684" y="16"/>
                        </a:cubicBezTo>
                        <a:cubicBezTo>
                          <a:pt x="39609" y="16"/>
                          <a:pt x="45934" y="1727"/>
                          <a:pt x="50622" y="5150"/>
                        </a:cubicBezTo>
                        <a:cubicBezTo>
                          <a:pt x="55310" y="8574"/>
                          <a:pt x="58659" y="13783"/>
                          <a:pt x="60705" y="20777"/>
                        </a:cubicBezTo>
                        <a:close/>
                      </a:path>
                    </a:pathLst>
                  </a:custGeom>
                  <a:solidFill>
                    <a:srgbClr val="000000"/>
                  </a:solidFill>
                  <a:ln w="9525" cap="flat">
                    <a:noFill/>
                    <a:prstDash val="solid"/>
                    <a:miter/>
                  </a:ln>
                </p:spPr>
                <p:txBody>
                  <a:bodyPr rtlCol="0" anchor="ctr"/>
                  <a:lstStyle/>
                  <a:p>
                    <a:endParaRPr lang="en-CA"/>
                  </a:p>
                </p:txBody>
              </p:sp>
              <p:sp>
                <p:nvSpPr>
                  <p:cNvPr id="2987" name="Freeform: Shape 2986">
                    <a:extLst>
                      <a:ext uri="{FF2B5EF4-FFF2-40B4-BE49-F238E27FC236}">
                        <a16:creationId xmlns:a16="http://schemas.microsoft.com/office/drawing/2014/main" id="{C7F737FB-0213-4F45-A79E-73B135E6EADA}"/>
                      </a:ext>
                    </a:extLst>
                  </p:cNvPr>
                  <p:cNvSpPr/>
                  <p:nvPr/>
                </p:nvSpPr>
                <p:spPr>
                  <a:xfrm>
                    <a:off x="1269826" y="1142330"/>
                    <a:ext cx="60925" cy="68163"/>
                  </a:xfrm>
                  <a:custGeom>
                    <a:avLst/>
                    <a:gdLst>
                      <a:gd name="connsiteX0" fmla="*/ 42853 w 60925"/>
                      <a:gd name="connsiteY0" fmla="*/ 45929 h 68163"/>
                      <a:gd name="connsiteX1" fmla="*/ 60043 w 60925"/>
                      <a:gd name="connsiteY1" fmla="*/ 48832 h 68163"/>
                      <a:gd name="connsiteX2" fmla="*/ 49587 w 60925"/>
                      <a:gd name="connsiteY2" fmla="*/ 63231 h 68163"/>
                      <a:gd name="connsiteX3" fmla="*/ 31691 w 60925"/>
                      <a:gd name="connsiteY3" fmla="*/ 68179 h 68163"/>
                      <a:gd name="connsiteX4" fmla="*/ 6502 w 60925"/>
                      <a:gd name="connsiteY4" fmla="*/ 57054 h 68163"/>
                      <a:gd name="connsiteX5" fmla="*/ 65 w 60925"/>
                      <a:gd name="connsiteY5" fmla="*/ 34581 h 68163"/>
                      <a:gd name="connsiteX6" fmla="*/ 8548 w 60925"/>
                      <a:gd name="connsiteY6" fmla="*/ 9206 h 68163"/>
                      <a:gd name="connsiteX7" fmla="*/ 29979 w 60925"/>
                      <a:gd name="connsiteY7" fmla="*/ 16 h 68163"/>
                      <a:gd name="connsiteX8" fmla="*/ 52936 w 60925"/>
                      <a:gd name="connsiteY8" fmla="*/ 9615 h 68163"/>
                      <a:gd name="connsiteX9" fmla="*/ 60973 w 60925"/>
                      <a:gd name="connsiteY9" fmla="*/ 39083 h 68163"/>
                      <a:gd name="connsiteX10" fmla="*/ 17738 w 60925"/>
                      <a:gd name="connsiteY10" fmla="*/ 39083 h 68163"/>
                      <a:gd name="connsiteX11" fmla="*/ 21943 w 60925"/>
                      <a:gd name="connsiteY11" fmla="*/ 50990 h 68163"/>
                      <a:gd name="connsiteX12" fmla="*/ 31877 w 60925"/>
                      <a:gd name="connsiteY12" fmla="*/ 55268 h 68163"/>
                      <a:gd name="connsiteX13" fmla="*/ 38686 w 60925"/>
                      <a:gd name="connsiteY13" fmla="*/ 53073 h 68163"/>
                      <a:gd name="connsiteX14" fmla="*/ 42853 w 60925"/>
                      <a:gd name="connsiteY14" fmla="*/ 45929 h 68163"/>
                      <a:gd name="connsiteX15" fmla="*/ 43858 w 60925"/>
                      <a:gd name="connsiteY15" fmla="*/ 28517 h 68163"/>
                      <a:gd name="connsiteX16" fmla="*/ 39988 w 60925"/>
                      <a:gd name="connsiteY16" fmla="*/ 17131 h 68163"/>
                      <a:gd name="connsiteX17" fmla="*/ 31021 w 60925"/>
                      <a:gd name="connsiteY17" fmla="*/ 13224 h 68163"/>
                      <a:gd name="connsiteX18" fmla="*/ 21682 w 60925"/>
                      <a:gd name="connsiteY18" fmla="*/ 17317 h 68163"/>
                      <a:gd name="connsiteX19" fmla="*/ 180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3" y="45929"/>
                        </a:moveTo>
                        <a:lnTo>
                          <a:pt x="60043" y="48832"/>
                        </a:lnTo>
                        <a:cubicBezTo>
                          <a:pt x="57847" y="55120"/>
                          <a:pt x="54350" y="59919"/>
                          <a:pt x="49587" y="63231"/>
                        </a:cubicBezTo>
                        <a:cubicBezTo>
                          <a:pt x="44825" y="66505"/>
                          <a:pt x="38835" y="68179"/>
                          <a:pt x="31691" y="68179"/>
                        </a:cubicBezTo>
                        <a:cubicBezTo>
                          <a:pt x="20343" y="68179"/>
                          <a:pt x="11971" y="64459"/>
                          <a:pt x="6502" y="57054"/>
                        </a:cubicBezTo>
                        <a:cubicBezTo>
                          <a:pt x="2223" y="51101"/>
                          <a:pt x="65" y="43623"/>
                          <a:pt x="65" y="34581"/>
                        </a:cubicBezTo>
                        <a:cubicBezTo>
                          <a:pt x="65" y="23791"/>
                          <a:pt x="2893" y="15308"/>
                          <a:pt x="8548" y="9206"/>
                        </a:cubicBezTo>
                        <a:cubicBezTo>
                          <a:pt x="14204" y="3067"/>
                          <a:pt x="21347" y="16"/>
                          <a:pt x="29979" y="16"/>
                        </a:cubicBezTo>
                        <a:cubicBezTo>
                          <a:pt x="39653" y="16"/>
                          <a:pt x="47318" y="3216"/>
                          <a:pt x="52936" y="9615"/>
                        </a:cubicBezTo>
                        <a:cubicBezTo>
                          <a:pt x="58554" y="16015"/>
                          <a:pt x="61233" y="25838"/>
                          <a:pt x="60973" y="39083"/>
                        </a:cubicBezTo>
                        <a:lnTo>
                          <a:pt x="17738" y="39083"/>
                        </a:lnTo>
                        <a:cubicBezTo>
                          <a:pt x="17887" y="44181"/>
                          <a:pt x="19264" y="48162"/>
                          <a:pt x="21943" y="50990"/>
                        </a:cubicBezTo>
                        <a:cubicBezTo>
                          <a:pt x="24584" y="53854"/>
                          <a:pt x="27896" y="55268"/>
                          <a:pt x="31877" y="55268"/>
                        </a:cubicBezTo>
                        <a:cubicBezTo>
                          <a:pt x="34593" y="55268"/>
                          <a:pt x="36863" y="54524"/>
                          <a:pt x="38686" y="53073"/>
                        </a:cubicBezTo>
                        <a:cubicBezTo>
                          <a:pt x="40546" y="51585"/>
                          <a:pt x="41923" y="49204"/>
                          <a:pt x="42853" y="45929"/>
                        </a:cubicBezTo>
                        <a:moveTo>
                          <a:pt x="43858" y="28517"/>
                        </a:moveTo>
                        <a:cubicBezTo>
                          <a:pt x="43709" y="23531"/>
                          <a:pt x="42444" y="19698"/>
                          <a:pt x="39988" y="17131"/>
                        </a:cubicBezTo>
                        <a:cubicBezTo>
                          <a:pt x="37532" y="14527"/>
                          <a:pt x="34519" y="13224"/>
                          <a:pt x="31021" y="13224"/>
                        </a:cubicBezTo>
                        <a:cubicBezTo>
                          <a:pt x="27263" y="13224"/>
                          <a:pt x="24138" y="14601"/>
                          <a:pt x="21682" y="17317"/>
                        </a:cubicBezTo>
                        <a:cubicBezTo>
                          <a:pt x="19227" y="20071"/>
                          <a:pt x="18036" y="23791"/>
                          <a:pt x="18073" y="28517"/>
                        </a:cubicBezTo>
                        <a:close/>
                      </a:path>
                    </a:pathLst>
                  </a:custGeom>
                  <a:solidFill>
                    <a:srgbClr val="000000"/>
                  </a:solidFill>
                  <a:ln w="9525" cap="flat">
                    <a:noFill/>
                    <a:prstDash val="solid"/>
                    <a:miter/>
                  </a:ln>
                </p:spPr>
                <p:txBody>
                  <a:bodyPr rtlCol="0" anchor="ctr"/>
                  <a:lstStyle/>
                  <a:p>
                    <a:endParaRPr lang="en-CA"/>
                  </a:p>
                </p:txBody>
              </p:sp>
              <p:sp>
                <p:nvSpPr>
                  <p:cNvPr id="2988" name="Freeform: Shape 2987">
                    <a:extLst>
                      <a:ext uri="{FF2B5EF4-FFF2-40B4-BE49-F238E27FC236}">
                        <a16:creationId xmlns:a16="http://schemas.microsoft.com/office/drawing/2014/main" id="{F53297E5-13B2-462E-9987-6A38C7ED286B}"/>
                      </a:ext>
                    </a:extLst>
                  </p:cNvPr>
                  <p:cNvSpPr/>
                  <p:nvPr/>
                </p:nvSpPr>
                <p:spPr>
                  <a:xfrm>
                    <a:off x="1344662" y="1142330"/>
                    <a:ext cx="59419" cy="66675"/>
                  </a:xfrm>
                  <a:custGeom>
                    <a:avLst/>
                    <a:gdLst>
                      <a:gd name="connsiteX0" fmla="*/ 59492 w 59419"/>
                      <a:gd name="connsiteY0" fmla="*/ 66691 h 66675"/>
                      <a:gd name="connsiteX1" fmla="*/ 42265 w 59419"/>
                      <a:gd name="connsiteY1" fmla="*/ 66691 h 66675"/>
                      <a:gd name="connsiteX2" fmla="*/ 42265 w 59419"/>
                      <a:gd name="connsiteY2" fmla="*/ 33428 h 66675"/>
                      <a:gd name="connsiteX3" fmla="*/ 41149 w 59419"/>
                      <a:gd name="connsiteY3" fmla="*/ 19773 h 66675"/>
                      <a:gd name="connsiteX4" fmla="*/ 37577 w 59419"/>
                      <a:gd name="connsiteY4" fmla="*/ 14936 h 66675"/>
                      <a:gd name="connsiteX5" fmla="*/ 31587 w 59419"/>
                      <a:gd name="connsiteY5" fmla="*/ 13224 h 66675"/>
                      <a:gd name="connsiteX6" fmla="*/ 23550 w 59419"/>
                      <a:gd name="connsiteY6" fmla="*/ 15680 h 66675"/>
                      <a:gd name="connsiteX7" fmla="*/ 18639 w 59419"/>
                      <a:gd name="connsiteY7" fmla="*/ 22191 h 66675"/>
                      <a:gd name="connsiteX8" fmla="*/ 17336 w 59419"/>
                      <a:gd name="connsiteY8" fmla="*/ 37149 h 66675"/>
                      <a:gd name="connsiteX9" fmla="*/ 17336 w 59419"/>
                      <a:gd name="connsiteY9" fmla="*/ 66691 h 66675"/>
                      <a:gd name="connsiteX10" fmla="*/ 72 w 59419"/>
                      <a:gd name="connsiteY10" fmla="*/ 66691 h 66675"/>
                      <a:gd name="connsiteX11" fmla="*/ 72 w 59419"/>
                      <a:gd name="connsiteY11" fmla="*/ 1504 h 66675"/>
                      <a:gd name="connsiteX12" fmla="*/ 16108 w 59419"/>
                      <a:gd name="connsiteY12" fmla="*/ 1504 h 66675"/>
                      <a:gd name="connsiteX13" fmla="*/ 16108 w 59419"/>
                      <a:gd name="connsiteY13" fmla="*/ 11066 h 66675"/>
                      <a:gd name="connsiteX14" fmla="*/ 37577 w 59419"/>
                      <a:gd name="connsiteY14" fmla="*/ 16 h 66675"/>
                      <a:gd name="connsiteX15" fmla="*/ 48032 w 59419"/>
                      <a:gd name="connsiteY15" fmla="*/ 2062 h 66675"/>
                      <a:gd name="connsiteX16" fmla="*/ 55176 w 59419"/>
                      <a:gd name="connsiteY16" fmla="*/ 7308 h 66675"/>
                      <a:gd name="connsiteX17" fmla="*/ 58562 w 59419"/>
                      <a:gd name="connsiteY17" fmla="*/ 14564 h 66675"/>
                      <a:gd name="connsiteX18" fmla="*/ 5949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2" y="66691"/>
                        </a:moveTo>
                        <a:lnTo>
                          <a:pt x="42265" y="66691"/>
                        </a:lnTo>
                        <a:lnTo>
                          <a:pt x="42265" y="33428"/>
                        </a:lnTo>
                        <a:cubicBezTo>
                          <a:pt x="42265" y="26396"/>
                          <a:pt x="41893" y="21819"/>
                          <a:pt x="41149" y="19773"/>
                        </a:cubicBezTo>
                        <a:cubicBezTo>
                          <a:pt x="40405" y="17689"/>
                          <a:pt x="39214" y="16089"/>
                          <a:pt x="37577" y="14936"/>
                        </a:cubicBezTo>
                        <a:cubicBezTo>
                          <a:pt x="35903" y="13783"/>
                          <a:pt x="33893" y="13224"/>
                          <a:pt x="31587" y="13224"/>
                        </a:cubicBezTo>
                        <a:cubicBezTo>
                          <a:pt x="28573" y="13224"/>
                          <a:pt x="25894" y="14043"/>
                          <a:pt x="23550" y="15680"/>
                        </a:cubicBezTo>
                        <a:cubicBezTo>
                          <a:pt x="21169" y="17317"/>
                          <a:pt x="19531" y="19475"/>
                          <a:pt x="18639" y="22191"/>
                        </a:cubicBezTo>
                        <a:cubicBezTo>
                          <a:pt x="17783" y="24870"/>
                          <a:pt x="17336" y="29893"/>
                          <a:pt x="17336" y="37149"/>
                        </a:cubicBezTo>
                        <a:lnTo>
                          <a:pt x="17336" y="66691"/>
                        </a:lnTo>
                        <a:lnTo>
                          <a:pt x="72" y="66691"/>
                        </a:lnTo>
                        <a:lnTo>
                          <a:pt x="72" y="1504"/>
                        </a:lnTo>
                        <a:lnTo>
                          <a:pt x="16108" y="1504"/>
                        </a:lnTo>
                        <a:lnTo>
                          <a:pt x="16108" y="11066"/>
                        </a:lnTo>
                        <a:cubicBezTo>
                          <a:pt x="21801" y="3699"/>
                          <a:pt x="28945" y="16"/>
                          <a:pt x="37577" y="16"/>
                        </a:cubicBezTo>
                        <a:cubicBezTo>
                          <a:pt x="41409" y="16"/>
                          <a:pt x="44870" y="723"/>
                          <a:pt x="48032" y="2062"/>
                        </a:cubicBezTo>
                        <a:cubicBezTo>
                          <a:pt x="51195" y="3439"/>
                          <a:pt x="53576" y="5188"/>
                          <a:pt x="55176" y="7308"/>
                        </a:cubicBezTo>
                        <a:cubicBezTo>
                          <a:pt x="56813" y="9467"/>
                          <a:pt x="57929" y="11885"/>
                          <a:pt x="58562" y="14564"/>
                        </a:cubicBezTo>
                        <a:cubicBezTo>
                          <a:pt x="59194" y="17280"/>
                          <a:pt x="59492" y="21150"/>
                          <a:pt x="59492" y="26172"/>
                        </a:cubicBezTo>
                        <a:close/>
                      </a:path>
                    </a:pathLst>
                  </a:custGeom>
                  <a:solidFill>
                    <a:srgbClr val="000000"/>
                  </a:solidFill>
                  <a:ln w="9525" cap="flat">
                    <a:noFill/>
                    <a:prstDash val="solid"/>
                    <a:miter/>
                  </a:ln>
                </p:spPr>
                <p:txBody>
                  <a:bodyPr rtlCol="0" anchor="ctr"/>
                  <a:lstStyle/>
                  <a:p>
                    <a:endParaRPr lang="en-CA"/>
                  </a:p>
                </p:txBody>
              </p:sp>
              <p:sp>
                <p:nvSpPr>
                  <p:cNvPr id="2989" name="Freeform: Shape 2988">
                    <a:extLst>
                      <a:ext uri="{FF2B5EF4-FFF2-40B4-BE49-F238E27FC236}">
                        <a16:creationId xmlns:a16="http://schemas.microsoft.com/office/drawing/2014/main" id="{EEAA002E-C4F6-42D2-BD1D-E6F6DC971D5F}"/>
                      </a:ext>
                    </a:extLst>
                  </p:cNvPr>
                  <p:cNvSpPr/>
                  <p:nvPr/>
                </p:nvSpPr>
                <p:spPr>
                  <a:xfrm>
                    <a:off x="1414468" y="1120787"/>
                    <a:ext cx="38434" cy="89706"/>
                  </a:xfrm>
                  <a:custGeom>
                    <a:avLst/>
                    <a:gdLst>
                      <a:gd name="connsiteX0" fmla="*/ 37101 w 38434"/>
                      <a:gd name="connsiteY0" fmla="*/ 23047 h 89706"/>
                      <a:gd name="connsiteX1" fmla="*/ 37101 w 38434"/>
                      <a:gd name="connsiteY1" fmla="*/ 36777 h 89706"/>
                      <a:gd name="connsiteX2" fmla="*/ 25307 w 38434"/>
                      <a:gd name="connsiteY2" fmla="*/ 36777 h 89706"/>
                      <a:gd name="connsiteX3" fmla="*/ 25307 w 38434"/>
                      <a:gd name="connsiteY3" fmla="*/ 63082 h 89706"/>
                      <a:gd name="connsiteX4" fmla="*/ 25642 w 38434"/>
                      <a:gd name="connsiteY4" fmla="*/ 72346 h 89706"/>
                      <a:gd name="connsiteX5" fmla="*/ 27204 w 38434"/>
                      <a:gd name="connsiteY5" fmla="*/ 74542 h 89706"/>
                      <a:gd name="connsiteX6" fmla="*/ 30106 w 38434"/>
                      <a:gd name="connsiteY6" fmla="*/ 75397 h 89706"/>
                      <a:gd name="connsiteX7" fmla="*/ 37027 w 38434"/>
                      <a:gd name="connsiteY7" fmla="*/ 73760 h 89706"/>
                      <a:gd name="connsiteX8" fmla="*/ 38515 w 38434"/>
                      <a:gd name="connsiteY8" fmla="*/ 87118 h 89706"/>
                      <a:gd name="connsiteX9" fmla="*/ 24897 w 38434"/>
                      <a:gd name="connsiteY9" fmla="*/ 89722 h 89706"/>
                      <a:gd name="connsiteX10" fmla="*/ 16489 w 38434"/>
                      <a:gd name="connsiteY10" fmla="*/ 88159 h 89706"/>
                      <a:gd name="connsiteX11" fmla="*/ 10982 w 38434"/>
                      <a:gd name="connsiteY11" fmla="*/ 84104 h 89706"/>
                      <a:gd name="connsiteX12" fmla="*/ 8563 w 38434"/>
                      <a:gd name="connsiteY12" fmla="*/ 77369 h 89706"/>
                      <a:gd name="connsiteX13" fmla="*/ 8005 w 38434"/>
                      <a:gd name="connsiteY13" fmla="*/ 65203 h 89706"/>
                      <a:gd name="connsiteX14" fmla="*/ 8005 w 38434"/>
                      <a:gd name="connsiteY14" fmla="*/ 36777 h 89706"/>
                      <a:gd name="connsiteX15" fmla="*/ 80 w 38434"/>
                      <a:gd name="connsiteY15" fmla="*/ 36777 h 89706"/>
                      <a:gd name="connsiteX16" fmla="*/ 80 w 38434"/>
                      <a:gd name="connsiteY16" fmla="*/ 23047 h 89706"/>
                      <a:gd name="connsiteX17" fmla="*/ 8005 w 38434"/>
                      <a:gd name="connsiteY17" fmla="*/ 23047 h 89706"/>
                      <a:gd name="connsiteX18" fmla="*/ 8005 w 38434"/>
                      <a:gd name="connsiteY18" fmla="*/ 10099 h 89706"/>
                      <a:gd name="connsiteX19" fmla="*/ 25307 w 38434"/>
                      <a:gd name="connsiteY19" fmla="*/ 16 h 89706"/>
                      <a:gd name="connsiteX20" fmla="*/ 2530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1" y="23047"/>
                        </a:moveTo>
                        <a:lnTo>
                          <a:pt x="37101" y="36777"/>
                        </a:lnTo>
                        <a:lnTo>
                          <a:pt x="25307" y="36777"/>
                        </a:lnTo>
                        <a:lnTo>
                          <a:pt x="25307" y="63082"/>
                        </a:lnTo>
                        <a:cubicBezTo>
                          <a:pt x="25307" y="68402"/>
                          <a:pt x="25418" y="71491"/>
                          <a:pt x="25642" y="72346"/>
                        </a:cubicBezTo>
                        <a:cubicBezTo>
                          <a:pt x="25865" y="73239"/>
                          <a:pt x="26386" y="73984"/>
                          <a:pt x="27204" y="74542"/>
                        </a:cubicBezTo>
                        <a:cubicBezTo>
                          <a:pt x="27986" y="75100"/>
                          <a:pt x="28953" y="75397"/>
                          <a:pt x="30106" y="75397"/>
                        </a:cubicBezTo>
                        <a:cubicBezTo>
                          <a:pt x="31706" y="75397"/>
                          <a:pt x="34013" y="74839"/>
                          <a:pt x="37027" y="73760"/>
                        </a:cubicBezTo>
                        <a:lnTo>
                          <a:pt x="38515" y="87118"/>
                        </a:lnTo>
                        <a:cubicBezTo>
                          <a:pt x="34497" y="88829"/>
                          <a:pt x="29958" y="89722"/>
                          <a:pt x="24897" y="89722"/>
                        </a:cubicBezTo>
                        <a:cubicBezTo>
                          <a:pt x="21772" y="89722"/>
                          <a:pt x="18981" y="89201"/>
                          <a:pt x="16489" y="88159"/>
                        </a:cubicBezTo>
                        <a:cubicBezTo>
                          <a:pt x="13996" y="87080"/>
                          <a:pt x="12135" y="85741"/>
                          <a:pt x="10982" y="84104"/>
                        </a:cubicBezTo>
                        <a:cubicBezTo>
                          <a:pt x="9829" y="82430"/>
                          <a:pt x="9010" y="80197"/>
                          <a:pt x="8563" y="77369"/>
                        </a:cubicBezTo>
                        <a:cubicBezTo>
                          <a:pt x="8191" y="75360"/>
                          <a:pt x="8005" y="71305"/>
                          <a:pt x="8005" y="65203"/>
                        </a:cubicBezTo>
                        <a:lnTo>
                          <a:pt x="8005" y="36777"/>
                        </a:lnTo>
                        <a:lnTo>
                          <a:pt x="80" y="36777"/>
                        </a:lnTo>
                        <a:lnTo>
                          <a:pt x="80" y="23047"/>
                        </a:lnTo>
                        <a:lnTo>
                          <a:pt x="8005" y="23047"/>
                        </a:lnTo>
                        <a:lnTo>
                          <a:pt x="8005" y="10099"/>
                        </a:lnTo>
                        <a:lnTo>
                          <a:pt x="25307" y="16"/>
                        </a:lnTo>
                        <a:lnTo>
                          <a:pt x="25307" y="23047"/>
                        </a:lnTo>
                        <a:close/>
                      </a:path>
                    </a:pathLst>
                  </a:custGeom>
                  <a:solidFill>
                    <a:srgbClr val="000000"/>
                  </a:solidFill>
                  <a:ln w="9525" cap="flat">
                    <a:noFill/>
                    <a:prstDash val="solid"/>
                    <a:miter/>
                  </a:ln>
                </p:spPr>
                <p:txBody>
                  <a:bodyPr rtlCol="0" anchor="ctr"/>
                  <a:lstStyle/>
                  <a:p>
                    <a:endParaRPr lang="en-CA"/>
                  </a:p>
                </p:txBody>
              </p:sp>
              <p:sp>
                <p:nvSpPr>
                  <p:cNvPr id="2990" name="Freeform: Shape 2989">
                    <a:extLst>
                      <a:ext uri="{FF2B5EF4-FFF2-40B4-BE49-F238E27FC236}">
                        <a16:creationId xmlns:a16="http://schemas.microsoft.com/office/drawing/2014/main" id="{9B8CA69B-A2EB-4B6D-918F-E724CB4E179E}"/>
                      </a:ext>
                    </a:extLst>
                  </p:cNvPr>
                  <p:cNvSpPr/>
                  <p:nvPr/>
                </p:nvSpPr>
                <p:spPr>
                  <a:xfrm>
                    <a:off x="1458904" y="1142330"/>
                    <a:ext cx="61242" cy="68163"/>
                  </a:xfrm>
                  <a:custGeom>
                    <a:avLst/>
                    <a:gdLst>
                      <a:gd name="connsiteX0" fmla="*/ 17535 w 61242"/>
                      <a:gd name="connsiteY0" fmla="*/ 21373 h 68163"/>
                      <a:gd name="connsiteX1" fmla="*/ 1871 w 61242"/>
                      <a:gd name="connsiteY1" fmla="*/ 18545 h 68163"/>
                      <a:gd name="connsiteX2" fmla="*/ 10949 w 61242"/>
                      <a:gd name="connsiteY2" fmla="*/ 4555 h 68163"/>
                      <a:gd name="connsiteX3" fmla="*/ 30111 w 61242"/>
                      <a:gd name="connsiteY3" fmla="*/ 16 h 68163"/>
                      <a:gd name="connsiteX4" fmla="*/ 47300 w 61242"/>
                      <a:gd name="connsiteY4" fmla="*/ 2769 h 68163"/>
                      <a:gd name="connsiteX5" fmla="*/ 55263 w 61242"/>
                      <a:gd name="connsiteY5" fmla="*/ 9690 h 68163"/>
                      <a:gd name="connsiteX6" fmla="*/ 57570 w 61242"/>
                      <a:gd name="connsiteY6" fmla="*/ 25131 h 68163"/>
                      <a:gd name="connsiteX7" fmla="*/ 57384 w 61242"/>
                      <a:gd name="connsiteY7" fmla="*/ 45260 h 68163"/>
                      <a:gd name="connsiteX8" fmla="*/ 58202 w 61242"/>
                      <a:gd name="connsiteY8" fmla="*/ 57947 h 68163"/>
                      <a:gd name="connsiteX9" fmla="*/ 61327 w 61242"/>
                      <a:gd name="connsiteY9" fmla="*/ 66691 h 68163"/>
                      <a:gd name="connsiteX10" fmla="*/ 44249 w 61242"/>
                      <a:gd name="connsiteY10" fmla="*/ 66691 h 68163"/>
                      <a:gd name="connsiteX11" fmla="*/ 42575 w 61242"/>
                      <a:gd name="connsiteY11" fmla="*/ 61594 h 68163"/>
                      <a:gd name="connsiteX12" fmla="*/ 41980 w 61242"/>
                      <a:gd name="connsiteY12" fmla="*/ 59584 h 68163"/>
                      <a:gd name="connsiteX13" fmla="*/ 32529 w 61242"/>
                      <a:gd name="connsiteY13" fmla="*/ 66021 h 68163"/>
                      <a:gd name="connsiteX14" fmla="*/ 21776 w 61242"/>
                      <a:gd name="connsiteY14" fmla="*/ 68179 h 68163"/>
                      <a:gd name="connsiteX15" fmla="*/ 5889 w 61242"/>
                      <a:gd name="connsiteY15" fmla="*/ 62710 h 68163"/>
                      <a:gd name="connsiteX16" fmla="*/ 85 w 61242"/>
                      <a:gd name="connsiteY16" fmla="*/ 48906 h 68163"/>
                      <a:gd name="connsiteX17" fmla="*/ 2726 w 61242"/>
                      <a:gd name="connsiteY17" fmla="*/ 39046 h 68163"/>
                      <a:gd name="connsiteX18" fmla="*/ 10131 w 61242"/>
                      <a:gd name="connsiteY18" fmla="*/ 32386 h 68163"/>
                      <a:gd name="connsiteX19" fmla="*/ 23860 w 61242"/>
                      <a:gd name="connsiteY19" fmla="*/ 28368 h 68163"/>
                      <a:gd name="connsiteX20" fmla="*/ 40603 w 61242"/>
                      <a:gd name="connsiteY20" fmla="*/ 24163 h 68163"/>
                      <a:gd name="connsiteX21" fmla="*/ 40603 w 61242"/>
                      <a:gd name="connsiteY21" fmla="*/ 22415 h 68163"/>
                      <a:gd name="connsiteX22" fmla="*/ 38147 w 61242"/>
                      <a:gd name="connsiteY22" fmla="*/ 15345 h 68163"/>
                      <a:gd name="connsiteX23" fmla="*/ 28883 w 61242"/>
                      <a:gd name="connsiteY23" fmla="*/ 13224 h 68163"/>
                      <a:gd name="connsiteX24" fmla="*/ 21702 w 61242"/>
                      <a:gd name="connsiteY24" fmla="*/ 15048 h 68163"/>
                      <a:gd name="connsiteX25" fmla="*/ 17535 w 61242"/>
                      <a:gd name="connsiteY25" fmla="*/ 21373 h 68163"/>
                      <a:gd name="connsiteX26" fmla="*/ 40603 w 61242"/>
                      <a:gd name="connsiteY26" fmla="*/ 35363 h 68163"/>
                      <a:gd name="connsiteX27" fmla="*/ 30111 w 61242"/>
                      <a:gd name="connsiteY27" fmla="*/ 38004 h 68163"/>
                      <a:gd name="connsiteX28" fmla="*/ 20735 w 61242"/>
                      <a:gd name="connsiteY28" fmla="*/ 41018 h 68163"/>
                      <a:gd name="connsiteX29" fmla="*/ 17349 w 61242"/>
                      <a:gd name="connsiteY29" fmla="*/ 47120 h 68163"/>
                      <a:gd name="connsiteX30" fmla="*/ 20065 w 61242"/>
                      <a:gd name="connsiteY30" fmla="*/ 53371 h 68163"/>
                      <a:gd name="connsiteX31" fmla="*/ 26948 w 61242"/>
                      <a:gd name="connsiteY31" fmla="*/ 56013 h 68163"/>
                      <a:gd name="connsiteX32" fmla="*/ 35841 w 61242"/>
                      <a:gd name="connsiteY32" fmla="*/ 52924 h 68163"/>
                      <a:gd name="connsiteX33" fmla="*/ 39933 w 61242"/>
                      <a:gd name="connsiteY33" fmla="*/ 47232 h 68163"/>
                      <a:gd name="connsiteX34" fmla="*/ 40603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35" y="21373"/>
                        </a:moveTo>
                        <a:lnTo>
                          <a:pt x="1871" y="18545"/>
                        </a:lnTo>
                        <a:cubicBezTo>
                          <a:pt x="3657" y="12257"/>
                          <a:pt x="6670" y="7606"/>
                          <a:pt x="10949" y="4555"/>
                        </a:cubicBezTo>
                        <a:cubicBezTo>
                          <a:pt x="15265" y="1541"/>
                          <a:pt x="21665" y="16"/>
                          <a:pt x="30111" y="16"/>
                        </a:cubicBezTo>
                        <a:cubicBezTo>
                          <a:pt x="37813" y="16"/>
                          <a:pt x="43543" y="946"/>
                          <a:pt x="47300" y="2769"/>
                        </a:cubicBezTo>
                        <a:cubicBezTo>
                          <a:pt x="51058" y="4555"/>
                          <a:pt x="53737" y="6899"/>
                          <a:pt x="55263" y="9690"/>
                        </a:cubicBezTo>
                        <a:cubicBezTo>
                          <a:pt x="56788" y="12480"/>
                          <a:pt x="57570" y="17652"/>
                          <a:pt x="57570" y="25131"/>
                        </a:cubicBezTo>
                        <a:lnTo>
                          <a:pt x="57384" y="45260"/>
                        </a:lnTo>
                        <a:cubicBezTo>
                          <a:pt x="57384" y="50990"/>
                          <a:pt x="57644" y="55231"/>
                          <a:pt x="58202" y="57947"/>
                        </a:cubicBezTo>
                        <a:cubicBezTo>
                          <a:pt x="58760" y="60663"/>
                          <a:pt x="59802" y="63566"/>
                          <a:pt x="61327" y="66691"/>
                        </a:cubicBezTo>
                        <a:lnTo>
                          <a:pt x="44249" y="66691"/>
                        </a:lnTo>
                        <a:cubicBezTo>
                          <a:pt x="43803" y="65538"/>
                          <a:pt x="43245" y="63863"/>
                          <a:pt x="42575" y="61594"/>
                        </a:cubicBezTo>
                        <a:cubicBezTo>
                          <a:pt x="42315" y="60589"/>
                          <a:pt x="42091" y="59882"/>
                          <a:pt x="41980" y="59584"/>
                        </a:cubicBezTo>
                        <a:cubicBezTo>
                          <a:pt x="39040" y="62449"/>
                          <a:pt x="35878" y="64570"/>
                          <a:pt x="32529" y="66021"/>
                        </a:cubicBezTo>
                        <a:cubicBezTo>
                          <a:pt x="29143" y="67435"/>
                          <a:pt x="25572" y="68179"/>
                          <a:pt x="21776" y="68179"/>
                        </a:cubicBezTo>
                        <a:cubicBezTo>
                          <a:pt x="15042" y="68179"/>
                          <a:pt x="9759" y="66356"/>
                          <a:pt x="5889" y="62710"/>
                        </a:cubicBezTo>
                        <a:cubicBezTo>
                          <a:pt x="2019" y="59063"/>
                          <a:pt x="85" y="54450"/>
                          <a:pt x="85" y="48906"/>
                        </a:cubicBezTo>
                        <a:cubicBezTo>
                          <a:pt x="85" y="45185"/>
                          <a:pt x="978" y="41911"/>
                          <a:pt x="2726" y="39046"/>
                        </a:cubicBezTo>
                        <a:cubicBezTo>
                          <a:pt x="4512" y="36144"/>
                          <a:pt x="6968" y="33949"/>
                          <a:pt x="10131" y="32386"/>
                        </a:cubicBezTo>
                        <a:cubicBezTo>
                          <a:pt x="13293" y="30861"/>
                          <a:pt x="17870" y="29521"/>
                          <a:pt x="23860" y="28368"/>
                        </a:cubicBezTo>
                        <a:cubicBezTo>
                          <a:pt x="31934" y="26879"/>
                          <a:pt x="37515" y="25466"/>
                          <a:pt x="40603" y="24163"/>
                        </a:cubicBezTo>
                        <a:lnTo>
                          <a:pt x="40603" y="22415"/>
                        </a:lnTo>
                        <a:cubicBezTo>
                          <a:pt x="40603" y="19103"/>
                          <a:pt x="39785" y="16759"/>
                          <a:pt x="38147" y="15345"/>
                        </a:cubicBezTo>
                        <a:cubicBezTo>
                          <a:pt x="36510" y="13931"/>
                          <a:pt x="33422" y="13224"/>
                          <a:pt x="28883" y="13224"/>
                        </a:cubicBezTo>
                        <a:cubicBezTo>
                          <a:pt x="25832" y="13224"/>
                          <a:pt x="23414" y="13820"/>
                          <a:pt x="21702" y="15048"/>
                        </a:cubicBezTo>
                        <a:cubicBezTo>
                          <a:pt x="19990" y="16238"/>
                          <a:pt x="18614" y="18359"/>
                          <a:pt x="17535" y="21373"/>
                        </a:cubicBezTo>
                        <a:moveTo>
                          <a:pt x="40603" y="35363"/>
                        </a:moveTo>
                        <a:cubicBezTo>
                          <a:pt x="38408" y="36107"/>
                          <a:pt x="34910" y="37000"/>
                          <a:pt x="30111" y="38004"/>
                        </a:cubicBezTo>
                        <a:cubicBezTo>
                          <a:pt x="25348" y="39046"/>
                          <a:pt x="22186" y="40051"/>
                          <a:pt x="20735" y="41018"/>
                        </a:cubicBezTo>
                        <a:cubicBezTo>
                          <a:pt x="18465" y="42618"/>
                          <a:pt x="17349" y="44664"/>
                          <a:pt x="17349" y="47120"/>
                        </a:cubicBezTo>
                        <a:cubicBezTo>
                          <a:pt x="17349" y="49539"/>
                          <a:pt x="18242" y="51622"/>
                          <a:pt x="20065" y="53371"/>
                        </a:cubicBezTo>
                        <a:cubicBezTo>
                          <a:pt x="21851" y="55120"/>
                          <a:pt x="24158" y="56013"/>
                          <a:pt x="26948" y="56013"/>
                        </a:cubicBezTo>
                        <a:cubicBezTo>
                          <a:pt x="30036" y="56013"/>
                          <a:pt x="33013" y="54971"/>
                          <a:pt x="35841" y="52924"/>
                        </a:cubicBezTo>
                        <a:cubicBezTo>
                          <a:pt x="37924" y="51399"/>
                          <a:pt x="39301" y="49464"/>
                          <a:pt x="39933" y="47232"/>
                        </a:cubicBezTo>
                        <a:cubicBezTo>
                          <a:pt x="40380" y="45743"/>
                          <a:pt x="40603" y="42953"/>
                          <a:pt x="40603" y="38823"/>
                        </a:cubicBezTo>
                        <a:close/>
                      </a:path>
                    </a:pathLst>
                  </a:custGeom>
                  <a:solidFill>
                    <a:srgbClr val="000000"/>
                  </a:solidFill>
                  <a:ln w="9525" cap="flat">
                    <a:noFill/>
                    <a:prstDash val="solid"/>
                    <a:miter/>
                  </a:ln>
                </p:spPr>
                <p:txBody>
                  <a:bodyPr rtlCol="0" anchor="ctr"/>
                  <a:lstStyle/>
                  <a:p>
                    <a:endParaRPr lang="en-CA"/>
                  </a:p>
                </p:txBody>
              </p:sp>
              <p:sp>
                <p:nvSpPr>
                  <p:cNvPr id="2991" name="Freeform: Shape 2990">
                    <a:extLst>
                      <a:ext uri="{FF2B5EF4-FFF2-40B4-BE49-F238E27FC236}">
                        <a16:creationId xmlns:a16="http://schemas.microsoft.com/office/drawing/2014/main" id="{569311B6-0A35-4F6D-A6CE-48A7E8F1BB01}"/>
                      </a:ext>
                    </a:extLst>
                  </p:cNvPr>
                  <p:cNvSpPr/>
                  <p:nvPr/>
                </p:nvSpPr>
                <p:spPr>
                  <a:xfrm>
                    <a:off x="1529536" y="1142330"/>
                    <a:ext cx="63586" cy="93129"/>
                  </a:xfrm>
                  <a:custGeom>
                    <a:avLst/>
                    <a:gdLst>
                      <a:gd name="connsiteX0" fmla="*/ 2362 w 63586"/>
                      <a:gd name="connsiteY0" fmla="*/ 71007 h 93129"/>
                      <a:gd name="connsiteX1" fmla="*/ 22044 w 63586"/>
                      <a:gd name="connsiteY1" fmla="*/ 73388 h 93129"/>
                      <a:gd name="connsiteX2" fmla="*/ 24314 w 63586"/>
                      <a:gd name="connsiteY2" fmla="*/ 78114 h 93129"/>
                      <a:gd name="connsiteX3" fmla="*/ 32053 w 63586"/>
                      <a:gd name="connsiteY3" fmla="*/ 79937 h 93129"/>
                      <a:gd name="connsiteX4" fmla="*/ 42173 w 63586"/>
                      <a:gd name="connsiteY4" fmla="*/ 77927 h 93129"/>
                      <a:gd name="connsiteX5" fmla="*/ 45633 w 63586"/>
                      <a:gd name="connsiteY5" fmla="*/ 73574 h 93129"/>
                      <a:gd name="connsiteX6" fmla="*/ 46415 w 63586"/>
                      <a:gd name="connsiteY6" fmla="*/ 65649 h 93129"/>
                      <a:gd name="connsiteX7" fmla="*/ 46415 w 63586"/>
                      <a:gd name="connsiteY7" fmla="*/ 56124 h 93129"/>
                      <a:gd name="connsiteX8" fmla="*/ 26918 w 63586"/>
                      <a:gd name="connsiteY8" fmla="*/ 66691 h 93129"/>
                      <a:gd name="connsiteX9" fmla="*/ 6082 w 63586"/>
                      <a:gd name="connsiteY9" fmla="*/ 55566 h 93129"/>
                      <a:gd name="connsiteX10" fmla="*/ 92 w 63586"/>
                      <a:gd name="connsiteY10" fmla="*/ 33725 h 93129"/>
                      <a:gd name="connsiteX11" fmla="*/ 7980 w 63586"/>
                      <a:gd name="connsiteY11" fmla="*/ 8685 h 93129"/>
                      <a:gd name="connsiteX12" fmla="*/ 27588 w 63586"/>
                      <a:gd name="connsiteY12" fmla="*/ 16 h 93129"/>
                      <a:gd name="connsiteX13" fmla="*/ 47531 w 63586"/>
                      <a:gd name="connsiteY13" fmla="*/ 10657 h 93129"/>
                      <a:gd name="connsiteX14" fmla="*/ 47531 w 63586"/>
                      <a:gd name="connsiteY14" fmla="*/ 1504 h 93129"/>
                      <a:gd name="connsiteX15" fmla="*/ 63679 w 63586"/>
                      <a:gd name="connsiteY15" fmla="*/ 1504 h 93129"/>
                      <a:gd name="connsiteX16" fmla="*/ 63679 w 63586"/>
                      <a:gd name="connsiteY16" fmla="*/ 59994 h 93129"/>
                      <a:gd name="connsiteX17" fmla="*/ 61781 w 63586"/>
                      <a:gd name="connsiteY17" fmla="*/ 77258 h 93129"/>
                      <a:gd name="connsiteX18" fmla="*/ 56423 w 63586"/>
                      <a:gd name="connsiteY18" fmla="*/ 86225 h 93129"/>
                      <a:gd name="connsiteX19" fmla="*/ 47271 w 63586"/>
                      <a:gd name="connsiteY19" fmla="*/ 91322 h 93129"/>
                      <a:gd name="connsiteX20" fmla="*/ 32723 w 63586"/>
                      <a:gd name="connsiteY20" fmla="*/ 93145 h 93129"/>
                      <a:gd name="connsiteX21" fmla="*/ 9208 w 63586"/>
                      <a:gd name="connsiteY21" fmla="*/ 87490 h 93129"/>
                      <a:gd name="connsiteX22" fmla="*/ 2287 w 63586"/>
                      <a:gd name="connsiteY22" fmla="*/ 73091 h 93129"/>
                      <a:gd name="connsiteX23" fmla="*/ 2362 w 63586"/>
                      <a:gd name="connsiteY23" fmla="*/ 71007 h 93129"/>
                      <a:gd name="connsiteX24" fmla="*/ 17765 w 63586"/>
                      <a:gd name="connsiteY24" fmla="*/ 32758 h 93129"/>
                      <a:gd name="connsiteX25" fmla="*/ 21784 w 63586"/>
                      <a:gd name="connsiteY25" fmla="*/ 47939 h 93129"/>
                      <a:gd name="connsiteX26" fmla="*/ 31681 w 63586"/>
                      <a:gd name="connsiteY26" fmla="*/ 52738 h 93129"/>
                      <a:gd name="connsiteX27" fmla="*/ 42359 w 63586"/>
                      <a:gd name="connsiteY27" fmla="*/ 47827 h 93129"/>
                      <a:gd name="connsiteX28" fmla="*/ 46750 w 63586"/>
                      <a:gd name="connsiteY28" fmla="*/ 33167 h 93129"/>
                      <a:gd name="connsiteX29" fmla="*/ 42545 w 63586"/>
                      <a:gd name="connsiteY29" fmla="*/ 18136 h 93129"/>
                      <a:gd name="connsiteX30" fmla="*/ 32016 w 63586"/>
                      <a:gd name="connsiteY30" fmla="*/ 13224 h 93129"/>
                      <a:gd name="connsiteX31" fmla="*/ 21784 w 63586"/>
                      <a:gd name="connsiteY31" fmla="*/ 18024 h 93129"/>
                      <a:gd name="connsiteX32" fmla="*/ 1776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2" y="71007"/>
                        </a:moveTo>
                        <a:lnTo>
                          <a:pt x="22044" y="73388"/>
                        </a:lnTo>
                        <a:cubicBezTo>
                          <a:pt x="22379" y="75658"/>
                          <a:pt x="23123" y="77258"/>
                          <a:pt x="24314" y="78114"/>
                        </a:cubicBezTo>
                        <a:cubicBezTo>
                          <a:pt x="25951" y="79341"/>
                          <a:pt x="28555" y="79937"/>
                          <a:pt x="32053" y="79937"/>
                        </a:cubicBezTo>
                        <a:cubicBezTo>
                          <a:pt x="36555" y="79937"/>
                          <a:pt x="39941" y="79267"/>
                          <a:pt x="42173" y="77927"/>
                        </a:cubicBezTo>
                        <a:cubicBezTo>
                          <a:pt x="43699" y="77035"/>
                          <a:pt x="44852" y="75583"/>
                          <a:pt x="45633" y="73574"/>
                        </a:cubicBezTo>
                        <a:cubicBezTo>
                          <a:pt x="46154" y="72123"/>
                          <a:pt x="46415" y="69481"/>
                          <a:pt x="46415" y="65649"/>
                        </a:cubicBezTo>
                        <a:lnTo>
                          <a:pt x="46415" y="56124"/>
                        </a:lnTo>
                        <a:cubicBezTo>
                          <a:pt x="41280" y="63156"/>
                          <a:pt x="34769" y="66691"/>
                          <a:pt x="26918" y="66691"/>
                        </a:cubicBezTo>
                        <a:cubicBezTo>
                          <a:pt x="18137" y="66691"/>
                          <a:pt x="11217" y="62970"/>
                          <a:pt x="6082" y="55566"/>
                        </a:cubicBezTo>
                        <a:cubicBezTo>
                          <a:pt x="2064" y="49725"/>
                          <a:pt x="92" y="42432"/>
                          <a:pt x="92" y="33725"/>
                        </a:cubicBezTo>
                        <a:cubicBezTo>
                          <a:pt x="92" y="22787"/>
                          <a:pt x="2697" y="14452"/>
                          <a:pt x="7980" y="8685"/>
                        </a:cubicBezTo>
                        <a:cubicBezTo>
                          <a:pt x="13226" y="2918"/>
                          <a:pt x="19775" y="16"/>
                          <a:pt x="27588" y="16"/>
                        </a:cubicBezTo>
                        <a:cubicBezTo>
                          <a:pt x="35625" y="16"/>
                          <a:pt x="42285" y="3551"/>
                          <a:pt x="47531" y="10657"/>
                        </a:cubicBezTo>
                        <a:lnTo>
                          <a:pt x="47531" y="1504"/>
                        </a:lnTo>
                        <a:lnTo>
                          <a:pt x="63679" y="1504"/>
                        </a:lnTo>
                        <a:lnTo>
                          <a:pt x="63679" y="59994"/>
                        </a:lnTo>
                        <a:cubicBezTo>
                          <a:pt x="63679" y="67696"/>
                          <a:pt x="63046" y="73463"/>
                          <a:pt x="61781" y="77258"/>
                        </a:cubicBezTo>
                        <a:cubicBezTo>
                          <a:pt x="60516" y="81053"/>
                          <a:pt x="58730" y="84029"/>
                          <a:pt x="56423" y="86225"/>
                        </a:cubicBezTo>
                        <a:cubicBezTo>
                          <a:pt x="54154" y="88383"/>
                          <a:pt x="51066" y="90094"/>
                          <a:pt x="47271" y="91322"/>
                        </a:cubicBezTo>
                        <a:cubicBezTo>
                          <a:pt x="43438" y="92550"/>
                          <a:pt x="38601" y="93145"/>
                          <a:pt x="32723" y="93145"/>
                        </a:cubicBezTo>
                        <a:cubicBezTo>
                          <a:pt x="21672" y="93145"/>
                          <a:pt x="13859" y="91248"/>
                          <a:pt x="9208" y="87490"/>
                        </a:cubicBezTo>
                        <a:cubicBezTo>
                          <a:pt x="4594" y="83695"/>
                          <a:pt x="2287" y="78895"/>
                          <a:pt x="2287" y="73091"/>
                        </a:cubicBezTo>
                        <a:cubicBezTo>
                          <a:pt x="2287" y="72495"/>
                          <a:pt x="2324" y="71788"/>
                          <a:pt x="2362" y="71007"/>
                        </a:cubicBezTo>
                        <a:moveTo>
                          <a:pt x="17765" y="32758"/>
                        </a:moveTo>
                        <a:cubicBezTo>
                          <a:pt x="17765" y="39641"/>
                          <a:pt x="19105" y="44739"/>
                          <a:pt x="21784" y="47939"/>
                        </a:cubicBezTo>
                        <a:cubicBezTo>
                          <a:pt x="24463" y="51138"/>
                          <a:pt x="27774" y="52738"/>
                          <a:pt x="31681" y="52738"/>
                        </a:cubicBezTo>
                        <a:cubicBezTo>
                          <a:pt x="35922" y="52738"/>
                          <a:pt x="39457" y="51101"/>
                          <a:pt x="42359" y="47827"/>
                        </a:cubicBezTo>
                        <a:cubicBezTo>
                          <a:pt x="45299" y="44516"/>
                          <a:pt x="46750" y="39641"/>
                          <a:pt x="46750" y="33167"/>
                        </a:cubicBezTo>
                        <a:cubicBezTo>
                          <a:pt x="46750" y="26433"/>
                          <a:pt x="45336" y="21410"/>
                          <a:pt x="42545" y="18136"/>
                        </a:cubicBezTo>
                        <a:cubicBezTo>
                          <a:pt x="39792" y="14861"/>
                          <a:pt x="36257" y="13224"/>
                          <a:pt x="32016" y="13224"/>
                        </a:cubicBezTo>
                        <a:cubicBezTo>
                          <a:pt x="27848" y="13224"/>
                          <a:pt x="24463" y="14824"/>
                          <a:pt x="21784" y="18024"/>
                        </a:cubicBezTo>
                        <a:cubicBezTo>
                          <a:pt x="19105" y="21261"/>
                          <a:pt x="17765" y="26135"/>
                          <a:pt x="17765" y="32758"/>
                        </a:cubicBezTo>
                        <a:close/>
                      </a:path>
                    </a:pathLst>
                  </a:custGeom>
                  <a:solidFill>
                    <a:srgbClr val="000000"/>
                  </a:solidFill>
                  <a:ln w="9525" cap="flat">
                    <a:noFill/>
                    <a:prstDash val="solid"/>
                    <a:miter/>
                  </a:ln>
                </p:spPr>
                <p:txBody>
                  <a:bodyPr rtlCol="0" anchor="ctr"/>
                  <a:lstStyle/>
                  <a:p>
                    <a:endParaRPr lang="en-CA"/>
                  </a:p>
                </p:txBody>
              </p:sp>
              <p:sp>
                <p:nvSpPr>
                  <p:cNvPr id="2992" name="Freeform: Shape 2991">
                    <a:extLst>
                      <a:ext uri="{FF2B5EF4-FFF2-40B4-BE49-F238E27FC236}">
                        <a16:creationId xmlns:a16="http://schemas.microsoft.com/office/drawing/2014/main" id="{60BAD89F-F2B6-4400-89CE-3FE56F7239FA}"/>
                      </a:ext>
                    </a:extLst>
                  </p:cNvPr>
                  <p:cNvSpPr/>
                  <p:nvPr/>
                </p:nvSpPr>
                <p:spPr>
                  <a:xfrm>
                    <a:off x="1605143" y="1142330"/>
                    <a:ext cx="60925" cy="68163"/>
                  </a:xfrm>
                  <a:custGeom>
                    <a:avLst/>
                    <a:gdLst>
                      <a:gd name="connsiteX0" fmla="*/ 42888 w 60925"/>
                      <a:gd name="connsiteY0" fmla="*/ 45929 h 68163"/>
                      <a:gd name="connsiteX1" fmla="*/ 60078 w 60925"/>
                      <a:gd name="connsiteY1" fmla="*/ 48832 h 68163"/>
                      <a:gd name="connsiteX2" fmla="*/ 49623 w 60925"/>
                      <a:gd name="connsiteY2" fmla="*/ 63231 h 68163"/>
                      <a:gd name="connsiteX3" fmla="*/ 31726 w 60925"/>
                      <a:gd name="connsiteY3" fmla="*/ 68179 h 68163"/>
                      <a:gd name="connsiteX4" fmla="*/ 6537 w 60925"/>
                      <a:gd name="connsiteY4" fmla="*/ 57054 h 68163"/>
                      <a:gd name="connsiteX5" fmla="*/ 100 w 60925"/>
                      <a:gd name="connsiteY5" fmla="*/ 34581 h 68163"/>
                      <a:gd name="connsiteX6" fmla="*/ 8583 w 60925"/>
                      <a:gd name="connsiteY6" fmla="*/ 9206 h 68163"/>
                      <a:gd name="connsiteX7" fmla="*/ 30015 w 60925"/>
                      <a:gd name="connsiteY7" fmla="*/ 16 h 68163"/>
                      <a:gd name="connsiteX8" fmla="*/ 52971 w 60925"/>
                      <a:gd name="connsiteY8" fmla="*/ 9615 h 68163"/>
                      <a:gd name="connsiteX9" fmla="*/ 61008 w 60925"/>
                      <a:gd name="connsiteY9" fmla="*/ 39083 h 68163"/>
                      <a:gd name="connsiteX10" fmla="*/ 17773 w 60925"/>
                      <a:gd name="connsiteY10" fmla="*/ 39083 h 68163"/>
                      <a:gd name="connsiteX11" fmla="*/ 21978 w 60925"/>
                      <a:gd name="connsiteY11" fmla="*/ 50990 h 68163"/>
                      <a:gd name="connsiteX12" fmla="*/ 31912 w 60925"/>
                      <a:gd name="connsiteY12" fmla="*/ 55268 h 68163"/>
                      <a:gd name="connsiteX13" fmla="*/ 38721 w 60925"/>
                      <a:gd name="connsiteY13" fmla="*/ 53073 h 68163"/>
                      <a:gd name="connsiteX14" fmla="*/ 42888 w 60925"/>
                      <a:gd name="connsiteY14" fmla="*/ 45929 h 68163"/>
                      <a:gd name="connsiteX15" fmla="*/ 43893 w 60925"/>
                      <a:gd name="connsiteY15" fmla="*/ 28517 h 68163"/>
                      <a:gd name="connsiteX16" fmla="*/ 40023 w 60925"/>
                      <a:gd name="connsiteY16" fmla="*/ 17131 h 68163"/>
                      <a:gd name="connsiteX17" fmla="*/ 31056 w 60925"/>
                      <a:gd name="connsiteY17" fmla="*/ 13224 h 68163"/>
                      <a:gd name="connsiteX18" fmla="*/ 21717 w 60925"/>
                      <a:gd name="connsiteY18" fmla="*/ 17317 h 68163"/>
                      <a:gd name="connsiteX19" fmla="*/ 1810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88" y="45929"/>
                        </a:moveTo>
                        <a:lnTo>
                          <a:pt x="60078" y="48832"/>
                        </a:lnTo>
                        <a:cubicBezTo>
                          <a:pt x="57883" y="55120"/>
                          <a:pt x="54385" y="59919"/>
                          <a:pt x="49623" y="63231"/>
                        </a:cubicBezTo>
                        <a:cubicBezTo>
                          <a:pt x="44860" y="66505"/>
                          <a:pt x="38870" y="68179"/>
                          <a:pt x="31726" y="68179"/>
                        </a:cubicBezTo>
                        <a:cubicBezTo>
                          <a:pt x="20378" y="68179"/>
                          <a:pt x="12006" y="64459"/>
                          <a:pt x="6537" y="57054"/>
                        </a:cubicBezTo>
                        <a:cubicBezTo>
                          <a:pt x="2258" y="51101"/>
                          <a:pt x="100" y="43623"/>
                          <a:pt x="100" y="34581"/>
                        </a:cubicBezTo>
                        <a:cubicBezTo>
                          <a:pt x="100" y="23791"/>
                          <a:pt x="2928" y="15308"/>
                          <a:pt x="8583" y="9206"/>
                        </a:cubicBezTo>
                        <a:cubicBezTo>
                          <a:pt x="14239" y="3067"/>
                          <a:pt x="21382" y="16"/>
                          <a:pt x="30015" y="16"/>
                        </a:cubicBezTo>
                        <a:cubicBezTo>
                          <a:pt x="39688" y="16"/>
                          <a:pt x="47353" y="3216"/>
                          <a:pt x="52971" y="9615"/>
                        </a:cubicBezTo>
                        <a:cubicBezTo>
                          <a:pt x="58590" y="16015"/>
                          <a:pt x="61268" y="25838"/>
                          <a:pt x="61008" y="39083"/>
                        </a:cubicBezTo>
                        <a:lnTo>
                          <a:pt x="17773" y="39083"/>
                        </a:lnTo>
                        <a:cubicBezTo>
                          <a:pt x="17922" y="44181"/>
                          <a:pt x="19299" y="48162"/>
                          <a:pt x="21978" y="50990"/>
                        </a:cubicBezTo>
                        <a:cubicBezTo>
                          <a:pt x="24620" y="53854"/>
                          <a:pt x="27931" y="55268"/>
                          <a:pt x="31912" y="55268"/>
                        </a:cubicBezTo>
                        <a:cubicBezTo>
                          <a:pt x="34628" y="55268"/>
                          <a:pt x="36898" y="54524"/>
                          <a:pt x="38721" y="53073"/>
                        </a:cubicBezTo>
                        <a:cubicBezTo>
                          <a:pt x="40581" y="51585"/>
                          <a:pt x="41958" y="49204"/>
                          <a:pt x="42888" y="45929"/>
                        </a:cubicBezTo>
                        <a:moveTo>
                          <a:pt x="43893" y="28517"/>
                        </a:moveTo>
                        <a:cubicBezTo>
                          <a:pt x="43744" y="23531"/>
                          <a:pt x="42479" y="19698"/>
                          <a:pt x="40023" y="17131"/>
                        </a:cubicBezTo>
                        <a:cubicBezTo>
                          <a:pt x="37568" y="14527"/>
                          <a:pt x="34554" y="13224"/>
                          <a:pt x="31056" y="13224"/>
                        </a:cubicBezTo>
                        <a:cubicBezTo>
                          <a:pt x="27298" y="13224"/>
                          <a:pt x="24173" y="14601"/>
                          <a:pt x="21717" y="17317"/>
                        </a:cubicBezTo>
                        <a:cubicBezTo>
                          <a:pt x="19262" y="20071"/>
                          <a:pt x="18071" y="23791"/>
                          <a:pt x="18108" y="28517"/>
                        </a:cubicBezTo>
                        <a:close/>
                      </a:path>
                    </a:pathLst>
                  </a:custGeom>
                  <a:solidFill>
                    <a:srgbClr val="000000"/>
                  </a:solidFill>
                  <a:ln w="9525" cap="flat">
                    <a:noFill/>
                    <a:prstDash val="solid"/>
                    <a:miter/>
                  </a:ln>
                </p:spPr>
                <p:txBody>
                  <a:bodyPr rtlCol="0" anchor="ctr"/>
                  <a:lstStyle/>
                  <a:p>
                    <a:endParaRPr lang="en-CA"/>
                  </a:p>
                </p:txBody>
              </p:sp>
              <p:sp>
                <p:nvSpPr>
                  <p:cNvPr id="2993" name="Freeform: Shape 2992">
                    <a:extLst>
                      <a:ext uri="{FF2B5EF4-FFF2-40B4-BE49-F238E27FC236}">
                        <a16:creationId xmlns:a16="http://schemas.microsoft.com/office/drawing/2014/main" id="{F7BEBBF8-2856-4BE2-B33B-22E5B39AEE65}"/>
                      </a:ext>
                    </a:extLst>
                  </p:cNvPr>
                  <p:cNvSpPr/>
                  <p:nvPr/>
                </p:nvSpPr>
                <p:spPr>
                  <a:xfrm>
                    <a:off x="1711045" y="1142330"/>
                    <a:ext cx="67307" cy="68163"/>
                  </a:xfrm>
                  <a:custGeom>
                    <a:avLst/>
                    <a:gdLst>
                      <a:gd name="connsiteX0" fmla="*/ 111 w 67307"/>
                      <a:gd name="connsiteY0" fmla="*/ 33167 h 68163"/>
                      <a:gd name="connsiteX1" fmla="*/ 4353 w 67307"/>
                      <a:gd name="connsiteY1" fmla="*/ 16536 h 68163"/>
                      <a:gd name="connsiteX2" fmla="*/ 16371 w 67307"/>
                      <a:gd name="connsiteY2" fmla="*/ 4258 h 68163"/>
                      <a:gd name="connsiteX3" fmla="*/ 33709 w 67307"/>
                      <a:gd name="connsiteY3" fmla="*/ 16 h 68163"/>
                      <a:gd name="connsiteX4" fmla="*/ 57968 w 67307"/>
                      <a:gd name="connsiteY4" fmla="*/ 9615 h 68163"/>
                      <a:gd name="connsiteX5" fmla="*/ 67419 w 67307"/>
                      <a:gd name="connsiteY5" fmla="*/ 33912 h 68163"/>
                      <a:gd name="connsiteX6" fmla="*/ 57856 w 67307"/>
                      <a:gd name="connsiteY6" fmla="*/ 58431 h 68163"/>
                      <a:gd name="connsiteX7" fmla="*/ 33821 w 67307"/>
                      <a:gd name="connsiteY7" fmla="*/ 68179 h 68163"/>
                      <a:gd name="connsiteX8" fmla="*/ 16743 w 67307"/>
                      <a:gd name="connsiteY8" fmla="*/ 64124 h 68163"/>
                      <a:gd name="connsiteX9" fmla="*/ 4353 w 67307"/>
                      <a:gd name="connsiteY9" fmla="*/ 52217 h 68163"/>
                      <a:gd name="connsiteX10" fmla="*/ 111 w 67307"/>
                      <a:gd name="connsiteY10" fmla="*/ 33167 h 68163"/>
                      <a:gd name="connsiteX11" fmla="*/ 17784 w 67307"/>
                      <a:gd name="connsiteY11" fmla="*/ 34098 h 68163"/>
                      <a:gd name="connsiteX12" fmla="*/ 22398 w 67307"/>
                      <a:gd name="connsiteY12" fmla="*/ 48943 h 68163"/>
                      <a:gd name="connsiteX13" fmla="*/ 33783 w 67307"/>
                      <a:gd name="connsiteY13" fmla="*/ 54115 h 68163"/>
                      <a:gd name="connsiteX14" fmla="*/ 45094 w 67307"/>
                      <a:gd name="connsiteY14" fmla="*/ 48943 h 68163"/>
                      <a:gd name="connsiteX15" fmla="*/ 49671 w 67307"/>
                      <a:gd name="connsiteY15" fmla="*/ 33986 h 68163"/>
                      <a:gd name="connsiteX16" fmla="*/ 45094 w 67307"/>
                      <a:gd name="connsiteY16" fmla="*/ 19252 h 68163"/>
                      <a:gd name="connsiteX17" fmla="*/ 33783 w 67307"/>
                      <a:gd name="connsiteY17" fmla="*/ 14080 h 68163"/>
                      <a:gd name="connsiteX18" fmla="*/ 22398 w 67307"/>
                      <a:gd name="connsiteY18" fmla="*/ 19252 h 68163"/>
                      <a:gd name="connsiteX19" fmla="*/ 1778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1" y="33167"/>
                        </a:moveTo>
                        <a:cubicBezTo>
                          <a:pt x="111" y="27438"/>
                          <a:pt x="1525" y="21894"/>
                          <a:pt x="4353" y="16536"/>
                        </a:cubicBezTo>
                        <a:cubicBezTo>
                          <a:pt x="7180" y="11178"/>
                          <a:pt x="11199" y="7085"/>
                          <a:pt x="16371" y="4258"/>
                        </a:cubicBezTo>
                        <a:cubicBezTo>
                          <a:pt x="21542" y="1430"/>
                          <a:pt x="27309" y="16"/>
                          <a:pt x="33709" y="16"/>
                        </a:cubicBezTo>
                        <a:cubicBezTo>
                          <a:pt x="43569" y="16"/>
                          <a:pt x="51643" y="3216"/>
                          <a:pt x="57968" y="9615"/>
                        </a:cubicBezTo>
                        <a:cubicBezTo>
                          <a:pt x="64256" y="16015"/>
                          <a:pt x="67419" y="24126"/>
                          <a:pt x="67419" y="33912"/>
                        </a:cubicBezTo>
                        <a:cubicBezTo>
                          <a:pt x="67419" y="43771"/>
                          <a:pt x="64219" y="51957"/>
                          <a:pt x="57856" y="58431"/>
                        </a:cubicBezTo>
                        <a:cubicBezTo>
                          <a:pt x="51494" y="64905"/>
                          <a:pt x="43494" y="68179"/>
                          <a:pt x="33821" y="68179"/>
                        </a:cubicBezTo>
                        <a:cubicBezTo>
                          <a:pt x="27868" y="68179"/>
                          <a:pt x="22138" y="66803"/>
                          <a:pt x="16743" y="64124"/>
                        </a:cubicBezTo>
                        <a:cubicBezTo>
                          <a:pt x="11310" y="61408"/>
                          <a:pt x="7180" y="57464"/>
                          <a:pt x="4353" y="52217"/>
                        </a:cubicBezTo>
                        <a:cubicBezTo>
                          <a:pt x="1525" y="47008"/>
                          <a:pt x="111" y="40646"/>
                          <a:pt x="111" y="33167"/>
                        </a:cubicBezTo>
                        <a:moveTo>
                          <a:pt x="17784" y="34098"/>
                        </a:moveTo>
                        <a:cubicBezTo>
                          <a:pt x="17784" y="40572"/>
                          <a:pt x="19347" y="45520"/>
                          <a:pt x="22398" y="48943"/>
                        </a:cubicBezTo>
                        <a:cubicBezTo>
                          <a:pt x="25486" y="52403"/>
                          <a:pt x="29244" y="54115"/>
                          <a:pt x="33783" y="54115"/>
                        </a:cubicBezTo>
                        <a:cubicBezTo>
                          <a:pt x="38248" y="54115"/>
                          <a:pt x="42043" y="52403"/>
                          <a:pt x="45094" y="48943"/>
                        </a:cubicBezTo>
                        <a:cubicBezTo>
                          <a:pt x="48145" y="45520"/>
                          <a:pt x="49671" y="40534"/>
                          <a:pt x="49671" y="33986"/>
                        </a:cubicBezTo>
                        <a:cubicBezTo>
                          <a:pt x="49671" y="27586"/>
                          <a:pt x="48145" y="22675"/>
                          <a:pt x="45094" y="19252"/>
                        </a:cubicBezTo>
                        <a:cubicBezTo>
                          <a:pt x="42043" y="15792"/>
                          <a:pt x="38248" y="14080"/>
                          <a:pt x="33783" y="14080"/>
                        </a:cubicBezTo>
                        <a:cubicBezTo>
                          <a:pt x="29244" y="14080"/>
                          <a:pt x="25486" y="15792"/>
                          <a:pt x="22398" y="19252"/>
                        </a:cubicBezTo>
                        <a:cubicBezTo>
                          <a:pt x="19347" y="22675"/>
                          <a:pt x="17784" y="27624"/>
                          <a:pt x="17784" y="34098"/>
                        </a:cubicBezTo>
                        <a:close/>
                      </a:path>
                    </a:pathLst>
                  </a:custGeom>
                  <a:solidFill>
                    <a:srgbClr val="000000"/>
                  </a:solidFill>
                  <a:ln w="9525" cap="flat">
                    <a:noFill/>
                    <a:prstDash val="solid"/>
                    <a:miter/>
                  </a:ln>
                </p:spPr>
                <p:txBody>
                  <a:bodyPr rtlCol="0" anchor="ctr"/>
                  <a:lstStyle/>
                  <a:p>
                    <a:endParaRPr lang="en-CA"/>
                  </a:p>
                </p:txBody>
              </p:sp>
              <p:sp>
                <p:nvSpPr>
                  <p:cNvPr id="2994" name="Freeform: Shape 2993">
                    <a:extLst>
                      <a:ext uri="{FF2B5EF4-FFF2-40B4-BE49-F238E27FC236}">
                        <a16:creationId xmlns:a16="http://schemas.microsoft.com/office/drawing/2014/main" id="{4EB3FADF-D9F6-44BE-BE81-5689E229A6E0}"/>
                      </a:ext>
                    </a:extLst>
                  </p:cNvPr>
                  <p:cNvSpPr/>
                  <p:nvPr/>
                </p:nvSpPr>
                <p:spPr>
                  <a:xfrm>
                    <a:off x="1784311" y="1117476"/>
                    <a:ext cx="44053" cy="91529"/>
                  </a:xfrm>
                  <a:custGeom>
                    <a:avLst/>
                    <a:gdLst>
                      <a:gd name="connsiteX0" fmla="*/ 119 w 44053"/>
                      <a:gd name="connsiteY0" fmla="*/ 26359 h 91529"/>
                      <a:gd name="connsiteX1" fmla="*/ 9681 w 44053"/>
                      <a:gd name="connsiteY1" fmla="*/ 26359 h 91529"/>
                      <a:gd name="connsiteX2" fmla="*/ 9681 w 44053"/>
                      <a:gd name="connsiteY2" fmla="*/ 21447 h 91529"/>
                      <a:gd name="connsiteX3" fmla="*/ 11430 w 44053"/>
                      <a:gd name="connsiteY3" fmla="*/ 9169 h 91529"/>
                      <a:gd name="connsiteX4" fmla="*/ 17867 w 44053"/>
                      <a:gd name="connsiteY4" fmla="*/ 2546 h 91529"/>
                      <a:gd name="connsiteX5" fmla="*/ 29773 w 44053"/>
                      <a:gd name="connsiteY5" fmla="*/ 16 h 91529"/>
                      <a:gd name="connsiteX6" fmla="*/ 44172 w 44053"/>
                      <a:gd name="connsiteY6" fmla="*/ 2211 h 91529"/>
                      <a:gd name="connsiteX7" fmla="*/ 41865 w 44053"/>
                      <a:gd name="connsiteY7" fmla="*/ 14266 h 91529"/>
                      <a:gd name="connsiteX8" fmla="*/ 33940 w 44053"/>
                      <a:gd name="connsiteY8" fmla="*/ 13262 h 91529"/>
                      <a:gd name="connsiteX9" fmla="*/ 28545 w 44053"/>
                      <a:gd name="connsiteY9" fmla="*/ 15010 h 91529"/>
                      <a:gd name="connsiteX10" fmla="*/ 26945 w 44053"/>
                      <a:gd name="connsiteY10" fmla="*/ 21745 h 91529"/>
                      <a:gd name="connsiteX11" fmla="*/ 26945 w 44053"/>
                      <a:gd name="connsiteY11" fmla="*/ 26359 h 91529"/>
                      <a:gd name="connsiteX12" fmla="*/ 39819 w 44053"/>
                      <a:gd name="connsiteY12" fmla="*/ 26359 h 91529"/>
                      <a:gd name="connsiteX13" fmla="*/ 39819 w 44053"/>
                      <a:gd name="connsiteY13" fmla="*/ 39902 h 91529"/>
                      <a:gd name="connsiteX14" fmla="*/ 26945 w 44053"/>
                      <a:gd name="connsiteY14" fmla="*/ 39902 h 91529"/>
                      <a:gd name="connsiteX15" fmla="*/ 26945 w 44053"/>
                      <a:gd name="connsiteY15" fmla="*/ 91545 h 91529"/>
                      <a:gd name="connsiteX16" fmla="*/ 9681 w 44053"/>
                      <a:gd name="connsiteY16" fmla="*/ 91545 h 91529"/>
                      <a:gd name="connsiteX17" fmla="*/ 9681 w 44053"/>
                      <a:gd name="connsiteY17" fmla="*/ 39902 h 91529"/>
                      <a:gd name="connsiteX18" fmla="*/ 1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19" y="26359"/>
                        </a:moveTo>
                        <a:lnTo>
                          <a:pt x="9681" y="26359"/>
                        </a:lnTo>
                        <a:lnTo>
                          <a:pt x="9681" y="21447"/>
                        </a:lnTo>
                        <a:cubicBezTo>
                          <a:pt x="9681" y="15941"/>
                          <a:pt x="10277" y="11848"/>
                          <a:pt x="11430" y="9169"/>
                        </a:cubicBezTo>
                        <a:cubicBezTo>
                          <a:pt x="12583" y="6453"/>
                          <a:pt x="14742" y="4258"/>
                          <a:pt x="17867" y="2546"/>
                        </a:cubicBezTo>
                        <a:cubicBezTo>
                          <a:pt x="20992" y="872"/>
                          <a:pt x="24973" y="16"/>
                          <a:pt x="29773" y="16"/>
                        </a:cubicBezTo>
                        <a:cubicBezTo>
                          <a:pt x="34685" y="16"/>
                          <a:pt x="39484" y="760"/>
                          <a:pt x="44172" y="2211"/>
                        </a:cubicBezTo>
                        <a:lnTo>
                          <a:pt x="41865" y="14266"/>
                        </a:lnTo>
                        <a:cubicBezTo>
                          <a:pt x="39112" y="13597"/>
                          <a:pt x="36470" y="13262"/>
                          <a:pt x="33940" y="13262"/>
                        </a:cubicBezTo>
                        <a:cubicBezTo>
                          <a:pt x="31447" y="13262"/>
                          <a:pt x="29662" y="13857"/>
                          <a:pt x="28545" y="15010"/>
                        </a:cubicBezTo>
                        <a:cubicBezTo>
                          <a:pt x="27466" y="16201"/>
                          <a:pt x="26945" y="18433"/>
                          <a:pt x="26945" y="21745"/>
                        </a:cubicBezTo>
                        <a:lnTo>
                          <a:pt x="26945" y="26359"/>
                        </a:lnTo>
                        <a:lnTo>
                          <a:pt x="39819" y="26359"/>
                        </a:lnTo>
                        <a:lnTo>
                          <a:pt x="39819" y="39902"/>
                        </a:lnTo>
                        <a:lnTo>
                          <a:pt x="26945" y="39902"/>
                        </a:lnTo>
                        <a:lnTo>
                          <a:pt x="26945" y="91545"/>
                        </a:lnTo>
                        <a:lnTo>
                          <a:pt x="9681" y="91545"/>
                        </a:lnTo>
                        <a:lnTo>
                          <a:pt x="9681" y="39902"/>
                        </a:lnTo>
                        <a:lnTo>
                          <a:pt x="119" y="39902"/>
                        </a:lnTo>
                        <a:close/>
                      </a:path>
                    </a:pathLst>
                  </a:custGeom>
                  <a:solidFill>
                    <a:srgbClr val="000000"/>
                  </a:solidFill>
                  <a:ln w="9525" cap="flat">
                    <a:noFill/>
                    <a:prstDash val="solid"/>
                    <a:miter/>
                  </a:ln>
                </p:spPr>
                <p:txBody>
                  <a:bodyPr rtlCol="0" anchor="ctr"/>
                  <a:lstStyle/>
                  <a:p>
                    <a:endParaRPr lang="en-CA"/>
                  </a:p>
                </p:txBody>
              </p:sp>
              <p:sp>
                <p:nvSpPr>
                  <p:cNvPr id="2995" name="Freeform: Shape 2994">
                    <a:extLst>
                      <a:ext uri="{FF2B5EF4-FFF2-40B4-BE49-F238E27FC236}">
                        <a16:creationId xmlns:a16="http://schemas.microsoft.com/office/drawing/2014/main" id="{80318F3F-550F-4F9F-8FBD-B22F51E14F15}"/>
                      </a:ext>
                    </a:extLst>
                  </p:cNvPr>
                  <p:cNvSpPr/>
                  <p:nvPr/>
                </p:nvSpPr>
                <p:spPr>
                  <a:xfrm>
                    <a:off x="1864831" y="1142330"/>
                    <a:ext cx="61540" cy="68163"/>
                  </a:xfrm>
                  <a:custGeom>
                    <a:avLst/>
                    <a:gdLst>
                      <a:gd name="connsiteX0" fmla="*/ 60775 w 61540"/>
                      <a:gd name="connsiteY0" fmla="*/ 20777 h 68163"/>
                      <a:gd name="connsiteX1" fmla="*/ 43771 w 61540"/>
                      <a:gd name="connsiteY1" fmla="*/ 23828 h 68163"/>
                      <a:gd name="connsiteX2" fmla="*/ 39902 w 61540"/>
                      <a:gd name="connsiteY2" fmla="*/ 16164 h 68163"/>
                      <a:gd name="connsiteX3" fmla="*/ 32014 w 61540"/>
                      <a:gd name="connsiteY3" fmla="*/ 13596 h 68163"/>
                      <a:gd name="connsiteX4" fmla="*/ 21707 w 61540"/>
                      <a:gd name="connsiteY4" fmla="*/ 18024 h 68163"/>
                      <a:gd name="connsiteX5" fmla="*/ 17875 w 61540"/>
                      <a:gd name="connsiteY5" fmla="*/ 32907 h 68163"/>
                      <a:gd name="connsiteX6" fmla="*/ 21782 w 61540"/>
                      <a:gd name="connsiteY6" fmla="*/ 49315 h 68163"/>
                      <a:gd name="connsiteX7" fmla="*/ 32237 w 61540"/>
                      <a:gd name="connsiteY7" fmla="*/ 54115 h 68163"/>
                      <a:gd name="connsiteX8" fmla="*/ 40274 w 61540"/>
                      <a:gd name="connsiteY8" fmla="*/ 51324 h 68163"/>
                      <a:gd name="connsiteX9" fmla="*/ 44701 w 61540"/>
                      <a:gd name="connsiteY9" fmla="*/ 41688 h 68163"/>
                      <a:gd name="connsiteX10" fmla="*/ 61668 w 61540"/>
                      <a:gd name="connsiteY10" fmla="*/ 44590 h 68163"/>
                      <a:gd name="connsiteX11" fmla="*/ 51510 w 61540"/>
                      <a:gd name="connsiteY11" fmla="*/ 62226 h 68163"/>
                      <a:gd name="connsiteX12" fmla="*/ 31456 w 61540"/>
                      <a:gd name="connsiteY12" fmla="*/ 68179 h 68163"/>
                      <a:gd name="connsiteX13" fmla="*/ 8648 w 61540"/>
                      <a:gd name="connsiteY13" fmla="*/ 59138 h 68163"/>
                      <a:gd name="connsiteX14" fmla="*/ 127 w 61540"/>
                      <a:gd name="connsiteY14" fmla="*/ 34172 h 68163"/>
                      <a:gd name="connsiteX15" fmla="*/ 8685 w 61540"/>
                      <a:gd name="connsiteY15" fmla="*/ 9020 h 68163"/>
                      <a:gd name="connsiteX16" fmla="*/ 31753 w 61540"/>
                      <a:gd name="connsiteY16" fmla="*/ 16 h 68163"/>
                      <a:gd name="connsiteX17" fmla="*/ 50692 w 61540"/>
                      <a:gd name="connsiteY17" fmla="*/ 5150 h 68163"/>
                      <a:gd name="connsiteX18" fmla="*/ 6077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75" y="20777"/>
                        </a:moveTo>
                        <a:lnTo>
                          <a:pt x="43771" y="23828"/>
                        </a:lnTo>
                        <a:cubicBezTo>
                          <a:pt x="43213" y="20443"/>
                          <a:pt x="41911" y="17875"/>
                          <a:pt x="39902" y="16164"/>
                        </a:cubicBezTo>
                        <a:cubicBezTo>
                          <a:pt x="37855" y="14452"/>
                          <a:pt x="35213" y="13596"/>
                          <a:pt x="32014" y="13596"/>
                        </a:cubicBezTo>
                        <a:cubicBezTo>
                          <a:pt x="27698" y="13596"/>
                          <a:pt x="24275" y="15085"/>
                          <a:pt x="21707" y="18024"/>
                        </a:cubicBezTo>
                        <a:cubicBezTo>
                          <a:pt x="19140" y="21001"/>
                          <a:pt x="17875" y="25986"/>
                          <a:pt x="17875" y="32907"/>
                        </a:cubicBezTo>
                        <a:cubicBezTo>
                          <a:pt x="17875" y="40646"/>
                          <a:pt x="19177" y="46115"/>
                          <a:pt x="21782" y="49315"/>
                        </a:cubicBezTo>
                        <a:cubicBezTo>
                          <a:pt x="24386" y="52515"/>
                          <a:pt x="27846" y="54115"/>
                          <a:pt x="32237" y="54115"/>
                        </a:cubicBezTo>
                        <a:cubicBezTo>
                          <a:pt x="35511" y="54115"/>
                          <a:pt x="38190" y="53185"/>
                          <a:pt x="40274" y="51324"/>
                        </a:cubicBezTo>
                        <a:cubicBezTo>
                          <a:pt x="42357" y="49464"/>
                          <a:pt x="43846" y="46264"/>
                          <a:pt x="44701" y="41688"/>
                        </a:cubicBezTo>
                        <a:lnTo>
                          <a:pt x="61668" y="44590"/>
                        </a:lnTo>
                        <a:cubicBezTo>
                          <a:pt x="59882" y="52366"/>
                          <a:pt x="56496" y="58245"/>
                          <a:pt x="51510" y="62226"/>
                        </a:cubicBezTo>
                        <a:cubicBezTo>
                          <a:pt x="46524" y="66170"/>
                          <a:pt x="39827" y="68179"/>
                          <a:pt x="31456" y="68179"/>
                        </a:cubicBezTo>
                        <a:cubicBezTo>
                          <a:pt x="21893" y="68179"/>
                          <a:pt x="14303" y="65165"/>
                          <a:pt x="8648" y="59138"/>
                        </a:cubicBezTo>
                        <a:cubicBezTo>
                          <a:pt x="2955" y="53110"/>
                          <a:pt x="127" y="44813"/>
                          <a:pt x="127" y="34172"/>
                        </a:cubicBezTo>
                        <a:cubicBezTo>
                          <a:pt x="127" y="23382"/>
                          <a:pt x="2992" y="15010"/>
                          <a:pt x="8685" y="9020"/>
                        </a:cubicBezTo>
                        <a:cubicBezTo>
                          <a:pt x="14340" y="3030"/>
                          <a:pt x="22042" y="16"/>
                          <a:pt x="31753" y="16"/>
                        </a:cubicBezTo>
                        <a:cubicBezTo>
                          <a:pt x="39678" y="16"/>
                          <a:pt x="46003" y="1727"/>
                          <a:pt x="50692" y="5150"/>
                        </a:cubicBezTo>
                        <a:cubicBezTo>
                          <a:pt x="55380" y="8574"/>
                          <a:pt x="58728" y="13783"/>
                          <a:pt x="60775" y="20777"/>
                        </a:cubicBezTo>
                        <a:close/>
                      </a:path>
                    </a:pathLst>
                  </a:custGeom>
                  <a:solidFill>
                    <a:srgbClr val="000000"/>
                  </a:solidFill>
                  <a:ln w="9525" cap="flat">
                    <a:noFill/>
                    <a:prstDash val="solid"/>
                    <a:miter/>
                  </a:ln>
                </p:spPr>
                <p:txBody>
                  <a:bodyPr rtlCol="0" anchor="ctr"/>
                  <a:lstStyle/>
                  <a:p>
                    <a:endParaRPr lang="en-CA"/>
                  </a:p>
                </p:txBody>
              </p:sp>
              <p:sp>
                <p:nvSpPr>
                  <p:cNvPr id="2996" name="Freeform: Shape 2995">
                    <a:extLst>
                      <a:ext uri="{FF2B5EF4-FFF2-40B4-BE49-F238E27FC236}">
                        <a16:creationId xmlns:a16="http://schemas.microsoft.com/office/drawing/2014/main" id="{4A5EC5BD-5A23-4940-8672-3BED72AA75A3}"/>
                      </a:ext>
                    </a:extLst>
                  </p:cNvPr>
                  <p:cNvSpPr/>
                  <p:nvPr/>
                </p:nvSpPr>
                <p:spPr>
                  <a:xfrm>
                    <a:off x="1938512" y="1119001"/>
                    <a:ext cx="59345" cy="90003"/>
                  </a:xfrm>
                  <a:custGeom>
                    <a:avLst/>
                    <a:gdLst>
                      <a:gd name="connsiteX0" fmla="*/ 17399 w 59345"/>
                      <a:gd name="connsiteY0" fmla="*/ 16 h 90003"/>
                      <a:gd name="connsiteX1" fmla="*/ 17399 w 59345"/>
                      <a:gd name="connsiteY1" fmla="*/ 33093 h 90003"/>
                      <a:gd name="connsiteX2" fmla="*/ 37342 w 59345"/>
                      <a:gd name="connsiteY2" fmla="*/ 23345 h 90003"/>
                      <a:gd name="connsiteX3" fmla="*/ 48094 w 59345"/>
                      <a:gd name="connsiteY3" fmla="*/ 25577 h 90003"/>
                      <a:gd name="connsiteX4" fmla="*/ 55275 w 59345"/>
                      <a:gd name="connsiteY4" fmla="*/ 31195 h 90003"/>
                      <a:gd name="connsiteX5" fmla="*/ 58624 w 59345"/>
                      <a:gd name="connsiteY5" fmla="*/ 38823 h 90003"/>
                      <a:gd name="connsiteX6" fmla="*/ 59480 w 59345"/>
                      <a:gd name="connsiteY6" fmla="*/ 51771 h 90003"/>
                      <a:gd name="connsiteX7" fmla="*/ 59480 w 59345"/>
                      <a:gd name="connsiteY7" fmla="*/ 90020 h 90003"/>
                      <a:gd name="connsiteX8" fmla="*/ 42253 w 59345"/>
                      <a:gd name="connsiteY8" fmla="*/ 90020 h 90003"/>
                      <a:gd name="connsiteX9" fmla="*/ 42253 w 59345"/>
                      <a:gd name="connsiteY9" fmla="*/ 55566 h 90003"/>
                      <a:gd name="connsiteX10" fmla="*/ 41248 w 59345"/>
                      <a:gd name="connsiteY10" fmla="*/ 42581 h 90003"/>
                      <a:gd name="connsiteX11" fmla="*/ 37788 w 59345"/>
                      <a:gd name="connsiteY11" fmla="*/ 38190 h 90003"/>
                      <a:gd name="connsiteX12" fmla="*/ 31575 w 59345"/>
                      <a:gd name="connsiteY12" fmla="*/ 36553 h 90003"/>
                      <a:gd name="connsiteX13" fmla="*/ 23873 w 59345"/>
                      <a:gd name="connsiteY13" fmla="*/ 38637 h 90003"/>
                      <a:gd name="connsiteX14" fmla="*/ 18961 w 59345"/>
                      <a:gd name="connsiteY14" fmla="*/ 44925 h 90003"/>
                      <a:gd name="connsiteX15" fmla="*/ 17399 w 59345"/>
                      <a:gd name="connsiteY15" fmla="*/ 57352 h 90003"/>
                      <a:gd name="connsiteX16" fmla="*/ 17399 w 59345"/>
                      <a:gd name="connsiteY16" fmla="*/ 90020 h 90003"/>
                      <a:gd name="connsiteX17" fmla="*/ 135 w 59345"/>
                      <a:gd name="connsiteY17" fmla="*/ 90020 h 90003"/>
                      <a:gd name="connsiteX18" fmla="*/ 135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399" y="16"/>
                        </a:moveTo>
                        <a:lnTo>
                          <a:pt x="17399" y="33093"/>
                        </a:lnTo>
                        <a:cubicBezTo>
                          <a:pt x="22943" y="26619"/>
                          <a:pt x="29603" y="23345"/>
                          <a:pt x="37342" y="23345"/>
                        </a:cubicBezTo>
                        <a:cubicBezTo>
                          <a:pt x="41286" y="23345"/>
                          <a:pt x="44895" y="24089"/>
                          <a:pt x="48094" y="25577"/>
                        </a:cubicBezTo>
                        <a:cubicBezTo>
                          <a:pt x="51257" y="27028"/>
                          <a:pt x="53675" y="28926"/>
                          <a:pt x="55275" y="31195"/>
                        </a:cubicBezTo>
                        <a:cubicBezTo>
                          <a:pt x="56912" y="33502"/>
                          <a:pt x="58029" y="36032"/>
                          <a:pt x="58624" y="38823"/>
                        </a:cubicBezTo>
                        <a:cubicBezTo>
                          <a:pt x="59182" y="41613"/>
                          <a:pt x="59480" y="45929"/>
                          <a:pt x="59480" y="51771"/>
                        </a:cubicBezTo>
                        <a:lnTo>
                          <a:pt x="59480" y="90020"/>
                        </a:lnTo>
                        <a:lnTo>
                          <a:pt x="42253" y="90020"/>
                        </a:lnTo>
                        <a:lnTo>
                          <a:pt x="42253" y="55566"/>
                        </a:lnTo>
                        <a:cubicBezTo>
                          <a:pt x="42253" y="48757"/>
                          <a:pt x="41918" y="44404"/>
                          <a:pt x="41248" y="42581"/>
                        </a:cubicBezTo>
                        <a:cubicBezTo>
                          <a:pt x="40616" y="40720"/>
                          <a:pt x="39462" y="39269"/>
                          <a:pt x="37788" y="38190"/>
                        </a:cubicBezTo>
                        <a:cubicBezTo>
                          <a:pt x="36151" y="37074"/>
                          <a:pt x="34067" y="36553"/>
                          <a:pt x="31575" y="36553"/>
                        </a:cubicBezTo>
                        <a:cubicBezTo>
                          <a:pt x="28710" y="36553"/>
                          <a:pt x="26142" y="37260"/>
                          <a:pt x="23873" y="38637"/>
                        </a:cubicBezTo>
                        <a:cubicBezTo>
                          <a:pt x="21640" y="40013"/>
                          <a:pt x="20003" y="42134"/>
                          <a:pt x="18961" y="44925"/>
                        </a:cubicBezTo>
                        <a:cubicBezTo>
                          <a:pt x="17920" y="47715"/>
                          <a:pt x="17399" y="51883"/>
                          <a:pt x="17399" y="57352"/>
                        </a:cubicBezTo>
                        <a:lnTo>
                          <a:pt x="17399" y="90020"/>
                        </a:lnTo>
                        <a:lnTo>
                          <a:pt x="135" y="90020"/>
                        </a:lnTo>
                        <a:lnTo>
                          <a:pt x="135" y="16"/>
                        </a:lnTo>
                        <a:close/>
                      </a:path>
                    </a:pathLst>
                  </a:custGeom>
                  <a:solidFill>
                    <a:srgbClr val="000000"/>
                  </a:solidFill>
                  <a:ln w="9525" cap="flat">
                    <a:noFill/>
                    <a:prstDash val="solid"/>
                    <a:miter/>
                  </a:ln>
                </p:spPr>
                <p:txBody>
                  <a:bodyPr rtlCol="0" anchor="ctr"/>
                  <a:lstStyle/>
                  <a:p>
                    <a:endParaRPr lang="en-CA"/>
                  </a:p>
                </p:txBody>
              </p:sp>
              <p:sp>
                <p:nvSpPr>
                  <p:cNvPr id="2997" name="Freeform: Shape 2996">
                    <a:extLst>
                      <a:ext uri="{FF2B5EF4-FFF2-40B4-BE49-F238E27FC236}">
                        <a16:creationId xmlns:a16="http://schemas.microsoft.com/office/drawing/2014/main" id="{D7B28D51-E110-4BC2-9ED8-120A42EF054F}"/>
                      </a:ext>
                    </a:extLst>
                  </p:cNvPr>
                  <p:cNvSpPr/>
                  <p:nvPr/>
                </p:nvSpPr>
                <p:spPr>
                  <a:xfrm>
                    <a:off x="2015387" y="1119001"/>
                    <a:ext cx="17226" cy="90003"/>
                  </a:xfrm>
                  <a:custGeom>
                    <a:avLst/>
                    <a:gdLst>
                      <a:gd name="connsiteX0" fmla="*/ 143 w 17226"/>
                      <a:gd name="connsiteY0" fmla="*/ 15978 h 90003"/>
                      <a:gd name="connsiteX1" fmla="*/ 143 w 17226"/>
                      <a:gd name="connsiteY1" fmla="*/ 16 h 90003"/>
                      <a:gd name="connsiteX2" fmla="*/ 17369 w 17226"/>
                      <a:gd name="connsiteY2" fmla="*/ 16 h 90003"/>
                      <a:gd name="connsiteX3" fmla="*/ 17369 w 17226"/>
                      <a:gd name="connsiteY3" fmla="*/ 15978 h 90003"/>
                      <a:gd name="connsiteX4" fmla="*/ 143 w 17226"/>
                      <a:gd name="connsiteY4" fmla="*/ 15978 h 90003"/>
                      <a:gd name="connsiteX5" fmla="*/ 143 w 17226"/>
                      <a:gd name="connsiteY5" fmla="*/ 90020 h 90003"/>
                      <a:gd name="connsiteX6" fmla="*/ 143 w 17226"/>
                      <a:gd name="connsiteY6" fmla="*/ 24833 h 90003"/>
                      <a:gd name="connsiteX7" fmla="*/ 17369 w 17226"/>
                      <a:gd name="connsiteY7" fmla="*/ 24833 h 90003"/>
                      <a:gd name="connsiteX8" fmla="*/ 1736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3" y="15978"/>
                        </a:moveTo>
                        <a:lnTo>
                          <a:pt x="143" y="16"/>
                        </a:lnTo>
                        <a:lnTo>
                          <a:pt x="17369" y="16"/>
                        </a:lnTo>
                        <a:lnTo>
                          <a:pt x="17369" y="15978"/>
                        </a:lnTo>
                        <a:lnTo>
                          <a:pt x="143" y="15978"/>
                        </a:lnTo>
                        <a:moveTo>
                          <a:pt x="143" y="90020"/>
                        </a:moveTo>
                        <a:lnTo>
                          <a:pt x="143" y="24833"/>
                        </a:lnTo>
                        <a:lnTo>
                          <a:pt x="17369" y="24833"/>
                        </a:lnTo>
                        <a:lnTo>
                          <a:pt x="17369" y="90020"/>
                        </a:lnTo>
                        <a:close/>
                      </a:path>
                    </a:pathLst>
                  </a:custGeom>
                  <a:solidFill>
                    <a:srgbClr val="000000"/>
                  </a:solidFill>
                  <a:ln w="9525" cap="flat">
                    <a:noFill/>
                    <a:prstDash val="solid"/>
                    <a:miter/>
                  </a:ln>
                </p:spPr>
                <p:txBody>
                  <a:bodyPr rtlCol="0" anchor="ctr"/>
                  <a:lstStyle/>
                  <a:p>
                    <a:endParaRPr lang="en-CA"/>
                  </a:p>
                </p:txBody>
              </p:sp>
              <p:sp>
                <p:nvSpPr>
                  <p:cNvPr id="2998" name="Freeform: Shape 2997">
                    <a:extLst>
                      <a:ext uri="{FF2B5EF4-FFF2-40B4-BE49-F238E27FC236}">
                        <a16:creationId xmlns:a16="http://schemas.microsoft.com/office/drawing/2014/main" id="{8FE9E0F3-09D6-4BCE-86B3-60A1D064D8B9}"/>
                      </a:ext>
                    </a:extLst>
                  </p:cNvPr>
                  <p:cNvSpPr/>
                  <p:nvPr/>
                </p:nvSpPr>
                <p:spPr>
                  <a:xfrm>
                    <a:off x="2050325" y="1119001"/>
                    <a:ext cx="17226" cy="90003"/>
                  </a:xfrm>
                  <a:custGeom>
                    <a:avLst/>
                    <a:gdLst>
                      <a:gd name="connsiteX0" fmla="*/ 146 w 17226"/>
                      <a:gd name="connsiteY0" fmla="*/ 90020 h 90003"/>
                      <a:gd name="connsiteX1" fmla="*/ 146 w 17226"/>
                      <a:gd name="connsiteY1" fmla="*/ 16 h 90003"/>
                      <a:gd name="connsiteX2" fmla="*/ 17373 w 17226"/>
                      <a:gd name="connsiteY2" fmla="*/ 16 h 90003"/>
                      <a:gd name="connsiteX3" fmla="*/ 17373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46" y="90020"/>
                        </a:moveTo>
                        <a:lnTo>
                          <a:pt x="146" y="16"/>
                        </a:lnTo>
                        <a:lnTo>
                          <a:pt x="17373" y="16"/>
                        </a:lnTo>
                        <a:lnTo>
                          <a:pt x="17373" y="90020"/>
                        </a:lnTo>
                        <a:close/>
                      </a:path>
                    </a:pathLst>
                  </a:custGeom>
                  <a:solidFill>
                    <a:srgbClr val="000000"/>
                  </a:solidFill>
                  <a:ln w="9525" cap="flat">
                    <a:noFill/>
                    <a:prstDash val="solid"/>
                    <a:miter/>
                  </a:ln>
                </p:spPr>
                <p:txBody>
                  <a:bodyPr rtlCol="0" anchor="ctr"/>
                  <a:lstStyle/>
                  <a:p>
                    <a:endParaRPr lang="en-CA"/>
                  </a:p>
                </p:txBody>
              </p:sp>
              <p:sp>
                <p:nvSpPr>
                  <p:cNvPr id="2999" name="Freeform: Shape 2998">
                    <a:extLst>
                      <a:ext uri="{FF2B5EF4-FFF2-40B4-BE49-F238E27FC236}">
                        <a16:creationId xmlns:a16="http://schemas.microsoft.com/office/drawing/2014/main" id="{22538963-1C28-40E4-8969-A3C95E540666}"/>
                      </a:ext>
                    </a:extLst>
                  </p:cNvPr>
                  <p:cNvSpPr/>
                  <p:nvPr/>
                </p:nvSpPr>
                <p:spPr>
                  <a:xfrm>
                    <a:off x="2081383" y="1119001"/>
                    <a:ext cx="63661" cy="91492"/>
                  </a:xfrm>
                  <a:custGeom>
                    <a:avLst/>
                    <a:gdLst>
                      <a:gd name="connsiteX0" fmla="*/ 63811 w 63661"/>
                      <a:gd name="connsiteY0" fmla="*/ 90020 h 91492"/>
                      <a:gd name="connsiteX1" fmla="*/ 47775 w 63661"/>
                      <a:gd name="connsiteY1" fmla="*/ 90020 h 91492"/>
                      <a:gd name="connsiteX2" fmla="*/ 47775 w 63661"/>
                      <a:gd name="connsiteY2" fmla="*/ 80458 h 91492"/>
                      <a:gd name="connsiteX3" fmla="*/ 38362 w 63661"/>
                      <a:gd name="connsiteY3" fmla="*/ 88755 h 91492"/>
                      <a:gd name="connsiteX4" fmla="*/ 27385 w 63661"/>
                      <a:gd name="connsiteY4" fmla="*/ 91508 h 91492"/>
                      <a:gd name="connsiteX5" fmla="*/ 8149 w 63661"/>
                      <a:gd name="connsiteY5" fmla="*/ 82430 h 91492"/>
                      <a:gd name="connsiteX6" fmla="*/ 150 w 63661"/>
                      <a:gd name="connsiteY6" fmla="*/ 57166 h 91492"/>
                      <a:gd name="connsiteX7" fmla="*/ 7926 w 63661"/>
                      <a:gd name="connsiteY7" fmla="*/ 31977 h 91492"/>
                      <a:gd name="connsiteX8" fmla="*/ 27646 w 63661"/>
                      <a:gd name="connsiteY8" fmla="*/ 23345 h 91492"/>
                      <a:gd name="connsiteX9" fmla="*/ 46547 w 63661"/>
                      <a:gd name="connsiteY9" fmla="*/ 32423 h 91492"/>
                      <a:gd name="connsiteX10" fmla="*/ 46547 w 63661"/>
                      <a:gd name="connsiteY10" fmla="*/ 16 h 91492"/>
                      <a:gd name="connsiteX11" fmla="*/ 63811 w 63661"/>
                      <a:gd name="connsiteY11" fmla="*/ 16 h 91492"/>
                      <a:gd name="connsiteX12" fmla="*/ 63811 w 63661"/>
                      <a:gd name="connsiteY12" fmla="*/ 90020 h 91492"/>
                      <a:gd name="connsiteX13" fmla="*/ 17749 w 63661"/>
                      <a:gd name="connsiteY13" fmla="*/ 56013 h 91492"/>
                      <a:gd name="connsiteX14" fmla="*/ 20651 w 63661"/>
                      <a:gd name="connsiteY14" fmla="*/ 71119 h 91492"/>
                      <a:gd name="connsiteX15" fmla="*/ 32297 w 63661"/>
                      <a:gd name="connsiteY15" fmla="*/ 77853 h 91492"/>
                      <a:gd name="connsiteX16" fmla="*/ 42417 w 63661"/>
                      <a:gd name="connsiteY16" fmla="*/ 72793 h 91492"/>
                      <a:gd name="connsiteX17" fmla="*/ 46622 w 63661"/>
                      <a:gd name="connsiteY17" fmla="*/ 57650 h 91492"/>
                      <a:gd name="connsiteX18" fmla="*/ 42566 w 63661"/>
                      <a:gd name="connsiteY18" fmla="*/ 41502 h 91492"/>
                      <a:gd name="connsiteX19" fmla="*/ 32185 w 63661"/>
                      <a:gd name="connsiteY19" fmla="*/ 36553 h 91492"/>
                      <a:gd name="connsiteX20" fmla="*/ 21916 w 63661"/>
                      <a:gd name="connsiteY20" fmla="*/ 41427 h 91492"/>
                      <a:gd name="connsiteX21" fmla="*/ 1774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1" y="90020"/>
                        </a:moveTo>
                        <a:lnTo>
                          <a:pt x="47775" y="90020"/>
                        </a:lnTo>
                        <a:lnTo>
                          <a:pt x="47775" y="80458"/>
                        </a:lnTo>
                        <a:cubicBezTo>
                          <a:pt x="45096" y="84178"/>
                          <a:pt x="41971" y="86932"/>
                          <a:pt x="38362" y="88755"/>
                        </a:cubicBezTo>
                        <a:cubicBezTo>
                          <a:pt x="34715" y="90578"/>
                          <a:pt x="31069" y="91508"/>
                          <a:pt x="27385" y="91508"/>
                        </a:cubicBezTo>
                        <a:cubicBezTo>
                          <a:pt x="19907" y="91508"/>
                          <a:pt x="13470" y="88457"/>
                          <a:pt x="8149" y="82430"/>
                        </a:cubicBezTo>
                        <a:cubicBezTo>
                          <a:pt x="2792" y="76402"/>
                          <a:pt x="150" y="67993"/>
                          <a:pt x="150" y="57166"/>
                        </a:cubicBezTo>
                        <a:cubicBezTo>
                          <a:pt x="150" y="46115"/>
                          <a:pt x="2717" y="37707"/>
                          <a:pt x="7926" y="31977"/>
                        </a:cubicBezTo>
                        <a:cubicBezTo>
                          <a:pt x="13135" y="26210"/>
                          <a:pt x="19684" y="23345"/>
                          <a:pt x="27646" y="23345"/>
                        </a:cubicBezTo>
                        <a:cubicBezTo>
                          <a:pt x="34939" y="23345"/>
                          <a:pt x="41227" y="26396"/>
                          <a:pt x="46547" y="32423"/>
                        </a:cubicBezTo>
                        <a:lnTo>
                          <a:pt x="46547" y="16"/>
                        </a:lnTo>
                        <a:lnTo>
                          <a:pt x="63811" y="16"/>
                        </a:lnTo>
                        <a:lnTo>
                          <a:pt x="63811" y="90020"/>
                        </a:lnTo>
                        <a:moveTo>
                          <a:pt x="17749" y="56013"/>
                        </a:moveTo>
                        <a:cubicBezTo>
                          <a:pt x="17749" y="62970"/>
                          <a:pt x="18716" y="67993"/>
                          <a:pt x="20651" y="71119"/>
                        </a:cubicBezTo>
                        <a:cubicBezTo>
                          <a:pt x="23404" y="75621"/>
                          <a:pt x="27311" y="77853"/>
                          <a:pt x="32297" y="77853"/>
                        </a:cubicBezTo>
                        <a:cubicBezTo>
                          <a:pt x="36278" y="77853"/>
                          <a:pt x="39664" y="76179"/>
                          <a:pt x="42417" y="72793"/>
                        </a:cubicBezTo>
                        <a:cubicBezTo>
                          <a:pt x="45208" y="69407"/>
                          <a:pt x="46622" y="64384"/>
                          <a:pt x="46622" y="57650"/>
                        </a:cubicBezTo>
                        <a:cubicBezTo>
                          <a:pt x="46622" y="50171"/>
                          <a:pt x="45245" y="44776"/>
                          <a:pt x="42566" y="41502"/>
                        </a:cubicBezTo>
                        <a:cubicBezTo>
                          <a:pt x="39850" y="38190"/>
                          <a:pt x="36390" y="36553"/>
                          <a:pt x="32185" y="36553"/>
                        </a:cubicBezTo>
                        <a:cubicBezTo>
                          <a:pt x="28092" y="36553"/>
                          <a:pt x="24669" y="38190"/>
                          <a:pt x="21916" y="41427"/>
                        </a:cubicBezTo>
                        <a:cubicBezTo>
                          <a:pt x="19126" y="44664"/>
                          <a:pt x="17749" y="49538"/>
                          <a:pt x="17749" y="56013"/>
                        </a:cubicBezTo>
                        <a:close/>
                      </a:path>
                    </a:pathLst>
                  </a:custGeom>
                  <a:solidFill>
                    <a:srgbClr val="000000"/>
                  </a:solidFill>
                  <a:ln w="9525" cap="flat">
                    <a:noFill/>
                    <a:prstDash val="solid"/>
                    <a:miter/>
                  </a:ln>
                </p:spPr>
                <p:txBody>
                  <a:bodyPr rtlCol="0" anchor="ctr"/>
                  <a:lstStyle/>
                  <a:p>
                    <a:endParaRPr lang="en-CA"/>
                  </a:p>
                </p:txBody>
              </p:sp>
              <p:sp>
                <p:nvSpPr>
                  <p:cNvPr id="3000" name="Freeform: Shape 2999">
                    <a:extLst>
                      <a:ext uri="{FF2B5EF4-FFF2-40B4-BE49-F238E27FC236}">
                        <a16:creationId xmlns:a16="http://schemas.microsoft.com/office/drawing/2014/main" id="{045D22E7-73CA-4BCC-BFB9-D305E8FE3723}"/>
                      </a:ext>
                    </a:extLst>
                  </p:cNvPr>
                  <p:cNvSpPr/>
                  <p:nvPr/>
                </p:nvSpPr>
                <p:spPr>
                  <a:xfrm>
                    <a:off x="2161309" y="1142330"/>
                    <a:ext cx="42230" cy="66675"/>
                  </a:xfrm>
                  <a:custGeom>
                    <a:avLst/>
                    <a:gdLst>
                      <a:gd name="connsiteX0" fmla="*/ 17385 w 42230"/>
                      <a:gd name="connsiteY0" fmla="*/ 66691 h 66675"/>
                      <a:gd name="connsiteX1" fmla="*/ 158 w 42230"/>
                      <a:gd name="connsiteY1" fmla="*/ 66691 h 66675"/>
                      <a:gd name="connsiteX2" fmla="*/ 158 w 42230"/>
                      <a:gd name="connsiteY2" fmla="*/ 1504 h 66675"/>
                      <a:gd name="connsiteX3" fmla="*/ 16157 w 42230"/>
                      <a:gd name="connsiteY3" fmla="*/ 1504 h 66675"/>
                      <a:gd name="connsiteX4" fmla="*/ 16157 w 42230"/>
                      <a:gd name="connsiteY4" fmla="*/ 10769 h 66675"/>
                      <a:gd name="connsiteX5" fmla="*/ 23561 w 42230"/>
                      <a:gd name="connsiteY5" fmla="*/ 2100 h 66675"/>
                      <a:gd name="connsiteX6" fmla="*/ 31040 w 42230"/>
                      <a:gd name="connsiteY6" fmla="*/ 16 h 66675"/>
                      <a:gd name="connsiteX7" fmla="*/ 42388 w 42230"/>
                      <a:gd name="connsiteY7" fmla="*/ 3290 h 66675"/>
                      <a:gd name="connsiteX8" fmla="*/ 37030 w 42230"/>
                      <a:gd name="connsiteY8" fmla="*/ 18322 h 66675"/>
                      <a:gd name="connsiteX9" fmla="*/ 28956 w 42230"/>
                      <a:gd name="connsiteY9" fmla="*/ 15494 h 66675"/>
                      <a:gd name="connsiteX10" fmla="*/ 22817 w 42230"/>
                      <a:gd name="connsiteY10" fmla="*/ 17503 h 66675"/>
                      <a:gd name="connsiteX11" fmla="*/ 18836 w 42230"/>
                      <a:gd name="connsiteY11" fmla="*/ 24684 h 66675"/>
                      <a:gd name="connsiteX12" fmla="*/ 173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85" y="66691"/>
                        </a:moveTo>
                        <a:lnTo>
                          <a:pt x="158" y="66691"/>
                        </a:lnTo>
                        <a:lnTo>
                          <a:pt x="158" y="1504"/>
                        </a:lnTo>
                        <a:lnTo>
                          <a:pt x="16157" y="1504"/>
                        </a:lnTo>
                        <a:lnTo>
                          <a:pt x="16157" y="10769"/>
                        </a:lnTo>
                        <a:cubicBezTo>
                          <a:pt x="18910" y="6378"/>
                          <a:pt x="21366" y="3513"/>
                          <a:pt x="23561" y="2100"/>
                        </a:cubicBezTo>
                        <a:cubicBezTo>
                          <a:pt x="25756" y="723"/>
                          <a:pt x="28249" y="16"/>
                          <a:pt x="31040" y="16"/>
                        </a:cubicBezTo>
                        <a:cubicBezTo>
                          <a:pt x="34947" y="16"/>
                          <a:pt x="38742" y="1095"/>
                          <a:pt x="42388" y="3290"/>
                        </a:cubicBezTo>
                        <a:lnTo>
                          <a:pt x="37030" y="18322"/>
                        </a:lnTo>
                        <a:cubicBezTo>
                          <a:pt x="34128" y="16424"/>
                          <a:pt x="31449" y="15494"/>
                          <a:pt x="28956" y="15494"/>
                        </a:cubicBezTo>
                        <a:cubicBezTo>
                          <a:pt x="26538" y="15494"/>
                          <a:pt x="24491" y="16164"/>
                          <a:pt x="22817" y="17503"/>
                        </a:cubicBezTo>
                        <a:cubicBezTo>
                          <a:pt x="21106" y="18806"/>
                          <a:pt x="19803" y="21224"/>
                          <a:pt x="18836" y="24684"/>
                        </a:cubicBezTo>
                        <a:cubicBezTo>
                          <a:pt x="17869" y="28182"/>
                          <a:pt x="17385" y="35474"/>
                          <a:pt x="17385" y="46562"/>
                        </a:cubicBezTo>
                        <a:close/>
                      </a:path>
                    </a:pathLst>
                  </a:custGeom>
                  <a:solidFill>
                    <a:srgbClr val="000000"/>
                  </a:solidFill>
                  <a:ln w="9525" cap="flat">
                    <a:noFill/>
                    <a:prstDash val="solid"/>
                    <a:miter/>
                  </a:ln>
                </p:spPr>
                <p:txBody>
                  <a:bodyPr rtlCol="0" anchor="ctr"/>
                  <a:lstStyle/>
                  <a:p>
                    <a:endParaRPr lang="en-CA"/>
                  </a:p>
                </p:txBody>
              </p:sp>
              <p:sp>
                <p:nvSpPr>
                  <p:cNvPr id="3001" name="Freeform: Shape 3000">
                    <a:extLst>
                      <a:ext uri="{FF2B5EF4-FFF2-40B4-BE49-F238E27FC236}">
                        <a16:creationId xmlns:a16="http://schemas.microsoft.com/office/drawing/2014/main" id="{B87F4BD0-E5A5-445E-B91D-8B515D125647}"/>
                      </a:ext>
                    </a:extLst>
                  </p:cNvPr>
                  <p:cNvSpPr/>
                  <p:nvPr/>
                </p:nvSpPr>
                <p:spPr>
                  <a:xfrm>
                    <a:off x="2205923" y="1142330"/>
                    <a:ext cx="60925" cy="68163"/>
                  </a:xfrm>
                  <a:custGeom>
                    <a:avLst/>
                    <a:gdLst>
                      <a:gd name="connsiteX0" fmla="*/ 42951 w 60925"/>
                      <a:gd name="connsiteY0" fmla="*/ 45929 h 68163"/>
                      <a:gd name="connsiteX1" fmla="*/ 60141 w 60925"/>
                      <a:gd name="connsiteY1" fmla="*/ 48832 h 68163"/>
                      <a:gd name="connsiteX2" fmla="*/ 49686 w 60925"/>
                      <a:gd name="connsiteY2" fmla="*/ 63231 h 68163"/>
                      <a:gd name="connsiteX3" fmla="*/ 31789 w 60925"/>
                      <a:gd name="connsiteY3" fmla="*/ 68179 h 68163"/>
                      <a:gd name="connsiteX4" fmla="*/ 6600 w 60925"/>
                      <a:gd name="connsiteY4" fmla="*/ 57054 h 68163"/>
                      <a:gd name="connsiteX5" fmla="*/ 163 w 60925"/>
                      <a:gd name="connsiteY5" fmla="*/ 34581 h 68163"/>
                      <a:gd name="connsiteX6" fmla="*/ 8646 w 60925"/>
                      <a:gd name="connsiteY6" fmla="*/ 9206 h 68163"/>
                      <a:gd name="connsiteX7" fmla="*/ 30078 w 60925"/>
                      <a:gd name="connsiteY7" fmla="*/ 16 h 68163"/>
                      <a:gd name="connsiteX8" fmla="*/ 53034 w 60925"/>
                      <a:gd name="connsiteY8" fmla="*/ 9615 h 68163"/>
                      <a:gd name="connsiteX9" fmla="*/ 61071 w 60925"/>
                      <a:gd name="connsiteY9" fmla="*/ 39083 h 68163"/>
                      <a:gd name="connsiteX10" fmla="*/ 17837 w 60925"/>
                      <a:gd name="connsiteY10" fmla="*/ 39083 h 68163"/>
                      <a:gd name="connsiteX11" fmla="*/ 22041 w 60925"/>
                      <a:gd name="connsiteY11" fmla="*/ 50990 h 68163"/>
                      <a:gd name="connsiteX12" fmla="*/ 31975 w 60925"/>
                      <a:gd name="connsiteY12" fmla="*/ 55268 h 68163"/>
                      <a:gd name="connsiteX13" fmla="*/ 38784 w 60925"/>
                      <a:gd name="connsiteY13" fmla="*/ 53073 h 68163"/>
                      <a:gd name="connsiteX14" fmla="*/ 42951 w 60925"/>
                      <a:gd name="connsiteY14" fmla="*/ 45929 h 68163"/>
                      <a:gd name="connsiteX15" fmla="*/ 43956 w 60925"/>
                      <a:gd name="connsiteY15" fmla="*/ 28517 h 68163"/>
                      <a:gd name="connsiteX16" fmla="*/ 40086 w 60925"/>
                      <a:gd name="connsiteY16" fmla="*/ 17131 h 68163"/>
                      <a:gd name="connsiteX17" fmla="*/ 31119 w 60925"/>
                      <a:gd name="connsiteY17" fmla="*/ 13224 h 68163"/>
                      <a:gd name="connsiteX18" fmla="*/ 21780 w 60925"/>
                      <a:gd name="connsiteY18" fmla="*/ 17317 h 68163"/>
                      <a:gd name="connsiteX19" fmla="*/ 181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1" y="45929"/>
                        </a:moveTo>
                        <a:lnTo>
                          <a:pt x="60141" y="48832"/>
                        </a:lnTo>
                        <a:cubicBezTo>
                          <a:pt x="57946" y="55120"/>
                          <a:pt x="54448" y="59919"/>
                          <a:pt x="49686" y="63231"/>
                        </a:cubicBezTo>
                        <a:cubicBezTo>
                          <a:pt x="44923" y="66505"/>
                          <a:pt x="38933" y="68179"/>
                          <a:pt x="31789" y="68179"/>
                        </a:cubicBezTo>
                        <a:cubicBezTo>
                          <a:pt x="20441" y="68179"/>
                          <a:pt x="12069" y="64459"/>
                          <a:pt x="6600" y="57054"/>
                        </a:cubicBezTo>
                        <a:cubicBezTo>
                          <a:pt x="2321" y="51101"/>
                          <a:pt x="163" y="43623"/>
                          <a:pt x="163" y="34581"/>
                        </a:cubicBezTo>
                        <a:cubicBezTo>
                          <a:pt x="163" y="23791"/>
                          <a:pt x="2991" y="15308"/>
                          <a:pt x="8646" y="9206"/>
                        </a:cubicBezTo>
                        <a:cubicBezTo>
                          <a:pt x="14302" y="3067"/>
                          <a:pt x="21446" y="16"/>
                          <a:pt x="30078" y="16"/>
                        </a:cubicBezTo>
                        <a:cubicBezTo>
                          <a:pt x="39751" y="16"/>
                          <a:pt x="47416" y="3216"/>
                          <a:pt x="53034" y="9615"/>
                        </a:cubicBezTo>
                        <a:cubicBezTo>
                          <a:pt x="58653" y="16015"/>
                          <a:pt x="61331" y="25838"/>
                          <a:pt x="61071" y="39083"/>
                        </a:cubicBezTo>
                        <a:lnTo>
                          <a:pt x="17837" y="39083"/>
                        </a:lnTo>
                        <a:cubicBezTo>
                          <a:pt x="17985" y="44181"/>
                          <a:pt x="19362" y="48162"/>
                          <a:pt x="22041" y="50990"/>
                        </a:cubicBezTo>
                        <a:cubicBezTo>
                          <a:pt x="24683" y="53854"/>
                          <a:pt x="27994" y="55268"/>
                          <a:pt x="31975" y="55268"/>
                        </a:cubicBezTo>
                        <a:cubicBezTo>
                          <a:pt x="34691" y="55268"/>
                          <a:pt x="36961" y="54524"/>
                          <a:pt x="38784" y="53073"/>
                        </a:cubicBezTo>
                        <a:cubicBezTo>
                          <a:pt x="40644" y="51585"/>
                          <a:pt x="42021" y="49204"/>
                          <a:pt x="42951" y="45929"/>
                        </a:cubicBezTo>
                        <a:moveTo>
                          <a:pt x="43956" y="28517"/>
                        </a:moveTo>
                        <a:cubicBezTo>
                          <a:pt x="43807" y="23531"/>
                          <a:pt x="42542" y="19698"/>
                          <a:pt x="40086" y="17131"/>
                        </a:cubicBezTo>
                        <a:cubicBezTo>
                          <a:pt x="37631" y="14527"/>
                          <a:pt x="34617" y="13224"/>
                          <a:pt x="31119" y="13224"/>
                        </a:cubicBezTo>
                        <a:cubicBezTo>
                          <a:pt x="27362" y="13224"/>
                          <a:pt x="24236" y="14601"/>
                          <a:pt x="21780" y="17317"/>
                        </a:cubicBezTo>
                        <a:cubicBezTo>
                          <a:pt x="19325" y="20071"/>
                          <a:pt x="18134" y="23791"/>
                          <a:pt x="18171" y="28517"/>
                        </a:cubicBezTo>
                        <a:close/>
                      </a:path>
                    </a:pathLst>
                  </a:custGeom>
                  <a:solidFill>
                    <a:srgbClr val="000000"/>
                  </a:solidFill>
                  <a:ln w="9525" cap="flat">
                    <a:noFill/>
                    <a:prstDash val="solid"/>
                    <a:miter/>
                  </a:ln>
                </p:spPr>
                <p:txBody>
                  <a:bodyPr rtlCol="0" anchor="ctr"/>
                  <a:lstStyle/>
                  <a:p>
                    <a:endParaRPr lang="en-CA"/>
                  </a:p>
                </p:txBody>
              </p:sp>
              <p:sp>
                <p:nvSpPr>
                  <p:cNvPr id="3002" name="Freeform: Shape 3001">
                    <a:extLst>
                      <a:ext uri="{FF2B5EF4-FFF2-40B4-BE49-F238E27FC236}">
                        <a16:creationId xmlns:a16="http://schemas.microsoft.com/office/drawing/2014/main" id="{71D7F3A6-2820-48F7-BBE0-08DF96AC8BB9}"/>
                      </a:ext>
                    </a:extLst>
                  </p:cNvPr>
                  <p:cNvSpPr/>
                  <p:nvPr/>
                </p:nvSpPr>
                <p:spPr>
                  <a:xfrm>
                    <a:off x="2280757" y="1142330"/>
                    <a:ext cx="59419" cy="66675"/>
                  </a:xfrm>
                  <a:custGeom>
                    <a:avLst/>
                    <a:gdLst>
                      <a:gd name="connsiteX0" fmla="*/ 59590 w 59419"/>
                      <a:gd name="connsiteY0" fmla="*/ 66691 h 66675"/>
                      <a:gd name="connsiteX1" fmla="*/ 42363 w 59419"/>
                      <a:gd name="connsiteY1" fmla="*/ 66691 h 66675"/>
                      <a:gd name="connsiteX2" fmla="*/ 42363 w 59419"/>
                      <a:gd name="connsiteY2" fmla="*/ 33428 h 66675"/>
                      <a:gd name="connsiteX3" fmla="*/ 41247 w 59419"/>
                      <a:gd name="connsiteY3" fmla="*/ 19773 h 66675"/>
                      <a:gd name="connsiteX4" fmla="*/ 37675 w 59419"/>
                      <a:gd name="connsiteY4" fmla="*/ 14936 h 66675"/>
                      <a:gd name="connsiteX5" fmla="*/ 31685 w 59419"/>
                      <a:gd name="connsiteY5" fmla="*/ 13224 h 66675"/>
                      <a:gd name="connsiteX6" fmla="*/ 23648 w 59419"/>
                      <a:gd name="connsiteY6" fmla="*/ 15680 h 66675"/>
                      <a:gd name="connsiteX7" fmla="*/ 18737 w 59419"/>
                      <a:gd name="connsiteY7" fmla="*/ 22191 h 66675"/>
                      <a:gd name="connsiteX8" fmla="*/ 17435 w 59419"/>
                      <a:gd name="connsiteY8" fmla="*/ 37149 h 66675"/>
                      <a:gd name="connsiteX9" fmla="*/ 17435 w 59419"/>
                      <a:gd name="connsiteY9" fmla="*/ 66691 h 66675"/>
                      <a:gd name="connsiteX10" fmla="*/ 171 w 59419"/>
                      <a:gd name="connsiteY10" fmla="*/ 66691 h 66675"/>
                      <a:gd name="connsiteX11" fmla="*/ 171 w 59419"/>
                      <a:gd name="connsiteY11" fmla="*/ 1504 h 66675"/>
                      <a:gd name="connsiteX12" fmla="*/ 16207 w 59419"/>
                      <a:gd name="connsiteY12" fmla="*/ 1504 h 66675"/>
                      <a:gd name="connsiteX13" fmla="*/ 16207 w 59419"/>
                      <a:gd name="connsiteY13" fmla="*/ 11066 h 66675"/>
                      <a:gd name="connsiteX14" fmla="*/ 37675 w 59419"/>
                      <a:gd name="connsiteY14" fmla="*/ 16 h 66675"/>
                      <a:gd name="connsiteX15" fmla="*/ 48130 w 59419"/>
                      <a:gd name="connsiteY15" fmla="*/ 2062 h 66675"/>
                      <a:gd name="connsiteX16" fmla="*/ 55274 w 59419"/>
                      <a:gd name="connsiteY16" fmla="*/ 7308 h 66675"/>
                      <a:gd name="connsiteX17" fmla="*/ 58660 w 59419"/>
                      <a:gd name="connsiteY17" fmla="*/ 14564 h 66675"/>
                      <a:gd name="connsiteX18" fmla="*/ 595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0" y="66691"/>
                        </a:moveTo>
                        <a:lnTo>
                          <a:pt x="42363" y="66691"/>
                        </a:lnTo>
                        <a:lnTo>
                          <a:pt x="42363" y="33428"/>
                        </a:lnTo>
                        <a:cubicBezTo>
                          <a:pt x="42363" y="26396"/>
                          <a:pt x="41991" y="21819"/>
                          <a:pt x="41247" y="19773"/>
                        </a:cubicBezTo>
                        <a:cubicBezTo>
                          <a:pt x="40503" y="17689"/>
                          <a:pt x="39312" y="16089"/>
                          <a:pt x="37675" y="14936"/>
                        </a:cubicBezTo>
                        <a:cubicBezTo>
                          <a:pt x="36001" y="13783"/>
                          <a:pt x="33992" y="13224"/>
                          <a:pt x="31685" y="13224"/>
                        </a:cubicBezTo>
                        <a:cubicBezTo>
                          <a:pt x="28671" y="13224"/>
                          <a:pt x="25992" y="14043"/>
                          <a:pt x="23648" y="15680"/>
                        </a:cubicBezTo>
                        <a:cubicBezTo>
                          <a:pt x="21267" y="17317"/>
                          <a:pt x="19630" y="19475"/>
                          <a:pt x="18737" y="22191"/>
                        </a:cubicBezTo>
                        <a:cubicBezTo>
                          <a:pt x="17881" y="24870"/>
                          <a:pt x="17435" y="29893"/>
                          <a:pt x="17435" y="37149"/>
                        </a:cubicBezTo>
                        <a:lnTo>
                          <a:pt x="17435" y="66691"/>
                        </a:lnTo>
                        <a:lnTo>
                          <a:pt x="171" y="66691"/>
                        </a:lnTo>
                        <a:lnTo>
                          <a:pt x="171" y="1504"/>
                        </a:lnTo>
                        <a:lnTo>
                          <a:pt x="16207" y="1504"/>
                        </a:lnTo>
                        <a:lnTo>
                          <a:pt x="16207" y="11066"/>
                        </a:lnTo>
                        <a:cubicBezTo>
                          <a:pt x="21899" y="3699"/>
                          <a:pt x="29043" y="16"/>
                          <a:pt x="37675" y="16"/>
                        </a:cubicBezTo>
                        <a:cubicBezTo>
                          <a:pt x="41508" y="16"/>
                          <a:pt x="44968" y="723"/>
                          <a:pt x="48130" y="2062"/>
                        </a:cubicBezTo>
                        <a:cubicBezTo>
                          <a:pt x="51293" y="3439"/>
                          <a:pt x="53674" y="5188"/>
                          <a:pt x="55274" y="7308"/>
                        </a:cubicBezTo>
                        <a:cubicBezTo>
                          <a:pt x="56911" y="9467"/>
                          <a:pt x="58027" y="11885"/>
                          <a:pt x="58660" y="14564"/>
                        </a:cubicBezTo>
                        <a:cubicBezTo>
                          <a:pt x="59292" y="17280"/>
                          <a:pt x="59590" y="21150"/>
                          <a:pt x="59590" y="26172"/>
                        </a:cubicBezTo>
                        <a:close/>
                      </a:path>
                    </a:pathLst>
                  </a:custGeom>
                  <a:solidFill>
                    <a:srgbClr val="000000"/>
                  </a:solidFill>
                  <a:ln w="9525" cap="flat">
                    <a:noFill/>
                    <a:prstDash val="solid"/>
                    <a:miter/>
                  </a:ln>
                </p:spPr>
                <p:txBody>
                  <a:bodyPr rtlCol="0" anchor="ctr"/>
                  <a:lstStyle/>
                  <a:p>
                    <a:endParaRPr lang="en-CA"/>
                  </a:p>
                </p:txBody>
              </p:sp>
              <p:sp>
                <p:nvSpPr>
                  <p:cNvPr id="3003" name="Freeform: Shape 3002">
                    <a:extLst>
                      <a:ext uri="{FF2B5EF4-FFF2-40B4-BE49-F238E27FC236}">
                        <a16:creationId xmlns:a16="http://schemas.microsoft.com/office/drawing/2014/main" id="{CA2EC21A-7BDA-46F5-8569-2141B19DA725}"/>
                      </a:ext>
                    </a:extLst>
                  </p:cNvPr>
                  <p:cNvSpPr/>
                  <p:nvPr/>
                </p:nvSpPr>
                <p:spPr>
                  <a:xfrm>
                    <a:off x="2388774" y="1119001"/>
                    <a:ext cx="63661" cy="91492"/>
                  </a:xfrm>
                  <a:custGeom>
                    <a:avLst/>
                    <a:gdLst>
                      <a:gd name="connsiteX0" fmla="*/ 63843 w 63661"/>
                      <a:gd name="connsiteY0" fmla="*/ 90020 h 91492"/>
                      <a:gd name="connsiteX1" fmla="*/ 47807 w 63661"/>
                      <a:gd name="connsiteY1" fmla="*/ 90020 h 91492"/>
                      <a:gd name="connsiteX2" fmla="*/ 47807 w 63661"/>
                      <a:gd name="connsiteY2" fmla="*/ 80458 h 91492"/>
                      <a:gd name="connsiteX3" fmla="*/ 38394 w 63661"/>
                      <a:gd name="connsiteY3" fmla="*/ 88755 h 91492"/>
                      <a:gd name="connsiteX4" fmla="*/ 27418 w 63661"/>
                      <a:gd name="connsiteY4" fmla="*/ 91508 h 91492"/>
                      <a:gd name="connsiteX5" fmla="*/ 8182 w 63661"/>
                      <a:gd name="connsiteY5" fmla="*/ 82430 h 91492"/>
                      <a:gd name="connsiteX6" fmla="*/ 182 w 63661"/>
                      <a:gd name="connsiteY6" fmla="*/ 57166 h 91492"/>
                      <a:gd name="connsiteX7" fmla="*/ 7959 w 63661"/>
                      <a:gd name="connsiteY7" fmla="*/ 31977 h 91492"/>
                      <a:gd name="connsiteX8" fmla="*/ 27678 w 63661"/>
                      <a:gd name="connsiteY8" fmla="*/ 23345 h 91492"/>
                      <a:gd name="connsiteX9" fmla="*/ 46579 w 63661"/>
                      <a:gd name="connsiteY9" fmla="*/ 32423 h 91492"/>
                      <a:gd name="connsiteX10" fmla="*/ 46579 w 63661"/>
                      <a:gd name="connsiteY10" fmla="*/ 16 h 91492"/>
                      <a:gd name="connsiteX11" fmla="*/ 63843 w 63661"/>
                      <a:gd name="connsiteY11" fmla="*/ 16 h 91492"/>
                      <a:gd name="connsiteX12" fmla="*/ 63843 w 63661"/>
                      <a:gd name="connsiteY12" fmla="*/ 90020 h 91492"/>
                      <a:gd name="connsiteX13" fmla="*/ 17781 w 63661"/>
                      <a:gd name="connsiteY13" fmla="*/ 56013 h 91492"/>
                      <a:gd name="connsiteX14" fmla="*/ 20683 w 63661"/>
                      <a:gd name="connsiteY14" fmla="*/ 71119 h 91492"/>
                      <a:gd name="connsiteX15" fmla="*/ 32329 w 63661"/>
                      <a:gd name="connsiteY15" fmla="*/ 77853 h 91492"/>
                      <a:gd name="connsiteX16" fmla="*/ 42449 w 63661"/>
                      <a:gd name="connsiteY16" fmla="*/ 72793 h 91492"/>
                      <a:gd name="connsiteX17" fmla="*/ 46654 w 63661"/>
                      <a:gd name="connsiteY17" fmla="*/ 57650 h 91492"/>
                      <a:gd name="connsiteX18" fmla="*/ 42598 w 63661"/>
                      <a:gd name="connsiteY18" fmla="*/ 41502 h 91492"/>
                      <a:gd name="connsiteX19" fmla="*/ 32217 w 63661"/>
                      <a:gd name="connsiteY19" fmla="*/ 36553 h 91492"/>
                      <a:gd name="connsiteX20" fmla="*/ 21948 w 63661"/>
                      <a:gd name="connsiteY20" fmla="*/ 41427 h 91492"/>
                      <a:gd name="connsiteX21" fmla="*/ 17781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43" y="90020"/>
                        </a:moveTo>
                        <a:lnTo>
                          <a:pt x="47807" y="90020"/>
                        </a:lnTo>
                        <a:lnTo>
                          <a:pt x="47807" y="80458"/>
                        </a:lnTo>
                        <a:cubicBezTo>
                          <a:pt x="45128" y="84178"/>
                          <a:pt x="42003" y="86932"/>
                          <a:pt x="38394" y="88755"/>
                        </a:cubicBezTo>
                        <a:cubicBezTo>
                          <a:pt x="34748" y="90578"/>
                          <a:pt x="31101" y="91508"/>
                          <a:pt x="27418" y="91508"/>
                        </a:cubicBezTo>
                        <a:cubicBezTo>
                          <a:pt x="19939" y="91508"/>
                          <a:pt x="13502" y="88457"/>
                          <a:pt x="8182" y="82430"/>
                        </a:cubicBezTo>
                        <a:cubicBezTo>
                          <a:pt x="2824" y="76402"/>
                          <a:pt x="182" y="67993"/>
                          <a:pt x="182" y="57166"/>
                        </a:cubicBezTo>
                        <a:cubicBezTo>
                          <a:pt x="182" y="46115"/>
                          <a:pt x="2750" y="37707"/>
                          <a:pt x="7959" y="31977"/>
                        </a:cubicBezTo>
                        <a:cubicBezTo>
                          <a:pt x="13167" y="26210"/>
                          <a:pt x="19716" y="23345"/>
                          <a:pt x="27678" y="23345"/>
                        </a:cubicBezTo>
                        <a:cubicBezTo>
                          <a:pt x="34971" y="23345"/>
                          <a:pt x="41259" y="26396"/>
                          <a:pt x="46579" y="32423"/>
                        </a:cubicBezTo>
                        <a:lnTo>
                          <a:pt x="46579" y="16"/>
                        </a:lnTo>
                        <a:lnTo>
                          <a:pt x="63843" y="16"/>
                        </a:lnTo>
                        <a:lnTo>
                          <a:pt x="63843" y="90020"/>
                        </a:lnTo>
                        <a:moveTo>
                          <a:pt x="17781" y="56013"/>
                        </a:moveTo>
                        <a:cubicBezTo>
                          <a:pt x="17781" y="62970"/>
                          <a:pt x="18749" y="67993"/>
                          <a:pt x="20683" y="71119"/>
                        </a:cubicBezTo>
                        <a:cubicBezTo>
                          <a:pt x="23437" y="75621"/>
                          <a:pt x="27343" y="77853"/>
                          <a:pt x="32329" y="77853"/>
                        </a:cubicBezTo>
                        <a:cubicBezTo>
                          <a:pt x="36310" y="77853"/>
                          <a:pt x="39696" y="76179"/>
                          <a:pt x="42449" y="72793"/>
                        </a:cubicBezTo>
                        <a:cubicBezTo>
                          <a:pt x="45240" y="69407"/>
                          <a:pt x="46654" y="64384"/>
                          <a:pt x="46654" y="57650"/>
                        </a:cubicBezTo>
                        <a:cubicBezTo>
                          <a:pt x="46654" y="50171"/>
                          <a:pt x="45277" y="44776"/>
                          <a:pt x="42598" y="41502"/>
                        </a:cubicBezTo>
                        <a:cubicBezTo>
                          <a:pt x="39882" y="38190"/>
                          <a:pt x="36422" y="36553"/>
                          <a:pt x="32217" y="36553"/>
                        </a:cubicBezTo>
                        <a:cubicBezTo>
                          <a:pt x="28125" y="36553"/>
                          <a:pt x="24702" y="38190"/>
                          <a:pt x="21948" y="41427"/>
                        </a:cubicBezTo>
                        <a:cubicBezTo>
                          <a:pt x="19158" y="44664"/>
                          <a:pt x="17781" y="49538"/>
                          <a:pt x="17781" y="56013"/>
                        </a:cubicBezTo>
                        <a:close/>
                      </a:path>
                    </a:pathLst>
                  </a:custGeom>
                  <a:solidFill>
                    <a:srgbClr val="000000"/>
                  </a:solidFill>
                  <a:ln w="9525" cap="flat">
                    <a:noFill/>
                    <a:prstDash val="solid"/>
                    <a:miter/>
                  </a:ln>
                </p:spPr>
                <p:txBody>
                  <a:bodyPr rtlCol="0" anchor="ctr"/>
                  <a:lstStyle/>
                  <a:p>
                    <a:endParaRPr lang="en-CA"/>
                  </a:p>
                </p:txBody>
              </p:sp>
              <p:sp>
                <p:nvSpPr>
                  <p:cNvPr id="3004" name="Freeform: Shape 3003">
                    <a:extLst>
                      <a:ext uri="{FF2B5EF4-FFF2-40B4-BE49-F238E27FC236}">
                        <a16:creationId xmlns:a16="http://schemas.microsoft.com/office/drawing/2014/main" id="{BB3F81E4-0985-41A7-8EDF-D4ABC0461207}"/>
                      </a:ext>
                    </a:extLst>
                  </p:cNvPr>
                  <p:cNvSpPr/>
                  <p:nvPr/>
                </p:nvSpPr>
                <p:spPr>
                  <a:xfrm>
                    <a:off x="2469444" y="1119001"/>
                    <a:ext cx="17226" cy="90003"/>
                  </a:xfrm>
                  <a:custGeom>
                    <a:avLst/>
                    <a:gdLst>
                      <a:gd name="connsiteX0" fmla="*/ 190 w 17226"/>
                      <a:gd name="connsiteY0" fmla="*/ 15978 h 90003"/>
                      <a:gd name="connsiteX1" fmla="*/ 190 w 17226"/>
                      <a:gd name="connsiteY1" fmla="*/ 16 h 90003"/>
                      <a:gd name="connsiteX2" fmla="*/ 17417 w 17226"/>
                      <a:gd name="connsiteY2" fmla="*/ 16 h 90003"/>
                      <a:gd name="connsiteX3" fmla="*/ 17417 w 17226"/>
                      <a:gd name="connsiteY3" fmla="*/ 15978 h 90003"/>
                      <a:gd name="connsiteX4" fmla="*/ 190 w 17226"/>
                      <a:gd name="connsiteY4" fmla="*/ 15978 h 90003"/>
                      <a:gd name="connsiteX5" fmla="*/ 190 w 17226"/>
                      <a:gd name="connsiteY5" fmla="*/ 90020 h 90003"/>
                      <a:gd name="connsiteX6" fmla="*/ 190 w 17226"/>
                      <a:gd name="connsiteY6" fmla="*/ 24833 h 90003"/>
                      <a:gd name="connsiteX7" fmla="*/ 17417 w 17226"/>
                      <a:gd name="connsiteY7" fmla="*/ 24833 h 90003"/>
                      <a:gd name="connsiteX8" fmla="*/ 17417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90" y="15978"/>
                        </a:moveTo>
                        <a:lnTo>
                          <a:pt x="190" y="16"/>
                        </a:lnTo>
                        <a:lnTo>
                          <a:pt x="17417" y="16"/>
                        </a:lnTo>
                        <a:lnTo>
                          <a:pt x="17417" y="15978"/>
                        </a:lnTo>
                        <a:lnTo>
                          <a:pt x="190" y="15978"/>
                        </a:lnTo>
                        <a:moveTo>
                          <a:pt x="190" y="90020"/>
                        </a:moveTo>
                        <a:lnTo>
                          <a:pt x="190" y="24833"/>
                        </a:lnTo>
                        <a:lnTo>
                          <a:pt x="17417" y="24833"/>
                        </a:lnTo>
                        <a:lnTo>
                          <a:pt x="17417" y="90020"/>
                        </a:lnTo>
                        <a:close/>
                      </a:path>
                    </a:pathLst>
                  </a:custGeom>
                  <a:solidFill>
                    <a:srgbClr val="000000"/>
                  </a:solidFill>
                  <a:ln w="9525" cap="flat">
                    <a:noFill/>
                    <a:prstDash val="solid"/>
                    <a:miter/>
                  </a:ln>
                </p:spPr>
                <p:txBody>
                  <a:bodyPr rtlCol="0" anchor="ctr"/>
                  <a:lstStyle/>
                  <a:p>
                    <a:endParaRPr lang="en-CA"/>
                  </a:p>
                </p:txBody>
              </p:sp>
              <p:sp>
                <p:nvSpPr>
                  <p:cNvPr id="3005" name="Freeform: Shape 3004">
                    <a:extLst>
                      <a:ext uri="{FF2B5EF4-FFF2-40B4-BE49-F238E27FC236}">
                        <a16:creationId xmlns:a16="http://schemas.microsoft.com/office/drawing/2014/main" id="{A81CAE1A-1E99-48D6-8CA1-8AD9D2F4FE20}"/>
                      </a:ext>
                    </a:extLst>
                  </p:cNvPr>
                  <p:cNvSpPr/>
                  <p:nvPr/>
                </p:nvSpPr>
                <p:spPr>
                  <a:xfrm>
                    <a:off x="2499795" y="1142330"/>
                    <a:ext cx="61242" cy="68163"/>
                  </a:xfrm>
                  <a:custGeom>
                    <a:avLst/>
                    <a:gdLst>
                      <a:gd name="connsiteX0" fmla="*/ 17644 w 61242"/>
                      <a:gd name="connsiteY0" fmla="*/ 21373 h 68163"/>
                      <a:gd name="connsiteX1" fmla="*/ 1980 w 61242"/>
                      <a:gd name="connsiteY1" fmla="*/ 18545 h 68163"/>
                      <a:gd name="connsiteX2" fmla="*/ 11058 w 61242"/>
                      <a:gd name="connsiteY2" fmla="*/ 4555 h 68163"/>
                      <a:gd name="connsiteX3" fmla="*/ 30220 w 61242"/>
                      <a:gd name="connsiteY3" fmla="*/ 16 h 68163"/>
                      <a:gd name="connsiteX4" fmla="*/ 47410 w 61242"/>
                      <a:gd name="connsiteY4" fmla="*/ 2769 h 68163"/>
                      <a:gd name="connsiteX5" fmla="*/ 55372 w 61242"/>
                      <a:gd name="connsiteY5" fmla="*/ 9690 h 68163"/>
                      <a:gd name="connsiteX6" fmla="*/ 57679 w 61242"/>
                      <a:gd name="connsiteY6" fmla="*/ 25131 h 68163"/>
                      <a:gd name="connsiteX7" fmla="*/ 57493 w 61242"/>
                      <a:gd name="connsiteY7" fmla="*/ 45260 h 68163"/>
                      <a:gd name="connsiteX8" fmla="*/ 58311 w 61242"/>
                      <a:gd name="connsiteY8" fmla="*/ 57947 h 68163"/>
                      <a:gd name="connsiteX9" fmla="*/ 61437 w 61242"/>
                      <a:gd name="connsiteY9" fmla="*/ 66691 h 68163"/>
                      <a:gd name="connsiteX10" fmla="*/ 44359 w 61242"/>
                      <a:gd name="connsiteY10" fmla="*/ 66691 h 68163"/>
                      <a:gd name="connsiteX11" fmla="*/ 42684 w 61242"/>
                      <a:gd name="connsiteY11" fmla="*/ 61594 h 68163"/>
                      <a:gd name="connsiteX12" fmla="*/ 42089 w 61242"/>
                      <a:gd name="connsiteY12" fmla="*/ 59584 h 68163"/>
                      <a:gd name="connsiteX13" fmla="*/ 32639 w 61242"/>
                      <a:gd name="connsiteY13" fmla="*/ 66021 h 68163"/>
                      <a:gd name="connsiteX14" fmla="*/ 21886 w 61242"/>
                      <a:gd name="connsiteY14" fmla="*/ 68179 h 68163"/>
                      <a:gd name="connsiteX15" fmla="*/ 5998 w 61242"/>
                      <a:gd name="connsiteY15" fmla="*/ 62710 h 68163"/>
                      <a:gd name="connsiteX16" fmla="*/ 194 w 61242"/>
                      <a:gd name="connsiteY16" fmla="*/ 48906 h 68163"/>
                      <a:gd name="connsiteX17" fmla="*/ 2836 w 61242"/>
                      <a:gd name="connsiteY17" fmla="*/ 39046 h 68163"/>
                      <a:gd name="connsiteX18" fmla="*/ 10240 w 61242"/>
                      <a:gd name="connsiteY18" fmla="*/ 32386 h 68163"/>
                      <a:gd name="connsiteX19" fmla="*/ 23969 w 61242"/>
                      <a:gd name="connsiteY19" fmla="*/ 28368 h 68163"/>
                      <a:gd name="connsiteX20" fmla="*/ 40712 w 61242"/>
                      <a:gd name="connsiteY20" fmla="*/ 24163 h 68163"/>
                      <a:gd name="connsiteX21" fmla="*/ 40712 w 61242"/>
                      <a:gd name="connsiteY21" fmla="*/ 22415 h 68163"/>
                      <a:gd name="connsiteX22" fmla="*/ 38257 w 61242"/>
                      <a:gd name="connsiteY22" fmla="*/ 15345 h 68163"/>
                      <a:gd name="connsiteX23" fmla="*/ 28992 w 61242"/>
                      <a:gd name="connsiteY23" fmla="*/ 13224 h 68163"/>
                      <a:gd name="connsiteX24" fmla="*/ 21811 w 61242"/>
                      <a:gd name="connsiteY24" fmla="*/ 15048 h 68163"/>
                      <a:gd name="connsiteX25" fmla="*/ 17644 w 61242"/>
                      <a:gd name="connsiteY25" fmla="*/ 21373 h 68163"/>
                      <a:gd name="connsiteX26" fmla="*/ 40712 w 61242"/>
                      <a:gd name="connsiteY26" fmla="*/ 35363 h 68163"/>
                      <a:gd name="connsiteX27" fmla="*/ 30220 w 61242"/>
                      <a:gd name="connsiteY27" fmla="*/ 38004 h 68163"/>
                      <a:gd name="connsiteX28" fmla="*/ 20844 w 61242"/>
                      <a:gd name="connsiteY28" fmla="*/ 41018 h 68163"/>
                      <a:gd name="connsiteX29" fmla="*/ 17458 w 61242"/>
                      <a:gd name="connsiteY29" fmla="*/ 47120 h 68163"/>
                      <a:gd name="connsiteX30" fmla="*/ 20174 w 61242"/>
                      <a:gd name="connsiteY30" fmla="*/ 53371 h 68163"/>
                      <a:gd name="connsiteX31" fmla="*/ 27057 w 61242"/>
                      <a:gd name="connsiteY31" fmla="*/ 56013 h 68163"/>
                      <a:gd name="connsiteX32" fmla="*/ 35950 w 61242"/>
                      <a:gd name="connsiteY32" fmla="*/ 52924 h 68163"/>
                      <a:gd name="connsiteX33" fmla="*/ 40043 w 61242"/>
                      <a:gd name="connsiteY33" fmla="*/ 47232 h 68163"/>
                      <a:gd name="connsiteX34" fmla="*/ 40712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44" y="21373"/>
                        </a:moveTo>
                        <a:lnTo>
                          <a:pt x="1980" y="18545"/>
                        </a:lnTo>
                        <a:cubicBezTo>
                          <a:pt x="3766" y="12257"/>
                          <a:pt x="6780" y="7606"/>
                          <a:pt x="11058" y="4555"/>
                        </a:cubicBezTo>
                        <a:cubicBezTo>
                          <a:pt x="15374" y="1541"/>
                          <a:pt x="21774" y="16"/>
                          <a:pt x="30220" y="16"/>
                        </a:cubicBezTo>
                        <a:cubicBezTo>
                          <a:pt x="37922" y="16"/>
                          <a:pt x="43652" y="946"/>
                          <a:pt x="47410" y="2769"/>
                        </a:cubicBezTo>
                        <a:cubicBezTo>
                          <a:pt x="51168" y="4555"/>
                          <a:pt x="53846" y="6899"/>
                          <a:pt x="55372" y="9690"/>
                        </a:cubicBezTo>
                        <a:cubicBezTo>
                          <a:pt x="56898" y="12480"/>
                          <a:pt x="57679" y="17652"/>
                          <a:pt x="57679" y="25131"/>
                        </a:cubicBezTo>
                        <a:lnTo>
                          <a:pt x="57493" y="45260"/>
                        </a:lnTo>
                        <a:cubicBezTo>
                          <a:pt x="57493" y="50990"/>
                          <a:pt x="57753" y="55231"/>
                          <a:pt x="58311" y="57947"/>
                        </a:cubicBezTo>
                        <a:cubicBezTo>
                          <a:pt x="58870" y="60663"/>
                          <a:pt x="59911" y="63566"/>
                          <a:pt x="61437" y="66691"/>
                        </a:cubicBezTo>
                        <a:lnTo>
                          <a:pt x="44359" y="66691"/>
                        </a:lnTo>
                        <a:cubicBezTo>
                          <a:pt x="43912" y="65538"/>
                          <a:pt x="43354" y="63863"/>
                          <a:pt x="42684" y="61594"/>
                        </a:cubicBezTo>
                        <a:cubicBezTo>
                          <a:pt x="42424" y="60589"/>
                          <a:pt x="42201" y="59882"/>
                          <a:pt x="42089" y="59584"/>
                        </a:cubicBezTo>
                        <a:cubicBezTo>
                          <a:pt x="39150" y="62449"/>
                          <a:pt x="35987" y="64570"/>
                          <a:pt x="32639" y="66021"/>
                        </a:cubicBezTo>
                        <a:cubicBezTo>
                          <a:pt x="29253" y="67435"/>
                          <a:pt x="25681" y="68179"/>
                          <a:pt x="21886" y="68179"/>
                        </a:cubicBezTo>
                        <a:cubicBezTo>
                          <a:pt x="15151" y="68179"/>
                          <a:pt x="9868" y="66356"/>
                          <a:pt x="5998" y="62710"/>
                        </a:cubicBezTo>
                        <a:cubicBezTo>
                          <a:pt x="2129" y="59063"/>
                          <a:pt x="194" y="54450"/>
                          <a:pt x="194" y="48906"/>
                        </a:cubicBezTo>
                        <a:cubicBezTo>
                          <a:pt x="194" y="45185"/>
                          <a:pt x="1087" y="41911"/>
                          <a:pt x="2836" y="39046"/>
                        </a:cubicBezTo>
                        <a:cubicBezTo>
                          <a:pt x="4622" y="36144"/>
                          <a:pt x="7077" y="33949"/>
                          <a:pt x="10240" y="32386"/>
                        </a:cubicBezTo>
                        <a:cubicBezTo>
                          <a:pt x="13402" y="30861"/>
                          <a:pt x="17979" y="29521"/>
                          <a:pt x="23969" y="28368"/>
                        </a:cubicBezTo>
                        <a:cubicBezTo>
                          <a:pt x="32043" y="26879"/>
                          <a:pt x="37624" y="25466"/>
                          <a:pt x="40712" y="24163"/>
                        </a:cubicBezTo>
                        <a:lnTo>
                          <a:pt x="40712" y="22415"/>
                        </a:lnTo>
                        <a:cubicBezTo>
                          <a:pt x="40712" y="19103"/>
                          <a:pt x="39894" y="16759"/>
                          <a:pt x="38257" y="15345"/>
                        </a:cubicBezTo>
                        <a:cubicBezTo>
                          <a:pt x="36620" y="13931"/>
                          <a:pt x="33531" y="13224"/>
                          <a:pt x="28992" y="13224"/>
                        </a:cubicBezTo>
                        <a:cubicBezTo>
                          <a:pt x="25941" y="13224"/>
                          <a:pt x="23523" y="13820"/>
                          <a:pt x="21811" y="15048"/>
                        </a:cubicBezTo>
                        <a:cubicBezTo>
                          <a:pt x="20100" y="16238"/>
                          <a:pt x="18723" y="18359"/>
                          <a:pt x="17644" y="21373"/>
                        </a:cubicBezTo>
                        <a:moveTo>
                          <a:pt x="40712" y="35363"/>
                        </a:moveTo>
                        <a:cubicBezTo>
                          <a:pt x="38517" y="36107"/>
                          <a:pt x="35020" y="37000"/>
                          <a:pt x="30220" y="38004"/>
                        </a:cubicBezTo>
                        <a:cubicBezTo>
                          <a:pt x="25458" y="39046"/>
                          <a:pt x="22295" y="40051"/>
                          <a:pt x="20844" y="41018"/>
                        </a:cubicBezTo>
                        <a:cubicBezTo>
                          <a:pt x="18574" y="42618"/>
                          <a:pt x="17458" y="44664"/>
                          <a:pt x="17458" y="47120"/>
                        </a:cubicBezTo>
                        <a:cubicBezTo>
                          <a:pt x="17458" y="49539"/>
                          <a:pt x="18351" y="51622"/>
                          <a:pt x="20174" y="53371"/>
                        </a:cubicBezTo>
                        <a:cubicBezTo>
                          <a:pt x="21960" y="55120"/>
                          <a:pt x="24267" y="56013"/>
                          <a:pt x="27057" y="56013"/>
                        </a:cubicBezTo>
                        <a:cubicBezTo>
                          <a:pt x="30146" y="56013"/>
                          <a:pt x="33122" y="54971"/>
                          <a:pt x="35950" y="52924"/>
                        </a:cubicBezTo>
                        <a:cubicBezTo>
                          <a:pt x="38034" y="51399"/>
                          <a:pt x="39410" y="49464"/>
                          <a:pt x="40043" y="47232"/>
                        </a:cubicBezTo>
                        <a:cubicBezTo>
                          <a:pt x="40489" y="45743"/>
                          <a:pt x="40712" y="42953"/>
                          <a:pt x="40712" y="38823"/>
                        </a:cubicBezTo>
                        <a:close/>
                      </a:path>
                    </a:pathLst>
                  </a:custGeom>
                  <a:solidFill>
                    <a:srgbClr val="000000"/>
                  </a:solidFill>
                  <a:ln w="9525" cap="flat">
                    <a:noFill/>
                    <a:prstDash val="solid"/>
                    <a:miter/>
                  </a:ln>
                </p:spPr>
                <p:txBody>
                  <a:bodyPr rtlCol="0" anchor="ctr"/>
                  <a:lstStyle/>
                  <a:p>
                    <a:endParaRPr lang="en-CA"/>
                  </a:p>
                </p:txBody>
              </p:sp>
              <p:sp>
                <p:nvSpPr>
                  <p:cNvPr id="3006" name="Freeform: Shape 3005">
                    <a:extLst>
                      <a:ext uri="{FF2B5EF4-FFF2-40B4-BE49-F238E27FC236}">
                        <a16:creationId xmlns:a16="http://schemas.microsoft.com/office/drawing/2014/main" id="{3CDF11B8-E81C-45FC-B84A-E81189E09D16}"/>
                      </a:ext>
                    </a:extLst>
                  </p:cNvPr>
                  <p:cNvSpPr/>
                  <p:nvPr/>
                </p:nvSpPr>
                <p:spPr>
                  <a:xfrm>
                    <a:off x="2570435" y="1142330"/>
                    <a:ext cx="63586" cy="93129"/>
                  </a:xfrm>
                  <a:custGeom>
                    <a:avLst/>
                    <a:gdLst>
                      <a:gd name="connsiteX0" fmla="*/ 2471 w 63586"/>
                      <a:gd name="connsiteY0" fmla="*/ 71007 h 93129"/>
                      <a:gd name="connsiteX1" fmla="*/ 22154 w 63586"/>
                      <a:gd name="connsiteY1" fmla="*/ 73388 h 93129"/>
                      <a:gd name="connsiteX2" fmla="*/ 24423 w 63586"/>
                      <a:gd name="connsiteY2" fmla="*/ 78114 h 93129"/>
                      <a:gd name="connsiteX3" fmla="*/ 32162 w 63586"/>
                      <a:gd name="connsiteY3" fmla="*/ 79937 h 93129"/>
                      <a:gd name="connsiteX4" fmla="*/ 42282 w 63586"/>
                      <a:gd name="connsiteY4" fmla="*/ 77927 h 93129"/>
                      <a:gd name="connsiteX5" fmla="*/ 45743 w 63586"/>
                      <a:gd name="connsiteY5" fmla="*/ 73574 h 93129"/>
                      <a:gd name="connsiteX6" fmla="*/ 46524 w 63586"/>
                      <a:gd name="connsiteY6" fmla="*/ 65649 h 93129"/>
                      <a:gd name="connsiteX7" fmla="*/ 46524 w 63586"/>
                      <a:gd name="connsiteY7" fmla="*/ 56124 h 93129"/>
                      <a:gd name="connsiteX8" fmla="*/ 27028 w 63586"/>
                      <a:gd name="connsiteY8" fmla="*/ 66691 h 93129"/>
                      <a:gd name="connsiteX9" fmla="*/ 6192 w 63586"/>
                      <a:gd name="connsiteY9" fmla="*/ 55566 h 93129"/>
                      <a:gd name="connsiteX10" fmla="*/ 201 w 63586"/>
                      <a:gd name="connsiteY10" fmla="*/ 33725 h 93129"/>
                      <a:gd name="connsiteX11" fmla="*/ 8089 w 63586"/>
                      <a:gd name="connsiteY11" fmla="*/ 8685 h 93129"/>
                      <a:gd name="connsiteX12" fmla="*/ 27697 w 63586"/>
                      <a:gd name="connsiteY12" fmla="*/ 16 h 93129"/>
                      <a:gd name="connsiteX13" fmla="*/ 47640 w 63586"/>
                      <a:gd name="connsiteY13" fmla="*/ 10657 h 93129"/>
                      <a:gd name="connsiteX14" fmla="*/ 47640 w 63586"/>
                      <a:gd name="connsiteY14" fmla="*/ 1504 h 93129"/>
                      <a:gd name="connsiteX15" fmla="*/ 63788 w 63586"/>
                      <a:gd name="connsiteY15" fmla="*/ 1504 h 93129"/>
                      <a:gd name="connsiteX16" fmla="*/ 63788 w 63586"/>
                      <a:gd name="connsiteY16" fmla="*/ 59994 h 93129"/>
                      <a:gd name="connsiteX17" fmla="*/ 61891 w 63586"/>
                      <a:gd name="connsiteY17" fmla="*/ 77258 h 93129"/>
                      <a:gd name="connsiteX18" fmla="*/ 56533 w 63586"/>
                      <a:gd name="connsiteY18" fmla="*/ 86225 h 93129"/>
                      <a:gd name="connsiteX19" fmla="*/ 47380 w 63586"/>
                      <a:gd name="connsiteY19" fmla="*/ 91322 h 93129"/>
                      <a:gd name="connsiteX20" fmla="*/ 32832 w 63586"/>
                      <a:gd name="connsiteY20" fmla="*/ 93145 h 93129"/>
                      <a:gd name="connsiteX21" fmla="*/ 9317 w 63586"/>
                      <a:gd name="connsiteY21" fmla="*/ 87490 h 93129"/>
                      <a:gd name="connsiteX22" fmla="*/ 2397 w 63586"/>
                      <a:gd name="connsiteY22" fmla="*/ 73091 h 93129"/>
                      <a:gd name="connsiteX23" fmla="*/ 2471 w 63586"/>
                      <a:gd name="connsiteY23" fmla="*/ 71007 h 93129"/>
                      <a:gd name="connsiteX24" fmla="*/ 17875 w 63586"/>
                      <a:gd name="connsiteY24" fmla="*/ 32758 h 93129"/>
                      <a:gd name="connsiteX25" fmla="*/ 21893 w 63586"/>
                      <a:gd name="connsiteY25" fmla="*/ 47939 h 93129"/>
                      <a:gd name="connsiteX26" fmla="*/ 31790 w 63586"/>
                      <a:gd name="connsiteY26" fmla="*/ 52738 h 93129"/>
                      <a:gd name="connsiteX27" fmla="*/ 42469 w 63586"/>
                      <a:gd name="connsiteY27" fmla="*/ 47827 h 93129"/>
                      <a:gd name="connsiteX28" fmla="*/ 46859 w 63586"/>
                      <a:gd name="connsiteY28" fmla="*/ 33167 h 93129"/>
                      <a:gd name="connsiteX29" fmla="*/ 42655 w 63586"/>
                      <a:gd name="connsiteY29" fmla="*/ 18136 h 93129"/>
                      <a:gd name="connsiteX30" fmla="*/ 32125 w 63586"/>
                      <a:gd name="connsiteY30" fmla="*/ 13224 h 93129"/>
                      <a:gd name="connsiteX31" fmla="*/ 21893 w 63586"/>
                      <a:gd name="connsiteY31" fmla="*/ 18024 h 93129"/>
                      <a:gd name="connsiteX32" fmla="*/ 1787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71" y="71007"/>
                        </a:moveTo>
                        <a:lnTo>
                          <a:pt x="22154" y="73388"/>
                        </a:lnTo>
                        <a:cubicBezTo>
                          <a:pt x="22488" y="75658"/>
                          <a:pt x="23232" y="77258"/>
                          <a:pt x="24423" y="78114"/>
                        </a:cubicBezTo>
                        <a:cubicBezTo>
                          <a:pt x="26060" y="79341"/>
                          <a:pt x="28665" y="79937"/>
                          <a:pt x="32162" y="79937"/>
                        </a:cubicBezTo>
                        <a:cubicBezTo>
                          <a:pt x="36664" y="79937"/>
                          <a:pt x="40050" y="79267"/>
                          <a:pt x="42282" y="77927"/>
                        </a:cubicBezTo>
                        <a:cubicBezTo>
                          <a:pt x="43808" y="77035"/>
                          <a:pt x="44961" y="75583"/>
                          <a:pt x="45743" y="73574"/>
                        </a:cubicBezTo>
                        <a:cubicBezTo>
                          <a:pt x="46264" y="72123"/>
                          <a:pt x="46524" y="69481"/>
                          <a:pt x="46524" y="65649"/>
                        </a:cubicBezTo>
                        <a:lnTo>
                          <a:pt x="46524" y="56124"/>
                        </a:lnTo>
                        <a:cubicBezTo>
                          <a:pt x="41390" y="63156"/>
                          <a:pt x="34878" y="66691"/>
                          <a:pt x="27028" y="66691"/>
                        </a:cubicBezTo>
                        <a:cubicBezTo>
                          <a:pt x="18247" y="66691"/>
                          <a:pt x="11326" y="62970"/>
                          <a:pt x="6192" y="55566"/>
                        </a:cubicBezTo>
                        <a:cubicBezTo>
                          <a:pt x="2173" y="49725"/>
                          <a:pt x="201" y="42432"/>
                          <a:pt x="201" y="33725"/>
                        </a:cubicBezTo>
                        <a:cubicBezTo>
                          <a:pt x="201" y="22787"/>
                          <a:pt x="2806" y="14452"/>
                          <a:pt x="8089" y="8685"/>
                        </a:cubicBezTo>
                        <a:cubicBezTo>
                          <a:pt x="13335" y="2918"/>
                          <a:pt x="19884" y="16"/>
                          <a:pt x="27697" y="16"/>
                        </a:cubicBezTo>
                        <a:cubicBezTo>
                          <a:pt x="35734" y="16"/>
                          <a:pt x="42394" y="3551"/>
                          <a:pt x="47640" y="10657"/>
                        </a:cubicBezTo>
                        <a:lnTo>
                          <a:pt x="47640" y="1504"/>
                        </a:lnTo>
                        <a:lnTo>
                          <a:pt x="63788" y="1504"/>
                        </a:lnTo>
                        <a:lnTo>
                          <a:pt x="63788" y="59994"/>
                        </a:lnTo>
                        <a:cubicBezTo>
                          <a:pt x="63788" y="67696"/>
                          <a:pt x="63156" y="73463"/>
                          <a:pt x="61891" y="77258"/>
                        </a:cubicBezTo>
                        <a:cubicBezTo>
                          <a:pt x="60626" y="81053"/>
                          <a:pt x="58840" y="84029"/>
                          <a:pt x="56533" y="86225"/>
                        </a:cubicBezTo>
                        <a:cubicBezTo>
                          <a:pt x="54263" y="88383"/>
                          <a:pt x="51175" y="90094"/>
                          <a:pt x="47380" y="91322"/>
                        </a:cubicBezTo>
                        <a:cubicBezTo>
                          <a:pt x="43548" y="92550"/>
                          <a:pt x="38711" y="93145"/>
                          <a:pt x="32832" y="93145"/>
                        </a:cubicBezTo>
                        <a:cubicBezTo>
                          <a:pt x="21781" y="93145"/>
                          <a:pt x="13968" y="91248"/>
                          <a:pt x="9317" y="87490"/>
                        </a:cubicBezTo>
                        <a:cubicBezTo>
                          <a:pt x="4703" y="83695"/>
                          <a:pt x="2397" y="78895"/>
                          <a:pt x="2397" y="73091"/>
                        </a:cubicBezTo>
                        <a:cubicBezTo>
                          <a:pt x="2397" y="72495"/>
                          <a:pt x="2434" y="71788"/>
                          <a:pt x="2471" y="71007"/>
                        </a:cubicBezTo>
                        <a:moveTo>
                          <a:pt x="17875" y="32758"/>
                        </a:moveTo>
                        <a:cubicBezTo>
                          <a:pt x="17875" y="39641"/>
                          <a:pt x="19214" y="44739"/>
                          <a:pt x="21893" y="47939"/>
                        </a:cubicBezTo>
                        <a:cubicBezTo>
                          <a:pt x="24572" y="51138"/>
                          <a:pt x="27883" y="52738"/>
                          <a:pt x="31790" y="52738"/>
                        </a:cubicBezTo>
                        <a:cubicBezTo>
                          <a:pt x="36032" y="52738"/>
                          <a:pt x="39566" y="51101"/>
                          <a:pt x="42469" y="47827"/>
                        </a:cubicBezTo>
                        <a:cubicBezTo>
                          <a:pt x="45408" y="44516"/>
                          <a:pt x="46859" y="39641"/>
                          <a:pt x="46859" y="33167"/>
                        </a:cubicBezTo>
                        <a:cubicBezTo>
                          <a:pt x="46859" y="26433"/>
                          <a:pt x="45445" y="21410"/>
                          <a:pt x="42655" y="18136"/>
                        </a:cubicBezTo>
                        <a:cubicBezTo>
                          <a:pt x="39901" y="14861"/>
                          <a:pt x="36367" y="13224"/>
                          <a:pt x="32125" y="13224"/>
                        </a:cubicBezTo>
                        <a:cubicBezTo>
                          <a:pt x="27958" y="13224"/>
                          <a:pt x="24572" y="14824"/>
                          <a:pt x="21893" y="18024"/>
                        </a:cubicBezTo>
                        <a:cubicBezTo>
                          <a:pt x="19214" y="21261"/>
                          <a:pt x="17875" y="26135"/>
                          <a:pt x="17875" y="32758"/>
                        </a:cubicBezTo>
                        <a:close/>
                      </a:path>
                    </a:pathLst>
                  </a:custGeom>
                  <a:solidFill>
                    <a:srgbClr val="000000"/>
                  </a:solidFill>
                  <a:ln w="9525" cap="flat">
                    <a:noFill/>
                    <a:prstDash val="solid"/>
                    <a:miter/>
                  </a:ln>
                </p:spPr>
                <p:txBody>
                  <a:bodyPr rtlCol="0" anchor="ctr"/>
                  <a:lstStyle/>
                  <a:p>
                    <a:endParaRPr lang="en-CA"/>
                  </a:p>
                </p:txBody>
              </p:sp>
              <p:sp>
                <p:nvSpPr>
                  <p:cNvPr id="3007" name="Freeform: Shape 3006">
                    <a:extLst>
                      <a:ext uri="{FF2B5EF4-FFF2-40B4-BE49-F238E27FC236}">
                        <a16:creationId xmlns:a16="http://schemas.microsoft.com/office/drawing/2014/main" id="{6485F89C-C2BD-4DC9-B937-D3C27D4A4B19}"/>
                      </a:ext>
                    </a:extLst>
                  </p:cNvPr>
                  <p:cNvSpPr/>
                  <p:nvPr/>
                </p:nvSpPr>
                <p:spPr>
                  <a:xfrm>
                    <a:off x="2650956" y="1142330"/>
                    <a:ext cx="59419" cy="66675"/>
                  </a:xfrm>
                  <a:custGeom>
                    <a:avLst/>
                    <a:gdLst>
                      <a:gd name="connsiteX0" fmla="*/ 59629 w 59419"/>
                      <a:gd name="connsiteY0" fmla="*/ 66691 h 66675"/>
                      <a:gd name="connsiteX1" fmla="*/ 42402 w 59419"/>
                      <a:gd name="connsiteY1" fmla="*/ 66691 h 66675"/>
                      <a:gd name="connsiteX2" fmla="*/ 42402 w 59419"/>
                      <a:gd name="connsiteY2" fmla="*/ 33428 h 66675"/>
                      <a:gd name="connsiteX3" fmla="*/ 41286 w 59419"/>
                      <a:gd name="connsiteY3" fmla="*/ 19773 h 66675"/>
                      <a:gd name="connsiteX4" fmla="*/ 37714 w 59419"/>
                      <a:gd name="connsiteY4" fmla="*/ 14936 h 66675"/>
                      <a:gd name="connsiteX5" fmla="*/ 31724 w 59419"/>
                      <a:gd name="connsiteY5" fmla="*/ 13224 h 66675"/>
                      <a:gd name="connsiteX6" fmla="*/ 23687 w 59419"/>
                      <a:gd name="connsiteY6" fmla="*/ 15680 h 66675"/>
                      <a:gd name="connsiteX7" fmla="*/ 18776 w 59419"/>
                      <a:gd name="connsiteY7" fmla="*/ 22191 h 66675"/>
                      <a:gd name="connsiteX8" fmla="*/ 17473 w 59419"/>
                      <a:gd name="connsiteY8" fmla="*/ 37149 h 66675"/>
                      <a:gd name="connsiteX9" fmla="*/ 17473 w 59419"/>
                      <a:gd name="connsiteY9" fmla="*/ 66691 h 66675"/>
                      <a:gd name="connsiteX10" fmla="*/ 209 w 59419"/>
                      <a:gd name="connsiteY10" fmla="*/ 66691 h 66675"/>
                      <a:gd name="connsiteX11" fmla="*/ 209 w 59419"/>
                      <a:gd name="connsiteY11" fmla="*/ 1504 h 66675"/>
                      <a:gd name="connsiteX12" fmla="*/ 16246 w 59419"/>
                      <a:gd name="connsiteY12" fmla="*/ 1504 h 66675"/>
                      <a:gd name="connsiteX13" fmla="*/ 16246 w 59419"/>
                      <a:gd name="connsiteY13" fmla="*/ 11066 h 66675"/>
                      <a:gd name="connsiteX14" fmla="*/ 37714 w 59419"/>
                      <a:gd name="connsiteY14" fmla="*/ 16 h 66675"/>
                      <a:gd name="connsiteX15" fmla="*/ 48169 w 59419"/>
                      <a:gd name="connsiteY15" fmla="*/ 2062 h 66675"/>
                      <a:gd name="connsiteX16" fmla="*/ 55313 w 59419"/>
                      <a:gd name="connsiteY16" fmla="*/ 7308 h 66675"/>
                      <a:gd name="connsiteX17" fmla="*/ 58699 w 59419"/>
                      <a:gd name="connsiteY17" fmla="*/ 14564 h 66675"/>
                      <a:gd name="connsiteX18" fmla="*/ 59629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29" y="66691"/>
                        </a:moveTo>
                        <a:lnTo>
                          <a:pt x="42402" y="66691"/>
                        </a:lnTo>
                        <a:lnTo>
                          <a:pt x="42402" y="33428"/>
                        </a:lnTo>
                        <a:cubicBezTo>
                          <a:pt x="42402" y="26396"/>
                          <a:pt x="42030" y="21819"/>
                          <a:pt x="41286" y="19773"/>
                        </a:cubicBezTo>
                        <a:cubicBezTo>
                          <a:pt x="40542" y="17689"/>
                          <a:pt x="39351" y="16089"/>
                          <a:pt x="37714" y="14936"/>
                        </a:cubicBezTo>
                        <a:cubicBezTo>
                          <a:pt x="36040" y="13783"/>
                          <a:pt x="34031" y="13224"/>
                          <a:pt x="31724" y="13224"/>
                        </a:cubicBezTo>
                        <a:cubicBezTo>
                          <a:pt x="28710" y="13224"/>
                          <a:pt x="26031" y="14043"/>
                          <a:pt x="23687" y="15680"/>
                        </a:cubicBezTo>
                        <a:cubicBezTo>
                          <a:pt x="21306" y="17317"/>
                          <a:pt x="19669" y="19475"/>
                          <a:pt x="18776" y="22191"/>
                        </a:cubicBezTo>
                        <a:cubicBezTo>
                          <a:pt x="17920" y="24870"/>
                          <a:pt x="17473" y="29893"/>
                          <a:pt x="17473" y="37149"/>
                        </a:cubicBezTo>
                        <a:lnTo>
                          <a:pt x="17473" y="66691"/>
                        </a:lnTo>
                        <a:lnTo>
                          <a:pt x="209" y="66691"/>
                        </a:lnTo>
                        <a:lnTo>
                          <a:pt x="209" y="1504"/>
                        </a:lnTo>
                        <a:lnTo>
                          <a:pt x="16246" y="1504"/>
                        </a:lnTo>
                        <a:lnTo>
                          <a:pt x="16246" y="11066"/>
                        </a:lnTo>
                        <a:cubicBezTo>
                          <a:pt x="21938" y="3699"/>
                          <a:pt x="29082" y="16"/>
                          <a:pt x="37714" y="16"/>
                        </a:cubicBezTo>
                        <a:cubicBezTo>
                          <a:pt x="41546" y="16"/>
                          <a:pt x="45007" y="723"/>
                          <a:pt x="48169" y="2062"/>
                        </a:cubicBezTo>
                        <a:cubicBezTo>
                          <a:pt x="51332" y="3439"/>
                          <a:pt x="53713" y="5188"/>
                          <a:pt x="55313" y="7308"/>
                        </a:cubicBezTo>
                        <a:cubicBezTo>
                          <a:pt x="56950" y="9467"/>
                          <a:pt x="58066" y="11885"/>
                          <a:pt x="58699" y="14564"/>
                        </a:cubicBezTo>
                        <a:cubicBezTo>
                          <a:pt x="59331" y="17280"/>
                          <a:pt x="59629" y="21150"/>
                          <a:pt x="59629" y="26172"/>
                        </a:cubicBezTo>
                        <a:close/>
                      </a:path>
                    </a:pathLst>
                  </a:custGeom>
                  <a:solidFill>
                    <a:srgbClr val="000000"/>
                  </a:solidFill>
                  <a:ln w="9525" cap="flat">
                    <a:noFill/>
                    <a:prstDash val="solid"/>
                    <a:miter/>
                  </a:ln>
                </p:spPr>
                <p:txBody>
                  <a:bodyPr rtlCol="0" anchor="ctr"/>
                  <a:lstStyle/>
                  <a:p>
                    <a:endParaRPr lang="en-CA"/>
                  </a:p>
                </p:txBody>
              </p:sp>
              <p:sp>
                <p:nvSpPr>
                  <p:cNvPr id="3008" name="Freeform: Shape 3007">
                    <a:extLst>
                      <a:ext uri="{FF2B5EF4-FFF2-40B4-BE49-F238E27FC236}">
                        <a16:creationId xmlns:a16="http://schemas.microsoft.com/office/drawing/2014/main" id="{8CB62800-5145-4EC4-8706-60DDC1501B09}"/>
                      </a:ext>
                    </a:extLst>
                  </p:cNvPr>
                  <p:cNvSpPr/>
                  <p:nvPr/>
                </p:nvSpPr>
                <p:spPr>
                  <a:xfrm>
                    <a:off x="2723886" y="1142330"/>
                    <a:ext cx="67307" cy="68163"/>
                  </a:xfrm>
                  <a:custGeom>
                    <a:avLst/>
                    <a:gdLst>
                      <a:gd name="connsiteX0" fmla="*/ 217 w 67307"/>
                      <a:gd name="connsiteY0" fmla="*/ 33167 h 68163"/>
                      <a:gd name="connsiteX1" fmla="*/ 4459 w 67307"/>
                      <a:gd name="connsiteY1" fmla="*/ 16536 h 68163"/>
                      <a:gd name="connsiteX2" fmla="*/ 16477 w 67307"/>
                      <a:gd name="connsiteY2" fmla="*/ 4258 h 68163"/>
                      <a:gd name="connsiteX3" fmla="*/ 33815 w 67307"/>
                      <a:gd name="connsiteY3" fmla="*/ 16 h 68163"/>
                      <a:gd name="connsiteX4" fmla="*/ 58074 w 67307"/>
                      <a:gd name="connsiteY4" fmla="*/ 9615 h 68163"/>
                      <a:gd name="connsiteX5" fmla="*/ 67525 w 67307"/>
                      <a:gd name="connsiteY5" fmla="*/ 33912 h 68163"/>
                      <a:gd name="connsiteX6" fmla="*/ 57963 w 67307"/>
                      <a:gd name="connsiteY6" fmla="*/ 58431 h 68163"/>
                      <a:gd name="connsiteX7" fmla="*/ 33927 w 67307"/>
                      <a:gd name="connsiteY7" fmla="*/ 68179 h 68163"/>
                      <a:gd name="connsiteX8" fmla="*/ 16849 w 67307"/>
                      <a:gd name="connsiteY8" fmla="*/ 64124 h 68163"/>
                      <a:gd name="connsiteX9" fmla="*/ 4459 w 67307"/>
                      <a:gd name="connsiteY9" fmla="*/ 52217 h 68163"/>
                      <a:gd name="connsiteX10" fmla="*/ 217 w 67307"/>
                      <a:gd name="connsiteY10" fmla="*/ 33167 h 68163"/>
                      <a:gd name="connsiteX11" fmla="*/ 17891 w 67307"/>
                      <a:gd name="connsiteY11" fmla="*/ 34098 h 68163"/>
                      <a:gd name="connsiteX12" fmla="*/ 22504 w 67307"/>
                      <a:gd name="connsiteY12" fmla="*/ 48943 h 68163"/>
                      <a:gd name="connsiteX13" fmla="*/ 33890 w 67307"/>
                      <a:gd name="connsiteY13" fmla="*/ 54115 h 68163"/>
                      <a:gd name="connsiteX14" fmla="*/ 45201 w 67307"/>
                      <a:gd name="connsiteY14" fmla="*/ 48943 h 68163"/>
                      <a:gd name="connsiteX15" fmla="*/ 49777 w 67307"/>
                      <a:gd name="connsiteY15" fmla="*/ 33986 h 68163"/>
                      <a:gd name="connsiteX16" fmla="*/ 45201 w 67307"/>
                      <a:gd name="connsiteY16" fmla="*/ 19252 h 68163"/>
                      <a:gd name="connsiteX17" fmla="*/ 33890 w 67307"/>
                      <a:gd name="connsiteY17" fmla="*/ 14080 h 68163"/>
                      <a:gd name="connsiteX18" fmla="*/ 22504 w 67307"/>
                      <a:gd name="connsiteY18" fmla="*/ 19252 h 68163"/>
                      <a:gd name="connsiteX19" fmla="*/ 17891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17" y="33167"/>
                        </a:moveTo>
                        <a:cubicBezTo>
                          <a:pt x="217" y="27438"/>
                          <a:pt x="1631" y="21894"/>
                          <a:pt x="4459" y="16536"/>
                        </a:cubicBezTo>
                        <a:cubicBezTo>
                          <a:pt x="7287" y="11178"/>
                          <a:pt x="11305" y="7085"/>
                          <a:pt x="16477" y="4258"/>
                        </a:cubicBezTo>
                        <a:cubicBezTo>
                          <a:pt x="21649" y="1430"/>
                          <a:pt x="27416" y="16"/>
                          <a:pt x="33815" y="16"/>
                        </a:cubicBezTo>
                        <a:cubicBezTo>
                          <a:pt x="43675" y="16"/>
                          <a:pt x="51749" y="3216"/>
                          <a:pt x="58074" y="9615"/>
                        </a:cubicBezTo>
                        <a:cubicBezTo>
                          <a:pt x="64362" y="16015"/>
                          <a:pt x="67525" y="24126"/>
                          <a:pt x="67525" y="33912"/>
                        </a:cubicBezTo>
                        <a:cubicBezTo>
                          <a:pt x="67525" y="43771"/>
                          <a:pt x="64325" y="51957"/>
                          <a:pt x="57963" y="58431"/>
                        </a:cubicBezTo>
                        <a:cubicBezTo>
                          <a:pt x="51600" y="64905"/>
                          <a:pt x="43601" y="68179"/>
                          <a:pt x="33927" y="68179"/>
                        </a:cubicBezTo>
                        <a:cubicBezTo>
                          <a:pt x="27974" y="68179"/>
                          <a:pt x="22244" y="66803"/>
                          <a:pt x="16849" y="64124"/>
                        </a:cubicBezTo>
                        <a:cubicBezTo>
                          <a:pt x="11417" y="61408"/>
                          <a:pt x="7287" y="57464"/>
                          <a:pt x="4459" y="52217"/>
                        </a:cubicBezTo>
                        <a:cubicBezTo>
                          <a:pt x="1631" y="47008"/>
                          <a:pt x="217" y="40646"/>
                          <a:pt x="217" y="33167"/>
                        </a:cubicBezTo>
                        <a:moveTo>
                          <a:pt x="17891" y="34098"/>
                        </a:moveTo>
                        <a:cubicBezTo>
                          <a:pt x="17891" y="40572"/>
                          <a:pt x="19454" y="45520"/>
                          <a:pt x="22504" y="48943"/>
                        </a:cubicBezTo>
                        <a:cubicBezTo>
                          <a:pt x="25593" y="52403"/>
                          <a:pt x="29351" y="54115"/>
                          <a:pt x="33890" y="54115"/>
                        </a:cubicBezTo>
                        <a:cubicBezTo>
                          <a:pt x="38355" y="54115"/>
                          <a:pt x="42150" y="52403"/>
                          <a:pt x="45201" y="48943"/>
                        </a:cubicBezTo>
                        <a:cubicBezTo>
                          <a:pt x="48252" y="45520"/>
                          <a:pt x="49777" y="40534"/>
                          <a:pt x="49777" y="33986"/>
                        </a:cubicBezTo>
                        <a:cubicBezTo>
                          <a:pt x="49777" y="27586"/>
                          <a:pt x="48252" y="22675"/>
                          <a:pt x="45201" y="19252"/>
                        </a:cubicBezTo>
                        <a:cubicBezTo>
                          <a:pt x="42150" y="15792"/>
                          <a:pt x="38355" y="14080"/>
                          <a:pt x="33890" y="14080"/>
                        </a:cubicBezTo>
                        <a:cubicBezTo>
                          <a:pt x="29351" y="14080"/>
                          <a:pt x="25593" y="15792"/>
                          <a:pt x="22504" y="19252"/>
                        </a:cubicBezTo>
                        <a:cubicBezTo>
                          <a:pt x="19454" y="22675"/>
                          <a:pt x="17891" y="27624"/>
                          <a:pt x="17891" y="34098"/>
                        </a:cubicBezTo>
                        <a:close/>
                      </a:path>
                    </a:pathLst>
                  </a:custGeom>
                  <a:solidFill>
                    <a:srgbClr val="000000"/>
                  </a:solidFill>
                  <a:ln w="9525" cap="flat">
                    <a:noFill/>
                    <a:prstDash val="solid"/>
                    <a:miter/>
                  </a:ln>
                </p:spPr>
                <p:txBody>
                  <a:bodyPr rtlCol="0" anchor="ctr"/>
                  <a:lstStyle/>
                  <a:p>
                    <a:endParaRPr lang="en-CA"/>
                  </a:p>
                </p:txBody>
              </p:sp>
              <p:sp>
                <p:nvSpPr>
                  <p:cNvPr id="3009" name="Freeform: Shape 3008">
                    <a:extLst>
                      <a:ext uri="{FF2B5EF4-FFF2-40B4-BE49-F238E27FC236}">
                        <a16:creationId xmlns:a16="http://schemas.microsoft.com/office/drawing/2014/main" id="{4FB83951-A295-4DFF-A352-EC37030974DF}"/>
                      </a:ext>
                    </a:extLst>
                  </p:cNvPr>
                  <p:cNvSpPr/>
                  <p:nvPr/>
                </p:nvSpPr>
                <p:spPr>
                  <a:xfrm>
                    <a:off x="2798603" y="1142330"/>
                    <a:ext cx="60907" cy="68163"/>
                  </a:xfrm>
                  <a:custGeom>
                    <a:avLst/>
                    <a:gdLst>
                      <a:gd name="connsiteX0" fmla="*/ 226 w 60907"/>
                      <a:gd name="connsiteY0" fmla="*/ 48087 h 68163"/>
                      <a:gd name="connsiteX1" fmla="*/ 17527 w 60907"/>
                      <a:gd name="connsiteY1" fmla="*/ 45446 h 68163"/>
                      <a:gd name="connsiteX2" fmla="*/ 22029 w 60907"/>
                      <a:gd name="connsiteY2" fmla="*/ 53110 h 68163"/>
                      <a:gd name="connsiteX3" fmla="*/ 31479 w 60907"/>
                      <a:gd name="connsiteY3" fmla="*/ 55715 h 68163"/>
                      <a:gd name="connsiteX4" fmla="*/ 41563 w 60907"/>
                      <a:gd name="connsiteY4" fmla="*/ 53259 h 68163"/>
                      <a:gd name="connsiteX5" fmla="*/ 43832 w 60907"/>
                      <a:gd name="connsiteY5" fmla="*/ 48646 h 68163"/>
                      <a:gd name="connsiteX6" fmla="*/ 42604 w 60907"/>
                      <a:gd name="connsiteY6" fmla="*/ 45371 h 68163"/>
                      <a:gd name="connsiteX7" fmla="*/ 36837 w 60907"/>
                      <a:gd name="connsiteY7" fmla="*/ 43102 h 68163"/>
                      <a:gd name="connsiteX8" fmla="*/ 10346 w 60907"/>
                      <a:gd name="connsiteY8" fmla="*/ 34693 h 68163"/>
                      <a:gd name="connsiteX9" fmla="*/ 2644 w 60907"/>
                      <a:gd name="connsiteY9" fmla="*/ 20033 h 68163"/>
                      <a:gd name="connsiteX10" fmla="*/ 9304 w 60907"/>
                      <a:gd name="connsiteY10" fmla="*/ 5783 h 68163"/>
                      <a:gd name="connsiteX11" fmla="*/ 30066 w 60907"/>
                      <a:gd name="connsiteY11" fmla="*/ 16 h 68163"/>
                      <a:gd name="connsiteX12" fmla="*/ 49971 w 60907"/>
                      <a:gd name="connsiteY12" fmla="*/ 4369 h 68163"/>
                      <a:gd name="connsiteX13" fmla="*/ 58938 w 60907"/>
                      <a:gd name="connsiteY13" fmla="*/ 17280 h 68163"/>
                      <a:gd name="connsiteX14" fmla="*/ 42642 w 60907"/>
                      <a:gd name="connsiteY14" fmla="*/ 20294 h 68163"/>
                      <a:gd name="connsiteX15" fmla="*/ 38698 w 60907"/>
                      <a:gd name="connsiteY15" fmla="*/ 14452 h 68163"/>
                      <a:gd name="connsiteX16" fmla="*/ 30363 w 60907"/>
                      <a:gd name="connsiteY16" fmla="*/ 12406 h 68163"/>
                      <a:gd name="connsiteX17" fmla="*/ 20615 w 60907"/>
                      <a:gd name="connsiteY17" fmla="*/ 14341 h 68163"/>
                      <a:gd name="connsiteX18" fmla="*/ 18643 w 60907"/>
                      <a:gd name="connsiteY18" fmla="*/ 17838 h 68163"/>
                      <a:gd name="connsiteX19" fmla="*/ 20355 w 60907"/>
                      <a:gd name="connsiteY19" fmla="*/ 20964 h 68163"/>
                      <a:gd name="connsiteX20" fmla="*/ 36502 w 60907"/>
                      <a:gd name="connsiteY20" fmla="*/ 25800 h 68163"/>
                      <a:gd name="connsiteX21" fmla="*/ 55738 w 60907"/>
                      <a:gd name="connsiteY21" fmla="*/ 33465 h 68163"/>
                      <a:gd name="connsiteX22" fmla="*/ 61133 w 60907"/>
                      <a:gd name="connsiteY22" fmla="*/ 46302 h 68163"/>
                      <a:gd name="connsiteX23" fmla="*/ 53655 w 60907"/>
                      <a:gd name="connsiteY23" fmla="*/ 61705 h 68163"/>
                      <a:gd name="connsiteX24" fmla="*/ 31479 w 60907"/>
                      <a:gd name="connsiteY24" fmla="*/ 68179 h 68163"/>
                      <a:gd name="connsiteX25" fmla="*/ 10383 w 60907"/>
                      <a:gd name="connsiteY25" fmla="*/ 62747 h 68163"/>
                      <a:gd name="connsiteX26" fmla="*/ 226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26" y="48087"/>
                        </a:moveTo>
                        <a:lnTo>
                          <a:pt x="17527" y="45446"/>
                        </a:lnTo>
                        <a:cubicBezTo>
                          <a:pt x="18271" y="48794"/>
                          <a:pt x="19759" y="51362"/>
                          <a:pt x="22029" y="53110"/>
                        </a:cubicBezTo>
                        <a:cubicBezTo>
                          <a:pt x="24261" y="54822"/>
                          <a:pt x="27424" y="55715"/>
                          <a:pt x="31479" y="55715"/>
                        </a:cubicBezTo>
                        <a:cubicBezTo>
                          <a:pt x="35944" y="55715"/>
                          <a:pt x="39293" y="54896"/>
                          <a:pt x="41563" y="53259"/>
                        </a:cubicBezTo>
                        <a:cubicBezTo>
                          <a:pt x="43051" y="52106"/>
                          <a:pt x="43832" y="50580"/>
                          <a:pt x="43832" y="48646"/>
                        </a:cubicBezTo>
                        <a:cubicBezTo>
                          <a:pt x="43832" y="47343"/>
                          <a:pt x="43423" y="46264"/>
                          <a:pt x="42604" y="45371"/>
                        </a:cubicBezTo>
                        <a:cubicBezTo>
                          <a:pt x="41749" y="44553"/>
                          <a:pt x="39814" y="43809"/>
                          <a:pt x="36837" y="43102"/>
                        </a:cubicBezTo>
                        <a:cubicBezTo>
                          <a:pt x="22922" y="40051"/>
                          <a:pt x="14104" y="37260"/>
                          <a:pt x="10346" y="34693"/>
                        </a:cubicBezTo>
                        <a:cubicBezTo>
                          <a:pt x="5211" y="31195"/>
                          <a:pt x="2644" y="26284"/>
                          <a:pt x="2644" y="20033"/>
                        </a:cubicBezTo>
                        <a:cubicBezTo>
                          <a:pt x="2644" y="14378"/>
                          <a:pt x="4839" y="9653"/>
                          <a:pt x="9304" y="5783"/>
                        </a:cubicBezTo>
                        <a:cubicBezTo>
                          <a:pt x="13769" y="1951"/>
                          <a:pt x="20689" y="16"/>
                          <a:pt x="30066" y="16"/>
                        </a:cubicBezTo>
                        <a:cubicBezTo>
                          <a:pt x="38995" y="16"/>
                          <a:pt x="45618" y="1467"/>
                          <a:pt x="49971" y="4369"/>
                        </a:cubicBezTo>
                        <a:cubicBezTo>
                          <a:pt x="54287" y="7271"/>
                          <a:pt x="57301" y="11587"/>
                          <a:pt x="58938" y="17280"/>
                        </a:cubicBezTo>
                        <a:lnTo>
                          <a:pt x="42642" y="20294"/>
                        </a:lnTo>
                        <a:cubicBezTo>
                          <a:pt x="41972" y="17727"/>
                          <a:pt x="40632" y="15792"/>
                          <a:pt x="38698" y="14452"/>
                        </a:cubicBezTo>
                        <a:cubicBezTo>
                          <a:pt x="36763" y="13113"/>
                          <a:pt x="33972" y="12406"/>
                          <a:pt x="30363" y="12406"/>
                        </a:cubicBezTo>
                        <a:cubicBezTo>
                          <a:pt x="25824" y="12406"/>
                          <a:pt x="22587" y="13038"/>
                          <a:pt x="20615" y="14341"/>
                        </a:cubicBezTo>
                        <a:cubicBezTo>
                          <a:pt x="19313" y="15234"/>
                          <a:pt x="18643" y="16387"/>
                          <a:pt x="18643" y="17838"/>
                        </a:cubicBezTo>
                        <a:cubicBezTo>
                          <a:pt x="18643" y="19066"/>
                          <a:pt x="19238" y="20108"/>
                          <a:pt x="20355" y="20964"/>
                        </a:cubicBezTo>
                        <a:cubicBezTo>
                          <a:pt x="21917" y="22117"/>
                          <a:pt x="27312" y="23717"/>
                          <a:pt x="36502" y="25800"/>
                        </a:cubicBezTo>
                        <a:cubicBezTo>
                          <a:pt x="45655" y="27884"/>
                          <a:pt x="52092" y="30451"/>
                          <a:pt x="55738" y="33465"/>
                        </a:cubicBezTo>
                        <a:cubicBezTo>
                          <a:pt x="59347" y="36553"/>
                          <a:pt x="61133" y="40832"/>
                          <a:pt x="61133" y="46302"/>
                        </a:cubicBezTo>
                        <a:cubicBezTo>
                          <a:pt x="61133" y="52292"/>
                          <a:pt x="58641" y="57426"/>
                          <a:pt x="53655" y="61705"/>
                        </a:cubicBezTo>
                        <a:cubicBezTo>
                          <a:pt x="48632" y="66021"/>
                          <a:pt x="41265" y="68179"/>
                          <a:pt x="31479" y="68179"/>
                        </a:cubicBezTo>
                        <a:cubicBezTo>
                          <a:pt x="22587" y="68179"/>
                          <a:pt x="15555" y="66356"/>
                          <a:pt x="10383" y="62747"/>
                        </a:cubicBezTo>
                        <a:cubicBezTo>
                          <a:pt x="5211" y="59175"/>
                          <a:pt x="1825" y="54264"/>
                          <a:pt x="226" y="48087"/>
                        </a:cubicBezTo>
                        <a:close/>
                      </a:path>
                    </a:pathLst>
                  </a:custGeom>
                  <a:solidFill>
                    <a:srgbClr val="000000"/>
                  </a:solidFill>
                  <a:ln w="9525" cap="flat">
                    <a:noFill/>
                    <a:prstDash val="solid"/>
                    <a:miter/>
                  </a:ln>
                </p:spPr>
                <p:txBody>
                  <a:bodyPr rtlCol="0" anchor="ctr"/>
                  <a:lstStyle/>
                  <a:p>
                    <a:endParaRPr lang="en-CA"/>
                  </a:p>
                </p:txBody>
              </p:sp>
              <p:sp>
                <p:nvSpPr>
                  <p:cNvPr id="3010" name="Freeform: Shape 3009">
                    <a:extLst>
                      <a:ext uri="{FF2B5EF4-FFF2-40B4-BE49-F238E27FC236}">
                        <a16:creationId xmlns:a16="http://schemas.microsoft.com/office/drawing/2014/main" id="{F975194F-7A0D-45CC-AC54-140CD506AD7E}"/>
                      </a:ext>
                    </a:extLst>
                  </p:cNvPr>
                  <p:cNvSpPr/>
                  <p:nvPr/>
                </p:nvSpPr>
                <p:spPr>
                  <a:xfrm>
                    <a:off x="2869567" y="1142330"/>
                    <a:ext cx="60925" cy="68163"/>
                  </a:xfrm>
                  <a:custGeom>
                    <a:avLst/>
                    <a:gdLst>
                      <a:gd name="connsiteX0" fmla="*/ 43021 w 60925"/>
                      <a:gd name="connsiteY0" fmla="*/ 45929 h 68163"/>
                      <a:gd name="connsiteX1" fmla="*/ 60211 w 60925"/>
                      <a:gd name="connsiteY1" fmla="*/ 48832 h 68163"/>
                      <a:gd name="connsiteX2" fmla="*/ 49755 w 60925"/>
                      <a:gd name="connsiteY2" fmla="*/ 63231 h 68163"/>
                      <a:gd name="connsiteX3" fmla="*/ 31859 w 60925"/>
                      <a:gd name="connsiteY3" fmla="*/ 68179 h 68163"/>
                      <a:gd name="connsiteX4" fmla="*/ 6670 w 60925"/>
                      <a:gd name="connsiteY4" fmla="*/ 57054 h 68163"/>
                      <a:gd name="connsiteX5" fmla="*/ 233 w 60925"/>
                      <a:gd name="connsiteY5" fmla="*/ 34581 h 68163"/>
                      <a:gd name="connsiteX6" fmla="*/ 8716 w 60925"/>
                      <a:gd name="connsiteY6" fmla="*/ 9206 h 68163"/>
                      <a:gd name="connsiteX7" fmla="*/ 30147 w 60925"/>
                      <a:gd name="connsiteY7" fmla="*/ 16 h 68163"/>
                      <a:gd name="connsiteX8" fmla="*/ 53104 w 60925"/>
                      <a:gd name="connsiteY8" fmla="*/ 9615 h 68163"/>
                      <a:gd name="connsiteX9" fmla="*/ 61141 w 60925"/>
                      <a:gd name="connsiteY9" fmla="*/ 39083 h 68163"/>
                      <a:gd name="connsiteX10" fmla="*/ 17906 w 60925"/>
                      <a:gd name="connsiteY10" fmla="*/ 39083 h 68163"/>
                      <a:gd name="connsiteX11" fmla="*/ 22111 w 60925"/>
                      <a:gd name="connsiteY11" fmla="*/ 50990 h 68163"/>
                      <a:gd name="connsiteX12" fmla="*/ 32045 w 60925"/>
                      <a:gd name="connsiteY12" fmla="*/ 55268 h 68163"/>
                      <a:gd name="connsiteX13" fmla="*/ 38854 w 60925"/>
                      <a:gd name="connsiteY13" fmla="*/ 53073 h 68163"/>
                      <a:gd name="connsiteX14" fmla="*/ 43021 w 60925"/>
                      <a:gd name="connsiteY14" fmla="*/ 45929 h 68163"/>
                      <a:gd name="connsiteX15" fmla="*/ 44025 w 60925"/>
                      <a:gd name="connsiteY15" fmla="*/ 28517 h 68163"/>
                      <a:gd name="connsiteX16" fmla="*/ 40156 w 60925"/>
                      <a:gd name="connsiteY16" fmla="*/ 17131 h 68163"/>
                      <a:gd name="connsiteX17" fmla="*/ 31189 w 60925"/>
                      <a:gd name="connsiteY17" fmla="*/ 13224 h 68163"/>
                      <a:gd name="connsiteX18" fmla="*/ 21850 w 60925"/>
                      <a:gd name="connsiteY18" fmla="*/ 17317 h 68163"/>
                      <a:gd name="connsiteX19" fmla="*/ 1824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21" y="45929"/>
                        </a:moveTo>
                        <a:lnTo>
                          <a:pt x="60211" y="48832"/>
                        </a:lnTo>
                        <a:cubicBezTo>
                          <a:pt x="58015" y="55120"/>
                          <a:pt x="54518" y="59919"/>
                          <a:pt x="49755" y="63231"/>
                        </a:cubicBezTo>
                        <a:cubicBezTo>
                          <a:pt x="44993" y="66505"/>
                          <a:pt x="39003" y="68179"/>
                          <a:pt x="31859" y="68179"/>
                        </a:cubicBezTo>
                        <a:cubicBezTo>
                          <a:pt x="20511" y="68179"/>
                          <a:pt x="12139" y="64459"/>
                          <a:pt x="6670" y="57054"/>
                        </a:cubicBezTo>
                        <a:cubicBezTo>
                          <a:pt x="2391" y="51101"/>
                          <a:pt x="233" y="43623"/>
                          <a:pt x="233" y="34581"/>
                        </a:cubicBezTo>
                        <a:cubicBezTo>
                          <a:pt x="233" y="23791"/>
                          <a:pt x="3061" y="15308"/>
                          <a:pt x="8716" y="9206"/>
                        </a:cubicBezTo>
                        <a:cubicBezTo>
                          <a:pt x="14371" y="3067"/>
                          <a:pt x="21515" y="16"/>
                          <a:pt x="30147" y="16"/>
                        </a:cubicBezTo>
                        <a:cubicBezTo>
                          <a:pt x="39821" y="16"/>
                          <a:pt x="47486" y="3216"/>
                          <a:pt x="53104" y="9615"/>
                        </a:cubicBezTo>
                        <a:cubicBezTo>
                          <a:pt x="58722" y="16015"/>
                          <a:pt x="61401" y="25838"/>
                          <a:pt x="61141" y="39083"/>
                        </a:cubicBezTo>
                        <a:lnTo>
                          <a:pt x="17906" y="39083"/>
                        </a:lnTo>
                        <a:cubicBezTo>
                          <a:pt x="18055" y="44181"/>
                          <a:pt x="19432" y="48162"/>
                          <a:pt x="22111" y="50990"/>
                        </a:cubicBezTo>
                        <a:cubicBezTo>
                          <a:pt x="24752" y="53854"/>
                          <a:pt x="28064" y="55268"/>
                          <a:pt x="32045" y="55268"/>
                        </a:cubicBezTo>
                        <a:cubicBezTo>
                          <a:pt x="34761" y="55268"/>
                          <a:pt x="37031" y="54524"/>
                          <a:pt x="38854" y="53073"/>
                        </a:cubicBezTo>
                        <a:cubicBezTo>
                          <a:pt x="40714" y="51585"/>
                          <a:pt x="42091" y="49204"/>
                          <a:pt x="43021" y="45929"/>
                        </a:cubicBezTo>
                        <a:moveTo>
                          <a:pt x="44025" y="28517"/>
                        </a:moveTo>
                        <a:cubicBezTo>
                          <a:pt x="43877" y="23531"/>
                          <a:pt x="42612" y="19698"/>
                          <a:pt x="40156" y="17131"/>
                        </a:cubicBezTo>
                        <a:cubicBezTo>
                          <a:pt x="37700" y="14527"/>
                          <a:pt x="34687" y="13224"/>
                          <a:pt x="31189" y="13224"/>
                        </a:cubicBezTo>
                        <a:cubicBezTo>
                          <a:pt x="27431" y="13224"/>
                          <a:pt x="24306" y="14601"/>
                          <a:pt x="21850" y="17317"/>
                        </a:cubicBezTo>
                        <a:cubicBezTo>
                          <a:pt x="19394" y="20071"/>
                          <a:pt x="18204" y="23791"/>
                          <a:pt x="18241" y="28517"/>
                        </a:cubicBezTo>
                        <a:close/>
                      </a:path>
                    </a:pathLst>
                  </a:custGeom>
                  <a:solidFill>
                    <a:srgbClr val="000000"/>
                  </a:solidFill>
                  <a:ln w="9525" cap="flat">
                    <a:noFill/>
                    <a:prstDash val="solid"/>
                    <a:miter/>
                  </a:ln>
                </p:spPr>
                <p:txBody>
                  <a:bodyPr rtlCol="0" anchor="ctr"/>
                  <a:lstStyle/>
                  <a:p>
                    <a:endParaRPr lang="en-CA"/>
                  </a:p>
                </p:txBody>
              </p:sp>
              <p:sp>
                <p:nvSpPr>
                  <p:cNvPr id="3011" name="Freeform: Shape 3010">
                    <a:extLst>
                      <a:ext uri="{FF2B5EF4-FFF2-40B4-BE49-F238E27FC236}">
                        <a16:creationId xmlns:a16="http://schemas.microsoft.com/office/drawing/2014/main" id="{FE5BFB44-7F0D-4F49-8309-FB6A73664C22}"/>
                      </a:ext>
                    </a:extLst>
                  </p:cNvPr>
                  <p:cNvSpPr/>
                  <p:nvPr/>
                </p:nvSpPr>
                <p:spPr>
                  <a:xfrm>
                    <a:off x="2940681" y="1119001"/>
                    <a:ext cx="63661" cy="91492"/>
                  </a:xfrm>
                  <a:custGeom>
                    <a:avLst/>
                    <a:gdLst>
                      <a:gd name="connsiteX0" fmla="*/ 63901 w 63661"/>
                      <a:gd name="connsiteY0" fmla="*/ 90020 h 91492"/>
                      <a:gd name="connsiteX1" fmla="*/ 47865 w 63661"/>
                      <a:gd name="connsiteY1" fmla="*/ 90020 h 91492"/>
                      <a:gd name="connsiteX2" fmla="*/ 47865 w 63661"/>
                      <a:gd name="connsiteY2" fmla="*/ 80458 h 91492"/>
                      <a:gd name="connsiteX3" fmla="*/ 38452 w 63661"/>
                      <a:gd name="connsiteY3" fmla="*/ 88755 h 91492"/>
                      <a:gd name="connsiteX4" fmla="*/ 27476 w 63661"/>
                      <a:gd name="connsiteY4" fmla="*/ 91508 h 91492"/>
                      <a:gd name="connsiteX5" fmla="*/ 8240 w 63661"/>
                      <a:gd name="connsiteY5" fmla="*/ 82430 h 91492"/>
                      <a:gd name="connsiteX6" fmla="*/ 240 w 63661"/>
                      <a:gd name="connsiteY6" fmla="*/ 57166 h 91492"/>
                      <a:gd name="connsiteX7" fmla="*/ 8017 w 63661"/>
                      <a:gd name="connsiteY7" fmla="*/ 31977 h 91492"/>
                      <a:gd name="connsiteX8" fmla="*/ 27736 w 63661"/>
                      <a:gd name="connsiteY8" fmla="*/ 23345 h 91492"/>
                      <a:gd name="connsiteX9" fmla="*/ 46637 w 63661"/>
                      <a:gd name="connsiteY9" fmla="*/ 32423 h 91492"/>
                      <a:gd name="connsiteX10" fmla="*/ 46637 w 63661"/>
                      <a:gd name="connsiteY10" fmla="*/ 16 h 91492"/>
                      <a:gd name="connsiteX11" fmla="*/ 63901 w 63661"/>
                      <a:gd name="connsiteY11" fmla="*/ 16 h 91492"/>
                      <a:gd name="connsiteX12" fmla="*/ 63901 w 63661"/>
                      <a:gd name="connsiteY12" fmla="*/ 90020 h 91492"/>
                      <a:gd name="connsiteX13" fmla="*/ 17839 w 63661"/>
                      <a:gd name="connsiteY13" fmla="*/ 56013 h 91492"/>
                      <a:gd name="connsiteX14" fmla="*/ 20741 w 63661"/>
                      <a:gd name="connsiteY14" fmla="*/ 71119 h 91492"/>
                      <a:gd name="connsiteX15" fmla="*/ 32387 w 63661"/>
                      <a:gd name="connsiteY15" fmla="*/ 77853 h 91492"/>
                      <a:gd name="connsiteX16" fmla="*/ 42507 w 63661"/>
                      <a:gd name="connsiteY16" fmla="*/ 72793 h 91492"/>
                      <a:gd name="connsiteX17" fmla="*/ 46712 w 63661"/>
                      <a:gd name="connsiteY17" fmla="*/ 57650 h 91492"/>
                      <a:gd name="connsiteX18" fmla="*/ 42656 w 63661"/>
                      <a:gd name="connsiteY18" fmla="*/ 41502 h 91492"/>
                      <a:gd name="connsiteX19" fmla="*/ 32275 w 63661"/>
                      <a:gd name="connsiteY19" fmla="*/ 36553 h 91492"/>
                      <a:gd name="connsiteX20" fmla="*/ 22006 w 63661"/>
                      <a:gd name="connsiteY20" fmla="*/ 41427 h 91492"/>
                      <a:gd name="connsiteX21" fmla="*/ 1783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901" y="90020"/>
                        </a:moveTo>
                        <a:lnTo>
                          <a:pt x="47865" y="90020"/>
                        </a:lnTo>
                        <a:lnTo>
                          <a:pt x="47865" y="80458"/>
                        </a:lnTo>
                        <a:cubicBezTo>
                          <a:pt x="45186" y="84178"/>
                          <a:pt x="42061" y="86932"/>
                          <a:pt x="38452" y="88755"/>
                        </a:cubicBezTo>
                        <a:cubicBezTo>
                          <a:pt x="34806" y="90578"/>
                          <a:pt x="31159" y="91508"/>
                          <a:pt x="27476" y="91508"/>
                        </a:cubicBezTo>
                        <a:cubicBezTo>
                          <a:pt x="19997" y="91508"/>
                          <a:pt x="13560" y="88457"/>
                          <a:pt x="8240" y="82430"/>
                        </a:cubicBezTo>
                        <a:cubicBezTo>
                          <a:pt x="2882" y="76402"/>
                          <a:pt x="240" y="67993"/>
                          <a:pt x="240" y="57166"/>
                        </a:cubicBezTo>
                        <a:cubicBezTo>
                          <a:pt x="240" y="46115"/>
                          <a:pt x="2807" y="37707"/>
                          <a:pt x="8017" y="31977"/>
                        </a:cubicBezTo>
                        <a:cubicBezTo>
                          <a:pt x="13225" y="26210"/>
                          <a:pt x="19774" y="23345"/>
                          <a:pt x="27736" y="23345"/>
                        </a:cubicBezTo>
                        <a:cubicBezTo>
                          <a:pt x="35029" y="23345"/>
                          <a:pt x="41317" y="26396"/>
                          <a:pt x="46637" y="32423"/>
                        </a:cubicBezTo>
                        <a:lnTo>
                          <a:pt x="46637" y="16"/>
                        </a:lnTo>
                        <a:lnTo>
                          <a:pt x="63901" y="16"/>
                        </a:lnTo>
                        <a:lnTo>
                          <a:pt x="63901" y="90020"/>
                        </a:lnTo>
                        <a:moveTo>
                          <a:pt x="17839" y="56013"/>
                        </a:moveTo>
                        <a:cubicBezTo>
                          <a:pt x="17839" y="62970"/>
                          <a:pt x="18807" y="67993"/>
                          <a:pt x="20741" y="71119"/>
                        </a:cubicBezTo>
                        <a:cubicBezTo>
                          <a:pt x="23495" y="75621"/>
                          <a:pt x="27401" y="77853"/>
                          <a:pt x="32387" y="77853"/>
                        </a:cubicBezTo>
                        <a:cubicBezTo>
                          <a:pt x="36368" y="77853"/>
                          <a:pt x="39754" y="76179"/>
                          <a:pt x="42507" y="72793"/>
                        </a:cubicBezTo>
                        <a:cubicBezTo>
                          <a:pt x="45298" y="69407"/>
                          <a:pt x="46712" y="64384"/>
                          <a:pt x="46712" y="57650"/>
                        </a:cubicBezTo>
                        <a:cubicBezTo>
                          <a:pt x="46712" y="50171"/>
                          <a:pt x="45335" y="44776"/>
                          <a:pt x="42656" y="41502"/>
                        </a:cubicBezTo>
                        <a:cubicBezTo>
                          <a:pt x="39940" y="38190"/>
                          <a:pt x="36480" y="36553"/>
                          <a:pt x="32275" y="36553"/>
                        </a:cubicBezTo>
                        <a:cubicBezTo>
                          <a:pt x="28183" y="36553"/>
                          <a:pt x="24760" y="38190"/>
                          <a:pt x="22006" y="41427"/>
                        </a:cubicBezTo>
                        <a:cubicBezTo>
                          <a:pt x="19216" y="44664"/>
                          <a:pt x="17839" y="49538"/>
                          <a:pt x="17839" y="56013"/>
                        </a:cubicBezTo>
                        <a:close/>
                      </a:path>
                    </a:pathLst>
                  </a:custGeom>
                  <a:solidFill>
                    <a:srgbClr val="000000"/>
                  </a:solidFill>
                  <a:ln w="9525" cap="flat">
                    <a:noFill/>
                    <a:prstDash val="solid"/>
                    <a:miter/>
                  </a:ln>
                </p:spPr>
                <p:txBody>
                  <a:bodyPr rtlCol="0" anchor="ctr"/>
                  <a:lstStyle/>
                  <a:p>
                    <a:endParaRPr lang="en-CA"/>
                  </a:p>
                </p:txBody>
              </p:sp>
              <p:sp>
                <p:nvSpPr>
                  <p:cNvPr id="3012" name="Freeform: Shape 3011">
                    <a:extLst>
                      <a:ext uri="{FF2B5EF4-FFF2-40B4-BE49-F238E27FC236}">
                        <a16:creationId xmlns:a16="http://schemas.microsoft.com/office/drawing/2014/main" id="{BC84ADF9-0212-4F22-A69B-D4A2EF9ABCE6}"/>
                      </a:ext>
                    </a:extLst>
                  </p:cNvPr>
                  <p:cNvSpPr/>
                  <p:nvPr/>
                </p:nvSpPr>
                <p:spPr>
                  <a:xfrm>
                    <a:off x="3047805" y="1143818"/>
                    <a:ext cx="97184" cy="65186"/>
                  </a:xfrm>
                  <a:custGeom>
                    <a:avLst/>
                    <a:gdLst>
                      <a:gd name="connsiteX0" fmla="*/ 20865 w 97184"/>
                      <a:gd name="connsiteY0" fmla="*/ 65203 h 65186"/>
                      <a:gd name="connsiteX1" fmla="*/ 252 w 97184"/>
                      <a:gd name="connsiteY1" fmla="*/ 16 h 65186"/>
                      <a:gd name="connsiteX2" fmla="*/ 16995 w 97184"/>
                      <a:gd name="connsiteY2" fmla="*/ 16 h 65186"/>
                      <a:gd name="connsiteX3" fmla="*/ 29236 w 97184"/>
                      <a:gd name="connsiteY3" fmla="*/ 42730 h 65186"/>
                      <a:gd name="connsiteX4" fmla="*/ 40473 w 97184"/>
                      <a:gd name="connsiteY4" fmla="*/ 16 h 65186"/>
                      <a:gd name="connsiteX5" fmla="*/ 57104 w 97184"/>
                      <a:gd name="connsiteY5" fmla="*/ 16 h 65186"/>
                      <a:gd name="connsiteX6" fmla="*/ 67969 w 97184"/>
                      <a:gd name="connsiteY6" fmla="*/ 42730 h 65186"/>
                      <a:gd name="connsiteX7" fmla="*/ 80433 w 97184"/>
                      <a:gd name="connsiteY7" fmla="*/ 16 h 65186"/>
                      <a:gd name="connsiteX8" fmla="*/ 97437 w 97184"/>
                      <a:gd name="connsiteY8" fmla="*/ 16 h 65186"/>
                      <a:gd name="connsiteX9" fmla="*/ 76489 w 97184"/>
                      <a:gd name="connsiteY9" fmla="*/ 65203 h 65186"/>
                      <a:gd name="connsiteX10" fmla="*/ 59932 w 97184"/>
                      <a:gd name="connsiteY10" fmla="*/ 65203 h 65186"/>
                      <a:gd name="connsiteX11" fmla="*/ 48695 w 97184"/>
                      <a:gd name="connsiteY11" fmla="*/ 23270 h 65186"/>
                      <a:gd name="connsiteX12" fmla="*/ 37645 w 97184"/>
                      <a:gd name="connsiteY12"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184" h="65186">
                        <a:moveTo>
                          <a:pt x="20865" y="65203"/>
                        </a:moveTo>
                        <a:lnTo>
                          <a:pt x="252" y="16"/>
                        </a:lnTo>
                        <a:lnTo>
                          <a:pt x="16995" y="16"/>
                        </a:lnTo>
                        <a:lnTo>
                          <a:pt x="29236" y="42730"/>
                        </a:lnTo>
                        <a:lnTo>
                          <a:pt x="40473" y="16"/>
                        </a:lnTo>
                        <a:lnTo>
                          <a:pt x="57104" y="16"/>
                        </a:lnTo>
                        <a:lnTo>
                          <a:pt x="67969" y="42730"/>
                        </a:lnTo>
                        <a:lnTo>
                          <a:pt x="80433" y="16"/>
                        </a:lnTo>
                        <a:lnTo>
                          <a:pt x="97437" y="16"/>
                        </a:lnTo>
                        <a:lnTo>
                          <a:pt x="76489" y="65203"/>
                        </a:lnTo>
                        <a:lnTo>
                          <a:pt x="59932" y="65203"/>
                        </a:lnTo>
                        <a:lnTo>
                          <a:pt x="48695" y="23270"/>
                        </a:lnTo>
                        <a:lnTo>
                          <a:pt x="37645" y="65203"/>
                        </a:lnTo>
                        <a:close/>
                      </a:path>
                    </a:pathLst>
                  </a:custGeom>
                  <a:solidFill>
                    <a:srgbClr val="000000"/>
                  </a:solidFill>
                  <a:ln w="9525" cap="flat">
                    <a:noFill/>
                    <a:prstDash val="solid"/>
                    <a:miter/>
                  </a:ln>
                </p:spPr>
                <p:txBody>
                  <a:bodyPr rtlCol="0" anchor="ctr"/>
                  <a:lstStyle/>
                  <a:p>
                    <a:endParaRPr lang="en-CA"/>
                  </a:p>
                </p:txBody>
              </p:sp>
              <p:sp>
                <p:nvSpPr>
                  <p:cNvPr id="3013" name="Freeform: Shape 3012">
                    <a:extLst>
                      <a:ext uri="{FF2B5EF4-FFF2-40B4-BE49-F238E27FC236}">
                        <a16:creationId xmlns:a16="http://schemas.microsoft.com/office/drawing/2014/main" id="{E3C39118-BF8A-4745-A747-AB6CF112FF37}"/>
                      </a:ext>
                    </a:extLst>
                  </p:cNvPr>
                  <p:cNvSpPr/>
                  <p:nvPr/>
                </p:nvSpPr>
                <p:spPr>
                  <a:xfrm>
                    <a:off x="3154082" y="1119001"/>
                    <a:ext cx="17226" cy="90003"/>
                  </a:xfrm>
                  <a:custGeom>
                    <a:avLst/>
                    <a:gdLst>
                      <a:gd name="connsiteX0" fmla="*/ 262 w 17226"/>
                      <a:gd name="connsiteY0" fmla="*/ 15978 h 90003"/>
                      <a:gd name="connsiteX1" fmla="*/ 262 w 17226"/>
                      <a:gd name="connsiteY1" fmla="*/ 16 h 90003"/>
                      <a:gd name="connsiteX2" fmla="*/ 17489 w 17226"/>
                      <a:gd name="connsiteY2" fmla="*/ 16 h 90003"/>
                      <a:gd name="connsiteX3" fmla="*/ 17489 w 17226"/>
                      <a:gd name="connsiteY3" fmla="*/ 15978 h 90003"/>
                      <a:gd name="connsiteX4" fmla="*/ 262 w 17226"/>
                      <a:gd name="connsiteY4" fmla="*/ 15978 h 90003"/>
                      <a:gd name="connsiteX5" fmla="*/ 262 w 17226"/>
                      <a:gd name="connsiteY5" fmla="*/ 90020 h 90003"/>
                      <a:gd name="connsiteX6" fmla="*/ 262 w 17226"/>
                      <a:gd name="connsiteY6" fmla="*/ 24833 h 90003"/>
                      <a:gd name="connsiteX7" fmla="*/ 17489 w 17226"/>
                      <a:gd name="connsiteY7" fmla="*/ 24833 h 90003"/>
                      <a:gd name="connsiteX8" fmla="*/ 1748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62" y="15978"/>
                        </a:moveTo>
                        <a:lnTo>
                          <a:pt x="262" y="16"/>
                        </a:lnTo>
                        <a:lnTo>
                          <a:pt x="17489" y="16"/>
                        </a:lnTo>
                        <a:lnTo>
                          <a:pt x="17489" y="15978"/>
                        </a:lnTo>
                        <a:lnTo>
                          <a:pt x="262" y="15978"/>
                        </a:lnTo>
                        <a:moveTo>
                          <a:pt x="262" y="90020"/>
                        </a:moveTo>
                        <a:lnTo>
                          <a:pt x="262" y="24833"/>
                        </a:lnTo>
                        <a:lnTo>
                          <a:pt x="17489" y="24833"/>
                        </a:lnTo>
                        <a:lnTo>
                          <a:pt x="17489" y="90020"/>
                        </a:lnTo>
                        <a:close/>
                      </a:path>
                    </a:pathLst>
                  </a:custGeom>
                  <a:solidFill>
                    <a:srgbClr val="000000"/>
                  </a:solidFill>
                  <a:ln w="9525" cap="flat">
                    <a:noFill/>
                    <a:prstDash val="solid"/>
                    <a:miter/>
                  </a:ln>
                </p:spPr>
                <p:txBody>
                  <a:bodyPr rtlCol="0" anchor="ctr"/>
                  <a:lstStyle/>
                  <a:p>
                    <a:endParaRPr lang="en-CA"/>
                  </a:p>
                </p:txBody>
              </p:sp>
              <p:sp>
                <p:nvSpPr>
                  <p:cNvPr id="3014" name="Freeform: Shape 3013">
                    <a:extLst>
                      <a:ext uri="{FF2B5EF4-FFF2-40B4-BE49-F238E27FC236}">
                        <a16:creationId xmlns:a16="http://schemas.microsoft.com/office/drawing/2014/main" id="{F35CF6E9-0583-431D-B488-4571C8E8B5D7}"/>
                      </a:ext>
                    </a:extLst>
                  </p:cNvPr>
                  <p:cNvSpPr/>
                  <p:nvPr/>
                </p:nvSpPr>
                <p:spPr>
                  <a:xfrm>
                    <a:off x="3181866" y="1120787"/>
                    <a:ext cx="38434" cy="89706"/>
                  </a:xfrm>
                  <a:custGeom>
                    <a:avLst/>
                    <a:gdLst>
                      <a:gd name="connsiteX0" fmla="*/ 37287 w 38434"/>
                      <a:gd name="connsiteY0" fmla="*/ 23047 h 89706"/>
                      <a:gd name="connsiteX1" fmla="*/ 37287 w 38434"/>
                      <a:gd name="connsiteY1" fmla="*/ 36777 h 89706"/>
                      <a:gd name="connsiteX2" fmla="*/ 25492 w 38434"/>
                      <a:gd name="connsiteY2" fmla="*/ 36777 h 89706"/>
                      <a:gd name="connsiteX3" fmla="*/ 25492 w 38434"/>
                      <a:gd name="connsiteY3" fmla="*/ 63082 h 89706"/>
                      <a:gd name="connsiteX4" fmla="*/ 25827 w 38434"/>
                      <a:gd name="connsiteY4" fmla="*/ 72346 h 89706"/>
                      <a:gd name="connsiteX5" fmla="*/ 27390 w 38434"/>
                      <a:gd name="connsiteY5" fmla="*/ 74542 h 89706"/>
                      <a:gd name="connsiteX6" fmla="*/ 30292 w 38434"/>
                      <a:gd name="connsiteY6" fmla="*/ 75397 h 89706"/>
                      <a:gd name="connsiteX7" fmla="*/ 37212 w 38434"/>
                      <a:gd name="connsiteY7" fmla="*/ 73760 h 89706"/>
                      <a:gd name="connsiteX8" fmla="*/ 38701 w 38434"/>
                      <a:gd name="connsiteY8" fmla="*/ 87118 h 89706"/>
                      <a:gd name="connsiteX9" fmla="*/ 25083 w 38434"/>
                      <a:gd name="connsiteY9" fmla="*/ 89722 h 89706"/>
                      <a:gd name="connsiteX10" fmla="*/ 16674 w 38434"/>
                      <a:gd name="connsiteY10" fmla="*/ 88159 h 89706"/>
                      <a:gd name="connsiteX11" fmla="*/ 11168 w 38434"/>
                      <a:gd name="connsiteY11" fmla="*/ 84104 h 89706"/>
                      <a:gd name="connsiteX12" fmla="*/ 8749 w 38434"/>
                      <a:gd name="connsiteY12" fmla="*/ 77369 h 89706"/>
                      <a:gd name="connsiteX13" fmla="*/ 8191 w 38434"/>
                      <a:gd name="connsiteY13" fmla="*/ 65203 h 89706"/>
                      <a:gd name="connsiteX14" fmla="*/ 8191 w 38434"/>
                      <a:gd name="connsiteY14" fmla="*/ 36777 h 89706"/>
                      <a:gd name="connsiteX15" fmla="*/ 266 w 38434"/>
                      <a:gd name="connsiteY15" fmla="*/ 36777 h 89706"/>
                      <a:gd name="connsiteX16" fmla="*/ 266 w 38434"/>
                      <a:gd name="connsiteY16" fmla="*/ 23047 h 89706"/>
                      <a:gd name="connsiteX17" fmla="*/ 8191 w 38434"/>
                      <a:gd name="connsiteY17" fmla="*/ 23047 h 89706"/>
                      <a:gd name="connsiteX18" fmla="*/ 8191 w 38434"/>
                      <a:gd name="connsiteY18" fmla="*/ 10099 h 89706"/>
                      <a:gd name="connsiteX19" fmla="*/ 25492 w 38434"/>
                      <a:gd name="connsiteY19" fmla="*/ 16 h 89706"/>
                      <a:gd name="connsiteX20" fmla="*/ 2549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87" y="23047"/>
                        </a:moveTo>
                        <a:lnTo>
                          <a:pt x="37287" y="36777"/>
                        </a:lnTo>
                        <a:lnTo>
                          <a:pt x="25492" y="36777"/>
                        </a:lnTo>
                        <a:lnTo>
                          <a:pt x="25492" y="63082"/>
                        </a:lnTo>
                        <a:cubicBezTo>
                          <a:pt x="25492" y="68402"/>
                          <a:pt x="25604" y="71491"/>
                          <a:pt x="25827" y="72346"/>
                        </a:cubicBezTo>
                        <a:cubicBezTo>
                          <a:pt x="26050" y="73239"/>
                          <a:pt x="26571" y="73984"/>
                          <a:pt x="27390" y="74542"/>
                        </a:cubicBezTo>
                        <a:cubicBezTo>
                          <a:pt x="28171" y="75100"/>
                          <a:pt x="29139" y="75397"/>
                          <a:pt x="30292" y="75397"/>
                        </a:cubicBezTo>
                        <a:cubicBezTo>
                          <a:pt x="31892" y="75397"/>
                          <a:pt x="34199" y="74839"/>
                          <a:pt x="37212" y="73760"/>
                        </a:cubicBezTo>
                        <a:lnTo>
                          <a:pt x="38701" y="87118"/>
                        </a:lnTo>
                        <a:cubicBezTo>
                          <a:pt x="34682" y="88829"/>
                          <a:pt x="30143" y="89722"/>
                          <a:pt x="25083" y="89722"/>
                        </a:cubicBezTo>
                        <a:cubicBezTo>
                          <a:pt x="21958" y="89722"/>
                          <a:pt x="19167" y="89201"/>
                          <a:pt x="16674" y="88159"/>
                        </a:cubicBezTo>
                        <a:cubicBezTo>
                          <a:pt x="14181" y="87080"/>
                          <a:pt x="12321" y="85741"/>
                          <a:pt x="11168" y="84104"/>
                        </a:cubicBezTo>
                        <a:cubicBezTo>
                          <a:pt x="10014" y="82430"/>
                          <a:pt x="9196" y="80197"/>
                          <a:pt x="8749" y="77369"/>
                        </a:cubicBezTo>
                        <a:cubicBezTo>
                          <a:pt x="8377" y="75360"/>
                          <a:pt x="8191" y="71305"/>
                          <a:pt x="8191" y="65203"/>
                        </a:cubicBezTo>
                        <a:lnTo>
                          <a:pt x="8191" y="36777"/>
                        </a:lnTo>
                        <a:lnTo>
                          <a:pt x="266" y="36777"/>
                        </a:lnTo>
                        <a:lnTo>
                          <a:pt x="266" y="23047"/>
                        </a:lnTo>
                        <a:lnTo>
                          <a:pt x="8191" y="23047"/>
                        </a:lnTo>
                        <a:lnTo>
                          <a:pt x="8191" y="10099"/>
                        </a:lnTo>
                        <a:lnTo>
                          <a:pt x="25492" y="16"/>
                        </a:lnTo>
                        <a:lnTo>
                          <a:pt x="25492" y="23047"/>
                        </a:lnTo>
                        <a:close/>
                      </a:path>
                    </a:pathLst>
                  </a:custGeom>
                  <a:solidFill>
                    <a:srgbClr val="000000"/>
                  </a:solidFill>
                  <a:ln w="9525" cap="flat">
                    <a:noFill/>
                    <a:prstDash val="solid"/>
                    <a:miter/>
                  </a:ln>
                </p:spPr>
                <p:txBody>
                  <a:bodyPr rtlCol="0" anchor="ctr"/>
                  <a:lstStyle/>
                  <a:p>
                    <a:endParaRPr lang="en-CA"/>
                  </a:p>
                </p:txBody>
              </p:sp>
              <p:sp>
                <p:nvSpPr>
                  <p:cNvPr id="3015" name="Freeform: Shape 3014">
                    <a:extLst>
                      <a:ext uri="{FF2B5EF4-FFF2-40B4-BE49-F238E27FC236}">
                        <a16:creationId xmlns:a16="http://schemas.microsoft.com/office/drawing/2014/main" id="{80014473-9EDB-4AC5-A913-5DA81BA65C61}"/>
                      </a:ext>
                    </a:extLst>
                  </p:cNvPr>
                  <p:cNvSpPr/>
                  <p:nvPr/>
                </p:nvSpPr>
                <p:spPr>
                  <a:xfrm>
                    <a:off x="3230807" y="1119001"/>
                    <a:ext cx="59345" cy="90003"/>
                  </a:xfrm>
                  <a:custGeom>
                    <a:avLst/>
                    <a:gdLst>
                      <a:gd name="connsiteX0" fmla="*/ 17534 w 59345"/>
                      <a:gd name="connsiteY0" fmla="*/ 16 h 90003"/>
                      <a:gd name="connsiteX1" fmla="*/ 17534 w 59345"/>
                      <a:gd name="connsiteY1" fmla="*/ 33093 h 90003"/>
                      <a:gd name="connsiteX2" fmla="*/ 37477 w 59345"/>
                      <a:gd name="connsiteY2" fmla="*/ 23345 h 90003"/>
                      <a:gd name="connsiteX3" fmla="*/ 48230 w 59345"/>
                      <a:gd name="connsiteY3" fmla="*/ 25577 h 90003"/>
                      <a:gd name="connsiteX4" fmla="*/ 55411 w 59345"/>
                      <a:gd name="connsiteY4" fmla="*/ 31195 h 90003"/>
                      <a:gd name="connsiteX5" fmla="*/ 58760 w 59345"/>
                      <a:gd name="connsiteY5" fmla="*/ 38823 h 90003"/>
                      <a:gd name="connsiteX6" fmla="*/ 59616 w 59345"/>
                      <a:gd name="connsiteY6" fmla="*/ 51771 h 90003"/>
                      <a:gd name="connsiteX7" fmla="*/ 59616 w 59345"/>
                      <a:gd name="connsiteY7" fmla="*/ 90020 h 90003"/>
                      <a:gd name="connsiteX8" fmla="*/ 42389 w 59345"/>
                      <a:gd name="connsiteY8" fmla="*/ 90020 h 90003"/>
                      <a:gd name="connsiteX9" fmla="*/ 42389 w 59345"/>
                      <a:gd name="connsiteY9" fmla="*/ 55566 h 90003"/>
                      <a:gd name="connsiteX10" fmla="*/ 41384 w 59345"/>
                      <a:gd name="connsiteY10" fmla="*/ 42581 h 90003"/>
                      <a:gd name="connsiteX11" fmla="*/ 37924 w 59345"/>
                      <a:gd name="connsiteY11" fmla="*/ 38190 h 90003"/>
                      <a:gd name="connsiteX12" fmla="*/ 31710 w 59345"/>
                      <a:gd name="connsiteY12" fmla="*/ 36553 h 90003"/>
                      <a:gd name="connsiteX13" fmla="*/ 24008 w 59345"/>
                      <a:gd name="connsiteY13" fmla="*/ 38637 h 90003"/>
                      <a:gd name="connsiteX14" fmla="*/ 19097 w 59345"/>
                      <a:gd name="connsiteY14" fmla="*/ 44925 h 90003"/>
                      <a:gd name="connsiteX15" fmla="*/ 17534 w 59345"/>
                      <a:gd name="connsiteY15" fmla="*/ 57352 h 90003"/>
                      <a:gd name="connsiteX16" fmla="*/ 17534 w 59345"/>
                      <a:gd name="connsiteY16" fmla="*/ 90020 h 90003"/>
                      <a:gd name="connsiteX17" fmla="*/ 270 w 59345"/>
                      <a:gd name="connsiteY17" fmla="*/ 90020 h 90003"/>
                      <a:gd name="connsiteX18" fmla="*/ 27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534" y="16"/>
                        </a:moveTo>
                        <a:lnTo>
                          <a:pt x="17534" y="33093"/>
                        </a:lnTo>
                        <a:cubicBezTo>
                          <a:pt x="23078" y="26619"/>
                          <a:pt x="29738" y="23345"/>
                          <a:pt x="37477" y="23345"/>
                        </a:cubicBezTo>
                        <a:cubicBezTo>
                          <a:pt x="41421" y="23345"/>
                          <a:pt x="45030" y="24089"/>
                          <a:pt x="48230" y="25577"/>
                        </a:cubicBezTo>
                        <a:cubicBezTo>
                          <a:pt x="51393" y="27028"/>
                          <a:pt x="53811" y="28926"/>
                          <a:pt x="55411" y="31195"/>
                        </a:cubicBezTo>
                        <a:cubicBezTo>
                          <a:pt x="57048" y="33502"/>
                          <a:pt x="58164" y="36032"/>
                          <a:pt x="58760" y="38823"/>
                        </a:cubicBezTo>
                        <a:cubicBezTo>
                          <a:pt x="59318" y="41613"/>
                          <a:pt x="59616" y="45929"/>
                          <a:pt x="59616" y="51771"/>
                        </a:cubicBezTo>
                        <a:lnTo>
                          <a:pt x="59616" y="90020"/>
                        </a:lnTo>
                        <a:lnTo>
                          <a:pt x="42389" y="90020"/>
                        </a:lnTo>
                        <a:lnTo>
                          <a:pt x="42389" y="55566"/>
                        </a:lnTo>
                        <a:cubicBezTo>
                          <a:pt x="42389" y="48757"/>
                          <a:pt x="42054" y="44404"/>
                          <a:pt x="41384" y="42581"/>
                        </a:cubicBezTo>
                        <a:cubicBezTo>
                          <a:pt x="40752" y="40720"/>
                          <a:pt x="39598" y="39269"/>
                          <a:pt x="37924" y="38190"/>
                        </a:cubicBezTo>
                        <a:cubicBezTo>
                          <a:pt x="36287" y="37074"/>
                          <a:pt x="34203" y="36553"/>
                          <a:pt x="31710" y="36553"/>
                        </a:cubicBezTo>
                        <a:cubicBezTo>
                          <a:pt x="28845" y="36553"/>
                          <a:pt x="26278" y="37260"/>
                          <a:pt x="24008" y="38637"/>
                        </a:cubicBezTo>
                        <a:cubicBezTo>
                          <a:pt x="21776" y="40013"/>
                          <a:pt x="20139" y="42134"/>
                          <a:pt x="19097" y="44925"/>
                        </a:cubicBezTo>
                        <a:cubicBezTo>
                          <a:pt x="18055" y="47715"/>
                          <a:pt x="17534" y="51883"/>
                          <a:pt x="17534" y="57352"/>
                        </a:cubicBezTo>
                        <a:lnTo>
                          <a:pt x="17534" y="90020"/>
                        </a:lnTo>
                        <a:lnTo>
                          <a:pt x="270" y="90020"/>
                        </a:lnTo>
                        <a:lnTo>
                          <a:pt x="270" y="16"/>
                        </a:lnTo>
                        <a:close/>
                      </a:path>
                    </a:pathLst>
                  </a:custGeom>
                  <a:solidFill>
                    <a:srgbClr val="000000"/>
                  </a:solidFill>
                  <a:ln w="9525" cap="flat">
                    <a:noFill/>
                    <a:prstDash val="solid"/>
                    <a:miter/>
                  </a:ln>
                </p:spPr>
                <p:txBody>
                  <a:bodyPr rtlCol="0" anchor="ctr"/>
                  <a:lstStyle/>
                  <a:p>
                    <a:endParaRPr lang="en-CA"/>
                  </a:p>
                </p:txBody>
              </p:sp>
              <p:sp>
                <p:nvSpPr>
                  <p:cNvPr id="3016" name="Freeform: Shape 3015">
                    <a:extLst>
                      <a:ext uri="{FF2B5EF4-FFF2-40B4-BE49-F238E27FC236}">
                        <a16:creationId xmlns:a16="http://schemas.microsoft.com/office/drawing/2014/main" id="{C4C4626B-7205-4960-92A9-A76C4616C27A}"/>
                      </a:ext>
                    </a:extLst>
                  </p:cNvPr>
                  <p:cNvSpPr/>
                  <p:nvPr/>
                </p:nvSpPr>
                <p:spPr>
                  <a:xfrm>
                    <a:off x="3333578" y="1119001"/>
                    <a:ext cx="90301" cy="90003"/>
                  </a:xfrm>
                  <a:custGeom>
                    <a:avLst/>
                    <a:gdLst>
                      <a:gd name="connsiteX0" fmla="*/ 90583 w 90301"/>
                      <a:gd name="connsiteY0" fmla="*/ 90020 h 90003"/>
                      <a:gd name="connsiteX1" fmla="*/ 70827 w 90301"/>
                      <a:gd name="connsiteY1" fmla="*/ 90020 h 90003"/>
                      <a:gd name="connsiteX2" fmla="*/ 62976 w 90301"/>
                      <a:gd name="connsiteY2" fmla="*/ 69593 h 90003"/>
                      <a:gd name="connsiteX3" fmla="*/ 26997 w 90301"/>
                      <a:gd name="connsiteY3" fmla="*/ 69593 h 90003"/>
                      <a:gd name="connsiteX4" fmla="*/ 19555 w 90301"/>
                      <a:gd name="connsiteY4" fmla="*/ 90020 h 90003"/>
                      <a:gd name="connsiteX5" fmla="*/ 282 w 90301"/>
                      <a:gd name="connsiteY5" fmla="*/ 90020 h 90003"/>
                      <a:gd name="connsiteX6" fmla="*/ 35331 w 90301"/>
                      <a:gd name="connsiteY6" fmla="*/ 16 h 90003"/>
                      <a:gd name="connsiteX7" fmla="*/ 54567 w 90301"/>
                      <a:gd name="connsiteY7" fmla="*/ 16 h 90003"/>
                      <a:gd name="connsiteX8" fmla="*/ 90583 w 90301"/>
                      <a:gd name="connsiteY8" fmla="*/ 90020 h 90003"/>
                      <a:gd name="connsiteX9" fmla="*/ 57134 w 90301"/>
                      <a:gd name="connsiteY9" fmla="*/ 54413 h 90003"/>
                      <a:gd name="connsiteX10" fmla="*/ 44744 w 90301"/>
                      <a:gd name="connsiteY10" fmla="*/ 21001 h 90003"/>
                      <a:gd name="connsiteX11" fmla="*/ 32578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583" y="90020"/>
                        </a:moveTo>
                        <a:lnTo>
                          <a:pt x="70827" y="90020"/>
                        </a:lnTo>
                        <a:lnTo>
                          <a:pt x="62976" y="69593"/>
                        </a:lnTo>
                        <a:lnTo>
                          <a:pt x="26997" y="69593"/>
                        </a:lnTo>
                        <a:lnTo>
                          <a:pt x="19555" y="90020"/>
                        </a:lnTo>
                        <a:lnTo>
                          <a:pt x="282" y="90020"/>
                        </a:lnTo>
                        <a:lnTo>
                          <a:pt x="35331" y="16"/>
                        </a:lnTo>
                        <a:lnTo>
                          <a:pt x="54567" y="16"/>
                        </a:lnTo>
                        <a:lnTo>
                          <a:pt x="90583" y="90020"/>
                        </a:lnTo>
                        <a:moveTo>
                          <a:pt x="57134" y="54413"/>
                        </a:moveTo>
                        <a:lnTo>
                          <a:pt x="44744" y="21001"/>
                        </a:lnTo>
                        <a:lnTo>
                          <a:pt x="32578" y="54413"/>
                        </a:lnTo>
                        <a:close/>
                      </a:path>
                    </a:pathLst>
                  </a:custGeom>
                  <a:solidFill>
                    <a:srgbClr val="000000"/>
                  </a:solidFill>
                  <a:ln w="9525" cap="flat">
                    <a:noFill/>
                    <a:prstDash val="solid"/>
                    <a:miter/>
                  </a:ln>
                </p:spPr>
                <p:txBody>
                  <a:bodyPr rtlCol="0" anchor="ctr"/>
                  <a:lstStyle/>
                  <a:p>
                    <a:endParaRPr lang="en-CA"/>
                  </a:p>
                </p:txBody>
              </p:sp>
              <p:sp>
                <p:nvSpPr>
                  <p:cNvPr id="3017" name="Freeform: Shape 3016">
                    <a:extLst>
                      <a:ext uri="{FF2B5EF4-FFF2-40B4-BE49-F238E27FC236}">
                        <a16:creationId xmlns:a16="http://schemas.microsoft.com/office/drawing/2014/main" id="{38349B0C-085D-4AF8-BAEC-D3C5599907A5}"/>
                      </a:ext>
                    </a:extLst>
                  </p:cNvPr>
                  <p:cNvSpPr/>
                  <p:nvPr/>
                </p:nvSpPr>
                <p:spPr>
                  <a:xfrm>
                    <a:off x="3433449" y="1119001"/>
                    <a:ext cx="75455" cy="90003"/>
                  </a:xfrm>
                  <a:custGeom>
                    <a:avLst/>
                    <a:gdLst>
                      <a:gd name="connsiteX0" fmla="*/ 292 w 75455"/>
                      <a:gd name="connsiteY0" fmla="*/ 16 h 90003"/>
                      <a:gd name="connsiteX1" fmla="*/ 33517 w 75455"/>
                      <a:gd name="connsiteY1" fmla="*/ 16 h 90003"/>
                      <a:gd name="connsiteX2" fmla="*/ 50633 w 75455"/>
                      <a:gd name="connsiteY2" fmla="*/ 1727 h 90003"/>
                      <a:gd name="connsiteX3" fmla="*/ 64213 w 75455"/>
                      <a:gd name="connsiteY3" fmla="*/ 10025 h 90003"/>
                      <a:gd name="connsiteX4" fmla="*/ 72808 w 75455"/>
                      <a:gd name="connsiteY4" fmla="*/ 24610 h 90003"/>
                      <a:gd name="connsiteX5" fmla="*/ 75747 w 75455"/>
                      <a:gd name="connsiteY5" fmla="*/ 45892 h 90003"/>
                      <a:gd name="connsiteX6" fmla="*/ 72994 w 75455"/>
                      <a:gd name="connsiteY6" fmla="*/ 65017 h 90003"/>
                      <a:gd name="connsiteX7" fmla="*/ 63357 w 75455"/>
                      <a:gd name="connsiteY7" fmla="*/ 80941 h 90003"/>
                      <a:gd name="connsiteX8" fmla="*/ 50595 w 75455"/>
                      <a:gd name="connsiteY8" fmla="*/ 88122 h 90003"/>
                      <a:gd name="connsiteX9" fmla="*/ 34485 w 75455"/>
                      <a:gd name="connsiteY9" fmla="*/ 90020 h 90003"/>
                      <a:gd name="connsiteX10" fmla="*/ 292 w 75455"/>
                      <a:gd name="connsiteY10" fmla="*/ 90020 h 90003"/>
                      <a:gd name="connsiteX11" fmla="*/ 292 w 75455"/>
                      <a:gd name="connsiteY11" fmla="*/ 16 h 90003"/>
                      <a:gd name="connsiteX12" fmla="*/ 18486 w 75455"/>
                      <a:gd name="connsiteY12" fmla="*/ 15234 h 90003"/>
                      <a:gd name="connsiteX13" fmla="*/ 18486 w 75455"/>
                      <a:gd name="connsiteY13" fmla="*/ 74839 h 90003"/>
                      <a:gd name="connsiteX14" fmla="*/ 32029 w 75455"/>
                      <a:gd name="connsiteY14" fmla="*/ 74839 h 90003"/>
                      <a:gd name="connsiteX15" fmla="*/ 43042 w 75455"/>
                      <a:gd name="connsiteY15" fmla="*/ 73984 h 90003"/>
                      <a:gd name="connsiteX16" fmla="*/ 50372 w 75455"/>
                      <a:gd name="connsiteY16" fmla="*/ 70263 h 90003"/>
                      <a:gd name="connsiteX17" fmla="*/ 55135 w 75455"/>
                      <a:gd name="connsiteY17" fmla="*/ 61556 h 90003"/>
                      <a:gd name="connsiteX18" fmla="*/ 56958 w 75455"/>
                      <a:gd name="connsiteY18" fmla="*/ 45074 h 90003"/>
                      <a:gd name="connsiteX19" fmla="*/ 55135 w 75455"/>
                      <a:gd name="connsiteY19" fmla="*/ 29075 h 90003"/>
                      <a:gd name="connsiteX20" fmla="*/ 49963 w 75455"/>
                      <a:gd name="connsiteY20" fmla="*/ 20331 h 90003"/>
                      <a:gd name="connsiteX21" fmla="*/ 41554 w 75455"/>
                      <a:gd name="connsiteY21" fmla="*/ 16089 h 90003"/>
                      <a:gd name="connsiteX22" fmla="*/ 26634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92" y="16"/>
                        </a:moveTo>
                        <a:lnTo>
                          <a:pt x="33517" y="16"/>
                        </a:lnTo>
                        <a:cubicBezTo>
                          <a:pt x="40996" y="16"/>
                          <a:pt x="46726" y="611"/>
                          <a:pt x="50633" y="1727"/>
                        </a:cubicBezTo>
                        <a:cubicBezTo>
                          <a:pt x="55916" y="3290"/>
                          <a:pt x="60455" y="6043"/>
                          <a:pt x="64213" y="10025"/>
                        </a:cubicBezTo>
                        <a:cubicBezTo>
                          <a:pt x="67971" y="14006"/>
                          <a:pt x="70836" y="18843"/>
                          <a:pt x="72808" y="24610"/>
                        </a:cubicBezTo>
                        <a:cubicBezTo>
                          <a:pt x="74780" y="30340"/>
                          <a:pt x="75747" y="37446"/>
                          <a:pt x="75747" y="45892"/>
                        </a:cubicBezTo>
                        <a:cubicBezTo>
                          <a:pt x="75747" y="53296"/>
                          <a:pt x="74817" y="59659"/>
                          <a:pt x="72994" y="65017"/>
                        </a:cubicBezTo>
                        <a:cubicBezTo>
                          <a:pt x="70724" y="71565"/>
                          <a:pt x="67525" y="76886"/>
                          <a:pt x="63357" y="80941"/>
                        </a:cubicBezTo>
                        <a:cubicBezTo>
                          <a:pt x="60195" y="83992"/>
                          <a:pt x="55953" y="86411"/>
                          <a:pt x="50595" y="88122"/>
                        </a:cubicBezTo>
                        <a:cubicBezTo>
                          <a:pt x="46577" y="89387"/>
                          <a:pt x="41219" y="90020"/>
                          <a:pt x="34485" y="90020"/>
                        </a:cubicBezTo>
                        <a:lnTo>
                          <a:pt x="292" y="90020"/>
                        </a:lnTo>
                        <a:lnTo>
                          <a:pt x="292" y="16"/>
                        </a:lnTo>
                        <a:moveTo>
                          <a:pt x="18486" y="15234"/>
                        </a:moveTo>
                        <a:lnTo>
                          <a:pt x="18486" y="74839"/>
                        </a:lnTo>
                        <a:lnTo>
                          <a:pt x="32029" y="74839"/>
                        </a:lnTo>
                        <a:cubicBezTo>
                          <a:pt x="37126" y="74839"/>
                          <a:pt x="40773" y="74579"/>
                          <a:pt x="43042" y="73984"/>
                        </a:cubicBezTo>
                        <a:cubicBezTo>
                          <a:pt x="45982" y="73277"/>
                          <a:pt x="48437" y="72012"/>
                          <a:pt x="50372" y="70263"/>
                        </a:cubicBezTo>
                        <a:cubicBezTo>
                          <a:pt x="52307" y="68477"/>
                          <a:pt x="53907" y="65612"/>
                          <a:pt x="55135" y="61556"/>
                        </a:cubicBezTo>
                        <a:cubicBezTo>
                          <a:pt x="56362" y="57538"/>
                          <a:pt x="56958" y="52031"/>
                          <a:pt x="56958" y="45074"/>
                        </a:cubicBezTo>
                        <a:cubicBezTo>
                          <a:pt x="56958" y="38116"/>
                          <a:pt x="56362" y="32795"/>
                          <a:pt x="55135" y="29075"/>
                        </a:cubicBezTo>
                        <a:cubicBezTo>
                          <a:pt x="53907" y="25317"/>
                          <a:pt x="52158" y="22415"/>
                          <a:pt x="49963" y="20331"/>
                        </a:cubicBezTo>
                        <a:cubicBezTo>
                          <a:pt x="47768" y="18247"/>
                          <a:pt x="44940" y="16834"/>
                          <a:pt x="41554" y="16089"/>
                        </a:cubicBezTo>
                        <a:cubicBezTo>
                          <a:pt x="39024" y="15531"/>
                          <a:pt x="34038" y="15234"/>
                          <a:pt x="26634" y="15234"/>
                        </a:cubicBezTo>
                        <a:close/>
                      </a:path>
                    </a:pathLst>
                  </a:custGeom>
                  <a:solidFill>
                    <a:srgbClr val="000000"/>
                  </a:solidFill>
                  <a:ln w="9525" cap="flat">
                    <a:noFill/>
                    <a:prstDash val="solid"/>
                    <a:miter/>
                  </a:ln>
                </p:spPr>
                <p:txBody>
                  <a:bodyPr rtlCol="0" anchor="ctr"/>
                  <a:lstStyle/>
                  <a:p>
                    <a:endParaRPr lang="en-CA"/>
                  </a:p>
                </p:txBody>
              </p:sp>
              <p:sp>
                <p:nvSpPr>
                  <p:cNvPr id="3018" name="Freeform: Shape 3017">
                    <a:extLst>
                      <a:ext uri="{FF2B5EF4-FFF2-40B4-BE49-F238E27FC236}">
                        <a16:creationId xmlns:a16="http://schemas.microsoft.com/office/drawing/2014/main" id="{7E36B51E-D800-40A1-9EDF-17E52D876A52}"/>
                      </a:ext>
                    </a:extLst>
                  </p:cNvPr>
                  <p:cNvSpPr/>
                  <p:nvPr/>
                </p:nvSpPr>
                <p:spPr>
                  <a:xfrm>
                    <a:off x="3524400" y="1119001"/>
                    <a:ext cx="71921" cy="90003"/>
                  </a:xfrm>
                  <a:custGeom>
                    <a:avLst/>
                    <a:gdLst>
                      <a:gd name="connsiteX0" fmla="*/ 301 w 71921"/>
                      <a:gd name="connsiteY0" fmla="*/ 90020 h 90003"/>
                      <a:gd name="connsiteX1" fmla="*/ 301 w 71921"/>
                      <a:gd name="connsiteY1" fmla="*/ 16 h 90003"/>
                      <a:gd name="connsiteX2" fmla="*/ 18458 w 71921"/>
                      <a:gd name="connsiteY2" fmla="*/ 16 h 90003"/>
                      <a:gd name="connsiteX3" fmla="*/ 18458 w 71921"/>
                      <a:gd name="connsiteY3" fmla="*/ 35437 h 90003"/>
                      <a:gd name="connsiteX4" fmla="*/ 54065 w 71921"/>
                      <a:gd name="connsiteY4" fmla="*/ 35437 h 90003"/>
                      <a:gd name="connsiteX5" fmla="*/ 54065 w 71921"/>
                      <a:gd name="connsiteY5" fmla="*/ 16 h 90003"/>
                      <a:gd name="connsiteX6" fmla="*/ 72222 w 71921"/>
                      <a:gd name="connsiteY6" fmla="*/ 16 h 90003"/>
                      <a:gd name="connsiteX7" fmla="*/ 72222 w 71921"/>
                      <a:gd name="connsiteY7" fmla="*/ 90020 h 90003"/>
                      <a:gd name="connsiteX8" fmla="*/ 54065 w 71921"/>
                      <a:gd name="connsiteY8" fmla="*/ 90020 h 90003"/>
                      <a:gd name="connsiteX9" fmla="*/ 54065 w 71921"/>
                      <a:gd name="connsiteY9" fmla="*/ 50655 h 90003"/>
                      <a:gd name="connsiteX10" fmla="*/ 18458 w 71921"/>
                      <a:gd name="connsiteY10" fmla="*/ 50655 h 90003"/>
                      <a:gd name="connsiteX11" fmla="*/ 18458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01" y="90020"/>
                        </a:moveTo>
                        <a:lnTo>
                          <a:pt x="301" y="16"/>
                        </a:lnTo>
                        <a:lnTo>
                          <a:pt x="18458" y="16"/>
                        </a:lnTo>
                        <a:lnTo>
                          <a:pt x="18458" y="35437"/>
                        </a:lnTo>
                        <a:lnTo>
                          <a:pt x="54065" y="35437"/>
                        </a:lnTo>
                        <a:lnTo>
                          <a:pt x="54065" y="16"/>
                        </a:lnTo>
                        <a:lnTo>
                          <a:pt x="72222" y="16"/>
                        </a:lnTo>
                        <a:lnTo>
                          <a:pt x="72222" y="90020"/>
                        </a:lnTo>
                        <a:lnTo>
                          <a:pt x="54065" y="90020"/>
                        </a:lnTo>
                        <a:lnTo>
                          <a:pt x="54065" y="50655"/>
                        </a:lnTo>
                        <a:lnTo>
                          <a:pt x="18458" y="50655"/>
                        </a:lnTo>
                        <a:lnTo>
                          <a:pt x="18458" y="90020"/>
                        </a:lnTo>
                        <a:close/>
                      </a:path>
                    </a:pathLst>
                  </a:custGeom>
                  <a:solidFill>
                    <a:srgbClr val="000000"/>
                  </a:solidFill>
                  <a:ln w="9525" cap="flat">
                    <a:noFill/>
                    <a:prstDash val="solid"/>
                    <a:miter/>
                  </a:ln>
                </p:spPr>
                <p:txBody>
                  <a:bodyPr rtlCol="0" anchor="ctr"/>
                  <a:lstStyle/>
                  <a:p>
                    <a:endParaRPr lang="en-CA"/>
                  </a:p>
                </p:txBody>
              </p:sp>
              <p:sp>
                <p:nvSpPr>
                  <p:cNvPr id="3019" name="Freeform: Shape 3018">
                    <a:extLst>
                      <a:ext uri="{FF2B5EF4-FFF2-40B4-BE49-F238E27FC236}">
                        <a16:creationId xmlns:a16="http://schemas.microsoft.com/office/drawing/2014/main" id="{62D00096-4508-4041-A1A1-2C1C4578B7EC}"/>
                      </a:ext>
                    </a:extLst>
                  </p:cNvPr>
                  <p:cNvSpPr/>
                  <p:nvPr/>
                </p:nvSpPr>
                <p:spPr>
                  <a:xfrm>
                    <a:off x="3615043" y="1119001"/>
                    <a:ext cx="75455" cy="90003"/>
                  </a:xfrm>
                  <a:custGeom>
                    <a:avLst/>
                    <a:gdLst>
                      <a:gd name="connsiteX0" fmla="*/ 311 w 75455"/>
                      <a:gd name="connsiteY0" fmla="*/ 16 h 90003"/>
                      <a:gd name="connsiteX1" fmla="*/ 33536 w 75455"/>
                      <a:gd name="connsiteY1" fmla="*/ 16 h 90003"/>
                      <a:gd name="connsiteX2" fmla="*/ 50652 w 75455"/>
                      <a:gd name="connsiteY2" fmla="*/ 1727 h 90003"/>
                      <a:gd name="connsiteX3" fmla="*/ 64232 w 75455"/>
                      <a:gd name="connsiteY3" fmla="*/ 10025 h 90003"/>
                      <a:gd name="connsiteX4" fmla="*/ 72827 w 75455"/>
                      <a:gd name="connsiteY4" fmla="*/ 24610 h 90003"/>
                      <a:gd name="connsiteX5" fmla="*/ 75766 w 75455"/>
                      <a:gd name="connsiteY5" fmla="*/ 45892 h 90003"/>
                      <a:gd name="connsiteX6" fmla="*/ 73013 w 75455"/>
                      <a:gd name="connsiteY6" fmla="*/ 65017 h 90003"/>
                      <a:gd name="connsiteX7" fmla="*/ 63377 w 75455"/>
                      <a:gd name="connsiteY7" fmla="*/ 80941 h 90003"/>
                      <a:gd name="connsiteX8" fmla="*/ 50615 w 75455"/>
                      <a:gd name="connsiteY8" fmla="*/ 88122 h 90003"/>
                      <a:gd name="connsiteX9" fmla="*/ 34504 w 75455"/>
                      <a:gd name="connsiteY9" fmla="*/ 90020 h 90003"/>
                      <a:gd name="connsiteX10" fmla="*/ 311 w 75455"/>
                      <a:gd name="connsiteY10" fmla="*/ 90020 h 90003"/>
                      <a:gd name="connsiteX11" fmla="*/ 311 w 75455"/>
                      <a:gd name="connsiteY11" fmla="*/ 16 h 90003"/>
                      <a:gd name="connsiteX12" fmla="*/ 18505 w 75455"/>
                      <a:gd name="connsiteY12" fmla="*/ 15234 h 90003"/>
                      <a:gd name="connsiteX13" fmla="*/ 18505 w 75455"/>
                      <a:gd name="connsiteY13" fmla="*/ 74839 h 90003"/>
                      <a:gd name="connsiteX14" fmla="*/ 32048 w 75455"/>
                      <a:gd name="connsiteY14" fmla="*/ 74839 h 90003"/>
                      <a:gd name="connsiteX15" fmla="*/ 43061 w 75455"/>
                      <a:gd name="connsiteY15" fmla="*/ 73984 h 90003"/>
                      <a:gd name="connsiteX16" fmla="*/ 50391 w 75455"/>
                      <a:gd name="connsiteY16" fmla="*/ 70263 h 90003"/>
                      <a:gd name="connsiteX17" fmla="*/ 55154 w 75455"/>
                      <a:gd name="connsiteY17" fmla="*/ 61556 h 90003"/>
                      <a:gd name="connsiteX18" fmla="*/ 56977 w 75455"/>
                      <a:gd name="connsiteY18" fmla="*/ 45074 h 90003"/>
                      <a:gd name="connsiteX19" fmla="*/ 55154 w 75455"/>
                      <a:gd name="connsiteY19" fmla="*/ 29075 h 90003"/>
                      <a:gd name="connsiteX20" fmla="*/ 49982 w 75455"/>
                      <a:gd name="connsiteY20" fmla="*/ 20331 h 90003"/>
                      <a:gd name="connsiteX21" fmla="*/ 41573 w 75455"/>
                      <a:gd name="connsiteY21" fmla="*/ 16089 h 90003"/>
                      <a:gd name="connsiteX22" fmla="*/ 26653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11" y="16"/>
                        </a:moveTo>
                        <a:lnTo>
                          <a:pt x="33536" y="16"/>
                        </a:lnTo>
                        <a:cubicBezTo>
                          <a:pt x="41015" y="16"/>
                          <a:pt x="46745" y="611"/>
                          <a:pt x="50652" y="1727"/>
                        </a:cubicBezTo>
                        <a:cubicBezTo>
                          <a:pt x="55935" y="3290"/>
                          <a:pt x="60474" y="6043"/>
                          <a:pt x="64232" y="10025"/>
                        </a:cubicBezTo>
                        <a:cubicBezTo>
                          <a:pt x="67990" y="14006"/>
                          <a:pt x="70855" y="18843"/>
                          <a:pt x="72827" y="24610"/>
                        </a:cubicBezTo>
                        <a:cubicBezTo>
                          <a:pt x="74799" y="30340"/>
                          <a:pt x="75766" y="37446"/>
                          <a:pt x="75766" y="45892"/>
                        </a:cubicBezTo>
                        <a:cubicBezTo>
                          <a:pt x="75766" y="53296"/>
                          <a:pt x="74836" y="59659"/>
                          <a:pt x="73013" y="65017"/>
                        </a:cubicBezTo>
                        <a:cubicBezTo>
                          <a:pt x="70744" y="71565"/>
                          <a:pt x="67544" y="76886"/>
                          <a:pt x="63377" y="80941"/>
                        </a:cubicBezTo>
                        <a:cubicBezTo>
                          <a:pt x="60214" y="83992"/>
                          <a:pt x="55972" y="86411"/>
                          <a:pt x="50615" y="88122"/>
                        </a:cubicBezTo>
                        <a:cubicBezTo>
                          <a:pt x="46596" y="89387"/>
                          <a:pt x="41238" y="90020"/>
                          <a:pt x="34504" y="90020"/>
                        </a:cubicBezTo>
                        <a:lnTo>
                          <a:pt x="311" y="90020"/>
                        </a:lnTo>
                        <a:lnTo>
                          <a:pt x="311" y="16"/>
                        </a:lnTo>
                        <a:moveTo>
                          <a:pt x="18505" y="15234"/>
                        </a:moveTo>
                        <a:lnTo>
                          <a:pt x="18505" y="74839"/>
                        </a:lnTo>
                        <a:lnTo>
                          <a:pt x="32048" y="74839"/>
                        </a:lnTo>
                        <a:cubicBezTo>
                          <a:pt x="37146" y="74839"/>
                          <a:pt x="40792" y="74579"/>
                          <a:pt x="43061" y="73984"/>
                        </a:cubicBezTo>
                        <a:cubicBezTo>
                          <a:pt x="46001" y="73277"/>
                          <a:pt x="48456" y="72012"/>
                          <a:pt x="50391" y="70263"/>
                        </a:cubicBezTo>
                        <a:cubicBezTo>
                          <a:pt x="52326" y="68477"/>
                          <a:pt x="53926" y="65612"/>
                          <a:pt x="55154" y="61556"/>
                        </a:cubicBezTo>
                        <a:cubicBezTo>
                          <a:pt x="56382" y="57538"/>
                          <a:pt x="56977" y="52031"/>
                          <a:pt x="56977" y="45074"/>
                        </a:cubicBezTo>
                        <a:cubicBezTo>
                          <a:pt x="56977" y="38116"/>
                          <a:pt x="56382" y="32795"/>
                          <a:pt x="55154" y="29075"/>
                        </a:cubicBezTo>
                        <a:cubicBezTo>
                          <a:pt x="53926" y="25317"/>
                          <a:pt x="52177" y="22415"/>
                          <a:pt x="49982" y="20331"/>
                        </a:cubicBezTo>
                        <a:cubicBezTo>
                          <a:pt x="47787" y="18247"/>
                          <a:pt x="44959" y="16834"/>
                          <a:pt x="41573" y="16089"/>
                        </a:cubicBezTo>
                        <a:cubicBezTo>
                          <a:pt x="39043" y="15531"/>
                          <a:pt x="34057" y="15234"/>
                          <a:pt x="26653" y="15234"/>
                        </a:cubicBezTo>
                        <a:close/>
                      </a:path>
                    </a:pathLst>
                  </a:custGeom>
                  <a:solidFill>
                    <a:srgbClr val="000000"/>
                  </a:solidFill>
                  <a:ln w="9525" cap="flat">
                    <a:noFill/>
                    <a:prstDash val="solid"/>
                    <a:miter/>
                  </a:ln>
                </p:spPr>
                <p:txBody>
                  <a:bodyPr rtlCol="0" anchor="ctr"/>
                  <a:lstStyle/>
                  <a:p>
                    <a:endParaRPr lang="en-CA"/>
                  </a:p>
                </p:txBody>
              </p:sp>
            </p:grpSp>
          </p:grpSp>
          <p:sp>
            <p:nvSpPr>
              <p:cNvPr id="2371" name="Freeform: Shape 2370">
                <a:extLst>
                  <a:ext uri="{FF2B5EF4-FFF2-40B4-BE49-F238E27FC236}">
                    <a16:creationId xmlns:a16="http://schemas.microsoft.com/office/drawing/2014/main" id="{A6EC5214-8B48-4AD4-BD26-52ED1A9AA282}"/>
                  </a:ext>
                </a:extLst>
              </p:cNvPr>
              <p:cNvSpPr/>
              <p:nvPr/>
            </p:nvSpPr>
            <p:spPr>
              <a:xfrm>
                <a:off x="643443" y="1698620"/>
                <a:ext cx="7848600" cy="3028950"/>
              </a:xfrm>
              <a:custGeom>
                <a:avLst/>
                <a:gdLst>
                  <a:gd name="connsiteX0" fmla="*/ 0 w 7848600"/>
                  <a:gd name="connsiteY0" fmla="*/ 3028950 h 3028950"/>
                  <a:gd name="connsiteX1" fmla="*/ 7848600 w 7848600"/>
                  <a:gd name="connsiteY1" fmla="*/ 3028950 h 3028950"/>
                  <a:gd name="connsiteX2" fmla="*/ 7848600 w 7848600"/>
                  <a:gd name="connsiteY2" fmla="*/ 0 h 3028950"/>
                  <a:gd name="connsiteX3" fmla="*/ 0 w 7848600"/>
                  <a:gd name="connsiteY3" fmla="*/ 0 h 3028950"/>
                </a:gdLst>
                <a:ahLst/>
                <a:cxnLst>
                  <a:cxn ang="0">
                    <a:pos x="connsiteX0" y="connsiteY0"/>
                  </a:cxn>
                  <a:cxn ang="0">
                    <a:pos x="connsiteX1" y="connsiteY1"/>
                  </a:cxn>
                  <a:cxn ang="0">
                    <a:pos x="connsiteX2" y="connsiteY2"/>
                  </a:cxn>
                  <a:cxn ang="0">
                    <a:pos x="connsiteX3" y="connsiteY3"/>
                  </a:cxn>
                </a:cxnLst>
                <a:rect l="l" t="t" r="r" b="b"/>
                <a:pathLst>
                  <a:path w="7848600" h="3028950">
                    <a:moveTo>
                      <a:pt x="0" y="3028950"/>
                    </a:moveTo>
                    <a:lnTo>
                      <a:pt x="7848600" y="3028950"/>
                    </a:lnTo>
                    <a:lnTo>
                      <a:pt x="7848600" y="0"/>
                    </a:lnTo>
                    <a:lnTo>
                      <a:pt x="0" y="0"/>
                    </a:lnTo>
                    <a:close/>
                  </a:path>
                </a:pathLst>
              </a:custGeom>
              <a:noFill/>
              <a:ln w="10163" cap="rnd">
                <a:solidFill>
                  <a:srgbClr val="FFFFFF"/>
                </a:solidFill>
                <a:prstDash val="solid"/>
                <a:round/>
              </a:ln>
            </p:spPr>
            <p:txBody>
              <a:bodyPr rtlCol="0" anchor="ctr"/>
              <a:lstStyle/>
              <a:p>
                <a:endParaRPr lang="en-CA"/>
              </a:p>
            </p:txBody>
          </p:sp>
          <p:grpSp>
            <p:nvGrpSpPr>
              <p:cNvPr id="2372" name="Group 2371">
                <a:extLst>
                  <a:ext uri="{FF2B5EF4-FFF2-40B4-BE49-F238E27FC236}">
                    <a16:creationId xmlns:a16="http://schemas.microsoft.com/office/drawing/2014/main" id="{83C77EAE-65C2-4BB5-BC17-0F300315CBF2}"/>
                  </a:ext>
                </a:extLst>
              </p:cNvPr>
              <p:cNvGrpSpPr/>
              <p:nvPr/>
            </p:nvGrpSpPr>
            <p:grpSpPr>
              <a:xfrm>
                <a:off x="822408" y="1758821"/>
                <a:ext cx="7320181" cy="2896348"/>
                <a:chOff x="822408" y="1758821"/>
                <a:chExt cx="7320181" cy="2896348"/>
              </a:xfrm>
            </p:grpSpPr>
            <p:sp>
              <p:nvSpPr>
                <p:cNvPr id="2373" name="Freeform: Shape 2372">
                  <a:extLst>
                    <a:ext uri="{FF2B5EF4-FFF2-40B4-BE49-F238E27FC236}">
                      <a16:creationId xmlns:a16="http://schemas.microsoft.com/office/drawing/2014/main" id="{468AEB0C-51D2-4C71-B43C-30CD34460379}"/>
                    </a:ext>
                  </a:extLst>
                </p:cNvPr>
                <p:cNvSpPr/>
                <p:nvPr/>
              </p:nvSpPr>
              <p:spPr>
                <a:xfrm>
                  <a:off x="988947" y="2100344"/>
                  <a:ext cx="2242695" cy="2178512"/>
                </a:xfrm>
                <a:custGeom>
                  <a:avLst/>
                  <a:gdLst>
                    <a:gd name="connsiteX0" fmla="*/ 0 w 2242695"/>
                    <a:gd name="connsiteY0" fmla="*/ 2178512 h 2178512"/>
                    <a:gd name="connsiteX1" fmla="*/ 2242696 w 2242695"/>
                    <a:gd name="connsiteY1" fmla="*/ 2178512 h 2178512"/>
                    <a:gd name="connsiteX2" fmla="*/ 2242696 w 2242695"/>
                    <a:gd name="connsiteY2" fmla="*/ 0 h 2178512"/>
                    <a:gd name="connsiteX3" fmla="*/ 0 w 2242695"/>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95" h="2178512">
                      <a:moveTo>
                        <a:pt x="0" y="2178512"/>
                      </a:moveTo>
                      <a:lnTo>
                        <a:pt x="2242696" y="2178512"/>
                      </a:lnTo>
                      <a:lnTo>
                        <a:pt x="2242696" y="0"/>
                      </a:lnTo>
                      <a:lnTo>
                        <a:pt x="0" y="0"/>
                      </a:lnTo>
                      <a:close/>
                    </a:path>
                  </a:pathLst>
                </a:custGeom>
                <a:solidFill>
                  <a:srgbClr val="FFFFFF"/>
                </a:solidFill>
                <a:ln w="9525" cap="flat">
                  <a:noFill/>
                  <a:prstDash val="solid"/>
                  <a:miter/>
                </a:ln>
              </p:spPr>
              <p:txBody>
                <a:bodyPr rtlCol="0" anchor="ctr"/>
                <a:lstStyle/>
                <a:p>
                  <a:endParaRPr lang="en-CA"/>
                </a:p>
              </p:txBody>
            </p:sp>
            <p:sp>
              <p:nvSpPr>
                <p:cNvPr id="2374" name="Freeform: Shape 2373">
                  <a:extLst>
                    <a:ext uri="{FF2B5EF4-FFF2-40B4-BE49-F238E27FC236}">
                      <a16:creationId xmlns:a16="http://schemas.microsoft.com/office/drawing/2014/main" id="{3B5F29DE-B983-48BC-B9E4-6DDE74B849BF}"/>
                    </a:ext>
                  </a:extLst>
                </p:cNvPr>
                <p:cNvSpPr/>
                <p:nvPr/>
              </p:nvSpPr>
              <p:spPr>
                <a:xfrm>
                  <a:off x="988947" y="3955187"/>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375" name="Freeform: Shape 2374">
                  <a:extLst>
                    <a:ext uri="{FF2B5EF4-FFF2-40B4-BE49-F238E27FC236}">
                      <a16:creationId xmlns:a16="http://schemas.microsoft.com/office/drawing/2014/main" id="{555F5747-789B-4D50-8A07-175294E70ED6}"/>
                    </a:ext>
                  </a:extLst>
                </p:cNvPr>
                <p:cNvSpPr/>
                <p:nvPr/>
              </p:nvSpPr>
              <p:spPr>
                <a:xfrm>
                  <a:off x="988947" y="3471717"/>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376" name="Freeform: Shape 2375">
                  <a:extLst>
                    <a:ext uri="{FF2B5EF4-FFF2-40B4-BE49-F238E27FC236}">
                      <a16:creationId xmlns:a16="http://schemas.microsoft.com/office/drawing/2014/main" id="{BB8180B2-A0FA-4E91-B5E4-E1EF357BD994}"/>
                    </a:ext>
                  </a:extLst>
                </p:cNvPr>
                <p:cNvSpPr/>
                <p:nvPr/>
              </p:nvSpPr>
              <p:spPr>
                <a:xfrm>
                  <a:off x="988947" y="2988257"/>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377" name="Freeform: Shape 2376">
                  <a:extLst>
                    <a:ext uri="{FF2B5EF4-FFF2-40B4-BE49-F238E27FC236}">
                      <a16:creationId xmlns:a16="http://schemas.microsoft.com/office/drawing/2014/main" id="{3FC7F254-29F0-498A-A715-EE38C87EA023}"/>
                    </a:ext>
                  </a:extLst>
                </p:cNvPr>
                <p:cNvSpPr/>
                <p:nvPr/>
              </p:nvSpPr>
              <p:spPr>
                <a:xfrm>
                  <a:off x="988947" y="2504747"/>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5081" cap="flat">
                  <a:solidFill>
                    <a:srgbClr val="EBEBEB"/>
                  </a:solidFill>
                  <a:prstDash val="solid"/>
                  <a:round/>
                </a:ln>
              </p:spPr>
              <p:txBody>
                <a:bodyPr rtlCol="0" anchor="ctr"/>
                <a:lstStyle/>
                <a:p>
                  <a:endParaRPr lang="en-CA"/>
                </a:p>
              </p:txBody>
            </p:sp>
            <p:sp>
              <p:nvSpPr>
                <p:cNvPr id="2378" name="Freeform: Shape 2377">
                  <a:extLst>
                    <a:ext uri="{FF2B5EF4-FFF2-40B4-BE49-F238E27FC236}">
                      <a16:creationId xmlns:a16="http://schemas.microsoft.com/office/drawing/2014/main" id="{AF110590-8863-48E9-8809-7D3BD31FD330}"/>
                    </a:ext>
                  </a:extLst>
                </p:cNvPr>
                <p:cNvSpPr/>
                <p:nvPr/>
              </p:nvSpPr>
              <p:spPr>
                <a:xfrm>
                  <a:off x="988947" y="4196922"/>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379" name="Freeform: Shape 2378">
                  <a:extLst>
                    <a:ext uri="{FF2B5EF4-FFF2-40B4-BE49-F238E27FC236}">
                      <a16:creationId xmlns:a16="http://schemas.microsoft.com/office/drawing/2014/main" id="{8039B09B-C89F-43E4-B043-6CDDC7ACCCB4}"/>
                    </a:ext>
                  </a:extLst>
                </p:cNvPr>
                <p:cNvSpPr/>
                <p:nvPr/>
              </p:nvSpPr>
              <p:spPr>
                <a:xfrm>
                  <a:off x="988947" y="3713452"/>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380" name="Freeform: Shape 2379">
                  <a:extLst>
                    <a:ext uri="{FF2B5EF4-FFF2-40B4-BE49-F238E27FC236}">
                      <a16:creationId xmlns:a16="http://schemas.microsoft.com/office/drawing/2014/main" id="{D4F6C2B1-D3A6-4EF5-92B1-97D16F6E9072}"/>
                    </a:ext>
                  </a:extLst>
                </p:cNvPr>
                <p:cNvSpPr/>
                <p:nvPr/>
              </p:nvSpPr>
              <p:spPr>
                <a:xfrm>
                  <a:off x="988947" y="3229982"/>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381" name="Freeform: Shape 2380">
                  <a:extLst>
                    <a:ext uri="{FF2B5EF4-FFF2-40B4-BE49-F238E27FC236}">
                      <a16:creationId xmlns:a16="http://schemas.microsoft.com/office/drawing/2014/main" id="{A1DA884D-C8A9-4D34-83E7-62750378BC50}"/>
                    </a:ext>
                  </a:extLst>
                </p:cNvPr>
                <p:cNvSpPr/>
                <p:nvPr/>
              </p:nvSpPr>
              <p:spPr>
                <a:xfrm>
                  <a:off x="988947" y="2746484"/>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382" name="Freeform: Shape 2381">
                  <a:extLst>
                    <a:ext uri="{FF2B5EF4-FFF2-40B4-BE49-F238E27FC236}">
                      <a16:creationId xmlns:a16="http://schemas.microsoft.com/office/drawing/2014/main" id="{2B930B8A-0CF8-4924-BDC2-055E0A8DFE05}"/>
                    </a:ext>
                  </a:extLst>
                </p:cNvPr>
                <p:cNvSpPr/>
                <p:nvPr/>
              </p:nvSpPr>
              <p:spPr>
                <a:xfrm>
                  <a:off x="988947" y="2263013"/>
                  <a:ext cx="2242695" cy="9525"/>
                </a:xfrm>
                <a:custGeom>
                  <a:avLst/>
                  <a:gdLst>
                    <a:gd name="connsiteX0" fmla="*/ 0 w 2242695"/>
                    <a:gd name="connsiteY0" fmla="*/ 0 h 9525"/>
                    <a:gd name="connsiteX1" fmla="*/ 2242696 w 2242695"/>
                    <a:gd name="connsiteY1" fmla="*/ 0 h 9525"/>
                  </a:gdLst>
                  <a:ahLst/>
                  <a:cxnLst>
                    <a:cxn ang="0">
                      <a:pos x="connsiteX0" y="connsiteY0"/>
                    </a:cxn>
                    <a:cxn ang="0">
                      <a:pos x="connsiteX1" y="connsiteY1"/>
                    </a:cxn>
                  </a:cxnLst>
                  <a:rect l="l" t="t" r="r" b="b"/>
                  <a:pathLst>
                    <a:path w="2242695" h="9525">
                      <a:moveTo>
                        <a:pt x="0" y="0"/>
                      </a:moveTo>
                      <a:lnTo>
                        <a:pt x="2242696" y="0"/>
                      </a:lnTo>
                    </a:path>
                  </a:pathLst>
                </a:custGeom>
                <a:noFill/>
                <a:ln w="10163" cap="flat">
                  <a:solidFill>
                    <a:srgbClr val="EBEBEB"/>
                  </a:solidFill>
                  <a:prstDash val="solid"/>
                  <a:round/>
                </a:ln>
              </p:spPr>
              <p:txBody>
                <a:bodyPr rtlCol="0" anchor="ctr"/>
                <a:lstStyle/>
                <a:p>
                  <a:endParaRPr lang="en-CA"/>
                </a:p>
              </p:txBody>
            </p:sp>
            <p:sp>
              <p:nvSpPr>
                <p:cNvPr id="2383" name="Freeform: Shape 2382">
                  <a:extLst>
                    <a:ext uri="{FF2B5EF4-FFF2-40B4-BE49-F238E27FC236}">
                      <a16:creationId xmlns:a16="http://schemas.microsoft.com/office/drawing/2014/main" id="{4C8095F7-0BE5-4B85-A940-B17D97371731}"/>
                    </a:ext>
                  </a:extLst>
                </p:cNvPr>
                <p:cNvSpPr/>
                <p:nvPr/>
              </p:nvSpPr>
              <p:spPr>
                <a:xfrm>
                  <a:off x="1120883"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84" name="Freeform: Shape 2383">
                  <a:extLst>
                    <a:ext uri="{FF2B5EF4-FFF2-40B4-BE49-F238E27FC236}">
                      <a16:creationId xmlns:a16="http://schemas.microsoft.com/office/drawing/2014/main" id="{29BDF41A-2977-4FC7-A8E1-E3FCE907977B}"/>
                    </a:ext>
                  </a:extLst>
                </p:cNvPr>
                <p:cNvSpPr/>
                <p:nvPr/>
              </p:nvSpPr>
              <p:spPr>
                <a:xfrm>
                  <a:off x="1340739"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85" name="Freeform: Shape 2384">
                  <a:extLst>
                    <a:ext uri="{FF2B5EF4-FFF2-40B4-BE49-F238E27FC236}">
                      <a16:creationId xmlns:a16="http://schemas.microsoft.com/office/drawing/2014/main" id="{99735141-201C-4A1B-BD23-A17DB1905004}"/>
                    </a:ext>
                  </a:extLst>
                </p:cNvPr>
                <p:cNvSpPr/>
                <p:nvPr/>
              </p:nvSpPr>
              <p:spPr>
                <a:xfrm>
                  <a:off x="1560633"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86" name="Freeform: Shape 2385">
                  <a:extLst>
                    <a:ext uri="{FF2B5EF4-FFF2-40B4-BE49-F238E27FC236}">
                      <a16:creationId xmlns:a16="http://schemas.microsoft.com/office/drawing/2014/main" id="{554E89A1-E0D0-47F5-8E8D-166A2699EE9B}"/>
                    </a:ext>
                  </a:extLst>
                </p:cNvPr>
                <p:cNvSpPr/>
                <p:nvPr/>
              </p:nvSpPr>
              <p:spPr>
                <a:xfrm>
                  <a:off x="1780489"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87" name="Freeform: Shape 2386">
                  <a:extLst>
                    <a:ext uri="{FF2B5EF4-FFF2-40B4-BE49-F238E27FC236}">
                      <a16:creationId xmlns:a16="http://schemas.microsoft.com/office/drawing/2014/main" id="{20B25FCF-F9F9-48C2-907D-5EE2E8688886}"/>
                    </a:ext>
                  </a:extLst>
                </p:cNvPr>
                <p:cNvSpPr/>
                <p:nvPr/>
              </p:nvSpPr>
              <p:spPr>
                <a:xfrm>
                  <a:off x="2000384"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88" name="Freeform: Shape 2387">
                  <a:extLst>
                    <a:ext uri="{FF2B5EF4-FFF2-40B4-BE49-F238E27FC236}">
                      <a16:creationId xmlns:a16="http://schemas.microsoft.com/office/drawing/2014/main" id="{6F587824-73FA-4E95-A6D7-F2D4102E1CFE}"/>
                    </a:ext>
                  </a:extLst>
                </p:cNvPr>
                <p:cNvSpPr/>
                <p:nvPr/>
              </p:nvSpPr>
              <p:spPr>
                <a:xfrm>
                  <a:off x="2220240"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89" name="Freeform: Shape 2388">
                  <a:extLst>
                    <a:ext uri="{FF2B5EF4-FFF2-40B4-BE49-F238E27FC236}">
                      <a16:creationId xmlns:a16="http://schemas.microsoft.com/office/drawing/2014/main" id="{CB586FF9-83F7-4CA8-9DCB-174B3CA836FF}"/>
                    </a:ext>
                  </a:extLst>
                </p:cNvPr>
                <p:cNvSpPr/>
                <p:nvPr/>
              </p:nvSpPr>
              <p:spPr>
                <a:xfrm>
                  <a:off x="2440096"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90" name="Freeform: Shape 2389">
                  <a:extLst>
                    <a:ext uri="{FF2B5EF4-FFF2-40B4-BE49-F238E27FC236}">
                      <a16:creationId xmlns:a16="http://schemas.microsoft.com/office/drawing/2014/main" id="{99794725-922B-448F-8958-095078095F61}"/>
                    </a:ext>
                  </a:extLst>
                </p:cNvPr>
                <p:cNvSpPr/>
                <p:nvPr/>
              </p:nvSpPr>
              <p:spPr>
                <a:xfrm>
                  <a:off x="2659990"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91" name="Freeform: Shape 2390">
                  <a:extLst>
                    <a:ext uri="{FF2B5EF4-FFF2-40B4-BE49-F238E27FC236}">
                      <a16:creationId xmlns:a16="http://schemas.microsoft.com/office/drawing/2014/main" id="{51368643-0AEA-47B0-A464-1798D28BCD83}"/>
                    </a:ext>
                  </a:extLst>
                </p:cNvPr>
                <p:cNvSpPr/>
                <p:nvPr/>
              </p:nvSpPr>
              <p:spPr>
                <a:xfrm>
                  <a:off x="2879846"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92" name="Freeform: Shape 2391">
                  <a:extLst>
                    <a:ext uri="{FF2B5EF4-FFF2-40B4-BE49-F238E27FC236}">
                      <a16:creationId xmlns:a16="http://schemas.microsoft.com/office/drawing/2014/main" id="{90527FEE-F5F5-4DC0-8CD1-CC87A1F66A46}"/>
                    </a:ext>
                  </a:extLst>
                </p:cNvPr>
                <p:cNvSpPr/>
                <p:nvPr/>
              </p:nvSpPr>
              <p:spPr>
                <a:xfrm>
                  <a:off x="3099740"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93" name="Freeform: Shape 2392">
                  <a:extLst>
                    <a:ext uri="{FF2B5EF4-FFF2-40B4-BE49-F238E27FC236}">
                      <a16:creationId xmlns:a16="http://schemas.microsoft.com/office/drawing/2014/main" id="{A75D1A66-D7EC-4EA8-B771-51AFFE9D25DA}"/>
                    </a:ext>
                  </a:extLst>
                </p:cNvPr>
                <p:cNvSpPr/>
                <p:nvPr/>
              </p:nvSpPr>
              <p:spPr>
                <a:xfrm>
                  <a:off x="1066710" y="4060372"/>
                  <a:ext cx="108346" cy="108346"/>
                </a:xfrm>
                <a:custGeom>
                  <a:avLst/>
                  <a:gdLst>
                    <a:gd name="connsiteX0" fmla="*/ 108347 w 108346"/>
                    <a:gd name="connsiteY0" fmla="*/ 54178 h 108346"/>
                    <a:gd name="connsiteX1" fmla="*/ 54173 w 108346"/>
                    <a:gd name="connsiteY1" fmla="*/ 108347 h 108346"/>
                    <a:gd name="connsiteX2" fmla="*/ 0 w 108346"/>
                    <a:gd name="connsiteY2" fmla="*/ 54178 h 108346"/>
                    <a:gd name="connsiteX3" fmla="*/ 54173 w 108346"/>
                    <a:gd name="connsiteY3" fmla="*/ 0 h 108346"/>
                    <a:gd name="connsiteX4" fmla="*/ 108347 w 108346"/>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8"/>
                      </a:moveTo>
                      <a:cubicBezTo>
                        <a:pt x="108347" y="84087"/>
                        <a:pt x="84088" y="108347"/>
                        <a:pt x="54173" y="108347"/>
                      </a:cubicBezTo>
                      <a:cubicBezTo>
                        <a:pt x="24259" y="108347"/>
                        <a:pt x="0" y="84087"/>
                        <a:pt x="0" y="54178"/>
                      </a:cubicBezTo>
                      <a:cubicBezTo>
                        <a:pt x="0" y="24260"/>
                        <a:pt x="24259" y="0"/>
                        <a:pt x="54173" y="0"/>
                      </a:cubicBezTo>
                      <a:cubicBezTo>
                        <a:pt x="84088" y="0"/>
                        <a:pt x="108347" y="24260"/>
                        <a:pt x="108347"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394" name="Freeform: Shape 2393">
                  <a:extLst>
                    <a:ext uri="{FF2B5EF4-FFF2-40B4-BE49-F238E27FC236}">
                      <a16:creationId xmlns:a16="http://schemas.microsoft.com/office/drawing/2014/main" id="{C938C30A-5BEC-4798-A854-51867CAA40CE}"/>
                    </a:ext>
                  </a:extLst>
                </p:cNvPr>
                <p:cNvSpPr/>
                <p:nvPr/>
              </p:nvSpPr>
              <p:spPr>
                <a:xfrm>
                  <a:off x="1286566" y="4059143"/>
                  <a:ext cx="108384" cy="108384"/>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6" y="108385"/>
                        <a:pt x="54173" y="108385"/>
                      </a:cubicBezTo>
                      <a:cubicBezTo>
                        <a:pt x="24259" y="108385"/>
                        <a:pt x="0" y="84125"/>
                        <a:pt x="0" y="54216"/>
                      </a:cubicBezTo>
                      <a:cubicBezTo>
                        <a:pt x="0" y="24260"/>
                        <a:pt x="24259" y="0"/>
                        <a:pt x="54173" y="0"/>
                      </a:cubicBezTo>
                      <a:cubicBezTo>
                        <a:pt x="84126" y="0"/>
                        <a:pt x="108384" y="24260"/>
                        <a:pt x="108384"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395" name="Freeform: Shape 2394">
                  <a:extLst>
                    <a:ext uri="{FF2B5EF4-FFF2-40B4-BE49-F238E27FC236}">
                      <a16:creationId xmlns:a16="http://schemas.microsoft.com/office/drawing/2014/main" id="{A70FB093-A1E9-4392-9E33-EDEB0EDE3C2D}"/>
                    </a:ext>
                  </a:extLst>
                </p:cNvPr>
                <p:cNvSpPr/>
                <p:nvPr/>
              </p:nvSpPr>
              <p:spPr>
                <a:xfrm>
                  <a:off x="1506423" y="4067592"/>
                  <a:ext cx="108379" cy="108384"/>
                </a:xfrm>
                <a:custGeom>
                  <a:avLst/>
                  <a:gdLst>
                    <a:gd name="connsiteX0" fmla="*/ 108379 w 108379"/>
                    <a:gd name="connsiteY0" fmla="*/ 54207 h 108384"/>
                    <a:gd name="connsiteX1" fmla="*/ 54211 w 108379"/>
                    <a:gd name="connsiteY1" fmla="*/ 108385 h 108384"/>
                    <a:gd name="connsiteX2" fmla="*/ 0 w 108379"/>
                    <a:gd name="connsiteY2" fmla="*/ 54207 h 108384"/>
                    <a:gd name="connsiteX3" fmla="*/ 54211 w 108379"/>
                    <a:gd name="connsiteY3" fmla="*/ 0 h 108384"/>
                    <a:gd name="connsiteX4" fmla="*/ 108379 w 108379"/>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 h="108384">
                      <a:moveTo>
                        <a:pt x="108379" y="54207"/>
                      </a:moveTo>
                      <a:cubicBezTo>
                        <a:pt x="108379" y="84125"/>
                        <a:pt x="84125" y="108385"/>
                        <a:pt x="54211" y="108385"/>
                      </a:cubicBezTo>
                      <a:cubicBezTo>
                        <a:pt x="24258" y="108385"/>
                        <a:pt x="0" y="84125"/>
                        <a:pt x="0" y="54207"/>
                      </a:cubicBezTo>
                      <a:cubicBezTo>
                        <a:pt x="0" y="24298"/>
                        <a:pt x="24258" y="0"/>
                        <a:pt x="54211" y="0"/>
                      </a:cubicBezTo>
                      <a:cubicBezTo>
                        <a:pt x="84125" y="0"/>
                        <a:pt x="108379" y="24298"/>
                        <a:pt x="108379"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396" name="Freeform: Shape 2395">
                  <a:extLst>
                    <a:ext uri="{FF2B5EF4-FFF2-40B4-BE49-F238E27FC236}">
                      <a16:creationId xmlns:a16="http://schemas.microsoft.com/office/drawing/2014/main" id="{69CF3381-D99D-4CB1-929F-052F3805329E}"/>
                    </a:ext>
                  </a:extLst>
                </p:cNvPr>
                <p:cNvSpPr/>
                <p:nvPr/>
              </p:nvSpPr>
              <p:spPr>
                <a:xfrm>
                  <a:off x="1726321" y="4059334"/>
                  <a:ext cx="108375" cy="108384"/>
                </a:xfrm>
                <a:custGeom>
                  <a:avLst/>
                  <a:gdLst>
                    <a:gd name="connsiteX0" fmla="*/ 108375 w 108375"/>
                    <a:gd name="connsiteY0" fmla="*/ 54207 h 108384"/>
                    <a:gd name="connsiteX1" fmla="*/ 54169 w 108375"/>
                    <a:gd name="connsiteY1" fmla="*/ 108385 h 108384"/>
                    <a:gd name="connsiteX2" fmla="*/ 0 w 108375"/>
                    <a:gd name="connsiteY2" fmla="*/ 54207 h 108384"/>
                    <a:gd name="connsiteX3" fmla="*/ 54169 w 108375"/>
                    <a:gd name="connsiteY3" fmla="*/ 0 h 108384"/>
                    <a:gd name="connsiteX4" fmla="*/ 108375 w 10837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07"/>
                      </a:moveTo>
                      <a:cubicBezTo>
                        <a:pt x="108375" y="84125"/>
                        <a:pt x="84125" y="108385"/>
                        <a:pt x="54169" y="108385"/>
                      </a:cubicBezTo>
                      <a:cubicBezTo>
                        <a:pt x="24251" y="108385"/>
                        <a:pt x="0" y="84125"/>
                        <a:pt x="0" y="54207"/>
                      </a:cubicBezTo>
                      <a:cubicBezTo>
                        <a:pt x="0" y="24298"/>
                        <a:pt x="24251" y="0"/>
                        <a:pt x="54169" y="0"/>
                      </a:cubicBezTo>
                      <a:cubicBezTo>
                        <a:pt x="84125" y="0"/>
                        <a:pt x="108375" y="24298"/>
                        <a:pt x="10837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397" name="Freeform: Shape 2396">
                  <a:extLst>
                    <a:ext uri="{FF2B5EF4-FFF2-40B4-BE49-F238E27FC236}">
                      <a16:creationId xmlns:a16="http://schemas.microsoft.com/office/drawing/2014/main" id="{77947A10-D390-4B55-926D-33DFDC041D7A}"/>
                    </a:ext>
                  </a:extLst>
                </p:cNvPr>
                <p:cNvSpPr/>
                <p:nvPr/>
              </p:nvSpPr>
              <p:spPr>
                <a:xfrm>
                  <a:off x="1946177" y="4056314"/>
                  <a:ext cx="108375" cy="108385"/>
                </a:xfrm>
                <a:custGeom>
                  <a:avLst/>
                  <a:gdLst>
                    <a:gd name="connsiteX0" fmla="*/ 108375 w 108375"/>
                    <a:gd name="connsiteY0" fmla="*/ 54216 h 108385"/>
                    <a:gd name="connsiteX1" fmla="*/ 54207 w 108375"/>
                    <a:gd name="connsiteY1" fmla="*/ 108385 h 108385"/>
                    <a:gd name="connsiteX2" fmla="*/ 0 w 108375"/>
                    <a:gd name="connsiteY2" fmla="*/ 54216 h 108385"/>
                    <a:gd name="connsiteX3" fmla="*/ 54207 w 108375"/>
                    <a:gd name="connsiteY3" fmla="*/ 0 h 108385"/>
                    <a:gd name="connsiteX4" fmla="*/ 108375 w 10837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216"/>
                      </a:moveTo>
                      <a:cubicBezTo>
                        <a:pt x="108375" y="84125"/>
                        <a:pt x="84125" y="108385"/>
                        <a:pt x="54207" y="108385"/>
                      </a:cubicBezTo>
                      <a:cubicBezTo>
                        <a:pt x="24251" y="108385"/>
                        <a:pt x="0" y="84125"/>
                        <a:pt x="0" y="54216"/>
                      </a:cubicBezTo>
                      <a:cubicBezTo>
                        <a:pt x="0" y="24260"/>
                        <a:pt x="24251" y="0"/>
                        <a:pt x="54207" y="0"/>
                      </a:cubicBezTo>
                      <a:cubicBezTo>
                        <a:pt x="84125" y="0"/>
                        <a:pt x="108375" y="24260"/>
                        <a:pt x="10837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398" name="Freeform: Shape 2397">
                  <a:extLst>
                    <a:ext uri="{FF2B5EF4-FFF2-40B4-BE49-F238E27FC236}">
                      <a16:creationId xmlns:a16="http://schemas.microsoft.com/office/drawing/2014/main" id="{DD993C75-3B9E-4147-95FA-06ADCACD9EB5}"/>
                    </a:ext>
                  </a:extLst>
                </p:cNvPr>
                <p:cNvSpPr/>
                <p:nvPr/>
              </p:nvSpPr>
              <p:spPr>
                <a:xfrm>
                  <a:off x="2166061" y="4057543"/>
                  <a:ext cx="108346" cy="108384"/>
                </a:xfrm>
                <a:custGeom>
                  <a:avLst/>
                  <a:gdLst>
                    <a:gd name="connsiteX0" fmla="*/ 108347 w 108346"/>
                    <a:gd name="connsiteY0" fmla="*/ 54178 h 108384"/>
                    <a:gd name="connsiteX1" fmla="*/ 54178 w 108346"/>
                    <a:gd name="connsiteY1" fmla="*/ 108385 h 108384"/>
                    <a:gd name="connsiteX2" fmla="*/ 0 w 108346"/>
                    <a:gd name="connsiteY2" fmla="*/ 54178 h 108384"/>
                    <a:gd name="connsiteX3" fmla="*/ 54178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96" y="108385"/>
                        <a:pt x="54178" y="108385"/>
                      </a:cubicBezTo>
                      <a:cubicBezTo>
                        <a:pt x="24260" y="108385"/>
                        <a:pt x="0" y="84125"/>
                        <a:pt x="0" y="54178"/>
                      </a:cubicBezTo>
                      <a:cubicBezTo>
                        <a:pt x="0" y="24260"/>
                        <a:pt x="24260" y="0"/>
                        <a:pt x="54178" y="0"/>
                      </a:cubicBezTo>
                      <a:cubicBezTo>
                        <a:pt x="84096" y="0"/>
                        <a:pt x="108347" y="24260"/>
                        <a:pt x="108347"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399" name="Freeform: Shape 2398">
                  <a:extLst>
                    <a:ext uri="{FF2B5EF4-FFF2-40B4-BE49-F238E27FC236}">
                      <a16:creationId xmlns:a16="http://schemas.microsoft.com/office/drawing/2014/main" id="{D3C5A8DB-AD5C-4574-AA99-0BB49943D769}"/>
                    </a:ext>
                  </a:extLst>
                </p:cNvPr>
                <p:cNvSpPr/>
                <p:nvPr/>
              </p:nvSpPr>
              <p:spPr>
                <a:xfrm>
                  <a:off x="2385927" y="4064391"/>
                  <a:ext cx="108375" cy="108384"/>
                </a:xfrm>
                <a:custGeom>
                  <a:avLst/>
                  <a:gdLst>
                    <a:gd name="connsiteX0" fmla="*/ 108375 w 108375"/>
                    <a:gd name="connsiteY0" fmla="*/ 54169 h 108384"/>
                    <a:gd name="connsiteX1" fmla="*/ 54169 w 108375"/>
                    <a:gd name="connsiteY1" fmla="*/ 108385 h 108384"/>
                    <a:gd name="connsiteX2" fmla="*/ 0 w 108375"/>
                    <a:gd name="connsiteY2" fmla="*/ 54169 h 108384"/>
                    <a:gd name="connsiteX3" fmla="*/ 54169 w 108375"/>
                    <a:gd name="connsiteY3" fmla="*/ 0 h 108384"/>
                    <a:gd name="connsiteX4" fmla="*/ 108375 w 10837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69"/>
                      </a:moveTo>
                      <a:cubicBezTo>
                        <a:pt x="108375" y="84125"/>
                        <a:pt x="84125" y="108385"/>
                        <a:pt x="54169" y="108385"/>
                      </a:cubicBezTo>
                      <a:cubicBezTo>
                        <a:pt x="24251" y="108385"/>
                        <a:pt x="0" y="84125"/>
                        <a:pt x="0" y="54169"/>
                      </a:cubicBezTo>
                      <a:cubicBezTo>
                        <a:pt x="0" y="24260"/>
                        <a:pt x="24251" y="0"/>
                        <a:pt x="54169" y="0"/>
                      </a:cubicBezTo>
                      <a:cubicBezTo>
                        <a:pt x="84125" y="0"/>
                        <a:pt x="108375" y="24260"/>
                        <a:pt x="10837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00" name="Freeform: Shape 2399">
                  <a:extLst>
                    <a:ext uri="{FF2B5EF4-FFF2-40B4-BE49-F238E27FC236}">
                      <a16:creationId xmlns:a16="http://schemas.microsoft.com/office/drawing/2014/main" id="{BC2BFE07-8637-4526-8FE1-2E91DC2351C7}"/>
                    </a:ext>
                  </a:extLst>
                </p:cNvPr>
                <p:cNvSpPr/>
                <p:nvPr/>
              </p:nvSpPr>
              <p:spPr>
                <a:xfrm>
                  <a:off x="2605783" y="4059143"/>
                  <a:ext cx="108375" cy="108384"/>
                </a:xfrm>
                <a:custGeom>
                  <a:avLst/>
                  <a:gdLst>
                    <a:gd name="connsiteX0" fmla="*/ 108375 w 108375"/>
                    <a:gd name="connsiteY0" fmla="*/ 54216 h 108384"/>
                    <a:gd name="connsiteX1" fmla="*/ 54207 w 108375"/>
                    <a:gd name="connsiteY1" fmla="*/ 108385 h 108384"/>
                    <a:gd name="connsiteX2" fmla="*/ 0 w 108375"/>
                    <a:gd name="connsiteY2" fmla="*/ 54216 h 108384"/>
                    <a:gd name="connsiteX3" fmla="*/ 54207 w 108375"/>
                    <a:gd name="connsiteY3" fmla="*/ 0 h 108384"/>
                    <a:gd name="connsiteX4" fmla="*/ 108375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16"/>
                      </a:moveTo>
                      <a:cubicBezTo>
                        <a:pt x="108375" y="84125"/>
                        <a:pt x="84125" y="108385"/>
                        <a:pt x="54207" y="108385"/>
                      </a:cubicBezTo>
                      <a:cubicBezTo>
                        <a:pt x="24289" y="108385"/>
                        <a:pt x="0" y="84125"/>
                        <a:pt x="0" y="54216"/>
                      </a:cubicBezTo>
                      <a:cubicBezTo>
                        <a:pt x="0" y="24260"/>
                        <a:pt x="24289" y="0"/>
                        <a:pt x="54207" y="0"/>
                      </a:cubicBezTo>
                      <a:cubicBezTo>
                        <a:pt x="84125" y="0"/>
                        <a:pt x="108375" y="24260"/>
                        <a:pt x="10837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401" name="Freeform: Shape 2400">
                  <a:extLst>
                    <a:ext uri="{FF2B5EF4-FFF2-40B4-BE49-F238E27FC236}">
                      <a16:creationId xmlns:a16="http://schemas.microsoft.com/office/drawing/2014/main" id="{B7B59ED9-4BBC-4373-BF25-2E1F14433883}"/>
                    </a:ext>
                  </a:extLst>
                </p:cNvPr>
                <p:cNvSpPr/>
                <p:nvPr/>
              </p:nvSpPr>
              <p:spPr>
                <a:xfrm>
                  <a:off x="2825668" y="4032168"/>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34" y="108347"/>
                        <a:pt x="54178" y="108347"/>
                      </a:cubicBezTo>
                      <a:cubicBezTo>
                        <a:pt x="24260" y="108347"/>
                        <a:pt x="0" y="84087"/>
                        <a:pt x="0" y="54178"/>
                      </a:cubicBezTo>
                      <a:cubicBezTo>
                        <a:pt x="0" y="24260"/>
                        <a:pt x="24260" y="0"/>
                        <a:pt x="54178" y="0"/>
                      </a:cubicBezTo>
                      <a:cubicBezTo>
                        <a:pt x="84134"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02" name="Freeform: Shape 2401">
                  <a:extLst>
                    <a:ext uri="{FF2B5EF4-FFF2-40B4-BE49-F238E27FC236}">
                      <a16:creationId xmlns:a16="http://schemas.microsoft.com/office/drawing/2014/main" id="{991F8ACD-4539-4128-891E-A591C8D89E27}"/>
                    </a:ext>
                  </a:extLst>
                </p:cNvPr>
                <p:cNvSpPr/>
                <p:nvPr/>
              </p:nvSpPr>
              <p:spPr>
                <a:xfrm>
                  <a:off x="3045533" y="4019262"/>
                  <a:ext cx="108375" cy="108385"/>
                </a:xfrm>
                <a:custGeom>
                  <a:avLst/>
                  <a:gdLst>
                    <a:gd name="connsiteX0" fmla="*/ 108376 w 108375"/>
                    <a:gd name="connsiteY0" fmla="*/ 54169 h 108385"/>
                    <a:gd name="connsiteX1" fmla="*/ 54207 w 108375"/>
                    <a:gd name="connsiteY1" fmla="*/ 108385 h 108385"/>
                    <a:gd name="connsiteX2" fmla="*/ 0 w 108375"/>
                    <a:gd name="connsiteY2" fmla="*/ 54169 h 108385"/>
                    <a:gd name="connsiteX3" fmla="*/ 54207 w 108375"/>
                    <a:gd name="connsiteY3" fmla="*/ 0 h 108385"/>
                    <a:gd name="connsiteX4" fmla="*/ 108376 w 10837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6" y="54169"/>
                      </a:moveTo>
                      <a:cubicBezTo>
                        <a:pt x="108376" y="84125"/>
                        <a:pt x="84125" y="108385"/>
                        <a:pt x="54207" y="108385"/>
                      </a:cubicBezTo>
                      <a:cubicBezTo>
                        <a:pt x="24251" y="108385"/>
                        <a:pt x="0" y="84125"/>
                        <a:pt x="0" y="54169"/>
                      </a:cubicBezTo>
                      <a:cubicBezTo>
                        <a:pt x="0" y="24260"/>
                        <a:pt x="24251" y="0"/>
                        <a:pt x="54207" y="0"/>
                      </a:cubicBezTo>
                      <a:cubicBezTo>
                        <a:pt x="84125" y="0"/>
                        <a:pt x="108376" y="24260"/>
                        <a:pt x="108376"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03" name="Freeform: Shape 2402">
                  <a:extLst>
                    <a:ext uri="{FF2B5EF4-FFF2-40B4-BE49-F238E27FC236}">
                      <a16:creationId xmlns:a16="http://schemas.microsoft.com/office/drawing/2014/main" id="{29C59FA8-9EDB-48E7-8BDD-0250933B8A33}"/>
                    </a:ext>
                  </a:extLst>
                </p:cNvPr>
                <p:cNvSpPr/>
                <p:nvPr/>
              </p:nvSpPr>
              <p:spPr>
                <a:xfrm>
                  <a:off x="1066710" y="4121618"/>
                  <a:ext cx="108346" cy="108346"/>
                </a:xfrm>
                <a:custGeom>
                  <a:avLst/>
                  <a:gdLst>
                    <a:gd name="connsiteX0" fmla="*/ 108347 w 108346"/>
                    <a:gd name="connsiteY0" fmla="*/ 54169 h 108346"/>
                    <a:gd name="connsiteX1" fmla="*/ 54173 w 108346"/>
                    <a:gd name="connsiteY1" fmla="*/ 108347 h 108346"/>
                    <a:gd name="connsiteX2" fmla="*/ 0 w 108346"/>
                    <a:gd name="connsiteY2" fmla="*/ 54169 h 108346"/>
                    <a:gd name="connsiteX3" fmla="*/ 54173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88" y="108347"/>
                        <a:pt x="54173" y="108347"/>
                      </a:cubicBezTo>
                      <a:cubicBezTo>
                        <a:pt x="24259" y="108347"/>
                        <a:pt x="0" y="84087"/>
                        <a:pt x="0" y="54169"/>
                      </a:cubicBezTo>
                      <a:cubicBezTo>
                        <a:pt x="0" y="24260"/>
                        <a:pt x="24259" y="0"/>
                        <a:pt x="54173" y="0"/>
                      </a:cubicBezTo>
                      <a:cubicBezTo>
                        <a:pt x="84088"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4" name="Freeform: Shape 2403">
                  <a:extLst>
                    <a:ext uri="{FF2B5EF4-FFF2-40B4-BE49-F238E27FC236}">
                      <a16:creationId xmlns:a16="http://schemas.microsoft.com/office/drawing/2014/main" id="{DD08FF8B-4EA5-432C-8276-01D021771CB3}"/>
                    </a:ext>
                  </a:extLst>
                </p:cNvPr>
                <p:cNvSpPr/>
                <p:nvPr/>
              </p:nvSpPr>
              <p:spPr>
                <a:xfrm>
                  <a:off x="1286566" y="4125637"/>
                  <a:ext cx="108384" cy="108384"/>
                </a:xfrm>
                <a:custGeom>
                  <a:avLst/>
                  <a:gdLst>
                    <a:gd name="connsiteX0" fmla="*/ 108384 w 108384"/>
                    <a:gd name="connsiteY0" fmla="*/ 54169 h 108384"/>
                    <a:gd name="connsiteX1" fmla="*/ 54173 w 108384"/>
                    <a:gd name="connsiteY1" fmla="*/ 108385 h 108384"/>
                    <a:gd name="connsiteX2" fmla="*/ 0 w 108384"/>
                    <a:gd name="connsiteY2" fmla="*/ 54169 h 108384"/>
                    <a:gd name="connsiteX3" fmla="*/ 54173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6" y="108385"/>
                        <a:pt x="54173" y="108385"/>
                      </a:cubicBezTo>
                      <a:cubicBezTo>
                        <a:pt x="24259" y="108385"/>
                        <a:pt x="0" y="84125"/>
                        <a:pt x="0" y="54169"/>
                      </a:cubicBezTo>
                      <a:cubicBezTo>
                        <a:pt x="0" y="24260"/>
                        <a:pt x="24259" y="0"/>
                        <a:pt x="54173" y="0"/>
                      </a:cubicBezTo>
                      <a:cubicBezTo>
                        <a:pt x="84126"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5" name="Freeform: Shape 2404">
                  <a:extLst>
                    <a:ext uri="{FF2B5EF4-FFF2-40B4-BE49-F238E27FC236}">
                      <a16:creationId xmlns:a16="http://schemas.microsoft.com/office/drawing/2014/main" id="{F08449A8-8A37-41AC-9864-54C7FAB1FC3A}"/>
                    </a:ext>
                  </a:extLst>
                </p:cNvPr>
                <p:cNvSpPr/>
                <p:nvPr/>
              </p:nvSpPr>
              <p:spPr>
                <a:xfrm>
                  <a:off x="1506423" y="4121989"/>
                  <a:ext cx="108379" cy="108384"/>
                </a:xfrm>
                <a:custGeom>
                  <a:avLst/>
                  <a:gdLst>
                    <a:gd name="connsiteX0" fmla="*/ 108379 w 108379"/>
                    <a:gd name="connsiteY0" fmla="*/ 54207 h 108384"/>
                    <a:gd name="connsiteX1" fmla="*/ 54211 w 108379"/>
                    <a:gd name="connsiteY1" fmla="*/ 108385 h 108384"/>
                    <a:gd name="connsiteX2" fmla="*/ 0 w 108379"/>
                    <a:gd name="connsiteY2" fmla="*/ 54207 h 108384"/>
                    <a:gd name="connsiteX3" fmla="*/ 54211 w 108379"/>
                    <a:gd name="connsiteY3" fmla="*/ 0 h 108384"/>
                    <a:gd name="connsiteX4" fmla="*/ 108379 w 108379"/>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 h="108384">
                      <a:moveTo>
                        <a:pt x="108379" y="54207"/>
                      </a:moveTo>
                      <a:cubicBezTo>
                        <a:pt x="108379" y="84125"/>
                        <a:pt x="84125" y="108385"/>
                        <a:pt x="54211" y="108385"/>
                      </a:cubicBezTo>
                      <a:cubicBezTo>
                        <a:pt x="24258" y="108385"/>
                        <a:pt x="0" y="84125"/>
                        <a:pt x="0" y="54207"/>
                      </a:cubicBezTo>
                      <a:cubicBezTo>
                        <a:pt x="0" y="24260"/>
                        <a:pt x="24258" y="0"/>
                        <a:pt x="54211" y="0"/>
                      </a:cubicBezTo>
                      <a:cubicBezTo>
                        <a:pt x="84125" y="0"/>
                        <a:pt x="108379" y="24260"/>
                        <a:pt x="108379"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6" name="Freeform: Shape 2405">
                  <a:extLst>
                    <a:ext uri="{FF2B5EF4-FFF2-40B4-BE49-F238E27FC236}">
                      <a16:creationId xmlns:a16="http://schemas.microsoft.com/office/drawing/2014/main" id="{FBFD7B7D-0D37-4084-B4F5-714FC6C8D2B0}"/>
                    </a:ext>
                  </a:extLst>
                </p:cNvPr>
                <p:cNvSpPr/>
                <p:nvPr/>
              </p:nvSpPr>
              <p:spPr>
                <a:xfrm>
                  <a:off x="1726321" y="4122103"/>
                  <a:ext cx="108375" cy="108375"/>
                </a:xfrm>
                <a:custGeom>
                  <a:avLst/>
                  <a:gdLst>
                    <a:gd name="connsiteX0" fmla="*/ 108375 w 108375"/>
                    <a:gd name="connsiteY0" fmla="*/ 54169 h 108375"/>
                    <a:gd name="connsiteX1" fmla="*/ 54169 w 108375"/>
                    <a:gd name="connsiteY1" fmla="*/ 108376 h 108375"/>
                    <a:gd name="connsiteX2" fmla="*/ 0 w 108375"/>
                    <a:gd name="connsiteY2" fmla="*/ 54169 h 108375"/>
                    <a:gd name="connsiteX3" fmla="*/ 54169 w 108375"/>
                    <a:gd name="connsiteY3" fmla="*/ 0 h 108375"/>
                    <a:gd name="connsiteX4" fmla="*/ 108375 w 108375"/>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75">
                      <a:moveTo>
                        <a:pt x="108375" y="54169"/>
                      </a:moveTo>
                      <a:cubicBezTo>
                        <a:pt x="108375" y="84125"/>
                        <a:pt x="84125" y="108376"/>
                        <a:pt x="54169" y="108376"/>
                      </a:cubicBezTo>
                      <a:cubicBezTo>
                        <a:pt x="24251" y="108376"/>
                        <a:pt x="0" y="84125"/>
                        <a:pt x="0" y="54169"/>
                      </a:cubicBezTo>
                      <a:cubicBezTo>
                        <a:pt x="0" y="24251"/>
                        <a:pt x="24251" y="0"/>
                        <a:pt x="54169" y="0"/>
                      </a:cubicBezTo>
                      <a:cubicBezTo>
                        <a:pt x="84125" y="0"/>
                        <a:pt x="108375" y="24251"/>
                        <a:pt x="10837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7" name="Freeform: Shape 2406">
                  <a:extLst>
                    <a:ext uri="{FF2B5EF4-FFF2-40B4-BE49-F238E27FC236}">
                      <a16:creationId xmlns:a16="http://schemas.microsoft.com/office/drawing/2014/main" id="{51CE86BD-C27C-4F59-BBDF-7076C04B8587}"/>
                    </a:ext>
                  </a:extLst>
                </p:cNvPr>
                <p:cNvSpPr/>
                <p:nvPr/>
              </p:nvSpPr>
              <p:spPr>
                <a:xfrm>
                  <a:off x="1946177" y="4118560"/>
                  <a:ext cx="108375" cy="108385"/>
                </a:xfrm>
                <a:custGeom>
                  <a:avLst/>
                  <a:gdLst>
                    <a:gd name="connsiteX0" fmla="*/ 108375 w 108375"/>
                    <a:gd name="connsiteY0" fmla="*/ 54216 h 108385"/>
                    <a:gd name="connsiteX1" fmla="*/ 54207 w 108375"/>
                    <a:gd name="connsiteY1" fmla="*/ 108385 h 108385"/>
                    <a:gd name="connsiteX2" fmla="*/ 0 w 108375"/>
                    <a:gd name="connsiteY2" fmla="*/ 54216 h 108385"/>
                    <a:gd name="connsiteX3" fmla="*/ 54207 w 108375"/>
                    <a:gd name="connsiteY3" fmla="*/ 0 h 108385"/>
                    <a:gd name="connsiteX4" fmla="*/ 108375 w 10837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216"/>
                      </a:moveTo>
                      <a:cubicBezTo>
                        <a:pt x="108375" y="84134"/>
                        <a:pt x="84125" y="108385"/>
                        <a:pt x="54207" y="108385"/>
                      </a:cubicBezTo>
                      <a:cubicBezTo>
                        <a:pt x="24251" y="108385"/>
                        <a:pt x="0" y="84134"/>
                        <a:pt x="0" y="54216"/>
                      </a:cubicBezTo>
                      <a:cubicBezTo>
                        <a:pt x="0" y="24260"/>
                        <a:pt x="24251" y="0"/>
                        <a:pt x="54207" y="0"/>
                      </a:cubicBezTo>
                      <a:cubicBezTo>
                        <a:pt x="84125" y="0"/>
                        <a:pt x="108375" y="24260"/>
                        <a:pt x="10837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8" name="Freeform: Shape 2407">
                  <a:extLst>
                    <a:ext uri="{FF2B5EF4-FFF2-40B4-BE49-F238E27FC236}">
                      <a16:creationId xmlns:a16="http://schemas.microsoft.com/office/drawing/2014/main" id="{12C15058-378C-4C88-9432-7670048908BF}"/>
                    </a:ext>
                  </a:extLst>
                </p:cNvPr>
                <p:cNvSpPr/>
                <p:nvPr/>
              </p:nvSpPr>
              <p:spPr>
                <a:xfrm>
                  <a:off x="2166061" y="4121989"/>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96" y="108385"/>
                        <a:pt x="54178" y="108385"/>
                      </a:cubicBezTo>
                      <a:cubicBezTo>
                        <a:pt x="24260" y="108385"/>
                        <a:pt x="0" y="84125"/>
                        <a:pt x="0" y="54207"/>
                      </a:cubicBezTo>
                      <a:cubicBezTo>
                        <a:pt x="0" y="24260"/>
                        <a:pt x="24260" y="0"/>
                        <a:pt x="54178" y="0"/>
                      </a:cubicBezTo>
                      <a:cubicBezTo>
                        <a:pt x="84096"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09" name="Freeform: Shape 2408">
                  <a:extLst>
                    <a:ext uri="{FF2B5EF4-FFF2-40B4-BE49-F238E27FC236}">
                      <a16:creationId xmlns:a16="http://schemas.microsoft.com/office/drawing/2014/main" id="{591F28A2-474C-4186-AEA3-ECEC3C860B04}"/>
                    </a:ext>
                  </a:extLst>
                </p:cNvPr>
                <p:cNvSpPr/>
                <p:nvPr/>
              </p:nvSpPr>
              <p:spPr>
                <a:xfrm>
                  <a:off x="2385927" y="4120198"/>
                  <a:ext cx="108375" cy="108385"/>
                </a:xfrm>
                <a:custGeom>
                  <a:avLst/>
                  <a:gdLst>
                    <a:gd name="connsiteX0" fmla="*/ 108375 w 108375"/>
                    <a:gd name="connsiteY0" fmla="*/ 54178 h 108385"/>
                    <a:gd name="connsiteX1" fmla="*/ 54169 w 108375"/>
                    <a:gd name="connsiteY1" fmla="*/ 108385 h 108385"/>
                    <a:gd name="connsiteX2" fmla="*/ 0 w 108375"/>
                    <a:gd name="connsiteY2" fmla="*/ 54178 h 108385"/>
                    <a:gd name="connsiteX3" fmla="*/ 54169 w 108375"/>
                    <a:gd name="connsiteY3" fmla="*/ 0 h 108385"/>
                    <a:gd name="connsiteX4" fmla="*/ 108375 w 108375"/>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178"/>
                      </a:moveTo>
                      <a:cubicBezTo>
                        <a:pt x="108375" y="84087"/>
                        <a:pt x="84125" y="108385"/>
                        <a:pt x="54169" y="108385"/>
                      </a:cubicBezTo>
                      <a:cubicBezTo>
                        <a:pt x="24251" y="108385"/>
                        <a:pt x="0" y="84087"/>
                        <a:pt x="0" y="54178"/>
                      </a:cubicBezTo>
                      <a:cubicBezTo>
                        <a:pt x="0" y="24260"/>
                        <a:pt x="24251" y="0"/>
                        <a:pt x="54169" y="0"/>
                      </a:cubicBezTo>
                      <a:cubicBezTo>
                        <a:pt x="84125" y="0"/>
                        <a:pt x="108375" y="24260"/>
                        <a:pt x="10837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410" name="Freeform: Shape 2409">
                  <a:extLst>
                    <a:ext uri="{FF2B5EF4-FFF2-40B4-BE49-F238E27FC236}">
                      <a16:creationId xmlns:a16="http://schemas.microsoft.com/office/drawing/2014/main" id="{E1579F65-3B99-4000-9247-3ED15F84ABAC}"/>
                    </a:ext>
                  </a:extLst>
                </p:cNvPr>
                <p:cNvSpPr/>
                <p:nvPr/>
              </p:nvSpPr>
              <p:spPr>
                <a:xfrm>
                  <a:off x="2605783" y="4111531"/>
                  <a:ext cx="108375" cy="108384"/>
                </a:xfrm>
                <a:custGeom>
                  <a:avLst/>
                  <a:gdLst>
                    <a:gd name="connsiteX0" fmla="*/ 108375 w 108375"/>
                    <a:gd name="connsiteY0" fmla="*/ 54178 h 108384"/>
                    <a:gd name="connsiteX1" fmla="*/ 54207 w 108375"/>
                    <a:gd name="connsiteY1" fmla="*/ 108385 h 108384"/>
                    <a:gd name="connsiteX2" fmla="*/ 0 w 108375"/>
                    <a:gd name="connsiteY2" fmla="*/ 54178 h 108384"/>
                    <a:gd name="connsiteX3" fmla="*/ 54207 w 108375"/>
                    <a:gd name="connsiteY3" fmla="*/ 0 h 108384"/>
                    <a:gd name="connsiteX4" fmla="*/ 108375 w 10837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78"/>
                      </a:moveTo>
                      <a:cubicBezTo>
                        <a:pt x="108375" y="84125"/>
                        <a:pt x="84125" y="108385"/>
                        <a:pt x="54207" y="108385"/>
                      </a:cubicBezTo>
                      <a:cubicBezTo>
                        <a:pt x="24289" y="108385"/>
                        <a:pt x="0" y="84125"/>
                        <a:pt x="0" y="54178"/>
                      </a:cubicBezTo>
                      <a:cubicBezTo>
                        <a:pt x="0" y="24260"/>
                        <a:pt x="24289" y="0"/>
                        <a:pt x="54207" y="0"/>
                      </a:cubicBezTo>
                      <a:cubicBezTo>
                        <a:pt x="84125" y="0"/>
                        <a:pt x="108375" y="24260"/>
                        <a:pt x="10837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411" name="Freeform: Shape 2410">
                  <a:extLst>
                    <a:ext uri="{FF2B5EF4-FFF2-40B4-BE49-F238E27FC236}">
                      <a16:creationId xmlns:a16="http://schemas.microsoft.com/office/drawing/2014/main" id="{B5EB4CCB-538C-4036-AF18-548120108761}"/>
                    </a:ext>
                  </a:extLst>
                </p:cNvPr>
                <p:cNvSpPr/>
                <p:nvPr/>
              </p:nvSpPr>
              <p:spPr>
                <a:xfrm>
                  <a:off x="2825668" y="4109302"/>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34" y="108385"/>
                        <a:pt x="54178" y="108385"/>
                      </a:cubicBezTo>
                      <a:cubicBezTo>
                        <a:pt x="24260" y="108385"/>
                        <a:pt x="0" y="84125"/>
                        <a:pt x="0" y="54207"/>
                      </a:cubicBezTo>
                      <a:cubicBezTo>
                        <a:pt x="0" y="24260"/>
                        <a:pt x="24260" y="0"/>
                        <a:pt x="54178" y="0"/>
                      </a:cubicBezTo>
                      <a:cubicBezTo>
                        <a:pt x="84134"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12" name="Freeform: Shape 2411">
                  <a:extLst>
                    <a:ext uri="{FF2B5EF4-FFF2-40B4-BE49-F238E27FC236}">
                      <a16:creationId xmlns:a16="http://schemas.microsoft.com/office/drawing/2014/main" id="{E9DA59C9-9EDE-4BF8-B629-ADAF695788BE}"/>
                    </a:ext>
                  </a:extLst>
                </p:cNvPr>
                <p:cNvSpPr/>
                <p:nvPr/>
              </p:nvSpPr>
              <p:spPr>
                <a:xfrm>
                  <a:off x="3045533" y="4099624"/>
                  <a:ext cx="108375" cy="108384"/>
                </a:xfrm>
                <a:custGeom>
                  <a:avLst/>
                  <a:gdLst>
                    <a:gd name="connsiteX0" fmla="*/ 108376 w 108375"/>
                    <a:gd name="connsiteY0" fmla="*/ 54216 h 108384"/>
                    <a:gd name="connsiteX1" fmla="*/ 54207 w 108375"/>
                    <a:gd name="connsiteY1" fmla="*/ 108385 h 108384"/>
                    <a:gd name="connsiteX2" fmla="*/ 0 w 108375"/>
                    <a:gd name="connsiteY2" fmla="*/ 54216 h 108384"/>
                    <a:gd name="connsiteX3" fmla="*/ 54207 w 108375"/>
                    <a:gd name="connsiteY3" fmla="*/ 0 h 108384"/>
                    <a:gd name="connsiteX4" fmla="*/ 108376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16"/>
                      </a:moveTo>
                      <a:cubicBezTo>
                        <a:pt x="108376" y="84125"/>
                        <a:pt x="84125" y="108385"/>
                        <a:pt x="54207" y="108385"/>
                      </a:cubicBezTo>
                      <a:cubicBezTo>
                        <a:pt x="24251" y="108385"/>
                        <a:pt x="0" y="84125"/>
                        <a:pt x="0" y="54216"/>
                      </a:cubicBezTo>
                      <a:cubicBezTo>
                        <a:pt x="0" y="24260"/>
                        <a:pt x="24251" y="0"/>
                        <a:pt x="54207" y="0"/>
                      </a:cubicBezTo>
                      <a:cubicBezTo>
                        <a:pt x="84125" y="0"/>
                        <a:pt x="108376" y="24260"/>
                        <a:pt x="108376"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413" name="Freeform: Shape 2412">
                  <a:extLst>
                    <a:ext uri="{FF2B5EF4-FFF2-40B4-BE49-F238E27FC236}">
                      <a16:creationId xmlns:a16="http://schemas.microsoft.com/office/drawing/2014/main" id="{17DDA1BF-3C79-4E61-A09C-C6806ED92245}"/>
                    </a:ext>
                  </a:extLst>
                </p:cNvPr>
                <p:cNvSpPr/>
                <p:nvPr/>
              </p:nvSpPr>
              <p:spPr>
                <a:xfrm>
                  <a:off x="1120883" y="4073431"/>
                  <a:ext cx="1978856" cy="48367"/>
                </a:xfrm>
                <a:custGeom>
                  <a:avLst/>
                  <a:gdLst>
                    <a:gd name="connsiteX0" fmla="*/ 0 w 1978856"/>
                    <a:gd name="connsiteY0" fmla="*/ 41119 h 48367"/>
                    <a:gd name="connsiteX1" fmla="*/ 219856 w 1978856"/>
                    <a:gd name="connsiteY1" fmla="*/ 39929 h 48367"/>
                    <a:gd name="connsiteX2" fmla="*/ 439750 w 1978856"/>
                    <a:gd name="connsiteY2" fmla="*/ 48368 h 48367"/>
                    <a:gd name="connsiteX3" fmla="*/ 659606 w 1978856"/>
                    <a:gd name="connsiteY3" fmla="*/ 40110 h 48367"/>
                    <a:gd name="connsiteX4" fmla="*/ 879500 w 1978856"/>
                    <a:gd name="connsiteY4" fmla="*/ 37100 h 48367"/>
                    <a:gd name="connsiteX5" fmla="*/ 1099357 w 1978856"/>
                    <a:gd name="connsiteY5" fmla="*/ 38290 h 48367"/>
                    <a:gd name="connsiteX6" fmla="*/ 1319213 w 1978856"/>
                    <a:gd name="connsiteY6" fmla="*/ 45129 h 48367"/>
                    <a:gd name="connsiteX7" fmla="*/ 1539107 w 1978856"/>
                    <a:gd name="connsiteY7" fmla="*/ 39929 h 48367"/>
                    <a:gd name="connsiteX8" fmla="*/ 1758963 w 1978856"/>
                    <a:gd name="connsiteY8" fmla="*/ 12916 h 48367"/>
                    <a:gd name="connsiteX9" fmla="*/ 1978857 w 1978856"/>
                    <a:gd name="connsiteY9" fmla="*/ 0 h 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56" h="48367">
                      <a:moveTo>
                        <a:pt x="0" y="41119"/>
                      </a:moveTo>
                      <a:lnTo>
                        <a:pt x="219856" y="39929"/>
                      </a:lnTo>
                      <a:lnTo>
                        <a:pt x="439750" y="48368"/>
                      </a:lnTo>
                      <a:lnTo>
                        <a:pt x="659606" y="40110"/>
                      </a:lnTo>
                      <a:lnTo>
                        <a:pt x="879500" y="37100"/>
                      </a:lnTo>
                      <a:lnTo>
                        <a:pt x="1099357" y="38290"/>
                      </a:lnTo>
                      <a:lnTo>
                        <a:pt x="1319213" y="45129"/>
                      </a:lnTo>
                      <a:lnTo>
                        <a:pt x="1539107" y="39929"/>
                      </a:lnTo>
                      <a:lnTo>
                        <a:pt x="1758963" y="12916"/>
                      </a:lnTo>
                      <a:lnTo>
                        <a:pt x="1978857" y="0"/>
                      </a:lnTo>
                    </a:path>
                  </a:pathLst>
                </a:custGeom>
                <a:noFill/>
                <a:ln w="22359" cap="flat">
                  <a:solidFill>
                    <a:srgbClr val="38586E"/>
                  </a:solidFill>
                  <a:prstDash val="solid"/>
                  <a:round/>
                </a:ln>
              </p:spPr>
              <p:txBody>
                <a:bodyPr rtlCol="0" anchor="ctr"/>
                <a:lstStyle/>
                <a:p>
                  <a:endParaRPr lang="en-CA"/>
                </a:p>
              </p:txBody>
            </p:sp>
            <p:sp>
              <p:nvSpPr>
                <p:cNvPr id="2414" name="Freeform: Shape 2413">
                  <a:extLst>
                    <a:ext uri="{FF2B5EF4-FFF2-40B4-BE49-F238E27FC236}">
                      <a16:creationId xmlns:a16="http://schemas.microsoft.com/office/drawing/2014/main" id="{86A77AED-90D7-40C1-850A-FAF5B032F429}"/>
                    </a:ext>
                  </a:extLst>
                </p:cNvPr>
                <p:cNvSpPr/>
                <p:nvPr/>
              </p:nvSpPr>
              <p:spPr>
                <a:xfrm>
                  <a:off x="1120883" y="4153841"/>
                  <a:ext cx="1978856" cy="25965"/>
                </a:xfrm>
                <a:custGeom>
                  <a:avLst/>
                  <a:gdLst>
                    <a:gd name="connsiteX0" fmla="*/ 0 w 1978856"/>
                    <a:gd name="connsiteY0" fmla="*/ 21946 h 25965"/>
                    <a:gd name="connsiteX1" fmla="*/ 219856 w 1978856"/>
                    <a:gd name="connsiteY1" fmla="*/ 25965 h 25965"/>
                    <a:gd name="connsiteX2" fmla="*/ 439750 w 1978856"/>
                    <a:gd name="connsiteY2" fmla="*/ 22355 h 25965"/>
                    <a:gd name="connsiteX3" fmla="*/ 659606 w 1978856"/>
                    <a:gd name="connsiteY3" fmla="*/ 22431 h 25965"/>
                    <a:gd name="connsiteX4" fmla="*/ 879500 w 1978856"/>
                    <a:gd name="connsiteY4" fmla="*/ 18936 h 25965"/>
                    <a:gd name="connsiteX5" fmla="*/ 1099357 w 1978856"/>
                    <a:gd name="connsiteY5" fmla="*/ 22355 h 25965"/>
                    <a:gd name="connsiteX6" fmla="*/ 1319213 w 1978856"/>
                    <a:gd name="connsiteY6" fmla="*/ 20536 h 25965"/>
                    <a:gd name="connsiteX7" fmla="*/ 1539107 w 1978856"/>
                    <a:gd name="connsiteY7" fmla="*/ 11868 h 25965"/>
                    <a:gd name="connsiteX8" fmla="*/ 1758963 w 1978856"/>
                    <a:gd name="connsiteY8" fmla="*/ 9668 h 25965"/>
                    <a:gd name="connsiteX9" fmla="*/ 1978857 w 1978856"/>
                    <a:gd name="connsiteY9" fmla="*/ 0 h 2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56" h="25965">
                      <a:moveTo>
                        <a:pt x="0" y="21946"/>
                      </a:moveTo>
                      <a:lnTo>
                        <a:pt x="219856" y="25965"/>
                      </a:lnTo>
                      <a:lnTo>
                        <a:pt x="439750" y="22355"/>
                      </a:lnTo>
                      <a:lnTo>
                        <a:pt x="659606" y="22431"/>
                      </a:lnTo>
                      <a:lnTo>
                        <a:pt x="879500" y="18936"/>
                      </a:lnTo>
                      <a:lnTo>
                        <a:pt x="1099357" y="22355"/>
                      </a:lnTo>
                      <a:lnTo>
                        <a:pt x="1319213" y="20536"/>
                      </a:lnTo>
                      <a:lnTo>
                        <a:pt x="1539107" y="11868"/>
                      </a:lnTo>
                      <a:lnTo>
                        <a:pt x="1758963" y="9668"/>
                      </a:lnTo>
                      <a:lnTo>
                        <a:pt x="1978857" y="0"/>
                      </a:lnTo>
                    </a:path>
                  </a:pathLst>
                </a:custGeom>
                <a:noFill/>
                <a:ln w="22359" cap="flat">
                  <a:solidFill>
                    <a:srgbClr val="C33B30"/>
                  </a:solidFill>
                  <a:prstDash val="solid"/>
                  <a:round/>
                </a:ln>
              </p:spPr>
              <p:txBody>
                <a:bodyPr rtlCol="0" anchor="ctr"/>
                <a:lstStyle/>
                <a:p>
                  <a:endParaRPr lang="en-CA"/>
                </a:p>
              </p:txBody>
            </p:sp>
            <p:sp>
              <p:nvSpPr>
                <p:cNvPr id="2415" name="Freeform: Shape 2414">
                  <a:extLst>
                    <a:ext uri="{FF2B5EF4-FFF2-40B4-BE49-F238E27FC236}">
                      <a16:creationId xmlns:a16="http://schemas.microsoft.com/office/drawing/2014/main" id="{8393A166-1C32-400A-A6DF-2E04A6C42295}"/>
                    </a:ext>
                  </a:extLst>
                </p:cNvPr>
                <p:cNvSpPr/>
                <p:nvPr/>
              </p:nvSpPr>
              <p:spPr>
                <a:xfrm>
                  <a:off x="988947" y="2100344"/>
                  <a:ext cx="2242695" cy="2178512"/>
                </a:xfrm>
                <a:custGeom>
                  <a:avLst/>
                  <a:gdLst>
                    <a:gd name="connsiteX0" fmla="*/ 0 w 2242695"/>
                    <a:gd name="connsiteY0" fmla="*/ 2178512 h 2178512"/>
                    <a:gd name="connsiteX1" fmla="*/ 2242696 w 2242695"/>
                    <a:gd name="connsiteY1" fmla="*/ 2178512 h 2178512"/>
                    <a:gd name="connsiteX2" fmla="*/ 2242696 w 2242695"/>
                    <a:gd name="connsiteY2" fmla="*/ 0 h 2178512"/>
                    <a:gd name="connsiteX3" fmla="*/ 0 w 2242695"/>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95" h="2178512">
                      <a:moveTo>
                        <a:pt x="0" y="2178512"/>
                      </a:moveTo>
                      <a:lnTo>
                        <a:pt x="2242696" y="2178512"/>
                      </a:lnTo>
                      <a:lnTo>
                        <a:pt x="2242696" y="0"/>
                      </a:lnTo>
                      <a:lnTo>
                        <a:pt x="0" y="0"/>
                      </a:lnTo>
                      <a:close/>
                    </a:path>
                  </a:pathLst>
                </a:custGeom>
                <a:noFill/>
                <a:ln w="10163" cap="rnd">
                  <a:solidFill>
                    <a:srgbClr val="333333"/>
                  </a:solidFill>
                  <a:prstDash val="solid"/>
                  <a:round/>
                </a:ln>
              </p:spPr>
              <p:txBody>
                <a:bodyPr rtlCol="0" anchor="ctr"/>
                <a:lstStyle/>
                <a:p>
                  <a:endParaRPr lang="en-CA"/>
                </a:p>
              </p:txBody>
            </p:sp>
            <p:sp>
              <p:nvSpPr>
                <p:cNvPr id="2416" name="Freeform: Shape 2415">
                  <a:extLst>
                    <a:ext uri="{FF2B5EF4-FFF2-40B4-BE49-F238E27FC236}">
                      <a16:creationId xmlns:a16="http://schemas.microsoft.com/office/drawing/2014/main" id="{FA2F18E8-4D65-4A65-8FE0-D68CEA71AD92}"/>
                    </a:ext>
                  </a:extLst>
                </p:cNvPr>
                <p:cNvSpPr/>
                <p:nvPr/>
              </p:nvSpPr>
              <p:spPr>
                <a:xfrm>
                  <a:off x="3283839" y="2100344"/>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solidFill>
                  <a:srgbClr val="FFFFFF"/>
                </a:solidFill>
                <a:ln w="9525" cap="flat">
                  <a:noFill/>
                  <a:prstDash val="solid"/>
                  <a:miter/>
                </a:ln>
              </p:spPr>
              <p:txBody>
                <a:bodyPr rtlCol="0" anchor="ctr"/>
                <a:lstStyle/>
                <a:p>
                  <a:endParaRPr lang="en-CA"/>
                </a:p>
              </p:txBody>
            </p:sp>
            <p:sp>
              <p:nvSpPr>
                <p:cNvPr id="2417" name="Freeform: Shape 2416">
                  <a:extLst>
                    <a:ext uri="{FF2B5EF4-FFF2-40B4-BE49-F238E27FC236}">
                      <a16:creationId xmlns:a16="http://schemas.microsoft.com/office/drawing/2014/main" id="{FD1B2BCF-CA00-44C0-94C1-4E06B1D3B20D}"/>
                    </a:ext>
                  </a:extLst>
                </p:cNvPr>
                <p:cNvSpPr/>
                <p:nvPr/>
              </p:nvSpPr>
              <p:spPr>
                <a:xfrm>
                  <a:off x="3283839" y="395518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18" name="Freeform: Shape 2417">
                  <a:extLst>
                    <a:ext uri="{FF2B5EF4-FFF2-40B4-BE49-F238E27FC236}">
                      <a16:creationId xmlns:a16="http://schemas.microsoft.com/office/drawing/2014/main" id="{E843B627-61B8-4F18-99DB-0DB793B03F34}"/>
                    </a:ext>
                  </a:extLst>
                </p:cNvPr>
                <p:cNvSpPr/>
                <p:nvPr/>
              </p:nvSpPr>
              <p:spPr>
                <a:xfrm>
                  <a:off x="3283839" y="347171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19" name="Freeform: Shape 2418">
                  <a:extLst>
                    <a:ext uri="{FF2B5EF4-FFF2-40B4-BE49-F238E27FC236}">
                      <a16:creationId xmlns:a16="http://schemas.microsoft.com/office/drawing/2014/main" id="{D8470396-81D4-4CC5-8A89-571EB5884B2C}"/>
                    </a:ext>
                  </a:extLst>
                </p:cNvPr>
                <p:cNvSpPr/>
                <p:nvPr/>
              </p:nvSpPr>
              <p:spPr>
                <a:xfrm>
                  <a:off x="3283839" y="298825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20" name="Freeform: Shape 2419">
                  <a:extLst>
                    <a:ext uri="{FF2B5EF4-FFF2-40B4-BE49-F238E27FC236}">
                      <a16:creationId xmlns:a16="http://schemas.microsoft.com/office/drawing/2014/main" id="{DEFA3B6C-19BE-4D3E-8AD7-8C79929F20F9}"/>
                    </a:ext>
                  </a:extLst>
                </p:cNvPr>
                <p:cNvSpPr/>
                <p:nvPr/>
              </p:nvSpPr>
              <p:spPr>
                <a:xfrm>
                  <a:off x="3283839" y="250474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21" name="Freeform: Shape 2420">
                  <a:extLst>
                    <a:ext uri="{FF2B5EF4-FFF2-40B4-BE49-F238E27FC236}">
                      <a16:creationId xmlns:a16="http://schemas.microsoft.com/office/drawing/2014/main" id="{C9F09FCD-18EC-4305-8174-E38C8B38672B}"/>
                    </a:ext>
                  </a:extLst>
                </p:cNvPr>
                <p:cNvSpPr/>
                <p:nvPr/>
              </p:nvSpPr>
              <p:spPr>
                <a:xfrm>
                  <a:off x="3283839" y="419692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22" name="Freeform: Shape 2421">
                  <a:extLst>
                    <a:ext uri="{FF2B5EF4-FFF2-40B4-BE49-F238E27FC236}">
                      <a16:creationId xmlns:a16="http://schemas.microsoft.com/office/drawing/2014/main" id="{902CB062-134D-4711-A3FE-5706198597CA}"/>
                    </a:ext>
                  </a:extLst>
                </p:cNvPr>
                <p:cNvSpPr/>
                <p:nvPr/>
              </p:nvSpPr>
              <p:spPr>
                <a:xfrm>
                  <a:off x="3283839" y="371345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23" name="Freeform: Shape 2422">
                  <a:extLst>
                    <a:ext uri="{FF2B5EF4-FFF2-40B4-BE49-F238E27FC236}">
                      <a16:creationId xmlns:a16="http://schemas.microsoft.com/office/drawing/2014/main" id="{A102E30E-C09C-4772-98E4-ED0EDF6A3FC4}"/>
                    </a:ext>
                  </a:extLst>
                </p:cNvPr>
                <p:cNvSpPr/>
                <p:nvPr/>
              </p:nvSpPr>
              <p:spPr>
                <a:xfrm>
                  <a:off x="3283839" y="322998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24" name="Freeform: Shape 2423">
                  <a:extLst>
                    <a:ext uri="{FF2B5EF4-FFF2-40B4-BE49-F238E27FC236}">
                      <a16:creationId xmlns:a16="http://schemas.microsoft.com/office/drawing/2014/main" id="{7E659447-4DEC-48D7-A50F-49E7C1C7A0CE}"/>
                    </a:ext>
                  </a:extLst>
                </p:cNvPr>
                <p:cNvSpPr/>
                <p:nvPr/>
              </p:nvSpPr>
              <p:spPr>
                <a:xfrm>
                  <a:off x="3283839" y="2746484"/>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25" name="Freeform: Shape 2424">
                  <a:extLst>
                    <a:ext uri="{FF2B5EF4-FFF2-40B4-BE49-F238E27FC236}">
                      <a16:creationId xmlns:a16="http://schemas.microsoft.com/office/drawing/2014/main" id="{822E5212-DAC8-4D2E-B54A-5BA330432311}"/>
                    </a:ext>
                  </a:extLst>
                </p:cNvPr>
                <p:cNvSpPr/>
                <p:nvPr/>
              </p:nvSpPr>
              <p:spPr>
                <a:xfrm>
                  <a:off x="3283839" y="2263013"/>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26" name="Freeform: Shape 2425">
                  <a:extLst>
                    <a:ext uri="{FF2B5EF4-FFF2-40B4-BE49-F238E27FC236}">
                      <a16:creationId xmlns:a16="http://schemas.microsoft.com/office/drawing/2014/main" id="{E6F92C04-C561-47FE-8D48-FBCB8E76A108}"/>
                    </a:ext>
                  </a:extLst>
                </p:cNvPr>
                <p:cNvSpPr/>
                <p:nvPr/>
              </p:nvSpPr>
              <p:spPr>
                <a:xfrm>
                  <a:off x="3415779"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27" name="Freeform: Shape 2426">
                  <a:extLst>
                    <a:ext uri="{FF2B5EF4-FFF2-40B4-BE49-F238E27FC236}">
                      <a16:creationId xmlns:a16="http://schemas.microsoft.com/office/drawing/2014/main" id="{C2349C7B-1914-4A29-AA68-C6E93423E1B6}"/>
                    </a:ext>
                  </a:extLst>
                </p:cNvPr>
                <p:cNvSpPr/>
                <p:nvPr/>
              </p:nvSpPr>
              <p:spPr>
                <a:xfrm>
                  <a:off x="3635635"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28" name="Freeform: Shape 2427">
                  <a:extLst>
                    <a:ext uri="{FF2B5EF4-FFF2-40B4-BE49-F238E27FC236}">
                      <a16:creationId xmlns:a16="http://schemas.microsoft.com/office/drawing/2014/main" id="{3B7FB2BA-3A73-492C-B1DA-FBF84A7FB09F}"/>
                    </a:ext>
                  </a:extLst>
                </p:cNvPr>
                <p:cNvSpPr/>
                <p:nvPr/>
              </p:nvSpPr>
              <p:spPr>
                <a:xfrm>
                  <a:off x="3855530"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29" name="Freeform: Shape 2428">
                  <a:extLst>
                    <a:ext uri="{FF2B5EF4-FFF2-40B4-BE49-F238E27FC236}">
                      <a16:creationId xmlns:a16="http://schemas.microsoft.com/office/drawing/2014/main" id="{F3CB7BEC-9B0A-400F-AAED-4E9428CF7F9F}"/>
                    </a:ext>
                  </a:extLst>
                </p:cNvPr>
                <p:cNvSpPr/>
                <p:nvPr/>
              </p:nvSpPr>
              <p:spPr>
                <a:xfrm>
                  <a:off x="4075386"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0" name="Freeform: Shape 2429">
                  <a:extLst>
                    <a:ext uri="{FF2B5EF4-FFF2-40B4-BE49-F238E27FC236}">
                      <a16:creationId xmlns:a16="http://schemas.microsoft.com/office/drawing/2014/main" id="{384DB28A-9E9D-4404-8646-A05A7B0F14AE}"/>
                    </a:ext>
                  </a:extLst>
                </p:cNvPr>
                <p:cNvSpPr/>
                <p:nvPr/>
              </p:nvSpPr>
              <p:spPr>
                <a:xfrm>
                  <a:off x="4295242"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1" name="Freeform: Shape 2430">
                  <a:extLst>
                    <a:ext uri="{FF2B5EF4-FFF2-40B4-BE49-F238E27FC236}">
                      <a16:creationId xmlns:a16="http://schemas.microsoft.com/office/drawing/2014/main" id="{AE4988E6-0CF3-4DFC-9207-9A93C28AE54E}"/>
                    </a:ext>
                  </a:extLst>
                </p:cNvPr>
                <p:cNvSpPr/>
                <p:nvPr/>
              </p:nvSpPr>
              <p:spPr>
                <a:xfrm>
                  <a:off x="4515136"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2" name="Freeform: Shape 2431">
                  <a:extLst>
                    <a:ext uri="{FF2B5EF4-FFF2-40B4-BE49-F238E27FC236}">
                      <a16:creationId xmlns:a16="http://schemas.microsoft.com/office/drawing/2014/main" id="{75921D43-4FCE-4DA8-BE65-5EF5B078E414}"/>
                    </a:ext>
                  </a:extLst>
                </p:cNvPr>
                <p:cNvSpPr/>
                <p:nvPr/>
              </p:nvSpPr>
              <p:spPr>
                <a:xfrm>
                  <a:off x="4734992"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3" name="Freeform: Shape 2432">
                  <a:extLst>
                    <a:ext uri="{FF2B5EF4-FFF2-40B4-BE49-F238E27FC236}">
                      <a16:creationId xmlns:a16="http://schemas.microsoft.com/office/drawing/2014/main" id="{46DB43B0-93EC-4537-ADB0-B89BFBBCAFD3}"/>
                    </a:ext>
                  </a:extLst>
                </p:cNvPr>
                <p:cNvSpPr/>
                <p:nvPr/>
              </p:nvSpPr>
              <p:spPr>
                <a:xfrm>
                  <a:off x="4954886"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4" name="Freeform: Shape 2433">
                  <a:extLst>
                    <a:ext uri="{FF2B5EF4-FFF2-40B4-BE49-F238E27FC236}">
                      <a16:creationId xmlns:a16="http://schemas.microsoft.com/office/drawing/2014/main" id="{40DCEB28-84DC-412E-86FB-97A9295EA414}"/>
                    </a:ext>
                  </a:extLst>
                </p:cNvPr>
                <p:cNvSpPr/>
                <p:nvPr/>
              </p:nvSpPr>
              <p:spPr>
                <a:xfrm>
                  <a:off x="5174742"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5" name="Freeform: Shape 2434">
                  <a:extLst>
                    <a:ext uri="{FF2B5EF4-FFF2-40B4-BE49-F238E27FC236}">
                      <a16:creationId xmlns:a16="http://schemas.microsoft.com/office/drawing/2014/main" id="{4095FB5E-F552-4D55-8F64-98049165A1D5}"/>
                    </a:ext>
                  </a:extLst>
                </p:cNvPr>
                <p:cNvSpPr/>
                <p:nvPr/>
              </p:nvSpPr>
              <p:spPr>
                <a:xfrm>
                  <a:off x="5394598"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36" name="Freeform: Shape 2435">
                  <a:extLst>
                    <a:ext uri="{FF2B5EF4-FFF2-40B4-BE49-F238E27FC236}">
                      <a16:creationId xmlns:a16="http://schemas.microsoft.com/office/drawing/2014/main" id="{9B5BD618-F831-45E0-94AE-F28C640FA24C}"/>
                    </a:ext>
                  </a:extLst>
                </p:cNvPr>
                <p:cNvSpPr/>
                <p:nvPr/>
              </p:nvSpPr>
              <p:spPr>
                <a:xfrm>
                  <a:off x="3361563" y="3073048"/>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37" name="Freeform: Shape 2436">
                  <a:extLst>
                    <a:ext uri="{FF2B5EF4-FFF2-40B4-BE49-F238E27FC236}">
                      <a16:creationId xmlns:a16="http://schemas.microsoft.com/office/drawing/2014/main" id="{0A55984C-5DE1-48A1-B80C-7C3E36EB49F0}"/>
                    </a:ext>
                  </a:extLst>
                </p:cNvPr>
                <p:cNvSpPr/>
                <p:nvPr/>
              </p:nvSpPr>
              <p:spPr>
                <a:xfrm>
                  <a:off x="3581457" y="3047674"/>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38" name="Freeform: Shape 2437">
                  <a:extLst>
                    <a:ext uri="{FF2B5EF4-FFF2-40B4-BE49-F238E27FC236}">
                      <a16:creationId xmlns:a16="http://schemas.microsoft.com/office/drawing/2014/main" id="{64B2F769-9E89-4871-814B-5E68FC1D2448}"/>
                    </a:ext>
                  </a:extLst>
                </p:cNvPr>
                <p:cNvSpPr/>
                <p:nvPr/>
              </p:nvSpPr>
              <p:spPr>
                <a:xfrm>
                  <a:off x="3801313" y="2966892"/>
                  <a:ext cx="108384" cy="108385"/>
                </a:xfrm>
                <a:custGeom>
                  <a:avLst/>
                  <a:gdLst>
                    <a:gd name="connsiteX0" fmla="*/ 108385 w 108384"/>
                    <a:gd name="connsiteY0" fmla="*/ 54178 h 108385"/>
                    <a:gd name="connsiteX1" fmla="*/ 54216 w 108384"/>
                    <a:gd name="connsiteY1" fmla="*/ 108385 h 108385"/>
                    <a:gd name="connsiteX2" fmla="*/ 0 w 108384"/>
                    <a:gd name="connsiteY2" fmla="*/ 54178 h 108385"/>
                    <a:gd name="connsiteX3" fmla="*/ 54216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39" name="Freeform: Shape 2438">
                  <a:extLst>
                    <a:ext uri="{FF2B5EF4-FFF2-40B4-BE49-F238E27FC236}">
                      <a16:creationId xmlns:a16="http://schemas.microsoft.com/office/drawing/2014/main" id="{089F224B-1F4F-4106-BBD0-945356140F1B}"/>
                    </a:ext>
                  </a:extLst>
                </p:cNvPr>
                <p:cNvSpPr/>
                <p:nvPr/>
              </p:nvSpPr>
              <p:spPr>
                <a:xfrm>
                  <a:off x="4021208" y="2876814"/>
                  <a:ext cx="108346" cy="108385"/>
                </a:xfrm>
                <a:custGeom>
                  <a:avLst/>
                  <a:gdLst>
                    <a:gd name="connsiteX0" fmla="*/ 108347 w 108346"/>
                    <a:gd name="connsiteY0" fmla="*/ 54216 h 108385"/>
                    <a:gd name="connsiteX1" fmla="*/ 54178 w 108346"/>
                    <a:gd name="connsiteY1" fmla="*/ 108385 h 108385"/>
                    <a:gd name="connsiteX2" fmla="*/ 0 w 108346"/>
                    <a:gd name="connsiteY2" fmla="*/ 54216 h 108385"/>
                    <a:gd name="connsiteX3" fmla="*/ 54178 w 108346"/>
                    <a:gd name="connsiteY3" fmla="*/ 0 h 108385"/>
                    <a:gd name="connsiteX4" fmla="*/ 108347 w 108346"/>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16"/>
                      </a:moveTo>
                      <a:cubicBezTo>
                        <a:pt x="108347" y="84125"/>
                        <a:pt x="84087" y="108385"/>
                        <a:pt x="54178" y="108385"/>
                      </a:cubicBezTo>
                      <a:cubicBezTo>
                        <a:pt x="24260" y="108385"/>
                        <a:pt x="0" y="84125"/>
                        <a:pt x="0" y="54216"/>
                      </a:cubicBezTo>
                      <a:cubicBezTo>
                        <a:pt x="0" y="24298"/>
                        <a:pt x="24260" y="0"/>
                        <a:pt x="54178" y="0"/>
                      </a:cubicBezTo>
                      <a:cubicBezTo>
                        <a:pt x="84087" y="0"/>
                        <a:pt x="108347" y="24298"/>
                        <a:pt x="108347"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0" name="Freeform: Shape 2439">
                  <a:extLst>
                    <a:ext uri="{FF2B5EF4-FFF2-40B4-BE49-F238E27FC236}">
                      <a16:creationId xmlns:a16="http://schemas.microsoft.com/office/drawing/2014/main" id="{5B158694-ED09-4341-8FC9-4631D1C47AB0}"/>
                    </a:ext>
                  </a:extLst>
                </p:cNvPr>
                <p:cNvSpPr/>
                <p:nvPr/>
              </p:nvSpPr>
              <p:spPr>
                <a:xfrm>
                  <a:off x="4241064" y="2807349"/>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1" name="Freeform: Shape 2440">
                  <a:extLst>
                    <a:ext uri="{FF2B5EF4-FFF2-40B4-BE49-F238E27FC236}">
                      <a16:creationId xmlns:a16="http://schemas.microsoft.com/office/drawing/2014/main" id="{C66FDFF3-3019-4D8D-A165-7D8F11BEDFD0}"/>
                    </a:ext>
                  </a:extLst>
                </p:cNvPr>
                <p:cNvSpPr/>
                <p:nvPr/>
              </p:nvSpPr>
              <p:spPr>
                <a:xfrm>
                  <a:off x="4460920" y="2710241"/>
                  <a:ext cx="108384" cy="108384"/>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2" name="Freeform: Shape 2441">
                  <a:extLst>
                    <a:ext uri="{FF2B5EF4-FFF2-40B4-BE49-F238E27FC236}">
                      <a16:creationId xmlns:a16="http://schemas.microsoft.com/office/drawing/2014/main" id="{49970042-B451-4B32-A46F-A75B9CBE3CE4}"/>
                    </a:ext>
                  </a:extLst>
                </p:cNvPr>
                <p:cNvSpPr/>
                <p:nvPr/>
              </p:nvSpPr>
              <p:spPr>
                <a:xfrm>
                  <a:off x="4680814" y="2727358"/>
                  <a:ext cx="108384" cy="108385"/>
                </a:xfrm>
                <a:custGeom>
                  <a:avLst/>
                  <a:gdLst>
                    <a:gd name="connsiteX0" fmla="*/ 108385 w 108384"/>
                    <a:gd name="connsiteY0" fmla="*/ 54207 h 108385"/>
                    <a:gd name="connsiteX1" fmla="*/ 54178 w 108384"/>
                    <a:gd name="connsiteY1" fmla="*/ 108385 h 108385"/>
                    <a:gd name="connsiteX2" fmla="*/ 0 w 108384"/>
                    <a:gd name="connsiteY2" fmla="*/ 54207 h 108385"/>
                    <a:gd name="connsiteX3" fmla="*/ 54178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3" name="Freeform: Shape 2442">
                  <a:extLst>
                    <a:ext uri="{FF2B5EF4-FFF2-40B4-BE49-F238E27FC236}">
                      <a16:creationId xmlns:a16="http://schemas.microsoft.com/office/drawing/2014/main" id="{7B61413B-E89F-497E-A798-CE81F42CD4C1}"/>
                    </a:ext>
                  </a:extLst>
                </p:cNvPr>
                <p:cNvSpPr/>
                <p:nvPr/>
              </p:nvSpPr>
              <p:spPr>
                <a:xfrm>
                  <a:off x="4900670" y="2629242"/>
                  <a:ext cx="108384" cy="108384"/>
                </a:xfrm>
                <a:custGeom>
                  <a:avLst/>
                  <a:gdLst>
                    <a:gd name="connsiteX0" fmla="*/ 108385 w 108384"/>
                    <a:gd name="connsiteY0" fmla="*/ 54215 h 108384"/>
                    <a:gd name="connsiteX1" fmla="*/ 54216 w 108384"/>
                    <a:gd name="connsiteY1" fmla="*/ 108384 h 108384"/>
                    <a:gd name="connsiteX2" fmla="*/ 0 w 108384"/>
                    <a:gd name="connsiteY2" fmla="*/ 54215 h 108384"/>
                    <a:gd name="connsiteX3" fmla="*/ 54216 w 108384"/>
                    <a:gd name="connsiteY3" fmla="*/ 0 h 108384"/>
                    <a:gd name="connsiteX4" fmla="*/ 108385 w 108384"/>
                    <a:gd name="connsiteY4" fmla="*/ 54215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5"/>
                      </a:moveTo>
                      <a:cubicBezTo>
                        <a:pt x="108385" y="84124"/>
                        <a:pt x="84125" y="108384"/>
                        <a:pt x="54216" y="108384"/>
                      </a:cubicBezTo>
                      <a:cubicBezTo>
                        <a:pt x="24260" y="108384"/>
                        <a:pt x="0" y="84124"/>
                        <a:pt x="0" y="54215"/>
                      </a:cubicBezTo>
                      <a:cubicBezTo>
                        <a:pt x="0" y="24259"/>
                        <a:pt x="24260" y="0"/>
                        <a:pt x="54216" y="0"/>
                      </a:cubicBezTo>
                      <a:cubicBezTo>
                        <a:pt x="84125" y="0"/>
                        <a:pt x="108385" y="24259"/>
                        <a:pt x="108385" y="54215"/>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4" name="Freeform: Shape 2443">
                  <a:extLst>
                    <a:ext uri="{FF2B5EF4-FFF2-40B4-BE49-F238E27FC236}">
                      <a16:creationId xmlns:a16="http://schemas.microsoft.com/office/drawing/2014/main" id="{44DF0491-D694-4E71-A2B5-AC92C6512D86}"/>
                    </a:ext>
                  </a:extLst>
                </p:cNvPr>
                <p:cNvSpPr/>
                <p:nvPr/>
              </p:nvSpPr>
              <p:spPr>
                <a:xfrm>
                  <a:off x="5120564" y="2507165"/>
                  <a:ext cx="108346" cy="108384"/>
                </a:xfrm>
                <a:custGeom>
                  <a:avLst/>
                  <a:gdLst>
                    <a:gd name="connsiteX0" fmla="*/ 108347 w 108346"/>
                    <a:gd name="connsiteY0" fmla="*/ 54211 h 108384"/>
                    <a:gd name="connsiteX1" fmla="*/ 54178 w 108346"/>
                    <a:gd name="connsiteY1" fmla="*/ 108384 h 108384"/>
                    <a:gd name="connsiteX2" fmla="*/ 0 w 108346"/>
                    <a:gd name="connsiteY2" fmla="*/ 54211 h 108384"/>
                    <a:gd name="connsiteX3" fmla="*/ 54178 w 108346"/>
                    <a:gd name="connsiteY3" fmla="*/ 0 h 108384"/>
                    <a:gd name="connsiteX4" fmla="*/ 108347 w 108346"/>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1"/>
                      </a:moveTo>
                      <a:cubicBezTo>
                        <a:pt x="108347" y="84126"/>
                        <a:pt x="84087" y="108384"/>
                        <a:pt x="54178" y="108384"/>
                      </a:cubicBezTo>
                      <a:cubicBezTo>
                        <a:pt x="24260" y="108384"/>
                        <a:pt x="0" y="84126"/>
                        <a:pt x="0" y="54211"/>
                      </a:cubicBezTo>
                      <a:cubicBezTo>
                        <a:pt x="0" y="24259"/>
                        <a:pt x="24260" y="0"/>
                        <a:pt x="54178" y="0"/>
                      </a:cubicBezTo>
                      <a:cubicBezTo>
                        <a:pt x="84087" y="0"/>
                        <a:pt x="108347" y="24259"/>
                        <a:pt x="108347"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5" name="Freeform: Shape 2444">
                  <a:extLst>
                    <a:ext uri="{FF2B5EF4-FFF2-40B4-BE49-F238E27FC236}">
                      <a16:creationId xmlns:a16="http://schemas.microsoft.com/office/drawing/2014/main" id="{A6A93D7F-BA00-4F00-BBCC-9B206BCFB459}"/>
                    </a:ext>
                  </a:extLst>
                </p:cNvPr>
                <p:cNvSpPr/>
                <p:nvPr/>
              </p:nvSpPr>
              <p:spPr>
                <a:xfrm>
                  <a:off x="5340420" y="2347436"/>
                  <a:ext cx="108384" cy="108384"/>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446" name="Freeform: Shape 2445">
                  <a:extLst>
                    <a:ext uri="{FF2B5EF4-FFF2-40B4-BE49-F238E27FC236}">
                      <a16:creationId xmlns:a16="http://schemas.microsoft.com/office/drawing/2014/main" id="{CF9AF2D4-A6BB-42B3-A549-D415FDE3EDE2}"/>
                    </a:ext>
                  </a:extLst>
                </p:cNvPr>
                <p:cNvSpPr/>
                <p:nvPr/>
              </p:nvSpPr>
              <p:spPr>
                <a:xfrm>
                  <a:off x="3361563" y="3776298"/>
                  <a:ext cx="108384" cy="108384"/>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16" y="108385"/>
                      </a:cubicBezTo>
                      <a:cubicBezTo>
                        <a:pt x="24260" y="108385"/>
                        <a:pt x="0" y="84125"/>
                        <a:pt x="0" y="54207"/>
                      </a:cubicBezTo>
                      <a:cubicBezTo>
                        <a:pt x="0" y="24260"/>
                        <a:pt x="24260" y="0"/>
                        <a:pt x="54216"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47" name="Freeform: Shape 2446">
                  <a:extLst>
                    <a:ext uri="{FF2B5EF4-FFF2-40B4-BE49-F238E27FC236}">
                      <a16:creationId xmlns:a16="http://schemas.microsoft.com/office/drawing/2014/main" id="{D8D3491E-02F1-4018-A18E-BB4AE5ADD530}"/>
                    </a:ext>
                  </a:extLst>
                </p:cNvPr>
                <p:cNvSpPr/>
                <p:nvPr/>
              </p:nvSpPr>
              <p:spPr>
                <a:xfrm>
                  <a:off x="3581457" y="3766440"/>
                  <a:ext cx="108384" cy="108385"/>
                </a:xfrm>
                <a:custGeom>
                  <a:avLst/>
                  <a:gdLst>
                    <a:gd name="connsiteX0" fmla="*/ 108385 w 108384"/>
                    <a:gd name="connsiteY0" fmla="*/ 54207 h 108385"/>
                    <a:gd name="connsiteX1" fmla="*/ 54178 w 108384"/>
                    <a:gd name="connsiteY1" fmla="*/ 108385 h 108385"/>
                    <a:gd name="connsiteX2" fmla="*/ 0 w 108384"/>
                    <a:gd name="connsiteY2" fmla="*/ 54207 h 108385"/>
                    <a:gd name="connsiteX3" fmla="*/ 54178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48" name="Freeform: Shape 2447">
                  <a:extLst>
                    <a:ext uri="{FF2B5EF4-FFF2-40B4-BE49-F238E27FC236}">
                      <a16:creationId xmlns:a16="http://schemas.microsoft.com/office/drawing/2014/main" id="{9C36A55E-8ACB-42D5-82A0-7DC8D7870CED}"/>
                    </a:ext>
                  </a:extLst>
                </p:cNvPr>
                <p:cNvSpPr/>
                <p:nvPr/>
              </p:nvSpPr>
              <p:spPr>
                <a:xfrm>
                  <a:off x="3801313" y="3741475"/>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49" name="Freeform: Shape 2448">
                  <a:extLst>
                    <a:ext uri="{FF2B5EF4-FFF2-40B4-BE49-F238E27FC236}">
                      <a16:creationId xmlns:a16="http://schemas.microsoft.com/office/drawing/2014/main" id="{BAC16BF4-761E-4012-9E60-DF898785208D}"/>
                    </a:ext>
                  </a:extLst>
                </p:cNvPr>
                <p:cNvSpPr/>
                <p:nvPr/>
              </p:nvSpPr>
              <p:spPr>
                <a:xfrm>
                  <a:off x="4021208" y="3710033"/>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0" name="Freeform: Shape 2449">
                  <a:extLst>
                    <a:ext uri="{FF2B5EF4-FFF2-40B4-BE49-F238E27FC236}">
                      <a16:creationId xmlns:a16="http://schemas.microsoft.com/office/drawing/2014/main" id="{34D795A4-0B3D-4739-B8B7-7C5B24A12C83}"/>
                    </a:ext>
                  </a:extLst>
                </p:cNvPr>
                <p:cNvSpPr/>
                <p:nvPr/>
              </p:nvSpPr>
              <p:spPr>
                <a:xfrm>
                  <a:off x="4241064" y="3695745"/>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25" y="108385"/>
                        <a:pt x="54178" y="108385"/>
                      </a:cubicBezTo>
                      <a:cubicBezTo>
                        <a:pt x="24260" y="108385"/>
                        <a:pt x="0" y="84087"/>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1" name="Freeform: Shape 2450">
                  <a:extLst>
                    <a:ext uri="{FF2B5EF4-FFF2-40B4-BE49-F238E27FC236}">
                      <a16:creationId xmlns:a16="http://schemas.microsoft.com/office/drawing/2014/main" id="{7A186576-D779-4636-9BFA-4E254026C4F4}"/>
                    </a:ext>
                  </a:extLst>
                </p:cNvPr>
                <p:cNvSpPr/>
                <p:nvPr/>
              </p:nvSpPr>
              <p:spPr>
                <a:xfrm>
                  <a:off x="4460920" y="3652216"/>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60" y="108375"/>
                        <a:pt x="0" y="84125"/>
                        <a:pt x="0" y="54207"/>
                      </a:cubicBezTo>
                      <a:cubicBezTo>
                        <a:pt x="0" y="24251"/>
                        <a:pt x="24260" y="0"/>
                        <a:pt x="54216"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2" name="Freeform: Shape 2451">
                  <a:extLst>
                    <a:ext uri="{FF2B5EF4-FFF2-40B4-BE49-F238E27FC236}">
                      <a16:creationId xmlns:a16="http://schemas.microsoft.com/office/drawing/2014/main" id="{852872E5-8260-4C0B-B66B-34F0AF4BD201}"/>
                    </a:ext>
                  </a:extLst>
                </p:cNvPr>
                <p:cNvSpPr/>
                <p:nvPr/>
              </p:nvSpPr>
              <p:spPr>
                <a:xfrm>
                  <a:off x="4680814" y="3632680"/>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3" name="Freeform: Shape 2452">
                  <a:extLst>
                    <a:ext uri="{FF2B5EF4-FFF2-40B4-BE49-F238E27FC236}">
                      <a16:creationId xmlns:a16="http://schemas.microsoft.com/office/drawing/2014/main" id="{69D5922D-13C6-4A64-B3A4-C5C35E350789}"/>
                    </a:ext>
                  </a:extLst>
                </p:cNvPr>
                <p:cNvSpPr/>
                <p:nvPr/>
              </p:nvSpPr>
              <p:spPr>
                <a:xfrm>
                  <a:off x="4900670" y="3552908"/>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4" name="Freeform: Shape 2453">
                  <a:extLst>
                    <a:ext uri="{FF2B5EF4-FFF2-40B4-BE49-F238E27FC236}">
                      <a16:creationId xmlns:a16="http://schemas.microsoft.com/office/drawing/2014/main" id="{C81012E9-592E-4B0E-AD01-C6D4D9E0BAEF}"/>
                    </a:ext>
                  </a:extLst>
                </p:cNvPr>
                <p:cNvSpPr/>
                <p:nvPr/>
              </p:nvSpPr>
              <p:spPr>
                <a:xfrm>
                  <a:off x="5120564" y="3469488"/>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5" name="Freeform: Shape 2454">
                  <a:extLst>
                    <a:ext uri="{FF2B5EF4-FFF2-40B4-BE49-F238E27FC236}">
                      <a16:creationId xmlns:a16="http://schemas.microsoft.com/office/drawing/2014/main" id="{A3FE7F50-005B-4DF9-AAFA-15A7DA003637}"/>
                    </a:ext>
                  </a:extLst>
                </p:cNvPr>
                <p:cNvSpPr/>
                <p:nvPr/>
              </p:nvSpPr>
              <p:spPr>
                <a:xfrm>
                  <a:off x="5340420" y="3357084"/>
                  <a:ext cx="108384" cy="108384"/>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456" name="Freeform: Shape 2455">
                  <a:extLst>
                    <a:ext uri="{FF2B5EF4-FFF2-40B4-BE49-F238E27FC236}">
                      <a16:creationId xmlns:a16="http://schemas.microsoft.com/office/drawing/2014/main" id="{E06CE674-11BF-45B1-B0C5-36923D81D7C9}"/>
                    </a:ext>
                  </a:extLst>
                </p:cNvPr>
                <p:cNvSpPr/>
                <p:nvPr/>
              </p:nvSpPr>
              <p:spPr>
                <a:xfrm>
                  <a:off x="3415779" y="2401609"/>
                  <a:ext cx="1978818" cy="725607"/>
                </a:xfrm>
                <a:custGeom>
                  <a:avLst/>
                  <a:gdLst>
                    <a:gd name="connsiteX0" fmla="*/ 0 w 1978818"/>
                    <a:gd name="connsiteY0" fmla="*/ 725608 h 725607"/>
                    <a:gd name="connsiteX1" fmla="*/ 219856 w 1978818"/>
                    <a:gd name="connsiteY1" fmla="*/ 700233 h 725607"/>
                    <a:gd name="connsiteX2" fmla="*/ 439750 w 1978818"/>
                    <a:gd name="connsiteY2" fmla="*/ 619461 h 725607"/>
                    <a:gd name="connsiteX3" fmla="*/ 659606 w 1978818"/>
                    <a:gd name="connsiteY3" fmla="*/ 529421 h 725607"/>
                    <a:gd name="connsiteX4" fmla="*/ 879462 w 1978818"/>
                    <a:gd name="connsiteY4" fmla="*/ 459917 h 725607"/>
                    <a:gd name="connsiteX5" fmla="*/ 1099357 w 1978818"/>
                    <a:gd name="connsiteY5" fmla="*/ 362810 h 725607"/>
                    <a:gd name="connsiteX6" fmla="*/ 1319213 w 1978818"/>
                    <a:gd name="connsiteY6" fmla="*/ 379955 h 725607"/>
                    <a:gd name="connsiteX7" fmla="*/ 1539107 w 1978818"/>
                    <a:gd name="connsiteY7" fmla="*/ 281848 h 725607"/>
                    <a:gd name="connsiteX8" fmla="*/ 1758963 w 1978818"/>
                    <a:gd name="connsiteY8" fmla="*/ 159767 h 725607"/>
                    <a:gd name="connsiteX9" fmla="*/ 1978819 w 1978818"/>
                    <a:gd name="connsiteY9" fmla="*/ 0 h 72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725607">
                      <a:moveTo>
                        <a:pt x="0" y="725608"/>
                      </a:moveTo>
                      <a:lnTo>
                        <a:pt x="219856" y="700233"/>
                      </a:lnTo>
                      <a:lnTo>
                        <a:pt x="439750" y="619461"/>
                      </a:lnTo>
                      <a:lnTo>
                        <a:pt x="659606" y="529421"/>
                      </a:lnTo>
                      <a:lnTo>
                        <a:pt x="879462" y="459917"/>
                      </a:lnTo>
                      <a:lnTo>
                        <a:pt x="1099357" y="362810"/>
                      </a:lnTo>
                      <a:lnTo>
                        <a:pt x="1319213" y="379955"/>
                      </a:lnTo>
                      <a:lnTo>
                        <a:pt x="1539107" y="281848"/>
                      </a:lnTo>
                      <a:lnTo>
                        <a:pt x="1758963" y="159767"/>
                      </a:lnTo>
                      <a:lnTo>
                        <a:pt x="1978819" y="0"/>
                      </a:lnTo>
                    </a:path>
                  </a:pathLst>
                </a:custGeom>
                <a:noFill/>
                <a:ln w="22359" cap="flat">
                  <a:solidFill>
                    <a:srgbClr val="38586E"/>
                  </a:solidFill>
                  <a:prstDash val="solid"/>
                  <a:round/>
                </a:ln>
              </p:spPr>
              <p:txBody>
                <a:bodyPr rtlCol="0" anchor="ctr"/>
                <a:lstStyle/>
                <a:p>
                  <a:endParaRPr lang="en-CA"/>
                </a:p>
              </p:txBody>
            </p:sp>
            <p:sp>
              <p:nvSpPr>
                <p:cNvPr id="2457" name="Freeform: Shape 2456">
                  <a:extLst>
                    <a:ext uri="{FF2B5EF4-FFF2-40B4-BE49-F238E27FC236}">
                      <a16:creationId xmlns:a16="http://schemas.microsoft.com/office/drawing/2014/main" id="{31A4F10F-2365-47EB-B628-5C3B27117B79}"/>
                    </a:ext>
                  </a:extLst>
                </p:cNvPr>
                <p:cNvSpPr/>
                <p:nvPr/>
              </p:nvSpPr>
              <p:spPr>
                <a:xfrm>
                  <a:off x="3415779" y="3411300"/>
                  <a:ext cx="1978818" cy="419204"/>
                </a:xfrm>
                <a:custGeom>
                  <a:avLst/>
                  <a:gdLst>
                    <a:gd name="connsiteX0" fmla="*/ 0 w 1978818"/>
                    <a:gd name="connsiteY0" fmla="*/ 419205 h 419204"/>
                    <a:gd name="connsiteX1" fmla="*/ 219856 w 1978818"/>
                    <a:gd name="connsiteY1" fmla="*/ 409346 h 419204"/>
                    <a:gd name="connsiteX2" fmla="*/ 439750 w 1978818"/>
                    <a:gd name="connsiteY2" fmla="*/ 384343 h 419204"/>
                    <a:gd name="connsiteX3" fmla="*/ 659606 w 1978818"/>
                    <a:gd name="connsiteY3" fmla="*/ 352939 h 419204"/>
                    <a:gd name="connsiteX4" fmla="*/ 879462 w 1978818"/>
                    <a:gd name="connsiteY4" fmla="*/ 338614 h 419204"/>
                    <a:gd name="connsiteX5" fmla="*/ 1099357 w 1978818"/>
                    <a:gd name="connsiteY5" fmla="*/ 295123 h 419204"/>
                    <a:gd name="connsiteX6" fmla="*/ 1319213 w 1978818"/>
                    <a:gd name="connsiteY6" fmla="*/ 275549 h 419204"/>
                    <a:gd name="connsiteX7" fmla="*/ 1539107 w 1978818"/>
                    <a:gd name="connsiteY7" fmla="*/ 195777 h 419204"/>
                    <a:gd name="connsiteX8" fmla="*/ 1758963 w 1978818"/>
                    <a:gd name="connsiteY8" fmla="*/ 112395 h 419204"/>
                    <a:gd name="connsiteX9" fmla="*/ 1978819 w 1978818"/>
                    <a:gd name="connsiteY9" fmla="*/ 0 h 41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419204">
                      <a:moveTo>
                        <a:pt x="0" y="419205"/>
                      </a:moveTo>
                      <a:lnTo>
                        <a:pt x="219856" y="409346"/>
                      </a:lnTo>
                      <a:lnTo>
                        <a:pt x="439750" y="384343"/>
                      </a:lnTo>
                      <a:lnTo>
                        <a:pt x="659606" y="352939"/>
                      </a:lnTo>
                      <a:lnTo>
                        <a:pt x="879462" y="338614"/>
                      </a:lnTo>
                      <a:lnTo>
                        <a:pt x="1099357" y="295123"/>
                      </a:lnTo>
                      <a:lnTo>
                        <a:pt x="1319213" y="275549"/>
                      </a:lnTo>
                      <a:lnTo>
                        <a:pt x="1539107" y="195777"/>
                      </a:lnTo>
                      <a:lnTo>
                        <a:pt x="1758963" y="112395"/>
                      </a:lnTo>
                      <a:lnTo>
                        <a:pt x="1978819" y="0"/>
                      </a:lnTo>
                    </a:path>
                  </a:pathLst>
                </a:custGeom>
                <a:noFill/>
                <a:ln w="22359" cap="flat">
                  <a:solidFill>
                    <a:srgbClr val="C33B30"/>
                  </a:solidFill>
                  <a:prstDash val="solid"/>
                  <a:round/>
                </a:ln>
              </p:spPr>
              <p:txBody>
                <a:bodyPr rtlCol="0" anchor="ctr"/>
                <a:lstStyle/>
                <a:p>
                  <a:endParaRPr lang="en-CA"/>
                </a:p>
              </p:txBody>
            </p:sp>
            <p:sp>
              <p:nvSpPr>
                <p:cNvPr id="2458" name="Freeform: Shape 2457">
                  <a:extLst>
                    <a:ext uri="{FF2B5EF4-FFF2-40B4-BE49-F238E27FC236}">
                      <a16:creationId xmlns:a16="http://schemas.microsoft.com/office/drawing/2014/main" id="{91A9147D-8804-482E-85BF-12ECE066CB30}"/>
                    </a:ext>
                  </a:extLst>
                </p:cNvPr>
                <p:cNvSpPr/>
                <p:nvPr/>
              </p:nvSpPr>
              <p:spPr>
                <a:xfrm>
                  <a:off x="3283839" y="2100344"/>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noFill/>
                <a:ln w="10163" cap="rnd">
                  <a:solidFill>
                    <a:srgbClr val="333333"/>
                  </a:solidFill>
                  <a:prstDash val="solid"/>
                  <a:round/>
                </a:ln>
              </p:spPr>
              <p:txBody>
                <a:bodyPr rtlCol="0" anchor="ctr"/>
                <a:lstStyle/>
                <a:p>
                  <a:endParaRPr lang="en-CA"/>
                </a:p>
              </p:txBody>
            </p:sp>
            <p:sp>
              <p:nvSpPr>
                <p:cNvPr id="2459" name="Freeform: Shape 2458">
                  <a:extLst>
                    <a:ext uri="{FF2B5EF4-FFF2-40B4-BE49-F238E27FC236}">
                      <a16:creationId xmlns:a16="http://schemas.microsoft.com/office/drawing/2014/main" id="{B638D111-87F2-4588-9F2F-61C3600B388A}"/>
                    </a:ext>
                  </a:extLst>
                </p:cNvPr>
                <p:cNvSpPr/>
                <p:nvPr/>
              </p:nvSpPr>
              <p:spPr>
                <a:xfrm>
                  <a:off x="5578735" y="2100344"/>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solidFill>
                  <a:srgbClr val="FFFFFF"/>
                </a:solidFill>
                <a:ln w="9525" cap="flat">
                  <a:noFill/>
                  <a:prstDash val="solid"/>
                  <a:miter/>
                </a:ln>
              </p:spPr>
              <p:txBody>
                <a:bodyPr rtlCol="0" anchor="ctr"/>
                <a:lstStyle/>
                <a:p>
                  <a:endParaRPr lang="en-CA"/>
                </a:p>
              </p:txBody>
            </p:sp>
            <p:sp>
              <p:nvSpPr>
                <p:cNvPr id="2460" name="Freeform: Shape 2459">
                  <a:extLst>
                    <a:ext uri="{FF2B5EF4-FFF2-40B4-BE49-F238E27FC236}">
                      <a16:creationId xmlns:a16="http://schemas.microsoft.com/office/drawing/2014/main" id="{C9537582-A881-4243-BEE7-FE517ED05E79}"/>
                    </a:ext>
                  </a:extLst>
                </p:cNvPr>
                <p:cNvSpPr/>
                <p:nvPr/>
              </p:nvSpPr>
              <p:spPr>
                <a:xfrm>
                  <a:off x="5578735" y="395518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61" name="Freeform: Shape 2460">
                  <a:extLst>
                    <a:ext uri="{FF2B5EF4-FFF2-40B4-BE49-F238E27FC236}">
                      <a16:creationId xmlns:a16="http://schemas.microsoft.com/office/drawing/2014/main" id="{44E20249-3CA7-4606-B2B2-14DFFFFB3356}"/>
                    </a:ext>
                  </a:extLst>
                </p:cNvPr>
                <p:cNvSpPr/>
                <p:nvPr/>
              </p:nvSpPr>
              <p:spPr>
                <a:xfrm>
                  <a:off x="5578735" y="347171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62" name="Freeform: Shape 2461">
                  <a:extLst>
                    <a:ext uri="{FF2B5EF4-FFF2-40B4-BE49-F238E27FC236}">
                      <a16:creationId xmlns:a16="http://schemas.microsoft.com/office/drawing/2014/main" id="{BAA95E03-377F-4E66-93FF-58E8170A3292}"/>
                    </a:ext>
                  </a:extLst>
                </p:cNvPr>
                <p:cNvSpPr/>
                <p:nvPr/>
              </p:nvSpPr>
              <p:spPr>
                <a:xfrm>
                  <a:off x="5578735" y="298825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63" name="Freeform: Shape 2462">
                  <a:extLst>
                    <a:ext uri="{FF2B5EF4-FFF2-40B4-BE49-F238E27FC236}">
                      <a16:creationId xmlns:a16="http://schemas.microsoft.com/office/drawing/2014/main" id="{32002F3D-A8C2-48D2-BF6A-AAE5D95C23AF}"/>
                    </a:ext>
                  </a:extLst>
                </p:cNvPr>
                <p:cNvSpPr/>
                <p:nvPr/>
              </p:nvSpPr>
              <p:spPr>
                <a:xfrm>
                  <a:off x="5578735" y="2504747"/>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5081" cap="flat">
                  <a:solidFill>
                    <a:srgbClr val="EBEBEB"/>
                  </a:solidFill>
                  <a:prstDash val="solid"/>
                  <a:round/>
                </a:ln>
              </p:spPr>
              <p:txBody>
                <a:bodyPr rtlCol="0" anchor="ctr"/>
                <a:lstStyle/>
                <a:p>
                  <a:endParaRPr lang="en-CA"/>
                </a:p>
              </p:txBody>
            </p:sp>
            <p:sp>
              <p:nvSpPr>
                <p:cNvPr id="2464" name="Freeform: Shape 2463">
                  <a:extLst>
                    <a:ext uri="{FF2B5EF4-FFF2-40B4-BE49-F238E27FC236}">
                      <a16:creationId xmlns:a16="http://schemas.microsoft.com/office/drawing/2014/main" id="{6DAA7AA1-43A3-4A1D-A642-865FEAF05BD2}"/>
                    </a:ext>
                  </a:extLst>
                </p:cNvPr>
                <p:cNvSpPr/>
                <p:nvPr/>
              </p:nvSpPr>
              <p:spPr>
                <a:xfrm>
                  <a:off x="5578735" y="419692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65" name="Freeform: Shape 2464">
                  <a:extLst>
                    <a:ext uri="{FF2B5EF4-FFF2-40B4-BE49-F238E27FC236}">
                      <a16:creationId xmlns:a16="http://schemas.microsoft.com/office/drawing/2014/main" id="{0EFAD81C-7A6F-4FDF-987D-E403E014C5CA}"/>
                    </a:ext>
                  </a:extLst>
                </p:cNvPr>
                <p:cNvSpPr/>
                <p:nvPr/>
              </p:nvSpPr>
              <p:spPr>
                <a:xfrm>
                  <a:off x="5578735" y="371345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66" name="Freeform: Shape 2465">
                  <a:extLst>
                    <a:ext uri="{FF2B5EF4-FFF2-40B4-BE49-F238E27FC236}">
                      <a16:creationId xmlns:a16="http://schemas.microsoft.com/office/drawing/2014/main" id="{0952F26C-8CEC-4832-BD03-102CD0E0BE88}"/>
                    </a:ext>
                  </a:extLst>
                </p:cNvPr>
                <p:cNvSpPr/>
                <p:nvPr/>
              </p:nvSpPr>
              <p:spPr>
                <a:xfrm>
                  <a:off x="5578735" y="3229982"/>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67" name="Freeform: Shape 2466">
                  <a:extLst>
                    <a:ext uri="{FF2B5EF4-FFF2-40B4-BE49-F238E27FC236}">
                      <a16:creationId xmlns:a16="http://schemas.microsoft.com/office/drawing/2014/main" id="{3B481F75-4D0F-4656-AB65-E8CB217622F7}"/>
                    </a:ext>
                  </a:extLst>
                </p:cNvPr>
                <p:cNvSpPr/>
                <p:nvPr/>
              </p:nvSpPr>
              <p:spPr>
                <a:xfrm>
                  <a:off x="5578735" y="2746484"/>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68" name="Freeform: Shape 2467">
                  <a:extLst>
                    <a:ext uri="{FF2B5EF4-FFF2-40B4-BE49-F238E27FC236}">
                      <a16:creationId xmlns:a16="http://schemas.microsoft.com/office/drawing/2014/main" id="{3952DD9A-ECB7-43F5-A5DE-77EFFB11DD57}"/>
                    </a:ext>
                  </a:extLst>
                </p:cNvPr>
                <p:cNvSpPr/>
                <p:nvPr/>
              </p:nvSpPr>
              <p:spPr>
                <a:xfrm>
                  <a:off x="5578735" y="2263013"/>
                  <a:ext cx="2242689" cy="9525"/>
                </a:xfrm>
                <a:custGeom>
                  <a:avLst/>
                  <a:gdLst>
                    <a:gd name="connsiteX0" fmla="*/ 0 w 2242689"/>
                    <a:gd name="connsiteY0" fmla="*/ 0 h 9525"/>
                    <a:gd name="connsiteX1" fmla="*/ 2242690 w 2242689"/>
                    <a:gd name="connsiteY1" fmla="*/ 0 h 9525"/>
                  </a:gdLst>
                  <a:ahLst/>
                  <a:cxnLst>
                    <a:cxn ang="0">
                      <a:pos x="connsiteX0" y="connsiteY0"/>
                    </a:cxn>
                    <a:cxn ang="0">
                      <a:pos x="connsiteX1" y="connsiteY1"/>
                    </a:cxn>
                  </a:cxnLst>
                  <a:rect l="l" t="t" r="r" b="b"/>
                  <a:pathLst>
                    <a:path w="2242689" h="9525">
                      <a:moveTo>
                        <a:pt x="0" y="0"/>
                      </a:moveTo>
                      <a:lnTo>
                        <a:pt x="2242690" y="0"/>
                      </a:lnTo>
                    </a:path>
                  </a:pathLst>
                </a:custGeom>
                <a:noFill/>
                <a:ln w="10163" cap="flat">
                  <a:solidFill>
                    <a:srgbClr val="EBEBEB"/>
                  </a:solidFill>
                  <a:prstDash val="solid"/>
                  <a:round/>
                </a:ln>
              </p:spPr>
              <p:txBody>
                <a:bodyPr rtlCol="0" anchor="ctr"/>
                <a:lstStyle/>
                <a:p>
                  <a:endParaRPr lang="en-CA"/>
                </a:p>
              </p:txBody>
            </p:sp>
            <p:sp>
              <p:nvSpPr>
                <p:cNvPr id="2469" name="Freeform: Shape 2468">
                  <a:extLst>
                    <a:ext uri="{FF2B5EF4-FFF2-40B4-BE49-F238E27FC236}">
                      <a16:creationId xmlns:a16="http://schemas.microsoft.com/office/drawing/2014/main" id="{AFFB8B92-0A24-430D-8303-FA8AF12C8BD1}"/>
                    </a:ext>
                  </a:extLst>
                </p:cNvPr>
                <p:cNvSpPr/>
                <p:nvPr/>
              </p:nvSpPr>
              <p:spPr>
                <a:xfrm>
                  <a:off x="5710666"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0" name="Freeform: Shape 2469">
                  <a:extLst>
                    <a:ext uri="{FF2B5EF4-FFF2-40B4-BE49-F238E27FC236}">
                      <a16:creationId xmlns:a16="http://schemas.microsoft.com/office/drawing/2014/main" id="{79431854-AB1C-4452-8913-F20F512CF586}"/>
                    </a:ext>
                  </a:extLst>
                </p:cNvPr>
                <p:cNvSpPr/>
                <p:nvPr/>
              </p:nvSpPr>
              <p:spPr>
                <a:xfrm>
                  <a:off x="5930522"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1" name="Freeform: Shape 2470">
                  <a:extLst>
                    <a:ext uri="{FF2B5EF4-FFF2-40B4-BE49-F238E27FC236}">
                      <a16:creationId xmlns:a16="http://schemas.microsoft.com/office/drawing/2014/main" id="{B2EF2025-2913-4555-96BE-D3228E215F02}"/>
                    </a:ext>
                  </a:extLst>
                </p:cNvPr>
                <p:cNvSpPr/>
                <p:nvPr/>
              </p:nvSpPr>
              <p:spPr>
                <a:xfrm>
                  <a:off x="6150378"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2" name="Freeform: Shape 2471">
                  <a:extLst>
                    <a:ext uri="{FF2B5EF4-FFF2-40B4-BE49-F238E27FC236}">
                      <a16:creationId xmlns:a16="http://schemas.microsoft.com/office/drawing/2014/main" id="{CAB9610F-3EC7-4511-8129-4B3E5ED3396C}"/>
                    </a:ext>
                  </a:extLst>
                </p:cNvPr>
                <p:cNvSpPr/>
                <p:nvPr/>
              </p:nvSpPr>
              <p:spPr>
                <a:xfrm>
                  <a:off x="6370273"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3" name="Freeform: Shape 2472">
                  <a:extLst>
                    <a:ext uri="{FF2B5EF4-FFF2-40B4-BE49-F238E27FC236}">
                      <a16:creationId xmlns:a16="http://schemas.microsoft.com/office/drawing/2014/main" id="{C6AFF3CB-315B-417D-800B-83C2E0914D70}"/>
                    </a:ext>
                  </a:extLst>
                </p:cNvPr>
                <p:cNvSpPr/>
                <p:nvPr/>
              </p:nvSpPr>
              <p:spPr>
                <a:xfrm>
                  <a:off x="6590128"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4" name="Freeform: Shape 2473">
                  <a:extLst>
                    <a:ext uri="{FF2B5EF4-FFF2-40B4-BE49-F238E27FC236}">
                      <a16:creationId xmlns:a16="http://schemas.microsoft.com/office/drawing/2014/main" id="{5B447F0C-3513-40C3-9072-AD1BCDB3E17A}"/>
                    </a:ext>
                  </a:extLst>
                </p:cNvPr>
                <p:cNvSpPr/>
                <p:nvPr/>
              </p:nvSpPr>
              <p:spPr>
                <a:xfrm>
                  <a:off x="6810022"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5" name="Freeform: Shape 2474">
                  <a:extLst>
                    <a:ext uri="{FF2B5EF4-FFF2-40B4-BE49-F238E27FC236}">
                      <a16:creationId xmlns:a16="http://schemas.microsoft.com/office/drawing/2014/main" id="{6BC3B60A-90E6-4467-9607-4A8764763857}"/>
                    </a:ext>
                  </a:extLst>
                </p:cNvPr>
                <p:cNvSpPr/>
                <p:nvPr/>
              </p:nvSpPr>
              <p:spPr>
                <a:xfrm>
                  <a:off x="7029879"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6" name="Freeform: Shape 2475">
                  <a:extLst>
                    <a:ext uri="{FF2B5EF4-FFF2-40B4-BE49-F238E27FC236}">
                      <a16:creationId xmlns:a16="http://schemas.microsoft.com/office/drawing/2014/main" id="{49479B9E-BF77-48B8-BCAD-0A798A148E1D}"/>
                    </a:ext>
                  </a:extLst>
                </p:cNvPr>
                <p:cNvSpPr/>
                <p:nvPr/>
              </p:nvSpPr>
              <p:spPr>
                <a:xfrm>
                  <a:off x="7249735"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7" name="Freeform: Shape 2476">
                  <a:extLst>
                    <a:ext uri="{FF2B5EF4-FFF2-40B4-BE49-F238E27FC236}">
                      <a16:creationId xmlns:a16="http://schemas.microsoft.com/office/drawing/2014/main" id="{2DCE35D9-9DFA-416E-A727-7DD7E49DB8A6}"/>
                    </a:ext>
                  </a:extLst>
                </p:cNvPr>
                <p:cNvSpPr/>
                <p:nvPr/>
              </p:nvSpPr>
              <p:spPr>
                <a:xfrm>
                  <a:off x="7469629"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8" name="Freeform: Shape 2477">
                  <a:extLst>
                    <a:ext uri="{FF2B5EF4-FFF2-40B4-BE49-F238E27FC236}">
                      <a16:creationId xmlns:a16="http://schemas.microsoft.com/office/drawing/2014/main" id="{61116C6E-5A2F-41A3-A601-995B6C6108F4}"/>
                    </a:ext>
                  </a:extLst>
                </p:cNvPr>
                <p:cNvSpPr/>
                <p:nvPr/>
              </p:nvSpPr>
              <p:spPr>
                <a:xfrm>
                  <a:off x="7689485" y="2100344"/>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479" name="Freeform: Shape 2478">
                  <a:extLst>
                    <a:ext uri="{FF2B5EF4-FFF2-40B4-BE49-F238E27FC236}">
                      <a16:creationId xmlns:a16="http://schemas.microsoft.com/office/drawing/2014/main" id="{68F65667-5F9B-453A-BDAB-BB3C5E7F2E45}"/>
                    </a:ext>
                  </a:extLst>
                </p:cNvPr>
                <p:cNvSpPr/>
                <p:nvPr/>
              </p:nvSpPr>
              <p:spPr>
                <a:xfrm>
                  <a:off x="5656460" y="3044026"/>
                  <a:ext cx="108384" cy="108384"/>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0" name="Freeform: Shape 2479">
                  <a:extLst>
                    <a:ext uri="{FF2B5EF4-FFF2-40B4-BE49-F238E27FC236}">
                      <a16:creationId xmlns:a16="http://schemas.microsoft.com/office/drawing/2014/main" id="{8D325A21-BB8D-41F7-B168-BB9E86E78664}"/>
                    </a:ext>
                  </a:extLst>
                </p:cNvPr>
                <p:cNvSpPr/>
                <p:nvPr/>
              </p:nvSpPr>
              <p:spPr>
                <a:xfrm>
                  <a:off x="5876316" y="3000535"/>
                  <a:ext cx="108385" cy="108375"/>
                </a:xfrm>
                <a:custGeom>
                  <a:avLst/>
                  <a:gdLst>
                    <a:gd name="connsiteX0" fmla="*/ 108385 w 108385"/>
                    <a:gd name="connsiteY0" fmla="*/ 54169 h 108375"/>
                    <a:gd name="connsiteX1" fmla="*/ 54207 w 108385"/>
                    <a:gd name="connsiteY1" fmla="*/ 108375 h 108375"/>
                    <a:gd name="connsiteX2" fmla="*/ 0 w 108385"/>
                    <a:gd name="connsiteY2" fmla="*/ 54169 h 108375"/>
                    <a:gd name="connsiteX3" fmla="*/ 54207 w 108385"/>
                    <a:gd name="connsiteY3" fmla="*/ 0 h 108375"/>
                    <a:gd name="connsiteX4" fmla="*/ 108385 w 108385"/>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169"/>
                      </a:moveTo>
                      <a:cubicBezTo>
                        <a:pt x="108385" y="84125"/>
                        <a:pt x="84125" y="108375"/>
                        <a:pt x="54207" y="108375"/>
                      </a:cubicBezTo>
                      <a:cubicBezTo>
                        <a:pt x="24299" y="108375"/>
                        <a:pt x="0" y="84125"/>
                        <a:pt x="0" y="54169"/>
                      </a:cubicBezTo>
                      <a:cubicBezTo>
                        <a:pt x="0" y="24251"/>
                        <a:pt x="24299" y="0"/>
                        <a:pt x="54207"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1" name="Freeform: Shape 2480">
                  <a:extLst>
                    <a:ext uri="{FF2B5EF4-FFF2-40B4-BE49-F238E27FC236}">
                      <a16:creationId xmlns:a16="http://schemas.microsoft.com/office/drawing/2014/main" id="{7C5DC6D8-5E6B-4E20-B234-440CFECDD564}"/>
                    </a:ext>
                  </a:extLst>
                </p:cNvPr>
                <p:cNvSpPr/>
                <p:nvPr/>
              </p:nvSpPr>
              <p:spPr>
                <a:xfrm>
                  <a:off x="6096210" y="2942527"/>
                  <a:ext cx="108385" cy="108346"/>
                </a:xfrm>
                <a:custGeom>
                  <a:avLst/>
                  <a:gdLst>
                    <a:gd name="connsiteX0" fmla="*/ 108385 w 108385"/>
                    <a:gd name="connsiteY0" fmla="*/ 54169 h 108346"/>
                    <a:gd name="connsiteX1" fmla="*/ 54169 w 108385"/>
                    <a:gd name="connsiteY1" fmla="*/ 108347 h 108346"/>
                    <a:gd name="connsiteX2" fmla="*/ 0 w 108385"/>
                    <a:gd name="connsiteY2" fmla="*/ 54169 h 108346"/>
                    <a:gd name="connsiteX3" fmla="*/ 54169 w 108385"/>
                    <a:gd name="connsiteY3" fmla="*/ 0 h 108346"/>
                    <a:gd name="connsiteX4" fmla="*/ 108385 w 10838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69"/>
                      </a:moveTo>
                      <a:cubicBezTo>
                        <a:pt x="108385" y="84087"/>
                        <a:pt x="84125" y="108347"/>
                        <a:pt x="54169" y="108347"/>
                      </a:cubicBezTo>
                      <a:cubicBezTo>
                        <a:pt x="24260" y="108347"/>
                        <a:pt x="0" y="84087"/>
                        <a:pt x="0" y="54169"/>
                      </a:cubicBezTo>
                      <a:cubicBezTo>
                        <a:pt x="0" y="24260"/>
                        <a:pt x="24260" y="0"/>
                        <a:pt x="54169"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2" name="Freeform: Shape 2481">
                  <a:extLst>
                    <a:ext uri="{FF2B5EF4-FFF2-40B4-BE49-F238E27FC236}">
                      <a16:creationId xmlns:a16="http://schemas.microsoft.com/office/drawing/2014/main" id="{938DF194-D1B7-4E99-BF1F-71DB62743888}"/>
                    </a:ext>
                  </a:extLst>
                </p:cNvPr>
                <p:cNvSpPr/>
                <p:nvPr/>
              </p:nvSpPr>
              <p:spPr>
                <a:xfrm>
                  <a:off x="6316066" y="2870195"/>
                  <a:ext cx="108384" cy="108384"/>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3" name="Freeform: Shape 2482">
                  <a:extLst>
                    <a:ext uri="{FF2B5EF4-FFF2-40B4-BE49-F238E27FC236}">
                      <a16:creationId xmlns:a16="http://schemas.microsoft.com/office/drawing/2014/main" id="{A3660A12-0E08-465E-9C94-A8528D6B31AE}"/>
                    </a:ext>
                  </a:extLst>
                </p:cNvPr>
                <p:cNvSpPr/>
                <p:nvPr/>
              </p:nvSpPr>
              <p:spPr>
                <a:xfrm>
                  <a:off x="6535960" y="2806939"/>
                  <a:ext cx="108384" cy="108384"/>
                </a:xfrm>
                <a:custGeom>
                  <a:avLst/>
                  <a:gdLst>
                    <a:gd name="connsiteX0" fmla="*/ 108385 w 108384"/>
                    <a:gd name="connsiteY0" fmla="*/ 54178 h 108384"/>
                    <a:gd name="connsiteX1" fmla="*/ 54168 w 108384"/>
                    <a:gd name="connsiteY1" fmla="*/ 108385 h 108384"/>
                    <a:gd name="connsiteX2" fmla="*/ 0 w 108384"/>
                    <a:gd name="connsiteY2" fmla="*/ 54178 h 108384"/>
                    <a:gd name="connsiteX3" fmla="*/ 5416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8" y="108385"/>
                      </a:cubicBezTo>
                      <a:cubicBezTo>
                        <a:pt x="24260" y="108385"/>
                        <a:pt x="0" y="84125"/>
                        <a:pt x="0" y="54178"/>
                      </a:cubicBezTo>
                      <a:cubicBezTo>
                        <a:pt x="0" y="24260"/>
                        <a:pt x="24260" y="0"/>
                        <a:pt x="5416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4" name="Freeform: Shape 2483">
                  <a:extLst>
                    <a:ext uri="{FF2B5EF4-FFF2-40B4-BE49-F238E27FC236}">
                      <a16:creationId xmlns:a16="http://schemas.microsoft.com/office/drawing/2014/main" id="{95488CF0-EB8A-463E-A4A4-200336855847}"/>
                    </a:ext>
                  </a:extLst>
                </p:cNvPr>
                <p:cNvSpPr/>
                <p:nvPr/>
              </p:nvSpPr>
              <p:spPr>
                <a:xfrm>
                  <a:off x="6755816" y="2697744"/>
                  <a:ext cx="108385" cy="108375"/>
                </a:xfrm>
                <a:custGeom>
                  <a:avLst/>
                  <a:gdLst>
                    <a:gd name="connsiteX0" fmla="*/ 108385 w 108385"/>
                    <a:gd name="connsiteY0" fmla="*/ 54207 h 108375"/>
                    <a:gd name="connsiteX1" fmla="*/ 54207 w 108385"/>
                    <a:gd name="connsiteY1" fmla="*/ 108376 h 108375"/>
                    <a:gd name="connsiteX2" fmla="*/ 0 w 108385"/>
                    <a:gd name="connsiteY2" fmla="*/ 54207 h 108375"/>
                    <a:gd name="connsiteX3" fmla="*/ 54207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125" y="108376"/>
                        <a:pt x="54207" y="108376"/>
                      </a:cubicBezTo>
                      <a:cubicBezTo>
                        <a:pt x="24260" y="108376"/>
                        <a:pt x="0" y="84125"/>
                        <a:pt x="0" y="54207"/>
                      </a:cubicBezTo>
                      <a:cubicBezTo>
                        <a:pt x="0" y="24251"/>
                        <a:pt x="24260" y="0"/>
                        <a:pt x="54207"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5" name="Freeform: Shape 2484">
                  <a:extLst>
                    <a:ext uri="{FF2B5EF4-FFF2-40B4-BE49-F238E27FC236}">
                      <a16:creationId xmlns:a16="http://schemas.microsoft.com/office/drawing/2014/main" id="{DB9171D1-00A3-4179-A5DD-4D47248F538B}"/>
                    </a:ext>
                  </a:extLst>
                </p:cNvPr>
                <p:cNvSpPr/>
                <p:nvPr/>
              </p:nvSpPr>
              <p:spPr>
                <a:xfrm>
                  <a:off x="6975710" y="2682038"/>
                  <a:ext cx="108346" cy="108384"/>
                </a:xfrm>
                <a:custGeom>
                  <a:avLst/>
                  <a:gdLst>
                    <a:gd name="connsiteX0" fmla="*/ 108347 w 108346"/>
                    <a:gd name="connsiteY0" fmla="*/ 54178 h 108384"/>
                    <a:gd name="connsiteX1" fmla="*/ 54169 w 108346"/>
                    <a:gd name="connsiteY1" fmla="*/ 108385 h 108384"/>
                    <a:gd name="connsiteX2" fmla="*/ 0 w 108346"/>
                    <a:gd name="connsiteY2" fmla="*/ 54178 h 108384"/>
                    <a:gd name="connsiteX3" fmla="*/ 54169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7" y="108385"/>
                        <a:pt x="54169" y="108385"/>
                      </a:cubicBezTo>
                      <a:cubicBezTo>
                        <a:pt x="24260" y="108385"/>
                        <a:pt x="0" y="84125"/>
                        <a:pt x="0" y="54178"/>
                      </a:cubicBezTo>
                      <a:cubicBezTo>
                        <a:pt x="0" y="24260"/>
                        <a:pt x="24260" y="0"/>
                        <a:pt x="54169" y="0"/>
                      </a:cubicBezTo>
                      <a:cubicBezTo>
                        <a:pt x="84087" y="0"/>
                        <a:pt x="108347" y="24260"/>
                        <a:pt x="108347"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6" name="Freeform: Shape 2485">
                  <a:extLst>
                    <a:ext uri="{FF2B5EF4-FFF2-40B4-BE49-F238E27FC236}">
                      <a16:creationId xmlns:a16="http://schemas.microsoft.com/office/drawing/2014/main" id="{B93FED1E-3F08-4FE4-B8EF-D3CA60D5E030}"/>
                    </a:ext>
                  </a:extLst>
                </p:cNvPr>
                <p:cNvSpPr/>
                <p:nvPr/>
              </p:nvSpPr>
              <p:spPr>
                <a:xfrm>
                  <a:off x="7195566" y="2535182"/>
                  <a:ext cx="108384" cy="108384"/>
                </a:xfrm>
                <a:custGeom>
                  <a:avLst/>
                  <a:gdLst>
                    <a:gd name="connsiteX0" fmla="*/ 108385 w 108384"/>
                    <a:gd name="connsiteY0" fmla="*/ 54173 h 108384"/>
                    <a:gd name="connsiteX1" fmla="*/ 54168 w 108384"/>
                    <a:gd name="connsiteY1" fmla="*/ 108384 h 108384"/>
                    <a:gd name="connsiteX2" fmla="*/ 0 w 108384"/>
                    <a:gd name="connsiteY2" fmla="*/ 54173 h 108384"/>
                    <a:gd name="connsiteX3" fmla="*/ 5416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6"/>
                        <a:pt x="84125" y="108384"/>
                        <a:pt x="54168" y="108384"/>
                      </a:cubicBezTo>
                      <a:cubicBezTo>
                        <a:pt x="24260" y="108384"/>
                        <a:pt x="0" y="84126"/>
                        <a:pt x="0" y="54173"/>
                      </a:cubicBezTo>
                      <a:cubicBezTo>
                        <a:pt x="0" y="24259"/>
                        <a:pt x="24260" y="0"/>
                        <a:pt x="5416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7" name="Freeform: Shape 2486">
                  <a:extLst>
                    <a:ext uri="{FF2B5EF4-FFF2-40B4-BE49-F238E27FC236}">
                      <a16:creationId xmlns:a16="http://schemas.microsoft.com/office/drawing/2014/main" id="{242F3EB6-04EC-4695-A88F-842EFF0043BB}"/>
                    </a:ext>
                  </a:extLst>
                </p:cNvPr>
                <p:cNvSpPr/>
                <p:nvPr/>
              </p:nvSpPr>
              <p:spPr>
                <a:xfrm>
                  <a:off x="7415422" y="2360310"/>
                  <a:ext cx="108385" cy="108384"/>
                </a:xfrm>
                <a:custGeom>
                  <a:avLst/>
                  <a:gdLst>
                    <a:gd name="connsiteX0" fmla="*/ 108385 w 108385"/>
                    <a:gd name="connsiteY0" fmla="*/ 54211 h 108384"/>
                    <a:gd name="connsiteX1" fmla="*/ 54207 w 108385"/>
                    <a:gd name="connsiteY1" fmla="*/ 108384 h 108384"/>
                    <a:gd name="connsiteX2" fmla="*/ 0 w 108385"/>
                    <a:gd name="connsiteY2" fmla="*/ 54211 h 108384"/>
                    <a:gd name="connsiteX3" fmla="*/ 54207 w 108385"/>
                    <a:gd name="connsiteY3" fmla="*/ 0 h 108384"/>
                    <a:gd name="connsiteX4" fmla="*/ 108385 w 108385"/>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1"/>
                      </a:moveTo>
                      <a:cubicBezTo>
                        <a:pt x="108385" y="84125"/>
                        <a:pt x="84125" y="108384"/>
                        <a:pt x="54207" y="108384"/>
                      </a:cubicBezTo>
                      <a:cubicBezTo>
                        <a:pt x="24260" y="108384"/>
                        <a:pt x="0" y="84125"/>
                        <a:pt x="0" y="54211"/>
                      </a:cubicBezTo>
                      <a:cubicBezTo>
                        <a:pt x="0" y="24258"/>
                        <a:pt x="24260" y="0"/>
                        <a:pt x="54207" y="0"/>
                      </a:cubicBezTo>
                      <a:cubicBezTo>
                        <a:pt x="84125"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8" name="Freeform: Shape 2487">
                  <a:extLst>
                    <a:ext uri="{FF2B5EF4-FFF2-40B4-BE49-F238E27FC236}">
                      <a16:creationId xmlns:a16="http://schemas.microsoft.com/office/drawing/2014/main" id="{506C332A-0587-4A46-BA0D-165920129576}"/>
                    </a:ext>
                  </a:extLst>
                </p:cNvPr>
                <p:cNvSpPr/>
                <p:nvPr/>
              </p:nvSpPr>
              <p:spPr>
                <a:xfrm>
                  <a:off x="7635316" y="2145178"/>
                  <a:ext cx="108385" cy="108384"/>
                </a:xfrm>
                <a:custGeom>
                  <a:avLst/>
                  <a:gdLst>
                    <a:gd name="connsiteX0" fmla="*/ 108385 w 108385"/>
                    <a:gd name="connsiteY0" fmla="*/ 54173 h 108384"/>
                    <a:gd name="connsiteX1" fmla="*/ 54169 w 108385"/>
                    <a:gd name="connsiteY1" fmla="*/ 108384 h 108384"/>
                    <a:gd name="connsiteX2" fmla="*/ 0 w 108385"/>
                    <a:gd name="connsiteY2" fmla="*/ 54173 h 108384"/>
                    <a:gd name="connsiteX3" fmla="*/ 54169 w 108385"/>
                    <a:gd name="connsiteY3" fmla="*/ 0 h 108384"/>
                    <a:gd name="connsiteX4" fmla="*/ 108385 w 108385"/>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489" name="Freeform: Shape 2488">
                  <a:extLst>
                    <a:ext uri="{FF2B5EF4-FFF2-40B4-BE49-F238E27FC236}">
                      <a16:creationId xmlns:a16="http://schemas.microsoft.com/office/drawing/2014/main" id="{FE8A8BA3-275F-4A68-9509-37CF0E396C5D}"/>
                    </a:ext>
                  </a:extLst>
                </p:cNvPr>
                <p:cNvSpPr/>
                <p:nvPr/>
              </p:nvSpPr>
              <p:spPr>
                <a:xfrm>
                  <a:off x="5656460" y="3682010"/>
                  <a:ext cx="108384" cy="108384"/>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60" y="108385"/>
                        <a:pt x="0" y="84125"/>
                        <a:pt x="0" y="54216"/>
                      </a:cubicBezTo>
                      <a:cubicBezTo>
                        <a:pt x="0" y="24298"/>
                        <a:pt x="24260" y="0"/>
                        <a:pt x="54207" y="0"/>
                      </a:cubicBezTo>
                      <a:cubicBezTo>
                        <a:pt x="84125" y="0"/>
                        <a:pt x="108385" y="24298"/>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0" name="Freeform: Shape 2489">
                  <a:extLst>
                    <a:ext uri="{FF2B5EF4-FFF2-40B4-BE49-F238E27FC236}">
                      <a16:creationId xmlns:a16="http://schemas.microsoft.com/office/drawing/2014/main" id="{1BC6FFC8-BE81-4E5B-A146-66738F3045CB}"/>
                    </a:ext>
                  </a:extLst>
                </p:cNvPr>
                <p:cNvSpPr/>
                <p:nvPr/>
              </p:nvSpPr>
              <p:spPr>
                <a:xfrm>
                  <a:off x="5876316" y="3651435"/>
                  <a:ext cx="108385" cy="108346"/>
                </a:xfrm>
                <a:custGeom>
                  <a:avLst/>
                  <a:gdLst>
                    <a:gd name="connsiteX0" fmla="*/ 108385 w 108385"/>
                    <a:gd name="connsiteY0" fmla="*/ 54169 h 108346"/>
                    <a:gd name="connsiteX1" fmla="*/ 54207 w 108385"/>
                    <a:gd name="connsiteY1" fmla="*/ 108347 h 108346"/>
                    <a:gd name="connsiteX2" fmla="*/ 0 w 108385"/>
                    <a:gd name="connsiteY2" fmla="*/ 54169 h 108346"/>
                    <a:gd name="connsiteX3" fmla="*/ 54207 w 108385"/>
                    <a:gd name="connsiteY3" fmla="*/ 0 h 108346"/>
                    <a:gd name="connsiteX4" fmla="*/ 108385 w 10838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69"/>
                      </a:moveTo>
                      <a:cubicBezTo>
                        <a:pt x="108385" y="84087"/>
                        <a:pt x="84125" y="108347"/>
                        <a:pt x="54207" y="108347"/>
                      </a:cubicBezTo>
                      <a:cubicBezTo>
                        <a:pt x="24299" y="108347"/>
                        <a:pt x="0" y="84087"/>
                        <a:pt x="0" y="54169"/>
                      </a:cubicBezTo>
                      <a:cubicBezTo>
                        <a:pt x="0" y="24251"/>
                        <a:pt x="24299" y="0"/>
                        <a:pt x="54207" y="0"/>
                      </a:cubicBezTo>
                      <a:cubicBezTo>
                        <a:pt x="84125"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1" name="Freeform: Shape 2490">
                  <a:extLst>
                    <a:ext uri="{FF2B5EF4-FFF2-40B4-BE49-F238E27FC236}">
                      <a16:creationId xmlns:a16="http://schemas.microsoft.com/office/drawing/2014/main" id="{E028A51E-16CC-412C-A435-DFF7F004B020}"/>
                    </a:ext>
                  </a:extLst>
                </p:cNvPr>
                <p:cNvSpPr/>
                <p:nvPr/>
              </p:nvSpPr>
              <p:spPr>
                <a:xfrm>
                  <a:off x="6096210" y="3625613"/>
                  <a:ext cx="108385" cy="108384"/>
                </a:xfrm>
                <a:custGeom>
                  <a:avLst/>
                  <a:gdLst>
                    <a:gd name="connsiteX0" fmla="*/ 108385 w 108385"/>
                    <a:gd name="connsiteY0" fmla="*/ 54207 h 108384"/>
                    <a:gd name="connsiteX1" fmla="*/ 54169 w 108385"/>
                    <a:gd name="connsiteY1" fmla="*/ 108385 h 108384"/>
                    <a:gd name="connsiteX2" fmla="*/ 0 w 108385"/>
                    <a:gd name="connsiteY2" fmla="*/ 54207 h 108384"/>
                    <a:gd name="connsiteX3" fmla="*/ 54169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169" y="108385"/>
                      </a:cubicBezTo>
                      <a:cubicBezTo>
                        <a:pt x="24260" y="108385"/>
                        <a:pt x="0" y="84125"/>
                        <a:pt x="0" y="54207"/>
                      </a:cubicBezTo>
                      <a:cubicBezTo>
                        <a:pt x="0" y="24289"/>
                        <a:pt x="24260" y="0"/>
                        <a:pt x="54169" y="0"/>
                      </a:cubicBezTo>
                      <a:cubicBezTo>
                        <a:pt x="84125" y="0"/>
                        <a:pt x="108385" y="24289"/>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2" name="Freeform: Shape 2491">
                  <a:extLst>
                    <a:ext uri="{FF2B5EF4-FFF2-40B4-BE49-F238E27FC236}">
                      <a16:creationId xmlns:a16="http://schemas.microsoft.com/office/drawing/2014/main" id="{ED80D483-8439-4AFC-AC80-6C9BFB4D90FA}"/>
                    </a:ext>
                  </a:extLst>
                </p:cNvPr>
                <p:cNvSpPr/>
                <p:nvPr/>
              </p:nvSpPr>
              <p:spPr>
                <a:xfrm>
                  <a:off x="6316066" y="3580102"/>
                  <a:ext cx="108384" cy="108384"/>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3" name="Freeform: Shape 2492">
                  <a:extLst>
                    <a:ext uri="{FF2B5EF4-FFF2-40B4-BE49-F238E27FC236}">
                      <a16:creationId xmlns:a16="http://schemas.microsoft.com/office/drawing/2014/main" id="{1D5CB4D2-527B-408A-812F-79957D480D61}"/>
                    </a:ext>
                  </a:extLst>
                </p:cNvPr>
                <p:cNvSpPr/>
                <p:nvPr/>
              </p:nvSpPr>
              <p:spPr>
                <a:xfrm>
                  <a:off x="6535960" y="3527124"/>
                  <a:ext cx="108384" cy="108385"/>
                </a:xfrm>
                <a:custGeom>
                  <a:avLst/>
                  <a:gdLst>
                    <a:gd name="connsiteX0" fmla="*/ 108385 w 108384"/>
                    <a:gd name="connsiteY0" fmla="*/ 54169 h 108385"/>
                    <a:gd name="connsiteX1" fmla="*/ 54168 w 108384"/>
                    <a:gd name="connsiteY1" fmla="*/ 108385 h 108385"/>
                    <a:gd name="connsiteX2" fmla="*/ 0 w 108384"/>
                    <a:gd name="connsiteY2" fmla="*/ 54169 h 108385"/>
                    <a:gd name="connsiteX3" fmla="*/ 54168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168" y="108385"/>
                      </a:cubicBezTo>
                      <a:cubicBezTo>
                        <a:pt x="24260" y="108385"/>
                        <a:pt x="0" y="84125"/>
                        <a:pt x="0" y="54169"/>
                      </a:cubicBezTo>
                      <a:cubicBezTo>
                        <a:pt x="0" y="24260"/>
                        <a:pt x="24260" y="0"/>
                        <a:pt x="5416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4" name="Freeform: Shape 2493">
                  <a:extLst>
                    <a:ext uri="{FF2B5EF4-FFF2-40B4-BE49-F238E27FC236}">
                      <a16:creationId xmlns:a16="http://schemas.microsoft.com/office/drawing/2014/main" id="{3C6A7782-649E-4644-8195-07FD1C4302BB}"/>
                    </a:ext>
                  </a:extLst>
                </p:cNvPr>
                <p:cNvSpPr/>
                <p:nvPr/>
              </p:nvSpPr>
              <p:spPr>
                <a:xfrm>
                  <a:off x="6755816" y="3439875"/>
                  <a:ext cx="108385" cy="108384"/>
                </a:xfrm>
                <a:custGeom>
                  <a:avLst/>
                  <a:gdLst>
                    <a:gd name="connsiteX0" fmla="*/ 108385 w 108385"/>
                    <a:gd name="connsiteY0" fmla="*/ 54207 h 108384"/>
                    <a:gd name="connsiteX1" fmla="*/ 54207 w 108385"/>
                    <a:gd name="connsiteY1" fmla="*/ 108385 h 108384"/>
                    <a:gd name="connsiteX2" fmla="*/ 0 w 108385"/>
                    <a:gd name="connsiteY2" fmla="*/ 54207 h 108384"/>
                    <a:gd name="connsiteX3" fmla="*/ 54207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07" y="108385"/>
                      </a:cubicBezTo>
                      <a:cubicBezTo>
                        <a:pt x="24260" y="108385"/>
                        <a:pt x="0" y="84125"/>
                        <a:pt x="0" y="54207"/>
                      </a:cubicBezTo>
                      <a:cubicBezTo>
                        <a:pt x="0" y="24289"/>
                        <a:pt x="24260" y="0"/>
                        <a:pt x="54207" y="0"/>
                      </a:cubicBezTo>
                      <a:cubicBezTo>
                        <a:pt x="84125" y="0"/>
                        <a:pt x="108385" y="24289"/>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5" name="Freeform: Shape 2494">
                  <a:extLst>
                    <a:ext uri="{FF2B5EF4-FFF2-40B4-BE49-F238E27FC236}">
                      <a16:creationId xmlns:a16="http://schemas.microsoft.com/office/drawing/2014/main" id="{C7385AB8-B1D5-434A-A76E-C2A22B18D9F9}"/>
                    </a:ext>
                  </a:extLst>
                </p:cNvPr>
                <p:cNvSpPr/>
                <p:nvPr/>
              </p:nvSpPr>
              <p:spPr>
                <a:xfrm>
                  <a:off x="6975710" y="3361142"/>
                  <a:ext cx="108346" cy="108346"/>
                </a:xfrm>
                <a:custGeom>
                  <a:avLst/>
                  <a:gdLst>
                    <a:gd name="connsiteX0" fmla="*/ 108347 w 108346"/>
                    <a:gd name="connsiteY0" fmla="*/ 54169 h 108346"/>
                    <a:gd name="connsiteX1" fmla="*/ 54169 w 108346"/>
                    <a:gd name="connsiteY1" fmla="*/ 108347 h 108346"/>
                    <a:gd name="connsiteX2" fmla="*/ 0 w 108346"/>
                    <a:gd name="connsiteY2" fmla="*/ 54169 h 108346"/>
                    <a:gd name="connsiteX3" fmla="*/ 54169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87" y="108347"/>
                        <a:pt x="54169" y="108347"/>
                      </a:cubicBezTo>
                      <a:cubicBezTo>
                        <a:pt x="24260" y="108347"/>
                        <a:pt x="0" y="84087"/>
                        <a:pt x="0" y="54169"/>
                      </a:cubicBezTo>
                      <a:cubicBezTo>
                        <a:pt x="0" y="24260"/>
                        <a:pt x="24260"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6" name="Freeform: Shape 2495">
                  <a:extLst>
                    <a:ext uri="{FF2B5EF4-FFF2-40B4-BE49-F238E27FC236}">
                      <a16:creationId xmlns:a16="http://schemas.microsoft.com/office/drawing/2014/main" id="{A5E8AD72-C09E-4354-ACB0-64D429FE91F3}"/>
                    </a:ext>
                  </a:extLst>
                </p:cNvPr>
                <p:cNvSpPr/>
                <p:nvPr/>
              </p:nvSpPr>
              <p:spPr>
                <a:xfrm>
                  <a:off x="7195566" y="3108910"/>
                  <a:ext cx="108384" cy="108384"/>
                </a:xfrm>
                <a:custGeom>
                  <a:avLst/>
                  <a:gdLst>
                    <a:gd name="connsiteX0" fmla="*/ 108385 w 108384"/>
                    <a:gd name="connsiteY0" fmla="*/ 54178 h 108384"/>
                    <a:gd name="connsiteX1" fmla="*/ 54168 w 108384"/>
                    <a:gd name="connsiteY1" fmla="*/ 108385 h 108384"/>
                    <a:gd name="connsiteX2" fmla="*/ 0 w 108384"/>
                    <a:gd name="connsiteY2" fmla="*/ 54178 h 108384"/>
                    <a:gd name="connsiteX3" fmla="*/ 5416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34"/>
                        <a:pt x="84125" y="108385"/>
                        <a:pt x="54168" y="108385"/>
                      </a:cubicBezTo>
                      <a:cubicBezTo>
                        <a:pt x="24260" y="108385"/>
                        <a:pt x="0" y="84134"/>
                        <a:pt x="0" y="54178"/>
                      </a:cubicBezTo>
                      <a:cubicBezTo>
                        <a:pt x="0" y="24260"/>
                        <a:pt x="24260" y="0"/>
                        <a:pt x="5416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7" name="Freeform: Shape 2496">
                  <a:extLst>
                    <a:ext uri="{FF2B5EF4-FFF2-40B4-BE49-F238E27FC236}">
                      <a16:creationId xmlns:a16="http://schemas.microsoft.com/office/drawing/2014/main" id="{03948545-1CCC-4196-A1BE-EE450178C803}"/>
                    </a:ext>
                  </a:extLst>
                </p:cNvPr>
                <p:cNvSpPr/>
                <p:nvPr/>
              </p:nvSpPr>
              <p:spPr>
                <a:xfrm>
                  <a:off x="7415422" y="2883291"/>
                  <a:ext cx="108385" cy="108384"/>
                </a:xfrm>
                <a:custGeom>
                  <a:avLst/>
                  <a:gdLst>
                    <a:gd name="connsiteX0" fmla="*/ 108385 w 108385"/>
                    <a:gd name="connsiteY0" fmla="*/ 54169 h 108384"/>
                    <a:gd name="connsiteX1" fmla="*/ 54207 w 108385"/>
                    <a:gd name="connsiteY1" fmla="*/ 108385 h 108384"/>
                    <a:gd name="connsiteX2" fmla="*/ 0 w 108385"/>
                    <a:gd name="connsiteY2" fmla="*/ 54169 h 108384"/>
                    <a:gd name="connsiteX3" fmla="*/ 54207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8" name="Freeform: Shape 2497">
                  <a:extLst>
                    <a:ext uri="{FF2B5EF4-FFF2-40B4-BE49-F238E27FC236}">
                      <a16:creationId xmlns:a16="http://schemas.microsoft.com/office/drawing/2014/main" id="{BB81A624-EADC-41D6-A76D-A5E3B179746F}"/>
                    </a:ext>
                  </a:extLst>
                </p:cNvPr>
                <p:cNvSpPr/>
                <p:nvPr/>
              </p:nvSpPr>
              <p:spPr>
                <a:xfrm>
                  <a:off x="7635316" y="2685648"/>
                  <a:ext cx="108385" cy="108384"/>
                </a:xfrm>
                <a:custGeom>
                  <a:avLst/>
                  <a:gdLst>
                    <a:gd name="connsiteX0" fmla="*/ 108385 w 108385"/>
                    <a:gd name="connsiteY0" fmla="*/ 54207 h 108384"/>
                    <a:gd name="connsiteX1" fmla="*/ 54169 w 108385"/>
                    <a:gd name="connsiteY1" fmla="*/ 108385 h 108384"/>
                    <a:gd name="connsiteX2" fmla="*/ 0 w 108385"/>
                    <a:gd name="connsiteY2" fmla="*/ 54207 h 108384"/>
                    <a:gd name="connsiteX3" fmla="*/ 54169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499" name="Freeform: Shape 2498">
                  <a:extLst>
                    <a:ext uri="{FF2B5EF4-FFF2-40B4-BE49-F238E27FC236}">
                      <a16:creationId xmlns:a16="http://schemas.microsoft.com/office/drawing/2014/main" id="{8C3AB675-33AB-466D-A90D-5AB57BCBD1B8}"/>
                    </a:ext>
                  </a:extLst>
                </p:cNvPr>
                <p:cNvSpPr/>
                <p:nvPr/>
              </p:nvSpPr>
              <p:spPr>
                <a:xfrm>
                  <a:off x="5710666" y="2199352"/>
                  <a:ext cx="1978818" cy="898880"/>
                </a:xfrm>
                <a:custGeom>
                  <a:avLst/>
                  <a:gdLst>
                    <a:gd name="connsiteX0" fmla="*/ 0 w 1978818"/>
                    <a:gd name="connsiteY0" fmla="*/ 898881 h 898880"/>
                    <a:gd name="connsiteX1" fmla="*/ 219856 w 1978818"/>
                    <a:gd name="connsiteY1" fmla="*/ 855352 h 898880"/>
                    <a:gd name="connsiteX2" fmla="*/ 439712 w 1978818"/>
                    <a:gd name="connsiteY2" fmla="*/ 797344 h 898880"/>
                    <a:gd name="connsiteX3" fmla="*/ 659606 w 1978818"/>
                    <a:gd name="connsiteY3" fmla="*/ 725021 h 898880"/>
                    <a:gd name="connsiteX4" fmla="*/ 879462 w 1978818"/>
                    <a:gd name="connsiteY4" fmla="*/ 661766 h 898880"/>
                    <a:gd name="connsiteX5" fmla="*/ 1099356 w 1978818"/>
                    <a:gd name="connsiteY5" fmla="*/ 552600 h 898880"/>
                    <a:gd name="connsiteX6" fmla="*/ 1319213 w 1978818"/>
                    <a:gd name="connsiteY6" fmla="*/ 536864 h 898880"/>
                    <a:gd name="connsiteX7" fmla="*/ 1539068 w 1978818"/>
                    <a:gd name="connsiteY7" fmla="*/ 390004 h 898880"/>
                    <a:gd name="connsiteX8" fmla="*/ 1758962 w 1978818"/>
                    <a:gd name="connsiteY8" fmla="*/ 215169 h 898880"/>
                    <a:gd name="connsiteX9" fmla="*/ 1978819 w 1978818"/>
                    <a:gd name="connsiteY9" fmla="*/ 0 h 89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898880">
                      <a:moveTo>
                        <a:pt x="0" y="898881"/>
                      </a:moveTo>
                      <a:lnTo>
                        <a:pt x="219856" y="855352"/>
                      </a:lnTo>
                      <a:lnTo>
                        <a:pt x="439712" y="797344"/>
                      </a:lnTo>
                      <a:lnTo>
                        <a:pt x="659606" y="725021"/>
                      </a:lnTo>
                      <a:lnTo>
                        <a:pt x="879462" y="661766"/>
                      </a:lnTo>
                      <a:lnTo>
                        <a:pt x="1099356" y="552600"/>
                      </a:lnTo>
                      <a:lnTo>
                        <a:pt x="1319213" y="536864"/>
                      </a:lnTo>
                      <a:lnTo>
                        <a:pt x="1539068" y="390004"/>
                      </a:lnTo>
                      <a:lnTo>
                        <a:pt x="1758962" y="215169"/>
                      </a:lnTo>
                      <a:lnTo>
                        <a:pt x="1978819" y="0"/>
                      </a:lnTo>
                    </a:path>
                  </a:pathLst>
                </a:custGeom>
                <a:noFill/>
                <a:ln w="22359" cap="flat">
                  <a:solidFill>
                    <a:srgbClr val="38586E"/>
                  </a:solidFill>
                  <a:prstDash val="solid"/>
                  <a:round/>
                </a:ln>
              </p:spPr>
              <p:txBody>
                <a:bodyPr rtlCol="0" anchor="ctr"/>
                <a:lstStyle/>
                <a:p>
                  <a:endParaRPr lang="en-CA"/>
                </a:p>
              </p:txBody>
            </p:sp>
            <p:sp>
              <p:nvSpPr>
                <p:cNvPr id="2500" name="Freeform: Shape 2499">
                  <a:extLst>
                    <a:ext uri="{FF2B5EF4-FFF2-40B4-BE49-F238E27FC236}">
                      <a16:creationId xmlns:a16="http://schemas.microsoft.com/office/drawing/2014/main" id="{4D9E50B1-1E1A-4529-8D6C-6F6F56C84A3A}"/>
                    </a:ext>
                  </a:extLst>
                </p:cNvPr>
                <p:cNvSpPr/>
                <p:nvPr/>
              </p:nvSpPr>
              <p:spPr>
                <a:xfrm>
                  <a:off x="5710666" y="2739854"/>
                  <a:ext cx="1978818" cy="996372"/>
                </a:xfrm>
                <a:custGeom>
                  <a:avLst/>
                  <a:gdLst>
                    <a:gd name="connsiteX0" fmla="*/ 0 w 1978818"/>
                    <a:gd name="connsiteY0" fmla="*/ 996372 h 996372"/>
                    <a:gd name="connsiteX1" fmla="*/ 219856 w 1978818"/>
                    <a:gd name="connsiteY1" fmla="*/ 965749 h 996372"/>
                    <a:gd name="connsiteX2" fmla="*/ 439712 w 1978818"/>
                    <a:gd name="connsiteY2" fmla="*/ 939965 h 996372"/>
                    <a:gd name="connsiteX3" fmla="*/ 659606 w 1978818"/>
                    <a:gd name="connsiteY3" fmla="*/ 894426 h 996372"/>
                    <a:gd name="connsiteX4" fmla="*/ 879462 w 1978818"/>
                    <a:gd name="connsiteY4" fmla="*/ 841439 h 996372"/>
                    <a:gd name="connsiteX5" fmla="*/ 1099356 w 1978818"/>
                    <a:gd name="connsiteY5" fmla="*/ 754228 h 996372"/>
                    <a:gd name="connsiteX6" fmla="*/ 1319213 w 1978818"/>
                    <a:gd name="connsiteY6" fmla="*/ 675456 h 996372"/>
                    <a:gd name="connsiteX7" fmla="*/ 1539068 w 1978818"/>
                    <a:gd name="connsiteY7" fmla="*/ 423234 h 996372"/>
                    <a:gd name="connsiteX8" fmla="*/ 1758962 w 1978818"/>
                    <a:gd name="connsiteY8" fmla="*/ 197606 h 996372"/>
                    <a:gd name="connsiteX9" fmla="*/ 1978819 w 1978818"/>
                    <a:gd name="connsiteY9" fmla="*/ 0 h 99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818" h="996372">
                      <a:moveTo>
                        <a:pt x="0" y="996372"/>
                      </a:moveTo>
                      <a:lnTo>
                        <a:pt x="219856" y="965749"/>
                      </a:lnTo>
                      <a:lnTo>
                        <a:pt x="439712" y="939965"/>
                      </a:lnTo>
                      <a:lnTo>
                        <a:pt x="659606" y="894426"/>
                      </a:lnTo>
                      <a:lnTo>
                        <a:pt x="879462" y="841439"/>
                      </a:lnTo>
                      <a:lnTo>
                        <a:pt x="1099356" y="754228"/>
                      </a:lnTo>
                      <a:lnTo>
                        <a:pt x="1319213" y="675456"/>
                      </a:lnTo>
                      <a:lnTo>
                        <a:pt x="1539068" y="423234"/>
                      </a:lnTo>
                      <a:lnTo>
                        <a:pt x="1758962" y="197606"/>
                      </a:lnTo>
                      <a:lnTo>
                        <a:pt x="1978819" y="0"/>
                      </a:lnTo>
                    </a:path>
                  </a:pathLst>
                </a:custGeom>
                <a:noFill/>
                <a:ln w="22359" cap="flat">
                  <a:solidFill>
                    <a:srgbClr val="C33B30"/>
                  </a:solidFill>
                  <a:prstDash val="solid"/>
                  <a:round/>
                </a:ln>
              </p:spPr>
              <p:txBody>
                <a:bodyPr rtlCol="0" anchor="ctr"/>
                <a:lstStyle/>
                <a:p>
                  <a:endParaRPr lang="en-CA"/>
                </a:p>
              </p:txBody>
            </p:sp>
            <p:sp>
              <p:nvSpPr>
                <p:cNvPr id="2501" name="Freeform: Shape 2500">
                  <a:extLst>
                    <a:ext uri="{FF2B5EF4-FFF2-40B4-BE49-F238E27FC236}">
                      <a16:creationId xmlns:a16="http://schemas.microsoft.com/office/drawing/2014/main" id="{BEE032BC-B3AB-409D-9FDC-E3EA6D3F3A84}"/>
                    </a:ext>
                  </a:extLst>
                </p:cNvPr>
                <p:cNvSpPr/>
                <p:nvPr/>
              </p:nvSpPr>
              <p:spPr>
                <a:xfrm>
                  <a:off x="5578735" y="2100344"/>
                  <a:ext cx="2242689" cy="2178512"/>
                </a:xfrm>
                <a:custGeom>
                  <a:avLst/>
                  <a:gdLst>
                    <a:gd name="connsiteX0" fmla="*/ 0 w 2242689"/>
                    <a:gd name="connsiteY0" fmla="*/ 2178512 h 2178512"/>
                    <a:gd name="connsiteX1" fmla="*/ 2242690 w 2242689"/>
                    <a:gd name="connsiteY1" fmla="*/ 2178512 h 2178512"/>
                    <a:gd name="connsiteX2" fmla="*/ 2242690 w 2242689"/>
                    <a:gd name="connsiteY2" fmla="*/ 0 h 2178512"/>
                    <a:gd name="connsiteX3" fmla="*/ 0 w 2242689"/>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2689" h="2178512">
                      <a:moveTo>
                        <a:pt x="0" y="2178512"/>
                      </a:moveTo>
                      <a:lnTo>
                        <a:pt x="2242690" y="2178512"/>
                      </a:lnTo>
                      <a:lnTo>
                        <a:pt x="2242690" y="0"/>
                      </a:lnTo>
                      <a:lnTo>
                        <a:pt x="0" y="0"/>
                      </a:lnTo>
                      <a:close/>
                    </a:path>
                  </a:pathLst>
                </a:custGeom>
                <a:noFill/>
                <a:ln w="10163" cap="rnd">
                  <a:solidFill>
                    <a:srgbClr val="333333"/>
                  </a:solidFill>
                  <a:prstDash val="solid"/>
                  <a:round/>
                </a:ln>
              </p:spPr>
              <p:txBody>
                <a:bodyPr rtlCol="0" anchor="ctr"/>
                <a:lstStyle/>
                <a:p>
                  <a:endParaRPr lang="en-CA"/>
                </a:p>
              </p:txBody>
            </p:sp>
            <p:sp>
              <p:nvSpPr>
                <p:cNvPr id="2502" name="Freeform: Shape 2501">
                  <a:extLst>
                    <a:ext uri="{FF2B5EF4-FFF2-40B4-BE49-F238E27FC236}">
                      <a16:creationId xmlns:a16="http://schemas.microsoft.com/office/drawing/2014/main" id="{1FCCAC43-71C2-4506-8B6B-F2CF88DEA1DD}"/>
                    </a:ext>
                  </a:extLst>
                </p:cNvPr>
                <p:cNvSpPr/>
                <p:nvPr/>
              </p:nvSpPr>
              <p:spPr>
                <a:xfrm>
                  <a:off x="988947" y="1931127"/>
                  <a:ext cx="2242695" cy="169217"/>
                </a:xfrm>
                <a:custGeom>
                  <a:avLst/>
                  <a:gdLst>
                    <a:gd name="connsiteX0" fmla="*/ 0 w 2242695"/>
                    <a:gd name="connsiteY0" fmla="*/ 169217 h 169217"/>
                    <a:gd name="connsiteX1" fmla="*/ 2242696 w 2242695"/>
                    <a:gd name="connsiteY1" fmla="*/ 169217 h 169217"/>
                    <a:gd name="connsiteX2" fmla="*/ 2242696 w 2242695"/>
                    <a:gd name="connsiteY2" fmla="*/ 0 h 169217"/>
                    <a:gd name="connsiteX3" fmla="*/ 0 w 2242695"/>
                    <a:gd name="connsiteY3" fmla="*/ 0 h 169217"/>
                  </a:gdLst>
                  <a:ahLst/>
                  <a:cxnLst>
                    <a:cxn ang="0">
                      <a:pos x="connsiteX0" y="connsiteY0"/>
                    </a:cxn>
                    <a:cxn ang="0">
                      <a:pos x="connsiteX1" y="connsiteY1"/>
                    </a:cxn>
                    <a:cxn ang="0">
                      <a:pos x="connsiteX2" y="connsiteY2"/>
                    </a:cxn>
                    <a:cxn ang="0">
                      <a:pos x="connsiteX3" y="connsiteY3"/>
                    </a:cxn>
                  </a:cxnLst>
                  <a:rect l="l" t="t" r="r" b="b"/>
                  <a:pathLst>
                    <a:path w="2242695" h="169217">
                      <a:moveTo>
                        <a:pt x="0" y="169217"/>
                      </a:moveTo>
                      <a:lnTo>
                        <a:pt x="2242696" y="169217"/>
                      </a:lnTo>
                      <a:lnTo>
                        <a:pt x="2242696"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503" name="Graphic 846">
                  <a:extLst>
                    <a:ext uri="{FF2B5EF4-FFF2-40B4-BE49-F238E27FC236}">
                      <a16:creationId xmlns:a16="http://schemas.microsoft.com/office/drawing/2014/main" id="{4EB0293F-FA58-43E7-B407-202897A65987}"/>
                    </a:ext>
                  </a:extLst>
                </p:cNvPr>
                <p:cNvGrpSpPr/>
                <p:nvPr/>
              </p:nvGrpSpPr>
              <p:grpSpPr>
                <a:xfrm>
                  <a:off x="2052886" y="1990248"/>
                  <a:ext cx="115451" cy="61279"/>
                  <a:chOff x="2052886" y="1990248"/>
                  <a:chExt cx="115451" cy="61279"/>
                </a:xfrm>
              </p:grpSpPr>
              <p:sp>
                <p:nvSpPr>
                  <p:cNvPr id="2769" name="Freeform: Shape 2768">
                    <a:extLst>
                      <a:ext uri="{FF2B5EF4-FFF2-40B4-BE49-F238E27FC236}">
                        <a16:creationId xmlns:a16="http://schemas.microsoft.com/office/drawing/2014/main" id="{1E239EFC-5158-49E2-BB6F-34E0EDB963D5}"/>
                      </a:ext>
                    </a:extLst>
                  </p:cNvPr>
                  <p:cNvSpPr/>
                  <p:nvPr/>
                </p:nvSpPr>
                <p:spPr>
                  <a:xfrm>
                    <a:off x="2052886" y="1990248"/>
                    <a:ext cx="39848" cy="61279"/>
                  </a:xfrm>
                  <a:custGeom>
                    <a:avLst/>
                    <a:gdLst>
                      <a:gd name="connsiteX0" fmla="*/ 148 w 39848"/>
                      <a:gd name="connsiteY0" fmla="*/ 44350 h 61279"/>
                      <a:gd name="connsiteX1" fmla="*/ 11273 w 39848"/>
                      <a:gd name="connsiteY1" fmla="*/ 43011 h 61279"/>
                      <a:gd name="connsiteX2" fmla="*/ 14137 w 39848"/>
                      <a:gd name="connsiteY2" fmla="*/ 49522 h 61279"/>
                      <a:gd name="connsiteX3" fmla="*/ 19793 w 39848"/>
                      <a:gd name="connsiteY3" fmla="*/ 51755 h 61279"/>
                      <a:gd name="connsiteX4" fmla="*/ 25783 w 39848"/>
                      <a:gd name="connsiteY4" fmla="*/ 49076 h 61279"/>
                      <a:gd name="connsiteX5" fmla="*/ 28202 w 39848"/>
                      <a:gd name="connsiteY5" fmla="*/ 41783 h 61279"/>
                      <a:gd name="connsiteX6" fmla="*/ 25895 w 39848"/>
                      <a:gd name="connsiteY6" fmla="*/ 34900 h 61279"/>
                      <a:gd name="connsiteX7" fmla="*/ 20202 w 39848"/>
                      <a:gd name="connsiteY7" fmla="*/ 32370 h 61279"/>
                      <a:gd name="connsiteX8" fmla="*/ 14919 w 39848"/>
                      <a:gd name="connsiteY8" fmla="*/ 33226 h 61279"/>
                      <a:gd name="connsiteX9" fmla="*/ 16184 w 39848"/>
                      <a:gd name="connsiteY9" fmla="*/ 23849 h 61279"/>
                      <a:gd name="connsiteX10" fmla="*/ 23290 w 39848"/>
                      <a:gd name="connsiteY10" fmla="*/ 21840 h 61279"/>
                      <a:gd name="connsiteX11" fmla="*/ 25746 w 39848"/>
                      <a:gd name="connsiteY11" fmla="*/ 16110 h 61279"/>
                      <a:gd name="connsiteX12" fmla="*/ 23960 w 39848"/>
                      <a:gd name="connsiteY12" fmla="*/ 11273 h 61279"/>
                      <a:gd name="connsiteX13" fmla="*/ 19160 w 39848"/>
                      <a:gd name="connsiteY13" fmla="*/ 9488 h 61279"/>
                      <a:gd name="connsiteX14" fmla="*/ 14137 w 39848"/>
                      <a:gd name="connsiteY14" fmla="*/ 11534 h 61279"/>
                      <a:gd name="connsiteX15" fmla="*/ 11607 w 39848"/>
                      <a:gd name="connsiteY15" fmla="*/ 17487 h 61279"/>
                      <a:gd name="connsiteX16" fmla="*/ 1003 w 39848"/>
                      <a:gd name="connsiteY16" fmla="*/ 15701 h 61279"/>
                      <a:gd name="connsiteX17" fmla="*/ 4315 w 39848"/>
                      <a:gd name="connsiteY17" fmla="*/ 6995 h 61279"/>
                      <a:gd name="connsiteX18" fmla="*/ 10566 w 39848"/>
                      <a:gd name="connsiteY18" fmla="*/ 1897 h 61279"/>
                      <a:gd name="connsiteX19" fmla="*/ 19495 w 39848"/>
                      <a:gd name="connsiteY19" fmla="*/ 37 h 61279"/>
                      <a:gd name="connsiteX20" fmla="*/ 33076 w 39848"/>
                      <a:gd name="connsiteY20" fmla="*/ 5432 h 61279"/>
                      <a:gd name="connsiteX21" fmla="*/ 37318 w 39848"/>
                      <a:gd name="connsiteY21" fmla="*/ 15403 h 61279"/>
                      <a:gd name="connsiteX22" fmla="*/ 28648 w 39848"/>
                      <a:gd name="connsiteY22" fmla="*/ 28017 h 61279"/>
                      <a:gd name="connsiteX23" fmla="*/ 36908 w 39848"/>
                      <a:gd name="connsiteY23" fmla="*/ 32965 h 61279"/>
                      <a:gd name="connsiteX24" fmla="*/ 39996 w 39848"/>
                      <a:gd name="connsiteY24" fmla="*/ 42267 h 61279"/>
                      <a:gd name="connsiteX25" fmla="*/ 34229 w 39848"/>
                      <a:gd name="connsiteY25" fmla="*/ 55736 h 61279"/>
                      <a:gd name="connsiteX26" fmla="*/ 19867 w 39848"/>
                      <a:gd name="connsiteY26" fmla="*/ 61317 h 61279"/>
                      <a:gd name="connsiteX27" fmla="*/ 6361 w 39848"/>
                      <a:gd name="connsiteY27" fmla="*/ 56629 h 61279"/>
                      <a:gd name="connsiteX28" fmla="*/ 148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48" y="44350"/>
                        </a:moveTo>
                        <a:lnTo>
                          <a:pt x="11273" y="43011"/>
                        </a:lnTo>
                        <a:cubicBezTo>
                          <a:pt x="11607" y="45839"/>
                          <a:pt x="12575" y="47997"/>
                          <a:pt x="14137" y="49522"/>
                        </a:cubicBezTo>
                        <a:cubicBezTo>
                          <a:pt x="15700" y="51011"/>
                          <a:pt x="17561" y="51755"/>
                          <a:pt x="19793" y="51755"/>
                        </a:cubicBezTo>
                        <a:cubicBezTo>
                          <a:pt x="22137" y="51755"/>
                          <a:pt x="24146" y="50862"/>
                          <a:pt x="25783" y="49076"/>
                        </a:cubicBezTo>
                        <a:cubicBezTo>
                          <a:pt x="27383" y="47253"/>
                          <a:pt x="28202" y="44834"/>
                          <a:pt x="28202" y="41783"/>
                        </a:cubicBezTo>
                        <a:cubicBezTo>
                          <a:pt x="28202" y="38881"/>
                          <a:pt x="27420" y="36574"/>
                          <a:pt x="25895" y="34900"/>
                        </a:cubicBezTo>
                        <a:cubicBezTo>
                          <a:pt x="24332" y="33226"/>
                          <a:pt x="22435" y="32370"/>
                          <a:pt x="20202" y="32370"/>
                        </a:cubicBezTo>
                        <a:cubicBezTo>
                          <a:pt x="18714" y="32370"/>
                          <a:pt x="16965" y="32630"/>
                          <a:pt x="14919" y="33226"/>
                        </a:cubicBezTo>
                        <a:lnTo>
                          <a:pt x="16184" y="23849"/>
                        </a:lnTo>
                        <a:cubicBezTo>
                          <a:pt x="19309" y="23924"/>
                          <a:pt x="21653" y="23254"/>
                          <a:pt x="23290" y="21840"/>
                        </a:cubicBezTo>
                        <a:cubicBezTo>
                          <a:pt x="24927" y="20389"/>
                          <a:pt x="25746" y="18492"/>
                          <a:pt x="25746" y="16110"/>
                        </a:cubicBezTo>
                        <a:cubicBezTo>
                          <a:pt x="25746" y="14101"/>
                          <a:pt x="25151" y="12501"/>
                          <a:pt x="23960" y="11273"/>
                        </a:cubicBezTo>
                        <a:cubicBezTo>
                          <a:pt x="22770" y="10083"/>
                          <a:pt x="21170" y="9488"/>
                          <a:pt x="19160" y="9488"/>
                        </a:cubicBezTo>
                        <a:cubicBezTo>
                          <a:pt x="17188" y="9488"/>
                          <a:pt x="15514" y="10157"/>
                          <a:pt x="14137" y="11534"/>
                        </a:cubicBezTo>
                        <a:cubicBezTo>
                          <a:pt x="12761" y="12911"/>
                          <a:pt x="11905" y="14883"/>
                          <a:pt x="11607" y="17487"/>
                        </a:cubicBezTo>
                        <a:lnTo>
                          <a:pt x="1003" y="15701"/>
                        </a:lnTo>
                        <a:cubicBezTo>
                          <a:pt x="1748" y="12092"/>
                          <a:pt x="2827" y="9190"/>
                          <a:pt x="4315" y="6995"/>
                        </a:cubicBezTo>
                        <a:cubicBezTo>
                          <a:pt x="5803" y="4837"/>
                          <a:pt x="7887" y="3125"/>
                          <a:pt x="10566" y="1897"/>
                        </a:cubicBezTo>
                        <a:cubicBezTo>
                          <a:pt x="13207" y="632"/>
                          <a:pt x="16184" y="37"/>
                          <a:pt x="19495" y="37"/>
                        </a:cubicBezTo>
                        <a:cubicBezTo>
                          <a:pt x="25151" y="37"/>
                          <a:pt x="29690" y="1823"/>
                          <a:pt x="33076" y="5432"/>
                        </a:cubicBezTo>
                        <a:cubicBezTo>
                          <a:pt x="35904" y="8371"/>
                          <a:pt x="37318" y="11720"/>
                          <a:pt x="37318" y="15403"/>
                        </a:cubicBezTo>
                        <a:cubicBezTo>
                          <a:pt x="37318" y="20687"/>
                          <a:pt x="34415" y="24891"/>
                          <a:pt x="28648" y="28017"/>
                        </a:cubicBezTo>
                        <a:cubicBezTo>
                          <a:pt x="32108" y="28761"/>
                          <a:pt x="34862" y="30398"/>
                          <a:pt x="36908" y="32965"/>
                        </a:cubicBezTo>
                        <a:cubicBezTo>
                          <a:pt x="38955" y="35532"/>
                          <a:pt x="39996" y="38621"/>
                          <a:pt x="39996" y="42267"/>
                        </a:cubicBezTo>
                        <a:cubicBezTo>
                          <a:pt x="39996" y="47550"/>
                          <a:pt x="38062" y="52015"/>
                          <a:pt x="34229" y="55736"/>
                        </a:cubicBezTo>
                        <a:cubicBezTo>
                          <a:pt x="30397" y="59457"/>
                          <a:pt x="25597" y="61317"/>
                          <a:pt x="19867" y="61317"/>
                        </a:cubicBezTo>
                        <a:cubicBezTo>
                          <a:pt x="14435" y="61317"/>
                          <a:pt x="9933" y="59754"/>
                          <a:pt x="6361" y="56629"/>
                        </a:cubicBezTo>
                        <a:cubicBezTo>
                          <a:pt x="2789" y="53503"/>
                          <a:pt x="706" y="49411"/>
                          <a:pt x="148" y="44350"/>
                        </a:cubicBezTo>
                        <a:close/>
                      </a:path>
                    </a:pathLst>
                  </a:custGeom>
                  <a:solidFill>
                    <a:srgbClr val="000000"/>
                  </a:solidFill>
                  <a:ln w="9525" cap="flat">
                    <a:noFill/>
                    <a:prstDash val="solid"/>
                    <a:miter/>
                  </a:ln>
                </p:spPr>
                <p:txBody>
                  <a:bodyPr rtlCol="0" anchor="ctr"/>
                  <a:lstStyle/>
                  <a:p>
                    <a:endParaRPr lang="en-CA"/>
                  </a:p>
                </p:txBody>
              </p:sp>
              <p:sp>
                <p:nvSpPr>
                  <p:cNvPr id="2770" name="Freeform: Shape 2769">
                    <a:extLst>
                      <a:ext uri="{FF2B5EF4-FFF2-40B4-BE49-F238E27FC236}">
                        <a16:creationId xmlns:a16="http://schemas.microsoft.com/office/drawing/2014/main" id="{8AB6A5AD-E2D6-40E1-AFF5-8A7FEB6306A9}"/>
                      </a:ext>
                    </a:extLst>
                  </p:cNvPr>
                  <p:cNvSpPr/>
                  <p:nvPr/>
                </p:nvSpPr>
                <p:spPr>
                  <a:xfrm>
                    <a:off x="2101064" y="2022990"/>
                    <a:ext cx="22584" cy="11496"/>
                  </a:xfrm>
                  <a:custGeom>
                    <a:avLst/>
                    <a:gdLst>
                      <a:gd name="connsiteX0" fmla="*/ 153 w 22584"/>
                      <a:gd name="connsiteY0" fmla="*/ 11534 h 11496"/>
                      <a:gd name="connsiteX1" fmla="*/ 153 w 22584"/>
                      <a:gd name="connsiteY1" fmla="*/ 37 h 11496"/>
                      <a:gd name="connsiteX2" fmla="*/ 22737 w 22584"/>
                      <a:gd name="connsiteY2" fmla="*/ 37 h 11496"/>
                      <a:gd name="connsiteX3" fmla="*/ 22737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53" y="11534"/>
                        </a:moveTo>
                        <a:lnTo>
                          <a:pt x="153" y="37"/>
                        </a:lnTo>
                        <a:lnTo>
                          <a:pt x="22737" y="37"/>
                        </a:lnTo>
                        <a:lnTo>
                          <a:pt x="22737" y="11534"/>
                        </a:lnTo>
                        <a:close/>
                      </a:path>
                    </a:pathLst>
                  </a:custGeom>
                  <a:solidFill>
                    <a:srgbClr val="000000"/>
                  </a:solidFill>
                  <a:ln w="9525" cap="flat">
                    <a:noFill/>
                    <a:prstDash val="solid"/>
                    <a:miter/>
                  </a:ln>
                </p:spPr>
                <p:txBody>
                  <a:bodyPr rtlCol="0" anchor="ctr"/>
                  <a:lstStyle/>
                  <a:p>
                    <a:endParaRPr lang="en-CA"/>
                  </a:p>
                </p:txBody>
              </p:sp>
              <p:sp>
                <p:nvSpPr>
                  <p:cNvPr id="2771" name="Freeform: Shape 2770">
                    <a:extLst>
                      <a:ext uri="{FF2B5EF4-FFF2-40B4-BE49-F238E27FC236}">
                        <a16:creationId xmlns:a16="http://schemas.microsoft.com/office/drawing/2014/main" id="{EBE5E5F1-D2EC-459F-B2A2-1F62831A7154}"/>
                      </a:ext>
                    </a:extLst>
                  </p:cNvPr>
                  <p:cNvSpPr/>
                  <p:nvPr/>
                </p:nvSpPr>
                <p:spPr>
                  <a:xfrm>
                    <a:off x="2127967" y="1991290"/>
                    <a:ext cx="40369" cy="60238"/>
                  </a:xfrm>
                  <a:custGeom>
                    <a:avLst/>
                    <a:gdLst>
                      <a:gd name="connsiteX0" fmla="*/ 155 w 40369"/>
                      <a:gd name="connsiteY0" fmla="*/ 43792 h 60238"/>
                      <a:gd name="connsiteX1" fmla="*/ 11615 w 40369"/>
                      <a:gd name="connsiteY1" fmla="*/ 42602 h 60238"/>
                      <a:gd name="connsiteX2" fmla="*/ 14517 w 40369"/>
                      <a:gd name="connsiteY2" fmla="*/ 48778 h 60238"/>
                      <a:gd name="connsiteX3" fmla="*/ 20098 w 40369"/>
                      <a:gd name="connsiteY3" fmla="*/ 51048 h 60238"/>
                      <a:gd name="connsiteX4" fmla="*/ 26200 w 40369"/>
                      <a:gd name="connsiteY4" fmla="*/ 48108 h 60238"/>
                      <a:gd name="connsiteX5" fmla="*/ 28693 w 40369"/>
                      <a:gd name="connsiteY5" fmla="*/ 39290 h 60238"/>
                      <a:gd name="connsiteX6" fmla="*/ 26200 w 40369"/>
                      <a:gd name="connsiteY6" fmla="*/ 31030 h 60238"/>
                      <a:gd name="connsiteX7" fmla="*/ 19764 w 40369"/>
                      <a:gd name="connsiteY7" fmla="*/ 28240 h 60238"/>
                      <a:gd name="connsiteX8" fmla="*/ 10871 w 40369"/>
                      <a:gd name="connsiteY8" fmla="*/ 32630 h 60238"/>
                      <a:gd name="connsiteX9" fmla="*/ 1569 w 40369"/>
                      <a:gd name="connsiteY9" fmla="*/ 31291 h 60238"/>
                      <a:gd name="connsiteX10" fmla="*/ 7448 w 40369"/>
                      <a:gd name="connsiteY10" fmla="*/ 37 h 60238"/>
                      <a:gd name="connsiteX11" fmla="*/ 37846 w 40369"/>
                      <a:gd name="connsiteY11" fmla="*/ 37 h 60238"/>
                      <a:gd name="connsiteX12" fmla="*/ 37846 w 40369"/>
                      <a:gd name="connsiteY12" fmla="*/ 10827 h 60238"/>
                      <a:gd name="connsiteX13" fmla="*/ 16154 w 40369"/>
                      <a:gd name="connsiteY13" fmla="*/ 10827 h 60238"/>
                      <a:gd name="connsiteX14" fmla="*/ 14369 w 40369"/>
                      <a:gd name="connsiteY14" fmla="*/ 21022 h 60238"/>
                      <a:gd name="connsiteX15" fmla="*/ 22219 w 40369"/>
                      <a:gd name="connsiteY15" fmla="*/ 19087 h 60238"/>
                      <a:gd name="connsiteX16" fmla="*/ 35204 w 40369"/>
                      <a:gd name="connsiteY16" fmla="*/ 24631 h 60238"/>
                      <a:gd name="connsiteX17" fmla="*/ 40525 w 40369"/>
                      <a:gd name="connsiteY17" fmla="*/ 39104 h 60238"/>
                      <a:gd name="connsiteX18" fmla="*/ 36209 w 40369"/>
                      <a:gd name="connsiteY18" fmla="*/ 52313 h 60238"/>
                      <a:gd name="connsiteX19" fmla="*/ 19950 w 40369"/>
                      <a:gd name="connsiteY19" fmla="*/ 60275 h 60238"/>
                      <a:gd name="connsiteX20" fmla="*/ 6406 w 40369"/>
                      <a:gd name="connsiteY20" fmla="*/ 55810 h 60238"/>
                      <a:gd name="connsiteX21" fmla="*/ 155 w 40369"/>
                      <a:gd name="connsiteY21" fmla="*/ 4379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55" y="43792"/>
                        </a:moveTo>
                        <a:lnTo>
                          <a:pt x="11615" y="42602"/>
                        </a:lnTo>
                        <a:cubicBezTo>
                          <a:pt x="11950" y="45206"/>
                          <a:pt x="12917" y="47253"/>
                          <a:pt x="14517" y="48778"/>
                        </a:cubicBezTo>
                        <a:cubicBezTo>
                          <a:pt x="16117" y="50304"/>
                          <a:pt x="17978" y="51048"/>
                          <a:pt x="20098" y="51048"/>
                        </a:cubicBezTo>
                        <a:cubicBezTo>
                          <a:pt x="22480" y="51048"/>
                          <a:pt x="24526" y="50080"/>
                          <a:pt x="26200" y="48108"/>
                        </a:cubicBezTo>
                        <a:cubicBezTo>
                          <a:pt x="27838" y="46174"/>
                          <a:pt x="28693" y="43234"/>
                          <a:pt x="28693" y="39290"/>
                        </a:cubicBezTo>
                        <a:cubicBezTo>
                          <a:pt x="28693" y="35607"/>
                          <a:pt x="27875" y="32854"/>
                          <a:pt x="26200" y="31030"/>
                        </a:cubicBezTo>
                        <a:cubicBezTo>
                          <a:pt x="24563" y="29170"/>
                          <a:pt x="22405" y="28240"/>
                          <a:pt x="19764" y="28240"/>
                        </a:cubicBezTo>
                        <a:cubicBezTo>
                          <a:pt x="16452" y="28240"/>
                          <a:pt x="13513" y="29728"/>
                          <a:pt x="10871" y="32630"/>
                        </a:cubicBezTo>
                        <a:lnTo>
                          <a:pt x="1569" y="31291"/>
                        </a:lnTo>
                        <a:lnTo>
                          <a:pt x="7448" y="37"/>
                        </a:lnTo>
                        <a:lnTo>
                          <a:pt x="37846" y="37"/>
                        </a:lnTo>
                        <a:lnTo>
                          <a:pt x="37846" y="10827"/>
                        </a:lnTo>
                        <a:lnTo>
                          <a:pt x="16154" y="10827"/>
                        </a:lnTo>
                        <a:lnTo>
                          <a:pt x="14369" y="21022"/>
                        </a:lnTo>
                        <a:cubicBezTo>
                          <a:pt x="16936" y="19719"/>
                          <a:pt x="19540" y="19087"/>
                          <a:pt x="22219" y="19087"/>
                        </a:cubicBezTo>
                        <a:cubicBezTo>
                          <a:pt x="27317" y="19087"/>
                          <a:pt x="31633" y="20947"/>
                          <a:pt x="35204" y="24631"/>
                        </a:cubicBezTo>
                        <a:cubicBezTo>
                          <a:pt x="38739" y="28351"/>
                          <a:pt x="40525" y="33188"/>
                          <a:pt x="40525" y="39104"/>
                        </a:cubicBezTo>
                        <a:cubicBezTo>
                          <a:pt x="40525" y="44053"/>
                          <a:pt x="39074" y="48443"/>
                          <a:pt x="36209" y="52313"/>
                        </a:cubicBezTo>
                        <a:cubicBezTo>
                          <a:pt x="32302" y="57596"/>
                          <a:pt x="26907" y="60275"/>
                          <a:pt x="19950" y="60275"/>
                        </a:cubicBezTo>
                        <a:cubicBezTo>
                          <a:pt x="14443" y="60275"/>
                          <a:pt x="9904" y="58787"/>
                          <a:pt x="6406" y="55810"/>
                        </a:cubicBezTo>
                        <a:cubicBezTo>
                          <a:pt x="2946" y="52834"/>
                          <a:pt x="825" y="48815"/>
                          <a:pt x="155" y="43792"/>
                        </a:cubicBezTo>
                        <a:close/>
                      </a:path>
                    </a:pathLst>
                  </a:custGeom>
                  <a:solidFill>
                    <a:srgbClr val="000000"/>
                  </a:solidFill>
                  <a:ln w="9525" cap="flat">
                    <a:noFill/>
                    <a:prstDash val="solid"/>
                    <a:miter/>
                  </a:ln>
                </p:spPr>
                <p:txBody>
                  <a:bodyPr rtlCol="0" anchor="ctr"/>
                  <a:lstStyle/>
                  <a:p>
                    <a:endParaRPr lang="en-CA"/>
                  </a:p>
                </p:txBody>
              </p:sp>
            </p:grpSp>
            <p:sp>
              <p:nvSpPr>
                <p:cNvPr id="2504" name="Freeform: Shape 2503">
                  <a:extLst>
                    <a:ext uri="{FF2B5EF4-FFF2-40B4-BE49-F238E27FC236}">
                      <a16:creationId xmlns:a16="http://schemas.microsoft.com/office/drawing/2014/main" id="{6F512116-6241-46E6-8571-E07B9D90D5D8}"/>
                    </a:ext>
                  </a:extLst>
                </p:cNvPr>
                <p:cNvSpPr/>
                <p:nvPr/>
              </p:nvSpPr>
              <p:spPr>
                <a:xfrm>
                  <a:off x="3283839" y="1931127"/>
                  <a:ext cx="2242689" cy="169217"/>
                </a:xfrm>
                <a:custGeom>
                  <a:avLst/>
                  <a:gdLst>
                    <a:gd name="connsiteX0" fmla="*/ 0 w 2242689"/>
                    <a:gd name="connsiteY0" fmla="*/ 169217 h 169217"/>
                    <a:gd name="connsiteX1" fmla="*/ 2242690 w 2242689"/>
                    <a:gd name="connsiteY1" fmla="*/ 169217 h 169217"/>
                    <a:gd name="connsiteX2" fmla="*/ 2242690 w 2242689"/>
                    <a:gd name="connsiteY2" fmla="*/ 0 h 169217"/>
                    <a:gd name="connsiteX3" fmla="*/ 0 w 2242689"/>
                    <a:gd name="connsiteY3" fmla="*/ 0 h 169217"/>
                  </a:gdLst>
                  <a:ahLst/>
                  <a:cxnLst>
                    <a:cxn ang="0">
                      <a:pos x="connsiteX0" y="connsiteY0"/>
                    </a:cxn>
                    <a:cxn ang="0">
                      <a:pos x="connsiteX1" y="connsiteY1"/>
                    </a:cxn>
                    <a:cxn ang="0">
                      <a:pos x="connsiteX2" y="connsiteY2"/>
                    </a:cxn>
                    <a:cxn ang="0">
                      <a:pos x="connsiteX3" y="connsiteY3"/>
                    </a:cxn>
                  </a:cxnLst>
                  <a:rect l="l" t="t" r="r" b="b"/>
                  <a:pathLst>
                    <a:path w="2242689" h="169217">
                      <a:moveTo>
                        <a:pt x="0" y="169217"/>
                      </a:moveTo>
                      <a:lnTo>
                        <a:pt x="2242690" y="169217"/>
                      </a:lnTo>
                      <a:lnTo>
                        <a:pt x="2242690"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505" name="Graphic 846">
                  <a:extLst>
                    <a:ext uri="{FF2B5EF4-FFF2-40B4-BE49-F238E27FC236}">
                      <a16:creationId xmlns:a16="http://schemas.microsoft.com/office/drawing/2014/main" id="{BD0F97FC-8FF8-44B6-94A1-A7D0DD82D03B}"/>
                    </a:ext>
                  </a:extLst>
                </p:cNvPr>
                <p:cNvGrpSpPr/>
                <p:nvPr/>
              </p:nvGrpSpPr>
              <p:grpSpPr>
                <a:xfrm>
                  <a:off x="4324893" y="1990248"/>
                  <a:ext cx="159992" cy="61279"/>
                  <a:chOff x="4324893" y="1990248"/>
                  <a:chExt cx="159992" cy="61279"/>
                </a:xfrm>
              </p:grpSpPr>
              <p:sp>
                <p:nvSpPr>
                  <p:cNvPr id="2765" name="Freeform: Shape 2764">
                    <a:extLst>
                      <a:ext uri="{FF2B5EF4-FFF2-40B4-BE49-F238E27FC236}">
                        <a16:creationId xmlns:a16="http://schemas.microsoft.com/office/drawing/2014/main" id="{9957D33B-4AC2-46DC-8AF1-2D9B107673C1}"/>
                      </a:ext>
                    </a:extLst>
                  </p:cNvPr>
                  <p:cNvSpPr/>
                  <p:nvPr/>
                </p:nvSpPr>
                <p:spPr>
                  <a:xfrm>
                    <a:off x="4324893" y="1990248"/>
                    <a:ext cx="40071" cy="61279"/>
                  </a:xfrm>
                  <a:custGeom>
                    <a:avLst/>
                    <a:gdLst>
                      <a:gd name="connsiteX0" fmla="*/ 39342 w 40071"/>
                      <a:gd name="connsiteY0" fmla="*/ 14957 h 61279"/>
                      <a:gd name="connsiteX1" fmla="*/ 28217 w 40071"/>
                      <a:gd name="connsiteY1" fmla="*/ 16185 h 61279"/>
                      <a:gd name="connsiteX2" fmla="*/ 26096 w 40071"/>
                      <a:gd name="connsiteY2" fmla="*/ 11125 h 61279"/>
                      <a:gd name="connsiteX3" fmla="*/ 21631 w 40071"/>
                      <a:gd name="connsiteY3" fmla="*/ 9488 h 61279"/>
                      <a:gd name="connsiteX4" fmla="*/ 15455 w 40071"/>
                      <a:gd name="connsiteY4" fmla="*/ 12762 h 61279"/>
                      <a:gd name="connsiteX5" fmla="*/ 12292 w 40071"/>
                      <a:gd name="connsiteY5" fmla="*/ 26380 h 61279"/>
                      <a:gd name="connsiteX6" fmla="*/ 22971 w 40071"/>
                      <a:gd name="connsiteY6" fmla="*/ 21319 h 61279"/>
                      <a:gd name="connsiteX7" fmla="*/ 35324 w 40071"/>
                      <a:gd name="connsiteY7" fmla="*/ 26789 h 61279"/>
                      <a:gd name="connsiteX8" fmla="*/ 40458 w 40071"/>
                      <a:gd name="connsiteY8" fmla="*/ 40965 h 61279"/>
                      <a:gd name="connsiteX9" fmla="*/ 35026 w 40071"/>
                      <a:gd name="connsiteY9" fmla="*/ 55736 h 61279"/>
                      <a:gd name="connsiteX10" fmla="*/ 21148 w 40071"/>
                      <a:gd name="connsiteY10" fmla="*/ 61317 h 61279"/>
                      <a:gd name="connsiteX11" fmla="*/ 6228 w 40071"/>
                      <a:gd name="connsiteY11" fmla="*/ 54248 h 61279"/>
                      <a:gd name="connsiteX12" fmla="*/ 386 w 40071"/>
                      <a:gd name="connsiteY12" fmla="*/ 31105 h 61279"/>
                      <a:gd name="connsiteX13" fmla="*/ 6488 w 40071"/>
                      <a:gd name="connsiteY13" fmla="*/ 7330 h 61279"/>
                      <a:gd name="connsiteX14" fmla="*/ 22301 w 40071"/>
                      <a:gd name="connsiteY14" fmla="*/ 37 h 61279"/>
                      <a:gd name="connsiteX15" fmla="*/ 33612 w 40071"/>
                      <a:gd name="connsiteY15" fmla="*/ 3869 h 61279"/>
                      <a:gd name="connsiteX16" fmla="*/ 39342 w 40071"/>
                      <a:gd name="connsiteY16" fmla="*/ 14957 h 61279"/>
                      <a:gd name="connsiteX17" fmla="*/ 13260 w 40071"/>
                      <a:gd name="connsiteY17" fmla="*/ 40072 h 61279"/>
                      <a:gd name="connsiteX18" fmla="*/ 15864 w 40071"/>
                      <a:gd name="connsiteY18" fmla="*/ 48704 h 61279"/>
                      <a:gd name="connsiteX19" fmla="*/ 21743 w 40071"/>
                      <a:gd name="connsiteY19" fmla="*/ 51755 h 61279"/>
                      <a:gd name="connsiteX20" fmla="*/ 27064 w 40071"/>
                      <a:gd name="connsiteY20" fmla="*/ 49262 h 61279"/>
                      <a:gd name="connsiteX21" fmla="*/ 29184 w 40071"/>
                      <a:gd name="connsiteY21" fmla="*/ 41076 h 61279"/>
                      <a:gd name="connsiteX22" fmla="*/ 26915 w 40071"/>
                      <a:gd name="connsiteY22" fmla="*/ 32519 h 61279"/>
                      <a:gd name="connsiteX23" fmla="*/ 21148 w 40071"/>
                      <a:gd name="connsiteY23" fmla="*/ 29765 h 61279"/>
                      <a:gd name="connsiteX24" fmla="*/ 15567 w 40071"/>
                      <a:gd name="connsiteY24" fmla="*/ 32370 h 61279"/>
                      <a:gd name="connsiteX25" fmla="*/ 13260 w 40071"/>
                      <a:gd name="connsiteY25" fmla="*/ 4007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342" y="14957"/>
                        </a:moveTo>
                        <a:lnTo>
                          <a:pt x="28217" y="16185"/>
                        </a:lnTo>
                        <a:cubicBezTo>
                          <a:pt x="27919" y="13915"/>
                          <a:pt x="27212" y="12204"/>
                          <a:pt x="26096" y="11125"/>
                        </a:cubicBezTo>
                        <a:cubicBezTo>
                          <a:pt x="24943" y="10046"/>
                          <a:pt x="23455" y="9488"/>
                          <a:pt x="21631" y="9488"/>
                        </a:cubicBezTo>
                        <a:cubicBezTo>
                          <a:pt x="19176" y="9488"/>
                          <a:pt x="17129" y="10567"/>
                          <a:pt x="15455" y="12762"/>
                        </a:cubicBezTo>
                        <a:cubicBezTo>
                          <a:pt x="13781" y="14957"/>
                          <a:pt x="12739" y="19496"/>
                          <a:pt x="12292" y="26380"/>
                        </a:cubicBezTo>
                        <a:cubicBezTo>
                          <a:pt x="15157" y="22994"/>
                          <a:pt x="18692" y="21319"/>
                          <a:pt x="22971" y="21319"/>
                        </a:cubicBezTo>
                        <a:cubicBezTo>
                          <a:pt x="27771" y="21319"/>
                          <a:pt x="31900" y="23142"/>
                          <a:pt x="35324" y="26789"/>
                        </a:cubicBezTo>
                        <a:cubicBezTo>
                          <a:pt x="38747" y="30435"/>
                          <a:pt x="40458" y="35160"/>
                          <a:pt x="40458" y="40965"/>
                        </a:cubicBezTo>
                        <a:cubicBezTo>
                          <a:pt x="40458" y="47104"/>
                          <a:pt x="38635" y="52015"/>
                          <a:pt x="35026" y="55736"/>
                        </a:cubicBezTo>
                        <a:cubicBezTo>
                          <a:pt x="31454" y="59457"/>
                          <a:pt x="26803" y="61317"/>
                          <a:pt x="21148" y="61317"/>
                        </a:cubicBezTo>
                        <a:cubicBezTo>
                          <a:pt x="15120" y="61317"/>
                          <a:pt x="10134" y="58936"/>
                          <a:pt x="6228" y="54248"/>
                        </a:cubicBezTo>
                        <a:cubicBezTo>
                          <a:pt x="2321" y="49522"/>
                          <a:pt x="386" y="41820"/>
                          <a:pt x="386" y="31105"/>
                        </a:cubicBezTo>
                        <a:cubicBezTo>
                          <a:pt x="386" y="20092"/>
                          <a:pt x="2395" y="12166"/>
                          <a:pt x="6488" y="7330"/>
                        </a:cubicBezTo>
                        <a:cubicBezTo>
                          <a:pt x="10544" y="2455"/>
                          <a:pt x="15827" y="37"/>
                          <a:pt x="22301" y="37"/>
                        </a:cubicBezTo>
                        <a:cubicBezTo>
                          <a:pt x="26878" y="37"/>
                          <a:pt x="30635" y="1302"/>
                          <a:pt x="33612" y="3869"/>
                        </a:cubicBezTo>
                        <a:cubicBezTo>
                          <a:pt x="36626" y="6399"/>
                          <a:pt x="38523" y="10120"/>
                          <a:pt x="39342" y="14957"/>
                        </a:cubicBezTo>
                        <a:moveTo>
                          <a:pt x="13260" y="40072"/>
                        </a:moveTo>
                        <a:cubicBezTo>
                          <a:pt x="13260" y="43792"/>
                          <a:pt x="14116" y="46695"/>
                          <a:pt x="15864" y="48704"/>
                        </a:cubicBezTo>
                        <a:cubicBezTo>
                          <a:pt x="17576" y="50750"/>
                          <a:pt x="19511" y="51755"/>
                          <a:pt x="21743" y="51755"/>
                        </a:cubicBezTo>
                        <a:cubicBezTo>
                          <a:pt x="23864" y="51755"/>
                          <a:pt x="25650" y="50936"/>
                          <a:pt x="27064" y="49262"/>
                        </a:cubicBezTo>
                        <a:cubicBezTo>
                          <a:pt x="28477" y="47588"/>
                          <a:pt x="29184" y="44871"/>
                          <a:pt x="29184" y="41076"/>
                        </a:cubicBezTo>
                        <a:cubicBezTo>
                          <a:pt x="29184" y="37170"/>
                          <a:pt x="28440" y="34305"/>
                          <a:pt x="26915" y="32519"/>
                        </a:cubicBezTo>
                        <a:cubicBezTo>
                          <a:pt x="25352" y="30696"/>
                          <a:pt x="23455" y="29765"/>
                          <a:pt x="21148" y="29765"/>
                        </a:cubicBezTo>
                        <a:cubicBezTo>
                          <a:pt x="18952" y="29765"/>
                          <a:pt x="17092" y="30658"/>
                          <a:pt x="15567" y="32370"/>
                        </a:cubicBezTo>
                        <a:cubicBezTo>
                          <a:pt x="14041" y="34119"/>
                          <a:pt x="13260" y="36686"/>
                          <a:pt x="13260" y="40072"/>
                        </a:cubicBezTo>
                        <a:close/>
                      </a:path>
                    </a:pathLst>
                  </a:custGeom>
                  <a:solidFill>
                    <a:srgbClr val="000000"/>
                  </a:solidFill>
                  <a:ln w="9525" cap="flat">
                    <a:noFill/>
                    <a:prstDash val="solid"/>
                    <a:miter/>
                  </a:ln>
                </p:spPr>
                <p:txBody>
                  <a:bodyPr rtlCol="0" anchor="ctr"/>
                  <a:lstStyle/>
                  <a:p>
                    <a:endParaRPr lang="en-CA"/>
                  </a:p>
                </p:txBody>
              </p:sp>
              <p:sp>
                <p:nvSpPr>
                  <p:cNvPr id="2766" name="Freeform: Shape 2765">
                    <a:extLst>
                      <a:ext uri="{FF2B5EF4-FFF2-40B4-BE49-F238E27FC236}">
                        <a16:creationId xmlns:a16="http://schemas.microsoft.com/office/drawing/2014/main" id="{91BF2BD4-FBCD-496C-B849-2ED65FA0CF22}"/>
                      </a:ext>
                    </a:extLst>
                  </p:cNvPr>
                  <p:cNvSpPr/>
                  <p:nvPr/>
                </p:nvSpPr>
                <p:spPr>
                  <a:xfrm>
                    <a:off x="4372662" y="2022990"/>
                    <a:ext cx="22584" cy="11496"/>
                  </a:xfrm>
                  <a:custGeom>
                    <a:avLst/>
                    <a:gdLst>
                      <a:gd name="connsiteX0" fmla="*/ 391 w 22584"/>
                      <a:gd name="connsiteY0" fmla="*/ 11534 h 11496"/>
                      <a:gd name="connsiteX1" fmla="*/ 391 w 22584"/>
                      <a:gd name="connsiteY1" fmla="*/ 37 h 11496"/>
                      <a:gd name="connsiteX2" fmla="*/ 22976 w 22584"/>
                      <a:gd name="connsiteY2" fmla="*/ 37 h 11496"/>
                      <a:gd name="connsiteX3" fmla="*/ 22976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91" y="11534"/>
                        </a:moveTo>
                        <a:lnTo>
                          <a:pt x="391" y="37"/>
                        </a:lnTo>
                        <a:lnTo>
                          <a:pt x="22976" y="37"/>
                        </a:lnTo>
                        <a:lnTo>
                          <a:pt x="22976" y="11534"/>
                        </a:lnTo>
                        <a:close/>
                      </a:path>
                    </a:pathLst>
                  </a:custGeom>
                  <a:solidFill>
                    <a:srgbClr val="000000"/>
                  </a:solidFill>
                  <a:ln w="9525" cap="flat">
                    <a:noFill/>
                    <a:prstDash val="solid"/>
                    <a:miter/>
                  </a:ln>
                </p:spPr>
                <p:txBody>
                  <a:bodyPr rtlCol="0" anchor="ctr"/>
                  <a:lstStyle/>
                  <a:p>
                    <a:endParaRPr lang="en-CA"/>
                  </a:p>
                </p:txBody>
              </p:sp>
              <p:sp>
                <p:nvSpPr>
                  <p:cNvPr id="2767" name="Freeform: Shape 2766">
                    <a:extLst>
                      <a:ext uri="{FF2B5EF4-FFF2-40B4-BE49-F238E27FC236}">
                        <a16:creationId xmlns:a16="http://schemas.microsoft.com/office/drawing/2014/main" id="{5E3CCD8F-21A5-46EE-BC0A-525C2EA1F10B}"/>
                      </a:ext>
                    </a:extLst>
                  </p:cNvPr>
                  <p:cNvSpPr/>
                  <p:nvPr/>
                </p:nvSpPr>
                <p:spPr>
                  <a:xfrm>
                    <a:off x="4402477" y="1990248"/>
                    <a:ext cx="26379" cy="60238"/>
                  </a:xfrm>
                  <a:custGeom>
                    <a:avLst/>
                    <a:gdLst>
                      <a:gd name="connsiteX0" fmla="*/ 26774 w 26379"/>
                      <a:gd name="connsiteY0" fmla="*/ 60275 h 60238"/>
                      <a:gd name="connsiteX1" fmla="*/ 15277 w 26379"/>
                      <a:gd name="connsiteY1" fmla="*/ 60275 h 60238"/>
                      <a:gd name="connsiteX2" fmla="*/ 15277 w 26379"/>
                      <a:gd name="connsiteY2" fmla="*/ 16929 h 60238"/>
                      <a:gd name="connsiteX3" fmla="*/ 394 w 26379"/>
                      <a:gd name="connsiteY3" fmla="*/ 25635 h 60238"/>
                      <a:gd name="connsiteX4" fmla="*/ 394 w 26379"/>
                      <a:gd name="connsiteY4" fmla="*/ 15217 h 60238"/>
                      <a:gd name="connsiteX5" fmla="*/ 10179 w 26379"/>
                      <a:gd name="connsiteY5" fmla="*/ 9636 h 60238"/>
                      <a:gd name="connsiteX6" fmla="*/ 17435 w 26379"/>
                      <a:gd name="connsiteY6" fmla="*/ 37 h 60238"/>
                      <a:gd name="connsiteX7" fmla="*/ 2677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74" y="60275"/>
                        </a:moveTo>
                        <a:lnTo>
                          <a:pt x="15277" y="60275"/>
                        </a:lnTo>
                        <a:lnTo>
                          <a:pt x="15277" y="16929"/>
                        </a:lnTo>
                        <a:cubicBezTo>
                          <a:pt x="11072" y="20873"/>
                          <a:pt x="6087" y="23775"/>
                          <a:pt x="394" y="25635"/>
                        </a:cubicBezTo>
                        <a:lnTo>
                          <a:pt x="394" y="15217"/>
                        </a:lnTo>
                        <a:cubicBezTo>
                          <a:pt x="3408" y="14213"/>
                          <a:pt x="6645" y="12352"/>
                          <a:pt x="10179" y="9636"/>
                        </a:cubicBezTo>
                        <a:cubicBezTo>
                          <a:pt x="13714" y="6883"/>
                          <a:pt x="16133" y="3683"/>
                          <a:pt x="17435" y="37"/>
                        </a:cubicBezTo>
                        <a:lnTo>
                          <a:pt x="26774" y="37"/>
                        </a:lnTo>
                        <a:close/>
                      </a:path>
                    </a:pathLst>
                  </a:custGeom>
                  <a:solidFill>
                    <a:srgbClr val="000000"/>
                  </a:solidFill>
                  <a:ln w="9525" cap="flat">
                    <a:noFill/>
                    <a:prstDash val="solid"/>
                    <a:miter/>
                  </a:ln>
                </p:spPr>
                <p:txBody>
                  <a:bodyPr rtlCol="0" anchor="ctr"/>
                  <a:lstStyle/>
                  <a:p>
                    <a:endParaRPr lang="en-CA"/>
                  </a:p>
                </p:txBody>
              </p:sp>
              <p:sp>
                <p:nvSpPr>
                  <p:cNvPr id="2768" name="Freeform: Shape 2767">
                    <a:extLst>
                      <a:ext uri="{FF2B5EF4-FFF2-40B4-BE49-F238E27FC236}">
                        <a16:creationId xmlns:a16="http://schemas.microsoft.com/office/drawing/2014/main" id="{290569C2-47C0-45FC-A5E4-34D3DDAE9DFC}"/>
                      </a:ext>
                    </a:extLst>
                  </p:cNvPr>
                  <p:cNvSpPr/>
                  <p:nvPr/>
                </p:nvSpPr>
                <p:spPr>
                  <a:xfrm>
                    <a:off x="4444553" y="1990248"/>
                    <a:ext cx="40332" cy="60238"/>
                  </a:xfrm>
                  <a:custGeom>
                    <a:avLst/>
                    <a:gdLst>
                      <a:gd name="connsiteX0" fmla="*/ 40731 w 40332"/>
                      <a:gd name="connsiteY0" fmla="*/ 49597 h 60238"/>
                      <a:gd name="connsiteX1" fmla="*/ 40731 w 40332"/>
                      <a:gd name="connsiteY1" fmla="*/ 60275 h 60238"/>
                      <a:gd name="connsiteX2" fmla="*/ 399 w 40332"/>
                      <a:gd name="connsiteY2" fmla="*/ 60275 h 60238"/>
                      <a:gd name="connsiteX3" fmla="*/ 4343 w 40332"/>
                      <a:gd name="connsiteY3" fmla="*/ 48778 h 60238"/>
                      <a:gd name="connsiteX4" fmla="*/ 17254 w 40332"/>
                      <a:gd name="connsiteY4" fmla="*/ 34416 h 60238"/>
                      <a:gd name="connsiteX5" fmla="*/ 26816 w 40332"/>
                      <a:gd name="connsiteY5" fmla="*/ 24594 h 60238"/>
                      <a:gd name="connsiteX6" fmla="*/ 29160 w 40332"/>
                      <a:gd name="connsiteY6" fmla="*/ 17561 h 60238"/>
                      <a:gd name="connsiteX7" fmla="*/ 27114 w 40332"/>
                      <a:gd name="connsiteY7" fmla="*/ 11646 h 60238"/>
                      <a:gd name="connsiteX8" fmla="*/ 21384 w 40332"/>
                      <a:gd name="connsiteY8" fmla="*/ 9562 h 60238"/>
                      <a:gd name="connsiteX9" fmla="*/ 15654 w 40332"/>
                      <a:gd name="connsiteY9" fmla="*/ 11720 h 60238"/>
                      <a:gd name="connsiteX10" fmla="*/ 13198 w 40332"/>
                      <a:gd name="connsiteY10" fmla="*/ 18938 h 60238"/>
                      <a:gd name="connsiteX11" fmla="*/ 1738 w 40332"/>
                      <a:gd name="connsiteY11" fmla="*/ 17785 h 60238"/>
                      <a:gd name="connsiteX12" fmla="*/ 8175 w 40332"/>
                      <a:gd name="connsiteY12" fmla="*/ 4167 h 60238"/>
                      <a:gd name="connsiteX13" fmla="*/ 21681 w 40332"/>
                      <a:gd name="connsiteY13" fmla="*/ 37 h 60238"/>
                      <a:gd name="connsiteX14" fmla="*/ 35634 w 40332"/>
                      <a:gd name="connsiteY14" fmla="*/ 4799 h 60238"/>
                      <a:gd name="connsiteX15" fmla="*/ 40731 w 40332"/>
                      <a:gd name="connsiteY15" fmla="*/ 16743 h 60238"/>
                      <a:gd name="connsiteX16" fmla="*/ 39280 w 40332"/>
                      <a:gd name="connsiteY16" fmla="*/ 24445 h 60238"/>
                      <a:gd name="connsiteX17" fmla="*/ 34667 w 40332"/>
                      <a:gd name="connsiteY17" fmla="*/ 32109 h 60238"/>
                      <a:gd name="connsiteX18" fmla="*/ 27114 w 40332"/>
                      <a:gd name="connsiteY18" fmla="*/ 39774 h 60238"/>
                      <a:gd name="connsiteX19" fmla="*/ 20230 w 40332"/>
                      <a:gd name="connsiteY19" fmla="*/ 46397 h 60238"/>
                      <a:gd name="connsiteX20" fmla="*/ 17886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731" y="49597"/>
                        </a:moveTo>
                        <a:lnTo>
                          <a:pt x="40731" y="60275"/>
                        </a:lnTo>
                        <a:lnTo>
                          <a:pt x="399" y="60275"/>
                        </a:lnTo>
                        <a:cubicBezTo>
                          <a:pt x="845" y="56220"/>
                          <a:pt x="2148" y="52424"/>
                          <a:pt x="4343" y="48778"/>
                        </a:cubicBezTo>
                        <a:cubicBezTo>
                          <a:pt x="6501" y="45169"/>
                          <a:pt x="10817" y="40369"/>
                          <a:pt x="17254" y="34416"/>
                        </a:cubicBezTo>
                        <a:cubicBezTo>
                          <a:pt x="22463" y="29579"/>
                          <a:pt x="25625" y="26305"/>
                          <a:pt x="26816" y="24594"/>
                        </a:cubicBezTo>
                        <a:cubicBezTo>
                          <a:pt x="28379" y="22212"/>
                          <a:pt x="29160" y="19868"/>
                          <a:pt x="29160" y="17561"/>
                        </a:cubicBezTo>
                        <a:cubicBezTo>
                          <a:pt x="29160" y="14994"/>
                          <a:pt x="28490" y="13022"/>
                          <a:pt x="27114" y="11646"/>
                        </a:cubicBezTo>
                        <a:cubicBezTo>
                          <a:pt x="25737" y="10269"/>
                          <a:pt x="23839" y="9562"/>
                          <a:pt x="21384" y="9562"/>
                        </a:cubicBezTo>
                        <a:cubicBezTo>
                          <a:pt x="19002" y="9562"/>
                          <a:pt x="17105" y="10306"/>
                          <a:pt x="15654" y="11720"/>
                        </a:cubicBezTo>
                        <a:cubicBezTo>
                          <a:pt x="14240" y="13171"/>
                          <a:pt x="13421" y="15589"/>
                          <a:pt x="13198" y="18938"/>
                        </a:cubicBezTo>
                        <a:lnTo>
                          <a:pt x="1738" y="17785"/>
                        </a:lnTo>
                        <a:cubicBezTo>
                          <a:pt x="2445" y="11460"/>
                          <a:pt x="4566" y="6920"/>
                          <a:pt x="8175" y="4167"/>
                        </a:cubicBezTo>
                        <a:cubicBezTo>
                          <a:pt x="11784" y="1414"/>
                          <a:pt x="16286" y="37"/>
                          <a:pt x="21681" y="37"/>
                        </a:cubicBezTo>
                        <a:cubicBezTo>
                          <a:pt x="27597" y="37"/>
                          <a:pt x="32248" y="1637"/>
                          <a:pt x="35634" y="4799"/>
                        </a:cubicBezTo>
                        <a:cubicBezTo>
                          <a:pt x="39020" y="7999"/>
                          <a:pt x="40731" y="11980"/>
                          <a:pt x="40731" y="16743"/>
                        </a:cubicBezTo>
                        <a:cubicBezTo>
                          <a:pt x="40731" y="19422"/>
                          <a:pt x="40248" y="21989"/>
                          <a:pt x="39280" y="24445"/>
                        </a:cubicBezTo>
                        <a:cubicBezTo>
                          <a:pt x="38313" y="26900"/>
                          <a:pt x="36750" y="29431"/>
                          <a:pt x="34667" y="32109"/>
                        </a:cubicBezTo>
                        <a:cubicBezTo>
                          <a:pt x="33253" y="33895"/>
                          <a:pt x="30760" y="36425"/>
                          <a:pt x="27114" y="39774"/>
                        </a:cubicBezTo>
                        <a:cubicBezTo>
                          <a:pt x="23504" y="43085"/>
                          <a:pt x="21198" y="45318"/>
                          <a:pt x="20230" y="46397"/>
                        </a:cubicBezTo>
                        <a:cubicBezTo>
                          <a:pt x="19263" y="47476"/>
                          <a:pt x="18481" y="48555"/>
                          <a:pt x="17886" y="49597"/>
                        </a:cubicBezTo>
                        <a:close/>
                      </a:path>
                    </a:pathLst>
                  </a:custGeom>
                  <a:solidFill>
                    <a:srgbClr val="000000"/>
                  </a:solidFill>
                  <a:ln w="9525" cap="flat">
                    <a:noFill/>
                    <a:prstDash val="solid"/>
                    <a:miter/>
                  </a:ln>
                </p:spPr>
                <p:txBody>
                  <a:bodyPr rtlCol="0" anchor="ctr"/>
                  <a:lstStyle/>
                  <a:p>
                    <a:endParaRPr lang="en-CA"/>
                  </a:p>
                </p:txBody>
              </p:sp>
            </p:grpSp>
            <p:sp>
              <p:nvSpPr>
                <p:cNvPr id="2506" name="Freeform: Shape 2505">
                  <a:extLst>
                    <a:ext uri="{FF2B5EF4-FFF2-40B4-BE49-F238E27FC236}">
                      <a16:creationId xmlns:a16="http://schemas.microsoft.com/office/drawing/2014/main" id="{5162E379-70F6-4CBD-AB22-25D0170A8A0C}"/>
                    </a:ext>
                  </a:extLst>
                </p:cNvPr>
                <p:cNvSpPr/>
                <p:nvPr/>
              </p:nvSpPr>
              <p:spPr>
                <a:xfrm>
                  <a:off x="5578735" y="1931127"/>
                  <a:ext cx="2242689" cy="169217"/>
                </a:xfrm>
                <a:custGeom>
                  <a:avLst/>
                  <a:gdLst>
                    <a:gd name="connsiteX0" fmla="*/ 0 w 2242689"/>
                    <a:gd name="connsiteY0" fmla="*/ 169217 h 169217"/>
                    <a:gd name="connsiteX1" fmla="*/ 2242690 w 2242689"/>
                    <a:gd name="connsiteY1" fmla="*/ 169217 h 169217"/>
                    <a:gd name="connsiteX2" fmla="*/ 2242690 w 2242689"/>
                    <a:gd name="connsiteY2" fmla="*/ 0 h 169217"/>
                    <a:gd name="connsiteX3" fmla="*/ 0 w 2242689"/>
                    <a:gd name="connsiteY3" fmla="*/ 0 h 169217"/>
                  </a:gdLst>
                  <a:ahLst/>
                  <a:cxnLst>
                    <a:cxn ang="0">
                      <a:pos x="connsiteX0" y="connsiteY0"/>
                    </a:cxn>
                    <a:cxn ang="0">
                      <a:pos x="connsiteX1" y="connsiteY1"/>
                    </a:cxn>
                    <a:cxn ang="0">
                      <a:pos x="connsiteX2" y="connsiteY2"/>
                    </a:cxn>
                    <a:cxn ang="0">
                      <a:pos x="connsiteX3" y="connsiteY3"/>
                    </a:cxn>
                  </a:cxnLst>
                  <a:rect l="l" t="t" r="r" b="b"/>
                  <a:pathLst>
                    <a:path w="2242689" h="169217">
                      <a:moveTo>
                        <a:pt x="0" y="169217"/>
                      </a:moveTo>
                      <a:lnTo>
                        <a:pt x="2242690" y="169217"/>
                      </a:lnTo>
                      <a:lnTo>
                        <a:pt x="2242690"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507" name="Graphic 846">
                  <a:extLst>
                    <a:ext uri="{FF2B5EF4-FFF2-40B4-BE49-F238E27FC236}">
                      <a16:creationId xmlns:a16="http://schemas.microsoft.com/office/drawing/2014/main" id="{08A3BD8E-4028-4E3C-8CDD-5F0D4E0CED4A}"/>
                    </a:ext>
                  </a:extLst>
                </p:cNvPr>
                <p:cNvGrpSpPr/>
                <p:nvPr/>
              </p:nvGrpSpPr>
              <p:grpSpPr>
                <a:xfrm>
                  <a:off x="6599504" y="1990248"/>
                  <a:ext cx="204040" cy="61279"/>
                  <a:chOff x="6599504" y="1990248"/>
                  <a:chExt cx="204040" cy="61279"/>
                </a:xfrm>
              </p:grpSpPr>
              <p:sp>
                <p:nvSpPr>
                  <p:cNvPr id="2760" name="Freeform: Shape 2759">
                    <a:extLst>
                      <a:ext uri="{FF2B5EF4-FFF2-40B4-BE49-F238E27FC236}">
                        <a16:creationId xmlns:a16="http://schemas.microsoft.com/office/drawing/2014/main" id="{11A3B2F0-6990-4D34-BBF0-A1D5D81A38FA}"/>
                      </a:ext>
                    </a:extLst>
                  </p:cNvPr>
                  <p:cNvSpPr/>
                  <p:nvPr/>
                </p:nvSpPr>
                <p:spPr>
                  <a:xfrm>
                    <a:off x="6599504" y="1990248"/>
                    <a:ext cx="26379" cy="60238"/>
                  </a:xfrm>
                  <a:custGeom>
                    <a:avLst/>
                    <a:gdLst>
                      <a:gd name="connsiteX0" fmla="*/ 27004 w 26379"/>
                      <a:gd name="connsiteY0" fmla="*/ 60275 h 60238"/>
                      <a:gd name="connsiteX1" fmla="*/ 15507 w 26379"/>
                      <a:gd name="connsiteY1" fmla="*/ 60275 h 60238"/>
                      <a:gd name="connsiteX2" fmla="*/ 15507 w 26379"/>
                      <a:gd name="connsiteY2" fmla="*/ 16929 h 60238"/>
                      <a:gd name="connsiteX3" fmla="*/ 625 w 26379"/>
                      <a:gd name="connsiteY3" fmla="*/ 25635 h 60238"/>
                      <a:gd name="connsiteX4" fmla="*/ 625 w 26379"/>
                      <a:gd name="connsiteY4" fmla="*/ 15217 h 60238"/>
                      <a:gd name="connsiteX5" fmla="*/ 10410 w 26379"/>
                      <a:gd name="connsiteY5" fmla="*/ 9636 h 60238"/>
                      <a:gd name="connsiteX6" fmla="*/ 17665 w 26379"/>
                      <a:gd name="connsiteY6" fmla="*/ 37 h 60238"/>
                      <a:gd name="connsiteX7" fmla="*/ 2700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04" y="60275"/>
                        </a:moveTo>
                        <a:lnTo>
                          <a:pt x="15507" y="60275"/>
                        </a:lnTo>
                        <a:lnTo>
                          <a:pt x="15507" y="16929"/>
                        </a:lnTo>
                        <a:cubicBezTo>
                          <a:pt x="11303" y="20873"/>
                          <a:pt x="6317" y="23775"/>
                          <a:pt x="625" y="25635"/>
                        </a:cubicBezTo>
                        <a:lnTo>
                          <a:pt x="625" y="15217"/>
                        </a:lnTo>
                        <a:cubicBezTo>
                          <a:pt x="3638" y="14213"/>
                          <a:pt x="6875" y="12352"/>
                          <a:pt x="10410" y="9636"/>
                        </a:cubicBezTo>
                        <a:cubicBezTo>
                          <a:pt x="13945" y="6883"/>
                          <a:pt x="16363" y="3683"/>
                          <a:pt x="17665" y="37"/>
                        </a:cubicBezTo>
                        <a:lnTo>
                          <a:pt x="27004" y="37"/>
                        </a:lnTo>
                        <a:close/>
                      </a:path>
                    </a:pathLst>
                  </a:custGeom>
                  <a:solidFill>
                    <a:srgbClr val="000000"/>
                  </a:solidFill>
                  <a:ln w="9525" cap="flat">
                    <a:noFill/>
                    <a:prstDash val="solid"/>
                    <a:miter/>
                  </a:ln>
                </p:spPr>
                <p:txBody>
                  <a:bodyPr rtlCol="0" anchor="ctr"/>
                  <a:lstStyle/>
                  <a:p>
                    <a:endParaRPr lang="en-CA"/>
                  </a:p>
                </p:txBody>
              </p:sp>
              <p:sp>
                <p:nvSpPr>
                  <p:cNvPr id="2761" name="Freeform: Shape 2760">
                    <a:extLst>
                      <a:ext uri="{FF2B5EF4-FFF2-40B4-BE49-F238E27FC236}">
                        <a16:creationId xmlns:a16="http://schemas.microsoft.com/office/drawing/2014/main" id="{3A48D9E8-F64A-454C-9FC8-83DE2FE01052}"/>
                      </a:ext>
                    </a:extLst>
                  </p:cNvPr>
                  <p:cNvSpPr/>
                  <p:nvPr/>
                </p:nvSpPr>
                <p:spPr>
                  <a:xfrm>
                    <a:off x="6642659" y="1990248"/>
                    <a:ext cx="39848" cy="61279"/>
                  </a:xfrm>
                  <a:custGeom>
                    <a:avLst/>
                    <a:gdLst>
                      <a:gd name="connsiteX0" fmla="*/ 630 w 39848"/>
                      <a:gd name="connsiteY0" fmla="*/ 44350 h 61279"/>
                      <a:gd name="connsiteX1" fmla="*/ 11754 w 39848"/>
                      <a:gd name="connsiteY1" fmla="*/ 43011 h 61279"/>
                      <a:gd name="connsiteX2" fmla="*/ 14619 w 39848"/>
                      <a:gd name="connsiteY2" fmla="*/ 49522 h 61279"/>
                      <a:gd name="connsiteX3" fmla="*/ 20275 w 39848"/>
                      <a:gd name="connsiteY3" fmla="*/ 51755 h 61279"/>
                      <a:gd name="connsiteX4" fmla="*/ 26265 w 39848"/>
                      <a:gd name="connsiteY4" fmla="*/ 49076 h 61279"/>
                      <a:gd name="connsiteX5" fmla="*/ 28684 w 39848"/>
                      <a:gd name="connsiteY5" fmla="*/ 41783 h 61279"/>
                      <a:gd name="connsiteX6" fmla="*/ 26377 w 39848"/>
                      <a:gd name="connsiteY6" fmla="*/ 34900 h 61279"/>
                      <a:gd name="connsiteX7" fmla="*/ 20684 w 39848"/>
                      <a:gd name="connsiteY7" fmla="*/ 32370 h 61279"/>
                      <a:gd name="connsiteX8" fmla="*/ 15401 w 39848"/>
                      <a:gd name="connsiteY8" fmla="*/ 33226 h 61279"/>
                      <a:gd name="connsiteX9" fmla="*/ 16666 w 39848"/>
                      <a:gd name="connsiteY9" fmla="*/ 23849 h 61279"/>
                      <a:gd name="connsiteX10" fmla="*/ 23772 w 39848"/>
                      <a:gd name="connsiteY10" fmla="*/ 21840 h 61279"/>
                      <a:gd name="connsiteX11" fmla="*/ 26228 w 39848"/>
                      <a:gd name="connsiteY11" fmla="*/ 16110 h 61279"/>
                      <a:gd name="connsiteX12" fmla="*/ 24442 w 39848"/>
                      <a:gd name="connsiteY12" fmla="*/ 11273 h 61279"/>
                      <a:gd name="connsiteX13" fmla="*/ 19642 w 39848"/>
                      <a:gd name="connsiteY13" fmla="*/ 9488 h 61279"/>
                      <a:gd name="connsiteX14" fmla="*/ 14619 w 39848"/>
                      <a:gd name="connsiteY14" fmla="*/ 11534 h 61279"/>
                      <a:gd name="connsiteX15" fmla="*/ 12089 w 39848"/>
                      <a:gd name="connsiteY15" fmla="*/ 17487 h 61279"/>
                      <a:gd name="connsiteX16" fmla="*/ 1485 w 39848"/>
                      <a:gd name="connsiteY16" fmla="*/ 15701 h 61279"/>
                      <a:gd name="connsiteX17" fmla="*/ 4797 w 39848"/>
                      <a:gd name="connsiteY17" fmla="*/ 6995 h 61279"/>
                      <a:gd name="connsiteX18" fmla="*/ 11047 w 39848"/>
                      <a:gd name="connsiteY18" fmla="*/ 1897 h 61279"/>
                      <a:gd name="connsiteX19" fmla="*/ 19977 w 39848"/>
                      <a:gd name="connsiteY19" fmla="*/ 37 h 61279"/>
                      <a:gd name="connsiteX20" fmla="*/ 33558 w 39848"/>
                      <a:gd name="connsiteY20" fmla="*/ 5432 h 61279"/>
                      <a:gd name="connsiteX21" fmla="*/ 37799 w 39848"/>
                      <a:gd name="connsiteY21" fmla="*/ 15403 h 61279"/>
                      <a:gd name="connsiteX22" fmla="*/ 29130 w 39848"/>
                      <a:gd name="connsiteY22" fmla="*/ 28017 h 61279"/>
                      <a:gd name="connsiteX23" fmla="*/ 37390 w 39848"/>
                      <a:gd name="connsiteY23" fmla="*/ 32965 h 61279"/>
                      <a:gd name="connsiteX24" fmla="*/ 40478 w 39848"/>
                      <a:gd name="connsiteY24" fmla="*/ 42267 h 61279"/>
                      <a:gd name="connsiteX25" fmla="*/ 34711 w 39848"/>
                      <a:gd name="connsiteY25" fmla="*/ 55736 h 61279"/>
                      <a:gd name="connsiteX26" fmla="*/ 20349 w 39848"/>
                      <a:gd name="connsiteY26" fmla="*/ 61317 h 61279"/>
                      <a:gd name="connsiteX27" fmla="*/ 6843 w 39848"/>
                      <a:gd name="connsiteY27" fmla="*/ 56629 h 61279"/>
                      <a:gd name="connsiteX28" fmla="*/ 630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630" y="44350"/>
                        </a:moveTo>
                        <a:lnTo>
                          <a:pt x="11754" y="43011"/>
                        </a:lnTo>
                        <a:cubicBezTo>
                          <a:pt x="12089" y="45839"/>
                          <a:pt x="13057" y="47997"/>
                          <a:pt x="14619" y="49522"/>
                        </a:cubicBezTo>
                        <a:cubicBezTo>
                          <a:pt x="16182" y="51011"/>
                          <a:pt x="18042" y="51755"/>
                          <a:pt x="20275" y="51755"/>
                        </a:cubicBezTo>
                        <a:cubicBezTo>
                          <a:pt x="22619" y="51755"/>
                          <a:pt x="24628" y="50862"/>
                          <a:pt x="26265" y="49076"/>
                        </a:cubicBezTo>
                        <a:cubicBezTo>
                          <a:pt x="27865" y="47253"/>
                          <a:pt x="28684" y="44834"/>
                          <a:pt x="28684" y="41783"/>
                        </a:cubicBezTo>
                        <a:cubicBezTo>
                          <a:pt x="28684" y="38881"/>
                          <a:pt x="27902" y="36574"/>
                          <a:pt x="26377" y="34900"/>
                        </a:cubicBezTo>
                        <a:cubicBezTo>
                          <a:pt x="24814" y="33226"/>
                          <a:pt x="22917" y="32370"/>
                          <a:pt x="20684" y="32370"/>
                        </a:cubicBezTo>
                        <a:cubicBezTo>
                          <a:pt x="19196" y="32370"/>
                          <a:pt x="17447" y="32630"/>
                          <a:pt x="15401" y="33226"/>
                        </a:cubicBezTo>
                        <a:lnTo>
                          <a:pt x="16666" y="23849"/>
                        </a:lnTo>
                        <a:cubicBezTo>
                          <a:pt x="19791" y="23924"/>
                          <a:pt x="22135" y="23254"/>
                          <a:pt x="23772" y="21840"/>
                        </a:cubicBezTo>
                        <a:cubicBezTo>
                          <a:pt x="25409" y="20389"/>
                          <a:pt x="26228" y="18492"/>
                          <a:pt x="26228" y="16110"/>
                        </a:cubicBezTo>
                        <a:cubicBezTo>
                          <a:pt x="26228" y="14101"/>
                          <a:pt x="25633" y="12501"/>
                          <a:pt x="24442" y="11273"/>
                        </a:cubicBezTo>
                        <a:cubicBezTo>
                          <a:pt x="23251" y="10083"/>
                          <a:pt x="21651" y="9488"/>
                          <a:pt x="19642" y="9488"/>
                        </a:cubicBezTo>
                        <a:cubicBezTo>
                          <a:pt x="17670" y="9488"/>
                          <a:pt x="15996" y="10157"/>
                          <a:pt x="14619" y="11534"/>
                        </a:cubicBezTo>
                        <a:cubicBezTo>
                          <a:pt x="13243" y="12911"/>
                          <a:pt x="12387" y="14883"/>
                          <a:pt x="12089" y="17487"/>
                        </a:cubicBezTo>
                        <a:lnTo>
                          <a:pt x="1485" y="15701"/>
                        </a:lnTo>
                        <a:cubicBezTo>
                          <a:pt x="2229" y="12092"/>
                          <a:pt x="3308" y="9190"/>
                          <a:pt x="4797" y="6995"/>
                        </a:cubicBezTo>
                        <a:cubicBezTo>
                          <a:pt x="6285" y="4837"/>
                          <a:pt x="8369" y="3125"/>
                          <a:pt x="11047" y="1897"/>
                        </a:cubicBezTo>
                        <a:cubicBezTo>
                          <a:pt x="13689" y="632"/>
                          <a:pt x="16666" y="37"/>
                          <a:pt x="19977" y="37"/>
                        </a:cubicBezTo>
                        <a:cubicBezTo>
                          <a:pt x="25633" y="37"/>
                          <a:pt x="30172" y="1823"/>
                          <a:pt x="33558" y="5432"/>
                        </a:cubicBezTo>
                        <a:cubicBezTo>
                          <a:pt x="36385" y="8371"/>
                          <a:pt x="37799" y="11720"/>
                          <a:pt x="37799" y="15403"/>
                        </a:cubicBezTo>
                        <a:cubicBezTo>
                          <a:pt x="37799" y="20687"/>
                          <a:pt x="34897" y="24891"/>
                          <a:pt x="29130" y="28017"/>
                        </a:cubicBezTo>
                        <a:cubicBezTo>
                          <a:pt x="32590" y="28761"/>
                          <a:pt x="35344" y="30398"/>
                          <a:pt x="37390" y="32965"/>
                        </a:cubicBezTo>
                        <a:cubicBezTo>
                          <a:pt x="39436" y="35532"/>
                          <a:pt x="40478" y="38621"/>
                          <a:pt x="40478" y="42267"/>
                        </a:cubicBezTo>
                        <a:cubicBezTo>
                          <a:pt x="40478" y="47550"/>
                          <a:pt x="38543" y="52015"/>
                          <a:pt x="34711" y="55736"/>
                        </a:cubicBezTo>
                        <a:cubicBezTo>
                          <a:pt x="30879" y="59457"/>
                          <a:pt x="26079" y="61317"/>
                          <a:pt x="20349" y="61317"/>
                        </a:cubicBezTo>
                        <a:cubicBezTo>
                          <a:pt x="14917" y="61317"/>
                          <a:pt x="10415" y="59754"/>
                          <a:pt x="6843" y="56629"/>
                        </a:cubicBezTo>
                        <a:cubicBezTo>
                          <a:pt x="3271" y="53503"/>
                          <a:pt x="1188" y="49411"/>
                          <a:pt x="630" y="44350"/>
                        </a:cubicBezTo>
                        <a:close/>
                      </a:path>
                    </a:pathLst>
                  </a:custGeom>
                  <a:solidFill>
                    <a:srgbClr val="000000"/>
                  </a:solidFill>
                  <a:ln w="9525" cap="flat">
                    <a:noFill/>
                    <a:prstDash val="solid"/>
                    <a:miter/>
                  </a:ln>
                </p:spPr>
                <p:txBody>
                  <a:bodyPr rtlCol="0" anchor="ctr"/>
                  <a:lstStyle/>
                  <a:p>
                    <a:endParaRPr lang="en-CA"/>
                  </a:p>
                </p:txBody>
              </p:sp>
              <p:sp>
                <p:nvSpPr>
                  <p:cNvPr id="2762" name="Freeform: Shape 2761">
                    <a:extLst>
                      <a:ext uri="{FF2B5EF4-FFF2-40B4-BE49-F238E27FC236}">
                        <a16:creationId xmlns:a16="http://schemas.microsoft.com/office/drawing/2014/main" id="{C1E7EA00-C97C-4179-AD9D-4B44C938C6D5}"/>
                      </a:ext>
                    </a:extLst>
                  </p:cNvPr>
                  <p:cNvSpPr/>
                  <p:nvPr/>
                </p:nvSpPr>
                <p:spPr>
                  <a:xfrm>
                    <a:off x="6690847" y="2022990"/>
                    <a:ext cx="22584" cy="11496"/>
                  </a:xfrm>
                  <a:custGeom>
                    <a:avLst/>
                    <a:gdLst>
                      <a:gd name="connsiteX0" fmla="*/ 634 w 22584"/>
                      <a:gd name="connsiteY0" fmla="*/ 11534 h 11496"/>
                      <a:gd name="connsiteX1" fmla="*/ 634 w 22584"/>
                      <a:gd name="connsiteY1" fmla="*/ 37 h 11496"/>
                      <a:gd name="connsiteX2" fmla="*/ 23219 w 22584"/>
                      <a:gd name="connsiteY2" fmla="*/ 37 h 11496"/>
                      <a:gd name="connsiteX3" fmla="*/ 23219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634" y="11534"/>
                        </a:moveTo>
                        <a:lnTo>
                          <a:pt x="634" y="37"/>
                        </a:lnTo>
                        <a:lnTo>
                          <a:pt x="23219" y="37"/>
                        </a:lnTo>
                        <a:lnTo>
                          <a:pt x="23219" y="11534"/>
                        </a:lnTo>
                        <a:close/>
                      </a:path>
                    </a:pathLst>
                  </a:custGeom>
                  <a:solidFill>
                    <a:srgbClr val="000000"/>
                  </a:solidFill>
                  <a:ln w="9525" cap="flat">
                    <a:noFill/>
                    <a:prstDash val="solid"/>
                    <a:miter/>
                  </a:ln>
                </p:spPr>
                <p:txBody>
                  <a:bodyPr rtlCol="0" anchor="ctr"/>
                  <a:lstStyle/>
                  <a:p>
                    <a:endParaRPr lang="en-CA"/>
                  </a:p>
                </p:txBody>
              </p:sp>
              <p:sp>
                <p:nvSpPr>
                  <p:cNvPr id="2763" name="Freeform: Shape 2762">
                    <a:extLst>
                      <a:ext uri="{FF2B5EF4-FFF2-40B4-BE49-F238E27FC236}">
                        <a16:creationId xmlns:a16="http://schemas.microsoft.com/office/drawing/2014/main" id="{23EA5C4B-B66C-4B57-8D9C-C64D591FA437}"/>
                      </a:ext>
                    </a:extLst>
                  </p:cNvPr>
                  <p:cNvSpPr/>
                  <p:nvPr/>
                </p:nvSpPr>
                <p:spPr>
                  <a:xfrm>
                    <a:off x="6720653" y="1990248"/>
                    <a:ext cx="26379" cy="60238"/>
                  </a:xfrm>
                  <a:custGeom>
                    <a:avLst/>
                    <a:gdLst>
                      <a:gd name="connsiteX0" fmla="*/ 27017 w 26379"/>
                      <a:gd name="connsiteY0" fmla="*/ 60275 h 60238"/>
                      <a:gd name="connsiteX1" fmla="*/ 15520 w 26379"/>
                      <a:gd name="connsiteY1" fmla="*/ 60275 h 60238"/>
                      <a:gd name="connsiteX2" fmla="*/ 15520 w 26379"/>
                      <a:gd name="connsiteY2" fmla="*/ 16929 h 60238"/>
                      <a:gd name="connsiteX3" fmla="*/ 637 w 26379"/>
                      <a:gd name="connsiteY3" fmla="*/ 25635 h 60238"/>
                      <a:gd name="connsiteX4" fmla="*/ 637 w 26379"/>
                      <a:gd name="connsiteY4" fmla="*/ 15217 h 60238"/>
                      <a:gd name="connsiteX5" fmla="*/ 10423 w 26379"/>
                      <a:gd name="connsiteY5" fmla="*/ 9636 h 60238"/>
                      <a:gd name="connsiteX6" fmla="*/ 17678 w 26379"/>
                      <a:gd name="connsiteY6" fmla="*/ 37 h 60238"/>
                      <a:gd name="connsiteX7" fmla="*/ 27017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17" y="60275"/>
                        </a:moveTo>
                        <a:lnTo>
                          <a:pt x="15520" y="60275"/>
                        </a:lnTo>
                        <a:lnTo>
                          <a:pt x="15520" y="16929"/>
                        </a:lnTo>
                        <a:cubicBezTo>
                          <a:pt x="11316" y="20873"/>
                          <a:pt x="6330" y="23775"/>
                          <a:pt x="637" y="25635"/>
                        </a:cubicBezTo>
                        <a:lnTo>
                          <a:pt x="637" y="15217"/>
                        </a:lnTo>
                        <a:cubicBezTo>
                          <a:pt x="3651" y="14213"/>
                          <a:pt x="6888" y="12352"/>
                          <a:pt x="10423" y="9636"/>
                        </a:cubicBezTo>
                        <a:cubicBezTo>
                          <a:pt x="13957" y="6883"/>
                          <a:pt x="16376" y="3683"/>
                          <a:pt x="17678" y="37"/>
                        </a:cubicBezTo>
                        <a:lnTo>
                          <a:pt x="27017" y="37"/>
                        </a:lnTo>
                        <a:close/>
                      </a:path>
                    </a:pathLst>
                  </a:custGeom>
                  <a:solidFill>
                    <a:srgbClr val="000000"/>
                  </a:solidFill>
                  <a:ln w="9525" cap="flat">
                    <a:noFill/>
                    <a:prstDash val="solid"/>
                    <a:miter/>
                  </a:ln>
                </p:spPr>
                <p:txBody>
                  <a:bodyPr rtlCol="0" anchor="ctr"/>
                  <a:lstStyle/>
                  <a:p>
                    <a:endParaRPr lang="en-CA"/>
                  </a:p>
                </p:txBody>
              </p:sp>
              <p:sp>
                <p:nvSpPr>
                  <p:cNvPr id="2764" name="Freeform: Shape 2763">
                    <a:extLst>
                      <a:ext uri="{FF2B5EF4-FFF2-40B4-BE49-F238E27FC236}">
                        <a16:creationId xmlns:a16="http://schemas.microsoft.com/office/drawing/2014/main" id="{7D2A2353-53B7-420D-B2A4-E7E638BD181B}"/>
                      </a:ext>
                    </a:extLst>
                  </p:cNvPr>
                  <p:cNvSpPr/>
                  <p:nvPr/>
                </p:nvSpPr>
                <p:spPr>
                  <a:xfrm>
                    <a:off x="6764217" y="1991290"/>
                    <a:ext cx="39327" cy="59196"/>
                  </a:xfrm>
                  <a:custGeom>
                    <a:avLst/>
                    <a:gdLst>
                      <a:gd name="connsiteX0" fmla="*/ 642 w 39327"/>
                      <a:gd name="connsiteY0" fmla="*/ 10715 h 59196"/>
                      <a:gd name="connsiteX1" fmla="*/ 642 w 39327"/>
                      <a:gd name="connsiteY1" fmla="*/ 37 h 59196"/>
                      <a:gd name="connsiteX2" fmla="*/ 39970 w 39327"/>
                      <a:gd name="connsiteY2" fmla="*/ 37 h 59196"/>
                      <a:gd name="connsiteX3" fmla="*/ 39970 w 39327"/>
                      <a:gd name="connsiteY3" fmla="*/ 8408 h 59196"/>
                      <a:gd name="connsiteX4" fmla="*/ 30073 w 39327"/>
                      <a:gd name="connsiteY4" fmla="*/ 22138 h 59196"/>
                      <a:gd name="connsiteX5" fmla="*/ 22371 w 39327"/>
                      <a:gd name="connsiteY5" fmla="*/ 41188 h 59196"/>
                      <a:gd name="connsiteX6" fmla="*/ 19767 w 39327"/>
                      <a:gd name="connsiteY6" fmla="*/ 59233 h 59196"/>
                      <a:gd name="connsiteX7" fmla="*/ 8679 w 39327"/>
                      <a:gd name="connsiteY7" fmla="*/ 59233 h 59196"/>
                      <a:gd name="connsiteX8" fmla="*/ 13813 w 39327"/>
                      <a:gd name="connsiteY8" fmla="*/ 33858 h 59196"/>
                      <a:gd name="connsiteX9" fmla="*/ 26799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642" y="10715"/>
                        </a:moveTo>
                        <a:lnTo>
                          <a:pt x="642" y="37"/>
                        </a:lnTo>
                        <a:lnTo>
                          <a:pt x="39970" y="37"/>
                        </a:lnTo>
                        <a:lnTo>
                          <a:pt x="39970" y="8408"/>
                        </a:lnTo>
                        <a:cubicBezTo>
                          <a:pt x="36733" y="11608"/>
                          <a:pt x="33422" y="16185"/>
                          <a:pt x="30073" y="22138"/>
                        </a:cubicBezTo>
                        <a:cubicBezTo>
                          <a:pt x="26687" y="28128"/>
                          <a:pt x="24157" y="34491"/>
                          <a:pt x="22371" y="41188"/>
                        </a:cubicBezTo>
                        <a:cubicBezTo>
                          <a:pt x="20622" y="47922"/>
                          <a:pt x="19767" y="53950"/>
                          <a:pt x="19767" y="59233"/>
                        </a:cubicBezTo>
                        <a:lnTo>
                          <a:pt x="8679" y="59233"/>
                        </a:lnTo>
                        <a:cubicBezTo>
                          <a:pt x="8902" y="50936"/>
                          <a:pt x="10614" y="42490"/>
                          <a:pt x="13813" y="33858"/>
                        </a:cubicBezTo>
                        <a:cubicBezTo>
                          <a:pt x="17051" y="25226"/>
                          <a:pt x="21367" y="17524"/>
                          <a:pt x="26799" y="10715"/>
                        </a:cubicBezTo>
                        <a:close/>
                      </a:path>
                    </a:pathLst>
                  </a:custGeom>
                  <a:solidFill>
                    <a:srgbClr val="000000"/>
                  </a:solidFill>
                  <a:ln w="9525" cap="flat">
                    <a:noFill/>
                    <a:prstDash val="solid"/>
                    <a:miter/>
                  </a:ln>
                </p:spPr>
                <p:txBody>
                  <a:bodyPr rtlCol="0" anchor="ctr"/>
                  <a:lstStyle/>
                  <a:p>
                    <a:endParaRPr lang="en-CA"/>
                  </a:p>
                </p:txBody>
              </p:sp>
            </p:grpSp>
            <p:sp>
              <p:nvSpPr>
                <p:cNvPr id="2508" name="Freeform: Shape 2507">
                  <a:extLst>
                    <a:ext uri="{FF2B5EF4-FFF2-40B4-BE49-F238E27FC236}">
                      <a16:creationId xmlns:a16="http://schemas.microsoft.com/office/drawing/2014/main" id="{26D68C32-3FB8-4986-A488-EC6032FCCA96}"/>
                    </a:ext>
                  </a:extLst>
                </p:cNvPr>
                <p:cNvSpPr/>
                <p:nvPr/>
              </p:nvSpPr>
              <p:spPr>
                <a:xfrm>
                  <a:off x="1120883"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09" name="Freeform: Shape 2508">
                  <a:extLst>
                    <a:ext uri="{FF2B5EF4-FFF2-40B4-BE49-F238E27FC236}">
                      <a16:creationId xmlns:a16="http://schemas.microsoft.com/office/drawing/2014/main" id="{88AE0DAB-2986-46D4-A7B7-DDBDB07F04CB}"/>
                    </a:ext>
                  </a:extLst>
                </p:cNvPr>
                <p:cNvSpPr/>
                <p:nvPr/>
              </p:nvSpPr>
              <p:spPr>
                <a:xfrm>
                  <a:off x="1340739"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0" name="Freeform: Shape 2509">
                  <a:extLst>
                    <a:ext uri="{FF2B5EF4-FFF2-40B4-BE49-F238E27FC236}">
                      <a16:creationId xmlns:a16="http://schemas.microsoft.com/office/drawing/2014/main" id="{1158CCC7-9C67-497B-82F0-832FB7A2C631}"/>
                    </a:ext>
                  </a:extLst>
                </p:cNvPr>
                <p:cNvSpPr/>
                <p:nvPr/>
              </p:nvSpPr>
              <p:spPr>
                <a:xfrm>
                  <a:off x="1560633"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1" name="Freeform: Shape 2510">
                  <a:extLst>
                    <a:ext uri="{FF2B5EF4-FFF2-40B4-BE49-F238E27FC236}">
                      <a16:creationId xmlns:a16="http://schemas.microsoft.com/office/drawing/2014/main" id="{55E9313A-1D13-4017-8980-FADB055AB332}"/>
                    </a:ext>
                  </a:extLst>
                </p:cNvPr>
                <p:cNvSpPr/>
                <p:nvPr/>
              </p:nvSpPr>
              <p:spPr>
                <a:xfrm>
                  <a:off x="1780489"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2" name="Freeform: Shape 2511">
                  <a:extLst>
                    <a:ext uri="{FF2B5EF4-FFF2-40B4-BE49-F238E27FC236}">
                      <a16:creationId xmlns:a16="http://schemas.microsoft.com/office/drawing/2014/main" id="{97303A3B-72AE-4D3A-A256-DCD1116EF1AD}"/>
                    </a:ext>
                  </a:extLst>
                </p:cNvPr>
                <p:cNvSpPr/>
                <p:nvPr/>
              </p:nvSpPr>
              <p:spPr>
                <a:xfrm>
                  <a:off x="2000384"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3" name="Freeform: Shape 2512">
                  <a:extLst>
                    <a:ext uri="{FF2B5EF4-FFF2-40B4-BE49-F238E27FC236}">
                      <a16:creationId xmlns:a16="http://schemas.microsoft.com/office/drawing/2014/main" id="{1BCFAF0A-A59D-43D0-99AD-7C7975CAA4A8}"/>
                    </a:ext>
                  </a:extLst>
                </p:cNvPr>
                <p:cNvSpPr/>
                <p:nvPr/>
              </p:nvSpPr>
              <p:spPr>
                <a:xfrm>
                  <a:off x="2220240"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4" name="Freeform: Shape 2513">
                  <a:extLst>
                    <a:ext uri="{FF2B5EF4-FFF2-40B4-BE49-F238E27FC236}">
                      <a16:creationId xmlns:a16="http://schemas.microsoft.com/office/drawing/2014/main" id="{AD51D45B-4E09-469E-8959-DFA00D661140}"/>
                    </a:ext>
                  </a:extLst>
                </p:cNvPr>
                <p:cNvSpPr/>
                <p:nvPr/>
              </p:nvSpPr>
              <p:spPr>
                <a:xfrm>
                  <a:off x="2440096"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5" name="Freeform: Shape 2514">
                  <a:extLst>
                    <a:ext uri="{FF2B5EF4-FFF2-40B4-BE49-F238E27FC236}">
                      <a16:creationId xmlns:a16="http://schemas.microsoft.com/office/drawing/2014/main" id="{C1F55538-E08A-4395-AC65-313BF2CDC5F0}"/>
                    </a:ext>
                  </a:extLst>
                </p:cNvPr>
                <p:cNvSpPr/>
                <p:nvPr/>
              </p:nvSpPr>
              <p:spPr>
                <a:xfrm>
                  <a:off x="2659990"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6" name="Freeform: Shape 2515">
                  <a:extLst>
                    <a:ext uri="{FF2B5EF4-FFF2-40B4-BE49-F238E27FC236}">
                      <a16:creationId xmlns:a16="http://schemas.microsoft.com/office/drawing/2014/main" id="{077D60F5-B4A1-4018-839E-E00EF94663D8}"/>
                    </a:ext>
                  </a:extLst>
                </p:cNvPr>
                <p:cNvSpPr/>
                <p:nvPr/>
              </p:nvSpPr>
              <p:spPr>
                <a:xfrm>
                  <a:off x="2879846"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17" name="Freeform: Shape 2516">
                  <a:extLst>
                    <a:ext uri="{FF2B5EF4-FFF2-40B4-BE49-F238E27FC236}">
                      <a16:creationId xmlns:a16="http://schemas.microsoft.com/office/drawing/2014/main" id="{96127855-DE8E-414E-BBDC-869AA467A636}"/>
                    </a:ext>
                  </a:extLst>
                </p:cNvPr>
                <p:cNvSpPr/>
                <p:nvPr/>
              </p:nvSpPr>
              <p:spPr>
                <a:xfrm>
                  <a:off x="3099740"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518" name="Graphic 846">
                  <a:extLst>
                    <a:ext uri="{FF2B5EF4-FFF2-40B4-BE49-F238E27FC236}">
                      <a16:creationId xmlns:a16="http://schemas.microsoft.com/office/drawing/2014/main" id="{C85F456B-1B09-43D6-B72E-8ED5C971ED6D}"/>
                    </a:ext>
                  </a:extLst>
                </p:cNvPr>
                <p:cNvGrpSpPr/>
                <p:nvPr/>
              </p:nvGrpSpPr>
              <p:grpSpPr>
                <a:xfrm>
                  <a:off x="1057983" y="4338218"/>
                  <a:ext cx="121965" cy="184075"/>
                  <a:chOff x="1057983" y="4338218"/>
                  <a:chExt cx="121965" cy="184075"/>
                </a:xfrm>
              </p:grpSpPr>
              <p:sp>
                <p:nvSpPr>
                  <p:cNvPr id="2756" name="Freeform: Shape 2755">
                    <a:extLst>
                      <a:ext uri="{FF2B5EF4-FFF2-40B4-BE49-F238E27FC236}">
                        <a16:creationId xmlns:a16="http://schemas.microsoft.com/office/drawing/2014/main" id="{75C88555-1E3F-4592-95A6-E66D64036398}"/>
                      </a:ext>
                    </a:extLst>
                  </p:cNvPr>
                  <p:cNvSpPr/>
                  <p:nvPr/>
                </p:nvSpPr>
                <p:spPr>
                  <a:xfrm>
                    <a:off x="1057983" y="4465749"/>
                    <a:ext cx="65058" cy="56545"/>
                  </a:xfrm>
                  <a:custGeom>
                    <a:avLst/>
                    <a:gdLst>
                      <a:gd name="connsiteX0" fmla="*/ 55396 w 65058"/>
                      <a:gd name="connsiteY0" fmla="*/ 15802 h 56545"/>
                      <a:gd name="connsiteX1" fmla="*/ 65107 w 65058"/>
                      <a:gd name="connsiteY1" fmla="*/ 20304 h 56545"/>
                      <a:gd name="connsiteX2" fmla="*/ 48066 w 65058"/>
                      <a:gd name="connsiteY2" fmla="*/ 56842 h 56545"/>
                      <a:gd name="connsiteX3" fmla="*/ 39322 w 65058"/>
                      <a:gd name="connsiteY3" fmla="*/ 48433 h 56545"/>
                      <a:gd name="connsiteX4" fmla="*/ 31732 w 65058"/>
                      <a:gd name="connsiteY4" fmla="*/ 30648 h 56545"/>
                      <a:gd name="connsiteX5" fmla="*/ 26858 w 65058"/>
                      <a:gd name="connsiteY5" fmla="*/ 17849 h 56545"/>
                      <a:gd name="connsiteX6" fmla="*/ 21500 w 65058"/>
                      <a:gd name="connsiteY6" fmla="*/ 12714 h 56545"/>
                      <a:gd name="connsiteX7" fmla="*/ 15249 w 65058"/>
                      <a:gd name="connsiteY7" fmla="*/ 12082 h 56545"/>
                      <a:gd name="connsiteX8" fmla="*/ 10971 w 65058"/>
                      <a:gd name="connsiteY8" fmla="*/ 16398 h 56545"/>
                      <a:gd name="connsiteX9" fmla="*/ 10524 w 65058"/>
                      <a:gd name="connsiteY9" fmla="*/ 22500 h 56545"/>
                      <a:gd name="connsiteX10" fmla="*/ 15993 w 65058"/>
                      <a:gd name="connsiteY10" fmla="*/ 27783 h 56545"/>
                      <a:gd name="connsiteX11" fmla="*/ 10115 w 65058"/>
                      <a:gd name="connsiteY11" fmla="*/ 37680 h 56545"/>
                      <a:gd name="connsiteX12" fmla="*/ 478 w 65058"/>
                      <a:gd name="connsiteY12" fmla="*/ 26071 h 56545"/>
                      <a:gd name="connsiteX13" fmla="*/ 2450 w 65058"/>
                      <a:gd name="connsiteY13" fmla="*/ 12082 h 56545"/>
                      <a:gd name="connsiteX14" fmla="*/ 12682 w 65058"/>
                      <a:gd name="connsiteY14" fmla="*/ 1478 h 56545"/>
                      <a:gd name="connsiteX15" fmla="*/ 25630 w 65058"/>
                      <a:gd name="connsiteY15" fmla="*/ 1924 h 56545"/>
                      <a:gd name="connsiteX16" fmla="*/ 31993 w 65058"/>
                      <a:gd name="connsiteY16" fmla="*/ 6501 h 56545"/>
                      <a:gd name="connsiteX17" fmla="*/ 37015 w 65058"/>
                      <a:gd name="connsiteY17" fmla="*/ 13905 h 56545"/>
                      <a:gd name="connsiteX18" fmla="*/ 40773 w 65058"/>
                      <a:gd name="connsiteY18" fmla="*/ 23951 h 56545"/>
                      <a:gd name="connsiteX19" fmla="*/ 43862 w 65058"/>
                      <a:gd name="connsiteY19" fmla="*/ 33029 h 56545"/>
                      <a:gd name="connsiteX20" fmla="*/ 4575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396" y="15802"/>
                        </a:moveTo>
                        <a:lnTo>
                          <a:pt x="65107" y="20304"/>
                        </a:lnTo>
                        <a:lnTo>
                          <a:pt x="48066" y="56842"/>
                        </a:lnTo>
                        <a:cubicBezTo>
                          <a:pt x="44568" y="54758"/>
                          <a:pt x="41666" y="51930"/>
                          <a:pt x="39322" y="48433"/>
                        </a:cubicBezTo>
                        <a:cubicBezTo>
                          <a:pt x="36941" y="44935"/>
                          <a:pt x="34448" y="38982"/>
                          <a:pt x="31732" y="30648"/>
                        </a:cubicBezTo>
                        <a:cubicBezTo>
                          <a:pt x="29537" y="23876"/>
                          <a:pt x="27937" y="19635"/>
                          <a:pt x="26858" y="17849"/>
                        </a:cubicBezTo>
                        <a:cubicBezTo>
                          <a:pt x="25370" y="15393"/>
                          <a:pt x="23584" y="13682"/>
                          <a:pt x="21500" y="12714"/>
                        </a:cubicBezTo>
                        <a:cubicBezTo>
                          <a:pt x="19156" y="11635"/>
                          <a:pt x="17072" y="11412"/>
                          <a:pt x="15249" y="12082"/>
                        </a:cubicBezTo>
                        <a:cubicBezTo>
                          <a:pt x="13426" y="12751"/>
                          <a:pt x="12012" y="14202"/>
                          <a:pt x="10971" y="16398"/>
                        </a:cubicBezTo>
                        <a:cubicBezTo>
                          <a:pt x="9966" y="18556"/>
                          <a:pt x="9817" y="20602"/>
                          <a:pt x="10524" y="22500"/>
                        </a:cubicBezTo>
                        <a:cubicBezTo>
                          <a:pt x="11231" y="24397"/>
                          <a:pt x="13054" y="26146"/>
                          <a:pt x="15993" y="27783"/>
                        </a:cubicBezTo>
                        <a:lnTo>
                          <a:pt x="10115" y="37680"/>
                        </a:lnTo>
                        <a:cubicBezTo>
                          <a:pt x="4683" y="34369"/>
                          <a:pt x="1446" y="30499"/>
                          <a:pt x="478" y="26071"/>
                        </a:cubicBezTo>
                        <a:cubicBezTo>
                          <a:pt x="-489" y="21644"/>
                          <a:pt x="181" y="16993"/>
                          <a:pt x="2450" y="12082"/>
                        </a:cubicBezTo>
                        <a:cubicBezTo>
                          <a:pt x="4943" y="6724"/>
                          <a:pt x="8366" y="3189"/>
                          <a:pt x="12682" y="1478"/>
                        </a:cubicBezTo>
                        <a:cubicBezTo>
                          <a:pt x="16998" y="-234"/>
                          <a:pt x="21314" y="-85"/>
                          <a:pt x="25630" y="1924"/>
                        </a:cubicBezTo>
                        <a:cubicBezTo>
                          <a:pt x="28086" y="3040"/>
                          <a:pt x="30207" y="4566"/>
                          <a:pt x="31993" y="6501"/>
                        </a:cubicBezTo>
                        <a:cubicBezTo>
                          <a:pt x="33816" y="8398"/>
                          <a:pt x="35490" y="10854"/>
                          <a:pt x="37015" y="13905"/>
                        </a:cubicBezTo>
                        <a:cubicBezTo>
                          <a:pt x="38020" y="15914"/>
                          <a:pt x="39285" y="19263"/>
                          <a:pt x="40773" y="23951"/>
                        </a:cubicBezTo>
                        <a:cubicBezTo>
                          <a:pt x="42262" y="28639"/>
                          <a:pt x="43266" y="31690"/>
                          <a:pt x="43862" y="33029"/>
                        </a:cubicBezTo>
                        <a:cubicBezTo>
                          <a:pt x="44457" y="34369"/>
                          <a:pt x="45089" y="35522"/>
                          <a:pt x="45759" y="36489"/>
                        </a:cubicBezTo>
                        <a:close/>
                      </a:path>
                    </a:pathLst>
                  </a:custGeom>
                  <a:solidFill>
                    <a:srgbClr val="000000"/>
                  </a:solidFill>
                  <a:ln w="9525" cap="flat">
                    <a:noFill/>
                    <a:prstDash val="solid"/>
                    <a:miter/>
                  </a:ln>
                </p:spPr>
                <p:txBody>
                  <a:bodyPr rtlCol="0" anchor="ctr"/>
                  <a:lstStyle/>
                  <a:p>
                    <a:endParaRPr lang="en-CA"/>
                  </a:p>
                </p:txBody>
              </p:sp>
              <p:sp>
                <p:nvSpPr>
                  <p:cNvPr id="2757" name="Freeform: Shape 2756">
                    <a:extLst>
                      <a:ext uri="{FF2B5EF4-FFF2-40B4-BE49-F238E27FC236}">
                        <a16:creationId xmlns:a16="http://schemas.microsoft.com/office/drawing/2014/main" id="{CD0854E4-0B2E-4AE4-A149-C34046832C68}"/>
                      </a:ext>
                    </a:extLst>
                  </p:cNvPr>
                  <p:cNvSpPr/>
                  <p:nvPr/>
                </p:nvSpPr>
                <p:spPr>
                  <a:xfrm>
                    <a:off x="1078042" y="4425409"/>
                    <a:ext cx="59301" cy="46519"/>
                  </a:xfrm>
                  <a:custGeom>
                    <a:avLst/>
                    <a:gdLst>
                      <a:gd name="connsiteX0" fmla="*/ 1945 w 59301"/>
                      <a:gd name="connsiteY0" fmla="*/ 10509 h 46519"/>
                      <a:gd name="connsiteX1" fmla="*/ 13330 w 59301"/>
                      <a:gd name="connsiteY1" fmla="*/ 798 h 46519"/>
                      <a:gd name="connsiteX2" fmla="*/ 37961 w 59301"/>
                      <a:gd name="connsiteY2" fmla="*/ 5820 h 46519"/>
                      <a:gd name="connsiteX3" fmla="*/ 57644 w 59301"/>
                      <a:gd name="connsiteY3" fmla="*/ 21522 h 46519"/>
                      <a:gd name="connsiteX4" fmla="*/ 57458 w 59301"/>
                      <a:gd name="connsiteY4" fmla="*/ 36405 h 46519"/>
                      <a:gd name="connsiteX5" fmla="*/ 45403 w 59301"/>
                      <a:gd name="connsiteY5" fmla="*/ 46376 h 46519"/>
                      <a:gd name="connsiteX6" fmla="*/ 21367 w 59301"/>
                      <a:gd name="connsiteY6" fmla="*/ 41093 h 46519"/>
                      <a:gd name="connsiteX7" fmla="*/ 1759 w 59301"/>
                      <a:gd name="connsiteY7" fmla="*/ 25429 h 46519"/>
                      <a:gd name="connsiteX8" fmla="*/ 1945 w 59301"/>
                      <a:gd name="connsiteY8" fmla="*/ 10509 h 46519"/>
                      <a:gd name="connsiteX9" fmla="*/ 10577 w 59301"/>
                      <a:gd name="connsiteY9" fmla="*/ 14564 h 46519"/>
                      <a:gd name="connsiteX10" fmla="*/ 10205 w 59301"/>
                      <a:gd name="connsiteY10" fmla="*/ 18508 h 46519"/>
                      <a:gd name="connsiteX11" fmla="*/ 13442 w 59301"/>
                      <a:gd name="connsiteY11" fmla="*/ 22824 h 46519"/>
                      <a:gd name="connsiteX12" fmla="*/ 26576 w 59301"/>
                      <a:gd name="connsiteY12" fmla="*/ 30228 h 46519"/>
                      <a:gd name="connsiteX13" fmla="*/ 40156 w 59301"/>
                      <a:gd name="connsiteY13" fmla="*/ 35400 h 46519"/>
                      <a:gd name="connsiteX14" fmla="*/ 46072 w 59301"/>
                      <a:gd name="connsiteY14" fmla="*/ 35177 h 46519"/>
                      <a:gd name="connsiteX15" fmla="*/ 48826 w 59301"/>
                      <a:gd name="connsiteY15" fmla="*/ 32386 h 46519"/>
                      <a:gd name="connsiteX16" fmla="*/ 49198 w 59301"/>
                      <a:gd name="connsiteY16" fmla="*/ 28442 h 46519"/>
                      <a:gd name="connsiteX17" fmla="*/ 45923 w 59301"/>
                      <a:gd name="connsiteY17" fmla="*/ 24126 h 46519"/>
                      <a:gd name="connsiteX18" fmla="*/ 32864 w 59301"/>
                      <a:gd name="connsiteY18" fmla="*/ 16722 h 46519"/>
                      <a:gd name="connsiteX19" fmla="*/ 19283 w 59301"/>
                      <a:gd name="connsiteY19" fmla="*/ 11550 h 46519"/>
                      <a:gd name="connsiteX20" fmla="*/ 13367 w 59301"/>
                      <a:gd name="connsiteY20" fmla="*/ 11774 h 46519"/>
                      <a:gd name="connsiteX21" fmla="*/ 1057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45" y="10509"/>
                        </a:moveTo>
                        <a:cubicBezTo>
                          <a:pt x="4400" y="5262"/>
                          <a:pt x="8196" y="2025"/>
                          <a:pt x="13330" y="798"/>
                        </a:cubicBezTo>
                        <a:cubicBezTo>
                          <a:pt x="19432" y="-654"/>
                          <a:pt x="27655" y="1021"/>
                          <a:pt x="37961" y="5820"/>
                        </a:cubicBezTo>
                        <a:cubicBezTo>
                          <a:pt x="48230" y="10620"/>
                          <a:pt x="54816" y="15866"/>
                          <a:pt x="57644" y="21522"/>
                        </a:cubicBezTo>
                        <a:cubicBezTo>
                          <a:pt x="59988" y="26173"/>
                          <a:pt x="59913" y="31158"/>
                          <a:pt x="57458" y="36405"/>
                        </a:cubicBezTo>
                        <a:cubicBezTo>
                          <a:pt x="55002" y="41725"/>
                          <a:pt x="50984" y="45037"/>
                          <a:pt x="45403" y="46376"/>
                        </a:cubicBezTo>
                        <a:cubicBezTo>
                          <a:pt x="39822" y="47716"/>
                          <a:pt x="31822" y="45967"/>
                          <a:pt x="21367" y="41093"/>
                        </a:cubicBezTo>
                        <a:cubicBezTo>
                          <a:pt x="11135" y="36293"/>
                          <a:pt x="4587" y="31084"/>
                          <a:pt x="1759" y="25429"/>
                        </a:cubicBezTo>
                        <a:cubicBezTo>
                          <a:pt x="-585" y="20778"/>
                          <a:pt x="-511" y="15792"/>
                          <a:pt x="1945" y="10509"/>
                        </a:cubicBezTo>
                        <a:moveTo>
                          <a:pt x="10577" y="14564"/>
                        </a:moveTo>
                        <a:cubicBezTo>
                          <a:pt x="9981" y="15829"/>
                          <a:pt x="9870" y="17131"/>
                          <a:pt x="10205" y="18508"/>
                        </a:cubicBezTo>
                        <a:cubicBezTo>
                          <a:pt x="10540" y="19848"/>
                          <a:pt x="11619" y="21299"/>
                          <a:pt x="13442" y="22824"/>
                        </a:cubicBezTo>
                        <a:cubicBezTo>
                          <a:pt x="15823" y="24796"/>
                          <a:pt x="20176" y="27252"/>
                          <a:pt x="26576" y="30228"/>
                        </a:cubicBezTo>
                        <a:cubicBezTo>
                          <a:pt x="32938" y="33205"/>
                          <a:pt x="37477" y="34916"/>
                          <a:pt x="40156" y="35400"/>
                        </a:cubicBezTo>
                        <a:cubicBezTo>
                          <a:pt x="42873" y="35884"/>
                          <a:pt x="44807" y="35809"/>
                          <a:pt x="46072" y="35177"/>
                        </a:cubicBezTo>
                        <a:cubicBezTo>
                          <a:pt x="47300" y="34581"/>
                          <a:pt x="48230" y="33651"/>
                          <a:pt x="48826" y="32386"/>
                        </a:cubicBezTo>
                        <a:cubicBezTo>
                          <a:pt x="49421" y="31121"/>
                          <a:pt x="49533" y="29819"/>
                          <a:pt x="49198" y="28442"/>
                        </a:cubicBezTo>
                        <a:cubicBezTo>
                          <a:pt x="48863" y="27103"/>
                          <a:pt x="47747" y="25652"/>
                          <a:pt x="45923" y="24126"/>
                        </a:cubicBezTo>
                        <a:cubicBezTo>
                          <a:pt x="43617" y="22154"/>
                          <a:pt x="39263" y="19699"/>
                          <a:pt x="32864" y="16722"/>
                        </a:cubicBezTo>
                        <a:cubicBezTo>
                          <a:pt x="26501" y="13746"/>
                          <a:pt x="21962" y="12034"/>
                          <a:pt x="19283" y="11550"/>
                        </a:cubicBezTo>
                        <a:cubicBezTo>
                          <a:pt x="16567" y="11104"/>
                          <a:pt x="14595" y="11141"/>
                          <a:pt x="13367" y="11774"/>
                        </a:cubicBezTo>
                        <a:cubicBezTo>
                          <a:pt x="12102" y="12369"/>
                          <a:pt x="11172" y="13299"/>
                          <a:pt x="10577" y="14564"/>
                        </a:cubicBezTo>
                        <a:close/>
                      </a:path>
                    </a:pathLst>
                  </a:custGeom>
                  <a:solidFill>
                    <a:srgbClr val="000000"/>
                  </a:solidFill>
                  <a:ln w="9525" cap="flat">
                    <a:noFill/>
                    <a:prstDash val="solid"/>
                    <a:miter/>
                  </a:ln>
                </p:spPr>
                <p:txBody>
                  <a:bodyPr rtlCol="0" anchor="ctr"/>
                  <a:lstStyle/>
                  <a:p>
                    <a:endParaRPr lang="en-CA"/>
                  </a:p>
                </p:txBody>
              </p:sp>
              <p:sp>
                <p:nvSpPr>
                  <p:cNvPr id="2758" name="Freeform: Shape 2757">
                    <a:extLst>
                      <a:ext uri="{FF2B5EF4-FFF2-40B4-BE49-F238E27FC236}">
                        <a16:creationId xmlns:a16="http://schemas.microsoft.com/office/drawing/2014/main" id="{E4BA33F5-3338-4D5C-A91D-72651FB8A713}"/>
                      </a:ext>
                    </a:extLst>
                  </p:cNvPr>
                  <p:cNvSpPr/>
                  <p:nvPr/>
                </p:nvSpPr>
                <p:spPr>
                  <a:xfrm>
                    <a:off x="1099899" y="4384331"/>
                    <a:ext cx="58563" cy="35904"/>
                  </a:xfrm>
                  <a:custGeom>
                    <a:avLst/>
                    <a:gdLst>
                      <a:gd name="connsiteX0" fmla="*/ 58616 w 58563"/>
                      <a:gd name="connsiteY0" fmla="*/ 25737 h 35904"/>
                      <a:gd name="connsiteX1" fmla="*/ 53742 w 58563"/>
                      <a:gd name="connsiteY1" fmla="*/ 36193 h 35904"/>
                      <a:gd name="connsiteX2" fmla="*/ 14452 w 58563"/>
                      <a:gd name="connsiteY2" fmla="*/ 17849 h 35904"/>
                      <a:gd name="connsiteX3" fmla="*/ 16089 w 58563"/>
                      <a:gd name="connsiteY3" fmla="*/ 35002 h 35904"/>
                      <a:gd name="connsiteX4" fmla="*/ 6638 w 58563"/>
                      <a:gd name="connsiteY4" fmla="*/ 30611 h 35904"/>
                      <a:gd name="connsiteX5" fmla="*/ 5708 w 58563"/>
                      <a:gd name="connsiteY5" fmla="*/ 19375 h 35904"/>
                      <a:gd name="connsiteX6" fmla="*/ 53 w 58563"/>
                      <a:gd name="connsiteY6" fmla="*/ 8734 h 35904"/>
                      <a:gd name="connsiteX7" fmla="*/ 399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16" y="25737"/>
                        </a:moveTo>
                        <a:lnTo>
                          <a:pt x="53742" y="36193"/>
                        </a:lnTo>
                        <a:lnTo>
                          <a:pt x="14452" y="17849"/>
                        </a:lnTo>
                        <a:cubicBezTo>
                          <a:pt x="16238" y="23319"/>
                          <a:pt x="16796" y="29049"/>
                          <a:pt x="16089" y="35002"/>
                        </a:cubicBezTo>
                        <a:lnTo>
                          <a:pt x="6638" y="30611"/>
                        </a:lnTo>
                        <a:cubicBezTo>
                          <a:pt x="7010" y="27449"/>
                          <a:pt x="6713" y="23728"/>
                          <a:pt x="5708" y="19375"/>
                        </a:cubicBezTo>
                        <a:cubicBezTo>
                          <a:pt x="4703" y="15022"/>
                          <a:pt x="2806" y="11487"/>
                          <a:pt x="53" y="8734"/>
                        </a:cubicBezTo>
                        <a:lnTo>
                          <a:pt x="3997" y="288"/>
                        </a:lnTo>
                        <a:close/>
                      </a:path>
                    </a:pathLst>
                  </a:custGeom>
                  <a:solidFill>
                    <a:srgbClr val="000000"/>
                  </a:solidFill>
                  <a:ln w="9525" cap="flat">
                    <a:noFill/>
                    <a:prstDash val="solid"/>
                    <a:miter/>
                  </a:ln>
                </p:spPr>
                <p:txBody>
                  <a:bodyPr rtlCol="0" anchor="ctr"/>
                  <a:lstStyle/>
                  <a:p>
                    <a:endParaRPr lang="en-CA"/>
                  </a:p>
                </p:txBody>
              </p:sp>
              <p:sp>
                <p:nvSpPr>
                  <p:cNvPr id="2759" name="Freeform: Shape 2758">
                    <a:extLst>
                      <a:ext uri="{FF2B5EF4-FFF2-40B4-BE49-F238E27FC236}">
                        <a16:creationId xmlns:a16="http://schemas.microsoft.com/office/drawing/2014/main" id="{B999B187-8EF3-410E-8CF6-5554E8109F1C}"/>
                      </a:ext>
                    </a:extLst>
                  </p:cNvPr>
                  <p:cNvSpPr/>
                  <p:nvPr/>
                </p:nvSpPr>
                <p:spPr>
                  <a:xfrm>
                    <a:off x="1121274" y="4338218"/>
                    <a:ext cx="58675" cy="52722"/>
                  </a:xfrm>
                  <a:custGeom>
                    <a:avLst/>
                    <a:gdLst>
                      <a:gd name="connsiteX0" fmla="*/ 54042 w 58675"/>
                      <a:gd name="connsiteY0" fmla="*/ 35853 h 52722"/>
                      <a:gd name="connsiteX1" fmla="*/ 43066 w 58675"/>
                      <a:gd name="connsiteY1" fmla="*/ 30756 h 52722"/>
                      <a:gd name="connsiteX2" fmla="*/ 32722 w 58675"/>
                      <a:gd name="connsiteY2" fmla="*/ 53006 h 52722"/>
                      <a:gd name="connsiteX3" fmla="*/ 23570 w 58675"/>
                      <a:gd name="connsiteY3" fmla="*/ 48764 h 52722"/>
                      <a:gd name="connsiteX4" fmla="*/ 55 w 58675"/>
                      <a:gd name="connsiteY4" fmla="*/ 9064 h 52722"/>
                      <a:gd name="connsiteX5" fmla="*/ 4147 w 58675"/>
                      <a:gd name="connsiteY5" fmla="*/ 283 h 52722"/>
                      <a:gd name="connsiteX6" fmla="*/ 38638 w 58675"/>
                      <a:gd name="connsiteY6" fmla="*/ 16394 h 52722"/>
                      <a:gd name="connsiteX7" fmla="*/ 41764 w 58675"/>
                      <a:gd name="connsiteY7" fmla="*/ 9622 h 52722"/>
                      <a:gd name="connsiteX8" fmla="*/ 50954 w 58675"/>
                      <a:gd name="connsiteY8" fmla="*/ 13901 h 52722"/>
                      <a:gd name="connsiteX9" fmla="*/ 47791 w 58675"/>
                      <a:gd name="connsiteY9" fmla="*/ 20673 h 52722"/>
                      <a:gd name="connsiteX10" fmla="*/ 58730 w 58675"/>
                      <a:gd name="connsiteY10" fmla="*/ 25770 h 52722"/>
                      <a:gd name="connsiteX11" fmla="*/ 54042 w 58675"/>
                      <a:gd name="connsiteY11" fmla="*/ 35853 h 52722"/>
                      <a:gd name="connsiteX12" fmla="*/ 33913 w 58675"/>
                      <a:gd name="connsiteY12" fmla="*/ 26477 h 52722"/>
                      <a:gd name="connsiteX13" fmla="*/ 15347 w 58675"/>
                      <a:gd name="connsiteY13" fmla="*/ 17808 h 52722"/>
                      <a:gd name="connsiteX14" fmla="*/ 28109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042" y="35853"/>
                        </a:moveTo>
                        <a:lnTo>
                          <a:pt x="43066" y="30756"/>
                        </a:lnTo>
                        <a:lnTo>
                          <a:pt x="32722" y="53006"/>
                        </a:lnTo>
                        <a:lnTo>
                          <a:pt x="23570" y="48764"/>
                        </a:lnTo>
                        <a:lnTo>
                          <a:pt x="55" y="9064"/>
                        </a:lnTo>
                        <a:lnTo>
                          <a:pt x="4147" y="283"/>
                        </a:lnTo>
                        <a:lnTo>
                          <a:pt x="38638" y="16394"/>
                        </a:lnTo>
                        <a:lnTo>
                          <a:pt x="41764" y="9622"/>
                        </a:lnTo>
                        <a:lnTo>
                          <a:pt x="50954" y="13901"/>
                        </a:lnTo>
                        <a:lnTo>
                          <a:pt x="47791" y="20673"/>
                        </a:lnTo>
                        <a:lnTo>
                          <a:pt x="58730" y="25770"/>
                        </a:lnTo>
                        <a:lnTo>
                          <a:pt x="54042" y="35853"/>
                        </a:lnTo>
                        <a:moveTo>
                          <a:pt x="33913" y="26477"/>
                        </a:moveTo>
                        <a:lnTo>
                          <a:pt x="15347" y="17808"/>
                        </a:lnTo>
                        <a:lnTo>
                          <a:pt x="28109" y="38979"/>
                        </a:lnTo>
                        <a:close/>
                      </a:path>
                    </a:pathLst>
                  </a:custGeom>
                  <a:solidFill>
                    <a:srgbClr val="000000"/>
                  </a:solidFill>
                  <a:ln w="9525" cap="flat">
                    <a:noFill/>
                    <a:prstDash val="solid"/>
                    <a:miter/>
                  </a:ln>
                </p:spPr>
                <p:txBody>
                  <a:bodyPr rtlCol="0" anchor="ctr"/>
                  <a:lstStyle/>
                  <a:p>
                    <a:endParaRPr lang="en-CA"/>
                  </a:p>
                </p:txBody>
              </p:sp>
            </p:grpSp>
            <p:grpSp>
              <p:nvGrpSpPr>
                <p:cNvPr id="2519" name="Graphic 846">
                  <a:extLst>
                    <a:ext uri="{FF2B5EF4-FFF2-40B4-BE49-F238E27FC236}">
                      <a16:creationId xmlns:a16="http://schemas.microsoft.com/office/drawing/2014/main" id="{27F933C9-183C-4E29-8626-BFED266BED25}"/>
                    </a:ext>
                  </a:extLst>
                </p:cNvPr>
                <p:cNvGrpSpPr/>
                <p:nvPr/>
              </p:nvGrpSpPr>
              <p:grpSpPr>
                <a:xfrm>
                  <a:off x="1277839" y="4334907"/>
                  <a:ext cx="119215" cy="187387"/>
                  <a:chOff x="1277839" y="4334907"/>
                  <a:chExt cx="119215" cy="187387"/>
                </a:xfrm>
              </p:grpSpPr>
              <p:sp>
                <p:nvSpPr>
                  <p:cNvPr id="2752" name="Freeform: Shape 2751">
                    <a:extLst>
                      <a:ext uri="{FF2B5EF4-FFF2-40B4-BE49-F238E27FC236}">
                        <a16:creationId xmlns:a16="http://schemas.microsoft.com/office/drawing/2014/main" id="{11C8C930-1E22-4A6C-A89F-7D9C9565212E}"/>
                      </a:ext>
                    </a:extLst>
                  </p:cNvPr>
                  <p:cNvSpPr/>
                  <p:nvPr/>
                </p:nvSpPr>
                <p:spPr>
                  <a:xfrm>
                    <a:off x="1277839" y="4465749"/>
                    <a:ext cx="65058" cy="56545"/>
                  </a:xfrm>
                  <a:custGeom>
                    <a:avLst/>
                    <a:gdLst>
                      <a:gd name="connsiteX0" fmla="*/ 55419 w 65058"/>
                      <a:gd name="connsiteY0" fmla="*/ 15802 h 56545"/>
                      <a:gd name="connsiteX1" fmla="*/ 65130 w 65058"/>
                      <a:gd name="connsiteY1" fmla="*/ 20304 h 56545"/>
                      <a:gd name="connsiteX2" fmla="*/ 48089 w 65058"/>
                      <a:gd name="connsiteY2" fmla="*/ 56842 h 56545"/>
                      <a:gd name="connsiteX3" fmla="*/ 39345 w 65058"/>
                      <a:gd name="connsiteY3" fmla="*/ 48433 h 56545"/>
                      <a:gd name="connsiteX4" fmla="*/ 31755 w 65058"/>
                      <a:gd name="connsiteY4" fmla="*/ 30648 h 56545"/>
                      <a:gd name="connsiteX5" fmla="*/ 26881 w 65058"/>
                      <a:gd name="connsiteY5" fmla="*/ 17849 h 56545"/>
                      <a:gd name="connsiteX6" fmla="*/ 21523 w 65058"/>
                      <a:gd name="connsiteY6" fmla="*/ 12714 h 56545"/>
                      <a:gd name="connsiteX7" fmla="*/ 15272 w 65058"/>
                      <a:gd name="connsiteY7" fmla="*/ 12082 h 56545"/>
                      <a:gd name="connsiteX8" fmla="*/ 10994 w 65058"/>
                      <a:gd name="connsiteY8" fmla="*/ 16398 h 56545"/>
                      <a:gd name="connsiteX9" fmla="*/ 10547 w 65058"/>
                      <a:gd name="connsiteY9" fmla="*/ 22500 h 56545"/>
                      <a:gd name="connsiteX10" fmla="*/ 16017 w 65058"/>
                      <a:gd name="connsiteY10" fmla="*/ 27783 h 56545"/>
                      <a:gd name="connsiteX11" fmla="*/ 10138 w 65058"/>
                      <a:gd name="connsiteY11" fmla="*/ 37680 h 56545"/>
                      <a:gd name="connsiteX12" fmla="*/ 501 w 65058"/>
                      <a:gd name="connsiteY12" fmla="*/ 26071 h 56545"/>
                      <a:gd name="connsiteX13" fmla="*/ 2473 w 65058"/>
                      <a:gd name="connsiteY13" fmla="*/ 12082 h 56545"/>
                      <a:gd name="connsiteX14" fmla="*/ 12705 w 65058"/>
                      <a:gd name="connsiteY14" fmla="*/ 1478 h 56545"/>
                      <a:gd name="connsiteX15" fmla="*/ 25653 w 65058"/>
                      <a:gd name="connsiteY15" fmla="*/ 1924 h 56545"/>
                      <a:gd name="connsiteX16" fmla="*/ 32016 w 65058"/>
                      <a:gd name="connsiteY16" fmla="*/ 6501 h 56545"/>
                      <a:gd name="connsiteX17" fmla="*/ 37039 w 65058"/>
                      <a:gd name="connsiteY17" fmla="*/ 13905 h 56545"/>
                      <a:gd name="connsiteX18" fmla="*/ 40796 w 65058"/>
                      <a:gd name="connsiteY18" fmla="*/ 23951 h 56545"/>
                      <a:gd name="connsiteX19" fmla="*/ 43885 w 65058"/>
                      <a:gd name="connsiteY19" fmla="*/ 33029 h 56545"/>
                      <a:gd name="connsiteX20" fmla="*/ 4578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19" y="15802"/>
                        </a:moveTo>
                        <a:lnTo>
                          <a:pt x="65130" y="20304"/>
                        </a:lnTo>
                        <a:lnTo>
                          <a:pt x="48089" y="56842"/>
                        </a:lnTo>
                        <a:cubicBezTo>
                          <a:pt x="44592" y="54758"/>
                          <a:pt x="41689" y="51930"/>
                          <a:pt x="39345" y="48433"/>
                        </a:cubicBezTo>
                        <a:cubicBezTo>
                          <a:pt x="36964" y="44935"/>
                          <a:pt x="34471" y="38982"/>
                          <a:pt x="31755" y="30648"/>
                        </a:cubicBezTo>
                        <a:cubicBezTo>
                          <a:pt x="29560" y="23876"/>
                          <a:pt x="27960" y="19635"/>
                          <a:pt x="26881" y="17849"/>
                        </a:cubicBezTo>
                        <a:cubicBezTo>
                          <a:pt x="25393" y="15393"/>
                          <a:pt x="23607" y="13682"/>
                          <a:pt x="21523" y="12714"/>
                        </a:cubicBezTo>
                        <a:cubicBezTo>
                          <a:pt x="19179" y="11635"/>
                          <a:pt x="17096" y="11412"/>
                          <a:pt x="15272" y="12082"/>
                        </a:cubicBezTo>
                        <a:cubicBezTo>
                          <a:pt x="13449" y="12751"/>
                          <a:pt x="12035" y="14202"/>
                          <a:pt x="10994" y="16398"/>
                        </a:cubicBezTo>
                        <a:cubicBezTo>
                          <a:pt x="9989" y="18556"/>
                          <a:pt x="9840" y="20602"/>
                          <a:pt x="10547" y="22500"/>
                        </a:cubicBezTo>
                        <a:cubicBezTo>
                          <a:pt x="11254" y="24397"/>
                          <a:pt x="13077" y="26146"/>
                          <a:pt x="16017" y="27783"/>
                        </a:cubicBezTo>
                        <a:lnTo>
                          <a:pt x="10138" y="37680"/>
                        </a:lnTo>
                        <a:cubicBezTo>
                          <a:pt x="4706" y="34369"/>
                          <a:pt x="1469" y="30499"/>
                          <a:pt x="501" y="26071"/>
                        </a:cubicBezTo>
                        <a:cubicBezTo>
                          <a:pt x="-466" y="21644"/>
                          <a:pt x="204" y="16993"/>
                          <a:pt x="2473" y="12082"/>
                        </a:cubicBezTo>
                        <a:cubicBezTo>
                          <a:pt x="4966" y="6724"/>
                          <a:pt x="8389" y="3189"/>
                          <a:pt x="12705" y="1478"/>
                        </a:cubicBezTo>
                        <a:cubicBezTo>
                          <a:pt x="17021" y="-234"/>
                          <a:pt x="21337" y="-85"/>
                          <a:pt x="25653" y="1924"/>
                        </a:cubicBezTo>
                        <a:cubicBezTo>
                          <a:pt x="28109" y="3040"/>
                          <a:pt x="30230" y="4566"/>
                          <a:pt x="32016" y="6501"/>
                        </a:cubicBezTo>
                        <a:cubicBezTo>
                          <a:pt x="33839" y="8398"/>
                          <a:pt x="35513" y="10854"/>
                          <a:pt x="37039" y="13905"/>
                        </a:cubicBezTo>
                        <a:cubicBezTo>
                          <a:pt x="38043" y="15914"/>
                          <a:pt x="39308" y="19263"/>
                          <a:pt x="40796" y="23951"/>
                        </a:cubicBezTo>
                        <a:cubicBezTo>
                          <a:pt x="42285" y="28639"/>
                          <a:pt x="43289" y="31690"/>
                          <a:pt x="43885" y="33029"/>
                        </a:cubicBezTo>
                        <a:cubicBezTo>
                          <a:pt x="44480" y="34369"/>
                          <a:pt x="45112" y="35522"/>
                          <a:pt x="45782" y="36489"/>
                        </a:cubicBezTo>
                        <a:close/>
                      </a:path>
                    </a:pathLst>
                  </a:custGeom>
                  <a:solidFill>
                    <a:srgbClr val="000000"/>
                  </a:solidFill>
                  <a:ln w="9525" cap="flat">
                    <a:noFill/>
                    <a:prstDash val="solid"/>
                    <a:miter/>
                  </a:ln>
                </p:spPr>
                <p:txBody>
                  <a:bodyPr rtlCol="0" anchor="ctr"/>
                  <a:lstStyle/>
                  <a:p>
                    <a:endParaRPr lang="en-CA"/>
                  </a:p>
                </p:txBody>
              </p:sp>
              <p:sp>
                <p:nvSpPr>
                  <p:cNvPr id="2753" name="Freeform: Shape 2752">
                    <a:extLst>
                      <a:ext uri="{FF2B5EF4-FFF2-40B4-BE49-F238E27FC236}">
                        <a16:creationId xmlns:a16="http://schemas.microsoft.com/office/drawing/2014/main" id="{D140AC25-5E0F-4407-864D-D182C66299DC}"/>
                      </a:ext>
                    </a:extLst>
                  </p:cNvPr>
                  <p:cNvSpPr/>
                  <p:nvPr/>
                </p:nvSpPr>
                <p:spPr>
                  <a:xfrm>
                    <a:off x="1297899" y="4425409"/>
                    <a:ext cx="59301" cy="46519"/>
                  </a:xfrm>
                  <a:custGeom>
                    <a:avLst/>
                    <a:gdLst>
                      <a:gd name="connsiteX0" fmla="*/ 1968 w 59301"/>
                      <a:gd name="connsiteY0" fmla="*/ 10509 h 46519"/>
                      <a:gd name="connsiteX1" fmla="*/ 13353 w 59301"/>
                      <a:gd name="connsiteY1" fmla="*/ 798 h 46519"/>
                      <a:gd name="connsiteX2" fmla="*/ 37984 w 59301"/>
                      <a:gd name="connsiteY2" fmla="*/ 5820 h 46519"/>
                      <a:gd name="connsiteX3" fmla="*/ 57667 w 59301"/>
                      <a:gd name="connsiteY3" fmla="*/ 21522 h 46519"/>
                      <a:gd name="connsiteX4" fmla="*/ 57481 w 59301"/>
                      <a:gd name="connsiteY4" fmla="*/ 36405 h 46519"/>
                      <a:gd name="connsiteX5" fmla="*/ 45426 w 59301"/>
                      <a:gd name="connsiteY5" fmla="*/ 46376 h 46519"/>
                      <a:gd name="connsiteX6" fmla="*/ 21390 w 59301"/>
                      <a:gd name="connsiteY6" fmla="*/ 41093 h 46519"/>
                      <a:gd name="connsiteX7" fmla="*/ 1782 w 59301"/>
                      <a:gd name="connsiteY7" fmla="*/ 25429 h 46519"/>
                      <a:gd name="connsiteX8" fmla="*/ 1968 w 59301"/>
                      <a:gd name="connsiteY8" fmla="*/ 10509 h 46519"/>
                      <a:gd name="connsiteX9" fmla="*/ 10600 w 59301"/>
                      <a:gd name="connsiteY9" fmla="*/ 14564 h 46519"/>
                      <a:gd name="connsiteX10" fmla="*/ 10228 w 59301"/>
                      <a:gd name="connsiteY10" fmla="*/ 18508 h 46519"/>
                      <a:gd name="connsiteX11" fmla="*/ 13465 w 59301"/>
                      <a:gd name="connsiteY11" fmla="*/ 22824 h 46519"/>
                      <a:gd name="connsiteX12" fmla="*/ 26599 w 59301"/>
                      <a:gd name="connsiteY12" fmla="*/ 30228 h 46519"/>
                      <a:gd name="connsiteX13" fmla="*/ 40179 w 59301"/>
                      <a:gd name="connsiteY13" fmla="*/ 35400 h 46519"/>
                      <a:gd name="connsiteX14" fmla="*/ 46095 w 59301"/>
                      <a:gd name="connsiteY14" fmla="*/ 35177 h 46519"/>
                      <a:gd name="connsiteX15" fmla="*/ 48849 w 59301"/>
                      <a:gd name="connsiteY15" fmla="*/ 32386 h 46519"/>
                      <a:gd name="connsiteX16" fmla="*/ 49221 w 59301"/>
                      <a:gd name="connsiteY16" fmla="*/ 28442 h 46519"/>
                      <a:gd name="connsiteX17" fmla="*/ 45947 w 59301"/>
                      <a:gd name="connsiteY17" fmla="*/ 24126 h 46519"/>
                      <a:gd name="connsiteX18" fmla="*/ 32887 w 59301"/>
                      <a:gd name="connsiteY18" fmla="*/ 16722 h 46519"/>
                      <a:gd name="connsiteX19" fmla="*/ 19306 w 59301"/>
                      <a:gd name="connsiteY19" fmla="*/ 11550 h 46519"/>
                      <a:gd name="connsiteX20" fmla="*/ 13390 w 59301"/>
                      <a:gd name="connsiteY20" fmla="*/ 11774 h 46519"/>
                      <a:gd name="connsiteX21" fmla="*/ 1060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8" y="10509"/>
                        </a:moveTo>
                        <a:cubicBezTo>
                          <a:pt x="4424" y="5262"/>
                          <a:pt x="8219" y="2025"/>
                          <a:pt x="13353" y="798"/>
                        </a:cubicBezTo>
                        <a:cubicBezTo>
                          <a:pt x="19455" y="-654"/>
                          <a:pt x="27678" y="1021"/>
                          <a:pt x="37984" y="5820"/>
                        </a:cubicBezTo>
                        <a:cubicBezTo>
                          <a:pt x="48253" y="10620"/>
                          <a:pt x="54839" y="15866"/>
                          <a:pt x="57667" y="21522"/>
                        </a:cubicBezTo>
                        <a:cubicBezTo>
                          <a:pt x="60011" y="26173"/>
                          <a:pt x="59936" y="31158"/>
                          <a:pt x="57481" y="36405"/>
                        </a:cubicBezTo>
                        <a:cubicBezTo>
                          <a:pt x="55025" y="41725"/>
                          <a:pt x="51007" y="45037"/>
                          <a:pt x="45426" y="46376"/>
                        </a:cubicBezTo>
                        <a:cubicBezTo>
                          <a:pt x="39845" y="47716"/>
                          <a:pt x="31845" y="45967"/>
                          <a:pt x="21390" y="41093"/>
                        </a:cubicBezTo>
                        <a:cubicBezTo>
                          <a:pt x="11158" y="36293"/>
                          <a:pt x="4610" y="31084"/>
                          <a:pt x="1782" y="25429"/>
                        </a:cubicBezTo>
                        <a:cubicBezTo>
                          <a:pt x="-562" y="20778"/>
                          <a:pt x="-488" y="15792"/>
                          <a:pt x="1968" y="10509"/>
                        </a:cubicBezTo>
                        <a:moveTo>
                          <a:pt x="10600" y="14564"/>
                        </a:moveTo>
                        <a:cubicBezTo>
                          <a:pt x="10005" y="15829"/>
                          <a:pt x="9893" y="17131"/>
                          <a:pt x="10228" y="18508"/>
                        </a:cubicBezTo>
                        <a:cubicBezTo>
                          <a:pt x="10563" y="19848"/>
                          <a:pt x="11642" y="21299"/>
                          <a:pt x="13465" y="22824"/>
                        </a:cubicBezTo>
                        <a:cubicBezTo>
                          <a:pt x="15846" y="24796"/>
                          <a:pt x="20199" y="27252"/>
                          <a:pt x="26599" y="30228"/>
                        </a:cubicBezTo>
                        <a:cubicBezTo>
                          <a:pt x="32961" y="33205"/>
                          <a:pt x="37501" y="34916"/>
                          <a:pt x="40179" y="35400"/>
                        </a:cubicBezTo>
                        <a:cubicBezTo>
                          <a:pt x="42896" y="35884"/>
                          <a:pt x="44830" y="35809"/>
                          <a:pt x="46095" y="35177"/>
                        </a:cubicBezTo>
                        <a:cubicBezTo>
                          <a:pt x="47323" y="34581"/>
                          <a:pt x="48253" y="33651"/>
                          <a:pt x="48849" y="32386"/>
                        </a:cubicBezTo>
                        <a:cubicBezTo>
                          <a:pt x="49444" y="31121"/>
                          <a:pt x="49556" y="29819"/>
                          <a:pt x="49221" y="28442"/>
                        </a:cubicBezTo>
                        <a:cubicBezTo>
                          <a:pt x="48886" y="27103"/>
                          <a:pt x="47770" y="25652"/>
                          <a:pt x="45947" y="24126"/>
                        </a:cubicBezTo>
                        <a:cubicBezTo>
                          <a:pt x="43640" y="22154"/>
                          <a:pt x="39286" y="19699"/>
                          <a:pt x="32887" y="16722"/>
                        </a:cubicBezTo>
                        <a:cubicBezTo>
                          <a:pt x="26525" y="13746"/>
                          <a:pt x="21985" y="12034"/>
                          <a:pt x="19306" y="11550"/>
                        </a:cubicBezTo>
                        <a:cubicBezTo>
                          <a:pt x="16590" y="11104"/>
                          <a:pt x="14618" y="11141"/>
                          <a:pt x="13390" y="11774"/>
                        </a:cubicBezTo>
                        <a:cubicBezTo>
                          <a:pt x="12125" y="12369"/>
                          <a:pt x="11195" y="13299"/>
                          <a:pt x="10600" y="14564"/>
                        </a:cubicBezTo>
                        <a:close/>
                      </a:path>
                    </a:pathLst>
                  </a:custGeom>
                  <a:solidFill>
                    <a:srgbClr val="000000"/>
                  </a:solidFill>
                  <a:ln w="9525" cap="flat">
                    <a:noFill/>
                    <a:prstDash val="solid"/>
                    <a:miter/>
                  </a:ln>
                </p:spPr>
                <p:txBody>
                  <a:bodyPr rtlCol="0" anchor="ctr"/>
                  <a:lstStyle/>
                  <a:p>
                    <a:endParaRPr lang="en-CA"/>
                  </a:p>
                </p:txBody>
              </p:sp>
              <p:sp>
                <p:nvSpPr>
                  <p:cNvPr id="2754" name="Freeform: Shape 2753">
                    <a:extLst>
                      <a:ext uri="{FF2B5EF4-FFF2-40B4-BE49-F238E27FC236}">
                        <a16:creationId xmlns:a16="http://schemas.microsoft.com/office/drawing/2014/main" id="{88208297-CC56-4B09-BE18-7E512EE62711}"/>
                      </a:ext>
                    </a:extLst>
                  </p:cNvPr>
                  <p:cNvSpPr/>
                  <p:nvPr/>
                </p:nvSpPr>
                <p:spPr>
                  <a:xfrm>
                    <a:off x="1319755" y="4384331"/>
                    <a:ext cx="58563" cy="35904"/>
                  </a:xfrm>
                  <a:custGeom>
                    <a:avLst/>
                    <a:gdLst>
                      <a:gd name="connsiteX0" fmla="*/ 58639 w 58563"/>
                      <a:gd name="connsiteY0" fmla="*/ 25737 h 35904"/>
                      <a:gd name="connsiteX1" fmla="*/ 53765 w 58563"/>
                      <a:gd name="connsiteY1" fmla="*/ 36193 h 35904"/>
                      <a:gd name="connsiteX2" fmla="*/ 14475 w 58563"/>
                      <a:gd name="connsiteY2" fmla="*/ 17849 h 35904"/>
                      <a:gd name="connsiteX3" fmla="*/ 16112 w 58563"/>
                      <a:gd name="connsiteY3" fmla="*/ 35002 h 35904"/>
                      <a:gd name="connsiteX4" fmla="*/ 6661 w 58563"/>
                      <a:gd name="connsiteY4" fmla="*/ 30611 h 35904"/>
                      <a:gd name="connsiteX5" fmla="*/ 5731 w 58563"/>
                      <a:gd name="connsiteY5" fmla="*/ 19375 h 35904"/>
                      <a:gd name="connsiteX6" fmla="*/ 76 w 58563"/>
                      <a:gd name="connsiteY6" fmla="*/ 8734 h 35904"/>
                      <a:gd name="connsiteX7" fmla="*/ 4020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39" y="25737"/>
                        </a:moveTo>
                        <a:lnTo>
                          <a:pt x="53765" y="36193"/>
                        </a:lnTo>
                        <a:lnTo>
                          <a:pt x="14475" y="17849"/>
                        </a:lnTo>
                        <a:cubicBezTo>
                          <a:pt x="16261" y="23319"/>
                          <a:pt x="16819" y="29049"/>
                          <a:pt x="16112" y="35002"/>
                        </a:cubicBezTo>
                        <a:lnTo>
                          <a:pt x="6661" y="30611"/>
                        </a:lnTo>
                        <a:cubicBezTo>
                          <a:pt x="7033" y="27449"/>
                          <a:pt x="6736" y="23728"/>
                          <a:pt x="5731" y="19375"/>
                        </a:cubicBezTo>
                        <a:cubicBezTo>
                          <a:pt x="4727" y="15022"/>
                          <a:pt x="2829" y="11487"/>
                          <a:pt x="76" y="8734"/>
                        </a:cubicBezTo>
                        <a:lnTo>
                          <a:pt x="4020" y="288"/>
                        </a:lnTo>
                        <a:close/>
                      </a:path>
                    </a:pathLst>
                  </a:custGeom>
                  <a:solidFill>
                    <a:srgbClr val="000000"/>
                  </a:solidFill>
                  <a:ln w="9525" cap="flat">
                    <a:noFill/>
                    <a:prstDash val="solid"/>
                    <a:miter/>
                  </a:ln>
                </p:spPr>
                <p:txBody>
                  <a:bodyPr rtlCol="0" anchor="ctr"/>
                  <a:lstStyle/>
                  <a:p>
                    <a:endParaRPr lang="en-CA"/>
                  </a:p>
                </p:txBody>
              </p:sp>
              <p:sp>
                <p:nvSpPr>
                  <p:cNvPr id="2755" name="Freeform: Shape 2754">
                    <a:extLst>
                      <a:ext uri="{FF2B5EF4-FFF2-40B4-BE49-F238E27FC236}">
                        <a16:creationId xmlns:a16="http://schemas.microsoft.com/office/drawing/2014/main" id="{C187C62A-4346-4D48-A126-D3AF98CA21E4}"/>
                      </a:ext>
                    </a:extLst>
                  </p:cNvPr>
                  <p:cNvSpPr/>
                  <p:nvPr/>
                </p:nvSpPr>
                <p:spPr>
                  <a:xfrm>
                    <a:off x="1335065" y="4334907"/>
                    <a:ext cx="61989" cy="53636"/>
                  </a:xfrm>
                  <a:custGeom>
                    <a:avLst/>
                    <a:gdLst>
                      <a:gd name="connsiteX0" fmla="*/ 36652 w 61989"/>
                      <a:gd name="connsiteY0" fmla="*/ 52931 h 53636"/>
                      <a:gd name="connsiteX1" fmla="*/ 40447 w 61989"/>
                      <a:gd name="connsiteY1" fmla="*/ 42030 h 53636"/>
                      <a:gd name="connsiteX2" fmla="*/ 47256 w 61989"/>
                      <a:gd name="connsiteY2" fmla="*/ 42030 h 53636"/>
                      <a:gd name="connsiteX3" fmla="*/ 51647 w 61989"/>
                      <a:gd name="connsiteY3" fmla="*/ 37937 h 53636"/>
                      <a:gd name="connsiteX4" fmla="*/ 51572 w 61989"/>
                      <a:gd name="connsiteY4" fmla="*/ 31165 h 53636"/>
                      <a:gd name="connsiteX5" fmla="*/ 44652 w 61989"/>
                      <a:gd name="connsiteY5" fmla="*/ 25175 h 53636"/>
                      <a:gd name="connsiteX6" fmla="*/ 36094 w 61989"/>
                      <a:gd name="connsiteY6" fmla="*/ 23910 h 53636"/>
                      <a:gd name="connsiteX7" fmla="*/ 30848 w 61989"/>
                      <a:gd name="connsiteY7" fmla="*/ 28598 h 53636"/>
                      <a:gd name="connsiteX8" fmla="*/ 31071 w 61989"/>
                      <a:gd name="connsiteY8" fmla="*/ 38495 h 53636"/>
                      <a:gd name="connsiteX9" fmla="*/ 25899 w 61989"/>
                      <a:gd name="connsiteY9" fmla="*/ 46383 h 53636"/>
                      <a:gd name="connsiteX10" fmla="*/ 78 w 61989"/>
                      <a:gd name="connsiteY10" fmla="*/ 27854 h 53636"/>
                      <a:gd name="connsiteX11" fmla="*/ 12951 w 61989"/>
                      <a:gd name="connsiteY11" fmla="*/ 283 h 53636"/>
                      <a:gd name="connsiteX12" fmla="*/ 22700 w 61989"/>
                      <a:gd name="connsiteY12" fmla="*/ 4823 h 53636"/>
                      <a:gd name="connsiteX13" fmla="*/ 13547 w 61989"/>
                      <a:gd name="connsiteY13" fmla="*/ 24505 h 53636"/>
                      <a:gd name="connsiteX14" fmla="*/ 21993 w 61989"/>
                      <a:gd name="connsiteY14" fmla="*/ 30421 h 53636"/>
                      <a:gd name="connsiteX15" fmla="*/ 23593 w 61989"/>
                      <a:gd name="connsiteY15" fmla="*/ 22496 h 53636"/>
                      <a:gd name="connsiteX16" fmla="*/ 34122 w 61989"/>
                      <a:gd name="connsiteY16" fmla="*/ 13083 h 53636"/>
                      <a:gd name="connsiteX17" fmla="*/ 49451 w 61989"/>
                      <a:gd name="connsiteY17" fmla="*/ 14385 h 53636"/>
                      <a:gd name="connsiteX18" fmla="*/ 59609 w 61989"/>
                      <a:gd name="connsiteY18" fmla="*/ 23835 h 53636"/>
                      <a:gd name="connsiteX19" fmla="*/ 59944 w 61989"/>
                      <a:gd name="connsiteY19" fmla="*/ 41918 h 53636"/>
                      <a:gd name="connsiteX20" fmla="*/ 50196 w 61989"/>
                      <a:gd name="connsiteY20" fmla="*/ 52336 h 53636"/>
                      <a:gd name="connsiteX21" fmla="*/ 36652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652" y="52931"/>
                        </a:moveTo>
                        <a:lnTo>
                          <a:pt x="40447" y="42030"/>
                        </a:lnTo>
                        <a:cubicBezTo>
                          <a:pt x="42940" y="42848"/>
                          <a:pt x="45210" y="42848"/>
                          <a:pt x="47256" y="42030"/>
                        </a:cubicBezTo>
                        <a:cubicBezTo>
                          <a:pt x="49303" y="41211"/>
                          <a:pt x="50754" y="39834"/>
                          <a:pt x="51647" y="37937"/>
                        </a:cubicBezTo>
                        <a:cubicBezTo>
                          <a:pt x="52688" y="35742"/>
                          <a:pt x="52651" y="33509"/>
                          <a:pt x="51572" y="31165"/>
                        </a:cubicBezTo>
                        <a:cubicBezTo>
                          <a:pt x="50530" y="28821"/>
                          <a:pt x="48224" y="26849"/>
                          <a:pt x="44652" y="25175"/>
                        </a:cubicBezTo>
                        <a:cubicBezTo>
                          <a:pt x="41303" y="23612"/>
                          <a:pt x="38438" y="23203"/>
                          <a:pt x="36094" y="23910"/>
                        </a:cubicBezTo>
                        <a:cubicBezTo>
                          <a:pt x="33713" y="24617"/>
                          <a:pt x="31964" y="26179"/>
                          <a:pt x="30848" y="28598"/>
                        </a:cubicBezTo>
                        <a:cubicBezTo>
                          <a:pt x="29471" y="31574"/>
                          <a:pt x="29546" y="34886"/>
                          <a:pt x="31071" y="38495"/>
                        </a:cubicBezTo>
                        <a:lnTo>
                          <a:pt x="25899" y="46383"/>
                        </a:lnTo>
                        <a:lnTo>
                          <a:pt x="78" y="27854"/>
                        </a:lnTo>
                        <a:lnTo>
                          <a:pt x="12951" y="283"/>
                        </a:lnTo>
                        <a:lnTo>
                          <a:pt x="22700" y="4823"/>
                        </a:lnTo>
                        <a:lnTo>
                          <a:pt x="13547" y="24505"/>
                        </a:lnTo>
                        <a:lnTo>
                          <a:pt x="21993" y="30421"/>
                        </a:lnTo>
                        <a:cubicBezTo>
                          <a:pt x="21918" y="27556"/>
                          <a:pt x="22476" y="24914"/>
                          <a:pt x="23593" y="22496"/>
                        </a:cubicBezTo>
                        <a:cubicBezTo>
                          <a:pt x="25751" y="17882"/>
                          <a:pt x="29248" y="14720"/>
                          <a:pt x="34122" y="13083"/>
                        </a:cubicBezTo>
                        <a:cubicBezTo>
                          <a:pt x="38996" y="11446"/>
                          <a:pt x="44094" y="11855"/>
                          <a:pt x="49451" y="14385"/>
                        </a:cubicBezTo>
                        <a:cubicBezTo>
                          <a:pt x="53916" y="16468"/>
                          <a:pt x="57339" y="19631"/>
                          <a:pt x="59609" y="23835"/>
                        </a:cubicBezTo>
                        <a:cubicBezTo>
                          <a:pt x="62772" y="29640"/>
                          <a:pt x="62883" y="35667"/>
                          <a:pt x="59944" y="41918"/>
                        </a:cubicBezTo>
                        <a:cubicBezTo>
                          <a:pt x="57600" y="46941"/>
                          <a:pt x="54363" y="50401"/>
                          <a:pt x="50196" y="52336"/>
                        </a:cubicBezTo>
                        <a:cubicBezTo>
                          <a:pt x="46028" y="54234"/>
                          <a:pt x="41489" y="54420"/>
                          <a:pt x="36652" y="52931"/>
                        </a:cubicBezTo>
                        <a:close/>
                      </a:path>
                    </a:pathLst>
                  </a:custGeom>
                  <a:solidFill>
                    <a:srgbClr val="000000"/>
                  </a:solidFill>
                  <a:ln w="9525" cap="flat">
                    <a:noFill/>
                    <a:prstDash val="solid"/>
                    <a:miter/>
                  </a:ln>
                </p:spPr>
                <p:txBody>
                  <a:bodyPr rtlCol="0" anchor="ctr"/>
                  <a:lstStyle/>
                  <a:p>
                    <a:endParaRPr lang="en-CA"/>
                  </a:p>
                </p:txBody>
              </p:sp>
            </p:grpSp>
            <p:grpSp>
              <p:nvGrpSpPr>
                <p:cNvPr id="2520" name="Graphic 846">
                  <a:extLst>
                    <a:ext uri="{FF2B5EF4-FFF2-40B4-BE49-F238E27FC236}">
                      <a16:creationId xmlns:a16="http://schemas.microsoft.com/office/drawing/2014/main" id="{69A8200F-81B7-4CE2-84B1-AAAE98F787EB}"/>
                    </a:ext>
                  </a:extLst>
                </p:cNvPr>
                <p:cNvGrpSpPr/>
                <p:nvPr/>
              </p:nvGrpSpPr>
              <p:grpSpPr>
                <a:xfrm>
                  <a:off x="1497695" y="4338889"/>
                  <a:ext cx="119477" cy="183404"/>
                  <a:chOff x="1497695" y="4338889"/>
                  <a:chExt cx="119477" cy="183404"/>
                </a:xfrm>
              </p:grpSpPr>
              <p:sp>
                <p:nvSpPr>
                  <p:cNvPr id="2748" name="Freeform: Shape 2747">
                    <a:extLst>
                      <a:ext uri="{FF2B5EF4-FFF2-40B4-BE49-F238E27FC236}">
                        <a16:creationId xmlns:a16="http://schemas.microsoft.com/office/drawing/2014/main" id="{B3E0B26B-71EB-4C56-9E6A-7920F5C9D98C}"/>
                      </a:ext>
                    </a:extLst>
                  </p:cNvPr>
                  <p:cNvSpPr/>
                  <p:nvPr/>
                </p:nvSpPr>
                <p:spPr>
                  <a:xfrm>
                    <a:off x="1497695" y="4465749"/>
                    <a:ext cx="65058" cy="56545"/>
                  </a:xfrm>
                  <a:custGeom>
                    <a:avLst/>
                    <a:gdLst>
                      <a:gd name="connsiteX0" fmla="*/ 55442 w 65058"/>
                      <a:gd name="connsiteY0" fmla="*/ 15802 h 56545"/>
                      <a:gd name="connsiteX1" fmla="*/ 65153 w 65058"/>
                      <a:gd name="connsiteY1" fmla="*/ 20304 h 56545"/>
                      <a:gd name="connsiteX2" fmla="*/ 48112 w 65058"/>
                      <a:gd name="connsiteY2" fmla="*/ 56842 h 56545"/>
                      <a:gd name="connsiteX3" fmla="*/ 39368 w 65058"/>
                      <a:gd name="connsiteY3" fmla="*/ 48433 h 56545"/>
                      <a:gd name="connsiteX4" fmla="*/ 31778 w 65058"/>
                      <a:gd name="connsiteY4" fmla="*/ 30648 h 56545"/>
                      <a:gd name="connsiteX5" fmla="*/ 26904 w 65058"/>
                      <a:gd name="connsiteY5" fmla="*/ 17849 h 56545"/>
                      <a:gd name="connsiteX6" fmla="*/ 21546 w 65058"/>
                      <a:gd name="connsiteY6" fmla="*/ 12714 h 56545"/>
                      <a:gd name="connsiteX7" fmla="*/ 15296 w 65058"/>
                      <a:gd name="connsiteY7" fmla="*/ 12082 h 56545"/>
                      <a:gd name="connsiteX8" fmla="*/ 11017 w 65058"/>
                      <a:gd name="connsiteY8" fmla="*/ 16398 h 56545"/>
                      <a:gd name="connsiteX9" fmla="*/ 10570 w 65058"/>
                      <a:gd name="connsiteY9" fmla="*/ 22500 h 56545"/>
                      <a:gd name="connsiteX10" fmla="*/ 16040 w 65058"/>
                      <a:gd name="connsiteY10" fmla="*/ 27783 h 56545"/>
                      <a:gd name="connsiteX11" fmla="*/ 10161 w 65058"/>
                      <a:gd name="connsiteY11" fmla="*/ 37680 h 56545"/>
                      <a:gd name="connsiteX12" fmla="*/ 524 w 65058"/>
                      <a:gd name="connsiteY12" fmla="*/ 26071 h 56545"/>
                      <a:gd name="connsiteX13" fmla="*/ 2496 w 65058"/>
                      <a:gd name="connsiteY13" fmla="*/ 12082 h 56545"/>
                      <a:gd name="connsiteX14" fmla="*/ 12728 w 65058"/>
                      <a:gd name="connsiteY14" fmla="*/ 1478 h 56545"/>
                      <a:gd name="connsiteX15" fmla="*/ 25676 w 65058"/>
                      <a:gd name="connsiteY15" fmla="*/ 1924 h 56545"/>
                      <a:gd name="connsiteX16" fmla="*/ 32039 w 65058"/>
                      <a:gd name="connsiteY16" fmla="*/ 6501 h 56545"/>
                      <a:gd name="connsiteX17" fmla="*/ 37062 w 65058"/>
                      <a:gd name="connsiteY17" fmla="*/ 13905 h 56545"/>
                      <a:gd name="connsiteX18" fmla="*/ 40820 w 65058"/>
                      <a:gd name="connsiteY18" fmla="*/ 23951 h 56545"/>
                      <a:gd name="connsiteX19" fmla="*/ 43908 w 65058"/>
                      <a:gd name="connsiteY19" fmla="*/ 33029 h 56545"/>
                      <a:gd name="connsiteX20" fmla="*/ 4580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42" y="15802"/>
                        </a:moveTo>
                        <a:lnTo>
                          <a:pt x="65153" y="20304"/>
                        </a:lnTo>
                        <a:lnTo>
                          <a:pt x="48112" y="56842"/>
                        </a:lnTo>
                        <a:cubicBezTo>
                          <a:pt x="44615" y="54758"/>
                          <a:pt x="41713" y="51930"/>
                          <a:pt x="39368" y="48433"/>
                        </a:cubicBezTo>
                        <a:cubicBezTo>
                          <a:pt x="36987" y="44935"/>
                          <a:pt x="34494" y="38982"/>
                          <a:pt x="31778" y="30648"/>
                        </a:cubicBezTo>
                        <a:cubicBezTo>
                          <a:pt x="29583" y="23876"/>
                          <a:pt x="27983" y="19635"/>
                          <a:pt x="26904" y="17849"/>
                        </a:cubicBezTo>
                        <a:cubicBezTo>
                          <a:pt x="25416" y="15393"/>
                          <a:pt x="23630" y="13682"/>
                          <a:pt x="21546" y="12714"/>
                        </a:cubicBezTo>
                        <a:cubicBezTo>
                          <a:pt x="19202" y="11635"/>
                          <a:pt x="17119" y="11412"/>
                          <a:pt x="15296" y="12082"/>
                        </a:cubicBezTo>
                        <a:cubicBezTo>
                          <a:pt x="13472" y="12751"/>
                          <a:pt x="12058" y="14202"/>
                          <a:pt x="11017" y="16398"/>
                        </a:cubicBezTo>
                        <a:cubicBezTo>
                          <a:pt x="10012" y="18556"/>
                          <a:pt x="9863" y="20602"/>
                          <a:pt x="10570" y="22500"/>
                        </a:cubicBezTo>
                        <a:cubicBezTo>
                          <a:pt x="11277" y="24397"/>
                          <a:pt x="13100" y="26146"/>
                          <a:pt x="16040" y="27783"/>
                        </a:cubicBezTo>
                        <a:lnTo>
                          <a:pt x="10161" y="37680"/>
                        </a:lnTo>
                        <a:cubicBezTo>
                          <a:pt x="4729" y="34369"/>
                          <a:pt x="1492" y="30499"/>
                          <a:pt x="524" y="26071"/>
                        </a:cubicBezTo>
                        <a:cubicBezTo>
                          <a:pt x="-443" y="21644"/>
                          <a:pt x="227" y="16993"/>
                          <a:pt x="2496" y="12082"/>
                        </a:cubicBezTo>
                        <a:cubicBezTo>
                          <a:pt x="4989" y="6724"/>
                          <a:pt x="8412" y="3189"/>
                          <a:pt x="12728" y="1478"/>
                        </a:cubicBezTo>
                        <a:cubicBezTo>
                          <a:pt x="17044" y="-234"/>
                          <a:pt x="21360" y="-85"/>
                          <a:pt x="25676" y="1924"/>
                        </a:cubicBezTo>
                        <a:cubicBezTo>
                          <a:pt x="28132" y="3040"/>
                          <a:pt x="30253" y="4566"/>
                          <a:pt x="32039" y="6501"/>
                        </a:cubicBezTo>
                        <a:cubicBezTo>
                          <a:pt x="33862" y="8398"/>
                          <a:pt x="35536" y="10854"/>
                          <a:pt x="37062" y="13905"/>
                        </a:cubicBezTo>
                        <a:cubicBezTo>
                          <a:pt x="38066" y="15914"/>
                          <a:pt x="39331" y="19263"/>
                          <a:pt x="40820" y="23951"/>
                        </a:cubicBezTo>
                        <a:cubicBezTo>
                          <a:pt x="42308" y="28639"/>
                          <a:pt x="43312" y="31690"/>
                          <a:pt x="43908" y="33029"/>
                        </a:cubicBezTo>
                        <a:cubicBezTo>
                          <a:pt x="44503" y="34369"/>
                          <a:pt x="45136" y="35522"/>
                          <a:pt x="45805" y="36489"/>
                        </a:cubicBezTo>
                        <a:close/>
                      </a:path>
                    </a:pathLst>
                  </a:custGeom>
                  <a:solidFill>
                    <a:srgbClr val="000000"/>
                  </a:solidFill>
                  <a:ln w="9525" cap="flat">
                    <a:noFill/>
                    <a:prstDash val="solid"/>
                    <a:miter/>
                  </a:ln>
                </p:spPr>
                <p:txBody>
                  <a:bodyPr rtlCol="0" anchor="ctr"/>
                  <a:lstStyle/>
                  <a:p>
                    <a:endParaRPr lang="en-CA"/>
                  </a:p>
                </p:txBody>
              </p:sp>
              <p:sp>
                <p:nvSpPr>
                  <p:cNvPr id="2749" name="Freeform: Shape 2748">
                    <a:extLst>
                      <a:ext uri="{FF2B5EF4-FFF2-40B4-BE49-F238E27FC236}">
                        <a16:creationId xmlns:a16="http://schemas.microsoft.com/office/drawing/2014/main" id="{F49963F6-3FE1-4510-B787-59FAE5A83D8D}"/>
                      </a:ext>
                    </a:extLst>
                  </p:cNvPr>
                  <p:cNvSpPr/>
                  <p:nvPr/>
                </p:nvSpPr>
                <p:spPr>
                  <a:xfrm>
                    <a:off x="1517756" y="4425409"/>
                    <a:ext cx="59301" cy="46519"/>
                  </a:xfrm>
                  <a:custGeom>
                    <a:avLst/>
                    <a:gdLst>
                      <a:gd name="connsiteX0" fmla="*/ 1991 w 59301"/>
                      <a:gd name="connsiteY0" fmla="*/ 10509 h 46519"/>
                      <a:gd name="connsiteX1" fmla="*/ 13376 w 59301"/>
                      <a:gd name="connsiteY1" fmla="*/ 798 h 46519"/>
                      <a:gd name="connsiteX2" fmla="*/ 38007 w 59301"/>
                      <a:gd name="connsiteY2" fmla="*/ 5820 h 46519"/>
                      <a:gd name="connsiteX3" fmla="*/ 57690 w 59301"/>
                      <a:gd name="connsiteY3" fmla="*/ 21522 h 46519"/>
                      <a:gd name="connsiteX4" fmla="*/ 57504 w 59301"/>
                      <a:gd name="connsiteY4" fmla="*/ 36405 h 46519"/>
                      <a:gd name="connsiteX5" fmla="*/ 45449 w 59301"/>
                      <a:gd name="connsiteY5" fmla="*/ 46376 h 46519"/>
                      <a:gd name="connsiteX6" fmla="*/ 21413 w 59301"/>
                      <a:gd name="connsiteY6" fmla="*/ 41093 h 46519"/>
                      <a:gd name="connsiteX7" fmla="*/ 1805 w 59301"/>
                      <a:gd name="connsiteY7" fmla="*/ 25429 h 46519"/>
                      <a:gd name="connsiteX8" fmla="*/ 1991 w 59301"/>
                      <a:gd name="connsiteY8" fmla="*/ 10509 h 46519"/>
                      <a:gd name="connsiteX9" fmla="*/ 10623 w 59301"/>
                      <a:gd name="connsiteY9" fmla="*/ 14564 h 46519"/>
                      <a:gd name="connsiteX10" fmla="*/ 10251 w 59301"/>
                      <a:gd name="connsiteY10" fmla="*/ 18508 h 46519"/>
                      <a:gd name="connsiteX11" fmla="*/ 13488 w 59301"/>
                      <a:gd name="connsiteY11" fmla="*/ 22824 h 46519"/>
                      <a:gd name="connsiteX12" fmla="*/ 26622 w 59301"/>
                      <a:gd name="connsiteY12" fmla="*/ 30228 h 46519"/>
                      <a:gd name="connsiteX13" fmla="*/ 40203 w 59301"/>
                      <a:gd name="connsiteY13" fmla="*/ 35400 h 46519"/>
                      <a:gd name="connsiteX14" fmla="*/ 46118 w 59301"/>
                      <a:gd name="connsiteY14" fmla="*/ 35177 h 46519"/>
                      <a:gd name="connsiteX15" fmla="*/ 48872 w 59301"/>
                      <a:gd name="connsiteY15" fmla="*/ 32386 h 46519"/>
                      <a:gd name="connsiteX16" fmla="*/ 49244 w 59301"/>
                      <a:gd name="connsiteY16" fmla="*/ 28442 h 46519"/>
                      <a:gd name="connsiteX17" fmla="*/ 45970 w 59301"/>
                      <a:gd name="connsiteY17" fmla="*/ 24126 h 46519"/>
                      <a:gd name="connsiteX18" fmla="*/ 32910 w 59301"/>
                      <a:gd name="connsiteY18" fmla="*/ 16722 h 46519"/>
                      <a:gd name="connsiteX19" fmla="*/ 19329 w 59301"/>
                      <a:gd name="connsiteY19" fmla="*/ 11550 h 46519"/>
                      <a:gd name="connsiteX20" fmla="*/ 13413 w 59301"/>
                      <a:gd name="connsiteY20" fmla="*/ 11774 h 46519"/>
                      <a:gd name="connsiteX21" fmla="*/ 1062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1" y="10509"/>
                        </a:moveTo>
                        <a:cubicBezTo>
                          <a:pt x="4447" y="5262"/>
                          <a:pt x="8242" y="2025"/>
                          <a:pt x="13376" y="798"/>
                        </a:cubicBezTo>
                        <a:cubicBezTo>
                          <a:pt x="19478" y="-654"/>
                          <a:pt x="27701" y="1021"/>
                          <a:pt x="38007" y="5820"/>
                        </a:cubicBezTo>
                        <a:cubicBezTo>
                          <a:pt x="48276" y="10620"/>
                          <a:pt x="54862" y="15866"/>
                          <a:pt x="57690" y="21522"/>
                        </a:cubicBezTo>
                        <a:cubicBezTo>
                          <a:pt x="60034" y="26173"/>
                          <a:pt x="59959" y="31158"/>
                          <a:pt x="57504" y="36405"/>
                        </a:cubicBezTo>
                        <a:cubicBezTo>
                          <a:pt x="55048" y="41725"/>
                          <a:pt x="51030" y="45037"/>
                          <a:pt x="45449" y="46376"/>
                        </a:cubicBezTo>
                        <a:cubicBezTo>
                          <a:pt x="39868" y="47716"/>
                          <a:pt x="31868" y="45967"/>
                          <a:pt x="21413" y="41093"/>
                        </a:cubicBezTo>
                        <a:cubicBezTo>
                          <a:pt x="11181" y="36293"/>
                          <a:pt x="4633" y="31084"/>
                          <a:pt x="1805" y="25429"/>
                        </a:cubicBezTo>
                        <a:cubicBezTo>
                          <a:pt x="-539" y="20778"/>
                          <a:pt x="-465" y="15792"/>
                          <a:pt x="1991" y="10509"/>
                        </a:cubicBezTo>
                        <a:moveTo>
                          <a:pt x="10623" y="14564"/>
                        </a:moveTo>
                        <a:cubicBezTo>
                          <a:pt x="10028" y="15829"/>
                          <a:pt x="9916" y="17131"/>
                          <a:pt x="10251" y="18508"/>
                        </a:cubicBezTo>
                        <a:cubicBezTo>
                          <a:pt x="10586" y="19848"/>
                          <a:pt x="11665" y="21299"/>
                          <a:pt x="13488" y="22824"/>
                        </a:cubicBezTo>
                        <a:cubicBezTo>
                          <a:pt x="15869" y="24796"/>
                          <a:pt x="20222" y="27252"/>
                          <a:pt x="26622" y="30228"/>
                        </a:cubicBezTo>
                        <a:cubicBezTo>
                          <a:pt x="32984" y="33205"/>
                          <a:pt x="37524" y="34916"/>
                          <a:pt x="40203" y="35400"/>
                        </a:cubicBezTo>
                        <a:cubicBezTo>
                          <a:pt x="42919" y="35884"/>
                          <a:pt x="44853" y="35809"/>
                          <a:pt x="46118" y="35177"/>
                        </a:cubicBezTo>
                        <a:cubicBezTo>
                          <a:pt x="47346" y="34581"/>
                          <a:pt x="48276" y="33651"/>
                          <a:pt x="48872" y="32386"/>
                        </a:cubicBezTo>
                        <a:cubicBezTo>
                          <a:pt x="49467" y="31121"/>
                          <a:pt x="49579" y="29819"/>
                          <a:pt x="49244" y="28442"/>
                        </a:cubicBezTo>
                        <a:cubicBezTo>
                          <a:pt x="48909" y="27103"/>
                          <a:pt x="47793" y="25652"/>
                          <a:pt x="45970" y="24126"/>
                        </a:cubicBezTo>
                        <a:cubicBezTo>
                          <a:pt x="43663" y="22154"/>
                          <a:pt x="39310" y="19699"/>
                          <a:pt x="32910" y="16722"/>
                        </a:cubicBezTo>
                        <a:cubicBezTo>
                          <a:pt x="26548" y="13746"/>
                          <a:pt x="22008" y="12034"/>
                          <a:pt x="19329" y="11550"/>
                        </a:cubicBezTo>
                        <a:cubicBezTo>
                          <a:pt x="16613" y="11104"/>
                          <a:pt x="14641" y="11141"/>
                          <a:pt x="13413" y="11774"/>
                        </a:cubicBezTo>
                        <a:cubicBezTo>
                          <a:pt x="12148" y="12369"/>
                          <a:pt x="11218" y="13299"/>
                          <a:pt x="10623" y="14564"/>
                        </a:cubicBezTo>
                        <a:close/>
                      </a:path>
                    </a:pathLst>
                  </a:custGeom>
                  <a:solidFill>
                    <a:srgbClr val="000000"/>
                  </a:solidFill>
                  <a:ln w="9525" cap="flat">
                    <a:noFill/>
                    <a:prstDash val="solid"/>
                    <a:miter/>
                  </a:ln>
                </p:spPr>
                <p:txBody>
                  <a:bodyPr rtlCol="0" anchor="ctr"/>
                  <a:lstStyle/>
                  <a:p>
                    <a:endParaRPr lang="en-CA"/>
                  </a:p>
                </p:txBody>
              </p:sp>
              <p:sp>
                <p:nvSpPr>
                  <p:cNvPr id="2750" name="Freeform: Shape 2749">
                    <a:extLst>
                      <a:ext uri="{FF2B5EF4-FFF2-40B4-BE49-F238E27FC236}">
                        <a16:creationId xmlns:a16="http://schemas.microsoft.com/office/drawing/2014/main" id="{CC44528F-13B6-4A8E-8809-B9585B300817}"/>
                      </a:ext>
                    </a:extLst>
                  </p:cNvPr>
                  <p:cNvSpPr/>
                  <p:nvPr/>
                </p:nvSpPr>
                <p:spPr>
                  <a:xfrm>
                    <a:off x="1539611" y="4384331"/>
                    <a:ext cx="58563" cy="35904"/>
                  </a:xfrm>
                  <a:custGeom>
                    <a:avLst/>
                    <a:gdLst>
                      <a:gd name="connsiteX0" fmla="*/ 58663 w 58563"/>
                      <a:gd name="connsiteY0" fmla="*/ 25737 h 35904"/>
                      <a:gd name="connsiteX1" fmla="*/ 53788 w 58563"/>
                      <a:gd name="connsiteY1" fmla="*/ 36193 h 35904"/>
                      <a:gd name="connsiteX2" fmla="*/ 14498 w 58563"/>
                      <a:gd name="connsiteY2" fmla="*/ 17849 h 35904"/>
                      <a:gd name="connsiteX3" fmla="*/ 16135 w 58563"/>
                      <a:gd name="connsiteY3" fmla="*/ 35002 h 35904"/>
                      <a:gd name="connsiteX4" fmla="*/ 6684 w 58563"/>
                      <a:gd name="connsiteY4" fmla="*/ 30611 h 35904"/>
                      <a:gd name="connsiteX5" fmla="*/ 5754 w 58563"/>
                      <a:gd name="connsiteY5" fmla="*/ 19375 h 35904"/>
                      <a:gd name="connsiteX6" fmla="*/ 99 w 58563"/>
                      <a:gd name="connsiteY6" fmla="*/ 8734 h 35904"/>
                      <a:gd name="connsiteX7" fmla="*/ 404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63" y="25737"/>
                        </a:moveTo>
                        <a:lnTo>
                          <a:pt x="53788" y="36193"/>
                        </a:lnTo>
                        <a:lnTo>
                          <a:pt x="14498" y="17849"/>
                        </a:lnTo>
                        <a:cubicBezTo>
                          <a:pt x="16284" y="23319"/>
                          <a:pt x="16842" y="29049"/>
                          <a:pt x="16135" y="35002"/>
                        </a:cubicBezTo>
                        <a:lnTo>
                          <a:pt x="6684" y="30611"/>
                        </a:lnTo>
                        <a:cubicBezTo>
                          <a:pt x="7056" y="27449"/>
                          <a:pt x="6759" y="23728"/>
                          <a:pt x="5754" y="19375"/>
                        </a:cubicBezTo>
                        <a:cubicBezTo>
                          <a:pt x="4750" y="15022"/>
                          <a:pt x="2852" y="11487"/>
                          <a:pt x="99" y="8734"/>
                        </a:cubicBezTo>
                        <a:lnTo>
                          <a:pt x="4043" y="288"/>
                        </a:lnTo>
                        <a:close/>
                      </a:path>
                    </a:pathLst>
                  </a:custGeom>
                  <a:solidFill>
                    <a:srgbClr val="000000"/>
                  </a:solidFill>
                  <a:ln w="9525" cap="flat">
                    <a:noFill/>
                    <a:prstDash val="solid"/>
                    <a:miter/>
                  </a:ln>
                </p:spPr>
                <p:txBody>
                  <a:bodyPr rtlCol="0" anchor="ctr"/>
                  <a:lstStyle/>
                  <a:p>
                    <a:endParaRPr lang="en-CA"/>
                  </a:p>
                </p:txBody>
              </p:sp>
              <p:sp>
                <p:nvSpPr>
                  <p:cNvPr id="2751" name="Freeform: Shape 2750">
                    <a:extLst>
                      <a:ext uri="{FF2B5EF4-FFF2-40B4-BE49-F238E27FC236}">
                        <a16:creationId xmlns:a16="http://schemas.microsoft.com/office/drawing/2014/main" id="{46EB9E5A-3CF3-471D-9995-A0C028E2CEC4}"/>
                      </a:ext>
                    </a:extLst>
                  </p:cNvPr>
                  <p:cNvSpPr/>
                  <p:nvPr/>
                </p:nvSpPr>
                <p:spPr>
                  <a:xfrm>
                    <a:off x="1558020" y="4338889"/>
                    <a:ext cx="59152" cy="48075"/>
                  </a:xfrm>
                  <a:custGeom>
                    <a:avLst/>
                    <a:gdLst>
                      <a:gd name="connsiteX0" fmla="*/ 22900 w 59152"/>
                      <a:gd name="connsiteY0" fmla="*/ 1175 h 48075"/>
                      <a:gd name="connsiteX1" fmla="*/ 19328 w 59152"/>
                      <a:gd name="connsiteY1" fmla="*/ 11779 h 48075"/>
                      <a:gd name="connsiteX2" fmla="*/ 13821 w 59152"/>
                      <a:gd name="connsiteY2" fmla="*/ 11556 h 48075"/>
                      <a:gd name="connsiteX3" fmla="*/ 10472 w 59152"/>
                      <a:gd name="connsiteY3" fmla="*/ 14904 h 48075"/>
                      <a:gd name="connsiteX4" fmla="*/ 10807 w 59152"/>
                      <a:gd name="connsiteY4" fmla="*/ 21862 h 48075"/>
                      <a:gd name="connsiteX5" fmla="*/ 21821 w 59152"/>
                      <a:gd name="connsiteY5" fmla="*/ 30494 h 48075"/>
                      <a:gd name="connsiteX6" fmla="*/ 21746 w 59152"/>
                      <a:gd name="connsiteY6" fmla="*/ 18662 h 48075"/>
                      <a:gd name="connsiteX7" fmla="*/ 31941 w 59152"/>
                      <a:gd name="connsiteY7" fmla="*/ 9807 h 48075"/>
                      <a:gd name="connsiteX8" fmla="*/ 46935 w 59152"/>
                      <a:gd name="connsiteY8" fmla="*/ 11147 h 48075"/>
                      <a:gd name="connsiteX9" fmla="*/ 58060 w 59152"/>
                      <a:gd name="connsiteY9" fmla="*/ 22272 h 48075"/>
                      <a:gd name="connsiteX10" fmla="*/ 57242 w 59152"/>
                      <a:gd name="connsiteY10" fmla="*/ 37191 h 48075"/>
                      <a:gd name="connsiteX11" fmla="*/ 44517 w 59152"/>
                      <a:gd name="connsiteY11" fmla="*/ 47758 h 48075"/>
                      <a:gd name="connsiteX12" fmla="*/ 21076 w 59152"/>
                      <a:gd name="connsiteY12" fmla="*/ 43293 h 48075"/>
                      <a:gd name="connsiteX13" fmla="*/ 2101 w 59152"/>
                      <a:gd name="connsiteY13" fmla="*/ 27704 h 48075"/>
                      <a:gd name="connsiteX14" fmla="*/ 2175 w 59152"/>
                      <a:gd name="connsiteY14" fmla="*/ 10291 h 48075"/>
                      <a:gd name="connsiteX15" fmla="*/ 10435 w 59152"/>
                      <a:gd name="connsiteY15" fmla="*/ 1622 h 48075"/>
                      <a:gd name="connsiteX16" fmla="*/ 22900 w 59152"/>
                      <a:gd name="connsiteY16" fmla="*/ 1175 h 48075"/>
                      <a:gd name="connsiteX17" fmla="*/ 34620 w 59152"/>
                      <a:gd name="connsiteY17" fmla="*/ 35406 h 48075"/>
                      <a:gd name="connsiteX18" fmla="*/ 43587 w 59152"/>
                      <a:gd name="connsiteY18" fmla="*/ 36708 h 48075"/>
                      <a:gd name="connsiteX19" fmla="*/ 48833 w 59152"/>
                      <a:gd name="connsiteY19" fmla="*/ 32652 h 48075"/>
                      <a:gd name="connsiteX20" fmla="*/ 48796 w 59152"/>
                      <a:gd name="connsiteY20" fmla="*/ 26774 h 48075"/>
                      <a:gd name="connsiteX21" fmla="*/ 42284 w 59152"/>
                      <a:gd name="connsiteY21" fmla="*/ 21379 h 48075"/>
                      <a:gd name="connsiteX22" fmla="*/ 33541 w 59152"/>
                      <a:gd name="connsiteY22" fmla="*/ 19853 h 48075"/>
                      <a:gd name="connsiteX23" fmla="*/ 28667 w 59152"/>
                      <a:gd name="connsiteY23" fmla="*/ 23871 h 48075"/>
                      <a:gd name="connsiteX24" fmla="*/ 28667 w 59152"/>
                      <a:gd name="connsiteY24" fmla="*/ 30085 h 48075"/>
                      <a:gd name="connsiteX25" fmla="*/ 34620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2900" y="1175"/>
                        </a:moveTo>
                        <a:lnTo>
                          <a:pt x="19328" y="11779"/>
                        </a:lnTo>
                        <a:cubicBezTo>
                          <a:pt x="17132" y="11035"/>
                          <a:pt x="15309" y="10961"/>
                          <a:pt x="13821" y="11556"/>
                        </a:cubicBezTo>
                        <a:cubicBezTo>
                          <a:pt x="12333" y="12114"/>
                          <a:pt x="11217" y="13230"/>
                          <a:pt x="10472" y="14904"/>
                        </a:cubicBezTo>
                        <a:cubicBezTo>
                          <a:pt x="9431" y="17100"/>
                          <a:pt x="9542" y="19444"/>
                          <a:pt x="10807" y="21862"/>
                        </a:cubicBezTo>
                        <a:cubicBezTo>
                          <a:pt x="12072" y="24318"/>
                          <a:pt x="15756" y="27183"/>
                          <a:pt x="21821" y="30494"/>
                        </a:cubicBezTo>
                        <a:cubicBezTo>
                          <a:pt x="19960" y="26476"/>
                          <a:pt x="19960" y="22532"/>
                          <a:pt x="21746" y="18662"/>
                        </a:cubicBezTo>
                        <a:cubicBezTo>
                          <a:pt x="23792" y="14309"/>
                          <a:pt x="27178" y="11370"/>
                          <a:pt x="31941" y="9807"/>
                        </a:cubicBezTo>
                        <a:cubicBezTo>
                          <a:pt x="36703" y="8244"/>
                          <a:pt x="41689" y="8691"/>
                          <a:pt x="46935" y="11147"/>
                        </a:cubicBezTo>
                        <a:cubicBezTo>
                          <a:pt x="52516" y="13751"/>
                          <a:pt x="56200" y="17435"/>
                          <a:pt x="58060" y="22272"/>
                        </a:cubicBezTo>
                        <a:cubicBezTo>
                          <a:pt x="59883" y="27108"/>
                          <a:pt x="59623" y="32094"/>
                          <a:pt x="57242" y="37191"/>
                        </a:cubicBezTo>
                        <a:cubicBezTo>
                          <a:pt x="54674" y="42698"/>
                          <a:pt x="50433" y="46233"/>
                          <a:pt x="44517" y="47758"/>
                        </a:cubicBezTo>
                        <a:cubicBezTo>
                          <a:pt x="38601" y="49321"/>
                          <a:pt x="30787" y="47833"/>
                          <a:pt x="21076" y="43293"/>
                        </a:cubicBezTo>
                        <a:cubicBezTo>
                          <a:pt x="11105" y="38643"/>
                          <a:pt x="4780" y="33434"/>
                          <a:pt x="2101" y="27704"/>
                        </a:cubicBezTo>
                        <a:cubicBezTo>
                          <a:pt x="-578" y="21974"/>
                          <a:pt x="-578" y="16170"/>
                          <a:pt x="2175" y="10291"/>
                        </a:cubicBezTo>
                        <a:cubicBezTo>
                          <a:pt x="4110" y="6161"/>
                          <a:pt x="6863" y="3259"/>
                          <a:pt x="10435" y="1622"/>
                        </a:cubicBezTo>
                        <a:cubicBezTo>
                          <a:pt x="14007" y="22"/>
                          <a:pt x="18174" y="-164"/>
                          <a:pt x="22900" y="1175"/>
                        </a:cubicBezTo>
                        <a:moveTo>
                          <a:pt x="34620" y="35406"/>
                        </a:moveTo>
                        <a:cubicBezTo>
                          <a:pt x="38006" y="36968"/>
                          <a:pt x="40982" y="37415"/>
                          <a:pt x="43587" y="36708"/>
                        </a:cubicBezTo>
                        <a:cubicBezTo>
                          <a:pt x="46154" y="36001"/>
                          <a:pt x="47903" y="34661"/>
                          <a:pt x="48833" y="32652"/>
                        </a:cubicBezTo>
                        <a:cubicBezTo>
                          <a:pt x="49726" y="30718"/>
                          <a:pt x="49726" y="28783"/>
                          <a:pt x="48796" y="26774"/>
                        </a:cubicBezTo>
                        <a:cubicBezTo>
                          <a:pt x="47903" y="24802"/>
                          <a:pt x="45745" y="22978"/>
                          <a:pt x="42284" y="21379"/>
                        </a:cubicBezTo>
                        <a:cubicBezTo>
                          <a:pt x="38750" y="19741"/>
                          <a:pt x="35848" y="19220"/>
                          <a:pt x="33541" y="19853"/>
                        </a:cubicBezTo>
                        <a:cubicBezTo>
                          <a:pt x="31271" y="20448"/>
                          <a:pt x="29634" y="21825"/>
                          <a:pt x="28667" y="23871"/>
                        </a:cubicBezTo>
                        <a:cubicBezTo>
                          <a:pt x="27736" y="25881"/>
                          <a:pt x="27736" y="27964"/>
                          <a:pt x="28667" y="30085"/>
                        </a:cubicBezTo>
                        <a:cubicBezTo>
                          <a:pt x="29560" y="32169"/>
                          <a:pt x="31569" y="33954"/>
                          <a:pt x="34620" y="35406"/>
                        </a:cubicBezTo>
                        <a:close/>
                      </a:path>
                    </a:pathLst>
                  </a:custGeom>
                  <a:solidFill>
                    <a:srgbClr val="000000"/>
                  </a:solidFill>
                  <a:ln w="9525" cap="flat">
                    <a:noFill/>
                    <a:prstDash val="solid"/>
                    <a:miter/>
                  </a:ln>
                </p:spPr>
                <p:txBody>
                  <a:bodyPr rtlCol="0" anchor="ctr"/>
                  <a:lstStyle/>
                  <a:p>
                    <a:endParaRPr lang="en-CA"/>
                  </a:p>
                </p:txBody>
              </p:sp>
            </p:grpSp>
            <p:grpSp>
              <p:nvGrpSpPr>
                <p:cNvPr id="2521" name="Graphic 846">
                  <a:extLst>
                    <a:ext uri="{FF2B5EF4-FFF2-40B4-BE49-F238E27FC236}">
                      <a16:creationId xmlns:a16="http://schemas.microsoft.com/office/drawing/2014/main" id="{B34CA37C-5C73-479A-A0C7-4BFBAEB19A64}"/>
                    </a:ext>
                  </a:extLst>
                </p:cNvPr>
                <p:cNvGrpSpPr/>
                <p:nvPr/>
              </p:nvGrpSpPr>
              <p:grpSpPr>
                <a:xfrm>
                  <a:off x="1717591" y="4333568"/>
                  <a:ext cx="115826" cy="188726"/>
                  <a:chOff x="1717591" y="4333568"/>
                  <a:chExt cx="115826" cy="188726"/>
                </a:xfrm>
              </p:grpSpPr>
              <p:sp>
                <p:nvSpPr>
                  <p:cNvPr id="2744" name="Freeform: Shape 2743">
                    <a:extLst>
                      <a:ext uri="{FF2B5EF4-FFF2-40B4-BE49-F238E27FC236}">
                        <a16:creationId xmlns:a16="http://schemas.microsoft.com/office/drawing/2014/main" id="{05BB1DA9-BCFD-4792-99A7-152D0A08A007}"/>
                      </a:ext>
                    </a:extLst>
                  </p:cNvPr>
                  <p:cNvSpPr/>
                  <p:nvPr/>
                </p:nvSpPr>
                <p:spPr>
                  <a:xfrm>
                    <a:off x="1717591" y="4465749"/>
                    <a:ext cx="65058" cy="56545"/>
                  </a:xfrm>
                  <a:custGeom>
                    <a:avLst/>
                    <a:gdLst>
                      <a:gd name="connsiteX0" fmla="*/ 55465 w 65058"/>
                      <a:gd name="connsiteY0" fmla="*/ 15802 h 56545"/>
                      <a:gd name="connsiteX1" fmla="*/ 65176 w 65058"/>
                      <a:gd name="connsiteY1" fmla="*/ 20304 h 56545"/>
                      <a:gd name="connsiteX2" fmla="*/ 48135 w 65058"/>
                      <a:gd name="connsiteY2" fmla="*/ 56842 h 56545"/>
                      <a:gd name="connsiteX3" fmla="*/ 39392 w 65058"/>
                      <a:gd name="connsiteY3" fmla="*/ 48433 h 56545"/>
                      <a:gd name="connsiteX4" fmla="*/ 31801 w 65058"/>
                      <a:gd name="connsiteY4" fmla="*/ 30648 h 56545"/>
                      <a:gd name="connsiteX5" fmla="*/ 26927 w 65058"/>
                      <a:gd name="connsiteY5" fmla="*/ 17849 h 56545"/>
                      <a:gd name="connsiteX6" fmla="*/ 21569 w 65058"/>
                      <a:gd name="connsiteY6" fmla="*/ 12714 h 56545"/>
                      <a:gd name="connsiteX7" fmla="*/ 15319 w 65058"/>
                      <a:gd name="connsiteY7" fmla="*/ 12082 h 56545"/>
                      <a:gd name="connsiteX8" fmla="*/ 11040 w 65058"/>
                      <a:gd name="connsiteY8" fmla="*/ 16398 h 56545"/>
                      <a:gd name="connsiteX9" fmla="*/ 10593 w 65058"/>
                      <a:gd name="connsiteY9" fmla="*/ 22500 h 56545"/>
                      <a:gd name="connsiteX10" fmla="*/ 16063 w 65058"/>
                      <a:gd name="connsiteY10" fmla="*/ 27783 h 56545"/>
                      <a:gd name="connsiteX11" fmla="*/ 10184 w 65058"/>
                      <a:gd name="connsiteY11" fmla="*/ 37680 h 56545"/>
                      <a:gd name="connsiteX12" fmla="*/ 547 w 65058"/>
                      <a:gd name="connsiteY12" fmla="*/ 26071 h 56545"/>
                      <a:gd name="connsiteX13" fmla="*/ 2519 w 65058"/>
                      <a:gd name="connsiteY13" fmla="*/ 12082 h 56545"/>
                      <a:gd name="connsiteX14" fmla="*/ 12751 w 65058"/>
                      <a:gd name="connsiteY14" fmla="*/ 1478 h 56545"/>
                      <a:gd name="connsiteX15" fmla="*/ 25699 w 65058"/>
                      <a:gd name="connsiteY15" fmla="*/ 1924 h 56545"/>
                      <a:gd name="connsiteX16" fmla="*/ 32062 w 65058"/>
                      <a:gd name="connsiteY16" fmla="*/ 6501 h 56545"/>
                      <a:gd name="connsiteX17" fmla="*/ 37085 w 65058"/>
                      <a:gd name="connsiteY17" fmla="*/ 13905 h 56545"/>
                      <a:gd name="connsiteX18" fmla="*/ 40843 w 65058"/>
                      <a:gd name="connsiteY18" fmla="*/ 23951 h 56545"/>
                      <a:gd name="connsiteX19" fmla="*/ 43931 w 65058"/>
                      <a:gd name="connsiteY19" fmla="*/ 33029 h 56545"/>
                      <a:gd name="connsiteX20" fmla="*/ 4582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65" y="15802"/>
                        </a:moveTo>
                        <a:lnTo>
                          <a:pt x="65176" y="20304"/>
                        </a:lnTo>
                        <a:lnTo>
                          <a:pt x="48135" y="56842"/>
                        </a:lnTo>
                        <a:cubicBezTo>
                          <a:pt x="44638" y="54758"/>
                          <a:pt x="41736" y="51930"/>
                          <a:pt x="39392" y="48433"/>
                        </a:cubicBezTo>
                        <a:cubicBezTo>
                          <a:pt x="37010" y="44935"/>
                          <a:pt x="34517" y="38982"/>
                          <a:pt x="31801" y="30648"/>
                        </a:cubicBezTo>
                        <a:cubicBezTo>
                          <a:pt x="29606" y="23876"/>
                          <a:pt x="28006" y="19635"/>
                          <a:pt x="26927" y="17849"/>
                        </a:cubicBezTo>
                        <a:cubicBezTo>
                          <a:pt x="25439" y="15393"/>
                          <a:pt x="23653" y="13682"/>
                          <a:pt x="21569" y="12714"/>
                        </a:cubicBezTo>
                        <a:cubicBezTo>
                          <a:pt x="19225" y="11635"/>
                          <a:pt x="17142" y="11412"/>
                          <a:pt x="15319" y="12082"/>
                        </a:cubicBezTo>
                        <a:cubicBezTo>
                          <a:pt x="13495" y="12751"/>
                          <a:pt x="12082" y="14202"/>
                          <a:pt x="11040" y="16398"/>
                        </a:cubicBezTo>
                        <a:cubicBezTo>
                          <a:pt x="10035" y="18556"/>
                          <a:pt x="9886" y="20602"/>
                          <a:pt x="10593" y="22500"/>
                        </a:cubicBezTo>
                        <a:cubicBezTo>
                          <a:pt x="11300" y="24397"/>
                          <a:pt x="13123" y="26146"/>
                          <a:pt x="16063" y="27783"/>
                        </a:cubicBezTo>
                        <a:lnTo>
                          <a:pt x="10184" y="37680"/>
                        </a:lnTo>
                        <a:cubicBezTo>
                          <a:pt x="4752" y="34369"/>
                          <a:pt x="1515" y="30499"/>
                          <a:pt x="547" y="26071"/>
                        </a:cubicBezTo>
                        <a:cubicBezTo>
                          <a:pt x="-420" y="21644"/>
                          <a:pt x="250" y="16993"/>
                          <a:pt x="2519" y="12082"/>
                        </a:cubicBezTo>
                        <a:cubicBezTo>
                          <a:pt x="5012" y="6724"/>
                          <a:pt x="8435" y="3189"/>
                          <a:pt x="12751" y="1478"/>
                        </a:cubicBezTo>
                        <a:cubicBezTo>
                          <a:pt x="17067" y="-234"/>
                          <a:pt x="21383" y="-85"/>
                          <a:pt x="25699" y="1924"/>
                        </a:cubicBezTo>
                        <a:cubicBezTo>
                          <a:pt x="28155" y="3040"/>
                          <a:pt x="30276" y="4566"/>
                          <a:pt x="32062" y="6501"/>
                        </a:cubicBezTo>
                        <a:cubicBezTo>
                          <a:pt x="33885" y="8398"/>
                          <a:pt x="35559" y="10854"/>
                          <a:pt x="37085" y="13905"/>
                        </a:cubicBezTo>
                        <a:cubicBezTo>
                          <a:pt x="38089" y="15914"/>
                          <a:pt x="39354" y="19263"/>
                          <a:pt x="40843" y="23951"/>
                        </a:cubicBezTo>
                        <a:cubicBezTo>
                          <a:pt x="42331" y="28639"/>
                          <a:pt x="43335" y="31690"/>
                          <a:pt x="43931" y="33029"/>
                        </a:cubicBezTo>
                        <a:cubicBezTo>
                          <a:pt x="44526" y="34369"/>
                          <a:pt x="45159" y="35522"/>
                          <a:pt x="45828" y="36489"/>
                        </a:cubicBezTo>
                        <a:close/>
                      </a:path>
                    </a:pathLst>
                  </a:custGeom>
                  <a:solidFill>
                    <a:srgbClr val="000000"/>
                  </a:solidFill>
                  <a:ln w="9525" cap="flat">
                    <a:noFill/>
                    <a:prstDash val="solid"/>
                    <a:miter/>
                  </a:ln>
                </p:spPr>
                <p:txBody>
                  <a:bodyPr rtlCol="0" anchor="ctr"/>
                  <a:lstStyle/>
                  <a:p>
                    <a:endParaRPr lang="en-CA"/>
                  </a:p>
                </p:txBody>
              </p:sp>
              <p:sp>
                <p:nvSpPr>
                  <p:cNvPr id="2745" name="Freeform: Shape 2744">
                    <a:extLst>
                      <a:ext uri="{FF2B5EF4-FFF2-40B4-BE49-F238E27FC236}">
                        <a16:creationId xmlns:a16="http://schemas.microsoft.com/office/drawing/2014/main" id="{162B9604-B117-4F93-B017-17114BAEC3A6}"/>
                      </a:ext>
                    </a:extLst>
                  </p:cNvPr>
                  <p:cNvSpPr/>
                  <p:nvPr/>
                </p:nvSpPr>
                <p:spPr>
                  <a:xfrm>
                    <a:off x="1737648" y="4425409"/>
                    <a:ext cx="59301" cy="46519"/>
                  </a:xfrm>
                  <a:custGeom>
                    <a:avLst/>
                    <a:gdLst>
                      <a:gd name="connsiteX0" fmla="*/ 2014 w 59301"/>
                      <a:gd name="connsiteY0" fmla="*/ 10509 h 46519"/>
                      <a:gd name="connsiteX1" fmla="*/ 13399 w 59301"/>
                      <a:gd name="connsiteY1" fmla="*/ 798 h 46519"/>
                      <a:gd name="connsiteX2" fmla="*/ 38030 w 59301"/>
                      <a:gd name="connsiteY2" fmla="*/ 5820 h 46519"/>
                      <a:gd name="connsiteX3" fmla="*/ 57713 w 59301"/>
                      <a:gd name="connsiteY3" fmla="*/ 21522 h 46519"/>
                      <a:gd name="connsiteX4" fmla="*/ 57527 w 59301"/>
                      <a:gd name="connsiteY4" fmla="*/ 36405 h 46519"/>
                      <a:gd name="connsiteX5" fmla="*/ 45472 w 59301"/>
                      <a:gd name="connsiteY5" fmla="*/ 46376 h 46519"/>
                      <a:gd name="connsiteX6" fmla="*/ 21436 w 59301"/>
                      <a:gd name="connsiteY6" fmla="*/ 41093 h 46519"/>
                      <a:gd name="connsiteX7" fmla="*/ 1828 w 59301"/>
                      <a:gd name="connsiteY7" fmla="*/ 25429 h 46519"/>
                      <a:gd name="connsiteX8" fmla="*/ 2014 w 59301"/>
                      <a:gd name="connsiteY8" fmla="*/ 10509 h 46519"/>
                      <a:gd name="connsiteX9" fmla="*/ 10646 w 59301"/>
                      <a:gd name="connsiteY9" fmla="*/ 14564 h 46519"/>
                      <a:gd name="connsiteX10" fmla="*/ 10274 w 59301"/>
                      <a:gd name="connsiteY10" fmla="*/ 18508 h 46519"/>
                      <a:gd name="connsiteX11" fmla="*/ 13511 w 59301"/>
                      <a:gd name="connsiteY11" fmla="*/ 22824 h 46519"/>
                      <a:gd name="connsiteX12" fmla="*/ 26645 w 59301"/>
                      <a:gd name="connsiteY12" fmla="*/ 30228 h 46519"/>
                      <a:gd name="connsiteX13" fmla="*/ 40226 w 59301"/>
                      <a:gd name="connsiteY13" fmla="*/ 35400 h 46519"/>
                      <a:gd name="connsiteX14" fmla="*/ 46142 w 59301"/>
                      <a:gd name="connsiteY14" fmla="*/ 35177 h 46519"/>
                      <a:gd name="connsiteX15" fmla="*/ 48895 w 59301"/>
                      <a:gd name="connsiteY15" fmla="*/ 32386 h 46519"/>
                      <a:gd name="connsiteX16" fmla="*/ 49267 w 59301"/>
                      <a:gd name="connsiteY16" fmla="*/ 28442 h 46519"/>
                      <a:gd name="connsiteX17" fmla="*/ 45993 w 59301"/>
                      <a:gd name="connsiteY17" fmla="*/ 24126 h 46519"/>
                      <a:gd name="connsiteX18" fmla="*/ 32933 w 59301"/>
                      <a:gd name="connsiteY18" fmla="*/ 16722 h 46519"/>
                      <a:gd name="connsiteX19" fmla="*/ 19353 w 59301"/>
                      <a:gd name="connsiteY19" fmla="*/ 11550 h 46519"/>
                      <a:gd name="connsiteX20" fmla="*/ 13437 w 59301"/>
                      <a:gd name="connsiteY20" fmla="*/ 11774 h 46519"/>
                      <a:gd name="connsiteX21" fmla="*/ 1064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14" y="10509"/>
                        </a:moveTo>
                        <a:cubicBezTo>
                          <a:pt x="4470" y="5262"/>
                          <a:pt x="8265" y="2025"/>
                          <a:pt x="13399" y="798"/>
                        </a:cubicBezTo>
                        <a:cubicBezTo>
                          <a:pt x="19501" y="-654"/>
                          <a:pt x="27724" y="1021"/>
                          <a:pt x="38030" y="5820"/>
                        </a:cubicBezTo>
                        <a:cubicBezTo>
                          <a:pt x="48300" y="10620"/>
                          <a:pt x="54885" y="15866"/>
                          <a:pt x="57713" y="21522"/>
                        </a:cubicBezTo>
                        <a:cubicBezTo>
                          <a:pt x="60057" y="26173"/>
                          <a:pt x="59983" y="31158"/>
                          <a:pt x="57527" y="36405"/>
                        </a:cubicBezTo>
                        <a:cubicBezTo>
                          <a:pt x="55071" y="41725"/>
                          <a:pt x="51053" y="45037"/>
                          <a:pt x="45472" y="46376"/>
                        </a:cubicBezTo>
                        <a:cubicBezTo>
                          <a:pt x="39891" y="47716"/>
                          <a:pt x="31891" y="45967"/>
                          <a:pt x="21436" y="41093"/>
                        </a:cubicBezTo>
                        <a:cubicBezTo>
                          <a:pt x="11204" y="36293"/>
                          <a:pt x="4656" y="31084"/>
                          <a:pt x="1828" y="25429"/>
                        </a:cubicBezTo>
                        <a:cubicBezTo>
                          <a:pt x="-516" y="20778"/>
                          <a:pt x="-442" y="15792"/>
                          <a:pt x="2014" y="10509"/>
                        </a:cubicBezTo>
                        <a:moveTo>
                          <a:pt x="10646" y="14564"/>
                        </a:moveTo>
                        <a:cubicBezTo>
                          <a:pt x="10051" y="15829"/>
                          <a:pt x="9939" y="17131"/>
                          <a:pt x="10274" y="18508"/>
                        </a:cubicBezTo>
                        <a:cubicBezTo>
                          <a:pt x="10609" y="19848"/>
                          <a:pt x="11688" y="21299"/>
                          <a:pt x="13511" y="22824"/>
                        </a:cubicBezTo>
                        <a:cubicBezTo>
                          <a:pt x="15892" y="24796"/>
                          <a:pt x="20245" y="27252"/>
                          <a:pt x="26645" y="30228"/>
                        </a:cubicBezTo>
                        <a:cubicBezTo>
                          <a:pt x="33007" y="33205"/>
                          <a:pt x="37547" y="34916"/>
                          <a:pt x="40226" y="35400"/>
                        </a:cubicBezTo>
                        <a:cubicBezTo>
                          <a:pt x="42942" y="35884"/>
                          <a:pt x="44877" y="35809"/>
                          <a:pt x="46142" y="35177"/>
                        </a:cubicBezTo>
                        <a:cubicBezTo>
                          <a:pt x="47369" y="34581"/>
                          <a:pt x="48300" y="33651"/>
                          <a:pt x="48895" y="32386"/>
                        </a:cubicBezTo>
                        <a:cubicBezTo>
                          <a:pt x="49490" y="31121"/>
                          <a:pt x="49602" y="29819"/>
                          <a:pt x="49267" y="28442"/>
                        </a:cubicBezTo>
                        <a:cubicBezTo>
                          <a:pt x="48932" y="27103"/>
                          <a:pt x="47816" y="25652"/>
                          <a:pt x="45993" y="24126"/>
                        </a:cubicBezTo>
                        <a:cubicBezTo>
                          <a:pt x="43686" y="22154"/>
                          <a:pt x="39333" y="19699"/>
                          <a:pt x="32933" y="16722"/>
                        </a:cubicBezTo>
                        <a:cubicBezTo>
                          <a:pt x="26571" y="13746"/>
                          <a:pt x="22031" y="12034"/>
                          <a:pt x="19353" y="11550"/>
                        </a:cubicBezTo>
                        <a:cubicBezTo>
                          <a:pt x="16636" y="11104"/>
                          <a:pt x="14664" y="11141"/>
                          <a:pt x="13437" y="11774"/>
                        </a:cubicBezTo>
                        <a:cubicBezTo>
                          <a:pt x="12172" y="12369"/>
                          <a:pt x="11241" y="13299"/>
                          <a:pt x="10646" y="14564"/>
                        </a:cubicBezTo>
                        <a:close/>
                      </a:path>
                    </a:pathLst>
                  </a:custGeom>
                  <a:solidFill>
                    <a:srgbClr val="000000"/>
                  </a:solidFill>
                  <a:ln w="9525" cap="flat">
                    <a:noFill/>
                    <a:prstDash val="solid"/>
                    <a:miter/>
                  </a:ln>
                </p:spPr>
                <p:txBody>
                  <a:bodyPr rtlCol="0" anchor="ctr"/>
                  <a:lstStyle/>
                  <a:p>
                    <a:endParaRPr lang="en-CA"/>
                  </a:p>
                </p:txBody>
              </p:sp>
              <p:sp>
                <p:nvSpPr>
                  <p:cNvPr id="2746" name="Freeform: Shape 2745">
                    <a:extLst>
                      <a:ext uri="{FF2B5EF4-FFF2-40B4-BE49-F238E27FC236}">
                        <a16:creationId xmlns:a16="http://schemas.microsoft.com/office/drawing/2014/main" id="{33FE668F-D2B1-4735-AAC6-B31DE9CEF076}"/>
                      </a:ext>
                    </a:extLst>
                  </p:cNvPr>
                  <p:cNvSpPr/>
                  <p:nvPr/>
                </p:nvSpPr>
                <p:spPr>
                  <a:xfrm>
                    <a:off x="1759500" y="4384331"/>
                    <a:ext cx="58563" cy="35904"/>
                  </a:xfrm>
                  <a:custGeom>
                    <a:avLst/>
                    <a:gdLst>
                      <a:gd name="connsiteX0" fmla="*/ 58686 w 58563"/>
                      <a:gd name="connsiteY0" fmla="*/ 25737 h 35904"/>
                      <a:gd name="connsiteX1" fmla="*/ 53812 w 58563"/>
                      <a:gd name="connsiteY1" fmla="*/ 36193 h 35904"/>
                      <a:gd name="connsiteX2" fmla="*/ 14521 w 58563"/>
                      <a:gd name="connsiteY2" fmla="*/ 17849 h 35904"/>
                      <a:gd name="connsiteX3" fmla="*/ 16158 w 58563"/>
                      <a:gd name="connsiteY3" fmla="*/ 35002 h 35904"/>
                      <a:gd name="connsiteX4" fmla="*/ 6707 w 58563"/>
                      <a:gd name="connsiteY4" fmla="*/ 30611 h 35904"/>
                      <a:gd name="connsiteX5" fmla="*/ 5777 w 58563"/>
                      <a:gd name="connsiteY5" fmla="*/ 19375 h 35904"/>
                      <a:gd name="connsiteX6" fmla="*/ 122 w 58563"/>
                      <a:gd name="connsiteY6" fmla="*/ 8734 h 35904"/>
                      <a:gd name="connsiteX7" fmla="*/ 4066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86" y="25737"/>
                        </a:moveTo>
                        <a:lnTo>
                          <a:pt x="53812" y="36193"/>
                        </a:lnTo>
                        <a:lnTo>
                          <a:pt x="14521" y="17849"/>
                        </a:lnTo>
                        <a:cubicBezTo>
                          <a:pt x="16307" y="23319"/>
                          <a:pt x="16865" y="29049"/>
                          <a:pt x="16158" y="35002"/>
                        </a:cubicBezTo>
                        <a:lnTo>
                          <a:pt x="6707" y="30611"/>
                        </a:lnTo>
                        <a:cubicBezTo>
                          <a:pt x="7080" y="27449"/>
                          <a:pt x="6782" y="23728"/>
                          <a:pt x="5777" y="19375"/>
                        </a:cubicBezTo>
                        <a:cubicBezTo>
                          <a:pt x="4773" y="15022"/>
                          <a:pt x="2875" y="11487"/>
                          <a:pt x="122" y="8734"/>
                        </a:cubicBezTo>
                        <a:lnTo>
                          <a:pt x="4066" y="288"/>
                        </a:lnTo>
                        <a:close/>
                      </a:path>
                    </a:pathLst>
                  </a:custGeom>
                  <a:solidFill>
                    <a:srgbClr val="000000"/>
                  </a:solidFill>
                  <a:ln w="9525" cap="flat">
                    <a:noFill/>
                    <a:prstDash val="solid"/>
                    <a:miter/>
                  </a:ln>
                </p:spPr>
                <p:txBody>
                  <a:bodyPr rtlCol="0" anchor="ctr"/>
                  <a:lstStyle/>
                  <a:p>
                    <a:endParaRPr lang="en-CA"/>
                  </a:p>
                </p:txBody>
              </p:sp>
              <p:sp>
                <p:nvSpPr>
                  <p:cNvPr id="2747" name="Freeform: Shape 2746">
                    <a:extLst>
                      <a:ext uri="{FF2B5EF4-FFF2-40B4-BE49-F238E27FC236}">
                        <a16:creationId xmlns:a16="http://schemas.microsoft.com/office/drawing/2014/main" id="{5494011E-3C5B-42AA-A5B8-C68BEEAD8FF6}"/>
                      </a:ext>
                    </a:extLst>
                  </p:cNvPr>
                  <p:cNvSpPr/>
                  <p:nvPr/>
                </p:nvSpPr>
                <p:spPr>
                  <a:xfrm>
                    <a:off x="1771692" y="4333568"/>
                    <a:ext cx="61726" cy="53354"/>
                  </a:xfrm>
                  <a:custGeom>
                    <a:avLst/>
                    <a:gdLst>
                      <a:gd name="connsiteX0" fmla="*/ 9798 w 61726"/>
                      <a:gd name="connsiteY0" fmla="*/ 40430 h 53354"/>
                      <a:gd name="connsiteX1" fmla="*/ 124 w 61726"/>
                      <a:gd name="connsiteY1" fmla="*/ 35928 h 53354"/>
                      <a:gd name="connsiteX2" fmla="*/ 16756 w 61726"/>
                      <a:gd name="connsiteY2" fmla="*/ 283 h 53354"/>
                      <a:gd name="connsiteX3" fmla="*/ 24309 w 61726"/>
                      <a:gd name="connsiteY3" fmla="*/ 3818 h 53354"/>
                      <a:gd name="connsiteX4" fmla="*/ 32568 w 61726"/>
                      <a:gd name="connsiteY4" fmla="*/ 18589 h 53354"/>
                      <a:gd name="connsiteX5" fmla="*/ 46596 w 61726"/>
                      <a:gd name="connsiteY5" fmla="*/ 33621 h 53354"/>
                      <a:gd name="connsiteX6" fmla="*/ 61850 w 61726"/>
                      <a:gd name="connsiteY6" fmla="*/ 43592 h 53354"/>
                      <a:gd name="connsiteX7" fmla="*/ 57162 w 61726"/>
                      <a:gd name="connsiteY7" fmla="*/ 53638 h 53354"/>
                      <a:gd name="connsiteX8" fmla="*/ 36326 w 61726"/>
                      <a:gd name="connsiteY8" fmla="*/ 38272 h 53354"/>
                      <a:gd name="connsiteX9" fmla="*/ 20848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798" y="40430"/>
                        </a:moveTo>
                        <a:lnTo>
                          <a:pt x="124" y="35928"/>
                        </a:lnTo>
                        <a:lnTo>
                          <a:pt x="16756" y="283"/>
                        </a:lnTo>
                        <a:lnTo>
                          <a:pt x="24309" y="3818"/>
                        </a:lnTo>
                        <a:cubicBezTo>
                          <a:pt x="25834" y="8097"/>
                          <a:pt x="28587" y="13045"/>
                          <a:pt x="32568" y="18589"/>
                        </a:cubicBezTo>
                        <a:cubicBezTo>
                          <a:pt x="36587" y="24170"/>
                          <a:pt x="41275" y="29156"/>
                          <a:pt x="46596" y="33621"/>
                        </a:cubicBezTo>
                        <a:cubicBezTo>
                          <a:pt x="51953" y="38048"/>
                          <a:pt x="57051" y="41360"/>
                          <a:pt x="61850" y="43592"/>
                        </a:cubicBezTo>
                        <a:lnTo>
                          <a:pt x="57162" y="53638"/>
                        </a:lnTo>
                        <a:cubicBezTo>
                          <a:pt x="49721" y="49955"/>
                          <a:pt x="42800" y="44820"/>
                          <a:pt x="36326" y="38272"/>
                        </a:cubicBezTo>
                        <a:cubicBezTo>
                          <a:pt x="29890" y="31686"/>
                          <a:pt x="24718" y="24505"/>
                          <a:pt x="20848" y="16729"/>
                        </a:cubicBezTo>
                        <a:close/>
                      </a:path>
                    </a:pathLst>
                  </a:custGeom>
                  <a:solidFill>
                    <a:srgbClr val="000000"/>
                  </a:solidFill>
                  <a:ln w="9525" cap="flat">
                    <a:noFill/>
                    <a:prstDash val="solid"/>
                    <a:miter/>
                  </a:ln>
                </p:spPr>
                <p:txBody>
                  <a:bodyPr rtlCol="0" anchor="ctr"/>
                  <a:lstStyle/>
                  <a:p>
                    <a:endParaRPr lang="en-CA"/>
                  </a:p>
                </p:txBody>
              </p:sp>
            </p:grpSp>
            <p:grpSp>
              <p:nvGrpSpPr>
                <p:cNvPr id="2522" name="Graphic 846">
                  <a:extLst>
                    <a:ext uri="{FF2B5EF4-FFF2-40B4-BE49-F238E27FC236}">
                      <a16:creationId xmlns:a16="http://schemas.microsoft.com/office/drawing/2014/main" id="{31632F13-BC29-4849-BF3F-5C8CCEF52A82}"/>
                    </a:ext>
                  </a:extLst>
                </p:cNvPr>
                <p:cNvGrpSpPr/>
                <p:nvPr/>
              </p:nvGrpSpPr>
              <p:grpSpPr>
                <a:xfrm>
                  <a:off x="1937448" y="4339913"/>
                  <a:ext cx="119336" cy="182380"/>
                  <a:chOff x="1937448" y="4339913"/>
                  <a:chExt cx="119336" cy="182380"/>
                </a:xfrm>
              </p:grpSpPr>
              <p:sp>
                <p:nvSpPr>
                  <p:cNvPr id="2740" name="Freeform: Shape 2739">
                    <a:extLst>
                      <a:ext uri="{FF2B5EF4-FFF2-40B4-BE49-F238E27FC236}">
                        <a16:creationId xmlns:a16="http://schemas.microsoft.com/office/drawing/2014/main" id="{496151D4-7A9C-47FA-82C7-F043A63E1954}"/>
                      </a:ext>
                    </a:extLst>
                  </p:cNvPr>
                  <p:cNvSpPr/>
                  <p:nvPr/>
                </p:nvSpPr>
                <p:spPr>
                  <a:xfrm>
                    <a:off x="1937448" y="4465749"/>
                    <a:ext cx="65058" cy="56545"/>
                  </a:xfrm>
                  <a:custGeom>
                    <a:avLst/>
                    <a:gdLst>
                      <a:gd name="connsiteX0" fmla="*/ 55488 w 65058"/>
                      <a:gd name="connsiteY0" fmla="*/ 15802 h 56545"/>
                      <a:gd name="connsiteX1" fmla="*/ 65199 w 65058"/>
                      <a:gd name="connsiteY1" fmla="*/ 20304 h 56545"/>
                      <a:gd name="connsiteX2" fmla="*/ 48158 w 65058"/>
                      <a:gd name="connsiteY2" fmla="*/ 56842 h 56545"/>
                      <a:gd name="connsiteX3" fmla="*/ 39415 w 65058"/>
                      <a:gd name="connsiteY3" fmla="*/ 48433 h 56545"/>
                      <a:gd name="connsiteX4" fmla="*/ 31824 w 65058"/>
                      <a:gd name="connsiteY4" fmla="*/ 30648 h 56545"/>
                      <a:gd name="connsiteX5" fmla="*/ 26950 w 65058"/>
                      <a:gd name="connsiteY5" fmla="*/ 17849 h 56545"/>
                      <a:gd name="connsiteX6" fmla="*/ 21592 w 65058"/>
                      <a:gd name="connsiteY6" fmla="*/ 12714 h 56545"/>
                      <a:gd name="connsiteX7" fmla="*/ 15342 w 65058"/>
                      <a:gd name="connsiteY7" fmla="*/ 12082 h 56545"/>
                      <a:gd name="connsiteX8" fmla="*/ 11063 w 65058"/>
                      <a:gd name="connsiteY8" fmla="*/ 16398 h 56545"/>
                      <a:gd name="connsiteX9" fmla="*/ 10616 w 65058"/>
                      <a:gd name="connsiteY9" fmla="*/ 22500 h 56545"/>
                      <a:gd name="connsiteX10" fmla="*/ 16086 w 65058"/>
                      <a:gd name="connsiteY10" fmla="*/ 27783 h 56545"/>
                      <a:gd name="connsiteX11" fmla="*/ 10207 w 65058"/>
                      <a:gd name="connsiteY11" fmla="*/ 37680 h 56545"/>
                      <a:gd name="connsiteX12" fmla="*/ 571 w 65058"/>
                      <a:gd name="connsiteY12" fmla="*/ 26071 h 56545"/>
                      <a:gd name="connsiteX13" fmla="*/ 2542 w 65058"/>
                      <a:gd name="connsiteY13" fmla="*/ 12082 h 56545"/>
                      <a:gd name="connsiteX14" fmla="*/ 12774 w 65058"/>
                      <a:gd name="connsiteY14" fmla="*/ 1478 h 56545"/>
                      <a:gd name="connsiteX15" fmla="*/ 25722 w 65058"/>
                      <a:gd name="connsiteY15" fmla="*/ 1924 h 56545"/>
                      <a:gd name="connsiteX16" fmla="*/ 32085 w 65058"/>
                      <a:gd name="connsiteY16" fmla="*/ 6501 h 56545"/>
                      <a:gd name="connsiteX17" fmla="*/ 37108 w 65058"/>
                      <a:gd name="connsiteY17" fmla="*/ 13905 h 56545"/>
                      <a:gd name="connsiteX18" fmla="*/ 40866 w 65058"/>
                      <a:gd name="connsiteY18" fmla="*/ 23951 h 56545"/>
                      <a:gd name="connsiteX19" fmla="*/ 43954 w 65058"/>
                      <a:gd name="connsiteY19" fmla="*/ 33029 h 56545"/>
                      <a:gd name="connsiteX20" fmla="*/ 4585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88" y="15802"/>
                        </a:moveTo>
                        <a:lnTo>
                          <a:pt x="65199" y="20304"/>
                        </a:lnTo>
                        <a:lnTo>
                          <a:pt x="48158" y="56842"/>
                        </a:lnTo>
                        <a:cubicBezTo>
                          <a:pt x="44661" y="54758"/>
                          <a:pt x="41759" y="51930"/>
                          <a:pt x="39415" y="48433"/>
                        </a:cubicBezTo>
                        <a:cubicBezTo>
                          <a:pt x="37033" y="44935"/>
                          <a:pt x="34540" y="38982"/>
                          <a:pt x="31824" y="30648"/>
                        </a:cubicBezTo>
                        <a:cubicBezTo>
                          <a:pt x="29629" y="23876"/>
                          <a:pt x="28029" y="19635"/>
                          <a:pt x="26950" y="17849"/>
                        </a:cubicBezTo>
                        <a:cubicBezTo>
                          <a:pt x="25462" y="15393"/>
                          <a:pt x="23676" y="13682"/>
                          <a:pt x="21592" y="12714"/>
                        </a:cubicBezTo>
                        <a:cubicBezTo>
                          <a:pt x="19248" y="11635"/>
                          <a:pt x="17165" y="11412"/>
                          <a:pt x="15342" y="12082"/>
                        </a:cubicBezTo>
                        <a:cubicBezTo>
                          <a:pt x="13519" y="12751"/>
                          <a:pt x="12105" y="14202"/>
                          <a:pt x="11063" y="16398"/>
                        </a:cubicBezTo>
                        <a:cubicBezTo>
                          <a:pt x="10058" y="18556"/>
                          <a:pt x="9909" y="20602"/>
                          <a:pt x="10616" y="22500"/>
                        </a:cubicBezTo>
                        <a:cubicBezTo>
                          <a:pt x="11323" y="24397"/>
                          <a:pt x="13146" y="26146"/>
                          <a:pt x="16086" y="27783"/>
                        </a:cubicBezTo>
                        <a:lnTo>
                          <a:pt x="10207" y="37680"/>
                        </a:lnTo>
                        <a:cubicBezTo>
                          <a:pt x="4775" y="34369"/>
                          <a:pt x="1538" y="30499"/>
                          <a:pt x="571" y="26071"/>
                        </a:cubicBezTo>
                        <a:cubicBezTo>
                          <a:pt x="-397" y="21644"/>
                          <a:pt x="273" y="16993"/>
                          <a:pt x="2542" y="12082"/>
                        </a:cubicBezTo>
                        <a:cubicBezTo>
                          <a:pt x="5035" y="6724"/>
                          <a:pt x="8458" y="3189"/>
                          <a:pt x="12774" y="1478"/>
                        </a:cubicBezTo>
                        <a:cubicBezTo>
                          <a:pt x="17090" y="-234"/>
                          <a:pt x="21406" y="-85"/>
                          <a:pt x="25722" y="1924"/>
                        </a:cubicBezTo>
                        <a:cubicBezTo>
                          <a:pt x="28178" y="3040"/>
                          <a:pt x="30299" y="4566"/>
                          <a:pt x="32085" y="6501"/>
                        </a:cubicBezTo>
                        <a:cubicBezTo>
                          <a:pt x="33908" y="8398"/>
                          <a:pt x="35582" y="10854"/>
                          <a:pt x="37108" y="13905"/>
                        </a:cubicBezTo>
                        <a:cubicBezTo>
                          <a:pt x="38112" y="15914"/>
                          <a:pt x="39377" y="19263"/>
                          <a:pt x="40866" y="23951"/>
                        </a:cubicBezTo>
                        <a:cubicBezTo>
                          <a:pt x="42354" y="28639"/>
                          <a:pt x="43359" y="31690"/>
                          <a:pt x="43954" y="33029"/>
                        </a:cubicBezTo>
                        <a:cubicBezTo>
                          <a:pt x="44549" y="34369"/>
                          <a:pt x="45182" y="35522"/>
                          <a:pt x="45851" y="36489"/>
                        </a:cubicBezTo>
                        <a:close/>
                      </a:path>
                    </a:pathLst>
                  </a:custGeom>
                  <a:solidFill>
                    <a:srgbClr val="000000"/>
                  </a:solidFill>
                  <a:ln w="9525" cap="flat">
                    <a:noFill/>
                    <a:prstDash val="solid"/>
                    <a:miter/>
                  </a:ln>
                </p:spPr>
                <p:txBody>
                  <a:bodyPr rtlCol="0" anchor="ctr"/>
                  <a:lstStyle/>
                  <a:p>
                    <a:endParaRPr lang="en-CA"/>
                  </a:p>
                </p:txBody>
              </p:sp>
              <p:sp>
                <p:nvSpPr>
                  <p:cNvPr id="2741" name="Freeform: Shape 2740">
                    <a:extLst>
                      <a:ext uri="{FF2B5EF4-FFF2-40B4-BE49-F238E27FC236}">
                        <a16:creationId xmlns:a16="http://schemas.microsoft.com/office/drawing/2014/main" id="{EE8B0805-0AC2-400E-B9DC-CA81FDA8A199}"/>
                      </a:ext>
                    </a:extLst>
                  </p:cNvPr>
                  <p:cNvSpPr/>
                  <p:nvPr/>
                </p:nvSpPr>
                <p:spPr>
                  <a:xfrm>
                    <a:off x="1957504" y="4425409"/>
                    <a:ext cx="59301" cy="46519"/>
                  </a:xfrm>
                  <a:custGeom>
                    <a:avLst/>
                    <a:gdLst>
                      <a:gd name="connsiteX0" fmla="*/ 2037 w 59301"/>
                      <a:gd name="connsiteY0" fmla="*/ 10509 h 46519"/>
                      <a:gd name="connsiteX1" fmla="*/ 13422 w 59301"/>
                      <a:gd name="connsiteY1" fmla="*/ 798 h 46519"/>
                      <a:gd name="connsiteX2" fmla="*/ 38054 w 59301"/>
                      <a:gd name="connsiteY2" fmla="*/ 5820 h 46519"/>
                      <a:gd name="connsiteX3" fmla="*/ 57736 w 59301"/>
                      <a:gd name="connsiteY3" fmla="*/ 21522 h 46519"/>
                      <a:gd name="connsiteX4" fmla="*/ 57550 w 59301"/>
                      <a:gd name="connsiteY4" fmla="*/ 36405 h 46519"/>
                      <a:gd name="connsiteX5" fmla="*/ 45495 w 59301"/>
                      <a:gd name="connsiteY5" fmla="*/ 46376 h 46519"/>
                      <a:gd name="connsiteX6" fmla="*/ 21459 w 59301"/>
                      <a:gd name="connsiteY6" fmla="*/ 41093 h 46519"/>
                      <a:gd name="connsiteX7" fmla="*/ 1851 w 59301"/>
                      <a:gd name="connsiteY7" fmla="*/ 25429 h 46519"/>
                      <a:gd name="connsiteX8" fmla="*/ 2037 w 59301"/>
                      <a:gd name="connsiteY8" fmla="*/ 10509 h 46519"/>
                      <a:gd name="connsiteX9" fmla="*/ 10669 w 59301"/>
                      <a:gd name="connsiteY9" fmla="*/ 14564 h 46519"/>
                      <a:gd name="connsiteX10" fmla="*/ 10297 w 59301"/>
                      <a:gd name="connsiteY10" fmla="*/ 18508 h 46519"/>
                      <a:gd name="connsiteX11" fmla="*/ 13534 w 59301"/>
                      <a:gd name="connsiteY11" fmla="*/ 22824 h 46519"/>
                      <a:gd name="connsiteX12" fmla="*/ 26668 w 59301"/>
                      <a:gd name="connsiteY12" fmla="*/ 30228 h 46519"/>
                      <a:gd name="connsiteX13" fmla="*/ 40249 w 59301"/>
                      <a:gd name="connsiteY13" fmla="*/ 35400 h 46519"/>
                      <a:gd name="connsiteX14" fmla="*/ 46165 w 59301"/>
                      <a:gd name="connsiteY14" fmla="*/ 35177 h 46519"/>
                      <a:gd name="connsiteX15" fmla="*/ 48918 w 59301"/>
                      <a:gd name="connsiteY15" fmla="*/ 32386 h 46519"/>
                      <a:gd name="connsiteX16" fmla="*/ 49290 w 59301"/>
                      <a:gd name="connsiteY16" fmla="*/ 28442 h 46519"/>
                      <a:gd name="connsiteX17" fmla="*/ 46016 w 59301"/>
                      <a:gd name="connsiteY17" fmla="*/ 24126 h 46519"/>
                      <a:gd name="connsiteX18" fmla="*/ 32956 w 59301"/>
                      <a:gd name="connsiteY18" fmla="*/ 16722 h 46519"/>
                      <a:gd name="connsiteX19" fmla="*/ 19376 w 59301"/>
                      <a:gd name="connsiteY19" fmla="*/ 11550 h 46519"/>
                      <a:gd name="connsiteX20" fmla="*/ 13460 w 59301"/>
                      <a:gd name="connsiteY20" fmla="*/ 11774 h 46519"/>
                      <a:gd name="connsiteX21" fmla="*/ 1066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37" y="10509"/>
                        </a:moveTo>
                        <a:cubicBezTo>
                          <a:pt x="4493" y="5262"/>
                          <a:pt x="8288" y="2025"/>
                          <a:pt x="13422" y="798"/>
                        </a:cubicBezTo>
                        <a:cubicBezTo>
                          <a:pt x="19524" y="-654"/>
                          <a:pt x="27747" y="1021"/>
                          <a:pt x="38054" y="5820"/>
                        </a:cubicBezTo>
                        <a:cubicBezTo>
                          <a:pt x="48323" y="10620"/>
                          <a:pt x="54908" y="15866"/>
                          <a:pt x="57736" y="21522"/>
                        </a:cubicBezTo>
                        <a:cubicBezTo>
                          <a:pt x="60080" y="26173"/>
                          <a:pt x="60006" y="31158"/>
                          <a:pt x="57550" y="36405"/>
                        </a:cubicBezTo>
                        <a:cubicBezTo>
                          <a:pt x="55094" y="41725"/>
                          <a:pt x="51076" y="45037"/>
                          <a:pt x="45495" y="46376"/>
                        </a:cubicBezTo>
                        <a:cubicBezTo>
                          <a:pt x="39914" y="47716"/>
                          <a:pt x="31914" y="45967"/>
                          <a:pt x="21459" y="41093"/>
                        </a:cubicBezTo>
                        <a:cubicBezTo>
                          <a:pt x="11227" y="36293"/>
                          <a:pt x="4679" y="31084"/>
                          <a:pt x="1851" y="25429"/>
                        </a:cubicBezTo>
                        <a:cubicBezTo>
                          <a:pt x="-493" y="20778"/>
                          <a:pt x="-419" y="15792"/>
                          <a:pt x="2037" y="10509"/>
                        </a:cubicBezTo>
                        <a:moveTo>
                          <a:pt x="10669" y="14564"/>
                        </a:moveTo>
                        <a:cubicBezTo>
                          <a:pt x="10074" y="15829"/>
                          <a:pt x="9962" y="17131"/>
                          <a:pt x="10297" y="18508"/>
                        </a:cubicBezTo>
                        <a:cubicBezTo>
                          <a:pt x="10632" y="19848"/>
                          <a:pt x="11711" y="21299"/>
                          <a:pt x="13534" y="22824"/>
                        </a:cubicBezTo>
                        <a:cubicBezTo>
                          <a:pt x="15915" y="24796"/>
                          <a:pt x="20268" y="27252"/>
                          <a:pt x="26668" y="30228"/>
                        </a:cubicBezTo>
                        <a:cubicBezTo>
                          <a:pt x="33031" y="33205"/>
                          <a:pt x="37570" y="34916"/>
                          <a:pt x="40249" y="35400"/>
                        </a:cubicBezTo>
                        <a:cubicBezTo>
                          <a:pt x="42965" y="35884"/>
                          <a:pt x="44900" y="35809"/>
                          <a:pt x="46165" y="35177"/>
                        </a:cubicBezTo>
                        <a:cubicBezTo>
                          <a:pt x="47392" y="34581"/>
                          <a:pt x="48323" y="33651"/>
                          <a:pt x="48918" y="32386"/>
                        </a:cubicBezTo>
                        <a:cubicBezTo>
                          <a:pt x="49513" y="31121"/>
                          <a:pt x="49625" y="29819"/>
                          <a:pt x="49290" y="28442"/>
                        </a:cubicBezTo>
                        <a:cubicBezTo>
                          <a:pt x="48955" y="27103"/>
                          <a:pt x="47839" y="25652"/>
                          <a:pt x="46016" y="24126"/>
                        </a:cubicBezTo>
                        <a:cubicBezTo>
                          <a:pt x="43709" y="22154"/>
                          <a:pt x="39356" y="19699"/>
                          <a:pt x="32956" y="16722"/>
                        </a:cubicBezTo>
                        <a:cubicBezTo>
                          <a:pt x="26594" y="13746"/>
                          <a:pt x="22054" y="12034"/>
                          <a:pt x="19376" y="11550"/>
                        </a:cubicBezTo>
                        <a:cubicBezTo>
                          <a:pt x="16659" y="11104"/>
                          <a:pt x="14688" y="11141"/>
                          <a:pt x="13460" y="11774"/>
                        </a:cubicBezTo>
                        <a:cubicBezTo>
                          <a:pt x="12195" y="12369"/>
                          <a:pt x="11264" y="13299"/>
                          <a:pt x="10669" y="14564"/>
                        </a:cubicBezTo>
                        <a:close/>
                      </a:path>
                    </a:pathLst>
                  </a:custGeom>
                  <a:solidFill>
                    <a:srgbClr val="000000"/>
                  </a:solidFill>
                  <a:ln w="9525" cap="flat">
                    <a:noFill/>
                    <a:prstDash val="solid"/>
                    <a:miter/>
                  </a:ln>
                </p:spPr>
                <p:txBody>
                  <a:bodyPr rtlCol="0" anchor="ctr"/>
                  <a:lstStyle/>
                  <a:p>
                    <a:endParaRPr lang="en-CA"/>
                  </a:p>
                </p:txBody>
              </p:sp>
              <p:sp>
                <p:nvSpPr>
                  <p:cNvPr id="2742" name="Freeform: Shape 2741">
                    <a:extLst>
                      <a:ext uri="{FF2B5EF4-FFF2-40B4-BE49-F238E27FC236}">
                        <a16:creationId xmlns:a16="http://schemas.microsoft.com/office/drawing/2014/main" id="{B93DA51A-4156-4C19-85C8-3CE471EA210B}"/>
                      </a:ext>
                    </a:extLst>
                  </p:cNvPr>
                  <p:cNvSpPr/>
                  <p:nvPr/>
                </p:nvSpPr>
                <p:spPr>
                  <a:xfrm>
                    <a:off x="1979356" y="4384331"/>
                    <a:ext cx="58563" cy="35904"/>
                  </a:xfrm>
                  <a:custGeom>
                    <a:avLst/>
                    <a:gdLst>
                      <a:gd name="connsiteX0" fmla="*/ 58709 w 58563"/>
                      <a:gd name="connsiteY0" fmla="*/ 25737 h 35904"/>
                      <a:gd name="connsiteX1" fmla="*/ 53835 w 58563"/>
                      <a:gd name="connsiteY1" fmla="*/ 36193 h 35904"/>
                      <a:gd name="connsiteX2" fmla="*/ 14544 w 58563"/>
                      <a:gd name="connsiteY2" fmla="*/ 17849 h 35904"/>
                      <a:gd name="connsiteX3" fmla="*/ 16181 w 58563"/>
                      <a:gd name="connsiteY3" fmla="*/ 35002 h 35904"/>
                      <a:gd name="connsiteX4" fmla="*/ 6731 w 58563"/>
                      <a:gd name="connsiteY4" fmla="*/ 30611 h 35904"/>
                      <a:gd name="connsiteX5" fmla="*/ 5800 w 58563"/>
                      <a:gd name="connsiteY5" fmla="*/ 19375 h 35904"/>
                      <a:gd name="connsiteX6" fmla="*/ 145 w 58563"/>
                      <a:gd name="connsiteY6" fmla="*/ 8734 h 35904"/>
                      <a:gd name="connsiteX7" fmla="*/ 4089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09" y="25737"/>
                        </a:moveTo>
                        <a:lnTo>
                          <a:pt x="53835" y="36193"/>
                        </a:lnTo>
                        <a:lnTo>
                          <a:pt x="14544" y="17849"/>
                        </a:lnTo>
                        <a:cubicBezTo>
                          <a:pt x="16330" y="23319"/>
                          <a:pt x="16888" y="29049"/>
                          <a:pt x="16181" y="35002"/>
                        </a:cubicBezTo>
                        <a:lnTo>
                          <a:pt x="6731" y="30611"/>
                        </a:lnTo>
                        <a:cubicBezTo>
                          <a:pt x="7103" y="27449"/>
                          <a:pt x="6805" y="23728"/>
                          <a:pt x="5800" y="19375"/>
                        </a:cubicBezTo>
                        <a:cubicBezTo>
                          <a:pt x="4796" y="15022"/>
                          <a:pt x="2898" y="11487"/>
                          <a:pt x="145" y="8734"/>
                        </a:cubicBezTo>
                        <a:lnTo>
                          <a:pt x="4089" y="288"/>
                        </a:lnTo>
                        <a:close/>
                      </a:path>
                    </a:pathLst>
                  </a:custGeom>
                  <a:solidFill>
                    <a:srgbClr val="000000"/>
                  </a:solidFill>
                  <a:ln w="9525" cap="flat">
                    <a:noFill/>
                    <a:prstDash val="solid"/>
                    <a:miter/>
                  </a:ln>
                </p:spPr>
                <p:txBody>
                  <a:bodyPr rtlCol="0" anchor="ctr"/>
                  <a:lstStyle/>
                  <a:p>
                    <a:endParaRPr lang="en-CA"/>
                  </a:p>
                </p:txBody>
              </p:sp>
              <p:sp>
                <p:nvSpPr>
                  <p:cNvPr id="2743" name="Freeform: Shape 2742">
                    <a:extLst>
                      <a:ext uri="{FF2B5EF4-FFF2-40B4-BE49-F238E27FC236}">
                        <a16:creationId xmlns:a16="http://schemas.microsoft.com/office/drawing/2014/main" id="{0C9AA2A6-F3CD-420E-B68D-F0F01E36D8A8}"/>
                      </a:ext>
                    </a:extLst>
                  </p:cNvPr>
                  <p:cNvSpPr/>
                  <p:nvPr/>
                </p:nvSpPr>
                <p:spPr>
                  <a:xfrm>
                    <a:off x="1996399" y="4339913"/>
                    <a:ext cx="60385" cy="49088"/>
                  </a:xfrm>
                  <a:custGeom>
                    <a:avLst/>
                    <a:gdLst>
                      <a:gd name="connsiteX0" fmla="*/ 23759 w 60385"/>
                      <a:gd name="connsiteY0" fmla="*/ 31963 h 49088"/>
                      <a:gd name="connsiteX1" fmla="*/ 16318 w 60385"/>
                      <a:gd name="connsiteY1" fmla="*/ 35647 h 49088"/>
                      <a:gd name="connsiteX2" fmla="*/ 8914 w 60385"/>
                      <a:gd name="connsiteY2" fmla="*/ 34456 h 49088"/>
                      <a:gd name="connsiteX3" fmla="*/ 840 w 60385"/>
                      <a:gd name="connsiteY3" fmla="*/ 25526 h 49088"/>
                      <a:gd name="connsiteX4" fmla="*/ 2514 w 60385"/>
                      <a:gd name="connsiteY4" fmla="*/ 11574 h 49088"/>
                      <a:gd name="connsiteX5" fmla="*/ 12076 w 60385"/>
                      <a:gd name="connsiteY5" fmla="*/ 1416 h 49088"/>
                      <a:gd name="connsiteX6" fmla="*/ 24131 w 60385"/>
                      <a:gd name="connsiteY6" fmla="*/ 1788 h 49088"/>
                      <a:gd name="connsiteX7" fmla="*/ 29973 w 60385"/>
                      <a:gd name="connsiteY7" fmla="*/ 6923 h 49088"/>
                      <a:gd name="connsiteX8" fmla="*/ 31870 w 60385"/>
                      <a:gd name="connsiteY8" fmla="*/ 14550 h 49088"/>
                      <a:gd name="connsiteX9" fmla="*/ 40391 w 60385"/>
                      <a:gd name="connsiteY9" fmla="*/ 10123 h 49088"/>
                      <a:gd name="connsiteX10" fmla="*/ 49544 w 60385"/>
                      <a:gd name="connsiteY10" fmla="*/ 11536 h 49088"/>
                      <a:gd name="connsiteX11" fmla="*/ 59552 w 60385"/>
                      <a:gd name="connsiteY11" fmla="*/ 22029 h 49088"/>
                      <a:gd name="connsiteX12" fmla="*/ 58287 w 60385"/>
                      <a:gd name="connsiteY12" fmla="*/ 37023 h 49088"/>
                      <a:gd name="connsiteX13" fmla="*/ 48651 w 60385"/>
                      <a:gd name="connsiteY13" fmla="*/ 47553 h 49088"/>
                      <a:gd name="connsiteX14" fmla="*/ 33321 w 60385"/>
                      <a:gd name="connsiteY14" fmla="*/ 47478 h 49088"/>
                      <a:gd name="connsiteX15" fmla="*/ 26215 w 60385"/>
                      <a:gd name="connsiteY15" fmla="*/ 41525 h 49088"/>
                      <a:gd name="connsiteX16" fmla="*/ 23759 w 60385"/>
                      <a:gd name="connsiteY16" fmla="*/ 31963 h 49088"/>
                      <a:gd name="connsiteX17" fmla="*/ 14271 w 60385"/>
                      <a:gd name="connsiteY17" fmla="*/ 24931 h 49088"/>
                      <a:gd name="connsiteX18" fmla="*/ 19927 w 60385"/>
                      <a:gd name="connsiteY18" fmla="*/ 25415 h 49088"/>
                      <a:gd name="connsiteX19" fmla="*/ 23871 w 60385"/>
                      <a:gd name="connsiteY19" fmla="*/ 21545 h 49088"/>
                      <a:gd name="connsiteX20" fmla="*/ 24317 w 60385"/>
                      <a:gd name="connsiteY20" fmla="*/ 15964 h 49088"/>
                      <a:gd name="connsiteX21" fmla="*/ 20262 w 60385"/>
                      <a:gd name="connsiteY21" fmla="*/ 11946 h 49088"/>
                      <a:gd name="connsiteX22" fmla="*/ 14755 w 60385"/>
                      <a:gd name="connsiteY22" fmla="*/ 11499 h 49088"/>
                      <a:gd name="connsiteX23" fmla="*/ 10848 w 60385"/>
                      <a:gd name="connsiteY23" fmla="*/ 15332 h 49088"/>
                      <a:gd name="connsiteX24" fmla="*/ 10365 w 60385"/>
                      <a:gd name="connsiteY24" fmla="*/ 20950 h 49088"/>
                      <a:gd name="connsiteX25" fmla="*/ 14271 w 60385"/>
                      <a:gd name="connsiteY25" fmla="*/ 24931 h 49088"/>
                      <a:gd name="connsiteX26" fmla="*/ 37116 w 60385"/>
                      <a:gd name="connsiteY26" fmla="*/ 36763 h 49088"/>
                      <a:gd name="connsiteX27" fmla="*/ 44856 w 60385"/>
                      <a:gd name="connsiteY27" fmla="*/ 37693 h 49088"/>
                      <a:gd name="connsiteX28" fmla="*/ 49841 w 60385"/>
                      <a:gd name="connsiteY28" fmla="*/ 33303 h 49088"/>
                      <a:gd name="connsiteX29" fmla="*/ 49990 w 60385"/>
                      <a:gd name="connsiteY29" fmla="*/ 26866 h 49088"/>
                      <a:gd name="connsiteX30" fmla="*/ 44297 w 60385"/>
                      <a:gd name="connsiteY30" fmla="*/ 21620 h 49088"/>
                      <a:gd name="connsiteX31" fmla="*/ 37154 w 60385"/>
                      <a:gd name="connsiteY31" fmla="*/ 20913 h 49088"/>
                      <a:gd name="connsiteX32" fmla="*/ 32280 w 60385"/>
                      <a:gd name="connsiteY32" fmla="*/ 25303 h 49088"/>
                      <a:gd name="connsiteX33" fmla="*/ 32280 w 60385"/>
                      <a:gd name="connsiteY33" fmla="*/ 32224 h 49088"/>
                      <a:gd name="connsiteX34" fmla="*/ 37116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759" y="31963"/>
                        </a:moveTo>
                        <a:cubicBezTo>
                          <a:pt x="21378" y="34121"/>
                          <a:pt x="18885" y="35386"/>
                          <a:pt x="16318" y="35647"/>
                        </a:cubicBezTo>
                        <a:cubicBezTo>
                          <a:pt x="13750" y="35944"/>
                          <a:pt x="11295" y="35572"/>
                          <a:pt x="8914" y="34456"/>
                        </a:cubicBezTo>
                        <a:cubicBezTo>
                          <a:pt x="4858" y="32558"/>
                          <a:pt x="2179" y="29582"/>
                          <a:pt x="840" y="25526"/>
                        </a:cubicBezTo>
                        <a:cubicBezTo>
                          <a:pt x="-463" y="21434"/>
                          <a:pt x="58" y="16820"/>
                          <a:pt x="2514" y="11574"/>
                        </a:cubicBezTo>
                        <a:cubicBezTo>
                          <a:pt x="4932" y="6439"/>
                          <a:pt x="8095" y="3016"/>
                          <a:pt x="12076" y="1416"/>
                        </a:cubicBezTo>
                        <a:cubicBezTo>
                          <a:pt x="16057" y="-221"/>
                          <a:pt x="20076" y="-72"/>
                          <a:pt x="24131" y="1788"/>
                        </a:cubicBezTo>
                        <a:cubicBezTo>
                          <a:pt x="26661" y="2979"/>
                          <a:pt x="28596" y="4690"/>
                          <a:pt x="29973" y="6923"/>
                        </a:cubicBezTo>
                        <a:cubicBezTo>
                          <a:pt x="31312" y="9155"/>
                          <a:pt x="31945" y="11685"/>
                          <a:pt x="31870" y="14550"/>
                        </a:cubicBezTo>
                        <a:cubicBezTo>
                          <a:pt x="34512" y="12095"/>
                          <a:pt x="37340" y="10606"/>
                          <a:pt x="40391" y="10123"/>
                        </a:cubicBezTo>
                        <a:cubicBezTo>
                          <a:pt x="43442" y="9639"/>
                          <a:pt x="46493" y="10123"/>
                          <a:pt x="49544" y="11536"/>
                        </a:cubicBezTo>
                        <a:cubicBezTo>
                          <a:pt x="54567" y="13880"/>
                          <a:pt x="57915" y="17378"/>
                          <a:pt x="59552" y="22029"/>
                        </a:cubicBezTo>
                        <a:cubicBezTo>
                          <a:pt x="61189" y="26717"/>
                          <a:pt x="60780" y="31703"/>
                          <a:pt x="58287" y="37023"/>
                        </a:cubicBezTo>
                        <a:cubicBezTo>
                          <a:pt x="55980" y="41972"/>
                          <a:pt x="52781" y="45469"/>
                          <a:pt x="48651" y="47553"/>
                        </a:cubicBezTo>
                        <a:cubicBezTo>
                          <a:pt x="43777" y="50009"/>
                          <a:pt x="38642" y="49971"/>
                          <a:pt x="33321" y="47478"/>
                        </a:cubicBezTo>
                        <a:cubicBezTo>
                          <a:pt x="30382" y="46139"/>
                          <a:pt x="28001" y="44130"/>
                          <a:pt x="26215" y="41525"/>
                        </a:cubicBezTo>
                        <a:cubicBezTo>
                          <a:pt x="24466" y="38921"/>
                          <a:pt x="23610" y="35721"/>
                          <a:pt x="23759" y="31963"/>
                        </a:cubicBezTo>
                        <a:moveTo>
                          <a:pt x="14271" y="24931"/>
                        </a:moveTo>
                        <a:cubicBezTo>
                          <a:pt x="16355" y="25898"/>
                          <a:pt x="18215" y="26047"/>
                          <a:pt x="19927" y="25415"/>
                        </a:cubicBezTo>
                        <a:cubicBezTo>
                          <a:pt x="21638" y="24782"/>
                          <a:pt x="22978" y="23517"/>
                          <a:pt x="23871" y="21545"/>
                        </a:cubicBezTo>
                        <a:cubicBezTo>
                          <a:pt x="24801" y="19573"/>
                          <a:pt x="24950" y="17713"/>
                          <a:pt x="24317" y="15964"/>
                        </a:cubicBezTo>
                        <a:cubicBezTo>
                          <a:pt x="23722" y="14253"/>
                          <a:pt x="22345" y="12913"/>
                          <a:pt x="20262" y="11946"/>
                        </a:cubicBezTo>
                        <a:cubicBezTo>
                          <a:pt x="18327" y="11016"/>
                          <a:pt x="16504" y="10867"/>
                          <a:pt x="14755" y="11499"/>
                        </a:cubicBezTo>
                        <a:cubicBezTo>
                          <a:pt x="13043" y="12132"/>
                          <a:pt x="11741" y="13397"/>
                          <a:pt x="10848" y="15332"/>
                        </a:cubicBezTo>
                        <a:cubicBezTo>
                          <a:pt x="9881" y="17341"/>
                          <a:pt x="9732" y="19201"/>
                          <a:pt x="10365" y="20950"/>
                        </a:cubicBezTo>
                        <a:cubicBezTo>
                          <a:pt x="10997" y="22699"/>
                          <a:pt x="12299" y="24001"/>
                          <a:pt x="14271" y="24931"/>
                        </a:cubicBezTo>
                        <a:moveTo>
                          <a:pt x="37116" y="36763"/>
                        </a:moveTo>
                        <a:cubicBezTo>
                          <a:pt x="39981" y="38102"/>
                          <a:pt x="42549" y="38400"/>
                          <a:pt x="44856" y="37693"/>
                        </a:cubicBezTo>
                        <a:cubicBezTo>
                          <a:pt x="47125" y="36949"/>
                          <a:pt x="48799" y="35498"/>
                          <a:pt x="49841" y="33303"/>
                        </a:cubicBezTo>
                        <a:cubicBezTo>
                          <a:pt x="50846" y="31145"/>
                          <a:pt x="50883" y="28987"/>
                          <a:pt x="49990" y="26866"/>
                        </a:cubicBezTo>
                        <a:cubicBezTo>
                          <a:pt x="49097" y="24745"/>
                          <a:pt x="47200" y="22996"/>
                          <a:pt x="44297" y="21620"/>
                        </a:cubicBezTo>
                        <a:cubicBezTo>
                          <a:pt x="41730" y="20429"/>
                          <a:pt x="39349" y="20206"/>
                          <a:pt x="37154" y="20913"/>
                        </a:cubicBezTo>
                        <a:cubicBezTo>
                          <a:pt x="34921" y="21620"/>
                          <a:pt x="33321" y="23108"/>
                          <a:pt x="32280" y="25303"/>
                        </a:cubicBezTo>
                        <a:cubicBezTo>
                          <a:pt x="31089" y="27833"/>
                          <a:pt x="31089" y="30140"/>
                          <a:pt x="32280" y="32224"/>
                        </a:cubicBezTo>
                        <a:cubicBezTo>
                          <a:pt x="33433" y="34270"/>
                          <a:pt x="35070" y="35795"/>
                          <a:pt x="37116" y="36763"/>
                        </a:cubicBezTo>
                        <a:close/>
                      </a:path>
                    </a:pathLst>
                  </a:custGeom>
                  <a:solidFill>
                    <a:srgbClr val="000000"/>
                  </a:solidFill>
                  <a:ln w="9525" cap="flat">
                    <a:noFill/>
                    <a:prstDash val="solid"/>
                    <a:miter/>
                  </a:ln>
                </p:spPr>
                <p:txBody>
                  <a:bodyPr rtlCol="0" anchor="ctr"/>
                  <a:lstStyle/>
                  <a:p>
                    <a:endParaRPr lang="en-CA"/>
                  </a:p>
                </p:txBody>
              </p:sp>
            </p:grpSp>
            <p:grpSp>
              <p:nvGrpSpPr>
                <p:cNvPr id="2523" name="Graphic 846">
                  <a:extLst>
                    <a:ext uri="{FF2B5EF4-FFF2-40B4-BE49-F238E27FC236}">
                      <a16:creationId xmlns:a16="http://schemas.microsoft.com/office/drawing/2014/main" id="{C3DD0FB6-14C0-4FCE-BD1D-D13A1E42C119}"/>
                    </a:ext>
                  </a:extLst>
                </p:cNvPr>
                <p:cNvGrpSpPr/>
                <p:nvPr/>
              </p:nvGrpSpPr>
              <p:grpSpPr>
                <a:xfrm>
                  <a:off x="2157342" y="4340967"/>
                  <a:ext cx="118068" cy="181326"/>
                  <a:chOff x="2157342" y="4340967"/>
                  <a:chExt cx="118068" cy="181326"/>
                </a:xfrm>
              </p:grpSpPr>
              <p:sp>
                <p:nvSpPr>
                  <p:cNvPr id="2736" name="Freeform: Shape 2735">
                    <a:extLst>
                      <a:ext uri="{FF2B5EF4-FFF2-40B4-BE49-F238E27FC236}">
                        <a16:creationId xmlns:a16="http://schemas.microsoft.com/office/drawing/2014/main" id="{78F9EDE6-0DDB-49E1-B4A2-DFD673A6F421}"/>
                      </a:ext>
                    </a:extLst>
                  </p:cNvPr>
                  <p:cNvSpPr/>
                  <p:nvPr/>
                </p:nvSpPr>
                <p:spPr>
                  <a:xfrm>
                    <a:off x="2157342" y="4465749"/>
                    <a:ext cx="65058" cy="56545"/>
                  </a:xfrm>
                  <a:custGeom>
                    <a:avLst/>
                    <a:gdLst>
                      <a:gd name="connsiteX0" fmla="*/ 55511 w 65058"/>
                      <a:gd name="connsiteY0" fmla="*/ 15802 h 56545"/>
                      <a:gd name="connsiteX1" fmla="*/ 65222 w 65058"/>
                      <a:gd name="connsiteY1" fmla="*/ 20304 h 56545"/>
                      <a:gd name="connsiteX2" fmla="*/ 48181 w 65058"/>
                      <a:gd name="connsiteY2" fmla="*/ 56842 h 56545"/>
                      <a:gd name="connsiteX3" fmla="*/ 39438 w 65058"/>
                      <a:gd name="connsiteY3" fmla="*/ 48433 h 56545"/>
                      <a:gd name="connsiteX4" fmla="*/ 31848 w 65058"/>
                      <a:gd name="connsiteY4" fmla="*/ 30648 h 56545"/>
                      <a:gd name="connsiteX5" fmla="*/ 26973 w 65058"/>
                      <a:gd name="connsiteY5" fmla="*/ 17849 h 56545"/>
                      <a:gd name="connsiteX6" fmla="*/ 21616 w 65058"/>
                      <a:gd name="connsiteY6" fmla="*/ 12714 h 56545"/>
                      <a:gd name="connsiteX7" fmla="*/ 15365 w 65058"/>
                      <a:gd name="connsiteY7" fmla="*/ 12082 h 56545"/>
                      <a:gd name="connsiteX8" fmla="*/ 11086 w 65058"/>
                      <a:gd name="connsiteY8" fmla="*/ 16398 h 56545"/>
                      <a:gd name="connsiteX9" fmla="*/ 10639 w 65058"/>
                      <a:gd name="connsiteY9" fmla="*/ 22500 h 56545"/>
                      <a:gd name="connsiteX10" fmla="*/ 16109 w 65058"/>
                      <a:gd name="connsiteY10" fmla="*/ 27783 h 56545"/>
                      <a:gd name="connsiteX11" fmla="*/ 10230 w 65058"/>
                      <a:gd name="connsiteY11" fmla="*/ 37680 h 56545"/>
                      <a:gd name="connsiteX12" fmla="*/ 594 w 65058"/>
                      <a:gd name="connsiteY12" fmla="*/ 26071 h 56545"/>
                      <a:gd name="connsiteX13" fmla="*/ 2566 w 65058"/>
                      <a:gd name="connsiteY13" fmla="*/ 12082 h 56545"/>
                      <a:gd name="connsiteX14" fmla="*/ 12798 w 65058"/>
                      <a:gd name="connsiteY14" fmla="*/ 1478 h 56545"/>
                      <a:gd name="connsiteX15" fmla="*/ 25746 w 65058"/>
                      <a:gd name="connsiteY15" fmla="*/ 1924 h 56545"/>
                      <a:gd name="connsiteX16" fmla="*/ 32108 w 65058"/>
                      <a:gd name="connsiteY16" fmla="*/ 6501 h 56545"/>
                      <a:gd name="connsiteX17" fmla="*/ 37131 w 65058"/>
                      <a:gd name="connsiteY17" fmla="*/ 13905 h 56545"/>
                      <a:gd name="connsiteX18" fmla="*/ 40889 w 65058"/>
                      <a:gd name="connsiteY18" fmla="*/ 23951 h 56545"/>
                      <a:gd name="connsiteX19" fmla="*/ 43977 w 65058"/>
                      <a:gd name="connsiteY19" fmla="*/ 33029 h 56545"/>
                      <a:gd name="connsiteX20" fmla="*/ 4587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11" y="15802"/>
                        </a:moveTo>
                        <a:lnTo>
                          <a:pt x="65222" y="20304"/>
                        </a:lnTo>
                        <a:lnTo>
                          <a:pt x="48181" y="56842"/>
                        </a:lnTo>
                        <a:cubicBezTo>
                          <a:pt x="44684" y="54758"/>
                          <a:pt x="41782" y="51930"/>
                          <a:pt x="39438" y="48433"/>
                        </a:cubicBezTo>
                        <a:cubicBezTo>
                          <a:pt x="37056" y="44935"/>
                          <a:pt x="34564" y="38982"/>
                          <a:pt x="31848" y="30648"/>
                        </a:cubicBezTo>
                        <a:cubicBezTo>
                          <a:pt x="29652" y="23876"/>
                          <a:pt x="28052" y="19635"/>
                          <a:pt x="26973" y="17849"/>
                        </a:cubicBezTo>
                        <a:cubicBezTo>
                          <a:pt x="25485" y="15393"/>
                          <a:pt x="23699" y="13682"/>
                          <a:pt x="21616" y="12714"/>
                        </a:cubicBezTo>
                        <a:cubicBezTo>
                          <a:pt x="19271" y="11635"/>
                          <a:pt x="17188" y="11412"/>
                          <a:pt x="15365" y="12082"/>
                        </a:cubicBezTo>
                        <a:cubicBezTo>
                          <a:pt x="13542" y="12751"/>
                          <a:pt x="12128" y="14202"/>
                          <a:pt x="11086" y="16398"/>
                        </a:cubicBezTo>
                        <a:cubicBezTo>
                          <a:pt x="10081" y="18556"/>
                          <a:pt x="9932" y="20602"/>
                          <a:pt x="10639" y="22500"/>
                        </a:cubicBezTo>
                        <a:cubicBezTo>
                          <a:pt x="11346" y="24397"/>
                          <a:pt x="13170" y="26146"/>
                          <a:pt x="16109" y="27783"/>
                        </a:cubicBezTo>
                        <a:lnTo>
                          <a:pt x="10230" y="37680"/>
                        </a:lnTo>
                        <a:cubicBezTo>
                          <a:pt x="4798" y="34369"/>
                          <a:pt x="1561" y="30499"/>
                          <a:pt x="594" y="26071"/>
                        </a:cubicBezTo>
                        <a:cubicBezTo>
                          <a:pt x="-374" y="21644"/>
                          <a:pt x="296" y="16993"/>
                          <a:pt x="2566" y="12082"/>
                        </a:cubicBezTo>
                        <a:cubicBezTo>
                          <a:pt x="5058" y="6724"/>
                          <a:pt x="8481" y="3189"/>
                          <a:pt x="12798" y="1478"/>
                        </a:cubicBezTo>
                        <a:cubicBezTo>
                          <a:pt x="17113" y="-234"/>
                          <a:pt x="21430" y="-85"/>
                          <a:pt x="25746" y="1924"/>
                        </a:cubicBezTo>
                        <a:cubicBezTo>
                          <a:pt x="28201" y="3040"/>
                          <a:pt x="30322" y="4566"/>
                          <a:pt x="32108" y="6501"/>
                        </a:cubicBezTo>
                        <a:cubicBezTo>
                          <a:pt x="33931" y="8398"/>
                          <a:pt x="35605" y="10854"/>
                          <a:pt x="37131" y="13905"/>
                        </a:cubicBezTo>
                        <a:cubicBezTo>
                          <a:pt x="38135" y="15914"/>
                          <a:pt x="39401" y="19263"/>
                          <a:pt x="40889" y="23951"/>
                        </a:cubicBezTo>
                        <a:cubicBezTo>
                          <a:pt x="42377" y="28639"/>
                          <a:pt x="43382" y="31690"/>
                          <a:pt x="43977" y="33029"/>
                        </a:cubicBezTo>
                        <a:cubicBezTo>
                          <a:pt x="44572" y="34369"/>
                          <a:pt x="45205" y="35522"/>
                          <a:pt x="45875" y="36489"/>
                        </a:cubicBezTo>
                        <a:close/>
                      </a:path>
                    </a:pathLst>
                  </a:custGeom>
                  <a:solidFill>
                    <a:srgbClr val="000000"/>
                  </a:solidFill>
                  <a:ln w="9525" cap="flat">
                    <a:noFill/>
                    <a:prstDash val="solid"/>
                    <a:miter/>
                  </a:ln>
                </p:spPr>
                <p:txBody>
                  <a:bodyPr rtlCol="0" anchor="ctr"/>
                  <a:lstStyle/>
                  <a:p>
                    <a:endParaRPr lang="en-CA"/>
                  </a:p>
                </p:txBody>
              </p:sp>
              <p:sp>
                <p:nvSpPr>
                  <p:cNvPr id="2737" name="Freeform: Shape 2736">
                    <a:extLst>
                      <a:ext uri="{FF2B5EF4-FFF2-40B4-BE49-F238E27FC236}">
                        <a16:creationId xmlns:a16="http://schemas.microsoft.com/office/drawing/2014/main" id="{E9B4470D-CBF2-4006-9183-D3130854B107}"/>
                      </a:ext>
                    </a:extLst>
                  </p:cNvPr>
                  <p:cNvSpPr/>
                  <p:nvPr/>
                </p:nvSpPr>
                <p:spPr>
                  <a:xfrm>
                    <a:off x="2177398" y="4425409"/>
                    <a:ext cx="59301" cy="46519"/>
                  </a:xfrm>
                  <a:custGeom>
                    <a:avLst/>
                    <a:gdLst>
                      <a:gd name="connsiteX0" fmla="*/ 2060 w 59301"/>
                      <a:gd name="connsiteY0" fmla="*/ 10509 h 46519"/>
                      <a:gd name="connsiteX1" fmla="*/ 13446 w 59301"/>
                      <a:gd name="connsiteY1" fmla="*/ 798 h 46519"/>
                      <a:gd name="connsiteX2" fmla="*/ 38077 w 59301"/>
                      <a:gd name="connsiteY2" fmla="*/ 5820 h 46519"/>
                      <a:gd name="connsiteX3" fmla="*/ 57759 w 59301"/>
                      <a:gd name="connsiteY3" fmla="*/ 21522 h 46519"/>
                      <a:gd name="connsiteX4" fmla="*/ 57573 w 59301"/>
                      <a:gd name="connsiteY4" fmla="*/ 36405 h 46519"/>
                      <a:gd name="connsiteX5" fmla="*/ 45518 w 59301"/>
                      <a:gd name="connsiteY5" fmla="*/ 46376 h 46519"/>
                      <a:gd name="connsiteX6" fmla="*/ 21482 w 59301"/>
                      <a:gd name="connsiteY6" fmla="*/ 41093 h 46519"/>
                      <a:gd name="connsiteX7" fmla="*/ 1874 w 59301"/>
                      <a:gd name="connsiteY7" fmla="*/ 25429 h 46519"/>
                      <a:gd name="connsiteX8" fmla="*/ 2060 w 59301"/>
                      <a:gd name="connsiteY8" fmla="*/ 10509 h 46519"/>
                      <a:gd name="connsiteX9" fmla="*/ 10692 w 59301"/>
                      <a:gd name="connsiteY9" fmla="*/ 14564 h 46519"/>
                      <a:gd name="connsiteX10" fmla="*/ 10320 w 59301"/>
                      <a:gd name="connsiteY10" fmla="*/ 18508 h 46519"/>
                      <a:gd name="connsiteX11" fmla="*/ 13557 w 59301"/>
                      <a:gd name="connsiteY11" fmla="*/ 22824 h 46519"/>
                      <a:gd name="connsiteX12" fmla="*/ 26691 w 59301"/>
                      <a:gd name="connsiteY12" fmla="*/ 30228 h 46519"/>
                      <a:gd name="connsiteX13" fmla="*/ 40272 w 59301"/>
                      <a:gd name="connsiteY13" fmla="*/ 35400 h 46519"/>
                      <a:gd name="connsiteX14" fmla="*/ 46188 w 59301"/>
                      <a:gd name="connsiteY14" fmla="*/ 35177 h 46519"/>
                      <a:gd name="connsiteX15" fmla="*/ 48941 w 59301"/>
                      <a:gd name="connsiteY15" fmla="*/ 32386 h 46519"/>
                      <a:gd name="connsiteX16" fmla="*/ 49313 w 59301"/>
                      <a:gd name="connsiteY16" fmla="*/ 28442 h 46519"/>
                      <a:gd name="connsiteX17" fmla="*/ 46039 w 59301"/>
                      <a:gd name="connsiteY17" fmla="*/ 24126 h 46519"/>
                      <a:gd name="connsiteX18" fmla="*/ 32979 w 59301"/>
                      <a:gd name="connsiteY18" fmla="*/ 16722 h 46519"/>
                      <a:gd name="connsiteX19" fmla="*/ 19399 w 59301"/>
                      <a:gd name="connsiteY19" fmla="*/ 11550 h 46519"/>
                      <a:gd name="connsiteX20" fmla="*/ 13483 w 59301"/>
                      <a:gd name="connsiteY20" fmla="*/ 11774 h 46519"/>
                      <a:gd name="connsiteX21" fmla="*/ 1069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0" y="10509"/>
                        </a:moveTo>
                        <a:cubicBezTo>
                          <a:pt x="4516" y="5262"/>
                          <a:pt x="8311" y="2025"/>
                          <a:pt x="13446" y="798"/>
                        </a:cubicBezTo>
                        <a:cubicBezTo>
                          <a:pt x="19547" y="-654"/>
                          <a:pt x="27770" y="1021"/>
                          <a:pt x="38077" y="5820"/>
                        </a:cubicBezTo>
                        <a:cubicBezTo>
                          <a:pt x="48346" y="10620"/>
                          <a:pt x="54931" y="15866"/>
                          <a:pt x="57759" y="21522"/>
                        </a:cubicBezTo>
                        <a:cubicBezTo>
                          <a:pt x="60103" y="26173"/>
                          <a:pt x="60029" y="31158"/>
                          <a:pt x="57573" y="36405"/>
                        </a:cubicBezTo>
                        <a:cubicBezTo>
                          <a:pt x="55117" y="41725"/>
                          <a:pt x="51099" y="45037"/>
                          <a:pt x="45518" y="46376"/>
                        </a:cubicBezTo>
                        <a:cubicBezTo>
                          <a:pt x="39937" y="47716"/>
                          <a:pt x="31937" y="45967"/>
                          <a:pt x="21482" y="41093"/>
                        </a:cubicBezTo>
                        <a:cubicBezTo>
                          <a:pt x="11250" y="36293"/>
                          <a:pt x="4702" y="31084"/>
                          <a:pt x="1874" y="25429"/>
                        </a:cubicBezTo>
                        <a:cubicBezTo>
                          <a:pt x="-470" y="20778"/>
                          <a:pt x="-395" y="15792"/>
                          <a:pt x="2060" y="10509"/>
                        </a:cubicBezTo>
                        <a:moveTo>
                          <a:pt x="10692" y="14564"/>
                        </a:moveTo>
                        <a:cubicBezTo>
                          <a:pt x="10097" y="15829"/>
                          <a:pt x="9985" y="17131"/>
                          <a:pt x="10320" y="18508"/>
                        </a:cubicBezTo>
                        <a:cubicBezTo>
                          <a:pt x="10655" y="19848"/>
                          <a:pt x="11734" y="21299"/>
                          <a:pt x="13557" y="22824"/>
                        </a:cubicBezTo>
                        <a:cubicBezTo>
                          <a:pt x="15938" y="24796"/>
                          <a:pt x="20292" y="27252"/>
                          <a:pt x="26691" y="30228"/>
                        </a:cubicBezTo>
                        <a:cubicBezTo>
                          <a:pt x="33054" y="33205"/>
                          <a:pt x="37593" y="34916"/>
                          <a:pt x="40272" y="35400"/>
                        </a:cubicBezTo>
                        <a:cubicBezTo>
                          <a:pt x="42988" y="35884"/>
                          <a:pt x="44923" y="35809"/>
                          <a:pt x="46188" y="35177"/>
                        </a:cubicBezTo>
                        <a:cubicBezTo>
                          <a:pt x="47416" y="34581"/>
                          <a:pt x="48346" y="33651"/>
                          <a:pt x="48941" y="32386"/>
                        </a:cubicBezTo>
                        <a:cubicBezTo>
                          <a:pt x="49536" y="31121"/>
                          <a:pt x="49648" y="29819"/>
                          <a:pt x="49313" y="28442"/>
                        </a:cubicBezTo>
                        <a:cubicBezTo>
                          <a:pt x="48978" y="27103"/>
                          <a:pt x="47862" y="25652"/>
                          <a:pt x="46039" y="24126"/>
                        </a:cubicBezTo>
                        <a:cubicBezTo>
                          <a:pt x="43732" y="22154"/>
                          <a:pt x="39379" y="19699"/>
                          <a:pt x="32979" y="16722"/>
                        </a:cubicBezTo>
                        <a:cubicBezTo>
                          <a:pt x="26617" y="13746"/>
                          <a:pt x="22078" y="12034"/>
                          <a:pt x="19399" y="11550"/>
                        </a:cubicBezTo>
                        <a:cubicBezTo>
                          <a:pt x="16683" y="11104"/>
                          <a:pt x="14711" y="11141"/>
                          <a:pt x="13483" y="11774"/>
                        </a:cubicBezTo>
                        <a:cubicBezTo>
                          <a:pt x="12218" y="12369"/>
                          <a:pt x="11288" y="13299"/>
                          <a:pt x="10692" y="14564"/>
                        </a:cubicBezTo>
                        <a:close/>
                      </a:path>
                    </a:pathLst>
                  </a:custGeom>
                  <a:solidFill>
                    <a:srgbClr val="000000"/>
                  </a:solidFill>
                  <a:ln w="9525" cap="flat">
                    <a:noFill/>
                    <a:prstDash val="solid"/>
                    <a:miter/>
                  </a:ln>
                </p:spPr>
                <p:txBody>
                  <a:bodyPr rtlCol="0" anchor="ctr"/>
                  <a:lstStyle/>
                  <a:p>
                    <a:endParaRPr lang="en-CA"/>
                  </a:p>
                </p:txBody>
              </p:sp>
              <p:sp>
                <p:nvSpPr>
                  <p:cNvPr id="2738" name="Freeform: Shape 2737">
                    <a:extLst>
                      <a:ext uri="{FF2B5EF4-FFF2-40B4-BE49-F238E27FC236}">
                        <a16:creationId xmlns:a16="http://schemas.microsoft.com/office/drawing/2014/main" id="{48654F56-7489-4155-83AD-A6326A7926B0}"/>
                      </a:ext>
                    </a:extLst>
                  </p:cNvPr>
                  <p:cNvSpPr/>
                  <p:nvPr/>
                </p:nvSpPr>
                <p:spPr>
                  <a:xfrm>
                    <a:off x="2199250" y="4384331"/>
                    <a:ext cx="58563" cy="35904"/>
                  </a:xfrm>
                  <a:custGeom>
                    <a:avLst/>
                    <a:gdLst>
                      <a:gd name="connsiteX0" fmla="*/ 58732 w 58563"/>
                      <a:gd name="connsiteY0" fmla="*/ 25737 h 35904"/>
                      <a:gd name="connsiteX1" fmla="*/ 53858 w 58563"/>
                      <a:gd name="connsiteY1" fmla="*/ 36193 h 35904"/>
                      <a:gd name="connsiteX2" fmla="*/ 14567 w 58563"/>
                      <a:gd name="connsiteY2" fmla="*/ 17849 h 35904"/>
                      <a:gd name="connsiteX3" fmla="*/ 16204 w 58563"/>
                      <a:gd name="connsiteY3" fmla="*/ 35002 h 35904"/>
                      <a:gd name="connsiteX4" fmla="*/ 6754 w 58563"/>
                      <a:gd name="connsiteY4" fmla="*/ 30611 h 35904"/>
                      <a:gd name="connsiteX5" fmla="*/ 5823 w 58563"/>
                      <a:gd name="connsiteY5" fmla="*/ 19375 h 35904"/>
                      <a:gd name="connsiteX6" fmla="*/ 168 w 58563"/>
                      <a:gd name="connsiteY6" fmla="*/ 8734 h 35904"/>
                      <a:gd name="connsiteX7" fmla="*/ 4112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32" y="25737"/>
                        </a:moveTo>
                        <a:lnTo>
                          <a:pt x="53858" y="36193"/>
                        </a:lnTo>
                        <a:lnTo>
                          <a:pt x="14567" y="17849"/>
                        </a:lnTo>
                        <a:cubicBezTo>
                          <a:pt x="16353" y="23319"/>
                          <a:pt x="16911" y="29049"/>
                          <a:pt x="16204" y="35002"/>
                        </a:cubicBezTo>
                        <a:lnTo>
                          <a:pt x="6754" y="30611"/>
                        </a:lnTo>
                        <a:cubicBezTo>
                          <a:pt x="7126" y="27449"/>
                          <a:pt x="6828" y="23728"/>
                          <a:pt x="5823" y="19375"/>
                        </a:cubicBezTo>
                        <a:cubicBezTo>
                          <a:pt x="4819" y="15022"/>
                          <a:pt x="2921" y="11487"/>
                          <a:pt x="168" y="8734"/>
                        </a:cubicBezTo>
                        <a:lnTo>
                          <a:pt x="4112" y="288"/>
                        </a:lnTo>
                        <a:close/>
                      </a:path>
                    </a:pathLst>
                  </a:custGeom>
                  <a:solidFill>
                    <a:srgbClr val="000000"/>
                  </a:solidFill>
                  <a:ln w="9525" cap="flat">
                    <a:noFill/>
                    <a:prstDash val="solid"/>
                    <a:miter/>
                  </a:ln>
                </p:spPr>
                <p:txBody>
                  <a:bodyPr rtlCol="0" anchor="ctr"/>
                  <a:lstStyle/>
                  <a:p>
                    <a:endParaRPr lang="en-CA"/>
                  </a:p>
                </p:txBody>
              </p:sp>
              <p:sp>
                <p:nvSpPr>
                  <p:cNvPr id="2739" name="Freeform: Shape 2738">
                    <a:extLst>
                      <a:ext uri="{FF2B5EF4-FFF2-40B4-BE49-F238E27FC236}">
                        <a16:creationId xmlns:a16="http://schemas.microsoft.com/office/drawing/2014/main" id="{8E7206EA-F5A5-4D45-811C-B62F065DA8CC}"/>
                      </a:ext>
                    </a:extLst>
                  </p:cNvPr>
                  <p:cNvSpPr/>
                  <p:nvPr/>
                </p:nvSpPr>
                <p:spPr>
                  <a:xfrm>
                    <a:off x="2216236" y="4340967"/>
                    <a:ext cx="59174" cy="48110"/>
                  </a:xfrm>
                  <a:custGeom>
                    <a:avLst/>
                    <a:gdLst>
                      <a:gd name="connsiteX0" fmla="*/ 36527 w 59174"/>
                      <a:gd name="connsiteY0" fmla="*/ 47466 h 48110"/>
                      <a:gd name="connsiteX1" fmla="*/ 40136 w 59174"/>
                      <a:gd name="connsiteY1" fmla="*/ 36862 h 48110"/>
                      <a:gd name="connsiteX2" fmla="*/ 45606 w 59174"/>
                      <a:gd name="connsiteY2" fmla="*/ 37048 h 48110"/>
                      <a:gd name="connsiteX3" fmla="*/ 48992 w 59174"/>
                      <a:gd name="connsiteY3" fmla="*/ 33625 h 48110"/>
                      <a:gd name="connsiteX4" fmla="*/ 48582 w 59174"/>
                      <a:gd name="connsiteY4" fmla="*/ 26742 h 48110"/>
                      <a:gd name="connsiteX5" fmla="*/ 37606 w 59174"/>
                      <a:gd name="connsiteY5" fmla="*/ 18110 h 48110"/>
                      <a:gd name="connsiteX6" fmla="*/ 37606 w 59174"/>
                      <a:gd name="connsiteY6" fmla="*/ 30053 h 48110"/>
                      <a:gd name="connsiteX7" fmla="*/ 27486 w 59174"/>
                      <a:gd name="connsiteY7" fmla="*/ 38834 h 48110"/>
                      <a:gd name="connsiteX8" fmla="*/ 12417 w 59174"/>
                      <a:gd name="connsiteY8" fmla="*/ 37458 h 48110"/>
                      <a:gd name="connsiteX9" fmla="*/ 1367 w 59174"/>
                      <a:gd name="connsiteY9" fmla="*/ 26333 h 48110"/>
                      <a:gd name="connsiteX10" fmla="*/ 2148 w 59174"/>
                      <a:gd name="connsiteY10" fmla="*/ 11450 h 48110"/>
                      <a:gd name="connsiteX11" fmla="*/ 14873 w 59174"/>
                      <a:gd name="connsiteY11" fmla="*/ 883 h 48110"/>
                      <a:gd name="connsiteX12" fmla="*/ 38425 w 59174"/>
                      <a:gd name="connsiteY12" fmla="*/ 5385 h 48110"/>
                      <a:gd name="connsiteX13" fmla="*/ 57363 w 59174"/>
                      <a:gd name="connsiteY13" fmla="*/ 20938 h 48110"/>
                      <a:gd name="connsiteX14" fmla="*/ 57252 w 59174"/>
                      <a:gd name="connsiteY14" fmla="*/ 38425 h 48110"/>
                      <a:gd name="connsiteX15" fmla="*/ 49029 w 59174"/>
                      <a:gd name="connsiteY15" fmla="*/ 47131 h 48110"/>
                      <a:gd name="connsiteX16" fmla="*/ 36527 w 59174"/>
                      <a:gd name="connsiteY16" fmla="*/ 47466 h 48110"/>
                      <a:gd name="connsiteX17" fmla="*/ 24770 w 59174"/>
                      <a:gd name="connsiteY17" fmla="*/ 13236 h 48110"/>
                      <a:gd name="connsiteX18" fmla="*/ 15840 w 59174"/>
                      <a:gd name="connsiteY18" fmla="*/ 11896 h 48110"/>
                      <a:gd name="connsiteX19" fmla="*/ 10557 w 59174"/>
                      <a:gd name="connsiteY19" fmla="*/ 15989 h 48110"/>
                      <a:gd name="connsiteX20" fmla="*/ 10631 w 59174"/>
                      <a:gd name="connsiteY20" fmla="*/ 21831 h 48110"/>
                      <a:gd name="connsiteX21" fmla="*/ 17217 w 59174"/>
                      <a:gd name="connsiteY21" fmla="*/ 27226 h 48110"/>
                      <a:gd name="connsiteX22" fmla="*/ 25886 w 59174"/>
                      <a:gd name="connsiteY22" fmla="*/ 28751 h 48110"/>
                      <a:gd name="connsiteX23" fmla="*/ 30797 w 59174"/>
                      <a:gd name="connsiteY23" fmla="*/ 24733 h 48110"/>
                      <a:gd name="connsiteX24" fmla="*/ 30760 w 59174"/>
                      <a:gd name="connsiteY24" fmla="*/ 18556 h 48110"/>
                      <a:gd name="connsiteX25" fmla="*/ 24770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527" y="47466"/>
                        </a:moveTo>
                        <a:lnTo>
                          <a:pt x="40136" y="36862"/>
                        </a:lnTo>
                        <a:cubicBezTo>
                          <a:pt x="42294" y="37569"/>
                          <a:pt x="44117" y="37606"/>
                          <a:pt x="45606" y="37048"/>
                        </a:cubicBezTo>
                        <a:cubicBezTo>
                          <a:pt x="47057" y="36453"/>
                          <a:pt x="48210" y="35337"/>
                          <a:pt x="48992" y="33625"/>
                        </a:cubicBezTo>
                        <a:cubicBezTo>
                          <a:pt x="49996" y="31467"/>
                          <a:pt x="49847" y="29160"/>
                          <a:pt x="48582" y="26742"/>
                        </a:cubicBezTo>
                        <a:cubicBezTo>
                          <a:pt x="47317" y="24323"/>
                          <a:pt x="43671" y="21421"/>
                          <a:pt x="37606" y="18110"/>
                        </a:cubicBezTo>
                        <a:cubicBezTo>
                          <a:pt x="39429" y="22165"/>
                          <a:pt x="39429" y="26147"/>
                          <a:pt x="37606" y="30053"/>
                        </a:cubicBezTo>
                        <a:cubicBezTo>
                          <a:pt x="35597" y="34332"/>
                          <a:pt x="32248" y="37271"/>
                          <a:pt x="27486" y="38834"/>
                        </a:cubicBezTo>
                        <a:cubicBezTo>
                          <a:pt x="22723" y="40397"/>
                          <a:pt x="17700" y="39950"/>
                          <a:pt x="12417" y="37458"/>
                        </a:cubicBezTo>
                        <a:cubicBezTo>
                          <a:pt x="6910" y="34890"/>
                          <a:pt x="3227" y="31207"/>
                          <a:pt x="1367" y="26333"/>
                        </a:cubicBezTo>
                        <a:cubicBezTo>
                          <a:pt x="-457" y="21496"/>
                          <a:pt x="-196" y="16547"/>
                          <a:pt x="2148" y="11450"/>
                        </a:cubicBezTo>
                        <a:cubicBezTo>
                          <a:pt x="4715" y="5943"/>
                          <a:pt x="8957" y="2409"/>
                          <a:pt x="14873" y="883"/>
                        </a:cubicBezTo>
                        <a:cubicBezTo>
                          <a:pt x="20789" y="-680"/>
                          <a:pt x="28639" y="809"/>
                          <a:pt x="38425" y="5385"/>
                        </a:cubicBezTo>
                        <a:cubicBezTo>
                          <a:pt x="48359" y="9999"/>
                          <a:pt x="54647" y="15208"/>
                          <a:pt x="57363" y="20938"/>
                        </a:cubicBezTo>
                        <a:cubicBezTo>
                          <a:pt x="60042" y="26667"/>
                          <a:pt x="60005" y="32509"/>
                          <a:pt x="57252" y="38425"/>
                        </a:cubicBezTo>
                        <a:cubicBezTo>
                          <a:pt x="55242" y="42667"/>
                          <a:pt x="52526" y="45569"/>
                          <a:pt x="49029" y="47131"/>
                        </a:cubicBezTo>
                        <a:cubicBezTo>
                          <a:pt x="45531" y="48694"/>
                          <a:pt x="41401" y="48806"/>
                          <a:pt x="36527" y="47466"/>
                        </a:cubicBezTo>
                        <a:moveTo>
                          <a:pt x="24770" y="13236"/>
                        </a:moveTo>
                        <a:cubicBezTo>
                          <a:pt x="21384" y="11673"/>
                          <a:pt x="18445" y="11227"/>
                          <a:pt x="15840" y="11896"/>
                        </a:cubicBezTo>
                        <a:cubicBezTo>
                          <a:pt x="13273" y="12603"/>
                          <a:pt x="11524" y="13943"/>
                          <a:pt x="10557" y="15989"/>
                        </a:cubicBezTo>
                        <a:cubicBezTo>
                          <a:pt x="9664" y="17887"/>
                          <a:pt x="9701" y="19859"/>
                          <a:pt x="10631" y="21831"/>
                        </a:cubicBezTo>
                        <a:cubicBezTo>
                          <a:pt x="11524" y="23840"/>
                          <a:pt x="13719" y="25626"/>
                          <a:pt x="17217" y="27226"/>
                        </a:cubicBezTo>
                        <a:cubicBezTo>
                          <a:pt x="20714" y="28863"/>
                          <a:pt x="23616" y="29384"/>
                          <a:pt x="25886" y="28751"/>
                        </a:cubicBezTo>
                        <a:cubicBezTo>
                          <a:pt x="28193" y="28156"/>
                          <a:pt x="29830" y="26816"/>
                          <a:pt x="30797" y="24733"/>
                        </a:cubicBezTo>
                        <a:cubicBezTo>
                          <a:pt x="31727" y="22724"/>
                          <a:pt x="31727" y="20677"/>
                          <a:pt x="30760" y="18556"/>
                        </a:cubicBezTo>
                        <a:cubicBezTo>
                          <a:pt x="29830" y="16436"/>
                          <a:pt x="27821" y="14687"/>
                          <a:pt x="24770" y="13236"/>
                        </a:cubicBezTo>
                        <a:close/>
                      </a:path>
                    </a:pathLst>
                  </a:custGeom>
                  <a:solidFill>
                    <a:srgbClr val="000000"/>
                  </a:solidFill>
                  <a:ln w="9525" cap="flat">
                    <a:noFill/>
                    <a:prstDash val="solid"/>
                    <a:miter/>
                  </a:ln>
                </p:spPr>
                <p:txBody>
                  <a:bodyPr rtlCol="0" anchor="ctr"/>
                  <a:lstStyle/>
                  <a:p>
                    <a:endParaRPr lang="en-CA"/>
                  </a:p>
                </p:txBody>
              </p:sp>
            </p:grpSp>
            <p:grpSp>
              <p:nvGrpSpPr>
                <p:cNvPr id="2524" name="Graphic 846">
                  <a:extLst>
                    <a:ext uri="{FF2B5EF4-FFF2-40B4-BE49-F238E27FC236}">
                      <a16:creationId xmlns:a16="http://schemas.microsoft.com/office/drawing/2014/main" id="{FFED4F12-0301-4405-B3C2-214F462E3183}"/>
                    </a:ext>
                  </a:extLst>
                </p:cNvPr>
                <p:cNvGrpSpPr/>
                <p:nvPr/>
              </p:nvGrpSpPr>
              <p:grpSpPr>
                <a:xfrm>
                  <a:off x="2377198" y="4340913"/>
                  <a:ext cx="118762" cy="181381"/>
                  <a:chOff x="2377198" y="4340913"/>
                  <a:chExt cx="118762" cy="181381"/>
                </a:xfrm>
              </p:grpSpPr>
              <p:sp>
                <p:nvSpPr>
                  <p:cNvPr id="2732" name="Freeform: Shape 2731">
                    <a:extLst>
                      <a:ext uri="{FF2B5EF4-FFF2-40B4-BE49-F238E27FC236}">
                        <a16:creationId xmlns:a16="http://schemas.microsoft.com/office/drawing/2014/main" id="{464790E3-93AF-47D0-A2F6-A8188EA29881}"/>
                      </a:ext>
                    </a:extLst>
                  </p:cNvPr>
                  <p:cNvSpPr/>
                  <p:nvPr/>
                </p:nvSpPr>
                <p:spPr>
                  <a:xfrm>
                    <a:off x="2377198" y="4465749"/>
                    <a:ext cx="65058" cy="56545"/>
                  </a:xfrm>
                  <a:custGeom>
                    <a:avLst/>
                    <a:gdLst>
                      <a:gd name="connsiteX0" fmla="*/ 55534 w 65058"/>
                      <a:gd name="connsiteY0" fmla="*/ 15802 h 56545"/>
                      <a:gd name="connsiteX1" fmla="*/ 65245 w 65058"/>
                      <a:gd name="connsiteY1" fmla="*/ 20304 h 56545"/>
                      <a:gd name="connsiteX2" fmla="*/ 48204 w 65058"/>
                      <a:gd name="connsiteY2" fmla="*/ 56842 h 56545"/>
                      <a:gd name="connsiteX3" fmla="*/ 39461 w 65058"/>
                      <a:gd name="connsiteY3" fmla="*/ 48433 h 56545"/>
                      <a:gd name="connsiteX4" fmla="*/ 31871 w 65058"/>
                      <a:gd name="connsiteY4" fmla="*/ 30648 h 56545"/>
                      <a:gd name="connsiteX5" fmla="*/ 26996 w 65058"/>
                      <a:gd name="connsiteY5" fmla="*/ 17849 h 56545"/>
                      <a:gd name="connsiteX6" fmla="*/ 21639 w 65058"/>
                      <a:gd name="connsiteY6" fmla="*/ 12714 h 56545"/>
                      <a:gd name="connsiteX7" fmla="*/ 15388 w 65058"/>
                      <a:gd name="connsiteY7" fmla="*/ 12082 h 56545"/>
                      <a:gd name="connsiteX8" fmla="*/ 11109 w 65058"/>
                      <a:gd name="connsiteY8" fmla="*/ 16398 h 56545"/>
                      <a:gd name="connsiteX9" fmla="*/ 10663 w 65058"/>
                      <a:gd name="connsiteY9" fmla="*/ 22500 h 56545"/>
                      <a:gd name="connsiteX10" fmla="*/ 16132 w 65058"/>
                      <a:gd name="connsiteY10" fmla="*/ 27783 h 56545"/>
                      <a:gd name="connsiteX11" fmla="*/ 10253 w 65058"/>
                      <a:gd name="connsiteY11" fmla="*/ 37680 h 56545"/>
                      <a:gd name="connsiteX12" fmla="*/ 617 w 65058"/>
                      <a:gd name="connsiteY12" fmla="*/ 26071 h 56545"/>
                      <a:gd name="connsiteX13" fmla="*/ 2589 w 65058"/>
                      <a:gd name="connsiteY13" fmla="*/ 12082 h 56545"/>
                      <a:gd name="connsiteX14" fmla="*/ 12821 w 65058"/>
                      <a:gd name="connsiteY14" fmla="*/ 1478 h 56545"/>
                      <a:gd name="connsiteX15" fmla="*/ 25769 w 65058"/>
                      <a:gd name="connsiteY15" fmla="*/ 1924 h 56545"/>
                      <a:gd name="connsiteX16" fmla="*/ 32131 w 65058"/>
                      <a:gd name="connsiteY16" fmla="*/ 6501 h 56545"/>
                      <a:gd name="connsiteX17" fmla="*/ 37154 w 65058"/>
                      <a:gd name="connsiteY17" fmla="*/ 13905 h 56545"/>
                      <a:gd name="connsiteX18" fmla="*/ 40912 w 65058"/>
                      <a:gd name="connsiteY18" fmla="*/ 23951 h 56545"/>
                      <a:gd name="connsiteX19" fmla="*/ 44000 w 65058"/>
                      <a:gd name="connsiteY19" fmla="*/ 33029 h 56545"/>
                      <a:gd name="connsiteX20" fmla="*/ 4589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4" y="15802"/>
                        </a:moveTo>
                        <a:lnTo>
                          <a:pt x="65245" y="20304"/>
                        </a:lnTo>
                        <a:lnTo>
                          <a:pt x="48204" y="56842"/>
                        </a:lnTo>
                        <a:cubicBezTo>
                          <a:pt x="44707" y="54758"/>
                          <a:pt x="41805" y="51930"/>
                          <a:pt x="39461" y="48433"/>
                        </a:cubicBezTo>
                        <a:cubicBezTo>
                          <a:pt x="37080" y="44935"/>
                          <a:pt x="34587" y="38982"/>
                          <a:pt x="31871" y="30648"/>
                        </a:cubicBezTo>
                        <a:cubicBezTo>
                          <a:pt x="29675" y="23876"/>
                          <a:pt x="28075" y="19635"/>
                          <a:pt x="26996" y="17849"/>
                        </a:cubicBezTo>
                        <a:cubicBezTo>
                          <a:pt x="25508" y="15393"/>
                          <a:pt x="23722" y="13682"/>
                          <a:pt x="21639" y="12714"/>
                        </a:cubicBezTo>
                        <a:cubicBezTo>
                          <a:pt x="19295" y="11635"/>
                          <a:pt x="17211" y="11412"/>
                          <a:pt x="15388" y="12082"/>
                        </a:cubicBezTo>
                        <a:cubicBezTo>
                          <a:pt x="13565" y="12751"/>
                          <a:pt x="12151" y="14202"/>
                          <a:pt x="11109" y="16398"/>
                        </a:cubicBezTo>
                        <a:cubicBezTo>
                          <a:pt x="10104" y="18556"/>
                          <a:pt x="9956" y="20602"/>
                          <a:pt x="10663" y="22500"/>
                        </a:cubicBezTo>
                        <a:cubicBezTo>
                          <a:pt x="11369" y="24397"/>
                          <a:pt x="13193" y="26146"/>
                          <a:pt x="16132" y="27783"/>
                        </a:cubicBezTo>
                        <a:lnTo>
                          <a:pt x="10253" y="37680"/>
                        </a:lnTo>
                        <a:cubicBezTo>
                          <a:pt x="4821" y="34369"/>
                          <a:pt x="1584" y="30499"/>
                          <a:pt x="617" y="26071"/>
                        </a:cubicBezTo>
                        <a:cubicBezTo>
                          <a:pt x="-351" y="21644"/>
                          <a:pt x="319" y="16993"/>
                          <a:pt x="2589" y="12082"/>
                        </a:cubicBezTo>
                        <a:cubicBezTo>
                          <a:pt x="5082" y="6724"/>
                          <a:pt x="8505" y="3189"/>
                          <a:pt x="12821" y="1478"/>
                        </a:cubicBezTo>
                        <a:cubicBezTo>
                          <a:pt x="17137" y="-234"/>
                          <a:pt x="21453" y="-85"/>
                          <a:pt x="25769" y="1924"/>
                        </a:cubicBezTo>
                        <a:cubicBezTo>
                          <a:pt x="28224" y="3040"/>
                          <a:pt x="30345" y="4566"/>
                          <a:pt x="32131" y="6501"/>
                        </a:cubicBezTo>
                        <a:cubicBezTo>
                          <a:pt x="33954" y="8398"/>
                          <a:pt x="35628" y="10854"/>
                          <a:pt x="37154" y="13905"/>
                        </a:cubicBezTo>
                        <a:cubicBezTo>
                          <a:pt x="38159" y="15914"/>
                          <a:pt x="39424" y="19263"/>
                          <a:pt x="40912" y="23951"/>
                        </a:cubicBezTo>
                        <a:cubicBezTo>
                          <a:pt x="42400" y="28639"/>
                          <a:pt x="43405" y="31690"/>
                          <a:pt x="44000" y="33029"/>
                        </a:cubicBezTo>
                        <a:cubicBezTo>
                          <a:pt x="44595" y="34369"/>
                          <a:pt x="45228" y="35522"/>
                          <a:pt x="45898" y="36489"/>
                        </a:cubicBezTo>
                        <a:close/>
                      </a:path>
                    </a:pathLst>
                  </a:custGeom>
                  <a:solidFill>
                    <a:srgbClr val="000000"/>
                  </a:solidFill>
                  <a:ln w="9525" cap="flat">
                    <a:noFill/>
                    <a:prstDash val="solid"/>
                    <a:miter/>
                  </a:ln>
                </p:spPr>
                <p:txBody>
                  <a:bodyPr rtlCol="0" anchor="ctr"/>
                  <a:lstStyle/>
                  <a:p>
                    <a:endParaRPr lang="en-CA"/>
                  </a:p>
                </p:txBody>
              </p:sp>
              <p:sp>
                <p:nvSpPr>
                  <p:cNvPr id="2733" name="Freeform: Shape 2732">
                    <a:extLst>
                      <a:ext uri="{FF2B5EF4-FFF2-40B4-BE49-F238E27FC236}">
                        <a16:creationId xmlns:a16="http://schemas.microsoft.com/office/drawing/2014/main" id="{5FBA387A-C57E-4036-B0CB-32DFD1BF76F0}"/>
                      </a:ext>
                    </a:extLst>
                  </p:cNvPr>
                  <p:cNvSpPr/>
                  <p:nvPr/>
                </p:nvSpPr>
                <p:spPr>
                  <a:xfrm>
                    <a:off x="2397254" y="4425409"/>
                    <a:ext cx="59301" cy="46519"/>
                  </a:xfrm>
                  <a:custGeom>
                    <a:avLst/>
                    <a:gdLst>
                      <a:gd name="connsiteX0" fmla="*/ 2083 w 59301"/>
                      <a:gd name="connsiteY0" fmla="*/ 10509 h 46519"/>
                      <a:gd name="connsiteX1" fmla="*/ 13469 w 59301"/>
                      <a:gd name="connsiteY1" fmla="*/ 798 h 46519"/>
                      <a:gd name="connsiteX2" fmla="*/ 38100 w 59301"/>
                      <a:gd name="connsiteY2" fmla="*/ 5820 h 46519"/>
                      <a:gd name="connsiteX3" fmla="*/ 57782 w 59301"/>
                      <a:gd name="connsiteY3" fmla="*/ 21522 h 46519"/>
                      <a:gd name="connsiteX4" fmla="*/ 57596 w 59301"/>
                      <a:gd name="connsiteY4" fmla="*/ 36405 h 46519"/>
                      <a:gd name="connsiteX5" fmla="*/ 45541 w 59301"/>
                      <a:gd name="connsiteY5" fmla="*/ 46376 h 46519"/>
                      <a:gd name="connsiteX6" fmla="*/ 21505 w 59301"/>
                      <a:gd name="connsiteY6" fmla="*/ 41093 h 46519"/>
                      <a:gd name="connsiteX7" fmla="*/ 1897 w 59301"/>
                      <a:gd name="connsiteY7" fmla="*/ 25429 h 46519"/>
                      <a:gd name="connsiteX8" fmla="*/ 2083 w 59301"/>
                      <a:gd name="connsiteY8" fmla="*/ 10509 h 46519"/>
                      <a:gd name="connsiteX9" fmla="*/ 10715 w 59301"/>
                      <a:gd name="connsiteY9" fmla="*/ 14564 h 46519"/>
                      <a:gd name="connsiteX10" fmla="*/ 10343 w 59301"/>
                      <a:gd name="connsiteY10" fmla="*/ 18508 h 46519"/>
                      <a:gd name="connsiteX11" fmla="*/ 13580 w 59301"/>
                      <a:gd name="connsiteY11" fmla="*/ 22824 h 46519"/>
                      <a:gd name="connsiteX12" fmla="*/ 26714 w 59301"/>
                      <a:gd name="connsiteY12" fmla="*/ 30228 h 46519"/>
                      <a:gd name="connsiteX13" fmla="*/ 40295 w 59301"/>
                      <a:gd name="connsiteY13" fmla="*/ 35400 h 46519"/>
                      <a:gd name="connsiteX14" fmla="*/ 46211 w 59301"/>
                      <a:gd name="connsiteY14" fmla="*/ 35177 h 46519"/>
                      <a:gd name="connsiteX15" fmla="*/ 48964 w 59301"/>
                      <a:gd name="connsiteY15" fmla="*/ 32386 h 46519"/>
                      <a:gd name="connsiteX16" fmla="*/ 49336 w 59301"/>
                      <a:gd name="connsiteY16" fmla="*/ 28442 h 46519"/>
                      <a:gd name="connsiteX17" fmla="*/ 46062 w 59301"/>
                      <a:gd name="connsiteY17" fmla="*/ 24126 h 46519"/>
                      <a:gd name="connsiteX18" fmla="*/ 33002 w 59301"/>
                      <a:gd name="connsiteY18" fmla="*/ 16722 h 46519"/>
                      <a:gd name="connsiteX19" fmla="*/ 19422 w 59301"/>
                      <a:gd name="connsiteY19" fmla="*/ 11550 h 46519"/>
                      <a:gd name="connsiteX20" fmla="*/ 13506 w 59301"/>
                      <a:gd name="connsiteY20" fmla="*/ 11774 h 46519"/>
                      <a:gd name="connsiteX21" fmla="*/ 1071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3" y="10509"/>
                        </a:moveTo>
                        <a:cubicBezTo>
                          <a:pt x="4539" y="5262"/>
                          <a:pt x="8334" y="2025"/>
                          <a:pt x="13469" y="798"/>
                        </a:cubicBezTo>
                        <a:cubicBezTo>
                          <a:pt x="19571" y="-654"/>
                          <a:pt x="27793" y="1021"/>
                          <a:pt x="38100" y="5820"/>
                        </a:cubicBezTo>
                        <a:cubicBezTo>
                          <a:pt x="48369" y="10620"/>
                          <a:pt x="54954" y="15866"/>
                          <a:pt x="57782" y="21522"/>
                        </a:cubicBezTo>
                        <a:cubicBezTo>
                          <a:pt x="60126" y="26173"/>
                          <a:pt x="60052" y="31158"/>
                          <a:pt x="57596" y="36405"/>
                        </a:cubicBezTo>
                        <a:cubicBezTo>
                          <a:pt x="55140" y="41725"/>
                          <a:pt x="51122" y="45037"/>
                          <a:pt x="45541" y="46376"/>
                        </a:cubicBezTo>
                        <a:cubicBezTo>
                          <a:pt x="39960" y="47716"/>
                          <a:pt x="31961" y="45967"/>
                          <a:pt x="21505" y="41093"/>
                        </a:cubicBezTo>
                        <a:cubicBezTo>
                          <a:pt x="11273" y="36293"/>
                          <a:pt x="4725" y="31084"/>
                          <a:pt x="1897" y="25429"/>
                        </a:cubicBezTo>
                        <a:cubicBezTo>
                          <a:pt x="-447" y="20778"/>
                          <a:pt x="-372" y="15792"/>
                          <a:pt x="2083" y="10509"/>
                        </a:cubicBezTo>
                        <a:moveTo>
                          <a:pt x="10715" y="14564"/>
                        </a:moveTo>
                        <a:cubicBezTo>
                          <a:pt x="10120" y="15829"/>
                          <a:pt x="10008" y="17131"/>
                          <a:pt x="10343" y="18508"/>
                        </a:cubicBezTo>
                        <a:cubicBezTo>
                          <a:pt x="10678" y="19848"/>
                          <a:pt x="11757" y="21299"/>
                          <a:pt x="13580" y="22824"/>
                        </a:cubicBezTo>
                        <a:cubicBezTo>
                          <a:pt x="15961" y="24796"/>
                          <a:pt x="20315" y="27252"/>
                          <a:pt x="26714" y="30228"/>
                        </a:cubicBezTo>
                        <a:cubicBezTo>
                          <a:pt x="33077" y="33205"/>
                          <a:pt x="37616" y="34916"/>
                          <a:pt x="40295" y="35400"/>
                        </a:cubicBezTo>
                        <a:cubicBezTo>
                          <a:pt x="43011" y="35884"/>
                          <a:pt x="44946" y="35809"/>
                          <a:pt x="46211" y="35177"/>
                        </a:cubicBezTo>
                        <a:cubicBezTo>
                          <a:pt x="47439" y="34581"/>
                          <a:pt x="48369" y="33651"/>
                          <a:pt x="48964" y="32386"/>
                        </a:cubicBezTo>
                        <a:cubicBezTo>
                          <a:pt x="49559" y="31121"/>
                          <a:pt x="49671" y="29819"/>
                          <a:pt x="49336" y="28442"/>
                        </a:cubicBezTo>
                        <a:cubicBezTo>
                          <a:pt x="49001" y="27103"/>
                          <a:pt x="47885" y="25652"/>
                          <a:pt x="46062" y="24126"/>
                        </a:cubicBezTo>
                        <a:cubicBezTo>
                          <a:pt x="43755" y="22154"/>
                          <a:pt x="39402" y="19699"/>
                          <a:pt x="33002" y="16722"/>
                        </a:cubicBezTo>
                        <a:cubicBezTo>
                          <a:pt x="26640" y="13746"/>
                          <a:pt x="22101" y="12034"/>
                          <a:pt x="19422" y="11550"/>
                        </a:cubicBezTo>
                        <a:cubicBezTo>
                          <a:pt x="16706" y="11104"/>
                          <a:pt x="14734" y="11141"/>
                          <a:pt x="13506" y="11774"/>
                        </a:cubicBezTo>
                        <a:cubicBezTo>
                          <a:pt x="12241" y="12369"/>
                          <a:pt x="11311" y="13299"/>
                          <a:pt x="10715" y="14564"/>
                        </a:cubicBezTo>
                        <a:close/>
                      </a:path>
                    </a:pathLst>
                  </a:custGeom>
                  <a:solidFill>
                    <a:srgbClr val="000000"/>
                  </a:solidFill>
                  <a:ln w="9525" cap="flat">
                    <a:noFill/>
                    <a:prstDash val="solid"/>
                    <a:miter/>
                  </a:ln>
                </p:spPr>
                <p:txBody>
                  <a:bodyPr rtlCol="0" anchor="ctr"/>
                  <a:lstStyle/>
                  <a:p>
                    <a:endParaRPr lang="en-CA"/>
                  </a:p>
                </p:txBody>
              </p:sp>
              <p:sp>
                <p:nvSpPr>
                  <p:cNvPr id="2734" name="Freeform: Shape 2733">
                    <a:extLst>
                      <a:ext uri="{FF2B5EF4-FFF2-40B4-BE49-F238E27FC236}">
                        <a16:creationId xmlns:a16="http://schemas.microsoft.com/office/drawing/2014/main" id="{36307474-1E7A-4A47-A3CE-33581BB43D7E}"/>
                      </a:ext>
                    </a:extLst>
                  </p:cNvPr>
                  <p:cNvSpPr/>
                  <p:nvPr/>
                </p:nvSpPr>
                <p:spPr>
                  <a:xfrm>
                    <a:off x="2416593" y="4381253"/>
                    <a:ext cx="65058" cy="56545"/>
                  </a:xfrm>
                  <a:custGeom>
                    <a:avLst/>
                    <a:gdLst>
                      <a:gd name="connsiteX0" fmla="*/ 55538 w 65058"/>
                      <a:gd name="connsiteY0" fmla="*/ 15793 h 56545"/>
                      <a:gd name="connsiteX1" fmla="*/ 65249 w 65058"/>
                      <a:gd name="connsiteY1" fmla="*/ 20295 h 56545"/>
                      <a:gd name="connsiteX2" fmla="*/ 48209 w 65058"/>
                      <a:gd name="connsiteY2" fmla="*/ 56833 h 56545"/>
                      <a:gd name="connsiteX3" fmla="*/ 39465 w 65058"/>
                      <a:gd name="connsiteY3" fmla="*/ 48424 h 56545"/>
                      <a:gd name="connsiteX4" fmla="*/ 31875 w 65058"/>
                      <a:gd name="connsiteY4" fmla="*/ 30639 h 56545"/>
                      <a:gd name="connsiteX5" fmla="*/ 27001 w 65058"/>
                      <a:gd name="connsiteY5" fmla="*/ 17840 h 56545"/>
                      <a:gd name="connsiteX6" fmla="*/ 21643 w 65058"/>
                      <a:gd name="connsiteY6" fmla="*/ 12705 h 56545"/>
                      <a:gd name="connsiteX7" fmla="*/ 15392 w 65058"/>
                      <a:gd name="connsiteY7" fmla="*/ 12073 h 56545"/>
                      <a:gd name="connsiteX8" fmla="*/ 11113 w 65058"/>
                      <a:gd name="connsiteY8" fmla="*/ 16389 h 56545"/>
                      <a:gd name="connsiteX9" fmla="*/ 10667 w 65058"/>
                      <a:gd name="connsiteY9" fmla="*/ 22491 h 56545"/>
                      <a:gd name="connsiteX10" fmla="*/ 16136 w 65058"/>
                      <a:gd name="connsiteY10" fmla="*/ 27774 h 56545"/>
                      <a:gd name="connsiteX11" fmla="*/ 10257 w 65058"/>
                      <a:gd name="connsiteY11" fmla="*/ 37671 h 56545"/>
                      <a:gd name="connsiteX12" fmla="*/ 621 w 65058"/>
                      <a:gd name="connsiteY12" fmla="*/ 26063 h 56545"/>
                      <a:gd name="connsiteX13" fmla="*/ 2593 w 65058"/>
                      <a:gd name="connsiteY13" fmla="*/ 12073 h 56545"/>
                      <a:gd name="connsiteX14" fmla="*/ 12825 w 65058"/>
                      <a:gd name="connsiteY14" fmla="*/ 1469 h 56545"/>
                      <a:gd name="connsiteX15" fmla="*/ 25773 w 65058"/>
                      <a:gd name="connsiteY15" fmla="*/ 1915 h 56545"/>
                      <a:gd name="connsiteX16" fmla="*/ 32135 w 65058"/>
                      <a:gd name="connsiteY16" fmla="*/ 6492 h 56545"/>
                      <a:gd name="connsiteX17" fmla="*/ 37158 w 65058"/>
                      <a:gd name="connsiteY17" fmla="*/ 13896 h 56545"/>
                      <a:gd name="connsiteX18" fmla="*/ 40916 w 65058"/>
                      <a:gd name="connsiteY18" fmla="*/ 23942 h 56545"/>
                      <a:gd name="connsiteX19" fmla="*/ 44004 w 65058"/>
                      <a:gd name="connsiteY19" fmla="*/ 33020 h 56545"/>
                      <a:gd name="connsiteX20" fmla="*/ 4590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8" y="15793"/>
                        </a:moveTo>
                        <a:lnTo>
                          <a:pt x="65249" y="20295"/>
                        </a:lnTo>
                        <a:lnTo>
                          <a:pt x="48209" y="56833"/>
                        </a:lnTo>
                        <a:cubicBezTo>
                          <a:pt x="44711" y="54749"/>
                          <a:pt x="41809" y="51921"/>
                          <a:pt x="39465" y="48424"/>
                        </a:cubicBezTo>
                        <a:cubicBezTo>
                          <a:pt x="37084" y="44927"/>
                          <a:pt x="34591" y="38973"/>
                          <a:pt x="31875" y="30639"/>
                        </a:cubicBezTo>
                        <a:cubicBezTo>
                          <a:pt x="29680" y="23867"/>
                          <a:pt x="28080" y="19626"/>
                          <a:pt x="27001" y="17840"/>
                        </a:cubicBezTo>
                        <a:cubicBezTo>
                          <a:pt x="25512" y="15384"/>
                          <a:pt x="23726" y="13673"/>
                          <a:pt x="21643" y="12705"/>
                        </a:cubicBezTo>
                        <a:cubicBezTo>
                          <a:pt x="19299" y="11626"/>
                          <a:pt x="17215" y="11403"/>
                          <a:pt x="15392" y="12073"/>
                        </a:cubicBezTo>
                        <a:cubicBezTo>
                          <a:pt x="13569" y="12743"/>
                          <a:pt x="12155" y="14194"/>
                          <a:pt x="11113" y="16389"/>
                        </a:cubicBezTo>
                        <a:cubicBezTo>
                          <a:pt x="10109" y="18547"/>
                          <a:pt x="9960" y="20593"/>
                          <a:pt x="10667" y="22491"/>
                        </a:cubicBezTo>
                        <a:cubicBezTo>
                          <a:pt x="11374" y="24388"/>
                          <a:pt x="13197" y="26137"/>
                          <a:pt x="16136" y="27774"/>
                        </a:cubicBezTo>
                        <a:lnTo>
                          <a:pt x="10257" y="37671"/>
                        </a:lnTo>
                        <a:cubicBezTo>
                          <a:pt x="4825" y="34360"/>
                          <a:pt x="1588" y="30490"/>
                          <a:pt x="621" y="26063"/>
                        </a:cubicBezTo>
                        <a:cubicBezTo>
                          <a:pt x="-347" y="21635"/>
                          <a:pt x="323" y="16984"/>
                          <a:pt x="2593" y="12073"/>
                        </a:cubicBezTo>
                        <a:cubicBezTo>
                          <a:pt x="5086" y="6715"/>
                          <a:pt x="8509" y="3180"/>
                          <a:pt x="12825" y="1469"/>
                        </a:cubicBezTo>
                        <a:cubicBezTo>
                          <a:pt x="17141" y="-243"/>
                          <a:pt x="21457" y="-94"/>
                          <a:pt x="25773" y="1915"/>
                        </a:cubicBezTo>
                        <a:cubicBezTo>
                          <a:pt x="28228" y="3031"/>
                          <a:pt x="30349" y="4557"/>
                          <a:pt x="32135" y="6492"/>
                        </a:cubicBezTo>
                        <a:cubicBezTo>
                          <a:pt x="33958" y="8389"/>
                          <a:pt x="35633" y="10845"/>
                          <a:pt x="37158" y="13896"/>
                        </a:cubicBezTo>
                        <a:cubicBezTo>
                          <a:pt x="38163" y="15905"/>
                          <a:pt x="39428" y="19254"/>
                          <a:pt x="40916" y="23942"/>
                        </a:cubicBezTo>
                        <a:cubicBezTo>
                          <a:pt x="42404" y="28630"/>
                          <a:pt x="43409" y="31681"/>
                          <a:pt x="44004" y="33020"/>
                        </a:cubicBezTo>
                        <a:cubicBezTo>
                          <a:pt x="44600" y="34360"/>
                          <a:pt x="45232" y="35513"/>
                          <a:pt x="45902" y="36481"/>
                        </a:cubicBezTo>
                        <a:close/>
                      </a:path>
                    </a:pathLst>
                  </a:custGeom>
                  <a:solidFill>
                    <a:srgbClr val="000000"/>
                  </a:solidFill>
                  <a:ln w="9525" cap="flat">
                    <a:noFill/>
                    <a:prstDash val="solid"/>
                    <a:miter/>
                  </a:ln>
                </p:spPr>
                <p:txBody>
                  <a:bodyPr rtlCol="0" anchor="ctr"/>
                  <a:lstStyle/>
                  <a:p>
                    <a:endParaRPr lang="en-CA"/>
                  </a:p>
                </p:txBody>
              </p:sp>
              <p:sp>
                <p:nvSpPr>
                  <p:cNvPr id="2735" name="Freeform: Shape 2734">
                    <a:extLst>
                      <a:ext uri="{FF2B5EF4-FFF2-40B4-BE49-F238E27FC236}">
                        <a16:creationId xmlns:a16="http://schemas.microsoft.com/office/drawing/2014/main" id="{2A4F04BD-DE2F-42CE-8F3D-9FE1C5E169DD}"/>
                      </a:ext>
                    </a:extLst>
                  </p:cNvPr>
                  <p:cNvSpPr/>
                  <p:nvPr/>
                </p:nvSpPr>
                <p:spPr>
                  <a:xfrm>
                    <a:off x="2436659" y="4340913"/>
                    <a:ext cx="59301" cy="46519"/>
                  </a:xfrm>
                  <a:custGeom>
                    <a:avLst/>
                    <a:gdLst>
                      <a:gd name="connsiteX0" fmla="*/ 2087 w 59301"/>
                      <a:gd name="connsiteY0" fmla="*/ 10500 h 46519"/>
                      <a:gd name="connsiteX1" fmla="*/ 13473 w 59301"/>
                      <a:gd name="connsiteY1" fmla="*/ 789 h 46519"/>
                      <a:gd name="connsiteX2" fmla="*/ 38104 w 59301"/>
                      <a:gd name="connsiteY2" fmla="*/ 5812 h 46519"/>
                      <a:gd name="connsiteX3" fmla="*/ 57786 w 59301"/>
                      <a:gd name="connsiteY3" fmla="*/ 21513 h 46519"/>
                      <a:gd name="connsiteX4" fmla="*/ 57600 w 59301"/>
                      <a:gd name="connsiteY4" fmla="*/ 36396 h 46519"/>
                      <a:gd name="connsiteX5" fmla="*/ 45545 w 59301"/>
                      <a:gd name="connsiteY5" fmla="*/ 46367 h 46519"/>
                      <a:gd name="connsiteX6" fmla="*/ 21509 w 59301"/>
                      <a:gd name="connsiteY6" fmla="*/ 41084 h 46519"/>
                      <a:gd name="connsiteX7" fmla="*/ 1901 w 59301"/>
                      <a:gd name="connsiteY7" fmla="*/ 25420 h 46519"/>
                      <a:gd name="connsiteX8" fmla="*/ 2087 w 59301"/>
                      <a:gd name="connsiteY8" fmla="*/ 10500 h 46519"/>
                      <a:gd name="connsiteX9" fmla="*/ 10719 w 59301"/>
                      <a:gd name="connsiteY9" fmla="*/ 14555 h 46519"/>
                      <a:gd name="connsiteX10" fmla="*/ 10347 w 59301"/>
                      <a:gd name="connsiteY10" fmla="*/ 18499 h 46519"/>
                      <a:gd name="connsiteX11" fmla="*/ 13584 w 59301"/>
                      <a:gd name="connsiteY11" fmla="*/ 22815 h 46519"/>
                      <a:gd name="connsiteX12" fmla="*/ 26718 w 59301"/>
                      <a:gd name="connsiteY12" fmla="*/ 30219 h 46519"/>
                      <a:gd name="connsiteX13" fmla="*/ 40299 w 59301"/>
                      <a:gd name="connsiteY13" fmla="*/ 35391 h 46519"/>
                      <a:gd name="connsiteX14" fmla="*/ 46215 w 59301"/>
                      <a:gd name="connsiteY14" fmla="*/ 35168 h 46519"/>
                      <a:gd name="connsiteX15" fmla="*/ 48968 w 59301"/>
                      <a:gd name="connsiteY15" fmla="*/ 32377 h 46519"/>
                      <a:gd name="connsiteX16" fmla="*/ 49340 w 59301"/>
                      <a:gd name="connsiteY16" fmla="*/ 28433 h 46519"/>
                      <a:gd name="connsiteX17" fmla="*/ 46066 w 59301"/>
                      <a:gd name="connsiteY17" fmla="*/ 24117 h 46519"/>
                      <a:gd name="connsiteX18" fmla="*/ 33006 w 59301"/>
                      <a:gd name="connsiteY18" fmla="*/ 16713 h 46519"/>
                      <a:gd name="connsiteX19" fmla="*/ 19426 w 59301"/>
                      <a:gd name="connsiteY19" fmla="*/ 11541 h 46519"/>
                      <a:gd name="connsiteX20" fmla="*/ 13510 w 59301"/>
                      <a:gd name="connsiteY20" fmla="*/ 11765 h 46519"/>
                      <a:gd name="connsiteX21" fmla="*/ 10719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7" y="10500"/>
                        </a:moveTo>
                        <a:cubicBezTo>
                          <a:pt x="4543" y="5254"/>
                          <a:pt x="8338" y="2016"/>
                          <a:pt x="13473" y="789"/>
                        </a:cubicBezTo>
                        <a:cubicBezTo>
                          <a:pt x="19575" y="-662"/>
                          <a:pt x="27797" y="1012"/>
                          <a:pt x="38104" y="5812"/>
                        </a:cubicBezTo>
                        <a:cubicBezTo>
                          <a:pt x="48373" y="10611"/>
                          <a:pt x="54959" y="15857"/>
                          <a:pt x="57786" y="21513"/>
                        </a:cubicBezTo>
                        <a:cubicBezTo>
                          <a:pt x="60130" y="26164"/>
                          <a:pt x="60056" y="31150"/>
                          <a:pt x="57600" y="36396"/>
                        </a:cubicBezTo>
                        <a:cubicBezTo>
                          <a:pt x="55145" y="41716"/>
                          <a:pt x="51126" y="45028"/>
                          <a:pt x="45545" y="46367"/>
                        </a:cubicBezTo>
                        <a:cubicBezTo>
                          <a:pt x="39964" y="47707"/>
                          <a:pt x="31965" y="45958"/>
                          <a:pt x="21509" y="41084"/>
                        </a:cubicBezTo>
                        <a:cubicBezTo>
                          <a:pt x="11278" y="36284"/>
                          <a:pt x="4729" y="31075"/>
                          <a:pt x="1901" y="25420"/>
                        </a:cubicBezTo>
                        <a:cubicBezTo>
                          <a:pt x="-443" y="20769"/>
                          <a:pt x="-368" y="15783"/>
                          <a:pt x="2087" y="10500"/>
                        </a:cubicBezTo>
                        <a:moveTo>
                          <a:pt x="10719" y="14555"/>
                        </a:moveTo>
                        <a:cubicBezTo>
                          <a:pt x="10124" y="15820"/>
                          <a:pt x="10012" y="17123"/>
                          <a:pt x="10347" y="18499"/>
                        </a:cubicBezTo>
                        <a:cubicBezTo>
                          <a:pt x="10682" y="19839"/>
                          <a:pt x="11761" y="21290"/>
                          <a:pt x="13584" y="22815"/>
                        </a:cubicBezTo>
                        <a:cubicBezTo>
                          <a:pt x="15966" y="24787"/>
                          <a:pt x="20319" y="27243"/>
                          <a:pt x="26718" y="30219"/>
                        </a:cubicBezTo>
                        <a:cubicBezTo>
                          <a:pt x="33081" y="33196"/>
                          <a:pt x="37620" y="34907"/>
                          <a:pt x="40299" y="35391"/>
                        </a:cubicBezTo>
                        <a:cubicBezTo>
                          <a:pt x="43015" y="35875"/>
                          <a:pt x="44950" y="35800"/>
                          <a:pt x="46215" y="35168"/>
                        </a:cubicBezTo>
                        <a:cubicBezTo>
                          <a:pt x="47443" y="34573"/>
                          <a:pt x="48373" y="33642"/>
                          <a:pt x="48968" y="32377"/>
                        </a:cubicBezTo>
                        <a:cubicBezTo>
                          <a:pt x="49564" y="31112"/>
                          <a:pt x="49675" y="29810"/>
                          <a:pt x="49340" y="28433"/>
                        </a:cubicBezTo>
                        <a:cubicBezTo>
                          <a:pt x="49005" y="27094"/>
                          <a:pt x="47889" y="25643"/>
                          <a:pt x="46066" y="24117"/>
                        </a:cubicBezTo>
                        <a:cubicBezTo>
                          <a:pt x="43759" y="22146"/>
                          <a:pt x="39406" y="19690"/>
                          <a:pt x="33006" y="16713"/>
                        </a:cubicBezTo>
                        <a:cubicBezTo>
                          <a:pt x="26644" y="13737"/>
                          <a:pt x="22105" y="12025"/>
                          <a:pt x="19426" y="11541"/>
                        </a:cubicBezTo>
                        <a:cubicBezTo>
                          <a:pt x="16710" y="11095"/>
                          <a:pt x="14738" y="11132"/>
                          <a:pt x="13510" y="11765"/>
                        </a:cubicBezTo>
                        <a:cubicBezTo>
                          <a:pt x="12245" y="12360"/>
                          <a:pt x="11315" y="13290"/>
                          <a:pt x="10719" y="14555"/>
                        </a:cubicBezTo>
                        <a:close/>
                      </a:path>
                    </a:pathLst>
                  </a:custGeom>
                  <a:solidFill>
                    <a:srgbClr val="000000"/>
                  </a:solidFill>
                  <a:ln w="9525" cap="flat">
                    <a:noFill/>
                    <a:prstDash val="solid"/>
                    <a:miter/>
                  </a:ln>
                </p:spPr>
                <p:txBody>
                  <a:bodyPr rtlCol="0" anchor="ctr"/>
                  <a:lstStyle/>
                  <a:p>
                    <a:endParaRPr lang="en-CA"/>
                  </a:p>
                </p:txBody>
              </p:sp>
            </p:grpSp>
            <p:grpSp>
              <p:nvGrpSpPr>
                <p:cNvPr id="2525" name="Graphic 846">
                  <a:extLst>
                    <a:ext uri="{FF2B5EF4-FFF2-40B4-BE49-F238E27FC236}">
                      <a16:creationId xmlns:a16="http://schemas.microsoft.com/office/drawing/2014/main" id="{0FD3EF92-FED2-400B-BEFC-90BCFDC2F231}"/>
                    </a:ext>
                  </a:extLst>
                </p:cNvPr>
                <p:cNvGrpSpPr/>
                <p:nvPr/>
              </p:nvGrpSpPr>
              <p:grpSpPr>
                <a:xfrm>
                  <a:off x="2597054" y="4342088"/>
                  <a:ext cx="120179" cy="180206"/>
                  <a:chOff x="2597054" y="4342088"/>
                  <a:chExt cx="120179" cy="180206"/>
                </a:xfrm>
              </p:grpSpPr>
              <p:sp>
                <p:nvSpPr>
                  <p:cNvPr id="2728" name="Freeform: Shape 2727">
                    <a:extLst>
                      <a:ext uri="{FF2B5EF4-FFF2-40B4-BE49-F238E27FC236}">
                        <a16:creationId xmlns:a16="http://schemas.microsoft.com/office/drawing/2014/main" id="{418F2A22-9A17-418F-9A9C-B03447B283E8}"/>
                      </a:ext>
                    </a:extLst>
                  </p:cNvPr>
                  <p:cNvSpPr/>
                  <p:nvPr/>
                </p:nvSpPr>
                <p:spPr>
                  <a:xfrm>
                    <a:off x="2597054" y="4465749"/>
                    <a:ext cx="65058" cy="56545"/>
                  </a:xfrm>
                  <a:custGeom>
                    <a:avLst/>
                    <a:gdLst>
                      <a:gd name="connsiteX0" fmla="*/ 55557 w 65058"/>
                      <a:gd name="connsiteY0" fmla="*/ 15802 h 56545"/>
                      <a:gd name="connsiteX1" fmla="*/ 65268 w 65058"/>
                      <a:gd name="connsiteY1" fmla="*/ 20304 h 56545"/>
                      <a:gd name="connsiteX2" fmla="*/ 48228 w 65058"/>
                      <a:gd name="connsiteY2" fmla="*/ 56842 h 56545"/>
                      <a:gd name="connsiteX3" fmla="*/ 39484 w 65058"/>
                      <a:gd name="connsiteY3" fmla="*/ 48433 h 56545"/>
                      <a:gd name="connsiteX4" fmla="*/ 31894 w 65058"/>
                      <a:gd name="connsiteY4" fmla="*/ 30648 h 56545"/>
                      <a:gd name="connsiteX5" fmla="*/ 27020 w 65058"/>
                      <a:gd name="connsiteY5" fmla="*/ 17849 h 56545"/>
                      <a:gd name="connsiteX6" fmla="*/ 21662 w 65058"/>
                      <a:gd name="connsiteY6" fmla="*/ 12714 h 56545"/>
                      <a:gd name="connsiteX7" fmla="*/ 15411 w 65058"/>
                      <a:gd name="connsiteY7" fmla="*/ 12082 h 56545"/>
                      <a:gd name="connsiteX8" fmla="*/ 11132 w 65058"/>
                      <a:gd name="connsiteY8" fmla="*/ 16398 h 56545"/>
                      <a:gd name="connsiteX9" fmla="*/ 10686 w 65058"/>
                      <a:gd name="connsiteY9" fmla="*/ 22500 h 56545"/>
                      <a:gd name="connsiteX10" fmla="*/ 16155 w 65058"/>
                      <a:gd name="connsiteY10" fmla="*/ 27783 h 56545"/>
                      <a:gd name="connsiteX11" fmla="*/ 10276 w 65058"/>
                      <a:gd name="connsiteY11" fmla="*/ 37680 h 56545"/>
                      <a:gd name="connsiteX12" fmla="*/ 640 w 65058"/>
                      <a:gd name="connsiteY12" fmla="*/ 26071 h 56545"/>
                      <a:gd name="connsiteX13" fmla="*/ 2612 w 65058"/>
                      <a:gd name="connsiteY13" fmla="*/ 12082 h 56545"/>
                      <a:gd name="connsiteX14" fmla="*/ 12844 w 65058"/>
                      <a:gd name="connsiteY14" fmla="*/ 1478 h 56545"/>
                      <a:gd name="connsiteX15" fmla="*/ 25792 w 65058"/>
                      <a:gd name="connsiteY15" fmla="*/ 1924 h 56545"/>
                      <a:gd name="connsiteX16" fmla="*/ 32154 w 65058"/>
                      <a:gd name="connsiteY16" fmla="*/ 6501 h 56545"/>
                      <a:gd name="connsiteX17" fmla="*/ 37177 w 65058"/>
                      <a:gd name="connsiteY17" fmla="*/ 13905 h 56545"/>
                      <a:gd name="connsiteX18" fmla="*/ 40935 w 65058"/>
                      <a:gd name="connsiteY18" fmla="*/ 23951 h 56545"/>
                      <a:gd name="connsiteX19" fmla="*/ 44023 w 65058"/>
                      <a:gd name="connsiteY19" fmla="*/ 33029 h 56545"/>
                      <a:gd name="connsiteX20" fmla="*/ 4592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57" y="15802"/>
                        </a:moveTo>
                        <a:lnTo>
                          <a:pt x="65268" y="20304"/>
                        </a:lnTo>
                        <a:lnTo>
                          <a:pt x="48228" y="56842"/>
                        </a:lnTo>
                        <a:cubicBezTo>
                          <a:pt x="44730" y="54758"/>
                          <a:pt x="41828" y="51930"/>
                          <a:pt x="39484" y="48433"/>
                        </a:cubicBezTo>
                        <a:cubicBezTo>
                          <a:pt x="37103" y="44935"/>
                          <a:pt x="34610" y="38982"/>
                          <a:pt x="31894" y="30648"/>
                        </a:cubicBezTo>
                        <a:cubicBezTo>
                          <a:pt x="29698" y="23876"/>
                          <a:pt x="28099" y="19635"/>
                          <a:pt x="27020" y="17849"/>
                        </a:cubicBezTo>
                        <a:cubicBezTo>
                          <a:pt x="25531" y="15393"/>
                          <a:pt x="23745" y="13682"/>
                          <a:pt x="21662" y="12714"/>
                        </a:cubicBezTo>
                        <a:cubicBezTo>
                          <a:pt x="19318" y="11635"/>
                          <a:pt x="17234" y="11412"/>
                          <a:pt x="15411" y="12082"/>
                        </a:cubicBezTo>
                        <a:cubicBezTo>
                          <a:pt x="13588" y="12751"/>
                          <a:pt x="12174" y="14202"/>
                          <a:pt x="11132" y="16398"/>
                        </a:cubicBezTo>
                        <a:cubicBezTo>
                          <a:pt x="10128" y="18556"/>
                          <a:pt x="9979" y="20602"/>
                          <a:pt x="10686" y="22500"/>
                        </a:cubicBezTo>
                        <a:cubicBezTo>
                          <a:pt x="11393" y="24397"/>
                          <a:pt x="13216" y="26146"/>
                          <a:pt x="16155" y="27783"/>
                        </a:cubicBezTo>
                        <a:lnTo>
                          <a:pt x="10276" y="37680"/>
                        </a:lnTo>
                        <a:cubicBezTo>
                          <a:pt x="4844" y="34369"/>
                          <a:pt x="1607" y="30499"/>
                          <a:pt x="640" y="26071"/>
                        </a:cubicBezTo>
                        <a:cubicBezTo>
                          <a:pt x="-328" y="21644"/>
                          <a:pt x="342" y="16993"/>
                          <a:pt x="2612" y="12082"/>
                        </a:cubicBezTo>
                        <a:cubicBezTo>
                          <a:pt x="5105" y="6724"/>
                          <a:pt x="8528" y="3189"/>
                          <a:pt x="12844" y="1478"/>
                        </a:cubicBezTo>
                        <a:cubicBezTo>
                          <a:pt x="17160" y="-234"/>
                          <a:pt x="21476" y="-85"/>
                          <a:pt x="25792" y="1924"/>
                        </a:cubicBezTo>
                        <a:cubicBezTo>
                          <a:pt x="28247" y="3040"/>
                          <a:pt x="30368" y="4566"/>
                          <a:pt x="32154" y="6501"/>
                        </a:cubicBezTo>
                        <a:cubicBezTo>
                          <a:pt x="33977" y="8398"/>
                          <a:pt x="35652" y="10854"/>
                          <a:pt x="37177" y="13905"/>
                        </a:cubicBezTo>
                        <a:cubicBezTo>
                          <a:pt x="38182" y="15914"/>
                          <a:pt x="39447" y="19263"/>
                          <a:pt x="40935" y="23951"/>
                        </a:cubicBezTo>
                        <a:cubicBezTo>
                          <a:pt x="42423" y="28639"/>
                          <a:pt x="43428" y="31690"/>
                          <a:pt x="44023" y="33029"/>
                        </a:cubicBezTo>
                        <a:cubicBezTo>
                          <a:pt x="44618" y="34369"/>
                          <a:pt x="45251" y="35522"/>
                          <a:pt x="45921" y="36489"/>
                        </a:cubicBezTo>
                        <a:close/>
                      </a:path>
                    </a:pathLst>
                  </a:custGeom>
                  <a:solidFill>
                    <a:srgbClr val="000000"/>
                  </a:solidFill>
                  <a:ln w="9525" cap="flat">
                    <a:noFill/>
                    <a:prstDash val="solid"/>
                    <a:miter/>
                  </a:ln>
                </p:spPr>
                <p:txBody>
                  <a:bodyPr rtlCol="0" anchor="ctr"/>
                  <a:lstStyle/>
                  <a:p>
                    <a:endParaRPr lang="en-CA"/>
                  </a:p>
                </p:txBody>
              </p:sp>
              <p:sp>
                <p:nvSpPr>
                  <p:cNvPr id="2729" name="Freeform: Shape 2728">
                    <a:extLst>
                      <a:ext uri="{FF2B5EF4-FFF2-40B4-BE49-F238E27FC236}">
                        <a16:creationId xmlns:a16="http://schemas.microsoft.com/office/drawing/2014/main" id="{C3EE2703-C690-4B3D-B826-F524BEFA64EF}"/>
                      </a:ext>
                    </a:extLst>
                  </p:cNvPr>
                  <p:cNvSpPr/>
                  <p:nvPr/>
                </p:nvSpPr>
                <p:spPr>
                  <a:xfrm>
                    <a:off x="2617110" y="4425409"/>
                    <a:ext cx="59301" cy="46519"/>
                  </a:xfrm>
                  <a:custGeom>
                    <a:avLst/>
                    <a:gdLst>
                      <a:gd name="connsiteX0" fmla="*/ 2106 w 59301"/>
                      <a:gd name="connsiteY0" fmla="*/ 10509 h 46519"/>
                      <a:gd name="connsiteX1" fmla="*/ 13492 w 59301"/>
                      <a:gd name="connsiteY1" fmla="*/ 798 h 46519"/>
                      <a:gd name="connsiteX2" fmla="*/ 38123 w 59301"/>
                      <a:gd name="connsiteY2" fmla="*/ 5820 h 46519"/>
                      <a:gd name="connsiteX3" fmla="*/ 57805 w 59301"/>
                      <a:gd name="connsiteY3" fmla="*/ 21522 h 46519"/>
                      <a:gd name="connsiteX4" fmla="*/ 57619 w 59301"/>
                      <a:gd name="connsiteY4" fmla="*/ 36405 h 46519"/>
                      <a:gd name="connsiteX5" fmla="*/ 45564 w 59301"/>
                      <a:gd name="connsiteY5" fmla="*/ 46376 h 46519"/>
                      <a:gd name="connsiteX6" fmla="*/ 21528 w 59301"/>
                      <a:gd name="connsiteY6" fmla="*/ 41093 h 46519"/>
                      <a:gd name="connsiteX7" fmla="*/ 1920 w 59301"/>
                      <a:gd name="connsiteY7" fmla="*/ 25429 h 46519"/>
                      <a:gd name="connsiteX8" fmla="*/ 2106 w 59301"/>
                      <a:gd name="connsiteY8" fmla="*/ 10509 h 46519"/>
                      <a:gd name="connsiteX9" fmla="*/ 10738 w 59301"/>
                      <a:gd name="connsiteY9" fmla="*/ 14564 h 46519"/>
                      <a:gd name="connsiteX10" fmla="*/ 10366 w 59301"/>
                      <a:gd name="connsiteY10" fmla="*/ 18508 h 46519"/>
                      <a:gd name="connsiteX11" fmla="*/ 13603 w 59301"/>
                      <a:gd name="connsiteY11" fmla="*/ 22824 h 46519"/>
                      <a:gd name="connsiteX12" fmla="*/ 26737 w 59301"/>
                      <a:gd name="connsiteY12" fmla="*/ 30228 h 46519"/>
                      <a:gd name="connsiteX13" fmla="*/ 40318 w 59301"/>
                      <a:gd name="connsiteY13" fmla="*/ 35400 h 46519"/>
                      <a:gd name="connsiteX14" fmla="*/ 46234 w 59301"/>
                      <a:gd name="connsiteY14" fmla="*/ 35177 h 46519"/>
                      <a:gd name="connsiteX15" fmla="*/ 48987 w 59301"/>
                      <a:gd name="connsiteY15" fmla="*/ 32386 h 46519"/>
                      <a:gd name="connsiteX16" fmla="*/ 49359 w 59301"/>
                      <a:gd name="connsiteY16" fmla="*/ 28442 h 46519"/>
                      <a:gd name="connsiteX17" fmla="*/ 46085 w 59301"/>
                      <a:gd name="connsiteY17" fmla="*/ 24126 h 46519"/>
                      <a:gd name="connsiteX18" fmla="*/ 33025 w 59301"/>
                      <a:gd name="connsiteY18" fmla="*/ 16722 h 46519"/>
                      <a:gd name="connsiteX19" fmla="*/ 19445 w 59301"/>
                      <a:gd name="connsiteY19" fmla="*/ 11550 h 46519"/>
                      <a:gd name="connsiteX20" fmla="*/ 13529 w 59301"/>
                      <a:gd name="connsiteY20" fmla="*/ 11774 h 46519"/>
                      <a:gd name="connsiteX21" fmla="*/ 1073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06" y="10509"/>
                        </a:moveTo>
                        <a:cubicBezTo>
                          <a:pt x="4562" y="5262"/>
                          <a:pt x="8357" y="2025"/>
                          <a:pt x="13492" y="798"/>
                        </a:cubicBezTo>
                        <a:cubicBezTo>
                          <a:pt x="19594" y="-654"/>
                          <a:pt x="27816" y="1021"/>
                          <a:pt x="38123" y="5820"/>
                        </a:cubicBezTo>
                        <a:cubicBezTo>
                          <a:pt x="48392" y="10620"/>
                          <a:pt x="54978" y="15866"/>
                          <a:pt x="57805" y="21522"/>
                        </a:cubicBezTo>
                        <a:cubicBezTo>
                          <a:pt x="60149" y="26173"/>
                          <a:pt x="60075" y="31158"/>
                          <a:pt x="57619" y="36405"/>
                        </a:cubicBezTo>
                        <a:cubicBezTo>
                          <a:pt x="55164" y="41725"/>
                          <a:pt x="51145" y="45037"/>
                          <a:pt x="45564" y="46376"/>
                        </a:cubicBezTo>
                        <a:cubicBezTo>
                          <a:pt x="39983" y="47716"/>
                          <a:pt x="31984" y="45967"/>
                          <a:pt x="21528" y="41093"/>
                        </a:cubicBezTo>
                        <a:cubicBezTo>
                          <a:pt x="11297" y="36293"/>
                          <a:pt x="4748" y="31084"/>
                          <a:pt x="1920" y="25429"/>
                        </a:cubicBezTo>
                        <a:cubicBezTo>
                          <a:pt x="-424" y="20778"/>
                          <a:pt x="-349" y="15792"/>
                          <a:pt x="2106" y="10509"/>
                        </a:cubicBezTo>
                        <a:moveTo>
                          <a:pt x="10738" y="14564"/>
                        </a:moveTo>
                        <a:cubicBezTo>
                          <a:pt x="10143" y="15829"/>
                          <a:pt x="10031" y="17131"/>
                          <a:pt x="10366" y="18508"/>
                        </a:cubicBezTo>
                        <a:cubicBezTo>
                          <a:pt x="10701" y="19848"/>
                          <a:pt x="11780" y="21299"/>
                          <a:pt x="13603" y="22824"/>
                        </a:cubicBezTo>
                        <a:cubicBezTo>
                          <a:pt x="15985" y="24796"/>
                          <a:pt x="20338" y="27252"/>
                          <a:pt x="26737" y="30228"/>
                        </a:cubicBezTo>
                        <a:cubicBezTo>
                          <a:pt x="33100" y="33205"/>
                          <a:pt x="37639" y="34916"/>
                          <a:pt x="40318" y="35400"/>
                        </a:cubicBezTo>
                        <a:cubicBezTo>
                          <a:pt x="43034" y="35884"/>
                          <a:pt x="44969" y="35809"/>
                          <a:pt x="46234" y="35177"/>
                        </a:cubicBezTo>
                        <a:cubicBezTo>
                          <a:pt x="47462" y="34581"/>
                          <a:pt x="48392" y="33651"/>
                          <a:pt x="48987" y="32386"/>
                        </a:cubicBezTo>
                        <a:cubicBezTo>
                          <a:pt x="49583" y="31121"/>
                          <a:pt x="49694" y="29819"/>
                          <a:pt x="49359" y="28442"/>
                        </a:cubicBezTo>
                        <a:cubicBezTo>
                          <a:pt x="49024" y="27103"/>
                          <a:pt x="47908" y="25652"/>
                          <a:pt x="46085" y="24126"/>
                        </a:cubicBezTo>
                        <a:cubicBezTo>
                          <a:pt x="43778" y="22154"/>
                          <a:pt x="39425" y="19699"/>
                          <a:pt x="33025" y="16722"/>
                        </a:cubicBezTo>
                        <a:cubicBezTo>
                          <a:pt x="26663" y="13746"/>
                          <a:pt x="22124" y="12034"/>
                          <a:pt x="19445" y="11550"/>
                        </a:cubicBezTo>
                        <a:cubicBezTo>
                          <a:pt x="16729" y="11104"/>
                          <a:pt x="14757" y="11141"/>
                          <a:pt x="13529" y="11774"/>
                        </a:cubicBezTo>
                        <a:cubicBezTo>
                          <a:pt x="12264" y="12369"/>
                          <a:pt x="11334" y="13299"/>
                          <a:pt x="10738" y="14564"/>
                        </a:cubicBezTo>
                        <a:close/>
                      </a:path>
                    </a:pathLst>
                  </a:custGeom>
                  <a:solidFill>
                    <a:srgbClr val="000000"/>
                  </a:solidFill>
                  <a:ln w="9525" cap="flat">
                    <a:noFill/>
                    <a:prstDash val="solid"/>
                    <a:miter/>
                  </a:ln>
                </p:spPr>
                <p:txBody>
                  <a:bodyPr rtlCol="0" anchor="ctr"/>
                  <a:lstStyle/>
                  <a:p>
                    <a:endParaRPr lang="en-CA"/>
                  </a:p>
                </p:txBody>
              </p:sp>
              <p:sp>
                <p:nvSpPr>
                  <p:cNvPr id="2730" name="Freeform: Shape 2729">
                    <a:extLst>
                      <a:ext uri="{FF2B5EF4-FFF2-40B4-BE49-F238E27FC236}">
                        <a16:creationId xmlns:a16="http://schemas.microsoft.com/office/drawing/2014/main" id="{FAE50D1F-602B-4A73-A782-678F35C10CCF}"/>
                      </a:ext>
                    </a:extLst>
                  </p:cNvPr>
                  <p:cNvSpPr/>
                  <p:nvPr/>
                </p:nvSpPr>
                <p:spPr>
                  <a:xfrm>
                    <a:off x="2636449" y="4381253"/>
                    <a:ext cx="65058" cy="56545"/>
                  </a:xfrm>
                  <a:custGeom>
                    <a:avLst/>
                    <a:gdLst>
                      <a:gd name="connsiteX0" fmla="*/ 55561 w 65058"/>
                      <a:gd name="connsiteY0" fmla="*/ 15793 h 56545"/>
                      <a:gd name="connsiteX1" fmla="*/ 65272 w 65058"/>
                      <a:gd name="connsiteY1" fmla="*/ 20295 h 56545"/>
                      <a:gd name="connsiteX2" fmla="*/ 48232 w 65058"/>
                      <a:gd name="connsiteY2" fmla="*/ 56833 h 56545"/>
                      <a:gd name="connsiteX3" fmla="*/ 39488 w 65058"/>
                      <a:gd name="connsiteY3" fmla="*/ 48424 h 56545"/>
                      <a:gd name="connsiteX4" fmla="*/ 31898 w 65058"/>
                      <a:gd name="connsiteY4" fmla="*/ 30639 h 56545"/>
                      <a:gd name="connsiteX5" fmla="*/ 27024 w 65058"/>
                      <a:gd name="connsiteY5" fmla="*/ 17840 h 56545"/>
                      <a:gd name="connsiteX6" fmla="*/ 21666 w 65058"/>
                      <a:gd name="connsiteY6" fmla="*/ 12705 h 56545"/>
                      <a:gd name="connsiteX7" fmla="*/ 15415 w 65058"/>
                      <a:gd name="connsiteY7" fmla="*/ 12073 h 56545"/>
                      <a:gd name="connsiteX8" fmla="*/ 11136 w 65058"/>
                      <a:gd name="connsiteY8" fmla="*/ 16389 h 56545"/>
                      <a:gd name="connsiteX9" fmla="*/ 10690 w 65058"/>
                      <a:gd name="connsiteY9" fmla="*/ 22491 h 56545"/>
                      <a:gd name="connsiteX10" fmla="*/ 16159 w 65058"/>
                      <a:gd name="connsiteY10" fmla="*/ 27774 h 56545"/>
                      <a:gd name="connsiteX11" fmla="*/ 10281 w 65058"/>
                      <a:gd name="connsiteY11" fmla="*/ 37671 h 56545"/>
                      <a:gd name="connsiteX12" fmla="*/ 644 w 65058"/>
                      <a:gd name="connsiteY12" fmla="*/ 26063 h 56545"/>
                      <a:gd name="connsiteX13" fmla="*/ 2616 w 65058"/>
                      <a:gd name="connsiteY13" fmla="*/ 12073 h 56545"/>
                      <a:gd name="connsiteX14" fmla="*/ 12848 w 65058"/>
                      <a:gd name="connsiteY14" fmla="*/ 1469 h 56545"/>
                      <a:gd name="connsiteX15" fmla="*/ 25796 w 65058"/>
                      <a:gd name="connsiteY15" fmla="*/ 1915 h 56545"/>
                      <a:gd name="connsiteX16" fmla="*/ 32158 w 65058"/>
                      <a:gd name="connsiteY16" fmla="*/ 6492 h 56545"/>
                      <a:gd name="connsiteX17" fmla="*/ 37181 w 65058"/>
                      <a:gd name="connsiteY17" fmla="*/ 13896 h 56545"/>
                      <a:gd name="connsiteX18" fmla="*/ 40939 w 65058"/>
                      <a:gd name="connsiteY18" fmla="*/ 23942 h 56545"/>
                      <a:gd name="connsiteX19" fmla="*/ 44027 w 65058"/>
                      <a:gd name="connsiteY19" fmla="*/ 33020 h 56545"/>
                      <a:gd name="connsiteX20" fmla="*/ 45925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61" y="15793"/>
                        </a:moveTo>
                        <a:lnTo>
                          <a:pt x="65272" y="20295"/>
                        </a:lnTo>
                        <a:lnTo>
                          <a:pt x="48232" y="56833"/>
                        </a:lnTo>
                        <a:cubicBezTo>
                          <a:pt x="44734" y="54749"/>
                          <a:pt x="41832" y="51921"/>
                          <a:pt x="39488" y="48424"/>
                        </a:cubicBezTo>
                        <a:cubicBezTo>
                          <a:pt x="37107" y="44927"/>
                          <a:pt x="34614" y="38973"/>
                          <a:pt x="31898" y="30639"/>
                        </a:cubicBezTo>
                        <a:cubicBezTo>
                          <a:pt x="29703" y="23867"/>
                          <a:pt x="28103" y="19626"/>
                          <a:pt x="27024" y="17840"/>
                        </a:cubicBezTo>
                        <a:cubicBezTo>
                          <a:pt x="25535" y="15384"/>
                          <a:pt x="23749" y="13673"/>
                          <a:pt x="21666" y="12705"/>
                        </a:cubicBezTo>
                        <a:cubicBezTo>
                          <a:pt x="19322" y="11626"/>
                          <a:pt x="17238" y="11403"/>
                          <a:pt x="15415" y="12073"/>
                        </a:cubicBezTo>
                        <a:cubicBezTo>
                          <a:pt x="13592" y="12743"/>
                          <a:pt x="12178" y="14194"/>
                          <a:pt x="11136" y="16389"/>
                        </a:cubicBezTo>
                        <a:cubicBezTo>
                          <a:pt x="10132" y="18547"/>
                          <a:pt x="9983" y="20593"/>
                          <a:pt x="10690" y="22491"/>
                        </a:cubicBezTo>
                        <a:cubicBezTo>
                          <a:pt x="11397" y="24388"/>
                          <a:pt x="13220" y="26137"/>
                          <a:pt x="16159" y="27774"/>
                        </a:cubicBezTo>
                        <a:lnTo>
                          <a:pt x="10281" y="37671"/>
                        </a:lnTo>
                        <a:cubicBezTo>
                          <a:pt x="4848" y="34360"/>
                          <a:pt x="1611" y="30490"/>
                          <a:pt x="644" y="26063"/>
                        </a:cubicBezTo>
                        <a:cubicBezTo>
                          <a:pt x="-324" y="21635"/>
                          <a:pt x="346" y="16984"/>
                          <a:pt x="2616" y="12073"/>
                        </a:cubicBezTo>
                        <a:cubicBezTo>
                          <a:pt x="5109" y="6715"/>
                          <a:pt x="8532" y="3180"/>
                          <a:pt x="12848" y="1469"/>
                        </a:cubicBezTo>
                        <a:cubicBezTo>
                          <a:pt x="17164" y="-243"/>
                          <a:pt x="21480" y="-94"/>
                          <a:pt x="25796" y="1915"/>
                        </a:cubicBezTo>
                        <a:cubicBezTo>
                          <a:pt x="28251" y="3031"/>
                          <a:pt x="30372" y="4557"/>
                          <a:pt x="32158" y="6492"/>
                        </a:cubicBezTo>
                        <a:cubicBezTo>
                          <a:pt x="33981" y="8389"/>
                          <a:pt x="35656" y="10845"/>
                          <a:pt x="37181" y="13896"/>
                        </a:cubicBezTo>
                        <a:cubicBezTo>
                          <a:pt x="38186" y="15905"/>
                          <a:pt x="39451" y="19254"/>
                          <a:pt x="40939" y="23942"/>
                        </a:cubicBezTo>
                        <a:cubicBezTo>
                          <a:pt x="42427" y="28630"/>
                          <a:pt x="43432" y="31681"/>
                          <a:pt x="44027" y="33020"/>
                        </a:cubicBezTo>
                        <a:cubicBezTo>
                          <a:pt x="44623" y="34360"/>
                          <a:pt x="45255" y="35513"/>
                          <a:pt x="45925" y="36481"/>
                        </a:cubicBezTo>
                        <a:close/>
                      </a:path>
                    </a:pathLst>
                  </a:custGeom>
                  <a:solidFill>
                    <a:srgbClr val="000000"/>
                  </a:solidFill>
                  <a:ln w="9525" cap="flat">
                    <a:noFill/>
                    <a:prstDash val="solid"/>
                    <a:miter/>
                  </a:ln>
                </p:spPr>
                <p:txBody>
                  <a:bodyPr rtlCol="0" anchor="ctr"/>
                  <a:lstStyle/>
                  <a:p>
                    <a:endParaRPr lang="en-CA"/>
                  </a:p>
                </p:txBody>
              </p:sp>
              <p:sp>
                <p:nvSpPr>
                  <p:cNvPr id="2731" name="Freeform: Shape 2730">
                    <a:extLst>
                      <a:ext uri="{FF2B5EF4-FFF2-40B4-BE49-F238E27FC236}">
                        <a16:creationId xmlns:a16="http://schemas.microsoft.com/office/drawing/2014/main" id="{865B64A4-1993-43F4-A808-81DC312FB699}"/>
                      </a:ext>
                    </a:extLst>
                  </p:cNvPr>
                  <p:cNvSpPr/>
                  <p:nvPr/>
                </p:nvSpPr>
                <p:spPr>
                  <a:xfrm>
                    <a:off x="2658670" y="4342088"/>
                    <a:ext cx="58563" cy="35904"/>
                  </a:xfrm>
                  <a:custGeom>
                    <a:avLst/>
                    <a:gdLst>
                      <a:gd name="connsiteX0" fmla="*/ 58780 w 58563"/>
                      <a:gd name="connsiteY0" fmla="*/ 25733 h 35904"/>
                      <a:gd name="connsiteX1" fmla="*/ 53906 w 58563"/>
                      <a:gd name="connsiteY1" fmla="*/ 36188 h 35904"/>
                      <a:gd name="connsiteX2" fmla="*/ 14615 w 58563"/>
                      <a:gd name="connsiteY2" fmla="*/ 17845 h 35904"/>
                      <a:gd name="connsiteX3" fmla="*/ 16252 w 58563"/>
                      <a:gd name="connsiteY3" fmla="*/ 34997 h 35904"/>
                      <a:gd name="connsiteX4" fmla="*/ 6802 w 58563"/>
                      <a:gd name="connsiteY4" fmla="*/ 30607 h 35904"/>
                      <a:gd name="connsiteX5" fmla="*/ 5872 w 58563"/>
                      <a:gd name="connsiteY5" fmla="*/ 19371 h 35904"/>
                      <a:gd name="connsiteX6" fmla="*/ 216 w 58563"/>
                      <a:gd name="connsiteY6" fmla="*/ 8729 h 35904"/>
                      <a:gd name="connsiteX7" fmla="*/ 4160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80" y="25733"/>
                        </a:moveTo>
                        <a:lnTo>
                          <a:pt x="53906" y="36188"/>
                        </a:lnTo>
                        <a:lnTo>
                          <a:pt x="14615" y="17845"/>
                        </a:lnTo>
                        <a:cubicBezTo>
                          <a:pt x="16401" y="23315"/>
                          <a:pt x="16959" y="29044"/>
                          <a:pt x="16252" y="34997"/>
                        </a:cubicBezTo>
                        <a:lnTo>
                          <a:pt x="6802" y="30607"/>
                        </a:lnTo>
                        <a:cubicBezTo>
                          <a:pt x="7174" y="27444"/>
                          <a:pt x="6876" y="23724"/>
                          <a:pt x="5872" y="19371"/>
                        </a:cubicBezTo>
                        <a:cubicBezTo>
                          <a:pt x="4867" y="15017"/>
                          <a:pt x="2970" y="11483"/>
                          <a:pt x="216" y="8729"/>
                        </a:cubicBezTo>
                        <a:lnTo>
                          <a:pt x="4160" y="283"/>
                        </a:lnTo>
                        <a:close/>
                      </a:path>
                    </a:pathLst>
                  </a:custGeom>
                  <a:solidFill>
                    <a:srgbClr val="000000"/>
                  </a:solidFill>
                  <a:ln w="9525" cap="flat">
                    <a:noFill/>
                    <a:prstDash val="solid"/>
                    <a:miter/>
                  </a:ln>
                </p:spPr>
                <p:txBody>
                  <a:bodyPr rtlCol="0" anchor="ctr"/>
                  <a:lstStyle/>
                  <a:p>
                    <a:endParaRPr lang="en-CA"/>
                  </a:p>
                </p:txBody>
              </p:sp>
            </p:grpSp>
            <p:grpSp>
              <p:nvGrpSpPr>
                <p:cNvPr id="2526" name="Graphic 846">
                  <a:extLst>
                    <a:ext uri="{FF2B5EF4-FFF2-40B4-BE49-F238E27FC236}">
                      <a16:creationId xmlns:a16="http://schemas.microsoft.com/office/drawing/2014/main" id="{6702E8A9-B3BE-4663-BF75-2346D4D9437C}"/>
                    </a:ext>
                  </a:extLst>
                </p:cNvPr>
                <p:cNvGrpSpPr/>
                <p:nvPr/>
              </p:nvGrpSpPr>
              <p:grpSpPr>
                <a:xfrm>
                  <a:off x="2816948" y="4339009"/>
                  <a:ext cx="124160" cy="183284"/>
                  <a:chOff x="2816948" y="4339009"/>
                  <a:chExt cx="124160" cy="183284"/>
                </a:xfrm>
              </p:grpSpPr>
              <p:sp>
                <p:nvSpPr>
                  <p:cNvPr id="2724" name="Freeform: Shape 2723">
                    <a:extLst>
                      <a:ext uri="{FF2B5EF4-FFF2-40B4-BE49-F238E27FC236}">
                        <a16:creationId xmlns:a16="http://schemas.microsoft.com/office/drawing/2014/main" id="{D4FDC471-702E-4429-B277-686C3CFEE610}"/>
                      </a:ext>
                    </a:extLst>
                  </p:cNvPr>
                  <p:cNvSpPr/>
                  <p:nvPr/>
                </p:nvSpPr>
                <p:spPr>
                  <a:xfrm>
                    <a:off x="2816948" y="4465749"/>
                    <a:ext cx="65058" cy="56545"/>
                  </a:xfrm>
                  <a:custGeom>
                    <a:avLst/>
                    <a:gdLst>
                      <a:gd name="connsiteX0" fmla="*/ 55580 w 65058"/>
                      <a:gd name="connsiteY0" fmla="*/ 15802 h 56545"/>
                      <a:gd name="connsiteX1" fmla="*/ 65291 w 65058"/>
                      <a:gd name="connsiteY1" fmla="*/ 20304 h 56545"/>
                      <a:gd name="connsiteX2" fmla="*/ 48251 w 65058"/>
                      <a:gd name="connsiteY2" fmla="*/ 56842 h 56545"/>
                      <a:gd name="connsiteX3" fmla="*/ 39507 w 65058"/>
                      <a:gd name="connsiteY3" fmla="*/ 48433 h 56545"/>
                      <a:gd name="connsiteX4" fmla="*/ 31917 w 65058"/>
                      <a:gd name="connsiteY4" fmla="*/ 30648 h 56545"/>
                      <a:gd name="connsiteX5" fmla="*/ 27043 w 65058"/>
                      <a:gd name="connsiteY5" fmla="*/ 17849 h 56545"/>
                      <a:gd name="connsiteX6" fmla="*/ 21685 w 65058"/>
                      <a:gd name="connsiteY6" fmla="*/ 12714 h 56545"/>
                      <a:gd name="connsiteX7" fmla="*/ 15434 w 65058"/>
                      <a:gd name="connsiteY7" fmla="*/ 12082 h 56545"/>
                      <a:gd name="connsiteX8" fmla="*/ 11155 w 65058"/>
                      <a:gd name="connsiteY8" fmla="*/ 16398 h 56545"/>
                      <a:gd name="connsiteX9" fmla="*/ 10709 w 65058"/>
                      <a:gd name="connsiteY9" fmla="*/ 22500 h 56545"/>
                      <a:gd name="connsiteX10" fmla="*/ 16178 w 65058"/>
                      <a:gd name="connsiteY10" fmla="*/ 27783 h 56545"/>
                      <a:gd name="connsiteX11" fmla="*/ 10299 w 65058"/>
                      <a:gd name="connsiteY11" fmla="*/ 37680 h 56545"/>
                      <a:gd name="connsiteX12" fmla="*/ 663 w 65058"/>
                      <a:gd name="connsiteY12" fmla="*/ 26071 h 56545"/>
                      <a:gd name="connsiteX13" fmla="*/ 2635 w 65058"/>
                      <a:gd name="connsiteY13" fmla="*/ 12082 h 56545"/>
                      <a:gd name="connsiteX14" fmla="*/ 12867 w 65058"/>
                      <a:gd name="connsiteY14" fmla="*/ 1478 h 56545"/>
                      <a:gd name="connsiteX15" fmla="*/ 25815 w 65058"/>
                      <a:gd name="connsiteY15" fmla="*/ 1924 h 56545"/>
                      <a:gd name="connsiteX16" fmla="*/ 32177 w 65058"/>
                      <a:gd name="connsiteY16" fmla="*/ 6501 h 56545"/>
                      <a:gd name="connsiteX17" fmla="*/ 37200 w 65058"/>
                      <a:gd name="connsiteY17" fmla="*/ 13905 h 56545"/>
                      <a:gd name="connsiteX18" fmla="*/ 40958 w 65058"/>
                      <a:gd name="connsiteY18" fmla="*/ 23951 h 56545"/>
                      <a:gd name="connsiteX19" fmla="*/ 44046 w 65058"/>
                      <a:gd name="connsiteY19" fmla="*/ 33029 h 56545"/>
                      <a:gd name="connsiteX20" fmla="*/ 4594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0" y="15802"/>
                        </a:moveTo>
                        <a:lnTo>
                          <a:pt x="65291" y="20304"/>
                        </a:lnTo>
                        <a:lnTo>
                          <a:pt x="48251" y="56842"/>
                        </a:lnTo>
                        <a:cubicBezTo>
                          <a:pt x="44753" y="54758"/>
                          <a:pt x="41851" y="51930"/>
                          <a:pt x="39507" y="48433"/>
                        </a:cubicBezTo>
                        <a:cubicBezTo>
                          <a:pt x="37126" y="44935"/>
                          <a:pt x="34633" y="38982"/>
                          <a:pt x="31917" y="30648"/>
                        </a:cubicBezTo>
                        <a:cubicBezTo>
                          <a:pt x="29722" y="23876"/>
                          <a:pt x="28122" y="19635"/>
                          <a:pt x="27043" y="17849"/>
                        </a:cubicBezTo>
                        <a:cubicBezTo>
                          <a:pt x="25554" y="15393"/>
                          <a:pt x="23768" y="13682"/>
                          <a:pt x="21685" y="12714"/>
                        </a:cubicBezTo>
                        <a:cubicBezTo>
                          <a:pt x="19341" y="11635"/>
                          <a:pt x="17257" y="11412"/>
                          <a:pt x="15434" y="12082"/>
                        </a:cubicBezTo>
                        <a:cubicBezTo>
                          <a:pt x="13611" y="12751"/>
                          <a:pt x="12197" y="14202"/>
                          <a:pt x="11155" y="16398"/>
                        </a:cubicBezTo>
                        <a:cubicBezTo>
                          <a:pt x="10151" y="18556"/>
                          <a:pt x="10002" y="20602"/>
                          <a:pt x="10709" y="22500"/>
                        </a:cubicBezTo>
                        <a:cubicBezTo>
                          <a:pt x="11416" y="24397"/>
                          <a:pt x="13239" y="26146"/>
                          <a:pt x="16178" y="27783"/>
                        </a:cubicBezTo>
                        <a:lnTo>
                          <a:pt x="10299" y="37680"/>
                        </a:lnTo>
                        <a:cubicBezTo>
                          <a:pt x="4867" y="34369"/>
                          <a:pt x="1630" y="30499"/>
                          <a:pt x="663" y="26071"/>
                        </a:cubicBezTo>
                        <a:cubicBezTo>
                          <a:pt x="-305" y="21644"/>
                          <a:pt x="365" y="16993"/>
                          <a:pt x="2635" y="12082"/>
                        </a:cubicBezTo>
                        <a:cubicBezTo>
                          <a:pt x="5128" y="6724"/>
                          <a:pt x="8551" y="3189"/>
                          <a:pt x="12867" y="1478"/>
                        </a:cubicBezTo>
                        <a:cubicBezTo>
                          <a:pt x="17183" y="-234"/>
                          <a:pt x="21499" y="-85"/>
                          <a:pt x="25815" y="1924"/>
                        </a:cubicBezTo>
                        <a:cubicBezTo>
                          <a:pt x="28270" y="3040"/>
                          <a:pt x="30391" y="4566"/>
                          <a:pt x="32177" y="6501"/>
                        </a:cubicBezTo>
                        <a:cubicBezTo>
                          <a:pt x="34000" y="8398"/>
                          <a:pt x="35675" y="10854"/>
                          <a:pt x="37200" y="13905"/>
                        </a:cubicBezTo>
                        <a:cubicBezTo>
                          <a:pt x="38205" y="15914"/>
                          <a:pt x="39470" y="19263"/>
                          <a:pt x="40958" y="23951"/>
                        </a:cubicBezTo>
                        <a:cubicBezTo>
                          <a:pt x="42446" y="28639"/>
                          <a:pt x="43451" y="31690"/>
                          <a:pt x="44046" y="33029"/>
                        </a:cubicBezTo>
                        <a:cubicBezTo>
                          <a:pt x="44642" y="34369"/>
                          <a:pt x="45274" y="35522"/>
                          <a:pt x="45944" y="36489"/>
                        </a:cubicBezTo>
                        <a:close/>
                      </a:path>
                    </a:pathLst>
                  </a:custGeom>
                  <a:solidFill>
                    <a:srgbClr val="000000"/>
                  </a:solidFill>
                  <a:ln w="9525" cap="flat">
                    <a:noFill/>
                    <a:prstDash val="solid"/>
                    <a:miter/>
                  </a:ln>
                </p:spPr>
                <p:txBody>
                  <a:bodyPr rtlCol="0" anchor="ctr"/>
                  <a:lstStyle/>
                  <a:p>
                    <a:endParaRPr lang="en-CA"/>
                  </a:p>
                </p:txBody>
              </p:sp>
              <p:sp>
                <p:nvSpPr>
                  <p:cNvPr id="2725" name="Freeform: Shape 2724">
                    <a:extLst>
                      <a:ext uri="{FF2B5EF4-FFF2-40B4-BE49-F238E27FC236}">
                        <a16:creationId xmlns:a16="http://schemas.microsoft.com/office/drawing/2014/main" id="{C456D4F8-6817-4F9C-B1A6-65E6A0322A03}"/>
                      </a:ext>
                    </a:extLst>
                  </p:cNvPr>
                  <p:cNvSpPr/>
                  <p:nvPr/>
                </p:nvSpPr>
                <p:spPr>
                  <a:xfrm>
                    <a:off x="2837004" y="4425409"/>
                    <a:ext cx="59301" cy="46519"/>
                  </a:xfrm>
                  <a:custGeom>
                    <a:avLst/>
                    <a:gdLst>
                      <a:gd name="connsiteX0" fmla="*/ 2129 w 59301"/>
                      <a:gd name="connsiteY0" fmla="*/ 10509 h 46519"/>
                      <a:gd name="connsiteX1" fmla="*/ 13515 w 59301"/>
                      <a:gd name="connsiteY1" fmla="*/ 798 h 46519"/>
                      <a:gd name="connsiteX2" fmla="*/ 38146 w 59301"/>
                      <a:gd name="connsiteY2" fmla="*/ 5820 h 46519"/>
                      <a:gd name="connsiteX3" fmla="*/ 57828 w 59301"/>
                      <a:gd name="connsiteY3" fmla="*/ 21522 h 46519"/>
                      <a:gd name="connsiteX4" fmla="*/ 57642 w 59301"/>
                      <a:gd name="connsiteY4" fmla="*/ 36405 h 46519"/>
                      <a:gd name="connsiteX5" fmla="*/ 45587 w 59301"/>
                      <a:gd name="connsiteY5" fmla="*/ 46376 h 46519"/>
                      <a:gd name="connsiteX6" fmla="*/ 21551 w 59301"/>
                      <a:gd name="connsiteY6" fmla="*/ 41093 h 46519"/>
                      <a:gd name="connsiteX7" fmla="*/ 1943 w 59301"/>
                      <a:gd name="connsiteY7" fmla="*/ 25429 h 46519"/>
                      <a:gd name="connsiteX8" fmla="*/ 2129 w 59301"/>
                      <a:gd name="connsiteY8" fmla="*/ 10509 h 46519"/>
                      <a:gd name="connsiteX9" fmla="*/ 10761 w 59301"/>
                      <a:gd name="connsiteY9" fmla="*/ 14564 h 46519"/>
                      <a:gd name="connsiteX10" fmla="*/ 10389 w 59301"/>
                      <a:gd name="connsiteY10" fmla="*/ 18508 h 46519"/>
                      <a:gd name="connsiteX11" fmla="*/ 13626 w 59301"/>
                      <a:gd name="connsiteY11" fmla="*/ 22824 h 46519"/>
                      <a:gd name="connsiteX12" fmla="*/ 26760 w 59301"/>
                      <a:gd name="connsiteY12" fmla="*/ 30228 h 46519"/>
                      <a:gd name="connsiteX13" fmla="*/ 40341 w 59301"/>
                      <a:gd name="connsiteY13" fmla="*/ 35400 h 46519"/>
                      <a:gd name="connsiteX14" fmla="*/ 46257 w 59301"/>
                      <a:gd name="connsiteY14" fmla="*/ 35177 h 46519"/>
                      <a:gd name="connsiteX15" fmla="*/ 49010 w 59301"/>
                      <a:gd name="connsiteY15" fmla="*/ 32386 h 46519"/>
                      <a:gd name="connsiteX16" fmla="*/ 49382 w 59301"/>
                      <a:gd name="connsiteY16" fmla="*/ 28442 h 46519"/>
                      <a:gd name="connsiteX17" fmla="*/ 46108 w 59301"/>
                      <a:gd name="connsiteY17" fmla="*/ 24126 h 46519"/>
                      <a:gd name="connsiteX18" fmla="*/ 33049 w 59301"/>
                      <a:gd name="connsiteY18" fmla="*/ 16722 h 46519"/>
                      <a:gd name="connsiteX19" fmla="*/ 19468 w 59301"/>
                      <a:gd name="connsiteY19" fmla="*/ 11550 h 46519"/>
                      <a:gd name="connsiteX20" fmla="*/ 13552 w 59301"/>
                      <a:gd name="connsiteY20" fmla="*/ 11774 h 46519"/>
                      <a:gd name="connsiteX21" fmla="*/ 1076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29" y="10509"/>
                        </a:moveTo>
                        <a:cubicBezTo>
                          <a:pt x="4585" y="5262"/>
                          <a:pt x="8380" y="2025"/>
                          <a:pt x="13515" y="798"/>
                        </a:cubicBezTo>
                        <a:cubicBezTo>
                          <a:pt x="19617" y="-654"/>
                          <a:pt x="27839" y="1021"/>
                          <a:pt x="38146" y="5820"/>
                        </a:cubicBezTo>
                        <a:cubicBezTo>
                          <a:pt x="48415" y="10620"/>
                          <a:pt x="55001" y="15866"/>
                          <a:pt x="57828" y="21522"/>
                        </a:cubicBezTo>
                        <a:cubicBezTo>
                          <a:pt x="60172" y="26173"/>
                          <a:pt x="60098" y="31158"/>
                          <a:pt x="57642" y="36405"/>
                        </a:cubicBezTo>
                        <a:cubicBezTo>
                          <a:pt x="55187" y="41725"/>
                          <a:pt x="51168" y="45037"/>
                          <a:pt x="45587" y="46376"/>
                        </a:cubicBezTo>
                        <a:cubicBezTo>
                          <a:pt x="40006" y="47716"/>
                          <a:pt x="32007" y="45967"/>
                          <a:pt x="21551" y="41093"/>
                        </a:cubicBezTo>
                        <a:cubicBezTo>
                          <a:pt x="11320" y="36293"/>
                          <a:pt x="4771" y="31084"/>
                          <a:pt x="1943" y="25429"/>
                        </a:cubicBezTo>
                        <a:cubicBezTo>
                          <a:pt x="-401" y="20778"/>
                          <a:pt x="-326" y="15792"/>
                          <a:pt x="2129" y="10509"/>
                        </a:cubicBezTo>
                        <a:moveTo>
                          <a:pt x="10761" y="14564"/>
                        </a:moveTo>
                        <a:cubicBezTo>
                          <a:pt x="10166" y="15829"/>
                          <a:pt x="10054" y="17131"/>
                          <a:pt x="10389" y="18508"/>
                        </a:cubicBezTo>
                        <a:cubicBezTo>
                          <a:pt x="10724" y="19848"/>
                          <a:pt x="11803" y="21299"/>
                          <a:pt x="13626" y="22824"/>
                        </a:cubicBezTo>
                        <a:cubicBezTo>
                          <a:pt x="16008" y="24796"/>
                          <a:pt x="20361" y="27252"/>
                          <a:pt x="26760" y="30228"/>
                        </a:cubicBezTo>
                        <a:cubicBezTo>
                          <a:pt x="33123" y="33205"/>
                          <a:pt x="37662" y="34916"/>
                          <a:pt x="40341" y="35400"/>
                        </a:cubicBezTo>
                        <a:cubicBezTo>
                          <a:pt x="43057" y="35884"/>
                          <a:pt x="44992" y="35809"/>
                          <a:pt x="46257" y="35177"/>
                        </a:cubicBezTo>
                        <a:cubicBezTo>
                          <a:pt x="47485" y="34581"/>
                          <a:pt x="48415" y="33651"/>
                          <a:pt x="49010" y="32386"/>
                        </a:cubicBezTo>
                        <a:cubicBezTo>
                          <a:pt x="49606" y="31121"/>
                          <a:pt x="49717" y="29819"/>
                          <a:pt x="49382" y="28442"/>
                        </a:cubicBezTo>
                        <a:cubicBezTo>
                          <a:pt x="49048" y="27103"/>
                          <a:pt x="47931" y="25652"/>
                          <a:pt x="46108" y="24126"/>
                        </a:cubicBezTo>
                        <a:cubicBezTo>
                          <a:pt x="43801" y="22154"/>
                          <a:pt x="39448" y="19699"/>
                          <a:pt x="33049" y="16722"/>
                        </a:cubicBezTo>
                        <a:cubicBezTo>
                          <a:pt x="26686" y="13746"/>
                          <a:pt x="22147" y="12034"/>
                          <a:pt x="19468" y="11550"/>
                        </a:cubicBezTo>
                        <a:cubicBezTo>
                          <a:pt x="16752" y="11104"/>
                          <a:pt x="14780" y="11141"/>
                          <a:pt x="13552" y="11774"/>
                        </a:cubicBezTo>
                        <a:cubicBezTo>
                          <a:pt x="12287" y="12369"/>
                          <a:pt x="11357" y="13299"/>
                          <a:pt x="10761" y="14564"/>
                        </a:cubicBezTo>
                        <a:close/>
                      </a:path>
                    </a:pathLst>
                  </a:custGeom>
                  <a:solidFill>
                    <a:srgbClr val="000000"/>
                  </a:solidFill>
                  <a:ln w="9525" cap="flat">
                    <a:noFill/>
                    <a:prstDash val="solid"/>
                    <a:miter/>
                  </a:ln>
                </p:spPr>
                <p:txBody>
                  <a:bodyPr rtlCol="0" anchor="ctr"/>
                  <a:lstStyle/>
                  <a:p>
                    <a:endParaRPr lang="en-CA"/>
                  </a:p>
                </p:txBody>
              </p:sp>
              <p:sp>
                <p:nvSpPr>
                  <p:cNvPr id="2726" name="Freeform: Shape 2725">
                    <a:extLst>
                      <a:ext uri="{FF2B5EF4-FFF2-40B4-BE49-F238E27FC236}">
                        <a16:creationId xmlns:a16="http://schemas.microsoft.com/office/drawing/2014/main" id="{720AD7F3-C65B-4C4A-A0A9-8A21DDCCBF0B}"/>
                      </a:ext>
                    </a:extLst>
                  </p:cNvPr>
                  <p:cNvSpPr/>
                  <p:nvPr/>
                </p:nvSpPr>
                <p:spPr>
                  <a:xfrm>
                    <a:off x="2856343" y="4381253"/>
                    <a:ext cx="65058" cy="56545"/>
                  </a:xfrm>
                  <a:custGeom>
                    <a:avLst/>
                    <a:gdLst>
                      <a:gd name="connsiteX0" fmla="*/ 55585 w 65058"/>
                      <a:gd name="connsiteY0" fmla="*/ 15793 h 56545"/>
                      <a:gd name="connsiteX1" fmla="*/ 65296 w 65058"/>
                      <a:gd name="connsiteY1" fmla="*/ 20295 h 56545"/>
                      <a:gd name="connsiteX2" fmla="*/ 48255 w 65058"/>
                      <a:gd name="connsiteY2" fmla="*/ 56833 h 56545"/>
                      <a:gd name="connsiteX3" fmla="*/ 39511 w 65058"/>
                      <a:gd name="connsiteY3" fmla="*/ 48424 h 56545"/>
                      <a:gd name="connsiteX4" fmla="*/ 31921 w 65058"/>
                      <a:gd name="connsiteY4" fmla="*/ 30639 h 56545"/>
                      <a:gd name="connsiteX5" fmla="*/ 27047 w 65058"/>
                      <a:gd name="connsiteY5" fmla="*/ 17840 h 56545"/>
                      <a:gd name="connsiteX6" fmla="*/ 21689 w 65058"/>
                      <a:gd name="connsiteY6" fmla="*/ 12705 h 56545"/>
                      <a:gd name="connsiteX7" fmla="*/ 15438 w 65058"/>
                      <a:gd name="connsiteY7" fmla="*/ 12073 h 56545"/>
                      <a:gd name="connsiteX8" fmla="*/ 11159 w 65058"/>
                      <a:gd name="connsiteY8" fmla="*/ 16389 h 56545"/>
                      <a:gd name="connsiteX9" fmla="*/ 10713 w 65058"/>
                      <a:gd name="connsiteY9" fmla="*/ 22491 h 56545"/>
                      <a:gd name="connsiteX10" fmla="*/ 16182 w 65058"/>
                      <a:gd name="connsiteY10" fmla="*/ 27774 h 56545"/>
                      <a:gd name="connsiteX11" fmla="*/ 10304 w 65058"/>
                      <a:gd name="connsiteY11" fmla="*/ 37671 h 56545"/>
                      <a:gd name="connsiteX12" fmla="*/ 667 w 65058"/>
                      <a:gd name="connsiteY12" fmla="*/ 26063 h 56545"/>
                      <a:gd name="connsiteX13" fmla="*/ 2639 w 65058"/>
                      <a:gd name="connsiteY13" fmla="*/ 12073 h 56545"/>
                      <a:gd name="connsiteX14" fmla="*/ 12871 w 65058"/>
                      <a:gd name="connsiteY14" fmla="*/ 1469 h 56545"/>
                      <a:gd name="connsiteX15" fmla="*/ 25819 w 65058"/>
                      <a:gd name="connsiteY15" fmla="*/ 1915 h 56545"/>
                      <a:gd name="connsiteX16" fmla="*/ 32181 w 65058"/>
                      <a:gd name="connsiteY16" fmla="*/ 6492 h 56545"/>
                      <a:gd name="connsiteX17" fmla="*/ 37204 w 65058"/>
                      <a:gd name="connsiteY17" fmla="*/ 13896 h 56545"/>
                      <a:gd name="connsiteX18" fmla="*/ 40962 w 65058"/>
                      <a:gd name="connsiteY18" fmla="*/ 23942 h 56545"/>
                      <a:gd name="connsiteX19" fmla="*/ 44050 w 65058"/>
                      <a:gd name="connsiteY19" fmla="*/ 33020 h 56545"/>
                      <a:gd name="connsiteX20" fmla="*/ 45948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5" y="15793"/>
                        </a:moveTo>
                        <a:lnTo>
                          <a:pt x="65296" y="20295"/>
                        </a:lnTo>
                        <a:lnTo>
                          <a:pt x="48255" y="56833"/>
                        </a:lnTo>
                        <a:cubicBezTo>
                          <a:pt x="44757" y="54749"/>
                          <a:pt x="41855" y="51921"/>
                          <a:pt x="39511" y="48424"/>
                        </a:cubicBezTo>
                        <a:cubicBezTo>
                          <a:pt x="37130" y="44927"/>
                          <a:pt x="34637" y="38973"/>
                          <a:pt x="31921" y="30639"/>
                        </a:cubicBezTo>
                        <a:cubicBezTo>
                          <a:pt x="29726" y="23867"/>
                          <a:pt x="28126" y="19626"/>
                          <a:pt x="27047" y="17840"/>
                        </a:cubicBezTo>
                        <a:cubicBezTo>
                          <a:pt x="25558" y="15384"/>
                          <a:pt x="23773" y="13673"/>
                          <a:pt x="21689" y="12705"/>
                        </a:cubicBezTo>
                        <a:cubicBezTo>
                          <a:pt x="19345" y="11626"/>
                          <a:pt x="17261" y="11403"/>
                          <a:pt x="15438" y="12073"/>
                        </a:cubicBezTo>
                        <a:cubicBezTo>
                          <a:pt x="13615" y="12743"/>
                          <a:pt x="12201" y="14194"/>
                          <a:pt x="11159" y="16389"/>
                        </a:cubicBezTo>
                        <a:cubicBezTo>
                          <a:pt x="10155" y="18547"/>
                          <a:pt x="10006" y="20593"/>
                          <a:pt x="10713" y="22491"/>
                        </a:cubicBezTo>
                        <a:cubicBezTo>
                          <a:pt x="11420" y="24388"/>
                          <a:pt x="13243" y="26137"/>
                          <a:pt x="16182" y="27774"/>
                        </a:cubicBezTo>
                        <a:lnTo>
                          <a:pt x="10304" y="37671"/>
                        </a:lnTo>
                        <a:cubicBezTo>
                          <a:pt x="4871" y="34360"/>
                          <a:pt x="1634" y="30490"/>
                          <a:pt x="667" y="26063"/>
                        </a:cubicBezTo>
                        <a:cubicBezTo>
                          <a:pt x="-300" y="21635"/>
                          <a:pt x="369" y="16984"/>
                          <a:pt x="2639" y="12073"/>
                        </a:cubicBezTo>
                        <a:cubicBezTo>
                          <a:pt x="5132" y="6715"/>
                          <a:pt x="8555" y="3180"/>
                          <a:pt x="12871" y="1469"/>
                        </a:cubicBezTo>
                        <a:cubicBezTo>
                          <a:pt x="17187" y="-243"/>
                          <a:pt x="21503" y="-94"/>
                          <a:pt x="25819" y="1915"/>
                        </a:cubicBezTo>
                        <a:cubicBezTo>
                          <a:pt x="28275" y="3031"/>
                          <a:pt x="30395" y="4557"/>
                          <a:pt x="32181" y="6492"/>
                        </a:cubicBezTo>
                        <a:cubicBezTo>
                          <a:pt x="34004" y="8389"/>
                          <a:pt x="35679" y="10845"/>
                          <a:pt x="37204" y="13896"/>
                        </a:cubicBezTo>
                        <a:cubicBezTo>
                          <a:pt x="38209" y="15905"/>
                          <a:pt x="39474" y="19254"/>
                          <a:pt x="40962" y="23942"/>
                        </a:cubicBezTo>
                        <a:cubicBezTo>
                          <a:pt x="42450" y="28630"/>
                          <a:pt x="43455" y="31681"/>
                          <a:pt x="44050" y="33020"/>
                        </a:cubicBezTo>
                        <a:cubicBezTo>
                          <a:pt x="44646" y="34360"/>
                          <a:pt x="45278" y="35513"/>
                          <a:pt x="45948" y="36481"/>
                        </a:cubicBezTo>
                        <a:close/>
                      </a:path>
                    </a:pathLst>
                  </a:custGeom>
                  <a:solidFill>
                    <a:srgbClr val="000000"/>
                  </a:solidFill>
                  <a:ln w="9525" cap="flat">
                    <a:noFill/>
                    <a:prstDash val="solid"/>
                    <a:miter/>
                  </a:ln>
                </p:spPr>
                <p:txBody>
                  <a:bodyPr rtlCol="0" anchor="ctr"/>
                  <a:lstStyle/>
                  <a:p>
                    <a:endParaRPr lang="en-CA"/>
                  </a:p>
                </p:txBody>
              </p:sp>
              <p:sp>
                <p:nvSpPr>
                  <p:cNvPr id="2727" name="Freeform: Shape 2726">
                    <a:extLst>
                      <a:ext uri="{FF2B5EF4-FFF2-40B4-BE49-F238E27FC236}">
                        <a16:creationId xmlns:a16="http://schemas.microsoft.com/office/drawing/2014/main" id="{289A2074-00CE-4082-BB63-3F0802DE1CF0}"/>
                      </a:ext>
                    </a:extLst>
                  </p:cNvPr>
                  <p:cNvSpPr/>
                  <p:nvPr/>
                </p:nvSpPr>
                <p:spPr>
                  <a:xfrm>
                    <a:off x="2876051" y="4339009"/>
                    <a:ext cx="65058" cy="56545"/>
                  </a:xfrm>
                  <a:custGeom>
                    <a:avLst/>
                    <a:gdLst>
                      <a:gd name="connsiteX0" fmla="*/ 55587 w 65058"/>
                      <a:gd name="connsiteY0" fmla="*/ 15789 h 56545"/>
                      <a:gd name="connsiteX1" fmla="*/ 65298 w 65058"/>
                      <a:gd name="connsiteY1" fmla="*/ 20291 h 56545"/>
                      <a:gd name="connsiteX2" fmla="*/ 48257 w 65058"/>
                      <a:gd name="connsiteY2" fmla="*/ 56828 h 56545"/>
                      <a:gd name="connsiteX3" fmla="*/ 39513 w 65058"/>
                      <a:gd name="connsiteY3" fmla="*/ 48420 h 56545"/>
                      <a:gd name="connsiteX4" fmla="*/ 31923 w 65058"/>
                      <a:gd name="connsiteY4" fmla="*/ 30635 h 56545"/>
                      <a:gd name="connsiteX5" fmla="*/ 27049 w 65058"/>
                      <a:gd name="connsiteY5" fmla="*/ 17835 h 56545"/>
                      <a:gd name="connsiteX6" fmla="*/ 21691 w 65058"/>
                      <a:gd name="connsiteY6" fmla="*/ 12701 h 56545"/>
                      <a:gd name="connsiteX7" fmla="*/ 15440 w 65058"/>
                      <a:gd name="connsiteY7" fmla="*/ 12068 h 56545"/>
                      <a:gd name="connsiteX8" fmla="*/ 11161 w 65058"/>
                      <a:gd name="connsiteY8" fmla="*/ 16384 h 56545"/>
                      <a:gd name="connsiteX9" fmla="*/ 10715 w 65058"/>
                      <a:gd name="connsiteY9" fmla="*/ 22486 h 56545"/>
                      <a:gd name="connsiteX10" fmla="*/ 16184 w 65058"/>
                      <a:gd name="connsiteY10" fmla="*/ 27770 h 56545"/>
                      <a:gd name="connsiteX11" fmla="*/ 10306 w 65058"/>
                      <a:gd name="connsiteY11" fmla="*/ 37667 h 56545"/>
                      <a:gd name="connsiteX12" fmla="*/ 669 w 65058"/>
                      <a:gd name="connsiteY12" fmla="*/ 26058 h 56545"/>
                      <a:gd name="connsiteX13" fmla="*/ 2641 w 65058"/>
                      <a:gd name="connsiteY13" fmla="*/ 12068 h 56545"/>
                      <a:gd name="connsiteX14" fmla="*/ 12873 w 65058"/>
                      <a:gd name="connsiteY14" fmla="*/ 1464 h 56545"/>
                      <a:gd name="connsiteX15" fmla="*/ 25821 w 65058"/>
                      <a:gd name="connsiteY15" fmla="*/ 1911 h 56545"/>
                      <a:gd name="connsiteX16" fmla="*/ 32183 w 65058"/>
                      <a:gd name="connsiteY16" fmla="*/ 6487 h 56545"/>
                      <a:gd name="connsiteX17" fmla="*/ 37206 w 65058"/>
                      <a:gd name="connsiteY17" fmla="*/ 13891 h 56545"/>
                      <a:gd name="connsiteX18" fmla="*/ 40964 w 65058"/>
                      <a:gd name="connsiteY18" fmla="*/ 23937 h 56545"/>
                      <a:gd name="connsiteX19" fmla="*/ 44052 w 65058"/>
                      <a:gd name="connsiteY19" fmla="*/ 33016 h 56545"/>
                      <a:gd name="connsiteX20" fmla="*/ 45950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7" y="15789"/>
                        </a:moveTo>
                        <a:lnTo>
                          <a:pt x="65298" y="20291"/>
                        </a:lnTo>
                        <a:lnTo>
                          <a:pt x="48257" y="56828"/>
                        </a:lnTo>
                        <a:cubicBezTo>
                          <a:pt x="44759" y="54745"/>
                          <a:pt x="41857" y="51917"/>
                          <a:pt x="39513" y="48420"/>
                        </a:cubicBezTo>
                        <a:cubicBezTo>
                          <a:pt x="37132" y="44922"/>
                          <a:pt x="34639" y="38969"/>
                          <a:pt x="31923" y="30635"/>
                        </a:cubicBezTo>
                        <a:cubicBezTo>
                          <a:pt x="29728" y="23863"/>
                          <a:pt x="28128" y="19621"/>
                          <a:pt x="27049" y="17835"/>
                        </a:cubicBezTo>
                        <a:cubicBezTo>
                          <a:pt x="25561" y="15380"/>
                          <a:pt x="23775" y="13668"/>
                          <a:pt x="21691" y="12701"/>
                        </a:cubicBezTo>
                        <a:cubicBezTo>
                          <a:pt x="19347" y="11622"/>
                          <a:pt x="17263" y="11399"/>
                          <a:pt x="15440" y="12068"/>
                        </a:cubicBezTo>
                        <a:cubicBezTo>
                          <a:pt x="13617" y="12738"/>
                          <a:pt x="12203" y="14189"/>
                          <a:pt x="11161" y="16384"/>
                        </a:cubicBezTo>
                        <a:cubicBezTo>
                          <a:pt x="10157" y="18542"/>
                          <a:pt x="10008" y="20589"/>
                          <a:pt x="10715" y="22486"/>
                        </a:cubicBezTo>
                        <a:cubicBezTo>
                          <a:pt x="11422" y="24384"/>
                          <a:pt x="13245" y="26133"/>
                          <a:pt x="16184" y="27770"/>
                        </a:cubicBezTo>
                        <a:lnTo>
                          <a:pt x="10306" y="37667"/>
                        </a:lnTo>
                        <a:cubicBezTo>
                          <a:pt x="4873" y="34355"/>
                          <a:pt x="1636" y="30486"/>
                          <a:pt x="669" y="26058"/>
                        </a:cubicBezTo>
                        <a:cubicBezTo>
                          <a:pt x="-298" y="21631"/>
                          <a:pt x="371" y="16980"/>
                          <a:pt x="2641" y="12068"/>
                        </a:cubicBezTo>
                        <a:cubicBezTo>
                          <a:pt x="5134" y="6710"/>
                          <a:pt x="8557" y="3176"/>
                          <a:pt x="12873" y="1464"/>
                        </a:cubicBezTo>
                        <a:cubicBezTo>
                          <a:pt x="17189" y="-247"/>
                          <a:pt x="21505" y="-98"/>
                          <a:pt x="25821" y="1911"/>
                        </a:cubicBezTo>
                        <a:cubicBezTo>
                          <a:pt x="28277" y="3027"/>
                          <a:pt x="30397" y="4552"/>
                          <a:pt x="32183" y="6487"/>
                        </a:cubicBezTo>
                        <a:cubicBezTo>
                          <a:pt x="34007" y="8385"/>
                          <a:pt x="35681" y="10841"/>
                          <a:pt x="37206" y="13891"/>
                        </a:cubicBezTo>
                        <a:cubicBezTo>
                          <a:pt x="38211" y="15901"/>
                          <a:pt x="39476" y="19249"/>
                          <a:pt x="40964" y="23937"/>
                        </a:cubicBezTo>
                        <a:cubicBezTo>
                          <a:pt x="42453" y="28625"/>
                          <a:pt x="43457" y="31676"/>
                          <a:pt x="44052" y="33016"/>
                        </a:cubicBezTo>
                        <a:cubicBezTo>
                          <a:pt x="44648" y="34355"/>
                          <a:pt x="45280" y="35509"/>
                          <a:pt x="45950" y="36476"/>
                        </a:cubicBezTo>
                        <a:close/>
                      </a:path>
                    </a:pathLst>
                  </a:custGeom>
                  <a:solidFill>
                    <a:srgbClr val="000000"/>
                  </a:solidFill>
                  <a:ln w="9525" cap="flat">
                    <a:noFill/>
                    <a:prstDash val="solid"/>
                    <a:miter/>
                  </a:ln>
                </p:spPr>
                <p:txBody>
                  <a:bodyPr rtlCol="0" anchor="ctr"/>
                  <a:lstStyle/>
                  <a:p>
                    <a:endParaRPr lang="en-CA"/>
                  </a:p>
                </p:txBody>
              </p:sp>
            </p:grpSp>
            <p:grpSp>
              <p:nvGrpSpPr>
                <p:cNvPr id="2527" name="Graphic 846">
                  <a:extLst>
                    <a:ext uri="{FF2B5EF4-FFF2-40B4-BE49-F238E27FC236}">
                      <a16:creationId xmlns:a16="http://schemas.microsoft.com/office/drawing/2014/main" id="{042E296F-5D9A-49BB-BCAE-5931A810FF6B}"/>
                    </a:ext>
                  </a:extLst>
                </p:cNvPr>
                <p:cNvGrpSpPr/>
                <p:nvPr/>
              </p:nvGrpSpPr>
              <p:grpSpPr>
                <a:xfrm>
                  <a:off x="3036804" y="4340675"/>
                  <a:ext cx="118936" cy="181619"/>
                  <a:chOff x="3036804" y="4340675"/>
                  <a:chExt cx="118936" cy="181619"/>
                </a:xfrm>
              </p:grpSpPr>
              <p:sp>
                <p:nvSpPr>
                  <p:cNvPr id="2720" name="Freeform: Shape 2719">
                    <a:extLst>
                      <a:ext uri="{FF2B5EF4-FFF2-40B4-BE49-F238E27FC236}">
                        <a16:creationId xmlns:a16="http://schemas.microsoft.com/office/drawing/2014/main" id="{BB4C607A-D5DC-4AAC-A581-04BC6C60ECE3}"/>
                      </a:ext>
                    </a:extLst>
                  </p:cNvPr>
                  <p:cNvSpPr/>
                  <p:nvPr/>
                </p:nvSpPr>
                <p:spPr>
                  <a:xfrm>
                    <a:off x="3036804" y="4465749"/>
                    <a:ext cx="65058" cy="56545"/>
                  </a:xfrm>
                  <a:custGeom>
                    <a:avLst/>
                    <a:gdLst>
                      <a:gd name="connsiteX0" fmla="*/ 55603 w 65058"/>
                      <a:gd name="connsiteY0" fmla="*/ 15802 h 56545"/>
                      <a:gd name="connsiteX1" fmla="*/ 65314 w 65058"/>
                      <a:gd name="connsiteY1" fmla="*/ 20304 h 56545"/>
                      <a:gd name="connsiteX2" fmla="*/ 48274 w 65058"/>
                      <a:gd name="connsiteY2" fmla="*/ 56842 h 56545"/>
                      <a:gd name="connsiteX3" fmla="*/ 39530 w 65058"/>
                      <a:gd name="connsiteY3" fmla="*/ 48433 h 56545"/>
                      <a:gd name="connsiteX4" fmla="*/ 31940 w 65058"/>
                      <a:gd name="connsiteY4" fmla="*/ 30648 h 56545"/>
                      <a:gd name="connsiteX5" fmla="*/ 27066 w 65058"/>
                      <a:gd name="connsiteY5" fmla="*/ 17849 h 56545"/>
                      <a:gd name="connsiteX6" fmla="*/ 21708 w 65058"/>
                      <a:gd name="connsiteY6" fmla="*/ 12714 h 56545"/>
                      <a:gd name="connsiteX7" fmla="*/ 15457 w 65058"/>
                      <a:gd name="connsiteY7" fmla="*/ 12082 h 56545"/>
                      <a:gd name="connsiteX8" fmla="*/ 11178 w 65058"/>
                      <a:gd name="connsiteY8" fmla="*/ 16398 h 56545"/>
                      <a:gd name="connsiteX9" fmla="*/ 10732 w 65058"/>
                      <a:gd name="connsiteY9" fmla="*/ 22500 h 56545"/>
                      <a:gd name="connsiteX10" fmla="*/ 16201 w 65058"/>
                      <a:gd name="connsiteY10" fmla="*/ 27783 h 56545"/>
                      <a:gd name="connsiteX11" fmla="*/ 10323 w 65058"/>
                      <a:gd name="connsiteY11" fmla="*/ 37680 h 56545"/>
                      <a:gd name="connsiteX12" fmla="*/ 686 w 65058"/>
                      <a:gd name="connsiteY12" fmla="*/ 26071 h 56545"/>
                      <a:gd name="connsiteX13" fmla="*/ 2658 w 65058"/>
                      <a:gd name="connsiteY13" fmla="*/ 12082 h 56545"/>
                      <a:gd name="connsiteX14" fmla="*/ 12890 w 65058"/>
                      <a:gd name="connsiteY14" fmla="*/ 1478 h 56545"/>
                      <a:gd name="connsiteX15" fmla="*/ 25838 w 65058"/>
                      <a:gd name="connsiteY15" fmla="*/ 1924 h 56545"/>
                      <a:gd name="connsiteX16" fmla="*/ 32200 w 65058"/>
                      <a:gd name="connsiteY16" fmla="*/ 6501 h 56545"/>
                      <a:gd name="connsiteX17" fmla="*/ 37223 w 65058"/>
                      <a:gd name="connsiteY17" fmla="*/ 13905 h 56545"/>
                      <a:gd name="connsiteX18" fmla="*/ 40981 w 65058"/>
                      <a:gd name="connsiteY18" fmla="*/ 23951 h 56545"/>
                      <a:gd name="connsiteX19" fmla="*/ 44069 w 65058"/>
                      <a:gd name="connsiteY19" fmla="*/ 33029 h 56545"/>
                      <a:gd name="connsiteX20" fmla="*/ 4596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3" y="15802"/>
                        </a:moveTo>
                        <a:lnTo>
                          <a:pt x="65314" y="20304"/>
                        </a:lnTo>
                        <a:lnTo>
                          <a:pt x="48274" y="56842"/>
                        </a:lnTo>
                        <a:cubicBezTo>
                          <a:pt x="44776" y="54758"/>
                          <a:pt x="41874" y="51930"/>
                          <a:pt x="39530" y="48433"/>
                        </a:cubicBezTo>
                        <a:cubicBezTo>
                          <a:pt x="37149" y="44935"/>
                          <a:pt x="34656" y="38982"/>
                          <a:pt x="31940" y="30648"/>
                        </a:cubicBezTo>
                        <a:cubicBezTo>
                          <a:pt x="29745" y="23876"/>
                          <a:pt x="28145" y="19635"/>
                          <a:pt x="27066" y="17849"/>
                        </a:cubicBezTo>
                        <a:cubicBezTo>
                          <a:pt x="25577" y="15393"/>
                          <a:pt x="23791" y="13682"/>
                          <a:pt x="21708" y="12714"/>
                        </a:cubicBezTo>
                        <a:cubicBezTo>
                          <a:pt x="19364" y="11635"/>
                          <a:pt x="17280" y="11412"/>
                          <a:pt x="15457" y="12082"/>
                        </a:cubicBezTo>
                        <a:cubicBezTo>
                          <a:pt x="13634" y="12751"/>
                          <a:pt x="12220" y="14202"/>
                          <a:pt x="11178" y="16398"/>
                        </a:cubicBezTo>
                        <a:cubicBezTo>
                          <a:pt x="10174" y="18556"/>
                          <a:pt x="10025" y="20602"/>
                          <a:pt x="10732" y="22500"/>
                        </a:cubicBezTo>
                        <a:cubicBezTo>
                          <a:pt x="11439" y="24397"/>
                          <a:pt x="13262" y="26146"/>
                          <a:pt x="16201" y="27783"/>
                        </a:cubicBezTo>
                        <a:lnTo>
                          <a:pt x="10323" y="37680"/>
                        </a:lnTo>
                        <a:cubicBezTo>
                          <a:pt x="4890" y="34369"/>
                          <a:pt x="1653" y="30499"/>
                          <a:pt x="686" y="26071"/>
                        </a:cubicBezTo>
                        <a:cubicBezTo>
                          <a:pt x="-282" y="21644"/>
                          <a:pt x="388" y="16993"/>
                          <a:pt x="2658" y="12082"/>
                        </a:cubicBezTo>
                        <a:cubicBezTo>
                          <a:pt x="5151" y="6724"/>
                          <a:pt x="8574" y="3189"/>
                          <a:pt x="12890" y="1478"/>
                        </a:cubicBezTo>
                        <a:cubicBezTo>
                          <a:pt x="17206" y="-234"/>
                          <a:pt x="21522" y="-85"/>
                          <a:pt x="25838" y="1924"/>
                        </a:cubicBezTo>
                        <a:cubicBezTo>
                          <a:pt x="28293" y="3040"/>
                          <a:pt x="30414" y="4566"/>
                          <a:pt x="32200" y="6501"/>
                        </a:cubicBezTo>
                        <a:cubicBezTo>
                          <a:pt x="34023" y="8398"/>
                          <a:pt x="35698" y="10854"/>
                          <a:pt x="37223" y="13905"/>
                        </a:cubicBezTo>
                        <a:cubicBezTo>
                          <a:pt x="38228" y="15914"/>
                          <a:pt x="39493" y="19263"/>
                          <a:pt x="40981" y="23951"/>
                        </a:cubicBezTo>
                        <a:cubicBezTo>
                          <a:pt x="42469" y="28639"/>
                          <a:pt x="43474" y="31690"/>
                          <a:pt x="44069" y="33029"/>
                        </a:cubicBezTo>
                        <a:cubicBezTo>
                          <a:pt x="44665" y="34369"/>
                          <a:pt x="45297" y="35522"/>
                          <a:pt x="45967" y="36489"/>
                        </a:cubicBezTo>
                        <a:close/>
                      </a:path>
                    </a:pathLst>
                  </a:custGeom>
                  <a:solidFill>
                    <a:srgbClr val="000000"/>
                  </a:solidFill>
                  <a:ln w="9525" cap="flat">
                    <a:noFill/>
                    <a:prstDash val="solid"/>
                    <a:miter/>
                  </a:ln>
                </p:spPr>
                <p:txBody>
                  <a:bodyPr rtlCol="0" anchor="ctr"/>
                  <a:lstStyle/>
                  <a:p>
                    <a:endParaRPr lang="en-CA"/>
                  </a:p>
                </p:txBody>
              </p:sp>
              <p:sp>
                <p:nvSpPr>
                  <p:cNvPr id="2721" name="Freeform: Shape 2720">
                    <a:extLst>
                      <a:ext uri="{FF2B5EF4-FFF2-40B4-BE49-F238E27FC236}">
                        <a16:creationId xmlns:a16="http://schemas.microsoft.com/office/drawing/2014/main" id="{FF3E2ADF-6729-4DEC-A8D7-7650D620EE3A}"/>
                      </a:ext>
                    </a:extLst>
                  </p:cNvPr>
                  <p:cNvSpPr/>
                  <p:nvPr/>
                </p:nvSpPr>
                <p:spPr>
                  <a:xfrm>
                    <a:off x="3056860" y="4425409"/>
                    <a:ext cx="59301" cy="46519"/>
                  </a:xfrm>
                  <a:custGeom>
                    <a:avLst/>
                    <a:gdLst>
                      <a:gd name="connsiteX0" fmla="*/ 2152 w 59301"/>
                      <a:gd name="connsiteY0" fmla="*/ 10509 h 46519"/>
                      <a:gd name="connsiteX1" fmla="*/ 13538 w 59301"/>
                      <a:gd name="connsiteY1" fmla="*/ 798 h 46519"/>
                      <a:gd name="connsiteX2" fmla="*/ 38169 w 59301"/>
                      <a:gd name="connsiteY2" fmla="*/ 5820 h 46519"/>
                      <a:gd name="connsiteX3" fmla="*/ 57851 w 59301"/>
                      <a:gd name="connsiteY3" fmla="*/ 21522 h 46519"/>
                      <a:gd name="connsiteX4" fmla="*/ 57665 w 59301"/>
                      <a:gd name="connsiteY4" fmla="*/ 36405 h 46519"/>
                      <a:gd name="connsiteX5" fmla="*/ 45610 w 59301"/>
                      <a:gd name="connsiteY5" fmla="*/ 46376 h 46519"/>
                      <a:gd name="connsiteX6" fmla="*/ 21575 w 59301"/>
                      <a:gd name="connsiteY6" fmla="*/ 41093 h 46519"/>
                      <a:gd name="connsiteX7" fmla="*/ 1966 w 59301"/>
                      <a:gd name="connsiteY7" fmla="*/ 25429 h 46519"/>
                      <a:gd name="connsiteX8" fmla="*/ 2152 w 59301"/>
                      <a:gd name="connsiteY8" fmla="*/ 10509 h 46519"/>
                      <a:gd name="connsiteX9" fmla="*/ 10785 w 59301"/>
                      <a:gd name="connsiteY9" fmla="*/ 14564 h 46519"/>
                      <a:gd name="connsiteX10" fmla="*/ 10412 w 59301"/>
                      <a:gd name="connsiteY10" fmla="*/ 18508 h 46519"/>
                      <a:gd name="connsiteX11" fmla="*/ 13649 w 59301"/>
                      <a:gd name="connsiteY11" fmla="*/ 22824 h 46519"/>
                      <a:gd name="connsiteX12" fmla="*/ 26784 w 59301"/>
                      <a:gd name="connsiteY12" fmla="*/ 30228 h 46519"/>
                      <a:gd name="connsiteX13" fmla="*/ 40364 w 59301"/>
                      <a:gd name="connsiteY13" fmla="*/ 35400 h 46519"/>
                      <a:gd name="connsiteX14" fmla="*/ 46280 w 59301"/>
                      <a:gd name="connsiteY14" fmla="*/ 35177 h 46519"/>
                      <a:gd name="connsiteX15" fmla="*/ 49033 w 59301"/>
                      <a:gd name="connsiteY15" fmla="*/ 32386 h 46519"/>
                      <a:gd name="connsiteX16" fmla="*/ 49405 w 59301"/>
                      <a:gd name="connsiteY16" fmla="*/ 28442 h 46519"/>
                      <a:gd name="connsiteX17" fmla="*/ 46131 w 59301"/>
                      <a:gd name="connsiteY17" fmla="*/ 24126 h 46519"/>
                      <a:gd name="connsiteX18" fmla="*/ 33072 w 59301"/>
                      <a:gd name="connsiteY18" fmla="*/ 16722 h 46519"/>
                      <a:gd name="connsiteX19" fmla="*/ 19491 w 59301"/>
                      <a:gd name="connsiteY19" fmla="*/ 11550 h 46519"/>
                      <a:gd name="connsiteX20" fmla="*/ 13575 w 59301"/>
                      <a:gd name="connsiteY20" fmla="*/ 11774 h 46519"/>
                      <a:gd name="connsiteX21" fmla="*/ 1078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52" y="10509"/>
                        </a:moveTo>
                        <a:cubicBezTo>
                          <a:pt x="4608" y="5262"/>
                          <a:pt x="8403" y="2025"/>
                          <a:pt x="13538" y="798"/>
                        </a:cubicBezTo>
                        <a:cubicBezTo>
                          <a:pt x="19640" y="-654"/>
                          <a:pt x="27863" y="1021"/>
                          <a:pt x="38169" y="5820"/>
                        </a:cubicBezTo>
                        <a:cubicBezTo>
                          <a:pt x="48438" y="10620"/>
                          <a:pt x="55024" y="15866"/>
                          <a:pt x="57851" y="21522"/>
                        </a:cubicBezTo>
                        <a:cubicBezTo>
                          <a:pt x="60195" y="26173"/>
                          <a:pt x="60121" y="31158"/>
                          <a:pt x="57665" y="36405"/>
                        </a:cubicBezTo>
                        <a:cubicBezTo>
                          <a:pt x="55210" y="41725"/>
                          <a:pt x="51191" y="45037"/>
                          <a:pt x="45610" y="46376"/>
                        </a:cubicBezTo>
                        <a:cubicBezTo>
                          <a:pt x="40029" y="47716"/>
                          <a:pt x="32030" y="45967"/>
                          <a:pt x="21575" y="41093"/>
                        </a:cubicBezTo>
                        <a:cubicBezTo>
                          <a:pt x="11343" y="36293"/>
                          <a:pt x="4794" y="31084"/>
                          <a:pt x="1966" y="25429"/>
                        </a:cubicBezTo>
                        <a:cubicBezTo>
                          <a:pt x="-378" y="20778"/>
                          <a:pt x="-303" y="15792"/>
                          <a:pt x="2152" y="10509"/>
                        </a:cubicBezTo>
                        <a:moveTo>
                          <a:pt x="10785" y="14564"/>
                        </a:moveTo>
                        <a:cubicBezTo>
                          <a:pt x="10189" y="15829"/>
                          <a:pt x="10078" y="17131"/>
                          <a:pt x="10412" y="18508"/>
                        </a:cubicBezTo>
                        <a:cubicBezTo>
                          <a:pt x="10747" y="19848"/>
                          <a:pt x="11826" y="21299"/>
                          <a:pt x="13649" y="22824"/>
                        </a:cubicBezTo>
                        <a:cubicBezTo>
                          <a:pt x="16031" y="24796"/>
                          <a:pt x="20384" y="27252"/>
                          <a:pt x="26784" y="30228"/>
                        </a:cubicBezTo>
                        <a:cubicBezTo>
                          <a:pt x="33146" y="33205"/>
                          <a:pt x="37685" y="34916"/>
                          <a:pt x="40364" y="35400"/>
                        </a:cubicBezTo>
                        <a:cubicBezTo>
                          <a:pt x="43080" y="35884"/>
                          <a:pt x="45015" y="35809"/>
                          <a:pt x="46280" y="35177"/>
                        </a:cubicBezTo>
                        <a:cubicBezTo>
                          <a:pt x="47508" y="34581"/>
                          <a:pt x="48438" y="33651"/>
                          <a:pt x="49033" y="32386"/>
                        </a:cubicBezTo>
                        <a:cubicBezTo>
                          <a:pt x="49629" y="31121"/>
                          <a:pt x="49740" y="29819"/>
                          <a:pt x="49405" y="28442"/>
                        </a:cubicBezTo>
                        <a:cubicBezTo>
                          <a:pt x="49071" y="27103"/>
                          <a:pt x="47954" y="25652"/>
                          <a:pt x="46131" y="24126"/>
                        </a:cubicBezTo>
                        <a:cubicBezTo>
                          <a:pt x="43824" y="22154"/>
                          <a:pt x="39471" y="19699"/>
                          <a:pt x="33072" y="16722"/>
                        </a:cubicBezTo>
                        <a:cubicBezTo>
                          <a:pt x="26709" y="13746"/>
                          <a:pt x="22170" y="12034"/>
                          <a:pt x="19491" y="11550"/>
                        </a:cubicBezTo>
                        <a:cubicBezTo>
                          <a:pt x="16775" y="11104"/>
                          <a:pt x="14803" y="11141"/>
                          <a:pt x="13575" y="11774"/>
                        </a:cubicBezTo>
                        <a:cubicBezTo>
                          <a:pt x="12310" y="12369"/>
                          <a:pt x="11380" y="13299"/>
                          <a:pt x="10785" y="14564"/>
                        </a:cubicBezTo>
                        <a:close/>
                      </a:path>
                    </a:pathLst>
                  </a:custGeom>
                  <a:solidFill>
                    <a:srgbClr val="000000"/>
                  </a:solidFill>
                  <a:ln w="9525" cap="flat">
                    <a:noFill/>
                    <a:prstDash val="solid"/>
                    <a:miter/>
                  </a:ln>
                </p:spPr>
                <p:txBody>
                  <a:bodyPr rtlCol="0" anchor="ctr"/>
                  <a:lstStyle/>
                  <a:p>
                    <a:endParaRPr lang="en-CA"/>
                  </a:p>
                </p:txBody>
              </p:sp>
              <p:sp>
                <p:nvSpPr>
                  <p:cNvPr id="2722" name="Freeform: Shape 2721">
                    <a:extLst>
                      <a:ext uri="{FF2B5EF4-FFF2-40B4-BE49-F238E27FC236}">
                        <a16:creationId xmlns:a16="http://schemas.microsoft.com/office/drawing/2014/main" id="{D65FDEF9-ED4E-4831-869D-E3513CC6B11B}"/>
                      </a:ext>
                    </a:extLst>
                  </p:cNvPr>
                  <p:cNvSpPr/>
                  <p:nvPr/>
                </p:nvSpPr>
                <p:spPr>
                  <a:xfrm>
                    <a:off x="3076199" y="4381253"/>
                    <a:ext cx="65058" cy="56545"/>
                  </a:xfrm>
                  <a:custGeom>
                    <a:avLst/>
                    <a:gdLst>
                      <a:gd name="connsiteX0" fmla="*/ 55608 w 65058"/>
                      <a:gd name="connsiteY0" fmla="*/ 15793 h 56545"/>
                      <a:gd name="connsiteX1" fmla="*/ 65319 w 65058"/>
                      <a:gd name="connsiteY1" fmla="*/ 20295 h 56545"/>
                      <a:gd name="connsiteX2" fmla="*/ 48278 w 65058"/>
                      <a:gd name="connsiteY2" fmla="*/ 56833 h 56545"/>
                      <a:gd name="connsiteX3" fmla="*/ 39534 w 65058"/>
                      <a:gd name="connsiteY3" fmla="*/ 48424 h 56545"/>
                      <a:gd name="connsiteX4" fmla="*/ 31944 w 65058"/>
                      <a:gd name="connsiteY4" fmla="*/ 30639 h 56545"/>
                      <a:gd name="connsiteX5" fmla="*/ 27070 w 65058"/>
                      <a:gd name="connsiteY5" fmla="*/ 17840 h 56545"/>
                      <a:gd name="connsiteX6" fmla="*/ 21712 w 65058"/>
                      <a:gd name="connsiteY6" fmla="*/ 12705 h 56545"/>
                      <a:gd name="connsiteX7" fmla="*/ 15461 w 65058"/>
                      <a:gd name="connsiteY7" fmla="*/ 12073 h 56545"/>
                      <a:gd name="connsiteX8" fmla="*/ 11182 w 65058"/>
                      <a:gd name="connsiteY8" fmla="*/ 16389 h 56545"/>
                      <a:gd name="connsiteX9" fmla="*/ 10736 w 65058"/>
                      <a:gd name="connsiteY9" fmla="*/ 22491 h 56545"/>
                      <a:gd name="connsiteX10" fmla="*/ 16205 w 65058"/>
                      <a:gd name="connsiteY10" fmla="*/ 27774 h 56545"/>
                      <a:gd name="connsiteX11" fmla="*/ 10327 w 65058"/>
                      <a:gd name="connsiteY11" fmla="*/ 37671 h 56545"/>
                      <a:gd name="connsiteX12" fmla="*/ 690 w 65058"/>
                      <a:gd name="connsiteY12" fmla="*/ 26063 h 56545"/>
                      <a:gd name="connsiteX13" fmla="*/ 2662 w 65058"/>
                      <a:gd name="connsiteY13" fmla="*/ 12073 h 56545"/>
                      <a:gd name="connsiteX14" fmla="*/ 12894 w 65058"/>
                      <a:gd name="connsiteY14" fmla="*/ 1469 h 56545"/>
                      <a:gd name="connsiteX15" fmla="*/ 25842 w 65058"/>
                      <a:gd name="connsiteY15" fmla="*/ 1915 h 56545"/>
                      <a:gd name="connsiteX16" fmla="*/ 32204 w 65058"/>
                      <a:gd name="connsiteY16" fmla="*/ 6492 h 56545"/>
                      <a:gd name="connsiteX17" fmla="*/ 37227 w 65058"/>
                      <a:gd name="connsiteY17" fmla="*/ 13896 h 56545"/>
                      <a:gd name="connsiteX18" fmla="*/ 40985 w 65058"/>
                      <a:gd name="connsiteY18" fmla="*/ 23942 h 56545"/>
                      <a:gd name="connsiteX19" fmla="*/ 44073 w 65058"/>
                      <a:gd name="connsiteY19" fmla="*/ 33020 h 56545"/>
                      <a:gd name="connsiteX20" fmla="*/ 45971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8" y="15793"/>
                        </a:moveTo>
                        <a:lnTo>
                          <a:pt x="65319" y="20295"/>
                        </a:lnTo>
                        <a:lnTo>
                          <a:pt x="48278" y="56833"/>
                        </a:lnTo>
                        <a:cubicBezTo>
                          <a:pt x="44780" y="54749"/>
                          <a:pt x="41878" y="51921"/>
                          <a:pt x="39534" y="48424"/>
                        </a:cubicBezTo>
                        <a:cubicBezTo>
                          <a:pt x="37153" y="44927"/>
                          <a:pt x="34660" y="38973"/>
                          <a:pt x="31944" y="30639"/>
                        </a:cubicBezTo>
                        <a:cubicBezTo>
                          <a:pt x="29749" y="23867"/>
                          <a:pt x="28149" y="19626"/>
                          <a:pt x="27070" y="17840"/>
                        </a:cubicBezTo>
                        <a:cubicBezTo>
                          <a:pt x="25582" y="15384"/>
                          <a:pt x="23796" y="13673"/>
                          <a:pt x="21712" y="12705"/>
                        </a:cubicBezTo>
                        <a:cubicBezTo>
                          <a:pt x="19368" y="11626"/>
                          <a:pt x="17284" y="11403"/>
                          <a:pt x="15461" y="12073"/>
                        </a:cubicBezTo>
                        <a:cubicBezTo>
                          <a:pt x="13638" y="12743"/>
                          <a:pt x="12224" y="14194"/>
                          <a:pt x="11182" y="16389"/>
                        </a:cubicBezTo>
                        <a:cubicBezTo>
                          <a:pt x="10178" y="18547"/>
                          <a:pt x="10029" y="20593"/>
                          <a:pt x="10736" y="22491"/>
                        </a:cubicBezTo>
                        <a:cubicBezTo>
                          <a:pt x="11443" y="24388"/>
                          <a:pt x="13266" y="26137"/>
                          <a:pt x="16205" y="27774"/>
                        </a:cubicBezTo>
                        <a:lnTo>
                          <a:pt x="10327" y="37671"/>
                        </a:lnTo>
                        <a:cubicBezTo>
                          <a:pt x="4894" y="34360"/>
                          <a:pt x="1657" y="30490"/>
                          <a:pt x="690" y="26063"/>
                        </a:cubicBezTo>
                        <a:cubicBezTo>
                          <a:pt x="-277" y="21635"/>
                          <a:pt x="392" y="16984"/>
                          <a:pt x="2662" y="12073"/>
                        </a:cubicBezTo>
                        <a:cubicBezTo>
                          <a:pt x="5155" y="6715"/>
                          <a:pt x="8578" y="3180"/>
                          <a:pt x="12894" y="1469"/>
                        </a:cubicBezTo>
                        <a:cubicBezTo>
                          <a:pt x="17210" y="-243"/>
                          <a:pt x="21526" y="-94"/>
                          <a:pt x="25842" y="1915"/>
                        </a:cubicBezTo>
                        <a:cubicBezTo>
                          <a:pt x="28298" y="3031"/>
                          <a:pt x="30418" y="4557"/>
                          <a:pt x="32204" y="6492"/>
                        </a:cubicBezTo>
                        <a:cubicBezTo>
                          <a:pt x="34028" y="8389"/>
                          <a:pt x="35702" y="10845"/>
                          <a:pt x="37227" y="13896"/>
                        </a:cubicBezTo>
                        <a:cubicBezTo>
                          <a:pt x="38232" y="15905"/>
                          <a:pt x="39497" y="19254"/>
                          <a:pt x="40985" y="23942"/>
                        </a:cubicBezTo>
                        <a:cubicBezTo>
                          <a:pt x="42474" y="28630"/>
                          <a:pt x="43478" y="31681"/>
                          <a:pt x="44073" y="33020"/>
                        </a:cubicBezTo>
                        <a:cubicBezTo>
                          <a:pt x="44669" y="34360"/>
                          <a:pt x="45301" y="35513"/>
                          <a:pt x="45971" y="36481"/>
                        </a:cubicBezTo>
                        <a:close/>
                      </a:path>
                    </a:pathLst>
                  </a:custGeom>
                  <a:solidFill>
                    <a:srgbClr val="000000"/>
                  </a:solidFill>
                  <a:ln w="9525" cap="flat">
                    <a:noFill/>
                    <a:prstDash val="solid"/>
                    <a:miter/>
                  </a:ln>
                </p:spPr>
                <p:txBody>
                  <a:bodyPr rtlCol="0" anchor="ctr"/>
                  <a:lstStyle/>
                  <a:p>
                    <a:endParaRPr lang="en-CA"/>
                  </a:p>
                </p:txBody>
              </p:sp>
              <p:sp>
                <p:nvSpPr>
                  <p:cNvPr id="2723" name="Freeform: Shape 2722">
                    <a:extLst>
                      <a:ext uri="{FF2B5EF4-FFF2-40B4-BE49-F238E27FC236}">
                        <a16:creationId xmlns:a16="http://schemas.microsoft.com/office/drawing/2014/main" id="{CB2AD61F-1558-4CE1-A00C-B984B9C9E97E}"/>
                      </a:ext>
                    </a:extLst>
                  </p:cNvPr>
                  <p:cNvSpPr/>
                  <p:nvPr/>
                </p:nvSpPr>
                <p:spPr>
                  <a:xfrm>
                    <a:off x="3095853" y="4340675"/>
                    <a:ext cx="59887" cy="48303"/>
                  </a:xfrm>
                  <a:custGeom>
                    <a:avLst/>
                    <a:gdLst>
                      <a:gd name="connsiteX0" fmla="*/ 34344 w 59887"/>
                      <a:gd name="connsiteY0" fmla="*/ 47461 h 48303"/>
                      <a:gd name="connsiteX1" fmla="*/ 37842 w 59887"/>
                      <a:gd name="connsiteY1" fmla="*/ 36820 h 48303"/>
                      <a:gd name="connsiteX2" fmla="*/ 44948 w 59887"/>
                      <a:gd name="connsiteY2" fmla="*/ 36969 h 48303"/>
                      <a:gd name="connsiteX3" fmla="*/ 49376 w 59887"/>
                      <a:gd name="connsiteY3" fmla="*/ 32802 h 48303"/>
                      <a:gd name="connsiteX4" fmla="*/ 49450 w 59887"/>
                      <a:gd name="connsiteY4" fmla="*/ 26216 h 48303"/>
                      <a:gd name="connsiteX5" fmla="*/ 43869 w 59887"/>
                      <a:gd name="connsiteY5" fmla="*/ 20933 h 48303"/>
                      <a:gd name="connsiteX6" fmla="*/ 36651 w 59887"/>
                      <a:gd name="connsiteY6" fmla="*/ 20151 h 48303"/>
                      <a:gd name="connsiteX7" fmla="*/ 31963 w 59887"/>
                      <a:gd name="connsiteY7" fmla="*/ 24244 h 48303"/>
                      <a:gd name="connsiteX8" fmla="*/ 30512 w 59887"/>
                      <a:gd name="connsiteY8" fmla="*/ 29379 h 48303"/>
                      <a:gd name="connsiteX9" fmla="*/ 22549 w 59887"/>
                      <a:gd name="connsiteY9" fmla="*/ 24281 h 48303"/>
                      <a:gd name="connsiteX10" fmla="*/ 23703 w 59887"/>
                      <a:gd name="connsiteY10" fmla="*/ 16952 h 48303"/>
                      <a:gd name="connsiteX11" fmla="*/ 19573 w 59887"/>
                      <a:gd name="connsiteY11" fmla="*/ 12338 h 48303"/>
                      <a:gd name="connsiteX12" fmla="*/ 14438 w 59887"/>
                      <a:gd name="connsiteY12" fmla="*/ 11929 h 48303"/>
                      <a:gd name="connsiteX13" fmla="*/ 10792 w 59887"/>
                      <a:gd name="connsiteY13" fmla="*/ 15501 h 48303"/>
                      <a:gd name="connsiteX14" fmla="*/ 10494 w 59887"/>
                      <a:gd name="connsiteY14" fmla="*/ 20933 h 48303"/>
                      <a:gd name="connsiteX15" fmla="*/ 14847 w 59887"/>
                      <a:gd name="connsiteY15" fmla="*/ 25732 h 48303"/>
                      <a:gd name="connsiteX16" fmla="*/ 8746 w 59887"/>
                      <a:gd name="connsiteY16" fmla="*/ 34588 h 48303"/>
                      <a:gd name="connsiteX17" fmla="*/ 2272 w 59887"/>
                      <a:gd name="connsiteY17" fmla="*/ 27890 h 48303"/>
                      <a:gd name="connsiteX18" fmla="*/ 262 w 59887"/>
                      <a:gd name="connsiteY18" fmla="*/ 20077 h 48303"/>
                      <a:gd name="connsiteX19" fmla="*/ 2346 w 59887"/>
                      <a:gd name="connsiteY19" fmla="*/ 11184 h 48303"/>
                      <a:gd name="connsiteX20" fmla="*/ 12987 w 59887"/>
                      <a:gd name="connsiteY20" fmla="*/ 1176 h 48303"/>
                      <a:gd name="connsiteX21" fmla="*/ 23814 w 59887"/>
                      <a:gd name="connsiteY21" fmla="*/ 1585 h 48303"/>
                      <a:gd name="connsiteX22" fmla="*/ 31591 w 59887"/>
                      <a:gd name="connsiteY22" fmla="*/ 14719 h 48303"/>
                      <a:gd name="connsiteX23" fmla="*/ 39590 w 59887"/>
                      <a:gd name="connsiteY23" fmla="*/ 9324 h 48303"/>
                      <a:gd name="connsiteX24" fmla="*/ 49301 w 59887"/>
                      <a:gd name="connsiteY24" fmla="*/ 10478 h 48303"/>
                      <a:gd name="connsiteX25" fmla="*/ 59049 w 59887"/>
                      <a:gd name="connsiteY25" fmla="*/ 21379 h 48303"/>
                      <a:gd name="connsiteX26" fmla="*/ 58045 w 59887"/>
                      <a:gd name="connsiteY26" fmla="*/ 36746 h 48303"/>
                      <a:gd name="connsiteX27" fmla="*/ 48073 w 59887"/>
                      <a:gd name="connsiteY27" fmla="*/ 47015 h 48303"/>
                      <a:gd name="connsiteX28" fmla="*/ 34344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344" y="47461"/>
                        </a:moveTo>
                        <a:lnTo>
                          <a:pt x="37842" y="36820"/>
                        </a:lnTo>
                        <a:cubicBezTo>
                          <a:pt x="40558" y="37676"/>
                          <a:pt x="42902" y="37750"/>
                          <a:pt x="44948" y="36969"/>
                        </a:cubicBezTo>
                        <a:cubicBezTo>
                          <a:pt x="46957" y="36188"/>
                          <a:pt x="48408" y="34811"/>
                          <a:pt x="49376" y="32802"/>
                        </a:cubicBezTo>
                        <a:cubicBezTo>
                          <a:pt x="50380" y="30644"/>
                          <a:pt x="50380" y="28449"/>
                          <a:pt x="49450" y="26216"/>
                        </a:cubicBezTo>
                        <a:cubicBezTo>
                          <a:pt x="48483" y="23984"/>
                          <a:pt x="46660" y="22235"/>
                          <a:pt x="43869" y="20933"/>
                        </a:cubicBezTo>
                        <a:cubicBezTo>
                          <a:pt x="41265" y="19705"/>
                          <a:pt x="38846" y="19444"/>
                          <a:pt x="36651" y="20151"/>
                        </a:cubicBezTo>
                        <a:cubicBezTo>
                          <a:pt x="34456" y="20858"/>
                          <a:pt x="32893" y="22198"/>
                          <a:pt x="31963" y="24244"/>
                        </a:cubicBezTo>
                        <a:cubicBezTo>
                          <a:pt x="31330" y="25584"/>
                          <a:pt x="30847" y="27295"/>
                          <a:pt x="30512" y="29379"/>
                        </a:cubicBezTo>
                        <a:lnTo>
                          <a:pt x="22549" y="24281"/>
                        </a:lnTo>
                        <a:cubicBezTo>
                          <a:pt x="23926" y="21491"/>
                          <a:pt x="24335" y="19035"/>
                          <a:pt x="23703" y="16952"/>
                        </a:cubicBezTo>
                        <a:cubicBezTo>
                          <a:pt x="23107" y="14868"/>
                          <a:pt x="21731" y="13343"/>
                          <a:pt x="19573" y="12338"/>
                        </a:cubicBezTo>
                        <a:cubicBezTo>
                          <a:pt x="17750" y="11482"/>
                          <a:pt x="16038" y="11333"/>
                          <a:pt x="14438" y="11929"/>
                        </a:cubicBezTo>
                        <a:cubicBezTo>
                          <a:pt x="12838" y="12487"/>
                          <a:pt x="11611" y="13677"/>
                          <a:pt x="10792" y="15501"/>
                        </a:cubicBezTo>
                        <a:cubicBezTo>
                          <a:pt x="9936" y="17286"/>
                          <a:pt x="9862" y="19072"/>
                          <a:pt x="10494" y="20933"/>
                        </a:cubicBezTo>
                        <a:cubicBezTo>
                          <a:pt x="11164" y="22756"/>
                          <a:pt x="12615" y="24356"/>
                          <a:pt x="14847" y="25732"/>
                        </a:cubicBezTo>
                        <a:lnTo>
                          <a:pt x="8746" y="34588"/>
                        </a:lnTo>
                        <a:cubicBezTo>
                          <a:pt x="5769" y="32393"/>
                          <a:pt x="3611" y="30160"/>
                          <a:pt x="2272" y="27890"/>
                        </a:cubicBezTo>
                        <a:cubicBezTo>
                          <a:pt x="932" y="25621"/>
                          <a:pt x="262" y="23016"/>
                          <a:pt x="262" y="20077"/>
                        </a:cubicBezTo>
                        <a:cubicBezTo>
                          <a:pt x="262" y="17138"/>
                          <a:pt x="969" y="14198"/>
                          <a:pt x="2346" y="11184"/>
                        </a:cubicBezTo>
                        <a:cubicBezTo>
                          <a:pt x="4727" y="6087"/>
                          <a:pt x="8299" y="2739"/>
                          <a:pt x="12987" y="1176"/>
                        </a:cubicBezTo>
                        <a:cubicBezTo>
                          <a:pt x="16857" y="-126"/>
                          <a:pt x="20466" y="-15"/>
                          <a:pt x="23814" y="1585"/>
                        </a:cubicBezTo>
                        <a:cubicBezTo>
                          <a:pt x="28614" y="3780"/>
                          <a:pt x="31181" y="8171"/>
                          <a:pt x="31591" y="14719"/>
                        </a:cubicBezTo>
                        <a:cubicBezTo>
                          <a:pt x="33711" y="11929"/>
                          <a:pt x="36390" y="10105"/>
                          <a:pt x="39590" y="9324"/>
                        </a:cubicBezTo>
                        <a:cubicBezTo>
                          <a:pt x="42753" y="8543"/>
                          <a:pt x="46027" y="8915"/>
                          <a:pt x="49301" y="10478"/>
                        </a:cubicBezTo>
                        <a:cubicBezTo>
                          <a:pt x="54064" y="12673"/>
                          <a:pt x="57338" y="16319"/>
                          <a:pt x="59049" y="21379"/>
                        </a:cubicBezTo>
                        <a:cubicBezTo>
                          <a:pt x="60798" y="26439"/>
                          <a:pt x="60463" y="31574"/>
                          <a:pt x="58045" y="36746"/>
                        </a:cubicBezTo>
                        <a:cubicBezTo>
                          <a:pt x="55738" y="41694"/>
                          <a:pt x="52427" y="45117"/>
                          <a:pt x="48073" y="47015"/>
                        </a:cubicBezTo>
                        <a:cubicBezTo>
                          <a:pt x="43757" y="48950"/>
                          <a:pt x="39144" y="49098"/>
                          <a:pt x="34344" y="47461"/>
                        </a:cubicBezTo>
                        <a:close/>
                      </a:path>
                    </a:pathLst>
                  </a:custGeom>
                  <a:solidFill>
                    <a:srgbClr val="000000"/>
                  </a:solidFill>
                  <a:ln w="9525" cap="flat">
                    <a:noFill/>
                    <a:prstDash val="solid"/>
                    <a:miter/>
                  </a:ln>
                </p:spPr>
                <p:txBody>
                  <a:bodyPr rtlCol="0" anchor="ctr"/>
                  <a:lstStyle/>
                  <a:p>
                    <a:endParaRPr lang="en-CA"/>
                  </a:p>
                </p:txBody>
              </p:sp>
            </p:grpSp>
            <p:sp>
              <p:nvSpPr>
                <p:cNvPr id="2528" name="Freeform: Shape 2527">
                  <a:extLst>
                    <a:ext uri="{FF2B5EF4-FFF2-40B4-BE49-F238E27FC236}">
                      <a16:creationId xmlns:a16="http://schemas.microsoft.com/office/drawing/2014/main" id="{2F0572C9-3D0F-4347-B954-A8A961ADBAFF}"/>
                    </a:ext>
                  </a:extLst>
                </p:cNvPr>
                <p:cNvSpPr/>
                <p:nvPr/>
              </p:nvSpPr>
              <p:spPr>
                <a:xfrm>
                  <a:off x="3415779"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29" name="Freeform: Shape 2528">
                  <a:extLst>
                    <a:ext uri="{FF2B5EF4-FFF2-40B4-BE49-F238E27FC236}">
                      <a16:creationId xmlns:a16="http://schemas.microsoft.com/office/drawing/2014/main" id="{8ADC3359-D396-4368-A2D7-8715F94D3D4B}"/>
                    </a:ext>
                  </a:extLst>
                </p:cNvPr>
                <p:cNvSpPr/>
                <p:nvPr/>
              </p:nvSpPr>
              <p:spPr>
                <a:xfrm>
                  <a:off x="3635635"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0" name="Freeform: Shape 2529">
                  <a:extLst>
                    <a:ext uri="{FF2B5EF4-FFF2-40B4-BE49-F238E27FC236}">
                      <a16:creationId xmlns:a16="http://schemas.microsoft.com/office/drawing/2014/main" id="{623E911B-4666-4923-A18B-B7E394E18496}"/>
                    </a:ext>
                  </a:extLst>
                </p:cNvPr>
                <p:cNvSpPr/>
                <p:nvPr/>
              </p:nvSpPr>
              <p:spPr>
                <a:xfrm>
                  <a:off x="3855530"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1" name="Freeform: Shape 2530">
                  <a:extLst>
                    <a:ext uri="{FF2B5EF4-FFF2-40B4-BE49-F238E27FC236}">
                      <a16:creationId xmlns:a16="http://schemas.microsoft.com/office/drawing/2014/main" id="{9C5B894F-28BB-4CF2-B228-7ACB9E1E5EB0}"/>
                    </a:ext>
                  </a:extLst>
                </p:cNvPr>
                <p:cNvSpPr/>
                <p:nvPr/>
              </p:nvSpPr>
              <p:spPr>
                <a:xfrm>
                  <a:off x="4075386"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2" name="Freeform: Shape 2531">
                  <a:extLst>
                    <a:ext uri="{FF2B5EF4-FFF2-40B4-BE49-F238E27FC236}">
                      <a16:creationId xmlns:a16="http://schemas.microsoft.com/office/drawing/2014/main" id="{D6CA800D-49C3-413D-8556-CF754C17C8A9}"/>
                    </a:ext>
                  </a:extLst>
                </p:cNvPr>
                <p:cNvSpPr/>
                <p:nvPr/>
              </p:nvSpPr>
              <p:spPr>
                <a:xfrm>
                  <a:off x="4295242"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3" name="Freeform: Shape 2532">
                  <a:extLst>
                    <a:ext uri="{FF2B5EF4-FFF2-40B4-BE49-F238E27FC236}">
                      <a16:creationId xmlns:a16="http://schemas.microsoft.com/office/drawing/2014/main" id="{9E7E5F63-3507-45B9-8CEB-BC50A9864CD5}"/>
                    </a:ext>
                  </a:extLst>
                </p:cNvPr>
                <p:cNvSpPr/>
                <p:nvPr/>
              </p:nvSpPr>
              <p:spPr>
                <a:xfrm>
                  <a:off x="4515136"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4" name="Freeform: Shape 2533">
                  <a:extLst>
                    <a:ext uri="{FF2B5EF4-FFF2-40B4-BE49-F238E27FC236}">
                      <a16:creationId xmlns:a16="http://schemas.microsoft.com/office/drawing/2014/main" id="{CE2D7A2E-9874-432F-B07B-5364D683F364}"/>
                    </a:ext>
                  </a:extLst>
                </p:cNvPr>
                <p:cNvSpPr/>
                <p:nvPr/>
              </p:nvSpPr>
              <p:spPr>
                <a:xfrm>
                  <a:off x="4734992"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5" name="Freeform: Shape 2534">
                  <a:extLst>
                    <a:ext uri="{FF2B5EF4-FFF2-40B4-BE49-F238E27FC236}">
                      <a16:creationId xmlns:a16="http://schemas.microsoft.com/office/drawing/2014/main" id="{F5571C6E-9DEC-457E-A3B9-43917EFA1248}"/>
                    </a:ext>
                  </a:extLst>
                </p:cNvPr>
                <p:cNvSpPr/>
                <p:nvPr/>
              </p:nvSpPr>
              <p:spPr>
                <a:xfrm>
                  <a:off x="4954886"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6" name="Freeform: Shape 2535">
                  <a:extLst>
                    <a:ext uri="{FF2B5EF4-FFF2-40B4-BE49-F238E27FC236}">
                      <a16:creationId xmlns:a16="http://schemas.microsoft.com/office/drawing/2014/main" id="{635781CF-3D0E-4089-A2ED-FCC1D92DF8C0}"/>
                    </a:ext>
                  </a:extLst>
                </p:cNvPr>
                <p:cNvSpPr/>
                <p:nvPr/>
              </p:nvSpPr>
              <p:spPr>
                <a:xfrm>
                  <a:off x="5174742"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37" name="Freeform: Shape 2536">
                  <a:extLst>
                    <a:ext uri="{FF2B5EF4-FFF2-40B4-BE49-F238E27FC236}">
                      <a16:creationId xmlns:a16="http://schemas.microsoft.com/office/drawing/2014/main" id="{DE75167A-9F22-4C37-BFFB-6EA1CD10745A}"/>
                    </a:ext>
                  </a:extLst>
                </p:cNvPr>
                <p:cNvSpPr/>
                <p:nvPr/>
              </p:nvSpPr>
              <p:spPr>
                <a:xfrm>
                  <a:off x="5394598"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538" name="Graphic 846">
                  <a:extLst>
                    <a:ext uri="{FF2B5EF4-FFF2-40B4-BE49-F238E27FC236}">
                      <a16:creationId xmlns:a16="http://schemas.microsoft.com/office/drawing/2014/main" id="{38B42E0A-E42B-4333-B69E-DFBC69F9A822}"/>
                    </a:ext>
                  </a:extLst>
                </p:cNvPr>
                <p:cNvGrpSpPr/>
                <p:nvPr/>
              </p:nvGrpSpPr>
              <p:grpSpPr>
                <a:xfrm>
                  <a:off x="3352834" y="4338218"/>
                  <a:ext cx="121965" cy="184075"/>
                  <a:chOff x="3352834" y="4338218"/>
                  <a:chExt cx="121965" cy="184075"/>
                </a:xfrm>
              </p:grpSpPr>
              <p:sp>
                <p:nvSpPr>
                  <p:cNvPr id="2716" name="Freeform: Shape 2715">
                    <a:extLst>
                      <a:ext uri="{FF2B5EF4-FFF2-40B4-BE49-F238E27FC236}">
                        <a16:creationId xmlns:a16="http://schemas.microsoft.com/office/drawing/2014/main" id="{F75B6C57-DA0C-49DE-9602-B720C82864EA}"/>
                      </a:ext>
                    </a:extLst>
                  </p:cNvPr>
                  <p:cNvSpPr/>
                  <p:nvPr/>
                </p:nvSpPr>
                <p:spPr>
                  <a:xfrm>
                    <a:off x="3352834" y="4465749"/>
                    <a:ext cx="65058" cy="56545"/>
                  </a:xfrm>
                  <a:custGeom>
                    <a:avLst/>
                    <a:gdLst>
                      <a:gd name="connsiteX0" fmla="*/ 55637 w 65058"/>
                      <a:gd name="connsiteY0" fmla="*/ 15802 h 56545"/>
                      <a:gd name="connsiteX1" fmla="*/ 65348 w 65058"/>
                      <a:gd name="connsiteY1" fmla="*/ 20304 h 56545"/>
                      <a:gd name="connsiteX2" fmla="*/ 48307 w 65058"/>
                      <a:gd name="connsiteY2" fmla="*/ 56842 h 56545"/>
                      <a:gd name="connsiteX3" fmla="*/ 39563 w 65058"/>
                      <a:gd name="connsiteY3" fmla="*/ 48433 h 56545"/>
                      <a:gd name="connsiteX4" fmla="*/ 31973 w 65058"/>
                      <a:gd name="connsiteY4" fmla="*/ 30648 h 56545"/>
                      <a:gd name="connsiteX5" fmla="*/ 27099 w 65058"/>
                      <a:gd name="connsiteY5" fmla="*/ 17849 h 56545"/>
                      <a:gd name="connsiteX6" fmla="*/ 21741 w 65058"/>
                      <a:gd name="connsiteY6" fmla="*/ 12714 h 56545"/>
                      <a:gd name="connsiteX7" fmla="*/ 15490 w 65058"/>
                      <a:gd name="connsiteY7" fmla="*/ 12082 h 56545"/>
                      <a:gd name="connsiteX8" fmla="*/ 11211 w 65058"/>
                      <a:gd name="connsiteY8" fmla="*/ 16398 h 56545"/>
                      <a:gd name="connsiteX9" fmla="*/ 10765 w 65058"/>
                      <a:gd name="connsiteY9" fmla="*/ 22500 h 56545"/>
                      <a:gd name="connsiteX10" fmla="*/ 16234 w 65058"/>
                      <a:gd name="connsiteY10" fmla="*/ 27783 h 56545"/>
                      <a:gd name="connsiteX11" fmla="*/ 10356 w 65058"/>
                      <a:gd name="connsiteY11" fmla="*/ 37680 h 56545"/>
                      <a:gd name="connsiteX12" fmla="*/ 719 w 65058"/>
                      <a:gd name="connsiteY12" fmla="*/ 26071 h 56545"/>
                      <a:gd name="connsiteX13" fmla="*/ 2691 w 65058"/>
                      <a:gd name="connsiteY13" fmla="*/ 12082 h 56545"/>
                      <a:gd name="connsiteX14" fmla="*/ 12923 w 65058"/>
                      <a:gd name="connsiteY14" fmla="*/ 1478 h 56545"/>
                      <a:gd name="connsiteX15" fmla="*/ 25871 w 65058"/>
                      <a:gd name="connsiteY15" fmla="*/ 1924 h 56545"/>
                      <a:gd name="connsiteX16" fmla="*/ 32233 w 65058"/>
                      <a:gd name="connsiteY16" fmla="*/ 6501 h 56545"/>
                      <a:gd name="connsiteX17" fmla="*/ 37256 w 65058"/>
                      <a:gd name="connsiteY17" fmla="*/ 13905 h 56545"/>
                      <a:gd name="connsiteX18" fmla="*/ 41014 w 65058"/>
                      <a:gd name="connsiteY18" fmla="*/ 23951 h 56545"/>
                      <a:gd name="connsiteX19" fmla="*/ 44102 w 65058"/>
                      <a:gd name="connsiteY19" fmla="*/ 33029 h 56545"/>
                      <a:gd name="connsiteX20" fmla="*/ 4600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37" y="15802"/>
                        </a:moveTo>
                        <a:lnTo>
                          <a:pt x="65348" y="20304"/>
                        </a:lnTo>
                        <a:lnTo>
                          <a:pt x="48307" y="56842"/>
                        </a:lnTo>
                        <a:cubicBezTo>
                          <a:pt x="44809" y="54758"/>
                          <a:pt x="41907" y="51930"/>
                          <a:pt x="39563" y="48433"/>
                        </a:cubicBezTo>
                        <a:cubicBezTo>
                          <a:pt x="37182" y="44935"/>
                          <a:pt x="34689" y="38982"/>
                          <a:pt x="31973" y="30648"/>
                        </a:cubicBezTo>
                        <a:cubicBezTo>
                          <a:pt x="29778" y="23876"/>
                          <a:pt x="28178" y="19635"/>
                          <a:pt x="27099" y="17849"/>
                        </a:cubicBezTo>
                        <a:cubicBezTo>
                          <a:pt x="25611" y="15393"/>
                          <a:pt x="23825" y="13682"/>
                          <a:pt x="21741" y="12714"/>
                        </a:cubicBezTo>
                        <a:cubicBezTo>
                          <a:pt x="19397" y="11635"/>
                          <a:pt x="17313" y="11412"/>
                          <a:pt x="15490" y="12082"/>
                        </a:cubicBezTo>
                        <a:cubicBezTo>
                          <a:pt x="13667" y="12751"/>
                          <a:pt x="12253" y="14202"/>
                          <a:pt x="11211" y="16398"/>
                        </a:cubicBezTo>
                        <a:cubicBezTo>
                          <a:pt x="10207" y="18556"/>
                          <a:pt x="10058" y="20602"/>
                          <a:pt x="10765" y="22500"/>
                        </a:cubicBezTo>
                        <a:cubicBezTo>
                          <a:pt x="11472" y="24397"/>
                          <a:pt x="13295" y="26146"/>
                          <a:pt x="16234" y="27783"/>
                        </a:cubicBezTo>
                        <a:lnTo>
                          <a:pt x="10356" y="37680"/>
                        </a:lnTo>
                        <a:cubicBezTo>
                          <a:pt x="4923" y="34369"/>
                          <a:pt x="1686" y="30499"/>
                          <a:pt x="719" y="26071"/>
                        </a:cubicBezTo>
                        <a:cubicBezTo>
                          <a:pt x="-248" y="21644"/>
                          <a:pt x="421" y="16993"/>
                          <a:pt x="2691" y="12082"/>
                        </a:cubicBezTo>
                        <a:cubicBezTo>
                          <a:pt x="5184" y="6724"/>
                          <a:pt x="8607" y="3189"/>
                          <a:pt x="12923" y="1478"/>
                        </a:cubicBezTo>
                        <a:cubicBezTo>
                          <a:pt x="17239" y="-234"/>
                          <a:pt x="21555" y="-85"/>
                          <a:pt x="25871" y="1924"/>
                        </a:cubicBezTo>
                        <a:cubicBezTo>
                          <a:pt x="28327" y="3040"/>
                          <a:pt x="30448" y="4566"/>
                          <a:pt x="32233" y="6501"/>
                        </a:cubicBezTo>
                        <a:cubicBezTo>
                          <a:pt x="34057" y="8398"/>
                          <a:pt x="35731" y="10854"/>
                          <a:pt x="37256" y="13905"/>
                        </a:cubicBezTo>
                        <a:cubicBezTo>
                          <a:pt x="38261" y="15914"/>
                          <a:pt x="39526" y="19263"/>
                          <a:pt x="41014" y="23951"/>
                        </a:cubicBezTo>
                        <a:cubicBezTo>
                          <a:pt x="42503" y="28639"/>
                          <a:pt x="43507" y="31690"/>
                          <a:pt x="44102" y="33029"/>
                        </a:cubicBezTo>
                        <a:cubicBezTo>
                          <a:pt x="44698" y="34369"/>
                          <a:pt x="45330" y="35522"/>
                          <a:pt x="46000" y="36489"/>
                        </a:cubicBezTo>
                        <a:close/>
                      </a:path>
                    </a:pathLst>
                  </a:custGeom>
                  <a:solidFill>
                    <a:srgbClr val="000000"/>
                  </a:solidFill>
                  <a:ln w="9525" cap="flat">
                    <a:noFill/>
                    <a:prstDash val="solid"/>
                    <a:miter/>
                  </a:ln>
                </p:spPr>
                <p:txBody>
                  <a:bodyPr rtlCol="0" anchor="ctr"/>
                  <a:lstStyle/>
                  <a:p>
                    <a:endParaRPr lang="en-CA"/>
                  </a:p>
                </p:txBody>
              </p:sp>
              <p:sp>
                <p:nvSpPr>
                  <p:cNvPr id="2717" name="Freeform: Shape 2716">
                    <a:extLst>
                      <a:ext uri="{FF2B5EF4-FFF2-40B4-BE49-F238E27FC236}">
                        <a16:creationId xmlns:a16="http://schemas.microsoft.com/office/drawing/2014/main" id="{74395D73-271D-4E3E-9371-10E678DC2AB3}"/>
                      </a:ext>
                    </a:extLst>
                  </p:cNvPr>
                  <p:cNvSpPr/>
                  <p:nvPr/>
                </p:nvSpPr>
                <p:spPr>
                  <a:xfrm>
                    <a:off x="3372900" y="4425409"/>
                    <a:ext cx="59301" cy="46519"/>
                  </a:xfrm>
                  <a:custGeom>
                    <a:avLst/>
                    <a:gdLst>
                      <a:gd name="connsiteX0" fmla="*/ 2186 w 59301"/>
                      <a:gd name="connsiteY0" fmla="*/ 10509 h 46519"/>
                      <a:gd name="connsiteX1" fmla="*/ 13571 w 59301"/>
                      <a:gd name="connsiteY1" fmla="*/ 798 h 46519"/>
                      <a:gd name="connsiteX2" fmla="*/ 38202 w 59301"/>
                      <a:gd name="connsiteY2" fmla="*/ 5820 h 46519"/>
                      <a:gd name="connsiteX3" fmla="*/ 57885 w 59301"/>
                      <a:gd name="connsiteY3" fmla="*/ 21522 h 46519"/>
                      <a:gd name="connsiteX4" fmla="*/ 57699 w 59301"/>
                      <a:gd name="connsiteY4" fmla="*/ 36405 h 46519"/>
                      <a:gd name="connsiteX5" fmla="*/ 45644 w 59301"/>
                      <a:gd name="connsiteY5" fmla="*/ 46376 h 46519"/>
                      <a:gd name="connsiteX6" fmla="*/ 21608 w 59301"/>
                      <a:gd name="connsiteY6" fmla="*/ 41093 h 46519"/>
                      <a:gd name="connsiteX7" fmla="*/ 2000 w 59301"/>
                      <a:gd name="connsiteY7" fmla="*/ 25429 h 46519"/>
                      <a:gd name="connsiteX8" fmla="*/ 2186 w 59301"/>
                      <a:gd name="connsiteY8" fmla="*/ 10509 h 46519"/>
                      <a:gd name="connsiteX9" fmla="*/ 10818 w 59301"/>
                      <a:gd name="connsiteY9" fmla="*/ 14564 h 46519"/>
                      <a:gd name="connsiteX10" fmla="*/ 10446 w 59301"/>
                      <a:gd name="connsiteY10" fmla="*/ 18508 h 46519"/>
                      <a:gd name="connsiteX11" fmla="*/ 13683 w 59301"/>
                      <a:gd name="connsiteY11" fmla="*/ 22824 h 46519"/>
                      <a:gd name="connsiteX12" fmla="*/ 26817 w 59301"/>
                      <a:gd name="connsiteY12" fmla="*/ 30228 h 46519"/>
                      <a:gd name="connsiteX13" fmla="*/ 40397 w 59301"/>
                      <a:gd name="connsiteY13" fmla="*/ 35400 h 46519"/>
                      <a:gd name="connsiteX14" fmla="*/ 46313 w 59301"/>
                      <a:gd name="connsiteY14" fmla="*/ 35177 h 46519"/>
                      <a:gd name="connsiteX15" fmla="*/ 49067 w 59301"/>
                      <a:gd name="connsiteY15" fmla="*/ 32386 h 46519"/>
                      <a:gd name="connsiteX16" fmla="*/ 49439 w 59301"/>
                      <a:gd name="connsiteY16" fmla="*/ 28442 h 46519"/>
                      <a:gd name="connsiteX17" fmla="*/ 46164 w 59301"/>
                      <a:gd name="connsiteY17" fmla="*/ 24126 h 46519"/>
                      <a:gd name="connsiteX18" fmla="*/ 33105 w 59301"/>
                      <a:gd name="connsiteY18" fmla="*/ 16722 h 46519"/>
                      <a:gd name="connsiteX19" fmla="*/ 19524 w 59301"/>
                      <a:gd name="connsiteY19" fmla="*/ 11550 h 46519"/>
                      <a:gd name="connsiteX20" fmla="*/ 13608 w 59301"/>
                      <a:gd name="connsiteY20" fmla="*/ 11774 h 46519"/>
                      <a:gd name="connsiteX21" fmla="*/ 1081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86" y="10509"/>
                        </a:moveTo>
                        <a:cubicBezTo>
                          <a:pt x="4641" y="5262"/>
                          <a:pt x="8436" y="2025"/>
                          <a:pt x="13571" y="798"/>
                        </a:cubicBezTo>
                        <a:cubicBezTo>
                          <a:pt x="19673" y="-654"/>
                          <a:pt x="27896" y="1021"/>
                          <a:pt x="38202" y="5820"/>
                        </a:cubicBezTo>
                        <a:cubicBezTo>
                          <a:pt x="48471" y="10620"/>
                          <a:pt x="55057" y="15866"/>
                          <a:pt x="57885" y="21522"/>
                        </a:cubicBezTo>
                        <a:cubicBezTo>
                          <a:pt x="60229" y="26173"/>
                          <a:pt x="60154" y="31158"/>
                          <a:pt x="57699" y="36405"/>
                        </a:cubicBezTo>
                        <a:cubicBezTo>
                          <a:pt x="55243" y="41725"/>
                          <a:pt x="51225" y="45037"/>
                          <a:pt x="45644" y="46376"/>
                        </a:cubicBezTo>
                        <a:cubicBezTo>
                          <a:pt x="40062" y="47716"/>
                          <a:pt x="32063" y="45967"/>
                          <a:pt x="21608" y="41093"/>
                        </a:cubicBezTo>
                        <a:cubicBezTo>
                          <a:pt x="11376" y="36293"/>
                          <a:pt x="4827" y="31084"/>
                          <a:pt x="2000" y="25429"/>
                        </a:cubicBezTo>
                        <a:cubicBezTo>
                          <a:pt x="-344" y="20778"/>
                          <a:pt x="-270" y="15792"/>
                          <a:pt x="2186" y="10509"/>
                        </a:cubicBezTo>
                        <a:moveTo>
                          <a:pt x="10818" y="14564"/>
                        </a:moveTo>
                        <a:cubicBezTo>
                          <a:pt x="10222" y="15829"/>
                          <a:pt x="10111" y="17131"/>
                          <a:pt x="10446" y="18508"/>
                        </a:cubicBezTo>
                        <a:cubicBezTo>
                          <a:pt x="10781" y="19848"/>
                          <a:pt x="11860" y="21299"/>
                          <a:pt x="13683" y="22824"/>
                        </a:cubicBezTo>
                        <a:cubicBezTo>
                          <a:pt x="16064" y="24796"/>
                          <a:pt x="20417" y="27252"/>
                          <a:pt x="26817" y="30228"/>
                        </a:cubicBezTo>
                        <a:cubicBezTo>
                          <a:pt x="33179" y="33205"/>
                          <a:pt x="37718" y="34916"/>
                          <a:pt x="40397" y="35400"/>
                        </a:cubicBezTo>
                        <a:cubicBezTo>
                          <a:pt x="43113" y="35884"/>
                          <a:pt x="45048" y="35809"/>
                          <a:pt x="46313" y="35177"/>
                        </a:cubicBezTo>
                        <a:cubicBezTo>
                          <a:pt x="47541" y="34581"/>
                          <a:pt x="48471" y="33651"/>
                          <a:pt x="49067" y="32386"/>
                        </a:cubicBezTo>
                        <a:cubicBezTo>
                          <a:pt x="49662" y="31121"/>
                          <a:pt x="49773" y="29819"/>
                          <a:pt x="49439" y="28442"/>
                        </a:cubicBezTo>
                        <a:cubicBezTo>
                          <a:pt x="49104" y="27103"/>
                          <a:pt x="47988" y="25652"/>
                          <a:pt x="46164" y="24126"/>
                        </a:cubicBezTo>
                        <a:cubicBezTo>
                          <a:pt x="43858" y="22154"/>
                          <a:pt x="39504" y="19699"/>
                          <a:pt x="33105" y="16722"/>
                        </a:cubicBezTo>
                        <a:cubicBezTo>
                          <a:pt x="26742" y="13746"/>
                          <a:pt x="22203" y="12034"/>
                          <a:pt x="19524" y="11550"/>
                        </a:cubicBezTo>
                        <a:cubicBezTo>
                          <a:pt x="16808" y="11104"/>
                          <a:pt x="14836" y="11141"/>
                          <a:pt x="13608" y="11774"/>
                        </a:cubicBezTo>
                        <a:cubicBezTo>
                          <a:pt x="12343" y="12369"/>
                          <a:pt x="11413" y="13299"/>
                          <a:pt x="10818" y="14564"/>
                        </a:cubicBezTo>
                        <a:close/>
                      </a:path>
                    </a:pathLst>
                  </a:custGeom>
                  <a:solidFill>
                    <a:srgbClr val="000000"/>
                  </a:solidFill>
                  <a:ln w="9525" cap="flat">
                    <a:noFill/>
                    <a:prstDash val="solid"/>
                    <a:miter/>
                  </a:ln>
                </p:spPr>
                <p:txBody>
                  <a:bodyPr rtlCol="0" anchor="ctr"/>
                  <a:lstStyle/>
                  <a:p>
                    <a:endParaRPr lang="en-CA"/>
                  </a:p>
                </p:txBody>
              </p:sp>
              <p:sp>
                <p:nvSpPr>
                  <p:cNvPr id="2718" name="Freeform: Shape 2717">
                    <a:extLst>
                      <a:ext uri="{FF2B5EF4-FFF2-40B4-BE49-F238E27FC236}">
                        <a16:creationId xmlns:a16="http://schemas.microsoft.com/office/drawing/2014/main" id="{46077D82-6CBE-4292-9507-73DAC32E35B5}"/>
                      </a:ext>
                    </a:extLst>
                  </p:cNvPr>
                  <p:cNvSpPr/>
                  <p:nvPr/>
                </p:nvSpPr>
                <p:spPr>
                  <a:xfrm>
                    <a:off x="3394752" y="4384331"/>
                    <a:ext cx="58563" cy="35904"/>
                  </a:xfrm>
                  <a:custGeom>
                    <a:avLst/>
                    <a:gdLst>
                      <a:gd name="connsiteX0" fmla="*/ 58857 w 58563"/>
                      <a:gd name="connsiteY0" fmla="*/ 25737 h 35904"/>
                      <a:gd name="connsiteX1" fmla="*/ 53983 w 58563"/>
                      <a:gd name="connsiteY1" fmla="*/ 36193 h 35904"/>
                      <a:gd name="connsiteX2" fmla="*/ 14693 w 58563"/>
                      <a:gd name="connsiteY2" fmla="*/ 17849 h 35904"/>
                      <a:gd name="connsiteX3" fmla="*/ 16330 w 58563"/>
                      <a:gd name="connsiteY3" fmla="*/ 35002 h 35904"/>
                      <a:gd name="connsiteX4" fmla="*/ 6879 w 58563"/>
                      <a:gd name="connsiteY4" fmla="*/ 30611 h 35904"/>
                      <a:gd name="connsiteX5" fmla="*/ 5949 w 58563"/>
                      <a:gd name="connsiteY5" fmla="*/ 19375 h 35904"/>
                      <a:gd name="connsiteX6" fmla="*/ 294 w 58563"/>
                      <a:gd name="connsiteY6" fmla="*/ 8734 h 35904"/>
                      <a:gd name="connsiteX7" fmla="*/ 423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57" y="25737"/>
                        </a:moveTo>
                        <a:lnTo>
                          <a:pt x="53983" y="36193"/>
                        </a:lnTo>
                        <a:lnTo>
                          <a:pt x="14693" y="17849"/>
                        </a:lnTo>
                        <a:cubicBezTo>
                          <a:pt x="16479" y="23319"/>
                          <a:pt x="17037" y="29049"/>
                          <a:pt x="16330" y="35002"/>
                        </a:cubicBezTo>
                        <a:lnTo>
                          <a:pt x="6879" y="30611"/>
                        </a:lnTo>
                        <a:cubicBezTo>
                          <a:pt x="7251" y="27449"/>
                          <a:pt x="6954" y="23728"/>
                          <a:pt x="5949" y="19375"/>
                        </a:cubicBezTo>
                        <a:cubicBezTo>
                          <a:pt x="4944" y="15022"/>
                          <a:pt x="3047" y="11487"/>
                          <a:pt x="294" y="8734"/>
                        </a:cubicBezTo>
                        <a:lnTo>
                          <a:pt x="4237" y="288"/>
                        </a:lnTo>
                        <a:close/>
                      </a:path>
                    </a:pathLst>
                  </a:custGeom>
                  <a:solidFill>
                    <a:srgbClr val="000000"/>
                  </a:solidFill>
                  <a:ln w="9525" cap="flat">
                    <a:noFill/>
                    <a:prstDash val="solid"/>
                    <a:miter/>
                  </a:ln>
                </p:spPr>
                <p:txBody>
                  <a:bodyPr rtlCol="0" anchor="ctr"/>
                  <a:lstStyle/>
                  <a:p>
                    <a:endParaRPr lang="en-CA"/>
                  </a:p>
                </p:txBody>
              </p:sp>
              <p:sp>
                <p:nvSpPr>
                  <p:cNvPr id="2719" name="Freeform: Shape 2718">
                    <a:extLst>
                      <a:ext uri="{FF2B5EF4-FFF2-40B4-BE49-F238E27FC236}">
                        <a16:creationId xmlns:a16="http://schemas.microsoft.com/office/drawing/2014/main" id="{9A4F8D73-D9D3-4A89-8B2B-7414A20F1D1A}"/>
                      </a:ext>
                    </a:extLst>
                  </p:cNvPr>
                  <p:cNvSpPr/>
                  <p:nvPr/>
                </p:nvSpPr>
                <p:spPr>
                  <a:xfrm>
                    <a:off x="3416124" y="4338218"/>
                    <a:ext cx="58675" cy="52722"/>
                  </a:xfrm>
                  <a:custGeom>
                    <a:avLst/>
                    <a:gdLst>
                      <a:gd name="connsiteX0" fmla="*/ 54283 w 58675"/>
                      <a:gd name="connsiteY0" fmla="*/ 35853 h 52722"/>
                      <a:gd name="connsiteX1" fmla="*/ 43307 w 58675"/>
                      <a:gd name="connsiteY1" fmla="*/ 30756 h 52722"/>
                      <a:gd name="connsiteX2" fmla="*/ 32963 w 58675"/>
                      <a:gd name="connsiteY2" fmla="*/ 53006 h 52722"/>
                      <a:gd name="connsiteX3" fmla="*/ 23810 w 58675"/>
                      <a:gd name="connsiteY3" fmla="*/ 48764 h 52722"/>
                      <a:gd name="connsiteX4" fmla="*/ 296 w 58675"/>
                      <a:gd name="connsiteY4" fmla="*/ 9064 h 52722"/>
                      <a:gd name="connsiteX5" fmla="*/ 4388 w 58675"/>
                      <a:gd name="connsiteY5" fmla="*/ 283 h 52722"/>
                      <a:gd name="connsiteX6" fmla="*/ 38879 w 58675"/>
                      <a:gd name="connsiteY6" fmla="*/ 16394 h 52722"/>
                      <a:gd name="connsiteX7" fmla="*/ 42005 w 58675"/>
                      <a:gd name="connsiteY7" fmla="*/ 9622 h 52722"/>
                      <a:gd name="connsiteX8" fmla="*/ 51195 w 58675"/>
                      <a:gd name="connsiteY8" fmla="*/ 13901 h 52722"/>
                      <a:gd name="connsiteX9" fmla="*/ 48032 w 58675"/>
                      <a:gd name="connsiteY9" fmla="*/ 20673 h 52722"/>
                      <a:gd name="connsiteX10" fmla="*/ 58971 w 58675"/>
                      <a:gd name="connsiteY10" fmla="*/ 25770 h 52722"/>
                      <a:gd name="connsiteX11" fmla="*/ 54283 w 58675"/>
                      <a:gd name="connsiteY11" fmla="*/ 35853 h 52722"/>
                      <a:gd name="connsiteX12" fmla="*/ 34154 w 58675"/>
                      <a:gd name="connsiteY12" fmla="*/ 26477 h 52722"/>
                      <a:gd name="connsiteX13" fmla="*/ 15588 w 58675"/>
                      <a:gd name="connsiteY13" fmla="*/ 17808 h 52722"/>
                      <a:gd name="connsiteX14" fmla="*/ 28350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283" y="35853"/>
                        </a:moveTo>
                        <a:lnTo>
                          <a:pt x="43307" y="30756"/>
                        </a:lnTo>
                        <a:lnTo>
                          <a:pt x="32963" y="53006"/>
                        </a:lnTo>
                        <a:lnTo>
                          <a:pt x="23810" y="48764"/>
                        </a:lnTo>
                        <a:lnTo>
                          <a:pt x="296" y="9064"/>
                        </a:lnTo>
                        <a:lnTo>
                          <a:pt x="4388" y="283"/>
                        </a:lnTo>
                        <a:lnTo>
                          <a:pt x="38879" y="16394"/>
                        </a:lnTo>
                        <a:lnTo>
                          <a:pt x="42005" y="9622"/>
                        </a:lnTo>
                        <a:lnTo>
                          <a:pt x="51195" y="13901"/>
                        </a:lnTo>
                        <a:lnTo>
                          <a:pt x="48032" y="20673"/>
                        </a:lnTo>
                        <a:lnTo>
                          <a:pt x="58971" y="25770"/>
                        </a:lnTo>
                        <a:lnTo>
                          <a:pt x="54283" y="35853"/>
                        </a:lnTo>
                        <a:moveTo>
                          <a:pt x="34154" y="26477"/>
                        </a:moveTo>
                        <a:lnTo>
                          <a:pt x="15588" y="17808"/>
                        </a:lnTo>
                        <a:lnTo>
                          <a:pt x="28350" y="38979"/>
                        </a:lnTo>
                        <a:close/>
                      </a:path>
                    </a:pathLst>
                  </a:custGeom>
                  <a:solidFill>
                    <a:srgbClr val="000000"/>
                  </a:solidFill>
                  <a:ln w="9525" cap="flat">
                    <a:noFill/>
                    <a:prstDash val="solid"/>
                    <a:miter/>
                  </a:ln>
                </p:spPr>
                <p:txBody>
                  <a:bodyPr rtlCol="0" anchor="ctr"/>
                  <a:lstStyle/>
                  <a:p>
                    <a:endParaRPr lang="en-CA"/>
                  </a:p>
                </p:txBody>
              </p:sp>
            </p:grpSp>
            <p:grpSp>
              <p:nvGrpSpPr>
                <p:cNvPr id="2539" name="Graphic 846">
                  <a:extLst>
                    <a:ext uri="{FF2B5EF4-FFF2-40B4-BE49-F238E27FC236}">
                      <a16:creationId xmlns:a16="http://schemas.microsoft.com/office/drawing/2014/main" id="{3D647457-E8B8-46DD-83C1-65134F1ECF75}"/>
                    </a:ext>
                  </a:extLst>
                </p:cNvPr>
                <p:cNvGrpSpPr/>
                <p:nvPr/>
              </p:nvGrpSpPr>
              <p:grpSpPr>
                <a:xfrm>
                  <a:off x="3572728" y="4334907"/>
                  <a:ext cx="119215" cy="187387"/>
                  <a:chOff x="3572728" y="4334907"/>
                  <a:chExt cx="119215" cy="187387"/>
                </a:xfrm>
              </p:grpSpPr>
              <p:sp>
                <p:nvSpPr>
                  <p:cNvPr id="2712" name="Freeform: Shape 2711">
                    <a:extLst>
                      <a:ext uri="{FF2B5EF4-FFF2-40B4-BE49-F238E27FC236}">
                        <a16:creationId xmlns:a16="http://schemas.microsoft.com/office/drawing/2014/main" id="{3393E7D0-11F3-4055-98C4-2E85AAACC706}"/>
                      </a:ext>
                    </a:extLst>
                  </p:cNvPr>
                  <p:cNvSpPr/>
                  <p:nvPr/>
                </p:nvSpPr>
                <p:spPr>
                  <a:xfrm>
                    <a:off x="3572728" y="4465749"/>
                    <a:ext cx="65058" cy="56545"/>
                  </a:xfrm>
                  <a:custGeom>
                    <a:avLst/>
                    <a:gdLst>
                      <a:gd name="connsiteX0" fmla="*/ 55660 w 65058"/>
                      <a:gd name="connsiteY0" fmla="*/ 15802 h 56545"/>
                      <a:gd name="connsiteX1" fmla="*/ 65371 w 65058"/>
                      <a:gd name="connsiteY1" fmla="*/ 20304 h 56545"/>
                      <a:gd name="connsiteX2" fmla="*/ 48330 w 65058"/>
                      <a:gd name="connsiteY2" fmla="*/ 56842 h 56545"/>
                      <a:gd name="connsiteX3" fmla="*/ 39586 w 65058"/>
                      <a:gd name="connsiteY3" fmla="*/ 48433 h 56545"/>
                      <a:gd name="connsiteX4" fmla="*/ 31996 w 65058"/>
                      <a:gd name="connsiteY4" fmla="*/ 30648 h 56545"/>
                      <a:gd name="connsiteX5" fmla="*/ 27122 w 65058"/>
                      <a:gd name="connsiteY5" fmla="*/ 17849 h 56545"/>
                      <a:gd name="connsiteX6" fmla="*/ 21764 w 65058"/>
                      <a:gd name="connsiteY6" fmla="*/ 12714 h 56545"/>
                      <a:gd name="connsiteX7" fmla="*/ 15513 w 65058"/>
                      <a:gd name="connsiteY7" fmla="*/ 12082 h 56545"/>
                      <a:gd name="connsiteX8" fmla="*/ 11235 w 65058"/>
                      <a:gd name="connsiteY8" fmla="*/ 16398 h 56545"/>
                      <a:gd name="connsiteX9" fmla="*/ 10788 w 65058"/>
                      <a:gd name="connsiteY9" fmla="*/ 22500 h 56545"/>
                      <a:gd name="connsiteX10" fmla="*/ 16257 w 65058"/>
                      <a:gd name="connsiteY10" fmla="*/ 27783 h 56545"/>
                      <a:gd name="connsiteX11" fmla="*/ 10379 w 65058"/>
                      <a:gd name="connsiteY11" fmla="*/ 37680 h 56545"/>
                      <a:gd name="connsiteX12" fmla="*/ 742 w 65058"/>
                      <a:gd name="connsiteY12" fmla="*/ 26071 h 56545"/>
                      <a:gd name="connsiteX13" fmla="*/ 2714 w 65058"/>
                      <a:gd name="connsiteY13" fmla="*/ 12082 h 56545"/>
                      <a:gd name="connsiteX14" fmla="*/ 12946 w 65058"/>
                      <a:gd name="connsiteY14" fmla="*/ 1478 h 56545"/>
                      <a:gd name="connsiteX15" fmla="*/ 25894 w 65058"/>
                      <a:gd name="connsiteY15" fmla="*/ 1924 h 56545"/>
                      <a:gd name="connsiteX16" fmla="*/ 32257 w 65058"/>
                      <a:gd name="connsiteY16" fmla="*/ 6501 h 56545"/>
                      <a:gd name="connsiteX17" fmla="*/ 37279 w 65058"/>
                      <a:gd name="connsiteY17" fmla="*/ 13905 h 56545"/>
                      <a:gd name="connsiteX18" fmla="*/ 41037 w 65058"/>
                      <a:gd name="connsiteY18" fmla="*/ 23951 h 56545"/>
                      <a:gd name="connsiteX19" fmla="*/ 44126 w 65058"/>
                      <a:gd name="connsiteY19" fmla="*/ 33029 h 56545"/>
                      <a:gd name="connsiteX20" fmla="*/ 4602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60" y="15802"/>
                        </a:moveTo>
                        <a:lnTo>
                          <a:pt x="65371" y="20304"/>
                        </a:lnTo>
                        <a:lnTo>
                          <a:pt x="48330" y="56842"/>
                        </a:lnTo>
                        <a:cubicBezTo>
                          <a:pt x="44833" y="54758"/>
                          <a:pt x="41930" y="51930"/>
                          <a:pt x="39586" y="48433"/>
                        </a:cubicBezTo>
                        <a:cubicBezTo>
                          <a:pt x="37205" y="44935"/>
                          <a:pt x="34712" y="38982"/>
                          <a:pt x="31996" y="30648"/>
                        </a:cubicBezTo>
                        <a:cubicBezTo>
                          <a:pt x="29801" y="23876"/>
                          <a:pt x="28201" y="19635"/>
                          <a:pt x="27122" y="17849"/>
                        </a:cubicBezTo>
                        <a:cubicBezTo>
                          <a:pt x="25634" y="15393"/>
                          <a:pt x="23848" y="13682"/>
                          <a:pt x="21764" y="12714"/>
                        </a:cubicBezTo>
                        <a:cubicBezTo>
                          <a:pt x="19420" y="11635"/>
                          <a:pt x="17336" y="11412"/>
                          <a:pt x="15513" y="12082"/>
                        </a:cubicBezTo>
                        <a:cubicBezTo>
                          <a:pt x="13690" y="12751"/>
                          <a:pt x="12276" y="14202"/>
                          <a:pt x="11235" y="16398"/>
                        </a:cubicBezTo>
                        <a:cubicBezTo>
                          <a:pt x="10230" y="18556"/>
                          <a:pt x="10081" y="20602"/>
                          <a:pt x="10788" y="22500"/>
                        </a:cubicBezTo>
                        <a:cubicBezTo>
                          <a:pt x="11495" y="24397"/>
                          <a:pt x="13318" y="26146"/>
                          <a:pt x="16257" y="27783"/>
                        </a:cubicBezTo>
                        <a:lnTo>
                          <a:pt x="10379" y="37680"/>
                        </a:lnTo>
                        <a:cubicBezTo>
                          <a:pt x="4947" y="34369"/>
                          <a:pt x="1710" y="30499"/>
                          <a:pt x="742" y="26071"/>
                        </a:cubicBezTo>
                        <a:cubicBezTo>
                          <a:pt x="-225" y="21644"/>
                          <a:pt x="445" y="16993"/>
                          <a:pt x="2714" y="12082"/>
                        </a:cubicBezTo>
                        <a:cubicBezTo>
                          <a:pt x="5207" y="6724"/>
                          <a:pt x="8630" y="3189"/>
                          <a:pt x="12946" y="1478"/>
                        </a:cubicBezTo>
                        <a:cubicBezTo>
                          <a:pt x="17262" y="-234"/>
                          <a:pt x="21578" y="-85"/>
                          <a:pt x="25894" y="1924"/>
                        </a:cubicBezTo>
                        <a:cubicBezTo>
                          <a:pt x="28350" y="3040"/>
                          <a:pt x="30471" y="4566"/>
                          <a:pt x="32257" y="6501"/>
                        </a:cubicBezTo>
                        <a:cubicBezTo>
                          <a:pt x="34080" y="8398"/>
                          <a:pt x="35754" y="10854"/>
                          <a:pt x="37279" y="13905"/>
                        </a:cubicBezTo>
                        <a:cubicBezTo>
                          <a:pt x="38284" y="15914"/>
                          <a:pt x="39549" y="19263"/>
                          <a:pt x="41037" y="23951"/>
                        </a:cubicBezTo>
                        <a:cubicBezTo>
                          <a:pt x="42526" y="28639"/>
                          <a:pt x="43530" y="31690"/>
                          <a:pt x="44126" y="33029"/>
                        </a:cubicBezTo>
                        <a:cubicBezTo>
                          <a:pt x="44721" y="34369"/>
                          <a:pt x="45353" y="35522"/>
                          <a:pt x="46023" y="36489"/>
                        </a:cubicBezTo>
                        <a:close/>
                      </a:path>
                    </a:pathLst>
                  </a:custGeom>
                  <a:solidFill>
                    <a:srgbClr val="000000"/>
                  </a:solidFill>
                  <a:ln w="9525" cap="flat">
                    <a:noFill/>
                    <a:prstDash val="solid"/>
                    <a:miter/>
                  </a:ln>
                </p:spPr>
                <p:txBody>
                  <a:bodyPr rtlCol="0" anchor="ctr"/>
                  <a:lstStyle/>
                  <a:p>
                    <a:endParaRPr lang="en-CA"/>
                  </a:p>
                </p:txBody>
              </p:sp>
              <p:sp>
                <p:nvSpPr>
                  <p:cNvPr id="2713" name="Freeform: Shape 2712">
                    <a:extLst>
                      <a:ext uri="{FF2B5EF4-FFF2-40B4-BE49-F238E27FC236}">
                        <a16:creationId xmlns:a16="http://schemas.microsoft.com/office/drawing/2014/main" id="{3CF5ACD4-4105-4B3C-915C-83C7B3CA94D7}"/>
                      </a:ext>
                    </a:extLst>
                  </p:cNvPr>
                  <p:cNvSpPr/>
                  <p:nvPr/>
                </p:nvSpPr>
                <p:spPr>
                  <a:xfrm>
                    <a:off x="3592794" y="4425409"/>
                    <a:ext cx="59301" cy="46519"/>
                  </a:xfrm>
                  <a:custGeom>
                    <a:avLst/>
                    <a:gdLst>
                      <a:gd name="connsiteX0" fmla="*/ 2209 w 59301"/>
                      <a:gd name="connsiteY0" fmla="*/ 10509 h 46519"/>
                      <a:gd name="connsiteX1" fmla="*/ 13594 w 59301"/>
                      <a:gd name="connsiteY1" fmla="*/ 798 h 46519"/>
                      <a:gd name="connsiteX2" fmla="*/ 38225 w 59301"/>
                      <a:gd name="connsiteY2" fmla="*/ 5820 h 46519"/>
                      <a:gd name="connsiteX3" fmla="*/ 57908 w 59301"/>
                      <a:gd name="connsiteY3" fmla="*/ 21522 h 46519"/>
                      <a:gd name="connsiteX4" fmla="*/ 57722 w 59301"/>
                      <a:gd name="connsiteY4" fmla="*/ 36405 h 46519"/>
                      <a:gd name="connsiteX5" fmla="*/ 45667 w 59301"/>
                      <a:gd name="connsiteY5" fmla="*/ 46376 h 46519"/>
                      <a:gd name="connsiteX6" fmla="*/ 21631 w 59301"/>
                      <a:gd name="connsiteY6" fmla="*/ 41093 h 46519"/>
                      <a:gd name="connsiteX7" fmla="*/ 2023 w 59301"/>
                      <a:gd name="connsiteY7" fmla="*/ 25429 h 46519"/>
                      <a:gd name="connsiteX8" fmla="*/ 2209 w 59301"/>
                      <a:gd name="connsiteY8" fmla="*/ 10509 h 46519"/>
                      <a:gd name="connsiteX9" fmla="*/ 10841 w 59301"/>
                      <a:gd name="connsiteY9" fmla="*/ 14564 h 46519"/>
                      <a:gd name="connsiteX10" fmla="*/ 10469 w 59301"/>
                      <a:gd name="connsiteY10" fmla="*/ 18508 h 46519"/>
                      <a:gd name="connsiteX11" fmla="*/ 13706 w 59301"/>
                      <a:gd name="connsiteY11" fmla="*/ 22824 h 46519"/>
                      <a:gd name="connsiteX12" fmla="*/ 26840 w 59301"/>
                      <a:gd name="connsiteY12" fmla="*/ 30228 h 46519"/>
                      <a:gd name="connsiteX13" fmla="*/ 40420 w 59301"/>
                      <a:gd name="connsiteY13" fmla="*/ 35400 h 46519"/>
                      <a:gd name="connsiteX14" fmla="*/ 46336 w 59301"/>
                      <a:gd name="connsiteY14" fmla="*/ 35177 h 46519"/>
                      <a:gd name="connsiteX15" fmla="*/ 49090 w 59301"/>
                      <a:gd name="connsiteY15" fmla="*/ 32386 h 46519"/>
                      <a:gd name="connsiteX16" fmla="*/ 49462 w 59301"/>
                      <a:gd name="connsiteY16" fmla="*/ 28442 h 46519"/>
                      <a:gd name="connsiteX17" fmla="*/ 46187 w 59301"/>
                      <a:gd name="connsiteY17" fmla="*/ 24126 h 46519"/>
                      <a:gd name="connsiteX18" fmla="*/ 33128 w 59301"/>
                      <a:gd name="connsiteY18" fmla="*/ 16722 h 46519"/>
                      <a:gd name="connsiteX19" fmla="*/ 19547 w 59301"/>
                      <a:gd name="connsiteY19" fmla="*/ 11550 h 46519"/>
                      <a:gd name="connsiteX20" fmla="*/ 13631 w 59301"/>
                      <a:gd name="connsiteY20" fmla="*/ 11774 h 46519"/>
                      <a:gd name="connsiteX21" fmla="*/ 1084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09" y="10509"/>
                        </a:moveTo>
                        <a:cubicBezTo>
                          <a:pt x="4664" y="5262"/>
                          <a:pt x="8460" y="2025"/>
                          <a:pt x="13594" y="798"/>
                        </a:cubicBezTo>
                        <a:cubicBezTo>
                          <a:pt x="19696" y="-654"/>
                          <a:pt x="27919" y="1021"/>
                          <a:pt x="38225" y="5820"/>
                        </a:cubicBezTo>
                        <a:cubicBezTo>
                          <a:pt x="48494" y="10620"/>
                          <a:pt x="55080" y="15866"/>
                          <a:pt x="57908" y="21522"/>
                        </a:cubicBezTo>
                        <a:cubicBezTo>
                          <a:pt x="60252" y="26173"/>
                          <a:pt x="60177" y="31158"/>
                          <a:pt x="57722" y="36405"/>
                        </a:cubicBezTo>
                        <a:cubicBezTo>
                          <a:pt x="55266" y="41725"/>
                          <a:pt x="51248" y="45037"/>
                          <a:pt x="45667" y="46376"/>
                        </a:cubicBezTo>
                        <a:cubicBezTo>
                          <a:pt x="40086" y="47716"/>
                          <a:pt x="32086" y="45967"/>
                          <a:pt x="21631" y="41093"/>
                        </a:cubicBezTo>
                        <a:cubicBezTo>
                          <a:pt x="11399" y="36293"/>
                          <a:pt x="4851" y="31084"/>
                          <a:pt x="2023" y="25429"/>
                        </a:cubicBezTo>
                        <a:cubicBezTo>
                          <a:pt x="-321" y="20778"/>
                          <a:pt x="-247" y="15792"/>
                          <a:pt x="2209" y="10509"/>
                        </a:cubicBezTo>
                        <a:moveTo>
                          <a:pt x="10841" y="14564"/>
                        </a:moveTo>
                        <a:cubicBezTo>
                          <a:pt x="10245" y="15829"/>
                          <a:pt x="10134" y="17131"/>
                          <a:pt x="10469" y="18508"/>
                        </a:cubicBezTo>
                        <a:cubicBezTo>
                          <a:pt x="10804" y="19848"/>
                          <a:pt x="11883" y="21299"/>
                          <a:pt x="13706" y="22824"/>
                        </a:cubicBezTo>
                        <a:cubicBezTo>
                          <a:pt x="16087" y="24796"/>
                          <a:pt x="20440" y="27252"/>
                          <a:pt x="26840" y="30228"/>
                        </a:cubicBezTo>
                        <a:cubicBezTo>
                          <a:pt x="33202" y="33205"/>
                          <a:pt x="37741" y="34916"/>
                          <a:pt x="40420" y="35400"/>
                        </a:cubicBezTo>
                        <a:cubicBezTo>
                          <a:pt x="43137" y="35884"/>
                          <a:pt x="45071" y="35809"/>
                          <a:pt x="46336" y="35177"/>
                        </a:cubicBezTo>
                        <a:cubicBezTo>
                          <a:pt x="47564" y="34581"/>
                          <a:pt x="48494" y="33651"/>
                          <a:pt x="49090" y="32386"/>
                        </a:cubicBezTo>
                        <a:cubicBezTo>
                          <a:pt x="49685" y="31121"/>
                          <a:pt x="49797" y="29819"/>
                          <a:pt x="49462" y="28442"/>
                        </a:cubicBezTo>
                        <a:cubicBezTo>
                          <a:pt x="49127" y="27103"/>
                          <a:pt x="48011" y="25652"/>
                          <a:pt x="46187" y="24126"/>
                        </a:cubicBezTo>
                        <a:cubicBezTo>
                          <a:pt x="43881" y="22154"/>
                          <a:pt x="39527" y="19699"/>
                          <a:pt x="33128" y="16722"/>
                        </a:cubicBezTo>
                        <a:cubicBezTo>
                          <a:pt x="26765" y="13746"/>
                          <a:pt x="22226" y="12034"/>
                          <a:pt x="19547" y="11550"/>
                        </a:cubicBezTo>
                        <a:cubicBezTo>
                          <a:pt x="16831" y="11104"/>
                          <a:pt x="14859" y="11141"/>
                          <a:pt x="13631" y="11774"/>
                        </a:cubicBezTo>
                        <a:cubicBezTo>
                          <a:pt x="12366" y="12369"/>
                          <a:pt x="11436" y="13299"/>
                          <a:pt x="10841" y="14564"/>
                        </a:cubicBezTo>
                        <a:close/>
                      </a:path>
                    </a:pathLst>
                  </a:custGeom>
                  <a:solidFill>
                    <a:srgbClr val="000000"/>
                  </a:solidFill>
                  <a:ln w="9525" cap="flat">
                    <a:noFill/>
                    <a:prstDash val="solid"/>
                    <a:miter/>
                  </a:ln>
                </p:spPr>
                <p:txBody>
                  <a:bodyPr rtlCol="0" anchor="ctr"/>
                  <a:lstStyle/>
                  <a:p>
                    <a:endParaRPr lang="en-CA"/>
                  </a:p>
                </p:txBody>
              </p:sp>
              <p:sp>
                <p:nvSpPr>
                  <p:cNvPr id="2714" name="Freeform: Shape 2713">
                    <a:extLst>
                      <a:ext uri="{FF2B5EF4-FFF2-40B4-BE49-F238E27FC236}">
                        <a16:creationId xmlns:a16="http://schemas.microsoft.com/office/drawing/2014/main" id="{3ABF194C-F541-4873-A6DE-7C61D5CE65C5}"/>
                      </a:ext>
                    </a:extLst>
                  </p:cNvPr>
                  <p:cNvSpPr/>
                  <p:nvPr/>
                </p:nvSpPr>
                <p:spPr>
                  <a:xfrm>
                    <a:off x="3614646" y="4384331"/>
                    <a:ext cx="58563" cy="35904"/>
                  </a:xfrm>
                  <a:custGeom>
                    <a:avLst/>
                    <a:gdLst>
                      <a:gd name="connsiteX0" fmla="*/ 58880 w 58563"/>
                      <a:gd name="connsiteY0" fmla="*/ 25737 h 35904"/>
                      <a:gd name="connsiteX1" fmla="*/ 54006 w 58563"/>
                      <a:gd name="connsiteY1" fmla="*/ 36193 h 35904"/>
                      <a:gd name="connsiteX2" fmla="*/ 14716 w 58563"/>
                      <a:gd name="connsiteY2" fmla="*/ 17849 h 35904"/>
                      <a:gd name="connsiteX3" fmla="*/ 16353 w 58563"/>
                      <a:gd name="connsiteY3" fmla="*/ 35002 h 35904"/>
                      <a:gd name="connsiteX4" fmla="*/ 6902 w 58563"/>
                      <a:gd name="connsiteY4" fmla="*/ 30611 h 35904"/>
                      <a:gd name="connsiteX5" fmla="*/ 5972 w 58563"/>
                      <a:gd name="connsiteY5" fmla="*/ 19375 h 35904"/>
                      <a:gd name="connsiteX6" fmla="*/ 317 w 58563"/>
                      <a:gd name="connsiteY6" fmla="*/ 8734 h 35904"/>
                      <a:gd name="connsiteX7" fmla="*/ 426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80" y="25737"/>
                        </a:moveTo>
                        <a:lnTo>
                          <a:pt x="54006" y="36193"/>
                        </a:lnTo>
                        <a:lnTo>
                          <a:pt x="14716" y="17849"/>
                        </a:lnTo>
                        <a:cubicBezTo>
                          <a:pt x="16502" y="23319"/>
                          <a:pt x="17060" y="29049"/>
                          <a:pt x="16353" y="35002"/>
                        </a:cubicBezTo>
                        <a:lnTo>
                          <a:pt x="6902" y="30611"/>
                        </a:lnTo>
                        <a:cubicBezTo>
                          <a:pt x="7274" y="27449"/>
                          <a:pt x="6977" y="23728"/>
                          <a:pt x="5972" y="19375"/>
                        </a:cubicBezTo>
                        <a:cubicBezTo>
                          <a:pt x="4967" y="15022"/>
                          <a:pt x="3070" y="11487"/>
                          <a:pt x="317" y="8734"/>
                        </a:cubicBezTo>
                        <a:lnTo>
                          <a:pt x="4261" y="288"/>
                        </a:lnTo>
                        <a:close/>
                      </a:path>
                    </a:pathLst>
                  </a:custGeom>
                  <a:solidFill>
                    <a:srgbClr val="000000"/>
                  </a:solidFill>
                  <a:ln w="9525" cap="flat">
                    <a:noFill/>
                    <a:prstDash val="solid"/>
                    <a:miter/>
                  </a:ln>
                </p:spPr>
                <p:txBody>
                  <a:bodyPr rtlCol="0" anchor="ctr"/>
                  <a:lstStyle/>
                  <a:p>
                    <a:endParaRPr lang="en-CA"/>
                  </a:p>
                </p:txBody>
              </p:sp>
              <p:sp>
                <p:nvSpPr>
                  <p:cNvPr id="2715" name="Freeform: Shape 2714">
                    <a:extLst>
                      <a:ext uri="{FF2B5EF4-FFF2-40B4-BE49-F238E27FC236}">
                        <a16:creationId xmlns:a16="http://schemas.microsoft.com/office/drawing/2014/main" id="{13171C5E-2183-424D-9B11-5F3A9E1A1AB9}"/>
                      </a:ext>
                    </a:extLst>
                  </p:cNvPr>
                  <p:cNvSpPr/>
                  <p:nvPr/>
                </p:nvSpPr>
                <p:spPr>
                  <a:xfrm>
                    <a:off x="3629954" y="4334907"/>
                    <a:ext cx="61989" cy="53636"/>
                  </a:xfrm>
                  <a:custGeom>
                    <a:avLst/>
                    <a:gdLst>
                      <a:gd name="connsiteX0" fmla="*/ 36893 w 61989"/>
                      <a:gd name="connsiteY0" fmla="*/ 52931 h 53636"/>
                      <a:gd name="connsiteX1" fmla="*/ 40688 w 61989"/>
                      <a:gd name="connsiteY1" fmla="*/ 42030 h 53636"/>
                      <a:gd name="connsiteX2" fmla="*/ 47497 w 61989"/>
                      <a:gd name="connsiteY2" fmla="*/ 42030 h 53636"/>
                      <a:gd name="connsiteX3" fmla="*/ 51888 w 61989"/>
                      <a:gd name="connsiteY3" fmla="*/ 37937 h 53636"/>
                      <a:gd name="connsiteX4" fmla="*/ 51813 w 61989"/>
                      <a:gd name="connsiteY4" fmla="*/ 31165 h 53636"/>
                      <a:gd name="connsiteX5" fmla="*/ 44893 w 61989"/>
                      <a:gd name="connsiteY5" fmla="*/ 25175 h 53636"/>
                      <a:gd name="connsiteX6" fmla="*/ 36335 w 61989"/>
                      <a:gd name="connsiteY6" fmla="*/ 23910 h 53636"/>
                      <a:gd name="connsiteX7" fmla="*/ 31089 w 61989"/>
                      <a:gd name="connsiteY7" fmla="*/ 28598 h 53636"/>
                      <a:gd name="connsiteX8" fmla="*/ 31312 w 61989"/>
                      <a:gd name="connsiteY8" fmla="*/ 38495 h 53636"/>
                      <a:gd name="connsiteX9" fmla="*/ 26140 w 61989"/>
                      <a:gd name="connsiteY9" fmla="*/ 46383 h 53636"/>
                      <a:gd name="connsiteX10" fmla="*/ 319 w 61989"/>
                      <a:gd name="connsiteY10" fmla="*/ 27854 h 53636"/>
                      <a:gd name="connsiteX11" fmla="*/ 13192 w 61989"/>
                      <a:gd name="connsiteY11" fmla="*/ 283 h 53636"/>
                      <a:gd name="connsiteX12" fmla="*/ 22941 w 61989"/>
                      <a:gd name="connsiteY12" fmla="*/ 4823 h 53636"/>
                      <a:gd name="connsiteX13" fmla="*/ 13788 w 61989"/>
                      <a:gd name="connsiteY13" fmla="*/ 24505 h 53636"/>
                      <a:gd name="connsiteX14" fmla="*/ 22234 w 61989"/>
                      <a:gd name="connsiteY14" fmla="*/ 30421 h 53636"/>
                      <a:gd name="connsiteX15" fmla="*/ 23834 w 61989"/>
                      <a:gd name="connsiteY15" fmla="*/ 22496 h 53636"/>
                      <a:gd name="connsiteX16" fmla="*/ 34363 w 61989"/>
                      <a:gd name="connsiteY16" fmla="*/ 13083 h 53636"/>
                      <a:gd name="connsiteX17" fmla="*/ 49692 w 61989"/>
                      <a:gd name="connsiteY17" fmla="*/ 14385 h 53636"/>
                      <a:gd name="connsiteX18" fmla="*/ 59850 w 61989"/>
                      <a:gd name="connsiteY18" fmla="*/ 23835 h 53636"/>
                      <a:gd name="connsiteX19" fmla="*/ 60185 w 61989"/>
                      <a:gd name="connsiteY19" fmla="*/ 41918 h 53636"/>
                      <a:gd name="connsiteX20" fmla="*/ 50437 w 61989"/>
                      <a:gd name="connsiteY20" fmla="*/ 52336 h 53636"/>
                      <a:gd name="connsiteX21" fmla="*/ 36893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893" y="52931"/>
                        </a:moveTo>
                        <a:lnTo>
                          <a:pt x="40688" y="42030"/>
                        </a:lnTo>
                        <a:cubicBezTo>
                          <a:pt x="43181" y="42848"/>
                          <a:pt x="45451" y="42848"/>
                          <a:pt x="47497" y="42030"/>
                        </a:cubicBezTo>
                        <a:cubicBezTo>
                          <a:pt x="49544" y="41211"/>
                          <a:pt x="50995" y="39834"/>
                          <a:pt x="51888" y="37937"/>
                        </a:cubicBezTo>
                        <a:cubicBezTo>
                          <a:pt x="52929" y="35742"/>
                          <a:pt x="52892" y="33509"/>
                          <a:pt x="51813" y="31165"/>
                        </a:cubicBezTo>
                        <a:cubicBezTo>
                          <a:pt x="50771" y="28821"/>
                          <a:pt x="48465" y="26849"/>
                          <a:pt x="44893" y="25175"/>
                        </a:cubicBezTo>
                        <a:cubicBezTo>
                          <a:pt x="41544" y="23612"/>
                          <a:pt x="38679" y="23203"/>
                          <a:pt x="36335" y="23910"/>
                        </a:cubicBezTo>
                        <a:cubicBezTo>
                          <a:pt x="33954" y="24617"/>
                          <a:pt x="32205" y="26179"/>
                          <a:pt x="31089" y="28598"/>
                        </a:cubicBezTo>
                        <a:cubicBezTo>
                          <a:pt x="29712" y="31574"/>
                          <a:pt x="29787" y="34886"/>
                          <a:pt x="31312" y="38495"/>
                        </a:cubicBezTo>
                        <a:lnTo>
                          <a:pt x="26140" y="46383"/>
                        </a:lnTo>
                        <a:lnTo>
                          <a:pt x="319" y="27854"/>
                        </a:lnTo>
                        <a:lnTo>
                          <a:pt x="13192" y="283"/>
                        </a:lnTo>
                        <a:lnTo>
                          <a:pt x="22941" y="4823"/>
                        </a:lnTo>
                        <a:lnTo>
                          <a:pt x="13788" y="24505"/>
                        </a:lnTo>
                        <a:lnTo>
                          <a:pt x="22234" y="30421"/>
                        </a:lnTo>
                        <a:cubicBezTo>
                          <a:pt x="22159" y="27556"/>
                          <a:pt x="22717" y="24914"/>
                          <a:pt x="23834" y="22496"/>
                        </a:cubicBezTo>
                        <a:cubicBezTo>
                          <a:pt x="25992" y="17882"/>
                          <a:pt x="29489" y="14720"/>
                          <a:pt x="34363" y="13083"/>
                        </a:cubicBezTo>
                        <a:cubicBezTo>
                          <a:pt x="39237" y="11446"/>
                          <a:pt x="44335" y="11855"/>
                          <a:pt x="49692" y="14385"/>
                        </a:cubicBezTo>
                        <a:cubicBezTo>
                          <a:pt x="54157" y="16468"/>
                          <a:pt x="57580" y="19631"/>
                          <a:pt x="59850" y="23835"/>
                        </a:cubicBezTo>
                        <a:cubicBezTo>
                          <a:pt x="63013" y="29640"/>
                          <a:pt x="63124" y="35667"/>
                          <a:pt x="60185" y="41918"/>
                        </a:cubicBezTo>
                        <a:cubicBezTo>
                          <a:pt x="57841" y="46941"/>
                          <a:pt x="54604" y="50401"/>
                          <a:pt x="50437" y="52336"/>
                        </a:cubicBezTo>
                        <a:cubicBezTo>
                          <a:pt x="46269" y="54234"/>
                          <a:pt x="41730" y="54420"/>
                          <a:pt x="36893" y="52931"/>
                        </a:cubicBezTo>
                        <a:close/>
                      </a:path>
                    </a:pathLst>
                  </a:custGeom>
                  <a:solidFill>
                    <a:srgbClr val="000000"/>
                  </a:solidFill>
                  <a:ln w="9525" cap="flat">
                    <a:noFill/>
                    <a:prstDash val="solid"/>
                    <a:miter/>
                  </a:ln>
                </p:spPr>
                <p:txBody>
                  <a:bodyPr rtlCol="0" anchor="ctr"/>
                  <a:lstStyle/>
                  <a:p>
                    <a:endParaRPr lang="en-CA"/>
                  </a:p>
                </p:txBody>
              </p:sp>
            </p:grpSp>
            <p:grpSp>
              <p:nvGrpSpPr>
                <p:cNvPr id="2540" name="Graphic 846">
                  <a:extLst>
                    <a:ext uri="{FF2B5EF4-FFF2-40B4-BE49-F238E27FC236}">
                      <a16:creationId xmlns:a16="http://schemas.microsoft.com/office/drawing/2014/main" id="{711951C8-4B2D-44E0-95CE-C1EA3B1AE78B}"/>
                    </a:ext>
                  </a:extLst>
                </p:cNvPr>
                <p:cNvGrpSpPr/>
                <p:nvPr/>
              </p:nvGrpSpPr>
              <p:grpSpPr>
                <a:xfrm>
                  <a:off x="3792584" y="4338889"/>
                  <a:ext cx="119475" cy="183404"/>
                  <a:chOff x="3792584" y="4338889"/>
                  <a:chExt cx="119475" cy="183404"/>
                </a:xfrm>
              </p:grpSpPr>
              <p:sp>
                <p:nvSpPr>
                  <p:cNvPr id="2708" name="Freeform: Shape 2707">
                    <a:extLst>
                      <a:ext uri="{FF2B5EF4-FFF2-40B4-BE49-F238E27FC236}">
                        <a16:creationId xmlns:a16="http://schemas.microsoft.com/office/drawing/2014/main" id="{A903F8DC-DF7D-464B-9A9D-07A598F714A9}"/>
                      </a:ext>
                    </a:extLst>
                  </p:cNvPr>
                  <p:cNvSpPr/>
                  <p:nvPr/>
                </p:nvSpPr>
                <p:spPr>
                  <a:xfrm>
                    <a:off x="3792584" y="4465749"/>
                    <a:ext cx="65058" cy="56545"/>
                  </a:xfrm>
                  <a:custGeom>
                    <a:avLst/>
                    <a:gdLst>
                      <a:gd name="connsiteX0" fmla="*/ 55683 w 65058"/>
                      <a:gd name="connsiteY0" fmla="*/ 15802 h 56545"/>
                      <a:gd name="connsiteX1" fmla="*/ 65394 w 65058"/>
                      <a:gd name="connsiteY1" fmla="*/ 20304 h 56545"/>
                      <a:gd name="connsiteX2" fmla="*/ 48353 w 65058"/>
                      <a:gd name="connsiteY2" fmla="*/ 56842 h 56545"/>
                      <a:gd name="connsiteX3" fmla="*/ 39609 w 65058"/>
                      <a:gd name="connsiteY3" fmla="*/ 48433 h 56545"/>
                      <a:gd name="connsiteX4" fmla="*/ 32019 w 65058"/>
                      <a:gd name="connsiteY4" fmla="*/ 30648 h 56545"/>
                      <a:gd name="connsiteX5" fmla="*/ 27145 w 65058"/>
                      <a:gd name="connsiteY5" fmla="*/ 17849 h 56545"/>
                      <a:gd name="connsiteX6" fmla="*/ 21787 w 65058"/>
                      <a:gd name="connsiteY6" fmla="*/ 12714 h 56545"/>
                      <a:gd name="connsiteX7" fmla="*/ 15536 w 65058"/>
                      <a:gd name="connsiteY7" fmla="*/ 12082 h 56545"/>
                      <a:gd name="connsiteX8" fmla="*/ 11258 w 65058"/>
                      <a:gd name="connsiteY8" fmla="*/ 16398 h 56545"/>
                      <a:gd name="connsiteX9" fmla="*/ 10811 w 65058"/>
                      <a:gd name="connsiteY9" fmla="*/ 22500 h 56545"/>
                      <a:gd name="connsiteX10" fmla="*/ 16281 w 65058"/>
                      <a:gd name="connsiteY10" fmla="*/ 27783 h 56545"/>
                      <a:gd name="connsiteX11" fmla="*/ 10402 w 65058"/>
                      <a:gd name="connsiteY11" fmla="*/ 37680 h 56545"/>
                      <a:gd name="connsiteX12" fmla="*/ 765 w 65058"/>
                      <a:gd name="connsiteY12" fmla="*/ 26071 h 56545"/>
                      <a:gd name="connsiteX13" fmla="*/ 2737 w 65058"/>
                      <a:gd name="connsiteY13" fmla="*/ 12082 h 56545"/>
                      <a:gd name="connsiteX14" fmla="*/ 12969 w 65058"/>
                      <a:gd name="connsiteY14" fmla="*/ 1478 h 56545"/>
                      <a:gd name="connsiteX15" fmla="*/ 25917 w 65058"/>
                      <a:gd name="connsiteY15" fmla="*/ 1924 h 56545"/>
                      <a:gd name="connsiteX16" fmla="*/ 32280 w 65058"/>
                      <a:gd name="connsiteY16" fmla="*/ 6501 h 56545"/>
                      <a:gd name="connsiteX17" fmla="*/ 37303 w 65058"/>
                      <a:gd name="connsiteY17" fmla="*/ 13905 h 56545"/>
                      <a:gd name="connsiteX18" fmla="*/ 41060 w 65058"/>
                      <a:gd name="connsiteY18" fmla="*/ 23951 h 56545"/>
                      <a:gd name="connsiteX19" fmla="*/ 44149 w 65058"/>
                      <a:gd name="connsiteY19" fmla="*/ 33029 h 56545"/>
                      <a:gd name="connsiteX20" fmla="*/ 4604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83" y="15802"/>
                        </a:moveTo>
                        <a:lnTo>
                          <a:pt x="65394" y="20304"/>
                        </a:lnTo>
                        <a:lnTo>
                          <a:pt x="48353" y="56842"/>
                        </a:lnTo>
                        <a:cubicBezTo>
                          <a:pt x="44856" y="54758"/>
                          <a:pt x="41953" y="51930"/>
                          <a:pt x="39609" y="48433"/>
                        </a:cubicBezTo>
                        <a:cubicBezTo>
                          <a:pt x="37228" y="44935"/>
                          <a:pt x="34735" y="38982"/>
                          <a:pt x="32019" y="30648"/>
                        </a:cubicBezTo>
                        <a:cubicBezTo>
                          <a:pt x="29824" y="23876"/>
                          <a:pt x="28224" y="19635"/>
                          <a:pt x="27145" y="17849"/>
                        </a:cubicBezTo>
                        <a:cubicBezTo>
                          <a:pt x="25657" y="15393"/>
                          <a:pt x="23871" y="13682"/>
                          <a:pt x="21787" y="12714"/>
                        </a:cubicBezTo>
                        <a:cubicBezTo>
                          <a:pt x="19443" y="11635"/>
                          <a:pt x="17360" y="11412"/>
                          <a:pt x="15536" y="12082"/>
                        </a:cubicBezTo>
                        <a:cubicBezTo>
                          <a:pt x="13713" y="12751"/>
                          <a:pt x="12299" y="14202"/>
                          <a:pt x="11258" y="16398"/>
                        </a:cubicBezTo>
                        <a:cubicBezTo>
                          <a:pt x="10253" y="18556"/>
                          <a:pt x="10104" y="20602"/>
                          <a:pt x="10811" y="22500"/>
                        </a:cubicBezTo>
                        <a:cubicBezTo>
                          <a:pt x="11518" y="24397"/>
                          <a:pt x="13341" y="26146"/>
                          <a:pt x="16281" y="27783"/>
                        </a:cubicBezTo>
                        <a:lnTo>
                          <a:pt x="10402" y="37680"/>
                        </a:lnTo>
                        <a:cubicBezTo>
                          <a:pt x="4970" y="34369"/>
                          <a:pt x="1733" y="30499"/>
                          <a:pt x="765" y="26071"/>
                        </a:cubicBezTo>
                        <a:cubicBezTo>
                          <a:pt x="-202" y="21644"/>
                          <a:pt x="468" y="16993"/>
                          <a:pt x="2737" y="12082"/>
                        </a:cubicBezTo>
                        <a:cubicBezTo>
                          <a:pt x="5230" y="6724"/>
                          <a:pt x="8653" y="3189"/>
                          <a:pt x="12969" y="1478"/>
                        </a:cubicBezTo>
                        <a:cubicBezTo>
                          <a:pt x="17285" y="-234"/>
                          <a:pt x="21601" y="-85"/>
                          <a:pt x="25917" y="1924"/>
                        </a:cubicBezTo>
                        <a:cubicBezTo>
                          <a:pt x="28373" y="3040"/>
                          <a:pt x="30494" y="4566"/>
                          <a:pt x="32280" y="6501"/>
                        </a:cubicBezTo>
                        <a:cubicBezTo>
                          <a:pt x="34103" y="8398"/>
                          <a:pt x="35777" y="10854"/>
                          <a:pt x="37303" y="13905"/>
                        </a:cubicBezTo>
                        <a:cubicBezTo>
                          <a:pt x="38307" y="15914"/>
                          <a:pt x="39572" y="19263"/>
                          <a:pt x="41060" y="23951"/>
                        </a:cubicBezTo>
                        <a:cubicBezTo>
                          <a:pt x="42549" y="28639"/>
                          <a:pt x="43553" y="31690"/>
                          <a:pt x="44149" y="33029"/>
                        </a:cubicBezTo>
                        <a:cubicBezTo>
                          <a:pt x="44744" y="34369"/>
                          <a:pt x="45376" y="35522"/>
                          <a:pt x="46046" y="36489"/>
                        </a:cubicBezTo>
                        <a:close/>
                      </a:path>
                    </a:pathLst>
                  </a:custGeom>
                  <a:solidFill>
                    <a:srgbClr val="000000"/>
                  </a:solidFill>
                  <a:ln w="9525" cap="flat">
                    <a:noFill/>
                    <a:prstDash val="solid"/>
                    <a:miter/>
                  </a:ln>
                </p:spPr>
                <p:txBody>
                  <a:bodyPr rtlCol="0" anchor="ctr"/>
                  <a:lstStyle/>
                  <a:p>
                    <a:endParaRPr lang="en-CA"/>
                  </a:p>
                </p:txBody>
              </p:sp>
              <p:sp>
                <p:nvSpPr>
                  <p:cNvPr id="2709" name="Freeform: Shape 2708">
                    <a:extLst>
                      <a:ext uri="{FF2B5EF4-FFF2-40B4-BE49-F238E27FC236}">
                        <a16:creationId xmlns:a16="http://schemas.microsoft.com/office/drawing/2014/main" id="{D9DE6116-F459-4F4F-A644-85FEDDD299AC}"/>
                      </a:ext>
                    </a:extLst>
                  </p:cNvPr>
                  <p:cNvSpPr/>
                  <p:nvPr/>
                </p:nvSpPr>
                <p:spPr>
                  <a:xfrm>
                    <a:off x="3812650" y="4425409"/>
                    <a:ext cx="59301" cy="46519"/>
                  </a:xfrm>
                  <a:custGeom>
                    <a:avLst/>
                    <a:gdLst>
                      <a:gd name="connsiteX0" fmla="*/ 2232 w 59301"/>
                      <a:gd name="connsiteY0" fmla="*/ 10509 h 46519"/>
                      <a:gd name="connsiteX1" fmla="*/ 13617 w 59301"/>
                      <a:gd name="connsiteY1" fmla="*/ 798 h 46519"/>
                      <a:gd name="connsiteX2" fmla="*/ 38248 w 59301"/>
                      <a:gd name="connsiteY2" fmla="*/ 5820 h 46519"/>
                      <a:gd name="connsiteX3" fmla="*/ 57931 w 59301"/>
                      <a:gd name="connsiteY3" fmla="*/ 21522 h 46519"/>
                      <a:gd name="connsiteX4" fmla="*/ 57745 w 59301"/>
                      <a:gd name="connsiteY4" fmla="*/ 36405 h 46519"/>
                      <a:gd name="connsiteX5" fmla="*/ 45690 w 59301"/>
                      <a:gd name="connsiteY5" fmla="*/ 46376 h 46519"/>
                      <a:gd name="connsiteX6" fmla="*/ 21654 w 59301"/>
                      <a:gd name="connsiteY6" fmla="*/ 41093 h 46519"/>
                      <a:gd name="connsiteX7" fmla="*/ 2046 w 59301"/>
                      <a:gd name="connsiteY7" fmla="*/ 25429 h 46519"/>
                      <a:gd name="connsiteX8" fmla="*/ 2232 w 59301"/>
                      <a:gd name="connsiteY8" fmla="*/ 10509 h 46519"/>
                      <a:gd name="connsiteX9" fmla="*/ 10864 w 59301"/>
                      <a:gd name="connsiteY9" fmla="*/ 14564 h 46519"/>
                      <a:gd name="connsiteX10" fmla="*/ 10492 w 59301"/>
                      <a:gd name="connsiteY10" fmla="*/ 18508 h 46519"/>
                      <a:gd name="connsiteX11" fmla="*/ 13729 w 59301"/>
                      <a:gd name="connsiteY11" fmla="*/ 22824 h 46519"/>
                      <a:gd name="connsiteX12" fmla="*/ 26863 w 59301"/>
                      <a:gd name="connsiteY12" fmla="*/ 30228 h 46519"/>
                      <a:gd name="connsiteX13" fmla="*/ 40443 w 59301"/>
                      <a:gd name="connsiteY13" fmla="*/ 35400 h 46519"/>
                      <a:gd name="connsiteX14" fmla="*/ 46359 w 59301"/>
                      <a:gd name="connsiteY14" fmla="*/ 35177 h 46519"/>
                      <a:gd name="connsiteX15" fmla="*/ 49113 w 59301"/>
                      <a:gd name="connsiteY15" fmla="*/ 32386 h 46519"/>
                      <a:gd name="connsiteX16" fmla="*/ 49485 w 59301"/>
                      <a:gd name="connsiteY16" fmla="*/ 28442 h 46519"/>
                      <a:gd name="connsiteX17" fmla="*/ 46211 w 59301"/>
                      <a:gd name="connsiteY17" fmla="*/ 24126 h 46519"/>
                      <a:gd name="connsiteX18" fmla="*/ 33151 w 59301"/>
                      <a:gd name="connsiteY18" fmla="*/ 16722 h 46519"/>
                      <a:gd name="connsiteX19" fmla="*/ 19570 w 59301"/>
                      <a:gd name="connsiteY19" fmla="*/ 11550 h 46519"/>
                      <a:gd name="connsiteX20" fmla="*/ 13654 w 59301"/>
                      <a:gd name="connsiteY20" fmla="*/ 11774 h 46519"/>
                      <a:gd name="connsiteX21" fmla="*/ 1086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32" y="10509"/>
                        </a:moveTo>
                        <a:cubicBezTo>
                          <a:pt x="4688" y="5262"/>
                          <a:pt x="8483" y="2025"/>
                          <a:pt x="13617" y="798"/>
                        </a:cubicBezTo>
                        <a:cubicBezTo>
                          <a:pt x="19719" y="-654"/>
                          <a:pt x="27942" y="1021"/>
                          <a:pt x="38248" y="5820"/>
                        </a:cubicBezTo>
                        <a:cubicBezTo>
                          <a:pt x="48517" y="10620"/>
                          <a:pt x="55103" y="15866"/>
                          <a:pt x="57931" y="21522"/>
                        </a:cubicBezTo>
                        <a:cubicBezTo>
                          <a:pt x="60275" y="26173"/>
                          <a:pt x="60200" y="31158"/>
                          <a:pt x="57745" y="36405"/>
                        </a:cubicBezTo>
                        <a:cubicBezTo>
                          <a:pt x="55289" y="41725"/>
                          <a:pt x="51271" y="45037"/>
                          <a:pt x="45690" y="46376"/>
                        </a:cubicBezTo>
                        <a:cubicBezTo>
                          <a:pt x="40109" y="47716"/>
                          <a:pt x="32109" y="45967"/>
                          <a:pt x="21654" y="41093"/>
                        </a:cubicBezTo>
                        <a:cubicBezTo>
                          <a:pt x="11422" y="36293"/>
                          <a:pt x="4874" y="31084"/>
                          <a:pt x="2046" y="25429"/>
                        </a:cubicBezTo>
                        <a:cubicBezTo>
                          <a:pt x="-298" y="20778"/>
                          <a:pt x="-224" y="15792"/>
                          <a:pt x="2232" y="10509"/>
                        </a:cubicBezTo>
                        <a:moveTo>
                          <a:pt x="10864" y="14564"/>
                        </a:moveTo>
                        <a:cubicBezTo>
                          <a:pt x="10269" y="15829"/>
                          <a:pt x="10157" y="17131"/>
                          <a:pt x="10492" y="18508"/>
                        </a:cubicBezTo>
                        <a:cubicBezTo>
                          <a:pt x="10827" y="19848"/>
                          <a:pt x="11906" y="21299"/>
                          <a:pt x="13729" y="22824"/>
                        </a:cubicBezTo>
                        <a:cubicBezTo>
                          <a:pt x="16110" y="24796"/>
                          <a:pt x="20463" y="27252"/>
                          <a:pt x="26863" y="30228"/>
                        </a:cubicBezTo>
                        <a:cubicBezTo>
                          <a:pt x="33225" y="33205"/>
                          <a:pt x="37765" y="34916"/>
                          <a:pt x="40443" y="35400"/>
                        </a:cubicBezTo>
                        <a:cubicBezTo>
                          <a:pt x="43160" y="35884"/>
                          <a:pt x="45094" y="35809"/>
                          <a:pt x="46359" y="35177"/>
                        </a:cubicBezTo>
                        <a:cubicBezTo>
                          <a:pt x="47587" y="34581"/>
                          <a:pt x="48517" y="33651"/>
                          <a:pt x="49113" y="32386"/>
                        </a:cubicBezTo>
                        <a:cubicBezTo>
                          <a:pt x="49708" y="31121"/>
                          <a:pt x="49820" y="29819"/>
                          <a:pt x="49485" y="28442"/>
                        </a:cubicBezTo>
                        <a:cubicBezTo>
                          <a:pt x="49150" y="27103"/>
                          <a:pt x="48034" y="25652"/>
                          <a:pt x="46211" y="24126"/>
                        </a:cubicBezTo>
                        <a:cubicBezTo>
                          <a:pt x="43904" y="22154"/>
                          <a:pt x="39551" y="19699"/>
                          <a:pt x="33151" y="16722"/>
                        </a:cubicBezTo>
                        <a:cubicBezTo>
                          <a:pt x="26789" y="13746"/>
                          <a:pt x="22249" y="12034"/>
                          <a:pt x="19570" y="11550"/>
                        </a:cubicBezTo>
                        <a:cubicBezTo>
                          <a:pt x="16854" y="11104"/>
                          <a:pt x="14882" y="11141"/>
                          <a:pt x="13654" y="11774"/>
                        </a:cubicBezTo>
                        <a:cubicBezTo>
                          <a:pt x="12389" y="12369"/>
                          <a:pt x="11459" y="13299"/>
                          <a:pt x="10864" y="14564"/>
                        </a:cubicBezTo>
                        <a:close/>
                      </a:path>
                    </a:pathLst>
                  </a:custGeom>
                  <a:solidFill>
                    <a:srgbClr val="000000"/>
                  </a:solidFill>
                  <a:ln w="9525" cap="flat">
                    <a:noFill/>
                    <a:prstDash val="solid"/>
                    <a:miter/>
                  </a:ln>
                </p:spPr>
                <p:txBody>
                  <a:bodyPr rtlCol="0" anchor="ctr"/>
                  <a:lstStyle/>
                  <a:p>
                    <a:endParaRPr lang="en-CA"/>
                  </a:p>
                </p:txBody>
              </p:sp>
              <p:sp>
                <p:nvSpPr>
                  <p:cNvPr id="2710" name="Freeform: Shape 2709">
                    <a:extLst>
                      <a:ext uri="{FF2B5EF4-FFF2-40B4-BE49-F238E27FC236}">
                        <a16:creationId xmlns:a16="http://schemas.microsoft.com/office/drawing/2014/main" id="{DCDB862F-79D2-4F3B-89C9-BA4CEDCF1E2B}"/>
                      </a:ext>
                    </a:extLst>
                  </p:cNvPr>
                  <p:cNvSpPr/>
                  <p:nvPr/>
                </p:nvSpPr>
                <p:spPr>
                  <a:xfrm>
                    <a:off x="3834502" y="4384331"/>
                    <a:ext cx="58563" cy="35904"/>
                  </a:xfrm>
                  <a:custGeom>
                    <a:avLst/>
                    <a:gdLst>
                      <a:gd name="connsiteX0" fmla="*/ 58904 w 58563"/>
                      <a:gd name="connsiteY0" fmla="*/ 25737 h 35904"/>
                      <a:gd name="connsiteX1" fmla="*/ 54029 w 58563"/>
                      <a:gd name="connsiteY1" fmla="*/ 36193 h 35904"/>
                      <a:gd name="connsiteX2" fmla="*/ 14739 w 58563"/>
                      <a:gd name="connsiteY2" fmla="*/ 17849 h 35904"/>
                      <a:gd name="connsiteX3" fmla="*/ 16376 w 58563"/>
                      <a:gd name="connsiteY3" fmla="*/ 35002 h 35904"/>
                      <a:gd name="connsiteX4" fmla="*/ 6925 w 58563"/>
                      <a:gd name="connsiteY4" fmla="*/ 30611 h 35904"/>
                      <a:gd name="connsiteX5" fmla="*/ 5995 w 58563"/>
                      <a:gd name="connsiteY5" fmla="*/ 19375 h 35904"/>
                      <a:gd name="connsiteX6" fmla="*/ 340 w 58563"/>
                      <a:gd name="connsiteY6" fmla="*/ 8734 h 35904"/>
                      <a:gd name="connsiteX7" fmla="*/ 4284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04" y="25737"/>
                        </a:moveTo>
                        <a:lnTo>
                          <a:pt x="54029" y="36193"/>
                        </a:lnTo>
                        <a:lnTo>
                          <a:pt x="14739" y="17849"/>
                        </a:lnTo>
                        <a:cubicBezTo>
                          <a:pt x="16525" y="23319"/>
                          <a:pt x="17083" y="29049"/>
                          <a:pt x="16376" y="35002"/>
                        </a:cubicBezTo>
                        <a:lnTo>
                          <a:pt x="6925" y="30611"/>
                        </a:lnTo>
                        <a:cubicBezTo>
                          <a:pt x="7297" y="27449"/>
                          <a:pt x="7000" y="23728"/>
                          <a:pt x="5995" y="19375"/>
                        </a:cubicBezTo>
                        <a:cubicBezTo>
                          <a:pt x="4991" y="15022"/>
                          <a:pt x="3093" y="11487"/>
                          <a:pt x="340" y="8734"/>
                        </a:cubicBezTo>
                        <a:lnTo>
                          <a:pt x="4284" y="288"/>
                        </a:lnTo>
                        <a:close/>
                      </a:path>
                    </a:pathLst>
                  </a:custGeom>
                  <a:solidFill>
                    <a:srgbClr val="000000"/>
                  </a:solidFill>
                  <a:ln w="9525" cap="flat">
                    <a:noFill/>
                    <a:prstDash val="solid"/>
                    <a:miter/>
                  </a:ln>
                </p:spPr>
                <p:txBody>
                  <a:bodyPr rtlCol="0" anchor="ctr"/>
                  <a:lstStyle/>
                  <a:p>
                    <a:endParaRPr lang="en-CA"/>
                  </a:p>
                </p:txBody>
              </p:sp>
              <p:sp>
                <p:nvSpPr>
                  <p:cNvPr id="2711" name="Freeform: Shape 2710">
                    <a:extLst>
                      <a:ext uri="{FF2B5EF4-FFF2-40B4-BE49-F238E27FC236}">
                        <a16:creationId xmlns:a16="http://schemas.microsoft.com/office/drawing/2014/main" id="{B99460A3-1DBD-4183-ABF1-8466EA9F9418}"/>
                      </a:ext>
                    </a:extLst>
                  </p:cNvPr>
                  <p:cNvSpPr/>
                  <p:nvPr/>
                </p:nvSpPr>
                <p:spPr>
                  <a:xfrm>
                    <a:off x="3852907" y="4338889"/>
                    <a:ext cx="59152" cy="48075"/>
                  </a:xfrm>
                  <a:custGeom>
                    <a:avLst/>
                    <a:gdLst>
                      <a:gd name="connsiteX0" fmla="*/ 23140 w 59152"/>
                      <a:gd name="connsiteY0" fmla="*/ 1175 h 48075"/>
                      <a:gd name="connsiteX1" fmla="*/ 19569 w 59152"/>
                      <a:gd name="connsiteY1" fmla="*/ 11779 h 48075"/>
                      <a:gd name="connsiteX2" fmla="*/ 14062 w 59152"/>
                      <a:gd name="connsiteY2" fmla="*/ 11556 h 48075"/>
                      <a:gd name="connsiteX3" fmla="*/ 10713 w 59152"/>
                      <a:gd name="connsiteY3" fmla="*/ 14904 h 48075"/>
                      <a:gd name="connsiteX4" fmla="*/ 11048 w 59152"/>
                      <a:gd name="connsiteY4" fmla="*/ 21862 h 48075"/>
                      <a:gd name="connsiteX5" fmla="*/ 22061 w 59152"/>
                      <a:gd name="connsiteY5" fmla="*/ 30494 h 48075"/>
                      <a:gd name="connsiteX6" fmla="*/ 21987 w 59152"/>
                      <a:gd name="connsiteY6" fmla="*/ 18662 h 48075"/>
                      <a:gd name="connsiteX7" fmla="*/ 32182 w 59152"/>
                      <a:gd name="connsiteY7" fmla="*/ 9807 h 48075"/>
                      <a:gd name="connsiteX8" fmla="*/ 47176 w 59152"/>
                      <a:gd name="connsiteY8" fmla="*/ 11147 h 48075"/>
                      <a:gd name="connsiteX9" fmla="*/ 58301 w 59152"/>
                      <a:gd name="connsiteY9" fmla="*/ 22272 h 48075"/>
                      <a:gd name="connsiteX10" fmla="*/ 57483 w 59152"/>
                      <a:gd name="connsiteY10" fmla="*/ 37191 h 48075"/>
                      <a:gd name="connsiteX11" fmla="*/ 44758 w 59152"/>
                      <a:gd name="connsiteY11" fmla="*/ 47758 h 48075"/>
                      <a:gd name="connsiteX12" fmla="*/ 21317 w 59152"/>
                      <a:gd name="connsiteY12" fmla="*/ 43293 h 48075"/>
                      <a:gd name="connsiteX13" fmla="*/ 2342 w 59152"/>
                      <a:gd name="connsiteY13" fmla="*/ 27704 h 48075"/>
                      <a:gd name="connsiteX14" fmla="*/ 2416 w 59152"/>
                      <a:gd name="connsiteY14" fmla="*/ 10291 h 48075"/>
                      <a:gd name="connsiteX15" fmla="*/ 10676 w 59152"/>
                      <a:gd name="connsiteY15" fmla="*/ 1622 h 48075"/>
                      <a:gd name="connsiteX16" fmla="*/ 23140 w 59152"/>
                      <a:gd name="connsiteY16" fmla="*/ 1175 h 48075"/>
                      <a:gd name="connsiteX17" fmla="*/ 34861 w 59152"/>
                      <a:gd name="connsiteY17" fmla="*/ 35406 h 48075"/>
                      <a:gd name="connsiteX18" fmla="*/ 43828 w 59152"/>
                      <a:gd name="connsiteY18" fmla="*/ 36708 h 48075"/>
                      <a:gd name="connsiteX19" fmla="*/ 49074 w 59152"/>
                      <a:gd name="connsiteY19" fmla="*/ 32652 h 48075"/>
                      <a:gd name="connsiteX20" fmla="*/ 49037 w 59152"/>
                      <a:gd name="connsiteY20" fmla="*/ 26774 h 48075"/>
                      <a:gd name="connsiteX21" fmla="*/ 42525 w 59152"/>
                      <a:gd name="connsiteY21" fmla="*/ 21379 h 48075"/>
                      <a:gd name="connsiteX22" fmla="*/ 33782 w 59152"/>
                      <a:gd name="connsiteY22" fmla="*/ 19853 h 48075"/>
                      <a:gd name="connsiteX23" fmla="*/ 28908 w 59152"/>
                      <a:gd name="connsiteY23" fmla="*/ 23871 h 48075"/>
                      <a:gd name="connsiteX24" fmla="*/ 28908 w 59152"/>
                      <a:gd name="connsiteY24" fmla="*/ 30085 h 48075"/>
                      <a:gd name="connsiteX25" fmla="*/ 34861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140" y="1175"/>
                        </a:moveTo>
                        <a:lnTo>
                          <a:pt x="19569" y="11779"/>
                        </a:lnTo>
                        <a:cubicBezTo>
                          <a:pt x="17373" y="11035"/>
                          <a:pt x="15550" y="10961"/>
                          <a:pt x="14062" y="11556"/>
                        </a:cubicBezTo>
                        <a:cubicBezTo>
                          <a:pt x="12574" y="12114"/>
                          <a:pt x="11457" y="13230"/>
                          <a:pt x="10713" y="14904"/>
                        </a:cubicBezTo>
                        <a:cubicBezTo>
                          <a:pt x="9672" y="17100"/>
                          <a:pt x="9783" y="19444"/>
                          <a:pt x="11048" y="21862"/>
                        </a:cubicBezTo>
                        <a:cubicBezTo>
                          <a:pt x="12313" y="24318"/>
                          <a:pt x="15997" y="27183"/>
                          <a:pt x="22061" y="30494"/>
                        </a:cubicBezTo>
                        <a:cubicBezTo>
                          <a:pt x="20201" y="26476"/>
                          <a:pt x="20201" y="22532"/>
                          <a:pt x="21987" y="18662"/>
                        </a:cubicBezTo>
                        <a:cubicBezTo>
                          <a:pt x="24033" y="14309"/>
                          <a:pt x="27419" y="11370"/>
                          <a:pt x="32182" y="9807"/>
                        </a:cubicBezTo>
                        <a:cubicBezTo>
                          <a:pt x="36944" y="8244"/>
                          <a:pt x="41930" y="8691"/>
                          <a:pt x="47176" y="11147"/>
                        </a:cubicBezTo>
                        <a:cubicBezTo>
                          <a:pt x="52757" y="13751"/>
                          <a:pt x="56441" y="17435"/>
                          <a:pt x="58301" y="22272"/>
                        </a:cubicBezTo>
                        <a:cubicBezTo>
                          <a:pt x="60124" y="27108"/>
                          <a:pt x="59864" y="32094"/>
                          <a:pt x="57483" y="37191"/>
                        </a:cubicBezTo>
                        <a:cubicBezTo>
                          <a:pt x="54915" y="42698"/>
                          <a:pt x="50674" y="46233"/>
                          <a:pt x="44758" y="47758"/>
                        </a:cubicBezTo>
                        <a:cubicBezTo>
                          <a:pt x="38842" y="49321"/>
                          <a:pt x="31028" y="47833"/>
                          <a:pt x="21317" y="43293"/>
                        </a:cubicBezTo>
                        <a:cubicBezTo>
                          <a:pt x="11346" y="38643"/>
                          <a:pt x="5021" y="33434"/>
                          <a:pt x="2342" y="27704"/>
                        </a:cubicBezTo>
                        <a:cubicBezTo>
                          <a:pt x="-337" y="21974"/>
                          <a:pt x="-337" y="16170"/>
                          <a:pt x="2416" y="10291"/>
                        </a:cubicBezTo>
                        <a:cubicBezTo>
                          <a:pt x="4351" y="6161"/>
                          <a:pt x="7104" y="3259"/>
                          <a:pt x="10676" y="1622"/>
                        </a:cubicBezTo>
                        <a:cubicBezTo>
                          <a:pt x="14248" y="22"/>
                          <a:pt x="18415" y="-164"/>
                          <a:pt x="23140" y="1175"/>
                        </a:cubicBezTo>
                        <a:moveTo>
                          <a:pt x="34861" y="35406"/>
                        </a:moveTo>
                        <a:cubicBezTo>
                          <a:pt x="38246" y="36968"/>
                          <a:pt x="41223" y="37415"/>
                          <a:pt x="43828" y="36708"/>
                        </a:cubicBezTo>
                        <a:cubicBezTo>
                          <a:pt x="46395" y="36001"/>
                          <a:pt x="48144" y="34661"/>
                          <a:pt x="49074" y="32652"/>
                        </a:cubicBezTo>
                        <a:cubicBezTo>
                          <a:pt x="49967" y="30718"/>
                          <a:pt x="49967" y="28783"/>
                          <a:pt x="49037" y="26774"/>
                        </a:cubicBezTo>
                        <a:cubicBezTo>
                          <a:pt x="48144" y="24802"/>
                          <a:pt x="45986" y="22978"/>
                          <a:pt x="42525" y="21379"/>
                        </a:cubicBezTo>
                        <a:cubicBezTo>
                          <a:pt x="38991" y="19741"/>
                          <a:pt x="36088" y="19220"/>
                          <a:pt x="33782" y="19853"/>
                        </a:cubicBezTo>
                        <a:cubicBezTo>
                          <a:pt x="31512" y="20448"/>
                          <a:pt x="29875" y="21825"/>
                          <a:pt x="28908" y="23871"/>
                        </a:cubicBezTo>
                        <a:cubicBezTo>
                          <a:pt x="27977" y="25881"/>
                          <a:pt x="27977" y="27964"/>
                          <a:pt x="28908" y="30085"/>
                        </a:cubicBezTo>
                        <a:cubicBezTo>
                          <a:pt x="29801" y="32169"/>
                          <a:pt x="31810" y="33954"/>
                          <a:pt x="34861" y="35406"/>
                        </a:cubicBezTo>
                        <a:close/>
                      </a:path>
                    </a:pathLst>
                  </a:custGeom>
                  <a:solidFill>
                    <a:srgbClr val="000000"/>
                  </a:solidFill>
                  <a:ln w="9525" cap="flat">
                    <a:noFill/>
                    <a:prstDash val="solid"/>
                    <a:miter/>
                  </a:ln>
                </p:spPr>
                <p:txBody>
                  <a:bodyPr rtlCol="0" anchor="ctr"/>
                  <a:lstStyle/>
                  <a:p>
                    <a:endParaRPr lang="en-CA"/>
                  </a:p>
                </p:txBody>
              </p:sp>
            </p:grpSp>
            <p:grpSp>
              <p:nvGrpSpPr>
                <p:cNvPr id="2541" name="Graphic 846">
                  <a:extLst>
                    <a:ext uri="{FF2B5EF4-FFF2-40B4-BE49-F238E27FC236}">
                      <a16:creationId xmlns:a16="http://schemas.microsoft.com/office/drawing/2014/main" id="{BA5D5B72-F71E-4BFE-BC72-CFFB80326B2F}"/>
                    </a:ext>
                  </a:extLst>
                </p:cNvPr>
                <p:cNvGrpSpPr/>
                <p:nvPr/>
              </p:nvGrpSpPr>
              <p:grpSpPr>
                <a:xfrm>
                  <a:off x="4012478" y="4333568"/>
                  <a:ext cx="115826" cy="188726"/>
                  <a:chOff x="4012478" y="4333568"/>
                  <a:chExt cx="115826" cy="188726"/>
                </a:xfrm>
              </p:grpSpPr>
              <p:sp>
                <p:nvSpPr>
                  <p:cNvPr id="2704" name="Freeform: Shape 2703">
                    <a:extLst>
                      <a:ext uri="{FF2B5EF4-FFF2-40B4-BE49-F238E27FC236}">
                        <a16:creationId xmlns:a16="http://schemas.microsoft.com/office/drawing/2014/main" id="{03608E42-308F-4DB3-A290-73BB15064900}"/>
                      </a:ext>
                    </a:extLst>
                  </p:cNvPr>
                  <p:cNvSpPr/>
                  <p:nvPr/>
                </p:nvSpPr>
                <p:spPr>
                  <a:xfrm>
                    <a:off x="4012478" y="4465749"/>
                    <a:ext cx="65058" cy="56545"/>
                  </a:xfrm>
                  <a:custGeom>
                    <a:avLst/>
                    <a:gdLst>
                      <a:gd name="connsiteX0" fmla="*/ 55706 w 65058"/>
                      <a:gd name="connsiteY0" fmla="*/ 15802 h 56545"/>
                      <a:gd name="connsiteX1" fmla="*/ 65417 w 65058"/>
                      <a:gd name="connsiteY1" fmla="*/ 20304 h 56545"/>
                      <a:gd name="connsiteX2" fmla="*/ 48376 w 65058"/>
                      <a:gd name="connsiteY2" fmla="*/ 56842 h 56545"/>
                      <a:gd name="connsiteX3" fmla="*/ 39632 w 65058"/>
                      <a:gd name="connsiteY3" fmla="*/ 48433 h 56545"/>
                      <a:gd name="connsiteX4" fmla="*/ 32042 w 65058"/>
                      <a:gd name="connsiteY4" fmla="*/ 30648 h 56545"/>
                      <a:gd name="connsiteX5" fmla="*/ 27168 w 65058"/>
                      <a:gd name="connsiteY5" fmla="*/ 17849 h 56545"/>
                      <a:gd name="connsiteX6" fmla="*/ 21810 w 65058"/>
                      <a:gd name="connsiteY6" fmla="*/ 12714 h 56545"/>
                      <a:gd name="connsiteX7" fmla="*/ 15560 w 65058"/>
                      <a:gd name="connsiteY7" fmla="*/ 12082 h 56545"/>
                      <a:gd name="connsiteX8" fmla="*/ 11281 w 65058"/>
                      <a:gd name="connsiteY8" fmla="*/ 16398 h 56545"/>
                      <a:gd name="connsiteX9" fmla="*/ 10834 w 65058"/>
                      <a:gd name="connsiteY9" fmla="*/ 22500 h 56545"/>
                      <a:gd name="connsiteX10" fmla="*/ 16304 w 65058"/>
                      <a:gd name="connsiteY10" fmla="*/ 27783 h 56545"/>
                      <a:gd name="connsiteX11" fmla="*/ 10425 w 65058"/>
                      <a:gd name="connsiteY11" fmla="*/ 37680 h 56545"/>
                      <a:gd name="connsiteX12" fmla="*/ 788 w 65058"/>
                      <a:gd name="connsiteY12" fmla="*/ 26071 h 56545"/>
                      <a:gd name="connsiteX13" fmla="*/ 2760 w 65058"/>
                      <a:gd name="connsiteY13" fmla="*/ 12082 h 56545"/>
                      <a:gd name="connsiteX14" fmla="*/ 12992 w 65058"/>
                      <a:gd name="connsiteY14" fmla="*/ 1478 h 56545"/>
                      <a:gd name="connsiteX15" fmla="*/ 25940 w 65058"/>
                      <a:gd name="connsiteY15" fmla="*/ 1924 h 56545"/>
                      <a:gd name="connsiteX16" fmla="*/ 32303 w 65058"/>
                      <a:gd name="connsiteY16" fmla="*/ 6501 h 56545"/>
                      <a:gd name="connsiteX17" fmla="*/ 37326 w 65058"/>
                      <a:gd name="connsiteY17" fmla="*/ 13905 h 56545"/>
                      <a:gd name="connsiteX18" fmla="*/ 41084 w 65058"/>
                      <a:gd name="connsiteY18" fmla="*/ 23951 h 56545"/>
                      <a:gd name="connsiteX19" fmla="*/ 44172 w 65058"/>
                      <a:gd name="connsiteY19" fmla="*/ 33029 h 56545"/>
                      <a:gd name="connsiteX20" fmla="*/ 4606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06" y="15802"/>
                        </a:moveTo>
                        <a:lnTo>
                          <a:pt x="65417" y="20304"/>
                        </a:lnTo>
                        <a:lnTo>
                          <a:pt x="48376" y="56842"/>
                        </a:lnTo>
                        <a:cubicBezTo>
                          <a:pt x="44879" y="54758"/>
                          <a:pt x="41977" y="51930"/>
                          <a:pt x="39632" y="48433"/>
                        </a:cubicBezTo>
                        <a:cubicBezTo>
                          <a:pt x="37251" y="44935"/>
                          <a:pt x="34758" y="38982"/>
                          <a:pt x="32042" y="30648"/>
                        </a:cubicBezTo>
                        <a:cubicBezTo>
                          <a:pt x="29847" y="23876"/>
                          <a:pt x="28247" y="19635"/>
                          <a:pt x="27168" y="17849"/>
                        </a:cubicBezTo>
                        <a:cubicBezTo>
                          <a:pt x="25680" y="15393"/>
                          <a:pt x="23894" y="13682"/>
                          <a:pt x="21810" y="12714"/>
                        </a:cubicBezTo>
                        <a:cubicBezTo>
                          <a:pt x="19466" y="11635"/>
                          <a:pt x="17383" y="11412"/>
                          <a:pt x="15560" y="12082"/>
                        </a:cubicBezTo>
                        <a:cubicBezTo>
                          <a:pt x="13736" y="12751"/>
                          <a:pt x="12322" y="14202"/>
                          <a:pt x="11281" y="16398"/>
                        </a:cubicBezTo>
                        <a:cubicBezTo>
                          <a:pt x="10276" y="18556"/>
                          <a:pt x="10127" y="20602"/>
                          <a:pt x="10834" y="22500"/>
                        </a:cubicBezTo>
                        <a:cubicBezTo>
                          <a:pt x="11541" y="24397"/>
                          <a:pt x="13364" y="26146"/>
                          <a:pt x="16304" y="27783"/>
                        </a:cubicBezTo>
                        <a:lnTo>
                          <a:pt x="10425" y="37680"/>
                        </a:lnTo>
                        <a:cubicBezTo>
                          <a:pt x="4993" y="34369"/>
                          <a:pt x="1756" y="30499"/>
                          <a:pt x="788" y="26071"/>
                        </a:cubicBezTo>
                        <a:cubicBezTo>
                          <a:pt x="-179" y="21644"/>
                          <a:pt x="491" y="16993"/>
                          <a:pt x="2760" y="12082"/>
                        </a:cubicBezTo>
                        <a:cubicBezTo>
                          <a:pt x="5253" y="6724"/>
                          <a:pt x="8676" y="3189"/>
                          <a:pt x="12992" y="1478"/>
                        </a:cubicBezTo>
                        <a:cubicBezTo>
                          <a:pt x="17308" y="-234"/>
                          <a:pt x="21624" y="-85"/>
                          <a:pt x="25940" y="1924"/>
                        </a:cubicBezTo>
                        <a:cubicBezTo>
                          <a:pt x="28396" y="3040"/>
                          <a:pt x="30517" y="4566"/>
                          <a:pt x="32303" y="6501"/>
                        </a:cubicBezTo>
                        <a:cubicBezTo>
                          <a:pt x="34126" y="8398"/>
                          <a:pt x="35800" y="10854"/>
                          <a:pt x="37326" y="13905"/>
                        </a:cubicBezTo>
                        <a:cubicBezTo>
                          <a:pt x="38330" y="15914"/>
                          <a:pt x="39595" y="19263"/>
                          <a:pt x="41084" y="23951"/>
                        </a:cubicBezTo>
                        <a:cubicBezTo>
                          <a:pt x="42572" y="28639"/>
                          <a:pt x="43576" y="31690"/>
                          <a:pt x="44172" y="33029"/>
                        </a:cubicBezTo>
                        <a:cubicBezTo>
                          <a:pt x="44767" y="34369"/>
                          <a:pt x="45400" y="35522"/>
                          <a:pt x="46069" y="36489"/>
                        </a:cubicBezTo>
                        <a:close/>
                      </a:path>
                    </a:pathLst>
                  </a:custGeom>
                  <a:solidFill>
                    <a:srgbClr val="000000"/>
                  </a:solidFill>
                  <a:ln w="9525" cap="flat">
                    <a:noFill/>
                    <a:prstDash val="solid"/>
                    <a:miter/>
                  </a:ln>
                </p:spPr>
                <p:txBody>
                  <a:bodyPr rtlCol="0" anchor="ctr"/>
                  <a:lstStyle/>
                  <a:p>
                    <a:endParaRPr lang="en-CA"/>
                  </a:p>
                </p:txBody>
              </p:sp>
              <p:sp>
                <p:nvSpPr>
                  <p:cNvPr id="2705" name="Freeform: Shape 2704">
                    <a:extLst>
                      <a:ext uri="{FF2B5EF4-FFF2-40B4-BE49-F238E27FC236}">
                        <a16:creationId xmlns:a16="http://schemas.microsoft.com/office/drawing/2014/main" id="{BD931121-030D-4A4A-9675-275DDBA89A3A}"/>
                      </a:ext>
                    </a:extLst>
                  </p:cNvPr>
                  <p:cNvSpPr/>
                  <p:nvPr/>
                </p:nvSpPr>
                <p:spPr>
                  <a:xfrm>
                    <a:off x="4032544" y="4425409"/>
                    <a:ext cx="59301" cy="46519"/>
                  </a:xfrm>
                  <a:custGeom>
                    <a:avLst/>
                    <a:gdLst>
                      <a:gd name="connsiteX0" fmla="*/ 2255 w 59301"/>
                      <a:gd name="connsiteY0" fmla="*/ 10509 h 46519"/>
                      <a:gd name="connsiteX1" fmla="*/ 13640 w 59301"/>
                      <a:gd name="connsiteY1" fmla="*/ 798 h 46519"/>
                      <a:gd name="connsiteX2" fmla="*/ 38271 w 59301"/>
                      <a:gd name="connsiteY2" fmla="*/ 5820 h 46519"/>
                      <a:gd name="connsiteX3" fmla="*/ 57954 w 59301"/>
                      <a:gd name="connsiteY3" fmla="*/ 21522 h 46519"/>
                      <a:gd name="connsiteX4" fmla="*/ 57768 w 59301"/>
                      <a:gd name="connsiteY4" fmla="*/ 36405 h 46519"/>
                      <a:gd name="connsiteX5" fmla="*/ 45713 w 59301"/>
                      <a:gd name="connsiteY5" fmla="*/ 46376 h 46519"/>
                      <a:gd name="connsiteX6" fmla="*/ 21677 w 59301"/>
                      <a:gd name="connsiteY6" fmla="*/ 41093 h 46519"/>
                      <a:gd name="connsiteX7" fmla="*/ 2069 w 59301"/>
                      <a:gd name="connsiteY7" fmla="*/ 25429 h 46519"/>
                      <a:gd name="connsiteX8" fmla="*/ 2255 w 59301"/>
                      <a:gd name="connsiteY8" fmla="*/ 10509 h 46519"/>
                      <a:gd name="connsiteX9" fmla="*/ 10887 w 59301"/>
                      <a:gd name="connsiteY9" fmla="*/ 14564 h 46519"/>
                      <a:gd name="connsiteX10" fmla="*/ 10515 w 59301"/>
                      <a:gd name="connsiteY10" fmla="*/ 18508 h 46519"/>
                      <a:gd name="connsiteX11" fmla="*/ 13752 w 59301"/>
                      <a:gd name="connsiteY11" fmla="*/ 22824 h 46519"/>
                      <a:gd name="connsiteX12" fmla="*/ 26886 w 59301"/>
                      <a:gd name="connsiteY12" fmla="*/ 30228 h 46519"/>
                      <a:gd name="connsiteX13" fmla="*/ 40467 w 59301"/>
                      <a:gd name="connsiteY13" fmla="*/ 35400 h 46519"/>
                      <a:gd name="connsiteX14" fmla="*/ 46382 w 59301"/>
                      <a:gd name="connsiteY14" fmla="*/ 35177 h 46519"/>
                      <a:gd name="connsiteX15" fmla="*/ 49136 w 59301"/>
                      <a:gd name="connsiteY15" fmla="*/ 32386 h 46519"/>
                      <a:gd name="connsiteX16" fmla="*/ 49508 w 59301"/>
                      <a:gd name="connsiteY16" fmla="*/ 28442 h 46519"/>
                      <a:gd name="connsiteX17" fmla="*/ 46234 w 59301"/>
                      <a:gd name="connsiteY17" fmla="*/ 24126 h 46519"/>
                      <a:gd name="connsiteX18" fmla="*/ 33174 w 59301"/>
                      <a:gd name="connsiteY18" fmla="*/ 16722 h 46519"/>
                      <a:gd name="connsiteX19" fmla="*/ 19593 w 59301"/>
                      <a:gd name="connsiteY19" fmla="*/ 11550 h 46519"/>
                      <a:gd name="connsiteX20" fmla="*/ 13677 w 59301"/>
                      <a:gd name="connsiteY20" fmla="*/ 11774 h 46519"/>
                      <a:gd name="connsiteX21" fmla="*/ 1088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55" y="10509"/>
                        </a:moveTo>
                        <a:cubicBezTo>
                          <a:pt x="4711" y="5262"/>
                          <a:pt x="8506" y="2025"/>
                          <a:pt x="13640" y="798"/>
                        </a:cubicBezTo>
                        <a:cubicBezTo>
                          <a:pt x="19742" y="-654"/>
                          <a:pt x="27965" y="1021"/>
                          <a:pt x="38271" y="5820"/>
                        </a:cubicBezTo>
                        <a:cubicBezTo>
                          <a:pt x="48541" y="10620"/>
                          <a:pt x="55126" y="15866"/>
                          <a:pt x="57954" y="21522"/>
                        </a:cubicBezTo>
                        <a:cubicBezTo>
                          <a:pt x="60298" y="26173"/>
                          <a:pt x="60224" y="31158"/>
                          <a:pt x="57768" y="36405"/>
                        </a:cubicBezTo>
                        <a:cubicBezTo>
                          <a:pt x="55312" y="41725"/>
                          <a:pt x="51294" y="45037"/>
                          <a:pt x="45713" y="46376"/>
                        </a:cubicBezTo>
                        <a:cubicBezTo>
                          <a:pt x="40132" y="47716"/>
                          <a:pt x="32132" y="45967"/>
                          <a:pt x="21677" y="41093"/>
                        </a:cubicBezTo>
                        <a:cubicBezTo>
                          <a:pt x="11445" y="36293"/>
                          <a:pt x="4897" y="31084"/>
                          <a:pt x="2069" y="25429"/>
                        </a:cubicBezTo>
                        <a:cubicBezTo>
                          <a:pt x="-275" y="20778"/>
                          <a:pt x="-201" y="15792"/>
                          <a:pt x="2255" y="10509"/>
                        </a:cubicBezTo>
                        <a:moveTo>
                          <a:pt x="10887" y="14564"/>
                        </a:moveTo>
                        <a:cubicBezTo>
                          <a:pt x="10292" y="15829"/>
                          <a:pt x="10180" y="17131"/>
                          <a:pt x="10515" y="18508"/>
                        </a:cubicBezTo>
                        <a:cubicBezTo>
                          <a:pt x="10850" y="19848"/>
                          <a:pt x="11929" y="21299"/>
                          <a:pt x="13752" y="22824"/>
                        </a:cubicBezTo>
                        <a:cubicBezTo>
                          <a:pt x="16133" y="24796"/>
                          <a:pt x="20486" y="27252"/>
                          <a:pt x="26886" y="30228"/>
                        </a:cubicBezTo>
                        <a:cubicBezTo>
                          <a:pt x="33248" y="33205"/>
                          <a:pt x="37788" y="34916"/>
                          <a:pt x="40467" y="35400"/>
                        </a:cubicBezTo>
                        <a:cubicBezTo>
                          <a:pt x="43183" y="35884"/>
                          <a:pt x="45117" y="35809"/>
                          <a:pt x="46382" y="35177"/>
                        </a:cubicBezTo>
                        <a:cubicBezTo>
                          <a:pt x="47610" y="34581"/>
                          <a:pt x="48541" y="33651"/>
                          <a:pt x="49136" y="32386"/>
                        </a:cubicBezTo>
                        <a:cubicBezTo>
                          <a:pt x="49731" y="31121"/>
                          <a:pt x="49843" y="29819"/>
                          <a:pt x="49508" y="28442"/>
                        </a:cubicBezTo>
                        <a:cubicBezTo>
                          <a:pt x="49173" y="27103"/>
                          <a:pt x="48057" y="25652"/>
                          <a:pt x="46234" y="24126"/>
                        </a:cubicBezTo>
                        <a:cubicBezTo>
                          <a:pt x="43927" y="22154"/>
                          <a:pt x="39574" y="19699"/>
                          <a:pt x="33174" y="16722"/>
                        </a:cubicBezTo>
                        <a:cubicBezTo>
                          <a:pt x="26812" y="13746"/>
                          <a:pt x="22272" y="12034"/>
                          <a:pt x="19593" y="11550"/>
                        </a:cubicBezTo>
                        <a:cubicBezTo>
                          <a:pt x="16877" y="11104"/>
                          <a:pt x="14905" y="11141"/>
                          <a:pt x="13677" y="11774"/>
                        </a:cubicBezTo>
                        <a:cubicBezTo>
                          <a:pt x="12412" y="12369"/>
                          <a:pt x="11482" y="13299"/>
                          <a:pt x="10887" y="14564"/>
                        </a:cubicBezTo>
                        <a:close/>
                      </a:path>
                    </a:pathLst>
                  </a:custGeom>
                  <a:solidFill>
                    <a:srgbClr val="000000"/>
                  </a:solidFill>
                  <a:ln w="9525" cap="flat">
                    <a:noFill/>
                    <a:prstDash val="solid"/>
                    <a:miter/>
                  </a:ln>
                </p:spPr>
                <p:txBody>
                  <a:bodyPr rtlCol="0" anchor="ctr"/>
                  <a:lstStyle/>
                  <a:p>
                    <a:endParaRPr lang="en-CA"/>
                  </a:p>
                </p:txBody>
              </p:sp>
              <p:sp>
                <p:nvSpPr>
                  <p:cNvPr id="2706" name="Freeform: Shape 2705">
                    <a:extLst>
                      <a:ext uri="{FF2B5EF4-FFF2-40B4-BE49-F238E27FC236}">
                        <a16:creationId xmlns:a16="http://schemas.microsoft.com/office/drawing/2014/main" id="{FC19885B-203F-4EE6-93F4-862214E867D5}"/>
                      </a:ext>
                    </a:extLst>
                  </p:cNvPr>
                  <p:cNvSpPr/>
                  <p:nvPr/>
                </p:nvSpPr>
                <p:spPr>
                  <a:xfrm>
                    <a:off x="4054397" y="4384331"/>
                    <a:ext cx="58563" cy="35904"/>
                  </a:xfrm>
                  <a:custGeom>
                    <a:avLst/>
                    <a:gdLst>
                      <a:gd name="connsiteX0" fmla="*/ 58927 w 58563"/>
                      <a:gd name="connsiteY0" fmla="*/ 25737 h 35904"/>
                      <a:gd name="connsiteX1" fmla="*/ 54053 w 58563"/>
                      <a:gd name="connsiteY1" fmla="*/ 36193 h 35904"/>
                      <a:gd name="connsiteX2" fmla="*/ 14762 w 58563"/>
                      <a:gd name="connsiteY2" fmla="*/ 17849 h 35904"/>
                      <a:gd name="connsiteX3" fmla="*/ 16399 w 58563"/>
                      <a:gd name="connsiteY3" fmla="*/ 35002 h 35904"/>
                      <a:gd name="connsiteX4" fmla="*/ 6948 w 58563"/>
                      <a:gd name="connsiteY4" fmla="*/ 30611 h 35904"/>
                      <a:gd name="connsiteX5" fmla="*/ 6018 w 58563"/>
                      <a:gd name="connsiteY5" fmla="*/ 19375 h 35904"/>
                      <a:gd name="connsiteX6" fmla="*/ 363 w 58563"/>
                      <a:gd name="connsiteY6" fmla="*/ 8734 h 35904"/>
                      <a:gd name="connsiteX7" fmla="*/ 430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27" y="25737"/>
                        </a:moveTo>
                        <a:lnTo>
                          <a:pt x="54053" y="36193"/>
                        </a:lnTo>
                        <a:lnTo>
                          <a:pt x="14762" y="17849"/>
                        </a:lnTo>
                        <a:cubicBezTo>
                          <a:pt x="16548" y="23319"/>
                          <a:pt x="17106" y="29049"/>
                          <a:pt x="16399" y="35002"/>
                        </a:cubicBezTo>
                        <a:lnTo>
                          <a:pt x="6948" y="30611"/>
                        </a:lnTo>
                        <a:cubicBezTo>
                          <a:pt x="7321" y="27449"/>
                          <a:pt x="7023" y="23728"/>
                          <a:pt x="6018" y="19375"/>
                        </a:cubicBezTo>
                        <a:cubicBezTo>
                          <a:pt x="5014" y="15022"/>
                          <a:pt x="3116" y="11487"/>
                          <a:pt x="363" y="8734"/>
                        </a:cubicBezTo>
                        <a:lnTo>
                          <a:pt x="4307" y="288"/>
                        </a:lnTo>
                        <a:close/>
                      </a:path>
                    </a:pathLst>
                  </a:custGeom>
                  <a:solidFill>
                    <a:srgbClr val="000000"/>
                  </a:solidFill>
                  <a:ln w="9525" cap="flat">
                    <a:noFill/>
                    <a:prstDash val="solid"/>
                    <a:miter/>
                  </a:ln>
                </p:spPr>
                <p:txBody>
                  <a:bodyPr rtlCol="0" anchor="ctr"/>
                  <a:lstStyle/>
                  <a:p>
                    <a:endParaRPr lang="en-CA"/>
                  </a:p>
                </p:txBody>
              </p:sp>
              <p:sp>
                <p:nvSpPr>
                  <p:cNvPr id="2707" name="Freeform: Shape 2706">
                    <a:extLst>
                      <a:ext uri="{FF2B5EF4-FFF2-40B4-BE49-F238E27FC236}">
                        <a16:creationId xmlns:a16="http://schemas.microsoft.com/office/drawing/2014/main" id="{B387A3AB-0B44-439F-BBFB-8649B3452201}"/>
                      </a:ext>
                    </a:extLst>
                  </p:cNvPr>
                  <p:cNvSpPr/>
                  <p:nvPr/>
                </p:nvSpPr>
                <p:spPr>
                  <a:xfrm>
                    <a:off x="4066578" y="4333568"/>
                    <a:ext cx="61726" cy="53354"/>
                  </a:xfrm>
                  <a:custGeom>
                    <a:avLst/>
                    <a:gdLst>
                      <a:gd name="connsiteX0" fmla="*/ 10039 w 61726"/>
                      <a:gd name="connsiteY0" fmla="*/ 40430 h 53354"/>
                      <a:gd name="connsiteX1" fmla="*/ 365 w 61726"/>
                      <a:gd name="connsiteY1" fmla="*/ 35928 h 53354"/>
                      <a:gd name="connsiteX2" fmla="*/ 16996 w 61726"/>
                      <a:gd name="connsiteY2" fmla="*/ 283 h 53354"/>
                      <a:gd name="connsiteX3" fmla="*/ 24550 w 61726"/>
                      <a:gd name="connsiteY3" fmla="*/ 3818 h 53354"/>
                      <a:gd name="connsiteX4" fmla="*/ 32809 w 61726"/>
                      <a:gd name="connsiteY4" fmla="*/ 18589 h 53354"/>
                      <a:gd name="connsiteX5" fmla="*/ 46836 w 61726"/>
                      <a:gd name="connsiteY5" fmla="*/ 33621 h 53354"/>
                      <a:gd name="connsiteX6" fmla="*/ 62091 w 61726"/>
                      <a:gd name="connsiteY6" fmla="*/ 43592 h 53354"/>
                      <a:gd name="connsiteX7" fmla="*/ 57403 w 61726"/>
                      <a:gd name="connsiteY7" fmla="*/ 53638 h 53354"/>
                      <a:gd name="connsiteX8" fmla="*/ 36567 w 61726"/>
                      <a:gd name="connsiteY8" fmla="*/ 38272 h 53354"/>
                      <a:gd name="connsiteX9" fmla="*/ 21089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039" y="40430"/>
                        </a:moveTo>
                        <a:lnTo>
                          <a:pt x="365" y="35928"/>
                        </a:lnTo>
                        <a:lnTo>
                          <a:pt x="16996" y="283"/>
                        </a:lnTo>
                        <a:lnTo>
                          <a:pt x="24550" y="3818"/>
                        </a:lnTo>
                        <a:cubicBezTo>
                          <a:pt x="26075" y="8097"/>
                          <a:pt x="28828" y="13045"/>
                          <a:pt x="32809" y="18589"/>
                        </a:cubicBezTo>
                        <a:cubicBezTo>
                          <a:pt x="36828" y="24170"/>
                          <a:pt x="41516" y="29156"/>
                          <a:pt x="46836" y="33621"/>
                        </a:cubicBezTo>
                        <a:cubicBezTo>
                          <a:pt x="52194" y="38048"/>
                          <a:pt x="57292" y="41360"/>
                          <a:pt x="62091" y="43592"/>
                        </a:cubicBezTo>
                        <a:lnTo>
                          <a:pt x="57403" y="53638"/>
                        </a:lnTo>
                        <a:cubicBezTo>
                          <a:pt x="49962" y="49955"/>
                          <a:pt x="43041" y="44820"/>
                          <a:pt x="36567" y="38272"/>
                        </a:cubicBezTo>
                        <a:cubicBezTo>
                          <a:pt x="30130" y="31686"/>
                          <a:pt x="24959" y="24505"/>
                          <a:pt x="21089" y="16729"/>
                        </a:cubicBezTo>
                        <a:close/>
                      </a:path>
                    </a:pathLst>
                  </a:custGeom>
                  <a:solidFill>
                    <a:srgbClr val="000000"/>
                  </a:solidFill>
                  <a:ln w="9525" cap="flat">
                    <a:noFill/>
                    <a:prstDash val="solid"/>
                    <a:miter/>
                  </a:ln>
                </p:spPr>
                <p:txBody>
                  <a:bodyPr rtlCol="0" anchor="ctr"/>
                  <a:lstStyle/>
                  <a:p>
                    <a:endParaRPr lang="en-CA"/>
                  </a:p>
                </p:txBody>
              </p:sp>
            </p:grpSp>
            <p:grpSp>
              <p:nvGrpSpPr>
                <p:cNvPr id="2542" name="Graphic 846">
                  <a:extLst>
                    <a:ext uri="{FF2B5EF4-FFF2-40B4-BE49-F238E27FC236}">
                      <a16:creationId xmlns:a16="http://schemas.microsoft.com/office/drawing/2014/main" id="{4E9A3846-F9AE-4B60-93B3-2445BDB8A036}"/>
                    </a:ext>
                  </a:extLst>
                </p:cNvPr>
                <p:cNvGrpSpPr/>
                <p:nvPr/>
              </p:nvGrpSpPr>
              <p:grpSpPr>
                <a:xfrm>
                  <a:off x="4232334" y="4339913"/>
                  <a:ext cx="119336" cy="182380"/>
                  <a:chOff x="4232334" y="4339913"/>
                  <a:chExt cx="119336" cy="182380"/>
                </a:xfrm>
              </p:grpSpPr>
              <p:sp>
                <p:nvSpPr>
                  <p:cNvPr id="2700" name="Freeform: Shape 2699">
                    <a:extLst>
                      <a:ext uri="{FF2B5EF4-FFF2-40B4-BE49-F238E27FC236}">
                        <a16:creationId xmlns:a16="http://schemas.microsoft.com/office/drawing/2014/main" id="{D25EDECC-A9D4-4D70-9AA3-187CA21F2310}"/>
                      </a:ext>
                    </a:extLst>
                  </p:cNvPr>
                  <p:cNvSpPr/>
                  <p:nvPr/>
                </p:nvSpPr>
                <p:spPr>
                  <a:xfrm>
                    <a:off x="4232334" y="4465749"/>
                    <a:ext cx="65058" cy="56545"/>
                  </a:xfrm>
                  <a:custGeom>
                    <a:avLst/>
                    <a:gdLst>
                      <a:gd name="connsiteX0" fmla="*/ 55729 w 65058"/>
                      <a:gd name="connsiteY0" fmla="*/ 15802 h 56545"/>
                      <a:gd name="connsiteX1" fmla="*/ 65440 w 65058"/>
                      <a:gd name="connsiteY1" fmla="*/ 20304 h 56545"/>
                      <a:gd name="connsiteX2" fmla="*/ 48399 w 65058"/>
                      <a:gd name="connsiteY2" fmla="*/ 56842 h 56545"/>
                      <a:gd name="connsiteX3" fmla="*/ 39656 w 65058"/>
                      <a:gd name="connsiteY3" fmla="*/ 48433 h 56545"/>
                      <a:gd name="connsiteX4" fmla="*/ 32065 w 65058"/>
                      <a:gd name="connsiteY4" fmla="*/ 30648 h 56545"/>
                      <a:gd name="connsiteX5" fmla="*/ 27191 w 65058"/>
                      <a:gd name="connsiteY5" fmla="*/ 17849 h 56545"/>
                      <a:gd name="connsiteX6" fmla="*/ 21833 w 65058"/>
                      <a:gd name="connsiteY6" fmla="*/ 12714 h 56545"/>
                      <a:gd name="connsiteX7" fmla="*/ 15583 w 65058"/>
                      <a:gd name="connsiteY7" fmla="*/ 12082 h 56545"/>
                      <a:gd name="connsiteX8" fmla="*/ 11304 w 65058"/>
                      <a:gd name="connsiteY8" fmla="*/ 16398 h 56545"/>
                      <a:gd name="connsiteX9" fmla="*/ 10857 w 65058"/>
                      <a:gd name="connsiteY9" fmla="*/ 22500 h 56545"/>
                      <a:gd name="connsiteX10" fmla="*/ 16327 w 65058"/>
                      <a:gd name="connsiteY10" fmla="*/ 27783 h 56545"/>
                      <a:gd name="connsiteX11" fmla="*/ 10448 w 65058"/>
                      <a:gd name="connsiteY11" fmla="*/ 37680 h 56545"/>
                      <a:gd name="connsiteX12" fmla="*/ 811 w 65058"/>
                      <a:gd name="connsiteY12" fmla="*/ 26071 h 56545"/>
                      <a:gd name="connsiteX13" fmla="*/ 2783 w 65058"/>
                      <a:gd name="connsiteY13" fmla="*/ 12082 h 56545"/>
                      <a:gd name="connsiteX14" fmla="*/ 13015 w 65058"/>
                      <a:gd name="connsiteY14" fmla="*/ 1478 h 56545"/>
                      <a:gd name="connsiteX15" fmla="*/ 25963 w 65058"/>
                      <a:gd name="connsiteY15" fmla="*/ 1924 h 56545"/>
                      <a:gd name="connsiteX16" fmla="*/ 32326 w 65058"/>
                      <a:gd name="connsiteY16" fmla="*/ 6501 h 56545"/>
                      <a:gd name="connsiteX17" fmla="*/ 37349 w 65058"/>
                      <a:gd name="connsiteY17" fmla="*/ 13905 h 56545"/>
                      <a:gd name="connsiteX18" fmla="*/ 41107 w 65058"/>
                      <a:gd name="connsiteY18" fmla="*/ 23951 h 56545"/>
                      <a:gd name="connsiteX19" fmla="*/ 44195 w 65058"/>
                      <a:gd name="connsiteY19" fmla="*/ 33029 h 56545"/>
                      <a:gd name="connsiteX20" fmla="*/ 4609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29" y="15802"/>
                        </a:moveTo>
                        <a:lnTo>
                          <a:pt x="65440" y="20304"/>
                        </a:lnTo>
                        <a:lnTo>
                          <a:pt x="48399" y="56842"/>
                        </a:lnTo>
                        <a:cubicBezTo>
                          <a:pt x="44902" y="54758"/>
                          <a:pt x="42000" y="51930"/>
                          <a:pt x="39656" y="48433"/>
                        </a:cubicBezTo>
                        <a:cubicBezTo>
                          <a:pt x="37274" y="44935"/>
                          <a:pt x="34781" y="38982"/>
                          <a:pt x="32065" y="30648"/>
                        </a:cubicBezTo>
                        <a:cubicBezTo>
                          <a:pt x="29870" y="23876"/>
                          <a:pt x="28270" y="19635"/>
                          <a:pt x="27191" y="17849"/>
                        </a:cubicBezTo>
                        <a:cubicBezTo>
                          <a:pt x="25703" y="15393"/>
                          <a:pt x="23917" y="13682"/>
                          <a:pt x="21833" y="12714"/>
                        </a:cubicBezTo>
                        <a:cubicBezTo>
                          <a:pt x="19489" y="11635"/>
                          <a:pt x="17406" y="11412"/>
                          <a:pt x="15583" y="12082"/>
                        </a:cubicBezTo>
                        <a:cubicBezTo>
                          <a:pt x="13759" y="12751"/>
                          <a:pt x="12346" y="14202"/>
                          <a:pt x="11304" y="16398"/>
                        </a:cubicBezTo>
                        <a:cubicBezTo>
                          <a:pt x="10299" y="18556"/>
                          <a:pt x="10150" y="20602"/>
                          <a:pt x="10857" y="22500"/>
                        </a:cubicBezTo>
                        <a:cubicBezTo>
                          <a:pt x="11564" y="24397"/>
                          <a:pt x="13387" y="26146"/>
                          <a:pt x="16327" y="27783"/>
                        </a:cubicBezTo>
                        <a:lnTo>
                          <a:pt x="10448" y="37680"/>
                        </a:lnTo>
                        <a:cubicBezTo>
                          <a:pt x="5016" y="34369"/>
                          <a:pt x="1779" y="30499"/>
                          <a:pt x="811" y="26071"/>
                        </a:cubicBezTo>
                        <a:cubicBezTo>
                          <a:pt x="-156" y="21644"/>
                          <a:pt x="514" y="16993"/>
                          <a:pt x="2783" y="12082"/>
                        </a:cubicBezTo>
                        <a:cubicBezTo>
                          <a:pt x="5276" y="6724"/>
                          <a:pt x="8699" y="3189"/>
                          <a:pt x="13015" y="1478"/>
                        </a:cubicBezTo>
                        <a:cubicBezTo>
                          <a:pt x="17331" y="-234"/>
                          <a:pt x="21647" y="-85"/>
                          <a:pt x="25963" y="1924"/>
                        </a:cubicBezTo>
                        <a:cubicBezTo>
                          <a:pt x="28419" y="3040"/>
                          <a:pt x="30540" y="4566"/>
                          <a:pt x="32326" y="6501"/>
                        </a:cubicBezTo>
                        <a:cubicBezTo>
                          <a:pt x="34149" y="8398"/>
                          <a:pt x="35823" y="10854"/>
                          <a:pt x="37349" y="13905"/>
                        </a:cubicBezTo>
                        <a:cubicBezTo>
                          <a:pt x="38353" y="15914"/>
                          <a:pt x="39618" y="19263"/>
                          <a:pt x="41107" y="23951"/>
                        </a:cubicBezTo>
                        <a:cubicBezTo>
                          <a:pt x="42595" y="28639"/>
                          <a:pt x="43600" y="31690"/>
                          <a:pt x="44195" y="33029"/>
                        </a:cubicBezTo>
                        <a:cubicBezTo>
                          <a:pt x="44790" y="34369"/>
                          <a:pt x="45423" y="35522"/>
                          <a:pt x="46092" y="36489"/>
                        </a:cubicBezTo>
                        <a:close/>
                      </a:path>
                    </a:pathLst>
                  </a:custGeom>
                  <a:solidFill>
                    <a:srgbClr val="000000"/>
                  </a:solidFill>
                  <a:ln w="9525" cap="flat">
                    <a:noFill/>
                    <a:prstDash val="solid"/>
                    <a:miter/>
                  </a:ln>
                </p:spPr>
                <p:txBody>
                  <a:bodyPr rtlCol="0" anchor="ctr"/>
                  <a:lstStyle/>
                  <a:p>
                    <a:endParaRPr lang="en-CA"/>
                  </a:p>
                </p:txBody>
              </p:sp>
              <p:sp>
                <p:nvSpPr>
                  <p:cNvPr id="2701" name="Freeform: Shape 2700">
                    <a:extLst>
                      <a:ext uri="{FF2B5EF4-FFF2-40B4-BE49-F238E27FC236}">
                        <a16:creationId xmlns:a16="http://schemas.microsoft.com/office/drawing/2014/main" id="{79189CC2-9430-4743-9777-739A2F80DA6F}"/>
                      </a:ext>
                    </a:extLst>
                  </p:cNvPr>
                  <p:cNvSpPr/>
                  <p:nvPr/>
                </p:nvSpPr>
                <p:spPr>
                  <a:xfrm>
                    <a:off x="4252400" y="4425409"/>
                    <a:ext cx="59301" cy="46519"/>
                  </a:xfrm>
                  <a:custGeom>
                    <a:avLst/>
                    <a:gdLst>
                      <a:gd name="connsiteX0" fmla="*/ 2278 w 59301"/>
                      <a:gd name="connsiteY0" fmla="*/ 10509 h 46519"/>
                      <a:gd name="connsiteX1" fmla="*/ 13663 w 59301"/>
                      <a:gd name="connsiteY1" fmla="*/ 798 h 46519"/>
                      <a:gd name="connsiteX2" fmla="*/ 38294 w 59301"/>
                      <a:gd name="connsiteY2" fmla="*/ 5820 h 46519"/>
                      <a:gd name="connsiteX3" fmla="*/ 57977 w 59301"/>
                      <a:gd name="connsiteY3" fmla="*/ 21522 h 46519"/>
                      <a:gd name="connsiteX4" fmla="*/ 57791 w 59301"/>
                      <a:gd name="connsiteY4" fmla="*/ 36405 h 46519"/>
                      <a:gd name="connsiteX5" fmla="*/ 45736 w 59301"/>
                      <a:gd name="connsiteY5" fmla="*/ 46376 h 46519"/>
                      <a:gd name="connsiteX6" fmla="*/ 21700 w 59301"/>
                      <a:gd name="connsiteY6" fmla="*/ 41093 h 46519"/>
                      <a:gd name="connsiteX7" fmla="*/ 2092 w 59301"/>
                      <a:gd name="connsiteY7" fmla="*/ 25429 h 46519"/>
                      <a:gd name="connsiteX8" fmla="*/ 2278 w 59301"/>
                      <a:gd name="connsiteY8" fmla="*/ 10509 h 46519"/>
                      <a:gd name="connsiteX9" fmla="*/ 10910 w 59301"/>
                      <a:gd name="connsiteY9" fmla="*/ 14564 h 46519"/>
                      <a:gd name="connsiteX10" fmla="*/ 10538 w 59301"/>
                      <a:gd name="connsiteY10" fmla="*/ 18508 h 46519"/>
                      <a:gd name="connsiteX11" fmla="*/ 13775 w 59301"/>
                      <a:gd name="connsiteY11" fmla="*/ 22824 h 46519"/>
                      <a:gd name="connsiteX12" fmla="*/ 26909 w 59301"/>
                      <a:gd name="connsiteY12" fmla="*/ 30228 h 46519"/>
                      <a:gd name="connsiteX13" fmla="*/ 40490 w 59301"/>
                      <a:gd name="connsiteY13" fmla="*/ 35400 h 46519"/>
                      <a:gd name="connsiteX14" fmla="*/ 46406 w 59301"/>
                      <a:gd name="connsiteY14" fmla="*/ 35177 h 46519"/>
                      <a:gd name="connsiteX15" fmla="*/ 49159 w 59301"/>
                      <a:gd name="connsiteY15" fmla="*/ 32386 h 46519"/>
                      <a:gd name="connsiteX16" fmla="*/ 49531 w 59301"/>
                      <a:gd name="connsiteY16" fmla="*/ 28442 h 46519"/>
                      <a:gd name="connsiteX17" fmla="*/ 46257 w 59301"/>
                      <a:gd name="connsiteY17" fmla="*/ 24126 h 46519"/>
                      <a:gd name="connsiteX18" fmla="*/ 33197 w 59301"/>
                      <a:gd name="connsiteY18" fmla="*/ 16722 h 46519"/>
                      <a:gd name="connsiteX19" fmla="*/ 19617 w 59301"/>
                      <a:gd name="connsiteY19" fmla="*/ 11550 h 46519"/>
                      <a:gd name="connsiteX20" fmla="*/ 13701 w 59301"/>
                      <a:gd name="connsiteY20" fmla="*/ 11774 h 46519"/>
                      <a:gd name="connsiteX21" fmla="*/ 1091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78" y="10509"/>
                        </a:moveTo>
                        <a:cubicBezTo>
                          <a:pt x="4734" y="5262"/>
                          <a:pt x="8529" y="2025"/>
                          <a:pt x="13663" y="798"/>
                        </a:cubicBezTo>
                        <a:cubicBezTo>
                          <a:pt x="19765" y="-654"/>
                          <a:pt x="27988" y="1021"/>
                          <a:pt x="38294" y="5820"/>
                        </a:cubicBezTo>
                        <a:cubicBezTo>
                          <a:pt x="48564" y="10620"/>
                          <a:pt x="55149" y="15866"/>
                          <a:pt x="57977" y="21522"/>
                        </a:cubicBezTo>
                        <a:cubicBezTo>
                          <a:pt x="60321" y="26173"/>
                          <a:pt x="60247" y="31158"/>
                          <a:pt x="57791" y="36405"/>
                        </a:cubicBezTo>
                        <a:cubicBezTo>
                          <a:pt x="55335" y="41725"/>
                          <a:pt x="51317" y="45037"/>
                          <a:pt x="45736" y="46376"/>
                        </a:cubicBezTo>
                        <a:cubicBezTo>
                          <a:pt x="40155" y="47716"/>
                          <a:pt x="32155" y="45967"/>
                          <a:pt x="21700" y="41093"/>
                        </a:cubicBezTo>
                        <a:cubicBezTo>
                          <a:pt x="11468" y="36293"/>
                          <a:pt x="4920" y="31084"/>
                          <a:pt x="2092" y="25429"/>
                        </a:cubicBezTo>
                        <a:cubicBezTo>
                          <a:pt x="-252" y="20778"/>
                          <a:pt x="-178" y="15792"/>
                          <a:pt x="2278" y="10509"/>
                        </a:cubicBezTo>
                        <a:moveTo>
                          <a:pt x="10910" y="14564"/>
                        </a:moveTo>
                        <a:cubicBezTo>
                          <a:pt x="10315" y="15829"/>
                          <a:pt x="10203" y="17131"/>
                          <a:pt x="10538" y="18508"/>
                        </a:cubicBezTo>
                        <a:cubicBezTo>
                          <a:pt x="10873" y="19848"/>
                          <a:pt x="11952" y="21299"/>
                          <a:pt x="13775" y="22824"/>
                        </a:cubicBezTo>
                        <a:cubicBezTo>
                          <a:pt x="16156" y="24796"/>
                          <a:pt x="20509" y="27252"/>
                          <a:pt x="26909" y="30228"/>
                        </a:cubicBezTo>
                        <a:cubicBezTo>
                          <a:pt x="33272" y="33205"/>
                          <a:pt x="37811" y="34916"/>
                          <a:pt x="40490" y="35400"/>
                        </a:cubicBezTo>
                        <a:cubicBezTo>
                          <a:pt x="43206" y="35884"/>
                          <a:pt x="45141" y="35809"/>
                          <a:pt x="46406" y="35177"/>
                        </a:cubicBezTo>
                        <a:cubicBezTo>
                          <a:pt x="47633" y="34581"/>
                          <a:pt x="48564" y="33651"/>
                          <a:pt x="49159" y="32386"/>
                        </a:cubicBezTo>
                        <a:cubicBezTo>
                          <a:pt x="49754" y="31121"/>
                          <a:pt x="49866" y="29819"/>
                          <a:pt x="49531" y="28442"/>
                        </a:cubicBezTo>
                        <a:cubicBezTo>
                          <a:pt x="49196" y="27103"/>
                          <a:pt x="48080" y="25652"/>
                          <a:pt x="46257" y="24126"/>
                        </a:cubicBezTo>
                        <a:cubicBezTo>
                          <a:pt x="43950" y="22154"/>
                          <a:pt x="39597" y="19699"/>
                          <a:pt x="33197" y="16722"/>
                        </a:cubicBezTo>
                        <a:cubicBezTo>
                          <a:pt x="26835" y="13746"/>
                          <a:pt x="22295" y="12034"/>
                          <a:pt x="19617" y="11550"/>
                        </a:cubicBezTo>
                        <a:cubicBezTo>
                          <a:pt x="16900" y="11104"/>
                          <a:pt x="14928" y="11141"/>
                          <a:pt x="13701" y="11774"/>
                        </a:cubicBezTo>
                        <a:cubicBezTo>
                          <a:pt x="12436" y="12369"/>
                          <a:pt x="11505" y="13299"/>
                          <a:pt x="10910" y="14564"/>
                        </a:cubicBezTo>
                        <a:close/>
                      </a:path>
                    </a:pathLst>
                  </a:custGeom>
                  <a:solidFill>
                    <a:srgbClr val="000000"/>
                  </a:solidFill>
                  <a:ln w="9525" cap="flat">
                    <a:noFill/>
                    <a:prstDash val="solid"/>
                    <a:miter/>
                  </a:ln>
                </p:spPr>
                <p:txBody>
                  <a:bodyPr rtlCol="0" anchor="ctr"/>
                  <a:lstStyle/>
                  <a:p>
                    <a:endParaRPr lang="en-CA"/>
                  </a:p>
                </p:txBody>
              </p:sp>
              <p:sp>
                <p:nvSpPr>
                  <p:cNvPr id="2702" name="Freeform: Shape 2701">
                    <a:extLst>
                      <a:ext uri="{FF2B5EF4-FFF2-40B4-BE49-F238E27FC236}">
                        <a16:creationId xmlns:a16="http://schemas.microsoft.com/office/drawing/2014/main" id="{497F125D-5455-46E5-B40F-DD106EB0264C}"/>
                      </a:ext>
                    </a:extLst>
                  </p:cNvPr>
                  <p:cNvSpPr/>
                  <p:nvPr/>
                </p:nvSpPr>
                <p:spPr>
                  <a:xfrm>
                    <a:off x="4274253" y="4384331"/>
                    <a:ext cx="58563" cy="35904"/>
                  </a:xfrm>
                  <a:custGeom>
                    <a:avLst/>
                    <a:gdLst>
                      <a:gd name="connsiteX0" fmla="*/ 58950 w 58563"/>
                      <a:gd name="connsiteY0" fmla="*/ 25737 h 35904"/>
                      <a:gd name="connsiteX1" fmla="*/ 54076 w 58563"/>
                      <a:gd name="connsiteY1" fmla="*/ 36193 h 35904"/>
                      <a:gd name="connsiteX2" fmla="*/ 14785 w 58563"/>
                      <a:gd name="connsiteY2" fmla="*/ 17849 h 35904"/>
                      <a:gd name="connsiteX3" fmla="*/ 16422 w 58563"/>
                      <a:gd name="connsiteY3" fmla="*/ 35002 h 35904"/>
                      <a:gd name="connsiteX4" fmla="*/ 6971 w 58563"/>
                      <a:gd name="connsiteY4" fmla="*/ 30611 h 35904"/>
                      <a:gd name="connsiteX5" fmla="*/ 6041 w 58563"/>
                      <a:gd name="connsiteY5" fmla="*/ 19375 h 35904"/>
                      <a:gd name="connsiteX6" fmla="*/ 386 w 58563"/>
                      <a:gd name="connsiteY6" fmla="*/ 8734 h 35904"/>
                      <a:gd name="connsiteX7" fmla="*/ 4330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50" y="25737"/>
                        </a:moveTo>
                        <a:lnTo>
                          <a:pt x="54076" y="36193"/>
                        </a:lnTo>
                        <a:lnTo>
                          <a:pt x="14785" y="17849"/>
                        </a:lnTo>
                        <a:cubicBezTo>
                          <a:pt x="16571" y="23319"/>
                          <a:pt x="17129" y="29049"/>
                          <a:pt x="16422" y="35002"/>
                        </a:cubicBezTo>
                        <a:lnTo>
                          <a:pt x="6971" y="30611"/>
                        </a:lnTo>
                        <a:cubicBezTo>
                          <a:pt x="7344" y="27449"/>
                          <a:pt x="7046" y="23728"/>
                          <a:pt x="6041" y="19375"/>
                        </a:cubicBezTo>
                        <a:cubicBezTo>
                          <a:pt x="5037" y="15022"/>
                          <a:pt x="3139" y="11487"/>
                          <a:pt x="386" y="8734"/>
                        </a:cubicBezTo>
                        <a:lnTo>
                          <a:pt x="4330" y="288"/>
                        </a:lnTo>
                        <a:close/>
                      </a:path>
                    </a:pathLst>
                  </a:custGeom>
                  <a:solidFill>
                    <a:srgbClr val="000000"/>
                  </a:solidFill>
                  <a:ln w="9525" cap="flat">
                    <a:noFill/>
                    <a:prstDash val="solid"/>
                    <a:miter/>
                  </a:ln>
                </p:spPr>
                <p:txBody>
                  <a:bodyPr rtlCol="0" anchor="ctr"/>
                  <a:lstStyle/>
                  <a:p>
                    <a:endParaRPr lang="en-CA"/>
                  </a:p>
                </p:txBody>
              </p:sp>
              <p:sp>
                <p:nvSpPr>
                  <p:cNvPr id="2703" name="Freeform: Shape 2702">
                    <a:extLst>
                      <a:ext uri="{FF2B5EF4-FFF2-40B4-BE49-F238E27FC236}">
                        <a16:creationId xmlns:a16="http://schemas.microsoft.com/office/drawing/2014/main" id="{8309962F-4132-4B6C-B61E-AA693AD1FD29}"/>
                      </a:ext>
                    </a:extLst>
                  </p:cNvPr>
                  <p:cNvSpPr/>
                  <p:nvPr/>
                </p:nvSpPr>
                <p:spPr>
                  <a:xfrm>
                    <a:off x="4291286" y="4339913"/>
                    <a:ext cx="60385" cy="49088"/>
                  </a:xfrm>
                  <a:custGeom>
                    <a:avLst/>
                    <a:gdLst>
                      <a:gd name="connsiteX0" fmla="*/ 24000 w 60385"/>
                      <a:gd name="connsiteY0" fmla="*/ 31963 h 49088"/>
                      <a:gd name="connsiteX1" fmla="*/ 16559 w 60385"/>
                      <a:gd name="connsiteY1" fmla="*/ 35647 h 49088"/>
                      <a:gd name="connsiteX2" fmla="*/ 9154 w 60385"/>
                      <a:gd name="connsiteY2" fmla="*/ 34456 h 49088"/>
                      <a:gd name="connsiteX3" fmla="*/ 1081 w 60385"/>
                      <a:gd name="connsiteY3" fmla="*/ 25526 h 49088"/>
                      <a:gd name="connsiteX4" fmla="*/ 2755 w 60385"/>
                      <a:gd name="connsiteY4" fmla="*/ 11574 h 49088"/>
                      <a:gd name="connsiteX5" fmla="*/ 12317 w 60385"/>
                      <a:gd name="connsiteY5" fmla="*/ 1416 h 49088"/>
                      <a:gd name="connsiteX6" fmla="*/ 24372 w 60385"/>
                      <a:gd name="connsiteY6" fmla="*/ 1788 h 49088"/>
                      <a:gd name="connsiteX7" fmla="*/ 30214 w 60385"/>
                      <a:gd name="connsiteY7" fmla="*/ 6923 h 49088"/>
                      <a:gd name="connsiteX8" fmla="*/ 32111 w 60385"/>
                      <a:gd name="connsiteY8" fmla="*/ 14550 h 49088"/>
                      <a:gd name="connsiteX9" fmla="*/ 40632 w 60385"/>
                      <a:gd name="connsiteY9" fmla="*/ 10123 h 49088"/>
                      <a:gd name="connsiteX10" fmla="*/ 49785 w 60385"/>
                      <a:gd name="connsiteY10" fmla="*/ 11536 h 49088"/>
                      <a:gd name="connsiteX11" fmla="*/ 59793 w 60385"/>
                      <a:gd name="connsiteY11" fmla="*/ 22029 h 49088"/>
                      <a:gd name="connsiteX12" fmla="*/ 58528 w 60385"/>
                      <a:gd name="connsiteY12" fmla="*/ 37023 h 49088"/>
                      <a:gd name="connsiteX13" fmla="*/ 48892 w 60385"/>
                      <a:gd name="connsiteY13" fmla="*/ 47553 h 49088"/>
                      <a:gd name="connsiteX14" fmla="*/ 33562 w 60385"/>
                      <a:gd name="connsiteY14" fmla="*/ 47478 h 49088"/>
                      <a:gd name="connsiteX15" fmla="*/ 26456 w 60385"/>
                      <a:gd name="connsiteY15" fmla="*/ 41525 h 49088"/>
                      <a:gd name="connsiteX16" fmla="*/ 24000 w 60385"/>
                      <a:gd name="connsiteY16" fmla="*/ 31963 h 49088"/>
                      <a:gd name="connsiteX17" fmla="*/ 14512 w 60385"/>
                      <a:gd name="connsiteY17" fmla="*/ 24931 h 49088"/>
                      <a:gd name="connsiteX18" fmla="*/ 20168 w 60385"/>
                      <a:gd name="connsiteY18" fmla="*/ 25415 h 49088"/>
                      <a:gd name="connsiteX19" fmla="*/ 24112 w 60385"/>
                      <a:gd name="connsiteY19" fmla="*/ 21545 h 49088"/>
                      <a:gd name="connsiteX20" fmla="*/ 24558 w 60385"/>
                      <a:gd name="connsiteY20" fmla="*/ 15964 h 49088"/>
                      <a:gd name="connsiteX21" fmla="*/ 20503 w 60385"/>
                      <a:gd name="connsiteY21" fmla="*/ 11946 h 49088"/>
                      <a:gd name="connsiteX22" fmla="*/ 14996 w 60385"/>
                      <a:gd name="connsiteY22" fmla="*/ 11499 h 49088"/>
                      <a:gd name="connsiteX23" fmla="*/ 11089 w 60385"/>
                      <a:gd name="connsiteY23" fmla="*/ 15332 h 49088"/>
                      <a:gd name="connsiteX24" fmla="*/ 10606 w 60385"/>
                      <a:gd name="connsiteY24" fmla="*/ 20950 h 49088"/>
                      <a:gd name="connsiteX25" fmla="*/ 14512 w 60385"/>
                      <a:gd name="connsiteY25" fmla="*/ 24931 h 49088"/>
                      <a:gd name="connsiteX26" fmla="*/ 37357 w 60385"/>
                      <a:gd name="connsiteY26" fmla="*/ 36763 h 49088"/>
                      <a:gd name="connsiteX27" fmla="*/ 45096 w 60385"/>
                      <a:gd name="connsiteY27" fmla="*/ 37693 h 49088"/>
                      <a:gd name="connsiteX28" fmla="*/ 50082 w 60385"/>
                      <a:gd name="connsiteY28" fmla="*/ 33303 h 49088"/>
                      <a:gd name="connsiteX29" fmla="*/ 50231 w 60385"/>
                      <a:gd name="connsiteY29" fmla="*/ 26866 h 49088"/>
                      <a:gd name="connsiteX30" fmla="*/ 44538 w 60385"/>
                      <a:gd name="connsiteY30" fmla="*/ 21620 h 49088"/>
                      <a:gd name="connsiteX31" fmla="*/ 37395 w 60385"/>
                      <a:gd name="connsiteY31" fmla="*/ 20913 h 49088"/>
                      <a:gd name="connsiteX32" fmla="*/ 32521 w 60385"/>
                      <a:gd name="connsiteY32" fmla="*/ 25303 h 49088"/>
                      <a:gd name="connsiteX33" fmla="*/ 32521 w 60385"/>
                      <a:gd name="connsiteY33" fmla="*/ 32224 h 49088"/>
                      <a:gd name="connsiteX34" fmla="*/ 37357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000" y="31963"/>
                        </a:moveTo>
                        <a:cubicBezTo>
                          <a:pt x="21619" y="34121"/>
                          <a:pt x="19126" y="35386"/>
                          <a:pt x="16559" y="35647"/>
                        </a:cubicBezTo>
                        <a:cubicBezTo>
                          <a:pt x="13991" y="35944"/>
                          <a:pt x="11536" y="35572"/>
                          <a:pt x="9154" y="34456"/>
                        </a:cubicBezTo>
                        <a:cubicBezTo>
                          <a:pt x="5099" y="32558"/>
                          <a:pt x="2420" y="29582"/>
                          <a:pt x="1081" y="25526"/>
                        </a:cubicBezTo>
                        <a:cubicBezTo>
                          <a:pt x="-222" y="21434"/>
                          <a:pt x="299" y="16820"/>
                          <a:pt x="2755" y="11574"/>
                        </a:cubicBezTo>
                        <a:cubicBezTo>
                          <a:pt x="5173" y="6439"/>
                          <a:pt x="8336" y="3016"/>
                          <a:pt x="12317" y="1416"/>
                        </a:cubicBezTo>
                        <a:cubicBezTo>
                          <a:pt x="16298" y="-221"/>
                          <a:pt x="20317" y="-72"/>
                          <a:pt x="24372" y="1788"/>
                        </a:cubicBezTo>
                        <a:cubicBezTo>
                          <a:pt x="26902" y="2979"/>
                          <a:pt x="28837" y="4690"/>
                          <a:pt x="30214" y="6923"/>
                        </a:cubicBezTo>
                        <a:cubicBezTo>
                          <a:pt x="31553" y="9155"/>
                          <a:pt x="32186" y="11685"/>
                          <a:pt x="32111" y="14550"/>
                        </a:cubicBezTo>
                        <a:cubicBezTo>
                          <a:pt x="34753" y="12095"/>
                          <a:pt x="37581" y="10606"/>
                          <a:pt x="40632" y="10123"/>
                        </a:cubicBezTo>
                        <a:cubicBezTo>
                          <a:pt x="43683" y="9639"/>
                          <a:pt x="46734" y="10123"/>
                          <a:pt x="49785" y="11536"/>
                        </a:cubicBezTo>
                        <a:cubicBezTo>
                          <a:pt x="54808" y="13880"/>
                          <a:pt x="58156" y="17378"/>
                          <a:pt x="59793" y="22029"/>
                        </a:cubicBezTo>
                        <a:cubicBezTo>
                          <a:pt x="61430" y="26717"/>
                          <a:pt x="61021" y="31703"/>
                          <a:pt x="58528" y="37023"/>
                        </a:cubicBezTo>
                        <a:cubicBezTo>
                          <a:pt x="56221" y="41972"/>
                          <a:pt x="53022" y="45469"/>
                          <a:pt x="48892" y="47553"/>
                        </a:cubicBezTo>
                        <a:cubicBezTo>
                          <a:pt x="44017" y="50009"/>
                          <a:pt x="38883" y="49971"/>
                          <a:pt x="33562" y="47478"/>
                        </a:cubicBezTo>
                        <a:cubicBezTo>
                          <a:pt x="30623" y="46139"/>
                          <a:pt x="28242" y="44130"/>
                          <a:pt x="26456" y="41525"/>
                        </a:cubicBezTo>
                        <a:cubicBezTo>
                          <a:pt x="24707" y="38921"/>
                          <a:pt x="23851" y="35721"/>
                          <a:pt x="24000" y="31963"/>
                        </a:cubicBezTo>
                        <a:moveTo>
                          <a:pt x="14512" y="24931"/>
                        </a:moveTo>
                        <a:cubicBezTo>
                          <a:pt x="16596" y="25898"/>
                          <a:pt x="18456" y="26047"/>
                          <a:pt x="20168" y="25415"/>
                        </a:cubicBezTo>
                        <a:cubicBezTo>
                          <a:pt x="21879" y="24782"/>
                          <a:pt x="23219" y="23517"/>
                          <a:pt x="24112" y="21545"/>
                        </a:cubicBezTo>
                        <a:cubicBezTo>
                          <a:pt x="25042" y="19573"/>
                          <a:pt x="25191" y="17713"/>
                          <a:pt x="24558" y="15964"/>
                        </a:cubicBezTo>
                        <a:cubicBezTo>
                          <a:pt x="23963" y="14253"/>
                          <a:pt x="22586" y="12913"/>
                          <a:pt x="20503" y="11946"/>
                        </a:cubicBezTo>
                        <a:cubicBezTo>
                          <a:pt x="18568" y="11016"/>
                          <a:pt x="16745" y="10867"/>
                          <a:pt x="14996" y="11499"/>
                        </a:cubicBezTo>
                        <a:cubicBezTo>
                          <a:pt x="13284" y="12132"/>
                          <a:pt x="11982" y="13397"/>
                          <a:pt x="11089" y="15332"/>
                        </a:cubicBezTo>
                        <a:cubicBezTo>
                          <a:pt x="10122" y="17341"/>
                          <a:pt x="9973" y="19201"/>
                          <a:pt x="10606" y="20950"/>
                        </a:cubicBezTo>
                        <a:cubicBezTo>
                          <a:pt x="11238" y="22699"/>
                          <a:pt x="12540" y="24001"/>
                          <a:pt x="14512" y="24931"/>
                        </a:cubicBezTo>
                        <a:moveTo>
                          <a:pt x="37357" y="36763"/>
                        </a:moveTo>
                        <a:cubicBezTo>
                          <a:pt x="40222" y="38102"/>
                          <a:pt x="42790" y="38400"/>
                          <a:pt x="45096" y="37693"/>
                        </a:cubicBezTo>
                        <a:cubicBezTo>
                          <a:pt x="47366" y="36949"/>
                          <a:pt x="49040" y="35498"/>
                          <a:pt x="50082" y="33303"/>
                        </a:cubicBezTo>
                        <a:cubicBezTo>
                          <a:pt x="51087" y="31145"/>
                          <a:pt x="51124" y="28987"/>
                          <a:pt x="50231" y="26866"/>
                        </a:cubicBezTo>
                        <a:cubicBezTo>
                          <a:pt x="49338" y="24745"/>
                          <a:pt x="47441" y="22996"/>
                          <a:pt x="44538" y="21620"/>
                        </a:cubicBezTo>
                        <a:cubicBezTo>
                          <a:pt x="41971" y="20429"/>
                          <a:pt x="39590" y="20206"/>
                          <a:pt x="37395" y="20913"/>
                        </a:cubicBezTo>
                        <a:cubicBezTo>
                          <a:pt x="35162" y="21620"/>
                          <a:pt x="33562" y="23108"/>
                          <a:pt x="32521" y="25303"/>
                        </a:cubicBezTo>
                        <a:cubicBezTo>
                          <a:pt x="31330" y="27833"/>
                          <a:pt x="31330" y="30140"/>
                          <a:pt x="32521" y="32224"/>
                        </a:cubicBezTo>
                        <a:cubicBezTo>
                          <a:pt x="33674" y="34270"/>
                          <a:pt x="35311" y="35795"/>
                          <a:pt x="37357" y="36763"/>
                        </a:cubicBezTo>
                        <a:close/>
                      </a:path>
                    </a:pathLst>
                  </a:custGeom>
                  <a:solidFill>
                    <a:srgbClr val="000000"/>
                  </a:solidFill>
                  <a:ln w="9525" cap="flat">
                    <a:noFill/>
                    <a:prstDash val="solid"/>
                    <a:miter/>
                  </a:ln>
                </p:spPr>
                <p:txBody>
                  <a:bodyPr rtlCol="0" anchor="ctr"/>
                  <a:lstStyle/>
                  <a:p>
                    <a:endParaRPr lang="en-CA"/>
                  </a:p>
                </p:txBody>
              </p:sp>
            </p:grpSp>
            <p:grpSp>
              <p:nvGrpSpPr>
                <p:cNvPr id="2543" name="Graphic 846">
                  <a:extLst>
                    <a:ext uri="{FF2B5EF4-FFF2-40B4-BE49-F238E27FC236}">
                      <a16:creationId xmlns:a16="http://schemas.microsoft.com/office/drawing/2014/main" id="{CB1443C7-228F-433B-9AA3-A00187309574}"/>
                    </a:ext>
                  </a:extLst>
                </p:cNvPr>
                <p:cNvGrpSpPr/>
                <p:nvPr/>
              </p:nvGrpSpPr>
              <p:grpSpPr>
                <a:xfrm>
                  <a:off x="4452190" y="4340967"/>
                  <a:ext cx="118068" cy="181326"/>
                  <a:chOff x="4452190" y="4340967"/>
                  <a:chExt cx="118068" cy="181326"/>
                </a:xfrm>
              </p:grpSpPr>
              <p:sp>
                <p:nvSpPr>
                  <p:cNvPr id="2696" name="Freeform: Shape 2695">
                    <a:extLst>
                      <a:ext uri="{FF2B5EF4-FFF2-40B4-BE49-F238E27FC236}">
                        <a16:creationId xmlns:a16="http://schemas.microsoft.com/office/drawing/2014/main" id="{4B377D2B-9CB1-42C5-A0EF-BFD22716CF40}"/>
                      </a:ext>
                    </a:extLst>
                  </p:cNvPr>
                  <p:cNvSpPr/>
                  <p:nvPr/>
                </p:nvSpPr>
                <p:spPr>
                  <a:xfrm>
                    <a:off x="4452190" y="4465749"/>
                    <a:ext cx="65058" cy="56545"/>
                  </a:xfrm>
                  <a:custGeom>
                    <a:avLst/>
                    <a:gdLst>
                      <a:gd name="connsiteX0" fmla="*/ 55752 w 65058"/>
                      <a:gd name="connsiteY0" fmla="*/ 15802 h 56545"/>
                      <a:gd name="connsiteX1" fmla="*/ 65463 w 65058"/>
                      <a:gd name="connsiteY1" fmla="*/ 20304 h 56545"/>
                      <a:gd name="connsiteX2" fmla="*/ 48422 w 65058"/>
                      <a:gd name="connsiteY2" fmla="*/ 56842 h 56545"/>
                      <a:gd name="connsiteX3" fmla="*/ 39679 w 65058"/>
                      <a:gd name="connsiteY3" fmla="*/ 48433 h 56545"/>
                      <a:gd name="connsiteX4" fmla="*/ 32088 w 65058"/>
                      <a:gd name="connsiteY4" fmla="*/ 30648 h 56545"/>
                      <a:gd name="connsiteX5" fmla="*/ 27214 w 65058"/>
                      <a:gd name="connsiteY5" fmla="*/ 17849 h 56545"/>
                      <a:gd name="connsiteX6" fmla="*/ 21856 w 65058"/>
                      <a:gd name="connsiteY6" fmla="*/ 12714 h 56545"/>
                      <a:gd name="connsiteX7" fmla="*/ 15606 w 65058"/>
                      <a:gd name="connsiteY7" fmla="*/ 12082 h 56545"/>
                      <a:gd name="connsiteX8" fmla="*/ 11327 w 65058"/>
                      <a:gd name="connsiteY8" fmla="*/ 16398 h 56545"/>
                      <a:gd name="connsiteX9" fmla="*/ 10880 w 65058"/>
                      <a:gd name="connsiteY9" fmla="*/ 22500 h 56545"/>
                      <a:gd name="connsiteX10" fmla="*/ 16350 w 65058"/>
                      <a:gd name="connsiteY10" fmla="*/ 27783 h 56545"/>
                      <a:gd name="connsiteX11" fmla="*/ 10471 w 65058"/>
                      <a:gd name="connsiteY11" fmla="*/ 37680 h 56545"/>
                      <a:gd name="connsiteX12" fmla="*/ 835 w 65058"/>
                      <a:gd name="connsiteY12" fmla="*/ 26071 h 56545"/>
                      <a:gd name="connsiteX13" fmla="*/ 2806 w 65058"/>
                      <a:gd name="connsiteY13" fmla="*/ 12082 h 56545"/>
                      <a:gd name="connsiteX14" fmla="*/ 13038 w 65058"/>
                      <a:gd name="connsiteY14" fmla="*/ 1478 h 56545"/>
                      <a:gd name="connsiteX15" fmla="*/ 25986 w 65058"/>
                      <a:gd name="connsiteY15" fmla="*/ 1924 h 56545"/>
                      <a:gd name="connsiteX16" fmla="*/ 32349 w 65058"/>
                      <a:gd name="connsiteY16" fmla="*/ 6501 h 56545"/>
                      <a:gd name="connsiteX17" fmla="*/ 37372 w 65058"/>
                      <a:gd name="connsiteY17" fmla="*/ 13905 h 56545"/>
                      <a:gd name="connsiteX18" fmla="*/ 41130 w 65058"/>
                      <a:gd name="connsiteY18" fmla="*/ 23951 h 56545"/>
                      <a:gd name="connsiteX19" fmla="*/ 44218 w 65058"/>
                      <a:gd name="connsiteY19" fmla="*/ 33029 h 56545"/>
                      <a:gd name="connsiteX20" fmla="*/ 4611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52" y="15802"/>
                        </a:moveTo>
                        <a:lnTo>
                          <a:pt x="65463" y="20304"/>
                        </a:lnTo>
                        <a:lnTo>
                          <a:pt x="48422" y="56842"/>
                        </a:lnTo>
                        <a:cubicBezTo>
                          <a:pt x="44925" y="54758"/>
                          <a:pt x="42023" y="51930"/>
                          <a:pt x="39679" y="48433"/>
                        </a:cubicBezTo>
                        <a:cubicBezTo>
                          <a:pt x="37297" y="44935"/>
                          <a:pt x="34805" y="38982"/>
                          <a:pt x="32088" y="30648"/>
                        </a:cubicBezTo>
                        <a:cubicBezTo>
                          <a:pt x="29893" y="23876"/>
                          <a:pt x="28293" y="19635"/>
                          <a:pt x="27214" y="17849"/>
                        </a:cubicBezTo>
                        <a:cubicBezTo>
                          <a:pt x="25726" y="15393"/>
                          <a:pt x="23940" y="13682"/>
                          <a:pt x="21856" y="12714"/>
                        </a:cubicBezTo>
                        <a:cubicBezTo>
                          <a:pt x="19512" y="11635"/>
                          <a:pt x="17429" y="11412"/>
                          <a:pt x="15606" y="12082"/>
                        </a:cubicBezTo>
                        <a:cubicBezTo>
                          <a:pt x="13783" y="12751"/>
                          <a:pt x="12369" y="14202"/>
                          <a:pt x="11327" y="16398"/>
                        </a:cubicBezTo>
                        <a:cubicBezTo>
                          <a:pt x="10322" y="18556"/>
                          <a:pt x="10173" y="20602"/>
                          <a:pt x="10880" y="22500"/>
                        </a:cubicBezTo>
                        <a:cubicBezTo>
                          <a:pt x="11587" y="24397"/>
                          <a:pt x="13410" y="26146"/>
                          <a:pt x="16350" y="27783"/>
                        </a:cubicBezTo>
                        <a:lnTo>
                          <a:pt x="10471" y="37680"/>
                        </a:lnTo>
                        <a:cubicBezTo>
                          <a:pt x="5039" y="34369"/>
                          <a:pt x="1802" y="30499"/>
                          <a:pt x="835" y="26071"/>
                        </a:cubicBezTo>
                        <a:cubicBezTo>
                          <a:pt x="-133" y="21644"/>
                          <a:pt x="537" y="16993"/>
                          <a:pt x="2806" y="12082"/>
                        </a:cubicBezTo>
                        <a:cubicBezTo>
                          <a:pt x="5299" y="6724"/>
                          <a:pt x="8722" y="3189"/>
                          <a:pt x="13038" y="1478"/>
                        </a:cubicBezTo>
                        <a:cubicBezTo>
                          <a:pt x="17354" y="-234"/>
                          <a:pt x="21670" y="-85"/>
                          <a:pt x="25986" y="1924"/>
                        </a:cubicBezTo>
                        <a:cubicBezTo>
                          <a:pt x="28442" y="3040"/>
                          <a:pt x="30563" y="4566"/>
                          <a:pt x="32349" y="6501"/>
                        </a:cubicBezTo>
                        <a:cubicBezTo>
                          <a:pt x="34172" y="8398"/>
                          <a:pt x="35846" y="10854"/>
                          <a:pt x="37372" y="13905"/>
                        </a:cubicBezTo>
                        <a:cubicBezTo>
                          <a:pt x="38376" y="15914"/>
                          <a:pt x="39641" y="19263"/>
                          <a:pt x="41130" y="23951"/>
                        </a:cubicBezTo>
                        <a:cubicBezTo>
                          <a:pt x="42618" y="28639"/>
                          <a:pt x="43623" y="31690"/>
                          <a:pt x="44218" y="33029"/>
                        </a:cubicBezTo>
                        <a:cubicBezTo>
                          <a:pt x="44813" y="34369"/>
                          <a:pt x="45446" y="35522"/>
                          <a:pt x="46115" y="36489"/>
                        </a:cubicBezTo>
                        <a:close/>
                      </a:path>
                    </a:pathLst>
                  </a:custGeom>
                  <a:solidFill>
                    <a:srgbClr val="000000"/>
                  </a:solidFill>
                  <a:ln w="9525" cap="flat">
                    <a:noFill/>
                    <a:prstDash val="solid"/>
                    <a:miter/>
                  </a:ln>
                </p:spPr>
                <p:txBody>
                  <a:bodyPr rtlCol="0" anchor="ctr"/>
                  <a:lstStyle/>
                  <a:p>
                    <a:endParaRPr lang="en-CA"/>
                  </a:p>
                </p:txBody>
              </p:sp>
              <p:sp>
                <p:nvSpPr>
                  <p:cNvPr id="2697" name="Freeform: Shape 2696">
                    <a:extLst>
                      <a:ext uri="{FF2B5EF4-FFF2-40B4-BE49-F238E27FC236}">
                        <a16:creationId xmlns:a16="http://schemas.microsoft.com/office/drawing/2014/main" id="{8403A931-4D55-4894-81D7-47A28F9D12AE}"/>
                      </a:ext>
                    </a:extLst>
                  </p:cNvPr>
                  <p:cNvSpPr/>
                  <p:nvPr/>
                </p:nvSpPr>
                <p:spPr>
                  <a:xfrm>
                    <a:off x="4472256" y="4425409"/>
                    <a:ext cx="59301" cy="46519"/>
                  </a:xfrm>
                  <a:custGeom>
                    <a:avLst/>
                    <a:gdLst>
                      <a:gd name="connsiteX0" fmla="*/ 2301 w 59301"/>
                      <a:gd name="connsiteY0" fmla="*/ 10509 h 46519"/>
                      <a:gd name="connsiteX1" fmla="*/ 13687 w 59301"/>
                      <a:gd name="connsiteY1" fmla="*/ 798 h 46519"/>
                      <a:gd name="connsiteX2" fmla="*/ 38318 w 59301"/>
                      <a:gd name="connsiteY2" fmla="*/ 5820 h 46519"/>
                      <a:gd name="connsiteX3" fmla="*/ 58000 w 59301"/>
                      <a:gd name="connsiteY3" fmla="*/ 21522 h 46519"/>
                      <a:gd name="connsiteX4" fmla="*/ 57814 w 59301"/>
                      <a:gd name="connsiteY4" fmla="*/ 36405 h 46519"/>
                      <a:gd name="connsiteX5" fmla="*/ 45759 w 59301"/>
                      <a:gd name="connsiteY5" fmla="*/ 46376 h 46519"/>
                      <a:gd name="connsiteX6" fmla="*/ 21723 w 59301"/>
                      <a:gd name="connsiteY6" fmla="*/ 41093 h 46519"/>
                      <a:gd name="connsiteX7" fmla="*/ 2115 w 59301"/>
                      <a:gd name="connsiteY7" fmla="*/ 25429 h 46519"/>
                      <a:gd name="connsiteX8" fmla="*/ 2301 w 59301"/>
                      <a:gd name="connsiteY8" fmla="*/ 10509 h 46519"/>
                      <a:gd name="connsiteX9" fmla="*/ 10933 w 59301"/>
                      <a:gd name="connsiteY9" fmla="*/ 14564 h 46519"/>
                      <a:gd name="connsiteX10" fmla="*/ 10561 w 59301"/>
                      <a:gd name="connsiteY10" fmla="*/ 18508 h 46519"/>
                      <a:gd name="connsiteX11" fmla="*/ 13798 w 59301"/>
                      <a:gd name="connsiteY11" fmla="*/ 22824 h 46519"/>
                      <a:gd name="connsiteX12" fmla="*/ 26932 w 59301"/>
                      <a:gd name="connsiteY12" fmla="*/ 30228 h 46519"/>
                      <a:gd name="connsiteX13" fmla="*/ 40513 w 59301"/>
                      <a:gd name="connsiteY13" fmla="*/ 35400 h 46519"/>
                      <a:gd name="connsiteX14" fmla="*/ 46429 w 59301"/>
                      <a:gd name="connsiteY14" fmla="*/ 35177 h 46519"/>
                      <a:gd name="connsiteX15" fmla="*/ 49182 w 59301"/>
                      <a:gd name="connsiteY15" fmla="*/ 32386 h 46519"/>
                      <a:gd name="connsiteX16" fmla="*/ 49554 w 59301"/>
                      <a:gd name="connsiteY16" fmla="*/ 28442 h 46519"/>
                      <a:gd name="connsiteX17" fmla="*/ 46280 w 59301"/>
                      <a:gd name="connsiteY17" fmla="*/ 24126 h 46519"/>
                      <a:gd name="connsiteX18" fmla="*/ 33220 w 59301"/>
                      <a:gd name="connsiteY18" fmla="*/ 16722 h 46519"/>
                      <a:gd name="connsiteX19" fmla="*/ 19640 w 59301"/>
                      <a:gd name="connsiteY19" fmla="*/ 11550 h 46519"/>
                      <a:gd name="connsiteX20" fmla="*/ 13724 w 59301"/>
                      <a:gd name="connsiteY20" fmla="*/ 11774 h 46519"/>
                      <a:gd name="connsiteX21" fmla="*/ 1093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01" y="10509"/>
                        </a:moveTo>
                        <a:cubicBezTo>
                          <a:pt x="4757" y="5262"/>
                          <a:pt x="8552" y="2025"/>
                          <a:pt x="13687" y="798"/>
                        </a:cubicBezTo>
                        <a:cubicBezTo>
                          <a:pt x="19788" y="-654"/>
                          <a:pt x="28011" y="1021"/>
                          <a:pt x="38318" y="5820"/>
                        </a:cubicBezTo>
                        <a:cubicBezTo>
                          <a:pt x="48587" y="10620"/>
                          <a:pt x="55172" y="15866"/>
                          <a:pt x="58000" y="21522"/>
                        </a:cubicBezTo>
                        <a:cubicBezTo>
                          <a:pt x="60344" y="26173"/>
                          <a:pt x="60270" y="31158"/>
                          <a:pt x="57814" y="36405"/>
                        </a:cubicBezTo>
                        <a:cubicBezTo>
                          <a:pt x="55358" y="41725"/>
                          <a:pt x="51340" y="45037"/>
                          <a:pt x="45759" y="46376"/>
                        </a:cubicBezTo>
                        <a:cubicBezTo>
                          <a:pt x="40178" y="47716"/>
                          <a:pt x="32178" y="45967"/>
                          <a:pt x="21723" y="41093"/>
                        </a:cubicBezTo>
                        <a:cubicBezTo>
                          <a:pt x="11491" y="36293"/>
                          <a:pt x="4943" y="31084"/>
                          <a:pt x="2115" y="25429"/>
                        </a:cubicBezTo>
                        <a:cubicBezTo>
                          <a:pt x="-229" y="20778"/>
                          <a:pt x="-155" y="15792"/>
                          <a:pt x="2301" y="10509"/>
                        </a:cubicBezTo>
                        <a:moveTo>
                          <a:pt x="10933" y="14564"/>
                        </a:moveTo>
                        <a:cubicBezTo>
                          <a:pt x="10338" y="15829"/>
                          <a:pt x="10226" y="17131"/>
                          <a:pt x="10561" y="18508"/>
                        </a:cubicBezTo>
                        <a:cubicBezTo>
                          <a:pt x="10896" y="19848"/>
                          <a:pt x="11975" y="21299"/>
                          <a:pt x="13798" y="22824"/>
                        </a:cubicBezTo>
                        <a:cubicBezTo>
                          <a:pt x="16179" y="24796"/>
                          <a:pt x="20533" y="27252"/>
                          <a:pt x="26932" y="30228"/>
                        </a:cubicBezTo>
                        <a:cubicBezTo>
                          <a:pt x="33295" y="33205"/>
                          <a:pt x="37834" y="34916"/>
                          <a:pt x="40513" y="35400"/>
                        </a:cubicBezTo>
                        <a:cubicBezTo>
                          <a:pt x="43229" y="35884"/>
                          <a:pt x="45164" y="35809"/>
                          <a:pt x="46429" y="35177"/>
                        </a:cubicBezTo>
                        <a:cubicBezTo>
                          <a:pt x="47656" y="34581"/>
                          <a:pt x="48587" y="33651"/>
                          <a:pt x="49182" y="32386"/>
                        </a:cubicBezTo>
                        <a:cubicBezTo>
                          <a:pt x="49777" y="31121"/>
                          <a:pt x="49889" y="29819"/>
                          <a:pt x="49554" y="28442"/>
                        </a:cubicBezTo>
                        <a:cubicBezTo>
                          <a:pt x="49219" y="27103"/>
                          <a:pt x="48103" y="25652"/>
                          <a:pt x="46280" y="24126"/>
                        </a:cubicBezTo>
                        <a:cubicBezTo>
                          <a:pt x="43973" y="22154"/>
                          <a:pt x="39620" y="19699"/>
                          <a:pt x="33220" y="16722"/>
                        </a:cubicBezTo>
                        <a:cubicBezTo>
                          <a:pt x="26858" y="13746"/>
                          <a:pt x="22318" y="12034"/>
                          <a:pt x="19640" y="11550"/>
                        </a:cubicBezTo>
                        <a:cubicBezTo>
                          <a:pt x="16923" y="11104"/>
                          <a:pt x="14952" y="11141"/>
                          <a:pt x="13724" y="11774"/>
                        </a:cubicBezTo>
                        <a:cubicBezTo>
                          <a:pt x="12459" y="12369"/>
                          <a:pt x="11528" y="13299"/>
                          <a:pt x="10933" y="14564"/>
                        </a:cubicBezTo>
                        <a:close/>
                      </a:path>
                    </a:pathLst>
                  </a:custGeom>
                  <a:solidFill>
                    <a:srgbClr val="000000"/>
                  </a:solidFill>
                  <a:ln w="9525" cap="flat">
                    <a:noFill/>
                    <a:prstDash val="solid"/>
                    <a:miter/>
                  </a:ln>
                </p:spPr>
                <p:txBody>
                  <a:bodyPr rtlCol="0" anchor="ctr"/>
                  <a:lstStyle/>
                  <a:p>
                    <a:endParaRPr lang="en-CA"/>
                  </a:p>
                </p:txBody>
              </p:sp>
              <p:sp>
                <p:nvSpPr>
                  <p:cNvPr id="2698" name="Freeform: Shape 2697">
                    <a:extLst>
                      <a:ext uri="{FF2B5EF4-FFF2-40B4-BE49-F238E27FC236}">
                        <a16:creationId xmlns:a16="http://schemas.microsoft.com/office/drawing/2014/main" id="{38783DA7-D41D-4EDF-8088-7770B517C6E1}"/>
                      </a:ext>
                    </a:extLst>
                  </p:cNvPr>
                  <p:cNvSpPr/>
                  <p:nvPr/>
                </p:nvSpPr>
                <p:spPr>
                  <a:xfrm>
                    <a:off x="4494109" y="4384331"/>
                    <a:ext cx="58563" cy="35904"/>
                  </a:xfrm>
                  <a:custGeom>
                    <a:avLst/>
                    <a:gdLst>
                      <a:gd name="connsiteX0" fmla="*/ 58973 w 58563"/>
                      <a:gd name="connsiteY0" fmla="*/ 25737 h 35904"/>
                      <a:gd name="connsiteX1" fmla="*/ 54099 w 58563"/>
                      <a:gd name="connsiteY1" fmla="*/ 36193 h 35904"/>
                      <a:gd name="connsiteX2" fmla="*/ 14808 w 58563"/>
                      <a:gd name="connsiteY2" fmla="*/ 17849 h 35904"/>
                      <a:gd name="connsiteX3" fmla="*/ 16445 w 58563"/>
                      <a:gd name="connsiteY3" fmla="*/ 35002 h 35904"/>
                      <a:gd name="connsiteX4" fmla="*/ 6995 w 58563"/>
                      <a:gd name="connsiteY4" fmla="*/ 30611 h 35904"/>
                      <a:gd name="connsiteX5" fmla="*/ 6064 w 58563"/>
                      <a:gd name="connsiteY5" fmla="*/ 19375 h 35904"/>
                      <a:gd name="connsiteX6" fmla="*/ 409 w 58563"/>
                      <a:gd name="connsiteY6" fmla="*/ 8734 h 35904"/>
                      <a:gd name="connsiteX7" fmla="*/ 435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73" y="25737"/>
                        </a:moveTo>
                        <a:lnTo>
                          <a:pt x="54099" y="36193"/>
                        </a:lnTo>
                        <a:lnTo>
                          <a:pt x="14808" y="17849"/>
                        </a:lnTo>
                        <a:cubicBezTo>
                          <a:pt x="16594" y="23319"/>
                          <a:pt x="17152" y="29049"/>
                          <a:pt x="16445" y="35002"/>
                        </a:cubicBezTo>
                        <a:lnTo>
                          <a:pt x="6995" y="30611"/>
                        </a:lnTo>
                        <a:cubicBezTo>
                          <a:pt x="7367" y="27449"/>
                          <a:pt x="7069" y="23728"/>
                          <a:pt x="6064" y="19375"/>
                        </a:cubicBezTo>
                        <a:cubicBezTo>
                          <a:pt x="5060" y="15022"/>
                          <a:pt x="3162" y="11487"/>
                          <a:pt x="409" y="8734"/>
                        </a:cubicBezTo>
                        <a:lnTo>
                          <a:pt x="4353" y="288"/>
                        </a:lnTo>
                        <a:close/>
                      </a:path>
                    </a:pathLst>
                  </a:custGeom>
                  <a:solidFill>
                    <a:srgbClr val="000000"/>
                  </a:solidFill>
                  <a:ln w="9525" cap="flat">
                    <a:noFill/>
                    <a:prstDash val="solid"/>
                    <a:miter/>
                  </a:ln>
                </p:spPr>
                <p:txBody>
                  <a:bodyPr rtlCol="0" anchor="ctr"/>
                  <a:lstStyle/>
                  <a:p>
                    <a:endParaRPr lang="en-CA"/>
                  </a:p>
                </p:txBody>
              </p:sp>
              <p:sp>
                <p:nvSpPr>
                  <p:cNvPr id="2699" name="Freeform: Shape 2698">
                    <a:extLst>
                      <a:ext uri="{FF2B5EF4-FFF2-40B4-BE49-F238E27FC236}">
                        <a16:creationId xmlns:a16="http://schemas.microsoft.com/office/drawing/2014/main" id="{23514D23-CA84-40FB-9BA4-327424F749A5}"/>
                      </a:ext>
                    </a:extLst>
                  </p:cNvPr>
                  <p:cNvSpPr/>
                  <p:nvPr/>
                </p:nvSpPr>
                <p:spPr>
                  <a:xfrm>
                    <a:off x="4511084" y="4340967"/>
                    <a:ext cx="59174" cy="48110"/>
                  </a:xfrm>
                  <a:custGeom>
                    <a:avLst/>
                    <a:gdLst>
                      <a:gd name="connsiteX0" fmla="*/ 36768 w 59174"/>
                      <a:gd name="connsiteY0" fmla="*/ 47466 h 48110"/>
                      <a:gd name="connsiteX1" fmla="*/ 40377 w 59174"/>
                      <a:gd name="connsiteY1" fmla="*/ 36862 h 48110"/>
                      <a:gd name="connsiteX2" fmla="*/ 45847 w 59174"/>
                      <a:gd name="connsiteY2" fmla="*/ 37048 h 48110"/>
                      <a:gd name="connsiteX3" fmla="*/ 49232 w 59174"/>
                      <a:gd name="connsiteY3" fmla="*/ 33625 h 48110"/>
                      <a:gd name="connsiteX4" fmla="*/ 48823 w 59174"/>
                      <a:gd name="connsiteY4" fmla="*/ 26742 h 48110"/>
                      <a:gd name="connsiteX5" fmla="*/ 37847 w 59174"/>
                      <a:gd name="connsiteY5" fmla="*/ 18110 h 48110"/>
                      <a:gd name="connsiteX6" fmla="*/ 37847 w 59174"/>
                      <a:gd name="connsiteY6" fmla="*/ 30053 h 48110"/>
                      <a:gd name="connsiteX7" fmla="*/ 27727 w 59174"/>
                      <a:gd name="connsiteY7" fmla="*/ 38834 h 48110"/>
                      <a:gd name="connsiteX8" fmla="*/ 12658 w 59174"/>
                      <a:gd name="connsiteY8" fmla="*/ 37458 h 48110"/>
                      <a:gd name="connsiteX9" fmla="*/ 1607 w 59174"/>
                      <a:gd name="connsiteY9" fmla="*/ 26333 h 48110"/>
                      <a:gd name="connsiteX10" fmla="*/ 2389 w 59174"/>
                      <a:gd name="connsiteY10" fmla="*/ 11450 h 48110"/>
                      <a:gd name="connsiteX11" fmla="*/ 15114 w 59174"/>
                      <a:gd name="connsiteY11" fmla="*/ 883 h 48110"/>
                      <a:gd name="connsiteX12" fmla="*/ 38666 w 59174"/>
                      <a:gd name="connsiteY12" fmla="*/ 5385 h 48110"/>
                      <a:gd name="connsiteX13" fmla="*/ 57604 w 59174"/>
                      <a:gd name="connsiteY13" fmla="*/ 20938 h 48110"/>
                      <a:gd name="connsiteX14" fmla="*/ 57492 w 59174"/>
                      <a:gd name="connsiteY14" fmla="*/ 38425 h 48110"/>
                      <a:gd name="connsiteX15" fmla="*/ 49270 w 59174"/>
                      <a:gd name="connsiteY15" fmla="*/ 47131 h 48110"/>
                      <a:gd name="connsiteX16" fmla="*/ 36768 w 59174"/>
                      <a:gd name="connsiteY16" fmla="*/ 47466 h 48110"/>
                      <a:gd name="connsiteX17" fmla="*/ 25011 w 59174"/>
                      <a:gd name="connsiteY17" fmla="*/ 13236 h 48110"/>
                      <a:gd name="connsiteX18" fmla="*/ 16081 w 59174"/>
                      <a:gd name="connsiteY18" fmla="*/ 11896 h 48110"/>
                      <a:gd name="connsiteX19" fmla="*/ 10798 w 59174"/>
                      <a:gd name="connsiteY19" fmla="*/ 15989 h 48110"/>
                      <a:gd name="connsiteX20" fmla="*/ 10872 w 59174"/>
                      <a:gd name="connsiteY20" fmla="*/ 21831 h 48110"/>
                      <a:gd name="connsiteX21" fmla="*/ 17458 w 59174"/>
                      <a:gd name="connsiteY21" fmla="*/ 27226 h 48110"/>
                      <a:gd name="connsiteX22" fmla="*/ 26127 w 59174"/>
                      <a:gd name="connsiteY22" fmla="*/ 28751 h 48110"/>
                      <a:gd name="connsiteX23" fmla="*/ 31038 w 59174"/>
                      <a:gd name="connsiteY23" fmla="*/ 24733 h 48110"/>
                      <a:gd name="connsiteX24" fmla="*/ 31001 w 59174"/>
                      <a:gd name="connsiteY24" fmla="*/ 18556 h 48110"/>
                      <a:gd name="connsiteX25" fmla="*/ 25011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768" y="47466"/>
                        </a:moveTo>
                        <a:lnTo>
                          <a:pt x="40377" y="36862"/>
                        </a:lnTo>
                        <a:cubicBezTo>
                          <a:pt x="42535" y="37569"/>
                          <a:pt x="44358" y="37606"/>
                          <a:pt x="45847" y="37048"/>
                        </a:cubicBezTo>
                        <a:cubicBezTo>
                          <a:pt x="47298" y="36453"/>
                          <a:pt x="48451" y="35337"/>
                          <a:pt x="49232" y="33625"/>
                        </a:cubicBezTo>
                        <a:cubicBezTo>
                          <a:pt x="50237" y="31467"/>
                          <a:pt x="50088" y="29160"/>
                          <a:pt x="48823" y="26742"/>
                        </a:cubicBezTo>
                        <a:cubicBezTo>
                          <a:pt x="47558" y="24323"/>
                          <a:pt x="43912" y="21421"/>
                          <a:pt x="37847" y="18110"/>
                        </a:cubicBezTo>
                        <a:cubicBezTo>
                          <a:pt x="39670" y="22165"/>
                          <a:pt x="39670" y="26147"/>
                          <a:pt x="37847" y="30053"/>
                        </a:cubicBezTo>
                        <a:cubicBezTo>
                          <a:pt x="35838" y="34332"/>
                          <a:pt x="32489" y="37271"/>
                          <a:pt x="27727" y="38834"/>
                        </a:cubicBezTo>
                        <a:cubicBezTo>
                          <a:pt x="22964" y="40397"/>
                          <a:pt x="17941" y="39950"/>
                          <a:pt x="12658" y="37458"/>
                        </a:cubicBezTo>
                        <a:cubicBezTo>
                          <a:pt x="7151" y="34890"/>
                          <a:pt x="3468" y="31207"/>
                          <a:pt x="1607" y="26333"/>
                        </a:cubicBezTo>
                        <a:cubicBezTo>
                          <a:pt x="-216" y="21496"/>
                          <a:pt x="45" y="16547"/>
                          <a:pt x="2389" y="11450"/>
                        </a:cubicBezTo>
                        <a:cubicBezTo>
                          <a:pt x="4956" y="5943"/>
                          <a:pt x="9198" y="2409"/>
                          <a:pt x="15114" y="883"/>
                        </a:cubicBezTo>
                        <a:cubicBezTo>
                          <a:pt x="21030" y="-680"/>
                          <a:pt x="28880" y="809"/>
                          <a:pt x="38666" y="5385"/>
                        </a:cubicBezTo>
                        <a:cubicBezTo>
                          <a:pt x="48600" y="9999"/>
                          <a:pt x="54888" y="15208"/>
                          <a:pt x="57604" y="20938"/>
                        </a:cubicBezTo>
                        <a:cubicBezTo>
                          <a:pt x="60283" y="26667"/>
                          <a:pt x="60246" y="32509"/>
                          <a:pt x="57492" y="38425"/>
                        </a:cubicBezTo>
                        <a:cubicBezTo>
                          <a:pt x="55483" y="42667"/>
                          <a:pt x="52767" y="45569"/>
                          <a:pt x="49270" y="47131"/>
                        </a:cubicBezTo>
                        <a:cubicBezTo>
                          <a:pt x="45772" y="48694"/>
                          <a:pt x="41642" y="48806"/>
                          <a:pt x="36768" y="47466"/>
                        </a:cubicBezTo>
                        <a:moveTo>
                          <a:pt x="25011" y="13236"/>
                        </a:moveTo>
                        <a:cubicBezTo>
                          <a:pt x="21625" y="11673"/>
                          <a:pt x="18686" y="11227"/>
                          <a:pt x="16081" y="11896"/>
                        </a:cubicBezTo>
                        <a:cubicBezTo>
                          <a:pt x="13514" y="12603"/>
                          <a:pt x="11765" y="13943"/>
                          <a:pt x="10798" y="15989"/>
                        </a:cubicBezTo>
                        <a:cubicBezTo>
                          <a:pt x="9905" y="17887"/>
                          <a:pt x="9942" y="19859"/>
                          <a:pt x="10872" y="21831"/>
                        </a:cubicBezTo>
                        <a:cubicBezTo>
                          <a:pt x="11765" y="23840"/>
                          <a:pt x="13960" y="25626"/>
                          <a:pt x="17458" y="27226"/>
                        </a:cubicBezTo>
                        <a:cubicBezTo>
                          <a:pt x="20955" y="28863"/>
                          <a:pt x="23857" y="29384"/>
                          <a:pt x="26127" y="28751"/>
                        </a:cubicBezTo>
                        <a:cubicBezTo>
                          <a:pt x="28434" y="28156"/>
                          <a:pt x="30071" y="26816"/>
                          <a:pt x="31038" y="24733"/>
                        </a:cubicBezTo>
                        <a:cubicBezTo>
                          <a:pt x="31968" y="22724"/>
                          <a:pt x="31968" y="20677"/>
                          <a:pt x="31001" y="18556"/>
                        </a:cubicBezTo>
                        <a:cubicBezTo>
                          <a:pt x="30071" y="16436"/>
                          <a:pt x="28062" y="14687"/>
                          <a:pt x="25011" y="13236"/>
                        </a:cubicBezTo>
                        <a:close/>
                      </a:path>
                    </a:pathLst>
                  </a:custGeom>
                  <a:solidFill>
                    <a:srgbClr val="000000"/>
                  </a:solidFill>
                  <a:ln w="9525" cap="flat">
                    <a:noFill/>
                    <a:prstDash val="solid"/>
                    <a:miter/>
                  </a:ln>
                </p:spPr>
                <p:txBody>
                  <a:bodyPr rtlCol="0" anchor="ctr"/>
                  <a:lstStyle/>
                  <a:p>
                    <a:endParaRPr lang="en-CA"/>
                  </a:p>
                </p:txBody>
              </p:sp>
            </p:grpSp>
            <p:grpSp>
              <p:nvGrpSpPr>
                <p:cNvPr id="2544" name="Graphic 846">
                  <a:extLst>
                    <a:ext uri="{FF2B5EF4-FFF2-40B4-BE49-F238E27FC236}">
                      <a16:creationId xmlns:a16="http://schemas.microsoft.com/office/drawing/2014/main" id="{1F0AF1EF-681F-40C3-9213-BC96E040E5CF}"/>
                    </a:ext>
                  </a:extLst>
                </p:cNvPr>
                <p:cNvGrpSpPr/>
                <p:nvPr/>
              </p:nvGrpSpPr>
              <p:grpSpPr>
                <a:xfrm>
                  <a:off x="4672085" y="4340913"/>
                  <a:ext cx="118762" cy="181381"/>
                  <a:chOff x="4672085" y="4340913"/>
                  <a:chExt cx="118762" cy="181381"/>
                </a:xfrm>
              </p:grpSpPr>
              <p:sp>
                <p:nvSpPr>
                  <p:cNvPr id="2692" name="Freeform: Shape 2691">
                    <a:extLst>
                      <a:ext uri="{FF2B5EF4-FFF2-40B4-BE49-F238E27FC236}">
                        <a16:creationId xmlns:a16="http://schemas.microsoft.com/office/drawing/2014/main" id="{368BDABA-74A0-44D5-9CC9-BA2254C55C8D}"/>
                      </a:ext>
                    </a:extLst>
                  </p:cNvPr>
                  <p:cNvSpPr/>
                  <p:nvPr/>
                </p:nvSpPr>
                <p:spPr>
                  <a:xfrm>
                    <a:off x="4672085" y="4465749"/>
                    <a:ext cx="65058" cy="56545"/>
                  </a:xfrm>
                  <a:custGeom>
                    <a:avLst/>
                    <a:gdLst>
                      <a:gd name="connsiteX0" fmla="*/ 55775 w 65058"/>
                      <a:gd name="connsiteY0" fmla="*/ 15802 h 56545"/>
                      <a:gd name="connsiteX1" fmla="*/ 65486 w 65058"/>
                      <a:gd name="connsiteY1" fmla="*/ 20304 h 56545"/>
                      <a:gd name="connsiteX2" fmla="*/ 48445 w 65058"/>
                      <a:gd name="connsiteY2" fmla="*/ 56842 h 56545"/>
                      <a:gd name="connsiteX3" fmla="*/ 39702 w 65058"/>
                      <a:gd name="connsiteY3" fmla="*/ 48433 h 56545"/>
                      <a:gd name="connsiteX4" fmla="*/ 32112 w 65058"/>
                      <a:gd name="connsiteY4" fmla="*/ 30648 h 56545"/>
                      <a:gd name="connsiteX5" fmla="*/ 27237 w 65058"/>
                      <a:gd name="connsiteY5" fmla="*/ 17849 h 56545"/>
                      <a:gd name="connsiteX6" fmla="*/ 21880 w 65058"/>
                      <a:gd name="connsiteY6" fmla="*/ 12714 h 56545"/>
                      <a:gd name="connsiteX7" fmla="*/ 15629 w 65058"/>
                      <a:gd name="connsiteY7" fmla="*/ 12082 h 56545"/>
                      <a:gd name="connsiteX8" fmla="*/ 11350 w 65058"/>
                      <a:gd name="connsiteY8" fmla="*/ 16398 h 56545"/>
                      <a:gd name="connsiteX9" fmla="*/ 10903 w 65058"/>
                      <a:gd name="connsiteY9" fmla="*/ 22500 h 56545"/>
                      <a:gd name="connsiteX10" fmla="*/ 16373 w 65058"/>
                      <a:gd name="connsiteY10" fmla="*/ 27783 h 56545"/>
                      <a:gd name="connsiteX11" fmla="*/ 10494 w 65058"/>
                      <a:gd name="connsiteY11" fmla="*/ 37680 h 56545"/>
                      <a:gd name="connsiteX12" fmla="*/ 858 w 65058"/>
                      <a:gd name="connsiteY12" fmla="*/ 26071 h 56545"/>
                      <a:gd name="connsiteX13" fmla="*/ 2830 w 65058"/>
                      <a:gd name="connsiteY13" fmla="*/ 12082 h 56545"/>
                      <a:gd name="connsiteX14" fmla="*/ 13062 w 65058"/>
                      <a:gd name="connsiteY14" fmla="*/ 1478 h 56545"/>
                      <a:gd name="connsiteX15" fmla="*/ 26010 w 65058"/>
                      <a:gd name="connsiteY15" fmla="*/ 1924 h 56545"/>
                      <a:gd name="connsiteX16" fmla="*/ 32372 w 65058"/>
                      <a:gd name="connsiteY16" fmla="*/ 6501 h 56545"/>
                      <a:gd name="connsiteX17" fmla="*/ 37395 w 65058"/>
                      <a:gd name="connsiteY17" fmla="*/ 13905 h 56545"/>
                      <a:gd name="connsiteX18" fmla="*/ 41153 w 65058"/>
                      <a:gd name="connsiteY18" fmla="*/ 23951 h 56545"/>
                      <a:gd name="connsiteX19" fmla="*/ 44241 w 65058"/>
                      <a:gd name="connsiteY19" fmla="*/ 33029 h 56545"/>
                      <a:gd name="connsiteX20" fmla="*/ 4613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75" y="15802"/>
                        </a:moveTo>
                        <a:lnTo>
                          <a:pt x="65486" y="20304"/>
                        </a:lnTo>
                        <a:lnTo>
                          <a:pt x="48445" y="56842"/>
                        </a:lnTo>
                        <a:cubicBezTo>
                          <a:pt x="44948" y="54758"/>
                          <a:pt x="42046" y="51930"/>
                          <a:pt x="39702" y="48433"/>
                        </a:cubicBezTo>
                        <a:cubicBezTo>
                          <a:pt x="37320" y="44935"/>
                          <a:pt x="34828" y="38982"/>
                          <a:pt x="32112" y="30648"/>
                        </a:cubicBezTo>
                        <a:cubicBezTo>
                          <a:pt x="29916" y="23876"/>
                          <a:pt x="28316" y="19635"/>
                          <a:pt x="27237" y="17849"/>
                        </a:cubicBezTo>
                        <a:cubicBezTo>
                          <a:pt x="25749" y="15393"/>
                          <a:pt x="23963" y="13682"/>
                          <a:pt x="21880" y="12714"/>
                        </a:cubicBezTo>
                        <a:cubicBezTo>
                          <a:pt x="19535" y="11635"/>
                          <a:pt x="17452" y="11412"/>
                          <a:pt x="15629" y="12082"/>
                        </a:cubicBezTo>
                        <a:cubicBezTo>
                          <a:pt x="13806" y="12751"/>
                          <a:pt x="12392" y="14202"/>
                          <a:pt x="11350" y="16398"/>
                        </a:cubicBezTo>
                        <a:cubicBezTo>
                          <a:pt x="10345" y="18556"/>
                          <a:pt x="10197" y="20602"/>
                          <a:pt x="10903" y="22500"/>
                        </a:cubicBezTo>
                        <a:cubicBezTo>
                          <a:pt x="11610" y="24397"/>
                          <a:pt x="13434" y="26146"/>
                          <a:pt x="16373" y="27783"/>
                        </a:cubicBezTo>
                        <a:lnTo>
                          <a:pt x="10494" y="37680"/>
                        </a:lnTo>
                        <a:cubicBezTo>
                          <a:pt x="5062" y="34369"/>
                          <a:pt x="1825" y="30499"/>
                          <a:pt x="858" y="26071"/>
                        </a:cubicBezTo>
                        <a:cubicBezTo>
                          <a:pt x="-110" y="21644"/>
                          <a:pt x="560" y="16993"/>
                          <a:pt x="2830" y="12082"/>
                        </a:cubicBezTo>
                        <a:cubicBezTo>
                          <a:pt x="5322" y="6724"/>
                          <a:pt x="8745" y="3189"/>
                          <a:pt x="13062" y="1478"/>
                        </a:cubicBezTo>
                        <a:cubicBezTo>
                          <a:pt x="17378" y="-234"/>
                          <a:pt x="21694" y="-85"/>
                          <a:pt x="26010" y="1924"/>
                        </a:cubicBezTo>
                        <a:cubicBezTo>
                          <a:pt x="28465" y="3040"/>
                          <a:pt x="30586" y="4566"/>
                          <a:pt x="32372" y="6501"/>
                        </a:cubicBezTo>
                        <a:cubicBezTo>
                          <a:pt x="34195" y="8398"/>
                          <a:pt x="35869" y="10854"/>
                          <a:pt x="37395" y="13905"/>
                        </a:cubicBezTo>
                        <a:cubicBezTo>
                          <a:pt x="38399" y="15914"/>
                          <a:pt x="39665" y="19263"/>
                          <a:pt x="41153" y="23951"/>
                        </a:cubicBezTo>
                        <a:cubicBezTo>
                          <a:pt x="42641" y="28639"/>
                          <a:pt x="43646" y="31690"/>
                          <a:pt x="44241" y="33029"/>
                        </a:cubicBezTo>
                        <a:cubicBezTo>
                          <a:pt x="44836" y="34369"/>
                          <a:pt x="45469" y="35522"/>
                          <a:pt x="46139" y="36489"/>
                        </a:cubicBezTo>
                        <a:close/>
                      </a:path>
                    </a:pathLst>
                  </a:custGeom>
                  <a:solidFill>
                    <a:srgbClr val="000000"/>
                  </a:solidFill>
                  <a:ln w="9525" cap="flat">
                    <a:noFill/>
                    <a:prstDash val="solid"/>
                    <a:miter/>
                  </a:ln>
                </p:spPr>
                <p:txBody>
                  <a:bodyPr rtlCol="0" anchor="ctr"/>
                  <a:lstStyle/>
                  <a:p>
                    <a:endParaRPr lang="en-CA"/>
                  </a:p>
                </p:txBody>
              </p:sp>
              <p:sp>
                <p:nvSpPr>
                  <p:cNvPr id="2693" name="Freeform: Shape 2692">
                    <a:extLst>
                      <a:ext uri="{FF2B5EF4-FFF2-40B4-BE49-F238E27FC236}">
                        <a16:creationId xmlns:a16="http://schemas.microsoft.com/office/drawing/2014/main" id="{C04DAE37-9052-4669-B8D9-68E45957F462}"/>
                      </a:ext>
                    </a:extLst>
                  </p:cNvPr>
                  <p:cNvSpPr/>
                  <p:nvPr/>
                </p:nvSpPr>
                <p:spPr>
                  <a:xfrm>
                    <a:off x="4692150" y="4425409"/>
                    <a:ext cx="59301" cy="46519"/>
                  </a:xfrm>
                  <a:custGeom>
                    <a:avLst/>
                    <a:gdLst>
                      <a:gd name="connsiteX0" fmla="*/ 2324 w 59301"/>
                      <a:gd name="connsiteY0" fmla="*/ 10509 h 46519"/>
                      <a:gd name="connsiteX1" fmla="*/ 13710 w 59301"/>
                      <a:gd name="connsiteY1" fmla="*/ 798 h 46519"/>
                      <a:gd name="connsiteX2" fmla="*/ 38341 w 59301"/>
                      <a:gd name="connsiteY2" fmla="*/ 5820 h 46519"/>
                      <a:gd name="connsiteX3" fmla="*/ 58023 w 59301"/>
                      <a:gd name="connsiteY3" fmla="*/ 21522 h 46519"/>
                      <a:gd name="connsiteX4" fmla="*/ 57837 w 59301"/>
                      <a:gd name="connsiteY4" fmla="*/ 36405 h 46519"/>
                      <a:gd name="connsiteX5" fmla="*/ 45782 w 59301"/>
                      <a:gd name="connsiteY5" fmla="*/ 46376 h 46519"/>
                      <a:gd name="connsiteX6" fmla="*/ 21746 w 59301"/>
                      <a:gd name="connsiteY6" fmla="*/ 41093 h 46519"/>
                      <a:gd name="connsiteX7" fmla="*/ 2138 w 59301"/>
                      <a:gd name="connsiteY7" fmla="*/ 25429 h 46519"/>
                      <a:gd name="connsiteX8" fmla="*/ 2324 w 59301"/>
                      <a:gd name="connsiteY8" fmla="*/ 10509 h 46519"/>
                      <a:gd name="connsiteX9" fmla="*/ 10956 w 59301"/>
                      <a:gd name="connsiteY9" fmla="*/ 14564 h 46519"/>
                      <a:gd name="connsiteX10" fmla="*/ 10584 w 59301"/>
                      <a:gd name="connsiteY10" fmla="*/ 18508 h 46519"/>
                      <a:gd name="connsiteX11" fmla="*/ 13821 w 59301"/>
                      <a:gd name="connsiteY11" fmla="*/ 22824 h 46519"/>
                      <a:gd name="connsiteX12" fmla="*/ 26955 w 59301"/>
                      <a:gd name="connsiteY12" fmla="*/ 30228 h 46519"/>
                      <a:gd name="connsiteX13" fmla="*/ 40536 w 59301"/>
                      <a:gd name="connsiteY13" fmla="*/ 35400 h 46519"/>
                      <a:gd name="connsiteX14" fmla="*/ 46452 w 59301"/>
                      <a:gd name="connsiteY14" fmla="*/ 35177 h 46519"/>
                      <a:gd name="connsiteX15" fmla="*/ 49205 w 59301"/>
                      <a:gd name="connsiteY15" fmla="*/ 32386 h 46519"/>
                      <a:gd name="connsiteX16" fmla="*/ 49577 w 59301"/>
                      <a:gd name="connsiteY16" fmla="*/ 28442 h 46519"/>
                      <a:gd name="connsiteX17" fmla="*/ 46303 w 59301"/>
                      <a:gd name="connsiteY17" fmla="*/ 24126 h 46519"/>
                      <a:gd name="connsiteX18" fmla="*/ 33243 w 59301"/>
                      <a:gd name="connsiteY18" fmla="*/ 16722 h 46519"/>
                      <a:gd name="connsiteX19" fmla="*/ 19663 w 59301"/>
                      <a:gd name="connsiteY19" fmla="*/ 11550 h 46519"/>
                      <a:gd name="connsiteX20" fmla="*/ 13747 w 59301"/>
                      <a:gd name="connsiteY20" fmla="*/ 11774 h 46519"/>
                      <a:gd name="connsiteX21" fmla="*/ 1095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4" y="10509"/>
                        </a:moveTo>
                        <a:cubicBezTo>
                          <a:pt x="4780" y="5262"/>
                          <a:pt x="8575" y="2025"/>
                          <a:pt x="13710" y="798"/>
                        </a:cubicBezTo>
                        <a:cubicBezTo>
                          <a:pt x="19812" y="-654"/>
                          <a:pt x="28034" y="1021"/>
                          <a:pt x="38341" y="5820"/>
                        </a:cubicBezTo>
                        <a:cubicBezTo>
                          <a:pt x="48610" y="10620"/>
                          <a:pt x="55195" y="15866"/>
                          <a:pt x="58023" y="21522"/>
                        </a:cubicBezTo>
                        <a:cubicBezTo>
                          <a:pt x="60367" y="26173"/>
                          <a:pt x="60293" y="31158"/>
                          <a:pt x="57837" y="36405"/>
                        </a:cubicBezTo>
                        <a:cubicBezTo>
                          <a:pt x="55381" y="41725"/>
                          <a:pt x="51363" y="45037"/>
                          <a:pt x="45782" y="46376"/>
                        </a:cubicBezTo>
                        <a:cubicBezTo>
                          <a:pt x="40201" y="47716"/>
                          <a:pt x="32201" y="45967"/>
                          <a:pt x="21746" y="41093"/>
                        </a:cubicBezTo>
                        <a:cubicBezTo>
                          <a:pt x="11514" y="36293"/>
                          <a:pt x="4966" y="31084"/>
                          <a:pt x="2138" y="25429"/>
                        </a:cubicBezTo>
                        <a:cubicBezTo>
                          <a:pt x="-206" y="20778"/>
                          <a:pt x="-131" y="15792"/>
                          <a:pt x="2324" y="10509"/>
                        </a:cubicBezTo>
                        <a:moveTo>
                          <a:pt x="10956" y="14564"/>
                        </a:moveTo>
                        <a:cubicBezTo>
                          <a:pt x="10361" y="15829"/>
                          <a:pt x="10249" y="17131"/>
                          <a:pt x="10584" y="18508"/>
                        </a:cubicBezTo>
                        <a:cubicBezTo>
                          <a:pt x="10919" y="19848"/>
                          <a:pt x="11998" y="21299"/>
                          <a:pt x="13821" y="22824"/>
                        </a:cubicBezTo>
                        <a:cubicBezTo>
                          <a:pt x="16202" y="24796"/>
                          <a:pt x="20556" y="27252"/>
                          <a:pt x="26955" y="30228"/>
                        </a:cubicBezTo>
                        <a:cubicBezTo>
                          <a:pt x="33318" y="33205"/>
                          <a:pt x="37857" y="34916"/>
                          <a:pt x="40536" y="35400"/>
                        </a:cubicBezTo>
                        <a:cubicBezTo>
                          <a:pt x="43252" y="35884"/>
                          <a:pt x="45187" y="35809"/>
                          <a:pt x="46452" y="35177"/>
                        </a:cubicBezTo>
                        <a:cubicBezTo>
                          <a:pt x="47680" y="34581"/>
                          <a:pt x="48610" y="33651"/>
                          <a:pt x="49205" y="32386"/>
                        </a:cubicBezTo>
                        <a:cubicBezTo>
                          <a:pt x="49800" y="31121"/>
                          <a:pt x="49912" y="29819"/>
                          <a:pt x="49577" y="28442"/>
                        </a:cubicBezTo>
                        <a:cubicBezTo>
                          <a:pt x="49242" y="27103"/>
                          <a:pt x="48126" y="25652"/>
                          <a:pt x="46303" y="24126"/>
                        </a:cubicBezTo>
                        <a:cubicBezTo>
                          <a:pt x="43996" y="22154"/>
                          <a:pt x="39643" y="19699"/>
                          <a:pt x="33243" y="16722"/>
                        </a:cubicBezTo>
                        <a:cubicBezTo>
                          <a:pt x="26881" y="13746"/>
                          <a:pt x="22342" y="12034"/>
                          <a:pt x="19663" y="11550"/>
                        </a:cubicBezTo>
                        <a:cubicBezTo>
                          <a:pt x="16947" y="11104"/>
                          <a:pt x="14975" y="11141"/>
                          <a:pt x="13747" y="11774"/>
                        </a:cubicBezTo>
                        <a:cubicBezTo>
                          <a:pt x="12482" y="12369"/>
                          <a:pt x="11552" y="13299"/>
                          <a:pt x="10956" y="14564"/>
                        </a:cubicBezTo>
                        <a:close/>
                      </a:path>
                    </a:pathLst>
                  </a:custGeom>
                  <a:solidFill>
                    <a:srgbClr val="000000"/>
                  </a:solidFill>
                  <a:ln w="9525" cap="flat">
                    <a:noFill/>
                    <a:prstDash val="solid"/>
                    <a:miter/>
                  </a:ln>
                </p:spPr>
                <p:txBody>
                  <a:bodyPr rtlCol="0" anchor="ctr"/>
                  <a:lstStyle/>
                  <a:p>
                    <a:endParaRPr lang="en-CA"/>
                  </a:p>
                </p:txBody>
              </p:sp>
              <p:sp>
                <p:nvSpPr>
                  <p:cNvPr id="2694" name="Freeform: Shape 2693">
                    <a:extLst>
                      <a:ext uri="{FF2B5EF4-FFF2-40B4-BE49-F238E27FC236}">
                        <a16:creationId xmlns:a16="http://schemas.microsoft.com/office/drawing/2014/main" id="{E689B23E-54B5-4DD7-B91D-83FA052BA42D}"/>
                      </a:ext>
                    </a:extLst>
                  </p:cNvPr>
                  <p:cNvSpPr/>
                  <p:nvPr/>
                </p:nvSpPr>
                <p:spPr>
                  <a:xfrm>
                    <a:off x="4711489" y="4381253"/>
                    <a:ext cx="65058" cy="56545"/>
                  </a:xfrm>
                  <a:custGeom>
                    <a:avLst/>
                    <a:gdLst>
                      <a:gd name="connsiteX0" fmla="*/ 55779 w 65058"/>
                      <a:gd name="connsiteY0" fmla="*/ 15793 h 56545"/>
                      <a:gd name="connsiteX1" fmla="*/ 65490 w 65058"/>
                      <a:gd name="connsiteY1" fmla="*/ 20295 h 56545"/>
                      <a:gd name="connsiteX2" fmla="*/ 48450 w 65058"/>
                      <a:gd name="connsiteY2" fmla="*/ 56833 h 56545"/>
                      <a:gd name="connsiteX3" fmla="*/ 39706 w 65058"/>
                      <a:gd name="connsiteY3" fmla="*/ 48424 h 56545"/>
                      <a:gd name="connsiteX4" fmla="*/ 32116 w 65058"/>
                      <a:gd name="connsiteY4" fmla="*/ 30639 h 56545"/>
                      <a:gd name="connsiteX5" fmla="*/ 27242 w 65058"/>
                      <a:gd name="connsiteY5" fmla="*/ 17840 h 56545"/>
                      <a:gd name="connsiteX6" fmla="*/ 21884 w 65058"/>
                      <a:gd name="connsiteY6" fmla="*/ 12705 h 56545"/>
                      <a:gd name="connsiteX7" fmla="*/ 15633 w 65058"/>
                      <a:gd name="connsiteY7" fmla="*/ 12073 h 56545"/>
                      <a:gd name="connsiteX8" fmla="*/ 11354 w 65058"/>
                      <a:gd name="connsiteY8" fmla="*/ 16389 h 56545"/>
                      <a:gd name="connsiteX9" fmla="*/ 10908 w 65058"/>
                      <a:gd name="connsiteY9" fmla="*/ 22491 h 56545"/>
                      <a:gd name="connsiteX10" fmla="*/ 16377 w 65058"/>
                      <a:gd name="connsiteY10" fmla="*/ 27774 h 56545"/>
                      <a:gd name="connsiteX11" fmla="*/ 10498 w 65058"/>
                      <a:gd name="connsiteY11" fmla="*/ 37671 h 56545"/>
                      <a:gd name="connsiteX12" fmla="*/ 862 w 65058"/>
                      <a:gd name="connsiteY12" fmla="*/ 26063 h 56545"/>
                      <a:gd name="connsiteX13" fmla="*/ 2834 w 65058"/>
                      <a:gd name="connsiteY13" fmla="*/ 12073 h 56545"/>
                      <a:gd name="connsiteX14" fmla="*/ 13066 w 65058"/>
                      <a:gd name="connsiteY14" fmla="*/ 1469 h 56545"/>
                      <a:gd name="connsiteX15" fmla="*/ 26014 w 65058"/>
                      <a:gd name="connsiteY15" fmla="*/ 1915 h 56545"/>
                      <a:gd name="connsiteX16" fmla="*/ 32376 w 65058"/>
                      <a:gd name="connsiteY16" fmla="*/ 6492 h 56545"/>
                      <a:gd name="connsiteX17" fmla="*/ 37399 w 65058"/>
                      <a:gd name="connsiteY17" fmla="*/ 13896 h 56545"/>
                      <a:gd name="connsiteX18" fmla="*/ 41157 w 65058"/>
                      <a:gd name="connsiteY18" fmla="*/ 23942 h 56545"/>
                      <a:gd name="connsiteX19" fmla="*/ 44245 w 65058"/>
                      <a:gd name="connsiteY19" fmla="*/ 33020 h 56545"/>
                      <a:gd name="connsiteX20" fmla="*/ 46143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79" y="15793"/>
                        </a:moveTo>
                        <a:lnTo>
                          <a:pt x="65490" y="20295"/>
                        </a:lnTo>
                        <a:lnTo>
                          <a:pt x="48450" y="56833"/>
                        </a:lnTo>
                        <a:cubicBezTo>
                          <a:pt x="44952" y="54749"/>
                          <a:pt x="42050" y="51921"/>
                          <a:pt x="39706" y="48424"/>
                        </a:cubicBezTo>
                        <a:cubicBezTo>
                          <a:pt x="37325" y="44927"/>
                          <a:pt x="34832" y="38973"/>
                          <a:pt x="32116" y="30639"/>
                        </a:cubicBezTo>
                        <a:cubicBezTo>
                          <a:pt x="29920" y="23867"/>
                          <a:pt x="28321" y="19626"/>
                          <a:pt x="27242" y="17840"/>
                        </a:cubicBezTo>
                        <a:cubicBezTo>
                          <a:pt x="25753" y="15384"/>
                          <a:pt x="23967" y="13673"/>
                          <a:pt x="21884" y="12705"/>
                        </a:cubicBezTo>
                        <a:cubicBezTo>
                          <a:pt x="19540" y="11626"/>
                          <a:pt x="17456" y="11403"/>
                          <a:pt x="15633" y="12073"/>
                        </a:cubicBezTo>
                        <a:cubicBezTo>
                          <a:pt x="13810" y="12743"/>
                          <a:pt x="12396" y="14194"/>
                          <a:pt x="11354" y="16389"/>
                        </a:cubicBezTo>
                        <a:cubicBezTo>
                          <a:pt x="10350" y="18547"/>
                          <a:pt x="10201" y="20593"/>
                          <a:pt x="10908" y="22491"/>
                        </a:cubicBezTo>
                        <a:cubicBezTo>
                          <a:pt x="11615" y="24388"/>
                          <a:pt x="13438" y="26137"/>
                          <a:pt x="16377" y="27774"/>
                        </a:cubicBezTo>
                        <a:lnTo>
                          <a:pt x="10498" y="37671"/>
                        </a:lnTo>
                        <a:cubicBezTo>
                          <a:pt x="5066" y="34360"/>
                          <a:pt x="1829" y="30490"/>
                          <a:pt x="862" y="26063"/>
                        </a:cubicBezTo>
                        <a:cubicBezTo>
                          <a:pt x="-106" y="21635"/>
                          <a:pt x="564" y="16984"/>
                          <a:pt x="2834" y="12073"/>
                        </a:cubicBezTo>
                        <a:cubicBezTo>
                          <a:pt x="5327" y="6715"/>
                          <a:pt x="8750" y="3180"/>
                          <a:pt x="13066" y="1469"/>
                        </a:cubicBezTo>
                        <a:cubicBezTo>
                          <a:pt x="17382" y="-243"/>
                          <a:pt x="21698" y="-94"/>
                          <a:pt x="26014" y="1915"/>
                        </a:cubicBezTo>
                        <a:cubicBezTo>
                          <a:pt x="28469" y="3031"/>
                          <a:pt x="30590" y="4557"/>
                          <a:pt x="32376" y="6492"/>
                        </a:cubicBezTo>
                        <a:cubicBezTo>
                          <a:pt x="34199" y="8389"/>
                          <a:pt x="35874" y="10845"/>
                          <a:pt x="37399" y="13896"/>
                        </a:cubicBezTo>
                        <a:cubicBezTo>
                          <a:pt x="38404" y="15905"/>
                          <a:pt x="39669" y="19254"/>
                          <a:pt x="41157" y="23942"/>
                        </a:cubicBezTo>
                        <a:cubicBezTo>
                          <a:pt x="42645" y="28630"/>
                          <a:pt x="43650" y="31681"/>
                          <a:pt x="44245" y="33020"/>
                        </a:cubicBezTo>
                        <a:cubicBezTo>
                          <a:pt x="44840" y="34360"/>
                          <a:pt x="45473" y="35513"/>
                          <a:pt x="46143" y="36481"/>
                        </a:cubicBezTo>
                        <a:close/>
                      </a:path>
                    </a:pathLst>
                  </a:custGeom>
                  <a:solidFill>
                    <a:srgbClr val="000000"/>
                  </a:solidFill>
                  <a:ln w="9525" cap="flat">
                    <a:noFill/>
                    <a:prstDash val="solid"/>
                    <a:miter/>
                  </a:ln>
                </p:spPr>
                <p:txBody>
                  <a:bodyPr rtlCol="0" anchor="ctr"/>
                  <a:lstStyle/>
                  <a:p>
                    <a:endParaRPr lang="en-CA"/>
                  </a:p>
                </p:txBody>
              </p:sp>
              <p:sp>
                <p:nvSpPr>
                  <p:cNvPr id="2695" name="Freeform: Shape 2694">
                    <a:extLst>
                      <a:ext uri="{FF2B5EF4-FFF2-40B4-BE49-F238E27FC236}">
                        <a16:creationId xmlns:a16="http://schemas.microsoft.com/office/drawing/2014/main" id="{58E8539D-F002-4B5C-B81A-4A48C5038D3A}"/>
                      </a:ext>
                    </a:extLst>
                  </p:cNvPr>
                  <p:cNvSpPr/>
                  <p:nvPr/>
                </p:nvSpPr>
                <p:spPr>
                  <a:xfrm>
                    <a:off x="4731546" y="4340913"/>
                    <a:ext cx="59301" cy="46519"/>
                  </a:xfrm>
                  <a:custGeom>
                    <a:avLst/>
                    <a:gdLst>
                      <a:gd name="connsiteX0" fmla="*/ 2328 w 59301"/>
                      <a:gd name="connsiteY0" fmla="*/ 10500 h 46519"/>
                      <a:gd name="connsiteX1" fmla="*/ 13714 w 59301"/>
                      <a:gd name="connsiteY1" fmla="*/ 789 h 46519"/>
                      <a:gd name="connsiteX2" fmla="*/ 38345 w 59301"/>
                      <a:gd name="connsiteY2" fmla="*/ 5812 h 46519"/>
                      <a:gd name="connsiteX3" fmla="*/ 58027 w 59301"/>
                      <a:gd name="connsiteY3" fmla="*/ 21513 h 46519"/>
                      <a:gd name="connsiteX4" fmla="*/ 57841 w 59301"/>
                      <a:gd name="connsiteY4" fmla="*/ 36396 h 46519"/>
                      <a:gd name="connsiteX5" fmla="*/ 45786 w 59301"/>
                      <a:gd name="connsiteY5" fmla="*/ 46367 h 46519"/>
                      <a:gd name="connsiteX6" fmla="*/ 21750 w 59301"/>
                      <a:gd name="connsiteY6" fmla="*/ 41084 h 46519"/>
                      <a:gd name="connsiteX7" fmla="*/ 2142 w 59301"/>
                      <a:gd name="connsiteY7" fmla="*/ 25420 h 46519"/>
                      <a:gd name="connsiteX8" fmla="*/ 2328 w 59301"/>
                      <a:gd name="connsiteY8" fmla="*/ 10500 h 46519"/>
                      <a:gd name="connsiteX9" fmla="*/ 10960 w 59301"/>
                      <a:gd name="connsiteY9" fmla="*/ 14555 h 46519"/>
                      <a:gd name="connsiteX10" fmla="*/ 10588 w 59301"/>
                      <a:gd name="connsiteY10" fmla="*/ 18499 h 46519"/>
                      <a:gd name="connsiteX11" fmla="*/ 13825 w 59301"/>
                      <a:gd name="connsiteY11" fmla="*/ 22815 h 46519"/>
                      <a:gd name="connsiteX12" fmla="*/ 26959 w 59301"/>
                      <a:gd name="connsiteY12" fmla="*/ 30219 h 46519"/>
                      <a:gd name="connsiteX13" fmla="*/ 40540 w 59301"/>
                      <a:gd name="connsiteY13" fmla="*/ 35391 h 46519"/>
                      <a:gd name="connsiteX14" fmla="*/ 46456 w 59301"/>
                      <a:gd name="connsiteY14" fmla="*/ 35168 h 46519"/>
                      <a:gd name="connsiteX15" fmla="*/ 49209 w 59301"/>
                      <a:gd name="connsiteY15" fmla="*/ 32377 h 46519"/>
                      <a:gd name="connsiteX16" fmla="*/ 49581 w 59301"/>
                      <a:gd name="connsiteY16" fmla="*/ 28433 h 46519"/>
                      <a:gd name="connsiteX17" fmla="*/ 46307 w 59301"/>
                      <a:gd name="connsiteY17" fmla="*/ 24117 h 46519"/>
                      <a:gd name="connsiteX18" fmla="*/ 33247 w 59301"/>
                      <a:gd name="connsiteY18" fmla="*/ 16713 h 46519"/>
                      <a:gd name="connsiteX19" fmla="*/ 19667 w 59301"/>
                      <a:gd name="connsiteY19" fmla="*/ 11541 h 46519"/>
                      <a:gd name="connsiteX20" fmla="*/ 13751 w 59301"/>
                      <a:gd name="connsiteY20" fmla="*/ 11765 h 46519"/>
                      <a:gd name="connsiteX21" fmla="*/ 10960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8" y="10500"/>
                        </a:moveTo>
                        <a:cubicBezTo>
                          <a:pt x="4784" y="5254"/>
                          <a:pt x="8579" y="2016"/>
                          <a:pt x="13714" y="789"/>
                        </a:cubicBezTo>
                        <a:cubicBezTo>
                          <a:pt x="19816" y="-662"/>
                          <a:pt x="28038" y="1012"/>
                          <a:pt x="38345" y="5812"/>
                        </a:cubicBezTo>
                        <a:cubicBezTo>
                          <a:pt x="48614" y="10611"/>
                          <a:pt x="55200" y="15857"/>
                          <a:pt x="58027" y="21513"/>
                        </a:cubicBezTo>
                        <a:cubicBezTo>
                          <a:pt x="60371" y="26164"/>
                          <a:pt x="60297" y="31150"/>
                          <a:pt x="57841" y="36396"/>
                        </a:cubicBezTo>
                        <a:cubicBezTo>
                          <a:pt x="55386" y="41716"/>
                          <a:pt x="51367" y="45028"/>
                          <a:pt x="45786" y="46367"/>
                        </a:cubicBezTo>
                        <a:cubicBezTo>
                          <a:pt x="40205" y="47707"/>
                          <a:pt x="32206" y="45958"/>
                          <a:pt x="21750" y="41084"/>
                        </a:cubicBezTo>
                        <a:cubicBezTo>
                          <a:pt x="11519" y="36284"/>
                          <a:pt x="4970" y="31075"/>
                          <a:pt x="2142" y="25420"/>
                        </a:cubicBezTo>
                        <a:cubicBezTo>
                          <a:pt x="-202" y="20769"/>
                          <a:pt x="-127" y="15783"/>
                          <a:pt x="2328" y="10500"/>
                        </a:cubicBezTo>
                        <a:moveTo>
                          <a:pt x="10960" y="14555"/>
                        </a:moveTo>
                        <a:cubicBezTo>
                          <a:pt x="10365" y="15820"/>
                          <a:pt x="10253" y="17123"/>
                          <a:pt x="10588" y="18499"/>
                        </a:cubicBezTo>
                        <a:cubicBezTo>
                          <a:pt x="10923" y="19839"/>
                          <a:pt x="12002" y="21290"/>
                          <a:pt x="13825" y="22815"/>
                        </a:cubicBezTo>
                        <a:cubicBezTo>
                          <a:pt x="16207" y="24787"/>
                          <a:pt x="20560" y="27243"/>
                          <a:pt x="26959" y="30219"/>
                        </a:cubicBezTo>
                        <a:cubicBezTo>
                          <a:pt x="33322" y="33196"/>
                          <a:pt x="37861" y="34907"/>
                          <a:pt x="40540" y="35391"/>
                        </a:cubicBezTo>
                        <a:cubicBezTo>
                          <a:pt x="43256" y="35875"/>
                          <a:pt x="45191" y="35800"/>
                          <a:pt x="46456" y="35168"/>
                        </a:cubicBezTo>
                        <a:cubicBezTo>
                          <a:pt x="47684" y="34573"/>
                          <a:pt x="48614" y="33642"/>
                          <a:pt x="49209" y="32377"/>
                        </a:cubicBezTo>
                        <a:cubicBezTo>
                          <a:pt x="49805" y="31112"/>
                          <a:pt x="49916" y="29810"/>
                          <a:pt x="49581" y="28433"/>
                        </a:cubicBezTo>
                        <a:cubicBezTo>
                          <a:pt x="49246" y="27094"/>
                          <a:pt x="48130" y="25643"/>
                          <a:pt x="46307" y="24117"/>
                        </a:cubicBezTo>
                        <a:cubicBezTo>
                          <a:pt x="44000" y="22146"/>
                          <a:pt x="39647" y="19690"/>
                          <a:pt x="33247" y="16713"/>
                        </a:cubicBezTo>
                        <a:cubicBezTo>
                          <a:pt x="26885" y="13737"/>
                          <a:pt x="22346" y="12025"/>
                          <a:pt x="19667" y="11541"/>
                        </a:cubicBezTo>
                        <a:cubicBezTo>
                          <a:pt x="16951" y="11095"/>
                          <a:pt x="14979" y="11132"/>
                          <a:pt x="13751" y="11765"/>
                        </a:cubicBezTo>
                        <a:cubicBezTo>
                          <a:pt x="12486" y="12360"/>
                          <a:pt x="11556" y="13290"/>
                          <a:pt x="10960" y="14555"/>
                        </a:cubicBezTo>
                        <a:close/>
                      </a:path>
                    </a:pathLst>
                  </a:custGeom>
                  <a:solidFill>
                    <a:srgbClr val="000000"/>
                  </a:solidFill>
                  <a:ln w="9525" cap="flat">
                    <a:noFill/>
                    <a:prstDash val="solid"/>
                    <a:miter/>
                  </a:ln>
                </p:spPr>
                <p:txBody>
                  <a:bodyPr rtlCol="0" anchor="ctr"/>
                  <a:lstStyle/>
                  <a:p>
                    <a:endParaRPr lang="en-CA"/>
                  </a:p>
                </p:txBody>
              </p:sp>
            </p:grpSp>
            <p:grpSp>
              <p:nvGrpSpPr>
                <p:cNvPr id="2545" name="Graphic 846">
                  <a:extLst>
                    <a:ext uri="{FF2B5EF4-FFF2-40B4-BE49-F238E27FC236}">
                      <a16:creationId xmlns:a16="http://schemas.microsoft.com/office/drawing/2014/main" id="{B393D8EE-35A1-4523-8AE0-E9F611CAD482}"/>
                    </a:ext>
                  </a:extLst>
                </p:cNvPr>
                <p:cNvGrpSpPr/>
                <p:nvPr/>
              </p:nvGrpSpPr>
              <p:grpSpPr>
                <a:xfrm>
                  <a:off x="4891941" y="4342088"/>
                  <a:ext cx="120179" cy="180206"/>
                  <a:chOff x="4891941" y="4342088"/>
                  <a:chExt cx="120179" cy="180206"/>
                </a:xfrm>
              </p:grpSpPr>
              <p:sp>
                <p:nvSpPr>
                  <p:cNvPr id="2688" name="Freeform: Shape 2687">
                    <a:extLst>
                      <a:ext uri="{FF2B5EF4-FFF2-40B4-BE49-F238E27FC236}">
                        <a16:creationId xmlns:a16="http://schemas.microsoft.com/office/drawing/2014/main" id="{C4CA61A7-0DA9-4AC1-8570-07A4A752132D}"/>
                      </a:ext>
                    </a:extLst>
                  </p:cNvPr>
                  <p:cNvSpPr/>
                  <p:nvPr/>
                </p:nvSpPr>
                <p:spPr>
                  <a:xfrm>
                    <a:off x="4891941" y="4465749"/>
                    <a:ext cx="65058" cy="56545"/>
                  </a:xfrm>
                  <a:custGeom>
                    <a:avLst/>
                    <a:gdLst>
                      <a:gd name="connsiteX0" fmla="*/ 55798 w 65058"/>
                      <a:gd name="connsiteY0" fmla="*/ 15802 h 56545"/>
                      <a:gd name="connsiteX1" fmla="*/ 65509 w 65058"/>
                      <a:gd name="connsiteY1" fmla="*/ 20304 h 56545"/>
                      <a:gd name="connsiteX2" fmla="*/ 48468 w 65058"/>
                      <a:gd name="connsiteY2" fmla="*/ 56842 h 56545"/>
                      <a:gd name="connsiteX3" fmla="*/ 39725 w 65058"/>
                      <a:gd name="connsiteY3" fmla="*/ 48433 h 56545"/>
                      <a:gd name="connsiteX4" fmla="*/ 32135 w 65058"/>
                      <a:gd name="connsiteY4" fmla="*/ 30648 h 56545"/>
                      <a:gd name="connsiteX5" fmla="*/ 27260 w 65058"/>
                      <a:gd name="connsiteY5" fmla="*/ 17849 h 56545"/>
                      <a:gd name="connsiteX6" fmla="*/ 21903 w 65058"/>
                      <a:gd name="connsiteY6" fmla="*/ 12714 h 56545"/>
                      <a:gd name="connsiteX7" fmla="*/ 15652 w 65058"/>
                      <a:gd name="connsiteY7" fmla="*/ 12082 h 56545"/>
                      <a:gd name="connsiteX8" fmla="*/ 11373 w 65058"/>
                      <a:gd name="connsiteY8" fmla="*/ 16398 h 56545"/>
                      <a:gd name="connsiteX9" fmla="*/ 10927 w 65058"/>
                      <a:gd name="connsiteY9" fmla="*/ 22500 h 56545"/>
                      <a:gd name="connsiteX10" fmla="*/ 16396 w 65058"/>
                      <a:gd name="connsiteY10" fmla="*/ 27783 h 56545"/>
                      <a:gd name="connsiteX11" fmla="*/ 10517 w 65058"/>
                      <a:gd name="connsiteY11" fmla="*/ 37680 h 56545"/>
                      <a:gd name="connsiteX12" fmla="*/ 881 w 65058"/>
                      <a:gd name="connsiteY12" fmla="*/ 26071 h 56545"/>
                      <a:gd name="connsiteX13" fmla="*/ 2853 w 65058"/>
                      <a:gd name="connsiteY13" fmla="*/ 12082 h 56545"/>
                      <a:gd name="connsiteX14" fmla="*/ 13085 w 65058"/>
                      <a:gd name="connsiteY14" fmla="*/ 1478 h 56545"/>
                      <a:gd name="connsiteX15" fmla="*/ 26033 w 65058"/>
                      <a:gd name="connsiteY15" fmla="*/ 1924 h 56545"/>
                      <a:gd name="connsiteX16" fmla="*/ 32395 w 65058"/>
                      <a:gd name="connsiteY16" fmla="*/ 6501 h 56545"/>
                      <a:gd name="connsiteX17" fmla="*/ 37418 w 65058"/>
                      <a:gd name="connsiteY17" fmla="*/ 13905 h 56545"/>
                      <a:gd name="connsiteX18" fmla="*/ 41176 w 65058"/>
                      <a:gd name="connsiteY18" fmla="*/ 23951 h 56545"/>
                      <a:gd name="connsiteX19" fmla="*/ 44264 w 65058"/>
                      <a:gd name="connsiteY19" fmla="*/ 33029 h 56545"/>
                      <a:gd name="connsiteX20" fmla="*/ 4616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98" y="15802"/>
                        </a:moveTo>
                        <a:lnTo>
                          <a:pt x="65509" y="20304"/>
                        </a:lnTo>
                        <a:lnTo>
                          <a:pt x="48468" y="56842"/>
                        </a:lnTo>
                        <a:cubicBezTo>
                          <a:pt x="44971" y="54758"/>
                          <a:pt x="42069" y="51930"/>
                          <a:pt x="39725" y="48433"/>
                        </a:cubicBezTo>
                        <a:cubicBezTo>
                          <a:pt x="37344" y="44935"/>
                          <a:pt x="34851" y="38982"/>
                          <a:pt x="32135" y="30648"/>
                        </a:cubicBezTo>
                        <a:cubicBezTo>
                          <a:pt x="29939" y="23876"/>
                          <a:pt x="28339" y="19635"/>
                          <a:pt x="27260" y="17849"/>
                        </a:cubicBezTo>
                        <a:cubicBezTo>
                          <a:pt x="25772" y="15393"/>
                          <a:pt x="23986" y="13682"/>
                          <a:pt x="21903" y="12714"/>
                        </a:cubicBezTo>
                        <a:cubicBezTo>
                          <a:pt x="19559" y="11635"/>
                          <a:pt x="17475" y="11412"/>
                          <a:pt x="15652" y="12082"/>
                        </a:cubicBezTo>
                        <a:cubicBezTo>
                          <a:pt x="13829" y="12751"/>
                          <a:pt x="12415" y="14202"/>
                          <a:pt x="11373" y="16398"/>
                        </a:cubicBezTo>
                        <a:cubicBezTo>
                          <a:pt x="10368" y="18556"/>
                          <a:pt x="10220" y="20602"/>
                          <a:pt x="10927" y="22500"/>
                        </a:cubicBezTo>
                        <a:cubicBezTo>
                          <a:pt x="11633" y="24397"/>
                          <a:pt x="13457" y="26146"/>
                          <a:pt x="16396" y="27783"/>
                        </a:cubicBezTo>
                        <a:lnTo>
                          <a:pt x="10517" y="37680"/>
                        </a:lnTo>
                        <a:cubicBezTo>
                          <a:pt x="5085" y="34369"/>
                          <a:pt x="1848" y="30499"/>
                          <a:pt x="881" y="26071"/>
                        </a:cubicBezTo>
                        <a:cubicBezTo>
                          <a:pt x="-87" y="21644"/>
                          <a:pt x="583" y="16993"/>
                          <a:pt x="2853" y="12082"/>
                        </a:cubicBezTo>
                        <a:cubicBezTo>
                          <a:pt x="5346" y="6724"/>
                          <a:pt x="8769" y="3189"/>
                          <a:pt x="13085" y="1478"/>
                        </a:cubicBezTo>
                        <a:cubicBezTo>
                          <a:pt x="17401" y="-234"/>
                          <a:pt x="21717" y="-85"/>
                          <a:pt x="26033" y="1924"/>
                        </a:cubicBezTo>
                        <a:cubicBezTo>
                          <a:pt x="28488" y="3040"/>
                          <a:pt x="30609" y="4566"/>
                          <a:pt x="32395" y="6501"/>
                        </a:cubicBezTo>
                        <a:cubicBezTo>
                          <a:pt x="34218" y="8398"/>
                          <a:pt x="35893" y="10854"/>
                          <a:pt x="37418" y="13905"/>
                        </a:cubicBezTo>
                        <a:cubicBezTo>
                          <a:pt x="38423" y="15914"/>
                          <a:pt x="39688" y="19263"/>
                          <a:pt x="41176" y="23951"/>
                        </a:cubicBezTo>
                        <a:cubicBezTo>
                          <a:pt x="42664" y="28639"/>
                          <a:pt x="43669" y="31690"/>
                          <a:pt x="44264" y="33029"/>
                        </a:cubicBezTo>
                        <a:cubicBezTo>
                          <a:pt x="44859" y="34369"/>
                          <a:pt x="45492" y="35522"/>
                          <a:pt x="46162" y="36489"/>
                        </a:cubicBezTo>
                        <a:close/>
                      </a:path>
                    </a:pathLst>
                  </a:custGeom>
                  <a:solidFill>
                    <a:srgbClr val="000000"/>
                  </a:solidFill>
                  <a:ln w="9525" cap="flat">
                    <a:noFill/>
                    <a:prstDash val="solid"/>
                    <a:miter/>
                  </a:ln>
                </p:spPr>
                <p:txBody>
                  <a:bodyPr rtlCol="0" anchor="ctr"/>
                  <a:lstStyle/>
                  <a:p>
                    <a:endParaRPr lang="en-CA"/>
                  </a:p>
                </p:txBody>
              </p:sp>
              <p:sp>
                <p:nvSpPr>
                  <p:cNvPr id="2689" name="Freeform: Shape 2688">
                    <a:extLst>
                      <a:ext uri="{FF2B5EF4-FFF2-40B4-BE49-F238E27FC236}">
                        <a16:creationId xmlns:a16="http://schemas.microsoft.com/office/drawing/2014/main" id="{43F2698E-29E5-4766-8C76-64FB8816BCEA}"/>
                      </a:ext>
                    </a:extLst>
                  </p:cNvPr>
                  <p:cNvSpPr/>
                  <p:nvPr/>
                </p:nvSpPr>
                <p:spPr>
                  <a:xfrm>
                    <a:off x="4912006" y="4425409"/>
                    <a:ext cx="59301" cy="46519"/>
                  </a:xfrm>
                  <a:custGeom>
                    <a:avLst/>
                    <a:gdLst>
                      <a:gd name="connsiteX0" fmla="*/ 2347 w 59301"/>
                      <a:gd name="connsiteY0" fmla="*/ 10509 h 46519"/>
                      <a:gd name="connsiteX1" fmla="*/ 13733 w 59301"/>
                      <a:gd name="connsiteY1" fmla="*/ 798 h 46519"/>
                      <a:gd name="connsiteX2" fmla="*/ 38364 w 59301"/>
                      <a:gd name="connsiteY2" fmla="*/ 5820 h 46519"/>
                      <a:gd name="connsiteX3" fmla="*/ 58046 w 59301"/>
                      <a:gd name="connsiteY3" fmla="*/ 21522 h 46519"/>
                      <a:gd name="connsiteX4" fmla="*/ 57860 w 59301"/>
                      <a:gd name="connsiteY4" fmla="*/ 36405 h 46519"/>
                      <a:gd name="connsiteX5" fmla="*/ 45805 w 59301"/>
                      <a:gd name="connsiteY5" fmla="*/ 46376 h 46519"/>
                      <a:gd name="connsiteX6" fmla="*/ 21769 w 59301"/>
                      <a:gd name="connsiteY6" fmla="*/ 41093 h 46519"/>
                      <a:gd name="connsiteX7" fmla="*/ 2161 w 59301"/>
                      <a:gd name="connsiteY7" fmla="*/ 25429 h 46519"/>
                      <a:gd name="connsiteX8" fmla="*/ 2347 w 59301"/>
                      <a:gd name="connsiteY8" fmla="*/ 10509 h 46519"/>
                      <a:gd name="connsiteX9" fmla="*/ 10979 w 59301"/>
                      <a:gd name="connsiteY9" fmla="*/ 14564 h 46519"/>
                      <a:gd name="connsiteX10" fmla="*/ 10607 w 59301"/>
                      <a:gd name="connsiteY10" fmla="*/ 18508 h 46519"/>
                      <a:gd name="connsiteX11" fmla="*/ 13844 w 59301"/>
                      <a:gd name="connsiteY11" fmla="*/ 22824 h 46519"/>
                      <a:gd name="connsiteX12" fmla="*/ 26978 w 59301"/>
                      <a:gd name="connsiteY12" fmla="*/ 30228 h 46519"/>
                      <a:gd name="connsiteX13" fmla="*/ 40559 w 59301"/>
                      <a:gd name="connsiteY13" fmla="*/ 35400 h 46519"/>
                      <a:gd name="connsiteX14" fmla="*/ 46475 w 59301"/>
                      <a:gd name="connsiteY14" fmla="*/ 35177 h 46519"/>
                      <a:gd name="connsiteX15" fmla="*/ 49228 w 59301"/>
                      <a:gd name="connsiteY15" fmla="*/ 32386 h 46519"/>
                      <a:gd name="connsiteX16" fmla="*/ 49600 w 59301"/>
                      <a:gd name="connsiteY16" fmla="*/ 28442 h 46519"/>
                      <a:gd name="connsiteX17" fmla="*/ 46326 w 59301"/>
                      <a:gd name="connsiteY17" fmla="*/ 24126 h 46519"/>
                      <a:gd name="connsiteX18" fmla="*/ 33266 w 59301"/>
                      <a:gd name="connsiteY18" fmla="*/ 16722 h 46519"/>
                      <a:gd name="connsiteX19" fmla="*/ 19686 w 59301"/>
                      <a:gd name="connsiteY19" fmla="*/ 11550 h 46519"/>
                      <a:gd name="connsiteX20" fmla="*/ 13770 w 59301"/>
                      <a:gd name="connsiteY20" fmla="*/ 11774 h 46519"/>
                      <a:gd name="connsiteX21" fmla="*/ 1097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47" y="10509"/>
                        </a:moveTo>
                        <a:cubicBezTo>
                          <a:pt x="4803" y="5262"/>
                          <a:pt x="8598" y="2025"/>
                          <a:pt x="13733" y="798"/>
                        </a:cubicBezTo>
                        <a:cubicBezTo>
                          <a:pt x="19835" y="-654"/>
                          <a:pt x="28057" y="1021"/>
                          <a:pt x="38364" y="5820"/>
                        </a:cubicBezTo>
                        <a:cubicBezTo>
                          <a:pt x="48633" y="10620"/>
                          <a:pt x="55218" y="15866"/>
                          <a:pt x="58046" y="21522"/>
                        </a:cubicBezTo>
                        <a:cubicBezTo>
                          <a:pt x="60390" y="26173"/>
                          <a:pt x="60316" y="31158"/>
                          <a:pt x="57860" y="36405"/>
                        </a:cubicBezTo>
                        <a:cubicBezTo>
                          <a:pt x="55405" y="41725"/>
                          <a:pt x="51386" y="45037"/>
                          <a:pt x="45805" y="46376"/>
                        </a:cubicBezTo>
                        <a:cubicBezTo>
                          <a:pt x="40224" y="47716"/>
                          <a:pt x="32225" y="45967"/>
                          <a:pt x="21769" y="41093"/>
                        </a:cubicBezTo>
                        <a:cubicBezTo>
                          <a:pt x="11537" y="36293"/>
                          <a:pt x="4989" y="31084"/>
                          <a:pt x="2161" y="25429"/>
                        </a:cubicBezTo>
                        <a:cubicBezTo>
                          <a:pt x="-183" y="20778"/>
                          <a:pt x="-108" y="15792"/>
                          <a:pt x="2347" y="10509"/>
                        </a:cubicBezTo>
                        <a:moveTo>
                          <a:pt x="10979" y="14564"/>
                        </a:moveTo>
                        <a:cubicBezTo>
                          <a:pt x="10384" y="15829"/>
                          <a:pt x="10272" y="17131"/>
                          <a:pt x="10607" y="18508"/>
                        </a:cubicBezTo>
                        <a:cubicBezTo>
                          <a:pt x="10942" y="19848"/>
                          <a:pt x="12021" y="21299"/>
                          <a:pt x="13844" y="22824"/>
                        </a:cubicBezTo>
                        <a:cubicBezTo>
                          <a:pt x="16225" y="24796"/>
                          <a:pt x="20579" y="27252"/>
                          <a:pt x="26978" y="30228"/>
                        </a:cubicBezTo>
                        <a:cubicBezTo>
                          <a:pt x="33341" y="33205"/>
                          <a:pt x="37880" y="34916"/>
                          <a:pt x="40559" y="35400"/>
                        </a:cubicBezTo>
                        <a:cubicBezTo>
                          <a:pt x="43275" y="35884"/>
                          <a:pt x="45210" y="35809"/>
                          <a:pt x="46475" y="35177"/>
                        </a:cubicBezTo>
                        <a:cubicBezTo>
                          <a:pt x="47703" y="34581"/>
                          <a:pt x="48633" y="33651"/>
                          <a:pt x="49228" y="32386"/>
                        </a:cubicBezTo>
                        <a:cubicBezTo>
                          <a:pt x="49823" y="31121"/>
                          <a:pt x="49935" y="29819"/>
                          <a:pt x="49600" y="28442"/>
                        </a:cubicBezTo>
                        <a:cubicBezTo>
                          <a:pt x="49265" y="27103"/>
                          <a:pt x="48149" y="25652"/>
                          <a:pt x="46326" y="24126"/>
                        </a:cubicBezTo>
                        <a:cubicBezTo>
                          <a:pt x="44019" y="22154"/>
                          <a:pt x="39666" y="19699"/>
                          <a:pt x="33266" y="16722"/>
                        </a:cubicBezTo>
                        <a:cubicBezTo>
                          <a:pt x="26904" y="13746"/>
                          <a:pt x="22365" y="12034"/>
                          <a:pt x="19686" y="11550"/>
                        </a:cubicBezTo>
                        <a:cubicBezTo>
                          <a:pt x="16970" y="11104"/>
                          <a:pt x="14998" y="11141"/>
                          <a:pt x="13770" y="11774"/>
                        </a:cubicBezTo>
                        <a:cubicBezTo>
                          <a:pt x="12505" y="12369"/>
                          <a:pt x="11575" y="13299"/>
                          <a:pt x="10979" y="14564"/>
                        </a:cubicBezTo>
                        <a:close/>
                      </a:path>
                    </a:pathLst>
                  </a:custGeom>
                  <a:solidFill>
                    <a:srgbClr val="000000"/>
                  </a:solidFill>
                  <a:ln w="9525" cap="flat">
                    <a:noFill/>
                    <a:prstDash val="solid"/>
                    <a:miter/>
                  </a:ln>
                </p:spPr>
                <p:txBody>
                  <a:bodyPr rtlCol="0" anchor="ctr"/>
                  <a:lstStyle/>
                  <a:p>
                    <a:endParaRPr lang="en-CA"/>
                  </a:p>
                </p:txBody>
              </p:sp>
              <p:sp>
                <p:nvSpPr>
                  <p:cNvPr id="2690" name="Freeform: Shape 2689">
                    <a:extLst>
                      <a:ext uri="{FF2B5EF4-FFF2-40B4-BE49-F238E27FC236}">
                        <a16:creationId xmlns:a16="http://schemas.microsoft.com/office/drawing/2014/main" id="{AC227B2A-4B44-4EAF-9DF9-150CBD84022A}"/>
                      </a:ext>
                    </a:extLst>
                  </p:cNvPr>
                  <p:cNvSpPr/>
                  <p:nvPr/>
                </p:nvSpPr>
                <p:spPr>
                  <a:xfrm>
                    <a:off x="4931346" y="4381253"/>
                    <a:ext cx="65058" cy="56545"/>
                  </a:xfrm>
                  <a:custGeom>
                    <a:avLst/>
                    <a:gdLst>
                      <a:gd name="connsiteX0" fmla="*/ 55802 w 65058"/>
                      <a:gd name="connsiteY0" fmla="*/ 15793 h 56545"/>
                      <a:gd name="connsiteX1" fmla="*/ 65513 w 65058"/>
                      <a:gd name="connsiteY1" fmla="*/ 20295 h 56545"/>
                      <a:gd name="connsiteX2" fmla="*/ 48473 w 65058"/>
                      <a:gd name="connsiteY2" fmla="*/ 56833 h 56545"/>
                      <a:gd name="connsiteX3" fmla="*/ 39729 w 65058"/>
                      <a:gd name="connsiteY3" fmla="*/ 48424 h 56545"/>
                      <a:gd name="connsiteX4" fmla="*/ 32139 w 65058"/>
                      <a:gd name="connsiteY4" fmla="*/ 30639 h 56545"/>
                      <a:gd name="connsiteX5" fmla="*/ 27265 w 65058"/>
                      <a:gd name="connsiteY5" fmla="*/ 17840 h 56545"/>
                      <a:gd name="connsiteX6" fmla="*/ 21907 w 65058"/>
                      <a:gd name="connsiteY6" fmla="*/ 12705 h 56545"/>
                      <a:gd name="connsiteX7" fmla="*/ 15656 w 65058"/>
                      <a:gd name="connsiteY7" fmla="*/ 12073 h 56545"/>
                      <a:gd name="connsiteX8" fmla="*/ 11377 w 65058"/>
                      <a:gd name="connsiteY8" fmla="*/ 16389 h 56545"/>
                      <a:gd name="connsiteX9" fmla="*/ 10931 w 65058"/>
                      <a:gd name="connsiteY9" fmla="*/ 22491 h 56545"/>
                      <a:gd name="connsiteX10" fmla="*/ 16400 w 65058"/>
                      <a:gd name="connsiteY10" fmla="*/ 27774 h 56545"/>
                      <a:gd name="connsiteX11" fmla="*/ 10521 w 65058"/>
                      <a:gd name="connsiteY11" fmla="*/ 37671 h 56545"/>
                      <a:gd name="connsiteX12" fmla="*/ 885 w 65058"/>
                      <a:gd name="connsiteY12" fmla="*/ 26063 h 56545"/>
                      <a:gd name="connsiteX13" fmla="*/ 2857 w 65058"/>
                      <a:gd name="connsiteY13" fmla="*/ 12073 h 56545"/>
                      <a:gd name="connsiteX14" fmla="*/ 13089 w 65058"/>
                      <a:gd name="connsiteY14" fmla="*/ 1469 h 56545"/>
                      <a:gd name="connsiteX15" fmla="*/ 26037 w 65058"/>
                      <a:gd name="connsiteY15" fmla="*/ 1915 h 56545"/>
                      <a:gd name="connsiteX16" fmla="*/ 32399 w 65058"/>
                      <a:gd name="connsiteY16" fmla="*/ 6492 h 56545"/>
                      <a:gd name="connsiteX17" fmla="*/ 37422 w 65058"/>
                      <a:gd name="connsiteY17" fmla="*/ 13896 h 56545"/>
                      <a:gd name="connsiteX18" fmla="*/ 41180 w 65058"/>
                      <a:gd name="connsiteY18" fmla="*/ 23942 h 56545"/>
                      <a:gd name="connsiteX19" fmla="*/ 44268 w 65058"/>
                      <a:gd name="connsiteY19" fmla="*/ 33020 h 56545"/>
                      <a:gd name="connsiteX20" fmla="*/ 46166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02" y="15793"/>
                        </a:moveTo>
                        <a:lnTo>
                          <a:pt x="65513" y="20295"/>
                        </a:lnTo>
                        <a:lnTo>
                          <a:pt x="48473" y="56833"/>
                        </a:lnTo>
                        <a:cubicBezTo>
                          <a:pt x="44975" y="54749"/>
                          <a:pt x="42073" y="51921"/>
                          <a:pt x="39729" y="48424"/>
                        </a:cubicBezTo>
                        <a:cubicBezTo>
                          <a:pt x="37348" y="44927"/>
                          <a:pt x="34855" y="38973"/>
                          <a:pt x="32139" y="30639"/>
                        </a:cubicBezTo>
                        <a:cubicBezTo>
                          <a:pt x="29944" y="23867"/>
                          <a:pt x="28344" y="19626"/>
                          <a:pt x="27265" y="17840"/>
                        </a:cubicBezTo>
                        <a:cubicBezTo>
                          <a:pt x="25776" y="15384"/>
                          <a:pt x="23990" y="13673"/>
                          <a:pt x="21907" y="12705"/>
                        </a:cubicBezTo>
                        <a:cubicBezTo>
                          <a:pt x="19563" y="11626"/>
                          <a:pt x="17479" y="11403"/>
                          <a:pt x="15656" y="12073"/>
                        </a:cubicBezTo>
                        <a:cubicBezTo>
                          <a:pt x="13833" y="12743"/>
                          <a:pt x="12419" y="14194"/>
                          <a:pt x="11377" y="16389"/>
                        </a:cubicBezTo>
                        <a:cubicBezTo>
                          <a:pt x="10373" y="18547"/>
                          <a:pt x="10224" y="20593"/>
                          <a:pt x="10931" y="22491"/>
                        </a:cubicBezTo>
                        <a:cubicBezTo>
                          <a:pt x="11638" y="24388"/>
                          <a:pt x="13461" y="26137"/>
                          <a:pt x="16400" y="27774"/>
                        </a:cubicBezTo>
                        <a:lnTo>
                          <a:pt x="10521" y="37671"/>
                        </a:lnTo>
                        <a:cubicBezTo>
                          <a:pt x="5089" y="34360"/>
                          <a:pt x="1852" y="30490"/>
                          <a:pt x="885" y="26063"/>
                        </a:cubicBezTo>
                        <a:cubicBezTo>
                          <a:pt x="-83" y="21635"/>
                          <a:pt x="587" y="16984"/>
                          <a:pt x="2857" y="12073"/>
                        </a:cubicBezTo>
                        <a:cubicBezTo>
                          <a:pt x="5350" y="6715"/>
                          <a:pt x="8773" y="3180"/>
                          <a:pt x="13089" y="1469"/>
                        </a:cubicBezTo>
                        <a:cubicBezTo>
                          <a:pt x="17405" y="-243"/>
                          <a:pt x="21721" y="-94"/>
                          <a:pt x="26037" y="1915"/>
                        </a:cubicBezTo>
                        <a:cubicBezTo>
                          <a:pt x="28492" y="3031"/>
                          <a:pt x="30613" y="4557"/>
                          <a:pt x="32399" y="6492"/>
                        </a:cubicBezTo>
                        <a:cubicBezTo>
                          <a:pt x="34222" y="8389"/>
                          <a:pt x="35897" y="10845"/>
                          <a:pt x="37422" y="13896"/>
                        </a:cubicBezTo>
                        <a:cubicBezTo>
                          <a:pt x="38427" y="15905"/>
                          <a:pt x="39692" y="19254"/>
                          <a:pt x="41180" y="23942"/>
                        </a:cubicBezTo>
                        <a:cubicBezTo>
                          <a:pt x="42668" y="28630"/>
                          <a:pt x="43673" y="31681"/>
                          <a:pt x="44268" y="33020"/>
                        </a:cubicBezTo>
                        <a:cubicBezTo>
                          <a:pt x="44864" y="34360"/>
                          <a:pt x="45496" y="35513"/>
                          <a:pt x="46166" y="36481"/>
                        </a:cubicBezTo>
                        <a:close/>
                      </a:path>
                    </a:pathLst>
                  </a:custGeom>
                  <a:solidFill>
                    <a:srgbClr val="000000"/>
                  </a:solidFill>
                  <a:ln w="9525" cap="flat">
                    <a:noFill/>
                    <a:prstDash val="solid"/>
                    <a:miter/>
                  </a:ln>
                </p:spPr>
                <p:txBody>
                  <a:bodyPr rtlCol="0" anchor="ctr"/>
                  <a:lstStyle/>
                  <a:p>
                    <a:endParaRPr lang="en-CA"/>
                  </a:p>
                </p:txBody>
              </p:sp>
              <p:sp>
                <p:nvSpPr>
                  <p:cNvPr id="2691" name="Freeform: Shape 2690">
                    <a:extLst>
                      <a:ext uri="{FF2B5EF4-FFF2-40B4-BE49-F238E27FC236}">
                        <a16:creationId xmlns:a16="http://schemas.microsoft.com/office/drawing/2014/main" id="{747DF004-5D4C-4E82-B27D-134FC0CAA1B7}"/>
                      </a:ext>
                    </a:extLst>
                  </p:cNvPr>
                  <p:cNvSpPr/>
                  <p:nvPr/>
                </p:nvSpPr>
                <p:spPr>
                  <a:xfrm>
                    <a:off x="4953557" y="4342088"/>
                    <a:ext cx="58563" cy="35904"/>
                  </a:xfrm>
                  <a:custGeom>
                    <a:avLst/>
                    <a:gdLst>
                      <a:gd name="connsiteX0" fmla="*/ 59021 w 58563"/>
                      <a:gd name="connsiteY0" fmla="*/ 25733 h 35904"/>
                      <a:gd name="connsiteX1" fmla="*/ 54147 w 58563"/>
                      <a:gd name="connsiteY1" fmla="*/ 36188 h 35904"/>
                      <a:gd name="connsiteX2" fmla="*/ 14856 w 58563"/>
                      <a:gd name="connsiteY2" fmla="*/ 17845 h 35904"/>
                      <a:gd name="connsiteX3" fmla="*/ 16493 w 58563"/>
                      <a:gd name="connsiteY3" fmla="*/ 34997 h 35904"/>
                      <a:gd name="connsiteX4" fmla="*/ 7043 w 58563"/>
                      <a:gd name="connsiteY4" fmla="*/ 30607 h 35904"/>
                      <a:gd name="connsiteX5" fmla="*/ 6113 w 58563"/>
                      <a:gd name="connsiteY5" fmla="*/ 19371 h 35904"/>
                      <a:gd name="connsiteX6" fmla="*/ 457 w 58563"/>
                      <a:gd name="connsiteY6" fmla="*/ 8729 h 35904"/>
                      <a:gd name="connsiteX7" fmla="*/ 4401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21" y="25733"/>
                        </a:moveTo>
                        <a:lnTo>
                          <a:pt x="54147" y="36188"/>
                        </a:lnTo>
                        <a:lnTo>
                          <a:pt x="14856" y="17845"/>
                        </a:lnTo>
                        <a:cubicBezTo>
                          <a:pt x="16642" y="23315"/>
                          <a:pt x="17200" y="29044"/>
                          <a:pt x="16493" y="34997"/>
                        </a:cubicBezTo>
                        <a:lnTo>
                          <a:pt x="7043" y="30607"/>
                        </a:lnTo>
                        <a:cubicBezTo>
                          <a:pt x="7415" y="27444"/>
                          <a:pt x="7117" y="23724"/>
                          <a:pt x="6113" y="19371"/>
                        </a:cubicBezTo>
                        <a:cubicBezTo>
                          <a:pt x="5108" y="15017"/>
                          <a:pt x="3210" y="11483"/>
                          <a:pt x="457" y="8729"/>
                        </a:cubicBezTo>
                        <a:lnTo>
                          <a:pt x="4401" y="283"/>
                        </a:lnTo>
                        <a:close/>
                      </a:path>
                    </a:pathLst>
                  </a:custGeom>
                  <a:solidFill>
                    <a:srgbClr val="000000"/>
                  </a:solidFill>
                  <a:ln w="9525" cap="flat">
                    <a:noFill/>
                    <a:prstDash val="solid"/>
                    <a:miter/>
                  </a:ln>
                </p:spPr>
                <p:txBody>
                  <a:bodyPr rtlCol="0" anchor="ctr"/>
                  <a:lstStyle/>
                  <a:p>
                    <a:endParaRPr lang="en-CA"/>
                  </a:p>
                </p:txBody>
              </p:sp>
            </p:grpSp>
            <p:grpSp>
              <p:nvGrpSpPr>
                <p:cNvPr id="2546" name="Graphic 846">
                  <a:extLst>
                    <a:ext uri="{FF2B5EF4-FFF2-40B4-BE49-F238E27FC236}">
                      <a16:creationId xmlns:a16="http://schemas.microsoft.com/office/drawing/2014/main" id="{DDF265B5-258D-4E62-B8E0-4E4CF4E8474A}"/>
                    </a:ext>
                  </a:extLst>
                </p:cNvPr>
                <p:cNvGrpSpPr/>
                <p:nvPr/>
              </p:nvGrpSpPr>
              <p:grpSpPr>
                <a:xfrm>
                  <a:off x="5111835" y="4339009"/>
                  <a:ext cx="124160" cy="183284"/>
                  <a:chOff x="5111835" y="4339009"/>
                  <a:chExt cx="124160" cy="183284"/>
                </a:xfrm>
              </p:grpSpPr>
              <p:sp>
                <p:nvSpPr>
                  <p:cNvPr id="2684" name="Freeform: Shape 2683">
                    <a:extLst>
                      <a:ext uri="{FF2B5EF4-FFF2-40B4-BE49-F238E27FC236}">
                        <a16:creationId xmlns:a16="http://schemas.microsoft.com/office/drawing/2014/main" id="{7EB95323-007E-4EE4-9D83-2252C9A81526}"/>
                      </a:ext>
                    </a:extLst>
                  </p:cNvPr>
                  <p:cNvSpPr/>
                  <p:nvPr/>
                </p:nvSpPr>
                <p:spPr>
                  <a:xfrm>
                    <a:off x="5111835" y="4465749"/>
                    <a:ext cx="65058" cy="56545"/>
                  </a:xfrm>
                  <a:custGeom>
                    <a:avLst/>
                    <a:gdLst>
                      <a:gd name="connsiteX0" fmla="*/ 55821 w 65058"/>
                      <a:gd name="connsiteY0" fmla="*/ 15802 h 56545"/>
                      <a:gd name="connsiteX1" fmla="*/ 65532 w 65058"/>
                      <a:gd name="connsiteY1" fmla="*/ 20304 h 56545"/>
                      <a:gd name="connsiteX2" fmla="*/ 48492 w 65058"/>
                      <a:gd name="connsiteY2" fmla="*/ 56842 h 56545"/>
                      <a:gd name="connsiteX3" fmla="*/ 39748 w 65058"/>
                      <a:gd name="connsiteY3" fmla="*/ 48433 h 56545"/>
                      <a:gd name="connsiteX4" fmla="*/ 32158 w 65058"/>
                      <a:gd name="connsiteY4" fmla="*/ 30648 h 56545"/>
                      <a:gd name="connsiteX5" fmla="*/ 27284 w 65058"/>
                      <a:gd name="connsiteY5" fmla="*/ 17849 h 56545"/>
                      <a:gd name="connsiteX6" fmla="*/ 21926 w 65058"/>
                      <a:gd name="connsiteY6" fmla="*/ 12714 h 56545"/>
                      <a:gd name="connsiteX7" fmla="*/ 15675 w 65058"/>
                      <a:gd name="connsiteY7" fmla="*/ 12082 h 56545"/>
                      <a:gd name="connsiteX8" fmla="*/ 11396 w 65058"/>
                      <a:gd name="connsiteY8" fmla="*/ 16398 h 56545"/>
                      <a:gd name="connsiteX9" fmla="*/ 10950 w 65058"/>
                      <a:gd name="connsiteY9" fmla="*/ 22500 h 56545"/>
                      <a:gd name="connsiteX10" fmla="*/ 16419 w 65058"/>
                      <a:gd name="connsiteY10" fmla="*/ 27783 h 56545"/>
                      <a:gd name="connsiteX11" fmla="*/ 10540 w 65058"/>
                      <a:gd name="connsiteY11" fmla="*/ 37680 h 56545"/>
                      <a:gd name="connsiteX12" fmla="*/ 904 w 65058"/>
                      <a:gd name="connsiteY12" fmla="*/ 26071 h 56545"/>
                      <a:gd name="connsiteX13" fmla="*/ 2876 w 65058"/>
                      <a:gd name="connsiteY13" fmla="*/ 12082 h 56545"/>
                      <a:gd name="connsiteX14" fmla="*/ 13108 w 65058"/>
                      <a:gd name="connsiteY14" fmla="*/ 1478 h 56545"/>
                      <a:gd name="connsiteX15" fmla="*/ 26056 w 65058"/>
                      <a:gd name="connsiteY15" fmla="*/ 1924 h 56545"/>
                      <a:gd name="connsiteX16" fmla="*/ 32418 w 65058"/>
                      <a:gd name="connsiteY16" fmla="*/ 6501 h 56545"/>
                      <a:gd name="connsiteX17" fmla="*/ 37441 w 65058"/>
                      <a:gd name="connsiteY17" fmla="*/ 13905 h 56545"/>
                      <a:gd name="connsiteX18" fmla="*/ 41199 w 65058"/>
                      <a:gd name="connsiteY18" fmla="*/ 23951 h 56545"/>
                      <a:gd name="connsiteX19" fmla="*/ 44287 w 65058"/>
                      <a:gd name="connsiteY19" fmla="*/ 33029 h 56545"/>
                      <a:gd name="connsiteX20" fmla="*/ 4618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1" y="15802"/>
                        </a:moveTo>
                        <a:lnTo>
                          <a:pt x="65532" y="20304"/>
                        </a:lnTo>
                        <a:lnTo>
                          <a:pt x="48492" y="56842"/>
                        </a:lnTo>
                        <a:cubicBezTo>
                          <a:pt x="44994" y="54758"/>
                          <a:pt x="42092" y="51930"/>
                          <a:pt x="39748" y="48433"/>
                        </a:cubicBezTo>
                        <a:cubicBezTo>
                          <a:pt x="37367" y="44935"/>
                          <a:pt x="34874" y="38982"/>
                          <a:pt x="32158" y="30648"/>
                        </a:cubicBezTo>
                        <a:cubicBezTo>
                          <a:pt x="29962" y="23876"/>
                          <a:pt x="28363" y="19635"/>
                          <a:pt x="27284" y="17849"/>
                        </a:cubicBezTo>
                        <a:cubicBezTo>
                          <a:pt x="25795" y="15393"/>
                          <a:pt x="24009" y="13682"/>
                          <a:pt x="21926" y="12714"/>
                        </a:cubicBezTo>
                        <a:cubicBezTo>
                          <a:pt x="19582" y="11635"/>
                          <a:pt x="17498" y="11412"/>
                          <a:pt x="15675" y="12082"/>
                        </a:cubicBezTo>
                        <a:cubicBezTo>
                          <a:pt x="13852" y="12751"/>
                          <a:pt x="12438" y="14202"/>
                          <a:pt x="11396" y="16398"/>
                        </a:cubicBezTo>
                        <a:cubicBezTo>
                          <a:pt x="10392" y="18556"/>
                          <a:pt x="10243" y="20602"/>
                          <a:pt x="10950" y="22500"/>
                        </a:cubicBezTo>
                        <a:cubicBezTo>
                          <a:pt x="11657" y="24397"/>
                          <a:pt x="13480" y="26146"/>
                          <a:pt x="16419" y="27783"/>
                        </a:cubicBezTo>
                        <a:lnTo>
                          <a:pt x="10540" y="37680"/>
                        </a:lnTo>
                        <a:cubicBezTo>
                          <a:pt x="5108" y="34369"/>
                          <a:pt x="1871" y="30499"/>
                          <a:pt x="904" y="26071"/>
                        </a:cubicBezTo>
                        <a:cubicBezTo>
                          <a:pt x="-64" y="21644"/>
                          <a:pt x="606" y="16993"/>
                          <a:pt x="2876" y="12082"/>
                        </a:cubicBezTo>
                        <a:cubicBezTo>
                          <a:pt x="5369" y="6724"/>
                          <a:pt x="8792" y="3189"/>
                          <a:pt x="13108" y="1478"/>
                        </a:cubicBezTo>
                        <a:cubicBezTo>
                          <a:pt x="17424" y="-234"/>
                          <a:pt x="21740" y="-85"/>
                          <a:pt x="26056" y="1924"/>
                        </a:cubicBezTo>
                        <a:cubicBezTo>
                          <a:pt x="28511" y="3040"/>
                          <a:pt x="30632" y="4566"/>
                          <a:pt x="32418" y="6501"/>
                        </a:cubicBezTo>
                        <a:cubicBezTo>
                          <a:pt x="34241" y="8398"/>
                          <a:pt x="35916" y="10854"/>
                          <a:pt x="37441" y="13905"/>
                        </a:cubicBezTo>
                        <a:cubicBezTo>
                          <a:pt x="38446" y="15914"/>
                          <a:pt x="39711" y="19263"/>
                          <a:pt x="41199" y="23951"/>
                        </a:cubicBezTo>
                        <a:cubicBezTo>
                          <a:pt x="42687" y="28639"/>
                          <a:pt x="43692" y="31690"/>
                          <a:pt x="44287" y="33029"/>
                        </a:cubicBezTo>
                        <a:cubicBezTo>
                          <a:pt x="44882" y="34369"/>
                          <a:pt x="45515" y="35522"/>
                          <a:pt x="46185" y="36489"/>
                        </a:cubicBezTo>
                        <a:close/>
                      </a:path>
                    </a:pathLst>
                  </a:custGeom>
                  <a:solidFill>
                    <a:srgbClr val="000000"/>
                  </a:solidFill>
                  <a:ln w="9525" cap="flat">
                    <a:noFill/>
                    <a:prstDash val="solid"/>
                    <a:miter/>
                  </a:ln>
                </p:spPr>
                <p:txBody>
                  <a:bodyPr rtlCol="0" anchor="ctr"/>
                  <a:lstStyle/>
                  <a:p>
                    <a:endParaRPr lang="en-CA"/>
                  </a:p>
                </p:txBody>
              </p:sp>
              <p:sp>
                <p:nvSpPr>
                  <p:cNvPr id="2685" name="Freeform: Shape 2684">
                    <a:extLst>
                      <a:ext uri="{FF2B5EF4-FFF2-40B4-BE49-F238E27FC236}">
                        <a16:creationId xmlns:a16="http://schemas.microsoft.com/office/drawing/2014/main" id="{66D9255A-749D-4EB7-8DAF-DF11211A4C55}"/>
                      </a:ext>
                    </a:extLst>
                  </p:cNvPr>
                  <p:cNvSpPr/>
                  <p:nvPr/>
                </p:nvSpPr>
                <p:spPr>
                  <a:xfrm>
                    <a:off x="5131901" y="4425409"/>
                    <a:ext cx="59301" cy="46519"/>
                  </a:xfrm>
                  <a:custGeom>
                    <a:avLst/>
                    <a:gdLst>
                      <a:gd name="connsiteX0" fmla="*/ 2370 w 59301"/>
                      <a:gd name="connsiteY0" fmla="*/ 10509 h 46519"/>
                      <a:gd name="connsiteX1" fmla="*/ 13756 w 59301"/>
                      <a:gd name="connsiteY1" fmla="*/ 798 h 46519"/>
                      <a:gd name="connsiteX2" fmla="*/ 38387 w 59301"/>
                      <a:gd name="connsiteY2" fmla="*/ 5820 h 46519"/>
                      <a:gd name="connsiteX3" fmla="*/ 58069 w 59301"/>
                      <a:gd name="connsiteY3" fmla="*/ 21522 h 46519"/>
                      <a:gd name="connsiteX4" fmla="*/ 57883 w 59301"/>
                      <a:gd name="connsiteY4" fmla="*/ 36405 h 46519"/>
                      <a:gd name="connsiteX5" fmla="*/ 45828 w 59301"/>
                      <a:gd name="connsiteY5" fmla="*/ 46376 h 46519"/>
                      <a:gd name="connsiteX6" fmla="*/ 21792 w 59301"/>
                      <a:gd name="connsiteY6" fmla="*/ 41093 h 46519"/>
                      <a:gd name="connsiteX7" fmla="*/ 2184 w 59301"/>
                      <a:gd name="connsiteY7" fmla="*/ 25429 h 46519"/>
                      <a:gd name="connsiteX8" fmla="*/ 2370 w 59301"/>
                      <a:gd name="connsiteY8" fmla="*/ 10509 h 46519"/>
                      <a:gd name="connsiteX9" fmla="*/ 11002 w 59301"/>
                      <a:gd name="connsiteY9" fmla="*/ 14564 h 46519"/>
                      <a:gd name="connsiteX10" fmla="*/ 10630 w 59301"/>
                      <a:gd name="connsiteY10" fmla="*/ 18508 h 46519"/>
                      <a:gd name="connsiteX11" fmla="*/ 13867 w 59301"/>
                      <a:gd name="connsiteY11" fmla="*/ 22824 h 46519"/>
                      <a:gd name="connsiteX12" fmla="*/ 27001 w 59301"/>
                      <a:gd name="connsiteY12" fmla="*/ 30228 h 46519"/>
                      <a:gd name="connsiteX13" fmla="*/ 40582 w 59301"/>
                      <a:gd name="connsiteY13" fmla="*/ 35400 h 46519"/>
                      <a:gd name="connsiteX14" fmla="*/ 46498 w 59301"/>
                      <a:gd name="connsiteY14" fmla="*/ 35177 h 46519"/>
                      <a:gd name="connsiteX15" fmla="*/ 49251 w 59301"/>
                      <a:gd name="connsiteY15" fmla="*/ 32386 h 46519"/>
                      <a:gd name="connsiteX16" fmla="*/ 49623 w 59301"/>
                      <a:gd name="connsiteY16" fmla="*/ 28442 h 46519"/>
                      <a:gd name="connsiteX17" fmla="*/ 46349 w 59301"/>
                      <a:gd name="connsiteY17" fmla="*/ 24126 h 46519"/>
                      <a:gd name="connsiteX18" fmla="*/ 33289 w 59301"/>
                      <a:gd name="connsiteY18" fmla="*/ 16722 h 46519"/>
                      <a:gd name="connsiteX19" fmla="*/ 19709 w 59301"/>
                      <a:gd name="connsiteY19" fmla="*/ 11550 h 46519"/>
                      <a:gd name="connsiteX20" fmla="*/ 13793 w 59301"/>
                      <a:gd name="connsiteY20" fmla="*/ 11774 h 46519"/>
                      <a:gd name="connsiteX21" fmla="*/ 1100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70" y="10509"/>
                        </a:moveTo>
                        <a:cubicBezTo>
                          <a:pt x="4826" y="5262"/>
                          <a:pt x="8621" y="2025"/>
                          <a:pt x="13756" y="798"/>
                        </a:cubicBezTo>
                        <a:cubicBezTo>
                          <a:pt x="19858" y="-654"/>
                          <a:pt x="28080" y="1021"/>
                          <a:pt x="38387" y="5820"/>
                        </a:cubicBezTo>
                        <a:cubicBezTo>
                          <a:pt x="48656" y="10620"/>
                          <a:pt x="55242" y="15866"/>
                          <a:pt x="58069" y="21522"/>
                        </a:cubicBezTo>
                        <a:cubicBezTo>
                          <a:pt x="60413" y="26173"/>
                          <a:pt x="60339" y="31158"/>
                          <a:pt x="57883" y="36405"/>
                        </a:cubicBezTo>
                        <a:cubicBezTo>
                          <a:pt x="55428" y="41725"/>
                          <a:pt x="51409" y="45037"/>
                          <a:pt x="45828" y="46376"/>
                        </a:cubicBezTo>
                        <a:cubicBezTo>
                          <a:pt x="40247" y="47716"/>
                          <a:pt x="32248" y="45967"/>
                          <a:pt x="21792" y="41093"/>
                        </a:cubicBezTo>
                        <a:cubicBezTo>
                          <a:pt x="11561" y="36293"/>
                          <a:pt x="5012" y="31084"/>
                          <a:pt x="2184" y="25429"/>
                        </a:cubicBezTo>
                        <a:cubicBezTo>
                          <a:pt x="-160" y="20778"/>
                          <a:pt x="-85" y="15792"/>
                          <a:pt x="2370" y="10509"/>
                        </a:cubicBezTo>
                        <a:moveTo>
                          <a:pt x="11002" y="14564"/>
                        </a:moveTo>
                        <a:cubicBezTo>
                          <a:pt x="10407" y="15829"/>
                          <a:pt x="10295" y="17131"/>
                          <a:pt x="10630" y="18508"/>
                        </a:cubicBezTo>
                        <a:cubicBezTo>
                          <a:pt x="10965" y="19848"/>
                          <a:pt x="12044" y="21299"/>
                          <a:pt x="13867" y="22824"/>
                        </a:cubicBezTo>
                        <a:cubicBezTo>
                          <a:pt x="16249" y="24796"/>
                          <a:pt x="20602" y="27252"/>
                          <a:pt x="27001" y="30228"/>
                        </a:cubicBezTo>
                        <a:cubicBezTo>
                          <a:pt x="33364" y="33205"/>
                          <a:pt x="37903" y="34916"/>
                          <a:pt x="40582" y="35400"/>
                        </a:cubicBezTo>
                        <a:cubicBezTo>
                          <a:pt x="43298" y="35884"/>
                          <a:pt x="45233" y="35809"/>
                          <a:pt x="46498" y="35177"/>
                        </a:cubicBezTo>
                        <a:cubicBezTo>
                          <a:pt x="47726" y="34581"/>
                          <a:pt x="48656" y="33651"/>
                          <a:pt x="49251" y="32386"/>
                        </a:cubicBezTo>
                        <a:cubicBezTo>
                          <a:pt x="49847" y="31121"/>
                          <a:pt x="49958" y="29819"/>
                          <a:pt x="49623" y="28442"/>
                        </a:cubicBezTo>
                        <a:cubicBezTo>
                          <a:pt x="49288" y="27103"/>
                          <a:pt x="48172" y="25652"/>
                          <a:pt x="46349" y="24126"/>
                        </a:cubicBezTo>
                        <a:cubicBezTo>
                          <a:pt x="44042" y="22154"/>
                          <a:pt x="39689" y="19699"/>
                          <a:pt x="33289" y="16722"/>
                        </a:cubicBezTo>
                        <a:cubicBezTo>
                          <a:pt x="26927" y="13746"/>
                          <a:pt x="22388" y="12034"/>
                          <a:pt x="19709" y="11550"/>
                        </a:cubicBezTo>
                        <a:cubicBezTo>
                          <a:pt x="16993" y="11104"/>
                          <a:pt x="15021" y="11141"/>
                          <a:pt x="13793" y="11774"/>
                        </a:cubicBezTo>
                        <a:cubicBezTo>
                          <a:pt x="12528" y="12369"/>
                          <a:pt x="11598" y="13299"/>
                          <a:pt x="11002" y="14564"/>
                        </a:cubicBezTo>
                        <a:close/>
                      </a:path>
                    </a:pathLst>
                  </a:custGeom>
                  <a:solidFill>
                    <a:srgbClr val="000000"/>
                  </a:solidFill>
                  <a:ln w="9525" cap="flat">
                    <a:noFill/>
                    <a:prstDash val="solid"/>
                    <a:miter/>
                  </a:ln>
                </p:spPr>
                <p:txBody>
                  <a:bodyPr rtlCol="0" anchor="ctr"/>
                  <a:lstStyle/>
                  <a:p>
                    <a:endParaRPr lang="en-CA"/>
                  </a:p>
                </p:txBody>
              </p:sp>
              <p:sp>
                <p:nvSpPr>
                  <p:cNvPr id="2686" name="Freeform: Shape 2685">
                    <a:extLst>
                      <a:ext uri="{FF2B5EF4-FFF2-40B4-BE49-F238E27FC236}">
                        <a16:creationId xmlns:a16="http://schemas.microsoft.com/office/drawing/2014/main" id="{872D3A6B-CD04-4FD3-9939-31127E2B207E}"/>
                      </a:ext>
                    </a:extLst>
                  </p:cNvPr>
                  <p:cNvSpPr/>
                  <p:nvPr/>
                </p:nvSpPr>
                <p:spPr>
                  <a:xfrm>
                    <a:off x="5151240" y="4381253"/>
                    <a:ext cx="65058" cy="56545"/>
                  </a:xfrm>
                  <a:custGeom>
                    <a:avLst/>
                    <a:gdLst>
                      <a:gd name="connsiteX0" fmla="*/ 55825 w 65058"/>
                      <a:gd name="connsiteY0" fmla="*/ 15793 h 56545"/>
                      <a:gd name="connsiteX1" fmla="*/ 65536 w 65058"/>
                      <a:gd name="connsiteY1" fmla="*/ 20295 h 56545"/>
                      <a:gd name="connsiteX2" fmla="*/ 48496 w 65058"/>
                      <a:gd name="connsiteY2" fmla="*/ 56833 h 56545"/>
                      <a:gd name="connsiteX3" fmla="*/ 39752 w 65058"/>
                      <a:gd name="connsiteY3" fmla="*/ 48424 h 56545"/>
                      <a:gd name="connsiteX4" fmla="*/ 32162 w 65058"/>
                      <a:gd name="connsiteY4" fmla="*/ 30639 h 56545"/>
                      <a:gd name="connsiteX5" fmla="*/ 27288 w 65058"/>
                      <a:gd name="connsiteY5" fmla="*/ 17840 h 56545"/>
                      <a:gd name="connsiteX6" fmla="*/ 21930 w 65058"/>
                      <a:gd name="connsiteY6" fmla="*/ 12705 h 56545"/>
                      <a:gd name="connsiteX7" fmla="*/ 15679 w 65058"/>
                      <a:gd name="connsiteY7" fmla="*/ 12073 h 56545"/>
                      <a:gd name="connsiteX8" fmla="*/ 11400 w 65058"/>
                      <a:gd name="connsiteY8" fmla="*/ 16389 h 56545"/>
                      <a:gd name="connsiteX9" fmla="*/ 10954 w 65058"/>
                      <a:gd name="connsiteY9" fmla="*/ 22491 h 56545"/>
                      <a:gd name="connsiteX10" fmla="*/ 16423 w 65058"/>
                      <a:gd name="connsiteY10" fmla="*/ 27774 h 56545"/>
                      <a:gd name="connsiteX11" fmla="*/ 10545 w 65058"/>
                      <a:gd name="connsiteY11" fmla="*/ 37671 h 56545"/>
                      <a:gd name="connsiteX12" fmla="*/ 908 w 65058"/>
                      <a:gd name="connsiteY12" fmla="*/ 26063 h 56545"/>
                      <a:gd name="connsiteX13" fmla="*/ 2880 w 65058"/>
                      <a:gd name="connsiteY13" fmla="*/ 12073 h 56545"/>
                      <a:gd name="connsiteX14" fmla="*/ 13112 w 65058"/>
                      <a:gd name="connsiteY14" fmla="*/ 1469 h 56545"/>
                      <a:gd name="connsiteX15" fmla="*/ 26060 w 65058"/>
                      <a:gd name="connsiteY15" fmla="*/ 1915 h 56545"/>
                      <a:gd name="connsiteX16" fmla="*/ 32422 w 65058"/>
                      <a:gd name="connsiteY16" fmla="*/ 6492 h 56545"/>
                      <a:gd name="connsiteX17" fmla="*/ 37445 w 65058"/>
                      <a:gd name="connsiteY17" fmla="*/ 13896 h 56545"/>
                      <a:gd name="connsiteX18" fmla="*/ 41203 w 65058"/>
                      <a:gd name="connsiteY18" fmla="*/ 23942 h 56545"/>
                      <a:gd name="connsiteX19" fmla="*/ 44291 w 65058"/>
                      <a:gd name="connsiteY19" fmla="*/ 33020 h 56545"/>
                      <a:gd name="connsiteX20" fmla="*/ 46189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5" y="15793"/>
                        </a:moveTo>
                        <a:lnTo>
                          <a:pt x="65536" y="20295"/>
                        </a:lnTo>
                        <a:lnTo>
                          <a:pt x="48496" y="56833"/>
                        </a:lnTo>
                        <a:cubicBezTo>
                          <a:pt x="44998" y="54749"/>
                          <a:pt x="42096" y="51921"/>
                          <a:pt x="39752" y="48424"/>
                        </a:cubicBezTo>
                        <a:cubicBezTo>
                          <a:pt x="37371" y="44927"/>
                          <a:pt x="34878" y="38973"/>
                          <a:pt x="32162" y="30639"/>
                        </a:cubicBezTo>
                        <a:cubicBezTo>
                          <a:pt x="29967" y="23867"/>
                          <a:pt x="28367" y="19626"/>
                          <a:pt x="27288" y="17840"/>
                        </a:cubicBezTo>
                        <a:cubicBezTo>
                          <a:pt x="25799" y="15384"/>
                          <a:pt x="24013" y="13673"/>
                          <a:pt x="21930" y="12705"/>
                        </a:cubicBezTo>
                        <a:cubicBezTo>
                          <a:pt x="19586" y="11626"/>
                          <a:pt x="17502" y="11403"/>
                          <a:pt x="15679" y="12073"/>
                        </a:cubicBezTo>
                        <a:cubicBezTo>
                          <a:pt x="13856" y="12743"/>
                          <a:pt x="12442" y="14194"/>
                          <a:pt x="11400" y="16389"/>
                        </a:cubicBezTo>
                        <a:cubicBezTo>
                          <a:pt x="10396" y="18547"/>
                          <a:pt x="10247" y="20593"/>
                          <a:pt x="10954" y="22491"/>
                        </a:cubicBezTo>
                        <a:cubicBezTo>
                          <a:pt x="11661" y="24388"/>
                          <a:pt x="13484" y="26137"/>
                          <a:pt x="16423" y="27774"/>
                        </a:cubicBezTo>
                        <a:lnTo>
                          <a:pt x="10545" y="37671"/>
                        </a:lnTo>
                        <a:cubicBezTo>
                          <a:pt x="5112" y="34360"/>
                          <a:pt x="1875" y="30490"/>
                          <a:pt x="908" y="26063"/>
                        </a:cubicBezTo>
                        <a:cubicBezTo>
                          <a:pt x="-60" y="21635"/>
                          <a:pt x="610" y="16984"/>
                          <a:pt x="2880" y="12073"/>
                        </a:cubicBezTo>
                        <a:cubicBezTo>
                          <a:pt x="5373" y="6715"/>
                          <a:pt x="8796" y="3180"/>
                          <a:pt x="13112" y="1469"/>
                        </a:cubicBezTo>
                        <a:cubicBezTo>
                          <a:pt x="17428" y="-243"/>
                          <a:pt x="21744" y="-94"/>
                          <a:pt x="26060" y="1915"/>
                        </a:cubicBezTo>
                        <a:cubicBezTo>
                          <a:pt x="28515" y="3031"/>
                          <a:pt x="30636" y="4557"/>
                          <a:pt x="32422" y="6492"/>
                        </a:cubicBezTo>
                        <a:cubicBezTo>
                          <a:pt x="34245" y="8389"/>
                          <a:pt x="35920" y="10845"/>
                          <a:pt x="37445" y="13896"/>
                        </a:cubicBezTo>
                        <a:cubicBezTo>
                          <a:pt x="38450" y="15905"/>
                          <a:pt x="39715" y="19254"/>
                          <a:pt x="41203" y="23942"/>
                        </a:cubicBezTo>
                        <a:cubicBezTo>
                          <a:pt x="42691" y="28630"/>
                          <a:pt x="43696" y="31681"/>
                          <a:pt x="44291" y="33020"/>
                        </a:cubicBezTo>
                        <a:cubicBezTo>
                          <a:pt x="44887" y="34360"/>
                          <a:pt x="45519" y="35513"/>
                          <a:pt x="46189" y="36481"/>
                        </a:cubicBezTo>
                        <a:close/>
                      </a:path>
                    </a:pathLst>
                  </a:custGeom>
                  <a:solidFill>
                    <a:srgbClr val="000000"/>
                  </a:solidFill>
                  <a:ln w="9525" cap="flat">
                    <a:noFill/>
                    <a:prstDash val="solid"/>
                    <a:miter/>
                  </a:ln>
                </p:spPr>
                <p:txBody>
                  <a:bodyPr rtlCol="0" anchor="ctr"/>
                  <a:lstStyle/>
                  <a:p>
                    <a:endParaRPr lang="en-CA"/>
                  </a:p>
                </p:txBody>
              </p:sp>
              <p:sp>
                <p:nvSpPr>
                  <p:cNvPr id="2687" name="Freeform: Shape 2686">
                    <a:extLst>
                      <a:ext uri="{FF2B5EF4-FFF2-40B4-BE49-F238E27FC236}">
                        <a16:creationId xmlns:a16="http://schemas.microsoft.com/office/drawing/2014/main" id="{96362612-EC85-44FB-94F3-1E2AC25CCAA1}"/>
                      </a:ext>
                    </a:extLst>
                  </p:cNvPr>
                  <p:cNvSpPr/>
                  <p:nvPr/>
                </p:nvSpPr>
                <p:spPr>
                  <a:xfrm>
                    <a:off x="5170937" y="4339009"/>
                    <a:ext cx="65058" cy="56545"/>
                  </a:xfrm>
                  <a:custGeom>
                    <a:avLst/>
                    <a:gdLst>
                      <a:gd name="connsiteX0" fmla="*/ 55828 w 65058"/>
                      <a:gd name="connsiteY0" fmla="*/ 15789 h 56545"/>
                      <a:gd name="connsiteX1" fmla="*/ 65539 w 65058"/>
                      <a:gd name="connsiteY1" fmla="*/ 20291 h 56545"/>
                      <a:gd name="connsiteX2" fmla="*/ 48498 w 65058"/>
                      <a:gd name="connsiteY2" fmla="*/ 56828 h 56545"/>
                      <a:gd name="connsiteX3" fmla="*/ 39754 w 65058"/>
                      <a:gd name="connsiteY3" fmla="*/ 48420 h 56545"/>
                      <a:gd name="connsiteX4" fmla="*/ 32164 w 65058"/>
                      <a:gd name="connsiteY4" fmla="*/ 30635 h 56545"/>
                      <a:gd name="connsiteX5" fmla="*/ 27290 w 65058"/>
                      <a:gd name="connsiteY5" fmla="*/ 17835 h 56545"/>
                      <a:gd name="connsiteX6" fmla="*/ 21932 w 65058"/>
                      <a:gd name="connsiteY6" fmla="*/ 12701 h 56545"/>
                      <a:gd name="connsiteX7" fmla="*/ 15681 w 65058"/>
                      <a:gd name="connsiteY7" fmla="*/ 12068 h 56545"/>
                      <a:gd name="connsiteX8" fmla="*/ 11402 w 65058"/>
                      <a:gd name="connsiteY8" fmla="*/ 16384 h 56545"/>
                      <a:gd name="connsiteX9" fmla="*/ 10956 w 65058"/>
                      <a:gd name="connsiteY9" fmla="*/ 22486 h 56545"/>
                      <a:gd name="connsiteX10" fmla="*/ 16425 w 65058"/>
                      <a:gd name="connsiteY10" fmla="*/ 27770 h 56545"/>
                      <a:gd name="connsiteX11" fmla="*/ 10547 w 65058"/>
                      <a:gd name="connsiteY11" fmla="*/ 37667 h 56545"/>
                      <a:gd name="connsiteX12" fmla="*/ 910 w 65058"/>
                      <a:gd name="connsiteY12" fmla="*/ 26058 h 56545"/>
                      <a:gd name="connsiteX13" fmla="*/ 2882 w 65058"/>
                      <a:gd name="connsiteY13" fmla="*/ 12068 h 56545"/>
                      <a:gd name="connsiteX14" fmla="*/ 13114 w 65058"/>
                      <a:gd name="connsiteY14" fmla="*/ 1464 h 56545"/>
                      <a:gd name="connsiteX15" fmla="*/ 26062 w 65058"/>
                      <a:gd name="connsiteY15" fmla="*/ 1911 h 56545"/>
                      <a:gd name="connsiteX16" fmla="*/ 32424 w 65058"/>
                      <a:gd name="connsiteY16" fmla="*/ 6487 h 56545"/>
                      <a:gd name="connsiteX17" fmla="*/ 37447 w 65058"/>
                      <a:gd name="connsiteY17" fmla="*/ 13891 h 56545"/>
                      <a:gd name="connsiteX18" fmla="*/ 41205 w 65058"/>
                      <a:gd name="connsiteY18" fmla="*/ 23937 h 56545"/>
                      <a:gd name="connsiteX19" fmla="*/ 44293 w 65058"/>
                      <a:gd name="connsiteY19" fmla="*/ 33016 h 56545"/>
                      <a:gd name="connsiteX20" fmla="*/ 46191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8" y="15789"/>
                        </a:moveTo>
                        <a:lnTo>
                          <a:pt x="65539" y="20291"/>
                        </a:lnTo>
                        <a:lnTo>
                          <a:pt x="48498" y="56828"/>
                        </a:lnTo>
                        <a:cubicBezTo>
                          <a:pt x="45000" y="54745"/>
                          <a:pt x="42098" y="51917"/>
                          <a:pt x="39754" y="48420"/>
                        </a:cubicBezTo>
                        <a:cubicBezTo>
                          <a:pt x="37373" y="44922"/>
                          <a:pt x="34880" y="38969"/>
                          <a:pt x="32164" y="30635"/>
                        </a:cubicBezTo>
                        <a:cubicBezTo>
                          <a:pt x="29969" y="23863"/>
                          <a:pt x="28369" y="19621"/>
                          <a:pt x="27290" y="17835"/>
                        </a:cubicBezTo>
                        <a:cubicBezTo>
                          <a:pt x="25801" y="15380"/>
                          <a:pt x="24016" y="13668"/>
                          <a:pt x="21932" y="12701"/>
                        </a:cubicBezTo>
                        <a:cubicBezTo>
                          <a:pt x="19588" y="11622"/>
                          <a:pt x="17504" y="11399"/>
                          <a:pt x="15681" y="12068"/>
                        </a:cubicBezTo>
                        <a:cubicBezTo>
                          <a:pt x="13858" y="12738"/>
                          <a:pt x="12444" y="14189"/>
                          <a:pt x="11402" y="16384"/>
                        </a:cubicBezTo>
                        <a:cubicBezTo>
                          <a:pt x="10398" y="18542"/>
                          <a:pt x="10249" y="20589"/>
                          <a:pt x="10956" y="22486"/>
                        </a:cubicBezTo>
                        <a:cubicBezTo>
                          <a:pt x="11663" y="24384"/>
                          <a:pt x="13486" y="26133"/>
                          <a:pt x="16425" y="27770"/>
                        </a:cubicBezTo>
                        <a:lnTo>
                          <a:pt x="10547" y="37667"/>
                        </a:lnTo>
                        <a:cubicBezTo>
                          <a:pt x="5114" y="34355"/>
                          <a:pt x="1877" y="30486"/>
                          <a:pt x="910" y="26058"/>
                        </a:cubicBezTo>
                        <a:cubicBezTo>
                          <a:pt x="-57" y="21631"/>
                          <a:pt x="612" y="16980"/>
                          <a:pt x="2882" y="12068"/>
                        </a:cubicBezTo>
                        <a:cubicBezTo>
                          <a:pt x="5375" y="6710"/>
                          <a:pt x="8798" y="3176"/>
                          <a:pt x="13114" y="1464"/>
                        </a:cubicBezTo>
                        <a:cubicBezTo>
                          <a:pt x="17430" y="-247"/>
                          <a:pt x="21746" y="-98"/>
                          <a:pt x="26062" y="1911"/>
                        </a:cubicBezTo>
                        <a:cubicBezTo>
                          <a:pt x="28518" y="3027"/>
                          <a:pt x="30638" y="4552"/>
                          <a:pt x="32424" y="6487"/>
                        </a:cubicBezTo>
                        <a:cubicBezTo>
                          <a:pt x="34247" y="8385"/>
                          <a:pt x="35922" y="10841"/>
                          <a:pt x="37447" y="13891"/>
                        </a:cubicBezTo>
                        <a:cubicBezTo>
                          <a:pt x="38452" y="15901"/>
                          <a:pt x="39717" y="19249"/>
                          <a:pt x="41205" y="23937"/>
                        </a:cubicBezTo>
                        <a:cubicBezTo>
                          <a:pt x="42693" y="28625"/>
                          <a:pt x="43698" y="31676"/>
                          <a:pt x="44293" y="33016"/>
                        </a:cubicBezTo>
                        <a:cubicBezTo>
                          <a:pt x="44889" y="34355"/>
                          <a:pt x="45521" y="35509"/>
                          <a:pt x="46191" y="36476"/>
                        </a:cubicBezTo>
                        <a:close/>
                      </a:path>
                    </a:pathLst>
                  </a:custGeom>
                  <a:solidFill>
                    <a:srgbClr val="000000"/>
                  </a:solidFill>
                  <a:ln w="9525" cap="flat">
                    <a:noFill/>
                    <a:prstDash val="solid"/>
                    <a:miter/>
                  </a:ln>
                </p:spPr>
                <p:txBody>
                  <a:bodyPr rtlCol="0" anchor="ctr"/>
                  <a:lstStyle/>
                  <a:p>
                    <a:endParaRPr lang="en-CA"/>
                  </a:p>
                </p:txBody>
              </p:sp>
            </p:grpSp>
            <p:grpSp>
              <p:nvGrpSpPr>
                <p:cNvPr id="2547" name="Graphic 846">
                  <a:extLst>
                    <a:ext uri="{FF2B5EF4-FFF2-40B4-BE49-F238E27FC236}">
                      <a16:creationId xmlns:a16="http://schemas.microsoft.com/office/drawing/2014/main" id="{E45E92FA-FA00-441A-9A6A-F8FEC502B0A0}"/>
                    </a:ext>
                  </a:extLst>
                </p:cNvPr>
                <p:cNvGrpSpPr/>
                <p:nvPr/>
              </p:nvGrpSpPr>
              <p:grpSpPr>
                <a:xfrm>
                  <a:off x="5331691" y="4340675"/>
                  <a:ext cx="118936" cy="181619"/>
                  <a:chOff x="5331691" y="4340675"/>
                  <a:chExt cx="118936" cy="181619"/>
                </a:xfrm>
              </p:grpSpPr>
              <p:sp>
                <p:nvSpPr>
                  <p:cNvPr id="2680" name="Freeform: Shape 2679">
                    <a:extLst>
                      <a:ext uri="{FF2B5EF4-FFF2-40B4-BE49-F238E27FC236}">
                        <a16:creationId xmlns:a16="http://schemas.microsoft.com/office/drawing/2014/main" id="{7CDBC299-6016-4472-9C7B-D2FFD4B0C1D1}"/>
                      </a:ext>
                    </a:extLst>
                  </p:cNvPr>
                  <p:cNvSpPr/>
                  <p:nvPr/>
                </p:nvSpPr>
                <p:spPr>
                  <a:xfrm>
                    <a:off x="5331691" y="4465749"/>
                    <a:ext cx="65058" cy="56545"/>
                  </a:xfrm>
                  <a:custGeom>
                    <a:avLst/>
                    <a:gdLst>
                      <a:gd name="connsiteX0" fmla="*/ 55844 w 65058"/>
                      <a:gd name="connsiteY0" fmla="*/ 15802 h 56545"/>
                      <a:gd name="connsiteX1" fmla="*/ 65555 w 65058"/>
                      <a:gd name="connsiteY1" fmla="*/ 20304 h 56545"/>
                      <a:gd name="connsiteX2" fmla="*/ 48515 w 65058"/>
                      <a:gd name="connsiteY2" fmla="*/ 56842 h 56545"/>
                      <a:gd name="connsiteX3" fmla="*/ 39771 w 65058"/>
                      <a:gd name="connsiteY3" fmla="*/ 48433 h 56545"/>
                      <a:gd name="connsiteX4" fmla="*/ 32181 w 65058"/>
                      <a:gd name="connsiteY4" fmla="*/ 30648 h 56545"/>
                      <a:gd name="connsiteX5" fmla="*/ 27307 w 65058"/>
                      <a:gd name="connsiteY5" fmla="*/ 17849 h 56545"/>
                      <a:gd name="connsiteX6" fmla="*/ 21949 w 65058"/>
                      <a:gd name="connsiteY6" fmla="*/ 12714 h 56545"/>
                      <a:gd name="connsiteX7" fmla="*/ 15698 w 65058"/>
                      <a:gd name="connsiteY7" fmla="*/ 12082 h 56545"/>
                      <a:gd name="connsiteX8" fmla="*/ 11419 w 65058"/>
                      <a:gd name="connsiteY8" fmla="*/ 16398 h 56545"/>
                      <a:gd name="connsiteX9" fmla="*/ 10973 w 65058"/>
                      <a:gd name="connsiteY9" fmla="*/ 22500 h 56545"/>
                      <a:gd name="connsiteX10" fmla="*/ 16442 w 65058"/>
                      <a:gd name="connsiteY10" fmla="*/ 27783 h 56545"/>
                      <a:gd name="connsiteX11" fmla="*/ 10564 w 65058"/>
                      <a:gd name="connsiteY11" fmla="*/ 37680 h 56545"/>
                      <a:gd name="connsiteX12" fmla="*/ 927 w 65058"/>
                      <a:gd name="connsiteY12" fmla="*/ 26071 h 56545"/>
                      <a:gd name="connsiteX13" fmla="*/ 2899 w 65058"/>
                      <a:gd name="connsiteY13" fmla="*/ 12082 h 56545"/>
                      <a:gd name="connsiteX14" fmla="*/ 13131 w 65058"/>
                      <a:gd name="connsiteY14" fmla="*/ 1478 h 56545"/>
                      <a:gd name="connsiteX15" fmla="*/ 26079 w 65058"/>
                      <a:gd name="connsiteY15" fmla="*/ 1924 h 56545"/>
                      <a:gd name="connsiteX16" fmla="*/ 32441 w 65058"/>
                      <a:gd name="connsiteY16" fmla="*/ 6501 h 56545"/>
                      <a:gd name="connsiteX17" fmla="*/ 37464 w 65058"/>
                      <a:gd name="connsiteY17" fmla="*/ 13905 h 56545"/>
                      <a:gd name="connsiteX18" fmla="*/ 41222 w 65058"/>
                      <a:gd name="connsiteY18" fmla="*/ 23951 h 56545"/>
                      <a:gd name="connsiteX19" fmla="*/ 44310 w 65058"/>
                      <a:gd name="connsiteY19" fmla="*/ 33029 h 56545"/>
                      <a:gd name="connsiteX20" fmla="*/ 4620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4" y="15802"/>
                        </a:moveTo>
                        <a:lnTo>
                          <a:pt x="65555" y="20304"/>
                        </a:lnTo>
                        <a:lnTo>
                          <a:pt x="48515" y="56842"/>
                        </a:lnTo>
                        <a:cubicBezTo>
                          <a:pt x="45017" y="54758"/>
                          <a:pt x="42115" y="51930"/>
                          <a:pt x="39771" y="48433"/>
                        </a:cubicBezTo>
                        <a:cubicBezTo>
                          <a:pt x="37390" y="44935"/>
                          <a:pt x="34897" y="38982"/>
                          <a:pt x="32181" y="30648"/>
                        </a:cubicBezTo>
                        <a:cubicBezTo>
                          <a:pt x="29986" y="23876"/>
                          <a:pt x="28386" y="19635"/>
                          <a:pt x="27307" y="17849"/>
                        </a:cubicBezTo>
                        <a:cubicBezTo>
                          <a:pt x="25818" y="15393"/>
                          <a:pt x="24032" y="13682"/>
                          <a:pt x="21949" y="12714"/>
                        </a:cubicBezTo>
                        <a:cubicBezTo>
                          <a:pt x="19605" y="11635"/>
                          <a:pt x="17521" y="11412"/>
                          <a:pt x="15698" y="12082"/>
                        </a:cubicBezTo>
                        <a:cubicBezTo>
                          <a:pt x="13875" y="12751"/>
                          <a:pt x="12461" y="14202"/>
                          <a:pt x="11419" y="16398"/>
                        </a:cubicBezTo>
                        <a:cubicBezTo>
                          <a:pt x="10415" y="18556"/>
                          <a:pt x="10266" y="20602"/>
                          <a:pt x="10973" y="22500"/>
                        </a:cubicBezTo>
                        <a:cubicBezTo>
                          <a:pt x="11680" y="24397"/>
                          <a:pt x="13503" y="26146"/>
                          <a:pt x="16442" y="27783"/>
                        </a:cubicBezTo>
                        <a:lnTo>
                          <a:pt x="10564" y="37680"/>
                        </a:lnTo>
                        <a:cubicBezTo>
                          <a:pt x="5131" y="34369"/>
                          <a:pt x="1894" y="30499"/>
                          <a:pt x="927" y="26071"/>
                        </a:cubicBezTo>
                        <a:cubicBezTo>
                          <a:pt x="-41" y="21644"/>
                          <a:pt x="629" y="16993"/>
                          <a:pt x="2899" y="12082"/>
                        </a:cubicBezTo>
                        <a:cubicBezTo>
                          <a:pt x="5392" y="6724"/>
                          <a:pt x="8815" y="3189"/>
                          <a:pt x="13131" y="1478"/>
                        </a:cubicBezTo>
                        <a:cubicBezTo>
                          <a:pt x="17447" y="-234"/>
                          <a:pt x="21763" y="-85"/>
                          <a:pt x="26079" y="1924"/>
                        </a:cubicBezTo>
                        <a:cubicBezTo>
                          <a:pt x="28534" y="3040"/>
                          <a:pt x="30655" y="4566"/>
                          <a:pt x="32441" y="6501"/>
                        </a:cubicBezTo>
                        <a:cubicBezTo>
                          <a:pt x="34264" y="8398"/>
                          <a:pt x="35939" y="10854"/>
                          <a:pt x="37464" y="13905"/>
                        </a:cubicBezTo>
                        <a:cubicBezTo>
                          <a:pt x="38469" y="15914"/>
                          <a:pt x="39734" y="19263"/>
                          <a:pt x="41222" y="23951"/>
                        </a:cubicBezTo>
                        <a:cubicBezTo>
                          <a:pt x="42710" y="28639"/>
                          <a:pt x="43715" y="31690"/>
                          <a:pt x="44310" y="33029"/>
                        </a:cubicBezTo>
                        <a:cubicBezTo>
                          <a:pt x="44906" y="34369"/>
                          <a:pt x="45538" y="35522"/>
                          <a:pt x="46208" y="36489"/>
                        </a:cubicBezTo>
                        <a:close/>
                      </a:path>
                    </a:pathLst>
                  </a:custGeom>
                  <a:solidFill>
                    <a:srgbClr val="000000"/>
                  </a:solidFill>
                  <a:ln w="9525" cap="flat">
                    <a:noFill/>
                    <a:prstDash val="solid"/>
                    <a:miter/>
                  </a:ln>
                </p:spPr>
                <p:txBody>
                  <a:bodyPr rtlCol="0" anchor="ctr"/>
                  <a:lstStyle/>
                  <a:p>
                    <a:endParaRPr lang="en-CA"/>
                  </a:p>
                </p:txBody>
              </p:sp>
              <p:sp>
                <p:nvSpPr>
                  <p:cNvPr id="2681" name="Freeform: Shape 2680">
                    <a:extLst>
                      <a:ext uri="{FF2B5EF4-FFF2-40B4-BE49-F238E27FC236}">
                        <a16:creationId xmlns:a16="http://schemas.microsoft.com/office/drawing/2014/main" id="{12636601-E48A-4D47-9A1E-2127D9247CCE}"/>
                      </a:ext>
                    </a:extLst>
                  </p:cNvPr>
                  <p:cNvSpPr/>
                  <p:nvPr/>
                </p:nvSpPr>
                <p:spPr>
                  <a:xfrm>
                    <a:off x="5351757" y="4425409"/>
                    <a:ext cx="59301" cy="46519"/>
                  </a:xfrm>
                  <a:custGeom>
                    <a:avLst/>
                    <a:gdLst>
                      <a:gd name="connsiteX0" fmla="*/ 2393 w 59301"/>
                      <a:gd name="connsiteY0" fmla="*/ 10509 h 46519"/>
                      <a:gd name="connsiteX1" fmla="*/ 13779 w 59301"/>
                      <a:gd name="connsiteY1" fmla="*/ 798 h 46519"/>
                      <a:gd name="connsiteX2" fmla="*/ 38410 w 59301"/>
                      <a:gd name="connsiteY2" fmla="*/ 5820 h 46519"/>
                      <a:gd name="connsiteX3" fmla="*/ 58092 w 59301"/>
                      <a:gd name="connsiteY3" fmla="*/ 21522 h 46519"/>
                      <a:gd name="connsiteX4" fmla="*/ 57906 w 59301"/>
                      <a:gd name="connsiteY4" fmla="*/ 36405 h 46519"/>
                      <a:gd name="connsiteX5" fmla="*/ 45851 w 59301"/>
                      <a:gd name="connsiteY5" fmla="*/ 46376 h 46519"/>
                      <a:gd name="connsiteX6" fmla="*/ 21815 w 59301"/>
                      <a:gd name="connsiteY6" fmla="*/ 41093 h 46519"/>
                      <a:gd name="connsiteX7" fmla="*/ 2207 w 59301"/>
                      <a:gd name="connsiteY7" fmla="*/ 25429 h 46519"/>
                      <a:gd name="connsiteX8" fmla="*/ 2393 w 59301"/>
                      <a:gd name="connsiteY8" fmla="*/ 10509 h 46519"/>
                      <a:gd name="connsiteX9" fmla="*/ 11025 w 59301"/>
                      <a:gd name="connsiteY9" fmla="*/ 14564 h 46519"/>
                      <a:gd name="connsiteX10" fmla="*/ 10653 w 59301"/>
                      <a:gd name="connsiteY10" fmla="*/ 18508 h 46519"/>
                      <a:gd name="connsiteX11" fmla="*/ 13890 w 59301"/>
                      <a:gd name="connsiteY11" fmla="*/ 22824 h 46519"/>
                      <a:gd name="connsiteX12" fmla="*/ 27025 w 59301"/>
                      <a:gd name="connsiteY12" fmla="*/ 30228 h 46519"/>
                      <a:gd name="connsiteX13" fmla="*/ 40605 w 59301"/>
                      <a:gd name="connsiteY13" fmla="*/ 35400 h 46519"/>
                      <a:gd name="connsiteX14" fmla="*/ 46521 w 59301"/>
                      <a:gd name="connsiteY14" fmla="*/ 35177 h 46519"/>
                      <a:gd name="connsiteX15" fmla="*/ 49274 w 59301"/>
                      <a:gd name="connsiteY15" fmla="*/ 32386 h 46519"/>
                      <a:gd name="connsiteX16" fmla="*/ 49646 w 59301"/>
                      <a:gd name="connsiteY16" fmla="*/ 28442 h 46519"/>
                      <a:gd name="connsiteX17" fmla="*/ 46372 w 59301"/>
                      <a:gd name="connsiteY17" fmla="*/ 24126 h 46519"/>
                      <a:gd name="connsiteX18" fmla="*/ 33313 w 59301"/>
                      <a:gd name="connsiteY18" fmla="*/ 16722 h 46519"/>
                      <a:gd name="connsiteX19" fmla="*/ 19732 w 59301"/>
                      <a:gd name="connsiteY19" fmla="*/ 11550 h 46519"/>
                      <a:gd name="connsiteX20" fmla="*/ 13816 w 59301"/>
                      <a:gd name="connsiteY20" fmla="*/ 11774 h 46519"/>
                      <a:gd name="connsiteX21" fmla="*/ 1102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93" y="10509"/>
                        </a:moveTo>
                        <a:cubicBezTo>
                          <a:pt x="4849" y="5262"/>
                          <a:pt x="8644" y="2025"/>
                          <a:pt x="13779" y="798"/>
                        </a:cubicBezTo>
                        <a:cubicBezTo>
                          <a:pt x="19881" y="-654"/>
                          <a:pt x="28103" y="1021"/>
                          <a:pt x="38410" y="5820"/>
                        </a:cubicBezTo>
                        <a:cubicBezTo>
                          <a:pt x="48679" y="10620"/>
                          <a:pt x="55265" y="15866"/>
                          <a:pt x="58092" y="21522"/>
                        </a:cubicBezTo>
                        <a:cubicBezTo>
                          <a:pt x="60436" y="26173"/>
                          <a:pt x="60362" y="31158"/>
                          <a:pt x="57906" y="36405"/>
                        </a:cubicBezTo>
                        <a:cubicBezTo>
                          <a:pt x="55451" y="41725"/>
                          <a:pt x="51432" y="45037"/>
                          <a:pt x="45851" y="46376"/>
                        </a:cubicBezTo>
                        <a:cubicBezTo>
                          <a:pt x="40270" y="47716"/>
                          <a:pt x="32271" y="45967"/>
                          <a:pt x="21815" y="41093"/>
                        </a:cubicBezTo>
                        <a:cubicBezTo>
                          <a:pt x="11584" y="36293"/>
                          <a:pt x="5035" y="31084"/>
                          <a:pt x="2207" y="25429"/>
                        </a:cubicBezTo>
                        <a:cubicBezTo>
                          <a:pt x="-137" y="20778"/>
                          <a:pt x="-62" y="15792"/>
                          <a:pt x="2393" y="10509"/>
                        </a:cubicBezTo>
                        <a:moveTo>
                          <a:pt x="11025" y="14564"/>
                        </a:moveTo>
                        <a:cubicBezTo>
                          <a:pt x="10430" y="15829"/>
                          <a:pt x="10319" y="17131"/>
                          <a:pt x="10653" y="18508"/>
                        </a:cubicBezTo>
                        <a:cubicBezTo>
                          <a:pt x="10988" y="19848"/>
                          <a:pt x="12067" y="21299"/>
                          <a:pt x="13890" y="22824"/>
                        </a:cubicBezTo>
                        <a:cubicBezTo>
                          <a:pt x="16272" y="24796"/>
                          <a:pt x="20625" y="27252"/>
                          <a:pt x="27025" y="30228"/>
                        </a:cubicBezTo>
                        <a:cubicBezTo>
                          <a:pt x="33387" y="33205"/>
                          <a:pt x="37926" y="34916"/>
                          <a:pt x="40605" y="35400"/>
                        </a:cubicBezTo>
                        <a:cubicBezTo>
                          <a:pt x="43321" y="35884"/>
                          <a:pt x="45256" y="35809"/>
                          <a:pt x="46521" y="35177"/>
                        </a:cubicBezTo>
                        <a:cubicBezTo>
                          <a:pt x="47749" y="34581"/>
                          <a:pt x="48679" y="33651"/>
                          <a:pt x="49274" y="32386"/>
                        </a:cubicBezTo>
                        <a:cubicBezTo>
                          <a:pt x="49870" y="31121"/>
                          <a:pt x="49981" y="29819"/>
                          <a:pt x="49646" y="28442"/>
                        </a:cubicBezTo>
                        <a:cubicBezTo>
                          <a:pt x="49312" y="27103"/>
                          <a:pt x="48195" y="25652"/>
                          <a:pt x="46372" y="24126"/>
                        </a:cubicBezTo>
                        <a:cubicBezTo>
                          <a:pt x="44065" y="22154"/>
                          <a:pt x="39712" y="19699"/>
                          <a:pt x="33313" y="16722"/>
                        </a:cubicBezTo>
                        <a:cubicBezTo>
                          <a:pt x="26950" y="13746"/>
                          <a:pt x="22411" y="12034"/>
                          <a:pt x="19732" y="11550"/>
                        </a:cubicBezTo>
                        <a:cubicBezTo>
                          <a:pt x="17016" y="11104"/>
                          <a:pt x="15044" y="11141"/>
                          <a:pt x="13816" y="11774"/>
                        </a:cubicBezTo>
                        <a:cubicBezTo>
                          <a:pt x="12551" y="12369"/>
                          <a:pt x="11621" y="13299"/>
                          <a:pt x="11025" y="14564"/>
                        </a:cubicBezTo>
                        <a:close/>
                      </a:path>
                    </a:pathLst>
                  </a:custGeom>
                  <a:solidFill>
                    <a:srgbClr val="000000"/>
                  </a:solidFill>
                  <a:ln w="9525" cap="flat">
                    <a:noFill/>
                    <a:prstDash val="solid"/>
                    <a:miter/>
                  </a:ln>
                </p:spPr>
                <p:txBody>
                  <a:bodyPr rtlCol="0" anchor="ctr"/>
                  <a:lstStyle/>
                  <a:p>
                    <a:endParaRPr lang="en-CA"/>
                  </a:p>
                </p:txBody>
              </p:sp>
              <p:sp>
                <p:nvSpPr>
                  <p:cNvPr id="2682" name="Freeform: Shape 2681">
                    <a:extLst>
                      <a:ext uri="{FF2B5EF4-FFF2-40B4-BE49-F238E27FC236}">
                        <a16:creationId xmlns:a16="http://schemas.microsoft.com/office/drawing/2014/main" id="{2D1E0E0A-D754-4AAB-BB55-79C1E9176CA1}"/>
                      </a:ext>
                    </a:extLst>
                  </p:cNvPr>
                  <p:cNvSpPr/>
                  <p:nvPr/>
                </p:nvSpPr>
                <p:spPr>
                  <a:xfrm>
                    <a:off x="5371096" y="4381253"/>
                    <a:ext cx="65058" cy="56545"/>
                  </a:xfrm>
                  <a:custGeom>
                    <a:avLst/>
                    <a:gdLst>
                      <a:gd name="connsiteX0" fmla="*/ 55849 w 65058"/>
                      <a:gd name="connsiteY0" fmla="*/ 15793 h 56545"/>
                      <a:gd name="connsiteX1" fmla="*/ 65560 w 65058"/>
                      <a:gd name="connsiteY1" fmla="*/ 20295 h 56545"/>
                      <a:gd name="connsiteX2" fmla="*/ 48519 w 65058"/>
                      <a:gd name="connsiteY2" fmla="*/ 56833 h 56545"/>
                      <a:gd name="connsiteX3" fmla="*/ 39775 w 65058"/>
                      <a:gd name="connsiteY3" fmla="*/ 48424 h 56545"/>
                      <a:gd name="connsiteX4" fmla="*/ 32185 w 65058"/>
                      <a:gd name="connsiteY4" fmla="*/ 30639 h 56545"/>
                      <a:gd name="connsiteX5" fmla="*/ 27311 w 65058"/>
                      <a:gd name="connsiteY5" fmla="*/ 17840 h 56545"/>
                      <a:gd name="connsiteX6" fmla="*/ 21953 w 65058"/>
                      <a:gd name="connsiteY6" fmla="*/ 12705 h 56545"/>
                      <a:gd name="connsiteX7" fmla="*/ 15702 w 65058"/>
                      <a:gd name="connsiteY7" fmla="*/ 12073 h 56545"/>
                      <a:gd name="connsiteX8" fmla="*/ 11423 w 65058"/>
                      <a:gd name="connsiteY8" fmla="*/ 16389 h 56545"/>
                      <a:gd name="connsiteX9" fmla="*/ 10977 w 65058"/>
                      <a:gd name="connsiteY9" fmla="*/ 22491 h 56545"/>
                      <a:gd name="connsiteX10" fmla="*/ 16446 w 65058"/>
                      <a:gd name="connsiteY10" fmla="*/ 27774 h 56545"/>
                      <a:gd name="connsiteX11" fmla="*/ 10568 w 65058"/>
                      <a:gd name="connsiteY11" fmla="*/ 37671 h 56545"/>
                      <a:gd name="connsiteX12" fmla="*/ 931 w 65058"/>
                      <a:gd name="connsiteY12" fmla="*/ 26063 h 56545"/>
                      <a:gd name="connsiteX13" fmla="*/ 2903 w 65058"/>
                      <a:gd name="connsiteY13" fmla="*/ 12073 h 56545"/>
                      <a:gd name="connsiteX14" fmla="*/ 13135 w 65058"/>
                      <a:gd name="connsiteY14" fmla="*/ 1469 h 56545"/>
                      <a:gd name="connsiteX15" fmla="*/ 26083 w 65058"/>
                      <a:gd name="connsiteY15" fmla="*/ 1915 h 56545"/>
                      <a:gd name="connsiteX16" fmla="*/ 32445 w 65058"/>
                      <a:gd name="connsiteY16" fmla="*/ 6492 h 56545"/>
                      <a:gd name="connsiteX17" fmla="*/ 37468 w 65058"/>
                      <a:gd name="connsiteY17" fmla="*/ 13896 h 56545"/>
                      <a:gd name="connsiteX18" fmla="*/ 41226 w 65058"/>
                      <a:gd name="connsiteY18" fmla="*/ 23942 h 56545"/>
                      <a:gd name="connsiteX19" fmla="*/ 44314 w 65058"/>
                      <a:gd name="connsiteY19" fmla="*/ 33020 h 56545"/>
                      <a:gd name="connsiteX20" fmla="*/ 4621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9" y="15793"/>
                        </a:moveTo>
                        <a:lnTo>
                          <a:pt x="65560" y="20295"/>
                        </a:lnTo>
                        <a:lnTo>
                          <a:pt x="48519" y="56833"/>
                        </a:lnTo>
                        <a:cubicBezTo>
                          <a:pt x="45021" y="54749"/>
                          <a:pt x="42119" y="51921"/>
                          <a:pt x="39775" y="48424"/>
                        </a:cubicBezTo>
                        <a:cubicBezTo>
                          <a:pt x="37394" y="44927"/>
                          <a:pt x="34901" y="38973"/>
                          <a:pt x="32185" y="30639"/>
                        </a:cubicBezTo>
                        <a:cubicBezTo>
                          <a:pt x="29990" y="23867"/>
                          <a:pt x="28390" y="19626"/>
                          <a:pt x="27311" y="17840"/>
                        </a:cubicBezTo>
                        <a:cubicBezTo>
                          <a:pt x="25823" y="15384"/>
                          <a:pt x="24037" y="13673"/>
                          <a:pt x="21953" y="12705"/>
                        </a:cubicBezTo>
                        <a:cubicBezTo>
                          <a:pt x="19609" y="11626"/>
                          <a:pt x="17525" y="11403"/>
                          <a:pt x="15702" y="12073"/>
                        </a:cubicBezTo>
                        <a:cubicBezTo>
                          <a:pt x="13879" y="12743"/>
                          <a:pt x="12465" y="14194"/>
                          <a:pt x="11423" y="16389"/>
                        </a:cubicBezTo>
                        <a:cubicBezTo>
                          <a:pt x="10419" y="18547"/>
                          <a:pt x="10270" y="20593"/>
                          <a:pt x="10977" y="22491"/>
                        </a:cubicBezTo>
                        <a:cubicBezTo>
                          <a:pt x="11684" y="24388"/>
                          <a:pt x="13507" y="26137"/>
                          <a:pt x="16446" y="27774"/>
                        </a:cubicBezTo>
                        <a:lnTo>
                          <a:pt x="10568" y="37671"/>
                        </a:lnTo>
                        <a:cubicBezTo>
                          <a:pt x="5135" y="34360"/>
                          <a:pt x="1898" y="30490"/>
                          <a:pt x="931" y="26063"/>
                        </a:cubicBezTo>
                        <a:cubicBezTo>
                          <a:pt x="-36" y="21635"/>
                          <a:pt x="633" y="16984"/>
                          <a:pt x="2903" y="12073"/>
                        </a:cubicBezTo>
                        <a:cubicBezTo>
                          <a:pt x="5396" y="6715"/>
                          <a:pt x="8819" y="3180"/>
                          <a:pt x="13135" y="1469"/>
                        </a:cubicBezTo>
                        <a:cubicBezTo>
                          <a:pt x="17451" y="-243"/>
                          <a:pt x="21767" y="-94"/>
                          <a:pt x="26083" y="1915"/>
                        </a:cubicBezTo>
                        <a:cubicBezTo>
                          <a:pt x="28539" y="3031"/>
                          <a:pt x="30659" y="4557"/>
                          <a:pt x="32445" y="6492"/>
                        </a:cubicBezTo>
                        <a:cubicBezTo>
                          <a:pt x="34269" y="8389"/>
                          <a:pt x="35943" y="10845"/>
                          <a:pt x="37468" y="13896"/>
                        </a:cubicBezTo>
                        <a:cubicBezTo>
                          <a:pt x="38473" y="15905"/>
                          <a:pt x="39738" y="19254"/>
                          <a:pt x="41226" y="23942"/>
                        </a:cubicBezTo>
                        <a:cubicBezTo>
                          <a:pt x="42714" y="28630"/>
                          <a:pt x="43719" y="31681"/>
                          <a:pt x="44314" y="33020"/>
                        </a:cubicBezTo>
                        <a:cubicBezTo>
                          <a:pt x="44910" y="34360"/>
                          <a:pt x="45542" y="35513"/>
                          <a:pt x="46212" y="36481"/>
                        </a:cubicBezTo>
                        <a:close/>
                      </a:path>
                    </a:pathLst>
                  </a:custGeom>
                  <a:solidFill>
                    <a:srgbClr val="000000"/>
                  </a:solidFill>
                  <a:ln w="9525" cap="flat">
                    <a:noFill/>
                    <a:prstDash val="solid"/>
                    <a:miter/>
                  </a:ln>
                </p:spPr>
                <p:txBody>
                  <a:bodyPr rtlCol="0" anchor="ctr"/>
                  <a:lstStyle/>
                  <a:p>
                    <a:endParaRPr lang="en-CA"/>
                  </a:p>
                </p:txBody>
              </p:sp>
              <p:sp>
                <p:nvSpPr>
                  <p:cNvPr id="2683" name="Freeform: Shape 2682">
                    <a:extLst>
                      <a:ext uri="{FF2B5EF4-FFF2-40B4-BE49-F238E27FC236}">
                        <a16:creationId xmlns:a16="http://schemas.microsoft.com/office/drawing/2014/main" id="{2DB0CD44-32FA-4A45-9E6B-48E5B6596D45}"/>
                      </a:ext>
                    </a:extLst>
                  </p:cNvPr>
                  <p:cNvSpPr/>
                  <p:nvPr/>
                </p:nvSpPr>
                <p:spPr>
                  <a:xfrm>
                    <a:off x="5390739" y="4340675"/>
                    <a:ext cx="59887" cy="48303"/>
                  </a:xfrm>
                  <a:custGeom>
                    <a:avLst/>
                    <a:gdLst>
                      <a:gd name="connsiteX0" fmla="*/ 34585 w 59887"/>
                      <a:gd name="connsiteY0" fmla="*/ 47461 h 48303"/>
                      <a:gd name="connsiteX1" fmla="*/ 38082 w 59887"/>
                      <a:gd name="connsiteY1" fmla="*/ 36820 h 48303"/>
                      <a:gd name="connsiteX2" fmla="*/ 45189 w 59887"/>
                      <a:gd name="connsiteY2" fmla="*/ 36969 h 48303"/>
                      <a:gd name="connsiteX3" fmla="*/ 49617 w 59887"/>
                      <a:gd name="connsiteY3" fmla="*/ 32802 h 48303"/>
                      <a:gd name="connsiteX4" fmla="*/ 49691 w 59887"/>
                      <a:gd name="connsiteY4" fmla="*/ 26216 h 48303"/>
                      <a:gd name="connsiteX5" fmla="*/ 44110 w 59887"/>
                      <a:gd name="connsiteY5" fmla="*/ 20933 h 48303"/>
                      <a:gd name="connsiteX6" fmla="*/ 36892 w 59887"/>
                      <a:gd name="connsiteY6" fmla="*/ 20151 h 48303"/>
                      <a:gd name="connsiteX7" fmla="*/ 32204 w 59887"/>
                      <a:gd name="connsiteY7" fmla="*/ 24244 h 48303"/>
                      <a:gd name="connsiteX8" fmla="*/ 30753 w 59887"/>
                      <a:gd name="connsiteY8" fmla="*/ 29379 h 48303"/>
                      <a:gd name="connsiteX9" fmla="*/ 22790 w 59887"/>
                      <a:gd name="connsiteY9" fmla="*/ 24281 h 48303"/>
                      <a:gd name="connsiteX10" fmla="*/ 23944 w 59887"/>
                      <a:gd name="connsiteY10" fmla="*/ 16952 h 48303"/>
                      <a:gd name="connsiteX11" fmla="*/ 19814 w 59887"/>
                      <a:gd name="connsiteY11" fmla="*/ 12338 h 48303"/>
                      <a:gd name="connsiteX12" fmla="*/ 14679 w 59887"/>
                      <a:gd name="connsiteY12" fmla="*/ 11929 h 48303"/>
                      <a:gd name="connsiteX13" fmla="*/ 11033 w 59887"/>
                      <a:gd name="connsiteY13" fmla="*/ 15501 h 48303"/>
                      <a:gd name="connsiteX14" fmla="*/ 10735 w 59887"/>
                      <a:gd name="connsiteY14" fmla="*/ 20933 h 48303"/>
                      <a:gd name="connsiteX15" fmla="*/ 15088 w 59887"/>
                      <a:gd name="connsiteY15" fmla="*/ 25732 h 48303"/>
                      <a:gd name="connsiteX16" fmla="*/ 8987 w 59887"/>
                      <a:gd name="connsiteY16" fmla="*/ 34588 h 48303"/>
                      <a:gd name="connsiteX17" fmla="*/ 2512 w 59887"/>
                      <a:gd name="connsiteY17" fmla="*/ 27890 h 48303"/>
                      <a:gd name="connsiteX18" fmla="*/ 503 w 59887"/>
                      <a:gd name="connsiteY18" fmla="*/ 20077 h 48303"/>
                      <a:gd name="connsiteX19" fmla="*/ 2587 w 59887"/>
                      <a:gd name="connsiteY19" fmla="*/ 11184 h 48303"/>
                      <a:gd name="connsiteX20" fmla="*/ 13228 w 59887"/>
                      <a:gd name="connsiteY20" fmla="*/ 1176 h 48303"/>
                      <a:gd name="connsiteX21" fmla="*/ 24055 w 59887"/>
                      <a:gd name="connsiteY21" fmla="*/ 1585 h 48303"/>
                      <a:gd name="connsiteX22" fmla="*/ 31832 w 59887"/>
                      <a:gd name="connsiteY22" fmla="*/ 14719 h 48303"/>
                      <a:gd name="connsiteX23" fmla="*/ 39831 w 59887"/>
                      <a:gd name="connsiteY23" fmla="*/ 9324 h 48303"/>
                      <a:gd name="connsiteX24" fmla="*/ 49542 w 59887"/>
                      <a:gd name="connsiteY24" fmla="*/ 10478 h 48303"/>
                      <a:gd name="connsiteX25" fmla="*/ 59290 w 59887"/>
                      <a:gd name="connsiteY25" fmla="*/ 21379 h 48303"/>
                      <a:gd name="connsiteX26" fmla="*/ 58286 w 59887"/>
                      <a:gd name="connsiteY26" fmla="*/ 36746 h 48303"/>
                      <a:gd name="connsiteX27" fmla="*/ 48314 w 59887"/>
                      <a:gd name="connsiteY27" fmla="*/ 47015 h 48303"/>
                      <a:gd name="connsiteX28" fmla="*/ 34585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585" y="47461"/>
                        </a:moveTo>
                        <a:lnTo>
                          <a:pt x="38082" y="36820"/>
                        </a:lnTo>
                        <a:cubicBezTo>
                          <a:pt x="40799" y="37676"/>
                          <a:pt x="43143" y="37750"/>
                          <a:pt x="45189" y="36969"/>
                        </a:cubicBezTo>
                        <a:cubicBezTo>
                          <a:pt x="47198" y="36188"/>
                          <a:pt x="48649" y="34811"/>
                          <a:pt x="49617" y="32802"/>
                        </a:cubicBezTo>
                        <a:cubicBezTo>
                          <a:pt x="50621" y="30644"/>
                          <a:pt x="50621" y="28449"/>
                          <a:pt x="49691" y="26216"/>
                        </a:cubicBezTo>
                        <a:cubicBezTo>
                          <a:pt x="48724" y="23984"/>
                          <a:pt x="46900" y="22235"/>
                          <a:pt x="44110" y="20933"/>
                        </a:cubicBezTo>
                        <a:cubicBezTo>
                          <a:pt x="41505" y="19705"/>
                          <a:pt x="39087" y="19444"/>
                          <a:pt x="36892" y="20151"/>
                        </a:cubicBezTo>
                        <a:cubicBezTo>
                          <a:pt x="34697" y="20858"/>
                          <a:pt x="33134" y="22198"/>
                          <a:pt x="32204" y="24244"/>
                        </a:cubicBezTo>
                        <a:cubicBezTo>
                          <a:pt x="31571" y="25584"/>
                          <a:pt x="31087" y="27295"/>
                          <a:pt x="30753" y="29379"/>
                        </a:cubicBezTo>
                        <a:lnTo>
                          <a:pt x="22790" y="24281"/>
                        </a:lnTo>
                        <a:cubicBezTo>
                          <a:pt x="24167" y="21491"/>
                          <a:pt x="24576" y="19035"/>
                          <a:pt x="23944" y="16952"/>
                        </a:cubicBezTo>
                        <a:cubicBezTo>
                          <a:pt x="23348" y="14868"/>
                          <a:pt x="21972" y="13343"/>
                          <a:pt x="19814" y="12338"/>
                        </a:cubicBezTo>
                        <a:cubicBezTo>
                          <a:pt x="17991" y="11482"/>
                          <a:pt x="16279" y="11333"/>
                          <a:pt x="14679" y="11929"/>
                        </a:cubicBezTo>
                        <a:cubicBezTo>
                          <a:pt x="13079" y="12487"/>
                          <a:pt x="11851" y="13677"/>
                          <a:pt x="11033" y="15501"/>
                        </a:cubicBezTo>
                        <a:cubicBezTo>
                          <a:pt x="10177" y="17286"/>
                          <a:pt x="10103" y="19072"/>
                          <a:pt x="10735" y="20933"/>
                        </a:cubicBezTo>
                        <a:cubicBezTo>
                          <a:pt x="11405" y="22756"/>
                          <a:pt x="12856" y="24356"/>
                          <a:pt x="15088" y="25732"/>
                        </a:cubicBezTo>
                        <a:lnTo>
                          <a:pt x="8987" y="34588"/>
                        </a:lnTo>
                        <a:cubicBezTo>
                          <a:pt x="6010" y="32393"/>
                          <a:pt x="3852" y="30160"/>
                          <a:pt x="2512" y="27890"/>
                        </a:cubicBezTo>
                        <a:cubicBezTo>
                          <a:pt x="1173" y="25621"/>
                          <a:pt x="503" y="23016"/>
                          <a:pt x="503" y="20077"/>
                        </a:cubicBezTo>
                        <a:cubicBezTo>
                          <a:pt x="503" y="17138"/>
                          <a:pt x="1210" y="14198"/>
                          <a:pt x="2587" y="11184"/>
                        </a:cubicBezTo>
                        <a:cubicBezTo>
                          <a:pt x="4968" y="6087"/>
                          <a:pt x="8540" y="2739"/>
                          <a:pt x="13228" y="1176"/>
                        </a:cubicBezTo>
                        <a:cubicBezTo>
                          <a:pt x="17098" y="-126"/>
                          <a:pt x="20707" y="-15"/>
                          <a:pt x="24055" y="1585"/>
                        </a:cubicBezTo>
                        <a:cubicBezTo>
                          <a:pt x="28855" y="3780"/>
                          <a:pt x="31422" y="8171"/>
                          <a:pt x="31832" y="14719"/>
                        </a:cubicBezTo>
                        <a:cubicBezTo>
                          <a:pt x="33952" y="11929"/>
                          <a:pt x="36631" y="10105"/>
                          <a:pt x="39831" y="9324"/>
                        </a:cubicBezTo>
                        <a:cubicBezTo>
                          <a:pt x="42994" y="8543"/>
                          <a:pt x="46268" y="8915"/>
                          <a:pt x="49542" y="10478"/>
                        </a:cubicBezTo>
                        <a:cubicBezTo>
                          <a:pt x="54305" y="12673"/>
                          <a:pt x="57579" y="16319"/>
                          <a:pt x="59290" y="21379"/>
                        </a:cubicBezTo>
                        <a:cubicBezTo>
                          <a:pt x="61039" y="26439"/>
                          <a:pt x="60704" y="31574"/>
                          <a:pt x="58286" y="36746"/>
                        </a:cubicBezTo>
                        <a:cubicBezTo>
                          <a:pt x="55979" y="41694"/>
                          <a:pt x="52668" y="45117"/>
                          <a:pt x="48314" y="47015"/>
                        </a:cubicBezTo>
                        <a:cubicBezTo>
                          <a:pt x="43998" y="48950"/>
                          <a:pt x="39385" y="49098"/>
                          <a:pt x="34585" y="47461"/>
                        </a:cubicBezTo>
                        <a:close/>
                      </a:path>
                    </a:pathLst>
                  </a:custGeom>
                  <a:solidFill>
                    <a:srgbClr val="000000"/>
                  </a:solidFill>
                  <a:ln w="9525" cap="flat">
                    <a:noFill/>
                    <a:prstDash val="solid"/>
                    <a:miter/>
                  </a:ln>
                </p:spPr>
                <p:txBody>
                  <a:bodyPr rtlCol="0" anchor="ctr"/>
                  <a:lstStyle/>
                  <a:p>
                    <a:endParaRPr lang="en-CA"/>
                  </a:p>
                </p:txBody>
              </p:sp>
            </p:grpSp>
            <p:sp>
              <p:nvSpPr>
                <p:cNvPr id="2548" name="Freeform: Shape 2547">
                  <a:extLst>
                    <a:ext uri="{FF2B5EF4-FFF2-40B4-BE49-F238E27FC236}">
                      <a16:creationId xmlns:a16="http://schemas.microsoft.com/office/drawing/2014/main" id="{34D69458-6723-47FD-9BCE-D2967CF91D44}"/>
                    </a:ext>
                  </a:extLst>
                </p:cNvPr>
                <p:cNvSpPr/>
                <p:nvPr/>
              </p:nvSpPr>
              <p:spPr>
                <a:xfrm>
                  <a:off x="5710666"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49" name="Freeform: Shape 2548">
                  <a:extLst>
                    <a:ext uri="{FF2B5EF4-FFF2-40B4-BE49-F238E27FC236}">
                      <a16:creationId xmlns:a16="http://schemas.microsoft.com/office/drawing/2014/main" id="{F77DEAFC-0C4F-4251-A714-42C47D92D8D2}"/>
                    </a:ext>
                  </a:extLst>
                </p:cNvPr>
                <p:cNvSpPr/>
                <p:nvPr/>
              </p:nvSpPr>
              <p:spPr>
                <a:xfrm>
                  <a:off x="5930522"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0" name="Freeform: Shape 2549">
                  <a:extLst>
                    <a:ext uri="{FF2B5EF4-FFF2-40B4-BE49-F238E27FC236}">
                      <a16:creationId xmlns:a16="http://schemas.microsoft.com/office/drawing/2014/main" id="{B675AC59-A89F-4DA7-9284-27D3DE9CF802}"/>
                    </a:ext>
                  </a:extLst>
                </p:cNvPr>
                <p:cNvSpPr/>
                <p:nvPr/>
              </p:nvSpPr>
              <p:spPr>
                <a:xfrm>
                  <a:off x="6150378"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1" name="Freeform: Shape 2550">
                  <a:extLst>
                    <a:ext uri="{FF2B5EF4-FFF2-40B4-BE49-F238E27FC236}">
                      <a16:creationId xmlns:a16="http://schemas.microsoft.com/office/drawing/2014/main" id="{0F12C867-8845-4E70-BA8A-7341D2E17E5B}"/>
                    </a:ext>
                  </a:extLst>
                </p:cNvPr>
                <p:cNvSpPr/>
                <p:nvPr/>
              </p:nvSpPr>
              <p:spPr>
                <a:xfrm>
                  <a:off x="6370273"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2" name="Freeform: Shape 2551">
                  <a:extLst>
                    <a:ext uri="{FF2B5EF4-FFF2-40B4-BE49-F238E27FC236}">
                      <a16:creationId xmlns:a16="http://schemas.microsoft.com/office/drawing/2014/main" id="{B3FFC063-2903-4393-84B6-493F8D3975A0}"/>
                    </a:ext>
                  </a:extLst>
                </p:cNvPr>
                <p:cNvSpPr/>
                <p:nvPr/>
              </p:nvSpPr>
              <p:spPr>
                <a:xfrm>
                  <a:off x="6590128"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3" name="Freeform: Shape 2552">
                  <a:extLst>
                    <a:ext uri="{FF2B5EF4-FFF2-40B4-BE49-F238E27FC236}">
                      <a16:creationId xmlns:a16="http://schemas.microsoft.com/office/drawing/2014/main" id="{B501A6BC-4348-4883-AA8F-D64DDBB6CFC7}"/>
                    </a:ext>
                  </a:extLst>
                </p:cNvPr>
                <p:cNvSpPr/>
                <p:nvPr/>
              </p:nvSpPr>
              <p:spPr>
                <a:xfrm>
                  <a:off x="6810022"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4" name="Freeform: Shape 2553">
                  <a:extLst>
                    <a:ext uri="{FF2B5EF4-FFF2-40B4-BE49-F238E27FC236}">
                      <a16:creationId xmlns:a16="http://schemas.microsoft.com/office/drawing/2014/main" id="{7C684F44-BBD5-452C-8A07-B0C214D5A604}"/>
                    </a:ext>
                  </a:extLst>
                </p:cNvPr>
                <p:cNvSpPr/>
                <p:nvPr/>
              </p:nvSpPr>
              <p:spPr>
                <a:xfrm>
                  <a:off x="7029879"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5" name="Freeform: Shape 2554">
                  <a:extLst>
                    <a:ext uri="{FF2B5EF4-FFF2-40B4-BE49-F238E27FC236}">
                      <a16:creationId xmlns:a16="http://schemas.microsoft.com/office/drawing/2014/main" id="{C2907A8C-A4F7-4139-8918-75C57B2B4E04}"/>
                    </a:ext>
                  </a:extLst>
                </p:cNvPr>
                <p:cNvSpPr/>
                <p:nvPr/>
              </p:nvSpPr>
              <p:spPr>
                <a:xfrm>
                  <a:off x="7249735"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6" name="Freeform: Shape 2555">
                  <a:extLst>
                    <a:ext uri="{FF2B5EF4-FFF2-40B4-BE49-F238E27FC236}">
                      <a16:creationId xmlns:a16="http://schemas.microsoft.com/office/drawing/2014/main" id="{0F52BE84-7604-4805-8587-B338870DAE5C}"/>
                    </a:ext>
                  </a:extLst>
                </p:cNvPr>
                <p:cNvSpPr/>
                <p:nvPr/>
              </p:nvSpPr>
              <p:spPr>
                <a:xfrm>
                  <a:off x="7469629"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57" name="Freeform: Shape 2556">
                  <a:extLst>
                    <a:ext uri="{FF2B5EF4-FFF2-40B4-BE49-F238E27FC236}">
                      <a16:creationId xmlns:a16="http://schemas.microsoft.com/office/drawing/2014/main" id="{E9BAEC89-802A-42AF-BA7B-33BC210D9048}"/>
                    </a:ext>
                  </a:extLst>
                </p:cNvPr>
                <p:cNvSpPr/>
                <p:nvPr/>
              </p:nvSpPr>
              <p:spPr>
                <a:xfrm>
                  <a:off x="7689485" y="4278856"/>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558" name="Graphic 846">
                  <a:extLst>
                    <a:ext uri="{FF2B5EF4-FFF2-40B4-BE49-F238E27FC236}">
                      <a16:creationId xmlns:a16="http://schemas.microsoft.com/office/drawing/2014/main" id="{716744F0-7225-43DC-900E-9326B966A55C}"/>
                    </a:ext>
                  </a:extLst>
                </p:cNvPr>
                <p:cNvGrpSpPr/>
                <p:nvPr/>
              </p:nvGrpSpPr>
              <p:grpSpPr>
                <a:xfrm>
                  <a:off x="5647730" y="4338218"/>
                  <a:ext cx="121965" cy="184075"/>
                  <a:chOff x="5647730" y="4338218"/>
                  <a:chExt cx="121965" cy="184075"/>
                </a:xfrm>
              </p:grpSpPr>
              <p:sp>
                <p:nvSpPr>
                  <p:cNvPr id="2676" name="Freeform: Shape 2675">
                    <a:extLst>
                      <a:ext uri="{FF2B5EF4-FFF2-40B4-BE49-F238E27FC236}">
                        <a16:creationId xmlns:a16="http://schemas.microsoft.com/office/drawing/2014/main" id="{7520ABEF-2190-4A5B-B927-2D6C8CD795E9}"/>
                      </a:ext>
                    </a:extLst>
                  </p:cNvPr>
                  <p:cNvSpPr/>
                  <p:nvPr/>
                </p:nvSpPr>
                <p:spPr>
                  <a:xfrm>
                    <a:off x="5647730" y="4465749"/>
                    <a:ext cx="65058" cy="56545"/>
                  </a:xfrm>
                  <a:custGeom>
                    <a:avLst/>
                    <a:gdLst>
                      <a:gd name="connsiteX0" fmla="*/ 55878 w 65058"/>
                      <a:gd name="connsiteY0" fmla="*/ 15802 h 56545"/>
                      <a:gd name="connsiteX1" fmla="*/ 65589 w 65058"/>
                      <a:gd name="connsiteY1" fmla="*/ 20304 h 56545"/>
                      <a:gd name="connsiteX2" fmla="*/ 48548 w 65058"/>
                      <a:gd name="connsiteY2" fmla="*/ 56842 h 56545"/>
                      <a:gd name="connsiteX3" fmla="*/ 39804 w 65058"/>
                      <a:gd name="connsiteY3" fmla="*/ 48433 h 56545"/>
                      <a:gd name="connsiteX4" fmla="*/ 32214 w 65058"/>
                      <a:gd name="connsiteY4" fmla="*/ 30648 h 56545"/>
                      <a:gd name="connsiteX5" fmla="*/ 27340 w 65058"/>
                      <a:gd name="connsiteY5" fmla="*/ 17849 h 56545"/>
                      <a:gd name="connsiteX6" fmla="*/ 21982 w 65058"/>
                      <a:gd name="connsiteY6" fmla="*/ 12714 h 56545"/>
                      <a:gd name="connsiteX7" fmla="*/ 15731 w 65058"/>
                      <a:gd name="connsiteY7" fmla="*/ 12082 h 56545"/>
                      <a:gd name="connsiteX8" fmla="*/ 11452 w 65058"/>
                      <a:gd name="connsiteY8" fmla="*/ 16398 h 56545"/>
                      <a:gd name="connsiteX9" fmla="*/ 11006 w 65058"/>
                      <a:gd name="connsiteY9" fmla="*/ 22500 h 56545"/>
                      <a:gd name="connsiteX10" fmla="*/ 16475 w 65058"/>
                      <a:gd name="connsiteY10" fmla="*/ 27783 h 56545"/>
                      <a:gd name="connsiteX11" fmla="*/ 10597 w 65058"/>
                      <a:gd name="connsiteY11" fmla="*/ 37680 h 56545"/>
                      <a:gd name="connsiteX12" fmla="*/ 960 w 65058"/>
                      <a:gd name="connsiteY12" fmla="*/ 26071 h 56545"/>
                      <a:gd name="connsiteX13" fmla="*/ 2932 w 65058"/>
                      <a:gd name="connsiteY13" fmla="*/ 12082 h 56545"/>
                      <a:gd name="connsiteX14" fmla="*/ 13164 w 65058"/>
                      <a:gd name="connsiteY14" fmla="*/ 1478 h 56545"/>
                      <a:gd name="connsiteX15" fmla="*/ 26112 w 65058"/>
                      <a:gd name="connsiteY15" fmla="*/ 1924 h 56545"/>
                      <a:gd name="connsiteX16" fmla="*/ 32474 w 65058"/>
                      <a:gd name="connsiteY16" fmla="*/ 6501 h 56545"/>
                      <a:gd name="connsiteX17" fmla="*/ 37497 w 65058"/>
                      <a:gd name="connsiteY17" fmla="*/ 13905 h 56545"/>
                      <a:gd name="connsiteX18" fmla="*/ 41255 w 65058"/>
                      <a:gd name="connsiteY18" fmla="*/ 23951 h 56545"/>
                      <a:gd name="connsiteX19" fmla="*/ 44343 w 65058"/>
                      <a:gd name="connsiteY19" fmla="*/ 33029 h 56545"/>
                      <a:gd name="connsiteX20" fmla="*/ 4624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78" y="15802"/>
                        </a:moveTo>
                        <a:lnTo>
                          <a:pt x="65589" y="20304"/>
                        </a:lnTo>
                        <a:lnTo>
                          <a:pt x="48548" y="56842"/>
                        </a:lnTo>
                        <a:cubicBezTo>
                          <a:pt x="45050" y="54758"/>
                          <a:pt x="42148" y="51930"/>
                          <a:pt x="39804" y="48433"/>
                        </a:cubicBezTo>
                        <a:cubicBezTo>
                          <a:pt x="37423" y="44935"/>
                          <a:pt x="34930" y="38982"/>
                          <a:pt x="32214" y="30648"/>
                        </a:cubicBezTo>
                        <a:cubicBezTo>
                          <a:pt x="30019" y="23876"/>
                          <a:pt x="28419" y="19635"/>
                          <a:pt x="27340" y="17849"/>
                        </a:cubicBezTo>
                        <a:cubicBezTo>
                          <a:pt x="25852" y="15393"/>
                          <a:pt x="24066" y="13682"/>
                          <a:pt x="21982" y="12714"/>
                        </a:cubicBezTo>
                        <a:cubicBezTo>
                          <a:pt x="19638" y="11635"/>
                          <a:pt x="17554" y="11412"/>
                          <a:pt x="15731" y="12082"/>
                        </a:cubicBezTo>
                        <a:cubicBezTo>
                          <a:pt x="13908" y="12751"/>
                          <a:pt x="12494" y="14202"/>
                          <a:pt x="11452" y="16398"/>
                        </a:cubicBezTo>
                        <a:cubicBezTo>
                          <a:pt x="10448" y="18556"/>
                          <a:pt x="10299" y="20602"/>
                          <a:pt x="11006" y="22500"/>
                        </a:cubicBezTo>
                        <a:cubicBezTo>
                          <a:pt x="11713" y="24397"/>
                          <a:pt x="13536" y="26146"/>
                          <a:pt x="16475" y="27783"/>
                        </a:cubicBezTo>
                        <a:lnTo>
                          <a:pt x="10597" y="37680"/>
                        </a:lnTo>
                        <a:cubicBezTo>
                          <a:pt x="5164" y="34369"/>
                          <a:pt x="1927" y="30499"/>
                          <a:pt x="960" y="26071"/>
                        </a:cubicBezTo>
                        <a:cubicBezTo>
                          <a:pt x="-7" y="21644"/>
                          <a:pt x="662" y="16993"/>
                          <a:pt x="2932" y="12082"/>
                        </a:cubicBezTo>
                        <a:cubicBezTo>
                          <a:pt x="5425" y="6724"/>
                          <a:pt x="8848" y="3189"/>
                          <a:pt x="13164" y="1478"/>
                        </a:cubicBezTo>
                        <a:cubicBezTo>
                          <a:pt x="17480" y="-234"/>
                          <a:pt x="21796" y="-85"/>
                          <a:pt x="26112" y="1924"/>
                        </a:cubicBezTo>
                        <a:cubicBezTo>
                          <a:pt x="28568" y="3040"/>
                          <a:pt x="30688" y="4566"/>
                          <a:pt x="32474" y="6501"/>
                        </a:cubicBezTo>
                        <a:cubicBezTo>
                          <a:pt x="34298" y="8398"/>
                          <a:pt x="35972" y="10854"/>
                          <a:pt x="37497" y="13905"/>
                        </a:cubicBezTo>
                        <a:cubicBezTo>
                          <a:pt x="38502" y="15914"/>
                          <a:pt x="39767" y="19263"/>
                          <a:pt x="41255" y="23951"/>
                        </a:cubicBezTo>
                        <a:cubicBezTo>
                          <a:pt x="42744" y="28639"/>
                          <a:pt x="43748" y="31690"/>
                          <a:pt x="44343" y="33029"/>
                        </a:cubicBezTo>
                        <a:cubicBezTo>
                          <a:pt x="44939" y="34369"/>
                          <a:pt x="45571" y="35522"/>
                          <a:pt x="46241" y="36489"/>
                        </a:cubicBezTo>
                        <a:close/>
                      </a:path>
                    </a:pathLst>
                  </a:custGeom>
                  <a:solidFill>
                    <a:srgbClr val="000000"/>
                  </a:solidFill>
                  <a:ln w="9525" cap="flat">
                    <a:noFill/>
                    <a:prstDash val="solid"/>
                    <a:miter/>
                  </a:ln>
                </p:spPr>
                <p:txBody>
                  <a:bodyPr rtlCol="0" anchor="ctr"/>
                  <a:lstStyle/>
                  <a:p>
                    <a:endParaRPr lang="en-CA"/>
                  </a:p>
                </p:txBody>
              </p:sp>
              <p:sp>
                <p:nvSpPr>
                  <p:cNvPr id="2677" name="Freeform: Shape 2676">
                    <a:extLst>
                      <a:ext uri="{FF2B5EF4-FFF2-40B4-BE49-F238E27FC236}">
                        <a16:creationId xmlns:a16="http://schemas.microsoft.com/office/drawing/2014/main" id="{38DE4266-5364-4C3E-9BA0-D3CCEE5766B2}"/>
                      </a:ext>
                    </a:extLst>
                  </p:cNvPr>
                  <p:cNvSpPr/>
                  <p:nvPr/>
                </p:nvSpPr>
                <p:spPr>
                  <a:xfrm>
                    <a:off x="5667787" y="4425409"/>
                    <a:ext cx="59301" cy="46519"/>
                  </a:xfrm>
                  <a:custGeom>
                    <a:avLst/>
                    <a:gdLst>
                      <a:gd name="connsiteX0" fmla="*/ 2427 w 59301"/>
                      <a:gd name="connsiteY0" fmla="*/ 10509 h 46519"/>
                      <a:gd name="connsiteX1" fmla="*/ 13812 w 59301"/>
                      <a:gd name="connsiteY1" fmla="*/ 798 h 46519"/>
                      <a:gd name="connsiteX2" fmla="*/ 38443 w 59301"/>
                      <a:gd name="connsiteY2" fmla="*/ 5820 h 46519"/>
                      <a:gd name="connsiteX3" fmla="*/ 58126 w 59301"/>
                      <a:gd name="connsiteY3" fmla="*/ 21522 h 46519"/>
                      <a:gd name="connsiteX4" fmla="*/ 57940 w 59301"/>
                      <a:gd name="connsiteY4" fmla="*/ 36405 h 46519"/>
                      <a:gd name="connsiteX5" fmla="*/ 45884 w 59301"/>
                      <a:gd name="connsiteY5" fmla="*/ 46376 h 46519"/>
                      <a:gd name="connsiteX6" fmla="*/ 21849 w 59301"/>
                      <a:gd name="connsiteY6" fmla="*/ 41093 h 46519"/>
                      <a:gd name="connsiteX7" fmla="*/ 2241 w 59301"/>
                      <a:gd name="connsiteY7" fmla="*/ 25429 h 46519"/>
                      <a:gd name="connsiteX8" fmla="*/ 2427 w 59301"/>
                      <a:gd name="connsiteY8" fmla="*/ 10509 h 46519"/>
                      <a:gd name="connsiteX9" fmla="*/ 11059 w 59301"/>
                      <a:gd name="connsiteY9" fmla="*/ 14564 h 46519"/>
                      <a:gd name="connsiteX10" fmla="*/ 10687 w 59301"/>
                      <a:gd name="connsiteY10" fmla="*/ 18508 h 46519"/>
                      <a:gd name="connsiteX11" fmla="*/ 13924 w 59301"/>
                      <a:gd name="connsiteY11" fmla="*/ 22824 h 46519"/>
                      <a:gd name="connsiteX12" fmla="*/ 27058 w 59301"/>
                      <a:gd name="connsiteY12" fmla="*/ 30228 h 46519"/>
                      <a:gd name="connsiteX13" fmla="*/ 40638 w 59301"/>
                      <a:gd name="connsiteY13" fmla="*/ 35400 h 46519"/>
                      <a:gd name="connsiteX14" fmla="*/ 46554 w 59301"/>
                      <a:gd name="connsiteY14" fmla="*/ 35177 h 46519"/>
                      <a:gd name="connsiteX15" fmla="*/ 49307 w 59301"/>
                      <a:gd name="connsiteY15" fmla="*/ 32386 h 46519"/>
                      <a:gd name="connsiteX16" fmla="*/ 49680 w 59301"/>
                      <a:gd name="connsiteY16" fmla="*/ 28442 h 46519"/>
                      <a:gd name="connsiteX17" fmla="*/ 46405 w 59301"/>
                      <a:gd name="connsiteY17" fmla="*/ 24126 h 46519"/>
                      <a:gd name="connsiteX18" fmla="*/ 33346 w 59301"/>
                      <a:gd name="connsiteY18" fmla="*/ 16722 h 46519"/>
                      <a:gd name="connsiteX19" fmla="*/ 19765 w 59301"/>
                      <a:gd name="connsiteY19" fmla="*/ 11550 h 46519"/>
                      <a:gd name="connsiteX20" fmla="*/ 13849 w 59301"/>
                      <a:gd name="connsiteY20" fmla="*/ 11774 h 46519"/>
                      <a:gd name="connsiteX21" fmla="*/ 1105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27" y="10509"/>
                        </a:moveTo>
                        <a:cubicBezTo>
                          <a:pt x="4882" y="5262"/>
                          <a:pt x="8677" y="2025"/>
                          <a:pt x="13812" y="798"/>
                        </a:cubicBezTo>
                        <a:cubicBezTo>
                          <a:pt x="19914" y="-654"/>
                          <a:pt x="28137" y="1021"/>
                          <a:pt x="38443" y="5820"/>
                        </a:cubicBezTo>
                        <a:cubicBezTo>
                          <a:pt x="48712" y="10620"/>
                          <a:pt x="55298" y="15866"/>
                          <a:pt x="58126" y="21522"/>
                        </a:cubicBezTo>
                        <a:cubicBezTo>
                          <a:pt x="60470" y="26173"/>
                          <a:pt x="60395" y="31158"/>
                          <a:pt x="57940" y="36405"/>
                        </a:cubicBezTo>
                        <a:cubicBezTo>
                          <a:pt x="55484" y="41725"/>
                          <a:pt x="51465" y="45037"/>
                          <a:pt x="45884" y="46376"/>
                        </a:cubicBezTo>
                        <a:cubicBezTo>
                          <a:pt x="40303" y="47716"/>
                          <a:pt x="32304" y="45967"/>
                          <a:pt x="21849" y="41093"/>
                        </a:cubicBezTo>
                        <a:cubicBezTo>
                          <a:pt x="11617" y="36293"/>
                          <a:pt x="5068" y="31084"/>
                          <a:pt x="2241" y="25429"/>
                        </a:cubicBezTo>
                        <a:cubicBezTo>
                          <a:pt x="-103" y="20778"/>
                          <a:pt x="-29" y="15792"/>
                          <a:pt x="2427" y="10509"/>
                        </a:cubicBezTo>
                        <a:moveTo>
                          <a:pt x="11059" y="14564"/>
                        </a:moveTo>
                        <a:cubicBezTo>
                          <a:pt x="10463" y="15829"/>
                          <a:pt x="10352" y="17131"/>
                          <a:pt x="10687" y="18508"/>
                        </a:cubicBezTo>
                        <a:cubicBezTo>
                          <a:pt x="11021" y="19848"/>
                          <a:pt x="12100" y="21299"/>
                          <a:pt x="13924" y="22824"/>
                        </a:cubicBezTo>
                        <a:cubicBezTo>
                          <a:pt x="16305" y="24796"/>
                          <a:pt x="20658" y="27252"/>
                          <a:pt x="27058" y="30228"/>
                        </a:cubicBezTo>
                        <a:cubicBezTo>
                          <a:pt x="33420" y="33205"/>
                          <a:pt x="37959" y="34916"/>
                          <a:pt x="40638" y="35400"/>
                        </a:cubicBezTo>
                        <a:cubicBezTo>
                          <a:pt x="43354" y="35884"/>
                          <a:pt x="45289" y="35809"/>
                          <a:pt x="46554" y="35177"/>
                        </a:cubicBezTo>
                        <a:cubicBezTo>
                          <a:pt x="47782" y="34581"/>
                          <a:pt x="48712" y="33651"/>
                          <a:pt x="49307" y="32386"/>
                        </a:cubicBezTo>
                        <a:cubicBezTo>
                          <a:pt x="49903" y="31121"/>
                          <a:pt x="50014" y="29819"/>
                          <a:pt x="49680" y="28442"/>
                        </a:cubicBezTo>
                        <a:cubicBezTo>
                          <a:pt x="49345" y="27103"/>
                          <a:pt x="48228" y="25652"/>
                          <a:pt x="46405" y="24126"/>
                        </a:cubicBezTo>
                        <a:cubicBezTo>
                          <a:pt x="44099" y="22154"/>
                          <a:pt x="39745" y="19699"/>
                          <a:pt x="33346" y="16722"/>
                        </a:cubicBezTo>
                        <a:cubicBezTo>
                          <a:pt x="26983" y="13746"/>
                          <a:pt x="22444" y="12034"/>
                          <a:pt x="19765" y="11550"/>
                        </a:cubicBezTo>
                        <a:cubicBezTo>
                          <a:pt x="17049" y="11104"/>
                          <a:pt x="15077" y="11141"/>
                          <a:pt x="13849" y="11774"/>
                        </a:cubicBezTo>
                        <a:cubicBezTo>
                          <a:pt x="12584" y="12369"/>
                          <a:pt x="11654" y="13299"/>
                          <a:pt x="11059" y="14564"/>
                        </a:cubicBezTo>
                        <a:close/>
                      </a:path>
                    </a:pathLst>
                  </a:custGeom>
                  <a:solidFill>
                    <a:srgbClr val="000000"/>
                  </a:solidFill>
                  <a:ln w="9525" cap="flat">
                    <a:noFill/>
                    <a:prstDash val="solid"/>
                    <a:miter/>
                  </a:ln>
                </p:spPr>
                <p:txBody>
                  <a:bodyPr rtlCol="0" anchor="ctr"/>
                  <a:lstStyle/>
                  <a:p>
                    <a:endParaRPr lang="en-CA"/>
                  </a:p>
                </p:txBody>
              </p:sp>
              <p:sp>
                <p:nvSpPr>
                  <p:cNvPr id="2678" name="Freeform: Shape 2677">
                    <a:extLst>
                      <a:ext uri="{FF2B5EF4-FFF2-40B4-BE49-F238E27FC236}">
                        <a16:creationId xmlns:a16="http://schemas.microsoft.com/office/drawing/2014/main" id="{7E0D8A61-93C2-4E4B-BBBC-1B73A3E1ACF3}"/>
                      </a:ext>
                    </a:extLst>
                  </p:cNvPr>
                  <p:cNvSpPr/>
                  <p:nvPr/>
                </p:nvSpPr>
                <p:spPr>
                  <a:xfrm>
                    <a:off x="5689649" y="4384331"/>
                    <a:ext cx="58563" cy="35904"/>
                  </a:xfrm>
                  <a:custGeom>
                    <a:avLst/>
                    <a:gdLst>
                      <a:gd name="connsiteX0" fmla="*/ 59098 w 58563"/>
                      <a:gd name="connsiteY0" fmla="*/ 25737 h 35904"/>
                      <a:gd name="connsiteX1" fmla="*/ 54224 w 58563"/>
                      <a:gd name="connsiteY1" fmla="*/ 36193 h 35904"/>
                      <a:gd name="connsiteX2" fmla="*/ 14934 w 58563"/>
                      <a:gd name="connsiteY2" fmla="*/ 17849 h 35904"/>
                      <a:gd name="connsiteX3" fmla="*/ 16571 w 58563"/>
                      <a:gd name="connsiteY3" fmla="*/ 35002 h 35904"/>
                      <a:gd name="connsiteX4" fmla="*/ 7120 w 58563"/>
                      <a:gd name="connsiteY4" fmla="*/ 30611 h 35904"/>
                      <a:gd name="connsiteX5" fmla="*/ 6190 w 58563"/>
                      <a:gd name="connsiteY5" fmla="*/ 19375 h 35904"/>
                      <a:gd name="connsiteX6" fmla="*/ 534 w 58563"/>
                      <a:gd name="connsiteY6" fmla="*/ 8734 h 35904"/>
                      <a:gd name="connsiteX7" fmla="*/ 4478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98" y="25737"/>
                        </a:moveTo>
                        <a:lnTo>
                          <a:pt x="54224" y="36193"/>
                        </a:lnTo>
                        <a:lnTo>
                          <a:pt x="14934" y="17849"/>
                        </a:lnTo>
                        <a:cubicBezTo>
                          <a:pt x="16719" y="23319"/>
                          <a:pt x="17278" y="29049"/>
                          <a:pt x="16571" y="35002"/>
                        </a:cubicBezTo>
                        <a:lnTo>
                          <a:pt x="7120" y="30611"/>
                        </a:lnTo>
                        <a:cubicBezTo>
                          <a:pt x="7492" y="27449"/>
                          <a:pt x="7194" y="23728"/>
                          <a:pt x="6190" y="19375"/>
                        </a:cubicBezTo>
                        <a:cubicBezTo>
                          <a:pt x="5185" y="15022"/>
                          <a:pt x="3288" y="11487"/>
                          <a:pt x="534" y="8734"/>
                        </a:cubicBezTo>
                        <a:lnTo>
                          <a:pt x="4478" y="288"/>
                        </a:lnTo>
                        <a:close/>
                      </a:path>
                    </a:pathLst>
                  </a:custGeom>
                  <a:solidFill>
                    <a:srgbClr val="000000"/>
                  </a:solidFill>
                  <a:ln w="9525" cap="flat">
                    <a:noFill/>
                    <a:prstDash val="solid"/>
                    <a:miter/>
                  </a:ln>
                </p:spPr>
                <p:txBody>
                  <a:bodyPr rtlCol="0" anchor="ctr"/>
                  <a:lstStyle/>
                  <a:p>
                    <a:endParaRPr lang="en-CA"/>
                  </a:p>
                </p:txBody>
              </p:sp>
              <p:sp>
                <p:nvSpPr>
                  <p:cNvPr id="2679" name="Freeform: Shape 2678">
                    <a:extLst>
                      <a:ext uri="{FF2B5EF4-FFF2-40B4-BE49-F238E27FC236}">
                        <a16:creationId xmlns:a16="http://schemas.microsoft.com/office/drawing/2014/main" id="{AAFB39AB-6167-4E45-9DB0-5D48BD985AFF}"/>
                      </a:ext>
                    </a:extLst>
                  </p:cNvPr>
                  <p:cNvSpPr/>
                  <p:nvPr/>
                </p:nvSpPr>
                <p:spPr>
                  <a:xfrm>
                    <a:off x="5711021" y="4338218"/>
                    <a:ext cx="58675" cy="52722"/>
                  </a:xfrm>
                  <a:custGeom>
                    <a:avLst/>
                    <a:gdLst>
                      <a:gd name="connsiteX0" fmla="*/ 54524 w 58675"/>
                      <a:gd name="connsiteY0" fmla="*/ 35853 h 52722"/>
                      <a:gd name="connsiteX1" fmla="*/ 43548 w 58675"/>
                      <a:gd name="connsiteY1" fmla="*/ 30756 h 52722"/>
                      <a:gd name="connsiteX2" fmla="*/ 33204 w 58675"/>
                      <a:gd name="connsiteY2" fmla="*/ 53006 h 52722"/>
                      <a:gd name="connsiteX3" fmla="*/ 24051 w 58675"/>
                      <a:gd name="connsiteY3" fmla="*/ 48764 h 52722"/>
                      <a:gd name="connsiteX4" fmla="*/ 537 w 58675"/>
                      <a:gd name="connsiteY4" fmla="*/ 9064 h 52722"/>
                      <a:gd name="connsiteX5" fmla="*/ 4629 w 58675"/>
                      <a:gd name="connsiteY5" fmla="*/ 283 h 52722"/>
                      <a:gd name="connsiteX6" fmla="*/ 39120 w 58675"/>
                      <a:gd name="connsiteY6" fmla="*/ 16394 h 52722"/>
                      <a:gd name="connsiteX7" fmla="*/ 42246 w 58675"/>
                      <a:gd name="connsiteY7" fmla="*/ 9622 h 52722"/>
                      <a:gd name="connsiteX8" fmla="*/ 51436 w 58675"/>
                      <a:gd name="connsiteY8" fmla="*/ 13901 h 52722"/>
                      <a:gd name="connsiteX9" fmla="*/ 48273 w 58675"/>
                      <a:gd name="connsiteY9" fmla="*/ 20673 h 52722"/>
                      <a:gd name="connsiteX10" fmla="*/ 59212 w 58675"/>
                      <a:gd name="connsiteY10" fmla="*/ 25770 h 52722"/>
                      <a:gd name="connsiteX11" fmla="*/ 54524 w 58675"/>
                      <a:gd name="connsiteY11" fmla="*/ 35853 h 52722"/>
                      <a:gd name="connsiteX12" fmla="*/ 34395 w 58675"/>
                      <a:gd name="connsiteY12" fmla="*/ 26477 h 52722"/>
                      <a:gd name="connsiteX13" fmla="*/ 15829 w 58675"/>
                      <a:gd name="connsiteY13" fmla="*/ 17808 h 52722"/>
                      <a:gd name="connsiteX14" fmla="*/ 28591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524" y="35853"/>
                        </a:moveTo>
                        <a:lnTo>
                          <a:pt x="43548" y="30756"/>
                        </a:lnTo>
                        <a:lnTo>
                          <a:pt x="33204" y="53006"/>
                        </a:lnTo>
                        <a:lnTo>
                          <a:pt x="24051" y="48764"/>
                        </a:lnTo>
                        <a:lnTo>
                          <a:pt x="537" y="9064"/>
                        </a:lnTo>
                        <a:lnTo>
                          <a:pt x="4629" y="283"/>
                        </a:lnTo>
                        <a:lnTo>
                          <a:pt x="39120" y="16394"/>
                        </a:lnTo>
                        <a:lnTo>
                          <a:pt x="42246" y="9622"/>
                        </a:lnTo>
                        <a:lnTo>
                          <a:pt x="51436" y="13901"/>
                        </a:lnTo>
                        <a:lnTo>
                          <a:pt x="48273" y="20673"/>
                        </a:lnTo>
                        <a:lnTo>
                          <a:pt x="59212" y="25770"/>
                        </a:lnTo>
                        <a:lnTo>
                          <a:pt x="54524" y="35853"/>
                        </a:lnTo>
                        <a:moveTo>
                          <a:pt x="34395" y="26477"/>
                        </a:moveTo>
                        <a:lnTo>
                          <a:pt x="15829" y="17808"/>
                        </a:lnTo>
                        <a:lnTo>
                          <a:pt x="28591" y="38979"/>
                        </a:lnTo>
                        <a:close/>
                      </a:path>
                    </a:pathLst>
                  </a:custGeom>
                  <a:solidFill>
                    <a:srgbClr val="000000"/>
                  </a:solidFill>
                  <a:ln w="9525" cap="flat">
                    <a:noFill/>
                    <a:prstDash val="solid"/>
                    <a:miter/>
                  </a:ln>
                </p:spPr>
                <p:txBody>
                  <a:bodyPr rtlCol="0" anchor="ctr"/>
                  <a:lstStyle/>
                  <a:p>
                    <a:endParaRPr lang="en-CA"/>
                  </a:p>
                </p:txBody>
              </p:sp>
            </p:grpSp>
            <p:grpSp>
              <p:nvGrpSpPr>
                <p:cNvPr id="2559" name="Graphic 846">
                  <a:extLst>
                    <a:ext uri="{FF2B5EF4-FFF2-40B4-BE49-F238E27FC236}">
                      <a16:creationId xmlns:a16="http://schemas.microsoft.com/office/drawing/2014/main" id="{5BFF24D0-9981-47F5-9BAA-301C2F41FDCC}"/>
                    </a:ext>
                  </a:extLst>
                </p:cNvPr>
                <p:cNvGrpSpPr/>
                <p:nvPr/>
              </p:nvGrpSpPr>
              <p:grpSpPr>
                <a:xfrm>
                  <a:off x="5867586" y="4334907"/>
                  <a:ext cx="119215" cy="187387"/>
                  <a:chOff x="5867586" y="4334907"/>
                  <a:chExt cx="119215" cy="187387"/>
                </a:xfrm>
              </p:grpSpPr>
              <p:sp>
                <p:nvSpPr>
                  <p:cNvPr id="2672" name="Freeform: Shape 2671">
                    <a:extLst>
                      <a:ext uri="{FF2B5EF4-FFF2-40B4-BE49-F238E27FC236}">
                        <a16:creationId xmlns:a16="http://schemas.microsoft.com/office/drawing/2014/main" id="{B7C7DAB4-F325-4847-BDFA-064BB89C6F54}"/>
                      </a:ext>
                    </a:extLst>
                  </p:cNvPr>
                  <p:cNvSpPr/>
                  <p:nvPr/>
                </p:nvSpPr>
                <p:spPr>
                  <a:xfrm>
                    <a:off x="5867586" y="4465749"/>
                    <a:ext cx="65058" cy="56545"/>
                  </a:xfrm>
                  <a:custGeom>
                    <a:avLst/>
                    <a:gdLst>
                      <a:gd name="connsiteX0" fmla="*/ 55901 w 65058"/>
                      <a:gd name="connsiteY0" fmla="*/ 15802 h 56545"/>
                      <a:gd name="connsiteX1" fmla="*/ 65612 w 65058"/>
                      <a:gd name="connsiteY1" fmla="*/ 20304 h 56545"/>
                      <a:gd name="connsiteX2" fmla="*/ 48571 w 65058"/>
                      <a:gd name="connsiteY2" fmla="*/ 56842 h 56545"/>
                      <a:gd name="connsiteX3" fmla="*/ 39827 w 65058"/>
                      <a:gd name="connsiteY3" fmla="*/ 48433 h 56545"/>
                      <a:gd name="connsiteX4" fmla="*/ 32237 w 65058"/>
                      <a:gd name="connsiteY4" fmla="*/ 30648 h 56545"/>
                      <a:gd name="connsiteX5" fmla="*/ 27363 w 65058"/>
                      <a:gd name="connsiteY5" fmla="*/ 17849 h 56545"/>
                      <a:gd name="connsiteX6" fmla="*/ 22005 w 65058"/>
                      <a:gd name="connsiteY6" fmla="*/ 12714 h 56545"/>
                      <a:gd name="connsiteX7" fmla="*/ 15754 w 65058"/>
                      <a:gd name="connsiteY7" fmla="*/ 12082 h 56545"/>
                      <a:gd name="connsiteX8" fmla="*/ 11475 w 65058"/>
                      <a:gd name="connsiteY8" fmla="*/ 16398 h 56545"/>
                      <a:gd name="connsiteX9" fmla="*/ 11029 w 65058"/>
                      <a:gd name="connsiteY9" fmla="*/ 22500 h 56545"/>
                      <a:gd name="connsiteX10" fmla="*/ 16498 w 65058"/>
                      <a:gd name="connsiteY10" fmla="*/ 27783 h 56545"/>
                      <a:gd name="connsiteX11" fmla="*/ 10620 w 65058"/>
                      <a:gd name="connsiteY11" fmla="*/ 37680 h 56545"/>
                      <a:gd name="connsiteX12" fmla="*/ 983 w 65058"/>
                      <a:gd name="connsiteY12" fmla="*/ 26071 h 56545"/>
                      <a:gd name="connsiteX13" fmla="*/ 2955 w 65058"/>
                      <a:gd name="connsiteY13" fmla="*/ 12082 h 56545"/>
                      <a:gd name="connsiteX14" fmla="*/ 13187 w 65058"/>
                      <a:gd name="connsiteY14" fmla="*/ 1478 h 56545"/>
                      <a:gd name="connsiteX15" fmla="*/ 26135 w 65058"/>
                      <a:gd name="connsiteY15" fmla="*/ 1924 h 56545"/>
                      <a:gd name="connsiteX16" fmla="*/ 32497 w 65058"/>
                      <a:gd name="connsiteY16" fmla="*/ 6501 h 56545"/>
                      <a:gd name="connsiteX17" fmla="*/ 37520 w 65058"/>
                      <a:gd name="connsiteY17" fmla="*/ 13905 h 56545"/>
                      <a:gd name="connsiteX18" fmla="*/ 41278 w 65058"/>
                      <a:gd name="connsiteY18" fmla="*/ 23951 h 56545"/>
                      <a:gd name="connsiteX19" fmla="*/ 44367 w 65058"/>
                      <a:gd name="connsiteY19" fmla="*/ 33029 h 56545"/>
                      <a:gd name="connsiteX20" fmla="*/ 4626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01" y="15802"/>
                        </a:moveTo>
                        <a:lnTo>
                          <a:pt x="65612" y="20304"/>
                        </a:lnTo>
                        <a:lnTo>
                          <a:pt x="48571" y="56842"/>
                        </a:lnTo>
                        <a:cubicBezTo>
                          <a:pt x="45073" y="54758"/>
                          <a:pt x="42171" y="51930"/>
                          <a:pt x="39827" y="48433"/>
                        </a:cubicBezTo>
                        <a:cubicBezTo>
                          <a:pt x="37446" y="44935"/>
                          <a:pt x="34953" y="38982"/>
                          <a:pt x="32237" y="30648"/>
                        </a:cubicBezTo>
                        <a:cubicBezTo>
                          <a:pt x="30042" y="23876"/>
                          <a:pt x="28442" y="19635"/>
                          <a:pt x="27363" y="17849"/>
                        </a:cubicBezTo>
                        <a:cubicBezTo>
                          <a:pt x="25875" y="15393"/>
                          <a:pt x="24089" y="13682"/>
                          <a:pt x="22005" y="12714"/>
                        </a:cubicBezTo>
                        <a:cubicBezTo>
                          <a:pt x="19661" y="11635"/>
                          <a:pt x="17577" y="11412"/>
                          <a:pt x="15754" y="12082"/>
                        </a:cubicBezTo>
                        <a:cubicBezTo>
                          <a:pt x="13931" y="12751"/>
                          <a:pt x="12517" y="14202"/>
                          <a:pt x="11475" y="16398"/>
                        </a:cubicBezTo>
                        <a:cubicBezTo>
                          <a:pt x="10471" y="18556"/>
                          <a:pt x="10322" y="20602"/>
                          <a:pt x="11029" y="22500"/>
                        </a:cubicBezTo>
                        <a:cubicBezTo>
                          <a:pt x="11736" y="24397"/>
                          <a:pt x="13559" y="26146"/>
                          <a:pt x="16498" y="27783"/>
                        </a:cubicBezTo>
                        <a:lnTo>
                          <a:pt x="10620" y="37680"/>
                        </a:lnTo>
                        <a:cubicBezTo>
                          <a:pt x="5187" y="34369"/>
                          <a:pt x="1950" y="30499"/>
                          <a:pt x="983" y="26071"/>
                        </a:cubicBezTo>
                        <a:cubicBezTo>
                          <a:pt x="16" y="21644"/>
                          <a:pt x="685" y="16993"/>
                          <a:pt x="2955" y="12082"/>
                        </a:cubicBezTo>
                        <a:cubicBezTo>
                          <a:pt x="5448" y="6724"/>
                          <a:pt x="8871" y="3189"/>
                          <a:pt x="13187" y="1478"/>
                        </a:cubicBezTo>
                        <a:cubicBezTo>
                          <a:pt x="17503" y="-234"/>
                          <a:pt x="21819" y="-85"/>
                          <a:pt x="26135" y="1924"/>
                        </a:cubicBezTo>
                        <a:cubicBezTo>
                          <a:pt x="28591" y="3040"/>
                          <a:pt x="30712" y="4566"/>
                          <a:pt x="32497" y="6501"/>
                        </a:cubicBezTo>
                        <a:cubicBezTo>
                          <a:pt x="34321" y="8398"/>
                          <a:pt x="35995" y="10854"/>
                          <a:pt x="37520" y="13905"/>
                        </a:cubicBezTo>
                        <a:cubicBezTo>
                          <a:pt x="38525" y="15914"/>
                          <a:pt x="39790" y="19263"/>
                          <a:pt x="41278" y="23951"/>
                        </a:cubicBezTo>
                        <a:cubicBezTo>
                          <a:pt x="42767" y="28639"/>
                          <a:pt x="43771" y="31690"/>
                          <a:pt x="44367" y="33029"/>
                        </a:cubicBezTo>
                        <a:cubicBezTo>
                          <a:pt x="44962" y="34369"/>
                          <a:pt x="45594" y="35522"/>
                          <a:pt x="46264" y="36489"/>
                        </a:cubicBezTo>
                        <a:close/>
                      </a:path>
                    </a:pathLst>
                  </a:custGeom>
                  <a:solidFill>
                    <a:srgbClr val="000000"/>
                  </a:solidFill>
                  <a:ln w="9525" cap="flat">
                    <a:noFill/>
                    <a:prstDash val="solid"/>
                    <a:miter/>
                  </a:ln>
                </p:spPr>
                <p:txBody>
                  <a:bodyPr rtlCol="0" anchor="ctr"/>
                  <a:lstStyle/>
                  <a:p>
                    <a:endParaRPr lang="en-CA"/>
                  </a:p>
                </p:txBody>
              </p:sp>
              <p:sp>
                <p:nvSpPr>
                  <p:cNvPr id="2673" name="Freeform: Shape 2672">
                    <a:extLst>
                      <a:ext uri="{FF2B5EF4-FFF2-40B4-BE49-F238E27FC236}">
                        <a16:creationId xmlns:a16="http://schemas.microsoft.com/office/drawing/2014/main" id="{5F786C85-4F4C-4F14-96A9-D3F719FBD953}"/>
                      </a:ext>
                    </a:extLst>
                  </p:cNvPr>
                  <p:cNvSpPr/>
                  <p:nvPr/>
                </p:nvSpPr>
                <p:spPr>
                  <a:xfrm>
                    <a:off x="5887643" y="4425409"/>
                    <a:ext cx="59301" cy="46519"/>
                  </a:xfrm>
                  <a:custGeom>
                    <a:avLst/>
                    <a:gdLst>
                      <a:gd name="connsiteX0" fmla="*/ 2450 w 59301"/>
                      <a:gd name="connsiteY0" fmla="*/ 10509 h 46519"/>
                      <a:gd name="connsiteX1" fmla="*/ 13835 w 59301"/>
                      <a:gd name="connsiteY1" fmla="*/ 798 h 46519"/>
                      <a:gd name="connsiteX2" fmla="*/ 38466 w 59301"/>
                      <a:gd name="connsiteY2" fmla="*/ 5820 h 46519"/>
                      <a:gd name="connsiteX3" fmla="*/ 58149 w 59301"/>
                      <a:gd name="connsiteY3" fmla="*/ 21522 h 46519"/>
                      <a:gd name="connsiteX4" fmla="*/ 57963 w 59301"/>
                      <a:gd name="connsiteY4" fmla="*/ 36405 h 46519"/>
                      <a:gd name="connsiteX5" fmla="*/ 45908 w 59301"/>
                      <a:gd name="connsiteY5" fmla="*/ 46376 h 46519"/>
                      <a:gd name="connsiteX6" fmla="*/ 21872 w 59301"/>
                      <a:gd name="connsiteY6" fmla="*/ 41093 h 46519"/>
                      <a:gd name="connsiteX7" fmla="*/ 2264 w 59301"/>
                      <a:gd name="connsiteY7" fmla="*/ 25429 h 46519"/>
                      <a:gd name="connsiteX8" fmla="*/ 2450 w 59301"/>
                      <a:gd name="connsiteY8" fmla="*/ 10509 h 46519"/>
                      <a:gd name="connsiteX9" fmla="*/ 11082 w 59301"/>
                      <a:gd name="connsiteY9" fmla="*/ 14564 h 46519"/>
                      <a:gd name="connsiteX10" fmla="*/ 10710 w 59301"/>
                      <a:gd name="connsiteY10" fmla="*/ 18508 h 46519"/>
                      <a:gd name="connsiteX11" fmla="*/ 13947 w 59301"/>
                      <a:gd name="connsiteY11" fmla="*/ 22824 h 46519"/>
                      <a:gd name="connsiteX12" fmla="*/ 27081 w 59301"/>
                      <a:gd name="connsiteY12" fmla="*/ 30228 h 46519"/>
                      <a:gd name="connsiteX13" fmla="*/ 40661 w 59301"/>
                      <a:gd name="connsiteY13" fmla="*/ 35400 h 46519"/>
                      <a:gd name="connsiteX14" fmla="*/ 46577 w 59301"/>
                      <a:gd name="connsiteY14" fmla="*/ 35177 h 46519"/>
                      <a:gd name="connsiteX15" fmla="*/ 49331 w 59301"/>
                      <a:gd name="connsiteY15" fmla="*/ 32386 h 46519"/>
                      <a:gd name="connsiteX16" fmla="*/ 49703 w 59301"/>
                      <a:gd name="connsiteY16" fmla="*/ 28442 h 46519"/>
                      <a:gd name="connsiteX17" fmla="*/ 46428 w 59301"/>
                      <a:gd name="connsiteY17" fmla="*/ 24126 h 46519"/>
                      <a:gd name="connsiteX18" fmla="*/ 33369 w 59301"/>
                      <a:gd name="connsiteY18" fmla="*/ 16722 h 46519"/>
                      <a:gd name="connsiteX19" fmla="*/ 19788 w 59301"/>
                      <a:gd name="connsiteY19" fmla="*/ 11550 h 46519"/>
                      <a:gd name="connsiteX20" fmla="*/ 13872 w 59301"/>
                      <a:gd name="connsiteY20" fmla="*/ 11774 h 46519"/>
                      <a:gd name="connsiteX21" fmla="*/ 1108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50" y="10509"/>
                        </a:moveTo>
                        <a:cubicBezTo>
                          <a:pt x="4905" y="5262"/>
                          <a:pt x="8700" y="2025"/>
                          <a:pt x="13835" y="798"/>
                        </a:cubicBezTo>
                        <a:cubicBezTo>
                          <a:pt x="19937" y="-654"/>
                          <a:pt x="28160" y="1021"/>
                          <a:pt x="38466" y="5820"/>
                        </a:cubicBezTo>
                        <a:cubicBezTo>
                          <a:pt x="48735" y="10620"/>
                          <a:pt x="55321" y="15866"/>
                          <a:pt x="58149" y="21522"/>
                        </a:cubicBezTo>
                        <a:cubicBezTo>
                          <a:pt x="60493" y="26173"/>
                          <a:pt x="60418" y="31158"/>
                          <a:pt x="57963" y="36405"/>
                        </a:cubicBezTo>
                        <a:cubicBezTo>
                          <a:pt x="55507" y="41725"/>
                          <a:pt x="51489" y="45037"/>
                          <a:pt x="45908" y="46376"/>
                        </a:cubicBezTo>
                        <a:cubicBezTo>
                          <a:pt x="40326" y="47716"/>
                          <a:pt x="32327" y="45967"/>
                          <a:pt x="21872" y="41093"/>
                        </a:cubicBezTo>
                        <a:cubicBezTo>
                          <a:pt x="11640" y="36293"/>
                          <a:pt x="5091" y="31084"/>
                          <a:pt x="2264" y="25429"/>
                        </a:cubicBezTo>
                        <a:cubicBezTo>
                          <a:pt x="-80" y="20778"/>
                          <a:pt x="-6" y="15792"/>
                          <a:pt x="2450" y="10509"/>
                        </a:cubicBezTo>
                        <a:moveTo>
                          <a:pt x="11082" y="14564"/>
                        </a:moveTo>
                        <a:cubicBezTo>
                          <a:pt x="10486" y="15829"/>
                          <a:pt x="10375" y="17131"/>
                          <a:pt x="10710" y="18508"/>
                        </a:cubicBezTo>
                        <a:cubicBezTo>
                          <a:pt x="11045" y="19848"/>
                          <a:pt x="12124" y="21299"/>
                          <a:pt x="13947" y="22824"/>
                        </a:cubicBezTo>
                        <a:cubicBezTo>
                          <a:pt x="16328" y="24796"/>
                          <a:pt x="20681" y="27252"/>
                          <a:pt x="27081" y="30228"/>
                        </a:cubicBezTo>
                        <a:cubicBezTo>
                          <a:pt x="33443" y="33205"/>
                          <a:pt x="37982" y="34916"/>
                          <a:pt x="40661" y="35400"/>
                        </a:cubicBezTo>
                        <a:cubicBezTo>
                          <a:pt x="43377" y="35884"/>
                          <a:pt x="45312" y="35809"/>
                          <a:pt x="46577" y="35177"/>
                        </a:cubicBezTo>
                        <a:cubicBezTo>
                          <a:pt x="47805" y="34581"/>
                          <a:pt x="48735" y="33651"/>
                          <a:pt x="49331" y="32386"/>
                        </a:cubicBezTo>
                        <a:cubicBezTo>
                          <a:pt x="49926" y="31121"/>
                          <a:pt x="50038" y="29819"/>
                          <a:pt x="49703" y="28442"/>
                        </a:cubicBezTo>
                        <a:cubicBezTo>
                          <a:pt x="49368" y="27103"/>
                          <a:pt x="48252" y="25652"/>
                          <a:pt x="46428" y="24126"/>
                        </a:cubicBezTo>
                        <a:cubicBezTo>
                          <a:pt x="44122" y="22154"/>
                          <a:pt x="39768" y="19699"/>
                          <a:pt x="33369" y="16722"/>
                        </a:cubicBezTo>
                        <a:cubicBezTo>
                          <a:pt x="27006" y="13746"/>
                          <a:pt x="22467" y="12034"/>
                          <a:pt x="19788" y="11550"/>
                        </a:cubicBezTo>
                        <a:cubicBezTo>
                          <a:pt x="17072" y="11104"/>
                          <a:pt x="15100" y="11141"/>
                          <a:pt x="13872" y="11774"/>
                        </a:cubicBezTo>
                        <a:cubicBezTo>
                          <a:pt x="12607" y="12369"/>
                          <a:pt x="11677" y="13299"/>
                          <a:pt x="11082" y="14564"/>
                        </a:cubicBezTo>
                        <a:close/>
                      </a:path>
                    </a:pathLst>
                  </a:custGeom>
                  <a:solidFill>
                    <a:srgbClr val="000000"/>
                  </a:solidFill>
                  <a:ln w="9525" cap="flat">
                    <a:noFill/>
                    <a:prstDash val="solid"/>
                    <a:miter/>
                  </a:ln>
                </p:spPr>
                <p:txBody>
                  <a:bodyPr rtlCol="0" anchor="ctr"/>
                  <a:lstStyle/>
                  <a:p>
                    <a:endParaRPr lang="en-CA"/>
                  </a:p>
                </p:txBody>
              </p:sp>
              <p:sp>
                <p:nvSpPr>
                  <p:cNvPr id="2674" name="Freeform: Shape 2673">
                    <a:extLst>
                      <a:ext uri="{FF2B5EF4-FFF2-40B4-BE49-F238E27FC236}">
                        <a16:creationId xmlns:a16="http://schemas.microsoft.com/office/drawing/2014/main" id="{BC691C64-2F15-4E6E-AD0D-EBE1AB8641EA}"/>
                      </a:ext>
                    </a:extLst>
                  </p:cNvPr>
                  <p:cNvSpPr/>
                  <p:nvPr/>
                </p:nvSpPr>
                <p:spPr>
                  <a:xfrm>
                    <a:off x="5909505" y="4384331"/>
                    <a:ext cx="58563" cy="35904"/>
                  </a:xfrm>
                  <a:custGeom>
                    <a:avLst/>
                    <a:gdLst>
                      <a:gd name="connsiteX0" fmla="*/ 59121 w 58563"/>
                      <a:gd name="connsiteY0" fmla="*/ 25737 h 35904"/>
                      <a:gd name="connsiteX1" fmla="*/ 54247 w 58563"/>
                      <a:gd name="connsiteY1" fmla="*/ 36193 h 35904"/>
                      <a:gd name="connsiteX2" fmla="*/ 14957 w 58563"/>
                      <a:gd name="connsiteY2" fmla="*/ 17849 h 35904"/>
                      <a:gd name="connsiteX3" fmla="*/ 16594 w 58563"/>
                      <a:gd name="connsiteY3" fmla="*/ 35002 h 35904"/>
                      <a:gd name="connsiteX4" fmla="*/ 7143 w 58563"/>
                      <a:gd name="connsiteY4" fmla="*/ 30611 h 35904"/>
                      <a:gd name="connsiteX5" fmla="*/ 6213 w 58563"/>
                      <a:gd name="connsiteY5" fmla="*/ 19375 h 35904"/>
                      <a:gd name="connsiteX6" fmla="*/ 558 w 58563"/>
                      <a:gd name="connsiteY6" fmla="*/ 8734 h 35904"/>
                      <a:gd name="connsiteX7" fmla="*/ 450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21" y="25737"/>
                        </a:moveTo>
                        <a:lnTo>
                          <a:pt x="54247" y="36193"/>
                        </a:lnTo>
                        <a:lnTo>
                          <a:pt x="14957" y="17849"/>
                        </a:lnTo>
                        <a:cubicBezTo>
                          <a:pt x="16743" y="23319"/>
                          <a:pt x="17301" y="29049"/>
                          <a:pt x="16594" y="35002"/>
                        </a:cubicBezTo>
                        <a:lnTo>
                          <a:pt x="7143" y="30611"/>
                        </a:lnTo>
                        <a:cubicBezTo>
                          <a:pt x="7515" y="27449"/>
                          <a:pt x="7218" y="23728"/>
                          <a:pt x="6213" y="19375"/>
                        </a:cubicBezTo>
                        <a:cubicBezTo>
                          <a:pt x="5208" y="15022"/>
                          <a:pt x="3311" y="11487"/>
                          <a:pt x="558" y="8734"/>
                        </a:cubicBezTo>
                        <a:lnTo>
                          <a:pt x="4501" y="288"/>
                        </a:lnTo>
                        <a:close/>
                      </a:path>
                    </a:pathLst>
                  </a:custGeom>
                  <a:solidFill>
                    <a:srgbClr val="000000"/>
                  </a:solidFill>
                  <a:ln w="9525" cap="flat">
                    <a:noFill/>
                    <a:prstDash val="solid"/>
                    <a:miter/>
                  </a:ln>
                </p:spPr>
                <p:txBody>
                  <a:bodyPr rtlCol="0" anchor="ctr"/>
                  <a:lstStyle/>
                  <a:p>
                    <a:endParaRPr lang="en-CA"/>
                  </a:p>
                </p:txBody>
              </p:sp>
              <p:sp>
                <p:nvSpPr>
                  <p:cNvPr id="2675" name="Freeform: Shape 2674">
                    <a:extLst>
                      <a:ext uri="{FF2B5EF4-FFF2-40B4-BE49-F238E27FC236}">
                        <a16:creationId xmlns:a16="http://schemas.microsoft.com/office/drawing/2014/main" id="{81C0A9CD-9BAE-4DC4-9822-985FD98089D3}"/>
                      </a:ext>
                    </a:extLst>
                  </p:cNvPr>
                  <p:cNvSpPr/>
                  <p:nvPr/>
                </p:nvSpPr>
                <p:spPr>
                  <a:xfrm>
                    <a:off x="5924812" y="4334907"/>
                    <a:ext cx="61989" cy="53636"/>
                  </a:xfrm>
                  <a:custGeom>
                    <a:avLst/>
                    <a:gdLst>
                      <a:gd name="connsiteX0" fmla="*/ 37134 w 61989"/>
                      <a:gd name="connsiteY0" fmla="*/ 52931 h 53636"/>
                      <a:gd name="connsiteX1" fmla="*/ 40929 w 61989"/>
                      <a:gd name="connsiteY1" fmla="*/ 42030 h 53636"/>
                      <a:gd name="connsiteX2" fmla="*/ 47738 w 61989"/>
                      <a:gd name="connsiteY2" fmla="*/ 42030 h 53636"/>
                      <a:gd name="connsiteX3" fmla="*/ 52129 w 61989"/>
                      <a:gd name="connsiteY3" fmla="*/ 37937 h 53636"/>
                      <a:gd name="connsiteX4" fmla="*/ 52054 w 61989"/>
                      <a:gd name="connsiteY4" fmla="*/ 31165 h 53636"/>
                      <a:gd name="connsiteX5" fmla="*/ 45134 w 61989"/>
                      <a:gd name="connsiteY5" fmla="*/ 25175 h 53636"/>
                      <a:gd name="connsiteX6" fmla="*/ 36576 w 61989"/>
                      <a:gd name="connsiteY6" fmla="*/ 23910 h 53636"/>
                      <a:gd name="connsiteX7" fmla="*/ 31330 w 61989"/>
                      <a:gd name="connsiteY7" fmla="*/ 28598 h 53636"/>
                      <a:gd name="connsiteX8" fmla="*/ 31553 w 61989"/>
                      <a:gd name="connsiteY8" fmla="*/ 38495 h 53636"/>
                      <a:gd name="connsiteX9" fmla="*/ 26381 w 61989"/>
                      <a:gd name="connsiteY9" fmla="*/ 46383 h 53636"/>
                      <a:gd name="connsiteX10" fmla="*/ 560 w 61989"/>
                      <a:gd name="connsiteY10" fmla="*/ 27854 h 53636"/>
                      <a:gd name="connsiteX11" fmla="*/ 13433 w 61989"/>
                      <a:gd name="connsiteY11" fmla="*/ 283 h 53636"/>
                      <a:gd name="connsiteX12" fmla="*/ 23181 w 61989"/>
                      <a:gd name="connsiteY12" fmla="*/ 4823 h 53636"/>
                      <a:gd name="connsiteX13" fmla="*/ 14029 w 61989"/>
                      <a:gd name="connsiteY13" fmla="*/ 24505 h 53636"/>
                      <a:gd name="connsiteX14" fmla="*/ 22475 w 61989"/>
                      <a:gd name="connsiteY14" fmla="*/ 30421 h 53636"/>
                      <a:gd name="connsiteX15" fmla="*/ 24074 w 61989"/>
                      <a:gd name="connsiteY15" fmla="*/ 22496 h 53636"/>
                      <a:gd name="connsiteX16" fmla="*/ 34604 w 61989"/>
                      <a:gd name="connsiteY16" fmla="*/ 13083 h 53636"/>
                      <a:gd name="connsiteX17" fmla="*/ 49933 w 61989"/>
                      <a:gd name="connsiteY17" fmla="*/ 14385 h 53636"/>
                      <a:gd name="connsiteX18" fmla="*/ 60091 w 61989"/>
                      <a:gd name="connsiteY18" fmla="*/ 23835 h 53636"/>
                      <a:gd name="connsiteX19" fmla="*/ 60426 w 61989"/>
                      <a:gd name="connsiteY19" fmla="*/ 41918 h 53636"/>
                      <a:gd name="connsiteX20" fmla="*/ 50677 w 61989"/>
                      <a:gd name="connsiteY20" fmla="*/ 52336 h 53636"/>
                      <a:gd name="connsiteX21" fmla="*/ 37134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7134" y="52931"/>
                        </a:moveTo>
                        <a:lnTo>
                          <a:pt x="40929" y="42030"/>
                        </a:lnTo>
                        <a:cubicBezTo>
                          <a:pt x="43422" y="42848"/>
                          <a:pt x="45692" y="42848"/>
                          <a:pt x="47738" y="42030"/>
                        </a:cubicBezTo>
                        <a:cubicBezTo>
                          <a:pt x="49785" y="41211"/>
                          <a:pt x="51236" y="39834"/>
                          <a:pt x="52129" y="37937"/>
                        </a:cubicBezTo>
                        <a:cubicBezTo>
                          <a:pt x="53170" y="35742"/>
                          <a:pt x="53133" y="33509"/>
                          <a:pt x="52054" y="31165"/>
                        </a:cubicBezTo>
                        <a:cubicBezTo>
                          <a:pt x="51012" y="28821"/>
                          <a:pt x="48706" y="26849"/>
                          <a:pt x="45134" y="25175"/>
                        </a:cubicBezTo>
                        <a:cubicBezTo>
                          <a:pt x="41785" y="23612"/>
                          <a:pt x="38920" y="23203"/>
                          <a:pt x="36576" y="23910"/>
                        </a:cubicBezTo>
                        <a:cubicBezTo>
                          <a:pt x="34195" y="24617"/>
                          <a:pt x="32446" y="26179"/>
                          <a:pt x="31330" y="28598"/>
                        </a:cubicBezTo>
                        <a:cubicBezTo>
                          <a:pt x="29953" y="31574"/>
                          <a:pt x="30028" y="34886"/>
                          <a:pt x="31553" y="38495"/>
                        </a:cubicBezTo>
                        <a:lnTo>
                          <a:pt x="26381" y="46383"/>
                        </a:lnTo>
                        <a:lnTo>
                          <a:pt x="560" y="27854"/>
                        </a:lnTo>
                        <a:lnTo>
                          <a:pt x="13433" y="283"/>
                        </a:lnTo>
                        <a:lnTo>
                          <a:pt x="23181" y="4823"/>
                        </a:lnTo>
                        <a:lnTo>
                          <a:pt x="14029" y="24505"/>
                        </a:lnTo>
                        <a:lnTo>
                          <a:pt x="22475" y="30421"/>
                        </a:lnTo>
                        <a:cubicBezTo>
                          <a:pt x="22400" y="27556"/>
                          <a:pt x="22958" y="24914"/>
                          <a:pt x="24074" y="22496"/>
                        </a:cubicBezTo>
                        <a:cubicBezTo>
                          <a:pt x="26232" y="17882"/>
                          <a:pt x="29730" y="14720"/>
                          <a:pt x="34604" y="13083"/>
                        </a:cubicBezTo>
                        <a:cubicBezTo>
                          <a:pt x="39478" y="11446"/>
                          <a:pt x="44576" y="11855"/>
                          <a:pt x="49933" y="14385"/>
                        </a:cubicBezTo>
                        <a:cubicBezTo>
                          <a:pt x="54398" y="16468"/>
                          <a:pt x="57821" y="19631"/>
                          <a:pt x="60091" y="23835"/>
                        </a:cubicBezTo>
                        <a:cubicBezTo>
                          <a:pt x="63253" y="29640"/>
                          <a:pt x="63365" y="35667"/>
                          <a:pt x="60426" y="41918"/>
                        </a:cubicBezTo>
                        <a:cubicBezTo>
                          <a:pt x="58082" y="46941"/>
                          <a:pt x="54845" y="50401"/>
                          <a:pt x="50677" y="52336"/>
                        </a:cubicBezTo>
                        <a:cubicBezTo>
                          <a:pt x="46510" y="54234"/>
                          <a:pt x="41971" y="54420"/>
                          <a:pt x="37134" y="52931"/>
                        </a:cubicBezTo>
                        <a:close/>
                      </a:path>
                    </a:pathLst>
                  </a:custGeom>
                  <a:solidFill>
                    <a:srgbClr val="000000"/>
                  </a:solidFill>
                  <a:ln w="9525" cap="flat">
                    <a:noFill/>
                    <a:prstDash val="solid"/>
                    <a:miter/>
                  </a:ln>
                </p:spPr>
                <p:txBody>
                  <a:bodyPr rtlCol="0" anchor="ctr"/>
                  <a:lstStyle/>
                  <a:p>
                    <a:endParaRPr lang="en-CA"/>
                  </a:p>
                </p:txBody>
              </p:sp>
            </p:grpSp>
            <p:grpSp>
              <p:nvGrpSpPr>
                <p:cNvPr id="2560" name="Graphic 846">
                  <a:extLst>
                    <a:ext uri="{FF2B5EF4-FFF2-40B4-BE49-F238E27FC236}">
                      <a16:creationId xmlns:a16="http://schemas.microsoft.com/office/drawing/2014/main" id="{74AB593E-1BF6-4CE1-8334-69BD7E10779F}"/>
                    </a:ext>
                  </a:extLst>
                </p:cNvPr>
                <p:cNvGrpSpPr/>
                <p:nvPr/>
              </p:nvGrpSpPr>
              <p:grpSpPr>
                <a:xfrm>
                  <a:off x="6087480" y="4338889"/>
                  <a:ext cx="119475" cy="183404"/>
                  <a:chOff x="6087480" y="4338889"/>
                  <a:chExt cx="119475" cy="183404"/>
                </a:xfrm>
              </p:grpSpPr>
              <p:sp>
                <p:nvSpPr>
                  <p:cNvPr id="2668" name="Freeform: Shape 2667">
                    <a:extLst>
                      <a:ext uri="{FF2B5EF4-FFF2-40B4-BE49-F238E27FC236}">
                        <a16:creationId xmlns:a16="http://schemas.microsoft.com/office/drawing/2014/main" id="{F15B0DBC-B3C5-4778-9575-148A88B7DCEE}"/>
                      </a:ext>
                    </a:extLst>
                  </p:cNvPr>
                  <p:cNvSpPr/>
                  <p:nvPr/>
                </p:nvSpPr>
                <p:spPr>
                  <a:xfrm>
                    <a:off x="6087480" y="4465749"/>
                    <a:ext cx="65058" cy="56545"/>
                  </a:xfrm>
                  <a:custGeom>
                    <a:avLst/>
                    <a:gdLst>
                      <a:gd name="connsiteX0" fmla="*/ 55924 w 65058"/>
                      <a:gd name="connsiteY0" fmla="*/ 15802 h 56545"/>
                      <a:gd name="connsiteX1" fmla="*/ 65635 w 65058"/>
                      <a:gd name="connsiteY1" fmla="*/ 20304 h 56545"/>
                      <a:gd name="connsiteX2" fmla="*/ 48594 w 65058"/>
                      <a:gd name="connsiteY2" fmla="*/ 56842 h 56545"/>
                      <a:gd name="connsiteX3" fmla="*/ 39850 w 65058"/>
                      <a:gd name="connsiteY3" fmla="*/ 48433 h 56545"/>
                      <a:gd name="connsiteX4" fmla="*/ 32260 w 65058"/>
                      <a:gd name="connsiteY4" fmla="*/ 30648 h 56545"/>
                      <a:gd name="connsiteX5" fmla="*/ 27386 w 65058"/>
                      <a:gd name="connsiteY5" fmla="*/ 17849 h 56545"/>
                      <a:gd name="connsiteX6" fmla="*/ 22028 w 65058"/>
                      <a:gd name="connsiteY6" fmla="*/ 12714 h 56545"/>
                      <a:gd name="connsiteX7" fmla="*/ 15777 w 65058"/>
                      <a:gd name="connsiteY7" fmla="*/ 12082 h 56545"/>
                      <a:gd name="connsiteX8" fmla="*/ 11499 w 65058"/>
                      <a:gd name="connsiteY8" fmla="*/ 16398 h 56545"/>
                      <a:gd name="connsiteX9" fmla="*/ 11052 w 65058"/>
                      <a:gd name="connsiteY9" fmla="*/ 22500 h 56545"/>
                      <a:gd name="connsiteX10" fmla="*/ 16521 w 65058"/>
                      <a:gd name="connsiteY10" fmla="*/ 27783 h 56545"/>
                      <a:gd name="connsiteX11" fmla="*/ 10643 w 65058"/>
                      <a:gd name="connsiteY11" fmla="*/ 37680 h 56545"/>
                      <a:gd name="connsiteX12" fmla="*/ 1006 w 65058"/>
                      <a:gd name="connsiteY12" fmla="*/ 26071 h 56545"/>
                      <a:gd name="connsiteX13" fmla="*/ 2978 w 65058"/>
                      <a:gd name="connsiteY13" fmla="*/ 12082 h 56545"/>
                      <a:gd name="connsiteX14" fmla="*/ 13210 w 65058"/>
                      <a:gd name="connsiteY14" fmla="*/ 1478 h 56545"/>
                      <a:gd name="connsiteX15" fmla="*/ 26158 w 65058"/>
                      <a:gd name="connsiteY15" fmla="*/ 1924 h 56545"/>
                      <a:gd name="connsiteX16" fmla="*/ 32521 w 65058"/>
                      <a:gd name="connsiteY16" fmla="*/ 6501 h 56545"/>
                      <a:gd name="connsiteX17" fmla="*/ 37543 w 65058"/>
                      <a:gd name="connsiteY17" fmla="*/ 13905 h 56545"/>
                      <a:gd name="connsiteX18" fmla="*/ 41301 w 65058"/>
                      <a:gd name="connsiteY18" fmla="*/ 23951 h 56545"/>
                      <a:gd name="connsiteX19" fmla="*/ 44390 w 65058"/>
                      <a:gd name="connsiteY19" fmla="*/ 33029 h 56545"/>
                      <a:gd name="connsiteX20" fmla="*/ 4628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24" y="15802"/>
                        </a:moveTo>
                        <a:lnTo>
                          <a:pt x="65635" y="20304"/>
                        </a:lnTo>
                        <a:lnTo>
                          <a:pt x="48594" y="56842"/>
                        </a:lnTo>
                        <a:cubicBezTo>
                          <a:pt x="45097" y="54758"/>
                          <a:pt x="42194" y="51930"/>
                          <a:pt x="39850" y="48433"/>
                        </a:cubicBezTo>
                        <a:cubicBezTo>
                          <a:pt x="37469" y="44935"/>
                          <a:pt x="34976" y="38982"/>
                          <a:pt x="32260" y="30648"/>
                        </a:cubicBezTo>
                        <a:cubicBezTo>
                          <a:pt x="30065" y="23876"/>
                          <a:pt x="28465" y="19635"/>
                          <a:pt x="27386" y="17849"/>
                        </a:cubicBezTo>
                        <a:cubicBezTo>
                          <a:pt x="25898" y="15393"/>
                          <a:pt x="24112" y="13682"/>
                          <a:pt x="22028" y="12714"/>
                        </a:cubicBezTo>
                        <a:cubicBezTo>
                          <a:pt x="19684" y="11635"/>
                          <a:pt x="17600" y="11412"/>
                          <a:pt x="15777" y="12082"/>
                        </a:cubicBezTo>
                        <a:cubicBezTo>
                          <a:pt x="13954" y="12751"/>
                          <a:pt x="12540" y="14202"/>
                          <a:pt x="11499" y="16398"/>
                        </a:cubicBezTo>
                        <a:cubicBezTo>
                          <a:pt x="10494" y="18556"/>
                          <a:pt x="10345" y="20602"/>
                          <a:pt x="11052" y="22500"/>
                        </a:cubicBezTo>
                        <a:cubicBezTo>
                          <a:pt x="11759" y="24397"/>
                          <a:pt x="13582" y="26146"/>
                          <a:pt x="16521" y="27783"/>
                        </a:cubicBezTo>
                        <a:lnTo>
                          <a:pt x="10643" y="37680"/>
                        </a:lnTo>
                        <a:cubicBezTo>
                          <a:pt x="5211" y="34369"/>
                          <a:pt x="1974" y="30499"/>
                          <a:pt x="1006" y="26071"/>
                        </a:cubicBezTo>
                        <a:cubicBezTo>
                          <a:pt x="39" y="21644"/>
                          <a:pt x="709" y="16993"/>
                          <a:pt x="2978" y="12082"/>
                        </a:cubicBezTo>
                        <a:cubicBezTo>
                          <a:pt x="5471" y="6724"/>
                          <a:pt x="8894" y="3189"/>
                          <a:pt x="13210" y="1478"/>
                        </a:cubicBezTo>
                        <a:cubicBezTo>
                          <a:pt x="17526" y="-234"/>
                          <a:pt x="21842" y="-85"/>
                          <a:pt x="26158" y="1924"/>
                        </a:cubicBezTo>
                        <a:cubicBezTo>
                          <a:pt x="28614" y="3040"/>
                          <a:pt x="30735" y="4566"/>
                          <a:pt x="32521" y="6501"/>
                        </a:cubicBezTo>
                        <a:cubicBezTo>
                          <a:pt x="34344" y="8398"/>
                          <a:pt x="36018" y="10854"/>
                          <a:pt x="37543" y="13905"/>
                        </a:cubicBezTo>
                        <a:cubicBezTo>
                          <a:pt x="38548" y="15914"/>
                          <a:pt x="39813" y="19263"/>
                          <a:pt x="41301" y="23951"/>
                        </a:cubicBezTo>
                        <a:cubicBezTo>
                          <a:pt x="42790" y="28639"/>
                          <a:pt x="43794" y="31690"/>
                          <a:pt x="44390" y="33029"/>
                        </a:cubicBezTo>
                        <a:cubicBezTo>
                          <a:pt x="44985" y="34369"/>
                          <a:pt x="45617" y="35522"/>
                          <a:pt x="46287" y="36489"/>
                        </a:cubicBezTo>
                        <a:close/>
                      </a:path>
                    </a:pathLst>
                  </a:custGeom>
                  <a:solidFill>
                    <a:srgbClr val="000000"/>
                  </a:solidFill>
                  <a:ln w="9525" cap="flat">
                    <a:noFill/>
                    <a:prstDash val="solid"/>
                    <a:miter/>
                  </a:ln>
                </p:spPr>
                <p:txBody>
                  <a:bodyPr rtlCol="0" anchor="ctr"/>
                  <a:lstStyle/>
                  <a:p>
                    <a:endParaRPr lang="en-CA"/>
                  </a:p>
                </p:txBody>
              </p:sp>
              <p:sp>
                <p:nvSpPr>
                  <p:cNvPr id="2669" name="Freeform: Shape 2668">
                    <a:extLst>
                      <a:ext uri="{FF2B5EF4-FFF2-40B4-BE49-F238E27FC236}">
                        <a16:creationId xmlns:a16="http://schemas.microsoft.com/office/drawing/2014/main" id="{98AF6424-DFFE-4897-BDC0-E16D40057932}"/>
                      </a:ext>
                    </a:extLst>
                  </p:cNvPr>
                  <p:cNvSpPr/>
                  <p:nvPr/>
                </p:nvSpPr>
                <p:spPr>
                  <a:xfrm>
                    <a:off x="6107537" y="4425409"/>
                    <a:ext cx="59301" cy="46519"/>
                  </a:xfrm>
                  <a:custGeom>
                    <a:avLst/>
                    <a:gdLst>
                      <a:gd name="connsiteX0" fmla="*/ 2473 w 59301"/>
                      <a:gd name="connsiteY0" fmla="*/ 10509 h 46519"/>
                      <a:gd name="connsiteX1" fmla="*/ 13858 w 59301"/>
                      <a:gd name="connsiteY1" fmla="*/ 798 h 46519"/>
                      <a:gd name="connsiteX2" fmla="*/ 38489 w 59301"/>
                      <a:gd name="connsiteY2" fmla="*/ 5820 h 46519"/>
                      <a:gd name="connsiteX3" fmla="*/ 58172 w 59301"/>
                      <a:gd name="connsiteY3" fmla="*/ 21522 h 46519"/>
                      <a:gd name="connsiteX4" fmla="*/ 57986 w 59301"/>
                      <a:gd name="connsiteY4" fmla="*/ 36405 h 46519"/>
                      <a:gd name="connsiteX5" fmla="*/ 45931 w 59301"/>
                      <a:gd name="connsiteY5" fmla="*/ 46376 h 46519"/>
                      <a:gd name="connsiteX6" fmla="*/ 21895 w 59301"/>
                      <a:gd name="connsiteY6" fmla="*/ 41093 h 46519"/>
                      <a:gd name="connsiteX7" fmla="*/ 2287 w 59301"/>
                      <a:gd name="connsiteY7" fmla="*/ 25429 h 46519"/>
                      <a:gd name="connsiteX8" fmla="*/ 2473 w 59301"/>
                      <a:gd name="connsiteY8" fmla="*/ 10509 h 46519"/>
                      <a:gd name="connsiteX9" fmla="*/ 11105 w 59301"/>
                      <a:gd name="connsiteY9" fmla="*/ 14564 h 46519"/>
                      <a:gd name="connsiteX10" fmla="*/ 10733 w 59301"/>
                      <a:gd name="connsiteY10" fmla="*/ 18508 h 46519"/>
                      <a:gd name="connsiteX11" fmla="*/ 13970 w 59301"/>
                      <a:gd name="connsiteY11" fmla="*/ 22824 h 46519"/>
                      <a:gd name="connsiteX12" fmla="*/ 27104 w 59301"/>
                      <a:gd name="connsiteY12" fmla="*/ 30228 h 46519"/>
                      <a:gd name="connsiteX13" fmla="*/ 40684 w 59301"/>
                      <a:gd name="connsiteY13" fmla="*/ 35400 h 46519"/>
                      <a:gd name="connsiteX14" fmla="*/ 46600 w 59301"/>
                      <a:gd name="connsiteY14" fmla="*/ 35177 h 46519"/>
                      <a:gd name="connsiteX15" fmla="*/ 49354 w 59301"/>
                      <a:gd name="connsiteY15" fmla="*/ 32386 h 46519"/>
                      <a:gd name="connsiteX16" fmla="*/ 49726 w 59301"/>
                      <a:gd name="connsiteY16" fmla="*/ 28442 h 46519"/>
                      <a:gd name="connsiteX17" fmla="*/ 46452 w 59301"/>
                      <a:gd name="connsiteY17" fmla="*/ 24126 h 46519"/>
                      <a:gd name="connsiteX18" fmla="*/ 33392 w 59301"/>
                      <a:gd name="connsiteY18" fmla="*/ 16722 h 46519"/>
                      <a:gd name="connsiteX19" fmla="*/ 19811 w 59301"/>
                      <a:gd name="connsiteY19" fmla="*/ 11550 h 46519"/>
                      <a:gd name="connsiteX20" fmla="*/ 13895 w 59301"/>
                      <a:gd name="connsiteY20" fmla="*/ 11774 h 46519"/>
                      <a:gd name="connsiteX21" fmla="*/ 1110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73" y="10509"/>
                        </a:moveTo>
                        <a:cubicBezTo>
                          <a:pt x="4929" y="5262"/>
                          <a:pt x="8724" y="2025"/>
                          <a:pt x="13858" y="798"/>
                        </a:cubicBezTo>
                        <a:cubicBezTo>
                          <a:pt x="19960" y="-654"/>
                          <a:pt x="28183" y="1021"/>
                          <a:pt x="38489" y="5820"/>
                        </a:cubicBezTo>
                        <a:cubicBezTo>
                          <a:pt x="48758" y="10620"/>
                          <a:pt x="55344" y="15866"/>
                          <a:pt x="58172" y="21522"/>
                        </a:cubicBezTo>
                        <a:cubicBezTo>
                          <a:pt x="60516" y="26173"/>
                          <a:pt x="60441" y="31158"/>
                          <a:pt x="57986" y="36405"/>
                        </a:cubicBezTo>
                        <a:cubicBezTo>
                          <a:pt x="55530" y="41725"/>
                          <a:pt x="51512" y="45037"/>
                          <a:pt x="45931" y="46376"/>
                        </a:cubicBezTo>
                        <a:cubicBezTo>
                          <a:pt x="40350" y="47716"/>
                          <a:pt x="32350" y="45967"/>
                          <a:pt x="21895" y="41093"/>
                        </a:cubicBezTo>
                        <a:cubicBezTo>
                          <a:pt x="11663" y="36293"/>
                          <a:pt x="5115" y="31084"/>
                          <a:pt x="2287" y="25429"/>
                        </a:cubicBezTo>
                        <a:cubicBezTo>
                          <a:pt x="-57" y="20778"/>
                          <a:pt x="17" y="15792"/>
                          <a:pt x="2473" y="10509"/>
                        </a:cubicBezTo>
                        <a:moveTo>
                          <a:pt x="11105" y="14564"/>
                        </a:moveTo>
                        <a:cubicBezTo>
                          <a:pt x="10509" y="15829"/>
                          <a:pt x="10398" y="17131"/>
                          <a:pt x="10733" y="18508"/>
                        </a:cubicBezTo>
                        <a:cubicBezTo>
                          <a:pt x="11068" y="19848"/>
                          <a:pt x="12147" y="21299"/>
                          <a:pt x="13970" y="22824"/>
                        </a:cubicBezTo>
                        <a:cubicBezTo>
                          <a:pt x="16351" y="24796"/>
                          <a:pt x="20704" y="27252"/>
                          <a:pt x="27104" y="30228"/>
                        </a:cubicBezTo>
                        <a:cubicBezTo>
                          <a:pt x="33466" y="33205"/>
                          <a:pt x="38006" y="34916"/>
                          <a:pt x="40684" y="35400"/>
                        </a:cubicBezTo>
                        <a:cubicBezTo>
                          <a:pt x="43401" y="35884"/>
                          <a:pt x="45335" y="35809"/>
                          <a:pt x="46600" y="35177"/>
                        </a:cubicBezTo>
                        <a:cubicBezTo>
                          <a:pt x="47828" y="34581"/>
                          <a:pt x="48758" y="33651"/>
                          <a:pt x="49354" y="32386"/>
                        </a:cubicBezTo>
                        <a:cubicBezTo>
                          <a:pt x="49949" y="31121"/>
                          <a:pt x="50061" y="29819"/>
                          <a:pt x="49726" y="28442"/>
                        </a:cubicBezTo>
                        <a:cubicBezTo>
                          <a:pt x="49391" y="27103"/>
                          <a:pt x="48275" y="25652"/>
                          <a:pt x="46452" y="24126"/>
                        </a:cubicBezTo>
                        <a:cubicBezTo>
                          <a:pt x="44145" y="22154"/>
                          <a:pt x="39791" y="19699"/>
                          <a:pt x="33392" y="16722"/>
                        </a:cubicBezTo>
                        <a:cubicBezTo>
                          <a:pt x="27029" y="13746"/>
                          <a:pt x="22490" y="12034"/>
                          <a:pt x="19811" y="11550"/>
                        </a:cubicBezTo>
                        <a:cubicBezTo>
                          <a:pt x="17095" y="11104"/>
                          <a:pt x="15123" y="11141"/>
                          <a:pt x="13895" y="11774"/>
                        </a:cubicBezTo>
                        <a:cubicBezTo>
                          <a:pt x="12630" y="12369"/>
                          <a:pt x="11700" y="13299"/>
                          <a:pt x="11105" y="14564"/>
                        </a:cubicBezTo>
                        <a:close/>
                      </a:path>
                    </a:pathLst>
                  </a:custGeom>
                  <a:solidFill>
                    <a:srgbClr val="000000"/>
                  </a:solidFill>
                  <a:ln w="9525" cap="flat">
                    <a:noFill/>
                    <a:prstDash val="solid"/>
                    <a:miter/>
                  </a:ln>
                </p:spPr>
                <p:txBody>
                  <a:bodyPr rtlCol="0" anchor="ctr"/>
                  <a:lstStyle/>
                  <a:p>
                    <a:endParaRPr lang="en-CA"/>
                  </a:p>
                </p:txBody>
              </p:sp>
              <p:sp>
                <p:nvSpPr>
                  <p:cNvPr id="2670" name="Freeform: Shape 2669">
                    <a:extLst>
                      <a:ext uri="{FF2B5EF4-FFF2-40B4-BE49-F238E27FC236}">
                        <a16:creationId xmlns:a16="http://schemas.microsoft.com/office/drawing/2014/main" id="{ECC11613-E3AE-4001-9A84-A8D37F52F451}"/>
                      </a:ext>
                    </a:extLst>
                  </p:cNvPr>
                  <p:cNvSpPr/>
                  <p:nvPr/>
                </p:nvSpPr>
                <p:spPr>
                  <a:xfrm>
                    <a:off x="6129399" y="4384331"/>
                    <a:ext cx="58563" cy="35904"/>
                  </a:xfrm>
                  <a:custGeom>
                    <a:avLst/>
                    <a:gdLst>
                      <a:gd name="connsiteX0" fmla="*/ 59144 w 58563"/>
                      <a:gd name="connsiteY0" fmla="*/ 25737 h 35904"/>
                      <a:gd name="connsiteX1" fmla="*/ 54270 w 58563"/>
                      <a:gd name="connsiteY1" fmla="*/ 36193 h 35904"/>
                      <a:gd name="connsiteX2" fmla="*/ 14980 w 58563"/>
                      <a:gd name="connsiteY2" fmla="*/ 17849 h 35904"/>
                      <a:gd name="connsiteX3" fmla="*/ 16617 w 58563"/>
                      <a:gd name="connsiteY3" fmla="*/ 35002 h 35904"/>
                      <a:gd name="connsiteX4" fmla="*/ 7166 w 58563"/>
                      <a:gd name="connsiteY4" fmla="*/ 30611 h 35904"/>
                      <a:gd name="connsiteX5" fmla="*/ 6236 w 58563"/>
                      <a:gd name="connsiteY5" fmla="*/ 19375 h 35904"/>
                      <a:gd name="connsiteX6" fmla="*/ 581 w 58563"/>
                      <a:gd name="connsiteY6" fmla="*/ 8734 h 35904"/>
                      <a:gd name="connsiteX7" fmla="*/ 4525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44" y="25737"/>
                        </a:moveTo>
                        <a:lnTo>
                          <a:pt x="54270" y="36193"/>
                        </a:lnTo>
                        <a:lnTo>
                          <a:pt x="14980" y="17849"/>
                        </a:lnTo>
                        <a:cubicBezTo>
                          <a:pt x="16766" y="23319"/>
                          <a:pt x="17324" y="29049"/>
                          <a:pt x="16617" y="35002"/>
                        </a:cubicBezTo>
                        <a:lnTo>
                          <a:pt x="7166" y="30611"/>
                        </a:lnTo>
                        <a:cubicBezTo>
                          <a:pt x="7538" y="27449"/>
                          <a:pt x="7241" y="23728"/>
                          <a:pt x="6236" y="19375"/>
                        </a:cubicBezTo>
                        <a:cubicBezTo>
                          <a:pt x="5232" y="15022"/>
                          <a:pt x="3334" y="11487"/>
                          <a:pt x="581" y="8734"/>
                        </a:cubicBezTo>
                        <a:lnTo>
                          <a:pt x="4525" y="288"/>
                        </a:lnTo>
                        <a:close/>
                      </a:path>
                    </a:pathLst>
                  </a:custGeom>
                  <a:solidFill>
                    <a:srgbClr val="000000"/>
                  </a:solidFill>
                  <a:ln w="9525" cap="flat">
                    <a:noFill/>
                    <a:prstDash val="solid"/>
                    <a:miter/>
                  </a:ln>
                </p:spPr>
                <p:txBody>
                  <a:bodyPr rtlCol="0" anchor="ctr"/>
                  <a:lstStyle/>
                  <a:p>
                    <a:endParaRPr lang="en-CA"/>
                  </a:p>
                </p:txBody>
              </p:sp>
              <p:sp>
                <p:nvSpPr>
                  <p:cNvPr id="2671" name="Freeform: Shape 2670">
                    <a:extLst>
                      <a:ext uri="{FF2B5EF4-FFF2-40B4-BE49-F238E27FC236}">
                        <a16:creationId xmlns:a16="http://schemas.microsoft.com/office/drawing/2014/main" id="{DFFF6C7C-BF19-4FFD-BB33-AA4B5B99E841}"/>
                      </a:ext>
                    </a:extLst>
                  </p:cNvPr>
                  <p:cNvSpPr/>
                  <p:nvPr/>
                </p:nvSpPr>
                <p:spPr>
                  <a:xfrm>
                    <a:off x="6147803" y="4338889"/>
                    <a:ext cx="59152" cy="48075"/>
                  </a:xfrm>
                  <a:custGeom>
                    <a:avLst/>
                    <a:gdLst>
                      <a:gd name="connsiteX0" fmla="*/ 23381 w 59152"/>
                      <a:gd name="connsiteY0" fmla="*/ 1175 h 48075"/>
                      <a:gd name="connsiteX1" fmla="*/ 19810 w 59152"/>
                      <a:gd name="connsiteY1" fmla="*/ 11779 h 48075"/>
                      <a:gd name="connsiteX2" fmla="*/ 14303 w 59152"/>
                      <a:gd name="connsiteY2" fmla="*/ 11556 h 48075"/>
                      <a:gd name="connsiteX3" fmla="*/ 10954 w 59152"/>
                      <a:gd name="connsiteY3" fmla="*/ 14904 h 48075"/>
                      <a:gd name="connsiteX4" fmla="*/ 11289 w 59152"/>
                      <a:gd name="connsiteY4" fmla="*/ 21862 h 48075"/>
                      <a:gd name="connsiteX5" fmla="*/ 22302 w 59152"/>
                      <a:gd name="connsiteY5" fmla="*/ 30494 h 48075"/>
                      <a:gd name="connsiteX6" fmla="*/ 22228 w 59152"/>
                      <a:gd name="connsiteY6" fmla="*/ 18662 h 48075"/>
                      <a:gd name="connsiteX7" fmla="*/ 32423 w 59152"/>
                      <a:gd name="connsiteY7" fmla="*/ 9807 h 48075"/>
                      <a:gd name="connsiteX8" fmla="*/ 47417 w 59152"/>
                      <a:gd name="connsiteY8" fmla="*/ 11147 h 48075"/>
                      <a:gd name="connsiteX9" fmla="*/ 58542 w 59152"/>
                      <a:gd name="connsiteY9" fmla="*/ 22272 h 48075"/>
                      <a:gd name="connsiteX10" fmla="*/ 57723 w 59152"/>
                      <a:gd name="connsiteY10" fmla="*/ 37191 h 48075"/>
                      <a:gd name="connsiteX11" fmla="*/ 44999 w 59152"/>
                      <a:gd name="connsiteY11" fmla="*/ 47758 h 48075"/>
                      <a:gd name="connsiteX12" fmla="*/ 21558 w 59152"/>
                      <a:gd name="connsiteY12" fmla="*/ 43293 h 48075"/>
                      <a:gd name="connsiteX13" fmla="*/ 2583 w 59152"/>
                      <a:gd name="connsiteY13" fmla="*/ 27704 h 48075"/>
                      <a:gd name="connsiteX14" fmla="*/ 2657 w 59152"/>
                      <a:gd name="connsiteY14" fmla="*/ 10291 h 48075"/>
                      <a:gd name="connsiteX15" fmla="*/ 10917 w 59152"/>
                      <a:gd name="connsiteY15" fmla="*/ 1622 h 48075"/>
                      <a:gd name="connsiteX16" fmla="*/ 23381 w 59152"/>
                      <a:gd name="connsiteY16" fmla="*/ 1175 h 48075"/>
                      <a:gd name="connsiteX17" fmla="*/ 35102 w 59152"/>
                      <a:gd name="connsiteY17" fmla="*/ 35406 h 48075"/>
                      <a:gd name="connsiteX18" fmla="*/ 44068 w 59152"/>
                      <a:gd name="connsiteY18" fmla="*/ 36708 h 48075"/>
                      <a:gd name="connsiteX19" fmla="*/ 49315 w 59152"/>
                      <a:gd name="connsiteY19" fmla="*/ 32652 h 48075"/>
                      <a:gd name="connsiteX20" fmla="*/ 49277 w 59152"/>
                      <a:gd name="connsiteY20" fmla="*/ 26774 h 48075"/>
                      <a:gd name="connsiteX21" fmla="*/ 42766 w 59152"/>
                      <a:gd name="connsiteY21" fmla="*/ 21379 h 48075"/>
                      <a:gd name="connsiteX22" fmla="*/ 34023 w 59152"/>
                      <a:gd name="connsiteY22" fmla="*/ 19853 h 48075"/>
                      <a:gd name="connsiteX23" fmla="*/ 29148 w 59152"/>
                      <a:gd name="connsiteY23" fmla="*/ 23871 h 48075"/>
                      <a:gd name="connsiteX24" fmla="*/ 29148 w 59152"/>
                      <a:gd name="connsiteY24" fmla="*/ 30085 h 48075"/>
                      <a:gd name="connsiteX25" fmla="*/ 35102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381" y="1175"/>
                        </a:moveTo>
                        <a:lnTo>
                          <a:pt x="19810" y="11779"/>
                        </a:lnTo>
                        <a:cubicBezTo>
                          <a:pt x="17614" y="11035"/>
                          <a:pt x="15791" y="10961"/>
                          <a:pt x="14303" y="11556"/>
                        </a:cubicBezTo>
                        <a:cubicBezTo>
                          <a:pt x="12815" y="12114"/>
                          <a:pt x="11698" y="13230"/>
                          <a:pt x="10954" y="14904"/>
                        </a:cubicBezTo>
                        <a:cubicBezTo>
                          <a:pt x="9912" y="17100"/>
                          <a:pt x="10024" y="19444"/>
                          <a:pt x="11289" y="21862"/>
                        </a:cubicBezTo>
                        <a:cubicBezTo>
                          <a:pt x="12554" y="24318"/>
                          <a:pt x="16238" y="27183"/>
                          <a:pt x="22302" y="30494"/>
                        </a:cubicBezTo>
                        <a:cubicBezTo>
                          <a:pt x="20442" y="26476"/>
                          <a:pt x="20442" y="22532"/>
                          <a:pt x="22228" y="18662"/>
                        </a:cubicBezTo>
                        <a:cubicBezTo>
                          <a:pt x="24274" y="14309"/>
                          <a:pt x="27660" y="11370"/>
                          <a:pt x="32423" y="9807"/>
                        </a:cubicBezTo>
                        <a:cubicBezTo>
                          <a:pt x="37185" y="8244"/>
                          <a:pt x="42171" y="8691"/>
                          <a:pt x="47417" y="11147"/>
                        </a:cubicBezTo>
                        <a:cubicBezTo>
                          <a:pt x="52998" y="13751"/>
                          <a:pt x="56682" y="17435"/>
                          <a:pt x="58542" y="22272"/>
                        </a:cubicBezTo>
                        <a:cubicBezTo>
                          <a:pt x="60365" y="27108"/>
                          <a:pt x="60105" y="32094"/>
                          <a:pt x="57723" y="37191"/>
                        </a:cubicBezTo>
                        <a:cubicBezTo>
                          <a:pt x="55156" y="42698"/>
                          <a:pt x="50915" y="46233"/>
                          <a:pt x="44999" y="47758"/>
                        </a:cubicBezTo>
                        <a:cubicBezTo>
                          <a:pt x="39083" y="49321"/>
                          <a:pt x="31269" y="47833"/>
                          <a:pt x="21558" y="43293"/>
                        </a:cubicBezTo>
                        <a:cubicBezTo>
                          <a:pt x="11587" y="38643"/>
                          <a:pt x="5262" y="33434"/>
                          <a:pt x="2583" y="27704"/>
                        </a:cubicBezTo>
                        <a:cubicBezTo>
                          <a:pt x="-96" y="21974"/>
                          <a:pt x="-96" y="16170"/>
                          <a:pt x="2657" y="10291"/>
                        </a:cubicBezTo>
                        <a:cubicBezTo>
                          <a:pt x="4592" y="6161"/>
                          <a:pt x="7345" y="3259"/>
                          <a:pt x="10917" y="1622"/>
                        </a:cubicBezTo>
                        <a:cubicBezTo>
                          <a:pt x="14489" y="22"/>
                          <a:pt x="18656" y="-164"/>
                          <a:pt x="23381" y="1175"/>
                        </a:cubicBezTo>
                        <a:moveTo>
                          <a:pt x="35102" y="35406"/>
                        </a:moveTo>
                        <a:cubicBezTo>
                          <a:pt x="38487" y="36968"/>
                          <a:pt x="41464" y="37415"/>
                          <a:pt x="44068" y="36708"/>
                        </a:cubicBezTo>
                        <a:cubicBezTo>
                          <a:pt x="46636" y="36001"/>
                          <a:pt x="48385" y="34661"/>
                          <a:pt x="49315" y="32652"/>
                        </a:cubicBezTo>
                        <a:cubicBezTo>
                          <a:pt x="50208" y="30718"/>
                          <a:pt x="50208" y="28783"/>
                          <a:pt x="49277" y="26774"/>
                        </a:cubicBezTo>
                        <a:cubicBezTo>
                          <a:pt x="48385" y="24802"/>
                          <a:pt x="46226" y="22978"/>
                          <a:pt x="42766" y="21379"/>
                        </a:cubicBezTo>
                        <a:cubicBezTo>
                          <a:pt x="39232" y="19741"/>
                          <a:pt x="36329" y="19220"/>
                          <a:pt x="34023" y="19853"/>
                        </a:cubicBezTo>
                        <a:cubicBezTo>
                          <a:pt x="31753" y="20448"/>
                          <a:pt x="30116" y="21825"/>
                          <a:pt x="29148" y="23871"/>
                        </a:cubicBezTo>
                        <a:cubicBezTo>
                          <a:pt x="28218" y="25881"/>
                          <a:pt x="28218" y="27964"/>
                          <a:pt x="29148" y="30085"/>
                        </a:cubicBezTo>
                        <a:cubicBezTo>
                          <a:pt x="30041" y="32169"/>
                          <a:pt x="32051" y="33954"/>
                          <a:pt x="35102" y="35406"/>
                        </a:cubicBezTo>
                        <a:close/>
                      </a:path>
                    </a:pathLst>
                  </a:custGeom>
                  <a:solidFill>
                    <a:srgbClr val="000000"/>
                  </a:solidFill>
                  <a:ln w="9525" cap="flat">
                    <a:noFill/>
                    <a:prstDash val="solid"/>
                    <a:miter/>
                  </a:ln>
                </p:spPr>
                <p:txBody>
                  <a:bodyPr rtlCol="0" anchor="ctr"/>
                  <a:lstStyle/>
                  <a:p>
                    <a:endParaRPr lang="en-CA"/>
                  </a:p>
                </p:txBody>
              </p:sp>
            </p:grpSp>
            <p:grpSp>
              <p:nvGrpSpPr>
                <p:cNvPr id="2561" name="Graphic 846">
                  <a:extLst>
                    <a:ext uri="{FF2B5EF4-FFF2-40B4-BE49-F238E27FC236}">
                      <a16:creationId xmlns:a16="http://schemas.microsoft.com/office/drawing/2014/main" id="{1F0A0EB3-08B6-4223-A1B5-8B5AB5D655AF}"/>
                    </a:ext>
                  </a:extLst>
                </p:cNvPr>
                <p:cNvGrpSpPr/>
                <p:nvPr/>
              </p:nvGrpSpPr>
              <p:grpSpPr>
                <a:xfrm>
                  <a:off x="6307337" y="4333568"/>
                  <a:ext cx="115826" cy="188726"/>
                  <a:chOff x="6307337" y="4333568"/>
                  <a:chExt cx="115826" cy="188726"/>
                </a:xfrm>
              </p:grpSpPr>
              <p:sp>
                <p:nvSpPr>
                  <p:cNvPr id="2664" name="Freeform: Shape 2663">
                    <a:extLst>
                      <a:ext uri="{FF2B5EF4-FFF2-40B4-BE49-F238E27FC236}">
                        <a16:creationId xmlns:a16="http://schemas.microsoft.com/office/drawing/2014/main" id="{B7FF5948-ECBF-45F1-B81C-0D53CEEAAB1C}"/>
                      </a:ext>
                    </a:extLst>
                  </p:cNvPr>
                  <p:cNvSpPr/>
                  <p:nvPr/>
                </p:nvSpPr>
                <p:spPr>
                  <a:xfrm>
                    <a:off x="6307337" y="4465749"/>
                    <a:ext cx="65058" cy="56545"/>
                  </a:xfrm>
                  <a:custGeom>
                    <a:avLst/>
                    <a:gdLst>
                      <a:gd name="connsiteX0" fmla="*/ 55947 w 65058"/>
                      <a:gd name="connsiteY0" fmla="*/ 15802 h 56545"/>
                      <a:gd name="connsiteX1" fmla="*/ 65658 w 65058"/>
                      <a:gd name="connsiteY1" fmla="*/ 20304 h 56545"/>
                      <a:gd name="connsiteX2" fmla="*/ 48617 w 65058"/>
                      <a:gd name="connsiteY2" fmla="*/ 56842 h 56545"/>
                      <a:gd name="connsiteX3" fmla="*/ 39873 w 65058"/>
                      <a:gd name="connsiteY3" fmla="*/ 48433 h 56545"/>
                      <a:gd name="connsiteX4" fmla="*/ 32283 w 65058"/>
                      <a:gd name="connsiteY4" fmla="*/ 30648 h 56545"/>
                      <a:gd name="connsiteX5" fmla="*/ 27409 w 65058"/>
                      <a:gd name="connsiteY5" fmla="*/ 17849 h 56545"/>
                      <a:gd name="connsiteX6" fmla="*/ 22051 w 65058"/>
                      <a:gd name="connsiteY6" fmla="*/ 12714 h 56545"/>
                      <a:gd name="connsiteX7" fmla="*/ 15800 w 65058"/>
                      <a:gd name="connsiteY7" fmla="*/ 12082 h 56545"/>
                      <a:gd name="connsiteX8" fmla="*/ 11522 w 65058"/>
                      <a:gd name="connsiteY8" fmla="*/ 16398 h 56545"/>
                      <a:gd name="connsiteX9" fmla="*/ 11075 w 65058"/>
                      <a:gd name="connsiteY9" fmla="*/ 22500 h 56545"/>
                      <a:gd name="connsiteX10" fmla="*/ 16545 w 65058"/>
                      <a:gd name="connsiteY10" fmla="*/ 27783 h 56545"/>
                      <a:gd name="connsiteX11" fmla="*/ 10666 w 65058"/>
                      <a:gd name="connsiteY11" fmla="*/ 37680 h 56545"/>
                      <a:gd name="connsiteX12" fmla="*/ 1029 w 65058"/>
                      <a:gd name="connsiteY12" fmla="*/ 26071 h 56545"/>
                      <a:gd name="connsiteX13" fmla="*/ 3001 w 65058"/>
                      <a:gd name="connsiteY13" fmla="*/ 12082 h 56545"/>
                      <a:gd name="connsiteX14" fmla="*/ 13233 w 65058"/>
                      <a:gd name="connsiteY14" fmla="*/ 1478 h 56545"/>
                      <a:gd name="connsiteX15" fmla="*/ 26181 w 65058"/>
                      <a:gd name="connsiteY15" fmla="*/ 1924 h 56545"/>
                      <a:gd name="connsiteX16" fmla="*/ 32544 w 65058"/>
                      <a:gd name="connsiteY16" fmla="*/ 6501 h 56545"/>
                      <a:gd name="connsiteX17" fmla="*/ 37567 w 65058"/>
                      <a:gd name="connsiteY17" fmla="*/ 13905 h 56545"/>
                      <a:gd name="connsiteX18" fmla="*/ 41324 w 65058"/>
                      <a:gd name="connsiteY18" fmla="*/ 23951 h 56545"/>
                      <a:gd name="connsiteX19" fmla="*/ 44413 w 65058"/>
                      <a:gd name="connsiteY19" fmla="*/ 33029 h 56545"/>
                      <a:gd name="connsiteX20" fmla="*/ 4631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47" y="15802"/>
                        </a:moveTo>
                        <a:lnTo>
                          <a:pt x="65658" y="20304"/>
                        </a:lnTo>
                        <a:lnTo>
                          <a:pt x="48617" y="56842"/>
                        </a:lnTo>
                        <a:cubicBezTo>
                          <a:pt x="45120" y="54758"/>
                          <a:pt x="42217" y="51930"/>
                          <a:pt x="39873" y="48433"/>
                        </a:cubicBezTo>
                        <a:cubicBezTo>
                          <a:pt x="37492" y="44935"/>
                          <a:pt x="34999" y="38982"/>
                          <a:pt x="32283" y="30648"/>
                        </a:cubicBezTo>
                        <a:cubicBezTo>
                          <a:pt x="30088" y="23876"/>
                          <a:pt x="28488" y="19635"/>
                          <a:pt x="27409" y="17849"/>
                        </a:cubicBezTo>
                        <a:cubicBezTo>
                          <a:pt x="25921" y="15393"/>
                          <a:pt x="24135" y="13682"/>
                          <a:pt x="22051" y="12714"/>
                        </a:cubicBezTo>
                        <a:cubicBezTo>
                          <a:pt x="19707" y="11635"/>
                          <a:pt x="17624" y="11412"/>
                          <a:pt x="15800" y="12082"/>
                        </a:cubicBezTo>
                        <a:cubicBezTo>
                          <a:pt x="13977" y="12751"/>
                          <a:pt x="12563" y="14202"/>
                          <a:pt x="11522" y="16398"/>
                        </a:cubicBezTo>
                        <a:cubicBezTo>
                          <a:pt x="10517" y="18556"/>
                          <a:pt x="10368" y="20602"/>
                          <a:pt x="11075" y="22500"/>
                        </a:cubicBezTo>
                        <a:cubicBezTo>
                          <a:pt x="11782" y="24397"/>
                          <a:pt x="13605" y="26146"/>
                          <a:pt x="16545" y="27783"/>
                        </a:cubicBezTo>
                        <a:lnTo>
                          <a:pt x="10666" y="37680"/>
                        </a:lnTo>
                        <a:cubicBezTo>
                          <a:pt x="5234" y="34369"/>
                          <a:pt x="1997" y="30499"/>
                          <a:pt x="1029" y="26071"/>
                        </a:cubicBezTo>
                        <a:cubicBezTo>
                          <a:pt x="62" y="21644"/>
                          <a:pt x="732" y="16993"/>
                          <a:pt x="3001" y="12082"/>
                        </a:cubicBezTo>
                        <a:cubicBezTo>
                          <a:pt x="5494" y="6724"/>
                          <a:pt x="8917" y="3189"/>
                          <a:pt x="13233" y="1478"/>
                        </a:cubicBezTo>
                        <a:cubicBezTo>
                          <a:pt x="17549" y="-234"/>
                          <a:pt x="21865" y="-85"/>
                          <a:pt x="26181" y="1924"/>
                        </a:cubicBezTo>
                        <a:cubicBezTo>
                          <a:pt x="28637" y="3040"/>
                          <a:pt x="30758" y="4566"/>
                          <a:pt x="32544" y="6501"/>
                        </a:cubicBezTo>
                        <a:cubicBezTo>
                          <a:pt x="34367" y="8398"/>
                          <a:pt x="36041" y="10854"/>
                          <a:pt x="37567" y="13905"/>
                        </a:cubicBezTo>
                        <a:cubicBezTo>
                          <a:pt x="38571" y="15914"/>
                          <a:pt x="39836" y="19263"/>
                          <a:pt x="41324" y="23951"/>
                        </a:cubicBezTo>
                        <a:cubicBezTo>
                          <a:pt x="42813" y="28639"/>
                          <a:pt x="43817" y="31690"/>
                          <a:pt x="44413" y="33029"/>
                        </a:cubicBezTo>
                        <a:cubicBezTo>
                          <a:pt x="45008" y="34369"/>
                          <a:pt x="45641" y="35522"/>
                          <a:pt x="46310" y="36489"/>
                        </a:cubicBezTo>
                        <a:close/>
                      </a:path>
                    </a:pathLst>
                  </a:custGeom>
                  <a:solidFill>
                    <a:srgbClr val="000000"/>
                  </a:solidFill>
                  <a:ln w="9525" cap="flat">
                    <a:noFill/>
                    <a:prstDash val="solid"/>
                    <a:miter/>
                  </a:ln>
                </p:spPr>
                <p:txBody>
                  <a:bodyPr rtlCol="0" anchor="ctr"/>
                  <a:lstStyle/>
                  <a:p>
                    <a:endParaRPr lang="en-CA"/>
                  </a:p>
                </p:txBody>
              </p:sp>
              <p:sp>
                <p:nvSpPr>
                  <p:cNvPr id="2665" name="Freeform: Shape 2664">
                    <a:extLst>
                      <a:ext uri="{FF2B5EF4-FFF2-40B4-BE49-F238E27FC236}">
                        <a16:creationId xmlns:a16="http://schemas.microsoft.com/office/drawing/2014/main" id="{5A30934D-648D-4D1B-A26F-C5BD2E9A95E3}"/>
                      </a:ext>
                    </a:extLst>
                  </p:cNvPr>
                  <p:cNvSpPr/>
                  <p:nvPr/>
                </p:nvSpPr>
                <p:spPr>
                  <a:xfrm>
                    <a:off x="6327393" y="4425409"/>
                    <a:ext cx="59301" cy="46519"/>
                  </a:xfrm>
                  <a:custGeom>
                    <a:avLst/>
                    <a:gdLst>
                      <a:gd name="connsiteX0" fmla="*/ 2496 w 59301"/>
                      <a:gd name="connsiteY0" fmla="*/ 10509 h 46519"/>
                      <a:gd name="connsiteX1" fmla="*/ 13881 w 59301"/>
                      <a:gd name="connsiteY1" fmla="*/ 798 h 46519"/>
                      <a:gd name="connsiteX2" fmla="*/ 38512 w 59301"/>
                      <a:gd name="connsiteY2" fmla="*/ 5820 h 46519"/>
                      <a:gd name="connsiteX3" fmla="*/ 58195 w 59301"/>
                      <a:gd name="connsiteY3" fmla="*/ 21522 h 46519"/>
                      <a:gd name="connsiteX4" fmla="*/ 58009 w 59301"/>
                      <a:gd name="connsiteY4" fmla="*/ 36405 h 46519"/>
                      <a:gd name="connsiteX5" fmla="*/ 45954 w 59301"/>
                      <a:gd name="connsiteY5" fmla="*/ 46376 h 46519"/>
                      <a:gd name="connsiteX6" fmla="*/ 21918 w 59301"/>
                      <a:gd name="connsiteY6" fmla="*/ 41093 h 46519"/>
                      <a:gd name="connsiteX7" fmla="*/ 2310 w 59301"/>
                      <a:gd name="connsiteY7" fmla="*/ 25429 h 46519"/>
                      <a:gd name="connsiteX8" fmla="*/ 2496 w 59301"/>
                      <a:gd name="connsiteY8" fmla="*/ 10509 h 46519"/>
                      <a:gd name="connsiteX9" fmla="*/ 11128 w 59301"/>
                      <a:gd name="connsiteY9" fmla="*/ 14564 h 46519"/>
                      <a:gd name="connsiteX10" fmla="*/ 10756 w 59301"/>
                      <a:gd name="connsiteY10" fmla="*/ 18508 h 46519"/>
                      <a:gd name="connsiteX11" fmla="*/ 13993 w 59301"/>
                      <a:gd name="connsiteY11" fmla="*/ 22824 h 46519"/>
                      <a:gd name="connsiteX12" fmla="*/ 27127 w 59301"/>
                      <a:gd name="connsiteY12" fmla="*/ 30228 h 46519"/>
                      <a:gd name="connsiteX13" fmla="*/ 40707 w 59301"/>
                      <a:gd name="connsiteY13" fmla="*/ 35400 h 46519"/>
                      <a:gd name="connsiteX14" fmla="*/ 46623 w 59301"/>
                      <a:gd name="connsiteY14" fmla="*/ 35177 h 46519"/>
                      <a:gd name="connsiteX15" fmla="*/ 49377 w 59301"/>
                      <a:gd name="connsiteY15" fmla="*/ 32386 h 46519"/>
                      <a:gd name="connsiteX16" fmla="*/ 49749 w 59301"/>
                      <a:gd name="connsiteY16" fmla="*/ 28442 h 46519"/>
                      <a:gd name="connsiteX17" fmla="*/ 46475 w 59301"/>
                      <a:gd name="connsiteY17" fmla="*/ 24126 h 46519"/>
                      <a:gd name="connsiteX18" fmla="*/ 33415 w 59301"/>
                      <a:gd name="connsiteY18" fmla="*/ 16722 h 46519"/>
                      <a:gd name="connsiteX19" fmla="*/ 19834 w 59301"/>
                      <a:gd name="connsiteY19" fmla="*/ 11550 h 46519"/>
                      <a:gd name="connsiteX20" fmla="*/ 13918 w 59301"/>
                      <a:gd name="connsiteY20" fmla="*/ 11774 h 46519"/>
                      <a:gd name="connsiteX21" fmla="*/ 1112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96" y="10509"/>
                        </a:moveTo>
                        <a:cubicBezTo>
                          <a:pt x="4952" y="5262"/>
                          <a:pt x="8747" y="2025"/>
                          <a:pt x="13881" y="798"/>
                        </a:cubicBezTo>
                        <a:cubicBezTo>
                          <a:pt x="19983" y="-654"/>
                          <a:pt x="28206" y="1021"/>
                          <a:pt x="38512" y="5820"/>
                        </a:cubicBezTo>
                        <a:cubicBezTo>
                          <a:pt x="48781" y="10620"/>
                          <a:pt x="55367" y="15866"/>
                          <a:pt x="58195" y="21522"/>
                        </a:cubicBezTo>
                        <a:cubicBezTo>
                          <a:pt x="60539" y="26173"/>
                          <a:pt x="60464" y="31158"/>
                          <a:pt x="58009" y="36405"/>
                        </a:cubicBezTo>
                        <a:cubicBezTo>
                          <a:pt x="55553" y="41725"/>
                          <a:pt x="51535" y="45037"/>
                          <a:pt x="45954" y="46376"/>
                        </a:cubicBezTo>
                        <a:cubicBezTo>
                          <a:pt x="40373" y="47716"/>
                          <a:pt x="32373" y="45967"/>
                          <a:pt x="21918" y="41093"/>
                        </a:cubicBezTo>
                        <a:cubicBezTo>
                          <a:pt x="11686" y="36293"/>
                          <a:pt x="5138" y="31084"/>
                          <a:pt x="2310" y="25429"/>
                        </a:cubicBezTo>
                        <a:cubicBezTo>
                          <a:pt x="-34" y="20778"/>
                          <a:pt x="40" y="15792"/>
                          <a:pt x="2496" y="10509"/>
                        </a:cubicBezTo>
                        <a:moveTo>
                          <a:pt x="11128" y="14564"/>
                        </a:moveTo>
                        <a:cubicBezTo>
                          <a:pt x="10533" y="15829"/>
                          <a:pt x="10421" y="17131"/>
                          <a:pt x="10756" y="18508"/>
                        </a:cubicBezTo>
                        <a:cubicBezTo>
                          <a:pt x="11091" y="19848"/>
                          <a:pt x="12170" y="21299"/>
                          <a:pt x="13993" y="22824"/>
                        </a:cubicBezTo>
                        <a:cubicBezTo>
                          <a:pt x="16374" y="24796"/>
                          <a:pt x="20727" y="27252"/>
                          <a:pt x="27127" y="30228"/>
                        </a:cubicBezTo>
                        <a:cubicBezTo>
                          <a:pt x="33489" y="33205"/>
                          <a:pt x="38029" y="34916"/>
                          <a:pt x="40707" y="35400"/>
                        </a:cubicBezTo>
                        <a:cubicBezTo>
                          <a:pt x="43424" y="35884"/>
                          <a:pt x="45358" y="35809"/>
                          <a:pt x="46623" y="35177"/>
                        </a:cubicBezTo>
                        <a:cubicBezTo>
                          <a:pt x="47851" y="34581"/>
                          <a:pt x="48781" y="33651"/>
                          <a:pt x="49377" y="32386"/>
                        </a:cubicBezTo>
                        <a:cubicBezTo>
                          <a:pt x="49972" y="31121"/>
                          <a:pt x="50084" y="29819"/>
                          <a:pt x="49749" y="28442"/>
                        </a:cubicBezTo>
                        <a:cubicBezTo>
                          <a:pt x="49414" y="27103"/>
                          <a:pt x="48298" y="25652"/>
                          <a:pt x="46475" y="24126"/>
                        </a:cubicBezTo>
                        <a:cubicBezTo>
                          <a:pt x="44168" y="22154"/>
                          <a:pt x="39815" y="19699"/>
                          <a:pt x="33415" y="16722"/>
                        </a:cubicBezTo>
                        <a:cubicBezTo>
                          <a:pt x="27053" y="13746"/>
                          <a:pt x="22513" y="12034"/>
                          <a:pt x="19834" y="11550"/>
                        </a:cubicBezTo>
                        <a:cubicBezTo>
                          <a:pt x="17118" y="11104"/>
                          <a:pt x="15146" y="11141"/>
                          <a:pt x="13918" y="11774"/>
                        </a:cubicBezTo>
                        <a:cubicBezTo>
                          <a:pt x="12653" y="12369"/>
                          <a:pt x="11723" y="13299"/>
                          <a:pt x="11128" y="14564"/>
                        </a:cubicBezTo>
                        <a:close/>
                      </a:path>
                    </a:pathLst>
                  </a:custGeom>
                  <a:solidFill>
                    <a:srgbClr val="000000"/>
                  </a:solidFill>
                  <a:ln w="9525" cap="flat">
                    <a:noFill/>
                    <a:prstDash val="solid"/>
                    <a:miter/>
                  </a:ln>
                </p:spPr>
                <p:txBody>
                  <a:bodyPr rtlCol="0" anchor="ctr"/>
                  <a:lstStyle/>
                  <a:p>
                    <a:endParaRPr lang="en-CA"/>
                  </a:p>
                </p:txBody>
              </p:sp>
              <p:sp>
                <p:nvSpPr>
                  <p:cNvPr id="2666" name="Freeform: Shape 2665">
                    <a:extLst>
                      <a:ext uri="{FF2B5EF4-FFF2-40B4-BE49-F238E27FC236}">
                        <a16:creationId xmlns:a16="http://schemas.microsoft.com/office/drawing/2014/main" id="{7EEE9814-47B9-43F2-B7EB-62EC47E86191}"/>
                      </a:ext>
                    </a:extLst>
                  </p:cNvPr>
                  <p:cNvSpPr/>
                  <p:nvPr/>
                </p:nvSpPr>
                <p:spPr>
                  <a:xfrm>
                    <a:off x="6349255" y="4384331"/>
                    <a:ext cx="58563" cy="35904"/>
                  </a:xfrm>
                  <a:custGeom>
                    <a:avLst/>
                    <a:gdLst>
                      <a:gd name="connsiteX0" fmla="*/ 59168 w 58563"/>
                      <a:gd name="connsiteY0" fmla="*/ 25737 h 35904"/>
                      <a:gd name="connsiteX1" fmla="*/ 54293 w 58563"/>
                      <a:gd name="connsiteY1" fmla="*/ 36193 h 35904"/>
                      <a:gd name="connsiteX2" fmla="*/ 15003 w 58563"/>
                      <a:gd name="connsiteY2" fmla="*/ 17849 h 35904"/>
                      <a:gd name="connsiteX3" fmla="*/ 16640 w 58563"/>
                      <a:gd name="connsiteY3" fmla="*/ 35002 h 35904"/>
                      <a:gd name="connsiteX4" fmla="*/ 7189 w 58563"/>
                      <a:gd name="connsiteY4" fmla="*/ 30611 h 35904"/>
                      <a:gd name="connsiteX5" fmla="*/ 6259 w 58563"/>
                      <a:gd name="connsiteY5" fmla="*/ 19375 h 35904"/>
                      <a:gd name="connsiteX6" fmla="*/ 604 w 58563"/>
                      <a:gd name="connsiteY6" fmla="*/ 8734 h 35904"/>
                      <a:gd name="connsiteX7" fmla="*/ 4548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68" y="25737"/>
                        </a:moveTo>
                        <a:lnTo>
                          <a:pt x="54293" y="36193"/>
                        </a:lnTo>
                        <a:lnTo>
                          <a:pt x="15003" y="17849"/>
                        </a:lnTo>
                        <a:cubicBezTo>
                          <a:pt x="16789" y="23319"/>
                          <a:pt x="17347" y="29049"/>
                          <a:pt x="16640" y="35002"/>
                        </a:cubicBezTo>
                        <a:lnTo>
                          <a:pt x="7189" y="30611"/>
                        </a:lnTo>
                        <a:cubicBezTo>
                          <a:pt x="7561" y="27449"/>
                          <a:pt x="7264" y="23728"/>
                          <a:pt x="6259" y="19375"/>
                        </a:cubicBezTo>
                        <a:cubicBezTo>
                          <a:pt x="5255" y="15022"/>
                          <a:pt x="3357" y="11487"/>
                          <a:pt x="604" y="8734"/>
                        </a:cubicBezTo>
                        <a:lnTo>
                          <a:pt x="4548" y="288"/>
                        </a:lnTo>
                        <a:close/>
                      </a:path>
                    </a:pathLst>
                  </a:custGeom>
                  <a:solidFill>
                    <a:srgbClr val="000000"/>
                  </a:solidFill>
                  <a:ln w="9525" cap="flat">
                    <a:noFill/>
                    <a:prstDash val="solid"/>
                    <a:miter/>
                  </a:ln>
                </p:spPr>
                <p:txBody>
                  <a:bodyPr rtlCol="0" anchor="ctr"/>
                  <a:lstStyle/>
                  <a:p>
                    <a:endParaRPr lang="en-CA"/>
                  </a:p>
                </p:txBody>
              </p:sp>
              <p:sp>
                <p:nvSpPr>
                  <p:cNvPr id="2667" name="Freeform: Shape 2666">
                    <a:extLst>
                      <a:ext uri="{FF2B5EF4-FFF2-40B4-BE49-F238E27FC236}">
                        <a16:creationId xmlns:a16="http://schemas.microsoft.com/office/drawing/2014/main" id="{2EB3C568-0BB0-445E-A70C-A67EC24F171E}"/>
                      </a:ext>
                    </a:extLst>
                  </p:cNvPr>
                  <p:cNvSpPr/>
                  <p:nvPr/>
                </p:nvSpPr>
                <p:spPr>
                  <a:xfrm>
                    <a:off x="6361437" y="4333568"/>
                    <a:ext cx="61726" cy="53354"/>
                  </a:xfrm>
                  <a:custGeom>
                    <a:avLst/>
                    <a:gdLst>
                      <a:gd name="connsiteX0" fmla="*/ 10280 w 61726"/>
                      <a:gd name="connsiteY0" fmla="*/ 40430 h 53354"/>
                      <a:gd name="connsiteX1" fmla="*/ 606 w 61726"/>
                      <a:gd name="connsiteY1" fmla="*/ 35928 h 53354"/>
                      <a:gd name="connsiteX2" fmla="*/ 17237 w 61726"/>
                      <a:gd name="connsiteY2" fmla="*/ 283 h 53354"/>
                      <a:gd name="connsiteX3" fmla="*/ 24790 w 61726"/>
                      <a:gd name="connsiteY3" fmla="*/ 3818 h 53354"/>
                      <a:gd name="connsiteX4" fmla="*/ 33050 w 61726"/>
                      <a:gd name="connsiteY4" fmla="*/ 18589 h 53354"/>
                      <a:gd name="connsiteX5" fmla="*/ 47077 w 61726"/>
                      <a:gd name="connsiteY5" fmla="*/ 33621 h 53354"/>
                      <a:gd name="connsiteX6" fmla="*/ 62332 w 61726"/>
                      <a:gd name="connsiteY6" fmla="*/ 43592 h 53354"/>
                      <a:gd name="connsiteX7" fmla="*/ 57644 w 61726"/>
                      <a:gd name="connsiteY7" fmla="*/ 53638 h 53354"/>
                      <a:gd name="connsiteX8" fmla="*/ 36808 w 61726"/>
                      <a:gd name="connsiteY8" fmla="*/ 38272 h 53354"/>
                      <a:gd name="connsiteX9" fmla="*/ 21330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280" y="40430"/>
                        </a:moveTo>
                        <a:lnTo>
                          <a:pt x="606" y="35928"/>
                        </a:lnTo>
                        <a:lnTo>
                          <a:pt x="17237" y="283"/>
                        </a:lnTo>
                        <a:lnTo>
                          <a:pt x="24790" y="3818"/>
                        </a:lnTo>
                        <a:cubicBezTo>
                          <a:pt x="26316" y="8097"/>
                          <a:pt x="29069" y="13045"/>
                          <a:pt x="33050" y="18589"/>
                        </a:cubicBezTo>
                        <a:cubicBezTo>
                          <a:pt x="37069" y="24170"/>
                          <a:pt x="41757" y="29156"/>
                          <a:pt x="47077" y="33621"/>
                        </a:cubicBezTo>
                        <a:cubicBezTo>
                          <a:pt x="52435" y="38048"/>
                          <a:pt x="57533" y="41360"/>
                          <a:pt x="62332" y="43592"/>
                        </a:cubicBezTo>
                        <a:lnTo>
                          <a:pt x="57644" y="53638"/>
                        </a:lnTo>
                        <a:cubicBezTo>
                          <a:pt x="50203" y="49955"/>
                          <a:pt x="43282" y="44820"/>
                          <a:pt x="36808" y="38272"/>
                        </a:cubicBezTo>
                        <a:cubicBezTo>
                          <a:pt x="30371" y="31686"/>
                          <a:pt x="25200" y="24505"/>
                          <a:pt x="21330" y="16729"/>
                        </a:cubicBezTo>
                        <a:close/>
                      </a:path>
                    </a:pathLst>
                  </a:custGeom>
                  <a:solidFill>
                    <a:srgbClr val="000000"/>
                  </a:solidFill>
                  <a:ln w="9525" cap="flat">
                    <a:noFill/>
                    <a:prstDash val="solid"/>
                    <a:miter/>
                  </a:ln>
                </p:spPr>
                <p:txBody>
                  <a:bodyPr rtlCol="0" anchor="ctr"/>
                  <a:lstStyle/>
                  <a:p>
                    <a:endParaRPr lang="en-CA"/>
                  </a:p>
                </p:txBody>
              </p:sp>
            </p:grpSp>
            <p:grpSp>
              <p:nvGrpSpPr>
                <p:cNvPr id="2562" name="Graphic 846">
                  <a:extLst>
                    <a:ext uri="{FF2B5EF4-FFF2-40B4-BE49-F238E27FC236}">
                      <a16:creationId xmlns:a16="http://schemas.microsoft.com/office/drawing/2014/main" id="{4F2075F3-99FB-4D83-81E4-6D3D7CF8739A}"/>
                    </a:ext>
                  </a:extLst>
                </p:cNvPr>
                <p:cNvGrpSpPr/>
                <p:nvPr/>
              </p:nvGrpSpPr>
              <p:grpSpPr>
                <a:xfrm>
                  <a:off x="6527231" y="4339913"/>
                  <a:ext cx="119336" cy="182380"/>
                  <a:chOff x="6527231" y="4339913"/>
                  <a:chExt cx="119336" cy="182380"/>
                </a:xfrm>
              </p:grpSpPr>
              <p:sp>
                <p:nvSpPr>
                  <p:cNvPr id="2660" name="Freeform: Shape 2659">
                    <a:extLst>
                      <a:ext uri="{FF2B5EF4-FFF2-40B4-BE49-F238E27FC236}">
                        <a16:creationId xmlns:a16="http://schemas.microsoft.com/office/drawing/2014/main" id="{4F7B1AB1-95F2-4032-B734-F086458AC5FF}"/>
                      </a:ext>
                    </a:extLst>
                  </p:cNvPr>
                  <p:cNvSpPr/>
                  <p:nvPr/>
                </p:nvSpPr>
                <p:spPr>
                  <a:xfrm>
                    <a:off x="6527231" y="4465749"/>
                    <a:ext cx="65058" cy="56545"/>
                  </a:xfrm>
                  <a:custGeom>
                    <a:avLst/>
                    <a:gdLst>
                      <a:gd name="connsiteX0" fmla="*/ 55970 w 65058"/>
                      <a:gd name="connsiteY0" fmla="*/ 15802 h 56545"/>
                      <a:gd name="connsiteX1" fmla="*/ 65681 w 65058"/>
                      <a:gd name="connsiteY1" fmla="*/ 20304 h 56545"/>
                      <a:gd name="connsiteX2" fmla="*/ 48640 w 65058"/>
                      <a:gd name="connsiteY2" fmla="*/ 56842 h 56545"/>
                      <a:gd name="connsiteX3" fmla="*/ 39896 w 65058"/>
                      <a:gd name="connsiteY3" fmla="*/ 48433 h 56545"/>
                      <a:gd name="connsiteX4" fmla="*/ 32306 w 65058"/>
                      <a:gd name="connsiteY4" fmla="*/ 30648 h 56545"/>
                      <a:gd name="connsiteX5" fmla="*/ 27432 w 65058"/>
                      <a:gd name="connsiteY5" fmla="*/ 17849 h 56545"/>
                      <a:gd name="connsiteX6" fmla="*/ 22074 w 65058"/>
                      <a:gd name="connsiteY6" fmla="*/ 12714 h 56545"/>
                      <a:gd name="connsiteX7" fmla="*/ 15824 w 65058"/>
                      <a:gd name="connsiteY7" fmla="*/ 12082 h 56545"/>
                      <a:gd name="connsiteX8" fmla="*/ 11545 w 65058"/>
                      <a:gd name="connsiteY8" fmla="*/ 16398 h 56545"/>
                      <a:gd name="connsiteX9" fmla="*/ 11098 w 65058"/>
                      <a:gd name="connsiteY9" fmla="*/ 22500 h 56545"/>
                      <a:gd name="connsiteX10" fmla="*/ 16568 w 65058"/>
                      <a:gd name="connsiteY10" fmla="*/ 27783 h 56545"/>
                      <a:gd name="connsiteX11" fmla="*/ 10689 w 65058"/>
                      <a:gd name="connsiteY11" fmla="*/ 37680 h 56545"/>
                      <a:gd name="connsiteX12" fmla="*/ 1052 w 65058"/>
                      <a:gd name="connsiteY12" fmla="*/ 26071 h 56545"/>
                      <a:gd name="connsiteX13" fmla="*/ 3024 w 65058"/>
                      <a:gd name="connsiteY13" fmla="*/ 12082 h 56545"/>
                      <a:gd name="connsiteX14" fmla="*/ 13256 w 65058"/>
                      <a:gd name="connsiteY14" fmla="*/ 1478 h 56545"/>
                      <a:gd name="connsiteX15" fmla="*/ 26204 w 65058"/>
                      <a:gd name="connsiteY15" fmla="*/ 1924 h 56545"/>
                      <a:gd name="connsiteX16" fmla="*/ 32567 w 65058"/>
                      <a:gd name="connsiteY16" fmla="*/ 6501 h 56545"/>
                      <a:gd name="connsiteX17" fmla="*/ 37590 w 65058"/>
                      <a:gd name="connsiteY17" fmla="*/ 13905 h 56545"/>
                      <a:gd name="connsiteX18" fmla="*/ 41348 w 65058"/>
                      <a:gd name="connsiteY18" fmla="*/ 23951 h 56545"/>
                      <a:gd name="connsiteX19" fmla="*/ 44436 w 65058"/>
                      <a:gd name="connsiteY19" fmla="*/ 33029 h 56545"/>
                      <a:gd name="connsiteX20" fmla="*/ 4633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70" y="15802"/>
                        </a:moveTo>
                        <a:lnTo>
                          <a:pt x="65681" y="20304"/>
                        </a:lnTo>
                        <a:lnTo>
                          <a:pt x="48640" y="56842"/>
                        </a:lnTo>
                        <a:cubicBezTo>
                          <a:pt x="45143" y="54758"/>
                          <a:pt x="42241" y="51930"/>
                          <a:pt x="39896" y="48433"/>
                        </a:cubicBezTo>
                        <a:cubicBezTo>
                          <a:pt x="37515" y="44935"/>
                          <a:pt x="35022" y="38982"/>
                          <a:pt x="32306" y="30648"/>
                        </a:cubicBezTo>
                        <a:cubicBezTo>
                          <a:pt x="30111" y="23876"/>
                          <a:pt x="28511" y="19635"/>
                          <a:pt x="27432" y="17849"/>
                        </a:cubicBezTo>
                        <a:cubicBezTo>
                          <a:pt x="25944" y="15393"/>
                          <a:pt x="24158" y="13682"/>
                          <a:pt x="22074" y="12714"/>
                        </a:cubicBezTo>
                        <a:cubicBezTo>
                          <a:pt x="19730" y="11635"/>
                          <a:pt x="17647" y="11412"/>
                          <a:pt x="15824" y="12082"/>
                        </a:cubicBezTo>
                        <a:cubicBezTo>
                          <a:pt x="14000" y="12751"/>
                          <a:pt x="12586" y="14202"/>
                          <a:pt x="11545" y="16398"/>
                        </a:cubicBezTo>
                        <a:cubicBezTo>
                          <a:pt x="10540" y="18556"/>
                          <a:pt x="10391" y="20602"/>
                          <a:pt x="11098" y="22500"/>
                        </a:cubicBezTo>
                        <a:cubicBezTo>
                          <a:pt x="11805" y="24397"/>
                          <a:pt x="13628" y="26146"/>
                          <a:pt x="16568" y="27783"/>
                        </a:cubicBezTo>
                        <a:lnTo>
                          <a:pt x="10689" y="37680"/>
                        </a:lnTo>
                        <a:cubicBezTo>
                          <a:pt x="5257" y="34369"/>
                          <a:pt x="2020" y="30499"/>
                          <a:pt x="1052" y="26071"/>
                        </a:cubicBezTo>
                        <a:cubicBezTo>
                          <a:pt x="85" y="21644"/>
                          <a:pt x="755" y="16993"/>
                          <a:pt x="3024" y="12082"/>
                        </a:cubicBezTo>
                        <a:cubicBezTo>
                          <a:pt x="5517" y="6724"/>
                          <a:pt x="8940" y="3189"/>
                          <a:pt x="13256" y="1478"/>
                        </a:cubicBezTo>
                        <a:cubicBezTo>
                          <a:pt x="17572" y="-234"/>
                          <a:pt x="21888" y="-85"/>
                          <a:pt x="26204" y="1924"/>
                        </a:cubicBezTo>
                        <a:cubicBezTo>
                          <a:pt x="28660" y="3040"/>
                          <a:pt x="30781" y="4566"/>
                          <a:pt x="32567" y="6501"/>
                        </a:cubicBezTo>
                        <a:cubicBezTo>
                          <a:pt x="34390" y="8398"/>
                          <a:pt x="36064" y="10854"/>
                          <a:pt x="37590" y="13905"/>
                        </a:cubicBezTo>
                        <a:cubicBezTo>
                          <a:pt x="38594" y="15914"/>
                          <a:pt x="39859" y="19263"/>
                          <a:pt x="41348" y="23951"/>
                        </a:cubicBezTo>
                        <a:cubicBezTo>
                          <a:pt x="42836" y="28639"/>
                          <a:pt x="43840" y="31690"/>
                          <a:pt x="44436" y="33029"/>
                        </a:cubicBezTo>
                        <a:cubicBezTo>
                          <a:pt x="45031" y="34369"/>
                          <a:pt x="45664" y="35522"/>
                          <a:pt x="46333" y="36489"/>
                        </a:cubicBezTo>
                        <a:close/>
                      </a:path>
                    </a:pathLst>
                  </a:custGeom>
                  <a:solidFill>
                    <a:srgbClr val="000000"/>
                  </a:solidFill>
                  <a:ln w="9525" cap="flat">
                    <a:noFill/>
                    <a:prstDash val="solid"/>
                    <a:miter/>
                  </a:ln>
                </p:spPr>
                <p:txBody>
                  <a:bodyPr rtlCol="0" anchor="ctr"/>
                  <a:lstStyle/>
                  <a:p>
                    <a:endParaRPr lang="en-CA"/>
                  </a:p>
                </p:txBody>
              </p:sp>
              <p:sp>
                <p:nvSpPr>
                  <p:cNvPr id="2661" name="Freeform: Shape 2660">
                    <a:extLst>
                      <a:ext uri="{FF2B5EF4-FFF2-40B4-BE49-F238E27FC236}">
                        <a16:creationId xmlns:a16="http://schemas.microsoft.com/office/drawing/2014/main" id="{874072CC-2CA1-4F4E-91EB-695BA151DB32}"/>
                      </a:ext>
                    </a:extLst>
                  </p:cNvPr>
                  <p:cNvSpPr/>
                  <p:nvPr/>
                </p:nvSpPr>
                <p:spPr>
                  <a:xfrm>
                    <a:off x="6547287" y="4425409"/>
                    <a:ext cx="59301" cy="46519"/>
                  </a:xfrm>
                  <a:custGeom>
                    <a:avLst/>
                    <a:gdLst>
                      <a:gd name="connsiteX0" fmla="*/ 2519 w 59301"/>
                      <a:gd name="connsiteY0" fmla="*/ 10509 h 46519"/>
                      <a:gd name="connsiteX1" fmla="*/ 13904 w 59301"/>
                      <a:gd name="connsiteY1" fmla="*/ 798 h 46519"/>
                      <a:gd name="connsiteX2" fmla="*/ 38535 w 59301"/>
                      <a:gd name="connsiteY2" fmla="*/ 5820 h 46519"/>
                      <a:gd name="connsiteX3" fmla="*/ 58218 w 59301"/>
                      <a:gd name="connsiteY3" fmla="*/ 21522 h 46519"/>
                      <a:gd name="connsiteX4" fmla="*/ 58032 w 59301"/>
                      <a:gd name="connsiteY4" fmla="*/ 36405 h 46519"/>
                      <a:gd name="connsiteX5" fmla="*/ 45977 w 59301"/>
                      <a:gd name="connsiteY5" fmla="*/ 46376 h 46519"/>
                      <a:gd name="connsiteX6" fmla="*/ 21941 w 59301"/>
                      <a:gd name="connsiteY6" fmla="*/ 41093 h 46519"/>
                      <a:gd name="connsiteX7" fmla="*/ 2333 w 59301"/>
                      <a:gd name="connsiteY7" fmla="*/ 25429 h 46519"/>
                      <a:gd name="connsiteX8" fmla="*/ 2519 w 59301"/>
                      <a:gd name="connsiteY8" fmla="*/ 10509 h 46519"/>
                      <a:gd name="connsiteX9" fmla="*/ 11151 w 59301"/>
                      <a:gd name="connsiteY9" fmla="*/ 14564 h 46519"/>
                      <a:gd name="connsiteX10" fmla="*/ 10779 w 59301"/>
                      <a:gd name="connsiteY10" fmla="*/ 18508 h 46519"/>
                      <a:gd name="connsiteX11" fmla="*/ 14016 w 59301"/>
                      <a:gd name="connsiteY11" fmla="*/ 22824 h 46519"/>
                      <a:gd name="connsiteX12" fmla="*/ 27150 w 59301"/>
                      <a:gd name="connsiteY12" fmla="*/ 30228 h 46519"/>
                      <a:gd name="connsiteX13" fmla="*/ 40731 w 59301"/>
                      <a:gd name="connsiteY13" fmla="*/ 35400 h 46519"/>
                      <a:gd name="connsiteX14" fmla="*/ 46647 w 59301"/>
                      <a:gd name="connsiteY14" fmla="*/ 35177 h 46519"/>
                      <a:gd name="connsiteX15" fmla="*/ 49400 w 59301"/>
                      <a:gd name="connsiteY15" fmla="*/ 32386 h 46519"/>
                      <a:gd name="connsiteX16" fmla="*/ 49772 w 59301"/>
                      <a:gd name="connsiteY16" fmla="*/ 28442 h 46519"/>
                      <a:gd name="connsiteX17" fmla="*/ 46498 w 59301"/>
                      <a:gd name="connsiteY17" fmla="*/ 24126 h 46519"/>
                      <a:gd name="connsiteX18" fmla="*/ 33438 w 59301"/>
                      <a:gd name="connsiteY18" fmla="*/ 16722 h 46519"/>
                      <a:gd name="connsiteX19" fmla="*/ 19857 w 59301"/>
                      <a:gd name="connsiteY19" fmla="*/ 11550 h 46519"/>
                      <a:gd name="connsiteX20" fmla="*/ 13942 w 59301"/>
                      <a:gd name="connsiteY20" fmla="*/ 11774 h 46519"/>
                      <a:gd name="connsiteX21" fmla="*/ 1115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19" y="10509"/>
                        </a:moveTo>
                        <a:cubicBezTo>
                          <a:pt x="4975" y="5262"/>
                          <a:pt x="8770" y="2025"/>
                          <a:pt x="13904" y="798"/>
                        </a:cubicBezTo>
                        <a:cubicBezTo>
                          <a:pt x="20006" y="-654"/>
                          <a:pt x="28229" y="1021"/>
                          <a:pt x="38535" y="5820"/>
                        </a:cubicBezTo>
                        <a:cubicBezTo>
                          <a:pt x="48805" y="10620"/>
                          <a:pt x="55390" y="15866"/>
                          <a:pt x="58218" y="21522"/>
                        </a:cubicBezTo>
                        <a:cubicBezTo>
                          <a:pt x="60562" y="26173"/>
                          <a:pt x="60488" y="31158"/>
                          <a:pt x="58032" y="36405"/>
                        </a:cubicBezTo>
                        <a:cubicBezTo>
                          <a:pt x="55576" y="41725"/>
                          <a:pt x="51558" y="45037"/>
                          <a:pt x="45977" y="46376"/>
                        </a:cubicBezTo>
                        <a:cubicBezTo>
                          <a:pt x="40396" y="47716"/>
                          <a:pt x="32396" y="45967"/>
                          <a:pt x="21941" y="41093"/>
                        </a:cubicBezTo>
                        <a:cubicBezTo>
                          <a:pt x="11709" y="36293"/>
                          <a:pt x="5161" y="31084"/>
                          <a:pt x="2333" y="25429"/>
                        </a:cubicBezTo>
                        <a:cubicBezTo>
                          <a:pt x="-11" y="20778"/>
                          <a:pt x="63" y="15792"/>
                          <a:pt x="2519" y="10509"/>
                        </a:cubicBezTo>
                        <a:moveTo>
                          <a:pt x="11151" y="14564"/>
                        </a:moveTo>
                        <a:cubicBezTo>
                          <a:pt x="10556" y="15829"/>
                          <a:pt x="10444" y="17131"/>
                          <a:pt x="10779" y="18508"/>
                        </a:cubicBezTo>
                        <a:cubicBezTo>
                          <a:pt x="11114" y="19848"/>
                          <a:pt x="12193" y="21299"/>
                          <a:pt x="14016" y="22824"/>
                        </a:cubicBezTo>
                        <a:cubicBezTo>
                          <a:pt x="16397" y="24796"/>
                          <a:pt x="20750" y="27252"/>
                          <a:pt x="27150" y="30228"/>
                        </a:cubicBezTo>
                        <a:cubicBezTo>
                          <a:pt x="33512" y="33205"/>
                          <a:pt x="38052" y="34916"/>
                          <a:pt x="40731" y="35400"/>
                        </a:cubicBezTo>
                        <a:cubicBezTo>
                          <a:pt x="43447" y="35884"/>
                          <a:pt x="45381" y="35809"/>
                          <a:pt x="46647" y="35177"/>
                        </a:cubicBezTo>
                        <a:cubicBezTo>
                          <a:pt x="47874" y="34581"/>
                          <a:pt x="48805" y="33651"/>
                          <a:pt x="49400" y="32386"/>
                        </a:cubicBezTo>
                        <a:cubicBezTo>
                          <a:pt x="49995" y="31121"/>
                          <a:pt x="50107" y="29819"/>
                          <a:pt x="49772" y="28442"/>
                        </a:cubicBezTo>
                        <a:cubicBezTo>
                          <a:pt x="49437" y="27103"/>
                          <a:pt x="48321" y="25652"/>
                          <a:pt x="46498" y="24126"/>
                        </a:cubicBezTo>
                        <a:cubicBezTo>
                          <a:pt x="44191" y="22154"/>
                          <a:pt x="39838" y="19699"/>
                          <a:pt x="33438" y="16722"/>
                        </a:cubicBezTo>
                        <a:cubicBezTo>
                          <a:pt x="27076" y="13746"/>
                          <a:pt x="22536" y="12034"/>
                          <a:pt x="19857" y="11550"/>
                        </a:cubicBezTo>
                        <a:cubicBezTo>
                          <a:pt x="17141" y="11104"/>
                          <a:pt x="15169" y="11141"/>
                          <a:pt x="13942" y="11774"/>
                        </a:cubicBezTo>
                        <a:cubicBezTo>
                          <a:pt x="12676" y="12369"/>
                          <a:pt x="11746" y="13299"/>
                          <a:pt x="11151" y="14564"/>
                        </a:cubicBezTo>
                        <a:close/>
                      </a:path>
                    </a:pathLst>
                  </a:custGeom>
                  <a:solidFill>
                    <a:srgbClr val="000000"/>
                  </a:solidFill>
                  <a:ln w="9525" cap="flat">
                    <a:noFill/>
                    <a:prstDash val="solid"/>
                    <a:miter/>
                  </a:ln>
                </p:spPr>
                <p:txBody>
                  <a:bodyPr rtlCol="0" anchor="ctr"/>
                  <a:lstStyle/>
                  <a:p>
                    <a:endParaRPr lang="en-CA"/>
                  </a:p>
                </p:txBody>
              </p:sp>
              <p:sp>
                <p:nvSpPr>
                  <p:cNvPr id="2662" name="Freeform: Shape 2661">
                    <a:extLst>
                      <a:ext uri="{FF2B5EF4-FFF2-40B4-BE49-F238E27FC236}">
                        <a16:creationId xmlns:a16="http://schemas.microsoft.com/office/drawing/2014/main" id="{44F367F7-4C56-4145-BB29-468CDC5CD1C6}"/>
                      </a:ext>
                    </a:extLst>
                  </p:cNvPr>
                  <p:cNvSpPr/>
                  <p:nvPr/>
                </p:nvSpPr>
                <p:spPr>
                  <a:xfrm>
                    <a:off x="6569149" y="4384331"/>
                    <a:ext cx="58563" cy="35904"/>
                  </a:xfrm>
                  <a:custGeom>
                    <a:avLst/>
                    <a:gdLst>
                      <a:gd name="connsiteX0" fmla="*/ 59191 w 58563"/>
                      <a:gd name="connsiteY0" fmla="*/ 25737 h 35904"/>
                      <a:gd name="connsiteX1" fmla="*/ 54317 w 58563"/>
                      <a:gd name="connsiteY1" fmla="*/ 36193 h 35904"/>
                      <a:gd name="connsiteX2" fmla="*/ 15026 w 58563"/>
                      <a:gd name="connsiteY2" fmla="*/ 17849 h 35904"/>
                      <a:gd name="connsiteX3" fmla="*/ 16663 w 58563"/>
                      <a:gd name="connsiteY3" fmla="*/ 35002 h 35904"/>
                      <a:gd name="connsiteX4" fmla="*/ 7212 w 58563"/>
                      <a:gd name="connsiteY4" fmla="*/ 30611 h 35904"/>
                      <a:gd name="connsiteX5" fmla="*/ 6282 w 58563"/>
                      <a:gd name="connsiteY5" fmla="*/ 19375 h 35904"/>
                      <a:gd name="connsiteX6" fmla="*/ 627 w 58563"/>
                      <a:gd name="connsiteY6" fmla="*/ 8734 h 35904"/>
                      <a:gd name="connsiteX7" fmla="*/ 457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91" y="25737"/>
                        </a:moveTo>
                        <a:lnTo>
                          <a:pt x="54317" y="36193"/>
                        </a:lnTo>
                        <a:lnTo>
                          <a:pt x="15026" y="17849"/>
                        </a:lnTo>
                        <a:cubicBezTo>
                          <a:pt x="16812" y="23319"/>
                          <a:pt x="17370" y="29049"/>
                          <a:pt x="16663" y="35002"/>
                        </a:cubicBezTo>
                        <a:lnTo>
                          <a:pt x="7212" y="30611"/>
                        </a:lnTo>
                        <a:cubicBezTo>
                          <a:pt x="7585" y="27449"/>
                          <a:pt x="7287" y="23728"/>
                          <a:pt x="6282" y="19375"/>
                        </a:cubicBezTo>
                        <a:cubicBezTo>
                          <a:pt x="5278" y="15022"/>
                          <a:pt x="3380" y="11487"/>
                          <a:pt x="627" y="8734"/>
                        </a:cubicBezTo>
                        <a:lnTo>
                          <a:pt x="4571" y="288"/>
                        </a:lnTo>
                        <a:close/>
                      </a:path>
                    </a:pathLst>
                  </a:custGeom>
                  <a:solidFill>
                    <a:srgbClr val="000000"/>
                  </a:solidFill>
                  <a:ln w="9525" cap="flat">
                    <a:noFill/>
                    <a:prstDash val="solid"/>
                    <a:miter/>
                  </a:ln>
                </p:spPr>
                <p:txBody>
                  <a:bodyPr rtlCol="0" anchor="ctr"/>
                  <a:lstStyle/>
                  <a:p>
                    <a:endParaRPr lang="en-CA"/>
                  </a:p>
                </p:txBody>
              </p:sp>
              <p:sp>
                <p:nvSpPr>
                  <p:cNvPr id="2663" name="Freeform: Shape 2662">
                    <a:extLst>
                      <a:ext uri="{FF2B5EF4-FFF2-40B4-BE49-F238E27FC236}">
                        <a16:creationId xmlns:a16="http://schemas.microsoft.com/office/drawing/2014/main" id="{4CF3A720-1554-4562-BEE4-1275CE7AF275}"/>
                      </a:ext>
                    </a:extLst>
                  </p:cNvPr>
                  <p:cNvSpPr/>
                  <p:nvPr/>
                </p:nvSpPr>
                <p:spPr>
                  <a:xfrm>
                    <a:off x="6586182" y="4339913"/>
                    <a:ext cx="60385" cy="49088"/>
                  </a:xfrm>
                  <a:custGeom>
                    <a:avLst/>
                    <a:gdLst>
                      <a:gd name="connsiteX0" fmla="*/ 24241 w 60385"/>
                      <a:gd name="connsiteY0" fmla="*/ 31963 h 49088"/>
                      <a:gd name="connsiteX1" fmla="*/ 16800 w 60385"/>
                      <a:gd name="connsiteY1" fmla="*/ 35647 h 49088"/>
                      <a:gd name="connsiteX2" fmla="*/ 9395 w 60385"/>
                      <a:gd name="connsiteY2" fmla="*/ 34456 h 49088"/>
                      <a:gd name="connsiteX3" fmla="*/ 1322 w 60385"/>
                      <a:gd name="connsiteY3" fmla="*/ 25526 h 49088"/>
                      <a:gd name="connsiteX4" fmla="*/ 2996 w 60385"/>
                      <a:gd name="connsiteY4" fmla="*/ 11574 h 49088"/>
                      <a:gd name="connsiteX5" fmla="*/ 12558 w 60385"/>
                      <a:gd name="connsiteY5" fmla="*/ 1416 h 49088"/>
                      <a:gd name="connsiteX6" fmla="*/ 24613 w 60385"/>
                      <a:gd name="connsiteY6" fmla="*/ 1788 h 49088"/>
                      <a:gd name="connsiteX7" fmla="*/ 30455 w 60385"/>
                      <a:gd name="connsiteY7" fmla="*/ 6923 h 49088"/>
                      <a:gd name="connsiteX8" fmla="*/ 32352 w 60385"/>
                      <a:gd name="connsiteY8" fmla="*/ 14550 h 49088"/>
                      <a:gd name="connsiteX9" fmla="*/ 40873 w 60385"/>
                      <a:gd name="connsiteY9" fmla="*/ 10123 h 49088"/>
                      <a:gd name="connsiteX10" fmla="*/ 50025 w 60385"/>
                      <a:gd name="connsiteY10" fmla="*/ 11536 h 49088"/>
                      <a:gd name="connsiteX11" fmla="*/ 60034 w 60385"/>
                      <a:gd name="connsiteY11" fmla="*/ 22029 h 49088"/>
                      <a:gd name="connsiteX12" fmla="*/ 58769 w 60385"/>
                      <a:gd name="connsiteY12" fmla="*/ 37023 h 49088"/>
                      <a:gd name="connsiteX13" fmla="*/ 49133 w 60385"/>
                      <a:gd name="connsiteY13" fmla="*/ 47553 h 49088"/>
                      <a:gd name="connsiteX14" fmla="*/ 33803 w 60385"/>
                      <a:gd name="connsiteY14" fmla="*/ 47478 h 49088"/>
                      <a:gd name="connsiteX15" fmla="*/ 26697 w 60385"/>
                      <a:gd name="connsiteY15" fmla="*/ 41525 h 49088"/>
                      <a:gd name="connsiteX16" fmla="*/ 24241 w 60385"/>
                      <a:gd name="connsiteY16" fmla="*/ 31963 h 49088"/>
                      <a:gd name="connsiteX17" fmla="*/ 14753 w 60385"/>
                      <a:gd name="connsiteY17" fmla="*/ 24931 h 49088"/>
                      <a:gd name="connsiteX18" fmla="*/ 20409 w 60385"/>
                      <a:gd name="connsiteY18" fmla="*/ 25415 h 49088"/>
                      <a:gd name="connsiteX19" fmla="*/ 24353 w 60385"/>
                      <a:gd name="connsiteY19" fmla="*/ 21545 h 49088"/>
                      <a:gd name="connsiteX20" fmla="*/ 24799 w 60385"/>
                      <a:gd name="connsiteY20" fmla="*/ 15964 h 49088"/>
                      <a:gd name="connsiteX21" fmla="*/ 20744 w 60385"/>
                      <a:gd name="connsiteY21" fmla="*/ 11946 h 49088"/>
                      <a:gd name="connsiteX22" fmla="*/ 15237 w 60385"/>
                      <a:gd name="connsiteY22" fmla="*/ 11499 h 49088"/>
                      <a:gd name="connsiteX23" fmla="*/ 11330 w 60385"/>
                      <a:gd name="connsiteY23" fmla="*/ 15332 h 49088"/>
                      <a:gd name="connsiteX24" fmla="*/ 10847 w 60385"/>
                      <a:gd name="connsiteY24" fmla="*/ 20950 h 49088"/>
                      <a:gd name="connsiteX25" fmla="*/ 14753 w 60385"/>
                      <a:gd name="connsiteY25" fmla="*/ 24931 h 49088"/>
                      <a:gd name="connsiteX26" fmla="*/ 37598 w 60385"/>
                      <a:gd name="connsiteY26" fmla="*/ 36763 h 49088"/>
                      <a:gd name="connsiteX27" fmla="*/ 45337 w 60385"/>
                      <a:gd name="connsiteY27" fmla="*/ 37693 h 49088"/>
                      <a:gd name="connsiteX28" fmla="*/ 50323 w 60385"/>
                      <a:gd name="connsiteY28" fmla="*/ 33303 h 49088"/>
                      <a:gd name="connsiteX29" fmla="*/ 50472 w 60385"/>
                      <a:gd name="connsiteY29" fmla="*/ 26866 h 49088"/>
                      <a:gd name="connsiteX30" fmla="*/ 44779 w 60385"/>
                      <a:gd name="connsiteY30" fmla="*/ 21620 h 49088"/>
                      <a:gd name="connsiteX31" fmla="*/ 37636 w 60385"/>
                      <a:gd name="connsiteY31" fmla="*/ 20913 h 49088"/>
                      <a:gd name="connsiteX32" fmla="*/ 32761 w 60385"/>
                      <a:gd name="connsiteY32" fmla="*/ 25303 h 49088"/>
                      <a:gd name="connsiteX33" fmla="*/ 32761 w 60385"/>
                      <a:gd name="connsiteY33" fmla="*/ 32224 h 49088"/>
                      <a:gd name="connsiteX34" fmla="*/ 37598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241" y="31963"/>
                        </a:moveTo>
                        <a:cubicBezTo>
                          <a:pt x="21860" y="34121"/>
                          <a:pt x="19367" y="35386"/>
                          <a:pt x="16800" y="35647"/>
                        </a:cubicBezTo>
                        <a:cubicBezTo>
                          <a:pt x="14232" y="35944"/>
                          <a:pt x="11777" y="35572"/>
                          <a:pt x="9395" y="34456"/>
                        </a:cubicBezTo>
                        <a:cubicBezTo>
                          <a:pt x="5340" y="32558"/>
                          <a:pt x="2661" y="29582"/>
                          <a:pt x="1322" y="25526"/>
                        </a:cubicBezTo>
                        <a:cubicBezTo>
                          <a:pt x="19" y="21434"/>
                          <a:pt x="540" y="16820"/>
                          <a:pt x="2996" y="11574"/>
                        </a:cubicBezTo>
                        <a:cubicBezTo>
                          <a:pt x="5414" y="6439"/>
                          <a:pt x="8577" y="3016"/>
                          <a:pt x="12558" y="1416"/>
                        </a:cubicBezTo>
                        <a:cubicBezTo>
                          <a:pt x="16539" y="-221"/>
                          <a:pt x="20558" y="-72"/>
                          <a:pt x="24613" y="1788"/>
                        </a:cubicBezTo>
                        <a:cubicBezTo>
                          <a:pt x="27143" y="2979"/>
                          <a:pt x="29078" y="4690"/>
                          <a:pt x="30455" y="6923"/>
                        </a:cubicBezTo>
                        <a:cubicBezTo>
                          <a:pt x="31794" y="9155"/>
                          <a:pt x="32427" y="11685"/>
                          <a:pt x="32352" y="14550"/>
                        </a:cubicBezTo>
                        <a:cubicBezTo>
                          <a:pt x="34994" y="12095"/>
                          <a:pt x="37822" y="10606"/>
                          <a:pt x="40873" y="10123"/>
                        </a:cubicBezTo>
                        <a:cubicBezTo>
                          <a:pt x="43924" y="9639"/>
                          <a:pt x="46975" y="10123"/>
                          <a:pt x="50025" y="11536"/>
                        </a:cubicBezTo>
                        <a:cubicBezTo>
                          <a:pt x="55048" y="13880"/>
                          <a:pt x="58397" y="17378"/>
                          <a:pt x="60034" y="22029"/>
                        </a:cubicBezTo>
                        <a:cubicBezTo>
                          <a:pt x="61671" y="26717"/>
                          <a:pt x="61262" y="31703"/>
                          <a:pt x="58769" y="37023"/>
                        </a:cubicBezTo>
                        <a:cubicBezTo>
                          <a:pt x="56462" y="41972"/>
                          <a:pt x="53262" y="45469"/>
                          <a:pt x="49133" y="47553"/>
                        </a:cubicBezTo>
                        <a:cubicBezTo>
                          <a:pt x="44258" y="50009"/>
                          <a:pt x="39124" y="49971"/>
                          <a:pt x="33803" y="47478"/>
                        </a:cubicBezTo>
                        <a:cubicBezTo>
                          <a:pt x="30864" y="46139"/>
                          <a:pt x="28483" y="44130"/>
                          <a:pt x="26697" y="41525"/>
                        </a:cubicBezTo>
                        <a:cubicBezTo>
                          <a:pt x="24948" y="38921"/>
                          <a:pt x="24092" y="35721"/>
                          <a:pt x="24241" y="31963"/>
                        </a:cubicBezTo>
                        <a:moveTo>
                          <a:pt x="14753" y="24931"/>
                        </a:moveTo>
                        <a:cubicBezTo>
                          <a:pt x="16837" y="25898"/>
                          <a:pt x="18697" y="26047"/>
                          <a:pt x="20409" y="25415"/>
                        </a:cubicBezTo>
                        <a:cubicBezTo>
                          <a:pt x="22120" y="24782"/>
                          <a:pt x="23460" y="23517"/>
                          <a:pt x="24353" y="21545"/>
                        </a:cubicBezTo>
                        <a:cubicBezTo>
                          <a:pt x="25283" y="19573"/>
                          <a:pt x="25432" y="17713"/>
                          <a:pt x="24799" y="15964"/>
                        </a:cubicBezTo>
                        <a:cubicBezTo>
                          <a:pt x="24204" y="14253"/>
                          <a:pt x="22827" y="12913"/>
                          <a:pt x="20744" y="11946"/>
                        </a:cubicBezTo>
                        <a:cubicBezTo>
                          <a:pt x="18809" y="11016"/>
                          <a:pt x="16986" y="10867"/>
                          <a:pt x="15237" y="11499"/>
                        </a:cubicBezTo>
                        <a:cubicBezTo>
                          <a:pt x="13525" y="12132"/>
                          <a:pt x="12223" y="13397"/>
                          <a:pt x="11330" y="15332"/>
                        </a:cubicBezTo>
                        <a:cubicBezTo>
                          <a:pt x="10363" y="17341"/>
                          <a:pt x="10214" y="19201"/>
                          <a:pt x="10847" y="20950"/>
                        </a:cubicBezTo>
                        <a:cubicBezTo>
                          <a:pt x="11479" y="22699"/>
                          <a:pt x="12781" y="24001"/>
                          <a:pt x="14753" y="24931"/>
                        </a:cubicBezTo>
                        <a:moveTo>
                          <a:pt x="37598" y="36763"/>
                        </a:moveTo>
                        <a:cubicBezTo>
                          <a:pt x="40463" y="38102"/>
                          <a:pt x="43031" y="38400"/>
                          <a:pt x="45337" y="37693"/>
                        </a:cubicBezTo>
                        <a:cubicBezTo>
                          <a:pt x="47607" y="36949"/>
                          <a:pt x="49281" y="35498"/>
                          <a:pt x="50323" y="33303"/>
                        </a:cubicBezTo>
                        <a:cubicBezTo>
                          <a:pt x="51328" y="31145"/>
                          <a:pt x="51365" y="28987"/>
                          <a:pt x="50472" y="26866"/>
                        </a:cubicBezTo>
                        <a:cubicBezTo>
                          <a:pt x="49579" y="24745"/>
                          <a:pt x="47681" y="22996"/>
                          <a:pt x="44779" y="21620"/>
                        </a:cubicBezTo>
                        <a:cubicBezTo>
                          <a:pt x="42212" y="20429"/>
                          <a:pt x="39831" y="20206"/>
                          <a:pt x="37636" y="20913"/>
                        </a:cubicBezTo>
                        <a:cubicBezTo>
                          <a:pt x="35403" y="21620"/>
                          <a:pt x="33803" y="23108"/>
                          <a:pt x="32761" y="25303"/>
                        </a:cubicBezTo>
                        <a:cubicBezTo>
                          <a:pt x="31571" y="27833"/>
                          <a:pt x="31571" y="30140"/>
                          <a:pt x="32761" y="32224"/>
                        </a:cubicBezTo>
                        <a:cubicBezTo>
                          <a:pt x="33915" y="34270"/>
                          <a:pt x="35552" y="35795"/>
                          <a:pt x="37598" y="36763"/>
                        </a:cubicBezTo>
                        <a:close/>
                      </a:path>
                    </a:pathLst>
                  </a:custGeom>
                  <a:solidFill>
                    <a:srgbClr val="000000"/>
                  </a:solidFill>
                  <a:ln w="9525" cap="flat">
                    <a:noFill/>
                    <a:prstDash val="solid"/>
                    <a:miter/>
                  </a:ln>
                </p:spPr>
                <p:txBody>
                  <a:bodyPr rtlCol="0" anchor="ctr"/>
                  <a:lstStyle/>
                  <a:p>
                    <a:endParaRPr lang="en-CA"/>
                  </a:p>
                </p:txBody>
              </p:sp>
            </p:grpSp>
            <p:grpSp>
              <p:nvGrpSpPr>
                <p:cNvPr id="2563" name="Graphic 846">
                  <a:extLst>
                    <a:ext uri="{FF2B5EF4-FFF2-40B4-BE49-F238E27FC236}">
                      <a16:creationId xmlns:a16="http://schemas.microsoft.com/office/drawing/2014/main" id="{194E9959-27CD-4456-AA7A-94FD17D45B66}"/>
                    </a:ext>
                  </a:extLst>
                </p:cNvPr>
                <p:cNvGrpSpPr/>
                <p:nvPr/>
              </p:nvGrpSpPr>
              <p:grpSpPr>
                <a:xfrm>
                  <a:off x="6747087" y="4340967"/>
                  <a:ext cx="118068" cy="181326"/>
                  <a:chOff x="6747087" y="4340967"/>
                  <a:chExt cx="118068" cy="181326"/>
                </a:xfrm>
              </p:grpSpPr>
              <p:sp>
                <p:nvSpPr>
                  <p:cNvPr id="2656" name="Freeform: Shape 2655">
                    <a:extLst>
                      <a:ext uri="{FF2B5EF4-FFF2-40B4-BE49-F238E27FC236}">
                        <a16:creationId xmlns:a16="http://schemas.microsoft.com/office/drawing/2014/main" id="{0E3CABD0-1BD9-42D8-8688-EFFFCA75924F}"/>
                      </a:ext>
                    </a:extLst>
                  </p:cNvPr>
                  <p:cNvSpPr/>
                  <p:nvPr/>
                </p:nvSpPr>
                <p:spPr>
                  <a:xfrm>
                    <a:off x="6747087" y="4465749"/>
                    <a:ext cx="65058" cy="56545"/>
                  </a:xfrm>
                  <a:custGeom>
                    <a:avLst/>
                    <a:gdLst>
                      <a:gd name="connsiteX0" fmla="*/ 55993 w 65058"/>
                      <a:gd name="connsiteY0" fmla="*/ 15802 h 56545"/>
                      <a:gd name="connsiteX1" fmla="*/ 65704 w 65058"/>
                      <a:gd name="connsiteY1" fmla="*/ 20304 h 56545"/>
                      <a:gd name="connsiteX2" fmla="*/ 48663 w 65058"/>
                      <a:gd name="connsiteY2" fmla="*/ 56842 h 56545"/>
                      <a:gd name="connsiteX3" fmla="*/ 39920 w 65058"/>
                      <a:gd name="connsiteY3" fmla="*/ 48433 h 56545"/>
                      <a:gd name="connsiteX4" fmla="*/ 32329 w 65058"/>
                      <a:gd name="connsiteY4" fmla="*/ 30648 h 56545"/>
                      <a:gd name="connsiteX5" fmla="*/ 27455 w 65058"/>
                      <a:gd name="connsiteY5" fmla="*/ 17849 h 56545"/>
                      <a:gd name="connsiteX6" fmla="*/ 22097 w 65058"/>
                      <a:gd name="connsiteY6" fmla="*/ 12714 h 56545"/>
                      <a:gd name="connsiteX7" fmla="*/ 15847 w 65058"/>
                      <a:gd name="connsiteY7" fmla="*/ 12082 h 56545"/>
                      <a:gd name="connsiteX8" fmla="*/ 11568 w 65058"/>
                      <a:gd name="connsiteY8" fmla="*/ 16398 h 56545"/>
                      <a:gd name="connsiteX9" fmla="*/ 11121 w 65058"/>
                      <a:gd name="connsiteY9" fmla="*/ 22500 h 56545"/>
                      <a:gd name="connsiteX10" fmla="*/ 16591 w 65058"/>
                      <a:gd name="connsiteY10" fmla="*/ 27783 h 56545"/>
                      <a:gd name="connsiteX11" fmla="*/ 10712 w 65058"/>
                      <a:gd name="connsiteY11" fmla="*/ 37680 h 56545"/>
                      <a:gd name="connsiteX12" fmla="*/ 1075 w 65058"/>
                      <a:gd name="connsiteY12" fmla="*/ 26071 h 56545"/>
                      <a:gd name="connsiteX13" fmla="*/ 3047 w 65058"/>
                      <a:gd name="connsiteY13" fmla="*/ 12082 h 56545"/>
                      <a:gd name="connsiteX14" fmla="*/ 13279 w 65058"/>
                      <a:gd name="connsiteY14" fmla="*/ 1478 h 56545"/>
                      <a:gd name="connsiteX15" fmla="*/ 26227 w 65058"/>
                      <a:gd name="connsiteY15" fmla="*/ 1924 h 56545"/>
                      <a:gd name="connsiteX16" fmla="*/ 32590 w 65058"/>
                      <a:gd name="connsiteY16" fmla="*/ 6501 h 56545"/>
                      <a:gd name="connsiteX17" fmla="*/ 37613 w 65058"/>
                      <a:gd name="connsiteY17" fmla="*/ 13905 h 56545"/>
                      <a:gd name="connsiteX18" fmla="*/ 41371 w 65058"/>
                      <a:gd name="connsiteY18" fmla="*/ 23951 h 56545"/>
                      <a:gd name="connsiteX19" fmla="*/ 44459 w 65058"/>
                      <a:gd name="connsiteY19" fmla="*/ 33029 h 56545"/>
                      <a:gd name="connsiteX20" fmla="*/ 4635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93" y="15802"/>
                        </a:moveTo>
                        <a:lnTo>
                          <a:pt x="65704" y="20304"/>
                        </a:lnTo>
                        <a:lnTo>
                          <a:pt x="48663" y="56842"/>
                        </a:lnTo>
                        <a:cubicBezTo>
                          <a:pt x="45166" y="54758"/>
                          <a:pt x="42264" y="51930"/>
                          <a:pt x="39920" y="48433"/>
                        </a:cubicBezTo>
                        <a:cubicBezTo>
                          <a:pt x="37538" y="44935"/>
                          <a:pt x="35045" y="38982"/>
                          <a:pt x="32329" y="30648"/>
                        </a:cubicBezTo>
                        <a:cubicBezTo>
                          <a:pt x="30134" y="23876"/>
                          <a:pt x="28534" y="19635"/>
                          <a:pt x="27455" y="17849"/>
                        </a:cubicBezTo>
                        <a:cubicBezTo>
                          <a:pt x="25967" y="15393"/>
                          <a:pt x="24181" y="13682"/>
                          <a:pt x="22097" y="12714"/>
                        </a:cubicBezTo>
                        <a:cubicBezTo>
                          <a:pt x="19753" y="11635"/>
                          <a:pt x="17670" y="11412"/>
                          <a:pt x="15847" y="12082"/>
                        </a:cubicBezTo>
                        <a:cubicBezTo>
                          <a:pt x="14023" y="12751"/>
                          <a:pt x="12610" y="14202"/>
                          <a:pt x="11568" y="16398"/>
                        </a:cubicBezTo>
                        <a:cubicBezTo>
                          <a:pt x="10563" y="18556"/>
                          <a:pt x="10414" y="20602"/>
                          <a:pt x="11121" y="22500"/>
                        </a:cubicBezTo>
                        <a:cubicBezTo>
                          <a:pt x="11828" y="24397"/>
                          <a:pt x="13651" y="26146"/>
                          <a:pt x="16591" y="27783"/>
                        </a:cubicBezTo>
                        <a:lnTo>
                          <a:pt x="10712" y="37680"/>
                        </a:lnTo>
                        <a:cubicBezTo>
                          <a:pt x="5280" y="34369"/>
                          <a:pt x="2043" y="30499"/>
                          <a:pt x="1075" y="26071"/>
                        </a:cubicBezTo>
                        <a:cubicBezTo>
                          <a:pt x="108" y="21644"/>
                          <a:pt x="778" y="16993"/>
                          <a:pt x="3047" y="12082"/>
                        </a:cubicBezTo>
                        <a:cubicBezTo>
                          <a:pt x="5540" y="6724"/>
                          <a:pt x="8963" y="3189"/>
                          <a:pt x="13279" y="1478"/>
                        </a:cubicBezTo>
                        <a:cubicBezTo>
                          <a:pt x="17595" y="-234"/>
                          <a:pt x="21911" y="-85"/>
                          <a:pt x="26227" y="1924"/>
                        </a:cubicBezTo>
                        <a:cubicBezTo>
                          <a:pt x="28683" y="3040"/>
                          <a:pt x="30804" y="4566"/>
                          <a:pt x="32590" y="6501"/>
                        </a:cubicBezTo>
                        <a:cubicBezTo>
                          <a:pt x="34413" y="8398"/>
                          <a:pt x="36087" y="10854"/>
                          <a:pt x="37613" y="13905"/>
                        </a:cubicBezTo>
                        <a:cubicBezTo>
                          <a:pt x="38617" y="15914"/>
                          <a:pt x="39882" y="19263"/>
                          <a:pt x="41371" y="23951"/>
                        </a:cubicBezTo>
                        <a:cubicBezTo>
                          <a:pt x="42859" y="28639"/>
                          <a:pt x="43864" y="31690"/>
                          <a:pt x="44459" y="33029"/>
                        </a:cubicBezTo>
                        <a:cubicBezTo>
                          <a:pt x="45054" y="34369"/>
                          <a:pt x="45687" y="35522"/>
                          <a:pt x="46356" y="36489"/>
                        </a:cubicBezTo>
                        <a:close/>
                      </a:path>
                    </a:pathLst>
                  </a:custGeom>
                  <a:solidFill>
                    <a:srgbClr val="000000"/>
                  </a:solidFill>
                  <a:ln w="9525" cap="flat">
                    <a:noFill/>
                    <a:prstDash val="solid"/>
                    <a:miter/>
                  </a:ln>
                </p:spPr>
                <p:txBody>
                  <a:bodyPr rtlCol="0" anchor="ctr"/>
                  <a:lstStyle/>
                  <a:p>
                    <a:endParaRPr lang="en-CA"/>
                  </a:p>
                </p:txBody>
              </p:sp>
              <p:sp>
                <p:nvSpPr>
                  <p:cNvPr id="2657" name="Freeform: Shape 2656">
                    <a:extLst>
                      <a:ext uri="{FF2B5EF4-FFF2-40B4-BE49-F238E27FC236}">
                        <a16:creationId xmlns:a16="http://schemas.microsoft.com/office/drawing/2014/main" id="{7441A886-2312-4E31-8CD7-A8B085F7258A}"/>
                      </a:ext>
                    </a:extLst>
                  </p:cNvPr>
                  <p:cNvSpPr/>
                  <p:nvPr/>
                </p:nvSpPr>
                <p:spPr>
                  <a:xfrm>
                    <a:off x="6767143" y="4425409"/>
                    <a:ext cx="59301" cy="46519"/>
                  </a:xfrm>
                  <a:custGeom>
                    <a:avLst/>
                    <a:gdLst>
                      <a:gd name="connsiteX0" fmla="*/ 2542 w 59301"/>
                      <a:gd name="connsiteY0" fmla="*/ 10509 h 46519"/>
                      <a:gd name="connsiteX1" fmla="*/ 13927 w 59301"/>
                      <a:gd name="connsiteY1" fmla="*/ 798 h 46519"/>
                      <a:gd name="connsiteX2" fmla="*/ 38558 w 59301"/>
                      <a:gd name="connsiteY2" fmla="*/ 5820 h 46519"/>
                      <a:gd name="connsiteX3" fmla="*/ 58241 w 59301"/>
                      <a:gd name="connsiteY3" fmla="*/ 21522 h 46519"/>
                      <a:gd name="connsiteX4" fmla="*/ 58055 w 59301"/>
                      <a:gd name="connsiteY4" fmla="*/ 36405 h 46519"/>
                      <a:gd name="connsiteX5" fmla="*/ 46000 w 59301"/>
                      <a:gd name="connsiteY5" fmla="*/ 46376 h 46519"/>
                      <a:gd name="connsiteX6" fmla="*/ 21964 w 59301"/>
                      <a:gd name="connsiteY6" fmla="*/ 41093 h 46519"/>
                      <a:gd name="connsiteX7" fmla="*/ 2356 w 59301"/>
                      <a:gd name="connsiteY7" fmla="*/ 25429 h 46519"/>
                      <a:gd name="connsiteX8" fmla="*/ 2542 w 59301"/>
                      <a:gd name="connsiteY8" fmla="*/ 10509 h 46519"/>
                      <a:gd name="connsiteX9" fmla="*/ 11174 w 59301"/>
                      <a:gd name="connsiteY9" fmla="*/ 14564 h 46519"/>
                      <a:gd name="connsiteX10" fmla="*/ 10802 w 59301"/>
                      <a:gd name="connsiteY10" fmla="*/ 18508 h 46519"/>
                      <a:gd name="connsiteX11" fmla="*/ 14039 w 59301"/>
                      <a:gd name="connsiteY11" fmla="*/ 22824 h 46519"/>
                      <a:gd name="connsiteX12" fmla="*/ 27173 w 59301"/>
                      <a:gd name="connsiteY12" fmla="*/ 30228 h 46519"/>
                      <a:gd name="connsiteX13" fmla="*/ 40754 w 59301"/>
                      <a:gd name="connsiteY13" fmla="*/ 35400 h 46519"/>
                      <a:gd name="connsiteX14" fmla="*/ 46670 w 59301"/>
                      <a:gd name="connsiteY14" fmla="*/ 35177 h 46519"/>
                      <a:gd name="connsiteX15" fmla="*/ 49423 w 59301"/>
                      <a:gd name="connsiteY15" fmla="*/ 32386 h 46519"/>
                      <a:gd name="connsiteX16" fmla="*/ 49795 w 59301"/>
                      <a:gd name="connsiteY16" fmla="*/ 28442 h 46519"/>
                      <a:gd name="connsiteX17" fmla="*/ 46521 w 59301"/>
                      <a:gd name="connsiteY17" fmla="*/ 24126 h 46519"/>
                      <a:gd name="connsiteX18" fmla="*/ 33461 w 59301"/>
                      <a:gd name="connsiteY18" fmla="*/ 16722 h 46519"/>
                      <a:gd name="connsiteX19" fmla="*/ 19881 w 59301"/>
                      <a:gd name="connsiteY19" fmla="*/ 11550 h 46519"/>
                      <a:gd name="connsiteX20" fmla="*/ 13965 w 59301"/>
                      <a:gd name="connsiteY20" fmla="*/ 11774 h 46519"/>
                      <a:gd name="connsiteX21" fmla="*/ 1117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42" y="10509"/>
                        </a:moveTo>
                        <a:cubicBezTo>
                          <a:pt x="4998" y="5262"/>
                          <a:pt x="8793" y="2025"/>
                          <a:pt x="13927" y="798"/>
                        </a:cubicBezTo>
                        <a:cubicBezTo>
                          <a:pt x="20029" y="-654"/>
                          <a:pt x="28252" y="1021"/>
                          <a:pt x="38558" y="5820"/>
                        </a:cubicBezTo>
                        <a:cubicBezTo>
                          <a:pt x="48828" y="10620"/>
                          <a:pt x="55413" y="15866"/>
                          <a:pt x="58241" y="21522"/>
                        </a:cubicBezTo>
                        <a:cubicBezTo>
                          <a:pt x="60585" y="26173"/>
                          <a:pt x="60511" y="31158"/>
                          <a:pt x="58055" y="36405"/>
                        </a:cubicBezTo>
                        <a:cubicBezTo>
                          <a:pt x="55599" y="41725"/>
                          <a:pt x="51581" y="45037"/>
                          <a:pt x="46000" y="46376"/>
                        </a:cubicBezTo>
                        <a:cubicBezTo>
                          <a:pt x="40419" y="47716"/>
                          <a:pt x="32419" y="45967"/>
                          <a:pt x="21964" y="41093"/>
                        </a:cubicBezTo>
                        <a:cubicBezTo>
                          <a:pt x="11732" y="36293"/>
                          <a:pt x="5184" y="31084"/>
                          <a:pt x="2356" y="25429"/>
                        </a:cubicBezTo>
                        <a:cubicBezTo>
                          <a:pt x="12" y="20778"/>
                          <a:pt x="86" y="15792"/>
                          <a:pt x="2542" y="10509"/>
                        </a:cubicBezTo>
                        <a:moveTo>
                          <a:pt x="11174" y="14564"/>
                        </a:moveTo>
                        <a:cubicBezTo>
                          <a:pt x="10579" y="15829"/>
                          <a:pt x="10467" y="17131"/>
                          <a:pt x="10802" y="18508"/>
                        </a:cubicBezTo>
                        <a:cubicBezTo>
                          <a:pt x="11137" y="19848"/>
                          <a:pt x="12216" y="21299"/>
                          <a:pt x="14039" y="22824"/>
                        </a:cubicBezTo>
                        <a:cubicBezTo>
                          <a:pt x="16420" y="24796"/>
                          <a:pt x="20773" y="27252"/>
                          <a:pt x="27173" y="30228"/>
                        </a:cubicBezTo>
                        <a:cubicBezTo>
                          <a:pt x="33536" y="33205"/>
                          <a:pt x="38075" y="34916"/>
                          <a:pt x="40754" y="35400"/>
                        </a:cubicBezTo>
                        <a:cubicBezTo>
                          <a:pt x="43470" y="35884"/>
                          <a:pt x="45405" y="35809"/>
                          <a:pt x="46670" y="35177"/>
                        </a:cubicBezTo>
                        <a:cubicBezTo>
                          <a:pt x="47897" y="34581"/>
                          <a:pt x="48828" y="33651"/>
                          <a:pt x="49423" y="32386"/>
                        </a:cubicBezTo>
                        <a:cubicBezTo>
                          <a:pt x="50018" y="31121"/>
                          <a:pt x="50130" y="29819"/>
                          <a:pt x="49795" y="28442"/>
                        </a:cubicBezTo>
                        <a:cubicBezTo>
                          <a:pt x="49460" y="27103"/>
                          <a:pt x="48344" y="25652"/>
                          <a:pt x="46521" y="24126"/>
                        </a:cubicBezTo>
                        <a:cubicBezTo>
                          <a:pt x="44214" y="22154"/>
                          <a:pt x="39861" y="19699"/>
                          <a:pt x="33461" y="16722"/>
                        </a:cubicBezTo>
                        <a:cubicBezTo>
                          <a:pt x="27099" y="13746"/>
                          <a:pt x="22559" y="12034"/>
                          <a:pt x="19881" y="11550"/>
                        </a:cubicBezTo>
                        <a:cubicBezTo>
                          <a:pt x="17164" y="11104"/>
                          <a:pt x="15192" y="11141"/>
                          <a:pt x="13965" y="11774"/>
                        </a:cubicBezTo>
                        <a:cubicBezTo>
                          <a:pt x="12700" y="12369"/>
                          <a:pt x="11769" y="13299"/>
                          <a:pt x="11174" y="14564"/>
                        </a:cubicBezTo>
                        <a:close/>
                      </a:path>
                    </a:pathLst>
                  </a:custGeom>
                  <a:solidFill>
                    <a:srgbClr val="000000"/>
                  </a:solidFill>
                  <a:ln w="9525" cap="flat">
                    <a:noFill/>
                    <a:prstDash val="solid"/>
                    <a:miter/>
                  </a:ln>
                </p:spPr>
                <p:txBody>
                  <a:bodyPr rtlCol="0" anchor="ctr"/>
                  <a:lstStyle/>
                  <a:p>
                    <a:endParaRPr lang="en-CA"/>
                  </a:p>
                </p:txBody>
              </p:sp>
              <p:sp>
                <p:nvSpPr>
                  <p:cNvPr id="2658" name="Freeform: Shape 2657">
                    <a:extLst>
                      <a:ext uri="{FF2B5EF4-FFF2-40B4-BE49-F238E27FC236}">
                        <a16:creationId xmlns:a16="http://schemas.microsoft.com/office/drawing/2014/main" id="{2E37C45C-DED7-493F-9492-3EB88004A387}"/>
                      </a:ext>
                    </a:extLst>
                  </p:cNvPr>
                  <p:cNvSpPr/>
                  <p:nvPr/>
                </p:nvSpPr>
                <p:spPr>
                  <a:xfrm>
                    <a:off x="6789005" y="4384331"/>
                    <a:ext cx="58563" cy="35904"/>
                  </a:xfrm>
                  <a:custGeom>
                    <a:avLst/>
                    <a:gdLst>
                      <a:gd name="connsiteX0" fmla="*/ 59214 w 58563"/>
                      <a:gd name="connsiteY0" fmla="*/ 25737 h 35904"/>
                      <a:gd name="connsiteX1" fmla="*/ 54340 w 58563"/>
                      <a:gd name="connsiteY1" fmla="*/ 36193 h 35904"/>
                      <a:gd name="connsiteX2" fmla="*/ 15049 w 58563"/>
                      <a:gd name="connsiteY2" fmla="*/ 17849 h 35904"/>
                      <a:gd name="connsiteX3" fmla="*/ 16686 w 58563"/>
                      <a:gd name="connsiteY3" fmla="*/ 35002 h 35904"/>
                      <a:gd name="connsiteX4" fmla="*/ 7235 w 58563"/>
                      <a:gd name="connsiteY4" fmla="*/ 30611 h 35904"/>
                      <a:gd name="connsiteX5" fmla="*/ 6305 w 58563"/>
                      <a:gd name="connsiteY5" fmla="*/ 19375 h 35904"/>
                      <a:gd name="connsiteX6" fmla="*/ 650 w 58563"/>
                      <a:gd name="connsiteY6" fmla="*/ 8734 h 35904"/>
                      <a:gd name="connsiteX7" fmla="*/ 4594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14" y="25737"/>
                        </a:moveTo>
                        <a:lnTo>
                          <a:pt x="54340" y="36193"/>
                        </a:lnTo>
                        <a:lnTo>
                          <a:pt x="15049" y="17849"/>
                        </a:lnTo>
                        <a:cubicBezTo>
                          <a:pt x="16835" y="23319"/>
                          <a:pt x="17393" y="29049"/>
                          <a:pt x="16686" y="35002"/>
                        </a:cubicBezTo>
                        <a:lnTo>
                          <a:pt x="7235" y="30611"/>
                        </a:lnTo>
                        <a:cubicBezTo>
                          <a:pt x="7608" y="27449"/>
                          <a:pt x="7310" y="23728"/>
                          <a:pt x="6305" y="19375"/>
                        </a:cubicBezTo>
                        <a:cubicBezTo>
                          <a:pt x="5301" y="15022"/>
                          <a:pt x="3403" y="11487"/>
                          <a:pt x="650" y="8734"/>
                        </a:cubicBezTo>
                        <a:lnTo>
                          <a:pt x="4594" y="288"/>
                        </a:lnTo>
                        <a:close/>
                      </a:path>
                    </a:pathLst>
                  </a:custGeom>
                  <a:solidFill>
                    <a:srgbClr val="000000"/>
                  </a:solidFill>
                  <a:ln w="9525" cap="flat">
                    <a:noFill/>
                    <a:prstDash val="solid"/>
                    <a:miter/>
                  </a:ln>
                </p:spPr>
                <p:txBody>
                  <a:bodyPr rtlCol="0" anchor="ctr"/>
                  <a:lstStyle/>
                  <a:p>
                    <a:endParaRPr lang="en-CA"/>
                  </a:p>
                </p:txBody>
              </p:sp>
              <p:sp>
                <p:nvSpPr>
                  <p:cNvPr id="2659" name="Freeform: Shape 2658">
                    <a:extLst>
                      <a:ext uri="{FF2B5EF4-FFF2-40B4-BE49-F238E27FC236}">
                        <a16:creationId xmlns:a16="http://schemas.microsoft.com/office/drawing/2014/main" id="{73E07E6D-8EDA-4C32-82F9-022E1C28F690}"/>
                      </a:ext>
                    </a:extLst>
                  </p:cNvPr>
                  <p:cNvSpPr/>
                  <p:nvPr/>
                </p:nvSpPr>
                <p:spPr>
                  <a:xfrm>
                    <a:off x="6805981" y="4340967"/>
                    <a:ext cx="59174" cy="48110"/>
                  </a:xfrm>
                  <a:custGeom>
                    <a:avLst/>
                    <a:gdLst>
                      <a:gd name="connsiteX0" fmla="*/ 37009 w 59174"/>
                      <a:gd name="connsiteY0" fmla="*/ 47466 h 48110"/>
                      <a:gd name="connsiteX1" fmla="*/ 40618 w 59174"/>
                      <a:gd name="connsiteY1" fmla="*/ 36862 h 48110"/>
                      <a:gd name="connsiteX2" fmla="*/ 46088 w 59174"/>
                      <a:gd name="connsiteY2" fmla="*/ 37048 h 48110"/>
                      <a:gd name="connsiteX3" fmla="*/ 49473 w 59174"/>
                      <a:gd name="connsiteY3" fmla="*/ 33625 h 48110"/>
                      <a:gd name="connsiteX4" fmla="*/ 49064 w 59174"/>
                      <a:gd name="connsiteY4" fmla="*/ 26742 h 48110"/>
                      <a:gd name="connsiteX5" fmla="*/ 38088 w 59174"/>
                      <a:gd name="connsiteY5" fmla="*/ 18110 h 48110"/>
                      <a:gd name="connsiteX6" fmla="*/ 38088 w 59174"/>
                      <a:gd name="connsiteY6" fmla="*/ 30053 h 48110"/>
                      <a:gd name="connsiteX7" fmla="*/ 27968 w 59174"/>
                      <a:gd name="connsiteY7" fmla="*/ 38834 h 48110"/>
                      <a:gd name="connsiteX8" fmla="*/ 12899 w 59174"/>
                      <a:gd name="connsiteY8" fmla="*/ 37458 h 48110"/>
                      <a:gd name="connsiteX9" fmla="*/ 1848 w 59174"/>
                      <a:gd name="connsiteY9" fmla="*/ 26333 h 48110"/>
                      <a:gd name="connsiteX10" fmla="*/ 2630 w 59174"/>
                      <a:gd name="connsiteY10" fmla="*/ 11450 h 48110"/>
                      <a:gd name="connsiteX11" fmla="*/ 15355 w 59174"/>
                      <a:gd name="connsiteY11" fmla="*/ 883 h 48110"/>
                      <a:gd name="connsiteX12" fmla="*/ 38907 w 59174"/>
                      <a:gd name="connsiteY12" fmla="*/ 5385 h 48110"/>
                      <a:gd name="connsiteX13" fmla="*/ 57845 w 59174"/>
                      <a:gd name="connsiteY13" fmla="*/ 20938 h 48110"/>
                      <a:gd name="connsiteX14" fmla="*/ 57733 w 59174"/>
                      <a:gd name="connsiteY14" fmla="*/ 38425 h 48110"/>
                      <a:gd name="connsiteX15" fmla="*/ 49511 w 59174"/>
                      <a:gd name="connsiteY15" fmla="*/ 47131 h 48110"/>
                      <a:gd name="connsiteX16" fmla="*/ 37009 w 59174"/>
                      <a:gd name="connsiteY16" fmla="*/ 47466 h 48110"/>
                      <a:gd name="connsiteX17" fmla="*/ 25252 w 59174"/>
                      <a:gd name="connsiteY17" fmla="*/ 13236 h 48110"/>
                      <a:gd name="connsiteX18" fmla="*/ 16322 w 59174"/>
                      <a:gd name="connsiteY18" fmla="*/ 11896 h 48110"/>
                      <a:gd name="connsiteX19" fmla="*/ 11039 w 59174"/>
                      <a:gd name="connsiteY19" fmla="*/ 15989 h 48110"/>
                      <a:gd name="connsiteX20" fmla="*/ 11113 w 59174"/>
                      <a:gd name="connsiteY20" fmla="*/ 21831 h 48110"/>
                      <a:gd name="connsiteX21" fmla="*/ 17699 w 59174"/>
                      <a:gd name="connsiteY21" fmla="*/ 27226 h 48110"/>
                      <a:gd name="connsiteX22" fmla="*/ 26368 w 59174"/>
                      <a:gd name="connsiteY22" fmla="*/ 28751 h 48110"/>
                      <a:gd name="connsiteX23" fmla="*/ 31279 w 59174"/>
                      <a:gd name="connsiteY23" fmla="*/ 24733 h 48110"/>
                      <a:gd name="connsiteX24" fmla="*/ 31242 w 59174"/>
                      <a:gd name="connsiteY24" fmla="*/ 18556 h 48110"/>
                      <a:gd name="connsiteX25" fmla="*/ 25252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7009" y="47466"/>
                        </a:moveTo>
                        <a:lnTo>
                          <a:pt x="40618" y="36862"/>
                        </a:lnTo>
                        <a:cubicBezTo>
                          <a:pt x="42776" y="37569"/>
                          <a:pt x="44599" y="37606"/>
                          <a:pt x="46088" y="37048"/>
                        </a:cubicBezTo>
                        <a:cubicBezTo>
                          <a:pt x="47539" y="36453"/>
                          <a:pt x="48692" y="35337"/>
                          <a:pt x="49473" y="33625"/>
                        </a:cubicBezTo>
                        <a:cubicBezTo>
                          <a:pt x="50478" y="31467"/>
                          <a:pt x="50329" y="29160"/>
                          <a:pt x="49064" y="26742"/>
                        </a:cubicBezTo>
                        <a:cubicBezTo>
                          <a:pt x="47799" y="24323"/>
                          <a:pt x="44153" y="21421"/>
                          <a:pt x="38088" y="18110"/>
                        </a:cubicBezTo>
                        <a:cubicBezTo>
                          <a:pt x="39911" y="22165"/>
                          <a:pt x="39911" y="26147"/>
                          <a:pt x="38088" y="30053"/>
                        </a:cubicBezTo>
                        <a:cubicBezTo>
                          <a:pt x="36079" y="34332"/>
                          <a:pt x="32730" y="37271"/>
                          <a:pt x="27968" y="38834"/>
                        </a:cubicBezTo>
                        <a:cubicBezTo>
                          <a:pt x="23205" y="40397"/>
                          <a:pt x="18182" y="39950"/>
                          <a:pt x="12899" y="37458"/>
                        </a:cubicBezTo>
                        <a:cubicBezTo>
                          <a:pt x="7392" y="34890"/>
                          <a:pt x="3709" y="31207"/>
                          <a:pt x="1848" y="26333"/>
                        </a:cubicBezTo>
                        <a:cubicBezTo>
                          <a:pt x="25" y="21496"/>
                          <a:pt x="286" y="16547"/>
                          <a:pt x="2630" y="11450"/>
                        </a:cubicBezTo>
                        <a:cubicBezTo>
                          <a:pt x="5197" y="5943"/>
                          <a:pt x="9439" y="2409"/>
                          <a:pt x="15355" y="883"/>
                        </a:cubicBezTo>
                        <a:cubicBezTo>
                          <a:pt x="21270" y="-680"/>
                          <a:pt x="29121" y="809"/>
                          <a:pt x="38907" y="5385"/>
                        </a:cubicBezTo>
                        <a:cubicBezTo>
                          <a:pt x="48841" y="9999"/>
                          <a:pt x="55129" y="15208"/>
                          <a:pt x="57845" y="20938"/>
                        </a:cubicBezTo>
                        <a:cubicBezTo>
                          <a:pt x="60524" y="26667"/>
                          <a:pt x="60487" y="32509"/>
                          <a:pt x="57733" y="38425"/>
                        </a:cubicBezTo>
                        <a:cubicBezTo>
                          <a:pt x="55724" y="42667"/>
                          <a:pt x="53008" y="45569"/>
                          <a:pt x="49511" y="47131"/>
                        </a:cubicBezTo>
                        <a:cubicBezTo>
                          <a:pt x="46013" y="48694"/>
                          <a:pt x="41883" y="48806"/>
                          <a:pt x="37009" y="47466"/>
                        </a:cubicBezTo>
                        <a:moveTo>
                          <a:pt x="25252" y="13236"/>
                        </a:moveTo>
                        <a:cubicBezTo>
                          <a:pt x="21866" y="11673"/>
                          <a:pt x="18926" y="11227"/>
                          <a:pt x="16322" y="11896"/>
                        </a:cubicBezTo>
                        <a:cubicBezTo>
                          <a:pt x="13755" y="12603"/>
                          <a:pt x="12006" y="13943"/>
                          <a:pt x="11039" y="15989"/>
                        </a:cubicBezTo>
                        <a:cubicBezTo>
                          <a:pt x="10146" y="17887"/>
                          <a:pt x="10183" y="19859"/>
                          <a:pt x="11113" y="21831"/>
                        </a:cubicBezTo>
                        <a:cubicBezTo>
                          <a:pt x="12006" y="23840"/>
                          <a:pt x="14201" y="25626"/>
                          <a:pt x="17699" y="27226"/>
                        </a:cubicBezTo>
                        <a:cubicBezTo>
                          <a:pt x="21196" y="28863"/>
                          <a:pt x="24098" y="29384"/>
                          <a:pt x="26368" y="28751"/>
                        </a:cubicBezTo>
                        <a:cubicBezTo>
                          <a:pt x="28675" y="28156"/>
                          <a:pt x="30312" y="26816"/>
                          <a:pt x="31279" y="24733"/>
                        </a:cubicBezTo>
                        <a:cubicBezTo>
                          <a:pt x="32209" y="22724"/>
                          <a:pt x="32209" y="20677"/>
                          <a:pt x="31242" y="18556"/>
                        </a:cubicBezTo>
                        <a:cubicBezTo>
                          <a:pt x="30312" y="16436"/>
                          <a:pt x="28303" y="14687"/>
                          <a:pt x="25252" y="13236"/>
                        </a:cubicBezTo>
                        <a:close/>
                      </a:path>
                    </a:pathLst>
                  </a:custGeom>
                  <a:solidFill>
                    <a:srgbClr val="000000"/>
                  </a:solidFill>
                  <a:ln w="9525" cap="flat">
                    <a:noFill/>
                    <a:prstDash val="solid"/>
                    <a:miter/>
                  </a:ln>
                </p:spPr>
                <p:txBody>
                  <a:bodyPr rtlCol="0" anchor="ctr"/>
                  <a:lstStyle/>
                  <a:p>
                    <a:endParaRPr lang="en-CA"/>
                  </a:p>
                </p:txBody>
              </p:sp>
            </p:grpSp>
            <p:grpSp>
              <p:nvGrpSpPr>
                <p:cNvPr id="2564" name="Graphic 846">
                  <a:extLst>
                    <a:ext uri="{FF2B5EF4-FFF2-40B4-BE49-F238E27FC236}">
                      <a16:creationId xmlns:a16="http://schemas.microsoft.com/office/drawing/2014/main" id="{95BAAE77-6331-4E54-9E6A-3457BB138ADF}"/>
                    </a:ext>
                  </a:extLst>
                </p:cNvPr>
                <p:cNvGrpSpPr/>
                <p:nvPr/>
              </p:nvGrpSpPr>
              <p:grpSpPr>
                <a:xfrm>
                  <a:off x="6966981" y="4340913"/>
                  <a:ext cx="118762" cy="181381"/>
                  <a:chOff x="6966981" y="4340913"/>
                  <a:chExt cx="118762" cy="181381"/>
                </a:xfrm>
              </p:grpSpPr>
              <p:sp>
                <p:nvSpPr>
                  <p:cNvPr id="2652" name="Freeform: Shape 2651">
                    <a:extLst>
                      <a:ext uri="{FF2B5EF4-FFF2-40B4-BE49-F238E27FC236}">
                        <a16:creationId xmlns:a16="http://schemas.microsoft.com/office/drawing/2014/main" id="{0CA3573F-676F-4BEB-AB63-CEBA34D31FFF}"/>
                      </a:ext>
                    </a:extLst>
                  </p:cNvPr>
                  <p:cNvSpPr/>
                  <p:nvPr/>
                </p:nvSpPr>
                <p:spPr>
                  <a:xfrm>
                    <a:off x="6966981" y="4465749"/>
                    <a:ext cx="65058" cy="56545"/>
                  </a:xfrm>
                  <a:custGeom>
                    <a:avLst/>
                    <a:gdLst>
                      <a:gd name="connsiteX0" fmla="*/ 56016 w 65058"/>
                      <a:gd name="connsiteY0" fmla="*/ 15802 h 56545"/>
                      <a:gd name="connsiteX1" fmla="*/ 65727 w 65058"/>
                      <a:gd name="connsiteY1" fmla="*/ 20304 h 56545"/>
                      <a:gd name="connsiteX2" fmla="*/ 48686 w 65058"/>
                      <a:gd name="connsiteY2" fmla="*/ 56842 h 56545"/>
                      <a:gd name="connsiteX3" fmla="*/ 39943 w 65058"/>
                      <a:gd name="connsiteY3" fmla="*/ 48433 h 56545"/>
                      <a:gd name="connsiteX4" fmla="*/ 32352 w 65058"/>
                      <a:gd name="connsiteY4" fmla="*/ 30648 h 56545"/>
                      <a:gd name="connsiteX5" fmla="*/ 27478 w 65058"/>
                      <a:gd name="connsiteY5" fmla="*/ 17849 h 56545"/>
                      <a:gd name="connsiteX6" fmla="*/ 22121 w 65058"/>
                      <a:gd name="connsiteY6" fmla="*/ 12714 h 56545"/>
                      <a:gd name="connsiteX7" fmla="*/ 15870 w 65058"/>
                      <a:gd name="connsiteY7" fmla="*/ 12082 h 56545"/>
                      <a:gd name="connsiteX8" fmla="*/ 11591 w 65058"/>
                      <a:gd name="connsiteY8" fmla="*/ 16398 h 56545"/>
                      <a:gd name="connsiteX9" fmla="*/ 11144 w 65058"/>
                      <a:gd name="connsiteY9" fmla="*/ 22500 h 56545"/>
                      <a:gd name="connsiteX10" fmla="*/ 16614 w 65058"/>
                      <a:gd name="connsiteY10" fmla="*/ 27783 h 56545"/>
                      <a:gd name="connsiteX11" fmla="*/ 10735 w 65058"/>
                      <a:gd name="connsiteY11" fmla="*/ 37680 h 56545"/>
                      <a:gd name="connsiteX12" fmla="*/ 1099 w 65058"/>
                      <a:gd name="connsiteY12" fmla="*/ 26071 h 56545"/>
                      <a:gd name="connsiteX13" fmla="*/ 3071 w 65058"/>
                      <a:gd name="connsiteY13" fmla="*/ 12082 h 56545"/>
                      <a:gd name="connsiteX14" fmla="*/ 13302 w 65058"/>
                      <a:gd name="connsiteY14" fmla="*/ 1478 h 56545"/>
                      <a:gd name="connsiteX15" fmla="*/ 26250 w 65058"/>
                      <a:gd name="connsiteY15" fmla="*/ 1924 h 56545"/>
                      <a:gd name="connsiteX16" fmla="*/ 32613 w 65058"/>
                      <a:gd name="connsiteY16" fmla="*/ 6501 h 56545"/>
                      <a:gd name="connsiteX17" fmla="*/ 37636 w 65058"/>
                      <a:gd name="connsiteY17" fmla="*/ 13905 h 56545"/>
                      <a:gd name="connsiteX18" fmla="*/ 41394 w 65058"/>
                      <a:gd name="connsiteY18" fmla="*/ 23951 h 56545"/>
                      <a:gd name="connsiteX19" fmla="*/ 44482 w 65058"/>
                      <a:gd name="connsiteY19" fmla="*/ 33029 h 56545"/>
                      <a:gd name="connsiteX20" fmla="*/ 4637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16" y="15802"/>
                        </a:moveTo>
                        <a:lnTo>
                          <a:pt x="65727" y="20304"/>
                        </a:lnTo>
                        <a:lnTo>
                          <a:pt x="48686" y="56842"/>
                        </a:lnTo>
                        <a:cubicBezTo>
                          <a:pt x="45189" y="54758"/>
                          <a:pt x="42287" y="51930"/>
                          <a:pt x="39943" y="48433"/>
                        </a:cubicBezTo>
                        <a:cubicBezTo>
                          <a:pt x="37561" y="44935"/>
                          <a:pt x="35069" y="38982"/>
                          <a:pt x="32352" y="30648"/>
                        </a:cubicBezTo>
                        <a:cubicBezTo>
                          <a:pt x="30157" y="23876"/>
                          <a:pt x="28557" y="19635"/>
                          <a:pt x="27478" y="17849"/>
                        </a:cubicBezTo>
                        <a:cubicBezTo>
                          <a:pt x="25990" y="15393"/>
                          <a:pt x="24204" y="13682"/>
                          <a:pt x="22121" y="12714"/>
                        </a:cubicBezTo>
                        <a:cubicBezTo>
                          <a:pt x="19776" y="11635"/>
                          <a:pt x="17693" y="11412"/>
                          <a:pt x="15870" y="12082"/>
                        </a:cubicBezTo>
                        <a:cubicBezTo>
                          <a:pt x="14047" y="12751"/>
                          <a:pt x="12633" y="14202"/>
                          <a:pt x="11591" y="16398"/>
                        </a:cubicBezTo>
                        <a:cubicBezTo>
                          <a:pt x="10586" y="18556"/>
                          <a:pt x="10437" y="20602"/>
                          <a:pt x="11144" y="22500"/>
                        </a:cubicBezTo>
                        <a:cubicBezTo>
                          <a:pt x="11851" y="24397"/>
                          <a:pt x="13675" y="26146"/>
                          <a:pt x="16614" y="27783"/>
                        </a:cubicBezTo>
                        <a:lnTo>
                          <a:pt x="10735" y="37680"/>
                        </a:lnTo>
                        <a:cubicBezTo>
                          <a:pt x="5303" y="34369"/>
                          <a:pt x="2066" y="30499"/>
                          <a:pt x="1099" y="26071"/>
                        </a:cubicBezTo>
                        <a:cubicBezTo>
                          <a:pt x="131" y="21644"/>
                          <a:pt x="801" y="16993"/>
                          <a:pt x="3071" y="12082"/>
                        </a:cubicBezTo>
                        <a:cubicBezTo>
                          <a:pt x="5563" y="6724"/>
                          <a:pt x="8986" y="3189"/>
                          <a:pt x="13302" y="1478"/>
                        </a:cubicBezTo>
                        <a:cubicBezTo>
                          <a:pt x="17618" y="-234"/>
                          <a:pt x="21934" y="-85"/>
                          <a:pt x="26250" y="1924"/>
                        </a:cubicBezTo>
                        <a:cubicBezTo>
                          <a:pt x="28706" y="3040"/>
                          <a:pt x="30827" y="4566"/>
                          <a:pt x="32613" y="6501"/>
                        </a:cubicBezTo>
                        <a:cubicBezTo>
                          <a:pt x="34436" y="8398"/>
                          <a:pt x="36110" y="10854"/>
                          <a:pt x="37636" y="13905"/>
                        </a:cubicBezTo>
                        <a:cubicBezTo>
                          <a:pt x="38640" y="15914"/>
                          <a:pt x="39905" y="19263"/>
                          <a:pt x="41394" y="23951"/>
                        </a:cubicBezTo>
                        <a:cubicBezTo>
                          <a:pt x="42882" y="28639"/>
                          <a:pt x="43887" y="31690"/>
                          <a:pt x="44482" y="33029"/>
                        </a:cubicBezTo>
                        <a:cubicBezTo>
                          <a:pt x="45077" y="34369"/>
                          <a:pt x="45710" y="35522"/>
                          <a:pt x="46379" y="36489"/>
                        </a:cubicBezTo>
                        <a:close/>
                      </a:path>
                    </a:pathLst>
                  </a:custGeom>
                  <a:solidFill>
                    <a:srgbClr val="000000"/>
                  </a:solidFill>
                  <a:ln w="9525" cap="flat">
                    <a:noFill/>
                    <a:prstDash val="solid"/>
                    <a:miter/>
                  </a:ln>
                </p:spPr>
                <p:txBody>
                  <a:bodyPr rtlCol="0" anchor="ctr"/>
                  <a:lstStyle/>
                  <a:p>
                    <a:endParaRPr lang="en-CA"/>
                  </a:p>
                </p:txBody>
              </p:sp>
              <p:sp>
                <p:nvSpPr>
                  <p:cNvPr id="2653" name="Freeform: Shape 2652">
                    <a:extLst>
                      <a:ext uri="{FF2B5EF4-FFF2-40B4-BE49-F238E27FC236}">
                        <a16:creationId xmlns:a16="http://schemas.microsoft.com/office/drawing/2014/main" id="{0BE141CD-C730-4E81-8899-74E1D5B124E2}"/>
                      </a:ext>
                    </a:extLst>
                  </p:cNvPr>
                  <p:cNvSpPr/>
                  <p:nvPr/>
                </p:nvSpPr>
                <p:spPr>
                  <a:xfrm>
                    <a:off x="6987037" y="4425409"/>
                    <a:ext cx="59301" cy="46519"/>
                  </a:xfrm>
                  <a:custGeom>
                    <a:avLst/>
                    <a:gdLst>
                      <a:gd name="connsiteX0" fmla="*/ 2565 w 59301"/>
                      <a:gd name="connsiteY0" fmla="*/ 10509 h 46519"/>
                      <a:gd name="connsiteX1" fmla="*/ 13951 w 59301"/>
                      <a:gd name="connsiteY1" fmla="*/ 798 h 46519"/>
                      <a:gd name="connsiteX2" fmla="*/ 38582 w 59301"/>
                      <a:gd name="connsiteY2" fmla="*/ 5820 h 46519"/>
                      <a:gd name="connsiteX3" fmla="*/ 58264 w 59301"/>
                      <a:gd name="connsiteY3" fmla="*/ 21522 h 46519"/>
                      <a:gd name="connsiteX4" fmla="*/ 58078 w 59301"/>
                      <a:gd name="connsiteY4" fmla="*/ 36405 h 46519"/>
                      <a:gd name="connsiteX5" fmla="*/ 46023 w 59301"/>
                      <a:gd name="connsiteY5" fmla="*/ 46376 h 46519"/>
                      <a:gd name="connsiteX6" fmla="*/ 21987 w 59301"/>
                      <a:gd name="connsiteY6" fmla="*/ 41093 h 46519"/>
                      <a:gd name="connsiteX7" fmla="*/ 2379 w 59301"/>
                      <a:gd name="connsiteY7" fmla="*/ 25429 h 46519"/>
                      <a:gd name="connsiteX8" fmla="*/ 2565 w 59301"/>
                      <a:gd name="connsiteY8" fmla="*/ 10509 h 46519"/>
                      <a:gd name="connsiteX9" fmla="*/ 11197 w 59301"/>
                      <a:gd name="connsiteY9" fmla="*/ 14564 h 46519"/>
                      <a:gd name="connsiteX10" fmla="*/ 10825 w 59301"/>
                      <a:gd name="connsiteY10" fmla="*/ 18508 h 46519"/>
                      <a:gd name="connsiteX11" fmla="*/ 14062 w 59301"/>
                      <a:gd name="connsiteY11" fmla="*/ 22824 h 46519"/>
                      <a:gd name="connsiteX12" fmla="*/ 27196 w 59301"/>
                      <a:gd name="connsiteY12" fmla="*/ 30228 h 46519"/>
                      <a:gd name="connsiteX13" fmla="*/ 40777 w 59301"/>
                      <a:gd name="connsiteY13" fmla="*/ 35400 h 46519"/>
                      <a:gd name="connsiteX14" fmla="*/ 46693 w 59301"/>
                      <a:gd name="connsiteY14" fmla="*/ 35177 h 46519"/>
                      <a:gd name="connsiteX15" fmla="*/ 49446 w 59301"/>
                      <a:gd name="connsiteY15" fmla="*/ 32386 h 46519"/>
                      <a:gd name="connsiteX16" fmla="*/ 49818 w 59301"/>
                      <a:gd name="connsiteY16" fmla="*/ 28442 h 46519"/>
                      <a:gd name="connsiteX17" fmla="*/ 46544 w 59301"/>
                      <a:gd name="connsiteY17" fmla="*/ 24126 h 46519"/>
                      <a:gd name="connsiteX18" fmla="*/ 33484 w 59301"/>
                      <a:gd name="connsiteY18" fmla="*/ 16722 h 46519"/>
                      <a:gd name="connsiteX19" fmla="*/ 19904 w 59301"/>
                      <a:gd name="connsiteY19" fmla="*/ 11550 h 46519"/>
                      <a:gd name="connsiteX20" fmla="*/ 13988 w 59301"/>
                      <a:gd name="connsiteY20" fmla="*/ 11774 h 46519"/>
                      <a:gd name="connsiteX21" fmla="*/ 1119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5" y="10509"/>
                        </a:moveTo>
                        <a:cubicBezTo>
                          <a:pt x="5021" y="5262"/>
                          <a:pt x="8816" y="2025"/>
                          <a:pt x="13951" y="798"/>
                        </a:cubicBezTo>
                        <a:cubicBezTo>
                          <a:pt x="20052" y="-654"/>
                          <a:pt x="28275" y="1021"/>
                          <a:pt x="38582" y="5820"/>
                        </a:cubicBezTo>
                        <a:cubicBezTo>
                          <a:pt x="48851" y="10620"/>
                          <a:pt x="55436" y="15866"/>
                          <a:pt x="58264" y="21522"/>
                        </a:cubicBezTo>
                        <a:cubicBezTo>
                          <a:pt x="60608" y="26173"/>
                          <a:pt x="60534" y="31158"/>
                          <a:pt x="58078" y="36405"/>
                        </a:cubicBezTo>
                        <a:cubicBezTo>
                          <a:pt x="55622" y="41725"/>
                          <a:pt x="51604" y="45037"/>
                          <a:pt x="46023" y="46376"/>
                        </a:cubicBezTo>
                        <a:cubicBezTo>
                          <a:pt x="40442" y="47716"/>
                          <a:pt x="32442" y="45967"/>
                          <a:pt x="21987" y="41093"/>
                        </a:cubicBezTo>
                        <a:cubicBezTo>
                          <a:pt x="11755" y="36293"/>
                          <a:pt x="5207" y="31084"/>
                          <a:pt x="2379" y="25429"/>
                        </a:cubicBezTo>
                        <a:cubicBezTo>
                          <a:pt x="35" y="20778"/>
                          <a:pt x="109" y="15792"/>
                          <a:pt x="2565" y="10509"/>
                        </a:cubicBezTo>
                        <a:moveTo>
                          <a:pt x="11197" y="14564"/>
                        </a:moveTo>
                        <a:cubicBezTo>
                          <a:pt x="10602" y="15829"/>
                          <a:pt x="10490" y="17131"/>
                          <a:pt x="10825" y="18508"/>
                        </a:cubicBezTo>
                        <a:cubicBezTo>
                          <a:pt x="11160" y="19848"/>
                          <a:pt x="12239" y="21299"/>
                          <a:pt x="14062" y="22824"/>
                        </a:cubicBezTo>
                        <a:cubicBezTo>
                          <a:pt x="16443" y="24796"/>
                          <a:pt x="20797" y="27252"/>
                          <a:pt x="27196" y="30228"/>
                        </a:cubicBezTo>
                        <a:cubicBezTo>
                          <a:pt x="33559" y="33205"/>
                          <a:pt x="38098" y="34916"/>
                          <a:pt x="40777" y="35400"/>
                        </a:cubicBezTo>
                        <a:cubicBezTo>
                          <a:pt x="43493" y="35884"/>
                          <a:pt x="45428" y="35809"/>
                          <a:pt x="46693" y="35177"/>
                        </a:cubicBezTo>
                        <a:cubicBezTo>
                          <a:pt x="47921" y="34581"/>
                          <a:pt x="48851" y="33651"/>
                          <a:pt x="49446" y="32386"/>
                        </a:cubicBezTo>
                        <a:cubicBezTo>
                          <a:pt x="50041" y="31121"/>
                          <a:pt x="50153" y="29819"/>
                          <a:pt x="49818" y="28442"/>
                        </a:cubicBezTo>
                        <a:cubicBezTo>
                          <a:pt x="49483" y="27103"/>
                          <a:pt x="48367" y="25652"/>
                          <a:pt x="46544" y="24126"/>
                        </a:cubicBezTo>
                        <a:cubicBezTo>
                          <a:pt x="44237" y="22154"/>
                          <a:pt x="39884" y="19699"/>
                          <a:pt x="33484" y="16722"/>
                        </a:cubicBezTo>
                        <a:cubicBezTo>
                          <a:pt x="27122" y="13746"/>
                          <a:pt x="22582" y="12034"/>
                          <a:pt x="19904" y="11550"/>
                        </a:cubicBezTo>
                        <a:cubicBezTo>
                          <a:pt x="17188" y="11104"/>
                          <a:pt x="15216" y="11141"/>
                          <a:pt x="13988" y="11774"/>
                        </a:cubicBezTo>
                        <a:cubicBezTo>
                          <a:pt x="12723" y="12369"/>
                          <a:pt x="11792" y="13299"/>
                          <a:pt x="11197" y="14564"/>
                        </a:cubicBezTo>
                        <a:close/>
                      </a:path>
                    </a:pathLst>
                  </a:custGeom>
                  <a:solidFill>
                    <a:srgbClr val="000000"/>
                  </a:solidFill>
                  <a:ln w="9525" cap="flat">
                    <a:noFill/>
                    <a:prstDash val="solid"/>
                    <a:miter/>
                  </a:ln>
                </p:spPr>
                <p:txBody>
                  <a:bodyPr rtlCol="0" anchor="ctr"/>
                  <a:lstStyle/>
                  <a:p>
                    <a:endParaRPr lang="en-CA"/>
                  </a:p>
                </p:txBody>
              </p:sp>
              <p:sp>
                <p:nvSpPr>
                  <p:cNvPr id="2654" name="Freeform: Shape 2653">
                    <a:extLst>
                      <a:ext uri="{FF2B5EF4-FFF2-40B4-BE49-F238E27FC236}">
                        <a16:creationId xmlns:a16="http://schemas.microsoft.com/office/drawing/2014/main" id="{706784E1-170B-4823-AA1C-44B6BF22B672}"/>
                      </a:ext>
                    </a:extLst>
                  </p:cNvPr>
                  <p:cNvSpPr/>
                  <p:nvPr/>
                </p:nvSpPr>
                <p:spPr>
                  <a:xfrm>
                    <a:off x="7006386" y="4381253"/>
                    <a:ext cx="65058" cy="56545"/>
                  </a:xfrm>
                  <a:custGeom>
                    <a:avLst/>
                    <a:gdLst>
                      <a:gd name="connsiteX0" fmla="*/ 56020 w 65058"/>
                      <a:gd name="connsiteY0" fmla="*/ 15793 h 56545"/>
                      <a:gd name="connsiteX1" fmla="*/ 65731 w 65058"/>
                      <a:gd name="connsiteY1" fmla="*/ 20295 h 56545"/>
                      <a:gd name="connsiteX2" fmla="*/ 48690 w 65058"/>
                      <a:gd name="connsiteY2" fmla="*/ 56833 h 56545"/>
                      <a:gd name="connsiteX3" fmla="*/ 39947 w 65058"/>
                      <a:gd name="connsiteY3" fmla="*/ 48424 h 56545"/>
                      <a:gd name="connsiteX4" fmla="*/ 32357 w 65058"/>
                      <a:gd name="connsiteY4" fmla="*/ 30639 h 56545"/>
                      <a:gd name="connsiteX5" fmla="*/ 27482 w 65058"/>
                      <a:gd name="connsiteY5" fmla="*/ 17840 h 56545"/>
                      <a:gd name="connsiteX6" fmla="*/ 22125 w 65058"/>
                      <a:gd name="connsiteY6" fmla="*/ 12705 h 56545"/>
                      <a:gd name="connsiteX7" fmla="*/ 15874 w 65058"/>
                      <a:gd name="connsiteY7" fmla="*/ 12073 h 56545"/>
                      <a:gd name="connsiteX8" fmla="*/ 11595 w 65058"/>
                      <a:gd name="connsiteY8" fmla="*/ 16389 h 56545"/>
                      <a:gd name="connsiteX9" fmla="*/ 11149 w 65058"/>
                      <a:gd name="connsiteY9" fmla="*/ 22491 h 56545"/>
                      <a:gd name="connsiteX10" fmla="*/ 16618 w 65058"/>
                      <a:gd name="connsiteY10" fmla="*/ 27774 h 56545"/>
                      <a:gd name="connsiteX11" fmla="*/ 10739 w 65058"/>
                      <a:gd name="connsiteY11" fmla="*/ 37671 h 56545"/>
                      <a:gd name="connsiteX12" fmla="*/ 1103 w 65058"/>
                      <a:gd name="connsiteY12" fmla="*/ 26063 h 56545"/>
                      <a:gd name="connsiteX13" fmla="*/ 3075 w 65058"/>
                      <a:gd name="connsiteY13" fmla="*/ 12073 h 56545"/>
                      <a:gd name="connsiteX14" fmla="*/ 13307 w 65058"/>
                      <a:gd name="connsiteY14" fmla="*/ 1469 h 56545"/>
                      <a:gd name="connsiteX15" fmla="*/ 26255 w 65058"/>
                      <a:gd name="connsiteY15" fmla="*/ 1915 h 56545"/>
                      <a:gd name="connsiteX16" fmla="*/ 32617 w 65058"/>
                      <a:gd name="connsiteY16" fmla="*/ 6492 h 56545"/>
                      <a:gd name="connsiteX17" fmla="*/ 37640 w 65058"/>
                      <a:gd name="connsiteY17" fmla="*/ 13896 h 56545"/>
                      <a:gd name="connsiteX18" fmla="*/ 41398 w 65058"/>
                      <a:gd name="connsiteY18" fmla="*/ 23942 h 56545"/>
                      <a:gd name="connsiteX19" fmla="*/ 44486 w 65058"/>
                      <a:gd name="connsiteY19" fmla="*/ 33020 h 56545"/>
                      <a:gd name="connsiteX20" fmla="*/ 46384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20" y="15793"/>
                        </a:moveTo>
                        <a:lnTo>
                          <a:pt x="65731" y="20295"/>
                        </a:lnTo>
                        <a:lnTo>
                          <a:pt x="48690" y="56833"/>
                        </a:lnTo>
                        <a:cubicBezTo>
                          <a:pt x="45193" y="54749"/>
                          <a:pt x="42291" y="51921"/>
                          <a:pt x="39947" y="48424"/>
                        </a:cubicBezTo>
                        <a:cubicBezTo>
                          <a:pt x="37566" y="44927"/>
                          <a:pt x="35073" y="38973"/>
                          <a:pt x="32357" y="30639"/>
                        </a:cubicBezTo>
                        <a:cubicBezTo>
                          <a:pt x="30161" y="23867"/>
                          <a:pt x="28561" y="19626"/>
                          <a:pt x="27482" y="17840"/>
                        </a:cubicBezTo>
                        <a:cubicBezTo>
                          <a:pt x="25994" y="15384"/>
                          <a:pt x="24208" y="13673"/>
                          <a:pt x="22125" y="12705"/>
                        </a:cubicBezTo>
                        <a:cubicBezTo>
                          <a:pt x="19781" y="11626"/>
                          <a:pt x="17697" y="11403"/>
                          <a:pt x="15874" y="12073"/>
                        </a:cubicBezTo>
                        <a:cubicBezTo>
                          <a:pt x="14051" y="12743"/>
                          <a:pt x="12637" y="14194"/>
                          <a:pt x="11595" y="16389"/>
                        </a:cubicBezTo>
                        <a:cubicBezTo>
                          <a:pt x="10590" y="18547"/>
                          <a:pt x="10442" y="20593"/>
                          <a:pt x="11149" y="22491"/>
                        </a:cubicBezTo>
                        <a:cubicBezTo>
                          <a:pt x="11855" y="24388"/>
                          <a:pt x="13679" y="26137"/>
                          <a:pt x="16618" y="27774"/>
                        </a:cubicBezTo>
                        <a:lnTo>
                          <a:pt x="10739" y="37671"/>
                        </a:lnTo>
                        <a:cubicBezTo>
                          <a:pt x="5307" y="34360"/>
                          <a:pt x="2070" y="30490"/>
                          <a:pt x="1103" y="26063"/>
                        </a:cubicBezTo>
                        <a:cubicBezTo>
                          <a:pt x="135" y="21635"/>
                          <a:pt x="805" y="16984"/>
                          <a:pt x="3075" y="12073"/>
                        </a:cubicBezTo>
                        <a:cubicBezTo>
                          <a:pt x="5568" y="6715"/>
                          <a:pt x="8991" y="3180"/>
                          <a:pt x="13307" y="1469"/>
                        </a:cubicBezTo>
                        <a:cubicBezTo>
                          <a:pt x="17623" y="-243"/>
                          <a:pt x="21939" y="-94"/>
                          <a:pt x="26255" y="1915"/>
                        </a:cubicBezTo>
                        <a:cubicBezTo>
                          <a:pt x="28710" y="3031"/>
                          <a:pt x="30831" y="4557"/>
                          <a:pt x="32617" y="6492"/>
                        </a:cubicBezTo>
                        <a:cubicBezTo>
                          <a:pt x="34440" y="8389"/>
                          <a:pt x="36115" y="10845"/>
                          <a:pt x="37640" y="13896"/>
                        </a:cubicBezTo>
                        <a:cubicBezTo>
                          <a:pt x="38645" y="15905"/>
                          <a:pt x="39910" y="19254"/>
                          <a:pt x="41398" y="23942"/>
                        </a:cubicBezTo>
                        <a:cubicBezTo>
                          <a:pt x="42886" y="28630"/>
                          <a:pt x="43891" y="31681"/>
                          <a:pt x="44486" y="33020"/>
                        </a:cubicBezTo>
                        <a:cubicBezTo>
                          <a:pt x="45081" y="34360"/>
                          <a:pt x="45714" y="35513"/>
                          <a:pt x="46384" y="36481"/>
                        </a:cubicBezTo>
                        <a:close/>
                      </a:path>
                    </a:pathLst>
                  </a:custGeom>
                  <a:solidFill>
                    <a:srgbClr val="000000"/>
                  </a:solidFill>
                  <a:ln w="9525" cap="flat">
                    <a:noFill/>
                    <a:prstDash val="solid"/>
                    <a:miter/>
                  </a:ln>
                </p:spPr>
                <p:txBody>
                  <a:bodyPr rtlCol="0" anchor="ctr"/>
                  <a:lstStyle/>
                  <a:p>
                    <a:endParaRPr lang="en-CA"/>
                  </a:p>
                </p:txBody>
              </p:sp>
              <p:sp>
                <p:nvSpPr>
                  <p:cNvPr id="2655" name="Freeform: Shape 2654">
                    <a:extLst>
                      <a:ext uri="{FF2B5EF4-FFF2-40B4-BE49-F238E27FC236}">
                        <a16:creationId xmlns:a16="http://schemas.microsoft.com/office/drawing/2014/main" id="{392EC965-1992-434C-99A2-A2A286BFCADD}"/>
                      </a:ext>
                    </a:extLst>
                  </p:cNvPr>
                  <p:cNvSpPr/>
                  <p:nvPr/>
                </p:nvSpPr>
                <p:spPr>
                  <a:xfrm>
                    <a:off x="7026442" y="4340913"/>
                    <a:ext cx="59301" cy="46519"/>
                  </a:xfrm>
                  <a:custGeom>
                    <a:avLst/>
                    <a:gdLst>
                      <a:gd name="connsiteX0" fmla="*/ 2569 w 59301"/>
                      <a:gd name="connsiteY0" fmla="*/ 10500 h 46519"/>
                      <a:gd name="connsiteX1" fmla="*/ 13955 w 59301"/>
                      <a:gd name="connsiteY1" fmla="*/ 789 h 46519"/>
                      <a:gd name="connsiteX2" fmla="*/ 38586 w 59301"/>
                      <a:gd name="connsiteY2" fmla="*/ 5812 h 46519"/>
                      <a:gd name="connsiteX3" fmla="*/ 58268 w 59301"/>
                      <a:gd name="connsiteY3" fmla="*/ 21513 h 46519"/>
                      <a:gd name="connsiteX4" fmla="*/ 58082 w 59301"/>
                      <a:gd name="connsiteY4" fmla="*/ 36396 h 46519"/>
                      <a:gd name="connsiteX5" fmla="*/ 46027 w 59301"/>
                      <a:gd name="connsiteY5" fmla="*/ 46367 h 46519"/>
                      <a:gd name="connsiteX6" fmla="*/ 21991 w 59301"/>
                      <a:gd name="connsiteY6" fmla="*/ 41084 h 46519"/>
                      <a:gd name="connsiteX7" fmla="*/ 2383 w 59301"/>
                      <a:gd name="connsiteY7" fmla="*/ 25420 h 46519"/>
                      <a:gd name="connsiteX8" fmla="*/ 2569 w 59301"/>
                      <a:gd name="connsiteY8" fmla="*/ 10500 h 46519"/>
                      <a:gd name="connsiteX9" fmla="*/ 11201 w 59301"/>
                      <a:gd name="connsiteY9" fmla="*/ 14555 h 46519"/>
                      <a:gd name="connsiteX10" fmla="*/ 10829 w 59301"/>
                      <a:gd name="connsiteY10" fmla="*/ 18499 h 46519"/>
                      <a:gd name="connsiteX11" fmla="*/ 14066 w 59301"/>
                      <a:gd name="connsiteY11" fmla="*/ 22815 h 46519"/>
                      <a:gd name="connsiteX12" fmla="*/ 27200 w 59301"/>
                      <a:gd name="connsiteY12" fmla="*/ 30219 h 46519"/>
                      <a:gd name="connsiteX13" fmla="*/ 40781 w 59301"/>
                      <a:gd name="connsiteY13" fmla="*/ 35391 h 46519"/>
                      <a:gd name="connsiteX14" fmla="*/ 46697 w 59301"/>
                      <a:gd name="connsiteY14" fmla="*/ 35168 h 46519"/>
                      <a:gd name="connsiteX15" fmla="*/ 49450 w 59301"/>
                      <a:gd name="connsiteY15" fmla="*/ 32377 h 46519"/>
                      <a:gd name="connsiteX16" fmla="*/ 49822 w 59301"/>
                      <a:gd name="connsiteY16" fmla="*/ 28433 h 46519"/>
                      <a:gd name="connsiteX17" fmla="*/ 46548 w 59301"/>
                      <a:gd name="connsiteY17" fmla="*/ 24117 h 46519"/>
                      <a:gd name="connsiteX18" fmla="*/ 33488 w 59301"/>
                      <a:gd name="connsiteY18" fmla="*/ 16713 h 46519"/>
                      <a:gd name="connsiteX19" fmla="*/ 19908 w 59301"/>
                      <a:gd name="connsiteY19" fmla="*/ 11541 h 46519"/>
                      <a:gd name="connsiteX20" fmla="*/ 13992 w 59301"/>
                      <a:gd name="connsiteY20" fmla="*/ 11765 h 46519"/>
                      <a:gd name="connsiteX21" fmla="*/ 11201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9" y="10500"/>
                        </a:moveTo>
                        <a:cubicBezTo>
                          <a:pt x="5025" y="5254"/>
                          <a:pt x="8820" y="2016"/>
                          <a:pt x="13955" y="789"/>
                        </a:cubicBezTo>
                        <a:cubicBezTo>
                          <a:pt x="20057" y="-662"/>
                          <a:pt x="28279" y="1012"/>
                          <a:pt x="38586" y="5812"/>
                        </a:cubicBezTo>
                        <a:cubicBezTo>
                          <a:pt x="48855" y="10611"/>
                          <a:pt x="55440" y="15857"/>
                          <a:pt x="58268" y="21513"/>
                        </a:cubicBezTo>
                        <a:cubicBezTo>
                          <a:pt x="60612" y="26164"/>
                          <a:pt x="60538" y="31150"/>
                          <a:pt x="58082" y="36396"/>
                        </a:cubicBezTo>
                        <a:cubicBezTo>
                          <a:pt x="55626" y="41716"/>
                          <a:pt x="51608" y="45028"/>
                          <a:pt x="46027" y="46367"/>
                        </a:cubicBezTo>
                        <a:cubicBezTo>
                          <a:pt x="40446" y="47707"/>
                          <a:pt x="32447" y="45958"/>
                          <a:pt x="21991" y="41084"/>
                        </a:cubicBezTo>
                        <a:cubicBezTo>
                          <a:pt x="11759" y="36284"/>
                          <a:pt x="5211" y="31075"/>
                          <a:pt x="2383" y="25420"/>
                        </a:cubicBezTo>
                        <a:cubicBezTo>
                          <a:pt x="39" y="20769"/>
                          <a:pt x="114" y="15783"/>
                          <a:pt x="2569" y="10500"/>
                        </a:cubicBezTo>
                        <a:moveTo>
                          <a:pt x="11201" y="14555"/>
                        </a:moveTo>
                        <a:cubicBezTo>
                          <a:pt x="10606" y="15820"/>
                          <a:pt x="10494" y="17123"/>
                          <a:pt x="10829" y="18499"/>
                        </a:cubicBezTo>
                        <a:cubicBezTo>
                          <a:pt x="11164" y="19839"/>
                          <a:pt x="12243" y="21290"/>
                          <a:pt x="14066" y="22815"/>
                        </a:cubicBezTo>
                        <a:cubicBezTo>
                          <a:pt x="16447" y="24787"/>
                          <a:pt x="20801" y="27243"/>
                          <a:pt x="27200" y="30219"/>
                        </a:cubicBezTo>
                        <a:cubicBezTo>
                          <a:pt x="33563" y="33196"/>
                          <a:pt x="38102" y="34907"/>
                          <a:pt x="40781" y="35391"/>
                        </a:cubicBezTo>
                        <a:cubicBezTo>
                          <a:pt x="43497" y="35875"/>
                          <a:pt x="45432" y="35800"/>
                          <a:pt x="46697" y="35168"/>
                        </a:cubicBezTo>
                        <a:cubicBezTo>
                          <a:pt x="47925" y="34573"/>
                          <a:pt x="48855" y="33642"/>
                          <a:pt x="49450" y="32377"/>
                        </a:cubicBezTo>
                        <a:cubicBezTo>
                          <a:pt x="50045" y="31112"/>
                          <a:pt x="50157" y="29810"/>
                          <a:pt x="49822" y="28433"/>
                        </a:cubicBezTo>
                        <a:cubicBezTo>
                          <a:pt x="49487" y="27094"/>
                          <a:pt x="48371" y="25643"/>
                          <a:pt x="46548" y="24117"/>
                        </a:cubicBezTo>
                        <a:cubicBezTo>
                          <a:pt x="44241" y="22146"/>
                          <a:pt x="39888" y="19690"/>
                          <a:pt x="33488" y="16713"/>
                        </a:cubicBezTo>
                        <a:cubicBezTo>
                          <a:pt x="27126" y="13737"/>
                          <a:pt x="22587" y="12025"/>
                          <a:pt x="19908" y="11541"/>
                        </a:cubicBezTo>
                        <a:cubicBezTo>
                          <a:pt x="17192" y="11095"/>
                          <a:pt x="15220" y="11132"/>
                          <a:pt x="13992" y="11765"/>
                        </a:cubicBezTo>
                        <a:cubicBezTo>
                          <a:pt x="12727" y="12360"/>
                          <a:pt x="11797" y="13290"/>
                          <a:pt x="11201" y="14555"/>
                        </a:cubicBezTo>
                        <a:close/>
                      </a:path>
                    </a:pathLst>
                  </a:custGeom>
                  <a:solidFill>
                    <a:srgbClr val="000000"/>
                  </a:solidFill>
                  <a:ln w="9525" cap="flat">
                    <a:noFill/>
                    <a:prstDash val="solid"/>
                    <a:miter/>
                  </a:ln>
                </p:spPr>
                <p:txBody>
                  <a:bodyPr rtlCol="0" anchor="ctr"/>
                  <a:lstStyle/>
                  <a:p>
                    <a:endParaRPr lang="en-CA"/>
                  </a:p>
                </p:txBody>
              </p:sp>
            </p:grpSp>
            <p:grpSp>
              <p:nvGrpSpPr>
                <p:cNvPr id="2565" name="Graphic 846">
                  <a:extLst>
                    <a:ext uri="{FF2B5EF4-FFF2-40B4-BE49-F238E27FC236}">
                      <a16:creationId xmlns:a16="http://schemas.microsoft.com/office/drawing/2014/main" id="{637A96A9-6A80-4E79-B61F-F9570F82317E}"/>
                    </a:ext>
                  </a:extLst>
                </p:cNvPr>
                <p:cNvGrpSpPr/>
                <p:nvPr/>
              </p:nvGrpSpPr>
              <p:grpSpPr>
                <a:xfrm>
                  <a:off x="7186837" y="4342088"/>
                  <a:ext cx="120179" cy="180206"/>
                  <a:chOff x="7186837" y="4342088"/>
                  <a:chExt cx="120179" cy="180206"/>
                </a:xfrm>
              </p:grpSpPr>
              <p:sp>
                <p:nvSpPr>
                  <p:cNvPr id="2648" name="Freeform: Shape 2647">
                    <a:extLst>
                      <a:ext uri="{FF2B5EF4-FFF2-40B4-BE49-F238E27FC236}">
                        <a16:creationId xmlns:a16="http://schemas.microsoft.com/office/drawing/2014/main" id="{84350082-0920-40CC-8ACA-76D27524A8D5}"/>
                      </a:ext>
                    </a:extLst>
                  </p:cNvPr>
                  <p:cNvSpPr/>
                  <p:nvPr/>
                </p:nvSpPr>
                <p:spPr>
                  <a:xfrm>
                    <a:off x="7186837" y="4465749"/>
                    <a:ext cx="65058" cy="56545"/>
                  </a:xfrm>
                  <a:custGeom>
                    <a:avLst/>
                    <a:gdLst>
                      <a:gd name="connsiteX0" fmla="*/ 56039 w 65058"/>
                      <a:gd name="connsiteY0" fmla="*/ 15802 h 56545"/>
                      <a:gd name="connsiteX1" fmla="*/ 65750 w 65058"/>
                      <a:gd name="connsiteY1" fmla="*/ 20304 h 56545"/>
                      <a:gd name="connsiteX2" fmla="*/ 48709 w 65058"/>
                      <a:gd name="connsiteY2" fmla="*/ 56842 h 56545"/>
                      <a:gd name="connsiteX3" fmla="*/ 39966 w 65058"/>
                      <a:gd name="connsiteY3" fmla="*/ 48433 h 56545"/>
                      <a:gd name="connsiteX4" fmla="*/ 32376 w 65058"/>
                      <a:gd name="connsiteY4" fmla="*/ 30648 h 56545"/>
                      <a:gd name="connsiteX5" fmla="*/ 27501 w 65058"/>
                      <a:gd name="connsiteY5" fmla="*/ 17849 h 56545"/>
                      <a:gd name="connsiteX6" fmla="*/ 22144 w 65058"/>
                      <a:gd name="connsiteY6" fmla="*/ 12714 h 56545"/>
                      <a:gd name="connsiteX7" fmla="*/ 15893 w 65058"/>
                      <a:gd name="connsiteY7" fmla="*/ 12082 h 56545"/>
                      <a:gd name="connsiteX8" fmla="*/ 11614 w 65058"/>
                      <a:gd name="connsiteY8" fmla="*/ 16398 h 56545"/>
                      <a:gd name="connsiteX9" fmla="*/ 11167 w 65058"/>
                      <a:gd name="connsiteY9" fmla="*/ 22500 h 56545"/>
                      <a:gd name="connsiteX10" fmla="*/ 16637 w 65058"/>
                      <a:gd name="connsiteY10" fmla="*/ 27783 h 56545"/>
                      <a:gd name="connsiteX11" fmla="*/ 10758 w 65058"/>
                      <a:gd name="connsiteY11" fmla="*/ 37680 h 56545"/>
                      <a:gd name="connsiteX12" fmla="*/ 1122 w 65058"/>
                      <a:gd name="connsiteY12" fmla="*/ 26071 h 56545"/>
                      <a:gd name="connsiteX13" fmla="*/ 3094 w 65058"/>
                      <a:gd name="connsiteY13" fmla="*/ 12082 h 56545"/>
                      <a:gd name="connsiteX14" fmla="*/ 13326 w 65058"/>
                      <a:gd name="connsiteY14" fmla="*/ 1478 h 56545"/>
                      <a:gd name="connsiteX15" fmla="*/ 26274 w 65058"/>
                      <a:gd name="connsiteY15" fmla="*/ 1924 h 56545"/>
                      <a:gd name="connsiteX16" fmla="*/ 32636 w 65058"/>
                      <a:gd name="connsiteY16" fmla="*/ 6501 h 56545"/>
                      <a:gd name="connsiteX17" fmla="*/ 37659 w 65058"/>
                      <a:gd name="connsiteY17" fmla="*/ 13905 h 56545"/>
                      <a:gd name="connsiteX18" fmla="*/ 41417 w 65058"/>
                      <a:gd name="connsiteY18" fmla="*/ 23951 h 56545"/>
                      <a:gd name="connsiteX19" fmla="*/ 44505 w 65058"/>
                      <a:gd name="connsiteY19" fmla="*/ 33029 h 56545"/>
                      <a:gd name="connsiteX20" fmla="*/ 4640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39" y="15802"/>
                        </a:moveTo>
                        <a:lnTo>
                          <a:pt x="65750" y="20304"/>
                        </a:lnTo>
                        <a:lnTo>
                          <a:pt x="48709" y="56842"/>
                        </a:lnTo>
                        <a:cubicBezTo>
                          <a:pt x="45212" y="54758"/>
                          <a:pt x="42310" y="51930"/>
                          <a:pt x="39966" y="48433"/>
                        </a:cubicBezTo>
                        <a:cubicBezTo>
                          <a:pt x="37584" y="44935"/>
                          <a:pt x="35092" y="38982"/>
                          <a:pt x="32376" y="30648"/>
                        </a:cubicBezTo>
                        <a:cubicBezTo>
                          <a:pt x="30180" y="23876"/>
                          <a:pt x="28580" y="19635"/>
                          <a:pt x="27501" y="17849"/>
                        </a:cubicBezTo>
                        <a:cubicBezTo>
                          <a:pt x="26013" y="15393"/>
                          <a:pt x="24227" y="13682"/>
                          <a:pt x="22144" y="12714"/>
                        </a:cubicBezTo>
                        <a:cubicBezTo>
                          <a:pt x="19799" y="11635"/>
                          <a:pt x="17716" y="11412"/>
                          <a:pt x="15893" y="12082"/>
                        </a:cubicBezTo>
                        <a:cubicBezTo>
                          <a:pt x="14070" y="12751"/>
                          <a:pt x="12656" y="14202"/>
                          <a:pt x="11614" y="16398"/>
                        </a:cubicBezTo>
                        <a:cubicBezTo>
                          <a:pt x="10609" y="18556"/>
                          <a:pt x="10461" y="20602"/>
                          <a:pt x="11167" y="22500"/>
                        </a:cubicBezTo>
                        <a:cubicBezTo>
                          <a:pt x="11874" y="24397"/>
                          <a:pt x="13698" y="26146"/>
                          <a:pt x="16637" y="27783"/>
                        </a:cubicBezTo>
                        <a:lnTo>
                          <a:pt x="10758" y="37680"/>
                        </a:lnTo>
                        <a:cubicBezTo>
                          <a:pt x="5326" y="34369"/>
                          <a:pt x="2089" y="30499"/>
                          <a:pt x="1122" y="26071"/>
                        </a:cubicBezTo>
                        <a:cubicBezTo>
                          <a:pt x="154" y="21644"/>
                          <a:pt x="824" y="16993"/>
                          <a:pt x="3094" y="12082"/>
                        </a:cubicBezTo>
                        <a:cubicBezTo>
                          <a:pt x="5586" y="6724"/>
                          <a:pt x="9009" y="3189"/>
                          <a:pt x="13326" y="1478"/>
                        </a:cubicBezTo>
                        <a:cubicBezTo>
                          <a:pt x="17642" y="-234"/>
                          <a:pt x="21958" y="-85"/>
                          <a:pt x="26274" y="1924"/>
                        </a:cubicBezTo>
                        <a:cubicBezTo>
                          <a:pt x="28729" y="3040"/>
                          <a:pt x="30850" y="4566"/>
                          <a:pt x="32636" y="6501"/>
                        </a:cubicBezTo>
                        <a:cubicBezTo>
                          <a:pt x="34459" y="8398"/>
                          <a:pt x="36133" y="10854"/>
                          <a:pt x="37659" y="13905"/>
                        </a:cubicBezTo>
                        <a:cubicBezTo>
                          <a:pt x="38663" y="15914"/>
                          <a:pt x="39929" y="19263"/>
                          <a:pt x="41417" y="23951"/>
                        </a:cubicBezTo>
                        <a:cubicBezTo>
                          <a:pt x="42905" y="28639"/>
                          <a:pt x="43910" y="31690"/>
                          <a:pt x="44505" y="33029"/>
                        </a:cubicBezTo>
                        <a:cubicBezTo>
                          <a:pt x="45100" y="34369"/>
                          <a:pt x="45733" y="35522"/>
                          <a:pt x="46403" y="36489"/>
                        </a:cubicBezTo>
                        <a:close/>
                      </a:path>
                    </a:pathLst>
                  </a:custGeom>
                  <a:solidFill>
                    <a:srgbClr val="000000"/>
                  </a:solidFill>
                  <a:ln w="9525" cap="flat">
                    <a:noFill/>
                    <a:prstDash val="solid"/>
                    <a:miter/>
                  </a:ln>
                </p:spPr>
                <p:txBody>
                  <a:bodyPr rtlCol="0" anchor="ctr"/>
                  <a:lstStyle/>
                  <a:p>
                    <a:endParaRPr lang="en-CA"/>
                  </a:p>
                </p:txBody>
              </p:sp>
              <p:sp>
                <p:nvSpPr>
                  <p:cNvPr id="2649" name="Freeform: Shape 2648">
                    <a:extLst>
                      <a:ext uri="{FF2B5EF4-FFF2-40B4-BE49-F238E27FC236}">
                        <a16:creationId xmlns:a16="http://schemas.microsoft.com/office/drawing/2014/main" id="{06311100-2A92-47DB-963B-A01A406B77CC}"/>
                      </a:ext>
                    </a:extLst>
                  </p:cNvPr>
                  <p:cNvSpPr/>
                  <p:nvPr/>
                </p:nvSpPr>
                <p:spPr>
                  <a:xfrm>
                    <a:off x="7206893" y="4425409"/>
                    <a:ext cx="59301" cy="46519"/>
                  </a:xfrm>
                  <a:custGeom>
                    <a:avLst/>
                    <a:gdLst>
                      <a:gd name="connsiteX0" fmla="*/ 2588 w 59301"/>
                      <a:gd name="connsiteY0" fmla="*/ 10509 h 46519"/>
                      <a:gd name="connsiteX1" fmla="*/ 13974 w 59301"/>
                      <a:gd name="connsiteY1" fmla="*/ 798 h 46519"/>
                      <a:gd name="connsiteX2" fmla="*/ 38605 w 59301"/>
                      <a:gd name="connsiteY2" fmla="*/ 5820 h 46519"/>
                      <a:gd name="connsiteX3" fmla="*/ 58287 w 59301"/>
                      <a:gd name="connsiteY3" fmla="*/ 21522 h 46519"/>
                      <a:gd name="connsiteX4" fmla="*/ 58101 w 59301"/>
                      <a:gd name="connsiteY4" fmla="*/ 36405 h 46519"/>
                      <a:gd name="connsiteX5" fmla="*/ 46046 w 59301"/>
                      <a:gd name="connsiteY5" fmla="*/ 46376 h 46519"/>
                      <a:gd name="connsiteX6" fmla="*/ 22010 w 59301"/>
                      <a:gd name="connsiteY6" fmla="*/ 41093 h 46519"/>
                      <a:gd name="connsiteX7" fmla="*/ 2402 w 59301"/>
                      <a:gd name="connsiteY7" fmla="*/ 25429 h 46519"/>
                      <a:gd name="connsiteX8" fmla="*/ 2588 w 59301"/>
                      <a:gd name="connsiteY8" fmla="*/ 10509 h 46519"/>
                      <a:gd name="connsiteX9" fmla="*/ 11220 w 59301"/>
                      <a:gd name="connsiteY9" fmla="*/ 14564 h 46519"/>
                      <a:gd name="connsiteX10" fmla="*/ 10848 w 59301"/>
                      <a:gd name="connsiteY10" fmla="*/ 18508 h 46519"/>
                      <a:gd name="connsiteX11" fmla="*/ 14085 w 59301"/>
                      <a:gd name="connsiteY11" fmla="*/ 22824 h 46519"/>
                      <a:gd name="connsiteX12" fmla="*/ 27219 w 59301"/>
                      <a:gd name="connsiteY12" fmla="*/ 30228 h 46519"/>
                      <a:gd name="connsiteX13" fmla="*/ 40800 w 59301"/>
                      <a:gd name="connsiteY13" fmla="*/ 35400 h 46519"/>
                      <a:gd name="connsiteX14" fmla="*/ 46716 w 59301"/>
                      <a:gd name="connsiteY14" fmla="*/ 35177 h 46519"/>
                      <a:gd name="connsiteX15" fmla="*/ 49469 w 59301"/>
                      <a:gd name="connsiteY15" fmla="*/ 32386 h 46519"/>
                      <a:gd name="connsiteX16" fmla="*/ 49841 w 59301"/>
                      <a:gd name="connsiteY16" fmla="*/ 28442 h 46519"/>
                      <a:gd name="connsiteX17" fmla="*/ 46567 w 59301"/>
                      <a:gd name="connsiteY17" fmla="*/ 24126 h 46519"/>
                      <a:gd name="connsiteX18" fmla="*/ 33507 w 59301"/>
                      <a:gd name="connsiteY18" fmla="*/ 16722 h 46519"/>
                      <a:gd name="connsiteX19" fmla="*/ 19927 w 59301"/>
                      <a:gd name="connsiteY19" fmla="*/ 11550 h 46519"/>
                      <a:gd name="connsiteX20" fmla="*/ 14011 w 59301"/>
                      <a:gd name="connsiteY20" fmla="*/ 11774 h 46519"/>
                      <a:gd name="connsiteX21" fmla="*/ 1122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88" y="10509"/>
                        </a:moveTo>
                        <a:cubicBezTo>
                          <a:pt x="5044" y="5262"/>
                          <a:pt x="8839" y="2025"/>
                          <a:pt x="13974" y="798"/>
                        </a:cubicBezTo>
                        <a:cubicBezTo>
                          <a:pt x="20076" y="-654"/>
                          <a:pt x="28298" y="1021"/>
                          <a:pt x="38605" y="5820"/>
                        </a:cubicBezTo>
                        <a:cubicBezTo>
                          <a:pt x="48874" y="10620"/>
                          <a:pt x="55459" y="15866"/>
                          <a:pt x="58287" y="21522"/>
                        </a:cubicBezTo>
                        <a:cubicBezTo>
                          <a:pt x="60631" y="26173"/>
                          <a:pt x="60557" y="31158"/>
                          <a:pt x="58101" y="36405"/>
                        </a:cubicBezTo>
                        <a:cubicBezTo>
                          <a:pt x="55645" y="41725"/>
                          <a:pt x="51627" y="45037"/>
                          <a:pt x="46046" y="46376"/>
                        </a:cubicBezTo>
                        <a:cubicBezTo>
                          <a:pt x="40465" y="47716"/>
                          <a:pt x="32465" y="45967"/>
                          <a:pt x="22010" y="41093"/>
                        </a:cubicBezTo>
                        <a:cubicBezTo>
                          <a:pt x="11778" y="36293"/>
                          <a:pt x="5230" y="31084"/>
                          <a:pt x="2402" y="25429"/>
                        </a:cubicBezTo>
                        <a:cubicBezTo>
                          <a:pt x="58" y="20778"/>
                          <a:pt x="133" y="15792"/>
                          <a:pt x="2588" y="10509"/>
                        </a:cubicBezTo>
                        <a:moveTo>
                          <a:pt x="11220" y="14564"/>
                        </a:moveTo>
                        <a:cubicBezTo>
                          <a:pt x="10625" y="15829"/>
                          <a:pt x="10513" y="17131"/>
                          <a:pt x="10848" y="18508"/>
                        </a:cubicBezTo>
                        <a:cubicBezTo>
                          <a:pt x="11183" y="19848"/>
                          <a:pt x="12262" y="21299"/>
                          <a:pt x="14085" y="22824"/>
                        </a:cubicBezTo>
                        <a:cubicBezTo>
                          <a:pt x="16466" y="24796"/>
                          <a:pt x="20820" y="27252"/>
                          <a:pt x="27219" y="30228"/>
                        </a:cubicBezTo>
                        <a:cubicBezTo>
                          <a:pt x="33582" y="33205"/>
                          <a:pt x="38121" y="34916"/>
                          <a:pt x="40800" y="35400"/>
                        </a:cubicBezTo>
                        <a:cubicBezTo>
                          <a:pt x="43516" y="35884"/>
                          <a:pt x="45451" y="35809"/>
                          <a:pt x="46716" y="35177"/>
                        </a:cubicBezTo>
                        <a:cubicBezTo>
                          <a:pt x="47944" y="34581"/>
                          <a:pt x="48874" y="33651"/>
                          <a:pt x="49469" y="32386"/>
                        </a:cubicBezTo>
                        <a:cubicBezTo>
                          <a:pt x="50064" y="31121"/>
                          <a:pt x="50176" y="29819"/>
                          <a:pt x="49841" y="28442"/>
                        </a:cubicBezTo>
                        <a:cubicBezTo>
                          <a:pt x="49506" y="27103"/>
                          <a:pt x="48390" y="25652"/>
                          <a:pt x="46567" y="24126"/>
                        </a:cubicBezTo>
                        <a:cubicBezTo>
                          <a:pt x="44260" y="22154"/>
                          <a:pt x="39907" y="19699"/>
                          <a:pt x="33507" y="16722"/>
                        </a:cubicBezTo>
                        <a:cubicBezTo>
                          <a:pt x="27145" y="13746"/>
                          <a:pt x="22606" y="12034"/>
                          <a:pt x="19927" y="11550"/>
                        </a:cubicBezTo>
                        <a:cubicBezTo>
                          <a:pt x="17211" y="11104"/>
                          <a:pt x="15239" y="11141"/>
                          <a:pt x="14011" y="11774"/>
                        </a:cubicBezTo>
                        <a:cubicBezTo>
                          <a:pt x="12746" y="12369"/>
                          <a:pt x="11816" y="13299"/>
                          <a:pt x="11220" y="14564"/>
                        </a:cubicBezTo>
                        <a:close/>
                      </a:path>
                    </a:pathLst>
                  </a:custGeom>
                  <a:solidFill>
                    <a:srgbClr val="000000"/>
                  </a:solidFill>
                  <a:ln w="9525" cap="flat">
                    <a:noFill/>
                    <a:prstDash val="solid"/>
                    <a:miter/>
                  </a:ln>
                </p:spPr>
                <p:txBody>
                  <a:bodyPr rtlCol="0" anchor="ctr"/>
                  <a:lstStyle/>
                  <a:p>
                    <a:endParaRPr lang="en-CA"/>
                  </a:p>
                </p:txBody>
              </p:sp>
              <p:sp>
                <p:nvSpPr>
                  <p:cNvPr id="2650" name="Freeform: Shape 2649">
                    <a:extLst>
                      <a:ext uri="{FF2B5EF4-FFF2-40B4-BE49-F238E27FC236}">
                        <a16:creationId xmlns:a16="http://schemas.microsoft.com/office/drawing/2014/main" id="{62E1248F-6465-4B71-B1F9-F2147024BFBA}"/>
                      </a:ext>
                    </a:extLst>
                  </p:cNvPr>
                  <p:cNvSpPr/>
                  <p:nvPr/>
                </p:nvSpPr>
                <p:spPr>
                  <a:xfrm>
                    <a:off x="7226242" y="4381253"/>
                    <a:ext cx="65058" cy="56545"/>
                  </a:xfrm>
                  <a:custGeom>
                    <a:avLst/>
                    <a:gdLst>
                      <a:gd name="connsiteX0" fmla="*/ 56043 w 65058"/>
                      <a:gd name="connsiteY0" fmla="*/ 15793 h 56545"/>
                      <a:gd name="connsiteX1" fmla="*/ 65754 w 65058"/>
                      <a:gd name="connsiteY1" fmla="*/ 20295 h 56545"/>
                      <a:gd name="connsiteX2" fmla="*/ 48714 w 65058"/>
                      <a:gd name="connsiteY2" fmla="*/ 56833 h 56545"/>
                      <a:gd name="connsiteX3" fmla="*/ 39970 w 65058"/>
                      <a:gd name="connsiteY3" fmla="*/ 48424 h 56545"/>
                      <a:gd name="connsiteX4" fmla="*/ 32380 w 65058"/>
                      <a:gd name="connsiteY4" fmla="*/ 30639 h 56545"/>
                      <a:gd name="connsiteX5" fmla="*/ 27506 w 65058"/>
                      <a:gd name="connsiteY5" fmla="*/ 17840 h 56545"/>
                      <a:gd name="connsiteX6" fmla="*/ 22148 w 65058"/>
                      <a:gd name="connsiteY6" fmla="*/ 12705 h 56545"/>
                      <a:gd name="connsiteX7" fmla="*/ 15897 w 65058"/>
                      <a:gd name="connsiteY7" fmla="*/ 12073 h 56545"/>
                      <a:gd name="connsiteX8" fmla="*/ 11618 w 65058"/>
                      <a:gd name="connsiteY8" fmla="*/ 16389 h 56545"/>
                      <a:gd name="connsiteX9" fmla="*/ 11172 w 65058"/>
                      <a:gd name="connsiteY9" fmla="*/ 22491 h 56545"/>
                      <a:gd name="connsiteX10" fmla="*/ 16641 w 65058"/>
                      <a:gd name="connsiteY10" fmla="*/ 27774 h 56545"/>
                      <a:gd name="connsiteX11" fmla="*/ 10762 w 65058"/>
                      <a:gd name="connsiteY11" fmla="*/ 37671 h 56545"/>
                      <a:gd name="connsiteX12" fmla="*/ 1126 w 65058"/>
                      <a:gd name="connsiteY12" fmla="*/ 26063 h 56545"/>
                      <a:gd name="connsiteX13" fmla="*/ 3098 w 65058"/>
                      <a:gd name="connsiteY13" fmla="*/ 12073 h 56545"/>
                      <a:gd name="connsiteX14" fmla="*/ 13330 w 65058"/>
                      <a:gd name="connsiteY14" fmla="*/ 1469 h 56545"/>
                      <a:gd name="connsiteX15" fmla="*/ 26278 w 65058"/>
                      <a:gd name="connsiteY15" fmla="*/ 1915 h 56545"/>
                      <a:gd name="connsiteX16" fmla="*/ 32640 w 65058"/>
                      <a:gd name="connsiteY16" fmla="*/ 6492 h 56545"/>
                      <a:gd name="connsiteX17" fmla="*/ 37663 w 65058"/>
                      <a:gd name="connsiteY17" fmla="*/ 13896 h 56545"/>
                      <a:gd name="connsiteX18" fmla="*/ 41421 w 65058"/>
                      <a:gd name="connsiteY18" fmla="*/ 23942 h 56545"/>
                      <a:gd name="connsiteX19" fmla="*/ 44509 w 65058"/>
                      <a:gd name="connsiteY19" fmla="*/ 33020 h 56545"/>
                      <a:gd name="connsiteX20" fmla="*/ 46407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43" y="15793"/>
                        </a:moveTo>
                        <a:lnTo>
                          <a:pt x="65754" y="20295"/>
                        </a:lnTo>
                        <a:lnTo>
                          <a:pt x="48714" y="56833"/>
                        </a:lnTo>
                        <a:cubicBezTo>
                          <a:pt x="45216" y="54749"/>
                          <a:pt x="42314" y="51921"/>
                          <a:pt x="39970" y="48424"/>
                        </a:cubicBezTo>
                        <a:cubicBezTo>
                          <a:pt x="37589" y="44927"/>
                          <a:pt x="35096" y="38973"/>
                          <a:pt x="32380" y="30639"/>
                        </a:cubicBezTo>
                        <a:cubicBezTo>
                          <a:pt x="30184" y="23867"/>
                          <a:pt x="28585" y="19626"/>
                          <a:pt x="27506" y="17840"/>
                        </a:cubicBezTo>
                        <a:cubicBezTo>
                          <a:pt x="26017" y="15384"/>
                          <a:pt x="24231" y="13673"/>
                          <a:pt x="22148" y="12705"/>
                        </a:cubicBezTo>
                        <a:cubicBezTo>
                          <a:pt x="19804" y="11626"/>
                          <a:pt x="17720" y="11403"/>
                          <a:pt x="15897" y="12073"/>
                        </a:cubicBezTo>
                        <a:cubicBezTo>
                          <a:pt x="14074" y="12743"/>
                          <a:pt x="12660" y="14194"/>
                          <a:pt x="11618" y="16389"/>
                        </a:cubicBezTo>
                        <a:cubicBezTo>
                          <a:pt x="10614" y="18547"/>
                          <a:pt x="10465" y="20593"/>
                          <a:pt x="11172" y="22491"/>
                        </a:cubicBezTo>
                        <a:cubicBezTo>
                          <a:pt x="11879" y="24388"/>
                          <a:pt x="13702" y="26137"/>
                          <a:pt x="16641" y="27774"/>
                        </a:cubicBezTo>
                        <a:lnTo>
                          <a:pt x="10762" y="37671"/>
                        </a:lnTo>
                        <a:cubicBezTo>
                          <a:pt x="5330" y="34360"/>
                          <a:pt x="2093" y="30490"/>
                          <a:pt x="1126" y="26063"/>
                        </a:cubicBezTo>
                        <a:cubicBezTo>
                          <a:pt x="158" y="21635"/>
                          <a:pt x="828" y="16984"/>
                          <a:pt x="3098" y="12073"/>
                        </a:cubicBezTo>
                        <a:cubicBezTo>
                          <a:pt x="5591" y="6715"/>
                          <a:pt x="9014" y="3180"/>
                          <a:pt x="13330" y="1469"/>
                        </a:cubicBezTo>
                        <a:cubicBezTo>
                          <a:pt x="17646" y="-243"/>
                          <a:pt x="21962" y="-94"/>
                          <a:pt x="26278" y="1915"/>
                        </a:cubicBezTo>
                        <a:cubicBezTo>
                          <a:pt x="28733" y="3031"/>
                          <a:pt x="30854" y="4557"/>
                          <a:pt x="32640" y="6492"/>
                        </a:cubicBezTo>
                        <a:cubicBezTo>
                          <a:pt x="34463" y="8389"/>
                          <a:pt x="36138" y="10845"/>
                          <a:pt x="37663" y="13896"/>
                        </a:cubicBezTo>
                        <a:cubicBezTo>
                          <a:pt x="38668" y="15905"/>
                          <a:pt x="39933" y="19254"/>
                          <a:pt x="41421" y="23942"/>
                        </a:cubicBezTo>
                        <a:cubicBezTo>
                          <a:pt x="42909" y="28630"/>
                          <a:pt x="43914" y="31681"/>
                          <a:pt x="44509" y="33020"/>
                        </a:cubicBezTo>
                        <a:cubicBezTo>
                          <a:pt x="45104" y="34360"/>
                          <a:pt x="45737" y="35513"/>
                          <a:pt x="46407" y="36481"/>
                        </a:cubicBezTo>
                        <a:close/>
                      </a:path>
                    </a:pathLst>
                  </a:custGeom>
                  <a:solidFill>
                    <a:srgbClr val="000000"/>
                  </a:solidFill>
                  <a:ln w="9525" cap="flat">
                    <a:noFill/>
                    <a:prstDash val="solid"/>
                    <a:miter/>
                  </a:ln>
                </p:spPr>
                <p:txBody>
                  <a:bodyPr rtlCol="0" anchor="ctr"/>
                  <a:lstStyle/>
                  <a:p>
                    <a:endParaRPr lang="en-CA"/>
                  </a:p>
                </p:txBody>
              </p:sp>
              <p:sp>
                <p:nvSpPr>
                  <p:cNvPr id="2651" name="Freeform: Shape 2650">
                    <a:extLst>
                      <a:ext uri="{FF2B5EF4-FFF2-40B4-BE49-F238E27FC236}">
                        <a16:creationId xmlns:a16="http://schemas.microsoft.com/office/drawing/2014/main" id="{150B67D1-064B-4197-8EB4-9C3089655569}"/>
                      </a:ext>
                    </a:extLst>
                  </p:cNvPr>
                  <p:cNvSpPr/>
                  <p:nvPr/>
                </p:nvSpPr>
                <p:spPr>
                  <a:xfrm>
                    <a:off x="7248453" y="4342088"/>
                    <a:ext cx="58563" cy="35904"/>
                  </a:xfrm>
                  <a:custGeom>
                    <a:avLst/>
                    <a:gdLst>
                      <a:gd name="connsiteX0" fmla="*/ 59262 w 58563"/>
                      <a:gd name="connsiteY0" fmla="*/ 25733 h 35904"/>
                      <a:gd name="connsiteX1" fmla="*/ 54388 w 58563"/>
                      <a:gd name="connsiteY1" fmla="*/ 36188 h 35904"/>
                      <a:gd name="connsiteX2" fmla="*/ 15097 w 58563"/>
                      <a:gd name="connsiteY2" fmla="*/ 17845 h 35904"/>
                      <a:gd name="connsiteX3" fmla="*/ 16734 w 58563"/>
                      <a:gd name="connsiteY3" fmla="*/ 34997 h 35904"/>
                      <a:gd name="connsiteX4" fmla="*/ 7284 w 58563"/>
                      <a:gd name="connsiteY4" fmla="*/ 30607 h 35904"/>
                      <a:gd name="connsiteX5" fmla="*/ 6354 w 58563"/>
                      <a:gd name="connsiteY5" fmla="*/ 19371 h 35904"/>
                      <a:gd name="connsiteX6" fmla="*/ 698 w 58563"/>
                      <a:gd name="connsiteY6" fmla="*/ 8729 h 35904"/>
                      <a:gd name="connsiteX7" fmla="*/ 4642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62" y="25733"/>
                        </a:moveTo>
                        <a:lnTo>
                          <a:pt x="54388" y="36188"/>
                        </a:lnTo>
                        <a:lnTo>
                          <a:pt x="15097" y="17845"/>
                        </a:lnTo>
                        <a:cubicBezTo>
                          <a:pt x="16883" y="23315"/>
                          <a:pt x="17441" y="29044"/>
                          <a:pt x="16734" y="34997"/>
                        </a:cubicBezTo>
                        <a:lnTo>
                          <a:pt x="7284" y="30607"/>
                        </a:lnTo>
                        <a:cubicBezTo>
                          <a:pt x="7656" y="27444"/>
                          <a:pt x="7358" y="23724"/>
                          <a:pt x="6354" y="19371"/>
                        </a:cubicBezTo>
                        <a:cubicBezTo>
                          <a:pt x="5349" y="15017"/>
                          <a:pt x="3451" y="11483"/>
                          <a:pt x="698" y="8729"/>
                        </a:cubicBezTo>
                        <a:lnTo>
                          <a:pt x="4642" y="283"/>
                        </a:lnTo>
                        <a:close/>
                      </a:path>
                    </a:pathLst>
                  </a:custGeom>
                  <a:solidFill>
                    <a:srgbClr val="000000"/>
                  </a:solidFill>
                  <a:ln w="9525" cap="flat">
                    <a:noFill/>
                    <a:prstDash val="solid"/>
                    <a:miter/>
                  </a:ln>
                </p:spPr>
                <p:txBody>
                  <a:bodyPr rtlCol="0" anchor="ctr"/>
                  <a:lstStyle/>
                  <a:p>
                    <a:endParaRPr lang="en-CA"/>
                  </a:p>
                </p:txBody>
              </p:sp>
            </p:grpSp>
            <p:grpSp>
              <p:nvGrpSpPr>
                <p:cNvPr id="2566" name="Graphic 846">
                  <a:extLst>
                    <a:ext uri="{FF2B5EF4-FFF2-40B4-BE49-F238E27FC236}">
                      <a16:creationId xmlns:a16="http://schemas.microsoft.com/office/drawing/2014/main" id="{5343344B-79D7-4BED-B62D-1C37AF687A8C}"/>
                    </a:ext>
                  </a:extLst>
                </p:cNvPr>
                <p:cNvGrpSpPr/>
                <p:nvPr/>
              </p:nvGrpSpPr>
              <p:grpSpPr>
                <a:xfrm>
                  <a:off x="7406693" y="4339009"/>
                  <a:ext cx="124160" cy="183284"/>
                  <a:chOff x="7406693" y="4339009"/>
                  <a:chExt cx="124160" cy="183284"/>
                </a:xfrm>
              </p:grpSpPr>
              <p:sp>
                <p:nvSpPr>
                  <p:cNvPr id="2644" name="Freeform: Shape 2643">
                    <a:extLst>
                      <a:ext uri="{FF2B5EF4-FFF2-40B4-BE49-F238E27FC236}">
                        <a16:creationId xmlns:a16="http://schemas.microsoft.com/office/drawing/2014/main" id="{475530B5-016D-4138-8556-464B909EF17D}"/>
                      </a:ext>
                    </a:extLst>
                  </p:cNvPr>
                  <p:cNvSpPr/>
                  <p:nvPr/>
                </p:nvSpPr>
                <p:spPr>
                  <a:xfrm>
                    <a:off x="7406693" y="4465749"/>
                    <a:ext cx="65058" cy="56545"/>
                  </a:xfrm>
                  <a:custGeom>
                    <a:avLst/>
                    <a:gdLst>
                      <a:gd name="connsiteX0" fmla="*/ 56062 w 65058"/>
                      <a:gd name="connsiteY0" fmla="*/ 15802 h 56545"/>
                      <a:gd name="connsiteX1" fmla="*/ 65773 w 65058"/>
                      <a:gd name="connsiteY1" fmla="*/ 20304 h 56545"/>
                      <a:gd name="connsiteX2" fmla="*/ 48732 w 65058"/>
                      <a:gd name="connsiteY2" fmla="*/ 56842 h 56545"/>
                      <a:gd name="connsiteX3" fmla="*/ 39989 w 65058"/>
                      <a:gd name="connsiteY3" fmla="*/ 48433 h 56545"/>
                      <a:gd name="connsiteX4" fmla="*/ 32399 w 65058"/>
                      <a:gd name="connsiteY4" fmla="*/ 30648 h 56545"/>
                      <a:gd name="connsiteX5" fmla="*/ 27524 w 65058"/>
                      <a:gd name="connsiteY5" fmla="*/ 17849 h 56545"/>
                      <a:gd name="connsiteX6" fmla="*/ 22167 w 65058"/>
                      <a:gd name="connsiteY6" fmla="*/ 12714 h 56545"/>
                      <a:gd name="connsiteX7" fmla="*/ 15916 w 65058"/>
                      <a:gd name="connsiteY7" fmla="*/ 12082 h 56545"/>
                      <a:gd name="connsiteX8" fmla="*/ 11637 w 65058"/>
                      <a:gd name="connsiteY8" fmla="*/ 16398 h 56545"/>
                      <a:gd name="connsiteX9" fmla="*/ 11191 w 65058"/>
                      <a:gd name="connsiteY9" fmla="*/ 22500 h 56545"/>
                      <a:gd name="connsiteX10" fmla="*/ 16660 w 65058"/>
                      <a:gd name="connsiteY10" fmla="*/ 27783 h 56545"/>
                      <a:gd name="connsiteX11" fmla="*/ 10781 w 65058"/>
                      <a:gd name="connsiteY11" fmla="*/ 37680 h 56545"/>
                      <a:gd name="connsiteX12" fmla="*/ 1145 w 65058"/>
                      <a:gd name="connsiteY12" fmla="*/ 26071 h 56545"/>
                      <a:gd name="connsiteX13" fmla="*/ 3117 w 65058"/>
                      <a:gd name="connsiteY13" fmla="*/ 12082 h 56545"/>
                      <a:gd name="connsiteX14" fmla="*/ 13349 w 65058"/>
                      <a:gd name="connsiteY14" fmla="*/ 1478 h 56545"/>
                      <a:gd name="connsiteX15" fmla="*/ 26297 w 65058"/>
                      <a:gd name="connsiteY15" fmla="*/ 1924 h 56545"/>
                      <a:gd name="connsiteX16" fmla="*/ 32659 w 65058"/>
                      <a:gd name="connsiteY16" fmla="*/ 6501 h 56545"/>
                      <a:gd name="connsiteX17" fmla="*/ 37682 w 65058"/>
                      <a:gd name="connsiteY17" fmla="*/ 13905 h 56545"/>
                      <a:gd name="connsiteX18" fmla="*/ 41440 w 65058"/>
                      <a:gd name="connsiteY18" fmla="*/ 23951 h 56545"/>
                      <a:gd name="connsiteX19" fmla="*/ 44528 w 65058"/>
                      <a:gd name="connsiteY19" fmla="*/ 33029 h 56545"/>
                      <a:gd name="connsiteX20" fmla="*/ 4642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2" y="15802"/>
                        </a:moveTo>
                        <a:lnTo>
                          <a:pt x="65773" y="20304"/>
                        </a:lnTo>
                        <a:lnTo>
                          <a:pt x="48732" y="56842"/>
                        </a:lnTo>
                        <a:cubicBezTo>
                          <a:pt x="45235" y="54758"/>
                          <a:pt x="42333" y="51930"/>
                          <a:pt x="39989" y="48433"/>
                        </a:cubicBezTo>
                        <a:cubicBezTo>
                          <a:pt x="37608" y="44935"/>
                          <a:pt x="35115" y="38982"/>
                          <a:pt x="32399" y="30648"/>
                        </a:cubicBezTo>
                        <a:cubicBezTo>
                          <a:pt x="30203" y="23876"/>
                          <a:pt x="28603" y="19635"/>
                          <a:pt x="27524" y="17849"/>
                        </a:cubicBezTo>
                        <a:cubicBezTo>
                          <a:pt x="26036" y="15393"/>
                          <a:pt x="24250" y="13682"/>
                          <a:pt x="22167" y="12714"/>
                        </a:cubicBezTo>
                        <a:cubicBezTo>
                          <a:pt x="19823" y="11635"/>
                          <a:pt x="17739" y="11412"/>
                          <a:pt x="15916" y="12082"/>
                        </a:cubicBezTo>
                        <a:cubicBezTo>
                          <a:pt x="14093" y="12751"/>
                          <a:pt x="12679" y="14202"/>
                          <a:pt x="11637" y="16398"/>
                        </a:cubicBezTo>
                        <a:cubicBezTo>
                          <a:pt x="10632" y="18556"/>
                          <a:pt x="10484" y="20602"/>
                          <a:pt x="11191" y="22500"/>
                        </a:cubicBezTo>
                        <a:cubicBezTo>
                          <a:pt x="11897" y="24397"/>
                          <a:pt x="13721" y="26146"/>
                          <a:pt x="16660" y="27783"/>
                        </a:cubicBezTo>
                        <a:lnTo>
                          <a:pt x="10781" y="37680"/>
                        </a:lnTo>
                        <a:cubicBezTo>
                          <a:pt x="5349" y="34369"/>
                          <a:pt x="2112" y="30499"/>
                          <a:pt x="1145" y="26071"/>
                        </a:cubicBezTo>
                        <a:cubicBezTo>
                          <a:pt x="177" y="21644"/>
                          <a:pt x="847" y="16993"/>
                          <a:pt x="3117" y="12082"/>
                        </a:cubicBezTo>
                        <a:cubicBezTo>
                          <a:pt x="5610" y="6724"/>
                          <a:pt x="9033" y="3189"/>
                          <a:pt x="13349" y="1478"/>
                        </a:cubicBezTo>
                        <a:cubicBezTo>
                          <a:pt x="17665" y="-234"/>
                          <a:pt x="21981" y="-85"/>
                          <a:pt x="26297" y="1924"/>
                        </a:cubicBezTo>
                        <a:cubicBezTo>
                          <a:pt x="28752" y="3040"/>
                          <a:pt x="30873" y="4566"/>
                          <a:pt x="32659" y="6501"/>
                        </a:cubicBezTo>
                        <a:cubicBezTo>
                          <a:pt x="34482" y="8398"/>
                          <a:pt x="36157" y="10854"/>
                          <a:pt x="37682" y="13905"/>
                        </a:cubicBezTo>
                        <a:cubicBezTo>
                          <a:pt x="38687" y="15914"/>
                          <a:pt x="39952" y="19263"/>
                          <a:pt x="41440" y="23951"/>
                        </a:cubicBezTo>
                        <a:cubicBezTo>
                          <a:pt x="42928" y="28639"/>
                          <a:pt x="43933" y="31690"/>
                          <a:pt x="44528" y="33029"/>
                        </a:cubicBezTo>
                        <a:cubicBezTo>
                          <a:pt x="45123" y="34369"/>
                          <a:pt x="45756" y="35522"/>
                          <a:pt x="46426" y="36489"/>
                        </a:cubicBezTo>
                        <a:close/>
                      </a:path>
                    </a:pathLst>
                  </a:custGeom>
                  <a:solidFill>
                    <a:srgbClr val="000000"/>
                  </a:solidFill>
                  <a:ln w="9525" cap="flat">
                    <a:noFill/>
                    <a:prstDash val="solid"/>
                    <a:miter/>
                  </a:ln>
                </p:spPr>
                <p:txBody>
                  <a:bodyPr rtlCol="0" anchor="ctr"/>
                  <a:lstStyle/>
                  <a:p>
                    <a:endParaRPr lang="en-CA"/>
                  </a:p>
                </p:txBody>
              </p:sp>
              <p:sp>
                <p:nvSpPr>
                  <p:cNvPr id="2645" name="Freeform: Shape 2644">
                    <a:extLst>
                      <a:ext uri="{FF2B5EF4-FFF2-40B4-BE49-F238E27FC236}">
                        <a16:creationId xmlns:a16="http://schemas.microsoft.com/office/drawing/2014/main" id="{6B0F45BD-6997-42B1-A3CA-8EDFDD214AB4}"/>
                      </a:ext>
                    </a:extLst>
                  </p:cNvPr>
                  <p:cNvSpPr/>
                  <p:nvPr/>
                </p:nvSpPr>
                <p:spPr>
                  <a:xfrm>
                    <a:off x="7426749" y="4425409"/>
                    <a:ext cx="59301" cy="46519"/>
                  </a:xfrm>
                  <a:custGeom>
                    <a:avLst/>
                    <a:gdLst>
                      <a:gd name="connsiteX0" fmla="*/ 2611 w 59301"/>
                      <a:gd name="connsiteY0" fmla="*/ 10509 h 46519"/>
                      <a:gd name="connsiteX1" fmla="*/ 13997 w 59301"/>
                      <a:gd name="connsiteY1" fmla="*/ 798 h 46519"/>
                      <a:gd name="connsiteX2" fmla="*/ 38628 w 59301"/>
                      <a:gd name="connsiteY2" fmla="*/ 5820 h 46519"/>
                      <a:gd name="connsiteX3" fmla="*/ 58310 w 59301"/>
                      <a:gd name="connsiteY3" fmla="*/ 21522 h 46519"/>
                      <a:gd name="connsiteX4" fmla="*/ 58124 w 59301"/>
                      <a:gd name="connsiteY4" fmla="*/ 36405 h 46519"/>
                      <a:gd name="connsiteX5" fmla="*/ 46069 w 59301"/>
                      <a:gd name="connsiteY5" fmla="*/ 46376 h 46519"/>
                      <a:gd name="connsiteX6" fmla="*/ 22033 w 59301"/>
                      <a:gd name="connsiteY6" fmla="*/ 41093 h 46519"/>
                      <a:gd name="connsiteX7" fmla="*/ 2425 w 59301"/>
                      <a:gd name="connsiteY7" fmla="*/ 25429 h 46519"/>
                      <a:gd name="connsiteX8" fmla="*/ 2611 w 59301"/>
                      <a:gd name="connsiteY8" fmla="*/ 10509 h 46519"/>
                      <a:gd name="connsiteX9" fmla="*/ 11243 w 59301"/>
                      <a:gd name="connsiteY9" fmla="*/ 14564 h 46519"/>
                      <a:gd name="connsiteX10" fmla="*/ 10871 w 59301"/>
                      <a:gd name="connsiteY10" fmla="*/ 18508 h 46519"/>
                      <a:gd name="connsiteX11" fmla="*/ 14108 w 59301"/>
                      <a:gd name="connsiteY11" fmla="*/ 22824 h 46519"/>
                      <a:gd name="connsiteX12" fmla="*/ 27242 w 59301"/>
                      <a:gd name="connsiteY12" fmla="*/ 30228 h 46519"/>
                      <a:gd name="connsiteX13" fmla="*/ 40823 w 59301"/>
                      <a:gd name="connsiteY13" fmla="*/ 35400 h 46519"/>
                      <a:gd name="connsiteX14" fmla="*/ 46739 w 59301"/>
                      <a:gd name="connsiteY14" fmla="*/ 35177 h 46519"/>
                      <a:gd name="connsiteX15" fmla="*/ 49492 w 59301"/>
                      <a:gd name="connsiteY15" fmla="*/ 32386 h 46519"/>
                      <a:gd name="connsiteX16" fmla="*/ 49864 w 59301"/>
                      <a:gd name="connsiteY16" fmla="*/ 28442 h 46519"/>
                      <a:gd name="connsiteX17" fmla="*/ 46590 w 59301"/>
                      <a:gd name="connsiteY17" fmla="*/ 24126 h 46519"/>
                      <a:gd name="connsiteX18" fmla="*/ 33530 w 59301"/>
                      <a:gd name="connsiteY18" fmla="*/ 16722 h 46519"/>
                      <a:gd name="connsiteX19" fmla="*/ 19950 w 59301"/>
                      <a:gd name="connsiteY19" fmla="*/ 11550 h 46519"/>
                      <a:gd name="connsiteX20" fmla="*/ 14034 w 59301"/>
                      <a:gd name="connsiteY20" fmla="*/ 11774 h 46519"/>
                      <a:gd name="connsiteX21" fmla="*/ 1124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11" y="10509"/>
                        </a:moveTo>
                        <a:cubicBezTo>
                          <a:pt x="5067" y="5262"/>
                          <a:pt x="8862" y="2025"/>
                          <a:pt x="13997" y="798"/>
                        </a:cubicBezTo>
                        <a:cubicBezTo>
                          <a:pt x="20099" y="-654"/>
                          <a:pt x="28321" y="1021"/>
                          <a:pt x="38628" y="5820"/>
                        </a:cubicBezTo>
                        <a:cubicBezTo>
                          <a:pt x="48897" y="10620"/>
                          <a:pt x="55482" y="15866"/>
                          <a:pt x="58310" y="21522"/>
                        </a:cubicBezTo>
                        <a:cubicBezTo>
                          <a:pt x="60654" y="26173"/>
                          <a:pt x="60580" y="31158"/>
                          <a:pt x="58124" y="36405"/>
                        </a:cubicBezTo>
                        <a:cubicBezTo>
                          <a:pt x="55669" y="41725"/>
                          <a:pt x="51650" y="45037"/>
                          <a:pt x="46069" y="46376"/>
                        </a:cubicBezTo>
                        <a:cubicBezTo>
                          <a:pt x="40488" y="47716"/>
                          <a:pt x="32489" y="45967"/>
                          <a:pt x="22033" y="41093"/>
                        </a:cubicBezTo>
                        <a:cubicBezTo>
                          <a:pt x="11801" y="36293"/>
                          <a:pt x="5253" y="31084"/>
                          <a:pt x="2425" y="25429"/>
                        </a:cubicBezTo>
                        <a:cubicBezTo>
                          <a:pt x="81" y="20778"/>
                          <a:pt x="156" y="15792"/>
                          <a:pt x="2611" y="10509"/>
                        </a:cubicBezTo>
                        <a:moveTo>
                          <a:pt x="11243" y="14564"/>
                        </a:moveTo>
                        <a:cubicBezTo>
                          <a:pt x="10648" y="15829"/>
                          <a:pt x="10536" y="17131"/>
                          <a:pt x="10871" y="18508"/>
                        </a:cubicBezTo>
                        <a:cubicBezTo>
                          <a:pt x="11206" y="19848"/>
                          <a:pt x="12285" y="21299"/>
                          <a:pt x="14108" y="22824"/>
                        </a:cubicBezTo>
                        <a:cubicBezTo>
                          <a:pt x="16489" y="24796"/>
                          <a:pt x="20843" y="27252"/>
                          <a:pt x="27242" y="30228"/>
                        </a:cubicBezTo>
                        <a:cubicBezTo>
                          <a:pt x="33605" y="33205"/>
                          <a:pt x="38144" y="34916"/>
                          <a:pt x="40823" y="35400"/>
                        </a:cubicBezTo>
                        <a:cubicBezTo>
                          <a:pt x="43539" y="35884"/>
                          <a:pt x="45474" y="35809"/>
                          <a:pt x="46739" y="35177"/>
                        </a:cubicBezTo>
                        <a:cubicBezTo>
                          <a:pt x="47967" y="34581"/>
                          <a:pt x="48897" y="33651"/>
                          <a:pt x="49492" y="32386"/>
                        </a:cubicBezTo>
                        <a:cubicBezTo>
                          <a:pt x="50087" y="31121"/>
                          <a:pt x="50199" y="29819"/>
                          <a:pt x="49864" y="28442"/>
                        </a:cubicBezTo>
                        <a:cubicBezTo>
                          <a:pt x="49529" y="27103"/>
                          <a:pt x="48413" y="25652"/>
                          <a:pt x="46590" y="24126"/>
                        </a:cubicBezTo>
                        <a:cubicBezTo>
                          <a:pt x="44283" y="22154"/>
                          <a:pt x="39930" y="19699"/>
                          <a:pt x="33530" y="16722"/>
                        </a:cubicBezTo>
                        <a:cubicBezTo>
                          <a:pt x="27168" y="13746"/>
                          <a:pt x="22629" y="12034"/>
                          <a:pt x="19950" y="11550"/>
                        </a:cubicBezTo>
                        <a:cubicBezTo>
                          <a:pt x="17234" y="11104"/>
                          <a:pt x="15262" y="11141"/>
                          <a:pt x="14034" y="11774"/>
                        </a:cubicBezTo>
                        <a:cubicBezTo>
                          <a:pt x="12769" y="12369"/>
                          <a:pt x="11839" y="13299"/>
                          <a:pt x="11243" y="14564"/>
                        </a:cubicBezTo>
                        <a:close/>
                      </a:path>
                    </a:pathLst>
                  </a:custGeom>
                  <a:solidFill>
                    <a:srgbClr val="000000"/>
                  </a:solidFill>
                  <a:ln w="9525" cap="flat">
                    <a:noFill/>
                    <a:prstDash val="solid"/>
                    <a:miter/>
                  </a:ln>
                </p:spPr>
                <p:txBody>
                  <a:bodyPr rtlCol="0" anchor="ctr"/>
                  <a:lstStyle/>
                  <a:p>
                    <a:endParaRPr lang="en-CA"/>
                  </a:p>
                </p:txBody>
              </p:sp>
              <p:sp>
                <p:nvSpPr>
                  <p:cNvPr id="2646" name="Freeform: Shape 2645">
                    <a:extLst>
                      <a:ext uri="{FF2B5EF4-FFF2-40B4-BE49-F238E27FC236}">
                        <a16:creationId xmlns:a16="http://schemas.microsoft.com/office/drawing/2014/main" id="{E2455560-F4F4-40E2-A63B-5BDEDC2963E9}"/>
                      </a:ext>
                    </a:extLst>
                  </p:cNvPr>
                  <p:cNvSpPr/>
                  <p:nvPr/>
                </p:nvSpPr>
                <p:spPr>
                  <a:xfrm>
                    <a:off x="7446098" y="4381253"/>
                    <a:ext cx="65058" cy="56545"/>
                  </a:xfrm>
                  <a:custGeom>
                    <a:avLst/>
                    <a:gdLst>
                      <a:gd name="connsiteX0" fmla="*/ 56066 w 65058"/>
                      <a:gd name="connsiteY0" fmla="*/ 15793 h 56545"/>
                      <a:gd name="connsiteX1" fmla="*/ 65777 w 65058"/>
                      <a:gd name="connsiteY1" fmla="*/ 20295 h 56545"/>
                      <a:gd name="connsiteX2" fmla="*/ 48737 w 65058"/>
                      <a:gd name="connsiteY2" fmla="*/ 56833 h 56545"/>
                      <a:gd name="connsiteX3" fmla="*/ 39993 w 65058"/>
                      <a:gd name="connsiteY3" fmla="*/ 48424 h 56545"/>
                      <a:gd name="connsiteX4" fmla="*/ 32403 w 65058"/>
                      <a:gd name="connsiteY4" fmla="*/ 30639 h 56545"/>
                      <a:gd name="connsiteX5" fmla="*/ 27529 w 65058"/>
                      <a:gd name="connsiteY5" fmla="*/ 17840 h 56545"/>
                      <a:gd name="connsiteX6" fmla="*/ 22171 w 65058"/>
                      <a:gd name="connsiteY6" fmla="*/ 12705 h 56545"/>
                      <a:gd name="connsiteX7" fmla="*/ 15920 w 65058"/>
                      <a:gd name="connsiteY7" fmla="*/ 12073 h 56545"/>
                      <a:gd name="connsiteX8" fmla="*/ 11641 w 65058"/>
                      <a:gd name="connsiteY8" fmla="*/ 16389 h 56545"/>
                      <a:gd name="connsiteX9" fmla="*/ 11195 w 65058"/>
                      <a:gd name="connsiteY9" fmla="*/ 22491 h 56545"/>
                      <a:gd name="connsiteX10" fmla="*/ 16664 w 65058"/>
                      <a:gd name="connsiteY10" fmla="*/ 27774 h 56545"/>
                      <a:gd name="connsiteX11" fmla="*/ 10785 w 65058"/>
                      <a:gd name="connsiteY11" fmla="*/ 37671 h 56545"/>
                      <a:gd name="connsiteX12" fmla="*/ 1149 w 65058"/>
                      <a:gd name="connsiteY12" fmla="*/ 26063 h 56545"/>
                      <a:gd name="connsiteX13" fmla="*/ 3121 w 65058"/>
                      <a:gd name="connsiteY13" fmla="*/ 12073 h 56545"/>
                      <a:gd name="connsiteX14" fmla="*/ 13353 w 65058"/>
                      <a:gd name="connsiteY14" fmla="*/ 1469 h 56545"/>
                      <a:gd name="connsiteX15" fmla="*/ 26301 w 65058"/>
                      <a:gd name="connsiteY15" fmla="*/ 1915 h 56545"/>
                      <a:gd name="connsiteX16" fmla="*/ 32663 w 65058"/>
                      <a:gd name="connsiteY16" fmla="*/ 6492 h 56545"/>
                      <a:gd name="connsiteX17" fmla="*/ 37686 w 65058"/>
                      <a:gd name="connsiteY17" fmla="*/ 13896 h 56545"/>
                      <a:gd name="connsiteX18" fmla="*/ 41444 w 65058"/>
                      <a:gd name="connsiteY18" fmla="*/ 23942 h 56545"/>
                      <a:gd name="connsiteX19" fmla="*/ 44532 w 65058"/>
                      <a:gd name="connsiteY19" fmla="*/ 33020 h 56545"/>
                      <a:gd name="connsiteX20" fmla="*/ 46430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6" y="15793"/>
                        </a:moveTo>
                        <a:lnTo>
                          <a:pt x="65777" y="20295"/>
                        </a:lnTo>
                        <a:lnTo>
                          <a:pt x="48737" y="56833"/>
                        </a:lnTo>
                        <a:cubicBezTo>
                          <a:pt x="45239" y="54749"/>
                          <a:pt x="42337" y="51921"/>
                          <a:pt x="39993" y="48424"/>
                        </a:cubicBezTo>
                        <a:cubicBezTo>
                          <a:pt x="37612" y="44927"/>
                          <a:pt x="35119" y="38973"/>
                          <a:pt x="32403" y="30639"/>
                        </a:cubicBezTo>
                        <a:cubicBezTo>
                          <a:pt x="30208" y="23867"/>
                          <a:pt x="28608" y="19626"/>
                          <a:pt x="27529" y="17840"/>
                        </a:cubicBezTo>
                        <a:cubicBezTo>
                          <a:pt x="26040" y="15384"/>
                          <a:pt x="24254" y="13673"/>
                          <a:pt x="22171" y="12705"/>
                        </a:cubicBezTo>
                        <a:cubicBezTo>
                          <a:pt x="19827" y="11626"/>
                          <a:pt x="17743" y="11403"/>
                          <a:pt x="15920" y="12073"/>
                        </a:cubicBezTo>
                        <a:cubicBezTo>
                          <a:pt x="14097" y="12743"/>
                          <a:pt x="12683" y="14194"/>
                          <a:pt x="11641" y="16389"/>
                        </a:cubicBezTo>
                        <a:cubicBezTo>
                          <a:pt x="10637" y="18547"/>
                          <a:pt x="10488" y="20593"/>
                          <a:pt x="11195" y="22491"/>
                        </a:cubicBezTo>
                        <a:cubicBezTo>
                          <a:pt x="11902" y="24388"/>
                          <a:pt x="13725" y="26137"/>
                          <a:pt x="16664" y="27774"/>
                        </a:cubicBezTo>
                        <a:lnTo>
                          <a:pt x="10785" y="37671"/>
                        </a:lnTo>
                        <a:cubicBezTo>
                          <a:pt x="5353" y="34360"/>
                          <a:pt x="2116" y="30490"/>
                          <a:pt x="1149" y="26063"/>
                        </a:cubicBezTo>
                        <a:cubicBezTo>
                          <a:pt x="181" y="21635"/>
                          <a:pt x="851" y="16984"/>
                          <a:pt x="3121" y="12073"/>
                        </a:cubicBezTo>
                        <a:cubicBezTo>
                          <a:pt x="5614" y="6715"/>
                          <a:pt x="9037" y="3180"/>
                          <a:pt x="13353" y="1469"/>
                        </a:cubicBezTo>
                        <a:cubicBezTo>
                          <a:pt x="17669" y="-243"/>
                          <a:pt x="21985" y="-94"/>
                          <a:pt x="26301" y="1915"/>
                        </a:cubicBezTo>
                        <a:cubicBezTo>
                          <a:pt x="28756" y="3031"/>
                          <a:pt x="30877" y="4557"/>
                          <a:pt x="32663" y="6492"/>
                        </a:cubicBezTo>
                        <a:cubicBezTo>
                          <a:pt x="34486" y="8389"/>
                          <a:pt x="36161" y="10845"/>
                          <a:pt x="37686" y="13896"/>
                        </a:cubicBezTo>
                        <a:cubicBezTo>
                          <a:pt x="38691" y="15905"/>
                          <a:pt x="39956" y="19254"/>
                          <a:pt x="41444" y="23942"/>
                        </a:cubicBezTo>
                        <a:cubicBezTo>
                          <a:pt x="42932" y="28630"/>
                          <a:pt x="43937" y="31681"/>
                          <a:pt x="44532" y="33020"/>
                        </a:cubicBezTo>
                        <a:cubicBezTo>
                          <a:pt x="45128" y="34360"/>
                          <a:pt x="45760" y="35513"/>
                          <a:pt x="46430" y="36481"/>
                        </a:cubicBezTo>
                        <a:close/>
                      </a:path>
                    </a:pathLst>
                  </a:custGeom>
                  <a:solidFill>
                    <a:srgbClr val="000000"/>
                  </a:solidFill>
                  <a:ln w="9525" cap="flat">
                    <a:noFill/>
                    <a:prstDash val="solid"/>
                    <a:miter/>
                  </a:ln>
                </p:spPr>
                <p:txBody>
                  <a:bodyPr rtlCol="0" anchor="ctr"/>
                  <a:lstStyle/>
                  <a:p>
                    <a:endParaRPr lang="en-CA"/>
                  </a:p>
                </p:txBody>
              </p:sp>
              <p:sp>
                <p:nvSpPr>
                  <p:cNvPr id="2647" name="Freeform: Shape 2646">
                    <a:extLst>
                      <a:ext uri="{FF2B5EF4-FFF2-40B4-BE49-F238E27FC236}">
                        <a16:creationId xmlns:a16="http://schemas.microsoft.com/office/drawing/2014/main" id="{3C2FE6A1-D21F-4FAF-9F07-B87F3674BB94}"/>
                      </a:ext>
                    </a:extLst>
                  </p:cNvPr>
                  <p:cNvSpPr/>
                  <p:nvPr/>
                </p:nvSpPr>
                <p:spPr>
                  <a:xfrm>
                    <a:off x="7465796" y="4339009"/>
                    <a:ext cx="65058" cy="56545"/>
                  </a:xfrm>
                  <a:custGeom>
                    <a:avLst/>
                    <a:gdLst>
                      <a:gd name="connsiteX0" fmla="*/ 56068 w 65058"/>
                      <a:gd name="connsiteY0" fmla="*/ 15789 h 56545"/>
                      <a:gd name="connsiteX1" fmla="*/ 65779 w 65058"/>
                      <a:gd name="connsiteY1" fmla="*/ 20291 h 56545"/>
                      <a:gd name="connsiteX2" fmla="*/ 48739 w 65058"/>
                      <a:gd name="connsiteY2" fmla="*/ 56828 h 56545"/>
                      <a:gd name="connsiteX3" fmla="*/ 39995 w 65058"/>
                      <a:gd name="connsiteY3" fmla="*/ 48420 h 56545"/>
                      <a:gd name="connsiteX4" fmla="*/ 32405 w 65058"/>
                      <a:gd name="connsiteY4" fmla="*/ 30635 h 56545"/>
                      <a:gd name="connsiteX5" fmla="*/ 27531 w 65058"/>
                      <a:gd name="connsiteY5" fmla="*/ 17835 h 56545"/>
                      <a:gd name="connsiteX6" fmla="*/ 22173 w 65058"/>
                      <a:gd name="connsiteY6" fmla="*/ 12701 h 56545"/>
                      <a:gd name="connsiteX7" fmla="*/ 15922 w 65058"/>
                      <a:gd name="connsiteY7" fmla="*/ 12068 h 56545"/>
                      <a:gd name="connsiteX8" fmla="*/ 11643 w 65058"/>
                      <a:gd name="connsiteY8" fmla="*/ 16384 h 56545"/>
                      <a:gd name="connsiteX9" fmla="*/ 11197 w 65058"/>
                      <a:gd name="connsiteY9" fmla="*/ 22486 h 56545"/>
                      <a:gd name="connsiteX10" fmla="*/ 16666 w 65058"/>
                      <a:gd name="connsiteY10" fmla="*/ 27770 h 56545"/>
                      <a:gd name="connsiteX11" fmla="*/ 10788 w 65058"/>
                      <a:gd name="connsiteY11" fmla="*/ 37667 h 56545"/>
                      <a:gd name="connsiteX12" fmla="*/ 1151 w 65058"/>
                      <a:gd name="connsiteY12" fmla="*/ 26058 h 56545"/>
                      <a:gd name="connsiteX13" fmla="*/ 3123 w 65058"/>
                      <a:gd name="connsiteY13" fmla="*/ 12068 h 56545"/>
                      <a:gd name="connsiteX14" fmla="*/ 13355 w 65058"/>
                      <a:gd name="connsiteY14" fmla="*/ 1464 h 56545"/>
                      <a:gd name="connsiteX15" fmla="*/ 26303 w 65058"/>
                      <a:gd name="connsiteY15" fmla="*/ 1911 h 56545"/>
                      <a:gd name="connsiteX16" fmla="*/ 32665 w 65058"/>
                      <a:gd name="connsiteY16" fmla="*/ 6487 h 56545"/>
                      <a:gd name="connsiteX17" fmla="*/ 37688 w 65058"/>
                      <a:gd name="connsiteY17" fmla="*/ 13891 h 56545"/>
                      <a:gd name="connsiteX18" fmla="*/ 41446 w 65058"/>
                      <a:gd name="connsiteY18" fmla="*/ 23937 h 56545"/>
                      <a:gd name="connsiteX19" fmla="*/ 44534 w 65058"/>
                      <a:gd name="connsiteY19" fmla="*/ 33016 h 56545"/>
                      <a:gd name="connsiteX20" fmla="*/ 46432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8" y="15789"/>
                        </a:moveTo>
                        <a:lnTo>
                          <a:pt x="65779" y="20291"/>
                        </a:lnTo>
                        <a:lnTo>
                          <a:pt x="48739" y="56828"/>
                        </a:lnTo>
                        <a:cubicBezTo>
                          <a:pt x="45241" y="54745"/>
                          <a:pt x="42339" y="51917"/>
                          <a:pt x="39995" y="48420"/>
                        </a:cubicBezTo>
                        <a:cubicBezTo>
                          <a:pt x="37614" y="44922"/>
                          <a:pt x="35121" y="38969"/>
                          <a:pt x="32405" y="30635"/>
                        </a:cubicBezTo>
                        <a:cubicBezTo>
                          <a:pt x="30210" y="23863"/>
                          <a:pt x="28610" y="19621"/>
                          <a:pt x="27531" y="17835"/>
                        </a:cubicBezTo>
                        <a:cubicBezTo>
                          <a:pt x="26042" y="15380"/>
                          <a:pt x="24256" y="13668"/>
                          <a:pt x="22173" y="12701"/>
                        </a:cubicBezTo>
                        <a:cubicBezTo>
                          <a:pt x="19829" y="11622"/>
                          <a:pt x="17745" y="11399"/>
                          <a:pt x="15922" y="12068"/>
                        </a:cubicBezTo>
                        <a:cubicBezTo>
                          <a:pt x="14099" y="12738"/>
                          <a:pt x="12685" y="14189"/>
                          <a:pt x="11643" y="16384"/>
                        </a:cubicBezTo>
                        <a:cubicBezTo>
                          <a:pt x="10639" y="18542"/>
                          <a:pt x="10490" y="20589"/>
                          <a:pt x="11197" y="22486"/>
                        </a:cubicBezTo>
                        <a:cubicBezTo>
                          <a:pt x="11904" y="24384"/>
                          <a:pt x="13727" y="26133"/>
                          <a:pt x="16666" y="27770"/>
                        </a:cubicBezTo>
                        <a:lnTo>
                          <a:pt x="10788" y="37667"/>
                        </a:lnTo>
                        <a:cubicBezTo>
                          <a:pt x="5355" y="34355"/>
                          <a:pt x="2118" y="30486"/>
                          <a:pt x="1151" y="26058"/>
                        </a:cubicBezTo>
                        <a:cubicBezTo>
                          <a:pt x="183" y="21631"/>
                          <a:pt x="853" y="16980"/>
                          <a:pt x="3123" y="12068"/>
                        </a:cubicBezTo>
                        <a:cubicBezTo>
                          <a:pt x="5616" y="6710"/>
                          <a:pt x="9039" y="3176"/>
                          <a:pt x="13355" y="1464"/>
                        </a:cubicBezTo>
                        <a:cubicBezTo>
                          <a:pt x="17671" y="-247"/>
                          <a:pt x="21987" y="-98"/>
                          <a:pt x="26303" y="1911"/>
                        </a:cubicBezTo>
                        <a:cubicBezTo>
                          <a:pt x="28758" y="3027"/>
                          <a:pt x="30879" y="4552"/>
                          <a:pt x="32665" y="6487"/>
                        </a:cubicBezTo>
                        <a:cubicBezTo>
                          <a:pt x="34488" y="8385"/>
                          <a:pt x="36163" y="10841"/>
                          <a:pt x="37688" y="13891"/>
                        </a:cubicBezTo>
                        <a:cubicBezTo>
                          <a:pt x="38693" y="15901"/>
                          <a:pt x="39958" y="19249"/>
                          <a:pt x="41446" y="23937"/>
                        </a:cubicBezTo>
                        <a:cubicBezTo>
                          <a:pt x="42934" y="28625"/>
                          <a:pt x="43939" y="31676"/>
                          <a:pt x="44534" y="33016"/>
                        </a:cubicBezTo>
                        <a:cubicBezTo>
                          <a:pt x="45130" y="34355"/>
                          <a:pt x="45762" y="35509"/>
                          <a:pt x="46432" y="36476"/>
                        </a:cubicBezTo>
                        <a:close/>
                      </a:path>
                    </a:pathLst>
                  </a:custGeom>
                  <a:solidFill>
                    <a:srgbClr val="000000"/>
                  </a:solidFill>
                  <a:ln w="9525" cap="flat">
                    <a:noFill/>
                    <a:prstDash val="solid"/>
                    <a:miter/>
                  </a:ln>
                </p:spPr>
                <p:txBody>
                  <a:bodyPr rtlCol="0" anchor="ctr"/>
                  <a:lstStyle/>
                  <a:p>
                    <a:endParaRPr lang="en-CA"/>
                  </a:p>
                </p:txBody>
              </p:sp>
            </p:grpSp>
            <p:grpSp>
              <p:nvGrpSpPr>
                <p:cNvPr id="2567" name="Graphic 846">
                  <a:extLst>
                    <a:ext uri="{FF2B5EF4-FFF2-40B4-BE49-F238E27FC236}">
                      <a16:creationId xmlns:a16="http://schemas.microsoft.com/office/drawing/2014/main" id="{E7858CCD-49BE-4111-9F4E-49EF2E329612}"/>
                    </a:ext>
                  </a:extLst>
                </p:cNvPr>
                <p:cNvGrpSpPr/>
                <p:nvPr/>
              </p:nvGrpSpPr>
              <p:grpSpPr>
                <a:xfrm>
                  <a:off x="7626587" y="4340675"/>
                  <a:ext cx="118936" cy="181619"/>
                  <a:chOff x="7626587" y="4340675"/>
                  <a:chExt cx="118936" cy="181619"/>
                </a:xfrm>
              </p:grpSpPr>
              <p:sp>
                <p:nvSpPr>
                  <p:cNvPr id="2640" name="Freeform: Shape 2639">
                    <a:extLst>
                      <a:ext uri="{FF2B5EF4-FFF2-40B4-BE49-F238E27FC236}">
                        <a16:creationId xmlns:a16="http://schemas.microsoft.com/office/drawing/2014/main" id="{56F94EE4-F1D2-4F82-9527-01B052F24B69}"/>
                      </a:ext>
                    </a:extLst>
                  </p:cNvPr>
                  <p:cNvSpPr/>
                  <p:nvPr/>
                </p:nvSpPr>
                <p:spPr>
                  <a:xfrm>
                    <a:off x="7626587" y="4465749"/>
                    <a:ext cx="65058" cy="56545"/>
                  </a:xfrm>
                  <a:custGeom>
                    <a:avLst/>
                    <a:gdLst>
                      <a:gd name="connsiteX0" fmla="*/ 56085 w 65058"/>
                      <a:gd name="connsiteY0" fmla="*/ 15802 h 56545"/>
                      <a:gd name="connsiteX1" fmla="*/ 65796 w 65058"/>
                      <a:gd name="connsiteY1" fmla="*/ 20304 h 56545"/>
                      <a:gd name="connsiteX2" fmla="*/ 48756 w 65058"/>
                      <a:gd name="connsiteY2" fmla="*/ 56842 h 56545"/>
                      <a:gd name="connsiteX3" fmla="*/ 40012 w 65058"/>
                      <a:gd name="connsiteY3" fmla="*/ 48433 h 56545"/>
                      <a:gd name="connsiteX4" fmla="*/ 32422 w 65058"/>
                      <a:gd name="connsiteY4" fmla="*/ 30648 h 56545"/>
                      <a:gd name="connsiteX5" fmla="*/ 27548 w 65058"/>
                      <a:gd name="connsiteY5" fmla="*/ 17849 h 56545"/>
                      <a:gd name="connsiteX6" fmla="*/ 22190 w 65058"/>
                      <a:gd name="connsiteY6" fmla="*/ 12714 h 56545"/>
                      <a:gd name="connsiteX7" fmla="*/ 15939 w 65058"/>
                      <a:gd name="connsiteY7" fmla="*/ 12082 h 56545"/>
                      <a:gd name="connsiteX8" fmla="*/ 11660 w 65058"/>
                      <a:gd name="connsiteY8" fmla="*/ 16398 h 56545"/>
                      <a:gd name="connsiteX9" fmla="*/ 11214 w 65058"/>
                      <a:gd name="connsiteY9" fmla="*/ 22500 h 56545"/>
                      <a:gd name="connsiteX10" fmla="*/ 16683 w 65058"/>
                      <a:gd name="connsiteY10" fmla="*/ 27783 h 56545"/>
                      <a:gd name="connsiteX11" fmla="*/ 10804 w 65058"/>
                      <a:gd name="connsiteY11" fmla="*/ 37680 h 56545"/>
                      <a:gd name="connsiteX12" fmla="*/ 1168 w 65058"/>
                      <a:gd name="connsiteY12" fmla="*/ 26071 h 56545"/>
                      <a:gd name="connsiteX13" fmla="*/ 3140 w 65058"/>
                      <a:gd name="connsiteY13" fmla="*/ 12082 h 56545"/>
                      <a:gd name="connsiteX14" fmla="*/ 13372 w 65058"/>
                      <a:gd name="connsiteY14" fmla="*/ 1478 h 56545"/>
                      <a:gd name="connsiteX15" fmla="*/ 26320 w 65058"/>
                      <a:gd name="connsiteY15" fmla="*/ 1924 h 56545"/>
                      <a:gd name="connsiteX16" fmla="*/ 32682 w 65058"/>
                      <a:gd name="connsiteY16" fmla="*/ 6501 h 56545"/>
                      <a:gd name="connsiteX17" fmla="*/ 37705 w 65058"/>
                      <a:gd name="connsiteY17" fmla="*/ 13905 h 56545"/>
                      <a:gd name="connsiteX18" fmla="*/ 41463 w 65058"/>
                      <a:gd name="connsiteY18" fmla="*/ 23951 h 56545"/>
                      <a:gd name="connsiteX19" fmla="*/ 44551 w 65058"/>
                      <a:gd name="connsiteY19" fmla="*/ 33029 h 56545"/>
                      <a:gd name="connsiteX20" fmla="*/ 4644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85" y="15802"/>
                        </a:moveTo>
                        <a:lnTo>
                          <a:pt x="65796" y="20304"/>
                        </a:lnTo>
                        <a:lnTo>
                          <a:pt x="48756" y="56842"/>
                        </a:lnTo>
                        <a:cubicBezTo>
                          <a:pt x="45258" y="54758"/>
                          <a:pt x="42356" y="51930"/>
                          <a:pt x="40012" y="48433"/>
                        </a:cubicBezTo>
                        <a:cubicBezTo>
                          <a:pt x="37631" y="44935"/>
                          <a:pt x="35138" y="38982"/>
                          <a:pt x="32422" y="30648"/>
                        </a:cubicBezTo>
                        <a:cubicBezTo>
                          <a:pt x="30226" y="23876"/>
                          <a:pt x="28627" y="19635"/>
                          <a:pt x="27548" y="17849"/>
                        </a:cubicBezTo>
                        <a:cubicBezTo>
                          <a:pt x="26059" y="15393"/>
                          <a:pt x="24273" y="13682"/>
                          <a:pt x="22190" y="12714"/>
                        </a:cubicBezTo>
                        <a:cubicBezTo>
                          <a:pt x="19846" y="11635"/>
                          <a:pt x="17762" y="11412"/>
                          <a:pt x="15939" y="12082"/>
                        </a:cubicBezTo>
                        <a:cubicBezTo>
                          <a:pt x="14116" y="12751"/>
                          <a:pt x="12702" y="14202"/>
                          <a:pt x="11660" y="16398"/>
                        </a:cubicBezTo>
                        <a:cubicBezTo>
                          <a:pt x="10656" y="18556"/>
                          <a:pt x="10507" y="20602"/>
                          <a:pt x="11214" y="22500"/>
                        </a:cubicBezTo>
                        <a:cubicBezTo>
                          <a:pt x="11921" y="24397"/>
                          <a:pt x="13744" y="26146"/>
                          <a:pt x="16683" y="27783"/>
                        </a:cubicBezTo>
                        <a:lnTo>
                          <a:pt x="10804" y="37680"/>
                        </a:lnTo>
                        <a:cubicBezTo>
                          <a:pt x="5372" y="34369"/>
                          <a:pt x="2135" y="30499"/>
                          <a:pt x="1168" y="26071"/>
                        </a:cubicBezTo>
                        <a:cubicBezTo>
                          <a:pt x="200" y="21644"/>
                          <a:pt x="870" y="16993"/>
                          <a:pt x="3140" y="12082"/>
                        </a:cubicBezTo>
                        <a:cubicBezTo>
                          <a:pt x="5633" y="6724"/>
                          <a:pt x="9056" y="3189"/>
                          <a:pt x="13372" y="1478"/>
                        </a:cubicBezTo>
                        <a:cubicBezTo>
                          <a:pt x="17688" y="-234"/>
                          <a:pt x="22004" y="-85"/>
                          <a:pt x="26320" y="1924"/>
                        </a:cubicBezTo>
                        <a:cubicBezTo>
                          <a:pt x="28775" y="3040"/>
                          <a:pt x="30896" y="4566"/>
                          <a:pt x="32682" y="6501"/>
                        </a:cubicBezTo>
                        <a:cubicBezTo>
                          <a:pt x="34505" y="8398"/>
                          <a:pt x="36180" y="10854"/>
                          <a:pt x="37705" y="13905"/>
                        </a:cubicBezTo>
                        <a:cubicBezTo>
                          <a:pt x="38710" y="15914"/>
                          <a:pt x="39975" y="19263"/>
                          <a:pt x="41463" y="23951"/>
                        </a:cubicBezTo>
                        <a:cubicBezTo>
                          <a:pt x="42951" y="28639"/>
                          <a:pt x="43956" y="31690"/>
                          <a:pt x="44551" y="33029"/>
                        </a:cubicBezTo>
                        <a:cubicBezTo>
                          <a:pt x="45146" y="34369"/>
                          <a:pt x="45779" y="35522"/>
                          <a:pt x="46449" y="36489"/>
                        </a:cubicBezTo>
                        <a:close/>
                      </a:path>
                    </a:pathLst>
                  </a:custGeom>
                  <a:solidFill>
                    <a:srgbClr val="000000"/>
                  </a:solidFill>
                  <a:ln w="9525" cap="flat">
                    <a:noFill/>
                    <a:prstDash val="solid"/>
                    <a:miter/>
                  </a:ln>
                </p:spPr>
                <p:txBody>
                  <a:bodyPr rtlCol="0" anchor="ctr"/>
                  <a:lstStyle/>
                  <a:p>
                    <a:endParaRPr lang="en-CA"/>
                  </a:p>
                </p:txBody>
              </p:sp>
              <p:sp>
                <p:nvSpPr>
                  <p:cNvPr id="2641" name="Freeform: Shape 2640">
                    <a:extLst>
                      <a:ext uri="{FF2B5EF4-FFF2-40B4-BE49-F238E27FC236}">
                        <a16:creationId xmlns:a16="http://schemas.microsoft.com/office/drawing/2014/main" id="{89D0B8F7-9B47-4FEB-AB17-A2E250386F88}"/>
                      </a:ext>
                    </a:extLst>
                  </p:cNvPr>
                  <p:cNvSpPr/>
                  <p:nvPr/>
                </p:nvSpPr>
                <p:spPr>
                  <a:xfrm>
                    <a:off x="7646643" y="4425409"/>
                    <a:ext cx="59301" cy="46519"/>
                  </a:xfrm>
                  <a:custGeom>
                    <a:avLst/>
                    <a:gdLst>
                      <a:gd name="connsiteX0" fmla="*/ 2634 w 59301"/>
                      <a:gd name="connsiteY0" fmla="*/ 10509 h 46519"/>
                      <a:gd name="connsiteX1" fmla="*/ 14020 w 59301"/>
                      <a:gd name="connsiteY1" fmla="*/ 798 h 46519"/>
                      <a:gd name="connsiteX2" fmla="*/ 38651 w 59301"/>
                      <a:gd name="connsiteY2" fmla="*/ 5820 h 46519"/>
                      <a:gd name="connsiteX3" fmla="*/ 58333 w 59301"/>
                      <a:gd name="connsiteY3" fmla="*/ 21522 h 46519"/>
                      <a:gd name="connsiteX4" fmla="*/ 58147 w 59301"/>
                      <a:gd name="connsiteY4" fmla="*/ 36405 h 46519"/>
                      <a:gd name="connsiteX5" fmla="*/ 46092 w 59301"/>
                      <a:gd name="connsiteY5" fmla="*/ 46376 h 46519"/>
                      <a:gd name="connsiteX6" fmla="*/ 22056 w 59301"/>
                      <a:gd name="connsiteY6" fmla="*/ 41093 h 46519"/>
                      <a:gd name="connsiteX7" fmla="*/ 2448 w 59301"/>
                      <a:gd name="connsiteY7" fmla="*/ 25429 h 46519"/>
                      <a:gd name="connsiteX8" fmla="*/ 2634 w 59301"/>
                      <a:gd name="connsiteY8" fmla="*/ 10509 h 46519"/>
                      <a:gd name="connsiteX9" fmla="*/ 11266 w 59301"/>
                      <a:gd name="connsiteY9" fmla="*/ 14564 h 46519"/>
                      <a:gd name="connsiteX10" fmla="*/ 10894 w 59301"/>
                      <a:gd name="connsiteY10" fmla="*/ 18508 h 46519"/>
                      <a:gd name="connsiteX11" fmla="*/ 14131 w 59301"/>
                      <a:gd name="connsiteY11" fmla="*/ 22824 h 46519"/>
                      <a:gd name="connsiteX12" fmla="*/ 27265 w 59301"/>
                      <a:gd name="connsiteY12" fmla="*/ 30228 h 46519"/>
                      <a:gd name="connsiteX13" fmla="*/ 40846 w 59301"/>
                      <a:gd name="connsiteY13" fmla="*/ 35400 h 46519"/>
                      <a:gd name="connsiteX14" fmla="*/ 46762 w 59301"/>
                      <a:gd name="connsiteY14" fmla="*/ 35177 h 46519"/>
                      <a:gd name="connsiteX15" fmla="*/ 49515 w 59301"/>
                      <a:gd name="connsiteY15" fmla="*/ 32386 h 46519"/>
                      <a:gd name="connsiteX16" fmla="*/ 49887 w 59301"/>
                      <a:gd name="connsiteY16" fmla="*/ 28442 h 46519"/>
                      <a:gd name="connsiteX17" fmla="*/ 46613 w 59301"/>
                      <a:gd name="connsiteY17" fmla="*/ 24126 h 46519"/>
                      <a:gd name="connsiteX18" fmla="*/ 33553 w 59301"/>
                      <a:gd name="connsiteY18" fmla="*/ 16722 h 46519"/>
                      <a:gd name="connsiteX19" fmla="*/ 19973 w 59301"/>
                      <a:gd name="connsiteY19" fmla="*/ 11550 h 46519"/>
                      <a:gd name="connsiteX20" fmla="*/ 14057 w 59301"/>
                      <a:gd name="connsiteY20" fmla="*/ 11774 h 46519"/>
                      <a:gd name="connsiteX21" fmla="*/ 1126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34" y="10509"/>
                        </a:moveTo>
                        <a:cubicBezTo>
                          <a:pt x="5090" y="5262"/>
                          <a:pt x="8885" y="2025"/>
                          <a:pt x="14020" y="798"/>
                        </a:cubicBezTo>
                        <a:cubicBezTo>
                          <a:pt x="20122" y="-654"/>
                          <a:pt x="28344" y="1021"/>
                          <a:pt x="38651" y="5820"/>
                        </a:cubicBezTo>
                        <a:cubicBezTo>
                          <a:pt x="48920" y="10620"/>
                          <a:pt x="55506" y="15866"/>
                          <a:pt x="58333" y="21522"/>
                        </a:cubicBezTo>
                        <a:cubicBezTo>
                          <a:pt x="60677" y="26173"/>
                          <a:pt x="60603" y="31158"/>
                          <a:pt x="58147" y="36405"/>
                        </a:cubicBezTo>
                        <a:cubicBezTo>
                          <a:pt x="55692" y="41725"/>
                          <a:pt x="51673" y="45037"/>
                          <a:pt x="46092" y="46376"/>
                        </a:cubicBezTo>
                        <a:cubicBezTo>
                          <a:pt x="40511" y="47716"/>
                          <a:pt x="32512" y="45967"/>
                          <a:pt x="22056" y="41093"/>
                        </a:cubicBezTo>
                        <a:cubicBezTo>
                          <a:pt x="11825" y="36293"/>
                          <a:pt x="5276" y="31084"/>
                          <a:pt x="2448" y="25429"/>
                        </a:cubicBezTo>
                        <a:cubicBezTo>
                          <a:pt x="104" y="20778"/>
                          <a:pt x="179" y="15792"/>
                          <a:pt x="2634" y="10509"/>
                        </a:cubicBezTo>
                        <a:moveTo>
                          <a:pt x="11266" y="14564"/>
                        </a:moveTo>
                        <a:cubicBezTo>
                          <a:pt x="10671" y="15829"/>
                          <a:pt x="10559" y="17131"/>
                          <a:pt x="10894" y="18508"/>
                        </a:cubicBezTo>
                        <a:cubicBezTo>
                          <a:pt x="11229" y="19848"/>
                          <a:pt x="12308" y="21299"/>
                          <a:pt x="14131" y="22824"/>
                        </a:cubicBezTo>
                        <a:cubicBezTo>
                          <a:pt x="16513" y="24796"/>
                          <a:pt x="20866" y="27252"/>
                          <a:pt x="27265" y="30228"/>
                        </a:cubicBezTo>
                        <a:cubicBezTo>
                          <a:pt x="33628" y="33205"/>
                          <a:pt x="38167" y="34916"/>
                          <a:pt x="40846" y="35400"/>
                        </a:cubicBezTo>
                        <a:cubicBezTo>
                          <a:pt x="43562" y="35884"/>
                          <a:pt x="45497" y="35809"/>
                          <a:pt x="46762" y="35177"/>
                        </a:cubicBezTo>
                        <a:cubicBezTo>
                          <a:pt x="47990" y="34581"/>
                          <a:pt x="48920" y="33651"/>
                          <a:pt x="49515" y="32386"/>
                        </a:cubicBezTo>
                        <a:cubicBezTo>
                          <a:pt x="50111" y="31121"/>
                          <a:pt x="50222" y="29819"/>
                          <a:pt x="49887" y="28442"/>
                        </a:cubicBezTo>
                        <a:cubicBezTo>
                          <a:pt x="49552" y="27103"/>
                          <a:pt x="48436" y="25652"/>
                          <a:pt x="46613" y="24126"/>
                        </a:cubicBezTo>
                        <a:cubicBezTo>
                          <a:pt x="44306" y="22154"/>
                          <a:pt x="39953" y="19699"/>
                          <a:pt x="33553" y="16722"/>
                        </a:cubicBezTo>
                        <a:cubicBezTo>
                          <a:pt x="27191" y="13746"/>
                          <a:pt x="22652" y="12034"/>
                          <a:pt x="19973" y="11550"/>
                        </a:cubicBezTo>
                        <a:cubicBezTo>
                          <a:pt x="17257" y="11104"/>
                          <a:pt x="15285" y="11141"/>
                          <a:pt x="14057" y="11774"/>
                        </a:cubicBezTo>
                        <a:cubicBezTo>
                          <a:pt x="12792" y="12369"/>
                          <a:pt x="11862" y="13299"/>
                          <a:pt x="11266" y="14564"/>
                        </a:cubicBezTo>
                        <a:close/>
                      </a:path>
                    </a:pathLst>
                  </a:custGeom>
                  <a:solidFill>
                    <a:srgbClr val="000000"/>
                  </a:solidFill>
                  <a:ln w="9525" cap="flat">
                    <a:noFill/>
                    <a:prstDash val="solid"/>
                    <a:miter/>
                  </a:ln>
                </p:spPr>
                <p:txBody>
                  <a:bodyPr rtlCol="0" anchor="ctr"/>
                  <a:lstStyle/>
                  <a:p>
                    <a:endParaRPr lang="en-CA"/>
                  </a:p>
                </p:txBody>
              </p:sp>
              <p:sp>
                <p:nvSpPr>
                  <p:cNvPr id="2642" name="Freeform: Shape 2641">
                    <a:extLst>
                      <a:ext uri="{FF2B5EF4-FFF2-40B4-BE49-F238E27FC236}">
                        <a16:creationId xmlns:a16="http://schemas.microsoft.com/office/drawing/2014/main" id="{AC9A2717-3CF4-4588-A8CA-C376D8840697}"/>
                      </a:ext>
                    </a:extLst>
                  </p:cNvPr>
                  <p:cNvSpPr/>
                  <p:nvPr/>
                </p:nvSpPr>
                <p:spPr>
                  <a:xfrm>
                    <a:off x="7665992" y="4381253"/>
                    <a:ext cx="65058" cy="56545"/>
                  </a:xfrm>
                  <a:custGeom>
                    <a:avLst/>
                    <a:gdLst>
                      <a:gd name="connsiteX0" fmla="*/ 56089 w 65058"/>
                      <a:gd name="connsiteY0" fmla="*/ 15793 h 56545"/>
                      <a:gd name="connsiteX1" fmla="*/ 65801 w 65058"/>
                      <a:gd name="connsiteY1" fmla="*/ 20295 h 56545"/>
                      <a:gd name="connsiteX2" fmla="*/ 48760 w 65058"/>
                      <a:gd name="connsiteY2" fmla="*/ 56833 h 56545"/>
                      <a:gd name="connsiteX3" fmla="*/ 40016 w 65058"/>
                      <a:gd name="connsiteY3" fmla="*/ 48424 h 56545"/>
                      <a:gd name="connsiteX4" fmla="*/ 32426 w 65058"/>
                      <a:gd name="connsiteY4" fmla="*/ 30639 h 56545"/>
                      <a:gd name="connsiteX5" fmla="*/ 27552 w 65058"/>
                      <a:gd name="connsiteY5" fmla="*/ 17840 h 56545"/>
                      <a:gd name="connsiteX6" fmla="*/ 22194 w 65058"/>
                      <a:gd name="connsiteY6" fmla="*/ 12705 h 56545"/>
                      <a:gd name="connsiteX7" fmla="*/ 15943 w 65058"/>
                      <a:gd name="connsiteY7" fmla="*/ 12073 h 56545"/>
                      <a:gd name="connsiteX8" fmla="*/ 11664 w 65058"/>
                      <a:gd name="connsiteY8" fmla="*/ 16389 h 56545"/>
                      <a:gd name="connsiteX9" fmla="*/ 11218 w 65058"/>
                      <a:gd name="connsiteY9" fmla="*/ 22491 h 56545"/>
                      <a:gd name="connsiteX10" fmla="*/ 16687 w 65058"/>
                      <a:gd name="connsiteY10" fmla="*/ 27774 h 56545"/>
                      <a:gd name="connsiteX11" fmla="*/ 10809 w 65058"/>
                      <a:gd name="connsiteY11" fmla="*/ 37671 h 56545"/>
                      <a:gd name="connsiteX12" fmla="*/ 1172 w 65058"/>
                      <a:gd name="connsiteY12" fmla="*/ 26063 h 56545"/>
                      <a:gd name="connsiteX13" fmla="*/ 3144 w 65058"/>
                      <a:gd name="connsiteY13" fmla="*/ 12073 h 56545"/>
                      <a:gd name="connsiteX14" fmla="*/ 13376 w 65058"/>
                      <a:gd name="connsiteY14" fmla="*/ 1469 h 56545"/>
                      <a:gd name="connsiteX15" fmla="*/ 26324 w 65058"/>
                      <a:gd name="connsiteY15" fmla="*/ 1915 h 56545"/>
                      <a:gd name="connsiteX16" fmla="*/ 32686 w 65058"/>
                      <a:gd name="connsiteY16" fmla="*/ 6492 h 56545"/>
                      <a:gd name="connsiteX17" fmla="*/ 37709 w 65058"/>
                      <a:gd name="connsiteY17" fmla="*/ 13896 h 56545"/>
                      <a:gd name="connsiteX18" fmla="*/ 41467 w 65058"/>
                      <a:gd name="connsiteY18" fmla="*/ 23942 h 56545"/>
                      <a:gd name="connsiteX19" fmla="*/ 44555 w 65058"/>
                      <a:gd name="connsiteY19" fmla="*/ 33020 h 56545"/>
                      <a:gd name="connsiteX20" fmla="*/ 46453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89" y="15793"/>
                        </a:moveTo>
                        <a:lnTo>
                          <a:pt x="65801" y="20295"/>
                        </a:lnTo>
                        <a:lnTo>
                          <a:pt x="48760" y="56833"/>
                        </a:lnTo>
                        <a:cubicBezTo>
                          <a:pt x="45262" y="54749"/>
                          <a:pt x="42360" y="51921"/>
                          <a:pt x="40016" y="48424"/>
                        </a:cubicBezTo>
                        <a:cubicBezTo>
                          <a:pt x="37635" y="44927"/>
                          <a:pt x="35142" y="38973"/>
                          <a:pt x="32426" y="30639"/>
                        </a:cubicBezTo>
                        <a:cubicBezTo>
                          <a:pt x="30231" y="23867"/>
                          <a:pt x="28631" y="19626"/>
                          <a:pt x="27552" y="17840"/>
                        </a:cubicBezTo>
                        <a:cubicBezTo>
                          <a:pt x="26063" y="15384"/>
                          <a:pt x="24278" y="13673"/>
                          <a:pt x="22194" y="12705"/>
                        </a:cubicBezTo>
                        <a:cubicBezTo>
                          <a:pt x="19850" y="11626"/>
                          <a:pt x="17766" y="11403"/>
                          <a:pt x="15943" y="12073"/>
                        </a:cubicBezTo>
                        <a:cubicBezTo>
                          <a:pt x="14120" y="12743"/>
                          <a:pt x="12706" y="14194"/>
                          <a:pt x="11664" y="16389"/>
                        </a:cubicBezTo>
                        <a:cubicBezTo>
                          <a:pt x="10660" y="18547"/>
                          <a:pt x="10511" y="20593"/>
                          <a:pt x="11218" y="22491"/>
                        </a:cubicBezTo>
                        <a:cubicBezTo>
                          <a:pt x="11925" y="24388"/>
                          <a:pt x="13748" y="26137"/>
                          <a:pt x="16687" y="27774"/>
                        </a:cubicBezTo>
                        <a:lnTo>
                          <a:pt x="10809" y="37671"/>
                        </a:lnTo>
                        <a:cubicBezTo>
                          <a:pt x="5376" y="34360"/>
                          <a:pt x="2139" y="30490"/>
                          <a:pt x="1172" y="26063"/>
                        </a:cubicBezTo>
                        <a:cubicBezTo>
                          <a:pt x="204" y="21635"/>
                          <a:pt x="874" y="16984"/>
                          <a:pt x="3144" y="12073"/>
                        </a:cubicBezTo>
                        <a:cubicBezTo>
                          <a:pt x="5637" y="6715"/>
                          <a:pt x="9060" y="3180"/>
                          <a:pt x="13376" y="1469"/>
                        </a:cubicBezTo>
                        <a:cubicBezTo>
                          <a:pt x="17692" y="-243"/>
                          <a:pt x="22008" y="-94"/>
                          <a:pt x="26324" y="1915"/>
                        </a:cubicBezTo>
                        <a:cubicBezTo>
                          <a:pt x="28779" y="3031"/>
                          <a:pt x="30900" y="4557"/>
                          <a:pt x="32686" y="6492"/>
                        </a:cubicBezTo>
                        <a:cubicBezTo>
                          <a:pt x="34509" y="8389"/>
                          <a:pt x="36184" y="10845"/>
                          <a:pt x="37709" y="13896"/>
                        </a:cubicBezTo>
                        <a:cubicBezTo>
                          <a:pt x="38714" y="15905"/>
                          <a:pt x="39979" y="19254"/>
                          <a:pt x="41467" y="23942"/>
                        </a:cubicBezTo>
                        <a:cubicBezTo>
                          <a:pt x="42955" y="28630"/>
                          <a:pt x="43960" y="31681"/>
                          <a:pt x="44555" y="33020"/>
                        </a:cubicBezTo>
                        <a:cubicBezTo>
                          <a:pt x="45151" y="34360"/>
                          <a:pt x="45783" y="35513"/>
                          <a:pt x="46453" y="36481"/>
                        </a:cubicBezTo>
                        <a:close/>
                      </a:path>
                    </a:pathLst>
                  </a:custGeom>
                  <a:solidFill>
                    <a:srgbClr val="000000"/>
                  </a:solidFill>
                  <a:ln w="9525" cap="flat">
                    <a:noFill/>
                    <a:prstDash val="solid"/>
                    <a:miter/>
                  </a:ln>
                </p:spPr>
                <p:txBody>
                  <a:bodyPr rtlCol="0" anchor="ctr"/>
                  <a:lstStyle/>
                  <a:p>
                    <a:endParaRPr lang="en-CA"/>
                  </a:p>
                </p:txBody>
              </p:sp>
              <p:sp>
                <p:nvSpPr>
                  <p:cNvPr id="2643" name="Freeform: Shape 2642">
                    <a:extLst>
                      <a:ext uri="{FF2B5EF4-FFF2-40B4-BE49-F238E27FC236}">
                        <a16:creationId xmlns:a16="http://schemas.microsoft.com/office/drawing/2014/main" id="{E9341ECF-5609-4D2C-9E26-C728A8C43F22}"/>
                      </a:ext>
                    </a:extLst>
                  </p:cNvPr>
                  <p:cNvSpPr/>
                  <p:nvPr/>
                </p:nvSpPr>
                <p:spPr>
                  <a:xfrm>
                    <a:off x="7685636" y="4340675"/>
                    <a:ext cx="59887" cy="48303"/>
                  </a:xfrm>
                  <a:custGeom>
                    <a:avLst/>
                    <a:gdLst>
                      <a:gd name="connsiteX0" fmla="*/ 34826 w 59887"/>
                      <a:gd name="connsiteY0" fmla="*/ 47461 h 48303"/>
                      <a:gd name="connsiteX1" fmla="*/ 38323 w 59887"/>
                      <a:gd name="connsiteY1" fmla="*/ 36820 h 48303"/>
                      <a:gd name="connsiteX2" fmla="*/ 45430 w 59887"/>
                      <a:gd name="connsiteY2" fmla="*/ 36969 h 48303"/>
                      <a:gd name="connsiteX3" fmla="*/ 49858 w 59887"/>
                      <a:gd name="connsiteY3" fmla="*/ 32802 h 48303"/>
                      <a:gd name="connsiteX4" fmla="*/ 49932 w 59887"/>
                      <a:gd name="connsiteY4" fmla="*/ 26216 h 48303"/>
                      <a:gd name="connsiteX5" fmla="*/ 44351 w 59887"/>
                      <a:gd name="connsiteY5" fmla="*/ 20933 h 48303"/>
                      <a:gd name="connsiteX6" fmla="*/ 37133 w 59887"/>
                      <a:gd name="connsiteY6" fmla="*/ 20151 h 48303"/>
                      <a:gd name="connsiteX7" fmla="*/ 32445 w 59887"/>
                      <a:gd name="connsiteY7" fmla="*/ 24244 h 48303"/>
                      <a:gd name="connsiteX8" fmla="*/ 30994 w 59887"/>
                      <a:gd name="connsiteY8" fmla="*/ 29379 h 48303"/>
                      <a:gd name="connsiteX9" fmla="*/ 23031 w 59887"/>
                      <a:gd name="connsiteY9" fmla="*/ 24281 h 48303"/>
                      <a:gd name="connsiteX10" fmla="*/ 24185 w 59887"/>
                      <a:gd name="connsiteY10" fmla="*/ 16952 h 48303"/>
                      <a:gd name="connsiteX11" fmla="*/ 20055 w 59887"/>
                      <a:gd name="connsiteY11" fmla="*/ 12338 h 48303"/>
                      <a:gd name="connsiteX12" fmla="*/ 14920 w 59887"/>
                      <a:gd name="connsiteY12" fmla="*/ 11929 h 48303"/>
                      <a:gd name="connsiteX13" fmla="*/ 11274 w 59887"/>
                      <a:gd name="connsiteY13" fmla="*/ 15501 h 48303"/>
                      <a:gd name="connsiteX14" fmla="*/ 10976 w 59887"/>
                      <a:gd name="connsiteY14" fmla="*/ 20933 h 48303"/>
                      <a:gd name="connsiteX15" fmla="*/ 15329 w 59887"/>
                      <a:gd name="connsiteY15" fmla="*/ 25732 h 48303"/>
                      <a:gd name="connsiteX16" fmla="*/ 9227 w 59887"/>
                      <a:gd name="connsiteY16" fmla="*/ 34588 h 48303"/>
                      <a:gd name="connsiteX17" fmla="*/ 2753 w 59887"/>
                      <a:gd name="connsiteY17" fmla="*/ 27890 h 48303"/>
                      <a:gd name="connsiteX18" fmla="*/ 744 w 59887"/>
                      <a:gd name="connsiteY18" fmla="*/ 20077 h 48303"/>
                      <a:gd name="connsiteX19" fmla="*/ 2828 w 59887"/>
                      <a:gd name="connsiteY19" fmla="*/ 11184 h 48303"/>
                      <a:gd name="connsiteX20" fmla="*/ 13469 w 59887"/>
                      <a:gd name="connsiteY20" fmla="*/ 1176 h 48303"/>
                      <a:gd name="connsiteX21" fmla="*/ 24296 w 59887"/>
                      <a:gd name="connsiteY21" fmla="*/ 1585 h 48303"/>
                      <a:gd name="connsiteX22" fmla="*/ 32073 w 59887"/>
                      <a:gd name="connsiteY22" fmla="*/ 14719 h 48303"/>
                      <a:gd name="connsiteX23" fmla="*/ 40072 w 59887"/>
                      <a:gd name="connsiteY23" fmla="*/ 9324 h 48303"/>
                      <a:gd name="connsiteX24" fmla="*/ 49783 w 59887"/>
                      <a:gd name="connsiteY24" fmla="*/ 10478 h 48303"/>
                      <a:gd name="connsiteX25" fmla="*/ 59531 w 59887"/>
                      <a:gd name="connsiteY25" fmla="*/ 21379 h 48303"/>
                      <a:gd name="connsiteX26" fmla="*/ 58527 w 59887"/>
                      <a:gd name="connsiteY26" fmla="*/ 36746 h 48303"/>
                      <a:gd name="connsiteX27" fmla="*/ 48555 w 59887"/>
                      <a:gd name="connsiteY27" fmla="*/ 47015 h 48303"/>
                      <a:gd name="connsiteX28" fmla="*/ 34826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826" y="47461"/>
                        </a:moveTo>
                        <a:lnTo>
                          <a:pt x="38323" y="36820"/>
                        </a:lnTo>
                        <a:cubicBezTo>
                          <a:pt x="41039" y="37676"/>
                          <a:pt x="43384" y="37750"/>
                          <a:pt x="45430" y="36969"/>
                        </a:cubicBezTo>
                        <a:cubicBezTo>
                          <a:pt x="47439" y="36188"/>
                          <a:pt x="48890" y="34811"/>
                          <a:pt x="49858" y="32802"/>
                        </a:cubicBezTo>
                        <a:cubicBezTo>
                          <a:pt x="50862" y="30644"/>
                          <a:pt x="50862" y="28449"/>
                          <a:pt x="49932" y="26216"/>
                        </a:cubicBezTo>
                        <a:cubicBezTo>
                          <a:pt x="48965" y="23984"/>
                          <a:pt x="47141" y="22235"/>
                          <a:pt x="44351" y="20933"/>
                        </a:cubicBezTo>
                        <a:cubicBezTo>
                          <a:pt x="41746" y="19705"/>
                          <a:pt x="39328" y="19444"/>
                          <a:pt x="37133" y="20151"/>
                        </a:cubicBezTo>
                        <a:cubicBezTo>
                          <a:pt x="34938" y="20858"/>
                          <a:pt x="33375" y="22198"/>
                          <a:pt x="32445" y="24244"/>
                        </a:cubicBezTo>
                        <a:cubicBezTo>
                          <a:pt x="31812" y="25584"/>
                          <a:pt x="31328" y="27295"/>
                          <a:pt x="30994" y="29379"/>
                        </a:cubicBezTo>
                        <a:lnTo>
                          <a:pt x="23031" y="24281"/>
                        </a:lnTo>
                        <a:cubicBezTo>
                          <a:pt x="24408" y="21491"/>
                          <a:pt x="24817" y="19035"/>
                          <a:pt x="24185" y="16952"/>
                        </a:cubicBezTo>
                        <a:cubicBezTo>
                          <a:pt x="23589" y="14868"/>
                          <a:pt x="22213" y="13343"/>
                          <a:pt x="20055" y="12338"/>
                        </a:cubicBezTo>
                        <a:cubicBezTo>
                          <a:pt x="18232" y="11482"/>
                          <a:pt x="16520" y="11333"/>
                          <a:pt x="14920" y="11929"/>
                        </a:cubicBezTo>
                        <a:cubicBezTo>
                          <a:pt x="13320" y="12487"/>
                          <a:pt x="12092" y="13677"/>
                          <a:pt x="11274" y="15501"/>
                        </a:cubicBezTo>
                        <a:cubicBezTo>
                          <a:pt x="10418" y="17286"/>
                          <a:pt x="10344" y="19072"/>
                          <a:pt x="10976" y="20933"/>
                        </a:cubicBezTo>
                        <a:cubicBezTo>
                          <a:pt x="11646" y="22756"/>
                          <a:pt x="13097" y="24356"/>
                          <a:pt x="15329" y="25732"/>
                        </a:cubicBezTo>
                        <a:lnTo>
                          <a:pt x="9227" y="34588"/>
                        </a:lnTo>
                        <a:cubicBezTo>
                          <a:pt x="6251" y="32393"/>
                          <a:pt x="4093" y="30160"/>
                          <a:pt x="2753" y="27890"/>
                        </a:cubicBezTo>
                        <a:cubicBezTo>
                          <a:pt x="1414" y="25621"/>
                          <a:pt x="744" y="23016"/>
                          <a:pt x="744" y="20077"/>
                        </a:cubicBezTo>
                        <a:cubicBezTo>
                          <a:pt x="744" y="17138"/>
                          <a:pt x="1451" y="14198"/>
                          <a:pt x="2828" y="11184"/>
                        </a:cubicBezTo>
                        <a:cubicBezTo>
                          <a:pt x="5209" y="6087"/>
                          <a:pt x="8781" y="2739"/>
                          <a:pt x="13469" y="1176"/>
                        </a:cubicBezTo>
                        <a:cubicBezTo>
                          <a:pt x="17339" y="-126"/>
                          <a:pt x="20948" y="-15"/>
                          <a:pt x="24296" y="1585"/>
                        </a:cubicBezTo>
                        <a:cubicBezTo>
                          <a:pt x="29096" y="3780"/>
                          <a:pt x="31663" y="8171"/>
                          <a:pt x="32073" y="14719"/>
                        </a:cubicBezTo>
                        <a:cubicBezTo>
                          <a:pt x="34193" y="11929"/>
                          <a:pt x="36872" y="10105"/>
                          <a:pt x="40072" y="9324"/>
                        </a:cubicBezTo>
                        <a:cubicBezTo>
                          <a:pt x="43235" y="8543"/>
                          <a:pt x="46509" y="8915"/>
                          <a:pt x="49783" y="10478"/>
                        </a:cubicBezTo>
                        <a:cubicBezTo>
                          <a:pt x="54546" y="12673"/>
                          <a:pt x="57820" y="16319"/>
                          <a:pt x="59531" y="21379"/>
                        </a:cubicBezTo>
                        <a:cubicBezTo>
                          <a:pt x="61280" y="26439"/>
                          <a:pt x="60945" y="31574"/>
                          <a:pt x="58527" y="36746"/>
                        </a:cubicBezTo>
                        <a:cubicBezTo>
                          <a:pt x="56220" y="41694"/>
                          <a:pt x="52909" y="45117"/>
                          <a:pt x="48555" y="47015"/>
                        </a:cubicBezTo>
                        <a:cubicBezTo>
                          <a:pt x="44239" y="48950"/>
                          <a:pt x="39626" y="49098"/>
                          <a:pt x="34826" y="47461"/>
                        </a:cubicBezTo>
                        <a:close/>
                      </a:path>
                    </a:pathLst>
                  </a:custGeom>
                  <a:solidFill>
                    <a:srgbClr val="000000"/>
                  </a:solidFill>
                  <a:ln w="9525" cap="flat">
                    <a:noFill/>
                    <a:prstDash val="solid"/>
                    <a:miter/>
                  </a:ln>
                </p:spPr>
                <p:txBody>
                  <a:bodyPr rtlCol="0" anchor="ctr"/>
                  <a:lstStyle/>
                  <a:p>
                    <a:endParaRPr lang="en-CA"/>
                  </a:p>
                </p:txBody>
              </p:sp>
            </p:grpSp>
            <p:grpSp>
              <p:nvGrpSpPr>
                <p:cNvPr id="2568" name="Graphic 846">
                  <a:extLst>
                    <a:ext uri="{FF2B5EF4-FFF2-40B4-BE49-F238E27FC236}">
                      <a16:creationId xmlns:a16="http://schemas.microsoft.com/office/drawing/2014/main" id="{D83C8A1E-40B8-4E8A-B841-BE23B0AD3C69}"/>
                    </a:ext>
                  </a:extLst>
                </p:cNvPr>
                <p:cNvGrpSpPr/>
                <p:nvPr/>
              </p:nvGrpSpPr>
              <p:grpSpPr>
                <a:xfrm>
                  <a:off x="824380" y="4170688"/>
                  <a:ext cx="113700" cy="63437"/>
                  <a:chOff x="824380" y="4170688"/>
                  <a:chExt cx="113700" cy="63437"/>
                </a:xfrm>
              </p:grpSpPr>
              <p:sp>
                <p:nvSpPr>
                  <p:cNvPr id="2638" name="Freeform: Shape 2637">
                    <a:extLst>
                      <a:ext uri="{FF2B5EF4-FFF2-40B4-BE49-F238E27FC236}">
                        <a16:creationId xmlns:a16="http://schemas.microsoft.com/office/drawing/2014/main" id="{73608178-8062-4C4B-9326-9D995B0FAA1C}"/>
                      </a:ext>
                    </a:extLst>
                  </p:cNvPr>
                  <p:cNvSpPr/>
                  <p:nvPr/>
                </p:nvSpPr>
                <p:spPr>
                  <a:xfrm>
                    <a:off x="824380" y="4171469"/>
                    <a:ext cx="38955" cy="61279"/>
                  </a:xfrm>
                  <a:custGeom>
                    <a:avLst/>
                    <a:gdLst>
                      <a:gd name="connsiteX0" fmla="*/ 19478 w 38955"/>
                      <a:gd name="connsiteY0" fmla="*/ 266 h 61279"/>
                      <a:gd name="connsiteX1" fmla="*/ 33133 w 38955"/>
                      <a:gd name="connsiteY1" fmla="*/ 6479 h 61279"/>
                      <a:gd name="connsiteX2" fmla="*/ 38974 w 38955"/>
                      <a:gd name="connsiteY2" fmla="*/ 30925 h 61279"/>
                      <a:gd name="connsiteX3" fmla="*/ 33058 w 38955"/>
                      <a:gd name="connsiteY3" fmla="*/ 55370 h 61279"/>
                      <a:gd name="connsiteX4" fmla="*/ 19478 w 38955"/>
                      <a:gd name="connsiteY4" fmla="*/ 61546 h 61279"/>
                      <a:gd name="connsiteX5" fmla="*/ 5376 w 38955"/>
                      <a:gd name="connsiteY5" fmla="*/ 54811 h 61279"/>
                      <a:gd name="connsiteX6" fmla="*/ 19 w 38955"/>
                      <a:gd name="connsiteY6" fmla="*/ 30776 h 61279"/>
                      <a:gd name="connsiteX7" fmla="*/ 5897 w 38955"/>
                      <a:gd name="connsiteY7" fmla="*/ 6405 h 61279"/>
                      <a:gd name="connsiteX8" fmla="*/ 19478 w 38955"/>
                      <a:gd name="connsiteY8" fmla="*/ 266 h 61279"/>
                      <a:gd name="connsiteX9" fmla="*/ 19478 w 38955"/>
                      <a:gd name="connsiteY9" fmla="*/ 9791 h 61279"/>
                      <a:gd name="connsiteX10" fmla="*/ 15757 w 38955"/>
                      <a:gd name="connsiteY10" fmla="*/ 11130 h 61279"/>
                      <a:gd name="connsiteX11" fmla="*/ 13227 w 38955"/>
                      <a:gd name="connsiteY11" fmla="*/ 15893 h 61279"/>
                      <a:gd name="connsiteX12" fmla="*/ 12036 w 38955"/>
                      <a:gd name="connsiteY12" fmla="*/ 30925 h 61279"/>
                      <a:gd name="connsiteX13" fmla="*/ 13115 w 38955"/>
                      <a:gd name="connsiteY13" fmla="*/ 45435 h 61279"/>
                      <a:gd name="connsiteX14" fmla="*/ 15794 w 38955"/>
                      <a:gd name="connsiteY14" fmla="*/ 50681 h 61279"/>
                      <a:gd name="connsiteX15" fmla="*/ 19478 w 38955"/>
                      <a:gd name="connsiteY15" fmla="*/ 51984 h 61279"/>
                      <a:gd name="connsiteX16" fmla="*/ 23199 w 38955"/>
                      <a:gd name="connsiteY16" fmla="*/ 50644 h 61279"/>
                      <a:gd name="connsiteX17" fmla="*/ 25766 w 38955"/>
                      <a:gd name="connsiteY17" fmla="*/ 45882 h 61279"/>
                      <a:gd name="connsiteX18" fmla="*/ 26919 w 38955"/>
                      <a:gd name="connsiteY18" fmla="*/ 30925 h 61279"/>
                      <a:gd name="connsiteX19" fmla="*/ 25878 w 38955"/>
                      <a:gd name="connsiteY19" fmla="*/ 16414 h 61279"/>
                      <a:gd name="connsiteX20" fmla="*/ 23199 w 38955"/>
                      <a:gd name="connsiteY20" fmla="*/ 11130 h 61279"/>
                      <a:gd name="connsiteX21" fmla="*/ 19478 w 38955"/>
                      <a:gd name="connsiteY21" fmla="*/ 9791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8" y="266"/>
                        </a:moveTo>
                        <a:cubicBezTo>
                          <a:pt x="25282" y="266"/>
                          <a:pt x="29859" y="2350"/>
                          <a:pt x="33133" y="6479"/>
                        </a:cubicBezTo>
                        <a:cubicBezTo>
                          <a:pt x="37002" y="11391"/>
                          <a:pt x="38974" y="19539"/>
                          <a:pt x="38974" y="30925"/>
                        </a:cubicBezTo>
                        <a:cubicBezTo>
                          <a:pt x="38974" y="42273"/>
                          <a:pt x="37002" y="50421"/>
                          <a:pt x="33058" y="55370"/>
                        </a:cubicBezTo>
                        <a:cubicBezTo>
                          <a:pt x="29821" y="59462"/>
                          <a:pt x="25282" y="61546"/>
                          <a:pt x="19478" y="61546"/>
                        </a:cubicBezTo>
                        <a:cubicBezTo>
                          <a:pt x="13636" y="61546"/>
                          <a:pt x="8948" y="59276"/>
                          <a:pt x="5376" y="54811"/>
                        </a:cubicBezTo>
                        <a:cubicBezTo>
                          <a:pt x="1805" y="50309"/>
                          <a:pt x="19" y="42310"/>
                          <a:pt x="19" y="30776"/>
                        </a:cubicBezTo>
                        <a:cubicBezTo>
                          <a:pt x="19" y="19502"/>
                          <a:pt x="1953" y="11354"/>
                          <a:pt x="5897" y="6405"/>
                        </a:cubicBezTo>
                        <a:cubicBezTo>
                          <a:pt x="9134" y="2312"/>
                          <a:pt x="13674" y="266"/>
                          <a:pt x="19478" y="266"/>
                        </a:cubicBezTo>
                        <a:moveTo>
                          <a:pt x="19478" y="9791"/>
                        </a:moveTo>
                        <a:cubicBezTo>
                          <a:pt x="18101" y="9791"/>
                          <a:pt x="16836" y="10237"/>
                          <a:pt x="15757" y="11130"/>
                        </a:cubicBezTo>
                        <a:cubicBezTo>
                          <a:pt x="14678" y="12023"/>
                          <a:pt x="13822" y="13586"/>
                          <a:pt x="13227" y="15893"/>
                        </a:cubicBezTo>
                        <a:cubicBezTo>
                          <a:pt x="12446" y="18870"/>
                          <a:pt x="12036" y="23892"/>
                          <a:pt x="12036" y="30925"/>
                        </a:cubicBezTo>
                        <a:cubicBezTo>
                          <a:pt x="12036" y="37957"/>
                          <a:pt x="12409" y="42794"/>
                          <a:pt x="13115" y="45435"/>
                        </a:cubicBezTo>
                        <a:cubicBezTo>
                          <a:pt x="13822" y="48040"/>
                          <a:pt x="14715" y="49826"/>
                          <a:pt x="15794" y="50681"/>
                        </a:cubicBezTo>
                        <a:cubicBezTo>
                          <a:pt x="16873" y="51537"/>
                          <a:pt x="18101" y="51984"/>
                          <a:pt x="19478" y="51984"/>
                        </a:cubicBezTo>
                        <a:cubicBezTo>
                          <a:pt x="20892" y="51984"/>
                          <a:pt x="22120" y="51537"/>
                          <a:pt x="23199" y="50644"/>
                        </a:cubicBezTo>
                        <a:cubicBezTo>
                          <a:pt x="24315" y="49789"/>
                          <a:pt x="25133" y="48189"/>
                          <a:pt x="25766" y="45882"/>
                        </a:cubicBezTo>
                        <a:cubicBezTo>
                          <a:pt x="26547" y="42942"/>
                          <a:pt x="26919" y="37957"/>
                          <a:pt x="26919" y="30925"/>
                        </a:cubicBezTo>
                        <a:cubicBezTo>
                          <a:pt x="26919" y="23892"/>
                          <a:pt x="26584" y="19056"/>
                          <a:pt x="25878" y="16414"/>
                        </a:cubicBezTo>
                        <a:cubicBezTo>
                          <a:pt x="25171" y="13772"/>
                          <a:pt x="24278" y="12023"/>
                          <a:pt x="23199" y="11130"/>
                        </a:cubicBezTo>
                        <a:cubicBezTo>
                          <a:pt x="22120" y="10237"/>
                          <a:pt x="20892" y="9791"/>
                          <a:pt x="19478" y="9791"/>
                        </a:cubicBezTo>
                        <a:close/>
                      </a:path>
                    </a:pathLst>
                  </a:custGeom>
                  <a:solidFill>
                    <a:srgbClr val="000000"/>
                  </a:solidFill>
                  <a:ln w="9525" cap="flat">
                    <a:noFill/>
                    <a:prstDash val="solid"/>
                    <a:miter/>
                  </a:ln>
                </p:spPr>
                <p:txBody>
                  <a:bodyPr rtlCol="0" anchor="ctr"/>
                  <a:lstStyle/>
                  <a:p>
                    <a:endParaRPr lang="en-CA"/>
                  </a:p>
                </p:txBody>
              </p:sp>
              <p:sp>
                <p:nvSpPr>
                  <p:cNvPr id="2639" name="Freeform: Shape 2638">
                    <a:extLst>
                      <a:ext uri="{FF2B5EF4-FFF2-40B4-BE49-F238E27FC236}">
                        <a16:creationId xmlns:a16="http://schemas.microsoft.com/office/drawing/2014/main" id="{BFD89532-3508-4952-B41A-57F7DA927136}"/>
                      </a:ext>
                    </a:extLst>
                  </p:cNvPr>
                  <p:cNvSpPr/>
                  <p:nvPr/>
                </p:nvSpPr>
                <p:spPr>
                  <a:xfrm>
                    <a:off x="871108" y="4170688"/>
                    <a:ext cx="66972" cy="63437"/>
                  </a:xfrm>
                  <a:custGeom>
                    <a:avLst/>
                    <a:gdLst>
                      <a:gd name="connsiteX0" fmla="*/ 24 w 66972"/>
                      <a:gd name="connsiteY0" fmla="*/ 16116 h 63437"/>
                      <a:gd name="connsiteX1" fmla="*/ 3558 w 66972"/>
                      <a:gd name="connsiteY1" fmla="*/ 4135 h 63437"/>
                      <a:gd name="connsiteX2" fmla="*/ 13158 w 66972"/>
                      <a:gd name="connsiteY2" fmla="*/ 266 h 63437"/>
                      <a:gd name="connsiteX3" fmla="*/ 22943 w 66972"/>
                      <a:gd name="connsiteY3" fmla="*/ 4135 h 63437"/>
                      <a:gd name="connsiteX4" fmla="*/ 26515 w 66972"/>
                      <a:gd name="connsiteY4" fmla="*/ 16116 h 63437"/>
                      <a:gd name="connsiteX5" fmla="*/ 22943 w 66972"/>
                      <a:gd name="connsiteY5" fmla="*/ 28060 h 63437"/>
                      <a:gd name="connsiteX6" fmla="*/ 13381 w 66972"/>
                      <a:gd name="connsiteY6" fmla="*/ 31929 h 63437"/>
                      <a:gd name="connsiteX7" fmla="*/ 3558 w 66972"/>
                      <a:gd name="connsiteY7" fmla="*/ 28060 h 63437"/>
                      <a:gd name="connsiteX8" fmla="*/ 24 w 66972"/>
                      <a:gd name="connsiteY8" fmla="*/ 16116 h 63437"/>
                      <a:gd name="connsiteX9" fmla="*/ 8990 w 66972"/>
                      <a:gd name="connsiteY9" fmla="*/ 16004 h 63437"/>
                      <a:gd name="connsiteX10" fmla="*/ 10330 w 66972"/>
                      <a:gd name="connsiteY10" fmla="*/ 23892 h 63437"/>
                      <a:gd name="connsiteX11" fmla="*/ 13158 w 66972"/>
                      <a:gd name="connsiteY11" fmla="*/ 25343 h 63437"/>
                      <a:gd name="connsiteX12" fmla="*/ 16023 w 66972"/>
                      <a:gd name="connsiteY12" fmla="*/ 23892 h 63437"/>
                      <a:gd name="connsiteX13" fmla="*/ 17325 w 66972"/>
                      <a:gd name="connsiteY13" fmla="*/ 16004 h 63437"/>
                      <a:gd name="connsiteX14" fmla="*/ 16023 w 66972"/>
                      <a:gd name="connsiteY14" fmla="*/ 8191 h 63437"/>
                      <a:gd name="connsiteX15" fmla="*/ 13158 w 66972"/>
                      <a:gd name="connsiteY15" fmla="*/ 6703 h 63437"/>
                      <a:gd name="connsiteX16" fmla="*/ 10330 w 66972"/>
                      <a:gd name="connsiteY16" fmla="*/ 8154 h 63437"/>
                      <a:gd name="connsiteX17" fmla="*/ 8990 w 66972"/>
                      <a:gd name="connsiteY17" fmla="*/ 16004 h 63437"/>
                      <a:gd name="connsiteX18" fmla="*/ 21901 w 66972"/>
                      <a:gd name="connsiteY18" fmla="*/ 63592 h 63437"/>
                      <a:gd name="connsiteX19" fmla="*/ 13418 w 66972"/>
                      <a:gd name="connsiteY19" fmla="*/ 63592 h 63437"/>
                      <a:gd name="connsiteX20" fmla="*/ 45379 w 66972"/>
                      <a:gd name="connsiteY20" fmla="*/ 266 h 63437"/>
                      <a:gd name="connsiteX21" fmla="*/ 53639 w 66972"/>
                      <a:gd name="connsiteY21" fmla="*/ 266 h 63437"/>
                      <a:gd name="connsiteX22" fmla="*/ 21901 w 66972"/>
                      <a:gd name="connsiteY22" fmla="*/ 63592 h 63437"/>
                      <a:gd name="connsiteX23" fmla="*/ 40505 w 66972"/>
                      <a:gd name="connsiteY23" fmla="*/ 47817 h 63437"/>
                      <a:gd name="connsiteX24" fmla="*/ 44039 w 66972"/>
                      <a:gd name="connsiteY24" fmla="*/ 35873 h 63437"/>
                      <a:gd name="connsiteX25" fmla="*/ 53713 w 66972"/>
                      <a:gd name="connsiteY25" fmla="*/ 31966 h 63437"/>
                      <a:gd name="connsiteX26" fmla="*/ 63424 w 66972"/>
                      <a:gd name="connsiteY26" fmla="*/ 35873 h 63437"/>
                      <a:gd name="connsiteX27" fmla="*/ 66996 w 66972"/>
                      <a:gd name="connsiteY27" fmla="*/ 47817 h 63437"/>
                      <a:gd name="connsiteX28" fmla="*/ 63424 w 66972"/>
                      <a:gd name="connsiteY28" fmla="*/ 59797 h 63437"/>
                      <a:gd name="connsiteX29" fmla="*/ 53825 w 66972"/>
                      <a:gd name="connsiteY29" fmla="*/ 63704 h 63437"/>
                      <a:gd name="connsiteX30" fmla="*/ 44039 w 66972"/>
                      <a:gd name="connsiteY30" fmla="*/ 59797 h 63437"/>
                      <a:gd name="connsiteX31" fmla="*/ 40505 w 66972"/>
                      <a:gd name="connsiteY31" fmla="*/ 47817 h 63437"/>
                      <a:gd name="connsiteX32" fmla="*/ 49472 w 66972"/>
                      <a:gd name="connsiteY32" fmla="*/ 47779 h 63437"/>
                      <a:gd name="connsiteX33" fmla="*/ 50811 w 66972"/>
                      <a:gd name="connsiteY33" fmla="*/ 55593 h 63437"/>
                      <a:gd name="connsiteX34" fmla="*/ 53639 w 66972"/>
                      <a:gd name="connsiteY34" fmla="*/ 57118 h 63437"/>
                      <a:gd name="connsiteX35" fmla="*/ 56467 w 66972"/>
                      <a:gd name="connsiteY35" fmla="*/ 55630 h 63437"/>
                      <a:gd name="connsiteX36" fmla="*/ 57806 w 66972"/>
                      <a:gd name="connsiteY36" fmla="*/ 47779 h 63437"/>
                      <a:gd name="connsiteX37" fmla="*/ 56504 w 66972"/>
                      <a:gd name="connsiteY37" fmla="*/ 39929 h 63437"/>
                      <a:gd name="connsiteX38" fmla="*/ 53639 w 66972"/>
                      <a:gd name="connsiteY38" fmla="*/ 38440 h 63437"/>
                      <a:gd name="connsiteX39" fmla="*/ 50811 w 66972"/>
                      <a:gd name="connsiteY39" fmla="*/ 39929 h 63437"/>
                      <a:gd name="connsiteX40" fmla="*/ 49472 w 66972"/>
                      <a:gd name="connsiteY40" fmla="*/ 4777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16"/>
                        </a:moveTo>
                        <a:cubicBezTo>
                          <a:pt x="24" y="10721"/>
                          <a:pt x="1214" y="6740"/>
                          <a:pt x="3558" y="4135"/>
                        </a:cubicBezTo>
                        <a:cubicBezTo>
                          <a:pt x="5902" y="1568"/>
                          <a:pt x="9102" y="266"/>
                          <a:pt x="13158" y="266"/>
                        </a:cubicBezTo>
                        <a:cubicBezTo>
                          <a:pt x="17325" y="266"/>
                          <a:pt x="20599" y="1568"/>
                          <a:pt x="22943" y="4135"/>
                        </a:cubicBezTo>
                        <a:cubicBezTo>
                          <a:pt x="25324" y="6703"/>
                          <a:pt x="26515" y="10684"/>
                          <a:pt x="26515" y="16116"/>
                        </a:cubicBezTo>
                        <a:cubicBezTo>
                          <a:pt x="26515" y="21474"/>
                          <a:pt x="25324" y="25455"/>
                          <a:pt x="22943" y="28060"/>
                        </a:cubicBezTo>
                        <a:cubicBezTo>
                          <a:pt x="20599" y="30627"/>
                          <a:pt x="17399" y="31929"/>
                          <a:pt x="13381" y="31929"/>
                        </a:cubicBezTo>
                        <a:cubicBezTo>
                          <a:pt x="9176" y="31929"/>
                          <a:pt x="5902" y="30664"/>
                          <a:pt x="3558" y="28060"/>
                        </a:cubicBezTo>
                        <a:cubicBezTo>
                          <a:pt x="1214" y="25492"/>
                          <a:pt x="24" y="21511"/>
                          <a:pt x="24" y="16116"/>
                        </a:cubicBezTo>
                        <a:moveTo>
                          <a:pt x="8990" y="16004"/>
                        </a:moveTo>
                        <a:cubicBezTo>
                          <a:pt x="8990" y="19911"/>
                          <a:pt x="9437" y="22553"/>
                          <a:pt x="10330" y="23892"/>
                        </a:cubicBezTo>
                        <a:cubicBezTo>
                          <a:pt x="11000" y="24860"/>
                          <a:pt x="11967" y="25343"/>
                          <a:pt x="13158" y="25343"/>
                        </a:cubicBezTo>
                        <a:cubicBezTo>
                          <a:pt x="14385" y="25343"/>
                          <a:pt x="15353" y="24860"/>
                          <a:pt x="16023" y="23892"/>
                        </a:cubicBezTo>
                        <a:cubicBezTo>
                          <a:pt x="16878" y="22553"/>
                          <a:pt x="17325" y="19911"/>
                          <a:pt x="17325" y="16004"/>
                        </a:cubicBezTo>
                        <a:cubicBezTo>
                          <a:pt x="17325" y="12135"/>
                          <a:pt x="16878" y="9493"/>
                          <a:pt x="16023" y="8191"/>
                        </a:cubicBezTo>
                        <a:cubicBezTo>
                          <a:pt x="15353" y="7186"/>
                          <a:pt x="14385" y="6703"/>
                          <a:pt x="13158" y="6703"/>
                        </a:cubicBezTo>
                        <a:cubicBezTo>
                          <a:pt x="11967" y="6703"/>
                          <a:pt x="11000" y="7186"/>
                          <a:pt x="10330" y="8154"/>
                        </a:cubicBezTo>
                        <a:cubicBezTo>
                          <a:pt x="9437" y="9493"/>
                          <a:pt x="8990" y="12135"/>
                          <a:pt x="8990" y="16004"/>
                        </a:cubicBezTo>
                        <a:moveTo>
                          <a:pt x="21901" y="63592"/>
                        </a:moveTo>
                        <a:lnTo>
                          <a:pt x="13418" y="63592"/>
                        </a:lnTo>
                        <a:lnTo>
                          <a:pt x="45379" y="266"/>
                        </a:lnTo>
                        <a:lnTo>
                          <a:pt x="53639" y="266"/>
                        </a:lnTo>
                        <a:lnTo>
                          <a:pt x="21901" y="63592"/>
                        </a:lnTo>
                        <a:moveTo>
                          <a:pt x="40505" y="47817"/>
                        </a:moveTo>
                        <a:cubicBezTo>
                          <a:pt x="40505" y="42459"/>
                          <a:pt x="41695" y="38478"/>
                          <a:pt x="44039" y="35873"/>
                        </a:cubicBezTo>
                        <a:cubicBezTo>
                          <a:pt x="46383" y="33269"/>
                          <a:pt x="49620" y="31966"/>
                          <a:pt x="53713" y="31966"/>
                        </a:cubicBezTo>
                        <a:cubicBezTo>
                          <a:pt x="57843" y="31966"/>
                          <a:pt x="61080" y="33269"/>
                          <a:pt x="63424" y="35873"/>
                        </a:cubicBezTo>
                        <a:cubicBezTo>
                          <a:pt x="65806" y="38478"/>
                          <a:pt x="66959" y="42459"/>
                          <a:pt x="66996" y="47817"/>
                        </a:cubicBezTo>
                        <a:cubicBezTo>
                          <a:pt x="66959" y="53212"/>
                          <a:pt x="65806" y="57230"/>
                          <a:pt x="63424" y="59797"/>
                        </a:cubicBezTo>
                        <a:cubicBezTo>
                          <a:pt x="61080" y="62402"/>
                          <a:pt x="57880" y="63704"/>
                          <a:pt x="53825" y="63704"/>
                        </a:cubicBezTo>
                        <a:cubicBezTo>
                          <a:pt x="49658" y="63704"/>
                          <a:pt x="46383" y="62402"/>
                          <a:pt x="44039" y="59797"/>
                        </a:cubicBezTo>
                        <a:cubicBezTo>
                          <a:pt x="41695" y="57230"/>
                          <a:pt x="40505" y="53212"/>
                          <a:pt x="40505" y="47817"/>
                        </a:cubicBezTo>
                        <a:moveTo>
                          <a:pt x="49472" y="47779"/>
                        </a:moveTo>
                        <a:cubicBezTo>
                          <a:pt x="49472" y="51686"/>
                          <a:pt x="49918" y="54291"/>
                          <a:pt x="50811" y="55593"/>
                        </a:cubicBezTo>
                        <a:cubicBezTo>
                          <a:pt x="51481" y="56597"/>
                          <a:pt x="52448" y="57118"/>
                          <a:pt x="53639" y="57118"/>
                        </a:cubicBezTo>
                        <a:cubicBezTo>
                          <a:pt x="54867" y="57118"/>
                          <a:pt x="55797" y="56635"/>
                          <a:pt x="56467" y="55630"/>
                        </a:cubicBezTo>
                        <a:cubicBezTo>
                          <a:pt x="57360" y="54291"/>
                          <a:pt x="57806" y="51686"/>
                          <a:pt x="57806" y="47779"/>
                        </a:cubicBezTo>
                        <a:cubicBezTo>
                          <a:pt x="57806" y="43873"/>
                          <a:pt x="57360" y="41268"/>
                          <a:pt x="56504" y="39929"/>
                        </a:cubicBezTo>
                        <a:cubicBezTo>
                          <a:pt x="55834" y="38924"/>
                          <a:pt x="54867" y="38440"/>
                          <a:pt x="53639" y="38440"/>
                        </a:cubicBezTo>
                        <a:cubicBezTo>
                          <a:pt x="52411" y="38440"/>
                          <a:pt x="51481" y="38924"/>
                          <a:pt x="50811" y="39929"/>
                        </a:cubicBezTo>
                        <a:cubicBezTo>
                          <a:pt x="49918" y="41268"/>
                          <a:pt x="49472" y="43873"/>
                          <a:pt x="49472" y="47779"/>
                        </a:cubicBezTo>
                        <a:close/>
                      </a:path>
                    </a:pathLst>
                  </a:custGeom>
                  <a:solidFill>
                    <a:srgbClr val="000000"/>
                  </a:solidFill>
                  <a:ln w="9525" cap="flat">
                    <a:noFill/>
                    <a:prstDash val="solid"/>
                    <a:miter/>
                  </a:ln>
                </p:spPr>
                <p:txBody>
                  <a:bodyPr rtlCol="0" anchor="ctr"/>
                  <a:lstStyle/>
                  <a:p>
                    <a:endParaRPr lang="en-CA"/>
                  </a:p>
                </p:txBody>
              </p:sp>
            </p:grpSp>
            <p:grpSp>
              <p:nvGrpSpPr>
                <p:cNvPr id="2569" name="Graphic 846">
                  <a:extLst>
                    <a:ext uri="{FF2B5EF4-FFF2-40B4-BE49-F238E27FC236}">
                      <a16:creationId xmlns:a16="http://schemas.microsoft.com/office/drawing/2014/main" id="{08939A5D-2C26-4475-95C1-1A7B88751FD3}"/>
                    </a:ext>
                  </a:extLst>
                </p:cNvPr>
                <p:cNvGrpSpPr/>
                <p:nvPr/>
              </p:nvGrpSpPr>
              <p:grpSpPr>
                <a:xfrm>
                  <a:off x="822929" y="3687189"/>
                  <a:ext cx="115151" cy="63437"/>
                  <a:chOff x="822929" y="3687189"/>
                  <a:chExt cx="115151" cy="63437"/>
                </a:xfrm>
              </p:grpSpPr>
              <p:sp>
                <p:nvSpPr>
                  <p:cNvPr id="2636" name="Freeform: Shape 2635">
                    <a:extLst>
                      <a:ext uri="{FF2B5EF4-FFF2-40B4-BE49-F238E27FC236}">
                        <a16:creationId xmlns:a16="http://schemas.microsoft.com/office/drawing/2014/main" id="{D36C4E38-1312-4C37-947E-FB87BADEEAB7}"/>
                      </a:ext>
                    </a:extLst>
                  </p:cNvPr>
                  <p:cNvSpPr/>
                  <p:nvPr/>
                </p:nvSpPr>
                <p:spPr>
                  <a:xfrm>
                    <a:off x="822929" y="3687971"/>
                    <a:ext cx="40332" cy="60238"/>
                  </a:xfrm>
                  <a:custGeom>
                    <a:avLst/>
                    <a:gdLst>
                      <a:gd name="connsiteX0" fmla="*/ 40351 w 40332"/>
                      <a:gd name="connsiteY0" fmla="*/ 49775 h 60238"/>
                      <a:gd name="connsiteX1" fmla="*/ 40351 w 40332"/>
                      <a:gd name="connsiteY1" fmla="*/ 60453 h 60238"/>
                      <a:gd name="connsiteX2" fmla="*/ 19 w 40332"/>
                      <a:gd name="connsiteY2" fmla="*/ 60453 h 60238"/>
                      <a:gd name="connsiteX3" fmla="*/ 3963 w 40332"/>
                      <a:gd name="connsiteY3" fmla="*/ 48956 h 60238"/>
                      <a:gd name="connsiteX4" fmla="*/ 16873 w 40332"/>
                      <a:gd name="connsiteY4" fmla="*/ 34595 h 60238"/>
                      <a:gd name="connsiteX5" fmla="*/ 26436 w 40332"/>
                      <a:gd name="connsiteY5" fmla="*/ 24772 h 60238"/>
                      <a:gd name="connsiteX6" fmla="*/ 28780 w 40332"/>
                      <a:gd name="connsiteY6" fmla="*/ 17740 h 60238"/>
                      <a:gd name="connsiteX7" fmla="*/ 26733 w 40332"/>
                      <a:gd name="connsiteY7" fmla="*/ 11824 h 60238"/>
                      <a:gd name="connsiteX8" fmla="*/ 21003 w 40332"/>
                      <a:gd name="connsiteY8" fmla="*/ 9740 h 60238"/>
                      <a:gd name="connsiteX9" fmla="*/ 15273 w 40332"/>
                      <a:gd name="connsiteY9" fmla="*/ 11898 h 60238"/>
                      <a:gd name="connsiteX10" fmla="*/ 12818 w 40332"/>
                      <a:gd name="connsiteY10" fmla="*/ 19116 h 60238"/>
                      <a:gd name="connsiteX11" fmla="*/ 1358 w 40332"/>
                      <a:gd name="connsiteY11" fmla="*/ 17963 h 60238"/>
                      <a:gd name="connsiteX12" fmla="*/ 7795 w 40332"/>
                      <a:gd name="connsiteY12" fmla="*/ 4345 h 60238"/>
                      <a:gd name="connsiteX13" fmla="*/ 21301 w 40332"/>
                      <a:gd name="connsiteY13" fmla="*/ 215 h 60238"/>
                      <a:gd name="connsiteX14" fmla="*/ 35254 w 40332"/>
                      <a:gd name="connsiteY14" fmla="*/ 4978 h 60238"/>
                      <a:gd name="connsiteX15" fmla="*/ 40351 w 40332"/>
                      <a:gd name="connsiteY15" fmla="*/ 16921 h 60238"/>
                      <a:gd name="connsiteX16" fmla="*/ 38900 w 40332"/>
                      <a:gd name="connsiteY16" fmla="*/ 24623 h 60238"/>
                      <a:gd name="connsiteX17" fmla="*/ 34286 w 40332"/>
                      <a:gd name="connsiteY17" fmla="*/ 32288 h 60238"/>
                      <a:gd name="connsiteX18" fmla="*/ 26733 w 40332"/>
                      <a:gd name="connsiteY18" fmla="*/ 39952 h 60238"/>
                      <a:gd name="connsiteX19" fmla="*/ 19850 w 40332"/>
                      <a:gd name="connsiteY19" fmla="*/ 46575 h 60238"/>
                      <a:gd name="connsiteX20" fmla="*/ 17506 w 40332"/>
                      <a:gd name="connsiteY20" fmla="*/ 4977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1" y="49775"/>
                        </a:moveTo>
                        <a:lnTo>
                          <a:pt x="40351" y="60453"/>
                        </a:lnTo>
                        <a:lnTo>
                          <a:pt x="19" y="60453"/>
                        </a:lnTo>
                        <a:cubicBezTo>
                          <a:pt x="465" y="56398"/>
                          <a:pt x="1767" y="52603"/>
                          <a:pt x="3963" y="48956"/>
                        </a:cubicBezTo>
                        <a:cubicBezTo>
                          <a:pt x="6121" y="45347"/>
                          <a:pt x="10437" y="40548"/>
                          <a:pt x="16873" y="34595"/>
                        </a:cubicBezTo>
                        <a:cubicBezTo>
                          <a:pt x="22082" y="29758"/>
                          <a:pt x="25245" y="26483"/>
                          <a:pt x="26436" y="24772"/>
                        </a:cubicBezTo>
                        <a:cubicBezTo>
                          <a:pt x="27998" y="22391"/>
                          <a:pt x="28780" y="20047"/>
                          <a:pt x="28780" y="17740"/>
                        </a:cubicBezTo>
                        <a:cubicBezTo>
                          <a:pt x="28780" y="15172"/>
                          <a:pt x="28110" y="13200"/>
                          <a:pt x="26733" y="11824"/>
                        </a:cubicBezTo>
                        <a:cubicBezTo>
                          <a:pt x="25357" y="10447"/>
                          <a:pt x="23459" y="9740"/>
                          <a:pt x="21003" y="9740"/>
                        </a:cubicBezTo>
                        <a:cubicBezTo>
                          <a:pt x="18622" y="9740"/>
                          <a:pt x="16725" y="10484"/>
                          <a:pt x="15273" y="11898"/>
                        </a:cubicBezTo>
                        <a:cubicBezTo>
                          <a:pt x="13860" y="13349"/>
                          <a:pt x="13041" y="15768"/>
                          <a:pt x="12818" y="19116"/>
                        </a:cubicBezTo>
                        <a:lnTo>
                          <a:pt x="1358" y="17963"/>
                        </a:lnTo>
                        <a:cubicBezTo>
                          <a:pt x="2065" y="11638"/>
                          <a:pt x="4186" y="7099"/>
                          <a:pt x="7795" y="4345"/>
                        </a:cubicBezTo>
                        <a:cubicBezTo>
                          <a:pt x="11404" y="1592"/>
                          <a:pt x="15906" y="215"/>
                          <a:pt x="21301" y="215"/>
                        </a:cubicBezTo>
                        <a:cubicBezTo>
                          <a:pt x="27217" y="215"/>
                          <a:pt x="31868" y="1815"/>
                          <a:pt x="35254" y="4978"/>
                        </a:cubicBezTo>
                        <a:cubicBezTo>
                          <a:pt x="38640" y="8178"/>
                          <a:pt x="40351" y="12159"/>
                          <a:pt x="40351" y="16921"/>
                        </a:cubicBezTo>
                        <a:cubicBezTo>
                          <a:pt x="40351" y="19600"/>
                          <a:pt x="39867" y="22167"/>
                          <a:pt x="38900" y="24623"/>
                        </a:cubicBezTo>
                        <a:cubicBezTo>
                          <a:pt x="37933" y="27079"/>
                          <a:pt x="36370" y="29609"/>
                          <a:pt x="34286" y="32288"/>
                        </a:cubicBezTo>
                        <a:cubicBezTo>
                          <a:pt x="32872" y="34074"/>
                          <a:pt x="30380" y="36604"/>
                          <a:pt x="26733" y="39952"/>
                        </a:cubicBezTo>
                        <a:cubicBezTo>
                          <a:pt x="23124" y="43264"/>
                          <a:pt x="20817" y="45496"/>
                          <a:pt x="19850" y="46575"/>
                        </a:cubicBezTo>
                        <a:cubicBezTo>
                          <a:pt x="18883" y="47654"/>
                          <a:pt x="18101" y="48733"/>
                          <a:pt x="17506" y="49775"/>
                        </a:cubicBezTo>
                        <a:close/>
                      </a:path>
                    </a:pathLst>
                  </a:custGeom>
                  <a:solidFill>
                    <a:srgbClr val="000000"/>
                  </a:solidFill>
                  <a:ln w="9525" cap="flat">
                    <a:noFill/>
                    <a:prstDash val="solid"/>
                    <a:miter/>
                  </a:ln>
                </p:spPr>
                <p:txBody>
                  <a:bodyPr rtlCol="0" anchor="ctr"/>
                  <a:lstStyle/>
                  <a:p>
                    <a:endParaRPr lang="en-CA"/>
                  </a:p>
                </p:txBody>
              </p:sp>
              <p:sp>
                <p:nvSpPr>
                  <p:cNvPr id="2637" name="Freeform: Shape 2636">
                    <a:extLst>
                      <a:ext uri="{FF2B5EF4-FFF2-40B4-BE49-F238E27FC236}">
                        <a16:creationId xmlns:a16="http://schemas.microsoft.com/office/drawing/2014/main" id="{F21BA9BB-53D9-4118-82C3-7459E475B7B5}"/>
                      </a:ext>
                    </a:extLst>
                  </p:cNvPr>
                  <p:cNvSpPr/>
                  <p:nvPr/>
                </p:nvSpPr>
                <p:spPr>
                  <a:xfrm>
                    <a:off x="871108" y="3687189"/>
                    <a:ext cx="66972" cy="63437"/>
                  </a:xfrm>
                  <a:custGeom>
                    <a:avLst/>
                    <a:gdLst>
                      <a:gd name="connsiteX0" fmla="*/ 24 w 66972"/>
                      <a:gd name="connsiteY0" fmla="*/ 16065 h 63437"/>
                      <a:gd name="connsiteX1" fmla="*/ 3558 w 66972"/>
                      <a:gd name="connsiteY1" fmla="*/ 4085 h 63437"/>
                      <a:gd name="connsiteX2" fmla="*/ 13158 w 66972"/>
                      <a:gd name="connsiteY2" fmla="*/ 215 h 63437"/>
                      <a:gd name="connsiteX3" fmla="*/ 22943 w 66972"/>
                      <a:gd name="connsiteY3" fmla="*/ 4085 h 63437"/>
                      <a:gd name="connsiteX4" fmla="*/ 26515 w 66972"/>
                      <a:gd name="connsiteY4" fmla="*/ 16065 h 63437"/>
                      <a:gd name="connsiteX5" fmla="*/ 22943 w 66972"/>
                      <a:gd name="connsiteY5" fmla="*/ 28009 h 63437"/>
                      <a:gd name="connsiteX6" fmla="*/ 13381 w 66972"/>
                      <a:gd name="connsiteY6" fmla="*/ 31878 h 63437"/>
                      <a:gd name="connsiteX7" fmla="*/ 3558 w 66972"/>
                      <a:gd name="connsiteY7" fmla="*/ 28009 h 63437"/>
                      <a:gd name="connsiteX8" fmla="*/ 24 w 66972"/>
                      <a:gd name="connsiteY8" fmla="*/ 16065 h 63437"/>
                      <a:gd name="connsiteX9" fmla="*/ 8990 w 66972"/>
                      <a:gd name="connsiteY9" fmla="*/ 15954 h 63437"/>
                      <a:gd name="connsiteX10" fmla="*/ 10330 w 66972"/>
                      <a:gd name="connsiteY10" fmla="*/ 23842 h 63437"/>
                      <a:gd name="connsiteX11" fmla="*/ 13158 w 66972"/>
                      <a:gd name="connsiteY11" fmla="*/ 25293 h 63437"/>
                      <a:gd name="connsiteX12" fmla="*/ 16023 w 66972"/>
                      <a:gd name="connsiteY12" fmla="*/ 23842 h 63437"/>
                      <a:gd name="connsiteX13" fmla="*/ 17325 w 66972"/>
                      <a:gd name="connsiteY13" fmla="*/ 15954 h 63437"/>
                      <a:gd name="connsiteX14" fmla="*/ 16023 w 66972"/>
                      <a:gd name="connsiteY14" fmla="*/ 8140 h 63437"/>
                      <a:gd name="connsiteX15" fmla="*/ 13158 w 66972"/>
                      <a:gd name="connsiteY15" fmla="*/ 6652 h 63437"/>
                      <a:gd name="connsiteX16" fmla="*/ 10330 w 66972"/>
                      <a:gd name="connsiteY16" fmla="*/ 8103 h 63437"/>
                      <a:gd name="connsiteX17" fmla="*/ 8990 w 66972"/>
                      <a:gd name="connsiteY17" fmla="*/ 15954 h 63437"/>
                      <a:gd name="connsiteX18" fmla="*/ 21901 w 66972"/>
                      <a:gd name="connsiteY18" fmla="*/ 63542 h 63437"/>
                      <a:gd name="connsiteX19" fmla="*/ 13418 w 66972"/>
                      <a:gd name="connsiteY19" fmla="*/ 63542 h 63437"/>
                      <a:gd name="connsiteX20" fmla="*/ 45379 w 66972"/>
                      <a:gd name="connsiteY20" fmla="*/ 215 h 63437"/>
                      <a:gd name="connsiteX21" fmla="*/ 53639 w 66972"/>
                      <a:gd name="connsiteY21" fmla="*/ 215 h 63437"/>
                      <a:gd name="connsiteX22" fmla="*/ 21901 w 66972"/>
                      <a:gd name="connsiteY22" fmla="*/ 63542 h 63437"/>
                      <a:gd name="connsiteX23" fmla="*/ 40505 w 66972"/>
                      <a:gd name="connsiteY23" fmla="*/ 47766 h 63437"/>
                      <a:gd name="connsiteX24" fmla="*/ 44039 w 66972"/>
                      <a:gd name="connsiteY24" fmla="*/ 35822 h 63437"/>
                      <a:gd name="connsiteX25" fmla="*/ 53713 w 66972"/>
                      <a:gd name="connsiteY25" fmla="*/ 31916 h 63437"/>
                      <a:gd name="connsiteX26" fmla="*/ 63424 w 66972"/>
                      <a:gd name="connsiteY26" fmla="*/ 35822 h 63437"/>
                      <a:gd name="connsiteX27" fmla="*/ 66996 w 66972"/>
                      <a:gd name="connsiteY27" fmla="*/ 47766 h 63437"/>
                      <a:gd name="connsiteX28" fmla="*/ 63424 w 66972"/>
                      <a:gd name="connsiteY28" fmla="*/ 59746 h 63437"/>
                      <a:gd name="connsiteX29" fmla="*/ 53825 w 66972"/>
                      <a:gd name="connsiteY29" fmla="*/ 63653 h 63437"/>
                      <a:gd name="connsiteX30" fmla="*/ 44039 w 66972"/>
                      <a:gd name="connsiteY30" fmla="*/ 59746 h 63437"/>
                      <a:gd name="connsiteX31" fmla="*/ 40505 w 66972"/>
                      <a:gd name="connsiteY31" fmla="*/ 47766 h 63437"/>
                      <a:gd name="connsiteX32" fmla="*/ 49472 w 66972"/>
                      <a:gd name="connsiteY32" fmla="*/ 47729 h 63437"/>
                      <a:gd name="connsiteX33" fmla="*/ 50811 w 66972"/>
                      <a:gd name="connsiteY33" fmla="*/ 55542 h 63437"/>
                      <a:gd name="connsiteX34" fmla="*/ 53639 w 66972"/>
                      <a:gd name="connsiteY34" fmla="*/ 57068 h 63437"/>
                      <a:gd name="connsiteX35" fmla="*/ 56467 w 66972"/>
                      <a:gd name="connsiteY35" fmla="*/ 55579 h 63437"/>
                      <a:gd name="connsiteX36" fmla="*/ 57806 w 66972"/>
                      <a:gd name="connsiteY36" fmla="*/ 47729 h 63437"/>
                      <a:gd name="connsiteX37" fmla="*/ 56504 w 66972"/>
                      <a:gd name="connsiteY37" fmla="*/ 39878 h 63437"/>
                      <a:gd name="connsiteX38" fmla="*/ 53639 w 66972"/>
                      <a:gd name="connsiteY38" fmla="*/ 38390 h 63437"/>
                      <a:gd name="connsiteX39" fmla="*/ 50811 w 66972"/>
                      <a:gd name="connsiteY39" fmla="*/ 39878 h 63437"/>
                      <a:gd name="connsiteX40" fmla="*/ 49472 w 66972"/>
                      <a:gd name="connsiteY40" fmla="*/ 4772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65"/>
                        </a:moveTo>
                        <a:cubicBezTo>
                          <a:pt x="24" y="10670"/>
                          <a:pt x="1214" y="6689"/>
                          <a:pt x="3558" y="4085"/>
                        </a:cubicBezTo>
                        <a:cubicBezTo>
                          <a:pt x="5902" y="1517"/>
                          <a:pt x="9102" y="215"/>
                          <a:pt x="13158" y="215"/>
                        </a:cubicBezTo>
                        <a:cubicBezTo>
                          <a:pt x="17325" y="215"/>
                          <a:pt x="20599" y="1517"/>
                          <a:pt x="22943" y="4085"/>
                        </a:cubicBezTo>
                        <a:cubicBezTo>
                          <a:pt x="25324" y="6652"/>
                          <a:pt x="26515" y="10633"/>
                          <a:pt x="26515" y="16065"/>
                        </a:cubicBezTo>
                        <a:cubicBezTo>
                          <a:pt x="26515" y="21423"/>
                          <a:pt x="25324" y="25404"/>
                          <a:pt x="22943" y="28009"/>
                        </a:cubicBezTo>
                        <a:cubicBezTo>
                          <a:pt x="20599" y="30576"/>
                          <a:pt x="17399" y="31878"/>
                          <a:pt x="13381" y="31878"/>
                        </a:cubicBezTo>
                        <a:cubicBezTo>
                          <a:pt x="9176" y="31878"/>
                          <a:pt x="5902" y="30613"/>
                          <a:pt x="3558" y="28009"/>
                        </a:cubicBezTo>
                        <a:cubicBezTo>
                          <a:pt x="1214" y="25442"/>
                          <a:pt x="24" y="21460"/>
                          <a:pt x="24" y="16065"/>
                        </a:cubicBezTo>
                        <a:moveTo>
                          <a:pt x="8990" y="15954"/>
                        </a:moveTo>
                        <a:cubicBezTo>
                          <a:pt x="8990" y="19860"/>
                          <a:pt x="9437" y="22502"/>
                          <a:pt x="10330" y="23842"/>
                        </a:cubicBezTo>
                        <a:cubicBezTo>
                          <a:pt x="11000" y="24809"/>
                          <a:pt x="11967" y="25293"/>
                          <a:pt x="13158" y="25293"/>
                        </a:cubicBezTo>
                        <a:cubicBezTo>
                          <a:pt x="14385" y="25293"/>
                          <a:pt x="15353" y="24809"/>
                          <a:pt x="16023" y="23842"/>
                        </a:cubicBezTo>
                        <a:cubicBezTo>
                          <a:pt x="16878" y="22502"/>
                          <a:pt x="17325" y="19860"/>
                          <a:pt x="17325" y="15954"/>
                        </a:cubicBezTo>
                        <a:cubicBezTo>
                          <a:pt x="17325" y="12084"/>
                          <a:pt x="16878" y="9443"/>
                          <a:pt x="16023" y="8140"/>
                        </a:cubicBezTo>
                        <a:cubicBezTo>
                          <a:pt x="15353" y="7136"/>
                          <a:pt x="14385" y="6652"/>
                          <a:pt x="13158" y="6652"/>
                        </a:cubicBezTo>
                        <a:cubicBezTo>
                          <a:pt x="11967" y="6652"/>
                          <a:pt x="11000" y="7136"/>
                          <a:pt x="10330" y="8103"/>
                        </a:cubicBezTo>
                        <a:cubicBezTo>
                          <a:pt x="9437" y="9443"/>
                          <a:pt x="8990" y="12084"/>
                          <a:pt x="8990" y="15954"/>
                        </a:cubicBezTo>
                        <a:moveTo>
                          <a:pt x="21901" y="63542"/>
                        </a:moveTo>
                        <a:lnTo>
                          <a:pt x="13418" y="63542"/>
                        </a:lnTo>
                        <a:lnTo>
                          <a:pt x="45379" y="215"/>
                        </a:lnTo>
                        <a:lnTo>
                          <a:pt x="53639" y="215"/>
                        </a:lnTo>
                        <a:lnTo>
                          <a:pt x="21901" y="63542"/>
                        </a:lnTo>
                        <a:moveTo>
                          <a:pt x="40505" y="47766"/>
                        </a:moveTo>
                        <a:cubicBezTo>
                          <a:pt x="40505" y="42408"/>
                          <a:pt x="41695" y="38427"/>
                          <a:pt x="44039" y="35822"/>
                        </a:cubicBezTo>
                        <a:cubicBezTo>
                          <a:pt x="46383" y="33218"/>
                          <a:pt x="49620" y="31916"/>
                          <a:pt x="53713" y="31916"/>
                        </a:cubicBezTo>
                        <a:cubicBezTo>
                          <a:pt x="57843" y="31916"/>
                          <a:pt x="61080" y="33218"/>
                          <a:pt x="63424" y="35822"/>
                        </a:cubicBezTo>
                        <a:cubicBezTo>
                          <a:pt x="65806" y="38427"/>
                          <a:pt x="66959" y="42408"/>
                          <a:pt x="66996" y="47766"/>
                        </a:cubicBezTo>
                        <a:cubicBezTo>
                          <a:pt x="66959" y="53161"/>
                          <a:pt x="65806" y="57179"/>
                          <a:pt x="63424" y="59746"/>
                        </a:cubicBezTo>
                        <a:cubicBezTo>
                          <a:pt x="61080" y="62351"/>
                          <a:pt x="57880" y="63653"/>
                          <a:pt x="53825" y="63653"/>
                        </a:cubicBezTo>
                        <a:cubicBezTo>
                          <a:pt x="49658" y="63653"/>
                          <a:pt x="46383" y="62351"/>
                          <a:pt x="44039" y="59746"/>
                        </a:cubicBezTo>
                        <a:cubicBezTo>
                          <a:pt x="41695" y="57179"/>
                          <a:pt x="40505" y="53161"/>
                          <a:pt x="40505" y="47766"/>
                        </a:cubicBezTo>
                        <a:moveTo>
                          <a:pt x="49472" y="47729"/>
                        </a:moveTo>
                        <a:cubicBezTo>
                          <a:pt x="49472" y="51635"/>
                          <a:pt x="49918" y="54240"/>
                          <a:pt x="50811" y="55542"/>
                        </a:cubicBezTo>
                        <a:cubicBezTo>
                          <a:pt x="51481" y="56547"/>
                          <a:pt x="52448" y="57068"/>
                          <a:pt x="53639" y="57068"/>
                        </a:cubicBezTo>
                        <a:cubicBezTo>
                          <a:pt x="54867" y="57068"/>
                          <a:pt x="55797" y="56584"/>
                          <a:pt x="56467" y="55579"/>
                        </a:cubicBezTo>
                        <a:cubicBezTo>
                          <a:pt x="57360" y="54240"/>
                          <a:pt x="57806" y="51635"/>
                          <a:pt x="57806" y="47729"/>
                        </a:cubicBezTo>
                        <a:cubicBezTo>
                          <a:pt x="57806" y="43822"/>
                          <a:pt x="57360" y="41217"/>
                          <a:pt x="56504" y="39878"/>
                        </a:cubicBezTo>
                        <a:cubicBezTo>
                          <a:pt x="55834" y="38873"/>
                          <a:pt x="54867" y="38390"/>
                          <a:pt x="53639" y="38390"/>
                        </a:cubicBezTo>
                        <a:cubicBezTo>
                          <a:pt x="52411" y="38390"/>
                          <a:pt x="51481" y="38873"/>
                          <a:pt x="50811" y="39878"/>
                        </a:cubicBezTo>
                        <a:cubicBezTo>
                          <a:pt x="49918" y="41217"/>
                          <a:pt x="49472" y="43822"/>
                          <a:pt x="49472" y="47729"/>
                        </a:cubicBezTo>
                        <a:close/>
                      </a:path>
                    </a:pathLst>
                  </a:custGeom>
                  <a:solidFill>
                    <a:srgbClr val="000000"/>
                  </a:solidFill>
                  <a:ln w="9525" cap="flat">
                    <a:noFill/>
                    <a:prstDash val="solid"/>
                    <a:miter/>
                  </a:ln>
                </p:spPr>
                <p:txBody>
                  <a:bodyPr rtlCol="0" anchor="ctr"/>
                  <a:lstStyle/>
                  <a:p>
                    <a:endParaRPr lang="en-CA"/>
                  </a:p>
                </p:txBody>
              </p:sp>
            </p:grpSp>
            <p:grpSp>
              <p:nvGrpSpPr>
                <p:cNvPr id="2570" name="Graphic 846">
                  <a:extLst>
                    <a:ext uri="{FF2B5EF4-FFF2-40B4-BE49-F238E27FC236}">
                      <a16:creationId xmlns:a16="http://schemas.microsoft.com/office/drawing/2014/main" id="{0DD1F8DE-EF93-4915-9768-8D9E1AE0FAAA}"/>
                    </a:ext>
                  </a:extLst>
                </p:cNvPr>
                <p:cNvGrpSpPr/>
                <p:nvPr/>
              </p:nvGrpSpPr>
              <p:grpSpPr>
                <a:xfrm>
                  <a:off x="822408" y="3203720"/>
                  <a:ext cx="115672" cy="63437"/>
                  <a:chOff x="822408" y="3203720"/>
                  <a:chExt cx="115672" cy="63437"/>
                </a:xfrm>
              </p:grpSpPr>
              <p:sp>
                <p:nvSpPr>
                  <p:cNvPr id="2634" name="Freeform: Shape 2633">
                    <a:extLst>
                      <a:ext uri="{FF2B5EF4-FFF2-40B4-BE49-F238E27FC236}">
                        <a16:creationId xmlns:a16="http://schemas.microsoft.com/office/drawing/2014/main" id="{15ABE575-EE14-40D5-80EC-0C2FEA7838FF}"/>
                      </a:ext>
                    </a:extLst>
                  </p:cNvPr>
                  <p:cNvSpPr/>
                  <p:nvPr/>
                </p:nvSpPr>
                <p:spPr>
                  <a:xfrm>
                    <a:off x="822408" y="3204501"/>
                    <a:ext cx="43122" cy="60238"/>
                  </a:xfrm>
                  <a:custGeom>
                    <a:avLst/>
                    <a:gdLst>
                      <a:gd name="connsiteX0" fmla="*/ 24575 w 43122"/>
                      <a:gd name="connsiteY0" fmla="*/ 60403 h 60238"/>
                      <a:gd name="connsiteX1" fmla="*/ 24575 w 43122"/>
                      <a:gd name="connsiteY1" fmla="*/ 48348 h 60238"/>
                      <a:gd name="connsiteX2" fmla="*/ 19 w 43122"/>
                      <a:gd name="connsiteY2" fmla="*/ 48348 h 60238"/>
                      <a:gd name="connsiteX3" fmla="*/ 19 w 43122"/>
                      <a:gd name="connsiteY3" fmla="*/ 38264 h 60238"/>
                      <a:gd name="connsiteX4" fmla="*/ 26026 w 43122"/>
                      <a:gd name="connsiteY4" fmla="*/ 164 h 60238"/>
                      <a:gd name="connsiteX5" fmla="*/ 35700 w 43122"/>
                      <a:gd name="connsiteY5" fmla="*/ 164 h 60238"/>
                      <a:gd name="connsiteX6" fmla="*/ 35700 w 43122"/>
                      <a:gd name="connsiteY6" fmla="*/ 38227 h 60238"/>
                      <a:gd name="connsiteX7" fmla="*/ 43142 w 43122"/>
                      <a:gd name="connsiteY7" fmla="*/ 38227 h 60238"/>
                      <a:gd name="connsiteX8" fmla="*/ 43142 w 43122"/>
                      <a:gd name="connsiteY8" fmla="*/ 48348 h 60238"/>
                      <a:gd name="connsiteX9" fmla="*/ 35700 w 43122"/>
                      <a:gd name="connsiteY9" fmla="*/ 48348 h 60238"/>
                      <a:gd name="connsiteX10" fmla="*/ 35700 w 43122"/>
                      <a:gd name="connsiteY10" fmla="*/ 60403 h 60238"/>
                      <a:gd name="connsiteX11" fmla="*/ 24575 w 43122"/>
                      <a:gd name="connsiteY11" fmla="*/ 60403 h 60238"/>
                      <a:gd name="connsiteX12" fmla="*/ 24575 w 43122"/>
                      <a:gd name="connsiteY12" fmla="*/ 38227 h 60238"/>
                      <a:gd name="connsiteX13" fmla="*/ 24575 w 43122"/>
                      <a:gd name="connsiteY13" fmla="*/ 17726 h 60238"/>
                      <a:gd name="connsiteX14" fmla="*/ 10771 w 43122"/>
                      <a:gd name="connsiteY14" fmla="*/ 3822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75" y="60403"/>
                        </a:moveTo>
                        <a:lnTo>
                          <a:pt x="24575" y="48348"/>
                        </a:lnTo>
                        <a:lnTo>
                          <a:pt x="19" y="48348"/>
                        </a:lnTo>
                        <a:lnTo>
                          <a:pt x="19" y="38264"/>
                        </a:lnTo>
                        <a:lnTo>
                          <a:pt x="26026" y="164"/>
                        </a:lnTo>
                        <a:lnTo>
                          <a:pt x="35700" y="164"/>
                        </a:lnTo>
                        <a:lnTo>
                          <a:pt x="35700" y="38227"/>
                        </a:lnTo>
                        <a:lnTo>
                          <a:pt x="43142" y="38227"/>
                        </a:lnTo>
                        <a:lnTo>
                          <a:pt x="43142" y="48348"/>
                        </a:lnTo>
                        <a:lnTo>
                          <a:pt x="35700" y="48348"/>
                        </a:lnTo>
                        <a:lnTo>
                          <a:pt x="35700" y="60403"/>
                        </a:lnTo>
                        <a:lnTo>
                          <a:pt x="24575" y="60403"/>
                        </a:lnTo>
                        <a:moveTo>
                          <a:pt x="24575" y="38227"/>
                        </a:moveTo>
                        <a:lnTo>
                          <a:pt x="24575" y="17726"/>
                        </a:lnTo>
                        <a:lnTo>
                          <a:pt x="10771" y="38227"/>
                        </a:lnTo>
                        <a:close/>
                      </a:path>
                    </a:pathLst>
                  </a:custGeom>
                  <a:solidFill>
                    <a:srgbClr val="000000"/>
                  </a:solidFill>
                  <a:ln w="9525" cap="flat">
                    <a:noFill/>
                    <a:prstDash val="solid"/>
                    <a:miter/>
                  </a:ln>
                </p:spPr>
                <p:txBody>
                  <a:bodyPr rtlCol="0" anchor="ctr"/>
                  <a:lstStyle/>
                  <a:p>
                    <a:endParaRPr lang="en-CA"/>
                  </a:p>
                </p:txBody>
              </p:sp>
              <p:sp>
                <p:nvSpPr>
                  <p:cNvPr id="2635" name="Freeform: Shape 2634">
                    <a:extLst>
                      <a:ext uri="{FF2B5EF4-FFF2-40B4-BE49-F238E27FC236}">
                        <a16:creationId xmlns:a16="http://schemas.microsoft.com/office/drawing/2014/main" id="{39B78E68-3016-4335-9453-D7F67796A3DA}"/>
                      </a:ext>
                    </a:extLst>
                  </p:cNvPr>
                  <p:cNvSpPr/>
                  <p:nvPr/>
                </p:nvSpPr>
                <p:spPr>
                  <a:xfrm>
                    <a:off x="871108" y="3203720"/>
                    <a:ext cx="66972" cy="63437"/>
                  </a:xfrm>
                  <a:custGeom>
                    <a:avLst/>
                    <a:gdLst>
                      <a:gd name="connsiteX0" fmla="*/ 24 w 66972"/>
                      <a:gd name="connsiteY0" fmla="*/ 16015 h 63437"/>
                      <a:gd name="connsiteX1" fmla="*/ 3558 w 66972"/>
                      <a:gd name="connsiteY1" fmla="*/ 4034 h 63437"/>
                      <a:gd name="connsiteX2" fmla="*/ 13158 w 66972"/>
                      <a:gd name="connsiteY2" fmla="*/ 164 h 63437"/>
                      <a:gd name="connsiteX3" fmla="*/ 22943 w 66972"/>
                      <a:gd name="connsiteY3" fmla="*/ 4034 h 63437"/>
                      <a:gd name="connsiteX4" fmla="*/ 26515 w 66972"/>
                      <a:gd name="connsiteY4" fmla="*/ 16015 h 63437"/>
                      <a:gd name="connsiteX5" fmla="*/ 22943 w 66972"/>
                      <a:gd name="connsiteY5" fmla="*/ 27958 h 63437"/>
                      <a:gd name="connsiteX6" fmla="*/ 13381 w 66972"/>
                      <a:gd name="connsiteY6" fmla="*/ 31828 h 63437"/>
                      <a:gd name="connsiteX7" fmla="*/ 3558 w 66972"/>
                      <a:gd name="connsiteY7" fmla="*/ 27958 h 63437"/>
                      <a:gd name="connsiteX8" fmla="*/ 24 w 66972"/>
                      <a:gd name="connsiteY8" fmla="*/ 16015 h 63437"/>
                      <a:gd name="connsiteX9" fmla="*/ 8990 w 66972"/>
                      <a:gd name="connsiteY9" fmla="*/ 15903 h 63437"/>
                      <a:gd name="connsiteX10" fmla="*/ 10330 w 66972"/>
                      <a:gd name="connsiteY10" fmla="*/ 23791 h 63437"/>
                      <a:gd name="connsiteX11" fmla="*/ 13158 w 66972"/>
                      <a:gd name="connsiteY11" fmla="*/ 25242 h 63437"/>
                      <a:gd name="connsiteX12" fmla="*/ 16023 w 66972"/>
                      <a:gd name="connsiteY12" fmla="*/ 23791 h 63437"/>
                      <a:gd name="connsiteX13" fmla="*/ 17325 w 66972"/>
                      <a:gd name="connsiteY13" fmla="*/ 15903 h 63437"/>
                      <a:gd name="connsiteX14" fmla="*/ 16023 w 66972"/>
                      <a:gd name="connsiteY14" fmla="*/ 8090 h 63437"/>
                      <a:gd name="connsiteX15" fmla="*/ 13158 w 66972"/>
                      <a:gd name="connsiteY15" fmla="*/ 6601 h 63437"/>
                      <a:gd name="connsiteX16" fmla="*/ 10330 w 66972"/>
                      <a:gd name="connsiteY16" fmla="*/ 8052 h 63437"/>
                      <a:gd name="connsiteX17" fmla="*/ 8990 w 66972"/>
                      <a:gd name="connsiteY17" fmla="*/ 15903 h 63437"/>
                      <a:gd name="connsiteX18" fmla="*/ 21901 w 66972"/>
                      <a:gd name="connsiteY18" fmla="*/ 63491 h 63437"/>
                      <a:gd name="connsiteX19" fmla="*/ 13418 w 66972"/>
                      <a:gd name="connsiteY19" fmla="*/ 63491 h 63437"/>
                      <a:gd name="connsiteX20" fmla="*/ 45379 w 66972"/>
                      <a:gd name="connsiteY20" fmla="*/ 164 h 63437"/>
                      <a:gd name="connsiteX21" fmla="*/ 53639 w 66972"/>
                      <a:gd name="connsiteY21" fmla="*/ 164 h 63437"/>
                      <a:gd name="connsiteX22" fmla="*/ 21901 w 66972"/>
                      <a:gd name="connsiteY22" fmla="*/ 63491 h 63437"/>
                      <a:gd name="connsiteX23" fmla="*/ 40505 w 66972"/>
                      <a:gd name="connsiteY23" fmla="*/ 47715 h 63437"/>
                      <a:gd name="connsiteX24" fmla="*/ 44039 w 66972"/>
                      <a:gd name="connsiteY24" fmla="*/ 35772 h 63437"/>
                      <a:gd name="connsiteX25" fmla="*/ 53713 w 66972"/>
                      <a:gd name="connsiteY25" fmla="*/ 31865 h 63437"/>
                      <a:gd name="connsiteX26" fmla="*/ 63424 w 66972"/>
                      <a:gd name="connsiteY26" fmla="*/ 35772 h 63437"/>
                      <a:gd name="connsiteX27" fmla="*/ 66996 w 66972"/>
                      <a:gd name="connsiteY27" fmla="*/ 47715 h 63437"/>
                      <a:gd name="connsiteX28" fmla="*/ 63424 w 66972"/>
                      <a:gd name="connsiteY28" fmla="*/ 59696 h 63437"/>
                      <a:gd name="connsiteX29" fmla="*/ 53825 w 66972"/>
                      <a:gd name="connsiteY29" fmla="*/ 63602 h 63437"/>
                      <a:gd name="connsiteX30" fmla="*/ 44039 w 66972"/>
                      <a:gd name="connsiteY30" fmla="*/ 59696 h 63437"/>
                      <a:gd name="connsiteX31" fmla="*/ 40505 w 66972"/>
                      <a:gd name="connsiteY31" fmla="*/ 47715 h 63437"/>
                      <a:gd name="connsiteX32" fmla="*/ 49472 w 66972"/>
                      <a:gd name="connsiteY32" fmla="*/ 47678 h 63437"/>
                      <a:gd name="connsiteX33" fmla="*/ 50811 w 66972"/>
                      <a:gd name="connsiteY33" fmla="*/ 55491 h 63437"/>
                      <a:gd name="connsiteX34" fmla="*/ 53639 w 66972"/>
                      <a:gd name="connsiteY34" fmla="*/ 57017 h 63437"/>
                      <a:gd name="connsiteX35" fmla="*/ 56467 w 66972"/>
                      <a:gd name="connsiteY35" fmla="*/ 55528 h 63437"/>
                      <a:gd name="connsiteX36" fmla="*/ 57806 w 66972"/>
                      <a:gd name="connsiteY36" fmla="*/ 47678 h 63437"/>
                      <a:gd name="connsiteX37" fmla="*/ 56504 w 66972"/>
                      <a:gd name="connsiteY37" fmla="*/ 39827 h 63437"/>
                      <a:gd name="connsiteX38" fmla="*/ 53639 w 66972"/>
                      <a:gd name="connsiteY38" fmla="*/ 38339 h 63437"/>
                      <a:gd name="connsiteX39" fmla="*/ 50811 w 66972"/>
                      <a:gd name="connsiteY39" fmla="*/ 39827 h 63437"/>
                      <a:gd name="connsiteX40" fmla="*/ 49472 w 66972"/>
                      <a:gd name="connsiteY40" fmla="*/ 47678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15"/>
                        </a:moveTo>
                        <a:cubicBezTo>
                          <a:pt x="24" y="10620"/>
                          <a:pt x="1214" y="6638"/>
                          <a:pt x="3558" y="4034"/>
                        </a:cubicBezTo>
                        <a:cubicBezTo>
                          <a:pt x="5902" y="1467"/>
                          <a:pt x="9102" y="164"/>
                          <a:pt x="13158" y="164"/>
                        </a:cubicBezTo>
                        <a:cubicBezTo>
                          <a:pt x="17325" y="164"/>
                          <a:pt x="20599" y="1467"/>
                          <a:pt x="22943" y="4034"/>
                        </a:cubicBezTo>
                        <a:cubicBezTo>
                          <a:pt x="25324" y="6601"/>
                          <a:pt x="26515" y="10582"/>
                          <a:pt x="26515" y="16015"/>
                        </a:cubicBezTo>
                        <a:cubicBezTo>
                          <a:pt x="26515" y="21372"/>
                          <a:pt x="25324" y="25354"/>
                          <a:pt x="22943" y="27958"/>
                        </a:cubicBezTo>
                        <a:cubicBezTo>
                          <a:pt x="20599" y="30525"/>
                          <a:pt x="17399" y="31828"/>
                          <a:pt x="13381" y="31828"/>
                        </a:cubicBezTo>
                        <a:cubicBezTo>
                          <a:pt x="9176" y="31828"/>
                          <a:pt x="5902" y="30563"/>
                          <a:pt x="3558" y="27958"/>
                        </a:cubicBezTo>
                        <a:cubicBezTo>
                          <a:pt x="1214" y="25391"/>
                          <a:pt x="24" y="21410"/>
                          <a:pt x="24" y="16015"/>
                        </a:cubicBezTo>
                        <a:moveTo>
                          <a:pt x="8990" y="15903"/>
                        </a:moveTo>
                        <a:cubicBezTo>
                          <a:pt x="8990" y="19810"/>
                          <a:pt x="9437" y="22451"/>
                          <a:pt x="10330" y="23791"/>
                        </a:cubicBezTo>
                        <a:cubicBezTo>
                          <a:pt x="11000" y="24758"/>
                          <a:pt x="11967" y="25242"/>
                          <a:pt x="13158" y="25242"/>
                        </a:cubicBezTo>
                        <a:cubicBezTo>
                          <a:pt x="14385" y="25242"/>
                          <a:pt x="15353" y="24758"/>
                          <a:pt x="16023" y="23791"/>
                        </a:cubicBezTo>
                        <a:cubicBezTo>
                          <a:pt x="16878" y="22451"/>
                          <a:pt x="17325" y="19810"/>
                          <a:pt x="17325" y="15903"/>
                        </a:cubicBezTo>
                        <a:cubicBezTo>
                          <a:pt x="17325" y="12033"/>
                          <a:pt x="16878" y="9392"/>
                          <a:pt x="16023" y="8090"/>
                        </a:cubicBezTo>
                        <a:cubicBezTo>
                          <a:pt x="15353" y="7085"/>
                          <a:pt x="14385" y="6601"/>
                          <a:pt x="13158" y="6601"/>
                        </a:cubicBezTo>
                        <a:cubicBezTo>
                          <a:pt x="11967" y="6601"/>
                          <a:pt x="11000" y="7085"/>
                          <a:pt x="10330" y="8052"/>
                        </a:cubicBezTo>
                        <a:cubicBezTo>
                          <a:pt x="9437" y="9392"/>
                          <a:pt x="8990" y="12033"/>
                          <a:pt x="8990" y="15903"/>
                        </a:cubicBezTo>
                        <a:moveTo>
                          <a:pt x="21901" y="63491"/>
                        </a:moveTo>
                        <a:lnTo>
                          <a:pt x="13418" y="63491"/>
                        </a:lnTo>
                        <a:lnTo>
                          <a:pt x="45379" y="164"/>
                        </a:lnTo>
                        <a:lnTo>
                          <a:pt x="53639" y="164"/>
                        </a:lnTo>
                        <a:lnTo>
                          <a:pt x="21901" y="63491"/>
                        </a:lnTo>
                        <a:moveTo>
                          <a:pt x="40505" y="47715"/>
                        </a:moveTo>
                        <a:cubicBezTo>
                          <a:pt x="40505" y="42357"/>
                          <a:pt x="41695" y="38376"/>
                          <a:pt x="44039" y="35772"/>
                        </a:cubicBezTo>
                        <a:cubicBezTo>
                          <a:pt x="46383" y="33167"/>
                          <a:pt x="49620" y="31865"/>
                          <a:pt x="53713" y="31865"/>
                        </a:cubicBezTo>
                        <a:cubicBezTo>
                          <a:pt x="57843" y="31865"/>
                          <a:pt x="61080" y="33167"/>
                          <a:pt x="63424" y="35772"/>
                        </a:cubicBezTo>
                        <a:cubicBezTo>
                          <a:pt x="65806" y="38376"/>
                          <a:pt x="66959" y="42357"/>
                          <a:pt x="66996" y="47715"/>
                        </a:cubicBezTo>
                        <a:cubicBezTo>
                          <a:pt x="66959" y="53110"/>
                          <a:pt x="65806" y="57128"/>
                          <a:pt x="63424" y="59696"/>
                        </a:cubicBezTo>
                        <a:cubicBezTo>
                          <a:pt x="61080" y="62300"/>
                          <a:pt x="57880" y="63602"/>
                          <a:pt x="53825" y="63602"/>
                        </a:cubicBezTo>
                        <a:cubicBezTo>
                          <a:pt x="49658" y="63602"/>
                          <a:pt x="46383" y="62300"/>
                          <a:pt x="44039" y="59696"/>
                        </a:cubicBezTo>
                        <a:cubicBezTo>
                          <a:pt x="41695" y="57128"/>
                          <a:pt x="40505" y="53110"/>
                          <a:pt x="40505" y="47715"/>
                        </a:cubicBezTo>
                        <a:moveTo>
                          <a:pt x="49472" y="47678"/>
                        </a:moveTo>
                        <a:cubicBezTo>
                          <a:pt x="49472" y="51585"/>
                          <a:pt x="49918" y="54189"/>
                          <a:pt x="50811" y="55491"/>
                        </a:cubicBezTo>
                        <a:cubicBezTo>
                          <a:pt x="51481" y="56496"/>
                          <a:pt x="52448" y="57017"/>
                          <a:pt x="53639" y="57017"/>
                        </a:cubicBezTo>
                        <a:cubicBezTo>
                          <a:pt x="54867" y="57017"/>
                          <a:pt x="55797" y="56533"/>
                          <a:pt x="56467" y="55528"/>
                        </a:cubicBezTo>
                        <a:cubicBezTo>
                          <a:pt x="57360" y="54189"/>
                          <a:pt x="57806" y="51585"/>
                          <a:pt x="57806" y="47678"/>
                        </a:cubicBezTo>
                        <a:cubicBezTo>
                          <a:pt x="57806" y="43771"/>
                          <a:pt x="57360" y="41167"/>
                          <a:pt x="56504" y="39827"/>
                        </a:cubicBezTo>
                        <a:cubicBezTo>
                          <a:pt x="55834" y="38822"/>
                          <a:pt x="54867" y="38339"/>
                          <a:pt x="53639" y="38339"/>
                        </a:cubicBezTo>
                        <a:cubicBezTo>
                          <a:pt x="52411" y="38339"/>
                          <a:pt x="51481" y="38822"/>
                          <a:pt x="50811" y="39827"/>
                        </a:cubicBezTo>
                        <a:cubicBezTo>
                          <a:pt x="49918" y="41167"/>
                          <a:pt x="49472" y="43771"/>
                          <a:pt x="49472" y="47678"/>
                        </a:cubicBezTo>
                        <a:close/>
                      </a:path>
                    </a:pathLst>
                  </a:custGeom>
                  <a:solidFill>
                    <a:srgbClr val="000000"/>
                  </a:solidFill>
                  <a:ln w="9525" cap="flat">
                    <a:noFill/>
                    <a:prstDash val="solid"/>
                    <a:miter/>
                  </a:ln>
                </p:spPr>
                <p:txBody>
                  <a:bodyPr rtlCol="0" anchor="ctr"/>
                  <a:lstStyle/>
                  <a:p>
                    <a:endParaRPr lang="en-CA"/>
                  </a:p>
                </p:txBody>
              </p:sp>
            </p:grpSp>
            <p:grpSp>
              <p:nvGrpSpPr>
                <p:cNvPr id="2571" name="Graphic 846">
                  <a:extLst>
                    <a:ext uri="{FF2B5EF4-FFF2-40B4-BE49-F238E27FC236}">
                      <a16:creationId xmlns:a16="http://schemas.microsoft.com/office/drawing/2014/main" id="{895DE608-9A5F-4B5F-8112-D1DA50D19644}"/>
                    </a:ext>
                  </a:extLst>
                </p:cNvPr>
                <p:cNvGrpSpPr/>
                <p:nvPr/>
              </p:nvGrpSpPr>
              <p:grpSpPr>
                <a:xfrm>
                  <a:off x="824418" y="2720250"/>
                  <a:ext cx="113663" cy="63437"/>
                  <a:chOff x="824418" y="2720250"/>
                  <a:chExt cx="113663" cy="63437"/>
                </a:xfrm>
              </p:grpSpPr>
              <p:sp>
                <p:nvSpPr>
                  <p:cNvPr id="2632" name="Freeform: Shape 2631">
                    <a:extLst>
                      <a:ext uri="{FF2B5EF4-FFF2-40B4-BE49-F238E27FC236}">
                        <a16:creationId xmlns:a16="http://schemas.microsoft.com/office/drawing/2014/main" id="{17B5BB4A-2285-4C97-90F4-F47DBE565694}"/>
                      </a:ext>
                    </a:extLst>
                  </p:cNvPr>
                  <p:cNvSpPr/>
                  <p:nvPr/>
                </p:nvSpPr>
                <p:spPr>
                  <a:xfrm>
                    <a:off x="824418" y="2721031"/>
                    <a:ext cx="40071" cy="61279"/>
                  </a:xfrm>
                  <a:custGeom>
                    <a:avLst/>
                    <a:gdLst>
                      <a:gd name="connsiteX0" fmla="*/ 38974 w 40071"/>
                      <a:gd name="connsiteY0" fmla="*/ 15034 h 61279"/>
                      <a:gd name="connsiteX1" fmla="*/ 27850 w 40071"/>
                      <a:gd name="connsiteY1" fmla="*/ 16261 h 61279"/>
                      <a:gd name="connsiteX2" fmla="*/ 25729 w 40071"/>
                      <a:gd name="connsiteY2" fmla="*/ 11201 h 61279"/>
                      <a:gd name="connsiteX3" fmla="*/ 21264 w 40071"/>
                      <a:gd name="connsiteY3" fmla="*/ 9564 h 61279"/>
                      <a:gd name="connsiteX4" fmla="*/ 15087 w 40071"/>
                      <a:gd name="connsiteY4" fmla="*/ 12838 h 61279"/>
                      <a:gd name="connsiteX5" fmla="*/ 11925 w 40071"/>
                      <a:gd name="connsiteY5" fmla="*/ 26456 h 61279"/>
                      <a:gd name="connsiteX6" fmla="*/ 22603 w 40071"/>
                      <a:gd name="connsiteY6" fmla="*/ 21396 h 61279"/>
                      <a:gd name="connsiteX7" fmla="*/ 34956 w 40071"/>
                      <a:gd name="connsiteY7" fmla="*/ 26866 h 61279"/>
                      <a:gd name="connsiteX8" fmla="*/ 40091 w 40071"/>
                      <a:gd name="connsiteY8" fmla="*/ 41041 h 61279"/>
                      <a:gd name="connsiteX9" fmla="*/ 34658 w 40071"/>
                      <a:gd name="connsiteY9" fmla="*/ 55813 h 61279"/>
                      <a:gd name="connsiteX10" fmla="*/ 20780 w 40071"/>
                      <a:gd name="connsiteY10" fmla="*/ 61394 h 61279"/>
                      <a:gd name="connsiteX11" fmla="*/ 5860 w 40071"/>
                      <a:gd name="connsiteY11" fmla="*/ 54324 h 61279"/>
                      <a:gd name="connsiteX12" fmla="*/ 19 w 40071"/>
                      <a:gd name="connsiteY12" fmla="*/ 31182 h 61279"/>
                      <a:gd name="connsiteX13" fmla="*/ 6121 w 40071"/>
                      <a:gd name="connsiteY13" fmla="*/ 7406 h 61279"/>
                      <a:gd name="connsiteX14" fmla="*/ 21934 w 40071"/>
                      <a:gd name="connsiteY14" fmla="*/ 114 h 61279"/>
                      <a:gd name="connsiteX15" fmla="*/ 33244 w 40071"/>
                      <a:gd name="connsiteY15" fmla="*/ 3946 h 61279"/>
                      <a:gd name="connsiteX16" fmla="*/ 38974 w 40071"/>
                      <a:gd name="connsiteY16" fmla="*/ 15034 h 61279"/>
                      <a:gd name="connsiteX17" fmla="*/ 12892 w 40071"/>
                      <a:gd name="connsiteY17" fmla="*/ 40148 h 61279"/>
                      <a:gd name="connsiteX18" fmla="*/ 15497 w 40071"/>
                      <a:gd name="connsiteY18" fmla="*/ 48781 h 61279"/>
                      <a:gd name="connsiteX19" fmla="*/ 21375 w 40071"/>
                      <a:gd name="connsiteY19" fmla="*/ 51831 h 61279"/>
                      <a:gd name="connsiteX20" fmla="*/ 26696 w 40071"/>
                      <a:gd name="connsiteY20" fmla="*/ 49339 h 61279"/>
                      <a:gd name="connsiteX21" fmla="*/ 28817 w 40071"/>
                      <a:gd name="connsiteY21" fmla="*/ 41153 h 61279"/>
                      <a:gd name="connsiteX22" fmla="*/ 26547 w 40071"/>
                      <a:gd name="connsiteY22" fmla="*/ 32595 h 61279"/>
                      <a:gd name="connsiteX23" fmla="*/ 20780 w 40071"/>
                      <a:gd name="connsiteY23" fmla="*/ 29842 h 61279"/>
                      <a:gd name="connsiteX24" fmla="*/ 15199 w 40071"/>
                      <a:gd name="connsiteY24" fmla="*/ 32447 h 61279"/>
                      <a:gd name="connsiteX25" fmla="*/ 12892 w 40071"/>
                      <a:gd name="connsiteY25" fmla="*/ 40148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74" y="15034"/>
                        </a:moveTo>
                        <a:lnTo>
                          <a:pt x="27850" y="16261"/>
                        </a:lnTo>
                        <a:cubicBezTo>
                          <a:pt x="27552" y="13992"/>
                          <a:pt x="26845" y="12280"/>
                          <a:pt x="25729" y="11201"/>
                        </a:cubicBezTo>
                        <a:cubicBezTo>
                          <a:pt x="24575" y="10122"/>
                          <a:pt x="23087" y="9564"/>
                          <a:pt x="21264" y="9564"/>
                        </a:cubicBezTo>
                        <a:cubicBezTo>
                          <a:pt x="18808" y="9564"/>
                          <a:pt x="16762" y="10643"/>
                          <a:pt x="15087" y="12838"/>
                        </a:cubicBezTo>
                        <a:cubicBezTo>
                          <a:pt x="13413" y="15034"/>
                          <a:pt x="12371" y="19573"/>
                          <a:pt x="11925" y="26456"/>
                        </a:cubicBezTo>
                        <a:cubicBezTo>
                          <a:pt x="14790" y="23070"/>
                          <a:pt x="18325" y="21396"/>
                          <a:pt x="22603" y="21396"/>
                        </a:cubicBezTo>
                        <a:cubicBezTo>
                          <a:pt x="27403" y="21396"/>
                          <a:pt x="31533" y="23219"/>
                          <a:pt x="34956" y="26866"/>
                        </a:cubicBezTo>
                        <a:cubicBezTo>
                          <a:pt x="38379" y="30512"/>
                          <a:pt x="40091" y="35237"/>
                          <a:pt x="40091" y="41041"/>
                        </a:cubicBezTo>
                        <a:cubicBezTo>
                          <a:pt x="40091" y="47181"/>
                          <a:pt x="38267" y="52092"/>
                          <a:pt x="34658" y="55813"/>
                        </a:cubicBezTo>
                        <a:cubicBezTo>
                          <a:pt x="31087" y="59533"/>
                          <a:pt x="26436" y="61394"/>
                          <a:pt x="20780" y="61394"/>
                        </a:cubicBezTo>
                        <a:cubicBezTo>
                          <a:pt x="14753" y="61394"/>
                          <a:pt x="9767" y="59012"/>
                          <a:pt x="5860" y="54324"/>
                        </a:cubicBezTo>
                        <a:cubicBezTo>
                          <a:pt x="1953" y="49599"/>
                          <a:pt x="19" y="41897"/>
                          <a:pt x="19" y="31182"/>
                        </a:cubicBezTo>
                        <a:cubicBezTo>
                          <a:pt x="19" y="20168"/>
                          <a:pt x="2028" y="12243"/>
                          <a:pt x="6121" y="7406"/>
                        </a:cubicBezTo>
                        <a:cubicBezTo>
                          <a:pt x="10176" y="2532"/>
                          <a:pt x="15460" y="114"/>
                          <a:pt x="21934" y="114"/>
                        </a:cubicBezTo>
                        <a:cubicBezTo>
                          <a:pt x="26510" y="114"/>
                          <a:pt x="30268" y="1379"/>
                          <a:pt x="33244" y="3946"/>
                        </a:cubicBezTo>
                        <a:cubicBezTo>
                          <a:pt x="36258" y="6476"/>
                          <a:pt x="38156" y="10197"/>
                          <a:pt x="38974" y="15034"/>
                        </a:cubicBezTo>
                        <a:moveTo>
                          <a:pt x="12892" y="40148"/>
                        </a:moveTo>
                        <a:cubicBezTo>
                          <a:pt x="12892" y="43869"/>
                          <a:pt x="13748" y="46771"/>
                          <a:pt x="15497" y="48781"/>
                        </a:cubicBezTo>
                        <a:cubicBezTo>
                          <a:pt x="17208" y="50827"/>
                          <a:pt x="19143" y="51831"/>
                          <a:pt x="21375" y="51831"/>
                        </a:cubicBezTo>
                        <a:cubicBezTo>
                          <a:pt x="23496" y="51831"/>
                          <a:pt x="25282" y="51013"/>
                          <a:pt x="26696" y="49339"/>
                        </a:cubicBezTo>
                        <a:cubicBezTo>
                          <a:pt x="28110" y="47664"/>
                          <a:pt x="28817" y="44948"/>
                          <a:pt x="28817" y="41153"/>
                        </a:cubicBezTo>
                        <a:cubicBezTo>
                          <a:pt x="28817" y="37246"/>
                          <a:pt x="28073" y="34381"/>
                          <a:pt x="26547" y="32595"/>
                        </a:cubicBezTo>
                        <a:cubicBezTo>
                          <a:pt x="24985" y="30772"/>
                          <a:pt x="23087" y="29842"/>
                          <a:pt x="20780" y="29842"/>
                        </a:cubicBezTo>
                        <a:cubicBezTo>
                          <a:pt x="18585" y="29842"/>
                          <a:pt x="16725" y="30735"/>
                          <a:pt x="15199" y="32447"/>
                        </a:cubicBezTo>
                        <a:cubicBezTo>
                          <a:pt x="13674" y="34195"/>
                          <a:pt x="12892" y="36763"/>
                          <a:pt x="12892" y="40148"/>
                        </a:cubicBezTo>
                        <a:close/>
                      </a:path>
                    </a:pathLst>
                  </a:custGeom>
                  <a:solidFill>
                    <a:srgbClr val="000000"/>
                  </a:solidFill>
                  <a:ln w="9525" cap="flat">
                    <a:noFill/>
                    <a:prstDash val="solid"/>
                    <a:miter/>
                  </a:ln>
                </p:spPr>
                <p:txBody>
                  <a:bodyPr rtlCol="0" anchor="ctr"/>
                  <a:lstStyle/>
                  <a:p>
                    <a:endParaRPr lang="en-CA"/>
                  </a:p>
                </p:txBody>
              </p:sp>
              <p:sp>
                <p:nvSpPr>
                  <p:cNvPr id="2633" name="Freeform: Shape 2632">
                    <a:extLst>
                      <a:ext uri="{FF2B5EF4-FFF2-40B4-BE49-F238E27FC236}">
                        <a16:creationId xmlns:a16="http://schemas.microsoft.com/office/drawing/2014/main" id="{1B12CD9B-631F-4B30-9292-A8BE948FB208}"/>
                      </a:ext>
                    </a:extLst>
                  </p:cNvPr>
                  <p:cNvSpPr/>
                  <p:nvPr/>
                </p:nvSpPr>
                <p:spPr>
                  <a:xfrm>
                    <a:off x="871108" y="2720250"/>
                    <a:ext cx="66972" cy="63437"/>
                  </a:xfrm>
                  <a:custGeom>
                    <a:avLst/>
                    <a:gdLst>
                      <a:gd name="connsiteX0" fmla="*/ 24 w 66972"/>
                      <a:gd name="connsiteY0" fmla="*/ 15964 h 63437"/>
                      <a:gd name="connsiteX1" fmla="*/ 3558 w 66972"/>
                      <a:gd name="connsiteY1" fmla="*/ 3983 h 63437"/>
                      <a:gd name="connsiteX2" fmla="*/ 13158 w 66972"/>
                      <a:gd name="connsiteY2" fmla="*/ 114 h 63437"/>
                      <a:gd name="connsiteX3" fmla="*/ 22943 w 66972"/>
                      <a:gd name="connsiteY3" fmla="*/ 3983 h 63437"/>
                      <a:gd name="connsiteX4" fmla="*/ 26515 w 66972"/>
                      <a:gd name="connsiteY4" fmla="*/ 15964 h 63437"/>
                      <a:gd name="connsiteX5" fmla="*/ 22943 w 66972"/>
                      <a:gd name="connsiteY5" fmla="*/ 27907 h 63437"/>
                      <a:gd name="connsiteX6" fmla="*/ 13381 w 66972"/>
                      <a:gd name="connsiteY6" fmla="*/ 31777 h 63437"/>
                      <a:gd name="connsiteX7" fmla="*/ 3558 w 66972"/>
                      <a:gd name="connsiteY7" fmla="*/ 27907 h 63437"/>
                      <a:gd name="connsiteX8" fmla="*/ 24 w 66972"/>
                      <a:gd name="connsiteY8" fmla="*/ 15964 h 63437"/>
                      <a:gd name="connsiteX9" fmla="*/ 8990 w 66972"/>
                      <a:gd name="connsiteY9" fmla="*/ 15852 h 63437"/>
                      <a:gd name="connsiteX10" fmla="*/ 10330 w 66972"/>
                      <a:gd name="connsiteY10" fmla="*/ 23740 h 63437"/>
                      <a:gd name="connsiteX11" fmla="*/ 13158 w 66972"/>
                      <a:gd name="connsiteY11" fmla="*/ 25191 h 63437"/>
                      <a:gd name="connsiteX12" fmla="*/ 16023 w 66972"/>
                      <a:gd name="connsiteY12" fmla="*/ 23740 h 63437"/>
                      <a:gd name="connsiteX13" fmla="*/ 17325 w 66972"/>
                      <a:gd name="connsiteY13" fmla="*/ 15852 h 63437"/>
                      <a:gd name="connsiteX14" fmla="*/ 16023 w 66972"/>
                      <a:gd name="connsiteY14" fmla="*/ 8039 h 63437"/>
                      <a:gd name="connsiteX15" fmla="*/ 13158 w 66972"/>
                      <a:gd name="connsiteY15" fmla="*/ 6550 h 63437"/>
                      <a:gd name="connsiteX16" fmla="*/ 10330 w 66972"/>
                      <a:gd name="connsiteY16" fmla="*/ 8002 h 63437"/>
                      <a:gd name="connsiteX17" fmla="*/ 8990 w 66972"/>
                      <a:gd name="connsiteY17" fmla="*/ 15852 h 63437"/>
                      <a:gd name="connsiteX18" fmla="*/ 21901 w 66972"/>
                      <a:gd name="connsiteY18" fmla="*/ 63440 h 63437"/>
                      <a:gd name="connsiteX19" fmla="*/ 13418 w 66972"/>
                      <a:gd name="connsiteY19" fmla="*/ 63440 h 63437"/>
                      <a:gd name="connsiteX20" fmla="*/ 45379 w 66972"/>
                      <a:gd name="connsiteY20" fmla="*/ 114 h 63437"/>
                      <a:gd name="connsiteX21" fmla="*/ 53639 w 66972"/>
                      <a:gd name="connsiteY21" fmla="*/ 114 h 63437"/>
                      <a:gd name="connsiteX22" fmla="*/ 21901 w 66972"/>
                      <a:gd name="connsiteY22" fmla="*/ 63440 h 63437"/>
                      <a:gd name="connsiteX23" fmla="*/ 40505 w 66972"/>
                      <a:gd name="connsiteY23" fmla="*/ 47664 h 63437"/>
                      <a:gd name="connsiteX24" fmla="*/ 44039 w 66972"/>
                      <a:gd name="connsiteY24" fmla="*/ 35721 h 63437"/>
                      <a:gd name="connsiteX25" fmla="*/ 53713 w 66972"/>
                      <a:gd name="connsiteY25" fmla="*/ 31814 h 63437"/>
                      <a:gd name="connsiteX26" fmla="*/ 63424 w 66972"/>
                      <a:gd name="connsiteY26" fmla="*/ 35721 h 63437"/>
                      <a:gd name="connsiteX27" fmla="*/ 66996 w 66972"/>
                      <a:gd name="connsiteY27" fmla="*/ 47664 h 63437"/>
                      <a:gd name="connsiteX28" fmla="*/ 63424 w 66972"/>
                      <a:gd name="connsiteY28" fmla="*/ 59645 h 63437"/>
                      <a:gd name="connsiteX29" fmla="*/ 53825 w 66972"/>
                      <a:gd name="connsiteY29" fmla="*/ 63552 h 63437"/>
                      <a:gd name="connsiteX30" fmla="*/ 44039 w 66972"/>
                      <a:gd name="connsiteY30" fmla="*/ 59645 h 63437"/>
                      <a:gd name="connsiteX31" fmla="*/ 40505 w 66972"/>
                      <a:gd name="connsiteY31" fmla="*/ 47664 h 63437"/>
                      <a:gd name="connsiteX32" fmla="*/ 49472 w 66972"/>
                      <a:gd name="connsiteY32" fmla="*/ 47627 h 63437"/>
                      <a:gd name="connsiteX33" fmla="*/ 50811 w 66972"/>
                      <a:gd name="connsiteY33" fmla="*/ 55441 h 63437"/>
                      <a:gd name="connsiteX34" fmla="*/ 53639 w 66972"/>
                      <a:gd name="connsiteY34" fmla="*/ 56966 h 63437"/>
                      <a:gd name="connsiteX35" fmla="*/ 56467 w 66972"/>
                      <a:gd name="connsiteY35" fmla="*/ 55478 h 63437"/>
                      <a:gd name="connsiteX36" fmla="*/ 57806 w 66972"/>
                      <a:gd name="connsiteY36" fmla="*/ 47627 h 63437"/>
                      <a:gd name="connsiteX37" fmla="*/ 56504 w 66972"/>
                      <a:gd name="connsiteY37" fmla="*/ 39776 h 63437"/>
                      <a:gd name="connsiteX38" fmla="*/ 53639 w 66972"/>
                      <a:gd name="connsiteY38" fmla="*/ 38288 h 63437"/>
                      <a:gd name="connsiteX39" fmla="*/ 50811 w 66972"/>
                      <a:gd name="connsiteY39" fmla="*/ 39776 h 63437"/>
                      <a:gd name="connsiteX40" fmla="*/ 49472 w 66972"/>
                      <a:gd name="connsiteY40" fmla="*/ 4762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64"/>
                        </a:moveTo>
                        <a:cubicBezTo>
                          <a:pt x="24" y="10569"/>
                          <a:pt x="1214" y="6588"/>
                          <a:pt x="3558" y="3983"/>
                        </a:cubicBezTo>
                        <a:cubicBezTo>
                          <a:pt x="5902" y="1416"/>
                          <a:pt x="9102" y="114"/>
                          <a:pt x="13158" y="114"/>
                        </a:cubicBezTo>
                        <a:cubicBezTo>
                          <a:pt x="17325" y="114"/>
                          <a:pt x="20599" y="1416"/>
                          <a:pt x="22943" y="3983"/>
                        </a:cubicBezTo>
                        <a:cubicBezTo>
                          <a:pt x="25324" y="6550"/>
                          <a:pt x="26515" y="10532"/>
                          <a:pt x="26515" y="15964"/>
                        </a:cubicBezTo>
                        <a:cubicBezTo>
                          <a:pt x="26515" y="21322"/>
                          <a:pt x="25324" y="25303"/>
                          <a:pt x="22943" y="27907"/>
                        </a:cubicBezTo>
                        <a:cubicBezTo>
                          <a:pt x="20599" y="30475"/>
                          <a:pt x="17399" y="31777"/>
                          <a:pt x="13381" y="31777"/>
                        </a:cubicBezTo>
                        <a:cubicBezTo>
                          <a:pt x="9176" y="31777"/>
                          <a:pt x="5902" y="30512"/>
                          <a:pt x="3558" y="27907"/>
                        </a:cubicBezTo>
                        <a:cubicBezTo>
                          <a:pt x="1214" y="25340"/>
                          <a:pt x="24" y="21359"/>
                          <a:pt x="24" y="15964"/>
                        </a:cubicBezTo>
                        <a:moveTo>
                          <a:pt x="8990" y="15852"/>
                        </a:moveTo>
                        <a:cubicBezTo>
                          <a:pt x="8990" y="19759"/>
                          <a:pt x="9437" y="22401"/>
                          <a:pt x="10330" y="23740"/>
                        </a:cubicBezTo>
                        <a:cubicBezTo>
                          <a:pt x="11000" y="24708"/>
                          <a:pt x="11967" y="25191"/>
                          <a:pt x="13158" y="25191"/>
                        </a:cubicBezTo>
                        <a:cubicBezTo>
                          <a:pt x="14385" y="25191"/>
                          <a:pt x="15353" y="24708"/>
                          <a:pt x="16023" y="23740"/>
                        </a:cubicBezTo>
                        <a:cubicBezTo>
                          <a:pt x="16878" y="22401"/>
                          <a:pt x="17325" y="19759"/>
                          <a:pt x="17325" y="15852"/>
                        </a:cubicBezTo>
                        <a:cubicBezTo>
                          <a:pt x="17325" y="11983"/>
                          <a:pt x="16878" y="9341"/>
                          <a:pt x="16023" y="8039"/>
                        </a:cubicBezTo>
                        <a:cubicBezTo>
                          <a:pt x="15353" y="7034"/>
                          <a:pt x="14385" y="6550"/>
                          <a:pt x="13158" y="6550"/>
                        </a:cubicBezTo>
                        <a:cubicBezTo>
                          <a:pt x="11967" y="6550"/>
                          <a:pt x="11000" y="7034"/>
                          <a:pt x="10330" y="8002"/>
                        </a:cubicBezTo>
                        <a:cubicBezTo>
                          <a:pt x="9437" y="9341"/>
                          <a:pt x="8990" y="11983"/>
                          <a:pt x="8990" y="15852"/>
                        </a:cubicBezTo>
                        <a:moveTo>
                          <a:pt x="21901" y="63440"/>
                        </a:moveTo>
                        <a:lnTo>
                          <a:pt x="13418" y="63440"/>
                        </a:lnTo>
                        <a:lnTo>
                          <a:pt x="45379" y="114"/>
                        </a:lnTo>
                        <a:lnTo>
                          <a:pt x="53639" y="114"/>
                        </a:lnTo>
                        <a:lnTo>
                          <a:pt x="21901" y="63440"/>
                        </a:lnTo>
                        <a:moveTo>
                          <a:pt x="40505" y="47664"/>
                        </a:moveTo>
                        <a:cubicBezTo>
                          <a:pt x="40505" y="42306"/>
                          <a:pt x="41695" y="38325"/>
                          <a:pt x="44039" y="35721"/>
                        </a:cubicBezTo>
                        <a:cubicBezTo>
                          <a:pt x="46383" y="33116"/>
                          <a:pt x="49620" y="31814"/>
                          <a:pt x="53713" y="31814"/>
                        </a:cubicBezTo>
                        <a:cubicBezTo>
                          <a:pt x="57843" y="31814"/>
                          <a:pt x="61080" y="33116"/>
                          <a:pt x="63424" y="35721"/>
                        </a:cubicBezTo>
                        <a:cubicBezTo>
                          <a:pt x="65806" y="38325"/>
                          <a:pt x="66959" y="42306"/>
                          <a:pt x="66996" y="47664"/>
                        </a:cubicBezTo>
                        <a:cubicBezTo>
                          <a:pt x="66959" y="53059"/>
                          <a:pt x="65806" y="57078"/>
                          <a:pt x="63424" y="59645"/>
                        </a:cubicBezTo>
                        <a:cubicBezTo>
                          <a:pt x="61080" y="62249"/>
                          <a:pt x="57880" y="63552"/>
                          <a:pt x="53825" y="63552"/>
                        </a:cubicBezTo>
                        <a:cubicBezTo>
                          <a:pt x="49658" y="63552"/>
                          <a:pt x="46383" y="62249"/>
                          <a:pt x="44039" y="59645"/>
                        </a:cubicBezTo>
                        <a:cubicBezTo>
                          <a:pt x="41695" y="57078"/>
                          <a:pt x="40505" y="53059"/>
                          <a:pt x="40505" y="47664"/>
                        </a:cubicBezTo>
                        <a:moveTo>
                          <a:pt x="49472" y="47627"/>
                        </a:moveTo>
                        <a:cubicBezTo>
                          <a:pt x="49472" y="51534"/>
                          <a:pt x="49918" y="54138"/>
                          <a:pt x="50811" y="55441"/>
                        </a:cubicBezTo>
                        <a:cubicBezTo>
                          <a:pt x="51481" y="56445"/>
                          <a:pt x="52448" y="56966"/>
                          <a:pt x="53639" y="56966"/>
                        </a:cubicBezTo>
                        <a:cubicBezTo>
                          <a:pt x="54867" y="56966"/>
                          <a:pt x="55797" y="56482"/>
                          <a:pt x="56467" y="55478"/>
                        </a:cubicBezTo>
                        <a:cubicBezTo>
                          <a:pt x="57360" y="54138"/>
                          <a:pt x="57806" y="51534"/>
                          <a:pt x="57806" y="47627"/>
                        </a:cubicBezTo>
                        <a:cubicBezTo>
                          <a:pt x="57806" y="43720"/>
                          <a:pt x="57360" y="41116"/>
                          <a:pt x="56504" y="39776"/>
                        </a:cubicBezTo>
                        <a:cubicBezTo>
                          <a:pt x="55834" y="38772"/>
                          <a:pt x="54867" y="38288"/>
                          <a:pt x="53639" y="38288"/>
                        </a:cubicBezTo>
                        <a:cubicBezTo>
                          <a:pt x="52411" y="38288"/>
                          <a:pt x="51481" y="38772"/>
                          <a:pt x="50811" y="39776"/>
                        </a:cubicBezTo>
                        <a:cubicBezTo>
                          <a:pt x="49918" y="41116"/>
                          <a:pt x="49472" y="43720"/>
                          <a:pt x="49472" y="47627"/>
                        </a:cubicBezTo>
                        <a:close/>
                      </a:path>
                    </a:pathLst>
                  </a:custGeom>
                  <a:solidFill>
                    <a:srgbClr val="000000"/>
                  </a:solidFill>
                  <a:ln w="9525" cap="flat">
                    <a:noFill/>
                    <a:prstDash val="solid"/>
                    <a:miter/>
                  </a:ln>
                </p:spPr>
                <p:txBody>
                  <a:bodyPr rtlCol="0" anchor="ctr"/>
                  <a:lstStyle/>
                  <a:p>
                    <a:endParaRPr lang="en-CA"/>
                  </a:p>
                </p:txBody>
              </p:sp>
            </p:grpSp>
            <p:grpSp>
              <p:nvGrpSpPr>
                <p:cNvPr id="2572" name="Graphic 846">
                  <a:extLst>
                    <a:ext uri="{FF2B5EF4-FFF2-40B4-BE49-F238E27FC236}">
                      <a16:creationId xmlns:a16="http://schemas.microsoft.com/office/drawing/2014/main" id="{CC6DA069-E636-453B-B84A-114F371F616C}"/>
                    </a:ext>
                  </a:extLst>
                </p:cNvPr>
                <p:cNvGrpSpPr/>
                <p:nvPr/>
              </p:nvGrpSpPr>
              <p:grpSpPr>
                <a:xfrm>
                  <a:off x="824231" y="2236744"/>
                  <a:ext cx="113849" cy="63437"/>
                  <a:chOff x="824231" y="2236744"/>
                  <a:chExt cx="113849" cy="63437"/>
                </a:xfrm>
              </p:grpSpPr>
              <p:sp>
                <p:nvSpPr>
                  <p:cNvPr id="2630" name="Freeform: Shape 2629">
                    <a:extLst>
                      <a:ext uri="{FF2B5EF4-FFF2-40B4-BE49-F238E27FC236}">
                        <a16:creationId xmlns:a16="http://schemas.microsoft.com/office/drawing/2014/main" id="{8F2BBAA4-8E6F-488E-8ABD-FD14997B99E8}"/>
                      </a:ext>
                    </a:extLst>
                  </p:cNvPr>
                  <p:cNvSpPr/>
                  <p:nvPr/>
                </p:nvSpPr>
                <p:spPr>
                  <a:xfrm>
                    <a:off x="824231" y="2237526"/>
                    <a:ext cx="39476" cy="61317"/>
                  </a:xfrm>
                  <a:custGeom>
                    <a:avLst/>
                    <a:gdLst>
                      <a:gd name="connsiteX0" fmla="*/ 10065 w 39476"/>
                      <a:gd name="connsiteY0" fmla="*/ 27931 h 61317"/>
                      <a:gd name="connsiteX1" fmla="*/ 3553 w 39476"/>
                      <a:gd name="connsiteY1" fmla="*/ 22759 h 61317"/>
                      <a:gd name="connsiteX2" fmla="*/ 1544 w 39476"/>
                      <a:gd name="connsiteY2" fmla="*/ 15541 h 61317"/>
                      <a:gd name="connsiteX3" fmla="*/ 6232 w 39476"/>
                      <a:gd name="connsiteY3" fmla="*/ 4416 h 61317"/>
                      <a:gd name="connsiteX4" fmla="*/ 19552 w 39476"/>
                      <a:gd name="connsiteY4" fmla="*/ 63 h 61317"/>
                      <a:gd name="connsiteX5" fmla="*/ 32835 w 39476"/>
                      <a:gd name="connsiteY5" fmla="*/ 4416 h 61317"/>
                      <a:gd name="connsiteX6" fmla="*/ 37561 w 39476"/>
                      <a:gd name="connsiteY6" fmla="*/ 15541 h 61317"/>
                      <a:gd name="connsiteX7" fmla="*/ 35402 w 39476"/>
                      <a:gd name="connsiteY7" fmla="*/ 22945 h 61317"/>
                      <a:gd name="connsiteX8" fmla="*/ 29301 w 39476"/>
                      <a:gd name="connsiteY8" fmla="*/ 27931 h 61317"/>
                      <a:gd name="connsiteX9" fmla="*/ 36891 w 39476"/>
                      <a:gd name="connsiteY9" fmla="*/ 33772 h 61317"/>
                      <a:gd name="connsiteX10" fmla="*/ 39495 w 39476"/>
                      <a:gd name="connsiteY10" fmla="*/ 42665 h 61317"/>
                      <a:gd name="connsiteX11" fmla="*/ 34175 w 39476"/>
                      <a:gd name="connsiteY11" fmla="*/ 56171 h 61317"/>
                      <a:gd name="connsiteX12" fmla="*/ 20073 w 39476"/>
                      <a:gd name="connsiteY12" fmla="*/ 61380 h 61317"/>
                      <a:gd name="connsiteX13" fmla="*/ 6455 w 39476"/>
                      <a:gd name="connsiteY13" fmla="*/ 57064 h 61317"/>
                      <a:gd name="connsiteX14" fmla="*/ 19 w 39476"/>
                      <a:gd name="connsiteY14" fmla="*/ 43149 h 61317"/>
                      <a:gd name="connsiteX15" fmla="*/ 2437 w 39476"/>
                      <a:gd name="connsiteY15" fmla="*/ 34219 h 61317"/>
                      <a:gd name="connsiteX16" fmla="*/ 10065 w 39476"/>
                      <a:gd name="connsiteY16" fmla="*/ 27931 h 61317"/>
                      <a:gd name="connsiteX17" fmla="*/ 12446 w 39476"/>
                      <a:gd name="connsiteY17" fmla="*/ 16360 h 61317"/>
                      <a:gd name="connsiteX18" fmla="*/ 14381 w 39476"/>
                      <a:gd name="connsiteY18" fmla="*/ 21717 h 61317"/>
                      <a:gd name="connsiteX19" fmla="*/ 19552 w 39476"/>
                      <a:gd name="connsiteY19" fmla="*/ 23615 h 61317"/>
                      <a:gd name="connsiteX20" fmla="*/ 24798 w 39476"/>
                      <a:gd name="connsiteY20" fmla="*/ 21680 h 61317"/>
                      <a:gd name="connsiteX21" fmla="*/ 26770 w 39476"/>
                      <a:gd name="connsiteY21" fmla="*/ 16322 h 61317"/>
                      <a:gd name="connsiteX22" fmla="*/ 24798 w 39476"/>
                      <a:gd name="connsiteY22" fmla="*/ 11113 h 61317"/>
                      <a:gd name="connsiteX23" fmla="*/ 19664 w 39476"/>
                      <a:gd name="connsiteY23" fmla="*/ 9179 h 61317"/>
                      <a:gd name="connsiteX24" fmla="*/ 14381 w 39476"/>
                      <a:gd name="connsiteY24" fmla="*/ 11151 h 61317"/>
                      <a:gd name="connsiteX25" fmla="*/ 12446 w 39476"/>
                      <a:gd name="connsiteY25" fmla="*/ 16360 h 61317"/>
                      <a:gd name="connsiteX26" fmla="*/ 11367 w 39476"/>
                      <a:gd name="connsiteY26" fmla="*/ 42032 h 61317"/>
                      <a:gd name="connsiteX27" fmla="*/ 13785 w 39476"/>
                      <a:gd name="connsiteY27" fmla="*/ 49437 h 61317"/>
                      <a:gd name="connsiteX28" fmla="*/ 19887 w 39476"/>
                      <a:gd name="connsiteY28" fmla="*/ 52116 h 61317"/>
                      <a:gd name="connsiteX29" fmla="*/ 25766 w 39476"/>
                      <a:gd name="connsiteY29" fmla="*/ 49548 h 61317"/>
                      <a:gd name="connsiteX30" fmla="*/ 28110 w 39476"/>
                      <a:gd name="connsiteY30" fmla="*/ 42181 h 61317"/>
                      <a:gd name="connsiteX31" fmla="*/ 25729 w 39476"/>
                      <a:gd name="connsiteY31" fmla="*/ 35410 h 61317"/>
                      <a:gd name="connsiteX32" fmla="*/ 19701 w 39476"/>
                      <a:gd name="connsiteY32" fmla="*/ 32842 h 61317"/>
                      <a:gd name="connsiteX33" fmla="*/ 13450 w 39476"/>
                      <a:gd name="connsiteY33" fmla="*/ 35745 h 61317"/>
                      <a:gd name="connsiteX34" fmla="*/ 11367 w 39476"/>
                      <a:gd name="connsiteY34" fmla="*/ 4203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65" y="27931"/>
                        </a:moveTo>
                        <a:cubicBezTo>
                          <a:pt x="7088" y="26666"/>
                          <a:pt x="4930" y="24954"/>
                          <a:pt x="3553" y="22759"/>
                        </a:cubicBezTo>
                        <a:cubicBezTo>
                          <a:pt x="2214" y="20564"/>
                          <a:pt x="1544" y="18146"/>
                          <a:pt x="1544" y="15541"/>
                        </a:cubicBezTo>
                        <a:cubicBezTo>
                          <a:pt x="1544" y="11039"/>
                          <a:pt x="3107" y="7356"/>
                          <a:pt x="6232" y="4416"/>
                        </a:cubicBezTo>
                        <a:cubicBezTo>
                          <a:pt x="9358" y="1514"/>
                          <a:pt x="13785" y="63"/>
                          <a:pt x="19552" y="63"/>
                        </a:cubicBezTo>
                        <a:cubicBezTo>
                          <a:pt x="25245" y="63"/>
                          <a:pt x="29673" y="1514"/>
                          <a:pt x="32835" y="4416"/>
                        </a:cubicBezTo>
                        <a:cubicBezTo>
                          <a:pt x="35998" y="7356"/>
                          <a:pt x="37561" y="11039"/>
                          <a:pt x="37561" y="15541"/>
                        </a:cubicBezTo>
                        <a:cubicBezTo>
                          <a:pt x="37561" y="18294"/>
                          <a:pt x="36854" y="20787"/>
                          <a:pt x="35402" y="22945"/>
                        </a:cubicBezTo>
                        <a:cubicBezTo>
                          <a:pt x="33951" y="25140"/>
                          <a:pt x="31905" y="26778"/>
                          <a:pt x="29301" y="27931"/>
                        </a:cubicBezTo>
                        <a:cubicBezTo>
                          <a:pt x="32612" y="29270"/>
                          <a:pt x="35142" y="31205"/>
                          <a:pt x="36891" y="33772"/>
                        </a:cubicBezTo>
                        <a:cubicBezTo>
                          <a:pt x="38602" y="36340"/>
                          <a:pt x="39495" y="39316"/>
                          <a:pt x="39495" y="42665"/>
                        </a:cubicBezTo>
                        <a:cubicBezTo>
                          <a:pt x="39495" y="48209"/>
                          <a:pt x="37709" y="52711"/>
                          <a:pt x="34175" y="56171"/>
                        </a:cubicBezTo>
                        <a:cubicBezTo>
                          <a:pt x="30640" y="59631"/>
                          <a:pt x="25952" y="61380"/>
                          <a:pt x="20073" y="61380"/>
                        </a:cubicBezTo>
                        <a:cubicBezTo>
                          <a:pt x="14641" y="61380"/>
                          <a:pt x="10102" y="59929"/>
                          <a:pt x="6455" y="57064"/>
                        </a:cubicBezTo>
                        <a:cubicBezTo>
                          <a:pt x="2177" y="53678"/>
                          <a:pt x="19" y="49065"/>
                          <a:pt x="19" y="43149"/>
                        </a:cubicBezTo>
                        <a:cubicBezTo>
                          <a:pt x="19" y="39912"/>
                          <a:pt x="837" y="36935"/>
                          <a:pt x="2437" y="34219"/>
                        </a:cubicBezTo>
                        <a:cubicBezTo>
                          <a:pt x="4037" y="31503"/>
                          <a:pt x="6604" y="29382"/>
                          <a:pt x="10065" y="27931"/>
                        </a:cubicBezTo>
                        <a:moveTo>
                          <a:pt x="12446" y="16360"/>
                        </a:moveTo>
                        <a:cubicBezTo>
                          <a:pt x="12446" y="18629"/>
                          <a:pt x="13078" y="20415"/>
                          <a:pt x="14381" y="21717"/>
                        </a:cubicBezTo>
                        <a:cubicBezTo>
                          <a:pt x="15683" y="22982"/>
                          <a:pt x="17394" y="23615"/>
                          <a:pt x="19552" y="23615"/>
                        </a:cubicBezTo>
                        <a:cubicBezTo>
                          <a:pt x="21748" y="23615"/>
                          <a:pt x="23496" y="22982"/>
                          <a:pt x="24798" y="21680"/>
                        </a:cubicBezTo>
                        <a:cubicBezTo>
                          <a:pt x="26101" y="20378"/>
                          <a:pt x="26770" y="18592"/>
                          <a:pt x="26770" y="16322"/>
                        </a:cubicBezTo>
                        <a:cubicBezTo>
                          <a:pt x="26770" y="14164"/>
                          <a:pt x="26101" y="12416"/>
                          <a:pt x="24798" y="11113"/>
                        </a:cubicBezTo>
                        <a:cubicBezTo>
                          <a:pt x="23533" y="9848"/>
                          <a:pt x="21785" y="9179"/>
                          <a:pt x="19664" y="9179"/>
                        </a:cubicBezTo>
                        <a:cubicBezTo>
                          <a:pt x="17469" y="9179"/>
                          <a:pt x="15720" y="9848"/>
                          <a:pt x="14381" y="11151"/>
                        </a:cubicBezTo>
                        <a:cubicBezTo>
                          <a:pt x="13078" y="12453"/>
                          <a:pt x="12446" y="14202"/>
                          <a:pt x="12446" y="16360"/>
                        </a:cubicBezTo>
                        <a:moveTo>
                          <a:pt x="11367" y="42032"/>
                        </a:moveTo>
                        <a:cubicBezTo>
                          <a:pt x="11367" y="45195"/>
                          <a:pt x="12185" y="47688"/>
                          <a:pt x="13785" y="49437"/>
                        </a:cubicBezTo>
                        <a:cubicBezTo>
                          <a:pt x="15422" y="51223"/>
                          <a:pt x="17469" y="52116"/>
                          <a:pt x="19887" y="52116"/>
                        </a:cubicBezTo>
                        <a:cubicBezTo>
                          <a:pt x="22268" y="52116"/>
                          <a:pt x="24203" y="51260"/>
                          <a:pt x="25766" y="49548"/>
                        </a:cubicBezTo>
                        <a:cubicBezTo>
                          <a:pt x="27329" y="47837"/>
                          <a:pt x="28110" y="45381"/>
                          <a:pt x="28110" y="42181"/>
                        </a:cubicBezTo>
                        <a:cubicBezTo>
                          <a:pt x="28110" y="39354"/>
                          <a:pt x="27329" y="37084"/>
                          <a:pt x="25729" y="35410"/>
                        </a:cubicBezTo>
                        <a:cubicBezTo>
                          <a:pt x="24166" y="33698"/>
                          <a:pt x="22157" y="32842"/>
                          <a:pt x="19701" y="32842"/>
                        </a:cubicBezTo>
                        <a:cubicBezTo>
                          <a:pt x="16911" y="32842"/>
                          <a:pt x="14827" y="33810"/>
                          <a:pt x="13450" y="35745"/>
                        </a:cubicBezTo>
                        <a:cubicBezTo>
                          <a:pt x="12074" y="37679"/>
                          <a:pt x="11367" y="39800"/>
                          <a:pt x="11367" y="42032"/>
                        </a:cubicBezTo>
                        <a:close/>
                      </a:path>
                    </a:pathLst>
                  </a:custGeom>
                  <a:solidFill>
                    <a:srgbClr val="000000"/>
                  </a:solidFill>
                  <a:ln w="9525" cap="flat">
                    <a:noFill/>
                    <a:prstDash val="solid"/>
                    <a:miter/>
                  </a:ln>
                </p:spPr>
                <p:txBody>
                  <a:bodyPr rtlCol="0" anchor="ctr"/>
                  <a:lstStyle/>
                  <a:p>
                    <a:endParaRPr lang="en-CA"/>
                  </a:p>
                </p:txBody>
              </p:sp>
              <p:sp>
                <p:nvSpPr>
                  <p:cNvPr id="2631" name="Freeform: Shape 2630">
                    <a:extLst>
                      <a:ext uri="{FF2B5EF4-FFF2-40B4-BE49-F238E27FC236}">
                        <a16:creationId xmlns:a16="http://schemas.microsoft.com/office/drawing/2014/main" id="{79744EE8-7BAA-47F6-A3CA-0373D8868825}"/>
                      </a:ext>
                    </a:extLst>
                  </p:cNvPr>
                  <p:cNvSpPr/>
                  <p:nvPr/>
                </p:nvSpPr>
                <p:spPr>
                  <a:xfrm>
                    <a:off x="871108" y="2236744"/>
                    <a:ext cx="66972" cy="63437"/>
                  </a:xfrm>
                  <a:custGeom>
                    <a:avLst/>
                    <a:gdLst>
                      <a:gd name="connsiteX0" fmla="*/ 24 w 66972"/>
                      <a:gd name="connsiteY0" fmla="*/ 15913 h 63437"/>
                      <a:gd name="connsiteX1" fmla="*/ 3558 w 66972"/>
                      <a:gd name="connsiteY1" fmla="*/ 3932 h 63437"/>
                      <a:gd name="connsiteX2" fmla="*/ 13158 w 66972"/>
                      <a:gd name="connsiteY2" fmla="*/ 63 h 63437"/>
                      <a:gd name="connsiteX3" fmla="*/ 22943 w 66972"/>
                      <a:gd name="connsiteY3" fmla="*/ 3932 h 63437"/>
                      <a:gd name="connsiteX4" fmla="*/ 26515 w 66972"/>
                      <a:gd name="connsiteY4" fmla="*/ 15913 h 63437"/>
                      <a:gd name="connsiteX5" fmla="*/ 22943 w 66972"/>
                      <a:gd name="connsiteY5" fmla="*/ 27857 h 63437"/>
                      <a:gd name="connsiteX6" fmla="*/ 13381 w 66972"/>
                      <a:gd name="connsiteY6" fmla="*/ 31726 h 63437"/>
                      <a:gd name="connsiteX7" fmla="*/ 3558 w 66972"/>
                      <a:gd name="connsiteY7" fmla="*/ 27857 h 63437"/>
                      <a:gd name="connsiteX8" fmla="*/ 24 w 66972"/>
                      <a:gd name="connsiteY8" fmla="*/ 15913 h 63437"/>
                      <a:gd name="connsiteX9" fmla="*/ 8990 w 66972"/>
                      <a:gd name="connsiteY9" fmla="*/ 15801 h 63437"/>
                      <a:gd name="connsiteX10" fmla="*/ 10330 w 66972"/>
                      <a:gd name="connsiteY10" fmla="*/ 23689 h 63437"/>
                      <a:gd name="connsiteX11" fmla="*/ 13158 w 66972"/>
                      <a:gd name="connsiteY11" fmla="*/ 25140 h 63437"/>
                      <a:gd name="connsiteX12" fmla="*/ 16023 w 66972"/>
                      <a:gd name="connsiteY12" fmla="*/ 23689 h 63437"/>
                      <a:gd name="connsiteX13" fmla="*/ 17325 w 66972"/>
                      <a:gd name="connsiteY13" fmla="*/ 15801 h 63437"/>
                      <a:gd name="connsiteX14" fmla="*/ 16023 w 66972"/>
                      <a:gd name="connsiteY14" fmla="*/ 7988 h 63437"/>
                      <a:gd name="connsiteX15" fmla="*/ 13158 w 66972"/>
                      <a:gd name="connsiteY15" fmla="*/ 6500 h 63437"/>
                      <a:gd name="connsiteX16" fmla="*/ 10330 w 66972"/>
                      <a:gd name="connsiteY16" fmla="*/ 7951 h 63437"/>
                      <a:gd name="connsiteX17" fmla="*/ 8990 w 66972"/>
                      <a:gd name="connsiteY17" fmla="*/ 15801 h 63437"/>
                      <a:gd name="connsiteX18" fmla="*/ 21901 w 66972"/>
                      <a:gd name="connsiteY18" fmla="*/ 63389 h 63437"/>
                      <a:gd name="connsiteX19" fmla="*/ 13418 w 66972"/>
                      <a:gd name="connsiteY19" fmla="*/ 63389 h 63437"/>
                      <a:gd name="connsiteX20" fmla="*/ 45379 w 66972"/>
                      <a:gd name="connsiteY20" fmla="*/ 63 h 63437"/>
                      <a:gd name="connsiteX21" fmla="*/ 53639 w 66972"/>
                      <a:gd name="connsiteY21" fmla="*/ 63 h 63437"/>
                      <a:gd name="connsiteX22" fmla="*/ 21901 w 66972"/>
                      <a:gd name="connsiteY22" fmla="*/ 63389 h 63437"/>
                      <a:gd name="connsiteX23" fmla="*/ 40505 w 66972"/>
                      <a:gd name="connsiteY23" fmla="*/ 47614 h 63437"/>
                      <a:gd name="connsiteX24" fmla="*/ 44039 w 66972"/>
                      <a:gd name="connsiteY24" fmla="*/ 35670 h 63437"/>
                      <a:gd name="connsiteX25" fmla="*/ 53713 w 66972"/>
                      <a:gd name="connsiteY25" fmla="*/ 31763 h 63437"/>
                      <a:gd name="connsiteX26" fmla="*/ 63424 w 66972"/>
                      <a:gd name="connsiteY26" fmla="*/ 35670 h 63437"/>
                      <a:gd name="connsiteX27" fmla="*/ 66996 w 66972"/>
                      <a:gd name="connsiteY27" fmla="*/ 47614 h 63437"/>
                      <a:gd name="connsiteX28" fmla="*/ 63424 w 66972"/>
                      <a:gd name="connsiteY28" fmla="*/ 59594 h 63437"/>
                      <a:gd name="connsiteX29" fmla="*/ 53825 w 66972"/>
                      <a:gd name="connsiteY29" fmla="*/ 63501 h 63437"/>
                      <a:gd name="connsiteX30" fmla="*/ 44039 w 66972"/>
                      <a:gd name="connsiteY30" fmla="*/ 59594 h 63437"/>
                      <a:gd name="connsiteX31" fmla="*/ 40505 w 66972"/>
                      <a:gd name="connsiteY31" fmla="*/ 47614 h 63437"/>
                      <a:gd name="connsiteX32" fmla="*/ 49472 w 66972"/>
                      <a:gd name="connsiteY32" fmla="*/ 47576 h 63437"/>
                      <a:gd name="connsiteX33" fmla="*/ 50811 w 66972"/>
                      <a:gd name="connsiteY33" fmla="*/ 55390 h 63437"/>
                      <a:gd name="connsiteX34" fmla="*/ 53639 w 66972"/>
                      <a:gd name="connsiteY34" fmla="*/ 56915 h 63437"/>
                      <a:gd name="connsiteX35" fmla="*/ 56467 w 66972"/>
                      <a:gd name="connsiteY35" fmla="*/ 55427 h 63437"/>
                      <a:gd name="connsiteX36" fmla="*/ 57806 w 66972"/>
                      <a:gd name="connsiteY36" fmla="*/ 47576 h 63437"/>
                      <a:gd name="connsiteX37" fmla="*/ 56504 w 66972"/>
                      <a:gd name="connsiteY37" fmla="*/ 39726 h 63437"/>
                      <a:gd name="connsiteX38" fmla="*/ 53639 w 66972"/>
                      <a:gd name="connsiteY38" fmla="*/ 38237 h 63437"/>
                      <a:gd name="connsiteX39" fmla="*/ 50811 w 66972"/>
                      <a:gd name="connsiteY39" fmla="*/ 39726 h 63437"/>
                      <a:gd name="connsiteX40" fmla="*/ 49472 w 66972"/>
                      <a:gd name="connsiteY40" fmla="*/ 47576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13"/>
                        </a:moveTo>
                        <a:cubicBezTo>
                          <a:pt x="24" y="10518"/>
                          <a:pt x="1214" y="6537"/>
                          <a:pt x="3558" y="3932"/>
                        </a:cubicBezTo>
                        <a:cubicBezTo>
                          <a:pt x="5902" y="1365"/>
                          <a:pt x="9102" y="63"/>
                          <a:pt x="13158" y="63"/>
                        </a:cubicBezTo>
                        <a:cubicBezTo>
                          <a:pt x="17325" y="63"/>
                          <a:pt x="20599" y="1365"/>
                          <a:pt x="22943" y="3932"/>
                        </a:cubicBezTo>
                        <a:cubicBezTo>
                          <a:pt x="25324" y="6500"/>
                          <a:pt x="26515" y="10481"/>
                          <a:pt x="26515" y="15913"/>
                        </a:cubicBezTo>
                        <a:cubicBezTo>
                          <a:pt x="26515" y="21271"/>
                          <a:pt x="25324" y="25252"/>
                          <a:pt x="22943" y="27857"/>
                        </a:cubicBezTo>
                        <a:cubicBezTo>
                          <a:pt x="20599" y="30424"/>
                          <a:pt x="17399" y="31726"/>
                          <a:pt x="13381" y="31726"/>
                        </a:cubicBezTo>
                        <a:cubicBezTo>
                          <a:pt x="9176" y="31726"/>
                          <a:pt x="5902" y="30461"/>
                          <a:pt x="3558" y="27857"/>
                        </a:cubicBezTo>
                        <a:cubicBezTo>
                          <a:pt x="1214" y="25289"/>
                          <a:pt x="24" y="21308"/>
                          <a:pt x="24" y="15913"/>
                        </a:cubicBezTo>
                        <a:moveTo>
                          <a:pt x="8990" y="15801"/>
                        </a:moveTo>
                        <a:cubicBezTo>
                          <a:pt x="8990" y="19708"/>
                          <a:pt x="9437" y="22350"/>
                          <a:pt x="10330" y="23689"/>
                        </a:cubicBezTo>
                        <a:cubicBezTo>
                          <a:pt x="11000" y="24657"/>
                          <a:pt x="11967" y="25140"/>
                          <a:pt x="13158" y="25140"/>
                        </a:cubicBezTo>
                        <a:cubicBezTo>
                          <a:pt x="14385" y="25140"/>
                          <a:pt x="15353" y="24657"/>
                          <a:pt x="16023" y="23689"/>
                        </a:cubicBezTo>
                        <a:cubicBezTo>
                          <a:pt x="16878" y="22350"/>
                          <a:pt x="17325" y="19708"/>
                          <a:pt x="17325" y="15801"/>
                        </a:cubicBezTo>
                        <a:cubicBezTo>
                          <a:pt x="17325" y="11932"/>
                          <a:pt x="16878" y="9290"/>
                          <a:pt x="16023" y="7988"/>
                        </a:cubicBezTo>
                        <a:cubicBezTo>
                          <a:pt x="15353" y="6983"/>
                          <a:pt x="14385" y="6500"/>
                          <a:pt x="13158" y="6500"/>
                        </a:cubicBezTo>
                        <a:cubicBezTo>
                          <a:pt x="11967" y="6500"/>
                          <a:pt x="11000" y="6983"/>
                          <a:pt x="10330" y="7951"/>
                        </a:cubicBezTo>
                        <a:cubicBezTo>
                          <a:pt x="9437" y="9290"/>
                          <a:pt x="8990" y="11932"/>
                          <a:pt x="8990" y="15801"/>
                        </a:cubicBezTo>
                        <a:moveTo>
                          <a:pt x="21901" y="63389"/>
                        </a:moveTo>
                        <a:lnTo>
                          <a:pt x="13418" y="63389"/>
                        </a:lnTo>
                        <a:lnTo>
                          <a:pt x="45379" y="63"/>
                        </a:lnTo>
                        <a:lnTo>
                          <a:pt x="53639" y="63"/>
                        </a:lnTo>
                        <a:lnTo>
                          <a:pt x="21901" y="63389"/>
                        </a:lnTo>
                        <a:moveTo>
                          <a:pt x="40505" y="47614"/>
                        </a:moveTo>
                        <a:cubicBezTo>
                          <a:pt x="40505" y="42256"/>
                          <a:pt x="41695" y="38275"/>
                          <a:pt x="44039" y="35670"/>
                        </a:cubicBezTo>
                        <a:cubicBezTo>
                          <a:pt x="46383" y="33066"/>
                          <a:pt x="49620" y="31763"/>
                          <a:pt x="53713" y="31763"/>
                        </a:cubicBezTo>
                        <a:cubicBezTo>
                          <a:pt x="57843" y="31763"/>
                          <a:pt x="61080" y="33066"/>
                          <a:pt x="63424" y="35670"/>
                        </a:cubicBezTo>
                        <a:cubicBezTo>
                          <a:pt x="65806" y="38275"/>
                          <a:pt x="66959" y="42256"/>
                          <a:pt x="66996" y="47614"/>
                        </a:cubicBezTo>
                        <a:cubicBezTo>
                          <a:pt x="66959" y="53009"/>
                          <a:pt x="65806" y="57027"/>
                          <a:pt x="63424" y="59594"/>
                        </a:cubicBezTo>
                        <a:cubicBezTo>
                          <a:pt x="61080" y="62199"/>
                          <a:pt x="57880" y="63501"/>
                          <a:pt x="53825" y="63501"/>
                        </a:cubicBezTo>
                        <a:cubicBezTo>
                          <a:pt x="49658" y="63501"/>
                          <a:pt x="46383" y="62199"/>
                          <a:pt x="44039" y="59594"/>
                        </a:cubicBezTo>
                        <a:cubicBezTo>
                          <a:pt x="41695" y="57027"/>
                          <a:pt x="40505" y="53009"/>
                          <a:pt x="40505" y="47614"/>
                        </a:cubicBezTo>
                        <a:moveTo>
                          <a:pt x="49472" y="47576"/>
                        </a:moveTo>
                        <a:cubicBezTo>
                          <a:pt x="49472" y="51483"/>
                          <a:pt x="49918" y="54088"/>
                          <a:pt x="50811" y="55390"/>
                        </a:cubicBezTo>
                        <a:cubicBezTo>
                          <a:pt x="51481" y="56394"/>
                          <a:pt x="52448" y="56915"/>
                          <a:pt x="53639" y="56915"/>
                        </a:cubicBezTo>
                        <a:cubicBezTo>
                          <a:pt x="54867" y="56915"/>
                          <a:pt x="55797" y="56432"/>
                          <a:pt x="56467" y="55427"/>
                        </a:cubicBezTo>
                        <a:cubicBezTo>
                          <a:pt x="57360" y="54088"/>
                          <a:pt x="57806" y="51483"/>
                          <a:pt x="57806" y="47576"/>
                        </a:cubicBezTo>
                        <a:cubicBezTo>
                          <a:pt x="57806" y="43670"/>
                          <a:pt x="57360" y="41065"/>
                          <a:pt x="56504" y="39726"/>
                        </a:cubicBezTo>
                        <a:cubicBezTo>
                          <a:pt x="55834" y="38721"/>
                          <a:pt x="54867" y="38237"/>
                          <a:pt x="53639" y="38237"/>
                        </a:cubicBezTo>
                        <a:cubicBezTo>
                          <a:pt x="52411" y="38237"/>
                          <a:pt x="51481" y="38721"/>
                          <a:pt x="50811" y="39726"/>
                        </a:cubicBezTo>
                        <a:cubicBezTo>
                          <a:pt x="49918" y="41065"/>
                          <a:pt x="49472" y="43670"/>
                          <a:pt x="49472" y="47576"/>
                        </a:cubicBezTo>
                        <a:close/>
                      </a:path>
                    </a:pathLst>
                  </a:custGeom>
                  <a:solidFill>
                    <a:srgbClr val="000000"/>
                  </a:solidFill>
                  <a:ln w="9525" cap="flat">
                    <a:noFill/>
                    <a:prstDash val="solid"/>
                    <a:miter/>
                  </a:ln>
                </p:spPr>
                <p:txBody>
                  <a:bodyPr rtlCol="0" anchor="ctr"/>
                  <a:lstStyle/>
                  <a:p>
                    <a:endParaRPr lang="en-CA"/>
                  </a:p>
                </p:txBody>
              </p:sp>
            </p:grpSp>
            <p:sp>
              <p:nvSpPr>
                <p:cNvPr id="2573" name="Freeform: Shape 2572">
                  <a:extLst>
                    <a:ext uri="{FF2B5EF4-FFF2-40B4-BE49-F238E27FC236}">
                      <a16:creationId xmlns:a16="http://schemas.microsoft.com/office/drawing/2014/main" id="{E039C05E-4FE2-4F3F-8E2D-B2C320C56912}"/>
                    </a:ext>
                  </a:extLst>
                </p:cNvPr>
                <p:cNvSpPr/>
                <p:nvPr/>
              </p:nvSpPr>
              <p:spPr>
                <a:xfrm>
                  <a:off x="962865" y="419692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74" name="Freeform: Shape 2573">
                  <a:extLst>
                    <a:ext uri="{FF2B5EF4-FFF2-40B4-BE49-F238E27FC236}">
                      <a16:creationId xmlns:a16="http://schemas.microsoft.com/office/drawing/2014/main" id="{7CDCD281-5648-474D-9AE7-DF9B51E68C1F}"/>
                    </a:ext>
                  </a:extLst>
                </p:cNvPr>
                <p:cNvSpPr/>
                <p:nvPr/>
              </p:nvSpPr>
              <p:spPr>
                <a:xfrm>
                  <a:off x="962865" y="371345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75" name="Freeform: Shape 2574">
                  <a:extLst>
                    <a:ext uri="{FF2B5EF4-FFF2-40B4-BE49-F238E27FC236}">
                      <a16:creationId xmlns:a16="http://schemas.microsoft.com/office/drawing/2014/main" id="{8BF9AF95-67B7-4B6B-8C94-1E13837C1A22}"/>
                    </a:ext>
                  </a:extLst>
                </p:cNvPr>
                <p:cNvSpPr/>
                <p:nvPr/>
              </p:nvSpPr>
              <p:spPr>
                <a:xfrm>
                  <a:off x="962865" y="322998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76" name="Freeform: Shape 2575">
                  <a:extLst>
                    <a:ext uri="{FF2B5EF4-FFF2-40B4-BE49-F238E27FC236}">
                      <a16:creationId xmlns:a16="http://schemas.microsoft.com/office/drawing/2014/main" id="{2D48CB95-3C42-4913-8C23-87AB767D959C}"/>
                    </a:ext>
                  </a:extLst>
                </p:cNvPr>
                <p:cNvSpPr/>
                <p:nvPr/>
              </p:nvSpPr>
              <p:spPr>
                <a:xfrm>
                  <a:off x="962865" y="2746484"/>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77" name="Freeform: Shape 2576">
                  <a:extLst>
                    <a:ext uri="{FF2B5EF4-FFF2-40B4-BE49-F238E27FC236}">
                      <a16:creationId xmlns:a16="http://schemas.microsoft.com/office/drawing/2014/main" id="{C2A2622B-B0CC-474E-A445-DA90821E1B1C}"/>
                    </a:ext>
                  </a:extLst>
                </p:cNvPr>
                <p:cNvSpPr/>
                <p:nvPr/>
              </p:nvSpPr>
              <p:spPr>
                <a:xfrm>
                  <a:off x="962865" y="2263013"/>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grpSp>
              <p:nvGrpSpPr>
                <p:cNvPr id="2578" name="Graphic 846">
                  <a:extLst>
                    <a:ext uri="{FF2B5EF4-FFF2-40B4-BE49-F238E27FC236}">
                      <a16:creationId xmlns:a16="http://schemas.microsoft.com/office/drawing/2014/main" id="{AB710B93-48FA-4333-B311-71A534848242}"/>
                    </a:ext>
                  </a:extLst>
                </p:cNvPr>
                <p:cNvGrpSpPr/>
                <p:nvPr/>
              </p:nvGrpSpPr>
              <p:grpSpPr>
                <a:xfrm>
                  <a:off x="4291445" y="4578932"/>
                  <a:ext cx="228690" cy="76237"/>
                  <a:chOff x="4291445" y="4578932"/>
                  <a:chExt cx="228690" cy="76237"/>
                </a:xfrm>
                <a:solidFill>
                  <a:srgbClr val="000000"/>
                </a:solidFill>
              </p:grpSpPr>
              <p:sp>
                <p:nvSpPr>
                  <p:cNvPr id="2626" name="Freeform: Shape 2625">
                    <a:extLst>
                      <a:ext uri="{FF2B5EF4-FFF2-40B4-BE49-F238E27FC236}">
                        <a16:creationId xmlns:a16="http://schemas.microsoft.com/office/drawing/2014/main" id="{2230B4B5-F0B2-46ED-8B2F-A7F69D7C1485}"/>
                      </a:ext>
                    </a:extLst>
                  </p:cNvPr>
                  <p:cNvSpPr/>
                  <p:nvPr/>
                </p:nvSpPr>
                <p:spPr>
                  <a:xfrm>
                    <a:off x="4291445" y="4578932"/>
                    <a:ext cx="70135" cy="75009"/>
                  </a:xfrm>
                  <a:custGeom>
                    <a:avLst/>
                    <a:gdLst>
                      <a:gd name="connsiteX0" fmla="*/ 27842 w 70135"/>
                      <a:gd name="connsiteY0" fmla="*/ 75320 h 75009"/>
                      <a:gd name="connsiteX1" fmla="*/ 27842 w 70135"/>
                      <a:gd name="connsiteY1" fmla="*/ 43768 h 75009"/>
                      <a:gd name="connsiteX2" fmla="*/ 383 w 70135"/>
                      <a:gd name="connsiteY2" fmla="*/ 310 h 75009"/>
                      <a:gd name="connsiteX3" fmla="*/ 18131 w 70135"/>
                      <a:gd name="connsiteY3" fmla="*/ 310 h 75009"/>
                      <a:gd name="connsiteX4" fmla="*/ 35767 w 70135"/>
                      <a:gd name="connsiteY4" fmla="*/ 30002 h 75009"/>
                      <a:gd name="connsiteX5" fmla="*/ 53068 w 70135"/>
                      <a:gd name="connsiteY5" fmla="*/ 310 h 75009"/>
                      <a:gd name="connsiteX6" fmla="*/ 70518 w 70135"/>
                      <a:gd name="connsiteY6" fmla="*/ 310 h 75009"/>
                      <a:gd name="connsiteX7" fmla="*/ 42948 w 70135"/>
                      <a:gd name="connsiteY7" fmla="*/ 43842 h 75009"/>
                      <a:gd name="connsiteX8" fmla="*/ 42948 w 70135"/>
                      <a:gd name="connsiteY8" fmla="*/ 75320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35" h="75009">
                        <a:moveTo>
                          <a:pt x="27842" y="75320"/>
                        </a:moveTo>
                        <a:lnTo>
                          <a:pt x="27842" y="43768"/>
                        </a:lnTo>
                        <a:lnTo>
                          <a:pt x="383" y="310"/>
                        </a:lnTo>
                        <a:lnTo>
                          <a:pt x="18131" y="310"/>
                        </a:lnTo>
                        <a:lnTo>
                          <a:pt x="35767" y="30002"/>
                        </a:lnTo>
                        <a:lnTo>
                          <a:pt x="53068" y="310"/>
                        </a:lnTo>
                        <a:lnTo>
                          <a:pt x="70518" y="310"/>
                        </a:lnTo>
                        <a:lnTo>
                          <a:pt x="42948" y="43842"/>
                        </a:lnTo>
                        <a:lnTo>
                          <a:pt x="42948" y="75320"/>
                        </a:lnTo>
                        <a:close/>
                      </a:path>
                    </a:pathLst>
                  </a:custGeom>
                  <a:solidFill>
                    <a:srgbClr val="000000"/>
                  </a:solidFill>
                  <a:ln w="9525" cap="flat">
                    <a:noFill/>
                    <a:prstDash val="solid"/>
                    <a:miter/>
                  </a:ln>
                </p:spPr>
                <p:txBody>
                  <a:bodyPr rtlCol="0" anchor="ctr"/>
                  <a:lstStyle/>
                  <a:p>
                    <a:endParaRPr lang="en-CA"/>
                  </a:p>
                </p:txBody>
              </p:sp>
              <p:sp>
                <p:nvSpPr>
                  <p:cNvPr id="2627" name="Freeform: Shape 2626">
                    <a:extLst>
                      <a:ext uri="{FF2B5EF4-FFF2-40B4-BE49-F238E27FC236}">
                        <a16:creationId xmlns:a16="http://schemas.microsoft.com/office/drawing/2014/main" id="{8805B2ED-FD82-4755-B8C2-C72310BEB995}"/>
                      </a:ext>
                    </a:extLst>
                  </p:cNvPr>
                  <p:cNvSpPr/>
                  <p:nvPr/>
                </p:nvSpPr>
                <p:spPr>
                  <a:xfrm>
                    <a:off x="4364790" y="4598391"/>
                    <a:ext cx="50765" cy="56777"/>
                  </a:xfrm>
                  <a:custGeom>
                    <a:avLst/>
                    <a:gdLst>
                      <a:gd name="connsiteX0" fmla="*/ 36072 w 50765"/>
                      <a:gd name="connsiteY0" fmla="*/ 38559 h 56777"/>
                      <a:gd name="connsiteX1" fmla="*/ 50397 w 50765"/>
                      <a:gd name="connsiteY1" fmla="*/ 40978 h 56777"/>
                      <a:gd name="connsiteX2" fmla="*/ 41653 w 50765"/>
                      <a:gd name="connsiteY2" fmla="*/ 52958 h 56777"/>
                      <a:gd name="connsiteX3" fmla="*/ 26770 w 50765"/>
                      <a:gd name="connsiteY3" fmla="*/ 57088 h 56777"/>
                      <a:gd name="connsiteX4" fmla="*/ 5785 w 50765"/>
                      <a:gd name="connsiteY4" fmla="*/ 47824 h 56777"/>
                      <a:gd name="connsiteX5" fmla="*/ 390 w 50765"/>
                      <a:gd name="connsiteY5" fmla="*/ 29109 h 56777"/>
                      <a:gd name="connsiteX6" fmla="*/ 7460 w 50765"/>
                      <a:gd name="connsiteY6" fmla="*/ 7938 h 56777"/>
                      <a:gd name="connsiteX7" fmla="*/ 25319 w 50765"/>
                      <a:gd name="connsiteY7" fmla="*/ 310 h 56777"/>
                      <a:gd name="connsiteX8" fmla="*/ 44444 w 50765"/>
                      <a:gd name="connsiteY8" fmla="*/ 8310 h 56777"/>
                      <a:gd name="connsiteX9" fmla="*/ 51141 w 50765"/>
                      <a:gd name="connsiteY9" fmla="*/ 32829 h 56777"/>
                      <a:gd name="connsiteX10" fmla="*/ 15124 w 50765"/>
                      <a:gd name="connsiteY10" fmla="*/ 32829 h 56777"/>
                      <a:gd name="connsiteX11" fmla="*/ 18622 w 50765"/>
                      <a:gd name="connsiteY11" fmla="*/ 42801 h 56777"/>
                      <a:gd name="connsiteX12" fmla="*/ 26919 w 50765"/>
                      <a:gd name="connsiteY12" fmla="*/ 46335 h 56777"/>
                      <a:gd name="connsiteX13" fmla="*/ 32574 w 50765"/>
                      <a:gd name="connsiteY13" fmla="*/ 44512 h 56777"/>
                      <a:gd name="connsiteX14" fmla="*/ 36072 w 50765"/>
                      <a:gd name="connsiteY14" fmla="*/ 38559 h 56777"/>
                      <a:gd name="connsiteX15" fmla="*/ 36890 w 50765"/>
                      <a:gd name="connsiteY15" fmla="*/ 24048 h 56777"/>
                      <a:gd name="connsiteX16" fmla="*/ 33653 w 50765"/>
                      <a:gd name="connsiteY16" fmla="*/ 14561 h 56777"/>
                      <a:gd name="connsiteX17" fmla="*/ 26175 w 50765"/>
                      <a:gd name="connsiteY17" fmla="*/ 11286 h 56777"/>
                      <a:gd name="connsiteX18" fmla="*/ 18399 w 50765"/>
                      <a:gd name="connsiteY18" fmla="*/ 14709 h 56777"/>
                      <a:gd name="connsiteX19" fmla="*/ 15385 w 50765"/>
                      <a:gd name="connsiteY19" fmla="*/ 24048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6072" y="38559"/>
                        </a:moveTo>
                        <a:lnTo>
                          <a:pt x="50397" y="40978"/>
                        </a:lnTo>
                        <a:cubicBezTo>
                          <a:pt x="48536" y="46224"/>
                          <a:pt x="45634" y="50242"/>
                          <a:pt x="41653" y="52958"/>
                        </a:cubicBezTo>
                        <a:cubicBezTo>
                          <a:pt x="37709" y="55712"/>
                          <a:pt x="32723" y="57088"/>
                          <a:pt x="26770" y="57088"/>
                        </a:cubicBezTo>
                        <a:cubicBezTo>
                          <a:pt x="17320" y="57088"/>
                          <a:pt x="10325" y="54000"/>
                          <a:pt x="5785" y="47824"/>
                        </a:cubicBezTo>
                        <a:cubicBezTo>
                          <a:pt x="2213" y="42875"/>
                          <a:pt x="390" y="36624"/>
                          <a:pt x="390" y="29109"/>
                        </a:cubicBezTo>
                        <a:cubicBezTo>
                          <a:pt x="390" y="20104"/>
                          <a:pt x="2772" y="13035"/>
                          <a:pt x="7460" y="7938"/>
                        </a:cubicBezTo>
                        <a:cubicBezTo>
                          <a:pt x="12185" y="2840"/>
                          <a:pt x="18138" y="310"/>
                          <a:pt x="25319" y="310"/>
                        </a:cubicBezTo>
                        <a:cubicBezTo>
                          <a:pt x="33393" y="310"/>
                          <a:pt x="39793" y="2952"/>
                          <a:pt x="44444" y="8310"/>
                        </a:cubicBezTo>
                        <a:cubicBezTo>
                          <a:pt x="49132" y="13630"/>
                          <a:pt x="51364" y="21816"/>
                          <a:pt x="51141" y="32829"/>
                        </a:cubicBezTo>
                        <a:lnTo>
                          <a:pt x="15124" y="32829"/>
                        </a:lnTo>
                        <a:cubicBezTo>
                          <a:pt x="15236" y="37108"/>
                          <a:pt x="16389" y="40419"/>
                          <a:pt x="18622" y="42801"/>
                        </a:cubicBezTo>
                        <a:cubicBezTo>
                          <a:pt x="20817" y="45145"/>
                          <a:pt x="23608" y="46335"/>
                          <a:pt x="26919" y="46335"/>
                        </a:cubicBezTo>
                        <a:cubicBezTo>
                          <a:pt x="29151" y="46335"/>
                          <a:pt x="31049" y="45740"/>
                          <a:pt x="32574" y="44512"/>
                        </a:cubicBezTo>
                        <a:cubicBezTo>
                          <a:pt x="34137" y="43284"/>
                          <a:pt x="35291" y="41312"/>
                          <a:pt x="36072" y="38559"/>
                        </a:cubicBezTo>
                        <a:moveTo>
                          <a:pt x="36890" y="24048"/>
                        </a:moveTo>
                        <a:cubicBezTo>
                          <a:pt x="36779" y="19881"/>
                          <a:pt x="35700" y="16719"/>
                          <a:pt x="33653" y="14561"/>
                        </a:cubicBezTo>
                        <a:cubicBezTo>
                          <a:pt x="31607" y="12365"/>
                          <a:pt x="29114" y="11286"/>
                          <a:pt x="26175" y="11286"/>
                        </a:cubicBezTo>
                        <a:cubicBezTo>
                          <a:pt x="23049" y="11286"/>
                          <a:pt x="20445" y="12440"/>
                          <a:pt x="18399" y="14709"/>
                        </a:cubicBezTo>
                        <a:cubicBezTo>
                          <a:pt x="16352" y="17016"/>
                          <a:pt x="15348" y="20104"/>
                          <a:pt x="15385" y="24048"/>
                        </a:cubicBezTo>
                        <a:close/>
                      </a:path>
                    </a:pathLst>
                  </a:custGeom>
                  <a:solidFill>
                    <a:srgbClr val="000000"/>
                  </a:solidFill>
                  <a:ln w="9525" cap="flat">
                    <a:noFill/>
                    <a:prstDash val="solid"/>
                    <a:miter/>
                  </a:ln>
                </p:spPr>
                <p:txBody>
                  <a:bodyPr rtlCol="0" anchor="ctr"/>
                  <a:lstStyle/>
                  <a:p>
                    <a:endParaRPr lang="en-CA"/>
                  </a:p>
                </p:txBody>
              </p:sp>
              <p:sp>
                <p:nvSpPr>
                  <p:cNvPr id="2628" name="Freeform: Shape 2627">
                    <a:extLst>
                      <a:ext uri="{FF2B5EF4-FFF2-40B4-BE49-F238E27FC236}">
                        <a16:creationId xmlns:a16="http://schemas.microsoft.com/office/drawing/2014/main" id="{49F907F0-2FCB-42C5-9214-E7E1FB0305E0}"/>
                      </a:ext>
                    </a:extLst>
                  </p:cNvPr>
                  <p:cNvSpPr/>
                  <p:nvPr/>
                </p:nvSpPr>
                <p:spPr>
                  <a:xfrm>
                    <a:off x="4423464" y="4598391"/>
                    <a:ext cx="51010" cy="56777"/>
                  </a:xfrm>
                  <a:custGeom>
                    <a:avLst/>
                    <a:gdLst>
                      <a:gd name="connsiteX0" fmla="*/ 14944 w 51010"/>
                      <a:gd name="connsiteY0" fmla="*/ 18095 h 56777"/>
                      <a:gd name="connsiteX1" fmla="*/ 1885 w 51010"/>
                      <a:gd name="connsiteY1" fmla="*/ 15751 h 56777"/>
                      <a:gd name="connsiteX2" fmla="*/ 9475 w 51010"/>
                      <a:gd name="connsiteY2" fmla="*/ 4068 h 56777"/>
                      <a:gd name="connsiteX3" fmla="*/ 25437 w 51010"/>
                      <a:gd name="connsiteY3" fmla="*/ 310 h 56777"/>
                      <a:gd name="connsiteX4" fmla="*/ 39762 w 51010"/>
                      <a:gd name="connsiteY4" fmla="*/ 2580 h 56777"/>
                      <a:gd name="connsiteX5" fmla="*/ 46384 w 51010"/>
                      <a:gd name="connsiteY5" fmla="*/ 8347 h 56777"/>
                      <a:gd name="connsiteX6" fmla="*/ 48282 w 51010"/>
                      <a:gd name="connsiteY6" fmla="*/ 21221 h 56777"/>
                      <a:gd name="connsiteX7" fmla="*/ 48133 w 51010"/>
                      <a:gd name="connsiteY7" fmla="*/ 38001 h 56777"/>
                      <a:gd name="connsiteX8" fmla="*/ 48840 w 51010"/>
                      <a:gd name="connsiteY8" fmla="*/ 48568 h 56777"/>
                      <a:gd name="connsiteX9" fmla="*/ 51407 w 51010"/>
                      <a:gd name="connsiteY9" fmla="*/ 55860 h 56777"/>
                      <a:gd name="connsiteX10" fmla="*/ 37194 w 51010"/>
                      <a:gd name="connsiteY10" fmla="*/ 55860 h 56777"/>
                      <a:gd name="connsiteX11" fmla="*/ 35818 w 51010"/>
                      <a:gd name="connsiteY11" fmla="*/ 51619 h 56777"/>
                      <a:gd name="connsiteX12" fmla="*/ 35297 w 51010"/>
                      <a:gd name="connsiteY12" fmla="*/ 49907 h 56777"/>
                      <a:gd name="connsiteX13" fmla="*/ 27409 w 51010"/>
                      <a:gd name="connsiteY13" fmla="*/ 55302 h 56777"/>
                      <a:gd name="connsiteX14" fmla="*/ 18479 w 51010"/>
                      <a:gd name="connsiteY14" fmla="*/ 57088 h 56777"/>
                      <a:gd name="connsiteX15" fmla="*/ 5233 w 51010"/>
                      <a:gd name="connsiteY15" fmla="*/ 52549 h 56777"/>
                      <a:gd name="connsiteX16" fmla="*/ 396 w 51010"/>
                      <a:gd name="connsiteY16" fmla="*/ 41015 h 56777"/>
                      <a:gd name="connsiteX17" fmla="*/ 2629 w 51010"/>
                      <a:gd name="connsiteY17" fmla="*/ 32829 h 56777"/>
                      <a:gd name="connsiteX18" fmla="*/ 8768 w 51010"/>
                      <a:gd name="connsiteY18" fmla="*/ 27285 h 56777"/>
                      <a:gd name="connsiteX19" fmla="*/ 20191 w 51010"/>
                      <a:gd name="connsiteY19" fmla="*/ 23937 h 56777"/>
                      <a:gd name="connsiteX20" fmla="*/ 34180 w 51010"/>
                      <a:gd name="connsiteY20" fmla="*/ 20402 h 56777"/>
                      <a:gd name="connsiteX21" fmla="*/ 34180 w 51010"/>
                      <a:gd name="connsiteY21" fmla="*/ 18988 h 56777"/>
                      <a:gd name="connsiteX22" fmla="*/ 32134 w 51010"/>
                      <a:gd name="connsiteY22" fmla="*/ 13072 h 56777"/>
                      <a:gd name="connsiteX23" fmla="*/ 24395 w 51010"/>
                      <a:gd name="connsiteY23" fmla="*/ 11286 h 56777"/>
                      <a:gd name="connsiteX24" fmla="*/ 18405 w 51010"/>
                      <a:gd name="connsiteY24" fmla="*/ 12812 h 56777"/>
                      <a:gd name="connsiteX25" fmla="*/ 14944 w 51010"/>
                      <a:gd name="connsiteY25" fmla="*/ 18095 h 56777"/>
                      <a:gd name="connsiteX26" fmla="*/ 34180 w 51010"/>
                      <a:gd name="connsiteY26" fmla="*/ 29778 h 56777"/>
                      <a:gd name="connsiteX27" fmla="*/ 25437 w 51010"/>
                      <a:gd name="connsiteY27" fmla="*/ 31973 h 56777"/>
                      <a:gd name="connsiteX28" fmla="*/ 17586 w 51010"/>
                      <a:gd name="connsiteY28" fmla="*/ 34466 h 56777"/>
                      <a:gd name="connsiteX29" fmla="*/ 14796 w 51010"/>
                      <a:gd name="connsiteY29" fmla="*/ 39527 h 56777"/>
                      <a:gd name="connsiteX30" fmla="*/ 17028 w 51010"/>
                      <a:gd name="connsiteY30" fmla="*/ 44773 h 56777"/>
                      <a:gd name="connsiteX31" fmla="*/ 22758 w 51010"/>
                      <a:gd name="connsiteY31" fmla="*/ 46968 h 56777"/>
                      <a:gd name="connsiteX32" fmla="*/ 30199 w 51010"/>
                      <a:gd name="connsiteY32" fmla="*/ 44401 h 56777"/>
                      <a:gd name="connsiteX33" fmla="*/ 33622 w 51010"/>
                      <a:gd name="connsiteY33" fmla="*/ 39638 h 56777"/>
                      <a:gd name="connsiteX34" fmla="*/ 34180 w 51010"/>
                      <a:gd name="connsiteY34" fmla="*/ 32643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010" h="56777">
                        <a:moveTo>
                          <a:pt x="14944" y="18095"/>
                        </a:moveTo>
                        <a:lnTo>
                          <a:pt x="1885" y="15751"/>
                        </a:lnTo>
                        <a:cubicBezTo>
                          <a:pt x="3373" y="10505"/>
                          <a:pt x="5903" y="6598"/>
                          <a:pt x="9475" y="4068"/>
                        </a:cubicBezTo>
                        <a:cubicBezTo>
                          <a:pt x="13047" y="1575"/>
                          <a:pt x="18367" y="310"/>
                          <a:pt x="25437" y="310"/>
                        </a:cubicBezTo>
                        <a:cubicBezTo>
                          <a:pt x="31836" y="310"/>
                          <a:pt x="36599" y="1054"/>
                          <a:pt x="39762" y="2580"/>
                        </a:cubicBezTo>
                        <a:cubicBezTo>
                          <a:pt x="42887" y="4105"/>
                          <a:pt x="45082" y="6040"/>
                          <a:pt x="46384" y="8347"/>
                        </a:cubicBezTo>
                        <a:cubicBezTo>
                          <a:pt x="47649" y="10691"/>
                          <a:pt x="48282" y="14970"/>
                          <a:pt x="48282" y="21221"/>
                        </a:cubicBezTo>
                        <a:lnTo>
                          <a:pt x="48133" y="38001"/>
                        </a:lnTo>
                        <a:cubicBezTo>
                          <a:pt x="48133" y="42763"/>
                          <a:pt x="48356" y="46298"/>
                          <a:pt x="48840" y="48568"/>
                        </a:cubicBezTo>
                        <a:cubicBezTo>
                          <a:pt x="49287" y="50837"/>
                          <a:pt x="50142" y="53256"/>
                          <a:pt x="51407" y="55860"/>
                        </a:cubicBezTo>
                        <a:lnTo>
                          <a:pt x="37194" y="55860"/>
                        </a:lnTo>
                        <a:cubicBezTo>
                          <a:pt x="36822" y="54893"/>
                          <a:pt x="36376" y="53479"/>
                          <a:pt x="35818" y="51619"/>
                        </a:cubicBezTo>
                        <a:cubicBezTo>
                          <a:pt x="35557" y="50763"/>
                          <a:pt x="35408" y="50205"/>
                          <a:pt x="35297" y="49907"/>
                        </a:cubicBezTo>
                        <a:cubicBezTo>
                          <a:pt x="32841" y="52326"/>
                          <a:pt x="30237" y="54112"/>
                          <a:pt x="27409" y="55302"/>
                        </a:cubicBezTo>
                        <a:cubicBezTo>
                          <a:pt x="24618" y="56493"/>
                          <a:pt x="21642" y="57088"/>
                          <a:pt x="18479" y="57088"/>
                        </a:cubicBezTo>
                        <a:cubicBezTo>
                          <a:pt x="12861" y="57088"/>
                          <a:pt x="8470" y="55563"/>
                          <a:pt x="5233" y="52549"/>
                        </a:cubicBezTo>
                        <a:cubicBezTo>
                          <a:pt x="2034" y="49498"/>
                          <a:pt x="396" y="45666"/>
                          <a:pt x="396" y="41015"/>
                        </a:cubicBezTo>
                        <a:cubicBezTo>
                          <a:pt x="396" y="37964"/>
                          <a:pt x="1141" y="35210"/>
                          <a:pt x="2629" y="32829"/>
                        </a:cubicBezTo>
                        <a:cubicBezTo>
                          <a:pt x="4080" y="30411"/>
                          <a:pt x="6126" y="28550"/>
                          <a:pt x="8768" y="27285"/>
                        </a:cubicBezTo>
                        <a:cubicBezTo>
                          <a:pt x="11410" y="26020"/>
                          <a:pt x="15242" y="24904"/>
                          <a:pt x="20191" y="23937"/>
                        </a:cubicBezTo>
                        <a:cubicBezTo>
                          <a:pt x="26925" y="22672"/>
                          <a:pt x="31576" y="21481"/>
                          <a:pt x="34180" y="20402"/>
                        </a:cubicBezTo>
                        <a:lnTo>
                          <a:pt x="34180" y="18988"/>
                        </a:lnTo>
                        <a:cubicBezTo>
                          <a:pt x="34180" y="16198"/>
                          <a:pt x="33511" y="14226"/>
                          <a:pt x="32134" y="13072"/>
                        </a:cubicBezTo>
                        <a:cubicBezTo>
                          <a:pt x="30757" y="11882"/>
                          <a:pt x="28190" y="11286"/>
                          <a:pt x="24395" y="11286"/>
                        </a:cubicBezTo>
                        <a:cubicBezTo>
                          <a:pt x="21828" y="11286"/>
                          <a:pt x="19856" y="11807"/>
                          <a:pt x="18405" y="12812"/>
                        </a:cubicBezTo>
                        <a:cubicBezTo>
                          <a:pt x="16991" y="13816"/>
                          <a:pt x="15837" y="15565"/>
                          <a:pt x="14944" y="18095"/>
                        </a:cubicBezTo>
                        <a:moveTo>
                          <a:pt x="34180" y="29778"/>
                        </a:moveTo>
                        <a:cubicBezTo>
                          <a:pt x="32320" y="30374"/>
                          <a:pt x="29418" y="31118"/>
                          <a:pt x="25437" y="31973"/>
                        </a:cubicBezTo>
                        <a:cubicBezTo>
                          <a:pt x="21456" y="32829"/>
                          <a:pt x="18814" y="33648"/>
                          <a:pt x="17586" y="34466"/>
                        </a:cubicBezTo>
                        <a:cubicBezTo>
                          <a:pt x="15726" y="35806"/>
                          <a:pt x="14796" y="37480"/>
                          <a:pt x="14796" y="39527"/>
                        </a:cubicBezTo>
                        <a:cubicBezTo>
                          <a:pt x="14796" y="41536"/>
                          <a:pt x="15540" y="43284"/>
                          <a:pt x="17028" y="44773"/>
                        </a:cubicBezTo>
                        <a:cubicBezTo>
                          <a:pt x="18554" y="46224"/>
                          <a:pt x="20451" y="46968"/>
                          <a:pt x="22758" y="46968"/>
                        </a:cubicBezTo>
                        <a:cubicBezTo>
                          <a:pt x="25362" y="46968"/>
                          <a:pt x="27818" y="46112"/>
                          <a:pt x="30199" y="44401"/>
                        </a:cubicBezTo>
                        <a:cubicBezTo>
                          <a:pt x="31911" y="43098"/>
                          <a:pt x="33064" y="41536"/>
                          <a:pt x="33622" y="39638"/>
                        </a:cubicBezTo>
                        <a:cubicBezTo>
                          <a:pt x="33994" y="38410"/>
                          <a:pt x="34180" y="36066"/>
                          <a:pt x="34180" y="32643"/>
                        </a:cubicBezTo>
                        <a:close/>
                      </a:path>
                    </a:pathLst>
                  </a:custGeom>
                  <a:solidFill>
                    <a:srgbClr val="000000"/>
                  </a:solidFill>
                  <a:ln w="9525" cap="flat">
                    <a:noFill/>
                    <a:prstDash val="solid"/>
                    <a:miter/>
                  </a:ln>
                </p:spPr>
                <p:txBody>
                  <a:bodyPr rtlCol="0" anchor="ctr"/>
                  <a:lstStyle/>
                  <a:p>
                    <a:endParaRPr lang="en-CA"/>
                  </a:p>
                </p:txBody>
              </p:sp>
              <p:sp>
                <p:nvSpPr>
                  <p:cNvPr id="2629" name="Freeform: Shape 2628">
                    <a:extLst>
                      <a:ext uri="{FF2B5EF4-FFF2-40B4-BE49-F238E27FC236}">
                        <a16:creationId xmlns:a16="http://schemas.microsoft.com/office/drawing/2014/main" id="{7744C767-52DD-4401-A809-F3BA50BDAEF8}"/>
                      </a:ext>
                    </a:extLst>
                  </p:cNvPr>
                  <p:cNvSpPr/>
                  <p:nvPr/>
                </p:nvSpPr>
                <p:spPr>
                  <a:xfrm>
                    <a:off x="4484938" y="4598391"/>
                    <a:ext cx="35197" cy="55550"/>
                  </a:xfrm>
                  <a:custGeom>
                    <a:avLst/>
                    <a:gdLst>
                      <a:gd name="connsiteX0" fmla="*/ 14765 w 35197"/>
                      <a:gd name="connsiteY0" fmla="*/ 55860 h 55550"/>
                      <a:gd name="connsiteX1" fmla="*/ 403 w 35197"/>
                      <a:gd name="connsiteY1" fmla="*/ 55860 h 55550"/>
                      <a:gd name="connsiteX2" fmla="*/ 403 w 35197"/>
                      <a:gd name="connsiteY2" fmla="*/ 1538 h 55550"/>
                      <a:gd name="connsiteX3" fmla="*/ 13723 w 35197"/>
                      <a:gd name="connsiteY3" fmla="*/ 1538 h 55550"/>
                      <a:gd name="connsiteX4" fmla="*/ 13723 w 35197"/>
                      <a:gd name="connsiteY4" fmla="*/ 9240 h 55550"/>
                      <a:gd name="connsiteX5" fmla="*/ 19899 w 35197"/>
                      <a:gd name="connsiteY5" fmla="*/ 2059 h 55550"/>
                      <a:gd name="connsiteX6" fmla="*/ 26113 w 35197"/>
                      <a:gd name="connsiteY6" fmla="*/ 310 h 55550"/>
                      <a:gd name="connsiteX7" fmla="*/ 35600 w 35197"/>
                      <a:gd name="connsiteY7" fmla="*/ 3026 h 55550"/>
                      <a:gd name="connsiteX8" fmla="*/ 31136 w 35197"/>
                      <a:gd name="connsiteY8" fmla="*/ 15528 h 55550"/>
                      <a:gd name="connsiteX9" fmla="*/ 24364 w 35197"/>
                      <a:gd name="connsiteY9" fmla="*/ 13184 h 55550"/>
                      <a:gd name="connsiteX10" fmla="*/ 19267 w 35197"/>
                      <a:gd name="connsiteY10" fmla="*/ 14858 h 55550"/>
                      <a:gd name="connsiteX11" fmla="*/ 15955 w 35197"/>
                      <a:gd name="connsiteY11" fmla="*/ 20886 h 55550"/>
                      <a:gd name="connsiteX12" fmla="*/ 14765 w 35197"/>
                      <a:gd name="connsiteY12" fmla="*/ 39080 h 5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97" h="55550">
                        <a:moveTo>
                          <a:pt x="14765" y="55860"/>
                        </a:moveTo>
                        <a:lnTo>
                          <a:pt x="403" y="55860"/>
                        </a:lnTo>
                        <a:lnTo>
                          <a:pt x="403" y="1538"/>
                        </a:lnTo>
                        <a:lnTo>
                          <a:pt x="13723" y="1538"/>
                        </a:lnTo>
                        <a:lnTo>
                          <a:pt x="13723" y="9240"/>
                        </a:lnTo>
                        <a:cubicBezTo>
                          <a:pt x="16030" y="5594"/>
                          <a:pt x="18076" y="3212"/>
                          <a:pt x="19899" y="2059"/>
                        </a:cubicBezTo>
                        <a:cubicBezTo>
                          <a:pt x="21722" y="868"/>
                          <a:pt x="23806" y="310"/>
                          <a:pt x="26113" y="310"/>
                        </a:cubicBezTo>
                        <a:cubicBezTo>
                          <a:pt x="29387" y="310"/>
                          <a:pt x="32549" y="1203"/>
                          <a:pt x="35600" y="3026"/>
                        </a:cubicBezTo>
                        <a:lnTo>
                          <a:pt x="31136" y="15528"/>
                        </a:lnTo>
                        <a:cubicBezTo>
                          <a:pt x="28717" y="13965"/>
                          <a:pt x="26448" y="13184"/>
                          <a:pt x="24364" y="13184"/>
                        </a:cubicBezTo>
                        <a:cubicBezTo>
                          <a:pt x="22355" y="13184"/>
                          <a:pt x="20680" y="13742"/>
                          <a:pt x="19267" y="14858"/>
                        </a:cubicBezTo>
                        <a:cubicBezTo>
                          <a:pt x="17853" y="15974"/>
                          <a:pt x="16774" y="17984"/>
                          <a:pt x="15955" y="20886"/>
                        </a:cubicBezTo>
                        <a:cubicBezTo>
                          <a:pt x="15174" y="23751"/>
                          <a:pt x="14765" y="29853"/>
                          <a:pt x="14765" y="39080"/>
                        </a:cubicBezTo>
                        <a:close/>
                      </a:path>
                    </a:pathLst>
                  </a:custGeom>
                  <a:solidFill>
                    <a:srgbClr val="000000"/>
                  </a:solidFill>
                  <a:ln w="9525" cap="flat">
                    <a:noFill/>
                    <a:prstDash val="solid"/>
                    <a:miter/>
                  </a:ln>
                </p:spPr>
                <p:txBody>
                  <a:bodyPr rtlCol="0" anchor="ctr"/>
                  <a:lstStyle/>
                  <a:p>
                    <a:endParaRPr lang="en-CA"/>
                  </a:p>
                </p:txBody>
              </p:sp>
            </p:grpSp>
            <p:sp>
              <p:nvSpPr>
                <p:cNvPr id="2579" name="Freeform: Shape 2578">
                  <a:extLst>
                    <a:ext uri="{FF2B5EF4-FFF2-40B4-BE49-F238E27FC236}">
                      <a16:creationId xmlns:a16="http://schemas.microsoft.com/office/drawing/2014/main" id="{D4861E25-BD51-4142-8E8A-9E02F4B33611}"/>
                    </a:ext>
                  </a:extLst>
                </p:cNvPr>
                <p:cNvSpPr/>
                <p:nvPr/>
              </p:nvSpPr>
              <p:spPr>
                <a:xfrm>
                  <a:off x="7977988" y="3269244"/>
                  <a:ext cx="164601" cy="164601"/>
                </a:xfrm>
                <a:custGeom>
                  <a:avLst/>
                  <a:gdLst>
                    <a:gd name="connsiteX0" fmla="*/ 0 w 164601"/>
                    <a:gd name="connsiteY0" fmla="*/ 164601 h 164601"/>
                    <a:gd name="connsiteX1" fmla="*/ 164602 w 164601"/>
                    <a:gd name="connsiteY1" fmla="*/ 164601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1"/>
                      </a:moveTo>
                      <a:lnTo>
                        <a:pt x="164602" y="164601"/>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2580" name="Graphic 846">
                  <a:extLst>
                    <a:ext uri="{FF2B5EF4-FFF2-40B4-BE49-F238E27FC236}">
                      <a16:creationId xmlns:a16="http://schemas.microsoft.com/office/drawing/2014/main" id="{2514842F-068E-4655-A9C7-C40B9ED41ABE}"/>
                    </a:ext>
                  </a:extLst>
                </p:cNvPr>
                <p:cNvGrpSpPr/>
                <p:nvPr/>
              </p:nvGrpSpPr>
              <p:grpSpPr>
                <a:xfrm>
                  <a:off x="998100" y="1758821"/>
                  <a:ext cx="3135569" cy="117983"/>
                  <a:chOff x="998100" y="1758821"/>
                  <a:chExt cx="3135569" cy="117983"/>
                </a:xfrm>
                <a:solidFill>
                  <a:srgbClr val="000000"/>
                </a:solidFill>
              </p:grpSpPr>
              <p:sp>
                <p:nvSpPr>
                  <p:cNvPr id="2581" name="Freeform: Shape 2580">
                    <a:extLst>
                      <a:ext uri="{FF2B5EF4-FFF2-40B4-BE49-F238E27FC236}">
                        <a16:creationId xmlns:a16="http://schemas.microsoft.com/office/drawing/2014/main" id="{4394998C-8D9D-48C8-BA15-571FFCDBD7AC}"/>
                      </a:ext>
                    </a:extLst>
                  </p:cNvPr>
                  <p:cNvSpPr/>
                  <p:nvPr/>
                </p:nvSpPr>
                <p:spPr>
                  <a:xfrm>
                    <a:off x="998100" y="1760346"/>
                    <a:ext cx="68944" cy="90003"/>
                  </a:xfrm>
                  <a:custGeom>
                    <a:avLst/>
                    <a:gdLst>
                      <a:gd name="connsiteX0" fmla="*/ 36 w 68944"/>
                      <a:gd name="connsiteY0" fmla="*/ 90020 h 90003"/>
                      <a:gd name="connsiteX1" fmla="*/ 36 w 68944"/>
                      <a:gd name="connsiteY1" fmla="*/ 16 h 90003"/>
                      <a:gd name="connsiteX2" fmla="*/ 29207 w 68944"/>
                      <a:gd name="connsiteY2" fmla="*/ 16 h 90003"/>
                      <a:gd name="connsiteX3" fmla="*/ 50787 w 68944"/>
                      <a:gd name="connsiteY3" fmla="*/ 1355 h 90003"/>
                      <a:gd name="connsiteX4" fmla="*/ 63772 w 68944"/>
                      <a:gd name="connsiteY4" fmla="*/ 10173 h 90003"/>
                      <a:gd name="connsiteX5" fmla="*/ 68981 w 68944"/>
                      <a:gd name="connsiteY5" fmla="*/ 27698 h 90003"/>
                      <a:gd name="connsiteX6" fmla="*/ 65967 w 68944"/>
                      <a:gd name="connsiteY6" fmla="*/ 41651 h 90003"/>
                      <a:gd name="connsiteX7" fmla="*/ 58340 w 68944"/>
                      <a:gd name="connsiteY7" fmla="*/ 50506 h 90003"/>
                      <a:gd name="connsiteX8" fmla="*/ 48889 w 68944"/>
                      <a:gd name="connsiteY8" fmla="*/ 54785 h 90003"/>
                      <a:gd name="connsiteX9" fmla="*/ 30062 w 68944"/>
                      <a:gd name="connsiteY9" fmla="*/ 56087 h 90003"/>
                      <a:gd name="connsiteX10" fmla="*/ 18193 w 68944"/>
                      <a:gd name="connsiteY10" fmla="*/ 56087 h 90003"/>
                      <a:gd name="connsiteX11" fmla="*/ 18193 w 68944"/>
                      <a:gd name="connsiteY11" fmla="*/ 90020 h 90003"/>
                      <a:gd name="connsiteX12" fmla="*/ 36 w 68944"/>
                      <a:gd name="connsiteY12" fmla="*/ 90020 h 90003"/>
                      <a:gd name="connsiteX13" fmla="*/ 18193 w 68944"/>
                      <a:gd name="connsiteY13" fmla="*/ 15234 h 90003"/>
                      <a:gd name="connsiteX14" fmla="*/ 18193 w 68944"/>
                      <a:gd name="connsiteY14" fmla="*/ 40795 h 90003"/>
                      <a:gd name="connsiteX15" fmla="*/ 28165 w 68944"/>
                      <a:gd name="connsiteY15" fmla="*/ 40795 h 90003"/>
                      <a:gd name="connsiteX16" fmla="*/ 42527 w 68944"/>
                      <a:gd name="connsiteY16" fmla="*/ 39381 h 90003"/>
                      <a:gd name="connsiteX17" fmla="*/ 48182 w 68944"/>
                      <a:gd name="connsiteY17" fmla="*/ 34953 h 90003"/>
                      <a:gd name="connsiteX18" fmla="*/ 50266 w 68944"/>
                      <a:gd name="connsiteY18" fmla="*/ 27958 h 90003"/>
                      <a:gd name="connsiteX19" fmla="*/ 47364 w 68944"/>
                      <a:gd name="connsiteY19" fmla="*/ 19847 h 90003"/>
                      <a:gd name="connsiteX20" fmla="*/ 40071 w 68944"/>
                      <a:gd name="connsiteY20" fmla="*/ 15866 h 90003"/>
                      <a:gd name="connsiteX21" fmla="*/ 26974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36" y="90020"/>
                        </a:moveTo>
                        <a:lnTo>
                          <a:pt x="36" y="16"/>
                        </a:lnTo>
                        <a:lnTo>
                          <a:pt x="29207" y="16"/>
                        </a:lnTo>
                        <a:cubicBezTo>
                          <a:pt x="40257" y="16"/>
                          <a:pt x="47438" y="462"/>
                          <a:pt x="50787" y="1355"/>
                        </a:cubicBezTo>
                        <a:cubicBezTo>
                          <a:pt x="55958" y="2732"/>
                          <a:pt x="60274" y="5671"/>
                          <a:pt x="63772" y="10173"/>
                        </a:cubicBezTo>
                        <a:cubicBezTo>
                          <a:pt x="67232" y="14713"/>
                          <a:pt x="68981" y="20554"/>
                          <a:pt x="68981" y="27698"/>
                        </a:cubicBezTo>
                        <a:cubicBezTo>
                          <a:pt x="68981" y="33242"/>
                          <a:pt x="67976" y="37893"/>
                          <a:pt x="65967" y="41651"/>
                        </a:cubicBezTo>
                        <a:cubicBezTo>
                          <a:pt x="63958" y="45409"/>
                          <a:pt x="61428" y="48348"/>
                          <a:pt x="58340" y="50506"/>
                        </a:cubicBezTo>
                        <a:cubicBezTo>
                          <a:pt x="55214" y="52664"/>
                          <a:pt x="52089" y="54078"/>
                          <a:pt x="48889" y="54785"/>
                        </a:cubicBezTo>
                        <a:cubicBezTo>
                          <a:pt x="44573" y="55640"/>
                          <a:pt x="38285" y="56087"/>
                          <a:pt x="30062" y="56087"/>
                        </a:cubicBezTo>
                        <a:lnTo>
                          <a:pt x="18193" y="56087"/>
                        </a:lnTo>
                        <a:lnTo>
                          <a:pt x="18193" y="90020"/>
                        </a:lnTo>
                        <a:lnTo>
                          <a:pt x="36" y="90020"/>
                        </a:lnTo>
                        <a:moveTo>
                          <a:pt x="18193" y="15234"/>
                        </a:moveTo>
                        <a:lnTo>
                          <a:pt x="18193" y="40795"/>
                        </a:lnTo>
                        <a:lnTo>
                          <a:pt x="28165" y="40795"/>
                        </a:lnTo>
                        <a:cubicBezTo>
                          <a:pt x="35309" y="40795"/>
                          <a:pt x="40108" y="40311"/>
                          <a:pt x="42527" y="39381"/>
                        </a:cubicBezTo>
                        <a:cubicBezTo>
                          <a:pt x="44945" y="38414"/>
                          <a:pt x="46805" y="36963"/>
                          <a:pt x="48182" y="34953"/>
                        </a:cubicBezTo>
                        <a:cubicBezTo>
                          <a:pt x="49559" y="32944"/>
                          <a:pt x="50266" y="30600"/>
                          <a:pt x="50266" y="27958"/>
                        </a:cubicBezTo>
                        <a:cubicBezTo>
                          <a:pt x="50266" y="24684"/>
                          <a:pt x="49298" y="21968"/>
                          <a:pt x="47364" y="19847"/>
                        </a:cubicBezTo>
                        <a:cubicBezTo>
                          <a:pt x="45429" y="17727"/>
                          <a:pt x="43010" y="16387"/>
                          <a:pt x="40071" y="15866"/>
                        </a:cubicBezTo>
                        <a:cubicBezTo>
                          <a:pt x="37876" y="15457"/>
                          <a:pt x="33523" y="15234"/>
                          <a:pt x="26974" y="15234"/>
                        </a:cubicBezTo>
                        <a:close/>
                      </a:path>
                    </a:pathLst>
                  </a:custGeom>
                  <a:solidFill>
                    <a:srgbClr val="000000"/>
                  </a:solidFill>
                  <a:ln w="9525" cap="flat">
                    <a:noFill/>
                    <a:prstDash val="solid"/>
                    <a:miter/>
                  </a:ln>
                </p:spPr>
                <p:txBody>
                  <a:bodyPr rtlCol="0" anchor="ctr"/>
                  <a:lstStyle/>
                  <a:p>
                    <a:endParaRPr lang="en-CA"/>
                  </a:p>
                </p:txBody>
              </p:sp>
              <p:sp>
                <p:nvSpPr>
                  <p:cNvPr id="2582" name="Freeform: Shape 2581">
                    <a:extLst>
                      <a:ext uri="{FF2B5EF4-FFF2-40B4-BE49-F238E27FC236}">
                        <a16:creationId xmlns:a16="http://schemas.microsoft.com/office/drawing/2014/main" id="{E90C24B9-6E82-4171-B671-499480EBFF67}"/>
                      </a:ext>
                    </a:extLst>
                  </p:cNvPr>
                  <p:cNvSpPr/>
                  <p:nvPr/>
                </p:nvSpPr>
                <p:spPr>
                  <a:xfrm>
                    <a:off x="1076789" y="1783675"/>
                    <a:ext cx="60925" cy="68163"/>
                  </a:xfrm>
                  <a:custGeom>
                    <a:avLst/>
                    <a:gdLst>
                      <a:gd name="connsiteX0" fmla="*/ 42833 w 60925"/>
                      <a:gd name="connsiteY0" fmla="*/ 45929 h 68163"/>
                      <a:gd name="connsiteX1" fmla="*/ 60023 w 60925"/>
                      <a:gd name="connsiteY1" fmla="*/ 48832 h 68163"/>
                      <a:gd name="connsiteX2" fmla="*/ 49568 w 60925"/>
                      <a:gd name="connsiteY2" fmla="*/ 63231 h 68163"/>
                      <a:gd name="connsiteX3" fmla="*/ 31671 w 60925"/>
                      <a:gd name="connsiteY3" fmla="*/ 68179 h 68163"/>
                      <a:gd name="connsiteX4" fmla="*/ 6482 w 60925"/>
                      <a:gd name="connsiteY4" fmla="*/ 57054 h 68163"/>
                      <a:gd name="connsiteX5" fmla="*/ 45 w 60925"/>
                      <a:gd name="connsiteY5" fmla="*/ 34581 h 68163"/>
                      <a:gd name="connsiteX6" fmla="*/ 8528 w 60925"/>
                      <a:gd name="connsiteY6" fmla="*/ 9206 h 68163"/>
                      <a:gd name="connsiteX7" fmla="*/ 29959 w 60925"/>
                      <a:gd name="connsiteY7" fmla="*/ 16 h 68163"/>
                      <a:gd name="connsiteX8" fmla="*/ 52916 w 60925"/>
                      <a:gd name="connsiteY8" fmla="*/ 9615 h 68163"/>
                      <a:gd name="connsiteX9" fmla="*/ 60953 w 60925"/>
                      <a:gd name="connsiteY9" fmla="*/ 39083 h 68163"/>
                      <a:gd name="connsiteX10" fmla="*/ 17718 w 60925"/>
                      <a:gd name="connsiteY10" fmla="*/ 39083 h 68163"/>
                      <a:gd name="connsiteX11" fmla="*/ 21923 w 60925"/>
                      <a:gd name="connsiteY11" fmla="*/ 50990 h 68163"/>
                      <a:gd name="connsiteX12" fmla="*/ 31857 w 60925"/>
                      <a:gd name="connsiteY12" fmla="*/ 55268 h 68163"/>
                      <a:gd name="connsiteX13" fmla="*/ 38666 w 60925"/>
                      <a:gd name="connsiteY13" fmla="*/ 53073 h 68163"/>
                      <a:gd name="connsiteX14" fmla="*/ 42833 w 60925"/>
                      <a:gd name="connsiteY14" fmla="*/ 45929 h 68163"/>
                      <a:gd name="connsiteX15" fmla="*/ 43838 w 60925"/>
                      <a:gd name="connsiteY15" fmla="*/ 28517 h 68163"/>
                      <a:gd name="connsiteX16" fmla="*/ 39968 w 60925"/>
                      <a:gd name="connsiteY16" fmla="*/ 17131 h 68163"/>
                      <a:gd name="connsiteX17" fmla="*/ 31001 w 60925"/>
                      <a:gd name="connsiteY17" fmla="*/ 13224 h 68163"/>
                      <a:gd name="connsiteX18" fmla="*/ 21662 w 60925"/>
                      <a:gd name="connsiteY18" fmla="*/ 17317 h 68163"/>
                      <a:gd name="connsiteX19" fmla="*/ 1805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3" y="45929"/>
                        </a:moveTo>
                        <a:lnTo>
                          <a:pt x="60023" y="48832"/>
                        </a:lnTo>
                        <a:cubicBezTo>
                          <a:pt x="57828" y="55120"/>
                          <a:pt x="54330" y="59919"/>
                          <a:pt x="49568" y="63231"/>
                        </a:cubicBezTo>
                        <a:cubicBezTo>
                          <a:pt x="44805" y="66505"/>
                          <a:pt x="38815" y="68179"/>
                          <a:pt x="31671" y="68179"/>
                        </a:cubicBezTo>
                        <a:cubicBezTo>
                          <a:pt x="20323" y="68179"/>
                          <a:pt x="11951" y="64459"/>
                          <a:pt x="6482" y="57054"/>
                        </a:cubicBezTo>
                        <a:cubicBezTo>
                          <a:pt x="2203" y="51101"/>
                          <a:pt x="45" y="43623"/>
                          <a:pt x="45" y="34581"/>
                        </a:cubicBezTo>
                        <a:cubicBezTo>
                          <a:pt x="45" y="23791"/>
                          <a:pt x="2873" y="15308"/>
                          <a:pt x="8528" y="9206"/>
                        </a:cubicBezTo>
                        <a:cubicBezTo>
                          <a:pt x="14184" y="3067"/>
                          <a:pt x="21327" y="16"/>
                          <a:pt x="29959" y="16"/>
                        </a:cubicBezTo>
                        <a:cubicBezTo>
                          <a:pt x="39633" y="16"/>
                          <a:pt x="47298" y="3216"/>
                          <a:pt x="52916" y="9615"/>
                        </a:cubicBezTo>
                        <a:cubicBezTo>
                          <a:pt x="58534" y="16015"/>
                          <a:pt x="61213" y="25838"/>
                          <a:pt x="60953" y="39083"/>
                        </a:cubicBezTo>
                        <a:lnTo>
                          <a:pt x="17718" y="39083"/>
                        </a:lnTo>
                        <a:cubicBezTo>
                          <a:pt x="17867" y="44181"/>
                          <a:pt x="19244" y="48162"/>
                          <a:pt x="21923" y="50990"/>
                        </a:cubicBezTo>
                        <a:cubicBezTo>
                          <a:pt x="24565" y="53854"/>
                          <a:pt x="27876" y="55268"/>
                          <a:pt x="31857" y="55268"/>
                        </a:cubicBezTo>
                        <a:cubicBezTo>
                          <a:pt x="34573" y="55268"/>
                          <a:pt x="36843" y="54524"/>
                          <a:pt x="38666" y="53073"/>
                        </a:cubicBezTo>
                        <a:cubicBezTo>
                          <a:pt x="40526" y="51585"/>
                          <a:pt x="41903" y="49204"/>
                          <a:pt x="42833" y="45929"/>
                        </a:cubicBezTo>
                        <a:moveTo>
                          <a:pt x="43838" y="28517"/>
                        </a:moveTo>
                        <a:cubicBezTo>
                          <a:pt x="43689" y="23531"/>
                          <a:pt x="42424" y="19698"/>
                          <a:pt x="39968" y="17131"/>
                        </a:cubicBezTo>
                        <a:cubicBezTo>
                          <a:pt x="37513" y="14527"/>
                          <a:pt x="34499" y="13224"/>
                          <a:pt x="31001" y="13224"/>
                        </a:cubicBezTo>
                        <a:cubicBezTo>
                          <a:pt x="27243" y="13224"/>
                          <a:pt x="24118" y="14601"/>
                          <a:pt x="21662" y="17317"/>
                        </a:cubicBezTo>
                        <a:cubicBezTo>
                          <a:pt x="19207" y="20071"/>
                          <a:pt x="18016" y="23791"/>
                          <a:pt x="18053" y="28517"/>
                        </a:cubicBezTo>
                        <a:close/>
                      </a:path>
                    </a:pathLst>
                  </a:custGeom>
                  <a:solidFill>
                    <a:srgbClr val="000000"/>
                  </a:solidFill>
                  <a:ln w="9525" cap="flat">
                    <a:noFill/>
                    <a:prstDash val="solid"/>
                    <a:miter/>
                  </a:ln>
                </p:spPr>
                <p:txBody>
                  <a:bodyPr rtlCol="0" anchor="ctr"/>
                  <a:lstStyle/>
                  <a:p>
                    <a:endParaRPr lang="en-CA"/>
                  </a:p>
                </p:txBody>
              </p:sp>
              <p:sp>
                <p:nvSpPr>
                  <p:cNvPr id="2583" name="Freeform: Shape 2582">
                    <a:extLst>
                      <a:ext uri="{FF2B5EF4-FFF2-40B4-BE49-F238E27FC236}">
                        <a16:creationId xmlns:a16="http://schemas.microsoft.com/office/drawing/2014/main" id="{52A75FDD-4045-4A1D-98F7-19E2B9998411}"/>
                      </a:ext>
                    </a:extLst>
                  </p:cNvPr>
                  <p:cNvSpPr/>
                  <p:nvPr/>
                </p:nvSpPr>
                <p:spPr>
                  <a:xfrm>
                    <a:off x="1151030" y="1783675"/>
                    <a:ext cx="42230" cy="66675"/>
                  </a:xfrm>
                  <a:custGeom>
                    <a:avLst/>
                    <a:gdLst>
                      <a:gd name="connsiteX0" fmla="*/ 17279 w 42230"/>
                      <a:gd name="connsiteY0" fmla="*/ 66691 h 66675"/>
                      <a:gd name="connsiteX1" fmla="*/ 52 w 42230"/>
                      <a:gd name="connsiteY1" fmla="*/ 66691 h 66675"/>
                      <a:gd name="connsiteX2" fmla="*/ 52 w 42230"/>
                      <a:gd name="connsiteY2" fmla="*/ 1504 h 66675"/>
                      <a:gd name="connsiteX3" fmla="*/ 16051 w 42230"/>
                      <a:gd name="connsiteY3" fmla="*/ 1504 h 66675"/>
                      <a:gd name="connsiteX4" fmla="*/ 16051 w 42230"/>
                      <a:gd name="connsiteY4" fmla="*/ 10769 h 66675"/>
                      <a:gd name="connsiteX5" fmla="*/ 23456 w 42230"/>
                      <a:gd name="connsiteY5" fmla="*/ 2100 h 66675"/>
                      <a:gd name="connsiteX6" fmla="*/ 30934 w 42230"/>
                      <a:gd name="connsiteY6" fmla="*/ 16 h 66675"/>
                      <a:gd name="connsiteX7" fmla="*/ 42282 w 42230"/>
                      <a:gd name="connsiteY7" fmla="*/ 3290 h 66675"/>
                      <a:gd name="connsiteX8" fmla="*/ 36925 w 42230"/>
                      <a:gd name="connsiteY8" fmla="*/ 18322 h 66675"/>
                      <a:gd name="connsiteX9" fmla="*/ 28851 w 42230"/>
                      <a:gd name="connsiteY9" fmla="*/ 15494 h 66675"/>
                      <a:gd name="connsiteX10" fmla="*/ 22711 w 42230"/>
                      <a:gd name="connsiteY10" fmla="*/ 17503 h 66675"/>
                      <a:gd name="connsiteX11" fmla="*/ 18730 w 42230"/>
                      <a:gd name="connsiteY11" fmla="*/ 24684 h 66675"/>
                      <a:gd name="connsiteX12" fmla="*/ 1727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79" y="66691"/>
                        </a:moveTo>
                        <a:lnTo>
                          <a:pt x="52" y="66691"/>
                        </a:lnTo>
                        <a:lnTo>
                          <a:pt x="52" y="1504"/>
                        </a:lnTo>
                        <a:lnTo>
                          <a:pt x="16051" y="1504"/>
                        </a:lnTo>
                        <a:lnTo>
                          <a:pt x="16051" y="10769"/>
                        </a:lnTo>
                        <a:cubicBezTo>
                          <a:pt x="18805" y="6378"/>
                          <a:pt x="21260" y="3513"/>
                          <a:pt x="23456" y="2100"/>
                        </a:cubicBezTo>
                        <a:cubicBezTo>
                          <a:pt x="25651" y="723"/>
                          <a:pt x="28144" y="16"/>
                          <a:pt x="30934" y="16"/>
                        </a:cubicBezTo>
                        <a:cubicBezTo>
                          <a:pt x="34841" y="16"/>
                          <a:pt x="38636" y="1095"/>
                          <a:pt x="42282" y="3290"/>
                        </a:cubicBezTo>
                        <a:lnTo>
                          <a:pt x="36925" y="18322"/>
                        </a:lnTo>
                        <a:cubicBezTo>
                          <a:pt x="34022" y="16424"/>
                          <a:pt x="31344" y="15494"/>
                          <a:pt x="28851" y="15494"/>
                        </a:cubicBezTo>
                        <a:cubicBezTo>
                          <a:pt x="26432" y="15494"/>
                          <a:pt x="24386" y="16164"/>
                          <a:pt x="22711" y="17503"/>
                        </a:cubicBezTo>
                        <a:cubicBezTo>
                          <a:pt x="21000" y="18806"/>
                          <a:pt x="19698" y="21224"/>
                          <a:pt x="18730" y="24684"/>
                        </a:cubicBezTo>
                        <a:cubicBezTo>
                          <a:pt x="17763" y="28182"/>
                          <a:pt x="17279" y="35474"/>
                          <a:pt x="17279" y="46562"/>
                        </a:cubicBezTo>
                        <a:close/>
                      </a:path>
                    </a:pathLst>
                  </a:custGeom>
                  <a:solidFill>
                    <a:srgbClr val="000000"/>
                  </a:solidFill>
                  <a:ln w="9525" cap="flat">
                    <a:noFill/>
                    <a:prstDash val="solid"/>
                    <a:miter/>
                  </a:ln>
                </p:spPr>
                <p:txBody>
                  <a:bodyPr rtlCol="0" anchor="ctr"/>
                  <a:lstStyle/>
                  <a:p>
                    <a:endParaRPr lang="en-CA"/>
                  </a:p>
                </p:txBody>
              </p:sp>
              <p:sp>
                <p:nvSpPr>
                  <p:cNvPr id="2584" name="Freeform: Shape 2583">
                    <a:extLst>
                      <a:ext uri="{FF2B5EF4-FFF2-40B4-BE49-F238E27FC236}">
                        <a16:creationId xmlns:a16="http://schemas.microsoft.com/office/drawing/2014/main" id="{FE3AD373-EFFE-4790-BFE2-CB725F8AC324}"/>
                      </a:ext>
                    </a:extLst>
                  </p:cNvPr>
                  <p:cNvSpPr/>
                  <p:nvPr/>
                </p:nvSpPr>
                <p:spPr>
                  <a:xfrm>
                    <a:off x="1196871" y="1783675"/>
                    <a:ext cx="61540" cy="68163"/>
                  </a:xfrm>
                  <a:custGeom>
                    <a:avLst/>
                    <a:gdLst>
                      <a:gd name="connsiteX0" fmla="*/ 60705 w 61540"/>
                      <a:gd name="connsiteY0" fmla="*/ 20777 h 68163"/>
                      <a:gd name="connsiteX1" fmla="*/ 43701 w 61540"/>
                      <a:gd name="connsiteY1" fmla="*/ 23828 h 68163"/>
                      <a:gd name="connsiteX2" fmla="*/ 39832 w 61540"/>
                      <a:gd name="connsiteY2" fmla="*/ 16164 h 68163"/>
                      <a:gd name="connsiteX3" fmla="*/ 31944 w 61540"/>
                      <a:gd name="connsiteY3" fmla="*/ 13596 h 68163"/>
                      <a:gd name="connsiteX4" fmla="*/ 21638 w 61540"/>
                      <a:gd name="connsiteY4" fmla="*/ 18024 h 68163"/>
                      <a:gd name="connsiteX5" fmla="*/ 17805 w 61540"/>
                      <a:gd name="connsiteY5" fmla="*/ 32907 h 68163"/>
                      <a:gd name="connsiteX6" fmla="*/ 21712 w 61540"/>
                      <a:gd name="connsiteY6" fmla="*/ 49315 h 68163"/>
                      <a:gd name="connsiteX7" fmla="*/ 32167 w 61540"/>
                      <a:gd name="connsiteY7" fmla="*/ 54115 h 68163"/>
                      <a:gd name="connsiteX8" fmla="*/ 40204 w 61540"/>
                      <a:gd name="connsiteY8" fmla="*/ 51324 h 68163"/>
                      <a:gd name="connsiteX9" fmla="*/ 44632 w 61540"/>
                      <a:gd name="connsiteY9" fmla="*/ 41688 h 68163"/>
                      <a:gd name="connsiteX10" fmla="*/ 61598 w 61540"/>
                      <a:gd name="connsiteY10" fmla="*/ 44590 h 68163"/>
                      <a:gd name="connsiteX11" fmla="*/ 51441 w 61540"/>
                      <a:gd name="connsiteY11" fmla="*/ 62226 h 68163"/>
                      <a:gd name="connsiteX12" fmla="*/ 31386 w 61540"/>
                      <a:gd name="connsiteY12" fmla="*/ 68179 h 68163"/>
                      <a:gd name="connsiteX13" fmla="*/ 8578 w 61540"/>
                      <a:gd name="connsiteY13" fmla="*/ 59138 h 68163"/>
                      <a:gd name="connsiteX14" fmla="*/ 58 w 61540"/>
                      <a:gd name="connsiteY14" fmla="*/ 34172 h 68163"/>
                      <a:gd name="connsiteX15" fmla="*/ 8615 w 61540"/>
                      <a:gd name="connsiteY15" fmla="*/ 9020 h 68163"/>
                      <a:gd name="connsiteX16" fmla="*/ 31684 w 61540"/>
                      <a:gd name="connsiteY16" fmla="*/ 16 h 68163"/>
                      <a:gd name="connsiteX17" fmla="*/ 50622 w 61540"/>
                      <a:gd name="connsiteY17" fmla="*/ 5150 h 68163"/>
                      <a:gd name="connsiteX18" fmla="*/ 6070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05" y="20777"/>
                        </a:moveTo>
                        <a:lnTo>
                          <a:pt x="43701" y="23828"/>
                        </a:lnTo>
                        <a:cubicBezTo>
                          <a:pt x="43143" y="20443"/>
                          <a:pt x="41841" y="17875"/>
                          <a:pt x="39832" y="16164"/>
                        </a:cubicBezTo>
                        <a:cubicBezTo>
                          <a:pt x="37785" y="14452"/>
                          <a:pt x="35144" y="13596"/>
                          <a:pt x="31944" y="13596"/>
                        </a:cubicBezTo>
                        <a:cubicBezTo>
                          <a:pt x="27628" y="13596"/>
                          <a:pt x="24205" y="15085"/>
                          <a:pt x="21638" y="18024"/>
                        </a:cubicBezTo>
                        <a:cubicBezTo>
                          <a:pt x="19070" y="21001"/>
                          <a:pt x="17805" y="25986"/>
                          <a:pt x="17805" y="32907"/>
                        </a:cubicBezTo>
                        <a:cubicBezTo>
                          <a:pt x="17805" y="40646"/>
                          <a:pt x="19108" y="46115"/>
                          <a:pt x="21712" y="49315"/>
                        </a:cubicBezTo>
                        <a:cubicBezTo>
                          <a:pt x="24317" y="52515"/>
                          <a:pt x="27777" y="54115"/>
                          <a:pt x="32167" y="54115"/>
                        </a:cubicBezTo>
                        <a:cubicBezTo>
                          <a:pt x="35441" y="54115"/>
                          <a:pt x="38120" y="53185"/>
                          <a:pt x="40204" y="51324"/>
                        </a:cubicBezTo>
                        <a:cubicBezTo>
                          <a:pt x="42288" y="49464"/>
                          <a:pt x="43776" y="46264"/>
                          <a:pt x="44632" y="41688"/>
                        </a:cubicBezTo>
                        <a:lnTo>
                          <a:pt x="61598" y="44590"/>
                        </a:lnTo>
                        <a:cubicBezTo>
                          <a:pt x="59812" y="52366"/>
                          <a:pt x="56426" y="58245"/>
                          <a:pt x="51441" y="62226"/>
                        </a:cubicBezTo>
                        <a:cubicBezTo>
                          <a:pt x="46455" y="66170"/>
                          <a:pt x="39757" y="68179"/>
                          <a:pt x="31386" y="68179"/>
                        </a:cubicBezTo>
                        <a:cubicBezTo>
                          <a:pt x="21824" y="68179"/>
                          <a:pt x="14233" y="65165"/>
                          <a:pt x="8578" y="59138"/>
                        </a:cubicBezTo>
                        <a:cubicBezTo>
                          <a:pt x="2885" y="53110"/>
                          <a:pt x="58" y="44813"/>
                          <a:pt x="58" y="34172"/>
                        </a:cubicBezTo>
                        <a:cubicBezTo>
                          <a:pt x="58" y="23382"/>
                          <a:pt x="2922" y="15010"/>
                          <a:pt x="8615" y="9020"/>
                        </a:cubicBezTo>
                        <a:cubicBezTo>
                          <a:pt x="14271" y="3030"/>
                          <a:pt x="21973" y="16"/>
                          <a:pt x="31684" y="16"/>
                        </a:cubicBezTo>
                        <a:cubicBezTo>
                          <a:pt x="39609" y="16"/>
                          <a:pt x="45934" y="1727"/>
                          <a:pt x="50622" y="5150"/>
                        </a:cubicBezTo>
                        <a:cubicBezTo>
                          <a:pt x="55310" y="8574"/>
                          <a:pt x="58659" y="13783"/>
                          <a:pt x="60705" y="20777"/>
                        </a:cubicBezTo>
                        <a:close/>
                      </a:path>
                    </a:pathLst>
                  </a:custGeom>
                  <a:solidFill>
                    <a:srgbClr val="000000"/>
                  </a:solidFill>
                  <a:ln w="9525" cap="flat">
                    <a:noFill/>
                    <a:prstDash val="solid"/>
                    <a:miter/>
                  </a:ln>
                </p:spPr>
                <p:txBody>
                  <a:bodyPr rtlCol="0" anchor="ctr"/>
                  <a:lstStyle/>
                  <a:p>
                    <a:endParaRPr lang="en-CA"/>
                  </a:p>
                </p:txBody>
              </p:sp>
              <p:sp>
                <p:nvSpPr>
                  <p:cNvPr id="2585" name="Freeform: Shape 2584">
                    <a:extLst>
                      <a:ext uri="{FF2B5EF4-FFF2-40B4-BE49-F238E27FC236}">
                        <a16:creationId xmlns:a16="http://schemas.microsoft.com/office/drawing/2014/main" id="{F5B3747E-8430-4350-B018-E25075ECEF64}"/>
                      </a:ext>
                    </a:extLst>
                  </p:cNvPr>
                  <p:cNvSpPr/>
                  <p:nvPr/>
                </p:nvSpPr>
                <p:spPr>
                  <a:xfrm>
                    <a:off x="1265569" y="1783675"/>
                    <a:ext cx="60925" cy="68163"/>
                  </a:xfrm>
                  <a:custGeom>
                    <a:avLst/>
                    <a:gdLst>
                      <a:gd name="connsiteX0" fmla="*/ 42853 w 60925"/>
                      <a:gd name="connsiteY0" fmla="*/ 45929 h 68163"/>
                      <a:gd name="connsiteX1" fmla="*/ 60043 w 60925"/>
                      <a:gd name="connsiteY1" fmla="*/ 48832 h 68163"/>
                      <a:gd name="connsiteX2" fmla="*/ 49587 w 60925"/>
                      <a:gd name="connsiteY2" fmla="*/ 63231 h 68163"/>
                      <a:gd name="connsiteX3" fmla="*/ 31691 w 60925"/>
                      <a:gd name="connsiteY3" fmla="*/ 68179 h 68163"/>
                      <a:gd name="connsiteX4" fmla="*/ 6502 w 60925"/>
                      <a:gd name="connsiteY4" fmla="*/ 57054 h 68163"/>
                      <a:gd name="connsiteX5" fmla="*/ 65 w 60925"/>
                      <a:gd name="connsiteY5" fmla="*/ 34581 h 68163"/>
                      <a:gd name="connsiteX6" fmla="*/ 8548 w 60925"/>
                      <a:gd name="connsiteY6" fmla="*/ 9206 h 68163"/>
                      <a:gd name="connsiteX7" fmla="*/ 29979 w 60925"/>
                      <a:gd name="connsiteY7" fmla="*/ 16 h 68163"/>
                      <a:gd name="connsiteX8" fmla="*/ 52936 w 60925"/>
                      <a:gd name="connsiteY8" fmla="*/ 9615 h 68163"/>
                      <a:gd name="connsiteX9" fmla="*/ 60973 w 60925"/>
                      <a:gd name="connsiteY9" fmla="*/ 39083 h 68163"/>
                      <a:gd name="connsiteX10" fmla="*/ 17738 w 60925"/>
                      <a:gd name="connsiteY10" fmla="*/ 39083 h 68163"/>
                      <a:gd name="connsiteX11" fmla="*/ 21943 w 60925"/>
                      <a:gd name="connsiteY11" fmla="*/ 50990 h 68163"/>
                      <a:gd name="connsiteX12" fmla="*/ 31877 w 60925"/>
                      <a:gd name="connsiteY12" fmla="*/ 55268 h 68163"/>
                      <a:gd name="connsiteX13" fmla="*/ 38686 w 60925"/>
                      <a:gd name="connsiteY13" fmla="*/ 53073 h 68163"/>
                      <a:gd name="connsiteX14" fmla="*/ 42853 w 60925"/>
                      <a:gd name="connsiteY14" fmla="*/ 45929 h 68163"/>
                      <a:gd name="connsiteX15" fmla="*/ 43858 w 60925"/>
                      <a:gd name="connsiteY15" fmla="*/ 28517 h 68163"/>
                      <a:gd name="connsiteX16" fmla="*/ 39988 w 60925"/>
                      <a:gd name="connsiteY16" fmla="*/ 17131 h 68163"/>
                      <a:gd name="connsiteX17" fmla="*/ 31021 w 60925"/>
                      <a:gd name="connsiteY17" fmla="*/ 13224 h 68163"/>
                      <a:gd name="connsiteX18" fmla="*/ 21682 w 60925"/>
                      <a:gd name="connsiteY18" fmla="*/ 17317 h 68163"/>
                      <a:gd name="connsiteX19" fmla="*/ 180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3" y="45929"/>
                        </a:moveTo>
                        <a:lnTo>
                          <a:pt x="60043" y="48832"/>
                        </a:lnTo>
                        <a:cubicBezTo>
                          <a:pt x="57847" y="55120"/>
                          <a:pt x="54350" y="59919"/>
                          <a:pt x="49587" y="63231"/>
                        </a:cubicBezTo>
                        <a:cubicBezTo>
                          <a:pt x="44825" y="66505"/>
                          <a:pt x="38835" y="68179"/>
                          <a:pt x="31691" y="68179"/>
                        </a:cubicBezTo>
                        <a:cubicBezTo>
                          <a:pt x="20343" y="68179"/>
                          <a:pt x="11971" y="64459"/>
                          <a:pt x="6502" y="57054"/>
                        </a:cubicBezTo>
                        <a:cubicBezTo>
                          <a:pt x="2223" y="51101"/>
                          <a:pt x="65" y="43623"/>
                          <a:pt x="65" y="34581"/>
                        </a:cubicBezTo>
                        <a:cubicBezTo>
                          <a:pt x="65" y="23791"/>
                          <a:pt x="2893" y="15308"/>
                          <a:pt x="8548" y="9206"/>
                        </a:cubicBezTo>
                        <a:cubicBezTo>
                          <a:pt x="14204" y="3067"/>
                          <a:pt x="21347" y="16"/>
                          <a:pt x="29979" y="16"/>
                        </a:cubicBezTo>
                        <a:cubicBezTo>
                          <a:pt x="39653" y="16"/>
                          <a:pt x="47318" y="3216"/>
                          <a:pt x="52936" y="9615"/>
                        </a:cubicBezTo>
                        <a:cubicBezTo>
                          <a:pt x="58554" y="16015"/>
                          <a:pt x="61233" y="25838"/>
                          <a:pt x="60973" y="39083"/>
                        </a:cubicBezTo>
                        <a:lnTo>
                          <a:pt x="17738" y="39083"/>
                        </a:lnTo>
                        <a:cubicBezTo>
                          <a:pt x="17887" y="44181"/>
                          <a:pt x="19264" y="48162"/>
                          <a:pt x="21943" y="50990"/>
                        </a:cubicBezTo>
                        <a:cubicBezTo>
                          <a:pt x="24584" y="53854"/>
                          <a:pt x="27896" y="55268"/>
                          <a:pt x="31877" y="55268"/>
                        </a:cubicBezTo>
                        <a:cubicBezTo>
                          <a:pt x="34593" y="55268"/>
                          <a:pt x="36863" y="54524"/>
                          <a:pt x="38686" y="53073"/>
                        </a:cubicBezTo>
                        <a:cubicBezTo>
                          <a:pt x="40546" y="51585"/>
                          <a:pt x="41923" y="49204"/>
                          <a:pt x="42853" y="45929"/>
                        </a:cubicBezTo>
                        <a:moveTo>
                          <a:pt x="43858" y="28517"/>
                        </a:moveTo>
                        <a:cubicBezTo>
                          <a:pt x="43709" y="23531"/>
                          <a:pt x="42444" y="19698"/>
                          <a:pt x="39988" y="17131"/>
                        </a:cubicBezTo>
                        <a:cubicBezTo>
                          <a:pt x="37532" y="14527"/>
                          <a:pt x="34519" y="13224"/>
                          <a:pt x="31021" y="13224"/>
                        </a:cubicBezTo>
                        <a:cubicBezTo>
                          <a:pt x="27263" y="13224"/>
                          <a:pt x="24138" y="14601"/>
                          <a:pt x="21682" y="17317"/>
                        </a:cubicBezTo>
                        <a:cubicBezTo>
                          <a:pt x="19227" y="20071"/>
                          <a:pt x="18036" y="23791"/>
                          <a:pt x="18073" y="28517"/>
                        </a:cubicBezTo>
                        <a:close/>
                      </a:path>
                    </a:pathLst>
                  </a:custGeom>
                  <a:solidFill>
                    <a:srgbClr val="000000"/>
                  </a:solidFill>
                  <a:ln w="9525" cap="flat">
                    <a:noFill/>
                    <a:prstDash val="solid"/>
                    <a:miter/>
                  </a:ln>
                </p:spPr>
                <p:txBody>
                  <a:bodyPr rtlCol="0" anchor="ctr"/>
                  <a:lstStyle/>
                  <a:p>
                    <a:endParaRPr lang="en-CA"/>
                  </a:p>
                </p:txBody>
              </p:sp>
              <p:sp>
                <p:nvSpPr>
                  <p:cNvPr id="2586" name="Freeform: Shape 2585">
                    <a:extLst>
                      <a:ext uri="{FF2B5EF4-FFF2-40B4-BE49-F238E27FC236}">
                        <a16:creationId xmlns:a16="http://schemas.microsoft.com/office/drawing/2014/main" id="{3109E9FB-395C-4C2A-8EF6-FF22B3740F5E}"/>
                      </a:ext>
                    </a:extLst>
                  </p:cNvPr>
                  <p:cNvSpPr/>
                  <p:nvPr/>
                </p:nvSpPr>
                <p:spPr>
                  <a:xfrm>
                    <a:off x="1340405" y="1783675"/>
                    <a:ext cx="59419" cy="66675"/>
                  </a:xfrm>
                  <a:custGeom>
                    <a:avLst/>
                    <a:gdLst>
                      <a:gd name="connsiteX0" fmla="*/ 59492 w 59419"/>
                      <a:gd name="connsiteY0" fmla="*/ 66691 h 66675"/>
                      <a:gd name="connsiteX1" fmla="*/ 42265 w 59419"/>
                      <a:gd name="connsiteY1" fmla="*/ 66691 h 66675"/>
                      <a:gd name="connsiteX2" fmla="*/ 42265 w 59419"/>
                      <a:gd name="connsiteY2" fmla="*/ 33428 h 66675"/>
                      <a:gd name="connsiteX3" fmla="*/ 41149 w 59419"/>
                      <a:gd name="connsiteY3" fmla="*/ 19773 h 66675"/>
                      <a:gd name="connsiteX4" fmla="*/ 37577 w 59419"/>
                      <a:gd name="connsiteY4" fmla="*/ 14936 h 66675"/>
                      <a:gd name="connsiteX5" fmla="*/ 31587 w 59419"/>
                      <a:gd name="connsiteY5" fmla="*/ 13224 h 66675"/>
                      <a:gd name="connsiteX6" fmla="*/ 23550 w 59419"/>
                      <a:gd name="connsiteY6" fmla="*/ 15680 h 66675"/>
                      <a:gd name="connsiteX7" fmla="*/ 18639 w 59419"/>
                      <a:gd name="connsiteY7" fmla="*/ 22191 h 66675"/>
                      <a:gd name="connsiteX8" fmla="*/ 17336 w 59419"/>
                      <a:gd name="connsiteY8" fmla="*/ 37149 h 66675"/>
                      <a:gd name="connsiteX9" fmla="*/ 17336 w 59419"/>
                      <a:gd name="connsiteY9" fmla="*/ 66691 h 66675"/>
                      <a:gd name="connsiteX10" fmla="*/ 72 w 59419"/>
                      <a:gd name="connsiteY10" fmla="*/ 66691 h 66675"/>
                      <a:gd name="connsiteX11" fmla="*/ 72 w 59419"/>
                      <a:gd name="connsiteY11" fmla="*/ 1504 h 66675"/>
                      <a:gd name="connsiteX12" fmla="*/ 16108 w 59419"/>
                      <a:gd name="connsiteY12" fmla="*/ 1504 h 66675"/>
                      <a:gd name="connsiteX13" fmla="*/ 16108 w 59419"/>
                      <a:gd name="connsiteY13" fmla="*/ 11066 h 66675"/>
                      <a:gd name="connsiteX14" fmla="*/ 37577 w 59419"/>
                      <a:gd name="connsiteY14" fmla="*/ 16 h 66675"/>
                      <a:gd name="connsiteX15" fmla="*/ 48032 w 59419"/>
                      <a:gd name="connsiteY15" fmla="*/ 2062 h 66675"/>
                      <a:gd name="connsiteX16" fmla="*/ 55176 w 59419"/>
                      <a:gd name="connsiteY16" fmla="*/ 7308 h 66675"/>
                      <a:gd name="connsiteX17" fmla="*/ 58562 w 59419"/>
                      <a:gd name="connsiteY17" fmla="*/ 14564 h 66675"/>
                      <a:gd name="connsiteX18" fmla="*/ 5949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2" y="66691"/>
                        </a:moveTo>
                        <a:lnTo>
                          <a:pt x="42265" y="66691"/>
                        </a:lnTo>
                        <a:lnTo>
                          <a:pt x="42265" y="33428"/>
                        </a:lnTo>
                        <a:cubicBezTo>
                          <a:pt x="42265" y="26396"/>
                          <a:pt x="41893" y="21819"/>
                          <a:pt x="41149" y="19773"/>
                        </a:cubicBezTo>
                        <a:cubicBezTo>
                          <a:pt x="40405" y="17689"/>
                          <a:pt x="39214" y="16089"/>
                          <a:pt x="37577" y="14936"/>
                        </a:cubicBezTo>
                        <a:cubicBezTo>
                          <a:pt x="35903" y="13783"/>
                          <a:pt x="33893" y="13224"/>
                          <a:pt x="31587" y="13224"/>
                        </a:cubicBezTo>
                        <a:cubicBezTo>
                          <a:pt x="28573" y="13224"/>
                          <a:pt x="25894" y="14043"/>
                          <a:pt x="23550" y="15680"/>
                        </a:cubicBezTo>
                        <a:cubicBezTo>
                          <a:pt x="21169" y="17317"/>
                          <a:pt x="19531" y="19475"/>
                          <a:pt x="18639" y="22191"/>
                        </a:cubicBezTo>
                        <a:cubicBezTo>
                          <a:pt x="17783" y="24870"/>
                          <a:pt x="17336" y="29893"/>
                          <a:pt x="17336" y="37149"/>
                        </a:cubicBezTo>
                        <a:lnTo>
                          <a:pt x="17336" y="66691"/>
                        </a:lnTo>
                        <a:lnTo>
                          <a:pt x="72" y="66691"/>
                        </a:lnTo>
                        <a:lnTo>
                          <a:pt x="72" y="1504"/>
                        </a:lnTo>
                        <a:lnTo>
                          <a:pt x="16108" y="1504"/>
                        </a:lnTo>
                        <a:lnTo>
                          <a:pt x="16108" y="11066"/>
                        </a:lnTo>
                        <a:cubicBezTo>
                          <a:pt x="21801" y="3699"/>
                          <a:pt x="28945" y="16"/>
                          <a:pt x="37577" y="16"/>
                        </a:cubicBezTo>
                        <a:cubicBezTo>
                          <a:pt x="41409" y="16"/>
                          <a:pt x="44870" y="723"/>
                          <a:pt x="48032" y="2062"/>
                        </a:cubicBezTo>
                        <a:cubicBezTo>
                          <a:pt x="51195" y="3439"/>
                          <a:pt x="53576" y="5188"/>
                          <a:pt x="55176" y="7308"/>
                        </a:cubicBezTo>
                        <a:cubicBezTo>
                          <a:pt x="56813" y="9467"/>
                          <a:pt x="57929" y="11885"/>
                          <a:pt x="58562" y="14564"/>
                        </a:cubicBezTo>
                        <a:cubicBezTo>
                          <a:pt x="59194" y="17280"/>
                          <a:pt x="59492" y="21150"/>
                          <a:pt x="59492" y="26172"/>
                        </a:cubicBezTo>
                        <a:close/>
                      </a:path>
                    </a:pathLst>
                  </a:custGeom>
                  <a:solidFill>
                    <a:srgbClr val="000000"/>
                  </a:solidFill>
                  <a:ln w="9525" cap="flat">
                    <a:noFill/>
                    <a:prstDash val="solid"/>
                    <a:miter/>
                  </a:ln>
                </p:spPr>
                <p:txBody>
                  <a:bodyPr rtlCol="0" anchor="ctr"/>
                  <a:lstStyle/>
                  <a:p>
                    <a:endParaRPr lang="en-CA"/>
                  </a:p>
                </p:txBody>
              </p:sp>
              <p:sp>
                <p:nvSpPr>
                  <p:cNvPr id="2587" name="Freeform: Shape 2586">
                    <a:extLst>
                      <a:ext uri="{FF2B5EF4-FFF2-40B4-BE49-F238E27FC236}">
                        <a16:creationId xmlns:a16="http://schemas.microsoft.com/office/drawing/2014/main" id="{50744F39-93CD-4794-B01B-D57F46BDCC11}"/>
                      </a:ext>
                    </a:extLst>
                  </p:cNvPr>
                  <p:cNvSpPr/>
                  <p:nvPr/>
                </p:nvSpPr>
                <p:spPr>
                  <a:xfrm>
                    <a:off x="1410211" y="1762132"/>
                    <a:ext cx="38434" cy="89706"/>
                  </a:xfrm>
                  <a:custGeom>
                    <a:avLst/>
                    <a:gdLst>
                      <a:gd name="connsiteX0" fmla="*/ 37101 w 38434"/>
                      <a:gd name="connsiteY0" fmla="*/ 23047 h 89706"/>
                      <a:gd name="connsiteX1" fmla="*/ 37101 w 38434"/>
                      <a:gd name="connsiteY1" fmla="*/ 36777 h 89706"/>
                      <a:gd name="connsiteX2" fmla="*/ 25307 w 38434"/>
                      <a:gd name="connsiteY2" fmla="*/ 36777 h 89706"/>
                      <a:gd name="connsiteX3" fmla="*/ 25307 w 38434"/>
                      <a:gd name="connsiteY3" fmla="*/ 63082 h 89706"/>
                      <a:gd name="connsiteX4" fmla="*/ 25642 w 38434"/>
                      <a:gd name="connsiteY4" fmla="*/ 72346 h 89706"/>
                      <a:gd name="connsiteX5" fmla="*/ 27204 w 38434"/>
                      <a:gd name="connsiteY5" fmla="*/ 74542 h 89706"/>
                      <a:gd name="connsiteX6" fmla="*/ 30106 w 38434"/>
                      <a:gd name="connsiteY6" fmla="*/ 75397 h 89706"/>
                      <a:gd name="connsiteX7" fmla="*/ 37027 w 38434"/>
                      <a:gd name="connsiteY7" fmla="*/ 73760 h 89706"/>
                      <a:gd name="connsiteX8" fmla="*/ 38515 w 38434"/>
                      <a:gd name="connsiteY8" fmla="*/ 87118 h 89706"/>
                      <a:gd name="connsiteX9" fmla="*/ 24897 w 38434"/>
                      <a:gd name="connsiteY9" fmla="*/ 89722 h 89706"/>
                      <a:gd name="connsiteX10" fmla="*/ 16489 w 38434"/>
                      <a:gd name="connsiteY10" fmla="*/ 88159 h 89706"/>
                      <a:gd name="connsiteX11" fmla="*/ 10982 w 38434"/>
                      <a:gd name="connsiteY11" fmla="*/ 84104 h 89706"/>
                      <a:gd name="connsiteX12" fmla="*/ 8563 w 38434"/>
                      <a:gd name="connsiteY12" fmla="*/ 77369 h 89706"/>
                      <a:gd name="connsiteX13" fmla="*/ 8005 w 38434"/>
                      <a:gd name="connsiteY13" fmla="*/ 65203 h 89706"/>
                      <a:gd name="connsiteX14" fmla="*/ 8005 w 38434"/>
                      <a:gd name="connsiteY14" fmla="*/ 36777 h 89706"/>
                      <a:gd name="connsiteX15" fmla="*/ 80 w 38434"/>
                      <a:gd name="connsiteY15" fmla="*/ 36777 h 89706"/>
                      <a:gd name="connsiteX16" fmla="*/ 80 w 38434"/>
                      <a:gd name="connsiteY16" fmla="*/ 23047 h 89706"/>
                      <a:gd name="connsiteX17" fmla="*/ 8005 w 38434"/>
                      <a:gd name="connsiteY17" fmla="*/ 23047 h 89706"/>
                      <a:gd name="connsiteX18" fmla="*/ 8005 w 38434"/>
                      <a:gd name="connsiteY18" fmla="*/ 10099 h 89706"/>
                      <a:gd name="connsiteX19" fmla="*/ 25307 w 38434"/>
                      <a:gd name="connsiteY19" fmla="*/ 16 h 89706"/>
                      <a:gd name="connsiteX20" fmla="*/ 2530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1" y="23047"/>
                        </a:moveTo>
                        <a:lnTo>
                          <a:pt x="37101" y="36777"/>
                        </a:lnTo>
                        <a:lnTo>
                          <a:pt x="25307" y="36777"/>
                        </a:lnTo>
                        <a:lnTo>
                          <a:pt x="25307" y="63082"/>
                        </a:lnTo>
                        <a:cubicBezTo>
                          <a:pt x="25307" y="68402"/>
                          <a:pt x="25418" y="71491"/>
                          <a:pt x="25642" y="72346"/>
                        </a:cubicBezTo>
                        <a:cubicBezTo>
                          <a:pt x="25865" y="73239"/>
                          <a:pt x="26386" y="73984"/>
                          <a:pt x="27204" y="74542"/>
                        </a:cubicBezTo>
                        <a:cubicBezTo>
                          <a:pt x="27986" y="75100"/>
                          <a:pt x="28953" y="75397"/>
                          <a:pt x="30106" y="75397"/>
                        </a:cubicBezTo>
                        <a:cubicBezTo>
                          <a:pt x="31706" y="75397"/>
                          <a:pt x="34013" y="74839"/>
                          <a:pt x="37027" y="73760"/>
                        </a:cubicBezTo>
                        <a:lnTo>
                          <a:pt x="38515" y="87118"/>
                        </a:lnTo>
                        <a:cubicBezTo>
                          <a:pt x="34497" y="88829"/>
                          <a:pt x="29958" y="89722"/>
                          <a:pt x="24897" y="89722"/>
                        </a:cubicBezTo>
                        <a:cubicBezTo>
                          <a:pt x="21772" y="89722"/>
                          <a:pt x="18981" y="89201"/>
                          <a:pt x="16489" y="88159"/>
                        </a:cubicBezTo>
                        <a:cubicBezTo>
                          <a:pt x="13996" y="87080"/>
                          <a:pt x="12135" y="85741"/>
                          <a:pt x="10982" y="84104"/>
                        </a:cubicBezTo>
                        <a:cubicBezTo>
                          <a:pt x="9829" y="82430"/>
                          <a:pt x="9010" y="80197"/>
                          <a:pt x="8563" y="77369"/>
                        </a:cubicBezTo>
                        <a:cubicBezTo>
                          <a:pt x="8191" y="75360"/>
                          <a:pt x="8005" y="71305"/>
                          <a:pt x="8005" y="65203"/>
                        </a:cubicBezTo>
                        <a:lnTo>
                          <a:pt x="8005" y="36777"/>
                        </a:lnTo>
                        <a:lnTo>
                          <a:pt x="80" y="36777"/>
                        </a:lnTo>
                        <a:lnTo>
                          <a:pt x="80" y="23047"/>
                        </a:lnTo>
                        <a:lnTo>
                          <a:pt x="8005" y="23047"/>
                        </a:lnTo>
                        <a:lnTo>
                          <a:pt x="8005" y="10099"/>
                        </a:lnTo>
                        <a:lnTo>
                          <a:pt x="25307" y="16"/>
                        </a:lnTo>
                        <a:lnTo>
                          <a:pt x="25307" y="23047"/>
                        </a:lnTo>
                        <a:close/>
                      </a:path>
                    </a:pathLst>
                  </a:custGeom>
                  <a:solidFill>
                    <a:srgbClr val="000000"/>
                  </a:solidFill>
                  <a:ln w="9525" cap="flat">
                    <a:noFill/>
                    <a:prstDash val="solid"/>
                    <a:miter/>
                  </a:ln>
                </p:spPr>
                <p:txBody>
                  <a:bodyPr rtlCol="0" anchor="ctr"/>
                  <a:lstStyle/>
                  <a:p>
                    <a:endParaRPr lang="en-CA"/>
                  </a:p>
                </p:txBody>
              </p:sp>
              <p:sp>
                <p:nvSpPr>
                  <p:cNvPr id="2588" name="Freeform: Shape 2587">
                    <a:extLst>
                      <a:ext uri="{FF2B5EF4-FFF2-40B4-BE49-F238E27FC236}">
                        <a16:creationId xmlns:a16="http://schemas.microsoft.com/office/drawing/2014/main" id="{60B4FD40-1DE8-418F-AA0B-F87B5EBDDDF9}"/>
                      </a:ext>
                    </a:extLst>
                  </p:cNvPr>
                  <p:cNvSpPr/>
                  <p:nvPr/>
                </p:nvSpPr>
                <p:spPr>
                  <a:xfrm>
                    <a:off x="1454647" y="1783675"/>
                    <a:ext cx="61242" cy="68163"/>
                  </a:xfrm>
                  <a:custGeom>
                    <a:avLst/>
                    <a:gdLst>
                      <a:gd name="connsiteX0" fmla="*/ 17535 w 61242"/>
                      <a:gd name="connsiteY0" fmla="*/ 21373 h 68163"/>
                      <a:gd name="connsiteX1" fmla="*/ 1871 w 61242"/>
                      <a:gd name="connsiteY1" fmla="*/ 18545 h 68163"/>
                      <a:gd name="connsiteX2" fmla="*/ 10949 w 61242"/>
                      <a:gd name="connsiteY2" fmla="*/ 4555 h 68163"/>
                      <a:gd name="connsiteX3" fmla="*/ 30111 w 61242"/>
                      <a:gd name="connsiteY3" fmla="*/ 16 h 68163"/>
                      <a:gd name="connsiteX4" fmla="*/ 47300 w 61242"/>
                      <a:gd name="connsiteY4" fmla="*/ 2769 h 68163"/>
                      <a:gd name="connsiteX5" fmla="*/ 55263 w 61242"/>
                      <a:gd name="connsiteY5" fmla="*/ 9690 h 68163"/>
                      <a:gd name="connsiteX6" fmla="*/ 57570 w 61242"/>
                      <a:gd name="connsiteY6" fmla="*/ 25131 h 68163"/>
                      <a:gd name="connsiteX7" fmla="*/ 57384 w 61242"/>
                      <a:gd name="connsiteY7" fmla="*/ 45260 h 68163"/>
                      <a:gd name="connsiteX8" fmla="*/ 58202 w 61242"/>
                      <a:gd name="connsiteY8" fmla="*/ 57947 h 68163"/>
                      <a:gd name="connsiteX9" fmla="*/ 61327 w 61242"/>
                      <a:gd name="connsiteY9" fmla="*/ 66691 h 68163"/>
                      <a:gd name="connsiteX10" fmla="*/ 44249 w 61242"/>
                      <a:gd name="connsiteY10" fmla="*/ 66691 h 68163"/>
                      <a:gd name="connsiteX11" fmla="*/ 42575 w 61242"/>
                      <a:gd name="connsiteY11" fmla="*/ 61594 h 68163"/>
                      <a:gd name="connsiteX12" fmla="*/ 41980 w 61242"/>
                      <a:gd name="connsiteY12" fmla="*/ 59584 h 68163"/>
                      <a:gd name="connsiteX13" fmla="*/ 32529 w 61242"/>
                      <a:gd name="connsiteY13" fmla="*/ 66021 h 68163"/>
                      <a:gd name="connsiteX14" fmla="*/ 21776 w 61242"/>
                      <a:gd name="connsiteY14" fmla="*/ 68179 h 68163"/>
                      <a:gd name="connsiteX15" fmla="*/ 5889 w 61242"/>
                      <a:gd name="connsiteY15" fmla="*/ 62710 h 68163"/>
                      <a:gd name="connsiteX16" fmla="*/ 85 w 61242"/>
                      <a:gd name="connsiteY16" fmla="*/ 48906 h 68163"/>
                      <a:gd name="connsiteX17" fmla="*/ 2726 w 61242"/>
                      <a:gd name="connsiteY17" fmla="*/ 39046 h 68163"/>
                      <a:gd name="connsiteX18" fmla="*/ 10131 w 61242"/>
                      <a:gd name="connsiteY18" fmla="*/ 32386 h 68163"/>
                      <a:gd name="connsiteX19" fmla="*/ 23860 w 61242"/>
                      <a:gd name="connsiteY19" fmla="*/ 28368 h 68163"/>
                      <a:gd name="connsiteX20" fmla="*/ 40603 w 61242"/>
                      <a:gd name="connsiteY20" fmla="*/ 24163 h 68163"/>
                      <a:gd name="connsiteX21" fmla="*/ 40603 w 61242"/>
                      <a:gd name="connsiteY21" fmla="*/ 22415 h 68163"/>
                      <a:gd name="connsiteX22" fmla="*/ 38147 w 61242"/>
                      <a:gd name="connsiteY22" fmla="*/ 15345 h 68163"/>
                      <a:gd name="connsiteX23" fmla="*/ 28883 w 61242"/>
                      <a:gd name="connsiteY23" fmla="*/ 13224 h 68163"/>
                      <a:gd name="connsiteX24" fmla="*/ 21702 w 61242"/>
                      <a:gd name="connsiteY24" fmla="*/ 15048 h 68163"/>
                      <a:gd name="connsiteX25" fmla="*/ 17535 w 61242"/>
                      <a:gd name="connsiteY25" fmla="*/ 21373 h 68163"/>
                      <a:gd name="connsiteX26" fmla="*/ 40603 w 61242"/>
                      <a:gd name="connsiteY26" fmla="*/ 35363 h 68163"/>
                      <a:gd name="connsiteX27" fmla="*/ 30111 w 61242"/>
                      <a:gd name="connsiteY27" fmla="*/ 38004 h 68163"/>
                      <a:gd name="connsiteX28" fmla="*/ 20735 w 61242"/>
                      <a:gd name="connsiteY28" fmla="*/ 41018 h 68163"/>
                      <a:gd name="connsiteX29" fmla="*/ 17349 w 61242"/>
                      <a:gd name="connsiteY29" fmla="*/ 47120 h 68163"/>
                      <a:gd name="connsiteX30" fmla="*/ 20065 w 61242"/>
                      <a:gd name="connsiteY30" fmla="*/ 53371 h 68163"/>
                      <a:gd name="connsiteX31" fmla="*/ 26948 w 61242"/>
                      <a:gd name="connsiteY31" fmla="*/ 56013 h 68163"/>
                      <a:gd name="connsiteX32" fmla="*/ 35841 w 61242"/>
                      <a:gd name="connsiteY32" fmla="*/ 52924 h 68163"/>
                      <a:gd name="connsiteX33" fmla="*/ 39933 w 61242"/>
                      <a:gd name="connsiteY33" fmla="*/ 47232 h 68163"/>
                      <a:gd name="connsiteX34" fmla="*/ 40603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35" y="21373"/>
                        </a:moveTo>
                        <a:lnTo>
                          <a:pt x="1871" y="18545"/>
                        </a:lnTo>
                        <a:cubicBezTo>
                          <a:pt x="3657" y="12257"/>
                          <a:pt x="6670" y="7606"/>
                          <a:pt x="10949" y="4555"/>
                        </a:cubicBezTo>
                        <a:cubicBezTo>
                          <a:pt x="15265" y="1541"/>
                          <a:pt x="21665" y="16"/>
                          <a:pt x="30111" y="16"/>
                        </a:cubicBezTo>
                        <a:cubicBezTo>
                          <a:pt x="37813" y="16"/>
                          <a:pt x="43543" y="946"/>
                          <a:pt x="47300" y="2769"/>
                        </a:cubicBezTo>
                        <a:cubicBezTo>
                          <a:pt x="51058" y="4555"/>
                          <a:pt x="53737" y="6899"/>
                          <a:pt x="55263" y="9690"/>
                        </a:cubicBezTo>
                        <a:cubicBezTo>
                          <a:pt x="56788" y="12480"/>
                          <a:pt x="57570" y="17652"/>
                          <a:pt x="57570" y="25131"/>
                        </a:cubicBezTo>
                        <a:lnTo>
                          <a:pt x="57384" y="45260"/>
                        </a:lnTo>
                        <a:cubicBezTo>
                          <a:pt x="57384" y="50990"/>
                          <a:pt x="57644" y="55231"/>
                          <a:pt x="58202" y="57947"/>
                        </a:cubicBezTo>
                        <a:cubicBezTo>
                          <a:pt x="58760" y="60663"/>
                          <a:pt x="59802" y="63566"/>
                          <a:pt x="61327" y="66691"/>
                        </a:cubicBezTo>
                        <a:lnTo>
                          <a:pt x="44249" y="66691"/>
                        </a:lnTo>
                        <a:cubicBezTo>
                          <a:pt x="43803" y="65538"/>
                          <a:pt x="43245" y="63863"/>
                          <a:pt x="42575" y="61594"/>
                        </a:cubicBezTo>
                        <a:cubicBezTo>
                          <a:pt x="42315" y="60589"/>
                          <a:pt x="42091" y="59882"/>
                          <a:pt x="41980" y="59584"/>
                        </a:cubicBezTo>
                        <a:cubicBezTo>
                          <a:pt x="39040" y="62449"/>
                          <a:pt x="35878" y="64570"/>
                          <a:pt x="32529" y="66021"/>
                        </a:cubicBezTo>
                        <a:cubicBezTo>
                          <a:pt x="29143" y="67435"/>
                          <a:pt x="25572" y="68179"/>
                          <a:pt x="21776" y="68179"/>
                        </a:cubicBezTo>
                        <a:cubicBezTo>
                          <a:pt x="15042" y="68179"/>
                          <a:pt x="9759" y="66356"/>
                          <a:pt x="5889" y="62710"/>
                        </a:cubicBezTo>
                        <a:cubicBezTo>
                          <a:pt x="2019" y="59063"/>
                          <a:pt x="85" y="54450"/>
                          <a:pt x="85" y="48906"/>
                        </a:cubicBezTo>
                        <a:cubicBezTo>
                          <a:pt x="85" y="45185"/>
                          <a:pt x="978" y="41911"/>
                          <a:pt x="2726" y="39046"/>
                        </a:cubicBezTo>
                        <a:cubicBezTo>
                          <a:pt x="4512" y="36144"/>
                          <a:pt x="6968" y="33949"/>
                          <a:pt x="10131" y="32386"/>
                        </a:cubicBezTo>
                        <a:cubicBezTo>
                          <a:pt x="13293" y="30861"/>
                          <a:pt x="17870" y="29521"/>
                          <a:pt x="23860" y="28368"/>
                        </a:cubicBezTo>
                        <a:cubicBezTo>
                          <a:pt x="31934" y="26879"/>
                          <a:pt x="37515" y="25466"/>
                          <a:pt x="40603" y="24163"/>
                        </a:cubicBezTo>
                        <a:lnTo>
                          <a:pt x="40603" y="22415"/>
                        </a:lnTo>
                        <a:cubicBezTo>
                          <a:pt x="40603" y="19103"/>
                          <a:pt x="39785" y="16759"/>
                          <a:pt x="38147" y="15345"/>
                        </a:cubicBezTo>
                        <a:cubicBezTo>
                          <a:pt x="36510" y="13931"/>
                          <a:pt x="33422" y="13224"/>
                          <a:pt x="28883" y="13224"/>
                        </a:cubicBezTo>
                        <a:cubicBezTo>
                          <a:pt x="25832" y="13224"/>
                          <a:pt x="23414" y="13820"/>
                          <a:pt x="21702" y="15048"/>
                        </a:cubicBezTo>
                        <a:cubicBezTo>
                          <a:pt x="19990" y="16238"/>
                          <a:pt x="18614" y="18359"/>
                          <a:pt x="17535" y="21373"/>
                        </a:cubicBezTo>
                        <a:moveTo>
                          <a:pt x="40603" y="35363"/>
                        </a:moveTo>
                        <a:cubicBezTo>
                          <a:pt x="38408" y="36107"/>
                          <a:pt x="34910" y="37000"/>
                          <a:pt x="30111" y="38004"/>
                        </a:cubicBezTo>
                        <a:cubicBezTo>
                          <a:pt x="25348" y="39046"/>
                          <a:pt x="22186" y="40051"/>
                          <a:pt x="20735" y="41018"/>
                        </a:cubicBezTo>
                        <a:cubicBezTo>
                          <a:pt x="18465" y="42618"/>
                          <a:pt x="17349" y="44664"/>
                          <a:pt x="17349" y="47120"/>
                        </a:cubicBezTo>
                        <a:cubicBezTo>
                          <a:pt x="17349" y="49539"/>
                          <a:pt x="18242" y="51622"/>
                          <a:pt x="20065" y="53371"/>
                        </a:cubicBezTo>
                        <a:cubicBezTo>
                          <a:pt x="21851" y="55120"/>
                          <a:pt x="24158" y="56013"/>
                          <a:pt x="26948" y="56013"/>
                        </a:cubicBezTo>
                        <a:cubicBezTo>
                          <a:pt x="30036" y="56013"/>
                          <a:pt x="33013" y="54971"/>
                          <a:pt x="35841" y="52924"/>
                        </a:cubicBezTo>
                        <a:cubicBezTo>
                          <a:pt x="37924" y="51399"/>
                          <a:pt x="39301" y="49464"/>
                          <a:pt x="39933" y="47232"/>
                        </a:cubicBezTo>
                        <a:cubicBezTo>
                          <a:pt x="40380" y="45743"/>
                          <a:pt x="40603" y="42953"/>
                          <a:pt x="40603" y="38823"/>
                        </a:cubicBezTo>
                        <a:close/>
                      </a:path>
                    </a:pathLst>
                  </a:custGeom>
                  <a:solidFill>
                    <a:srgbClr val="000000"/>
                  </a:solidFill>
                  <a:ln w="9525" cap="flat">
                    <a:noFill/>
                    <a:prstDash val="solid"/>
                    <a:miter/>
                  </a:ln>
                </p:spPr>
                <p:txBody>
                  <a:bodyPr rtlCol="0" anchor="ctr"/>
                  <a:lstStyle/>
                  <a:p>
                    <a:endParaRPr lang="en-CA"/>
                  </a:p>
                </p:txBody>
              </p:sp>
              <p:sp>
                <p:nvSpPr>
                  <p:cNvPr id="2589" name="Freeform: Shape 2588">
                    <a:extLst>
                      <a:ext uri="{FF2B5EF4-FFF2-40B4-BE49-F238E27FC236}">
                        <a16:creationId xmlns:a16="http://schemas.microsoft.com/office/drawing/2014/main" id="{D85A16DC-682E-4E57-ABAD-997AB754C323}"/>
                      </a:ext>
                    </a:extLst>
                  </p:cNvPr>
                  <p:cNvSpPr/>
                  <p:nvPr/>
                </p:nvSpPr>
                <p:spPr>
                  <a:xfrm>
                    <a:off x="1525279" y="1783675"/>
                    <a:ext cx="63586" cy="93129"/>
                  </a:xfrm>
                  <a:custGeom>
                    <a:avLst/>
                    <a:gdLst>
                      <a:gd name="connsiteX0" fmla="*/ 2362 w 63586"/>
                      <a:gd name="connsiteY0" fmla="*/ 71007 h 93129"/>
                      <a:gd name="connsiteX1" fmla="*/ 22044 w 63586"/>
                      <a:gd name="connsiteY1" fmla="*/ 73388 h 93129"/>
                      <a:gd name="connsiteX2" fmla="*/ 24314 w 63586"/>
                      <a:gd name="connsiteY2" fmla="*/ 78114 h 93129"/>
                      <a:gd name="connsiteX3" fmla="*/ 32053 w 63586"/>
                      <a:gd name="connsiteY3" fmla="*/ 79937 h 93129"/>
                      <a:gd name="connsiteX4" fmla="*/ 42173 w 63586"/>
                      <a:gd name="connsiteY4" fmla="*/ 77927 h 93129"/>
                      <a:gd name="connsiteX5" fmla="*/ 45633 w 63586"/>
                      <a:gd name="connsiteY5" fmla="*/ 73574 h 93129"/>
                      <a:gd name="connsiteX6" fmla="*/ 46415 w 63586"/>
                      <a:gd name="connsiteY6" fmla="*/ 65649 h 93129"/>
                      <a:gd name="connsiteX7" fmla="*/ 46415 w 63586"/>
                      <a:gd name="connsiteY7" fmla="*/ 56124 h 93129"/>
                      <a:gd name="connsiteX8" fmla="*/ 26918 w 63586"/>
                      <a:gd name="connsiteY8" fmla="*/ 66691 h 93129"/>
                      <a:gd name="connsiteX9" fmla="*/ 6082 w 63586"/>
                      <a:gd name="connsiteY9" fmla="*/ 55566 h 93129"/>
                      <a:gd name="connsiteX10" fmla="*/ 92 w 63586"/>
                      <a:gd name="connsiteY10" fmla="*/ 33725 h 93129"/>
                      <a:gd name="connsiteX11" fmla="*/ 7980 w 63586"/>
                      <a:gd name="connsiteY11" fmla="*/ 8685 h 93129"/>
                      <a:gd name="connsiteX12" fmla="*/ 27588 w 63586"/>
                      <a:gd name="connsiteY12" fmla="*/ 16 h 93129"/>
                      <a:gd name="connsiteX13" fmla="*/ 47531 w 63586"/>
                      <a:gd name="connsiteY13" fmla="*/ 10657 h 93129"/>
                      <a:gd name="connsiteX14" fmla="*/ 47531 w 63586"/>
                      <a:gd name="connsiteY14" fmla="*/ 1504 h 93129"/>
                      <a:gd name="connsiteX15" fmla="*/ 63679 w 63586"/>
                      <a:gd name="connsiteY15" fmla="*/ 1504 h 93129"/>
                      <a:gd name="connsiteX16" fmla="*/ 63679 w 63586"/>
                      <a:gd name="connsiteY16" fmla="*/ 59994 h 93129"/>
                      <a:gd name="connsiteX17" fmla="*/ 61781 w 63586"/>
                      <a:gd name="connsiteY17" fmla="*/ 77258 h 93129"/>
                      <a:gd name="connsiteX18" fmla="*/ 56423 w 63586"/>
                      <a:gd name="connsiteY18" fmla="*/ 86225 h 93129"/>
                      <a:gd name="connsiteX19" fmla="*/ 47271 w 63586"/>
                      <a:gd name="connsiteY19" fmla="*/ 91322 h 93129"/>
                      <a:gd name="connsiteX20" fmla="*/ 32723 w 63586"/>
                      <a:gd name="connsiteY20" fmla="*/ 93145 h 93129"/>
                      <a:gd name="connsiteX21" fmla="*/ 9208 w 63586"/>
                      <a:gd name="connsiteY21" fmla="*/ 87490 h 93129"/>
                      <a:gd name="connsiteX22" fmla="*/ 2287 w 63586"/>
                      <a:gd name="connsiteY22" fmla="*/ 73091 h 93129"/>
                      <a:gd name="connsiteX23" fmla="*/ 2362 w 63586"/>
                      <a:gd name="connsiteY23" fmla="*/ 71007 h 93129"/>
                      <a:gd name="connsiteX24" fmla="*/ 17765 w 63586"/>
                      <a:gd name="connsiteY24" fmla="*/ 32758 h 93129"/>
                      <a:gd name="connsiteX25" fmla="*/ 21784 w 63586"/>
                      <a:gd name="connsiteY25" fmla="*/ 47939 h 93129"/>
                      <a:gd name="connsiteX26" fmla="*/ 31681 w 63586"/>
                      <a:gd name="connsiteY26" fmla="*/ 52738 h 93129"/>
                      <a:gd name="connsiteX27" fmla="*/ 42359 w 63586"/>
                      <a:gd name="connsiteY27" fmla="*/ 47827 h 93129"/>
                      <a:gd name="connsiteX28" fmla="*/ 46750 w 63586"/>
                      <a:gd name="connsiteY28" fmla="*/ 33167 h 93129"/>
                      <a:gd name="connsiteX29" fmla="*/ 42545 w 63586"/>
                      <a:gd name="connsiteY29" fmla="*/ 18136 h 93129"/>
                      <a:gd name="connsiteX30" fmla="*/ 32016 w 63586"/>
                      <a:gd name="connsiteY30" fmla="*/ 13224 h 93129"/>
                      <a:gd name="connsiteX31" fmla="*/ 21784 w 63586"/>
                      <a:gd name="connsiteY31" fmla="*/ 18024 h 93129"/>
                      <a:gd name="connsiteX32" fmla="*/ 1776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2" y="71007"/>
                        </a:moveTo>
                        <a:lnTo>
                          <a:pt x="22044" y="73388"/>
                        </a:lnTo>
                        <a:cubicBezTo>
                          <a:pt x="22379" y="75658"/>
                          <a:pt x="23123" y="77258"/>
                          <a:pt x="24314" y="78114"/>
                        </a:cubicBezTo>
                        <a:cubicBezTo>
                          <a:pt x="25951" y="79341"/>
                          <a:pt x="28555" y="79937"/>
                          <a:pt x="32053" y="79937"/>
                        </a:cubicBezTo>
                        <a:cubicBezTo>
                          <a:pt x="36555" y="79937"/>
                          <a:pt x="39941" y="79267"/>
                          <a:pt x="42173" y="77927"/>
                        </a:cubicBezTo>
                        <a:cubicBezTo>
                          <a:pt x="43699" y="77035"/>
                          <a:pt x="44852" y="75583"/>
                          <a:pt x="45633" y="73574"/>
                        </a:cubicBezTo>
                        <a:cubicBezTo>
                          <a:pt x="46154" y="72123"/>
                          <a:pt x="46415" y="69481"/>
                          <a:pt x="46415" y="65649"/>
                        </a:cubicBezTo>
                        <a:lnTo>
                          <a:pt x="46415" y="56124"/>
                        </a:lnTo>
                        <a:cubicBezTo>
                          <a:pt x="41280" y="63156"/>
                          <a:pt x="34769" y="66691"/>
                          <a:pt x="26918" y="66691"/>
                        </a:cubicBezTo>
                        <a:cubicBezTo>
                          <a:pt x="18137" y="66691"/>
                          <a:pt x="11217" y="62970"/>
                          <a:pt x="6082" y="55566"/>
                        </a:cubicBezTo>
                        <a:cubicBezTo>
                          <a:pt x="2064" y="49725"/>
                          <a:pt x="92" y="42432"/>
                          <a:pt x="92" y="33725"/>
                        </a:cubicBezTo>
                        <a:cubicBezTo>
                          <a:pt x="92" y="22787"/>
                          <a:pt x="2697" y="14452"/>
                          <a:pt x="7980" y="8685"/>
                        </a:cubicBezTo>
                        <a:cubicBezTo>
                          <a:pt x="13226" y="2918"/>
                          <a:pt x="19775" y="16"/>
                          <a:pt x="27588" y="16"/>
                        </a:cubicBezTo>
                        <a:cubicBezTo>
                          <a:pt x="35625" y="16"/>
                          <a:pt x="42285" y="3551"/>
                          <a:pt x="47531" y="10657"/>
                        </a:cubicBezTo>
                        <a:lnTo>
                          <a:pt x="47531" y="1504"/>
                        </a:lnTo>
                        <a:lnTo>
                          <a:pt x="63679" y="1504"/>
                        </a:lnTo>
                        <a:lnTo>
                          <a:pt x="63679" y="59994"/>
                        </a:lnTo>
                        <a:cubicBezTo>
                          <a:pt x="63679" y="67696"/>
                          <a:pt x="63046" y="73463"/>
                          <a:pt x="61781" y="77258"/>
                        </a:cubicBezTo>
                        <a:cubicBezTo>
                          <a:pt x="60516" y="81053"/>
                          <a:pt x="58730" y="84029"/>
                          <a:pt x="56423" y="86225"/>
                        </a:cubicBezTo>
                        <a:cubicBezTo>
                          <a:pt x="54154" y="88383"/>
                          <a:pt x="51066" y="90094"/>
                          <a:pt x="47271" y="91322"/>
                        </a:cubicBezTo>
                        <a:cubicBezTo>
                          <a:pt x="43438" y="92550"/>
                          <a:pt x="38601" y="93145"/>
                          <a:pt x="32723" y="93145"/>
                        </a:cubicBezTo>
                        <a:cubicBezTo>
                          <a:pt x="21672" y="93145"/>
                          <a:pt x="13859" y="91248"/>
                          <a:pt x="9208" y="87490"/>
                        </a:cubicBezTo>
                        <a:cubicBezTo>
                          <a:pt x="4594" y="83695"/>
                          <a:pt x="2287" y="78895"/>
                          <a:pt x="2287" y="73091"/>
                        </a:cubicBezTo>
                        <a:cubicBezTo>
                          <a:pt x="2287" y="72495"/>
                          <a:pt x="2324" y="71788"/>
                          <a:pt x="2362" y="71007"/>
                        </a:cubicBezTo>
                        <a:moveTo>
                          <a:pt x="17765" y="32758"/>
                        </a:moveTo>
                        <a:cubicBezTo>
                          <a:pt x="17765" y="39641"/>
                          <a:pt x="19105" y="44739"/>
                          <a:pt x="21784" y="47939"/>
                        </a:cubicBezTo>
                        <a:cubicBezTo>
                          <a:pt x="24463" y="51138"/>
                          <a:pt x="27774" y="52738"/>
                          <a:pt x="31681" y="52738"/>
                        </a:cubicBezTo>
                        <a:cubicBezTo>
                          <a:pt x="35922" y="52738"/>
                          <a:pt x="39457" y="51101"/>
                          <a:pt x="42359" y="47827"/>
                        </a:cubicBezTo>
                        <a:cubicBezTo>
                          <a:pt x="45299" y="44516"/>
                          <a:pt x="46750" y="39641"/>
                          <a:pt x="46750" y="33167"/>
                        </a:cubicBezTo>
                        <a:cubicBezTo>
                          <a:pt x="46750" y="26433"/>
                          <a:pt x="45336" y="21410"/>
                          <a:pt x="42545" y="18136"/>
                        </a:cubicBezTo>
                        <a:cubicBezTo>
                          <a:pt x="39792" y="14861"/>
                          <a:pt x="36257" y="13224"/>
                          <a:pt x="32016" y="13224"/>
                        </a:cubicBezTo>
                        <a:cubicBezTo>
                          <a:pt x="27848" y="13224"/>
                          <a:pt x="24463" y="14824"/>
                          <a:pt x="21784" y="18024"/>
                        </a:cubicBezTo>
                        <a:cubicBezTo>
                          <a:pt x="19105" y="21261"/>
                          <a:pt x="17765" y="26135"/>
                          <a:pt x="17765" y="32758"/>
                        </a:cubicBezTo>
                        <a:close/>
                      </a:path>
                    </a:pathLst>
                  </a:custGeom>
                  <a:solidFill>
                    <a:srgbClr val="000000"/>
                  </a:solidFill>
                  <a:ln w="9525" cap="flat">
                    <a:noFill/>
                    <a:prstDash val="solid"/>
                    <a:miter/>
                  </a:ln>
                </p:spPr>
                <p:txBody>
                  <a:bodyPr rtlCol="0" anchor="ctr"/>
                  <a:lstStyle/>
                  <a:p>
                    <a:endParaRPr lang="en-CA"/>
                  </a:p>
                </p:txBody>
              </p:sp>
              <p:sp>
                <p:nvSpPr>
                  <p:cNvPr id="2590" name="Freeform: Shape 2589">
                    <a:extLst>
                      <a:ext uri="{FF2B5EF4-FFF2-40B4-BE49-F238E27FC236}">
                        <a16:creationId xmlns:a16="http://schemas.microsoft.com/office/drawing/2014/main" id="{49C93D5C-3AE4-47B8-A294-81E1F51D9602}"/>
                      </a:ext>
                    </a:extLst>
                  </p:cNvPr>
                  <p:cNvSpPr/>
                  <p:nvPr/>
                </p:nvSpPr>
                <p:spPr>
                  <a:xfrm>
                    <a:off x="1600886" y="1783675"/>
                    <a:ext cx="60925" cy="68163"/>
                  </a:xfrm>
                  <a:custGeom>
                    <a:avLst/>
                    <a:gdLst>
                      <a:gd name="connsiteX0" fmla="*/ 42888 w 60925"/>
                      <a:gd name="connsiteY0" fmla="*/ 45929 h 68163"/>
                      <a:gd name="connsiteX1" fmla="*/ 60078 w 60925"/>
                      <a:gd name="connsiteY1" fmla="*/ 48832 h 68163"/>
                      <a:gd name="connsiteX2" fmla="*/ 49623 w 60925"/>
                      <a:gd name="connsiteY2" fmla="*/ 63231 h 68163"/>
                      <a:gd name="connsiteX3" fmla="*/ 31726 w 60925"/>
                      <a:gd name="connsiteY3" fmla="*/ 68179 h 68163"/>
                      <a:gd name="connsiteX4" fmla="*/ 6537 w 60925"/>
                      <a:gd name="connsiteY4" fmla="*/ 57054 h 68163"/>
                      <a:gd name="connsiteX5" fmla="*/ 100 w 60925"/>
                      <a:gd name="connsiteY5" fmla="*/ 34581 h 68163"/>
                      <a:gd name="connsiteX6" fmla="*/ 8583 w 60925"/>
                      <a:gd name="connsiteY6" fmla="*/ 9206 h 68163"/>
                      <a:gd name="connsiteX7" fmla="*/ 30015 w 60925"/>
                      <a:gd name="connsiteY7" fmla="*/ 16 h 68163"/>
                      <a:gd name="connsiteX8" fmla="*/ 52971 w 60925"/>
                      <a:gd name="connsiteY8" fmla="*/ 9615 h 68163"/>
                      <a:gd name="connsiteX9" fmla="*/ 61008 w 60925"/>
                      <a:gd name="connsiteY9" fmla="*/ 39083 h 68163"/>
                      <a:gd name="connsiteX10" fmla="*/ 17773 w 60925"/>
                      <a:gd name="connsiteY10" fmla="*/ 39083 h 68163"/>
                      <a:gd name="connsiteX11" fmla="*/ 21978 w 60925"/>
                      <a:gd name="connsiteY11" fmla="*/ 50990 h 68163"/>
                      <a:gd name="connsiteX12" fmla="*/ 31912 w 60925"/>
                      <a:gd name="connsiteY12" fmla="*/ 55268 h 68163"/>
                      <a:gd name="connsiteX13" fmla="*/ 38721 w 60925"/>
                      <a:gd name="connsiteY13" fmla="*/ 53073 h 68163"/>
                      <a:gd name="connsiteX14" fmla="*/ 42888 w 60925"/>
                      <a:gd name="connsiteY14" fmla="*/ 45929 h 68163"/>
                      <a:gd name="connsiteX15" fmla="*/ 43893 w 60925"/>
                      <a:gd name="connsiteY15" fmla="*/ 28517 h 68163"/>
                      <a:gd name="connsiteX16" fmla="*/ 40023 w 60925"/>
                      <a:gd name="connsiteY16" fmla="*/ 17131 h 68163"/>
                      <a:gd name="connsiteX17" fmla="*/ 31056 w 60925"/>
                      <a:gd name="connsiteY17" fmla="*/ 13224 h 68163"/>
                      <a:gd name="connsiteX18" fmla="*/ 21717 w 60925"/>
                      <a:gd name="connsiteY18" fmla="*/ 17317 h 68163"/>
                      <a:gd name="connsiteX19" fmla="*/ 1810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88" y="45929"/>
                        </a:moveTo>
                        <a:lnTo>
                          <a:pt x="60078" y="48832"/>
                        </a:lnTo>
                        <a:cubicBezTo>
                          <a:pt x="57883" y="55120"/>
                          <a:pt x="54385" y="59919"/>
                          <a:pt x="49623" y="63231"/>
                        </a:cubicBezTo>
                        <a:cubicBezTo>
                          <a:pt x="44860" y="66505"/>
                          <a:pt x="38870" y="68179"/>
                          <a:pt x="31726" y="68179"/>
                        </a:cubicBezTo>
                        <a:cubicBezTo>
                          <a:pt x="20378" y="68179"/>
                          <a:pt x="12006" y="64459"/>
                          <a:pt x="6537" y="57054"/>
                        </a:cubicBezTo>
                        <a:cubicBezTo>
                          <a:pt x="2258" y="51101"/>
                          <a:pt x="100" y="43623"/>
                          <a:pt x="100" y="34581"/>
                        </a:cubicBezTo>
                        <a:cubicBezTo>
                          <a:pt x="100" y="23791"/>
                          <a:pt x="2928" y="15308"/>
                          <a:pt x="8583" y="9206"/>
                        </a:cubicBezTo>
                        <a:cubicBezTo>
                          <a:pt x="14239" y="3067"/>
                          <a:pt x="21382" y="16"/>
                          <a:pt x="30015" y="16"/>
                        </a:cubicBezTo>
                        <a:cubicBezTo>
                          <a:pt x="39688" y="16"/>
                          <a:pt x="47353" y="3216"/>
                          <a:pt x="52971" y="9615"/>
                        </a:cubicBezTo>
                        <a:cubicBezTo>
                          <a:pt x="58590" y="16015"/>
                          <a:pt x="61268" y="25838"/>
                          <a:pt x="61008" y="39083"/>
                        </a:cubicBezTo>
                        <a:lnTo>
                          <a:pt x="17773" y="39083"/>
                        </a:lnTo>
                        <a:cubicBezTo>
                          <a:pt x="17922" y="44181"/>
                          <a:pt x="19299" y="48162"/>
                          <a:pt x="21978" y="50990"/>
                        </a:cubicBezTo>
                        <a:cubicBezTo>
                          <a:pt x="24620" y="53854"/>
                          <a:pt x="27931" y="55268"/>
                          <a:pt x="31912" y="55268"/>
                        </a:cubicBezTo>
                        <a:cubicBezTo>
                          <a:pt x="34628" y="55268"/>
                          <a:pt x="36898" y="54524"/>
                          <a:pt x="38721" y="53073"/>
                        </a:cubicBezTo>
                        <a:cubicBezTo>
                          <a:pt x="40581" y="51585"/>
                          <a:pt x="41958" y="49204"/>
                          <a:pt x="42888" y="45929"/>
                        </a:cubicBezTo>
                        <a:moveTo>
                          <a:pt x="43893" y="28517"/>
                        </a:moveTo>
                        <a:cubicBezTo>
                          <a:pt x="43744" y="23531"/>
                          <a:pt x="42479" y="19698"/>
                          <a:pt x="40023" y="17131"/>
                        </a:cubicBezTo>
                        <a:cubicBezTo>
                          <a:pt x="37568" y="14527"/>
                          <a:pt x="34554" y="13224"/>
                          <a:pt x="31056" y="13224"/>
                        </a:cubicBezTo>
                        <a:cubicBezTo>
                          <a:pt x="27298" y="13224"/>
                          <a:pt x="24173" y="14601"/>
                          <a:pt x="21717" y="17317"/>
                        </a:cubicBezTo>
                        <a:cubicBezTo>
                          <a:pt x="19262" y="20071"/>
                          <a:pt x="18071" y="23791"/>
                          <a:pt x="18108" y="28517"/>
                        </a:cubicBezTo>
                        <a:close/>
                      </a:path>
                    </a:pathLst>
                  </a:custGeom>
                  <a:solidFill>
                    <a:srgbClr val="000000"/>
                  </a:solidFill>
                  <a:ln w="9525" cap="flat">
                    <a:noFill/>
                    <a:prstDash val="solid"/>
                    <a:miter/>
                  </a:ln>
                </p:spPr>
                <p:txBody>
                  <a:bodyPr rtlCol="0" anchor="ctr"/>
                  <a:lstStyle/>
                  <a:p>
                    <a:endParaRPr lang="en-CA"/>
                  </a:p>
                </p:txBody>
              </p:sp>
              <p:sp>
                <p:nvSpPr>
                  <p:cNvPr id="2591" name="Freeform: Shape 2590">
                    <a:extLst>
                      <a:ext uri="{FF2B5EF4-FFF2-40B4-BE49-F238E27FC236}">
                        <a16:creationId xmlns:a16="http://schemas.microsoft.com/office/drawing/2014/main" id="{1EA08D59-D42C-487B-9602-7D7E144F1C28}"/>
                      </a:ext>
                    </a:extLst>
                  </p:cNvPr>
                  <p:cNvSpPr/>
                  <p:nvPr/>
                </p:nvSpPr>
                <p:spPr>
                  <a:xfrm>
                    <a:off x="1706788" y="1783675"/>
                    <a:ext cx="67307" cy="68163"/>
                  </a:xfrm>
                  <a:custGeom>
                    <a:avLst/>
                    <a:gdLst>
                      <a:gd name="connsiteX0" fmla="*/ 111 w 67307"/>
                      <a:gd name="connsiteY0" fmla="*/ 33167 h 68163"/>
                      <a:gd name="connsiteX1" fmla="*/ 4353 w 67307"/>
                      <a:gd name="connsiteY1" fmla="*/ 16536 h 68163"/>
                      <a:gd name="connsiteX2" fmla="*/ 16371 w 67307"/>
                      <a:gd name="connsiteY2" fmla="*/ 4258 h 68163"/>
                      <a:gd name="connsiteX3" fmla="*/ 33709 w 67307"/>
                      <a:gd name="connsiteY3" fmla="*/ 16 h 68163"/>
                      <a:gd name="connsiteX4" fmla="*/ 57968 w 67307"/>
                      <a:gd name="connsiteY4" fmla="*/ 9615 h 68163"/>
                      <a:gd name="connsiteX5" fmla="*/ 67419 w 67307"/>
                      <a:gd name="connsiteY5" fmla="*/ 33912 h 68163"/>
                      <a:gd name="connsiteX6" fmla="*/ 57856 w 67307"/>
                      <a:gd name="connsiteY6" fmla="*/ 58431 h 68163"/>
                      <a:gd name="connsiteX7" fmla="*/ 33821 w 67307"/>
                      <a:gd name="connsiteY7" fmla="*/ 68179 h 68163"/>
                      <a:gd name="connsiteX8" fmla="*/ 16743 w 67307"/>
                      <a:gd name="connsiteY8" fmla="*/ 64124 h 68163"/>
                      <a:gd name="connsiteX9" fmla="*/ 4353 w 67307"/>
                      <a:gd name="connsiteY9" fmla="*/ 52217 h 68163"/>
                      <a:gd name="connsiteX10" fmla="*/ 111 w 67307"/>
                      <a:gd name="connsiteY10" fmla="*/ 33167 h 68163"/>
                      <a:gd name="connsiteX11" fmla="*/ 17784 w 67307"/>
                      <a:gd name="connsiteY11" fmla="*/ 34098 h 68163"/>
                      <a:gd name="connsiteX12" fmla="*/ 22398 w 67307"/>
                      <a:gd name="connsiteY12" fmla="*/ 48943 h 68163"/>
                      <a:gd name="connsiteX13" fmla="*/ 33783 w 67307"/>
                      <a:gd name="connsiteY13" fmla="*/ 54115 h 68163"/>
                      <a:gd name="connsiteX14" fmla="*/ 45094 w 67307"/>
                      <a:gd name="connsiteY14" fmla="*/ 48943 h 68163"/>
                      <a:gd name="connsiteX15" fmla="*/ 49671 w 67307"/>
                      <a:gd name="connsiteY15" fmla="*/ 33986 h 68163"/>
                      <a:gd name="connsiteX16" fmla="*/ 45094 w 67307"/>
                      <a:gd name="connsiteY16" fmla="*/ 19252 h 68163"/>
                      <a:gd name="connsiteX17" fmla="*/ 33783 w 67307"/>
                      <a:gd name="connsiteY17" fmla="*/ 14080 h 68163"/>
                      <a:gd name="connsiteX18" fmla="*/ 22398 w 67307"/>
                      <a:gd name="connsiteY18" fmla="*/ 19252 h 68163"/>
                      <a:gd name="connsiteX19" fmla="*/ 1778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1" y="33167"/>
                        </a:moveTo>
                        <a:cubicBezTo>
                          <a:pt x="111" y="27438"/>
                          <a:pt x="1525" y="21894"/>
                          <a:pt x="4353" y="16536"/>
                        </a:cubicBezTo>
                        <a:cubicBezTo>
                          <a:pt x="7180" y="11178"/>
                          <a:pt x="11199" y="7085"/>
                          <a:pt x="16371" y="4258"/>
                        </a:cubicBezTo>
                        <a:cubicBezTo>
                          <a:pt x="21542" y="1430"/>
                          <a:pt x="27309" y="16"/>
                          <a:pt x="33709" y="16"/>
                        </a:cubicBezTo>
                        <a:cubicBezTo>
                          <a:pt x="43569" y="16"/>
                          <a:pt x="51643" y="3216"/>
                          <a:pt x="57968" y="9615"/>
                        </a:cubicBezTo>
                        <a:cubicBezTo>
                          <a:pt x="64256" y="16015"/>
                          <a:pt x="67419" y="24126"/>
                          <a:pt x="67419" y="33912"/>
                        </a:cubicBezTo>
                        <a:cubicBezTo>
                          <a:pt x="67419" y="43771"/>
                          <a:pt x="64219" y="51957"/>
                          <a:pt x="57856" y="58431"/>
                        </a:cubicBezTo>
                        <a:cubicBezTo>
                          <a:pt x="51494" y="64905"/>
                          <a:pt x="43494" y="68179"/>
                          <a:pt x="33821" y="68179"/>
                        </a:cubicBezTo>
                        <a:cubicBezTo>
                          <a:pt x="27868" y="68179"/>
                          <a:pt x="22138" y="66803"/>
                          <a:pt x="16743" y="64124"/>
                        </a:cubicBezTo>
                        <a:cubicBezTo>
                          <a:pt x="11310" y="61408"/>
                          <a:pt x="7180" y="57464"/>
                          <a:pt x="4353" y="52217"/>
                        </a:cubicBezTo>
                        <a:cubicBezTo>
                          <a:pt x="1525" y="47008"/>
                          <a:pt x="111" y="40646"/>
                          <a:pt x="111" y="33167"/>
                        </a:cubicBezTo>
                        <a:moveTo>
                          <a:pt x="17784" y="34098"/>
                        </a:moveTo>
                        <a:cubicBezTo>
                          <a:pt x="17784" y="40572"/>
                          <a:pt x="19347" y="45520"/>
                          <a:pt x="22398" y="48943"/>
                        </a:cubicBezTo>
                        <a:cubicBezTo>
                          <a:pt x="25486" y="52403"/>
                          <a:pt x="29244" y="54115"/>
                          <a:pt x="33783" y="54115"/>
                        </a:cubicBezTo>
                        <a:cubicBezTo>
                          <a:pt x="38248" y="54115"/>
                          <a:pt x="42043" y="52403"/>
                          <a:pt x="45094" y="48943"/>
                        </a:cubicBezTo>
                        <a:cubicBezTo>
                          <a:pt x="48145" y="45520"/>
                          <a:pt x="49671" y="40534"/>
                          <a:pt x="49671" y="33986"/>
                        </a:cubicBezTo>
                        <a:cubicBezTo>
                          <a:pt x="49671" y="27586"/>
                          <a:pt x="48145" y="22675"/>
                          <a:pt x="45094" y="19252"/>
                        </a:cubicBezTo>
                        <a:cubicBezTo>
                          <a:pt x="42043" y="15792"/>
                          <a:pt x="38248" y="14080"/>
                          <a:pt x="33783" y="14080"/>
                        </a:cubicBezTo>
                        <a:cubicBezTo>
                          <a:pt x="29244" y="14080"/>
                          <a:pt x="25486" y="15792"/>
                          <a:pt x="22398" y="19252"/>
                        </a:cubicBezTo>
                        <a:cubicBezTo>
                          <a:pt x="19347" y="22675"/>
                          <a:pt x="17784" y="27624"/>
                          <a:pt x="17784" y="34098"/>
                        </a:cubicBezTo>
                        <a:close/>
                      </a:path>
                    </a:pathLst>
                  </a:custGeom>
                  <a:solidFill>
                    <a:srgbClr val="000000"/>
                  </a:solidFill>
                  <a:ln w="9525" cap="flat">
                    <a:noFill/>
                    <a:prstDash val="solid"/>
                    <a:miter/>
                  </a:ln>
                </p:spPr>
                <p:txBody>
                  <a:bodyPr rtlCol="0" anchor="ctr"/>
                  <a:lstStyle/>
                  <a:p>
                    <a:endParaRPr lang="en-CA"/>
                  </a:p>
                </p:txBody>
              </p:sp>
              <p:sp>
                <p:nvSpPr>
                  <p:cNvPr id="2592" name="Freeform: Shape 2591">
                    <a:extLst>
                      <a:ext uri="{FF2B5EF4-FFF2-40B4-BE49-F238E27FC236}">
                        <a16:creationId xmlns:a16="http://schemas.microsoft.com/office/drawing/2014/main" id="{EAB4628C-BA89-4E67-9E54-884050D8C2A6}"/>
                      </a:ext>
                    </a:extLst>
                  </p:cNvPr>
                  <p:cNvSpPr/>
                  <p:nvPr/>
                </p:nvSpPr>
                <p:spPr>
                  <a:xfrm>
                    <a:off x="1780054" y="1758821"/>
                    <a:ext cx="44053" cy="91529"/>
                  </a:xfrm>
                  <a:custGeom>
                    <a:avLst/>
                    <a:gdLst>
                      <a:gd name="connsiteX0" fmla="*/ 119 w 44053"/>
                      <a:gd name="connsiteY0" fmla="*/ 26359 h 91529"/>
                      <a:gd name="connsiteX1" fmla="*/ 9681 w 44053"/>
                      <a:gd name="connsiteY1" fmla="*/ 26359 h 91529"/>
                      <a:gd name="connsiteX2" fmla="*/ 9681 w 44053"/>
                      <a:gd name="connsiteY2" fmla="*/ 21447 h 91529"/>
                      <a:gd name="connsiteX3" fmla="*/ 11430 w 44053"/>
                      <a:gd name="connsiteY3" fmla="*/ 9169 h 91529"/>
                      <a:gd name="connsiteX4" fmla="*/ 17867 w 44053"/>
                      <a:gd name="connsiteY4" fmla="*/ 2546 h 91529"/>
                      <a:gd name="connsiteX5" fmla="*/ 29773 w 44053"/>
                      <a:gd name="connsiteY5" fmla="*/ 16 h 91529"/>
                      <a:gd name="connsiteX6" fmla="*/ 44172 w 44053"/>
                      <a:gd name="connsiteY6" fmla="*/ 2211 h 91529"/>
                      <a:gd name="connsiteX7" fmla="*/ 41865 w 44053"/>
                      <a:gd name="connsiteY7" fmla="*/ 14266 h 91529"/>
                      <a:gd name="connsiteX8" fmla="*/ 33940 w 44053"/>
                      <a:gd name="connsiteY8" fmla="*/ 13262 h 91529"/>
                      <a:gd name="connsiteX9" fmla="*/ 28545 w 44053"/>
                      <a:gd name="connsiteY9" fmla="*/ 15010 h 91529"/>
                      <a:gd name="connsiteX10" fmla="*/ 26945 w 44053"/>
                      <a:gd name="connsiteY10" fmla="*/ 21745 h 91529"/>
                      <a:gd name="connsiteX11" fmla="*/ 26945 w 44053"/>
                      <a:gd name="connsiteY11" fmla="*/ 26359 h 91529"/>
                      <a:gd name="connsiteX12" fmla="*/ 39819 w 44053"/>
                      <a:gd name="connsiteY12" fmla="*/ 26359 h 91529"/>
                      <a:gd name="connsiteX13" fmla="*/ 39819 w 44053"/>
                      <a:gd name="connsiteY13" fmla="*/ 39902 h 91529"/>
                      <a:gd name="connsiteX14" fmla="*/ 26945 w 44053"/>
                      <a:gd name="connsiteY14" fmla="*/ 39902 h 91529"/>
                      <a:gd name="connsiteX15" fmla="*/ 26945 w 44053"/>
                      <a:gd name="connsiteY15" fmla="*/ 91545 h 91529"/>
                      <a:gd name="connsiteX16" fmla="*/ 9681 w 44053"/>
                      <a:gd name="connsiteY16" fmla="*/ 91545 h 91529"/>
                      <a:gd name="connsiteX17" fmla="*/ 9681 w 44053"/>
                      <a:gd name="connsiteY17" fmla="*/ 39902 h 91529"/>
                      <a:gd name="connsiteX18" fmla="*/ 1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19" y="26359"/>
                        </a:moveTo>
                        <a:lnTo>
                          <a:pt x="9681" y="26359"/>
                        </a:lnTo>
                        <a:lnTo>
                          <a:pt x="9681" y="21447"/>
                        </a:lnTo>
                        <a:cubicBezTo>
                          <a:pt x="9681" y="15941"/>
                          <a:pt x="10277" y="11848"/>
                          <a:pt x="11430" y="9169"/>
                        </a:cubicBezTo>
                        <a:cubicBezTo>
                          <a:pt x="12583" y="6453"/>
                          <a:pt x="14742" y="4258"/>
                          <a:pt x="17867" y="2546"/>
                        </a:cubicBezTo>
                        <a:cubicBezTo>
                          <a:pt x="20992" y="872"/>
                          <a:pt x="24973" y="16"/>
                          <a:pt x="29773" y="16"/>
                        </a:cubicBezTo>
                        <a:cubicBezTo>
                          <a:pt x="34685" y="16"/>
                          <a:pt x="39484" y="760"/>
                          <a:pt x="44172" y="2211"/>
                        </a:cubicBezTo>
                        <a:lnTo>
                          <a:pt x="41865" y="14266"/>
                        </a:lnTo>
                        <a:cubicBezTo>
                          <a:pt x="39112" y="13597"/>
                          <a:pt x="36470" y="13262"/>
                          <a:pt x="33940" y="13262"/>
                        </a:cubicBezTo>
                        <a:cubicBezTo>
                          <a:pt x="31447" y="13262"/>
                          <a:pt x="29662" y="13857"/>
                          <a:pt x="28545" y="15010"/>
                        </a:cubicBezTo>
                        <a:cubicBezTo>
                          <a:pt x="27466" y="16201"/>
                          <a:pt x="26945" y="18433"/>
                          <a:pt x="26945" y="21745"/>
                        </a:cubicBezTo>
                        <a:lnTo>
                          <a:pt x="26945" y="26359"/>
                        </a:lnTo>
                        <a:lnTo>
                          <a:pt x="39819" y="26359"/>
                        </a:lnTo>
                        <a:lnTo>
                          <a:pt x="39819" y="39902"/>
                        </a:lnTo>
                        <a:lnTo>
                          <a:pt x="26945" y="39902"/>
                        </a:lnTo>
                        <a:lnTo>
                          <a:pt x="26945" y="91545"/>
                        </a:lnTo>
                        <a:lnTo>
                          <a:pt x="9681" y="91545"/>
                        </a:lnTo>
                        <a:lnTo>
                          <a:pt x="9681" y="39902"/>
                        </a:lnTo>
                        <a:lnTo>
                          <a:pt x="119" y="39902"/>
                        </a:lnTo>
                        <a:close/>
                      </a:path>
                    </a:pathLst>
                  </a:custGeom>
                  <a:solidFill>
                    <a:srgbClr val="000000"/>
                  </a:solidFill>
                  <a:ln w="9525" cap="flat">
                    <a:noFill/>
                    <a:prstDash val="solid"/>
                    <a:miter/>
                  </a:ln>
                </p:spPr>
                <p:txBody>
                  <a:bodyPr rtlCol="0" anchor="ctr"/>
                  <a:lstStyle/>
                  <a:p>
                    <a:endParaRPr lang="en-CA"/>
                  </a:p>
                </p:txBody>
              </p:sp>
              <p:sp>
                <p:nvSpPr>
                  <p:cNvPr id="2593" name="Freeform: Shape 2592">
                    <a:extLst>
                      <a:ext uri="{FF2B5EF4-FFF2-40B4-BE49-F238E27FC236}">
                        <a16:creationId xmlns:a16="http://schemas.microsoft.com/office/drawing/2014/main" id="{99683CE6-CD3D-424D-85E3-012520AB1AE4}"/>
                      </a:ext>
                    </a:extLst>
                  </p:cNvPr>
                  <p:cNvSpPr/>
                  <p:nvPr/>
                </p:nvSpPr>
                <p:spPr>
                  <a:xfrm>
                    <a:off x="1860574" y="1783675"/>
                    <a:ext cx="61540" cy="68163"/>
                  </a:xfrm>
                  <a:custGeom>
                    <a:avLst/>
                    <a:gdLst>
                      <a:gd name="connsiteX0" fmla="*/ 60775 w 61540"/>
                      <a:gd name="connsiteY0" fmla="*/ 20777 h 68163"/>
                      <a:gd name="connsiteX1" fmla="*/ 43771 w 61540"/>
                      <a:gd name="connsiteY1" fmla="*/ 23828 h 68163"/>
                      <a:gd name="connsiteX2" fmla="*/ 39902 w 61540"/>
                      <a:gd name="connsiteY2" fmla="*/ 16164 h 68163"/>
                      <a:gd name="connsiteX3" fmla="*/ 32014 w 61540"/>
                      <a:gd name="connsiteY3" fmla="*/ 13596 h 68163"/>
                      <a:gd name="connsiteX4" fmla="*/ 21707 w 61540"/>
                      <a:gd name="connsiteY4" fmla="*/ 18024 h 68163"/>
                      <a:gd name="connsiteX5" fmla="*/ 17875 w 61540"/>
                      <a:gd name="connsiteY5" fmla="*/ 32907 h 68163"/>
                      <a:gd name="connsiteX6" fmla="*/ 21782 w 61540"/>
                      <a:gd name="connsiteY6" fmla="*/ 49315 h 68163"/>
                      <a:gd name="connsiteX7" fmla="*/ 32237 w 61540"/>
                      <a:gd name="connsiteY7" fmla="*/ 54115 h 68163"/>
                      <a:gd name="connsiteX8" fmla="*/ 40274 w 61540"/>
                      <a:gd name="connsiteY8" fmla="*/ 51324 h 68163"/>
                      <a:gd name="connsiteX9" fmla="*/ 44701 w 61540"/>
                      <a:gd name="connsiteY9" fmla="*/ 41688 h 68163"/>
                      <a:gd name="connsiteX10" fmla="*/ 61668 w 61540"/>
                      <a:gd name="connsiteY10" fmla="*/ 44590 h 68163"/>
                      <a:gd name="connsiteX11" fmla="*/ 51510 w 61540"/>
                      <a:gd name="connsiteY11" fmla="*/ 62226 h 68163"/>
                      <a:gd name="connsiteX12" fmla="*/ 31456 w 61540"/>
                      <a:gd name="connsiteY12" fmla="*/ 68179 h 68163"/>
                      <a:gd name="connsiteX13" fmla="*/ 8648 w 61540"/>
                      <a:gd name="connsiteY13" fmla="*/ 59138 h 68163"/>
                      <a:gd name="connsiteX14" fmla="*/ 127 w 61540"/>
                      <a:gd name="connsiteY14" fmla="*/ 34172 h 68163"/>
                      <a:gd name="connsiteX15" fmla="*/ 8685 w 61540"/>
                      <a:gd name="connsiteY15" fmla="*/ 9020 h 68163"/>
                      <a:gd name="connsiteX16" fmla="*/ 31753 w 61540"/>
                      <a:gd name="connsiteY16" fmla="*/ 16 h 68163"/>
                      <a:gd name="connsiteX17" fmla="*/ 50692 w 61540"/>
                      <a:gd name="connsiteY17" fmla="*/ 5150 h 68163"/>
                      <a:gd name="connsiteX18" fmla="*/ 6077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75" y="20777"/>
                        </a:moveTo>
                        <a:lnTo>
                          <a:pt x="43771" y="23828"/>
                        </a:lnTo>
                        <a:cubicBezTo>
                          <a:pt x="43213" y="20443"/>
                          <a:pt x="41911" y="17875"/>
                          <a:pt x="39902" y="16164"/>
                        </a:cubicBezTo>
                        <a:cubicBezTo>
                          <a:pt x="37855" y="14452"/>
                          <a:pt x="35213" y="13596"/>
                          <a:pt x="32014" y="13596"/>
                        </a:cubicBezTo>
                        <a:cubicBezTo>
                          <a:pt x="27698" y="13596"/>
                          <a:pt x="24275" y="15085"/>
                          <a:pt x="21707" y="18024"/>
                        </a:cubicBezTo>
                        <a:cubicBezTo>
                          <a:pt x="19140" y="21001"/>
                          <a:pt x="17875" y="25986"/>
                          <a:pt x="17875" y="32907"/>
                        </a:cubicBezTo>
                        <a:cubicBezTo>
                          <a:pt x="17875" y="40646"/>
                          <a:pt x="19177" y="46115"/>
                          <a:pt x="21782" y="49315"/>
                        </a:cubicBezTo>
                        <a:cubicBezTo>
                          <a:pt x="24386" y="52515"/>
                          <a:pt x="27846" y="54115"/>
                          <a:pt x="32237" y="54115"/>
                        </a:cubicBezTo>
                        <a:cubicBezTo>
                          <a:pt x="35511" y="54115"/>
                          <a:pt x="38190" y="53185"/>
                          <a:pt x="40274" y="51324"/>
                        </a:cubicBezTo>
                        <a:cubicBezTo>
                          <a:pt x="42357" y="49464"/>
                          <a:pt x="43846" y="46264"/>
                          <a:pt x="44701" y="41688"/>
                        </a:cubicBezTo>
                        <a:lnTo>
                          <a:pt x="61668" y="44590"/>
                        </a:lnTo>
                        <a:cubicBezTo>
                          <a:pt x="59882" y="52366"/>
                          <a:pt x="56496" y="58245"/>
                          <a:pt x="51510" y="62226"/>
                        </a:cubicBezTo>
                        <a:cubicBezTo>
                          <a:pt x="46524" y="66170"/>
                          <a:pt x="39827" y="68179"/>
                          <a:pt x="31456" y="68179"/>
                        </a:cubicBezTo>
                        <a:cubicBezTo>
                          <a:pt x="21893" y="68179"/>
                          <a:pt x="14303" y="65165"/>
                          <a:pt x="8648" y="59138"/>
                        </a:cubicBezTo>
                        <a:cubicBezTo>
                          <a:pt x="2955" y="53110"/>
                          <a:pt x="127" y="44813"/>
                          <a:pt x="127" y="34172"/>
                        </a:cubicBezTo>
                        <a:cubicBezTo>
                          <a:pt x="127" y="23382"/>
                          <a:pt x="2992" y="15010"/>
                          <a:pt x="8685" y="9020"/>
                        </a:cubicBezTo>
                        <a:cubicBezTo>
                          <a:pt x="14340" y="3030"/>
                          <a:pt x="22042" y="16"/>
                          <a:pt x="31753" y="16"/>
                        </a:cubicBezTo>
                        <a:cubicBezTo>
                          <a:pt x="39678" y="16"/>
                          <a:pt x="46003" y="1727"/>
                          <a:pt x="50692" y="5150"/>
                        </a:cubicBezTo>
                        <a:cubicBezTo>
                          <a:pt x="55380" y="8574"/>
                          <a:pt x="58728" y="13783"/>
                          <a:pt x="60775" y="20777"/>
                        </a:cubicBezTo>
                        <a:close/>
                      </a:path>
                    </a:pathLst>
                  </a:custGeom>
                  <a:solidFill>
                    <a:srgbClr val="000000"/>
                  </a:solidFill>
                  <a:ln w="9525" cap="flat">
                    <a:noFill/>
                    <a:prstDash val="solid"/>
                    <a:miter/>
                  </a:ln>
                </p:spPr>
                <p:txBody>
                  <a:bodyPr rtlCol="0" anchor="ctr"/>
                  <a:lstStyle/>
                  <a:p>
                    <a:endParaRPr lang="en-CA"/>
                  </a:p>
                </p:txBody>
              </p:sp>
              <p:sp>
                <p:nvSpPr>
                  <p:cNvPr id="2594" name="Freeform: Shape 2593">
                    <a:extLst>
                      <a:ext uri="{FF2B5EF4-FFF2-40B4-BE49-F238E27FC236}">
                        <a16:creationId xmlns:a16="http://schemas.microsoft.com/office/drawing/2014/main" id="{528A4C7A-DF94-4A3D-96CF-C02303227401}"/>
                      </a:ext>
                    </a:extLst>
                  </p:cNvPr>
                  <p:cNvSpPr/>
                  <p:nvPr/>
                </p:nvSpPr>
                <p:spPr>
                  <a:xfrm>
                    <a:off x="1934255" y="1760346"/>
                    <a:ext cx="59345" cy="90003"/>
                  </a:xfrm>
                  <a:custGeom>
                    <a:avLst/>
                    <a:gdLst>
                      <a:gd name="connsiteX0" fmla="*/ 17399 w 59345"/>
                      <a:gd name="connsiteY0" fmla="*/ 16 h 90003"/>
                      <a:gd name="connsiteX1" fmla="*/ 17399 w 59345"/>
                      <a:gd name="connsiteY1" fmla="*/ 33093 h 90003"/>
                      <a:gd name="connsiteX2" fmla="*/ 37342 w 59345"/>
                      <a:gd name="connsiteY2" fmla="*/ 23345 h 90003"/>
                      <a:gd name="connsiteX3" fmla="*/ 48094 w 59345"/>
                      <a:gd name="connsiteY3" fmla="*/ 25577 h 90003"/>
                      <a:gd name="connsiteX4" fmla="*/ 55275 w 59345"/>
                      <a:gd name="connsiteY4" fmla="*/ 31195 h 90003"/>
                      <a:gd name="connsiteX5" fmla="*/ 58624 w 59345"/>
                      <a:gd name="connsiteY5" fmla="*/ 38823 h 90003"/>
                      <a:gd name="connsiteX6" fmla="*/ 59480 w 59345"/>
                      <a:gd name="connsiteY6" fmla="*/ 51771 h 90003"/>
                      <a:gd name="connsiteX7" fmla="*/ 59480 w 59345"/>
                      <a:gd name="connsiteY7" fmla="*/ 90020 h 90003"/>
                      <a:gd name="connsiteX8" fmla="*/ 42253 w 59345"/>
                      <a:gd name="connsiteY8" fmla="*/ 90020 h 90003"/>
                      <a:gd name="connsiteX9" fmla="*/ 42253 w 59345"/>
                      <a:gd name="connsiteY9" fmla="*/ 55566 h 90003"/>
                      <a:gd name="connsiteX10" fmla="*/ 41248 w 59345"/>
                      <a:gd name="connsiteY10" fmla="*/ 42581 h 90003"/>
                      <a:gd name="connsiteX11" fmla="*/ 37788 w 59345"/>
                      <a:gd name="connsiteY11" fmla="*/ 38190 h 90003"/>
                      <a:gd name="connsiteX12" fmla="*/ 31575 w 59345"/>
                      <a:gd name="connsiteY12" fmla="*/ 36553 h 90003"/>
                      <a:gd name="connsiteX13" fmla="*/ 23873 w 59345"/>
                      <a:gd name="connsiteY13" fmla="*/ 38637 h 90003"/>
                      <a:gd name="connsiteX14" fmla="*/ 18961 w 59345"/>
                      <a:gd name="connsiteY14" fmla="*/ 44925 h 90003"/>
                      <a:gd name="connsiteX15" fmla="*/ 17399 w 59345"/>
                      <a:gd name="connsiteY15" fmla="*/ 57352 h 90003"/>
                      <a:gd name="connsiteX16" fmla="*/ 17399 w 59345"/>
                      <a:gd name="connsiteY16" fmla="*/ 90020 h 90003"/>
                      <a:gd name="connsiteX17" fmla="*/ 135 w 59345"/>
                      <a:gd name="connsiteY17" fmla="*/ 90020 h 90003"/>
                      <a:gd name="connsiteX18" fmla="*/ 135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399" y="16"/>
                        </a:moveTo>
                        <a:lnTo>
                          <a:pt x="17399" y="33093"/>
                        </a:lnTo>
                        <a:cubicBezTo>
                          <a:pt x="22943" y="26619"/>
                          <a:pt x="29603" y="23345"/>
                          <a:pt x="37342" y="23345"/>
                        </a:cubicBezTo>
                        <a:cubicBezTo>
                          <a:pt x="41286" y="23345"/>
                          <a:pt x="44895" y="24089"/>
                          <a:pt x="48094" y="25577"/>
                        </a:cubicBezTo>
                        <a:cubicBezTo>
                          <a:pt x="51257" y="27028"/>
                          <a:pt x="53675" y="28926"/>
                          <a:pt x="55275" y="31195"/>
                        </a:cubicBezTo>
                        <a:cubicBezTo>
                          <a:pt x="56912" y="33502"/>
                          <a:pt x="58029" y="36032"/>
                          <a:pt x="58624" y="38823"/>
                        </a:cubicBezTo>
                        <a:cubicBezTo>
                          <a:pt x="59182" y="41613"/>
                          <a:pt x="59480" y="45929"/>
                          <a:pt x="59480" y="51771"/>
                        </a:cubicBezTo>
                        <a:lnTo>
                          <a:pt x="59480" y="90020"/>
                        </a:lnTo>
                        <a:lnTo>
                          <a:pt x="42253" y="90020"/>
                        </a:lnTo>
                        <a:lnTo>
                          <a:pt x="42253" y="55566"/>
                        </a:lnTo>
                        <a:cubicBezTo>
                          <a:pt x="42253" y="48757"/>
                          <a:pt x="41918" y="44404"/>
                          <a:pt x="41248" y="42581"/>
                        </a:cubicBezTo>
                        <a:cubicBezTo>
                          <a:pt x="40616" y="40720"/>
                          <a:pt x="39462" y="39269"/>
                          <a:pt x="37788" y="38190"/>
                        </a:cubicBezTo>
                        <a:cubicBezTo>
                          <a:pt x="36151" y="37074"/>
                          <a:pt x="34067" y="36553"/>
                          <a:pt x="31575" y="36553"/>
                        </a:cubicBezTo>
                        <a:cubicBezTo>
                          <a:pt x="28710" y="36553"/>
                          <a:pt x="26142" y="37260"/>
                          <a:pt x="23873" y="38637"/>
                        </a:cubicBezTo>
                        <a:cubicBezTo>
                          <a:pt x="21640" y="40013"/>
                          <a:pt x="20003" y="42134"/>
                          <a:pt x="18961" y="44925"/>
                        </a:cubicBezTo>
                        <a:cubicBezTo>
                          <a:pt x="17920" y="47715"/>
                          <a:pt x="17399" y="51883"/>
                          <a:pt x="17399" y="57352"/>
                        </a:cubicBezTo>
                        <a:lnTo>
                          <a:pt x="17399" y="90020"/>
                        </a:lnTo>
                        <a:lnTo>
                          <a:pt x="135" y="90020"/>
                        </a:lnTo>
                        <a:lnTo>
                          <a:pt x="135" y="16"/>
                        </a:lnTo>
                        <a:close/>
                      </a:path>
                    </a:pathLst>
                  </a:custGeom>
                  <a:solidFill>
                    <a:srgbClr val="000000"/>
                  </a:solidFill>
                  <a:ln w="9525" cap="flat">
                    <a:noFill/>
                    <a:prstDash val="solid"/>
                    <a:miter/>
                  </a:ln>
                </p:spPr>
                <p:txBody>
                  <a:bodyPr rtlCol="0" anchor="ctr"/>
                  <a:lstStyle/>
                  <a:p>
                    <a:endParaRPr lang="en-CA"/>
                  </a:p>
                </p:txBody>
              </p:sp>
              <p:sp>
                <p:nvSpPr>
                  <p:cNvPr id="2595" name="Freeform: Shape 2594">
                    <a:extLst>
                      <a:ext uri="{FF2B5EF4-FFF2-40B4-BE49-F238E27FC236}">
                        <a16:creationId xmlns:a16="http://schemas.microsoft.com/office/drawing/2014/main" id="{86F7F3F0-C203-48EA-B1A0-E64A71AFB96A}"/>
                      </a:ext>
                    </a:extLst>
                  </p:cNvPr>
                  <p:cNvSpPr/>
                  <p:nvPr/>
                </p:nvSpPr>
                <p:spPr>
                  <a:xfrm>
                    <a:off x="2011130" y="1760346"/>
                    <a:ext cx="17226" cy="90003"/>
                  </a:xfrm>
                  <a:custGeom>
                    <a:avLst/>
                    <a:gdLst>
                      <a:gd name="connsiteX0" fmla="*/ 143 w 17226"/>
                      <a:gd name="connsiteY0" fmla="*/ 15978 h 90003"/>
                      <a:gd name="connsiteX1" fmla="*/ 143 w 17226"/>
                      <a:gd name="connsiteY1" fmla="*/ 16 h 90003"/>
                      <a:gd name="connsiteX2" fmla="*/ 17369 w 17226"/>
                      <a:gd name="connsiteY2" fmla="*/ 16 h 90003"/>
                      <a:gd name="connsiteX3" fmla="*/ 17369 w 17226"/>
                      <a:gd name="connsiteY3" fmla="*/ 15978 h 90003"/>
                      <a:gd name="connsiteX4" fmla="*/ 143 w 17226"/>
                      <a:gd name="connsiteY4" fmla="*/ 15978 h 90003"/>
                      <a:gd name="connsiteX5" fmla="*/ 143 w 17226"/>
                      <a:gd name="connsiteY5" fmla="*/ 90020 h 90003"/>
                      <a:gd name="connsiteX6" fmla="*/ 143 w 17226"/>
                      <a:gd name="connsiteY6" fmla="*/ 24833 h 90003"/>
                      <a:gd name="connsiteX7" fmla="*/ 17369 w 17226"/>
                      <a:gd name="connsiteY7" fmla="*/ 24833 h 90003"/>
                      <a:gd name="connsiteX8" fmla="*/ 1736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3" y="15978"/>
                        </a:moveTo>
                        <a:lnTo>
                          <a:pt x="143" y="16"/>
                        </a:lnTo>
                        <a:lnTo>
                          <a:pt x="17369" y="16"/>
                        </a:lnTo>
                        <a:lnTo>
                          <a:pt x="17369" y="15978"/>
                        </a:lnTo>
                        <a:lnTo>
                          <a:pt x="143" y="15978"/>
                        </a:lnTo>
                        <a:moveTo>
                          <a:pt x="143" y="90020"/>
                        </a:moveTo>
                        <a:lnTo>
                          <a:pt x="143" y="24833"/>
                        </a:lnTo>
                        <a:lnTo>
                          <a:pt x="17369" y="24833"/>
                        </a:lnTo>
                        <a:lnTo>
                          <a:pt x="17369" y="90020"/>
                        </a:lnTo>
                        <a:close/>
                      </a:path>
                    </a:pathLst>
                  </a:custGeom>
                  <a:solidFill>
                    <a:srgbClr val="000000"/>
                  </a:solidFill>
                  <a:ln w="9525" cap="flat">
                    <a:noFill/>
                    <a:prstDash val="solid"/>
                    <a:miter/>
                  </a:ln>
                </p:spPr>
                <p:txBody>
                  <a:bodyPr rtlCol="0" anchor="ctr"/>
                  <a:lstStyle/>
                  <a:p>
                    <a:endParaRPr lang="en-CA"/>
                  </a:p>
                </p:txBody>
              </p:sp>
              <p:sp>
                <p:nvSpPr>
                  <p:cNvPr id="2596" name="Freeform: Shape 2595">
                    <a:extLst>
                      <a:ext uri="{FF2B5EF4-FFF2-40B4-BE49-F238E27FC236}">
                        <a16:creationId xmlns:a16="http://schemas.microsoft.com/office/drawing/2014/main" id="{F1AC94F6-6D10-4A39-858F-06318B310E11}"/>
                      </a:ext>
                    </a:extLst>
                  </p:cNvPr>
                  <p:cNvSpPr/>
                  <p:nvPr/>
                </p:nvSpPr>
                <p:spPr>
                  <a:xfrm>
                    <a:off x="2046068" y="1760346"/>
                    <a:ext cx="17226" cy="90003"/>
                  </a:xfrm>
                  <a:custGeom>
                    <a:avLst/>
                    <a:gdLst>
                      <a:gd name="connsiteX0" fmla="*/ 146 w 17226"/>
                      <a:gd name="connsiteY0" fmla="*/ 90020 h 90003"/>
                      <a:gd name="connsiteX1" fmla="*/ 146 w 17226"/>
                      <a:gd name="connsiteY1" fmla="*/ 16 h 90003"/>
                      <a:gd name="connsiteX2" fmla="*/ 17373 w 17226"/>
                      <a:gd name="connsiteY2" fmla="*/ 16 h 90003"/>
                      <a:gd name="connsiteX3" fmla="*/ 17373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46" y="90020"/>
                        </a:moveTo>
                        <a:lnTo>
                          <a:pt x="146" y="16"/>
                        </a:lnTo>
                        <a:lnTo>
                          <a:pt x="17373" y="16"/>
                        </a:lnTo>
                        <a:lnTo>
                          <a:pt x="17373" y="90020"/>
                        </a:lnTo>
                        <a:close/>
                      </a:path>
                    </a:pathLst>
                  </a:custGeom>
                  <a:solidFill>
                    <a:srgbClr val="000000"/>
                  </a:solidFill>
                  <a:ln w="9525" cap="flat">
                    <a:noFill/>
                    <a:prstDash val="solid"/>
                    <a:miter/>
                  </a:ln>
                </p:spPr>
                <p:txBody>
                  <a:bodyPr rtlCol="0" anchor="ctr"/>
                  <a:lstStyle/>
                  <a:p>
                    <a:endParaRPr lang="en-CA"/>
                  </a:p>
                </p:txBody>
              </p:sp>
              <p:sp>
                <p:nvSpPr>
                  <p:cNvPr id="2597" name="Freeform: Shape 2596">
                    <a:extLst>
                      <a:ext uri="{FF2B5EF4-FFF2-40B4-BE49-F238E27FC236}">
                        <a16:creationId xmlns:a16="http://schemas.microsoft.com/office/drawing/2014/main" id="{91CDD9E5-A94E-4EA1-A387-FB8B82D9811F}"/>
                      </a:ext>
                    </a:extLst>
                  </p:cNvPr>
                  <p:cNvSpPr/>
                  <p:nvPr/>
                </p:nvSpPr>
                <p:spPr>
                  <a:xfrm>
                    <a:off x="2077126" y="1760346"/>
                    <a:ext cx="63661" cy="91492"/>
                  </a:xfrm>
                  <a:custGeom>
                    <a:avLst/>
                    <a:gdLst>
                      <a:gd name="connsiteX0" fmla="*/ 63811 w 63661"/>
                      <a:gd name="connsiteY0" fmla="*/ 90020 h 91492"/>
                      <a:gd name="connsiteX1" fmla="*/ 47775 w 63661"/>
                      <a:gd name="connsiteY1" fmla="*/ 90020 h 91492"/>
                      <a:gd name="connsiteX2" fmla="*/ 47775 w 63661"/>
                      <a:gd name="connsiteY2" fmla="*/ 80458 h 91492"/>
                      <a:gd name="connsiteX3" fmla="*/ 38362 w 63661"/>
                      <a:gd name="connsiteY3" fmla="*/ 88755 h 91492"/>
                      <a:gd name="connsiteX4" fmla="*/ 27385 w 63661"/>
                      <a:gd name="connsiteY4" fmla="*/ 91508 h 91492"/>
                      <a:gd name="connsiteX5" fmla="*/ 8149 w 63661"/>
                      <a:gd name="connsiteY5" fmla="*/ 82430 h 91492"/>
                      <a:gd name="connsiteX6" fmla="*/ 150 w 63661"/>
                      <a:gd name="connsiteY6" fmla="*/ 57166 h 91492"/>
                      <a:gd name="connsiteX7" fmla="*/ 7926 w 63661"/>
                      <a:gd name="connsiteY7" fmla="*/ 31977 h 91492"/>
                      <a:gd name="connsiteX8" fmla="*/ 27646 w 63661"/>
                      <a:gd name="connsiteY8" fmla="*/ 23345 h 91492"/>
                      <a:gd name="connsiteX9" fmla="*/ 46547 w 63661"/>
                      <a:gd name="connsiteY9" fmla="*/ 32423 h 91492"/>
                      <a:gd name="connsiteX10" fmla="*/ 46547 w 63661"/>
                      <a:gd name="connsiteY10" fmla="*/ 16 h 91492"/>
                      <a:gd name="connsiteX11" fmla="*/ 63811 w 63661"/>
                      <a:gd name="connsiteY11" fmla="*/ 16 h 91492"/>
                      <a:gd name="connsiteX12" fmla="*/ 63811 w 63661"/>
                      <a:gd name="connsiteY12" fmla="*/ 90020 h 91492"/>
                      <a:gd name="connsiteX13" fmla="*/ 17749 w 63661"/>
                      <a:gd name="connsiteY13" fmla="*/ 56013 h 91492"/>
                      <a:gd name="connsiteX14" fmla="*/ 20651 w 63661"/>
                      <a:gd name="connsiteY14" fmla="*/ 71119 h 91492"/>
                      <a:gd name="connsiteX15" fmla="*/ 32297 w 63661"/>
                      <a:gd name="connsiteY15" fmla="*/ 77853 h 91492"/>
                      <a:gd name="connsiteX16" fmla="*/ 42417 w 63661"/>
                      <a:gd name="connsiteY16" fmla="*/ 72793 h 91492"/>
                      <a:gd name="connsiteX17" fmla="*/ 46622 w 63661"/>
                      <a:gd name="connsiteY17" fmla="*/ 57650 h 91492"/>
                      <a:gd name="connsiteX18" fmla="*/ 42566 w 63661"/>
                      <a:gd name="connsiteY18" fmla="*/ 41502 h 91492"/>
                      <a:gd name="connsiteX19" fmla="*/ 32185 w 63661"/>
                      <a:gd name="connsiteY19" fmla="*/ 36553 h 91492"/>
                      <a:gd name="connsiteX20" fmla="*/ 21916 w 63661"/>
                      <a:gd name="connsiteY20" fmla="*/ 41427 h 91492"/>
                      <a:gd name="connsiteX21" fmla="*/ 1774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1" y="90020"/>
                        </a:moveTo>
                        <a:lnTo>
                          <a:pt x="47775" y="90020"/>
                        </a:lnTo>
                        <a:lnTo>
                          <a:pt x="47775" y="80458"/>
                        </a:lnTo>
                        <a:cubicBezTo>
                          <a:pt x="45096" y="84178"/>
                          <a:pt x="41971" y="86932"/>
                          <a:pt x="38362" y="88755"/>
                        </a:cubicBezTo>
                        <a:cubicBezTo>
                          <a:pt x="34715" y="90578"/>
                          <a:pt x="31069" y="91508"/>
                          <a:pt x="27385" y="91508"/>
                        </a:cubicBezTo>
                        <a:cubicBezTo>
                          <a:pt x="19907" y="91508"/>
                          <a:pt x="13470" y="88457"/>
                          <a:pt x="8149" y="82430"/>
                        </a:cubicBezTo>
                        <a:cubicBezTo>
                          <a:pt x="2792" y="76402"/>
                          <a:pt x="150" y="67993"/>
                          <a:pt x="150" y="57166"/>
                        </a:cubicBezTo>
                        <a:cubicBezTo>
                          <a:pt x="150" y="46115"/>
                          <a:pt x="2717" y="37707"/>
                          <a:pt x="7926" y="31977"/>
                        </a:cubicBezTo>
                        <a:cubicBezTo>
                          <a:pt x="13135" y="26210"/>
                          <a:pt x="19684" y="23345"/>
                          <a:pt x="27646" y="23345"/>
                        </a:cubicBezTo>
                        <a:cubicBezTo>
                          <a:pt x="34939" y="23345"/>
                          <a:pt x="41227" y="26396"/>
                          <a:pt x="46547" y="32423"/>
                        </a:cubicBezTo>
                        <a:lnTo>
                          <a:pt x="46547" y="16"/>
                        </a:lnTo>
                        <a:lnTo>
                          <a:pt x="63811" y="16"/>
                        </a:lnTo>
                        <a:lnTo>
                          <a:pt x="63811" y="90020"/>
                        </a:lnTo>
                        <a:moveTo>
                          <a:pt x="17749" y="56013"/>
                        </a:moveTo>
                        <a:cubicBezTo>
                          <a:pt x="17749" y="62970"/>
                          <a:pt x="18716" y="67993"/>
                          <a:pt x="20651" y="71119"/>
                        </a:cubicBezTo>
                        <a:cubicBezTo>
                          <a:pt x="23404" y="75621"/>
                          <a:pt x="27311" y="77853"/>
                          <a:pt x="32297" y="77853"/>
                        </a:cubicBezTo>
                        <a:cubicBezTo>
                          <a:pt x="36278" y="77853"/>
                          <a:pt x="39664" y="76179"/>
                          <a:pt x="42417" y="72793"/>
                        </a:cubicBezTo>
                        <a:cubicBezTo>
                          <a:pt x="45208" y="69407"/>
                          <a:pt x="46622" y="64384"/>
                          <a:pt x="46622" y="57650"/>
                        </a:cubicBezTo>
                        <a:cubicBezTo>
                          <a:pt x="46622" y="50171"/>
                          <a:pt x="45245" y="44776"/>
                          <a:pt x="42566" y="41502"/>
                        </a:cubicBezTo>
                        <a:cubicBezTo>
                          <a:pt x="39850" y="38190"/>
                          <a:pt x="36390" y="36553"/>
                          <a:pt x="32185" y="36553"/>
                        </a:cubicBezTo>
                        <a:cubicBezTo>
                          <a:pt x="28092" y="36553"/>
                          <a:pt x="24669" y="38190"/>
                          <a:pt x="21916" y="41427"/>
                        </a:cubicBezTo>
                        <a:cubicBezTo>
                          <a:pt x="19126" y="44664"/>
                          <a:pt x="17749" y="49538"/>
                          <a:pt x="17749" y="56013"/>
                        </a:cubicBezTo>
                        <a:close/>
                      </a:path>
                    </a:pathLst>
                  </a:custGeom>
                  <a:solidFill>
                    <a:srgbClr val="000000"/>
                  </a:solidFill>
                  <a:ln w="9525" cap="flat">
                    <a:noFill/>
                    <a:prstDash val="solid"/>
                    <a:miter/>
                  </a:ln>
                </p:spPr>
                <p:txBody>
                  <a:bodyPr rtlCol="0" anchor="ctr"/>
                  <a:lstStyle/>
                  <a:p>
                    <a:endParaRPr lang="en-CA"/>
                  </a:p>
                </p:txBody>
              </p:sp>
              <p:sp>
                <p:nvSpPr>
                  <p:cNvPr id="2598" name="Freeform: Shape 2597">
                    <a:extLst>
                      <a:ext uri="{FF2B5EF4-FFF2-40B4-BE49-F238E27FC236}">
                        <a16:creationId xmlns:a16="http://schemas.microsoft.com/office/drawing/2014/main" id="{3935DBA7-ECC0-42B6-A43D-4AB9DEE72701}"/>
                      </a:ext>
                    </a:extLst>
                  </p:cNvPr>
                  <p:cNvSpPr/>
                  <p:nvPr/>
                </p:nvSpPr>
                <p:spPr>
                  <a:xfrm>
                    <a:off x="2157052" y="1783675"/>
                    <a:ext cx="42230" cy="66675"/>
                  </a:xfrm>
                  <a:custGeom>
                    <a:avLst/>
                    <a:gdLst>
                      <a:gd name="connsiteX0" fmla="*/ 17385 w 42230"/>
                      <a:gd name="connsiteY0" fmla="*/ 66691 h 66675"/>
                      <a:gd name="connsiteX1" fmla="*/ 158 w 42230"/>
                      <a:gd name="connsiteY1" fmla="*/ 66691 h 66675"/>
                      <a:gd name="connsiteX2" fmla="*/ 158 w 42230"/>
                      <a:gd name="connsiteY2" fmla="*/ 1504 h 66675"/>
                      <a:gd name="connsiteX3" fmla="*/ 16157 w 42230"/>
                      <a:gd name="connsiteY3" fmla="*/ 1504 h 66675"/>
                      <a:gd name="connsiteX4" fmla="*/ 16157 w 42230"/>
                      <a:gd name="connsiteY4" fmla="*/ 10769 h 66675"/>
                      <a:gd name="connsiteX5" fmla="*/ 23561 w 42230"/>
                      <a:gd name="connsiteY5" fmla="*/ 2100 h 66675"/>
                      <a:gd name="connsiteX6" fmla="*/ 31040 w 42230"/>
                      <a:gd name="connsiteY6" fmla="*/ 16 h 66675"/>
                      <a:gd name="connsiteX7" fmla="*/ 42388 w 42230"/>
                      <a:gd name="connsiteY7" fmla="*/ 3290 h 66675"/>
                      <a:gd name="connsiteX8" fmla="*/ 37030 w 42230"/>
                      <a:gd name="connsiteY8" fmla="*/ 18322 h 66675"/>
                      <a:gd name="connsiteX9" fmla="*/ 28956 w 42230"/>
                      <a:gd name="connsiteY9" fmla="*/ 15494 h 66675"/>
                      <a:gd name="connsiteX10" fmla="*/ 22817 w 42230"/>
                      <a:gd name="connsiteY10" fmla="*/ 17503 h 66675"/>
                      <a:gd name="connsiteX11" fmla="*/ 18836 w 42230"/>
                      <a:gd name="connsiteY11" fmla="*/ 24684 h 66675"/>
                      <a:gd name="connsiteX12" fmla="*/ 173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85" y="66691"/>
                        </a:moveTo>
                        <a:lnTo>
                          <a:pt x="158" y="66691"/>
                        </a:lnTo>
                        <a:lnTo>
                          <a:pt x="158" y="1504"/>
                        </a:lnTo>
                        <a:lnTo>
                          <a:pt x="16157" y="1504"/>
                        </a:lnTo>
                        <a:lnTo>
                          <a:pt x="16157" y="10769"/>
                        </a:lnTo>
                        <a:cubicBezTo>
                          <a:pt x="18910" y="6378"/>
                          <a:pt x="21366" y="3513"/>
                          <a:pt x="23561" y="2100"/>
                        </a:cubicBezTo>
                        <a:cubicBezTo>
                          <a:pt x="25756" y="723"/>
                          <a:pt x="28249" y="16"/>
                          <a:pt x="31040" y="16"/>
                        </a:cubicBezTo>
                        <a:cubicBezTo>
                          <a:pt x="34947" y="16"/>
                          <a:pt x="38742" y="1095"/>
                          <a:pt x="42388" y="3290"/>
                        </a:cubicBezTo>
                        <a:lnTo>
                          <a:pt x="37030" y="18322"/>
                        </a:lnTo>
                        <a:cubicBezTo>
                          <a:pt x="34128" y="16424"/>
                          <a:pt x="31449" y="15494"/>
                          <a:pt x="28956" y="15494"/>
                        </a:cubicBezTo>
                        <a:cubicBezTo>
                          <a:pt x="26538" y="15494"/>
                          <a:pt x="24491" y="16164"/>
                          <a:pt x="22817" y="17503"/>
                        </a:cubicBezTo>
                        <a:cubicBezTo>
                          <a:pt x="21106" y="18806"/>
                          <a:pt x="19803" y="21224"/>
                          <a:pt x="18836" y="24684"/>
                        </a:cubicBezTo>
                        <a:cubicBezTo>
                          <a:pt x="17869" y="28182"/>
                          <a:pt x="17385" y="35474"/>
                          <a:pt x="17385" y="46562"/>
                        </a:cubicBezTo>
                        <a:close/>
                      </a:path>
                    </a:pathLst>
                  </a:custGeom>
                  <a:solidFill>
                    <a:srgbClr val="000000"/>
                  </a:solidFill>
                  <a:ln w="9525" cap="flat">
                    <a:noFill/>
                    <a:prstDash val="solid"/>
                    <a:miter/>
                  </a:ln>
                </p:spPr>
                <p:txBody>
                  <a:bodyPr rtlCol="0" anchor="ctr"/>
                  <a:lstStyle/>
                  <a:p>
                    <a:endParaRPr lang="en-CA"/>
                  </a:p>
                </p:txBody>
              </p:sp>
              <p:sp>
                <p:nvSpPr>
                  <p:cNvPr id="2599" name="Freeform: Shape 2598">
                    <a:extLst>
                      <a:ext uri="{FF2B5EF4-FFF2-40B4-BE49-F238E27FC236}">
                        <a16:creationId xmlns:a16="http://schemas.microsoft.com/office/drawing/2014/main" id="{F7048A99-AD70-4468-8D4B-44E51DA79906}"/>
                      </a:ext>
                    </a:extLst>
                  </p:cNvPr>
                  <p:cNvSpPr/>
                  <p:nvPr/>
                </p:nvSpPr>
                <p:spPr>
                  <a:xfrm>
                    <a:off x="2201666" y="1783675"/>
                    <a:ext cx="60925" cy="68163"/>
                  </a:xfrm>
                  <a:custGeom>
                    <a:avLst/>
                    <a:gdLst>
                      <a:gd name="connsiteX0" fmla="*/ 42951 w 60925"/>
                      <a:gd name="connsiteY0" fmla="*/ 45929 h 68163"/>
                      <a:gd name="connsiteX1" fmla="*/ 60141 w 60925"/>
                      <a:gd name="connsiteY1" fmla="*/ 48832 h 68163"/>
                      <a:gd name="connsiteX2" fmla="*/ 49686 w 60925"/>
                      <a:gd name="connsiteY2" fmla="*/ 63231 h 68163"/>
                      <a:gd name="connsiteX3" fmla="*/ 31789 w 60925"/>
                      <a:gd name="connsiteY3" fmla="*/ 68179 h 68163"/>
                      <a:gd name="connsiteX4" fmla="*/ 6600 w 60925"/>
                      <a:gd name="connsiteY4" fmla="*/ 57054 h 68163"/>
                      <a:gd name="connsiteX5" fmla="*/ 163 w 60925"/>
                      <a:gd name="connsiteY5" fmla="*/ 34581 h 68163"/>
                      <a:gd name="connsiteX6" fmla="*/ 8646 w 60925"/>
                      <a:gd name="connsiteY6" fmla="*/ 9206 h 68163"/>
                      <a:gd name="connsiteX7" fmla="*/ 30078 w 60925"/>
                      <a:gd name="connsiteY7" fmla="*/ 16 h 68163"/>
                      <a:gd name="connsiteX8" fmla="*/ 53034 w 60925"/>
                      <a:gd name="connsiteY8" fmla="*/ 9615 h 68163"/>
                      <a:gd name="connsiteX9" fmla="*/ 61071 w 60925"/>
                      <a:gd name="connsiteY9" fmla="*/ 39083 h 68163"/>
                      <a:gd name="connsiteX10" fmla="*/ 17837 w 60925"/>
                      <a:gd name="connsiteY10" fmla="*/ 39083 h 68163"/>
                      <a:gd name="connsiteX11" fmla="*/ 22041 w 60925"/>
                      <a:gd name="connsiteY11" fmla="*/ 50990 h 68163"/>
                      <a:gd name="connsiteX12" fmla="*/ 31975 w 60925"/>
                      <a:gd name="connsiteY12" fmla="*/ 55268 h 68163"/>
                      <a:gd name="connsiteX13" fmla="*/ 38784 w 60925"/>
                      <a:gd name="connsiteY13" fmla="*/ 53073 h 68163"/>
                      <a:gd name="connsiteX14" fmla="*/ 42951 w 60925"/>
                      <a:gd name="connsiteY14" fmla="*/ 45929 h 68163"/>
                      <a:gd name="connsiteX15" fmla="*/ 43956 w 60925"/>
                      <a:gd name="connsiteY15" fmla="*/ 28517 h 68163"/>
                      <a:gd name="connsiteX16" fmla="*/ 40086 w 60925"/>
                      <a:gd name="connsiteY16" fmla="*/ 17131 h 68163"/>
                      <a:gd name="connsiteX17" fmla="*/ 31119 w 60925"/>
                      <a:gd name="connsiteY17" fmla="*/ 13224 h 68163"/>
                      <a:gd name="connsiteX18" fmla="*/ 21780 w 60925"/>
                      <a:gd name="connsiteY18" fmla="*/ 17317 h 68163"/>
                      <a:gd name="connsiteX19" fmla="*/ 181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1" y="45929"/>
                        </a:moveTo>
                        <a:lnTo>
                          <a:pt x="60141" y="48832"/>
                        </a:lnTo>
                        <a:cubicBezTo>
                          <a:pt x="57946" y="55120"/>
                          <a:pt x="54448" y="59919"/>
                          <a:pt x="49686" y="63231"/>
                        </a:cubicBezTo>
                        <a:cubicBezTo>
                          <a:pt x="44923" y="66505"/>
                          <a:pt x="38933" y="68179"/>
                          <a:pt x="31789" y="68179"/>
                        </a:cubicBezTo>
                        <a:cubicBezTo>
                          <a:pt x="20441" y="68179"/>
                          <a:pt x="12069" y="64459"/>
                          <a:pt x="6600" y="57054"/>
                        </a:cubicBezTo>
                        <a:cubicBezTo>
                          <a:pt x="2321" y="51101"/>
                          <a:pt x="163" y="43623"/>
                          <a:pt x="163" y="34581"/>
                        </a:cubicBezTo>
                        <a:cubicBezTo>
                          <a:pt x="163" y="23791"/>
                          <a:pt x="2991" y="15308"/>
                          <a:pt x="8646" y="9206"/>
                        </a:cubicBezTo>
                        <a:cubicBezTo>
                          <a:pt x="14302" y="3067"/>
                          <a:pt x="21446" y="16"/>
                          <a:pt x="30078" y="16"/>
                        </a:cubicBezTo>
                        <a:cubicBezTo>
                          <a:pt x="39751" y="16"/>
                          <a:pt x="47416" y="3216"/>
                          <a:pt x="53034" y="9615"/>
                        </a:cubicBezTo>
                        <a:cubicBezTo>
                          <a:pt x="58653" y="16015"/>
                          <a:pt x="61331" y="25838"/>
                          <a:pt x="61071" y="39083"/>
                        </a:cubicBezTo>
                        <a:lnTo>
                          <a:pt x="17837" y="39083"/>
                        </a:lnTo>
                        <a:cubicBezTo>
                          <a:pt x="17985" y="44181"/>
                          <a:pt x="19362" y="48162"/>
                          <a:pt x="22041" y="50990"/>
                        </a:cubicBezTo>
                        <a:cubicBezTo>
                          <a:pt x="24683" y="53854"/>
                          <a:pt x="27994" y="55268"/>
                          <a:pt x="31975" y="55268"/>
                        </a:cubicBezTo>
                        <a:cubicBezTo>
                          <a:pt x="34691" y="55268"/>
                          <a:pt x="36961" y="54524"/>
                          <a:pt x="38784" y="53073"/>
                        </a:cubicBezTo>
                        <a:cubicBezTo>
                          <a:pt x="40644" y="51585"/>
                          <a:pt x="42021" y="49204"/>
                          <a:pt x="42951" y="45929"/>
                        </a:cubicBezTo>
                        <a:moveTo>
                          <a:pt x="43956" y="28517"/>
                        </a:moveTo>
                        <a:cubicBezTo>
                          <a:pt x="43807" y="23531"/>
                          <a:pt x="42542" y="19698"/>
                          <a:pt x="40086" y="17131"/>
                        </a:cubicBezTo>
                        <a:cubicBezTo>
                          <a:pt x="37631" y="14527"/>
                          <a:pt x="34617" y="13224"/>
                          <a:pt x="31119" y="13224"/>
                        </a:cubicBezTo>
                        <a:cubicBezTo>
                          <a:pt x="27362" y="13224"/>
                          <a:pt x="24236" y="14601"/>
                          <a:pt x="21780" y="17317"/>
                        </a:cubicBezTo>
                        <a:cubicBezTo>
                          <a:pt x="19325" y="20071"/>
                          <a:pt x="18134" y="23791"/>
                          <a:pt x="18171" y="28517"/>
                        </a:cubicBezTo>
                        <a:close/>
                      </a:path>
                    </a:pathLst>
                  </a:custGeom>
                  <a:solidFill>
                    <a:srgbClr val="000000"/>
                  </a:solidFill>
                  <a:ln w="9525" cap="flat">
                    <a:noFill/>
                    <a:prstDash val="solid"/>
                    <a:miter/>
                  </a:ln>
                </p:spPr>
                <p:txBody>
                  <a:bodyPr rtlCol="0" anchor="ctr"/>
                  <a:lstStyle/>
                  <a:p>
                    <a:endParaRPr lang="en-CA"/>
                  </a:p>
                </p:txBody>
              </p:sp>
              <p:sp>
                <p:nvSpPr>
                  <p:cNvPr id="2600" name="Freeform: Shape 2599">
                    <a:extLst>
                      <a:ext uri="{FF2B5EF4-FFF2-40B4-BE49-F238E27FC236}">
                        <a16:creationId xmlns:a16="http://schemas.microsoft.com/office/drawing/2014/main" id="{2AF80AA2-946F-4F35-8BF7-FA65B5C4F2AB}"/>
                      </a:ext>
                    </a:extLst>
                  </p:cNvPr>
                  <p:cNvSpPr/>
                  <p:nvPr/>
                </p:nvSpPr>
                <p:spPr>
                  <a:xfrm>
                    <a:off x="2276500" y="1783675"/>
                    <a:ext cx="59419" cy="66675"/>
                  </a:xfrm>
                  <a:custGeom>
                    <a:avLst/>
                    <a:gdLst>
                      <a:gd name="connsiteX0" fmla="*/ 59590 w 59419"/>
                      <a:gd name="connsiteY0" fmla="*/ 66691 h 66675"/>
                      <a:gd name="connsiteX1" fmla="*/ 42363 w 59419"/>
                      <a:gd name="connsiteY1" fmla="*/ 66691 h 66675"/>
                      <a:gd name="connsiteX2" fmla="*/ 42363 w 59419"/>
                      <a:gd name="connsiteY2" fmla="*/ 33428 h 66675"/>
                      <a:gd name="connsiteX3" fmla="*/ 41247 w 59419"/>
                      <a:gd name="connsiteY3" fmla="*/ 19773 h 66675"/>
                      <a:gd name="connsiteX4" fmla="*/ 37675 w 59419"/>
                      <a:gd name="connsiteY4" fmla="*/ 14936 h 66675"/>
                      <a:gd name="connsiteX5" fmla="*/ 31685 w 59419"/>
                      <a:gd name="connsiteY5" fmla="*/ 13224 h 66675"/>
                      <a:gd name="connsiteX6" fmla="*/ 23648 w 59419"/>
                      <a:gd name="connsiteY6" fmla="*/ 15680 h 66675"/>
                      <a:gd name="connsiteX7" fmla="*/ 18737 w 59419"/>
                      <a:gd name="connsiteY7" fmla="*/ 22191 h 66675"/>
                      <a:gd name="connsiteX8" fmla="*/ 17435 w 59419"/>
                      <a:gd name="connsiteY8" fmla="*/ 37149 h 66675"/>
                      <a:gd name="connsiteX9" fmla="*/ 17435 w 59419"/>
                      <a:gd name="connsiteY9" fmla="*/ 66691 h 66675"/>
                      <a:gd name="connsiteX10" fmla="*/ 171 w 59419"/>
                      <a:gd name="connsiteY10" fmla="*/ 66691 h 66675"/>
                      <a:gd name="connsiteX11" fmla="*/ 171 w 59419"/>
                      <a:gd name="connsiteY11" fmla="*/ 1504 h 66675"/>
                      <a:gd name="connsiteX12" fmla="*/ 16207 w 59419"/>
                      <a:gd name="connsiteY12" fmla="*/ 1504 h 66675"/>
                      <a:gd name="connsiteX13" fmla="*/ 16207 w 59419"/>
                      <a:gd name="connsiteY13" fmla="*/ 11066 h 66675"/>
                      <a:gd name="connsiteX14" fmla="*/ 37675 w 59419"/>
                      <a:gd name="connsiteY14" fmla="*/ 16 h 66675"/>
                      <a:gd name="connsiteX15" fmla="*/ 48130 w 59419"/>
                      <a:gd name="connsiteY15" fmla="*/ 2062 h 66675"/>
                      <a:gd name="connsiteX16" fmla="*/ 55274 w 59419"/>
                      <a:gd name="connsiteY16" fmla="*/ 7308 h 66675"/>
                      <a:gd name="connsiteX17" fmla="*/ 58660 w 59419"/>
                      <a:gd name="connsiteY17" fmla="*/ 14564 h 66675"/>
                      <a:gd name="connsiteX18" fmla="*/ 595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0" y="66691"/>
                        </a:moveTo>
                        <a:lnTo>
                          <a:pt x="42363" y="66691"/>
                        </a:lnTo>
                        <a:lnTo>
                          <a:pt x="42363" y="33428"/>
                        </a:lnTo>
                        <a:cubicBezTo>
                          <a:pt x="42363" y="26396"/>
                          <a:pt x="41991" y="21819"/>
                          <a:pt x="41247" y="19773"/>
                        </a:cubicBezTo>
                        <a:cubicBezTo>
                          <a:pt x="40503" y="17689"/>
                          <a:pt x="39312" y="16089"/>
                          <a:pt x="37675" y="14936"/>
                        </a:cubicBezTo>
                        <a:cubicBezTo>
                          <a:pt x="36001" y="13783"/>
                          <a:pt x="33992" y="13224"/>
                          <a:pt x="31685" y="13224"/>
                        </a:cubicBezTo>
                        <a:cubicBezTo>
                          <a:pt x="28671" y="13224"/>
                          <a:pt x="25992" y="14043"/>
                          <a:pt x="23648" y="15680"/>
                        </a:cubicBezTo>
                        <a:cubicBezTo>
                          <a:pt x="21267" y="17317"/>
                          <a:pt x="19630" y="19475"/>
                          <a:pt x="18737" y="22191"/>
                        </a:cubicBezTo>
                        <a:cubicBezTo>
                          <a:pt x="17881" y="24870"/>
                          <a:pt x="17435" y="29893"/>
                          <a:pt x="17435" y="37149"/>
                        </a:cubicBezTo>
                        <a:lnTo>
                          <a:pt x="17435" y="66691"/>
                        </a:lnTo>
                        <a:lnTo>
                          <a:pt x="171" y="66691"/>
                        </a:lnTo>
                        <a:lnTo>
                          <a:pt x="171" y="1504"/>
                        </a:lnTo>
                        <a:lnTo>
                          <a:pt x="16207" y="1504"/>
                        </a:lnTo>
                        <a:lnTo>
                          <a:pt x="16207" y="11066"/>
                        </a:lnTo>
                        <a:cubicBezTo>
                          <a:pt x="21899" y="3699"/>
                          <a:pt x="29043" y="16"/>
                          <a:pt x="37675" y="16"/>
                        </a:cubicBezTo>
                        <a:cubicBezTo>
                          <a:pt x="41508" y="16"/>
                          <a:pt x="44968" y="723"/>
                          <a:pt x="48130" y="2062"/>
                        </a:cubicBezTo>
                        <a:cubicBezTo>
                          <a:pt x="51293" y="3439"/>
                          <a:pt x="53674" y="5188"/>
                          <a:pt x="55274" y="7308"/>
                        </a:cubicBezTo>
                        <a:cubicBezTo>
                          <a:pt x="56911" y="9467"/>
                          <a:pt x="58027" y="11885"/>
                          <a:pt x="58660" y="14564"/>
                        </a:cubicBezTo>
                        <a:cubicBezTo>
                          <a:pt x="59292" y="17280"/>
                          <a:pt x="59590" y="21150"/>
                          <a:pt x="59590" y="26172"/>
                        </a:cubicBezTo>
                        <a:close/>
                      </a:path>
                    </a:pathLst>
                  </a:custGeom>
                  <a:solidFill>
                    <a:srgbClr val="000000"/>
                  </a:solidFill>
                  <a:ln w="9525" cap="flat">
                    <a:noFill/>
                    <a:prstDash val="solid"/>
                    <a:miter/>
                  </a:ln>
                </p:spPr>
                <p:txBody>
                  <a:bodyPr rtlCol="0" anchor="ctr"/>
                  <a:lstStyle/>
                  <a:p>
                    <a:endParaRPr lang="en-CA"/>
                  </a:p>
                </p:txBody>
              </p:sp>
              <p:sp>
                <p:nvSpPr>
                  <p:cNvPr id="2601" name="Freeform: Shape 2600">
                    <a:extLst>
                      <a:ext uri="{FF2B5EF4-FFF2-40B4-BE49-F238E27FC236}">
                        <a16:creationId xmlns:a16="http://schemas.microsoft.com/office/drawing/2014/main" id="{172A5139-8F7E-41EF-AE43-60D4B3136FDD}"/>
                      </a:ext>
                    </a:extLst>
                  </p:cNvPr>
                  <p:cNvSpPr/>
                  <p:nvPr/>
                </p:nvSpPr>
                <p:spPr>
                  <a:xfrm>
                    <a:off x="2387642" y="1783675"/>
                    <a:ext cx="42230" cy="66675"/>
                  </a:xfrm>
                  <a:custGeom>
                    <a:avLst/>
                    <a:gdLst>
                      <a:gd name="connsiteX0" fmla="*/ 17409 w 42230"/>
                      <a:gd name="connsiteY0" fmla="*/ 66691 h 66675"/>
                      <a:gd name="connsiteX1" fmla="*/ 182 w 42230"/>
                      <a:gd name="connsiteY1" fmla="*/ 66691 h 66675"/>
                      <a:gd name="connsiteX2" fmla="*/ 182 w 42230"/>
                      <a:gd name="connsiteY2" fmla="*/ 1504 h 66675"/>
                      <a:gd name="connsiteX3" fmla="*/ 16181 w 42230"/>
                      <a:gd name="connsiteY3" fmla="*/ 1504 h 66675"/>
                      <a:gd name="connsiteX4" fmla="*/ 16181 w 42230"/>
                      <a:gd name="connsiteY4" fmla="*/ 10769 h 66675"/>
                      <a:gd name="connsiteX5" fmla="*/ 23585 w 42230"/>
                      <a:gd name="connsiteY5" fmla="*/ 2100 h 66675"/>
                      <a:gd name="connsiteX6" fmla="*/ 31064 w 42230"/>
                      <a:gd name="connsiteY6" fmla="*/ 16 h 66675"/>
                      <a:gd name="connsiteX7" fmla="*/ 42412 w 42230"/>
                      <a:gd name="connsiteY7" fmla="*/ 3290 h 66675"/>
                      <a:gd name="connsiteX8" fmla="*/ 37054 w 42230"/>
                      <a:gd name="connsiteY8" fmla="*/ 18322 h 66675"/>
                      <a:gd name="connsiteX9" fmla="*/ 28980 w 42230"/>
                      <a:gd name="connsiteY9" fmla="*/ 15494 h 66675"/>
                      <a:gd name="connsiteX10" fmla="*/ 22841 w 42230"/>
                      <a:gd name="connsiteY10" fmla="*/ 17503 h 66675"/>
                      <a:gd name="connsiteX11" fmla="*/ 18860 w 42230"/>
                      <a:gd name="connsiteY11" fmla="*/ 24684 h 66675"/>
                      <a:gd name="connsiteX12" fmla="*/ 1740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09" y="66691"/>
                        </a:moveTo>
                        <a:lnTo>
                          <a:pt x="182" y="66691"/>
                        </a:lnTo>
                        <a:lnTo>
                          <a:pt x="182" y="1504"/>
                        </a:lnTo>
                        <a:lnTo>
                          <a:pt x="16181" y="1504"/>
                        </a:lnTo>
                        <a:lnTo>
                          <a:pt x="16181" y="10769"/>
                        </a:lnTo>
                        <a:cubicBezTo>
                          <a:pt x="18935" y="6378"/>
                          <a:pt x="21390" y="3513"/>
                          <a:pt x="23585" y="2100"/>
                        </a:cubicBezTo>
                        <a:cubicBezTo>
                          <a:pt x="25781" y="723"/>
                          <a:pt x="28274" y="16"/>
                          <a:pt x="31064" y="16"/>
                        </a:cubicBezTo>
                        <a:cubicBezTo>
                          <a:pt x="34971" y="16"/>
                          <a:pt x="38766" y="1095"/>
                          <a:pt x="42412" y="3290"/>
                        </a:cubicBezTo>
                        <a:lnTo>
                          <a:pt x="37054" y="18322"/>
                        </a:lnTo>
                        <a:cubicBezTo>
                          <a:pt x="34152" y="16424"/>
                          <a:pt x="31473" y="15494"/>
                          <a:pt x="28980" y="15494"/>
                        </a:cubicBezTo>
                        <a:cubicBezTo>
                          <a:pt x="26562" y="15494"/>
                          <a:pt x="24516" y="16164"/>
                          <a:pt x="22841" y="17503"/>
                        </a:cubicBezTo>
                        <a:cubicBezTo>
                          <a:pt x="21130" y="18806"/>
                          <a:pt x="19828" y="21224"/>
                          <a:pt x="18860" y="24684"/>
                        </a:cubicBezTo>
                        <a:cubicBezTo>
                          <a:pt x="17893" y="28182"/>
                          <a:pt x="17409" y="35474"/>
                          <a:pt x="17409" y="46562"/>
                        </a:cubicBezTo>
                        <a:close/>
                      </a:path>
                    </a:pathLst>
                  </a:custGeom>
                  <a:solidFill>
                    <a:srgbClr val="000000"/>
                  </a:solidFill>
                  <a:ln w="9525" cap="flat">
                    <a:noFill/>
                    <a:prstDash val="solid"/>
                    <a:miter/>
                  </a:ln>
                </p:spPr>
                <p:txBody>
                  <a:bodyPr rtlCol="0" anchor="ctr"/>
                  <a:lstStyle/>
                  <a:p>
                    <a:endParaRPr lang="en-CA"/>
                  </a:p>
                </p:txBody>
              </p:sp>
              <p:sp>
                <p:nvSpPr>
                  <p:cNvPr id="2602" name="Freeform: Shape 2601">
                    <a:extLst>
                      <a:ext uri="{FF2B5EF4-FFF2-40B4-BE49-F238E27FC236}">
                        <a16:creationId xmlns:a16="http://schemas.microsoft.com/office/drawing/2014/main" id="{784C8E66-8271-4AA2-B5B3-B4B4F51E3477}"/>
                      </a:ext>
                    </a:extLst>
                  </p:cNvPr>
                  <p:cNvSpPr/>
                  <p:nvPr/>
                </p:nvSpPr>
                <p:spPr>
                  <a:xfrm>
                    <a:off x="2432256" y="1783675"/>
                    <a:ext cx="60925" cy="68163"/>
                  </a:xfrm>
                  <a:custGeom>
                    <a:avLst/>
                    <a:gdLst>
                      <a:gd name="connsiteX0" fmla="*/ 42976 w 60925"/>
                      <a:gd name="connsiteY0" fmla="*/ 45929 h 68163"/>
                      <a:gd name="connsiteX1" fmla="*/ 60165 w 60925"/>
                      <a:gd name="connsiteY1" fmla="*/ 48832 h 68163"/>
                      <a:gd name="connsiteX2" fmla="*/ 49710 w 60925"/>
                      <a:gd name="connsiteY2" fmla="*/ 63231 h 68163"/>
                      <a:gd name="connsiteX3" fmla="*/ 31813 w 60925"/>
                      <a:gd name="connsiteY3" fmla="*/ 68179 h 68163"/>
                      <a:gd name="connsiteX4" fmla="*/ 6624 w 60925"/>
                      <a:gd name="connsiteY4" fmla="*/ 57054 h 68163"/>
                      <a:gd name="connsiteX5" fmla="*/ 187 w 60925"/>
                      <a:gd name="connsiteY5" fmla="*/ 34581 h 68163"/>
                      <a:gd name="connsiteX6" fmla="*/ 8671 w 60925"/>
                      <a:gd name="connsiteY6" fmla="*/ 9206 h 68163"/>
                      <a:gd name="connsiteX7" fmla="*/ 30102 w 60925"/>
                      <a:gd name="connsiteY7" fmla="*/ 16 h 68163"/>
                      <a:gd name="connsiteX8" fmla="*/ 53059 w 60925"/>
                      <a:gd name="connsiteY8" fmla="*/ 9615 h 68163"/>
                      <a:gd name="connsiteX9" fmla="*/ 61095 w 60925"/>
                      <a:gd name="connsiteY9" fmla="*/ 39083 h 68163"/>
                      <a:gd name="connsiteX10" fmla="*/ 17861 w 60925"/>
                      <a:gd name="connsiteY10" fmla="*/ 39083 h 68163"/>
                      <a:gd name="connsiteX11" fmla="*/ 22065 w 60925"/>
                      <a:gd name="connsiteY11" fmla="*/ 50990 h 68163"/>
                      <a:gd name="connsiteX12" fmla="*/ 31999 w 60925"/>
                      <a:gd name="connsiteY12" fmla="*/ 55268 h 68163"/>
                      <a:gd name="connsiteX13" fmla="*/ 38808 w 60925"/>
                      <a:gd name="connsiteY13" fmla="*/ 53073 h 68163"/>
                      <a:gd name="connsiteX14" fmla="*/ 42976 w 60925"/>
                      <a:gd name="connsiteY14" fmla="*/ 45929 h 68163"/>
                      <a:gd name="connsiteX15" fmla="*/ 43980 w 60925"/>
                      <a:gd name="connsiteY15" fmla="*/ 28517 h 68163"/>
                      <a:gd name="connsiteX16" fmla="*/ 40111 w 60925"/>
                      <a:gd name="connsiteY16" fmla="*/ 17131 h 68163"/>
                      <a:gd name="connsiteX17" fmla="*/ 31144 w 60925"/>
                      <a:gd name="connsiteY17" fmla="*/ 13224 h 68163"/>
                      <a:gd name="connsiteX18" fmla="*/ 21805 w 60925"/>
                      <a:gd name="connsiteY18" fmla="*/ 17317 h 68163"/>
                      <a:gd name="connsiteX19" fmla="*/ 18196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76" y="45929"/>
                        </a:moveTo>
                        <a:lnTo>
                          <a:pt x="60165" y="48832"/>
                        </a:lnTo>
                        <a:cubicBezTo>
                          <a:pt x="57970" y="55120"/>
                          <a:pt x="54472" y="59919"/>
                          <a:pt x="49710" y="63231"/>
                        </a:cubicBezTo>
                        <a:cubicBezTo>
                          <a:pt x="44947" y="66505"/>
                          <a:pt x="38957" y="68179"/>
                          <a:pt x="31813" y="68179"/>
                        </a:cubicBezTo>
                        <a:cubicBezTo>
                          <a:pt x="20465" y="68179"/>
                          <a:pt x="12094" y="64459"/>
                          <a:pt x="6624" y="57054"/>
                        </a:cubicBezTo>
                        <a:cubicBezTo>
                          <a:pt x="2345" y="51101"/>
                          <a:pt x="187" y="43623"/>
                          <a:pt x="187" y="34581"/>
                        </a:cubicBezTo>
                        <a:cubicBezTo>
                          <a:pt x="187" y="23791"/>
                          <a:pt x="3015" y="15308"/>
                          <a:pt x="8671" y="9206"/>
                        </a:cubicBezTo>
                        <a:cubicBezTo>
                          <a:pt x="14326" y="3067"/>
                          <a:pt x="21470" y="16"/>
                          <a:pt x="30102" y="16"/>
                        </a:cubicBezTo>
                        <a:cubicBezTo>
                          <a:pt x="39776" y="16"/>
                          <a:pt x="47440" y="3216"/>
                          <a:pt x="53059" y="9615"/>
                        </a:cubicBezTo>
                        <a:cubicBezTo>
                          <a:pt x="58677" y="16015"/>
                          <a:pt x="61356" y="25838"/>
                          <a:pt x="61095" y="39083"/>
                        </a:cubicBezTo>
                        <a:lnTo>
                          <a:pt x="17861" y="39083"/>
                        </a:lnTo>
                        <a:cubicBezTo>
                          <a:pt x="18010" y="44181"/>
                          <a:pt x="19386" y="48162"/>
                          <a:pt x="22065" y="50990"/>
                        </a:cubicBezTo>
                        <a:cubicBezTo>
                          <a:pt x="24707" y="53854"/>
                          <a:pt x="28018" y="55268"/>
                          <a:pt x="31999" y="55268"/>
                        </a:cubicBezTo>
                        <a:cubicBezTo>
                          <a:pt x="34716" y="55268"/>
                          <a:pt x="36985" y="54524"/>
                          <a:pt x="38808" y="53073"/>
                        </a:cubicBezTo>
                        <a:cubicBezTo>
                          <a:pt x="40669" y="51585"/>
                          <a:pt x="42045" y="49204"/>
                          <a:pt x="42976" y="45929"/>
                        </a:cubicBezTo>
                        <a:moveTo>
                          <a:pt x="43980" y="28517"/>
                        </a:moveTo>
                        <a:cubicBezTo>
                          <a:pt x="43831" y="23531"/>
                          <a:pt x="42566" y="19698"/>
                          <a:pt x="40111" y="17131"/>
                        </a:cubicBezTo>
                        <a:cubicBezTo>
                          <a:pt x="37655" y="14527"/>
                          <a:pt x="34641" y="13224"/>
                          <a:pt x="31144" y="13224"/>
                        </a:cubicBezTo>
                        <a:cubicBezTo>
                          <a:pt x="27386" y="13224"/>
                          <a:pt x="24260" y="14601"/>
                          <a:pt x="21805" y="17317"/>
                        </a:cubicBezTo>
                        <a:cubicBezTo>
                          <a:pt x="19349" y="20071"/>
                          <a:pt x="18158" y="23791"/>
                          <a:pt x="18196" y="28517"/>
                        </a:cubicBezTo>
                        <a:close/>
                      </a:path>
                    </a:pathLst>
                  </a:custGeom>
                  <a:solidFill>
                    <a:srgbClr val="000000"/>
                  </a:solidFill>
                  <a:ln w="9525" cap="flat">
                    <a:noFill/>
                    <a:prstDash val="solid"/>
                    <a:miter/>
                  </a:ln>
                </p:spPr>
                <p:txBody>
                  <a:bodyPr rtlCol="0" anchor="ctr"/>
                  <a:lstStyle/>
                  <a:p>
                    <a:endParaRPr lang="en-CA"/>
                  </a:p>
                </p:txBody>
              </p:sp>
              <p:sp>
                <p:nvSpPr>
                  <p:cNvPr id="2603" name="Freeform: Shape 2602">
                    <a:extLst>
                      <a:ext uri="{FF2B5EF4-FFF2-40B4-BE49-F238E27FC236}">
                        <a16:creationId xmlns:a16="http://schemas.microsoft.com/office/drawing/2014/main" id="{80C11EFD-81D6-426B-9D39-03D21DFCE3FC}"/>
                      </a:ext>
                    </a:extLst>
                  </p:cNvPr>
                  <p:cNvSpPr/>
                  <p:nvPr/>
                </p:nvSpPr>
                <p:spPr>
                  <a:xfrm>
                    <a:off x="2503407" y="1783675"/>
                    <a:ext cx="61540" cy="68163"/>
                  </a:xfrm>
                  <a:custGeom>
                    <a:avLst/>
                    <a:gdLst>
                      <a:gd name="connsiteX0" fmla="*/ 60842 w 61540"/>
                      <a:gd name="connsiteY0" fmla="*/ 20777 h 68163"/>
                      <a:gd name="connsiteX1" fmla="*/ 43839 w 61540"/>
                      <a:gd name="connsiteY1" fmla="*/ 23828 h 68163"/>
                      <a:gd name="connsiteX2" fmla="*/ 39969 w 61540"/>
                      <a:gd name="connsiteY2" fmla="*/ 16164 h 68163"/>
                      <a:gd name="connsiteX3" fmla="*/ 32081 w 61540"/>
                      <a:gd name="connsiteY3" fmla="*/ 13596 h 68163"/>
                      <a:gd name="connsiteX4" fmla="*/ 21775 w 61540"/>
                      <a:gd name="connsiteY4" fmla="*/ 18024 h 68163"/>
                      <a:gd name="connsiteX5" fmla="*/ 17943 w 61540"/>
                      <a:gd name="connsiteY5" fmla="*/ 32907 h 68163"/>
                      <a:gd name="connsiteX6" fmla="*/ 21849 w 61540"/>
                      <a:gd name="connsiteY6" fmla="*/ 49315 h 68163"/>
                      <a:gd name="connsiteX7" fmla="*/ 32304 w 61540"/>
                      <a:gd name="connsiteY7" fmla="*/ 54115 h 68163"/>
                      <a:gd name="connsiteX8" fmla="*/ 40341 w 61540"/>
                      <a:gd name="connsiteY8" fmla="*/ 51324 h 68163"/>
                      <a:gd name="connsiteX9" fmla="*/ 44769 w 61540"/>
                      <a:gd name="connsiteY9" fmla="*/ 41688 h 68163"/>
                      <a:gd name="connsiteX10" fmla="*/ 61735 w 61540"/>
                      <a:gd name="connsiteY10" fmla="*/ 44590 h 68163"/>
                      <a:gd name="connsiteX11" fmla="*/ 51578 w 61540"/>
                      <a:gd name="connsiteY11" fmla="*/ 62226 h 68163"/>
                      <a:gd name="connsiteX12" fmla="*/ 31523 w 61540"/>
                      <a:gd name="connsiteY12" fmla="*/ 68179 h 68163"/>
                      <a:gd name="connsiteX13" fmla="*/ 8715 w 61540"/>
                      <a:gd name="connsiteY13" fmla="*/ 59138 h 68163"/>
                      <a:gd name="connsiteX14" fmla="*/ 195 w 61540"/>
                      <a:gd name="connsiteY14" fmla="*/ 34172 h 68163"/>
                      <a:gd name="connsiteX15" fmla="*/ 8752 w 61540"/>
                      <a:gd name="connsiteY15" fmla="*/ 9020 h 68163"/>
                      <a:gd name="connsiteX16" fmla="*/ 31821 w 61540"/>
                      <a:gd name="connsiteY16" fmla="*/ 16 h 68163"/>
                      <a:gd name="connsiteX17" fmla="*/ 50759 w 61540"/>
                      <a:gd name="connsiteY17" fmla="*/ 5150 h 68163"/>
                      <a:gd name="connsiteX18" fmla="*/ 60842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42" y="20777"/>
                        </a:moveTo>
                        <a:lnTo>
                          <a:pt x="43839" y="23828"/>
                        </a:lnTo>
                        <a:cubicBezTo>
                          <a:pt x="43280" y="20443"/>
                          <a:pt x="41978" y="17875"/>
                          <a:pt x="39969" y="16164"/>
                        </a:cubicBezTo>
                        <a:cubicBezTo>
                          <a:pt x="37923" y="14452"/>
                          <a:pt x="35281" y="13596"/>
                          <a:pt x="32081" y="13596"/>
                        </a:cubicBezTo>
                        <a:cubicBezTo>
                          <a:pt x="27765" y="13596"/>
                          <a:pt x="24342" y="15085"/>
                          <a:pt x="21775" y="18024"/>
                        </a:cubicBezTo>
                        <a:cubicBezTo>
                          <a:pt x="19208" y="21001"/>
                          <a:pt x="17943" y="25986"/>
                          <a:pt x="17943" y="32907"/>
                        </a:cubicBezTo>
                        <a:cubicBezTo>
                          <a:pt x="17943" y="40646"/>
                          <a:pt x="19245" y="46115"/>
                          <a:pt x="21849" y="49315"/>
                        </a:cubicBezTo>
                        <a:cubicBezTo>
                          <a:pt x="24454" y="52515"/>
                          <a:pt x="27914" y="54115"/>
                          <a:pt x="32304" y="54115"/>
                        </a:cubicBezTo>
                        <a:cubicBezTo>
                          <a:pt x="35579" y="54115"/>
                          <a:pt x="38258" y="53185"/>
                          <a:pt x="40341" y="51324"/>
                        </a:cubicBezTo>
                        <a:cubicBezTo>
                          <a:pt x="42425" y="49464"/>
                          <a:pt x="43913" y="46264"/>
                          <a:pt x="44769" y="41688"/>
                        </a:cubicBezTo>
                        <a:lnTo>
                          <a:pt x="61735" y="44590"/>
                        </a:lnTo>
                        <a:cubicBezTo>
                          <a:pt x="59949" y="52366"/>
                          <a:pt x="56563" y="58245"/>
                          <a:pt x="51578" y="62226"/>
                        </a:cubicBezTo>
                        <a:cubicBezTo>
                          <a:pt x="46592" y="66170"/>
                          <a:pt x="39895" y="68179"/>
                          <a:pt x="31523" y="68179"/>
                        </a:cubicBezTo>
                        <a:cubicBezTo>
                          <a:pt x="21961" y="68179"/>
                          <a:pt x="14371" y="65165"/>
                          <a:pt x="8715" y="59138"/>
                        </a:cubicBezTo>
                        <a:cubicBezTo>
                          <a:pt x="3022" y="53110"/>
                          <a:pt x="195" y="44813"/>
                          <a:pt x="195" y="34172"/>
                        </a:cubicBezTo>
                        <a:cubicBezTo>
                          <a:pt x="195" y="23382"/>
                          <a:pt x="3060" y="15010"/>
                          <a:pt x="8752" y="9020"/>
                        </a:cubicBezTo>
                        <a:cubicBezTo>
                          <a:pt x="14408" y="3030"/>
                          <a:pt x="22110" y="16"/>
                          <a:pt x="31821" y="16"/>
                        </a:cubicBezTo>
                        <a:cubicBezTo>
                          <a:pt x="39746" y="16"/>
                          <a:pt x="46071" y="1727"/>
                          <a:pt x="50759" y="5150"/>
                        </a:cubicBezTo>
                        <a:cubicBezTo>
                          <a:pt x="55447" y="8574"/>
                          <a:pt x="58796" y="13783"/>
                          <a:pt x="60842" y="20777"/>
                        </a:cubicBezTo>
                        <a:close/>
                      </a:path>
                    </a:pathLst>
                  </a:custGeom>
                  <a:solidFill>
                    <a:srgbClr val="000000"/>
                  </a:solidFill>
                  <a:ln w="9525" cap="flat">
                    <a:noFill/>
                    <a:prstDash val="solid"/>
                    <a:miter/>
                  </a:ln>
                </p:spPr>
                <p:txBody>
                  <a:bodyPr rtlCol="0" anchor="ctr"/>
                  <a:lstStyle/>
                  <a:p>
                    <a:endParaRPr lang="en-CA"/>
                  </a:p>
                </p:txBody>
              </p:sp>
              <p:sp>
                <p:nvSpPr>
                  <p:cNvPr id="2604" name="Freeform: Shape 2603">
                    <a:extLst>
                      <a:ext uri="{FF2B5EF4-FFF2-40B4-BE49-F238E27FC236}">
                        <a16:creationId xmlns:a16="http://schemas.microsoft.com/office/drawing/2014/main" id="{44C362FE-0785-4AD9-907A-0D355E8CA0D8}"/>
                      </a:ext>
                    </a:extLst>
                  </p:cNvPr>
                  <p:cNvSpPr/>
                  <p:nvPr/>
                </p:nvSpPr>
                <p:spPr>
                  <a:xfrm>
                    <a:off x="2572102" y="1783675"/>
                    <a:ext cx="60925" cy="68163"/>
                  </a:xfrm>
                  <a:custGeom>
                    <a:avLst/>
                    <a:gdLst>
                      <a:gd name="connsiteX0" fmla="*/ 42990 w 60925"/>
                      <a:gd name="connsiteY0" fmla="*/ 45929 h 68163"/>
                      <a:gd name="connsiteX1" fmla="*/ 60180 w 60925"/>
                      <a:gd name="connsiteY1" fmla="*/ 48832 h 68163"/>
                      <a:gd name="connsiteX2" fmla="*/ 49725 w 60925"/>
                      <a:gd name="connsiteY2" fmla="*/ 63231 h 68163"/>
                      <a:gd name="connsiteX3" fmla="*/ 31828 w 60925"/>
                      <a:gd name="connsiteY3" fmla="*/ 68179 h 68163"/>
                      <a:gd name="connsiteX4" fmla="*/ 6639 w 60925"/>
                      <a:gd name="connsiteY4" fmla="*/ 57054 h 68163"/>
                      <a:gd name="connsiteX5" fmla="*/ 202 w 60925"/>
                      <a:gd name="connsiteY5" fmla="*/ 34581 h 68163"/>
                      <a:gd name="connsiteX6" fmla="*/ 8685 w 60925"/>
                      <a:gd name="connsiteY6" fmla="*/ 9206 h 68163"/>
                      <a:gd name="connsiteX7" fmla="*/ 30116 w 60925"/>
                      <a:gd name="connsiteY7" fmla="*/ 16 h 68163"/>
                      <a:gd name="connsiteX8" fmla="*/ 53073 w 60925"/>
                      <a:gd name="connsiteY8" fmla="*/ 9615 h 68163"/>
                      <a:gd name="connsiteX9" fmla="*/ 61110 w 60925"/>
                      <a:gd name="connsiteY9" fmla="*/ 39083 h 68163"/>
                      <a:gd name="connsiteX10" fmla="*/ 17875 w 60925"/>
                      <a:gd name="connsiteY10" fmla="*/ 39083 h 68163"/>
                      <a:gd name="connsiteX11" fmla="*/ 22080 w 60925"/>
                      <a:gd name="connsiteY11" fmla="*/ 50990 h 68163"/>
                      <a:gd name="connsiteX12" fmla="*/ 32014 w 60925"/>
                      <a:gd name="connsiteY12" fmla="*/ 55268 h 68163"/>
                      <a:gd name="connsiteX13" fmla="*/ 38823 w 60925"/>
                      <a:gd name="connsiteY13" fmla="*/ 53073 h 68163"/>
                      <a:gd name="connsiteX14" fmla="*/ 42990 w 60925"/>
                      <a:gd name="connsiteY14" fmla="*/ 45929 h 68163"/>
                      <a:gd name="connsiteX15" fmla="*/ 43995 w 60925"/>
                      <a:gd name="connsiteY15" fmla="*/ 28517 h 68163"/>
                      <a:gd name="connsiteX16" fmla="*/ 40125 w 60925"/>
                      <a:gd name="connsiteY16" fmla="*/ 17131 h 68163"/>
                      <a:gd name="connsiteX17" fmla="*/ 31158 w 60925"/>
                      <a:gd name="connsiteY17" fmla="*/ 13224 h 68163"/>
                      <a:gd name="connsiteX18" fmla="*/ 21819 w 60925"/>
                      <a:gd name="connsiteY18" fmla="*/ 17317 h 68163"/>
                      <a:gd name="connsiteX19" fmla="*/ 18210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90" y="45929"/>
                        </a:moveTo>
                        <a:lnTo>
                          <a:pt x="60180" y="48832"/>
                        </a:lnTo>
                        <a:cubicBezTo>
                          <a:pt x="57985" y="55120"/>
                          <a:pt x="54487" y="59919"/>
                          <a:pt x="49725" y="63231"/>
                        </a:cubicBezTo>
                        <a:cubicBezTo>
                          <a:pt x="44962" y="66505"/>
                          <a:pt x="38972" y="68179"/>
                          <a:pt x="31828" y="68179"/>
                        </a:cubicBezTo>
                        <a:cubicBezTo>
                          <a:pt x="20480" y="68179"/>
                          <a:pt x="12108" y="64459"/>
                          <a:pt x="6639" y="57054"/>
                        </a:cubicBezTo>
                        <a:cubicBezTo>
                          <a:pt x="2360" y="51101"/>
                          <a:pt x="202" y="43623"/>
                          <a:pt x="202" y="34581"/>
                        </a:cubicBezTo>
                        <a:cubicBezTo>
                          <a:pt x="202" y="23791"/>
                          <a:pt x="3030" y="15308"/>
                          <a:pt x="8685" y="9206"/>
                        </a:cubicBezTo>
                        <a:cubicBezTo>
                          <a:pt x="14341" y="3067"/>
                          <a:pt x="21484" y="16"/>
                          <a:pt x="30116" y="16"/>
                        </a:cubicBezTo>
                        <a:cubicBezTo>
                          <a:pt x="39790" y="16"/>
                          <a:pt x="47455" y="3216"/>
                          <a:pt x="53073" y="9615"/>
                        </a:cubicBezTo>
                        <a:cubicBezTo>
                          <a:pt x="58691" y="16015"/>
                          <a:pt x="61370" y="25838"/>
                          <a:pt x="61110" y="39083"/>
                        </a:cubicBezTo>
                        <a:lnTo>
                          <a:pt x="17875" y="39083"/>
                        </a:lnTo>
                        <a:cubicBezTo>
                          <a:pt x="18024" y="44181"/>
                          <a:pt x="19401" y="48162"/>
                          <a:pt x="22080" y="50990"/>
                        </a:cubicBezTo>
                        <a:cubicBezTo>
                          <a:pt x="24722" y="53854"/>
                          <a:pt x="28033" y="55268"/>
                          <a:pt x="32014" y="55268"/>
                        </a:cubicBezTo>
                        <a:cubicBezTo>
                          <a:pt x="34730" y="55268"/>
                          <a:pt x="37000" y="54524"/>
                          <a:pt x="38823" y="53073"/>
                        </a:cubicBezTo>
                        <a:cubicBezTo>
                          <a:pt x="40683" y="51585"/>
                          <a:pt x="42060" y="49204"/>
                          <a:pt x="42990" y="45929"/>
                        </a:cubicBezTo>
                        <a:moveTo>
                          <a:pt x="43995" y="28517"/>
                        </a:moveTo>
                        <a:cubicBezTo>
                          <a:pt x="43846" y="23531"/>
                          <a:pt x="42581" y="19698"/>
                          <a:pt x="40125" y="17131"/>
                        </a:cubicBezTo>
                        <a:cubicBezTo>
                          <a:pt x="37670" y="14527"/>
                          <a:pt x="34656" y="13224"/>
                          <a:pt x="31158" y="13224"/>
                        </a:cubicBezTo>
                        <a:cubicBezTo>
                          <a:pt x="27400" y="13224"/>
                          <a:pt x="24275" y="14601"/>
                          <a:pt x="21819" y="17317"/>
                        </a:cubicBezTo>
                        <a:cubicBezTo>
                          <a:pt x="19364" y="20071"/>
                          <a:pt x="18173" y="23791"/>
                          <a:pt x="18210" y="28517"/>
                        </a:cubicBezTo>
                        <a:close/>
                      </a:path>
                    </a:pathLst>
                  </a:custGeom>
                  <a:solidFill>
                    <a:srgbClr val="000000"/>
                  </a:solidFill>
                  <a:ln w="9525" cap="flat">
                    <a:noFill/>
                    <a:prstDash val="solid"/>
                    <a:miter/>
                  </a:ln>
                </p:spPr>
                <p:txBody>
                  <a:bodyPr rtlCol="0" anchor="ctr"/>
                  <a:lstStyle/>
                  <a:p>
                    <a:endParaRPr lang="en-CA"/>
                  </a:p>
                </p:txBody>
              </p:sp>
              <p:sp>
                <p:nvSpPr>
                  <p:cNvPr id="2605" name="Freeform: Shape 2604">
                    <a:extLst>
                      <a:ext uri="{FF2B5EF4-FFF2-40B4-BE49-F238E27FC236}">
                        <a16:creationId xmlns:a16="http://schemas.microsoft.com/office/drawing/2014/main" id="{441F7F53-9440-41F2-8D96-6B5FD88A4BB9}"/>
                      </a:ext>
                    </a:extLst>
                  </p:cNvPr>
                  <p:cNvSpPr/>
                  <p:nvPr/>
                </p:nvSpPr>
                <p:spPr>
                  <a:xfrm>
                    <a:off x="2647085" y="1760346"/>
                    <a:ext cx="17226" cy="90003"/>
                  </a:xfrm>
                  <a:custGeom>
                    <a:avLst/>
                    <a:gdLst>
                      <a:gd name="connsiteX0" fmla="*/ 209 w 17226"/>
                      <a:gd name="connsiteY0" fmla="*/ 15978 h 90003"/>
                      <a:gd name="connsiteX1" fmla="*/ 209 w 17226"/>
                      <a:gd name="connsiteY1" fmla="*/ 16 h 90003"/>
                      <a:gd name="connsiteX2" fmla="*/ 17436 w 17226"/>
                      <a:gd name="connsiteY2" fmla="*/ 16 h 90003"/>
                      <a:gd name="connsiteX3" fmla="*/ 17436 w 17226"/>
                      <a:gd name="connsiteY3" fmla="*/ 15978 h 90003"/>
                      <a:gd name="connsiteX4" fmla="*/ 209 w 17226"/>
                      <a:gd name="connsiteY4" fmla="*/ 15978 h 90003"/>
                      <a:gd name="connsiteX5" fmla="*/ 209 w 17226"/>
                      <a:gd name="connsiteY5" fmla="*/ 90020 h 90003"/>
                      <a:gd name="connsiteX6" fmla="*/ 209 w 17226"/>
                      <a:gd name="connsiteY6" fmla="*/ 24833 h 90003"/>
                      <a:gd name="connsiteX7" fmla="*/ 17436 w 17226"/>
                      <a:gd name="connsiteY7" fmla="*/ 24833 h 90003"/>
                      <a:gd name="connsiteX8" fmla="*/ 1743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09" y="15978"/>
                        </a:moveTo>
                        <a:lnTo>
                          <a:pt x="209" y="16"/>
                        </a:lnTo>
                        <a:lnTo>
                          <a:pt x="17436" y="16"/>
                        </a:lnTo>
                        <a:lnTo>
                          <a:pt x="17436" y="15978"/>
                        </a:lnTo>
                        <a:lnTo>
                          <a:pt x="209" y="15978"/>
                        </a:lnTo>
                        <a:moveTo>
                          <a:pt x="209" y="90020"/>
                        </a:moveTo>
                        <a:lnTo>
                          <a:pt x="209" y="24833"/>
                        </a:lnTo>
                        <a:lnTo>
                          <a:pt x="17436" y="24833"/>
                        </a:lnTo>
                        <a:lnTo>
                          <a:pt x="17436" y="90020"/>
                        </a:lnTo>
                        <a:close/>
                      </a:path>
                    </a:pathLst>
                  </a:custGeom>
                  <a:solidFill>
                    <a:srgbClr val="000000"/>
                  </a:solidFill>
                  <a:ln w="9525" cap="flat">
                    <a:noFill/>
                    <a:prstDash val="solid"/>
                    <a:miter/>
                  </a:ln>
                </p:spPr>
                <p:txBody>
                  <a:bodyPr rtlCol="0" anchor="ctr"/>
                  <a:lstStyle/>
                  <a:p>
                    <a:endParaRPr lang="en-CA"/>
                  </a:p>
                </p:txBody>
              </p:sp>
              <p:sp>
                <p:nvSpPr>
                  <p:cNvPr id="2606" name="Freeform: Shape 2605">
                    <a:extLst>
                      <a:ext uri="{FF2B5EF4-FFF2-40B4-BE49-F238E27FC236}">
                        <a16:creationId xmlns:a16="http://schemas.microsoft.com/office/drawing/2014/main" id="{0B965C61-4AB5-47BD-A575-910601C0BAE7}"/>
                      </a:ext>
                    </a:extLst>
                  </p:cNvPr>
                  <p:cNvSpPr/>
                  <p:nvPr/>
                </p:nvSpPr>
                <p:spPr>
                  <a:xfrm>
                    <a:off x="2673652" y="1785163"/>
                    <a:ext cx="67716" cy="65186"/>
                  </a:xfrm>
                  <a:custGeom>
                    <a:avLst/>
                    <a:gdLst>
                      <a:gd name="connsiteX0" fmla="*/ 26481 w 67716"/>
                      <a:gd name="connsiteY0" fmla="*/ 65203 h 65186"/>
                      <a:gd name="connsiteX1" fmla="*/ 213 w 67716"/>
                      <a:gd name="connsiteY1" fmla="*/ 16 h 65186"/>
                      <a:gd name="connsiteX2" fmla="*/ 18333 w 67716"/>
                      <a:gd name="connsiteY2" fmla="*/ 16 h 65186"/>
                      <a:gd name="connsiteX3" fmla="*/ 30611 w 67716"/>
                      <a:gd name="connsiteY3" fmla="*/ 33279 h 65186"/>
                      <a:gd name="connsiteX4" fmla="*/ 34183 w 67716"/>
                      <a:gd name="connsiteY4" fmla="*/ 44404 h 65186"/>
                      <a:gd name="connsiteX5" fmla="*/ 35932 w 67716"/>
                      <a:gd name="connsiteY5" fmla="*/ 38786 h 65186"/>
                      <a:gd name="connsiteX6" fmla="*/ 37792 w 67716"/>
                      <a:gd name="connsiteY6" fmla="*/ 33279 h 65186"/>
                      <a:gd name="connsiteX7" fmla="*/ 50182 w 67716"/>
                      <a:gd name="connsiteY7" fmla="*/ 16 h 65186"/>
                      <a:gd name="connsiteX8" fmla="*/ 67930 w 67716"/>
                      <a:gd name="connsiteY8" fmla="*/ 16 h 65186"/>
                      <a:gd name="connsiteX9" fmla="*/ 42034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481" y="65203"/>
                        </a:moveTo>
                        <a:lnTo>
                          <a:pt x="213" y="16"/>
                        </a:lnTo>
                        <a:lnTo>
                          <a:pt x="18333" y="16"/>
                        </a:lnTo>
                        <a:lnTo>
                          <a:pt x="30611" y="33279"/>
                        </a:lnTo>
                        <a:lnTo>
                          <a:pt x="34183" y="44404"/>
                        </a:lnTo>
                        <a:cubicBezTo>
                          <a:pt x="35113" y="41576"/>
                          <a:pt x="35709" y="39716"/>
                          <a:pt x="35932" y="38786"/>
                        </a:cubicBezTo>
                        <a:cubicBezTo>
                          <a:pt x="36527" y="36963"/>
                          <a:pt x="37122" y="35139"/>
                          <a:pt x="37792" y="33279"/>
                        </a:cubicBezTo>
                        <a:lnTo>
                          <a:pt x="50182" y="16"/>
                        </a:lnTo>
                        <a:lnTo>
                          <a:pt x="67930" y="16"/>
                        </a:lnTo>
                        <a:lnTo>
                          <a:pt x="42034" y="65203"/>
                        </a:lnTo>
                        <a:close/>
                      </a:path>
                    </a:pathLst>
                  </a:custGeom>
                  <a:solidFill>
                    <a:srgbClr val="000000"/>
                  </a:solidFill>
                  <a:ln w="9525" cap="flat">
                    <a:noFill/>
                    <a:prstDash val="solid"/>
                    <a:miter/>
                  </a:ln>
                </p:spPr>
                <p:txBody>
                  <a:bodyPr rtlCol="0" anchor="ctr"/>
                  <a:lstStyle/>
                  <a:p>
                    <a:endParaRPr lang="en-CA"/>
                  </a:p>
                </p:txBody>
              </p:sp>
              <p:sp>
                <p:nvSpPr>
                  <p:cNvPr id="2607" name="Freeform: Shape 2606">
                    <a:extLst>
                      <a:ext uri="{FF2B5EF4-FFF2-40B4-BE49-F238E27FC236}">
                        <a16:creationId xmlns:a16="http://schemas.microsoft.com/office/drawing/2014/main" id="{E7B8CCDE-36D4-4AD7-B2BB-C87E28833C94}"/>
                      </a:ext>
                    </a:extLst>
                  </p:cNvPr>
                  <p:cNvSpPr/>
                  <p:nvPr/>
                </p:nvSpPr>
                <p:spPr>
                  <a:xfrm>
                    <a:off x="2751946" y="1760346"/>
                    <a:ext cx="17226" cy="90003"/>
                  </a:xfrm>
                  <a:custGeom>
                    <a:avLst/>
                    <a:gdLst>
                      <a:gd name="connsiteX0" fmla="*/ 220 w 17226"/>
                      <a:gd name="connsiteY0" fmla="*/ 15978 h 90003"/>
                      <a:gd name="connsiteX1" fmla="*/ 220 w 17226"/>
                      <a:gd name="connsiteY1" fmla="*/ 16 h 90003"/>
                      <a:gd name="connsiteX2" fmla="*/ 17447 w 17226"/>
                      <a:gd name="connsiteY2" fmla="*/ 16 h 90003"/>
                      <a:gd name="connsiteX3" fmla="*/ 17447 w 17226"/>
                      <a:gd name="connsiteY3" fmla="*/ 15978 h 90003"/>
                      <a:gd name="connsiteX4" fmla="*/ 220 w 17226"/>
                      <a:gd name="connsiteY4" fmla="*/ 15978 h 90003"/>
                      <a:gd name="connsiteX5" fmla="*/ 220 w 17226"/>
                      <a:gd name="connsiteY5" fmla="*/ 90020 h 90003"/>
                      <a:gd name="connsiteX6" fmla="*/ 220 w 17226"/>
                      <a:gd name="connsiteY6" fmla="*/ 24833 h 90003"/>
                      <a:gd name="connsiteX7" fmla="*/ 17447 w 17226"/>
                      <a:gd name="connsiteY7" fmla="*/ 24833 h 90003"/>
                      <a:gd name="connsiteX8" fmla="*/ 17447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20" y="15978"/>
                        </a:moveTo>
                        <a:lnTo>
                          <a:pt x="220" y="16"/>
                        </a:lnTo>
                        <a:lnTo>
                          <a:pt x="17447" y="16"/>
                        </a:lnTo>
                        <a:lnTo>
                          <a:pt x="17447" y="15978"/>
                        </a:lnTo>
                        <a:lnTo>
                          <a:pt x="220" y="15978"/>
                        </a:lnTo>
                        <a:moveTo>
                          <a:pt x="220" y="90020"/>
                        </a:moveTo>
                        <a:lnTo>
                          <a:pt x="220" y="24833"/>
                        </a:lnTo>
                        <a:lnTo>
                          <a:pt x="17447" y="24833"/>
                        </a:lnTo>
                        <a:lnTo>
                          <a:pt x="17447" y="90020"/>
                        </a:lnTo>
                        <a:close/>
                      </a:path>
                    </a:pathLst>
                  </a:custGeom>
                  <a:solidFill>
                    <a:srgbClr val="000000"/>
                  </a:solidFill>
                  <a:ln w="9525" cap="flat">
                    <a:noFill/>
                    <a:prstDash val="solid"/>
                    <a:miter/>
                  </a:ln>
                </p:spPr>
                <p:txBody>
                  <a:bodyPr rtlCol="0" anchor="ctr"/>
                  <a:lstStyle/>
                  <a:p>
                    <a:endParaRPr lang="en-CA"/>
                  </a:p>
                </p:txBody>
              </p:sp>
              <p:sp>
                <p:nvSpPr>
                  <p:cNvPr id="2608" name="Freeform: Shape 2607">
                    <a:extLst>
                      <a:ext uri="{FF2B5EF4-FFF2-40B4-BE49-F238E27FC236}">
                        <a16:creationId xmlns:a16="http://schemas.microsoft.com/office/drawing/2014/main" id="{ADE0EFCB-520D-4AF8-B8D7-9AECB64A4726}"/>
                      </a:ext>
                    </a:extLst>
                  </p:cNvPr>
                  <p:cNvSpPr/>
                  <p:nvPr/>
                </p:nvSpPr>
                <p:spPr>
                  <a:xfrm>
                    <a:off x="2786726" y="1783675"/>
                    <a:ext cx="59419" cy="66675"/>
                  </a:xfrm>
                  <a:custGeom>
                    <a:avLst/>
                    <a:gdLst>
                      <a:gd name="connsiteX0" fmla="*/ 59644 w 59419"/>
                      <a:gd name="connsiteY0" fmla="*/ 66691 h 66675"/>
                      <a:gd name="connsiteX1" fmla="*/ 42417 w 59419"/>
                      <a:gd name="connsiteY1" fmla="*/ 66691 h 66675"/>
                      <a:gd name="connsiteX2" fmla="*/ 42417 w 59419"/>
                      <a:gd name="connsiteY2" fmla="*/ 33428 h 66675"/>
                      <a:gd name="connsiteX3" fmla="*/ 41301 w 59419"/>
                      <a:gd name="connsiteY3" fmla="*/ 19773 h 66675"/>
                      <a:gd name="connsiteX4" fmla="*/ 37729 w 59419"/>
                      <a:gd name="connsiteY4" fmla="*/ 14936 h 66675"/>
                      <a:gd name="connsiteX5" fmla="*/ 31738 w 59419"/>
                      <a:gd name="connsiteY5" fmla="*/ 13224 h 66675"/>
                      <a:gd name="connsiteX6" fmla="*/ 23702 w 59419"/>
                      <a:gd name="connsiteY6" fmla="*/ 15680 h 66675"/>
                      <a:gd name="connsiteX7" fmla="*/ 18790 w 59419"/>
                      <a:gd name="connsiteY7" fmla="*/ 22191 h 66675"/>
                      <a:gd name="connsiteX8" fmla="*/ 17488 w 59419"/>
                      <a:gd name="connsiteY8" fmla="*/ 37149 h 66675"/>
                      <a:gd name="connsiteX9" fmla="*/ 17488 w 59419"/>
                      <a:gd name="connsiteY9" fmla="*/ 66691 h 66675"/>
                      <a:gd name="connsiteX10" fmla="*/ 224 w 59419"/>
                      <a:gd name="connsiteY10" fmla="*/ 66691 h 66675"/>
                      <a:gd name="connsiteX11" fmla="*/ 224 w 59419"/>
                      <a:gd name="connsiteY11" fmla="*/ 1504 h 66675"/>
                      <a:gd name="connsiteX12" fmla="*/ 16260 w 59419"/>
                      <a:gd name="connsiteY12" fmla="*/ 1504 h 66675"/>
                      <a:gd name="connsiteX13" fmla="*/ 16260 w 59419"/>
                      <a:gd name="connsiteY13" fmla="*/ 11066 h 66675"/>
                      <a:gd name="connsiteX14" fmla="*/ 37729 w 59419"/>
                      <a:gd name="connsiteY14" fmla="*/ 16 h 66675"/>
                      <a:gd name="connsiteX15" fmla="*/ 48184 w 59419"/>
                      <a:gd name="connsiteY15" fmla="*/ 2062 h 66675"/>
                      <a:gd name="connsiteX16" fmla="*/ 55328 w 59419"/>
                      <a:gd name="connsiteY16" fmla="*/ 7308 h 66675"/>
                      <a:gd name="connsiteX17" fmla="*/ 58714 w 59419"/>
                      <a:gd name="connsiteY17" fmla="*/ 14564 h 66675"/>
                      <a:gd name="connsiteX18" fmla="*/ 59644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44" y="66691"/>
                        </a:moveTo>
                        <a:lnTo>
                          <a:pt x="42417" y="66691"/>
                        </a:lnTo>
                        <a:lnTo>
                          <a:pt x="42417" y="33428"/>
                        </a:lnTo>
                        <a:cubicBezTo>
                          <a:pt x="42417" y="26396"/>
                          <a:pt x="42045" y="21819"/>
                          <a:pt x="41301" y="19773"/>
                        </a:cubicBezTo>
                        <a:cubicBezTo>
                          <a:pt x="40557" y="17689"/>
                          <a:pt x="39366" y="16089"/>
                          <a:pt x="37729" y="14936"/>
                        </a:cubicBezTo>
                        <a:cubicBezTo>
                          <a:pt x="36054" y="13783"/>
                          <a:pt x="34045" y="13224"/>
                          <a:pt x="31738" y="13224"/>
                        </a:cubicBezTo>
                        <a:cubicBezTo>
                          <a:pt x="28725" y="13224"/>
                          <a:pt x="26046" y="14043"/>
                          <a:pt x="23702" y="15680"/>
                        </a:cubicBezTo>
                        <a:cubicBezTo>
                          <a:pt x="21320" y="17317"/>
                          <a:pt x="19683" y="19475"/>
                          <a:pt x="18790" y="22191"/>
                        </a:cubicBezTo>
                        <a:cubicBezTo>
                          <a:pt x="17935" y="24870"/>
                          <a:pt x="17488" y="29893"/>
                          <a:pt x="17488" y="37149"/>
                        </a:cubicBezTo>
                        <a:lnTo>
                          <a:pt x="17488" y="66691"/>
                        </a:lnTo>
                        <a:lnTo>
                          <a:pt x="224" y="66691"/>
                        </a:lnTo>
                        <a:lnTo>
                          <a:pt x="224" y="1504"/>
                        </a:lnTo>
                        <a:lnTo>
                          <a:pt x="16260" y="1504"/>
                        </a:lnTo>
                        <a:lnTo>
                          <a:pt x="16260" y="11066"/>
                        </a:lnTo>
                        <a:cubicBezTo>
                          <a:pt x="21953" y="3699"/>
                          <a:pt x="29097" y="16"/>
                          <a:pt x="37729" y="16"/>
                        </a:cubicBezTo>
                        <a:cubicBezTo>
                          <a:pt x="41561" y="16"/>
                          <a:pt x="45021" y="723"/>
                          <a:pt x="48184" y="2062"/>
                        </a:cubicBezTo>
                        <a:cubicBezTo>
                          <a:pt x="51347" y="3439"/>
                          <a:pt x="53728" y="5188"/>
                          <a:pt x="55328" y="7308"/>
                        </a:cubicBezTo>
                        <a:cubicBezTo>
                          <a:pt x="56965" y="9467"/>
                          <a:pt x="58081" y="11885"/>
                          <a:pt x="58714" y="14564"/>
                        </a:cubicBezTo>
                        <a:cubicBezTo>
                          <a:pt x="59346" y="17280"/>
                          <a:pt x="59644" y="21150"/>
                          <a:pt x="59644" y="26172"/>
                        </a:cubicBezTo>
                        <a:close/>
                      </a:path>
                    </a:pathLst>
                  </a:custGeom>
                  <a:solidFill>
                    <a:srgbClr val="000000"/>
                  </a:solidFill>
                  <a:ln w="9525" cap="flat">
                    <a:noFill/>
                    <a:prstDash val="solid"/>
                    <a:miter/>
                  </a:ln>
                </p:spPr>
                <p:txBody>
                  <a:bodyPr rtlCol="0" anchor="ctr"/>
                  <a:lstStyle/>
                  <a:p>
                    <a:endParaRPr lang="en-CA"/>
                  </a:p>
                </p:txBody>
              </p:sp>
              <p:sp>
                <p:nvSpPr>
                  <p:cNvPr id="2609" name="Freeform: Shape 2608">
                    <a:extLst>
                      <a:ext uri="{FF2B5EF4-FFF2-40B4-BE49-F238E27FC236}">
                        <a16:creationId xmlns:a16="http://schemas.microsoft.com/office/drawing/2014/main" id="{C003FCDC-8F86-4934-BA4C-5AACFC2D6A76}"/>
                      </a:ext>
                    </a:extLst>
                  </p:cNvPr>
                  <p:cNvSpPr/>
                  <p:nvPr/>
                </p:nvSpPr>
                <p:spPr>
                  <a:xfrm>
                    <a:off x="2859805" y="1783675"/>
                    <a:ext cx="63586" cy="93129"/>
                  </a:xfrm>
                  <a:custGeom>
                    <a:avLst/>
                    <a:gdLst>
                      <a:gd name="connsiteX0" fmla="*/ 2502 w 63586"/>
                      <a:gd name="connsiteY0" fmla="*/ 71007 h 93129"/>
                      <a:gd name="connsiteX1" fmla="*/ 22184 w 63586"/>
                      <a:gd name="connsiteY1" fmla="*/ 73388 h 93129"/>
                      <a:gd name="connsiteX2" fmla="*/ 24454 w 63586"/>
                      <a:gd name="connsiteY2" fmla="*/ 78114 h 93129"/>
                      <a:gd name="connsiteX3" fmla="*/ 32193 w 63586"/>
                      <a:gd name="connsiteY3" fmla="*/ 79937 h 93129"/>
                      <a:gd name="connsiteX4" fmla="*/ 42313 w 63586"/>
                      <a:gd name="connsiteY4" fmla="*/ 77927 h 93129"/>
                      <a:gd name="connsiteX5" fmla="*/ 45774 w 63586"/>
                      <a:gd name="connsiteY5" fmla="*/ 73574 h 93129"/>
                      <a:gd name="connsiteX6" fmla="*/ 46555 w 63586"/>
                      <a:gd name="connsiteY6" fmla="*/ 65649 h 93129"/>
                      <a:gd name="connsiteX7" fmla="*/ 46555 w 63586"/>
                      <a:gd name="connsiteY7" fmla="*/ 56124 h 93129"/>
                      <a:gd name="connsiteX8" fmla="*/ 27058 w 63586"/>
                      <a:gd name="connsiteY8" fmla="*/ 66691 h 93129"/>
                      <a:gd name="connsiteX9" fmla="*/ 6223 w 63586"/>
                      <a:gd name="connsiteY9" fmla="*/ 55566 h 93129"/>
                      <a:gd name="connsiteX10" fmla="*/ 232 w 63586"/>
                      <a:gd name="connsiteY10" fmla="*/ 33725 h 93129"/>
                      <a:gd name="connsiteX11" fmla="*/ 8120 w 63586"/>
                      <a:gd name="connsiteY11" fmla="*/ 8685 h 93129"/>
                      <a:gd name="connsiteX12" fmla="*/ 27728 w 63586"/>
                      <a:gd name="connsiteY12" fmla="*/ 16 h 93129"/>
                      <a:gd name="connsiteX13" fmla="*/ 47671 w 63586"/>
                      <a:gd name="connsiteY13" fmla="*/ 10657 h 93129"/>
                      <a:gd name="connsiteX14" fmla="*/ 47671 w 63586"/>
                      <a:gd name="connsiteY14" fmla="*/ 1504 h 93129"/>
                      <a:gd name="connsiteX15" fmla="*/ 63819 w 63586"/>
                      <a:gd name="connsiteY15" fmla="*/ 1504 h 93129"/>
                      <a:gd name="connsiteX16" fmla="*/ 63819 w 63586"/>
                      <a:gd name="connsiteY16" fmla="*/ 59994 h 93129"/>
                      <a:gd name="connsiteX17" fmla="*/ 61921 w 63586"/>
                      <a:gd name="connsiteY17" fmla="*/ 77258 h 93129"/>
                      <a:gd name="connsiteX18" fmla="*/ 56564 w 63586"/>
                      <a:gd name="connsiteY18" fmla="*/ 86225 h 93129"/>
                      <a:gd name="connsiteX19" fmla="*/ 47411 w 63586"/>
                      <a:gd name="connsiteY19" fmla="*/ 91322 h 93129"/>
                      <a:gd name="connsiteX20" fmla="*/ 32863 w 63586"/>
                      <a:gd name="connsiteY20" fmla="*/ 93145 h 93129"/>
                      <a:gd name="connsiteX21" fmla="*/ 9348 w 63586"/>
                      <a:gd name="connsiteY21" fmla="*/ 87490 h 93129"/>
                      <a:gd name="connsiteX22" fmla="*/ 2427 w 63586"/>
                      <a:gd name="connsiteY22" fmla="*/ 73091 h 93129"/>
                      <a:gd name="connsiteX23" fmla="*/ 2502 w 63586"/>
                      <a:gd name="connsiteY23" fmla="*/ 71007 h 93129"/>
                      <a:gd name="connsiteX24" fmla="*/ 17906 w 63586"/>
                      <a:gd name="connsiteY24" fmla="*/ 32758 h 93129"/>
                      <a:gd name="connsiteX25" fmla="*/ 21924 w 63586"/>
                      <a:gd name="connsiteY25" fmla="*/ 47939 h 93129"/>
                      <a:gd name="connsiteX26" fmla="*/ 31821 w 63586"/>
                      <a:gd name="connsiteY26" fmla="*/ 52738 h 93129"/>
                      <a:gd name="connsiteX27" fmla="*/ 42499 w 63586"/>
                      <a:gd name="connsiteY27" fmla="*/ 47827 h 93129"/>
                      <a:gd name="connsiteX28" fmla="*/ 46890 w 63586"/>
                      <a:gd name="connsiteY28" fmla="*/ 33167 h 93129"/>
                      <a:gd name="connsiteX29" fmla="*/ 42685 w 63586"/>
                      <a:gd name="connsiteY29" fmla="*/ 18136 h 93129"/>
                      <a:gd name="connsiteX30" fmla="*/ 32156 w 63586"/>
                      <a:gd name="connsiteY30" fmla="*/ 13224 h 93129"/>
                      <a:gd name="connsiteX31" fmla="*/ 21924 w 63586"/>
                      <a:gd name="connsiteY31" fmla="*/ 18024 h 93129"/>
                      <a:gd name="connsiteX32" fmla="*/ 17906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502" y="71007"/>
                        </a:moveTo>
                        <a:lnTo>
                          <a:pt x="22184" y="73388"/>
                        </a:lnTo>
                        <a:cubicBezTo>
                          <a:pt x="22519" y="75658"/>
                          <a:pt x="23263" y="77258"/>
                          <a:pt x="24454" y="78114"/>
                        </a:cubicBezTo>
                        <a:cubicBezTo>
                          <a:pt x="26091" y="79341"/>
                          <a:pt x="28696" y="79937"/>
                          <a:pt x="32193" y="79937"/>
                        </a:cubicBezTo>
                        <a:cubicBezTo>
                          <a:pt x="36695" y="79937"/>
                          <a:pt x="40081" y="79267"/>
                          <a:pt x="42313" y="77927"/>
                        </a:cubicBezTo>
                        <a:cubicBezTo>
                          <a:pt x="43839" y="77035"/>
                          <a:pt x="44992" y="75583"/>
                          <a:pt x="45774" y="73574"/>
                        </a:cubicBezTo>
                        <a:cubicBezTo>
                          <a:pt x="46294" y="72123"/>
                          <a:pt x="46555" y="69481"/>
                          <a:pt x="46555" y="65649"/>
                        </a:cubicBezTo>
                        <a:lnTo>
                          <a:pt x="46555" y="56124"/>
                        </a:lnTo>
                        <a:cubicBezTo>
                          <a:pt x="41420" y="63156"/>
                          <a:pt x="34909" y="66691"/>
                          <a:pt x="27058" y="66691"/>
                        </a:cubicBezTo>
                        <a:cubicBezTo>
                          <a:pt x="18278" y="66691"/>
                          <a:pt x="11357" y="62970"/>
                          <a:pt x="6223" y="55566"/>
                        </a:cubicBezTo>
                        <a:cubicBezTo>
                          <a:pt x="2204" y="49725"/>
                          <a:pt x="232" y="42432"/>
                          <a:pt x="232" y="33725"/>
                        </a:cubicBezTo>
                        <a:cubicBezTo>
                          <a:pt x="232" y="22787"/>
                          <a:pt x="2837" y="14452"/>
                          <a:pt x="8120" y="8685"/>
                        </a:cubicBezTo>
                        <a:cubicBezTo>
                          <a:pt x="13366" y="2918"/>
                          <a:pt x="19915" y="16"/>
                          <a:pt x="27728" y="16"/>
                        </a:cubicBezTo>
                        <a:cubicBezTo>
                          <a:pt x="35765" y="16"/>
                          <a:pt x="42425" y="3551"/>
                          <a:pt x="47671" y="10657"/>
                        </a:cubicBezTo>
                        <a:lnTo>
                          <a:pt x="47671" y="1504"/>
                        </a:lnTo>
                        <a:lnTo>
                          <a:pt x="63819" y="1504"/>
                        </a:lnTo>
                        <a:lnTo>
                          <a:pt x="63819" y="59994"/>
                        </a:lnTo>
                        <a:cubicBezTo>
                          <a:pt x="63819" y="67696"/>
                          <a:pt x="63186" y="73463"/>
                          <a:pt x="61921" y="77258"/>
                        </a:cubicBezTo>
                        <a:cubicBezTo>
                          <a:pt x="60656" y="81053"/>
                          <a:pt x="58870" y="84029"/>
                          <a:pt x="56564" y="86225"/>
                        </a:cubicBezTo>
                        <a:cubicBezTo>
                          <a:pt x="54294" y="88383"/>
                          <a:pt x="51206" y="90094"/>
                          <a:pt x="47411" y="91322"/>
                        </a:cubicBezTo>
                        <a:cubicBezTo>
                          <a:pt x="43578" y="92550"/>
                          <a:pt x="38741" y="93145"/>
                          <a:pt x="32863" y="93145"/>
                        </a:cubicBezTo>
                        <a:cubicBezTo>
                          <a:pt x="21812" y="93145"/>
                          <a:pt x="13999" y="91248"/>
                          <a:pt x="9348" y="87490"/>
                        </a:cubicBezTo>
                        <a:cubicBezTo>
                          <a:pt x="4734" y="83695"/>
                          <a:pt x="2427" y="78895"/>
                          <a:pt x="2427" y="73091"/>
                        </a:cubicBezTo>
                        <a:cubicBezTo>
                          <a:pt x="2427" y="72495"/>
                          <a:pt x="2465" y="71788"/>
                          <a:pt x="2502" y="71007"/>
                        </a:cubicBezTo>
                        <a:moveTo>
                          <a:pt x="17906" y="32758"/>
                        </a:moveTo>
                        <a:cubicBezTo>
                          <a:pt x="17906" y="39641"/>
                          <a:pt x="19245" y="44739"/>
                          <a:pt x="21924" y="47939"/>
                        </a:cubicBezTo>
                        <a:cubicBezTo>
                          <a:pt x="24603" y="51138"/>
                          <a:pt x="27914" y="52738"/>
                          <a:pt x="31821" y="52738"/>
                        </a:cubicBezTo>
                        <a:cubicBezTo>
                          <a:pt x="36063" y="52738"/>
                          <a:pt x="39597" y="51101"/>
                          <a:pt x="42499" y="47827"/>
                        </a:cubicBezTo>
                        <a:cubicBezTo>
                          <a:pt x="45439" y="44516"/>
                          <a:pt x="46890" y="39641"/>
                          <a:pt x="46890" y="33167"/>
                        </a:cubicBezTo>
                        <a:cubicBezTo>
                          <a:pt x="46890" y="26433"/>
                          <a:pt x="45476" y="21410"/>
                          <a:pt x="42685" y="18136"/>
                        </a:cubicBezTo>
                        <a:cubicBezTo>
                          <a:pt x="39932" y="14861"/>
                          <a:pt x="36397" y="13224"/>
                          <a:pt x="32156" y="13224"/>
                        </a:cubicBezTo>
                        <a:cubicBezTo>
                          <a:pt x="27989" y="13224"/>
                          <a:pt x="24603" y="14824"/>
                          <a:pt x="21924" y="18024"/>
                        </a:cubicBezTo>
                        <a:cubicBezTo>
                          <a:pt x="19245" y="21261"/>
                          <a:pt x="17906" y="26135"/>
                          <a:pt x="17906" y="32758"/>
                        </a:cubicBezTo>
                        <a:close/>
                      </a:path>
                    </a:pathLst>
                  </a:custGeom>
                  <a:solidFill>
                    <a:srgbClr val="000000"/>
                  </a:solidFill>
                  <a:ln w="9525" cap="flat">
                    <a:noFill/>
                    <a:prstDash val="solid"/>
                    <a:miter/>
                  </a:ln>
                </p:spPr>
                <p:txBody>
                  <a:bodyPr rtlCol="0" anchor="ctr"/>
                  <a:lstStyle/>
                  <a:p>
                    <a:endParaRPr lang="en-CA"/>
                  </a:p>
                </p:txBody>
              </p:sp>
              <p:sp>
                <p:nvSpPr>
                  <p:cNvPr id="2610" name="Freeform: Shape 2609">
                    <a:extLst>
                      <a:ext uri="{FF2B5EF4-FFF2-40B4-BE49-F238E27FC236}">
                        <a16:creationId xmlns:a16="http://schemas.microsoft.com/office/drawing/2014/main" id="{ED56D1D0-837A-41C6-AC55-BF3A3DF1EA9F}"/>
                      </a:ext>
                    </a:extLst>
                  </p:cNvPr>
                  <p:cNvSpPr/>
                  <p:nvPr/>
                </p:nvSpPr>
                <p:spPr>
                  <a:xfrm>
                    <a:off x="2968268" y="1762132"/>
                    <a:ext cx="38434" cy="89706"/>
                  </a:xfrm>
                  <a:custGeom>
                    <a:avLst/>
                    <a:gdLst>
                      <a:gd name="connsiteX0" fmla="*/ 37265 w 38434"/>
                      <a:gd name="connsiteY0" fmla="*/ 23047 h 89706"/>
                      <a:gd name="connsiteX1" fmla="*/ 37265 w 38434"/>
                      <a:gd name="connsiteY1" fmla="*/ 36777 h 89706"/>
                      <a:gd name="connsiteX2" fmla="*/ 25470 w 38434"/>
                      <a:gd name="connsiteY2" fmla="*/ 36777 h 89706"/>
                      <a:gd name="connsiteX3" fmla="*/ 25470 w 38434"/>
                      <a:gd name="connsiteY3" fmla="*/ 63082 h 89706"/>
                      <a:gd name="connsiteX4" fmla="*/ 25805 w 38434"/>
                      <a:gd name="connsiteY4" fmla="*/ 72346 h 89706"/>
                      <a:gd name="connsiteX5" fmla="*/ 27368 w 38434"/>
                      <a:gd name="connsiteY5" fmla="*/ 74542 h 89706"/>
                      <a:gd name="connsiteX6" fmla="*/ 30270 w 38434"/>
                      <a:gd name="connsiteY6" fmla="*/ 75397 h 89706"/>
                      <a:gd name="connsiteX7" fmla="*/ 37190 w 38434"/>
                      <a:gd name="connsiteY7" fmla="*/ 73760 h 89706"/>
                      <a:gd name="connsiteX8" fmla="*/ 38679 w 38434"/>
                      <a:gd name="connsiteY8" fmla="*/ 87118 h 89706"/>
                      <a:gd name="connsiteX9" fmla="*/ 25061 w 38434"/>
                      <a:gd name="connsiteY9" fmla="*/ 89722 h 89706"/>
                      <a:gd name="connsiteX10" fmla="*/ 16652 w 38434"/>
                      <a:gd name="connsiteY10" fmla="*/ 88159 h 89706"/>
                      <a:gd name="connsiteX11" fmla="*/ 11146 w 38434"/>
                      <a:gd name="connsiteY11" fmla="*/ 84104 h 89706"/>
                      <a:gd name="connsiteX12" fmla="*/ 8727 w 38434"/>
                      <a:gd name="connsiteY12" fmla="*/ 77369 h 89706"/>
                      <a:gd name="connsiteX13" fmla="*/ 8169 w 38434"/>
                      <a:gd name="connsiteY13" fmla="*/ 65203 h 89706"/>
                      <a:gd name="connsiteX14" fmla="*/ 8169 w 38434"/>
                      <a:gd name="connsiteY14" fmla="*/ 36777 h 89706"/>
                      <a:gd name="connsiteX15" fmla="*/ 244 w 38434"/>
                      <a:gd name="connsiteY15" fmla="*/ 36777 h 89706"/>
                      <a:gd name="connsiteX16" fmla="*/ 244 w 38434"/>
                      <a:gd name="connsiteY16" fmla="*/ 23047 h 89706"/>
                      <a:gd name="connsiteX17" fmla="*/ 8169 w 38434"/>
                      <a:gd name="connsiteY17" fmla="*/ 23047 h 89706"/>
                      <a:gd name="connsiteX18" fmla="*/ 8169 w 38434"/>
                      <a:gd name="connsiteY18" fmla="*/ 10099 h 89706"/>
                      <a:gd name="connsiteX19" fmla="*/ 25470 w 38434"/>
                      <a:gd name="connsiteY19" fmla="*/ 16 h 89706"/>
                      <a:gd name="connsiteX20" fmla="*/ 25470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65" y="23047"/>
                        </a:moveTo>
                        <a:lnTo>
                          <a:pt x="37265" y="36777"/>
                        </a:lnTo>
                        <a:lnTo>
                          <a:pt x="25470" y="36777"/>
                        </a:lnTo>
                        <a:lnTo>
                          <a:pt x="25470" y="63082"/>
                        </a:lnTo>
                        <a:cubicBezTo>
                          <a:pt x="25470" y="68402"/>
                          <a:pt x="25582" y="71491"/>
                          <a:pt x="25805" y="72346"/>
                        </a:cubicBezTo>
                        <a:cubicBezTo>
                          <a:pt x="26028" y="73239"/>
                          <a:pt x="26549" y="73984"/>
                          <a:pt x="27368" y="74542"/>
                        </a:cubicBezTo>
                        <a:cubicBezTo>
                          <a:pt x="28149" y="75100"/>
                          <a:pt x="29117" y="75397"/>
                          <a:pt x="30270" y="75397"/>
                        </a:cubicBezTo>
                        <a:cubicBezTo>
                          <a:pt x="31870" y="75397"/>
                          <a:pt x="34177" y="74839"/>
                          <a:pt x="37190" y="73760"/>
                        </a:cubicBezTo>
                        <a:lnTo>
                          <a:pt x="38679" y="87118"/>
                        </a:lnTo>
                        <a:cubicBezTo>
                          <a:pt x="34660" y="88829"/>
                          <a:pt x="30121" y="89722"/>
                          <a:pt x="25061" y="89722"/>
                        </a:cubicBezTo>
                        <a:cubicBezTo>
                          <a:pt x="21936" y="89722"/>
                          <a:pt x="19145" y="89201"/>
                          <a:pt x="16652" y="88159"/>
                        </a:cubicBezTo>
                        <a:cubicBezTo>
                          <a:pt x="14159" y="87080"/>
                          <a:pt x="12299" y="85741"/>
                          <a:pt x="11146" y="84104"/>
                        </a:cubicBezTo>
                        <a:cubicBezTo>
                          <a:pt x="9992" y="82430"/>
                          <a:pt x="9174" y="80197"/>
                          <a:pt x="8727" y="77369"/>
                        </a:cubicBezTo>
                        <a:cubicBezTo>
                          <a:pt x="8355" y="75360"/>
                          <a:pt x="8169" y="71305"/>
                          <a:pt x="8169" y="65203"/>
                        </a:cubicBezTo>
                        <a:lnTo>
                          <a:pt x="8169" y="36777"/>
                        </a:lnTo>
                        <a:lnTo>
                          <a:pt x="244" y="36777"/>
                        </a:lnTo>
                        <a:lnTo>
                          <a:pt x="244" y="23047"/>
                        </a:lnTo>
                        <a:lnTo>
                          <a:pt x="8169" y="23047"/>
                        </a:lnTo>
                        <a:lnTo>
                          <a:pt x="8169" y="10099"/>
                        </a:lnTo>
                        <a:lnTo>
                          <a:pt x="25470" y="16"/>
                        </a:lnTo>
                        <a:lnTo>
                          <a:pt x="25470" y="23047"/>
                        </a:lnTo>
                        <a:close/>
                      </a:path>
                    </a:pathLst>
                  </a:custGeom>
                  <a:solidFill>
                    <a:srgbClr val="000000"/>
                  </a:solidFill>
                  <a:ln w="9525" cap="flat">
                    <a:noFill/>
                    <a:prstDash val="solid"/>
                    <a:miter/>
                  </a:ln>
                </p:spPr>
                <p:txBody>
                  <a:bodyPr rtlCol="0" anchor="ctr"/>
                  <a:lstStyle/>
                  <a:p>
                    <a:endParaRPr lang="en-CA"/>
                  </a:p>
                </p:txBody>
              </p:sp>
              <p:sp>
                <p:nvSpPr>
                  <p:cNvPr id="2611" name="Freeform: Shape 2610">
                    <a:extLst>
                      <a:ext uri="{FF2B5EF4-FFF2-40B4-BE49-F238E27FC236}">
                        <a16:creationId xmlns:a16="http://schemas.microsoft.com/office/drawing/2014/main" id="{4B215811-C21E-447B-B8C9-15E107A354FB}"/>
                      </a:ext>
                    </a:extLst>
                  </p:cNvPr>
                  <p:cNvSpPr/>
                  <p:nvPr/>
                </p:nvSpPr>
                <p:spPr>
                  <a:xfrm>
                    <a:off x="3016540" y="1783675"/>
                    <a:ext cx="42230" cy="66675"/>
                  </a:xfrm>
                  <a:custGeom>
                    <a:avLst/>
                    <a:gdLst>
                      <a:gd name="connsiteX0" fmla="*/ 17475 w 42230"/>
                      <a:gd name="connsiteY0" fmla="*/ 66691 h 66675"/>
                      <a:gd name="connsiteX1" fmla="*/ 248 w 42230"/>
                      <a:gd name="connsiteY1" fmla="*/ 66691 h 66675"/>
                      <a:gd name="connsiteX2" fmla="*/ 248 w 42230"/>
                      <a:gd name="connsiteY2" fmla="*/ 1504 h 66675"/>
                      <a:gd name="connsiteX3" fmla="*/ 16247 w 42230"/>
                      <a:gd name="connsiteY3" fmla="*/ 1504 h 66675"/>
                      <a:gd name="connsiteX4" fmla="*/ 16247 w 42230"/>
                      <a:gd name="connsiteY4" fmla="*/ 10769 h 66675"/>
                      <a:gd name="connsiteX5" fmla="*/ 23651 w 42230"/>
                      <a:gd name="connsiteY5" fmla="*/ 2100 h 66675"/>
                      <a:gd name="connsiteX6" fmla="*/ 31130 w 42230"/>
                      <a:gd name="connsiteY6" fmla="*/ 16 h 66675"/>
                      <a:gd name="connsiteX7" fmla="*/ 42478 w 42230"/>
                      <a:gd name="connsiteY7" fmla="*/ 3290 h 66675"/>
                      <a:gd name="connsiteX8" fmla="*/ 37120 w 42230"/>
                      <a:gd name="connsiteY8" fmla="*/ 18322 h 66675"/>
                      <a:gd name="connsiteX9" fmla="*/ 29047 w 42230"/>
                      <a:gd name="connsiteY9" fmla="*/ 15494 h 66675"/>
                      <a:gd name="connsiteX10" fmla="*/ 22907 w 42230"/>
                      <a:gd name="connsiteY10" fmla="*/ 17503 h 66675"/>
                      <a:gd name="connsiteX11" fmla="*/ 18926 w 42230"/>
                      <a:gd name="connsiteY11" fmla="*/ 24684 h 66675"/>
                      <a:gd name="connsiteX12" fmla="*/ 1747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75" y="66691"/>
                        </a:moveTo>
                        <a:lnTo>
                          <a:pt x="248" y="66691"/>
                        </a:lnTo>
                        <a:lnTo>
                          <a:pt x="248" y="1504"/>
                        </a:lnTo>
                        <a:lnTo>
                          <a:pt x="16247" y="1504"/>
                        </a:lnTo>
                        <a:lnTo>
                          <a:pt x="16247" y="10769"/>
                        </a:lnTo>
                        <a:cubicBezTo>
                          <a:pt x="19001" y="6378"/>
                          <a:pt x="21456" y="3513"/>
                          <a:pt x="23651" y="2100"/>
                        </a:cubicBezTo>
                        <a:cubicBezTo>
                          <a:pt x="25847" y="723"/>
                          <a:pt x="28340" y="16"/>
                          <a:pt x="31130" y="16"/>
                        </a:cubicBezTo>
                        <a:cubicBezTo>
                          <a:pt x="35037" y="16"/>
                          <a:pt x="38832" y="1095"/>
                          <a:pt x="42478" y="3290"/>
                        </a:cubicBezTo>
                        <a:lnTo>
                          <a:pt x="37120" y="18322"/>
                        </a:lnTo>
                        <a:cubicBezTo>
                          <a:pt x="34218" y="16424"/>
                          <a:pt x="31539" y="15494"/>
                          <a:pt x="29047" y="15494"/>
                        </a:cubicBezTo>
                        <a:cubicBezTo>
                          <a:pt x="26628" y="15494"/>
                          <a:pt x="24582" y="16164"/>
                          <a:pt x="22907" y="17503"/>
                        </a:cubicBezTo>
                        <a:cubicBezTo>
                          <a:pt x="21196" y="18806"/>
                          <a:pt x="19894" y="21224"/>
                          <a:pt x="18926" y="24684"/>
                        </a:cubicBezTo>
                        <a:cubicBezTo>
                          <a:pt x="17959" y="28182"/>
                          <a:pt x="17475" y="35474"/>
                          <a:pt x="17475" y="46562"/>
                        </a:cubicBezTo>
                        <a:close/>
                      </a:path>
                    </a:pathLst>
                  </a:custGeom>
                  <a:solidFill>
                    <a:srgbClr val="000000"/>
                  </a:solidFill>
                  <a:ln w="9525" cap="flat">
                    <a:noFill/>
                    <a:prstDash val="solid"/>
                    <a:miter/>
                  </a:ln>
                </p:spPr>
                <p:txBody>
                  <a:bodyPr rtlCol="0" anchor="ctr"/>
                  <a:lstStyle/>
                  <a:p>
                    <a:endParaRPr lang="en-CA"/>
                  </a:p>
                </p:txBody>
              </p:sp>
              <p:sp>
                <p:nvSpPr>
                  <p:cNvPr id="2612" name="Freeform: Shape 2611">
                    <a:extLst>
                      <a:ext uri="{FF2B5EF4-FFF2-40B4-BE49-F238E27FC236}">
                        <a16:creationId xmlns:a16="http://schemas.microsoft.com/office/drawing/2014/main" id="{D0D30E2E-CE35-4F1A-891F-9A39AED9F517}"/>
                      </a:ext>
                    </a:extLst>
                  </p:cNvPr>
                  <p:cNvSpPr/>
                  <p:nvPr/>
                </p:nvSpPr>
                <p:spPr>
                  <a:xfrm>
                    <a:off x="3061154" y="1783675"/>
                    <a:ext cx="60925" cy="68163"/>
                  </a:xfrm>
                  <a:custGeom>
                    <a:avLst/>
                    <a:gdLst>
                      <a:gd name="connsiteX0" fmla="*/ 43042 w 60925"/>
                      <a:gd name="connsiteY0" fmla="*/ 45929 h 68163"/>
                      <a:gd name="connsiteX1" fmla="*/ 60231 w 60925"/>
                      <a:gd name="connsiteY1" fmla="*/ 48832 h 68163"/>
                      <a:gd name="connsiteX2" fmla="*/ 49776 w 60925"/>
                      <a:gd name="connsiteY2" fmla="*/ 63231 h 68163"/>
                      <a:gd name="connsiteX3" fmla="*/ 31879 w 60925"/>
                      <a:gd name="connsiteY3" fmla="*/ 68179 h 68163"/>
                      <a:gd name="connsiteX4" fmla="*/ 6690 w 60925"/>
                      <a:gd name="connsiteY4" fmla="*/ 57054 h 68163"/>
                      <a:gd name="connsiteX5" fmla="*/ 253 w 60925"/>
                      <a:gd name="connsiteY5" fmla="*/ 34581 h 68163"/>
                      <a:gd name="connsiteX6" fmla="*/ 8737 w 60925"/>
                      <a:gd name="connsiteY6" fmla="*/ 9206 h 68163"/>
                      <a:gd name="connsiteX7" fmla="*/ 30168 w 60925"/>
                      <a:gd name="connsiteY7" fmla="*/ 16 h 68163"/>
                      <a:gd name="connsiteX8" fmla="*/ 53125 w 60925"/>
                      <a:gd name="connsiteY8" fmla="*/ 9615 h 68163"/>
                      <a:gd name="connsiteX9" fmla="*/ 61161 w 60925"/>
                      <a:gd name="connsiteY9" fmla="*/ 39083 h 68163"/>
                      <a:gd name="connsiteX10" fmla="*/ 17927 w 60925"/>
                      <a:gd name="connsiteY10" fmla="*/ 39083 h 68163"/>
                      <a:gd name="connsiteX11" fmla="*/ 22131 w 60925"/>
                      <a:gd name="connsiteY11" fmla="*/ 50990 h 68163"/>
                      <a:gd name="connsiteX12" fmla="*/ 32065 w 60925"/>
                      <a:gd name="connsiteY12" fmla="*/ 55268 h 68163"/>
                      <a:gd name="connsiteX13" fmla="*/ 38874 w 60925"/>
                      <a:gd name="connsiteY13" fmla="*/ 53073 h 68163"/>
                      <a:gd name="connsiteX14" fmla="*/ 43042 w 60925"/>
                      <a:gd name="connsiteY14" fmla="*/ 45929 h 68163"/>
                      <a:gd name="connsiteX15" fmla="*/ 44046 w 60925"/>
                      <a:gd name="connsiteY15" fmla="*/ 28517 h 68163"/>
                      <a:gd name="connsiteX16" fmla="*/ 40177 w 60925"/>
                      <a:gd name="connsiteY16" fmla="*/ 17131 h 68163"/>
                      <a:gd name="connsiteX17" fmla="*/ 31210 w 60925"/>
                      <a:gd name="connsiteY17" fmla="*/ 13224 h 68163"/>
                      <a:gd name="connsiteX18" fmla="*/ 21871 w 60925"/>
                      <a:gd name="connsiteY18" fmla="*/ 17317 h 68163"/>
                      <a:gd name="connsiteX19" fmla="*/ 18262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42" y="45929"/>
                        </a:moveTo>
                        <a:lnTo>
                          <a:pt x="60231" y="48832"/>
                        </a:lnTo>
                        <a:cubicBezTo>
                          <a:pt x="58036" y="55120"/>
                          <a:pt x="54538" y="59919"/>
                          <a:pt x="49776" y="63231"/>
                        </a:cubicBezTo>
                        <a:cubicBezTo>
                          <a:pt x="45013" y="66505"/>
                          <a:pt x="39023" y="68179"/>
                          <a:pt x="31879" y="68179"/>
                        </a:cubicBezTo>
                        <a:cubicBezTo>
                          <a:pt x="20531" y="68179"/>
                          <a:pt x="12160" y="64459"/>
                          <a:pt x="6690" y="57054"/>
                        </a:cubicBezTo>
                        <a:cubicBezTo>
                          <a:pt x="2411" y="51101"/>
                          <a:pt x="253" y="43623"/>
                          <a:pt x="253" y="34581"/>
                        </a:cubicBezTo>
                        <a:cubicBezTo>
                          <a:pt x="253" y="23791"/>
                          <a:pt x="3081" y="15308"/>
                          <a:pt x="8737" y="9206"/>
                        </a:cubicBezTo>
                        <a:cubicBezTo>
                          <a:pt x="14392" y="3067"/>
                          <a:pt x="21536" y="16"/>
                          <a:pt x="30168" y="16"/>
                        </a:cubicBezTo>
                        <a:cubicBezTo>
                          <a:pt x="39842" y="16"/>
                          <a:pt x="47506" y="3216"/>
                          <a:pt x="53125" y="9615"/>
                        </a:cubicBezTo>
                        <a:cubicBezTo>
                          <a:pt x="58743" y="16015"/>
                          <a:pt x="61422" y="25838"/>
                          <a:pt x="61161" y="39083"/>
                        </a:cubicBezTo>
                        <a:lnTo>
                          <a:pt x="17927" y="39083"/>
                        </a:lnTo>
                        <a:cubicBezTo>
                          <a:pt x="18076" y="44181"/>
                          <a:pt x="19452" y="48162"/>
                          <a:pt x="22131" y="50990"/>
                        </a:cubicBezTo>
                        <a:cubicBezTo>
                          <a:pt x="24773" y="53854"/>
                          <a:pt x="28084" y="55268"/>
                          <a:pt x="32065" y="55268"/>
                        </a:cubicBezTo>
                        <a:cubicBezTo>
                          <a:pt x="34782" y="55268"/>
                          <a:pt x="37051" y="54524"/>
                          <a:pt x="38874" y="53073"/>
                        </a:cubicBezTo>
                        <a:cubicBezTo>
                          <a:pt x="40735" y="51585"/>
                          <a:pt x="42111" y="49204"/>
                          <a:pt x="43042" y="45929"/>
                        </a:cubicBezTo>
                        <a:moveTo>
                          <a:pt x="44046" y="28517"/>
                        </a:moveTo>
                        <a:cubicBezTo>
                          <a:pt x="43897" y="23531"/>
                          <a:pt x="42632" y="19698"/>
                          <a:pt x="40177" y="17131"/>
                        </a:cubicBezTo>
                        <a:cubicBezTo>
                          <a:pt x="37721" y="14527"/>
                          <a:pt x="34707" y="13224"/>
                          <a:pt x="31210" y="13224"/>
                        </a:cubicBezTo>
                        <a:cubicBezTo>
                          <a:pt x="27452" y="13224"/>
                          <a:pt x="24326" y="14601"/>
                          <a:pt x="21871" y="17317"/>
                        </a:cubicBezTo>
                        <a:cubicBezTo>
                          <a:pt x="19415" y="20071"/>
                          <a:pt x="18224" y="23791"/>
                          <a:pt x="18262" y="28517"/>
                        </a:cubicBezTo>
                        <a:close/>
                      </a:path>
                    </a:pathLst>
                  </a:custGeom>
                  <a:solidFill>
                    <a:srgbClr val="000000"/>
                  </a:solidFill>
                  <a:ln w="9525" cap="flat">
                    <a:noFill/>
                    <a:prstDash val="solid"/>
                    <a:miter/>
                  </a:ln>
                </p:spPr>
                <p:txBody>
                  <a:bodyPr rtlCol="0" anchor="ctr"/>
                  <a:lstStyle/>
                  <a:p>
                    <a:endParaRPr lang="en-CA"/>
                  </a:p>
                </p:txBody>
              </p:sp>
              <p:sp>
                <p:nvSpPr>
                  <p:cNvPr id="2613" name="Freeform: Shape 2612">
                    <a:extLst>
                      <a:ext uri="{FF2B5EF4-FFF2-40B4-BE49-F238E27FC236}">
                        <a16:creationId xmlns:a16="http://schemas.microsoft.com/office/drawing/2014/main" id="{9C0E5E8D-5E50-4C35-9CF6-E18A3534481B}"/>
                      </a:ext>
                    </a:extLst>
                  </p:cNvPr>
                  <p:cNvSpPr/>
                  <p:nvPr/>
                </p:nvSpPr>
                <p:spPr>
                  <a:xfrm>
                    <a:off x="3131561" y="1783675"/>
                    <a:ext cx="61242" cy="68163"/>
                  </a:xfrm>
                  <a:custGeom>
                    <a:avLst/>
                    <a:gdLst>
                      <a:gd name="connsiteX0" fmla="*/ 17711 w 61242"/>
                      <a:gd name="connsiteY0" fmla="*/ 21373 h 68163"/>
                      <a:gd name="connsiteX1" fmla="*/ 2047 w 61242"/>
                      <a:gd name="connsiteY1" fmla="*/ 18545 h 68163"/>
                      <a:gd name="connsiteX2" fmla="*/ 11125 w 61242"/>
                      <a:gd name="connsiteY2" fmla="*/ 4555 h 68163"/>
                      <a:gd name="connsiteX3" fmla="*/ 30287 w 61242"/>
                      <a:gd name="connsiteY3" fmla="*/ 16 h 68163"/>
                      <a:gd name="connsiteX4" fmla="*/ 47476 w 61242"/>
                      <a:gd name="connsiteY4" fmla="*/ 2769 h 68163"/>
                      <a:gd name="connsiteX5" fmla="*/ 55439 w 61242"/>
                      <a:gd name="connsiteY5" fmla="*/ 9690 h 68163"/>
                      <a:gd name="connsiteX6" fmla="*/ 57746 w 61242"/>
                      <a:gd name="connsiteY6" fmla="*/ 25131 h 68163"/>
                      <a:gd name="connsiteX7" fmla="*/ 57560 w 61242"/>
                      <a:gd name="connsiteY7" fmla="*/ 45260 h 68163"/>
                      <a:gd name="connsiteX8" fmla="*/ 58378 w 61242"/>
                      <a:gd name="connsiteY8" fmla="*/ 57947 h 68163"/>
                      <a:gd name="connsiteX9" fmla="*/ 61504 w 61242"/>
                      <a:gd name="connsiteY9" fmla="*/ 66691 h 68163"/>
                      <a:gd name="connsiteX10" fmla="*/ 44426 w 61242"/>
                      <a:gd name="connsiteY10" fmla="*/ 66691 h 68163"/>
                      <a:gd name="connsiteX11" fmla="*/ 42751 w 61242"/>
                      <a:gd name="connsiteY11" fmla="*/ 61594 h 68163"/>
                      <a:gd name="connsiteX12" fmla="*/ 42156 w 61242"/>
                      <a:gd name="connsiteY12" fmla="*/ 59584 h 68163"/>
                      <a:gd name="connsiteX13" fmla="*/ 32705 w 61242"/>
                      <a:gd name="connsiteY13" fmla="*/ 66021 h 68163"/>
                      <a:gd name="connsiteX14" fmla="*/ 21952 w 61242"/>
                      <a:gd name="connsiteY14" fmla="*/ 68179 h 68163"/>
                      <a:gd name="connsiteX15" fmla="*/ 6065 w 61242"/>
                      <a:gd name="connsiteY15" fmla="*/ 62710 h 68163"/>
                      <a:gd name="connsiteX16" fmla="*/ 261 w 61242"/>
                      <a:gd name="connsiteY16" fmla="*/ 48906 h 68163"/>
                      <a:gd name="connsiteX17" fmla="*/ 2902 w 61242"/>
                      <a:gd name="connsiteY17" fmla="*/ 39046 h 68163"/>
                      <a:gd name="connsiteX18" fmla="*/ 10307 w 61242"/>
                      <a:gd name="connsiteY18" fmla="*/ 32386 h 68163"/>
                      <a:gd name="connsiteX19" fmla="*/ 24036 w 61242"/>
                      <a:gd name="connsiteY19" fmla="*/ 28368 h 68163"/>
                      <a:gd name="connsiteX20" fmla="*/ 40779 w 61242"/>
                      <a:gd name="connsiteY20" fmla="*/ 24163 h 68163"/>
                      <a:gd name="connsiteX21" fmla="*/ 40779 w 61242"/>
                      <a:gd name="connsiteY21" fmla="*/ 22415 h 68163"/>
                      <a:gd name="connsiteX22" fmla="*/ 38324 w 61242"/>
                      <a:gd name="connsiteY22" fmla="*/ 15345 h 68163"/>
                      <a:gd name="connsiteX23" fmla="*/ 29059 w 61242"/>
                      <a:gd name="connsiteY23" fmla="*/ 13224 h 68163"/>
                      <a:gd name="connsiteX24" fmla="*/ 21878 w 61242"/>
                      <a:gd name="connsiteY24" fmla="*/ 15048 h 68163"/>
                      <a:gd name="connsiteX25" fmla="*/ 17711 w 61242"/>
                      <a:gd name="connsiteY25" fmla="*/ 21373 h 68163"/>
                      <a:gd name="connsiteX26" fmla="*/ 40779 w 61242"/>
                      <a:gd name="connsiteY26" fmla="*/ 35363 h 68163"/>
                      <a:gd name="connsiteX27" fmla="*/ 30287 w 61242"/>
                      <a:gd name="connsiteY27" fmla="*/ 38004 h 68163"/>
                      <a:gd name="connsiteX28" fmla="*/ 20911 w 61242"/>
                      <a:gd name="connsiteY28" fmla="*/ 41018 h 68163"/>
                      <a:gd name="connsiteX29" fmla="*/ 17525 w 61242"/>
                      <a:gd name="connsiteY29" fmla="*/ 47120 h 68163"/>
                      <a:gd name="connsiteX30" fmla="*/ 20241 w 61242"/>
                      <a:gd name="connsiteY30" fmla="*/ 53371 h 68163"/>
                      <a:gd name="connsiteX31" fmla="*/ 27124 w 61242"/>
                      <a:gd name="connsiteY31" fmla="*/ 56013 h 68163"/>
                      <a:gd name="connsiteX32" fmla="*/ 36017 w 61242"/>
                      <a:gd name="connsiteY32" fmla="*/ 52924 h 68163"/>
                      <a:gd name="connsiteX33" fmla="*/ 40109 w 61242"/>
                      <a:gd name="connsiteY33" fmla="*/ 47232 h 68163"/>
                      <a:gd name="connsiteX34" fmla="*/ 40779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11" y="21373"/>
                        </a:moveTo>
                        <a:lnTo>
                          <a:pt x="2047" y="18545"/>
                        </a:lnTo>
                        <a:cubicBezTo>
                          <a:pt x="3833" y="12257"/>
                          <a:pt x="6846" y="7606"/>
                          <a:pt x="11125" y="4555"/>
                        </a:cubicBezTo>
                        <a:cubicBezTo>
                          <a:pt x="15441" y="1541"/>
                          <a:pt x="21841" y="16"/>
                          <a:pt x="30287" y="16"/>
                        </a:cubicBezTo>
                        <a:cubicBezTo>
                          <a:pt x="37989" y="16"/>
                          <a:pt x="43719" y="946"/>
                          <a:pt x="47476" y="2769"/>
                        </a:cubicBezTo>
                        <a:cubicBezTo>
                          <a:pt x="51234" y="4555"/>
                          <a:pt x="53913" y="6899"/>
                          <a:pt x="55439" y="9690"/>
                        </a:cubicBezTo>
                        <a:cubicBezTo>
                          <a:pt x="56964" y="12480"/>
                          <a:pt x="57746" y="17652"/>
                          <a:pt x="57746" y="25131"/>
                        </a:cubicBezTo>
                        <a:lnTo>
                          <a:pt x="57560" y="45260"/>
                        </a:lnTo>
                        <a:cubicBezTo>
                          <a:pt x="57560" y="50990"/>
                          <a:pt x="57820" y="55231"/>
                          <a:pt x="58378" y="57947"/>
                        </a:cubicBezTo>
                        <a:cubicBezTo>
                          <a:pt x="58936" y="60663"/>
                          <a:pt x="59978" y="63566"/>
                          <a:pt x="61504" y="66691"/>
                        </a:cubicBezTo>
                        <a:lnTo>
                          <a:pt x="44426" y="66691"/>
                        </a:lnTo>
                        <a:cubicBezTo>
                          <a:pt x="43979" y="65538"/>
                          <a:pt x="43421" y="63863"/>
                          <a:pt x="42751" y="61594"/>
                        </a:cubicBezTo>
                        <a:cubicBezTo>
                          <a:pt x="42491" y="60589"/>
                          <a:pt x="42268" y="59882"/>
                          <a:pt x="42156" y="59584"/>
                        </a:cubicBezTo>
                        <a:cubicBezTo>
                          <a:pt x="39216" y="62449"/>
                          <a:pt x="36054" y="64570"/>
                          <a:pt x="32705" y="66021"/>
                        </a:cubicBezTo>
                        <a:cubicBezTo>
                          <a:pt x="29319" y="67435"/>
                          <a:pt x="25748" y="68179"/>
                          <a:pt x="21952" y="68179"/>
                        </a:cubicBezTo>
                        <a:cubicBezTo>
                          <a:pt x="15218" y="68179"/>
                          <a:pt x="9935" y="66356"/>
                          <a:pt x="6065" y="62710"/>
                        </a:cubicBezTo>
                        <a:cubicBezTo>
                          <a:pt x="2196" y="59063"/>
                          <a:pt x="261" y="54450"/>
                          <a:pt x="261" y="48906"/>
                        </a:cubicBezTo>
                        <a:cubicBezTo>
                          <a:pt x="261" y="45185"/>
                          <a:pt x="1154" y="41911"/>
                          <a:pt x="2902" y="39046"/>
                        </a:cubicBezTo>
                        <a:cubicBezTo>
                          <a:pt x="4688" y="36144"/>
                          <a:pt x="7144" y="33949"/>
                          <a:pt x="10307" y="32386"/>
                        </a:cubicBezTo>
                        <a:cubicBezTo>
                          <a:pt x="13469" y="30861"/>
                          <a:pt x="18046" y="29521"/>
                          <a:pt x="24036" y="28368"/>
                        </a:cubicBezTo>
                        <a:cubicBezTo>
                          <a:pt x="32110" y="26879"/>
                          <a:pt x="37691" y="25466"/>
                          <a:pt x="40779" y="24163"/>
                        </a:cubicBezTo>
                        <a:lnTo>
                          <a:pt x="40779" y="22415"/>
                        </a:lnTo>
                        <a:cubicBezTo>
                          <a:pt x="40779" y="19103"/>
                          <a:pt x="39961" y="16759"/>
                          <a:pt x="38324" y="15345"/>
                        </a:cubicBezTo>
                        <a:cubicBezTo>
                          <a:pt x="36686" y="13931"/>
                          <a:pt x="33598" y="13224"/>
                          <a:pt x="29059" y="13224"/>
                        </a:cubicBezTo>
                        <a:cubicBezTo>
                          <a:pt x="26008" y="13224"/>
                          <a:pt x="23590" y="13820"/>
                          <a:pt x="21878" y="15048"/>
                        </a:cubicBezTo>
                        <a:cubicBezTo>
                          <a:pt x="20166" y="16238"/>
                          <a:pt x="18790" y="18359"/>
                          <a:pt x="17711" y="21373"/>
                        </a:cubicBezTo>
                        <a:moveTo>
                          <a:pt x="40779" y="35363"/>
                        </a:moveTo>
                        <a:cubicBezTo>
                          <a:pt x="38584" y="36107"/>
                          <a:pt x="35087" y="37000"/>
                          <a:pt x="30287" y="38004"/>
                        </a:cubicBezTo>
                        <a:cubicBezTo>
                          <a:pt x="25524" y="39046"/>
                          <a:pt x="22362" y="40051"/>
                          <a:pt x="20911" y="41018"/>
                        </a:cubicBezTo>
                        <a:cubicBezTo>
                          <a:pt x="18641" y="42618"/>
                          <a:pt x="17525" y="44664"/>
                          <a:pt x="17525" y="47120"/>
                        </a:cubicBezTo>
                        <a:cubicBezTo>
                          <a:pt x="17525" y="49539"/>
                          <a:pt x="18418" y="51622"/>
                          <a:pt x="20241" y="53371"/>
                        </a:cubicBezTo>
                        <a:cubicBezTo>
                          <a:pt x="22027" y="55120"/>
                          <a:pt x="24334" y="56013"/>
                          <a:pt x="27124" y="56013"/>
                        </a:cubicBezTo>
                        <a:cubicBezTo>
                          <a:pt x="30212" y="56013"/>
                          <a:pt x="33189" y="54971"/>
                          <a:pt x="36017" y="52924"/>
                        </a:cubicBezTo>
                        <a:cubicBezTo>
                          <a:pt x="38100" y="51399"/>
                          <a:pt x="39477" y="49464"/>
                          <a:pt x="40109" y="47232"/>
                        </a:cubicBezTo>
                        <a:cubicBezTo>
                          <a:pt x="40556" y="45743"/>
                          <a:pt x="40779" y="42953"/>
                          <a:pt x="40779" y="38823"/>
                        </a:cubicBezTo>
                        <a:close/>
                      </a:path>
                    </a:pathLst>
                  </a:custGeom>
                  <a:solidFill>
                    <a:srgbClr val="000000"/>
                  </a:solidFill>
                  <a:ln w="9525" cap="flat">
                    <a:noFill/>
                    <a:prstDash val="solid"/>
                    <a:miter/>
                  </a:ln>
                </p:spPr>
                <p:txBody>
                  <a:bodyPr rtlCol="0" anchor="ctr"/>
                  <a:lstStyle/>
                  <a:p>
                    <a:endParaRPr lang="en-CA"/>
                  </a:p>
                </p:txBody>
              </p:sp>
              <p:sp>
                <p:nvSpPr>
                  <p:cNvPr id="2614" name="Freeform: Shape 2613">
                    <a:extLst>
                      <a:ext uri="{FF2B5EF4-FFF2-40B4-BE49-F238E27FC236}">
                        <a16:creationId xmlns:a16="http://schemas.microsoft.com/office/drawing/2014/main" id="{AABB7562-B9AD-455A-986F-3D164273F9A4}"/>
                      </a:ext>
                    </a:extLst>
                  </p:cNvPr>
                  <p:cNvSpPr/>
                  <p:nvPr/>
                </p:nvSpPr>
                <p:spPr>
                  <a:xfrm>
                    <a:off x="3198916" y="1762132"/>
                    <a:ext cx="38434" cy="89706"/>
                  </a:xfrm>
                  <a:custGeom>
                    <a:avLst/>
                    <a:gdLst>
                      <a:gd name="connsiteX0" fmla="*/ 37289 w 38434"/>
                      <a:gd name="connsiteY0" fmla="*/ 23047 h 89706"/>
                      <a:gd name="connsiteX1" fmla="*/ 37289 w 38434"/>
                      <a:gd name="connsiteY1" fmla="*/ 36777 h 89706"/>
                      <a:gd name="connsiteX2" fmla="*/ 25494 w 38434"/>
                      <a:gd name="connsiteY2" fmla="*/ 36777 h 89706"/>
                      <a:gd name="connsiteX3" fmla="*/ 25494 w 38434"/>
                      <a:gd name="connsiteY3" fmla="*/ 63082 h 89706"/>
                      <a:gd name="connsiteX4" fmla="*/ 25829 w 38434"/>
                      <a:gd name="connsiteY4" fmla="*/ 72346 h 89706"/>
                      <a:gd name="connsiteX5" fmla="*/ 27392 w 38434"/>
                      <a:gd name="connsiteY5" fmla="*/ 74542 h 89706"/>
                      <a:gd name="connsiteX6" fmla="*/ 30294 w 38434"/>
                      <a:gd name="connsiteY6" fmla="*/ 75397 h 89706"/>
                      <a:gd name="connsiteX7" fmla="*/ 37215 w 38434"/>
                      <a:gd name="connsiteY7" fmla="*/ 73760 h 89706"/>
                      <a:gd name="connsiteX8" fmla="*/ 38703 w 38434"/>
                      <a:gd name="connsiteY8" fmla="*/ 87118 h 89706"/>
                      <a:gd name="connsiteX9" fmla="*/ 25085 w 38434"/>
                      <a:gd name="connsiteY9" fmla="*/ 89722 h 89706"/>
                      <a:gd name="connsiteX10" fmla="*/ 16676 w 38434"/>
                      <a:gd name="connsiteY10" fmla="*/ 88159 h 89706"/>
                      <a:gd name="connsiteX11" fmla="*/ 11170 w 38434"/>
                      <a:gd name="connsiteY11" fmla="*/ 84104 h 89706"/>
                      <a:gd name="connsiteX12" fmla="*/ 8751 w 38434"/>
                      <a:gd name="connsiteY12" fmla="*/ 77369 h 89706"/>
                      <a:gd name="connsiteX13" fmla="*/ 8193 w 38434"/>
                      <a:gd name="connsiteY13" fmla="*/ 65203 h 89706"/>
                      <a:gd name="connsiteX14" fmla="*/ 8193 w 38434"/>
                      <a:gd name="connsiteY14" fmla="*/ 36777 h 89706"/>
                      <a:gd name="connsiteX15" fmla="*/ 268 w 38434"/>
                      <a:gd name="connsiteY15" fmla="*/ 36777 h 89706"/>
                      <a:gd name="connsiteX16" fmla="*/ 268 w 38434"/>
                      <a:gd name="connsiteY16" fmla="*/ 23047 h 89706"/>
                      <a:gd name="connsiteX17" fmla="*/ 8193 w 38434"/>
                      <a:gd name="connsiteY17" fmla="*/ 23047 h 89706"/>
                      <a:gd name="connsiteX18" fmla="*/ 8193 w 38434"/>
                      <a:gd name="connsiteY18" fmla="*/ 10099 h 89706"/>
                      <a:gd name="connsiteX19" fmla="*/ 25494 w 38434"/>
                      <a:gd name="connsiteY19" fmla="*/ 16 h 89706"/>
                      <a:gd name="connsiteX20" fmla="*/ 25494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89" y="23047"/>
                        </a:moveTo>
                        <a:lnTo>
                          <a:pt x="37289" y="36777"/>
                        </a:lnTo>
                        <a:lnTo>
                          <a:pt x="25494" y="36777"/>
                        </a:lnTo>
                        <a:lnTo>
                          <a:pt x="25494" y="63082"/>
                        </a:lnTo>
                        <a:cubicBezTo>
                          <a:pt x="25494" y="68402"/>
                          <a:pt x="25606" y="71491"/>
                          <a:pt x="25829" y="72346"/>
                        </a:cubicBezTo>
                        <a:cubicBezTo>
                          <a:pt x="26053" y="73239"/>
                          <a:pt x="26573" y="73984"/>
                          <a:pt x="27392" y="74542"/>
                        </a:cubicBezTo>
                        <a:cubicBezTo>
                          <a:pt x="28173" y="75100"/>
                          <a:pt x="29141" y="75397"/>
                          <a:pt x="30294" y="75397"/>
                        </a:cubicBezTo>
                        <a:cubicBezTo>
                          <a:pt x="31894" y="75397"/>
                          <a:pt x="34201" y="74839"/>
                          <a:pt x="37215" y="73760"/>
                        </a:cubicBezTo>
                        <a:lnTo>
                          <a:pt x="38703" y="87118"/>
                        </a:lnTo>
                        <a:cubicBezTo>
                          <a:pt x="34685" y="88829"/>
                          <a:pt x="30145" y="89722"/>
                          <a:pt x="25085" y="89722"/>
                        </a:cubicBezTo>
                        <a:cubicBezTo>
                          <a:pt x="21960" y="89722"/>
                          <a:pt x="19169" y="89201"/>
                          <a:pt x="16676" y="88159"/>
                        </a:cubicBezTo>
                        <a:cubicBezTo>
                          <a:pt x="14184" y="87080"/>
                          <a:pt x="12323" y="85741"/>
                          <a:pt x="11170" y="84104"/>
                        </a:cubicBezTo>
                        <a:cubicBezTo>
                          <a:pt x="10016" y="82430"/>
                          <a:pt x="9198" y="80197"/>
                          <a:pt x="8751" y="77369"/>
                        </a:cubicBezTo>
                        <a:cubicBezTo>
                          <a:pt x="8379" y="75360"/>
                          <a:pt x="8193" y="71305"/>
                          <a:pt x="8193" y="65203"/>
                        </a:cubicBezTo>
                        <a:lnTo>
                          <a:pt x="8193" y="36777"/>
                        </a:lnTo>
                        <a:lnTo>
                          <a:pt x="268" y="36777"/>
                        </a:lnTo>
                        <a:lnTo>
                          <a:pt x="268" y="23047"/>
                        </a:lnTo>
                        <a:lnTo>
                          <a:pt x="8193" y="23047"/>
                        </a:lnTo>
                        <a:lnTo>
                          <a:pt x="8193" y="10099"/>
                        </a:lnTo>
                        <a:lnTo>
                          <a:pt x="25494" y="16"/>
                        </a:lnTo>
                        <a:lnTo>
                          <a:pt x="25494" y="23047"/>
                        </a:lnTo>
                        <a:close/>
                      </a:path>
                    </a:pathLst>
                  </a:custGeom>
                  <a:solidFill>
                    <a:srgbClr val="000000"/>
                  </a:solidFill>
                  <a:ln w="9525" cap="flat">
                    <a:noFill/>
                    <a:prstDash val="solid"/>
                    <a:miter/>
                  </a:ln>
                </p:spPr>
                <p:txBody>
                  <a:bodyPr rtlCol="0" anchor="ctr"/>
                  <a:lstStyle/>
                  <a:p>
                    <a:endParaRPr lang="en-CA"/>
                  </a:p>
                </p:txBody>
              </p:sp>
              <p:sp>
                <p:nvSpPr>
                  <p:cNvPr id="2615" name="Freeform: Shape 2614">
                    <a:extLst>
                      <a:ext uri="{FF2B5EF4-FFF2-40B4-BE49-F238E27FC236}">
                        <a16:creationId xmlns:a16="http://schemas.microsoft.com/office/drawing/2014/main" id="{2DF234F8-2CB8-45EB-8E74-DAC2C47B5CAE}"/>
                      </a:ext>
                    </a:extLst>
                  </p:cNvPr>
                  <p:cNvSpPr/>
                  <p:nvPr/>
                </p:nvSpPr>
                <p:spPr>
                  <a:xfrm>
                    <a:off x="3246630" y="1783675"/>
                    <a:ext cx="95882" cy="66675"/>
                  </a:xfrm>
                  <a:custGeom>
                    <a:avLst/>
                    <a:gdLst>
                      <a:gd name="connsiteX0" fmla="*/ 272 w 95882"/>
                      <a:gd name="connsiteY0" fmla="*/ 1504 h 66675"/>
                      <a:gd name="connsiteX1" fmla="*/ 16160 w 95882"/>
                      <a:gd name="connsiteY1" fmla="*/ 1504 h 66675"/>
                      <a:gd name="connsiteX2" fmla="*/ 16160 w 95882"/>
                      <a:gd name="connsiteY2" fmla="*/ 10397 h 66675"/>
                      <a:gd name="connsiteX3" fmla="*/ 36475 w 95882"/>
                      <a:gd name="connsiteY3" fmla="*/ 16 h 66675"/>
                      <a:gd name="connsiteX4" fmla="*/ 47339 w 95882"/>
                      <a:gd name="connsiteY4" fmla="*/ 2583 h 66675"/>
                      <a:gd name="connsiteX5" fmla="*/ 54892 w 95882"/>
                      <a:gd name="connsiteY5" fmla="*/ 10397 h 66675"/>
                      <a:gd name="connsiteX6" fmla="*/ 64194 w 95882"/>
                      <a:gd name="connsiteY6" fmla="*/ 2583 h 66675"/>
                      <a:gd name="connsiteX7" fmla="*/ 74798 w 95882"/>
                      <a:gd name="connsiteY7" fmla="*/ 16 h 66675"/>
                      <a:gd name="connsiteX8" fmla="*/ 86965 w 95882"/>
                      <a:gd name="connsiteY8" fmla="*/ 2918 h 66675"/>
                      <a:gd name="connsiteX9" fmla="*/ 94369 w 95882"/>
                      <a:gd name="connsiteY9" fmla="*/ 11513 h 66675"/>
                      <a:gd name="connsiteX10" fmla="*/ 96155 w 95882"/>
                      <a:gd name="connsiteY10" fmla="*/ 25019 h 66675"/>
                      <a:gd name="connsiteX11" fmla="*/ 96155 w 95882"/>
                      <a:gd name="connsiteY11" fmla="*/ 66691 h 66675"/>
                      <a:gd name="connsiteX12" fmla="*/ 78928 w 95882"/>
                      <a:gd name="connsiteY12" fmla="*/ 66691 h 66675"/>
                      <a:gd name="connsiteX13" fmla="*/ 78928 w 95882"/>
                      <a:gd name="connsiteY13" fmla="*/ 29410 h 66675"/>
                      <a:gd name="connsiteX14" fmla="*/ 77142 w 95882"/>
                      <a:gd name="connsiteY14" fmla="*/ 16908 h 66675"/>
                      <a:gd name="connsiteX15" fmla="*/ 69775 w 95882"/>
                      <a:gd name="connsiteY15" fmla="*/ 13224 h 66675"/>
                      <a:gd name="connsiteX16" fmla="*/ 62966 w 95882"/>
                      <a:gd name="connsiteY16" fmla="*/ 15420 h 66675"/>
                      <a:gd name="connsiteX17" fmla="*/ 58353 w 95882"/>
                      <a:gd name="connsiteY17" fmla="*/ 21894 h 66675"/>
                      <a:gd name="connsiteX18" fmla="*/ 56939 w 95882"/>
                      <a:gd name="connsiteY18" fmla="*/ 35363 h 66675"/>
                      <a:gd name="connsiteX19" fmla="*/ 56939 w 95882"/>
                      <a:gd name="connsiteY19" fmla="*/ 66691 h 66675"/>
                      <a:gd name="connsiteX20" fmla="*/ 39675 w 95882"/>
                      <a:gd name="connsiteY20" fmla="*/ 66691 h 66675"/>
                      <a:gd name="connsiteX21" fmla="*/ 39675 w 95882"/>
                      <a:gd name="connsiteY21" fmla="*/ 30972 h 66675"/>
                      <a:gd name="connsiteX22" fmla="*/ 38745 w 95882"/>
                      <a:gd name="connsiteY22" fmla="*/ 18694 h 66675"/>
                      <a:gd name="connsiteX23" fmla="*/ 35917 w 95882"/>
                      <a:gd name="connsiteY23" fmla="*/ 14564 h 66675"/>
                      <a:gd name="connsiteX24" fmla="*/ 30671 w 95882"/>
                      <a:gd name="connsiteY24" fmla="*/ 13224 h 66675"/>
                      <a:gd name="connsiteX25" fmla="*/ 23490 w 95882"/>
                      <a:gd name="connsiteY25" fmla="*/ 15382 h 66675"/>
                      <a:gd name="connsiteX26" fmla="*/ 18913 w 95882"/>
                      <a:gd name="connsiteY26" fmla="*/ 21559 h 66675"/>
                      <a:gd name="connsiteX27" fmla="*/ 17537 w 95882"/>
                      <a:gd name="connsiteY27" fmla="*/ 35028 h 66675"/>
                      <a:gd name="connsiteX28" fmla="*/ 17537 w 95882"/>
                      <a:gd name="connsiteY28" fmla="*/ 66691 h 66675"/>
                      <a:gd name="connsiteX29" fmla="*/ 272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272" y="1504"/>
                        </a:moveTo>
                        <a:lnTo>
                          <a:pt x="16160" y="1504"/>
                        </a:lnTo>
                        <a:lnTo>
                          <a:pt x="16160" y="10397"/>
                        </a:lnTo>
                        <a:cubicBezTo>
                          <a:pt x="21853" y="3476"/>
                          <a:pt x="28624" y="16"/>
                          <a:pt x="36475" y="16"/>
                        </a:cubicBezTo>
                        <a:cubicBezTo>
                          <a:pt x="40679" y="16"/>
                          <a:pt x="44288" y="872"/>
                          <a:pt x="47339" y="2583"/>
                        </a:cubicBezTo>
                        <a:cubicBezTo>
                          <a:pt x="50428" y="4332"/>
                          <a:pt x="52958" y="6899"/>
                          <a:pt x="54892" y="10397"/>
                        </a:cubicBezTo>
                        <a:cubicBezTo>
                          <a:pt x="57757" y="6899"/>
                          <a:pt x="60846" y="4332"/>
                          <a:pt x="64194" y="2583"/>
                        </a:cubicBezTo>
                        <a:cubicBezTo>
                          <a:pt x="67506" y="872"/>
                          <a:pt x="71040" y="16"/>
                          <a:pt x="74798" y="16"/>
                        </a:cubicBezTo>
                        <a:cubicBezTo>
                          <a:pt x="79598" y="16"/>
                          <a:pt x="83653" y="983"/>
                          <a:pt x="86965" y="2918"/>
                        </a:cubicBezTo>
                        <a:cubicBezTo>
                          <a:pt x="90276" y="4890"/>
                          <a:pt x="92732" y="7718"/>
                          <a:pt x="94369" y="11513"/>
                        </a:cubicBezTo>
                        <a:cubicBezTo>
                          <a:pt x="95560" y="14266"/>
                          <a:pt x="96155" y="18768"/>
                          <a:pt x="96155" y="25019"/>
                        </a:cubicBezTo>
                        <a:lnTo>
                          <a:pt x="96155" y="66691"/>
                        </a:lnTo>
                        <a:lnTo>
                          <a:pt x="78928" y="66691"/>
                        </a:lnTo>
                        <a:lnTo>
                          <a:pt x="78928" y="29410"/>
                        </a:lnTo>
                        <a:cubicBezTo>
                          <a:pt x="78928" y="22973"/>
                          <a:pt x="78333" y="18768"/>
                          <a:pt x="77142" y="16908"/>
                        </a:cubicBezTo>
                        <a:cubicBezTo>
                          <a:pt x="75542" y="14452"/>
                          <a:pt x="73087" y="13224"/>
                          <a:pt x="69775" y="13224"/>
                        </a:cubicBezTo>
                        <a:cubicBezTo>
                          <a:pt x="67357" y="13224"/>
                          <a:pt x="65087" y="13969"/>
                          <a:pt x="62966" y="15420"/>
                        </a:cubicBezTo>
                        <a:cubicBezTo>
                          <a:pt x="60808" y="16908"/>
                          <a:pt x="59283" y="19066"/>
                          <a:pt x="58353" y="21894"/>
                        </a:cubicBezTo>
                        <a:cubicBezTo>
                          <a:pt x="57385" y="24759"/>
                          <a:pt x="56939" y="29261"/>
                          <a:pt x="56939" y="35363"/>
                        </a:cubicBezTo>
                        <a:lnTo>
                          <a:pt x="56939" y="66691"/>
                        </a:lnTo>
                        <a:lnTo>
                          <a:pt x="39675" y="66691"/>
                        </a:lnTo>
                        <a:lnTo>
                          <a:pt x="39675" y="30972"/>
                        </a:lnTo>
                        <a:cubicBezTo>
                          <a:pt x="39675" y="24610"/>
                          <a:pt x="39377" y="20517"/>
                          <a:pt x="38745" y="18694"/>
                        </a:cubicBezTo>
                        <a:cubicBezTo>
                          <a:pt x="38149" y="16833"/>
                          <a:pt x="37182" y="15457"/>
                          <a:pt x="35917" y="14564"/>
                        </a:cubicBezTo>
                        <a:cubicBezTo>
                          <a:pt x="34615" y="13671"/>
                          <a:pt x="32866" y="13224"/>
                          <a:pt x="30671" y="13224"/>
                        </a:cubicBezTo>
                        <a:cubicBezTo>
                          <a:pt x="27992" y="13224"/>
                          <a:pt x="25611" y="13931"/>
                          <a:pt x="23490" y="15382"/>
                        </a:cubicBezTo>
                        <a:cubicBezTo>
                          <a:pt x="21332" y="16796"/>
                          <a:pt x="19806" y="18880"/>
                          <a:pt x="18913" y="21559"/>
                        </a:cubicBezTo>
                        <a:cubicBezTo>
                          <a:pt x="17983" y="24275"/>
                          <a:pt x="17537" y="28740"/>
                          <a:pt x="17537" y="35028"/>
                        </a:cubicBezTo>
                        <a:lnTo>
                          <a:pt x="17537" y="66691"/>
                        </a:lnTo>
                        <a:lnTo>
                          <a:pt x="272" y="66691"/>
                        </a:lnTo>
                        <a:close/>
                      </a:path>
                    </a:pathLst>
                  </a:custGeom>
                  <a:solidFill>
                    <a:srgbClr val="000000"/>
                  </a:solidFill>
                  <a:ln w="9525" cap="flat">
                    <a:noFill/>
                    <a:prstDash val="solid"/>
                    <a:miter/>
                  </a:ln>
                </p:spPr>
                <p:txBody>
                  <a:bodyPr rtlCol="0" anchor="ctr"/>
                  <a:lstStyle/>
                  <a:p>
                    <a:endParaRPr lang="en-CA"/>
                  </a:p>
                </p:txBody>
              </p:sp>
              <p:sp>
                <p:nvSpPr>
                  <p:cNvPr id="2616" name="Freeform: Shape 2615">
                    <a:extLst>
                      <a:ext uri="{FF2B5EF4-FFF2-40B4-BE49-F238E27FC236}">
                        <a16:creationId xmlns:a16="http://schemas.microsoft.com/office/drawing/2014/main" id="{63E9D503-098B-4BC0-8F6D-AB35D90B718D}"/>
                      </a:ext>
                    </a:extLst>
                  </p:cNvPr>
                  <p:cNvSpPr/>
                  <p:nvPr/>
                </p:nvSpPr>
                <p:spPr>
                  <a:xfrm>
                    <a:off x="3354667" y="1783675"/>
                    <a:ext cx="60925" cy="68163"/>
                  </a:xfrm>
                  <a:custGeom>
                    <a:avLst/>
                    <a:gdLst>
                      <a:gd name="connsiteX0" fmla="*/ 43072 w 60925"/>
                      <a:gd name="connsiteY0" fmla="*/ 45929 h 68163"/>
                      <a:gd name="connsiteX1" fmla="*/ 60262 w 60925"/>
                      <a:gd name="connsiteY1" fmla="*/ 48832 h 68163"/>
                      <a:gd name="connsiteX2" fmla="*/ 49807 w 60925"/>
                      <a:gd name="connsiteY2" fmla="*/ 63231 h 68163"/>
                      <a:gd name="connsiteX3" fmla="*/ 31910 w 60925"/>
                      <a:gd name="connsiteY3" fmla="*/ 68179 h 68163"/>
                      <a:gd name="connsiteX4" fmla="*/ 6721 w 60925"/>
                      <a:gd name="connsiteY4" fmla="*/ 57054 h 68163"/>
                      <a:gd name="connsiteX5" fmla="*/ 284 w 60925"/>
                      <a:gd name="connsiteY5" fmla="*/ 34581 h 68163"/>
                      <a:gd name="connsiteX6" fmla="*/ 8767 w 60925"/>
                      <a:gd name="connsiteY6" fmla="*/ 9206 h 68163"/>
                      <a:gd name="connsiteX7" fmla="*/ 30199 w 60925"/>
                      <a:gd name="connsiteY7" fmla="*/ 16 h 68163"/>
                      <a:gd name="connsiteX8" fmla="*/ 53155 w 60925"/>
                      <a:gd name="connsiteY8" fmla="*/ 9615 h 68163"/>
                      <a:gd name="connsiteX9" fmla="*/ 61192 w 60925"/>
                      <a:gd name="connsiteY9" fmla="*/ 39083 h 68163"/>
                      <a:gd name="connsiteX10" fmla="*/ 17958 w 60925"/>
                      <a:gd name="connsiteY10" fmla="*/ 39083 h 68163"/>
                      <a:gd name="connsiteX11" fmla="*/ 22162 w 60925"/>
                      <a:gd name="connsiteY11" fmla="*/ 50990 h 68163"/>
                      <a:gd name="connsiteX12" fmla="*/ 32096 w 60925"/>
                      <a:gd name="connsiteY12" fmla="*/ 55268 h 68163"/>
                      <a:gd name="connsiteX13" fmla="*/ 38905 w 60925"/>
                      <a:gd name="connsiteY13" fmla="*/ 53073 h 68163"/>
                      <a:gd name="connsiteX14" fmla="*/ 43072 w 60925"/>
                      <a:gd name="connsiteY14" fmla="*/ 45929 h 68163"/>
                      <a:gd name="connsiteX15" fmla="*/ 44077 w 60925"/>
                      <a:gd name="connsiteY15" fmla="*/ 28517 h 68163"/>
                      <a:gd name="connsiteX16" fmla="*/ 40207 w 60925"/>
                      <a:gd name="connsiteY16" fmla="*/ 17131 h 68163"/>
                      <a:gd name="connsiteX17" fmla="*/ 31240 w 60925"/>
                      <a:gd name="connsiteY17" fmla="*/ 13224 h 68163"/>
                      <a:gd name="connsiteX18" fmla="*/ 21902 w 60925"/>
                      <a:gd name="connsiteY18" fmla="*/ 17317 h 68163"/>
                      <a:gd name="connsiteX19" fmla="*/ 18292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72" y="45929"/>
                        </a:moveTo>
                        <a:lnTo>
                          <a:pt x="60262" y="48832"/>
                        </a:lnTo>
                        <a:cubicBezTo>
                          <a:pt x="58067" y="55120"/>
                          <a:pt x="54569" y="59919"/>
                          <a:pt x="49807" y="63231"/>
                        </a:cubicBezTo>
                        <a:cubicBezTo>
                          <a:pt x="45044" y="66505"/>
                          <a:pt x="39054" y="68179"/>
                          <a:pt x="31910" y="68179"/>
                        </a:cubicBezTo>
                        <a:cubicBezTo>
                          <a:pt x="20562" y="68179"/>
                          <a:pt x="12190" y="64459"/>
                          <a:pt x="6721" y="57054"/>
                        </a:cubicBezTo>
                        <a:cubicBezTo>
                          <a:pt x="2442" y="51101"/>
                          <a:pt x="284" y="43623"/>
                          <a:pt x="284" y="34581"/>
                        </a:cubicBezTo>
                        <a:cubicBezTo>
                          <a:pt x="284" y="23791"/>
                          <a:pt x="3112" y="15308"/>
                          <a:pt x="8767" y="9206"/>
                        </a:cubicBezTo>
                        <a:cubicBezTo>
                          <a:pt x="14423" y="3067"/>
                          <a:pt x="21567" y="16"/>
                          <a:pt x="30199" y="16"/>
                        </a:cubicBezTo>
                        <a:cubicBezTo>
                          <a:pt x="39873" y="16"/>
                          <a:pt x="47537" y="3216"/>
                          <a:pt x="53155" y="9615"/>
                        </a:cubicBezTo>
                        <a:cubicBezTo>
                          <a:pt x="58774" y="16015"/>
                          <a:pt x="61453" y="25838"/>
                          <a:pt x="61192" y="39083"/>
                        </a:cubicBezTo>
                        <a:lnTo>
                          <a:pt x="17958" y="39083"/>
                        </a:lnTo>
                        <a:cubicBezTo>
                          <a:pt x="18106" y="44181"/>
                          <a:pt x="19483" y="48162"/>
                          <a:pt x="22162" y="50990"/>
                        </a:cubicBezTo>
                        <a:cubicBezTo>
                          <a:pt x="24804" y="53854"/>
                          <a:pt x="28115" y="55268"/>
                          <a:pt x="32096" y="55268"/>
                        </a:cubicBezTo>
                        <a:cubicBezTo>
                          <a:pt x="34812" y="55268"/>
                          <a:pt x="37082" y="54524"/>
                          <a:pt x="38905" y="53073"/>
                        </a:cubicBezTo>
                        <a:cubicBezTo>
                          <a:pt x="40765" y="51585"/>
                          <a:pt x="42142" y="49204"/>
                          <a:pt x="43072" y="45929"/>
                        </a:cubicBezTo>
                        <a:moveTo>
                          <a:pt x="44077" y="28517"/>
                        </a:moveTo>
                        <a:cubicBezTo>
                          <a:pt x="43928" y="23531"/>
                          <a:pt x="42663" y="19698"/>
                          <a:pt x="40207" y="17131"/>
                        </a:cubicBezTo>
                        <a:cubicBezTo>
                          <a:pt x="37752" y="14527"/>
                          <a:pt x="34738" y="13224"/>
                          <a:pt x="31240" y="13224"/>
                        </a:cubicBezTo>
                        <a:cubicBezTo>
                          <a:pt x="27483" y="13224"/>
                          <a:pt x="24357" y="14601"/>
                          <a:pt x="21902" y="17317"/>
                        </a:cubicBezTo>
                        <a:cubicBezTo>
                          <a:pt x="19446" y="20071"/>
                          <a:pt x="18255" y="23791"/>
                          <a:pt x="18292" y="28517"/>
                        </a:cubicBezTo>
                        <a:close/>
                      </a:path>
                    </a:pathLst>
                  </a:custGeom>
                  <a:solidFill>
                    <a:srgbClr val="000000"/>
                  </a:solidFill>
                  <a:ln w="9525" cap="flat">
                    <a:noFill/>
                    <a:prstDash val="solid"/>
                    <a:miter/>
                  </a:ln>
                </p:spPr>
                <p:txBody>
                  <a:bodyPr rtlCol="0" anchor="ctr"/>
                  <a:lstStyle/>
                  <a:p>
                    <a:endParaRPr lang="en-CA"/>
                  </a:p>
                </p:txBody>
              </p:sp>
              <p:sp>
                <p:nvSpPr>
                  <p:cNvPr id="2617" name="Freeform: Shape 2616">
                    <a:extLst>
                      <a:ext uri="{FF2B5EF4-FFF2-40B4-BE49-F238E27FC236}">
                        <a16:creationId xmlns:a16="http://schemas.microsoft.com/office/drawing/2014/main" id="{C23B9C3D-BB8D-4EEB-B37A-33B8AB34BFC3}"/>
                      </a:ext>
                    </a:extLst>
                  </p:cNvPr>
                  <p:cNvSpPr/>
                  <p:nvPr/>
                </p:nvSpPr>
                <p:spPr>
                  <a:xfrm>
                    <a:off x="3429501" y="1783675"/>
                    <a:ext cx="59419" cy="66675"/>
                  </a:xfrm>
                  <a:custGeom>
                    <a:avLst/>
                    <a:gdLst>
                      <a:gd name="connsiteX0" fmla="*/ 59711 w 59419"/>
                      <a:gd name="connsiteY0" fmla="*/ 66691 h 66675"/>
                      <a:gd name="connsiteX1" fmla="*/ 42484 w 59419"/>
                      <a:gd name="connsiteY1" fmla="*/ 66691 h 66675"/>
                      <a:gd name="connsiteX2" fmla="*/ 42484 w 59419"/>
                      <a:gd name="connsiteY2" fmla="*/ 33428 h 66675"/>
                      <a:gd name="connsiteX3" fmla="*/ 41368 w 59419"/>
                      <a:gd name="connsiteY3" fmla="*/ 19773 h 66675"/>
                      <a:gd name="connsiteX4" fmla="*/ 37796 w 59419"/>
                      <a:gd name="connsiteY4" fmla="*/ 14936 h 66675"/>
                      <a:gd name="connsiteX5" fmla="*/ 31806 w 59419"/>
                      <a:gd name="connsiteY5" fmla="*/ 13224 h 66675"/>
                      <a:gd name="connsiteX6" fmla="*/ 23769 w 59419"/>
                      <a:gd name="connsiteY6" fmla="*/ 15680 h 66675"/>
                      <a:gd name="connsiteX7" fmla="*/ 18858 w 59419"/>
                      <a:gd name="connsiteY7" fmla="*/ 22191 h 66675"/>
                      <a:gd name="connsiteX8" fmla="*/ 17556 w 59419"/>
                      <a:gd name="connsiteY8" fmla="*/ 37149 h 66675"/>
                      <a:gd name="connsiteX9" fmla="*/ 17556 w 59419"/>
                      <a:gd name="connsiteY9" fmla="*/ 66691 h 66675"/>
                      <a:gd name="connsiteX10" fmla="*/ 292 w 59419"/>
                      <a:gd name="connsiteY10" fmla="*/ 66691 h 66675"/>
                      <a:gd name="connsiteX11" fmla="*/ 292 w 59419"/>
                      <a:gd name="connsiteY11" fmla="*/ 1504 h 66675"/>
                      <a:gd name="connsiteX12" fmla="*/ 16328 w 59419"/>
                      <a:gd name="connsiteY12" fmla="*/ 1504 h 66675"/>
                      <a:gd name="connsiteX13" fmla="*/ 16328 w 59419"/>
                      <a:gd name="connsiteY13" fmla="*/ 11066 h 66675"/>
                      <a:gd name="connsiteX14" fmla="*/ 37796 w 59419"/>
                      <a:gd name="connsiteY14" fmla="*/ 16 h 66675"/>
                      <a:gd name="connsiteX15" fmla="*/ 48251 w 59419"/>
                      <a:gd name="connsiteY15" fmla="*/ 2062 h 66675"/>
                      <a:gd name="connsiteX16" fmla="*/ 55395 w 59419"/>
                      <a:gd name="connsiteY16" fmla="*/ 7308 h 66675"/>
                      <a:gd name="connsiteX17" fmla="*/ 58781 w 59419"/>
                      <a:gd name="connsiteY17" fmla="*/ 14564 h 66675"/>
                      <a:gd name="connsiteX18" fmla="*/ 59711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11" y="66691"/>
                        </a:moveTo>
                        <a:lnTo>
                          <a:pt x="42484" y="66691"/>
                        </a:lnTo>
                        <a:lnTo>
                          <a:pt x="42484" y="33428"/>
                        </a:lnTo>
                        <a:cubicBezTo>
                          <a:pt x="42484" y="26396"/>
                          <a:pt x="42112" y="21819"/>
                          <a:pt x="41368" y="19773"/>
                        </a:cubicBezTo>
                        <a:cubicBezTo>
                          <a:pt x="40624" y="17689"/>
                          <a:pt x="39433" y="16089"/>
                          <a:pt x="37796" y="14936"/>
                        </a:cubicBezTo>
                        <a:cubicBezTo>
                          <a:pt x="36122" y="13783"/>
                          <a:pt x="34113" y="13224"/>
                          <a:pt x="31806" y="13224"/>
                        </a:cubicBezTo>
                        <a:cubicBezTo>
                          <a:pt x="28792" y="13224"/>
                          <a:pt x="26113" y="14043"/>
                          <a:pt x="23769" y="15680"/>
                        </a:cubicBezTo>
                        <a:cubicBezTo>
                          <a:pt x="21388" y="17317"/>
                          <a:pt x="19751" y="19475"/>
                          <a:pt x="18858" y="22191"/>
                        </a:cubicBezTo>
                        <a:cubicBezTo>
                          <a:pt x="18002" y="24870"/>
                          <a:pt x="17556" y="29893"/>
                          <a:pt x="17556" y="37149"/>
                        </a:cubicBezTo>
                        <a:lnTo>
                          <a:pt x="17556" y="66691"/>
                        </a:lnTo>
                        <a:lnTo>
                          <a:pt x="292" y="66691"/>
                        </a:lnTo>
                        <a:lnTo>
                          <a:pt x="292" y="1504"/>
                        </a:lnTo>
                        <a:lnTo>
                          <a:pt x="16328" y="1504"/>
                        </a:lnTo>
                        <a:lnTo>
                          <a:pt x="16328" y="11066"/>
                        </a:lnTo>
                        <a:cubicBezTo>
                          <a:pt x="22020" y="3699"/>
                          <a:pt x="29164" y="16"/>
                          <a:pt x="37796" y="16"/>
                        </a:cubicBezTo>
                        <a:cubicBezTo>
                          <a:pt x="41629" y="16"/>
                          <a:pt x="45089" y="723"/>
                          <a:pt x="48251" y="2062"/>
                        </a:cubicBezTo>
                        <a:cubicBezTo>
                          <a:pt x="51414" y="3439"/>
                          <a:pt x="53795" y="5188"/>
                          <a:pt x="55395" y="7308"/>
                        </a:cubicBezTo>
                        <a:cubicBezTo>
                          <a:pt x="57032" y="9467"/>
                          <a:pt x="58148" y="11885"/>
                          <a:pt x="58781" y="14564"/>
                        </a:cubicBezTo>
                        <a:cubicBezTo>
                          <a:pt x="59413" y="17280"/>
                          <a:pt x="59711" y="21150"/>
                          <a:pt x="59711" y="26172"/>
                        </a:cubicBezTo>
                        <a:close/>
                      </a:path>
                    </a:pathLst>
                  </a:custGeom>
                  <a:solidFill>
                    <a:srgbClr val="000000"/>
                  </a:solidFill>
                  <a:ln w="9525" cap="flat">
                    <a:noFill/>
                    <a:prstDash val="solid"/>
                    <a:miter/>
                  </a:ln>
                </p:spPr>
                <p:txBody>
                  <a:bodyPr rtlCol="0" anchor="ctr"/>
                  <a:lstStyle/>
                  <a:p>
                    <a:endParaRPr lang="en-CA"/>
                  </a:p>
                </p:txBody>
              </p:sp>
              <p:sp>
                <p:nvSpPr>
                  <p:cNvPr id="2618" name="Freeform: Shape 2617">
                    <a:extLst>
                      <a:ext uri="{FF2B5EF4-FFF2-40B4-BE49-F238E27FC236}">
                        <a16:creationId xmlns:a16="http://schemas.microsoft.com/office/drawing/2014/main" id="{0F43019E-CA09-4A3D-A5C1-33B76838D0EA}"/>
                      </a:ext>
                    </a:extLst>
                  </p:cNvPr>
                  <p:cNvSpPr/>
                  <p:nvPr/>
                </p:nvSpPr>
                <p:spPr>
                  <a:xfrm>
                    <a:off x="3499306" y="1762132"/>
                    <a:ext cx="38434" cy="89706"/>
                  </a:xfrm>
                  <a:custGeom>
                    <a:avLst/>
                    <a:gdLst>
                      <a:gd name="connsiteX0" fmla="*/ 37321 w 38434"/>
                      <a:gd name="connsiteY0" fmla="*/ 23047 h 89706"/>
                      <a:gd name="connsiteX1" fmla="*/ 37321 w 38434"/>
                      <a:gd name="connsiteY1" fmla="*/ 36777 h 89706"/>
                      <a:gd name="connsiteX2" fmla="*/ 25526 w 38434"/>
                      <a:gd name="connsiteY2" fmla="*/ 36777 h 89706"/>
                      <a:gd name="connsiteX3" fmla="*/ 25526 w 38434"/>
                      <a:gd name="connsiteY3" fmla="*/ 63082 h 89706"/>
                      <a:gd name="connsiteX4" fmla="*/ 25861 w 38434"/>
                      <a:gd name="connsiteY4" fmla="*/ 72346 h 89706"/>
                      <a:gd name="connsiteX5" fmla="*/ 27424 w 38434"/>
                      <a:gd name="connsiteY5" fmla="*/ 74542 h 89706"/>
                      <a:gd name="connsiteX6" fmla="*/ 30326 w 38434"/>
                      <a:gd name="connsiteY6" fmla="*/ 75397 h 89706"/>
                      <a:gd name="connsiteX7" fmla="*/ 37246 w 38434"/>
                      <a:gd name="connsiteY7" fmla="*/ 73760 h 89706"/>
                      <a:gd name="connsiteX8" fmla="*/ 38735 w 38434"/>
                      <a:gd name="connsiteY8" fmla="*/ 87118 h 89706"/>
                      <a:gd name="connsiteX9" fmla="*/ 25117 w 38434"/>
                      <a:gd name="connsiteY9" fmla="*/ 89722 h 89706"/>
                      <a:gd name="connsiteX10" fmla="*/ 16708 w 38434"/>
                      <a:gd name="connsiteY10" fmla="*/ 88159 h 89706"/>
                      <a:gd name="connsiteX11" fmla="*/ 11201 w 38434"/>
                      <a:gd name="connsiteY11" fmla="*/ 84104 h 89706"/>
                      <a:gd name="connsiteX12" fmla="*/ 8783 w 38434"/>
                      <a:gd name="connsiteY12" fmla="*/ 77369 h 89706"/>
                      <a:gd name="connsiteX13" fmla="*/ 8225 w 38434"/>
                      <a:gd name="connsiteY13" fmla="*/ 65203 h 89706"/>
                      <a:gd name="connsiteX14" fmla="*/ 8225 w 38434"/>
                      <a:gd name="connsiteY14" fmla="*/ 36777 h 89706"/>
                      <a:gd name="connsiteX15" fmla="*/ 300 w 38434"/>
                      <a:gd name="connsiteY15" fmla="*/ 36777 h 89706"/>
                      <a:gd name="connsiteX16" fmla="*/ 300 w 38434"/>
                      <a:gd name="connsiteY16" fmla="*/ 23047 h 89706"/>
                      <a:gd name="connsiteX17" fmla="*/ 8225 w 38434"/>
                      <a:gd name="connsiteY17" fmla="*/ 23047 h 89706"/>
                      <a:gd name="connsiteX18" fmla="*/ 8225 w 38434"/>
                      <a:gd name="connsiteY18" fmla="*/ 10099 h 89706"/>
                      <a:gd name="connsiteX19" fmla="*/ 25526 w 38434"/>
                      <a:gd name="connsiteY19" fmla="*/ 16 h 89706"/>
                      <a:gd name="connsiteX20" fmla="*/ 25526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21" y="23047"/>
                        </a:moveTo>
                        <a:lnTo>
                          <a:pt x="37321" y="36777"/>
                        </a:lnTo>
                        <a:lnTo>
                          <a:pt x="25526" y="36777"/>
                        </a:lnTo>
                        <a:lnTo>
                          <a:pt x="25526" y="63082"/>
                        </a:lnTo>
                        <a:cubicBezTo>
                          <a:pt x="25526" y="68402"/>
                          <a:pt x="25638" y="71491"/>
                          <a:pt x="25861" y="72346"/>
                        </a:cubicBezTo>
                        <a:cubicBezTo>
                          <a:pt x="26084" y="73239"/>
                          <a:pt x="26605" y="73984"/>
                          <a:pt x="27424" y="74542"/>
                        </a:cubicBezTo>
                        <a:cubicBezTo>
                          <a:pt x="28205" y="75100"/>
                          <a:pt x="29172" y="75397"/>
                          <a:pt x="30326" y="75397"/>
                        </a:cubicBezTo>
                        <a:cubicBezTo>
                          <a:pt x="31926" y="75397"/>
                          <a:pt x="34232" y="74839"/>
                          <a:pt x="37246" y="73760"/>
                        </a:cubicBezTo>
                        <a:lnTo>
                          <a:pt x="38735" y="87118"/>
                        </a:lnTo>
                        <a:cubicBezTo>
                          <a:pt x="34716" y="88829"/>
                          <a:pt x="30177" y="89722"/>
                          <a:pt x="25117" y="89722"/>
                        </a:cubicBezTo>
                        <a:cubicBezTo>
                          <a:pt x="21991" y="89722"/>
                          <a:pt x="19201" y="89201"/>
                          <a:pt x="16708" y="88159"/>
                        </a:cubicBezTo>
                        <a:cubicBezTo>
                          <a:pt x="14215" y="87080"/>
                          <a:pt x="12355" y="85741"/>
                          <a:pt x="11201" y="84104"/>
                        </a:cubicBezTo>
                        <a:cubicBezTo>
                          <a:pt x="10048" y="82430"/>
                          <a:pt x="9229" y="80197"/>
                          <a:pt x="8783" y="77369"/>
                        </a:cubicBezTo>
                        <a:cubicBezTo>
                          <a:pt x="8411" y="75360"/>
                          <a:pt x="8225" y="71305"/>
                          <a:pt x="8225" y="65203"/>
                        </a:cubicBezTo>
                        <a:lnTo>
                          <a:pt x="8225" y="36777"/>
                        </a:lnTo>
                        <a:lnTo>
                          <a:pt x="300" y="36777"/>
                        </a:lnTo>
                        <a:lnTo>
                          <a:pt x="300" y="23047"/>
                        </a:lnTo>
                        <a:lnTo>
                          <a:pt x="8225" y="23047"/>
                        </a:lnTo>
                        <a:lnTo>
                          <a:pt x="8225" y="10099"/>
                        </a:lnTo>
                        <a:lnTo>
                          <a:pt x="25526" y="16"/>
                        </a:lnTo>
                        <a:lnTo>
                          <a:pt x="25526" y="23047"/>
                        </a:lnTo>
                        <a:close/>
                      </a:path>
                    </a:pathLst>
                  </a:custGeom>
                  <a:solidFill>
                    <a:srgbClr val="000000"/>
                  </a:solidFill>
                  <a:ln w="9525" cap="flat">
                    <a:noFill/>
                    <a:prstDash val="solid"/>
                    <a:miter/>
                  </a:ln>
                </p:spPr>
                <p:txBody>
                  <a:bodyPr rtlCol="0" anchor="ctr"/>
                  <a:lstStyle/>
                  <a:p>
                    <a:endParaRPr lang="en-CA"/>
                  </a:p>
                </p:txBody>
              </p:sp>
              <p:sp>
                <p:nvSpPr>
                  <p:cNvPr id="2619" name="Freeform: Shape 2618">
                    <a:extLst>
                      <a:ext uri="{FF2B5EF4-FFF2-40B4-BE49-F238E27FC236}">
                        <a16:creationId xmlns:a16="http://schemas.microsoft.com/office/drawing/2014/main" id="{51752BA1-ED3D-48AD-B7EC-67BD2AAA6138}"/>
                      </a:ext>
                    </a:extLst>
                  </p:cNvPr>
                  <p:cNvSpPr/>
                  <p:nvPr/>
                </p:nvSpPr>
                <p:spPr>
                  <a:xfrm>
                    <a:off x="3575697" y="1758821"/>
                    <a:ext cx="44053" cy="91529"/>
                  </a:xfrm>
                  <a:custGeom>
                    <a:avLst/>
                    <a:gdLst>
                      <a:gd name="connsiteX0" fmla="*/ 308 w 44053"/>
                      <a:gd name="connsiteY0" fmla="*/ 26359 h 91529"/>
                      <a:gd name="connsiteX1" fmla="*/ 9870 w 44053"/>
                      <a:gd name="connsiteY1" fmla="*/ 26359 h 91529"/>
                      <a:gd name="connsiteX2" fmla="*/ 9870 w 44053"/>
                      <a:gd name="connsiteY2" fmla="*/ 21447 h 91529"/>
                      <a:gd name="connsiteX3" fmla="*/ 11619 w 44053"/>
                      <a:gd name="connsiteY3" fmla="*/ 9169 h 91529"/>
                      <a:gd name="connsiteX4" fmla="*/ 18055 w 44053"/>
                      <a:gd name="connsiteY4" fmla="*/ 2546 h 91529"/>
                      <a:gd name="connsiteX5" fmla="*/ 29962 w 44053"/>
                      <a:gd name="connsiteY5" fmla="*/ 16 h 91529"/>
                      <a:gd name="connsiteX6" fmla="*/ 44361 w 44053"/>
                      <a:gd name="connsiteY6" fmla="*/ 2211 h 91529"/>
                      <a:gd name="connsiteX7" fmla="*/ 42054 w 44053"/>
                      <a:gd name="connsiteY7" fmla="*/ 14266 h 91529"/>
                      <a:gd name="connsiteX8" fmla="*/ 34129 w 44053"/>
                      <a:gd name="connsiteY8" fmla="*/ 13262 h 91529"/>
                      <a:gd name="connsiteX9" fmla="*/ 28734 w 44053"/>
                      <a:gd name="connsiteY9" fmla="*/ 15010 h 91529"/>
                      <a:gd name="connsiteX10" fmla="*/ 27134 w 44053"/>
                      <a:gd name="connsiteY10" fmla="*/ 21745 h 91529"/>
                      <a:gd name="connsiteX11" fmla="*/ 27134 w 44053"/>
                      <a:gd name="connsiteY11" fmla="*/ 26359 h 91529"/>
                      <a:gd name="connsiteX12" fmla="*/ 40008 w 44053"/>
                      <a:gd name="connsiteY12" fmla="*/ 26359 h 91529"/>
                      <a:gd name="connsiteX13" fmla="*/ 40008 w 44053"/>
                      <a:gd name="connsiteY13" fmla="*/ 39902 h 91529"/>
                      <a:gd name="connsiteX14" fmla="*/ 27134 w 44053"/>
                      <a:gd name="connsiteY14" fmla="*/ 39902 h 91529"/>
                      <a:gd name="connsiteX15" fmla="*/ 27134 w 44053"/>
                      <a:gd name="connsiteY15" fmla="*/ 91545 h 91529"/>
                      <a:gd name="connsiteX16" fmla="*/ 9870 w 44053"/>
                      <a:gd name="connsiteY16" fmla="*/ 91545 h 91529"/>
                      <a:gd name="connsiteX17" fmla="*/ 9870 w 44053"/>
                      <a:gd name="connsiteY17" fmla="*/ 39902 h 91529"/>
                      <a:gd name="connsiteX18" fmla="*/ 308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08" y="26359"/>
                        </a:moveTo>
                        <a:lnTo>
                          <a:pt x="9870" y="26359"/>
                        </a:lnTo>
                        <a:lnTo>
                          <a:pt x="9870" y="21447"/>
                        </a:lnTo>
                        <a:cubicBezTo>
                          <a:pt x="9870" y="15941"/>
                          <a:pt x="10465" y="11848"/>
                          <a:pt x="11619" y="9169"/>
                        </a:cubicBezTo>
                        <a:cubicBezTo>
                          <a:pt x="12772" y="6453"/>
                          <a:pt x="14930" y="4258"/>
                          <a:pt x="18055" y="2546"/>
                        </a:cubicBezTo>
                        <a:cubicBezTo>
                          <a:pt x="21181" y="872"/>
                          <a:pt x="25162" y="16"/>
                          <a:pt x="29962" y="16"/>
                        </a:cubicBezTo>
                        <a:cubicBezTo>
                          <a:pt x="34873" y="16"/>
                          <a:pt x="39673" y="760"/>
                          <a:pt x="44361" y="2211"/>
                        </a:cubicBezTo>
                        <a:lnTo>
                          <a:pt x="42054" y="14266"/>
                        </a:lnTo>
                        <a:cubicBezTo>
                          <a:pt x="39301" y="13597"/>
                          <a:pt x="36659" y="13262"/>
                          <a:pt x="34129" y="13262"/>
                        </a:cubicBezTo>
                        <a:cubicBezTo>
                          <a:pt x="31636" y="13262"/>
                          <a:pt x="29850" y="13857"/>
                          <a:pt x="28734" y="15010"/>
                        </a:cubicBezTo>
                        <a:cubicBezTo>
                          <a:pt x="27655" y="16201"/>
                          <a:pt x="27134" y="18433"/>
                          <a:pt x="27134" y="21745"/>
                        </a:cubicBezTo>
                        <a:lnTo>
                          <a:pt x="27134" y="26359"/>
                        </a:lnTo>
                        <a:lnTo>
                          <a:pt x="40008" y="26359"/>
                        </a:lnTo>
                        <a:lnTo>
                          <a:pt x="40008" y="39902"/>
                        </a:lnTo>
                        <a:lnTo>
                          <a:pt x="27134" y="39902"/>
                        </a:lnTo>
                        <a:lnTo>
                          <a:pt x="27134" y="91545"/>
                        </a:lnTo>
                        <a:lnTo>
                          <a:pt x="9870" y="91545"/>
                        </a:lnTo>
                        <a:lnTo>
                          <a:pt x="9870" y="39902"/>
                        </a:lnTo>
                        <a:lnTo>
                          <a:pt x="308" y="39902"/>
                        </a:lnTo>
                        <a:close/>
                      </a:path>
                    </a:pathLst>
                  </a:custGeom>
                  <a:solidFill>
                    <a:srgbClr val="000000"/>
                  </a:solidFill>
                  <a:ln w="9525" cap="flat">
                    <a:noFill/>
                    <a:prstDash val="solid"/>
                    <a:miter/>
                  </a:ln>
                </p:spPr>
                <p:txBody>
                  <a:bodyPr rtlCol="0" anchor="ctr"/>
                  <a:lstStyle/>
                  <a:p>
                    <a:endParaRPr lang="en-CA"/>
                  </a:p>
                </p:txBody>
              </p:sp>
              <p:sp>
                <p:nvSpPr>
                  <p:cNvPr id="2620" name="Freeform: Shape 2619">
                    <a:extLst>
                      <a:ext uri="{FF2B5EF4-FFF2-40B4-BE49-F238E27FC236}">
                        <a16:creationId xmlns:a16="http://schemas.microsoft.com/office/drawing/2014/main" id="{B6BCCFF7-22AA-429C-9471-810F02331334}"/>
                      </a:ext>
                    </a:extLst>
                  </p:cNvPr>
                  <p:cNvSpPr/>
                  <p:nvPr/>
                </p:nvSpPr>
                <p:spPr>
                  <a:xfrm>
                    <a:off x="3621104" y="1783675"/>
                    <a:ext cx="67307" cy="68163"/>
                  </a:xfrm>
                  <a:custGeom>
                    <a:avLst/>
                    <a:gdLst>
                      <a:gd name="connsiteX0" fmla="*/ 312 w 67307"/>
                      <a:gd name="connsiteY0" fmla="*/ 33167 h 68163"/>
                      <a:gd name="connsiteX1" fmla="*/ 4554 w 67307"/>
                      <a:gd name="connsiteY1" fmla="*/ 16536 h 68163"/>
                      <a:gd name="connsiteX2" fmla="*/ 16572 w 67307"/>
                      <a:gd name="connsiteY2" fmla="*/ 4258 h 68163"/>
                      <a:gd name="connsiteX3" fmla="*/ 33910 w 67307"/>
                      <a:gd name="connsiteY3" fmla="*/ 16 h 68163"/>
                      <a:gd name="connsiteX4" fmla="*/ 58169 w 67307"/>
                      <a:gd name="connsiteY4" fmla="*/ 9615 h 68163"/>
                      <a:gd name="connsiteX5" fmla="*/ 67620 w 67307"/>
                      <a:gd name="connsiteY5" fmla="*/ 33912 h 68163"/>
                      <a:gd name="connsiteX6" fmla="*/ 58057 w 67307"/>
                      <a:gd name="connsiteY6" fmla="*/ 58431 h 68163"/>
                      <a:gd name="connsiteX7" fmla="*/ 34022 w 67307"/>
                      <a:gd name="connsiteY7" fmla="*/ 68179 h 68163"/>
                      <a:gd name="connsiteX8" fmla="*/ 16944 w 67307"/>
                      <a:gd name="connsiteY8" fmla="*/ 64124 h 68163"/>
                      <a:gd name="connsiteX9" fmla="*/ 4554 w 67307"/>
                      <a:gd name="connsiteY9" fmla="*/ 52217 h 68163"/>
                      <a:gd name="connsiteX10" fmla="*/ 312 w 67307"/>
                      <a:gd name="connsiteY10" fmla="*/ 33167 h 68163"/>
                      <a:gd name="connsiteX11" fmla="*/ 17985 w 67307"/>
                      <a:gd name="connsiteY11" fmla="*/ 34098 h 68163"/>
                      <a:gd name="connsiteX12" fmla="*/ 22599 w 67307"/>
                      <a:gd name="connsiteY12" fmla="*/ 48943 h 68163"/>
                      <a:gd name="connsiteX13" fmla="*/ 33984 w 67307"/>
                      <a:gd name="connsiteY13" fmla="*/ 54115 h 68163"/>
                      <a:gd name="connsiteX14" fmla="*/ 45295 w 67307"/>
                      <a:gd name="connsiteY14" fmla="*/ 48943 h 68163"/>
                      <a:gd name="connsiteX15" fmla="*/ 49872 w 67307"/>
                      <a:gd name="connsiteY15" fmla="*/ 33986 h 68163"/>
                      <a:gd name="connsiteX16" fmla="*/ 45295 w 67307"/>
                      <a:gd name="connsiteY16" fmla="*/ 19252 h 68163"/>
                      <a:gd name="connsiteX17" fmla="*/ 33984 w 67307"/>
                      <a:gd name="connsiteY17" fmla="*/ 14080 h 68163"/>
                      <a:gd name="connsiteX18" fmla="*/ 22599 w 67307"/>
                      <a:gd name="connsiteY18" fmla="*/ 19252 h 68163"/>
                      <a:gd name="connsiteX19" fmla="*/ 17985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12" y="33167"/>
                        </a:moveTo>
                        <a:cubicBezTo>
                          <a:pt x="312" y="27438"/>
                          <a:pt x="1726" y="21894"/>
                          <a:pt x="4554" y="16536"/>
                        </a:cubicBezTo>
                        <a:cubicBezTo>
                          <a:pt x="7381" y="11178"/>
                          <a:pt x="11400" y="7085"/>
                          <a:pt x="16572" y="4258"/>
                        </a:cubicBezTo>
                        <a:cubicBezTo>
                          <a:pt x="21743" y="1430"/>
                          <a:pt x="27510" y="16"/>
                          <a:pt x="33910" y="16"/>
                        </a:cubicBezTo>
                        <a:cubicBezTo>
                          <a:pt x="43770" y="16"/>
                          <a:pt x="51844" y="3216"/>
                          <a:pt x="58169" y="9615"/>
                        </a:cubicBezTo>
                        <a:cubicBezTo>
                          <a:pt x="64457" y="16015"/>
                          <a:pt x="67620" y="24126"/>
                          <a:pt x="67620" y="33912"/>
                        </a:cubicBezTo>
                        <a:cubicBezTo>
                          <a:pt x="67620" y="43771"/>
                          <a:pt x="64420" y="51957"/>
                          <a:pt x="58057" y="58431"/>
                        </a:cubicBezTo>
                        <a:cubicBezTo>
                          <a:pt x="51695" y="64905"/>
                          <a:pt x="43695" y="68179"/>
                          <a:pt x="34022" y="68179"/>
                        </a:cubicBezTo>
                        <a:cubicBezTo>
                          <a:pt x="28069" y="68179"/>
                          <a:pt x="22339" y="66803"/>
                          <a:pt x="16944" y="64124"/>
                        </a:cubicBezTo>
                        <a:cubicBezTo>
                          <a:pt x="11511" y="61408"/>
                          <a:pt x="7381" y="57464"/>
                          <a:pt x="4554" y="52217"/>
                        </a:cubicBezTo>
                        <a:cubicBezTo>
                          <a:pt x="1726" y="47008"/>
                          <a:pt x="312" y="40646"/>
                          <a:pt x="312" y="33167"/>
                        </a:cubicBezTo>
                        <a:moveTo>
                          <a:pt x="17985" y="34098"/>
                        </a:moveTo>
                        <a:cubicBezTo>
                          <a:pt x="17985" y="40572"/>
                          <a:pt x="19548" y="45520"/>
                          <a:pt x="22599" y="48943"/>
                        </a:cubicBezTo>
                        <a:cubicBezTo>
                          <a:pt x="25687" y="52403"/>
                          <a:pt x="29445" y="54115"/>
                          <a:pt x="33984" y="54115"/>
                        </a:cubicBezTo>
                        <a:cubicBezTo>
                          <a:pt x="38449" y="54115"/>
                          <a:pt x="42244" y="52403"/>
                          <a:pt x="45295" y="48943"/>
                        </a:cubicBezTo>
                        <a:cubicBezTo>
                          <a:pt x="48346" y="45520"/>
                          <a:pt x="49872" y="40534"/>
                          <a:pt x="49872" y="33986"/>
                        </a:cubicBezTo>
                        <a:cubicBezTo>
                          <a:pt x="49872" y="27586"/>
                          <a:pt x="48346" y="22675"/>
                          <a:pt x="45295" y="19252"/>
                        </a:cubicBezTo>
                        <a:cubicBezTo>
                          <a:pt x="42244" y="15792"/>
                          <a:pt x="38449" y="14080"/>
                          <a:pt x="33984" y="14080"/>
                        </a:cubicBezTo>
                        <a:cubicBezTo>
                          <a:pt x="29445" y="14080"/>
                          <a:pt x="25687" y="15792"/>
                          <a:pt x="22599" y="19252"/>
                        </a:cubicBezTo>
                        <a:cubicBezTo>
                          <a:pt x="19548" y="22675"/>
                          <a:pt x="17985" y="27624"/>
                          <a:pt x="17985" y="34098"/>
                        </a:cubicBezTo>
                        <a:close/>
                      </a:path>
                    </a:pathLst>
                  </a:custGeom>
                  <a:solidFill>
                    <a:srgbClr val="000000"/>
                  </a:solidFill>
                  <a:ln w="9525" cap="flat">
                    <a:noFill/>
                    <a:prstDash val="solid"/>
                    <a:miter/>
                  </a:ln>
                </p:spPr>
                <p:txBody>
                  <a:bodyPr rtlCol="0" anchor="ctr"/>
                  <a:lstStyle/>
                  <a:p>
                    <a:endParaRPr lang="en-CA"/>
                  </a:p>
                </p:txBody>
              </p:sp>
              <p:sp>
                <p:nvSpPr>
                  <p:cNvPr id="2621" name="Freeform: Shape 2620">
                    <a:extLst>
                      <a:ext uri="{FF2B5EF4-FFF2-40B4-BE49-F238E27FC236}">
                        <a16:creationId xmlns:a16="http://schemas.microsoft.com/office/drawing/2014/main" id="{C803D69E-E9C4-442A-BB11-205D7556E5AF}"/>
                      </a:ext>
                    </a:extLst>
                  </p:cNvPr>
                  <p:cNvSpPr/>
                  <p:nvPr/>
                </p:nvSpPr>
                <p:spPr>
                  <a:xfrm>
                    <a:off x="3701178" y="1783675"/>
                    <a:ext cx="42230" cy="66675"/>
                  </a:xfrm>
                  <a:custGeom>
                    <a:avLst/>
                    <a:gdLst>
                      <a:gd name="connsiteX0" fmla="*/ 17547 w 42230"/>
                      <a:gd name="connsiteY0" fmla="*/ 66691 h 66675"/>
                      <a:gd name="connsiteX1" fmla="*/ 320 w 42230"/>
                      <a:gd name="connsiteY1" fmla="*/ 66691 h 66675"/>
                      <a:gd name="connsiteX2" fmla="*/ 320 w 42230"/>
                      <a:gd name="connsiteY2" fmla="*/ 1504 h 66675"/>
                      <a:gd name="connsiteX3" fmla="*/ 16319 w 42230"/>
                      <a:gd name="connsiteY3" fmla="*/ 1504 h 66675"/>
                      <a:gd name="connsiteX4" fmla="*/ 16319 w 42230"/>
                      <a:gd name="connsiteY4" fmla="*/ 10769 h 66675"/>
                      <a:gd name="connsiteX5" fmla="*/ 23723 w 42230"/>
                      <a:gd name="connsiteY5" fmla="*/ 2100 h 66675"/>
                      <a:gd name="connsiteX6" fmla="*/ 31202 w 42230"/>
                      <a:gd name="connsiteY6" fmla="*/ 16 h 66675"/>
                      <a:gd name="connsiteX7" fmla="*/ 42550 w 42230"/>
                      <a:gd name="connsiteY7" fmla="*/ 3290 h 66675"/>
                      <a:gd name="connsiteX8" fmla="*/ 37192 w 42230"/>
                      <a:gd name="connsiteY8" fmla="*/ 18322 h 66675"/>
                      <a:gd name="connsiteX9" fmla="*/ 29118 w 42230"/>
                      <a:gd name="connsiteY9" fmla="*/ 15494 h 66675"/>
                      <a:gd name="connsiteX10" fmla="*/ 22979 w 42230"/>
                      <a:gd name="connsiteY10" fmla="*/ 17503 h 66675"/>
                      <a:gd name="connsiteX11" fmla="*/ 18998 w 42230"/>
                      <a:gd name="connsiteY11" fmla="*/ 24684 h 66675"/>
                      <a:gd name="connsiteX12" fmla="*/ 17547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47" y="66691"/>
                        </a:moveTo>
                        <a:lnTo>
                          <a:pt x="320" y="66691"/>
                        </a:lnTo>
                        <a:lnTo>
                          <a:pt x="320" y="1504"/>
                        </a:lnTo>
                        <a:lnTo>
                          <a:pt x="16319" y="1504"/>
                        </a:lnTo>
                        <a:lnTo>
                          <a:pt x="16319" y="10769"/>
                        </a:lnTo>
                        <a:cubicBezTo>
                          <a:pt x="19072" y="6378"/>
                          <a:pt x="21528" y="3513"/>
                          <a:pt x="23723" y="2100"/>
                        </a:cubicBezTo>
                        <a:cubicBezTo>
                          <a:pt x="25919" y="723"/>
                          <a:pt x="28411" y="16"/>
                          <a:pt x="31202" y="16"/>
                        </a:cubicBezTo>
                        <a:cubicBezTo>
                          <a:pt x="35109" y="16"/>
                          <a:pt x="38904" y="1095"/>
                          <a:pt x="42550" y="3290"/>
                        </a:cubicBezTo>
                        <a:lnTo>
                          <a:pt x="37192" y="18322"/>
                        </a:lnTo>
                        <a:cubicBezTo>
                          <a:pt x="34290" y="16424"/>
                          <a:pt x="31611" y="15494"/>
                          <a:pt x="29118" y="15494"/>
                        </a:cubicBezTo>
                        <a:cubicBezTo>
                          <a:pt x="26700" y="15494"/>
                          <a:pt x="24654" y="16164"/>
                          <a:pt x="22979" y="17503"/>
                        </a:cubicBezTo>
                        <a:cubicBezTo>
                          <a:pt x="21268" y="18806"/>
                          <a:pt x="19965" y="21224"/>
                          <a:pt x="18998" y="24684"/>
                        </a:cubicBezTo>
                        <a:cubicBezTo>
                          <a:pt x="18031" y="28182"/>
                          <a:pt x="17547" y="35474"/>
                          <a:pt x="17547" y="46562"/>
                        </a:cubicBezTo>
                        <a:close/>
                      </a:path>
                    </a:pathLst>
                  </a:custGeom>
                  <a:solidFill>
                    <a:srgbClr val="000000"/>
                  </a:solidFill>
                  <a:ln w="9525" cap="flat">
                    <a:noFill/>
                    <a:prstDash val="solid"/>
                    <a:miter/>
                  </a:ln>
                </p:spPr>
                <p:txBody>
                  <a:bodyPr rtlCol="0" anchor="ctr"/>
                  <a:lstStyle/>
                  <a:p>
                    <a:endParaRPr lang="en-CA"/>
                  </a:p>
                </p:txBody>
              </p:sp>
              <p:sp>
                <p:nvSpPr>
                  <p:cNvPr id="2622" name="Freeform: Shape 2621">
                    <a:extLst>
                      <a:ext uri="{FF2B5EF4-FFF2-40B4-BE49-F238E27FC236}">
                        <a16:creationId xmlns:a16="http://schemas.microsoft.com/office/drawing/2014/main" id="{9534B228-F733-4475-893A-07E42FAD8C6E}"/>
                      </a:ext>
                    </a:extLst>
                  </p:cNvPr>
                  <p:cNvSpPr/>
                  <p:nvPr/>
                </p:nvSpPr>
                <p:spPr>
                  <a:xfrm>
                    <a:off x="3776739" y="1760346"/>
                    <a:ext cx="90301" cy="90003"/>
                  </a:xfrm>
                  <a:custGeom>
                    <a:avLst/>
                    <a:gdLst>
                      <a:gd name="connsiteX0" fmla="*/ 90630 w 90301"/>
                      <a:gd name="connsiteY0" fmla="*/ 90020 h 90003"/>
                      <a:gd name="connsiteX1" fmla="*/ 70873 w 90301"/>
                      <a:gd name="connsiteY1" fmla="*/ 90020 h 90003"/>
                      <a:gd name="connsiteX2" fmla="*/ 63023 w 90301"/>
                      <a:gd name="connsiteY2" fmla="*/ 69593 h 90003"/>
                      <a:gd name="connsiteX3" fmla="*/ 27044 w 90301"/>
                      <a:gd name="connsiteY3" fmla="*/ 69593 h 90003"/>
                      <a:gd name="connsiteX4" fmla="*/ 19602 w 90301"/>
                      <a:gd name="connsiteY4" fmla="*/ 90020 h 90003"/>
                      <a:gd name="connsiteX5" fmla="*/ 329 w 90301"/>
                      <a:gd name="connsiteY5" fmla="*/ 90020 h 90003"/>
                      <a:gd name="connsiteX6" fmla="*/ 35378 w 90301"/>
                      <a:gd name="connsiteY6" fmla="*/ 16 h 90003"/>
                      <a:gd name="connsiteX7" fmla="*/ 54614 w 90301"/>
                      <a:gd name="connsiteY7" fmla="*/ 16 h 90003"/>
                      <a:gd name="connsiteX8" fmla="*/ 90630 w 90301"/>
                      <a:gd name="connsiteY8" fmla="*/ 90020 h 90003"/>
                      <a:gd name="connsiteX9" fmla="*/ 57181 w 90301"/>
                      <a:gd name="connsiteY9" fmla="*/ 54413 h 90003"/>
                      <a:gd name="connsiteX10" fmla="*/ 44791 w 90301"/>
                      <a:gd name="connsiteY10" fmla="*/ 21001 h 90003"/>
                      <a:gd name="connsiteX11" fmla="*/ 32625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30" y="90020"/>
                        </a:moveTo>
                        <a:lnTo>
                          <a:pt x="70873" y="90020"/>
                        </a:lnTo>
                        <a:lnTo>
                          <a:pt x="63023" y="69593"/>
                        </a:lnTo>
                        <a:lnTo>
                          <a:pt x="27044" y="69593"/>
                        </a:lnTo>
                        <a:lnTo>
                          <a:pt x="19602" y="90020"/>
                        </a:lnTo>
                        <a:lnTo>
                          <a:pt x="329" y="90020"/>
                        </a:lnTo>
                        <a:lnTo>
                          <a:pt x="35378" y="16"/>
                        </a:lnTo>
                        <a:lnTo>
                          <a:pt x="54614" y="16"/>
                        </a:lnTo>
                        <a:lnTo>
                          <a:pt x="90630" y="90020"/>
                        </a:lnTo>
                        <a:moveTo>
                          <a:pt x="57181" y="54413"/>
                        </a:moveTo>
                        <a:lnTo>
                          <a:pt x="44791" y="21001"/>
                        </a:lnTo>
                        <a:lnTo>
                          <a:pt x="32625" y="54413"/>
                        </a:lnTo>
                        <a:close/>
                      </a:path>
                    </a:pathLst>
                  </a:custGeom>
                  <a:solidFill>
                    <a:srgbClr val="000000"/>
                  </a:solidFill>
                  <a:ln w="9525" cap="flat">
                    <a:noFill/>
                    <a:prstDash val="solid"/>
                    <a:miter/>
                  </a:ln>
                </p:spPr>
                <p:txBody>
                  <a:bodyPr rtlCol="0" anchor="ctr"/>
                  <a:lstStyle/>
                  <a:p>
                    <a:endParaRPr lang="en-CA"/>
                  </a:p>
                </p:txBody>
              </p:sp>
              <p:sp>
                <p:nvSpPr>
                  <p:cNvPr id="2623" name="Freeform: Shape 2622">
                    <a:extLst>
                      <a:ext uri="{FF2B5EF4-FFF2-40B4-BE49-F238E27FC236}">
                        <a16:creationId xmlns:a16="http://schemas.microsoft.com/office/drawing/2014/main" id="{39235186-DC6F-43BC-A165-A4E9DF549F18}"/>
                      </a:ext>
                    </a:extLst>
                  </p:cNvPr>
                  <p:cNvSpPr/>
                  <p:nvPr/>
                </p:nvSpPr>
                <p:spPr>
                  <a:xfrm>
                    <a:off x="3876619" y="1760346"/>
                    <a:ext cx="75455" cy="90003"/>
                  </a:xfrm>
                  <a:custGeom>
                    <a:avLst/>
                    <a:gdLst>
                      <a:gd name="connsiteX0" fmla="*/ 338 w 75455"/>
                      <a:gd name="connsiteY0" fmla="*/ 16 h 90003"/>
                      <a:gd name="connsiteX1" fmla="*/ 33564 w 75455"/>
                      <a:gd name="connsiteY1" fmla="*/ 16 h 90003"/>
                      <a:gd name="connsiteX2" fmla="*/ 50680 w 75455"/>
                      <a:gd name="connsiteY2" fmla="*/ 1727 h 90003"/>
                      <a:gd name="connsiteX3" fmla="*/ 64260 w 75455"/>
                      <a:gd name="connsiteY3" fmla="*/ 10025 h 90003"/>
                      <a:gd name="connsiteX4" fmla="*/ 72855 w 75455"/>
                      <a:gd name="connsiteY4" fmla="*/ 24610 h 90003"/>
                      <a:gd name="connsiteX5" fmla="*/ 75794 w 75455"/>
                      <a:gd name="connsiteY5" fmla="*/ 45892 h 90003"/>
                      <a:gd name="connsiteX6" fmla="*/ 73041 w 75455"/>
                      <a:gd name="connsiteY6" fmla="*/ 65017 h 90003"/>
                      <a:gd name="connsiteX7" fmla="*/ 63404 w 75455"/>
                      <a:gd name="connsiteY7" fmla="*/ 80941 h 90003"/>
                      <a:gd name="connsiteX8" fmla="*/ 50642 w 75455"/>
                      <a:gd name="connsiteY8" fmla="*/ 88122 h 90003"/>
                      <a:gd name="connsiteX9" fmla="*/ 34532 w 75455"/>
                      <a:gd name="connsiteY9" fmla="*/ 90020 h 90003"/>
                      <a:gd name="connsiteX10" fmla="*/ 338 w 75455"/>
                      <a:gd name="connsiteY10" fmla="*/ 90020 h 90003"/>
                      <a:gd name="connsiteX11" fmla="*/ 338 w 75455"/>
                      <a:gd name="connsiteY11" fmla="*/ 16 h 90003"/>
                      <a:gd name="connsiteX12" fmla="*/ 18533 w 75455"/>
                      <a:gd name="connsiteY12" fmla="*/ 15234 h 90003"/>
                      <a:gd name="connsiteX13" fmla="*/ 18533 w 75455"/>
                      <a:gd name="connsiteY13" fmla="*/ 74839 h 90003"/>
                      <a:gd name="connsiteX14" fmla="*/ 32076 w 75455"/>
                      <a:gd name="connsiteY14" fmla="*/ 74839 h 90003"/>
                      <a:gd name="connsiteX15" fmla="*/ 43089 w 75455"/>
                      <a:gd name="connsiteY15" fmla="*/ 73984 h 90003"/>
                      <a:gd name="connsiteX16" fmla="*/ 50419 w 75455"/>
                      <a:gd name="connsiteY16" fmla="*/ 70263 h 90003"/>
                      <a:gd name="connsiteX17" fmla="*/ 55182 w 75455"/>
                      <a:gd name="connsiteY17" fmla="*/ 61556 h 90003"/>
                      <a:gd name="connsiteX18" fmla="*/ 57005 w 75455"/>
                      <a:gd name="connsiteY18" fmla="*/ 45074 h 90003"/>
                      <a:gd name="connsiteX19" fmla="*/ 55182 w 75455"/>
                      <a:gd name="connsiteY19" fmla="*/ 29075 h 90003"/>
                      <a:gd name="connsiteX20" fmla="*/ 50010 w 75455"/>
                      <a:gd name="connsiteY20" fmla="*/ 20331 h 90003"/>
                      <a:gd name="connsiteX21" fmla="*/ 41601 w 75455"/>
                      <a:gd name="connsiteY21" fmla="*/ 16089 h 90003"/>
                      <a:gd name="connsiteX22" fmla="*/ 2668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38" y="16"/>
                        </a:moveTo>
                        <a:lnTo>
                          <a:pt x="33564" y="16"/>
                        </a:lnTo>
                        <a:cubicBezTo>
                          <a:pt x="41043" y="16"/>
                          <a:pt x="46773" y="611"/>
                          <a:pt x="50680" y="1727"/>
                        </a:cubicBezTo>
                        <a:cubicBezTo>
                          <a:pt x="55963" y="3290"/>
                          <a:pt x="60502" y="6043"/>
                          <a:pt x="64260" y="10025"/>
                        </a:cubicBezTo>
                        <a:cubicBezTo>
                          <a:pt x="68018" y="14006"/>
                          <a:pt x="70883" y="18843"/>
                          <a:pt x="72855" y="24610"/>
                        </a:cubicBezTo>
                        <a:cubicBezTo>
                          <a:pt x="74827" y="30340"/>
                          <a:pt x="75794" y="37446"/>
                          <a:pt x="75794" y="45892"/>
                        </a:cubicBezTo>
                        <a:cubicBezTo>
                          <a:pt x="75794" y="53296"/>
                          <a:pt x="74864" y="59659"/>
                          <a:pt x="73041" y="65017"/>
                        </a:cubicBezTo>
                        <a:cubicBezTo>
                          <a:pt x="70771" y="71565"/>
                          <a:pt x="67572" y="76886"/>
                          <a:pt x="63404" y="80941"/>
                        </a:cubicBezTo>
                        <a:cubicBezTo>
                          <a:pt x="60242" y="83992"/>
                          <a:pt x="56000" y="86411"/>
                          <a:pt x="50642" y="88122"/>
                        </a:cubicBezTo>
                        <a:cubicBezTo>
                          <a:pt x="46624" y="89387"/>
                          <a:pt x="41266" y="90020"/>
                          <a:pt x="34532" y="90020"/>
                        </a:cubicBezTo>
                        <a:lnTo>
                          <a:pt x="338" y="90020"/>
                        </a:lnTo>
                        <a:lnTo>
                          <a:pt x="338" y="16"/>
                        </a:lnTo>
                        <a:moveTo>
                          <a:pt x="18533" y="15234"/>
                        </a:moveTo>
                        <a:lnTo>
                          <a:pt x="18533" y="74839"/>
                        </a:lnTo>
                        <a:lnTo>
                          <a:pt x="32076" y="74839"/>
                        </a:lnTo>
                        <a:cubicBezTo>
                          <a:pt x="37173" y="74839"/>
                          <a:pt x="40820" y="74579"/>
                          <a:pt x="43089" y="73984"/>
                        </a:cubicBezTo>
                        <a:cubicBezTo>
                          <a:pt x="46029" y="73277"/>
                          <a:pt x="48484" y="72012"/>
                          <a:pt x="50419" y="70263"/>
                        </a:cubicBezTo>
                        <a:cubicBezTo>
                          <a:pt x="52354" y="68477"/>
                          <a:pt x="53954" y="65612"/>
                          <a:pt x="55182" y="61556"/>
                        </a:cubicBezTo>
                        <a:cubicBezTo>
                          <a:pt x="56409" y="57538"/>
                          <a:pt x="57005" y="52031"/>
                          <a:pt x="57005" y="45074"/>
                        </a:cubicBezTo>
                        <a:cubicBezTo>
                          <a:pt x="57005" y="38116"/>
                          <a:pt x="56409" y="32795"/>
                          <a:pt x="55182" y="29075"/>
                        </a:cubicBezTo>
                        <a:cubicBezTo>
                          <a:pt x="53954" y="25317"/>
                          <a:pt x="52205" y="22415"/>
                          <a:pt x="50010" y="20331"/>
                        </a:cubicBezTo>
                        <a:cubicBezTo>
                          <a:pt x="47815" y="18247"/>
                          <a:pt x="44987" y="16834"/>
                          <a:pt x="41601" y="16089"/>
                        </a:cubicBezTo>
                        <a:cubicBezTo>
                          <a:pt x="39071" y="15531"/>
                          <a:pt x="34085" y="15234"/>
                          <a:pt x="26681" y="15234"/>
                        </a:cubicBezTo>
                        <a:close/>
                      </a:path>
                    </a:pathLst>
                  </a:custGeom>
                  <a:solidFill>
                    <a:srgbClr val="000000"/>
                  </a:solidFill>
                  <a:ln w="9525" cap="flat">
                    <a:noFill/>
                    <a:prstDash val="solid"/>
                    <a:miter/>
                  </a:ln>
                </p:spPr>
                <p:txBody>
                  <a:bodyPr rtlCol="0" anchor="ctr"/>
                  <a:lstStyle/>
                  <a:p>
                    <a:endParaRPr lang="en-CA"/>
                  </a:p>
                </p:txBody>
              </p:sp>
              <p:sp>
                <p:nvSpPr>
                  <p:cNvPr id="2624" name="Freeform: Shape 2623">
                    <a:extLst>
                      <a:ext uri="{FF2B5EF4-FFF2-40B4-BE49-F238E27FC236}">
                        <a16:creationId xmlns:a16="http://schemas.microsoft.com/office/drawing/2014/main" id="{58469FBA-C4F0-42CD-9470-067E6BF5E899}"/>
                      </a:ext>
                    </a:extLst>
                  </p:cNvPr>
                  <p:cNvSpPr/>
                  <p:nvPr/>
                </p:nvSpPr>
                <p:spPr>
                  <a:xfrm>
                    <a:off x="3967560" y="1760346"/>
                    <a:ext cx="71921" cy="90003"/>
                  </a:xfrm>
                  <a:custGeom>
                    <a:avLst/>
                    <a:gdLst>
                      <a:gd name="connsiteX0" fmla="*/ 348 w 71921"/>
                      <a:gd name="connsiteY0" fmla="*/ 90020 h 90003"/>
                      <a:gd name="connsiteX1" fmla="*/ 348 w 71921"/>
                      <a:gd name="connsiteY1" fmla="*/ 16 h 90003"/>
                      <a:gd name="connsiteX2" fmla="*/ 18505 w 71921"/>
                      <a:gd name="connsiteY2" fmla="*/ 16 h 90003"/>
                      <a:gd name="connsiteX3" fmla="*/ 18505 w 71921"/>
                      <a:gd name="connsiteY3" fmla="*/ 35437 h 90003"/>
                      <a:gd name="connsiteX4" fmla="*/ 54112 w 71921"/>
                      <a:gd name="connsiteY4" fmla="*/ 35437 h 90003"/>
                      <a:gd name="connsiteX5" fmla="*/ 54112 w 71921"/>
                      <a:gd name="connsiteY5" fmla="*/ 16 h 90003"/>
                      <a:gd name="connsiteX6" fmla="*/ 72269 w 71921"/>
                      <a:gd name="connsiteY6" fmla="*/ 16 h 90003"/>
                      <a:gd name="connsiteX7" fmla="*/ 72269 w 71921"/>
                      <a:gd name="connsiteY7" fmla="*/ 90020 h 90003"/>
                      <a:gd name="connsiteX8" fmla="*/ 54112 w 71921"/>
                      <a:gd name="connsiteY8" fmla="*/ 90020 h 90003"/>
                      <a:gd name="connsiteX9" fmla="*/ 54112 w 71921"/>
                      <a:gd name="connsiteY9" fmla="*/ 50655 h 90003"/>
                      <a:gd name="connsiteX10" fmla="*/ 18505 w 71921"/>
                      <a:gd name="connsiteY10" fmla="*/ 50655 h 90003"/>
                      <a:gd name="connsiteX11" fmla="*/ 18505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48" y="90020"/>
                        </a:moveTo>
                        <a:lnTo>
                          <a:pt x="348" y="16"/>
                        </a:lnTo>
                        <a:lnTo>
                          <a:pt x="18505" y="16"/>
                        </a:lnTo>
                        <a:lnTo>
                          <a:pt x="18505" y="35437"/>
                        </a:lnTo>
                        <a:lnTo>
                          <a:pt x="54112" y="35437"/>
                        </a:lnTo>
                        <a:lnTo>
                          <a:pt x="54112" y="16"/>
                        </a:lnTo>
                        <a:lnTo>
                          <a:pt x="72269" y="16"/>
                        </a:lnTo>
                        <a:lnTo>
                          <a:pt x="72269" y="90020"/>
                        </a:lnTo>
                        <a:lnTo>
                          <a:pt x="54112" y="90020"/>
                        </a:lnTo>
                        <a:lnTo>
                          <a:pt x="54112" y="50655"/>
                        </a:lnTo>
                        <a:lnTo>
                          <a:pt x="18505" y="50655"/>
                        </a:lnTo>
                        <a:lnTo>
                          <a:pt x="18505" y="90020"/>
                        </a:lnTo>
                        <a:close/>
                      </a:path>
                    </a:pathLst>
                  </a:custGeom>
                  <a:solidFill>
                    <a:srgbClr val="000000"/>
                  </a:solidFill>
                  <a:ln w="9525" cap="flat">
                    <a:noFill/>
                    <a:prstDash val="solid"/>
                    <a:miter/>
                  </a:ln>
                </p:spPr>
                <p:txBody>
                  <a:bodyPr rtlCol="0" anchor="ctr"/>
                  <a:lstStyle/>
                  <a:p>
                    <a:endParaRPr lang="en-CA"/>
                  </a:p>
                </p:txBody>
              </p:sp>
              <p:sp>
                <p:nvSpPr>
                  <p:cNvPr id="2625" name="Freeform: Shape 2624">
                    <a:extLst>
                      <a:ext uri="{FF2B5EF4-FFF2-40B4-BE49-F238E27FC236}">
                        <a16:creationId xmlns:a16="http://schemas.microsoft.com/office/drawing/2014/main" id="{D3393C6F-36EC-459B-B7FF-752BE968E5E2}"/>
                      </a:ext>
                    </a:extLst>
                  </p:cNvPr>
                  <p:cNvSpPr/>
                  <p:nvPr/>
                </p:nvSpPr>
                <p:spPr>
                  <a:xfrm>
                    <a:off x="4058213" y="1760346"/>
                    <a:ext cx="75455" cy="90003"/>
                  </a:xfrm>
                  <a:custGeom>
                    <a:avLst/>
                    <a:gdLst>
                      <a:gd name="connsiteX0" fmla="*/ 358 w 75455"/>
                      <a:gd name="connsiteY0" fmla="*/ 16 h 90003"/>
                      <a:gd name="connsiteX1" fmla="*/ 33583 w 75455"/>
                      <a:gd name="connsiteY1" fmla="*/ 16 h 90003"/>
                      <a:gd name="connsiteX2" fmla="*/ 50699 w 75455"/>
                      <a:gd name="connsiteY2" fmla="*/ 1727 h 90003"/>
                      <a:gd name="connsiteX3" fmla="*/ 64279 w 75455"/>
                      <a:gd name="connsiteY3" fmla="*/ 10025 h 90003"/>
                      <a:gd name="connsiteX4" fmla="*/ 72874 w 75455"/>
                      <a:gd name="connsiteY4" fmla="*/ 24610 h 90003"/>
                      <a:gd name="connsiteX5" fmla="*/ 75813 w 75455"/>
                      <a:gd name="connsiteY5" fmla="*/ 45892 h 90003"/>
                      <a:gd name="connsiteX6" fmla="*/ 73060 w 75455"/>
                      <a:gd name="connsiteY6" fmla="*/ 65017 h 90003"/>
                      <a:gd name="connsiteX7" fmla="*/ 63423 w 75455"/>
                      <a:gd name="connsiteY7" fmla="*/ 80941 h 90003"/>
                      <a:gd name="connsiteX8" fmla="*/ 50662 w 75455"/>
                      <a:gd name="connsiteY8" fmla="*/ 88122 h 90003"/>
                      <a:gd name="connsiteX9" fmla="*/ 34551 w 75455"/>
                      <a:gd name="connsiteY9" fmla="*/ 90020 h 90003"/>
                      <a:gd name="connsiteX10" fmla="*/ 358 w 75455"/>
                      <a:gd name="connsiteY10" fmla="*/ 90020 h 90003"/>
                      <a:gd name="connsiteX11" fmla="*/ 358 w 75455"/>
                      <a:gd name="connsiteY11" fmla="*/ 16 h 90003"/>
                      <a:gd name="connsiteX12" fmla="*/ 18552 w 75455"/>
                      <a:gd name="connsiteY12" fmla="*/ 15234 h 90003"/>
                      <a:gd name="connsiteX13" fmla="*/ 18552 w 75455"/>
                      <a:gd name="connsiteY13" fmla="*/ 74839 h 90003"/>
                      <a:gd name="connsiteX14" fmla="*/ 32095 w 75455"/>
                      <a:gd name="connsiteY14" fmla="*/ 74839 h 90003"/>
                      <a:gd name="connsiteX15" fmla="*/ 43108 w 75455"/>
                      <a:gd name="connsiteY15" fmla="*/ 73984 h 90003"/>
                      <a:gd name="connsiteX16" fmla="*/ 50438 w 75455"/>
                      <a:gd name="connsiteY16" fmla="*/ 70263 h 90003"/>
                      <a:gd name="connsiteX17" fmla="*/ 55201 w 75455"/>
                      <a:gd name="connsiteY17" fmla="*/ 61556 h 90003"/>
                      <a:gd name="connsiteX18" fmla="*/ 57024 w 75455"/>
                      <a:gd name="connsiteY18" fmla="*/ 45074 h 90003"/>
                      <a:gd name="connsiteX19" fmla="*/ 55201 w 75455"/>
                      <a:gd name="connsiteY19" fmla="*/ 29075 h 90003"/>
                      <a:gd name="connsiteX20" fmla="*/ 50029 w 75455"/>
                      <a:gd name="connsiteY20" fmla="*/ 20331 h 90003"/>
                      <a:gd name="connsiteX21" fmla="*/ 41620 w 75455"/>
                      <a:gd name="connsiteY21" fmla="*/ 16089 h 90003"/>
                      <a:gd name="connsiteX22" fmla="*/ 26700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58" y="16"/>
                        </a:moveTo>
                        <a:lnTo>
                          <a:pt x="33583" y="16"/>
                        </a:lnTo>
                        <a:cubicBezTo>
                          <a:pt x="41062" y="16"/>
                          <a:pt x="46792" y="611"/>
                          <a:pt x="50699" y="1727"/>
                        </a:cubicBezTo>
                        <a:cubicBezTo>
                          <a:pt x="55982" y="3290"/>
                          <a:pt x="60521" y="6043"/>
                          <a:pt x="64279" y="10025"/>
                        </a:cubicBezTo>
                        <a:cubicBezTo>
                          <a:pt x="68037" y="14006"/>
                          <a:pt x="70902" y="18843"/>
                          <a:pt x="72874" y="24610"/>
                        </a:cubicBezTo>
                        <a:cubicBezTo>
                          <a:pt x="74846" y="30340"/>
                          <a:pt x="75813" y="37446"/>
                          <a:pt x="75813" y="45892"/>
                        </a:cubicBezTo>
                        <a:cubicBezTo>
                          <a:pt x="75813" y="53296"/>
                          <a:pt x="74883" y="59659"/>
                          <a:pt x="73060" y="65017"/>
                        </a:cubicBezTo>
                        <a:cubicBezTo>
                          <a:pt x="70791" y="71565"/>
                          <a:pt x="67591" y="76886"/>
                          <a:pt x="63423" y="80941"/>
                        </a:cubicBezTo>
                        <a:cubicBezTo>
                          <a:pt x="60261" y="83992"/>
                          <a:pt x="56019" y="86411"/>
                          <a:pt x="50662" y="88122"/>
                        </a:cubicBezTo>
                        <a:cubicBezTo>
                          <a:pt x="46643" y="89387"/>
                          <a:pt x="41285" y="90020"/>
                          <a:pt x="34551" y="90020"/>
                        </a:cubicBezTo>
                        <a:lnTo>
                          <a:pt x="358" y="90020"/>
                        </a:lnTo>
                        <a:lnTo>
                          <a:pt x="358" y="16"/>
                        </a:lnTo>
                        <a:moveTo>
                          <a:pt x="18552" y="15234"/>
                        </a:moveTo>
                        <a:lnTo>
                          <a:pt x="18552" y="74839"/>
                        </a:lnTo>
                        <a:lnTo>
                          <a:pt x="32095" y="74839"/>
                        </a:lnTo>
                        <a:cubicBezTo>
                          <a:pt x="37192" y="74839"/>
                          <a:pt x="40839" y="74579"/>
                          <a:pt x="43108" y="73984"/>
                        </a:cubicBezTo>
                        <a:cubicBezTo>
                          <a:pt x="46048" y="73277"/>
                          <a:pt x="48503" y="72012"/>
                          <a:pt x="50438" y="70263"/>
                        </a:cubicBezTo>
                        <a:cubicBezTo>
                          <a:pt x="52373" y="68477"/>
                          <a:pt x="53973" y="65612"/>
                          <a:pt x="55201" y="61556"/>
                        </a:cubicBezTo>
                        <a:cubicBezTo>
                          <a:pt x="56429" y="57538"/>
                          <a:pt x="57024" y="52031"/>
                          <a:pt x="57024" y="45074"/>
                        </a:cubicBezTo>
                        <a:cubicBezTo>
                          <a:pt x="57024" y="38116"/>
                          <a:pt x="56429" y="32795"/>
                          <a:pt x="55201" y="29075"/>
                        </a:cubicBezTo>
                        <a:cubicBezTo>
                          <a:pt x="53973" y="25317"/>
                          <a:pt x="52224" y="22415"/>
                          <a:pt x="50029" y="20331"/>
                        </a:cubicBezTo>
                        <a:cubicBezTo>
                          <a:pt x="47834" y="18247"/>
                          <a:pt x="45006" y="16834"/>
                          <a:pt x="41620" y="16089"/>
                        </a:cubicBezTo>
                        <a:cubicBezTo>
                          <a:pt x="39090" y="15531"/>
                          <a:pt x="34104" y="15234"/>
                          <a:pt x="26700" y="15234"/>
                        </a:cubicBezTo>
                        <a:close/>
                      </a:path>
                    </a:pathLst>
                  </a:custGeom>
                  <a:solidFill>
                    <a:srgbClr val="000000"/>
                  </a:solidFill>
                  <a:ln w="9525" cap="flat">
                    <a:noFill/>
                    <a:prstDash val="solid"/>
                    <a:miter/>
                  </a:ln>
                </p:spPr>
                <p:txBody>
                  <a:bodyPr rtlCol="0" anchor="ctr"/>
                  <a:lstStyle/>
                  <a:p>
                    <a:endParaRPr lang="en-CA"/>
                  </a:p>
                </p:txBody>
              </p:sp>
            </p:grpSp>
          </p:grpSp>
        </p:grpSp>
        <p:grpSp>
          <p:nvGrpSpPr>
            <p:cNvPr id="3162" name="Group 3161">
              <a:extLst>
                <a:ext uri="{FF2B5EF4-FFF2-40B4-BE49-F238E27FC236}">
                  <a16:creationId xmlns:a16="http://schemas.microsoft.com/office/drawing/2014/main" id="{A01945DE-11E0-4CF9-A79A-E336FAC58FF0}"/>
                </a:ext>
              </a:extLst>
            </p:cNvPr>
            <p:cNvGrpSpPr/>
            <p:nvPr/>
          </p:nvGrpSpPr>
          <p:grpSpPr>
            <a:xfrm>
              <a:off x="7030275" y="2192197"/>
              <a:ext cx="514054" cy="617129"/>
              <a:chOff x="5955409" y="2347155"/>
              <a:chExt cx="514054" cy="617129"/>
            </a:xfrm>
          </p:grpSpPr>
          <p:sp>
            <p:nvSpPr>
              <p:cNvPr id="3163" name="Freeform: Shape 3162">
                <a:extLst>
                  <a:ext uri="{FF2B5EF4-FFF2-40B4-BE49-F238E27FC236}">
                    <a16:creationId xmlns:a16="http://schemas.microsoft.com/office/drawing/2014/main" id="{C512656E-3142-4CAE-A167-969492A4CBC7}"/>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3164" name="Freeform: Shape 3163">
                <a:extLst>
                  <a:ext uri="{FF2B5EF4-FFF2-40B4-BE49-F238E27FC236}">
                    <a16:creationId xmlns:a16="http://schemas.microsoft.com/office/drawing/2014/main" id="{D57E976E-5C6C-4F6D-914D-ED7E0110D33F}"/>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165" name="Freeform: Shape 3164">
                <a:extLst>
                  <a:ext uri="{FF2B5EF4-FFF2-40B4-BE49-F238E27FC236}">
                    <a16:creationId xmlns:a16="http://schemas.microsoft.com/office/drawing/2014/main" id="{84DC5648-030D-4CDA-A90B-21B0DECC5B72}"/>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166" name="Freeform: Shape 3165">
                <a:extLst>
                  <a:ext uri="{FF2B5EF4-FFF2-40B4-BE49-F238E27FC236}">
                    <a16:creationId xmlns:a16="http://schemas.microsoft.com/office/drawing/2014/main" id="{C264A833-9C74-4CAC-ACE8-100046245347}"/>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3167" name="Freeform: Shape 3166">
                <a:extLst>
                  <a:ext uri="{FF2B5EF4-FFF2-40B4-BE49-F238E27FC236}">
                    <a16:creationId xmlns:a16="http://schemas.microsoft.com/office/drawing/2014/main" id="{29AC477D-599F-40F8-B133-35BF9FD4EA79}"/>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3168" name="Freeform: Shape 3167">
                <a:extLst>
                  <a:ext uri="{FF2B5EF4-FFF2-40B4-BE49-F238E27FC236}">
                    <a16:creationId xmlns:a16="http://schemas.microsoft.com/office/drawing/2014/main" id="{24B0D39C-AD5B-425A-A97E-76703DA52899}"/>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169" name="Freeform: Shape 3168">
                <a:extLst>
                  <a:ext uri="{FF2B5EF4-FFF2-40B4-BE49-F238E27FC236}">
                    <a16:creationId xmlns:a16="http://schemas.microsoft.com/office/drawing/2014/main" id="{2E7DBA96-15C3-4894-8978-025A155B76D5}"/>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170" name="Freeform: Shape 3169">
                <a:extLst>
                  <a:ext uri="{FF2B5EF4-FFF2-40B4-BE49-F238E27FC236}">
                    <a16:creationId xmlns:a16="http://schemas.microsoft.com/office/drawing/2014/main" id="{16748158-8A61-4E66-9449-391DFE8716D3}"/>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3171" name="Freeform: Shape 3170">
                <a:extLst>
                  <a:ext uri="{FF2B5EF4-FFF2-40B4-BE49-F238E27FC236}">
                    <a16:creationId xmlns:a16="http://schemas.microsoft.com/office/drawing/2014/main" id="{948FC3F3-6E7F-44F9-83B2-A408F0A7697D}"/>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3172" name="Content Placeholder 5">
                <a:extLst>
                  <a:ext uri="{FF2B5EF4-FFF2-40B4-BE49-F238E27FC236}">
                    <a16:creationId xmlns:a16="http://schemas.microsoft.com/office/drawing/2014/main" id="{E77663FC-2CC6-4D84-BBAB-BA0110F57958}"/>
                  </a:ext>
                </a:extLst>
              </p:cNvPr>
              <p:cNvGrpSpPr/>
              <p:nvPr/>
            </p:nvGrpSpPr>
            <p:grpSpPr>
              <a:xfrm>
                <a:off x="6271617" y="2692148"/>
                <a:ext cx="176993" cy="77651"/>
                <a:chOff x="6271617" y="2692148"/>
                <a:chExt cx="176993" cy="77651"/>
              </a:xfrm>
              <a:solidFill>
                <a:srgbClr val="000000"/>
              </a:solidFill>
            </p:grpSpPr>
            <p:sp>
              <p:nvSpPr>
                <p:cNvPr id="3179" name="Freeform: Shape 3178">
                  <a:extLst>
                    <a:ext uri="{FF2B5EF4-FFF2-40B4-BE49-F238E27FC236}">
                      <a16:creationId xmlns:a16="http://schemas.microsoft.com/office/drawing/2014/main" id="{98BD4F1E-E04B-46FA-AD84-F36936FF23F6}"/>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3180" name="Freeform: Shape 3179">
                  <a:extLst>
                    <a:ext uri="{FF2B5EF4-FFF2-40B4-BE49-F238E27FC236}">
                      <a16:creationId xmlns:a16="http://schemas.microsoft.com/office/drawing/2014/main" id="{DDECC35D-7149-410F-BB93-A29980E50255}"/>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3181" name="Freeform: Shape 3180">
                  <a:extLst>
                    <a:ext uri="{FF2B5EF4-FFF2-40B4-BE49-F238E27FC236}">
                      <a16:creationId xmlns:a16="http://schemas.microsoft.com/office/drawing/2014/main" id="{A273928E-495B-4A8C-B38D-271F713E377B}"/>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3182" name="Freeform: Shape 3181">
                  <a:extLst>
                    <a:ext uri="{FF2B5EF4-FFF2-40B4-BE49-F238E27FC236}">
                      <a16:creationId xmlns:a16="http://schemas.microsoft.com/office/drawing/2014/main" id="{D0A1B596-05C5-4D40-9B34-1ABDBE9779FB}"/>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3173" name="Content Placeholder 5">
                <a:extLst>
                  <a:ext uri="{FF2B5EF4-FFF2-40B4-BE49-F238E27FC236}">
                    <a16:creationId xmlns:a16="http://schemas.microsoft.com/office/drawing/2014/main" id="{17661916-2C0D-432C-8A80-BA3BC16430B2}"/>
                  </a:ext>
                </a:extLst>
              </p:cNvPr>
              <p:cNvGrpSpPr/>
              <p:nvPr/>
            </p:nvGrpSpPr>
            <p:grpSpPr>
              <a:xfrm>
                <a:off x="6269943" y="2855754"/>
                <a:ext cx="164589" cy="62061"/>
                <a:chOff x="6269943" y="2855754"/>
                <a:chExt cx="164589" cy="62061"/>
              </a:xfrm>
              <a:solidFill>
                <a:srgbClr val="000000"/>
              </a:solidFill>
            </p:grpSpPr>
            <p:sp>
              <p:nvSpPr>
                <p:cNvPr id="3174" name="Freeform: Shape 3173">
                  <a:extLst>
                    <a:ext uri="{FF2B5EF4-FFF2-40B4-BE49-F238E27FC236}">
                      <a16:creationId xmlns:a16="http://schemas.microsoft.com/office/drawing/2014/main" id="{F091568F-9698-4281-9B2B-6FCD618F3F81}"/>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3175" name="Freeform: Shape 3174">
                  <a:extLst>
                    <a:ext uri="{FF2B5EF4-FFF2-40B4-BE49-F238E27FC236}">
                      <a16:creationId xmlns:a16="http://schemas.microsoft.com/office/drawing/2014/main" id="{10B6C442-5D5B-4922-A01D-21554F0C373F}"/>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3176" name="Freeform: Shape 3175">
                  <a:extLst>
                    <a:ext uri="{FF2B5EF4-FFF2-40B4-BE49-F238E27FC236}">
                      <a16:creationId xmlns:a16="http://schemas.microsoft.com/office/drawing/2014/main" id="{FBF58460-E757-4AFA-9AE5-332C459FED35}"/>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3177" name="Freeform: Shape 3176">
                  <a:extLst>
                    <a:ext uri="{FF2B5EF4-FFF2-40B4-BE49-F238E27FC236}">
                      <a16:creationId xmlns:a16="http://schemas.microsoft.com/office/drawing/2014/main" id="{63633E0A-77FA-41CB-8766-7EC9563B2F8B}"/>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3178" name="Freeform: Shape 3177">
                  <a:extLst>
                    <a:ext uri="{FF2B5EF4-FFF2-40B4-BE49-F238E27FC236}">
                      <a16:creationId xmlns:a16="http://schemas.microsoft.com/office/drawing/2014/main" id="{DA0752F1-C278-4FAF-84F3-4D749AFC0B2C}"/>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grpSp>
    </p:spTree>
    <p:extLst>
      <p:ext uri="{BB962C8B-B14F-4D97-AF65-F5344CB8AC3E}">
        <p14:creationId xmlns:p14="http://schemas.microsoft.com/office/powerpoint/2010/main" val="26966316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BA016F-764E-4136-BDC0-FE32FF5373D2}"/>
              </a:ext>
            </a:extLst>
          </p:cNvPr>
          <p:cNvSpPr>
            <a:spLocks noGrp="1"/>
          </p:cNvSpPr>
          <p:nvPr>
            <p:ph type="title"/>
          </p:nvPr>
        </p:nvSpPr>
        <p:spPr/>
        <p:txBody>
          <a:bodyPr>
            <a:normAutofit fontScale="90000"/>
          </a:bodyPr>
          <a:lstStyle/>
          <a:p>
            <a:r>
              <a:rPr lang="en-CA" sz="2200" b="0" dirty="0">
                <a:latin typeface="Arial" panose="020B0604020202020204" pitchFamily="34" charset="0"/>
                <a:cs typeface="Arial" panose="020B0604020202020204" pitchFamily="34" charset="0"/>
              </a:rPr>
              <a:t>Relative risk for the relative-age effect for ADHD remained stable over time despite increasing prevalence </a:t>
            </a:r>
          </a:p>
        </p:txBody>
      </p:sp>
      <p:sp>
        <p:nvSpPr>
          <p:cNvPr id="3" name="Slide Number Placeholder 2">
            <a:extLst>
              <a:ext uri="{FF2B5EF4-FFF2-40B4-BE49-F238E27FC236}">
                <a16:creationId xmlns:a16="http://schemas.microsoft.com/office/drawing/2014/main" id="{6A808CF8-C07A-49A2-8F64-C6B9B320F530}"/>
              </a:ext>
            </a:extLst>
          </p:cNvPr>
          <p:cNvSpPr>
            <a:spLocks noGrp="1"/>
          </p:cNvSpPr>
          <p:nvPr>
            <p:ph type="sldNum" sz="quarter" idx="10"/>
          </p:nvPr>
        </p:nvSpPr>
        <p:spPr/>
        <p:txBody>
          <a:bodyPr/>
          <a:lstStyle/>
          <a:p>
            <a:fld id="{F2EB2E4D-57B5-40D2-A37F-A248C965F3D5}" type="slidenum">
              <a:rPr lang="en-US" smtClean="0"/>
              <a:pPr/>
              <a:t>18</a:t>
            </a:fld>
            <a:endParaRPr lang="en-US" dirty="0"/>
          </a:p>
        </p:txBody>
      </p:sp>
      <p:grpSp>
        <p:nvGrpSpPr>
          <p:cNvPr id="1381" name="Group 1380">
            <a:extLst>
              <a:ext uri="{FF2B5EF4-FFF2-40B4-BE49-F238E27FC236}">
                <a16:creationId xmlns:a16="http://schemas.microsoft.com/office/drawing/2014/main" id="{37725634-0CC3-4728-976B-2AD82831CD29}"/>
              </a:ext>
            </a:extLst>
          </p:cNvPr>
          <p:cNvGrpSpPr/>
          <p:nvPr/>
        </p:nvGrpSpPr>
        <p:grpSpPr>
          <a:xfrm>
            <a:off x="1603716" y="2685671"/>
            <a:ext cx="5704033" cy="2160948"/>
            <a:chOff x="728478" y="2053173"/>
            <a:chExt cx="7848600" cy="3352800"/>
          </a:xfrm>
        </p:grpSpPr>
        <p:sp>
          <p:nvSpPr>
            <p:cNvPr id="1382" name="Freeform: Shape 1381">
              <a:extLst>
                <a:ext uri="{FF2B5EF4-FFF2-40B4-BE49-F238E27FC236}">
                  <a16:creationId xmlns:a16="http://schemas.microsoft.com/office/drawing/2014/main" id="{56CD3910-17C8-4286-AB44-6ED4439E5266}"/>
                </a:ext>
              </a:extLst>
            </p:cNvPr>
            <p:cNvSpPr/>
            <p:nvPr/>
          </p:nvSpPr>
          <p:spPr>
            <a:xfrm>
              <a:off x="728478" y="2053173"/>
              <a:ext cx="7848600" cy="3352800"/>
            </a:xfrm>
            <a:custGeom>
              <a:avLst/>
              <a:gdLst>
                <a:gd name="connsiteX0" fmla="*/ 0 w 7848600"/>
                <a:gd name="connsiteY0" fmla="*/ 3352800 h 3352800"/>
                <a:gd name="connsiteX1" fmla="*/ 7848600 w 7848600"/>
                <a:gd name="connsiteY1" fmla="*/ 3352800 h 3352800"/>
                <a:gd name="connsiteX2" fmla="*/ 7848600 w 7848600"/>
                <a:gd name="connsiteY2" fmla="*/ 0 h 3352800"/>
                <a:gd name="connsiteX3" fmla="*/ 0 w 7848600"/>
                <a:gd name="connsiteY3" fmla="*/ 0 h 3352800"/>
              </a:gdLst>
              <a:ahLst/>
              <a:cxnLst>
                <a:cxn ang="0">
                  <a:pos x="connsiteX0" y="connsiteY0"/>
                </a:cxn>
                <a:cxn ang="0">
                  <a:pos x="connsiteX1" y="connsiteY1"/>
                </a:cxn>
                <a:cxn ang="0">
                  <a:pos x="connsiteX2" y="connsiteY2"/>
                </a:cxn>
                <a:cxn ang="0">
                  <a:pos x="connsiteX3" y="connsiteY3"/>
                </a:cxn>
              </a:cxnLst>
              <a:rect l="l" t="t" r="r" b="b"/>
              <a:pathLst>
                <a:path w="7848600" h="3352800">
                  <a:moveTo>
                    <a:pt x="0" y="3352800"/>
                  </a:moveTo>
                  <a:lnTo>
                    <a:pt x="7848600" y="3352800"/>
                  </a:lnTo>
                  <a:lnTo>
                    <a:pt x="7848600" y="0"/>
                  </a:lnTo>
                  <a:lnTo>
                    <a:pt x="0" y="0"/>
                  </a:lnTo>
                  <a:close/>
                </a:path>
              </a:pathLst>
            </a:custGeom>
            <a:noFill/>
            <a:ln w="10163" cap="rnd">
              <a:solidFill>
                <a:srgbClr val="FFFFFF"/>
              </a:solidFill>
              <a:prstDash val="solid"/>
              <a:round/>
            </a:ln>
          </p:spPr>
          <p:txBody>
            <a:bodyPr rtlCol="0" anchor="ctr"/>
            <a:lstStyle/>
            <a:p>
              <a:endParaRPr lang="en-CA"/>
            </a:p>
          </p:txBody>
        </p:sp>
        <p:sp>
          <p:nvSpPr>
            <p:cNvPr id="1383" name="Freeform: Shape 1382">
              <a:extLst>
                <a:ext uri="{FF2B5EF4-FFF2-40B4-BE49-F238E27FC236}">
                  <a16:creationId xmlns:a16="http://schemas.microsoft.com/office/drawing/2014/main" id="{11243EB3-E558-4F3D-9A69-38D3361B80C1}"/>
                </a:ext>
              </a:extLst>
            </p:cNvPr>
            <p:cNvSpPr/>
            <p:nvPr/>
          </p:nvSpPr>
          <p:spPr>
            <a:xfrm>
              <a:off x="1081125" y="2454897"/>
              <a:ext cx="2240314" cy="2502362"/>
            </a:xfrm>
            <a:custGeom>
              <a:avLst/>
              <a:gdLst>
                <a:gd name="connsiteX0" fmla="*/ 0 w 2240314"/>
                <a:gd name="connsiteY0" fmla="*/ 2502362 h 2502362"/>
                <a:gd name="connsiteX1" fmla="*/ 2240314 w 2240314"/>
                <a:gd name="connsiteY1" fmla="*/ 2502362 h 2502362"/>
                <a:gd name="connsiteX2" fmla="*/ 2240314 w 2240314"/>
                <a:gd name="connsiteY2" fmla="*/ 0 h 2502362"/>
                <a:gd name="connsiteX3" fmla="*/ 0 w 2240314"/>
                <a:gd name="connsiteY3" fmla="*/ 0 h 2502362"/>
              </a:gdLst>
              <a:ahLst/>
              <a:cxnLst>
                <a:cxn ang="0">
                  <a:pos x="connsiteX0" y="connsiteY0"/>
                </a:cxn>
                <a:cxn ang="0">
                  <a:pos x="connsiteX1" y="connsiteY1"/>
                </a:cxn>
                <a:cxn ang="0">
                  <a:pos x="connsiteX2" y="connsiteY2"/>
                </a:cxn>
                <a:cxn ang="0">
                  <a:pos x="connsiteX3" y="connsiteY3"/>
                </a:cxn>
              </a:cxnLst>
              <a:rect l="l" t="t" r="r" b="b"/>
              <a:pathLst>
                <a:path w="2240314" h="2502362">
                  <a:moveTo>
                    <a:pt x="0" y="2502362"/>
                  </a:moveTo>
                  <a:lnTo>
                    <a:pt x="2240314" y="2502362"/>
                  </a:lnTo>
                  <a:lnTo>
                    <a:pt x="2240314" y="0"/>
                  </a:lnTo>
                  <a:lnTo>
                    <a:pt x="0" y="0"/>
                  </a:lnTo>
                  <a:close/>
                </a:path>
              </a:pathLst>
            </a:custGeom>
            <a:solidFill>
              <a:srgbClr val="FFFFFF"/>
            </a:solidFill>
            <a:ln w="9525" cap="flat">
              <a:noFill/>
              <a:prstDash val="solid"/>
              <a:miter/>
            </a:ln>
          </p:spPr>
          <p:txBody>
            <a:bodyPr rtlCol="0" anchor="ctr"/>
            <a:lstStyle/>
            <a:p>
              <a:endParaRPr lang="en-CA"/>
            </a:p>
          </p:txBody>
        </p:sp>
        <p:sp>
          <p:nvSpPr>
            <p:cNvPr id="1384" name="Freeform: Shape 1383">
              <a:extLst>
                <a:ext uri="{FF2B5EF4-FFF2-40B4-BE49-F238E27FC236}">
                  <a16:creationId xmlns:a16="http://schemas.microsoft.com/office/drawing/2014/main" id="{7B116F80-70A5-4711-9DE2-9223D48F0707}"/>
                </a:ext>
              </a:extLst>
            </p:cNvPr>
            <p:cNvSpPr/>
            <p:nvPr/>
          </p:nvSpPr>
          <p:spPr>
            <a:xfrm>
              <a:off x="1081125" y="493448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85" name="Freeform: Shape 1384">
              <a:extLst>
                <a:ext uri="{FF2B5EF4-FFF2-40B4-BE49-F238E27FC236}">
                  <a16:creationId xmlns:a16="http://schemas.microsoft.com/office/drawing/2014/main" id="{EBEC504C-6DE7-4D8A-9950-05DDA0E20672}"/>
                </a:ext>
              </a:extLst>
            </p:cNvPr>
            <p:cNvSpPr/>
            <p:nvPr/>
          </p:nvSpPr>
          <p:spPr>
            <a:xfrm>
              <a:off x="1081125" y="475251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86" name="Freeform: Shape 1385">
              <a:extLst>
                <a:ext uri="{FF2B5EF4-FFF2-40B4-BE49-F238E27FC236}">
                  <a16:creationId xmlns:a16="http://schemas.microsoft.com/office/drawing/2014/main" id="{133AEC05-6531-484D-818B-F9B4AAD5757D}"/>
                </a:ext>
              </a:extLst>
            </p:cNvPr>
            <p:cNvSpPr/>
            <p:nvPr/>
          </p:nvSpPr>
          <p:spPr>
            <a:xfrm>
              <a:off x="1081125" y="457052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87" name="Freeform: Shape 1386">
              <a:extLst>
                <a:ext uri="{FF2B5EF4-FFF2-40B4-BE49-F238E27FC236}">
                  <a16:creationId xmlns:a16="http://schemas.microsoft.com/office/drawing/2014/main" id="{3AAF6759-AFB1-4B75-B166-B3B68F2C84A1}"/>
                </a:ext>
              </a:extLst>
            </p:cNvPr>
            <p:cNvSpPr/>
            <p:nvPr/>
          </p:nvSpPr>
          <p:spPr>
            <a:xfrm>
              <a:off x="1081125" y="438851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88" name="Freeform: Shape 1387">
              <a:extLst>
                <a:ext uri="{FF2B5EF4-FFF2-40B4-BE49-F238E27FC236}">
                  <a16:creationId xmlns:a16="http://schemas.microsoft.com/office/drawing/2014/main" id="{0C0EE88E-71CA-4D02-BC53-FAE43CF612B7}"/>
                </a:ext>
              </a:extLst>
            </p:cNvPr>
            <p:cNvSpPr/>
            <p:nvPr/>
          </p:nvSpPr>
          <p:spPr>
            <a:xfrm>
              <a:off x="1081125" y="4206527"/>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89" name="Freeform: Shape 1388">
              <a:extLst>
                <a:ext uri="{FF2B5EF4-FFF2-40B4-BE49-F238E27FC236}">
                  <a16:creationId xmlns:a16="http://schemas.microsoft.com/office/drawing/2014/main" id="{A0257D0B-7DAD-48BE-814D-1652DD95E712}"/>
                </a:ext>
              </a:extLst>
            </p:cNvPr>
            <p:cNvSpPr/>
            <p:nvPr/>
          </p:nvSpPr>
          <p:spPr>
            <a:xfrm>
              <a:off x="1081125" y="402455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0" name="Freeform: Shape 1389">
              <a:extLst>
                <a:ext uri="{FF2B5EF4-FFF2-40B4-BE49-F238E27FC236}">
                  <a16:creationId xmlns:a16="http://schemas.microsoft.com/office/drawing/2014/main" id="{DD8BE164-26DE-48D4-87FF-8AF46395C69F}"/>
                </a:ext>
              </a:extLst>
            </p:cNvPr>
            <p:cNvSpPr/>
            <p:nvPr/>
          </p:nvSpPr>
          <p:spPr>
            <a:xfrm>
              <a:off x="1081125" y="3842568"/>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1" name="Freeform: Shape 1390">
              <a:extLst>
                <a:ext uri="{FF2B5EF4-FFF2-40B4-BE49-F238E27FC236}">
                  <a16:creationId xmlns:a16="http://schemas.microsoft.com/office/drawing/2014/main" id="{A6E64173-8804-4F33-87A9-37DF4DE2BFD7}"/>
                </a:ext>
              </a:extLst>
            </p:cNvPr>
            <p:cNvSpPr/>
            <p:nvPr/>
          </p:nvSpPr>
          <p:spPr>
            <a:xfrm>
              <a:off x="1081125" y="3660554"/>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2" name="Freeform: Shape 1391">
              <a:extLst>
                <a:ext uri="{FF2B5EF4-FFF2-40B4-BE49-F238E27FC236}">
                  <a16:creationId xmlns:a16="http://schemas.microsoft.com/office/drawing/2014/main" id="{37DD4338-0A21-4596-B033-D03D946C3898}"/>
                </a:ext>
              </a:extLst>
            </p:cNvPr>
            <p:cNvSpPr/>
            <p:nvPr/>
          </p:nvSpPr>
          <p:spPr>
            <a:xfrm>
              <a:off x="1081125" y="347857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3" name="Freeform: Shape 1392">
              <a:extLst>
                <a:ext uri="{FF2B5EF4-FFF2-40B4-BE49-F238E27FC236}">
                  <a16:creationId xmlns:a16="http://schemas.microsoft.com/office/drawing/2014/main" id="{93547ADF-6F95-4B17-9877-7A84FCD4C3AF}"/>
                </a:ext>
              </a:extLst>
            </p:cNvPr>
            <p:cNvSpPr/>
            <p:nvPr/>
          </p:nvSpPr>
          <p:spPr>
            <a:xfrm>
              <a:off x="1081125" y="329659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4" name="Freeform: Shape 1393">
              <a:extLst>
                <a:ext uri="{FF2B5EF4-FFF2-40B4-BE49-F238E27FC236}">
                  <a16:creationId xmlns:a16="http://schemas.microsoft.com/office/drawing/2014/main" id="{0BE031EB-9ACC-4874-907D-EFF0B0D76808}"/>
                </a:ext>
              </a:extLst>
            </p:cNvPr>
            <p:cNvSpPr/>
            <p:nvPr/>
          </p:nvSpPr>
          <p:spPr>
            <a:xfrm>
              <a:off x="1081125" y="311461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5" name="Freeform: Shape 1394">
              <a:extLst>
                <a:ext uri="{FF2B5EF4-FFF2-40B4-BE49-F238E27FC236}">
                  <a16:creationId xmlns:a16="http://schemas.microsoft.com/office/drawing/2014/main" id="{E22D4B5B-3BB4-4B7E-A4D7-86763174FFDF}"/>
                </a:ext>
              </a:extLst>
            </p:cNvPr>
            <p:cNvSpPr/>
            <p:nvPr/>
          </p:nvSpPr>
          <p:spPr>
            <a:xfrm>
              <a:off x="1081125" y="2932598"/>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6" name="Freeform: Shape 1395">
              <a:extLst>
                <a:ext uri="{FF2B5EF4-FFF2-40B4-BE49-F238E27FC236}">
                  <a16:creationId xmlns:a16="http://schemas.microsoft.com/office/drawing/2014/main" id="{AB6FC68D-228D-4A85-B714-9E3858759A7A}"/>
                </a:ext>
              </a:extLst>
            </p:cNvPr>
            <p:cNvSpPr/>
            <p:nvPr/>
          </p:nvSpPr>
          <p:spPr>
            <a:xfrm>
              <a:off x="1081125" y="275061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7" name="Freeform: Shape 1396">
              <a:extLst>
                <a:ext uri="{FF2B5EF4-FFF2-40B4-BE49-F238E27FC236}">
                  <a16:creationId xmlns:a16="http://schemas.microsoft.com/office/drawing/2014/main" id="{E11AE148-5207-4AEE-B210-269BACB733FE}"/>
                </a:ext>
              </a:extLst>
            </p:cNvPr>
            <p:cNvSpPr/>
            <p:nvPr/>
          </p:nvSpPr>
          <p:spPr>
            <a:xfrm>
              <a:off x="1081125" y="256863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8" name="Freeform: Shape 1397">
              <a:extLst>
                <a:ext uri="{FF2B5EF4-FFF2-40B4-BE49-F238E27FC236}">
                  <a16:creationId xmlns:a16="http://schemas.microsoft.com/office/drawing/2014/main" id="{F9A55B9A-3A11-46B6-96F5-C20692430D50}"/>
                </a:ext>
              </a:extLst>
            </p:cNvPr>
            <p:cNvSpPr/>
            <p:nvPr/>
          </p:nvSpPr>
          <p:spPr>
            <a:xfrm>
              <a:off x="1081125" y="247763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1399" name="Freeform: Shape 1398">
              <a:extLst>
                <a:ext uri="{FF2B5EF4-FFF2-40B4-BE49-F238E27FC236}">
                  <a16:creationId xmlns:a16="http://schemas.microsoft.com/office/drawing/2014/main" id="{60DF5AD4-4188-469B-B26C-EBA6C69A842D}"/>
                </a:ext>
              </a:extLst>
            </p:cNvPr>
            <p:cNvSpPr/>
            <p:nvPr/>
          </p:nvSpPr>
          <p:spPr>
            <a:xfrm>
              <a:off x="1081125" y="484351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0" name="Freeform: Shape 1399">
              <a:extLst>
                <a:ext uri="{FF2B5EF4-FFF2-40B4-BE49-F238E27FC236}">
                  <a16:creationId xmlns:a16="http://schemas.microsoft.com/office/drawing/2014/main" id="{3AC8EDA6-29EA-4F06-9F57-91512C1A487B}"/>
                </a:ext>
              </a:extLst>
            </p:cNvPr>
            <p:cNvSpPr/>
            <p:nvPr/>
          </p:nvSpPr>
          <p:spPr>
            <a:xfrm>
              <a:off x="1081125" y="4661498"/>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1" name="Freeform: Shape 1400">
              <a:extLst>
                <a:ext uri="{FF2B5EF4-FFF2-40B4-BE49-F238E27FC236}">
                  <a16:creationId xmlns:a16="http://schemas.microsoft.com/office/drawing/2014/main" id="{794659D4-CE49-49BA-978E-4654D3F17C78}"/>
                </a:ext>
              </a:extLst>
            </p:cNvPr>
            <p:cNvSpPr/>
            <p:nvPr/>
          </p:nvSpPr>
          <p:spPr>
            <a:xfrm>
              <a:off x="1081125" y="4479514"/>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2" name="Freeform: Shape 1401">
              <a:extLst>
                <a:ext uri="{FF2B5EF4-FFF2-40B4-BE49-F238E27FC236}">
                  <a16:creationId xmlns:a16="http://schemas.microsoft.com/office/drawing/2014/main" id="{734E7928-22D0-448A-BA1D-B7DADDDABBE0}"/>
                </a:ext>
              </a:extLst>
            </p:cNvPr>
            <p:cNvSpPr/>
            <p:nvPr/>
          </p:nvSpPr>
          <p:spPr>
            <a:xfrm>
              <a:off x="1081125" y="429753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3" name="Freeform: Shape 1402">
              <a:extLst>
                <a:ext uri="{FF2B5EF4-FFF2-40B4-BE49-F238E27FC236}">
                  <a16:creationId xmlns:a16="http://schemas.microsoft.com/office/drawing/2014/main" id="{D9D8F419-A4F7-4362-8F39-EAE1AAAFF873}"/>
                </a:ext>
              </a:extLst>
            </p:cNvPr>
            <p:cNvSpPr/>
            <p:nvPr/>
          </p:nvSpPr>
          <p:spPr>
            <a:xfrm>
              <a:off x="1081125" y="4115554"/>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4" name="Freeform: Shape 1403">
              <a:extLst>
                <a:ext uri="{FF2B5EF4-FFF2-40B4-BE49-F238E27FC236}">
                  <a16:creationId xmlns:a16="http://schemas.microsoft.com/office/drawing/2014/main" id="{D2D5046A-5497-4DAE-9EC2-CEAD7454AE33}"/>
                </a:ext>
              </a:extLst>
            </p:cNvPr>
            <p:cNvSpPr/>
            <p:nvPr/>
          </p:nvSpPr>
          <p:spPr>
            <a:xfrm>
              <a:off x="1081125" y="3933541"/>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5" name="Freeform: Shape 1404">
              <a:extLst>
                <a:ext uri="{FF2B5EF4-FFF2-40B4-BE49-F238E27FC236}">
                  <a16:creationId xmlns:a16="http://schemas.microsoft.com/office/drawing/2014/main" id="{D0019416-D07D-49D5-9E2E-68722CCF779E}"/>
                </a:ext>
              </a:extLst>
            </p:cNvPr>
            <p:cNvSpPr/>
            <p:nvPr/>
          </p:nvSpPr>
          <p:spPr>
            <a:xfrm>
              <a:off x="1081125" y="375156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6" name="Freeform: Shape 1405">
              <a:extLst>
                <a:ext uri="{FF2B5EF4-FFF2-40B4-BE49-F238E27FC236}">
                  <a16:creationId xmlns:a16="http://schemas.microsoft.com/office/drawing/2014/main" id="{996B3D5E-3D03-4CA2-B0D5-2900AA7BE257}"/>
                </a:ext>
              </a:extLst>
            </p:cNvPr>
            <p:cNvSpPr/>
            <p:nvPr/>
          </p:nvSpPr>
          <p:spPr>
            <a:xfrm>
              <a:off x="1081125" y="3569581"/>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7" name="Freeform: Shape 1406">
              <a:extLst>
                <a:ext uri="{FF2B5EF4-FFF2-40B4-BE49-F238E27FC236}">
                  <a16:creationId xmlns:a16="http://schemas.microsoft.com/office/drawing/2014/main" id="{65A47E56-6DFD-44CD-9B48-408539F4D0C9}"/>
                </a:ext>
              </a:extLst>
            </p:cNvPr>
            <p:cNvSpPr/>
            <p:nvPr/>
          </p:nvSpPr>
          <p:spPr>
            <a:xfrm>
              <a:off x="1081125" y="3387568"/>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8" name="Freeform: Shape 1407">
              <a:extLst>
                <a:ext uri="{FF2B5EF4-FFF2-40B4-BE49-F238E27FC236}">
                  <a16:creationId xmlns:a16="http://schemas.microsoft.com/office/drawing/2014/main" id="{BDEB9E86-98B8-49D1-A2A0-8FB98262CFC7}"/>
                </a:ext>
              </a:extLst>
            </p:cNvPr>
            <p:cNvSpPr/>
            <p:nvPr/>
          </p:nvSpPr>
          <p:spPr>
            <a:xfrm>
              <a:off x="1081125" y="3205583"/>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09" name="Freeform: Shape 1408">
              <a:extLst>
                <a:ext uri="{FF2B5EF4-FFF2-40B4-BE49-F238E27FC236}">
                  <a16:creationId xmlns:a16="http://schemas.microsoft.com/office/drawing/2014/main" id="{C70CD1C2-02E7-4FB6-9255-9C91D3A08230}"/>
                </a:ext>
              </a:extLst>
            </p:cNvPr>
            <p:cNvSpPr/>
            <p:nvPr/>
          </p:nvSpPr>
          <p:spPr>
            <a:xfrm>
              <a:off x="1081125" y="3023608"/>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10" name="Freeform: Shape 1409">
              <a:extLst>
                <a:ext uri="{FF2B5EF4-FFF2-40B4-BE49-F238E27FC236}">
                  <a16:creationId xmlns:a16="http://schemas.microsoft.com/office/drawing/2014/main" id="{6DC25006-6718-4FE6-80ED-BB9B76C778D7}"/>
                </a:ext>
              </a:extLst>
            </p:cNvPr>
            <p:cNvSpPr/>
            <p:nvPr/>
          </p:nvSpPr>
          <p:spPr>
            <a:xfrm>
              <a:off x="1081125" y="284162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11" name="Freeform: Shape 1410">
              <a:extLst>
                <a:ext uri="{FF2B5EF4-FFF2-40B4-BE49-F238E27FC236}">
                  <a16:creationId xmlns:a16="http://schemas.microsoft.com/office/drawing/2014/main" id="{C34C2128-C4D2-49E7-BC3F-42D551C851E8}"/>
                </a:ext>
              </a:extLst>
            </p:cNvPr>
            <p:cNvSpPr/>
            <p:nvPr/>
          </p:nvSpPr>
          <p:spPr>
            <a:xfrm>
              <a:off x="1081125" y="265961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1412" name="Freeform: Shape 1411">
              <a:extLst>
                <a:ext uri="{FF2B5EF4-FFF2-40B4-BE49-F238E27FC236}">
                  <a16:creationId xmlns:a16="http://schemas.microsoft.com/office/drawing/2014/main" id="{72CAB11B-9AEE-4DCF-A9E3-287FB677A60A}"/>
                </a:ext>
              </a:extLst>
            </p:cNvPr>
            <p:cNvSpPr/>
            <p:nvPr/>
          </p:nvSpPr>
          <p:spPr>
            <a:xfrm>
              <a:off x="1212913"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3" name="Freeform: Shape 1412">
              <a:extLst>
                <a:ext uri="{FF2B5EF4-FFF2-40B4-BE49-F238E27FC236}">
                  <a16:creationId xmlns:a16="http://schemas.microsoft.com/office/drawing/2014/main" id="{91072F8F-CED8-4E49-83CE-5D4C76334AD1}"/>
                </a:ext>
              </a:extLst>
            </p:cNvPr>
            <p:cNvSpPr/>
            <p:nvPr/>
          </p:nvSpPr>
          <p:spPr>
            <a:xfrm>
              <a:off x="1432546"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4" name="Freeform: Shape 1413">
              <a:extLst>
                <a:ext uri="{FF2B5EF4-FFF2-40B4-BE49-F238E27FC236}">
                  <a16:creationId xmlns:a16="http://schemas.microsoft.com/office/drawing/2014/main" id="{BCCDDB63-DD29-4FF2-A42A-5C70234CA45B}"/>
                </a:ext>
              </a:extLst>
            </p:cNvPr>
            <p:cNvSpPr/>
            <p:nvPr/>
          </p:nvSpPr>
          <p:spPr>
            <a:xfrm>
              <a:off x="1652180"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5" name="Freeform: Shape 1414">
              <a:extLst>
                <a:ext uri="{FF2B5EF4-FFF2-40B4-BE49-F238E27FC236}">
                  <a16:creationId xmlns:a16="http://schemas.microsoft.com/office/drawing/2014/main" id="{2514E907-E62C-4A87-95F6-AFBB1708040F}"/>
                </a:ext>
              </a:extLst>
            </p:cNvPr>
            <p:cNvSpPr/>
            <p:nvPr/>
          </p:nvSpPr>
          <p:spPr>
            <a:xfrm>
              <a:off x="1871849"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6" name="Freeform: Shape 1415">
              <a:extLst>
                <a:ext uri="{FF2B5EF4-FFF2-40B4-BE49-F238E27FC236}">
                  <a16:creationId xmlns:a16="http://schemas.microsoft.com/office/drawing/2014/main" id="{86FD008C-2AB1-45E0-AC1A-E645D5D08A2E}"/>
                </a:ext>
              </a:extLst>
            </p:cNvPr>
            <p:cNvSpPr/>
            <p:nvPr/>
          </p:nvSpPr>
          <p:spPr>
            <a:xfrm>
              <a:off x="2091486"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7" name="Freeform: Shape 1416">
              <a:extLst>
                <a:ext uri="{FF2B5EF4-FFF2-40B4-BE49-F238E27FC236}">
                  <a16:creationId xmlns:a16="http://schemas.microsoft.com/office/drawing/2014/main" id="{41D6890B-DB4E-4FF3-BE3E-37C01EEED8FA}"/>
                </a:ext>
              </a:extLst>
            </p:cNvPr>
            <p:cNvSpPr/>
            <p:nvPr/>
          </p:nvSpPr>
          <p:spPr>
            <a:xfrm>
              <a:off x="2311113"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8" name="Freeform: Shape 1417">
              <a:extLst>
                <a:ext uri="{FF2B5EF4-FFF2-40B4-BE49-F238E27FC236}">
                  <a16:creationId xmlns:a16="http://schemas.microsoft.com/office/drawing/2014/main" id="{5D59F9A6-162A-4717-A160-B76BD9F17593}"/>
                </a:ext>
              </a:extLst>
            </p:cNvPr>
            <p:cNvSpPr/>
            <p:nvPr/>
          </p:nvSpPr>
          <p:spPr>
            <a:xfrm>
              <a:off x="2530750"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19" name="Freeform: Shape 1418">
              <a:extLst>
                <a:ext uri="{FF2B5EF4-FFF2-40B4-BE49-F238E27FC236}">
                  <a16:creationId xmlns:a16="http://schemas.microsoft.com/office/drawing/2014/main" id="{7A821F43-28A6-48DF-9763-7D406C684288}"/>
                </a:ext>
              </a:extLst>
            </p:cNvPr>
            <p:cNvSpPr/>
            <p:nvPr/>
          </p:nvSpPr>
          <p:spPr>
            <a:xfrm>
              <a:off x="2750378"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20" name="Freeform: Shape 1419">
              <a:extLst>
                <a:ext uri="{FF2B5EF4-FFF2-40B4-BE49-F238E27FC236}">
                  <a16:creationId xmlns:a16="http://schemas.microsoft.com/office/drawing/2014/main" id="{D6DE1A4E-84F2-46A6-AFDA-6398C8C31CD9}"/>
                </a:ext>
              </a:extLst>
            </p:cNvPr>
            <p:cNvSpPr/>
            <p:nvPr/>
          </p:nvSpPr>
          <p:spPr>
            <a:xfrm>
              <a:off x="2970015"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21" name="Freeform: Shape 1420">
              <a:extLst>
                <a:ext uri="{FF2B5EF4-FFF2-40B4-BE49-F238E27FC236}">
                  <a16:creationId xmlns:a16="http://schemas.microsoft.com/office/drawing/2014/main" id="{7602FF5E-2C49-4DB5-A67A-A618B5192C08}"/>
                </a:ext>
              </a:extLst>
            </p:cNvPr>
            <p:cNvSpPr/>
            <p:nvPr/>
          </p:nvSpPr>
          <p:spPr>
            <a:xfrm>
              <a:off x="3189652"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422" name="Freeform: Shape 1421">
              <a:extLst>
                <a:ext uri="{FF2B5EF4-FFF2-40B4-BE49-F238E27FC236}">
                  <a16:creationId xmlns:a16="http://schemas.microsoft.com/office/drawing/2014/main" id="{65D75921-6ABB-40F7-854C-49BE864B6303}"/>
                </a:ext>
              </a:extLst>
            </p:cNvPr>
            <p:cNvSpPr/>
            <p:nvPr/>
          </p:nvSpPr>
          <p:spPr>
            <a:xfrm>
              <a:off x="1158740" y="3970336"/>
              <a:ext cx="108384" cy="108385"/>
            </a:xfrm>
            <a:custGeom>
              <a:avLst/>
              <a:gdLst>
                <a:gd name="connsiteX0" fmla="*/ 108384 w 108384"/>
                <a:gd name="connsiteY0" fmla="*/ 54216 h 108385"/>
                <a:gd name="connsiteX1" fmla="*/ 54173 w 108384"/>
                <a:gd name="connsiteY1" fmla="*/ 108385 h 108385"/>
                <a:gd name="connsiteX2" fmla="*/ 0 w 108384"/>
                <a:gd name="connsiteY2" fmla="*/ 54216 h 108385"/>
                <a:gd name="connsiteX3" fmla="*/ 54173 w 108384"/>
                <a:gd name="connsiteY3" fmla="*/ 0 h 108385"/>
                <a:gd name="connsiteX4" fmla="*/ 108384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4" y="54216"/>
                  </a:moveTo>
                  <a:cubicBezTo>
                    <a:pt x="108384" y="84125"/>
                    <a:pt x="84125" y="108385"/>
                    <a:pt x="54173" y="108385"/>
                  </a:cubicBezTo>
                  <a:cubicBezTo>
                    <a:pt x="24259" y="108385"/>
                    <a:pt x="0" y="84125"/>
                    <a:pt x="0" y="54216"/>
                  </a:cubicBezTo>
                  <a:cubicBezTo>
                    <a:pt x="0" y="24298"/>
                    <a:pt x="24259" y="0"/>
                    <a:pt x="54173" y="0"/>
                  </a:cubicBezTo>
                  <a:cubicBezTo>
                    <a:pt x="84125" y="0"/>
                    <a:pt x="108384" y="24298"/>
                    <a:pt x="108384"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1423" name="Freeform: Shape 1422">
              <a:extLst>
                <a:ext uri="{FF2B5EF4-FFF2-40B4-BE49-F238E27FC236}">
                  <a16:creationId xmlns:a16="http://schemas.microsoft.com/office/drawing/2014/main" id="{DF4700D3-6545-4ADA-A4E5-D9A354422366}"/>
                </a:ext>
              </a:extLst>
            </p:cNvPr>
            <p:cNvSpPr/>
            <p:nvPr/>
          </p:nvSpPr>
          <p:spPr>
            <a:xfrm>
              <a:off x="1158740" y="4671023"/>
              <a:ext cx="108384" cy="108384"/>
            </a:xfrm>
            <a:custGeom>
              <a:avLst/>
              <a:gdLst>
                <a:gd name="connsiteX0" fmla="*/ 108384 w 108384"/>
                <a:gd name="connsiteY0" fmla="*/ 54169 h 108384"/>
                <a:gd name="connsiteX1" fmla="*/ 54173 w 108384"/>
                <a:gd name="connsiteY1" fmla="*/ 108385 h 108384"/>
                <a:gd name="connsiteX2" fmla="*/ 0 w 108384"/>
                <a:gd name="connsiteY2" fmla="*/ 54169 h 108384"/>
                <a:gd name="connsiteX3" fmla="*/ 54173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173" y="108385"/>
                  </a:cubicBezTo>
                  <a:cubicBezTo>
                    <a:pt x="24259" y="108385"/>
                    <a:pt x="0" y="84125"/>
                    <a:pt x="0" y="54169"/>
                  </a:cubicBezTo>
                  <a:cubicBezTo>
                    <a:pt x="0" y="24260"/>
                    <a:pt x="24259" y="0"/>
                    <a:pt x="54173" y="0"/>
                  </a:cubicBezTo>
                  <a:cubicBezTo>
                    <a:pt x="84125"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424" name="Freeform: Shape 1423">
              <a:extLst>
                <a:ext uri="{FF2B5EF4-FFF2-40B4-BE49-F238E27FC236}">
                  <a16:creationId xmlns:a16="http://schemas.microsoft.com/office/drawing/2014/main" id="{4D8A6B7B-3A56-4E9E-9675-D818F7CA7C7B}"/>
                </a:ext>
              </a:extLst>
            </p:cNvPr>
            <p:cNvSpPr/>
            <p:nvPr/>
          </p:nvSpPr>
          <p:spPr>
            <a:xfrm>
              <a:off x="1378373" y="4434423"/>
              <a:ext cx="108384" cy="108384"/>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8" y="108385"/>
                    <a:pt x="0" y="84125"/>
                    <a:pt x="0" y="54207"/>
                  </a:cubicBezTo>
                  <a:cubicBezTo>
                    <a:pt x="0" y="24260"/>
                    <a:pt x="24258" y="0"/>
                    <a:pt x="54173" y="0"/>
                  </a:cubicBezTo>
                  <a:cubicBezTo>
                    <a:pt x="84125" y="0"/>
                    <a:pt x="108384" y="24260"/>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425" name="Freeform: Shape 1424">
              <a:extLst>
                <a:ext uri="{FF2B5EF4-FFF2-40B4-BE49-F238E27FC236}">
                  <a16:creationId xmlns:a16="http://schemas.microsoft.com/office/drawing/2014/main" id="{9ED6E0FE-2201-4405-AF6F-0B773230B339}"/>
                </a:ext>
              </a:extLst>
            </p:cNvPr>
            <p:cNvSpPr/>
            <p:nvPr/>
          </p:nvSpPr>
          <p:spPr>
            <a:xfrm>
              <a:off x="1378373" y="4370719"/>
              <a:ext cx="108384" cy="108384"/>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34"/>
                    <a:pt x="84125" y="108385"/>
                    <a:pt x="54173" y="108385"/>
                  </a:cubicBezTo>
                  <a:cubicBezTo>
                    <a:pt x="24258" y="108385"/>
                    <a:pt x="0" y="84134"/>
                    <a:pt x="0" y="54216"/>
                  </a:cubicBezTo>
                  <a:cubicBezTo>
                    <a:pt x="0" y="24260"/>
                    <a:pt x="24258" y="0"/>
                    <a:pt x="54173" y="0"/>
                  </a:cubicBezTo>
                  <a:cubicBezTo>
                    <a:pt x="84125" y="0"/>
                    <a:pt x="108384" y="24260"/>
                    <a:pt x="108384"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426" name="Freeform: Shape 1425">
              <a:extLst>
                <a:ext uri="{FF2B5EF4-FFF2-40B4-BE49-F238E27FC236}">
                  <a16:creationId xmlns:a16="http://schemas.microsoft.com/office/drawing/2014/main" id="{6F5A2256-C7A8-4E4D-844C-1ED81E9C5B7F}"/>
                </a:ext>
              </a:extLst>
            </p:cNvPr>
            <p:cNvSpPr/>
            <p:nvPr/>
          </p:nvSpPr>
          <p:spPr>
            <a:xfrm>
              <a:off x="1598006" y="4343449"/>
              <a:ext cx="108384" cy="108346"/>
            </a:xfrm>
            <a:custGeom>
              <a:avLst/>
              <a:gdLst>
                <a:gd name="connsiteX0" fmla="*/ 108384 w 108384"/>
                <a:gd name="connsiteY0" fmla="*/ 54178 h 108346"/>
                <a:gd name="connsiteX1" fmla="*/ 54173 w 108384"/>
                <a:gd name="connsiteY1" fmla="*/ 108347 h 108346"/>
                <a:gd name="connsiteX2" fmla="*/ 0 w 108384"/>
                <a:gd name="connsiteY2" fmla="*/ 54178 h 108346"/>
                <a:gd name="connsiteX3" fmla="*/ 54173 w 108384"/>
                <a:gd name="connsiteY3" fmla="*/ 0 h 108346"/>
                <a:gd name="connsiteX4" fmla="*/ 108384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4" y="54178"/>
                  </a:moveTo>
                  <a:cubicBezTo>
                    <a:pt x="108384" y="84087"/>
                    <a:pt x="84124" y="108347"/>
                    <a:pt x="54173" y="108347"/>
                  </a:cubicBezTo>
                  <a:cubicBezTo>
                    <a:pt x="24258" y="108347"/>
                    <a:pt x="0" y="84087"/>
                    <a:pt x="0" y="54178"/>
                  </a:cubicBezTo>
                  <a:cubicBezTo>
                    <a:pt x="0" y="24260"/>
                    <a:pt x="24258" y="0"/>
                    <a:pt x="54173" y="0"/>
                  </a:cubicBezTo>
                  <a:cubicBezTo>
                    <a:pt x="84124"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427" name="Freeform: Shape 1426">
              <a:extLst>
                <a:ext uri="{FF2B5EF4-FFF2-40B4-BE49-F238E27FC236}">
                  <a16:creationId xmlns:a16="http://schemas.microsoft.com/office/drawing/2014/main" id="{53A82DCB-F6E9-4705-B9D2-D9C22B168EF3}"/>
                </a:ext>
              </a:extLst>
            </p:cNvPr>
            <p:cNvSpPr/>
            <p:nvPr/>
          </p:nvSpPr>
          <p:spPr>
            <a:xfrm>
              <a:off x="1598006" y="4024962"/>
              <a:ext cx="108384" cy="108385"/>
            </a:xfrm>
            <a:custGeom>
              <a:avLst/>
              <a:gdLst>
                <a:gd name="connsiteX0" fmla="*/ 108384 w 108384"/>
                <a:gd name="connsiteY0" fmla="*/ 54169 h 108385"/>
                <a:gd name="connsiteX1" fmla="*/ 54173 w 108384"/>
                <a:gd name="connsiteY1" fmla="*/ 108385 h 108385"/>
                <a:gd name="connsiteX2" fmla="*/ 0 w 108384"/>
                <a:gd name="connsiteY2" fmla="*/ 54169 h 108385"/>
                <a:gd name="connsiteX3" fmla="*/ 54173 w 108384"/>
                <a:gd name="connsiteY3" fmla="*/ 0 h 108385"/>
                <a:gd name="connsiteX4" fmla="*/ 108384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4" y="54169"/>
                  </a:moveTo>
                  <a:cubicBezTo>
                    <a:pt x="108384" y="84125"/>
                    <a:pt x="84124" y="108385"/>
                    <a:pt x="54173" y="108385"/>
                  </a:cubicBezTo>
                  <a:cubicBezTo>
                    <a:pt x="24258" y="108385"/>
                    <a:pt x="0" y="84125"/>
                    <a:pt x="0" y="54169"/>
                  </a:cubicBezTo>
                  <a:cubicBezTo>
                    <a:pt x="0" y="24260"/>
                    <a:pt x="24258" y="0"/>
                    <a:pt x="54173" y="0"/>
                  </a:cubicBezTo>
                  <a:cubicBezTo>
                    <a:pt x="84124"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428" name="Freeform: Shape 1427">
              <a:extLst>
                <a:ext uri="{FF2B5EF4-FFF2-40B4-BE49-F238E27FC236}">
                  <a16:creationId xmlns:a16="http://schemas.microsoft.com/office/drawing/2014/main" id="{C99DDFAD-3F20-4C4A-85FC-2B13CDD52682}"/>
                </a:ext>
              </a:extLst>
            </p:cNvPr>
            <p:cNvSpPr/>
            <p:nvPr/>
          </p:nvSpPr>
          <p:spPr>
            <a:xfrm>
              <a:off x="1817642" y="4252447"/>
              <a:ext cx="108384" cy="108375"/>
            </a:xfrm>
            <a:custGeom>
              <a:avLst/>
              <a:gdLst>
                <a:gd name="connsiteX0" fmla="*/ 108385 w 108384"/>
                <a:gd name="connsiteY0" fmla="*/ 54169 h 108375"/>
                <a:gd name="connsiteX1" fmla="*/ 54207 w 108384"/>
                <a:gd name="connsiteY1" fmla="*/ 108375 h 108375"/>
                <a:gd name="connsiteX2" fmla="*/ 0 w 108384"/>
                <a:gd name="connsiteY2" fmla="*/ 54169 h 108375"/>
                <a:gd name="connsiteX3" fmla="*/ 54207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125"/>
                    <a:pt x="84125" y="108375"/>
                    <a:pt x="54207" y="108375"/>
                  </a:cubicBezTo>
                  <a:cubicBezTo>
                    <a:pt x="24260" y="108375"/>
                    <a:pt x="0" y="84125"/>
                    <a:pt x="0" y="54169"/>
                  </a:cubicBezTo>
                  <a:cubicBezTo>
                    <a:pt x="0" y="24251"/>
                    <a:pt x="24260" y="0"/>
                    <a:pt x="54207"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429" name="Freeform: Shape 1428">
              <a:extLst>
                <a:ext uri="{FF2B5EF4-FFF2-40B4-BE49-F238E27FC236}">
                  <a16:creationId xmlns:a16="http://schemas.microsoft.com/office/drawing/2014/main" id="{ADDA3780-7EF3-4E83-94E6-5D93CCBA60A9}"/>
                </a:ext>
              </a:extLst>
            </p:cNvPr>
            <p:cNvSpPr/>
            <p:nvPr/>
          </p:nvSpPr>
          <p:spPr>
            <a:xfrm>
              <a:off x="1817642" y="3806554"/>
              <a:ext cx="108384" cy="108384"/>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430" name="Freeform: Shape 1429">
              <a:extLst>
                <a:ext uri="{FF2B5EF4-FFF2-40B4-BE49-F238E27FC236}">
                  <a16:creationId xmlns:a16="http://schemas.microsoft.com/office/drawing/2014/main" id="{94F4733F-691D-4B0F-A354-5428739B5FFA}"/>
                </a:ext>
              </a:extLst>
            </p:cNvPr>
            <p:cNvSpPr/>
            <p:nvPr/>
          </p:nvSpPr>
          <p:spPr>
            <a:xfrm>
              <a:off x="2037270" y="4361642"/>
              <a:ext cx="108384" cy="108385"/>
            </a:xfrm>
            <a:custGeom>
              <a:avLst/>
              <a:gdLst>
                <a:gd name="connsiteX0" fmla="*/ 108385 w 108384"/>
                <a:gd name="connsiteY0" fmla="*/ 54178 h 108385"/>
                <a:gd name="connsiteX1" fmla="*/ 54216 w 108384"/>
                <a:gd name="connsiteY1" fmla="*/ 108385 h 108385"/>
                <a:gd name="connsiteX2" fmla="*/ 0 w 108384"/>
                <a:gd name="connsiteY2" fmla="*/ 54178 h 108385"/>
                <a:gd name="connsiteX3" fmla="*/ 54216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431" name="Freeform: Shape 1430">
              <a:extLst>
                <a:ext uri="{FF2B5EF4-FFF2-40B4-BE49-F238E27FC236}">
                  <a16:creationId xmlns:a16="http://schemas.microsoft.com/office/drawing/2014/main" id="{0DAD564D-92A1-4E14-B3A6-B2BB0B99BB0F}"/>
                </a:ext>
              </a:extLst>
            </p:cNvPr>
            <p:cNvSpPr/>
            <p:nvPr/>
          </p:nvSpPr>
          <p:spPr>
            <a:xfrm>
              <a:off x="2037270" y="4425345"/>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25" y="108385"/>
                    <a:pt x="54216" y="108385"/>
                  </a:cubicBezTo>
                  <a:cubicBezTo>
                    <a:pt x="24260" y="108385"/>
                    <a:pt x="0" y="84087"/>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432" name="Freeform: Shape 1431">
              <a:extLst>
                <a:ext uri="{FF2B5EF4-FFF2-40B4-BE49-F238E27FC236}">
                  <a16:creationId xmlns:a16="http://schemas.microsoft.com/office/drawing/2014/main" id="{3B4F9C77-D73E-4B81-9145-A7E57915C66C}"/>
                </a:ext>
              </a:extLst>
            </p:cNvPr>
            <p:cNvSpPr/>
            <p:nvPr/>
          </p:nvSpPr>
          <p:spPr>
            <a:xfrm>
              <a:off x="2256907" y="4379844"/>
              <a:ext cx="108384" cy="108375"/>
            </a:xfrm>
            <a:custGeom>
              <a:avLst/>
              <a:gdLst>
                <a:gd name="connsiteX0" fmla="*/ 108385 w 108384"/>
                <a:gd name="connsiteY0" fmla="*/ 54169 h 108375"/>
                <a:gd name="connsiteX1" fmla="*/ 54207 w 108384"/>
                <a:gd name="connsiteY1" fmla="*/ 108375 h 108375"/>
                <a:gd name="connsiteX2" fmla="*/ 0 w 108384"/>
                <a:gd name="connsiteY2" fmla="*/ 54169 h 108375"/>
                <a:gd name="connsiteX3" fmla="*/ 54207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125"/>
                    <a:pt x="84125" y="108375"/>
                    <a:pt x="54207" y="108375"/>
                  </a:cubicBezTo>
                  <a:cubicBezTo>
                    <a:pt x="24298" y="108375"/>
                    <a:pt x="0" y="84125"/>
                    <a:pt x="0" y="54169"/>
                  </a:cubicBezTo>
                  <a:cubicBezTo>
                    <a:pt x="0" y="24251"/>
                    <a:pt x="24298" y="0"/>
                    <a:pt x="54207"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433" name="Freeform: Shape 1432">
              <a:extLst>
                <a:ext uri="{FF2B5EF4-FFF2-40B4-BE49-F238E27FC236}">
                  <a16:creationId xmlns:a16="http://schemas.microsoft.com/office/drawing/2014/main" id="{F5011306-78CE-45EA-8745-E5960AF0CCAC}"/>
                </a:ext>
              </a:extLst>
            </p:cNvPr>
            <p:cNvSpPr/>
            <p:nvPr/>
          </p:nvSpPr>
          <p:spPr>
            <a:xfrm>
              <a:off x="2256907" y="4334334"/>
              <a:ext cx="108384" cy="108384"/>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98" y="108385"/>
                    <a:pt x="0" y="84125"/>
                    <a:pt x="0" y="54178"/>
                  </a:cubicBezTo>
                  <a:cubicBezTo>
                    <a:pt x="0" y="24260"/>
                    <a:pt x="24298"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434" name="Freeform: Shape 1433">
              <a:extLst>
                <a:ext uri="{FF2B5EF4-FFF2-40B4-BE49-F238E27FC236}">
                  <a16:creationId xmlns:a16="http://schemas.microsoft.com/office/drawing/2014/main" id="{666936C0-8181-4020-964E-4076AB43B34F}"/>
                </a:ext>
              </a:extLst>
            </p:cNvPr>
            <p:cNvSpPr/>
            <p:nvPr/>
          </p:nvSpPr>
          <p:spPr>
            <a:xfrm>
              <a:off x="2476572" y="4288833"/>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435" name="Freeform: Shape 1434">
              <a:extLst>
                <a:ext uri="{FF2B5EF4-FFF2-40B4-BE49-F238E27FC236}">
                  <a16:creationId xmlns:a16="http://schemas.microsoft.com/office/drawing/2014/main" id="{5D4E022D-32BF-4742-8413-7AAFC74A123F}"/>
                </a:ext>
              </a:extLst>
            </p:cNvPr>
            <p:cNvSpPr/>
            <p:nvPr/>
          </p:nvSpPr>
          <p:spPr>
            <a:xfrm>
              <a:off x="2476572" y="4115926"/>
              <a:ext cx="108346" cy="108384"/>
            </a:xfrm>
            <a:custGeom>
              <a:avLst/>
              <a:gdLst>
                <a:gd name="connsiteX0" fmla="*/ 108347 w 108346"/>
                <a:gd name="connsiteY0" fmla="*/ 54216 h 108384"/>
                <a:gd name="connsiteX1" fmla="*/ 54178 w 108346"/>
                <a:gd name="connsiteY1" fmla="*/ 108385 h 108384"/>
                <a:gd name="connsiteX2" fmla="*/ 0 w 108346"/>
                <a:gd name="connsiteY2" fmla="*/ 54216 h 108384"/>
                <a:gd name="connsiteX3" fmla="*/ 54178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34"/>
                    <a:pt x="84087" y="108385"/>
                    <a:pt x="54178" y="108385"/>
                  </a:cubicBezTo>
                  <a:cubicBezTo>
                    <a:pt x="24260" y="108385"/>
                    <a:pt x="0" y="84134"/>
                    <a:pt x="0" y="54216"/>
                  </a:cubicBezTo>
                  <a:cubicBezTo>
                    <a:pt x="0" y="24298"/>
                    <a:pt x="24260" y="0"/>
                    <a:pt x="54178" y="0"/>
                  </a:cubicBezTo>
                  <a:cubicBezTo>
                    <a:pt x="84087" y="0"/>
                    <a:pt x="108347" y="24298"/>
                    <a:pt x="108347"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436" name="Freeform: Shape 1435">
              <a:extLst>
                <a:ext uri="{FF2B5EF4-FFF2-40B4-BE49-F238E27FC236}">
                  <a16:creationId xmlns:a16="http://schemas.microsoft.com/office/drawing/2014/main" id="{2FB18E24-52AF-4C0B-9149-2A2577598D55}"/>
                </a:ext>
              </a:extLst>
            </p:cNvPr>
            <p:cNvSpPr/>
            <p:nvPr/>
          </p:nvSpPr>
          <p:spPr>
            <a:xfrm>
              <a:off x="2696209" y="4197860"/>
              <a:ext cx="108384" cy="108346"/>
            </a:xfrm>
            <a:custGeom>
              <a:avLst/>
              <a:gdLst>
                <a:gd name="connsiteX0" fmla="*/ 108385 w 108384"/>
                <a:gd name="connsiteY0" fmla="*/ 54178 h 108346"/>
                <a:gd name="connsiteX1" fmla="*/ 54169 w 108384"/>
                <a:gd name="connsiteY1" fmla="*/ 108347 h 108346"/>
                <a:gd name="connsiteX2" fmla="*/ 0 w 108384"/>
                <a:gd name="connsiteY2" fmla="*/ 54178 h 108346"/>
                <a:gd name="connsiteX3" fmla="*/ 54169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69" y="108347"/>
                  </a:cubicBezTo>
                  <a:cubicBezTo>
                    <a:pt x="24260" y="108347"/>
                    <a:pt x="0" y="84087"/>
                    <a:pt x="0" y="54178"/>
                  </a:cubicBezTo>
                  <a:cubicBezTo>
                    <a:pt x="0" y="24260"/>
                    <a:pt x="24260"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437" name="Freeform: Shape 1436">
              <a:extLst>
                <a:ext uri="{FF2B5EF4-FFF2-40B4-BE49-F238E27FC236}">
                  <a16:creationId xmlns:a16="http://schemas.microsoft.com/office/drawing/2014/main" id="{3CBB4636-12E5-4EA5-BB9D-F0B8B8AAECEA}"/>
                </a:ext>
              </a:extLst>
            </p:cNvPr>
            <p:cNvSpPr/>
            <p:nvPr/>
          </p:nvSpPr>
          <p:spPr>
            <a:xfrm>
              <a:off x="2696209" y="4152359"/>
              <a:ext cx="108384" cy="108385"/>
            </a:xfrm>
            <a:custGeom>
              <a:avLst/>
              <a:gdLst>
                <a:gd name="connsiteX0" fmla="*/ 108385 w 108384"/>
                <a:gd name="connsiteY0" fmla="*/ 54169 h 108385"/>
                <a:gd name="connsiteX1" fmla="*/ 54169 w 108384"/>
                <a:gd name="connsiteY1" fmla="*/ 108385 h 108385"/>
                <a:gd name="connsiteX2" fmla="*/ 0 w 108384"/>
                <a:gd name="connsiteY2" fmla="*/ 54169 h 108385"/>
                <a:gd name="connsiteX3" fmla="*/ 54169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169" y="108385"/>
                  </a:cubicBezTo>
                  <a:cubicBezTo>
                    <a:pt x="24260" y="108385"/>
                    <a:pt x="0" y="84125"/>
                    <a:pt x="0" y="54169"/>
                  </a:cubicBezTo>
                  <a:cubicBezTo>
                    <a:pt x="0" y="24260"/>
                    <a:pt x="24260" y="0"/>
                    <a:pt x="54169"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438" name="Freeform: Shape 1437">
              <a:extLst>
                <a:ext uri="{FF2B5EF4-FFF2-40B4-BE49-F238E27FC236}">
                  <a16:creationId xmlns:a16="http://schemas.microsoft.com/office/drawing/2014/main" id="{FBB30C93-EE70-48C7-8B78-F4165357F30E}"/>
                </a:ext>
              </a:extLst>
            </p:cNvPr>
            <p:cNvSpPr/>
            <p:nvPr/>
          </p:nvSpPr>
          <p:spPr>
            <a:xfrm>
              <a:off x="2915846" y="4070463"/>
              <a:ext cx="108375" cy="108384"/>
            </a:xfrm>
            <a:custGeom>
              <a:avLst/>
              <a:gdLst>
                <a:gd name="connsiteX0" fmla="*/ 108375 w 108375"/>
                <a:gd name="connsiteY0" fmla="*/ 54178 h 108384"/>
                <a:gd name="connsiteX1" fmla="*/ 54169 w 108375"/>
                <a:gd name="connsiteY1" fmla="*/ 108385 h 108384"/>
                <a:gd name="connsiteX2" fmla="*/ 0 w 108375"/>
                <a:gd name="connsiteY2" fmla="*/ 54178 h 108384"/>
                <a:gd name="connsiteX3" fmla="*/ 54169 w 108375"/>
                <a:gd name="connsiteY3" fmla="*/ 0 h 108384"/>
                <a:gd name="connsiteX4" fmla="*/ 108375 w 10837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178"/>
                  </a:moveTo>
                  <a:cubicBezTo>
                    <a:pt x="108375" y="84087"/>
                    <a:pt x="84125" y="108385"/>
                    <a:pt x="54169" y="108385"/>
                  </a:cubicBezTo>
                  <a:cubicBezTo>
                    <a:pt x="24251" y="108385"/>
                    <a:pt x="0" y="84087"/>
                    <a:pt x="0" y="54178"/>
                  </a:cubicBezTo>
                  <a:cubicBezTo>
                    <a:pt x="0" y="24260"/>
                    <a:pt x="24251" y="0"/>
                    <a:pt x="54169" y="0"/>
                  </a:cubicBezTo>
                  <a:cubicBezTo>
                    <a:pt x="84125" y="0"/>
                    <a:pt x="108375" y="24260"/>
                    <a:pt x="10837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439" name="Freeform: Shape 1438">
              <a:extLst>
                <a:ext uri="{FF2B5EF4-FFF2-40B4-BE49-F238E27FC236}">
                  <a16:creationId xmlns:a16="http://schemas.microsoft.com/office/drawing/2014/main" id="{B84B8D80-6B7F-45B1-B5A8-CAADDF1E7CB2}"/>
                </a:ext>
              </a:extLst>
            </p:cNvPr>
            <p:cNvSpPr/>
            <p:nvPr/>
          </p:nvSpPr>
          <p:spPr>
            <a:xfrm>
              <a:off x="2915846" y="4079540"/>
              <a:ext cx="108375" cy="108384"/>
            </a:xfrm>
            <a:custGeom>
              <a:avLst/>
              <a:gdLst>
                <a:gd name="connsiteX0" fmla="*/ 108375 w 108375"/>
                <a:gd name="connsiteY0" fmla="*/ 54216 h 108384"/>
                <a:gd name="connsiteX1" fmla="*/ 54169 w 108375"/>
                <a:gd name="connsiteY1" fmla="*/ 108385 h 108384"/>
                <a:gd name="connsiteX2" fmla="*/ 0 w 108375"/>
                <a:gd name="connsiteY2" fmla="*/ 54216 h 108384"/>
                <a:gd name="connsiteX3" fmla="*/ 54169 w 108375"/>
                <a:gd name="connsiteY3" fmla="*/ 0 h 108384"/>
                <a:gd name="connsiteX4" fmla="*/ 108375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16"/>
                  </a:moveTo>
                  <a:cubicBezTo>
                    <a:pt x="108375" y="84125"/>
                    <a:pt x="84125" y="108385"/>
                    <a:pt x="54169" y="108385"/>
                  </a:cubicBezTo>
                  <a:cubicBezTo>
                    <a:pt x="24251" y="108385"/>
                    <a:pt x="0" y="84125"/>
                    <a:pt x="0" y="54216"/>
                  </a:cubicBezTo>
                  <a:cubicBezTo>
                    <a:pt x="0" y="24260"/>
                    <a:pt x="24251" y="0"/>
                    <a:pt x="54169" y="0"/>
                  </a:cubicBezTo>
                  <a:cubicBezTo>
                    <a:pt x="84125" y="0"/>
                    <a:pt x="108375" y="24260"/>
                    <a:pt x="10837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440" name="Freeform: Shape 1439">
              <a:extLst>
                <a:ext uri="{FF2B5EF4-FFF2-40B4-BE49-F238E27FC236}">
                  <a16:creationId xmlns:a16="http://schemas.microsoft.com/office/drawing/2014/main" id="{9A66C368-C9D7-437D-BFE5-0FBC382E92CE}"/>
                </a:ext>
              </a:extLst>
            </p:cNvPr>
            <p:cNvSpPr/>
            <p:nvPr/>
          </p:nvSpPr>
          <p:spPr>
            <a:xfrm>
              <a:off x="3135474" y="4188744"/>
              <a:ext cx="108384" cy="108384"/>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441" name="Freeform: Shape 1440">
              <a:extLst>
                <a:ext uri="{FF2B5EF4-FFF2-40B4-BE49-F238E27FC236}">
                  <a16:creationId xmlns:a16="http://schemas.microsoft.com/office/drawing/2014/main" id="{BC6881DE-1837-4628-AEF7-FB18DD7DB818}"/>
                </a:ext>
              </a:extLst>
            </p:cNvPr>
            <p:cNvSpPr/>
            <p:nvPr/>
          </p:nvSpPr>
          <p:spPr>
            <a:xfrm>
              <a:off x="3135474" y="4398037"/>
              <a:ext cx="108384" cy="108384"/>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442" name="Freeform: Shape 1441">
              <a:extLst>
                <a:ext uri="{FF2B5EF4-FFF2-40B4-BE49-F238E27FC236}">
                  <a16:creationId xmlns:a16="http://schemas.microsoft.com/office/drawing/2014/main" id="{325982BE-F7EF-44E9-9A44-57B048328B98}"/>
                </a:ext>
              </a:extLst>
            </p:cNvPr>
            <p:cNvSpPr/>
            <p:nvPr/>
          </p:nvSpPr>
          <p:spPr>
            <a:xfrm>
              <a:off x="1190961" y="3578658"/>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1443" name="Freeform: Shape 1442">
              <a:extLst>
                <a:ext uri="{FF2B5EF4-FFF2-40B4-BE49-F238E27FC236}">
                  <a16:creationId xmlns:a16="http://schemas.microsoft.com/office/drawing/2014/main" id="{54EE705F-3EC2-4FFE-BFAD-CBE99B67CBDA}"/>
                </a:ext>
              </a:extLst>
            </p:cNvPr>
            <p:cNvSpPr/>
            <p:nvPr/>
          </p:nvSpPr>
          <p:spPr>
            <a:xfrm>
              <a:off x="1212913" y="3578658"/>
              <a:ext cx="9525" cy="737073"/>
            </a:xfrm>
            <a:custGeom>
              <a:avLst/>
              <a:gdLst>
                <a:gd name="connsiteX0" fmla="*/ 0 w 9525"/>
                <a:gd name="connsiteY0" fmla="*/ 0 h 737073"/>
                <a:gd name="connsiteX1" fmla="*/ 0 w 9525"/>
                <a:gd name="connsiteY1" fmla="*/ 737073 h 737073"/>
              </a:gdLst>
              <a:ahLst/>
              <a:cxnLst>
                <a:cxn ang="0">
                  <a:pos x="connsiteX0" y="connsiteY0"/>
                </a:cxn>
                <a:cxn ang="0">
                  <a:pos x="connsiteX1" y="connsiteY1"/>
                </a:cxn>
              </a:cxnLst>
              <a:rect l="l" t="t" r="r" b="b"/>
              <a:pathLst>
                <a:path w="9525" h="737073">
                  <a:moveTo>
                    <a:pt x="0" y="0"/>
                  </a:moveTo>
                  <a:lnTo>
                    <a:pt x="0" y="737073"/>
                  </a:lnTo>
                </a:path>
              </a:pathLst>
            </a:custGeom>
            <a:noFill/>
            <a:ln w="10163" cap="flat">
              <a:solidFill>
                <a:srgbClr val="38586E"/>
              </a:solidFill>
              <a:prstDash val="solid"/>
              <a:round/>
            </a:ln>
          </p:spPr>
          <p:txBody>
            <a:bodyPr rtlCol="0" anchor="ctr"/>
            <a:lstStyle/>
            <a:p>
              <a:endParaRPr lang="en-CA"/>
            </a:p>
          </p:txBody>
        </p:sp>
        <p:sp>
          <p:nvSpPr>
            <p:cNvPr id="1444" name="Freeform: Shape 1443">
              <a:extLst>
                <a:ext uri="{FF2B5EF4-FFF2-40B4-BE49-F238E27FC236}">
                  <a16:creationId xmlns:a16="http://schemas.microsoft.com/office/drawing/2014/main" id="{6CB66EA3-2359-48AD-AABB-40262EEACE0C}"/>
                </a:ext>
              </a:extLst>
            </p:cNvPr>
            <p:cNvSpPr/>
            <p:nvPr/>
          </p:nvSpPr>
          <p:spPr>
            <a:xfrm>
              <a:off x="1190961" y="4315731"/>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1445" name="Freeform: Shape 1444">
              <a:extLst>
                <a:ext uri="{FF2B5EF4-FFF2-40B4-BE49-F238E27FC236}">
                  <a16:creationId xmlns:a16="http://schemas.microsoft.com/office/drawing/2014/main" id="{FBD70435-2FDF-4EE9-AB7E-27B5A2A98278}"/>
                </a:ext>
              </a:extLst>
            </p:cNvPr>
            <p:cNvSpPr/>
            <p:nvPr/>
          </p:nvSpPr>
          <p:spPr>
            <a:xfrm>
              <a:off x="1190961" y="4306616"/>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1446" name="Freeform: Shape 1445">
              <a:extLst>
                <a:ext uri="{FF2B5EF4-FFF2-40B4-BE49-F238E27FC236}">
                  <a16:creationId xmlns:a16="http://schemas.microsoft.com/office/drawing/2014/main" id="{1D8E38C5-8D8D-4099-849C-BF1AB862C0B1}"/>
                </a:ext>
              </a:extLst>
            </p:cNvPr>
            <p:cNvSpPr/>
            <p:nvPr/>
          </p:nvSpPr>
          <p:spPr>
            <a:xfrm>
              <a:off x="1212913" y="4306616"/>
              <a:ext cx="9525" cy="509587"/>
            </a:xfrm>
            <a:custGeom>
              <a:avLst/>
              <a:gdLst>
                <a:gd name="connsiteX0" fmla="*/ 0 w 9525"/>
                <a:gd name="connsiteY0" fmla="*/ 0 h 509587"/>
                <a:gd name="connsiteX1" fmla="*/ 0 w 9525"/>
                <a:gd name="connsiteY1" fmla="*/ 509588 h 509587"/>
              </a:gdLst>
              <a:ahLst/>
              <a:cxnLst>
                <a:cxn ang="0">
                  <a:pos x="connsiteX0" y="connsiteY0"/>
                </a:cxn>
                <a:cxn ang="0">
                  <a:pos x="connsiteX1" y="connsiteY1"/>
                </a:cxn>
              </a:cxnLst>
              <a:rect l="l" t="t" r="r" b="b"/>
              <a:pathLst>
                <a:path w="9525" h="509587">
                  <a:moveTo>
                    <a:pt x="0" y="0"/>
                  </a:moveTo>
                  <a:lnTo>
                    <a:pt x="0" y="509588"/>
                  </a:lnTo>
                </a:path>
              </a:pathLst>
            </a:custGeom>
            <a:noFill/>
            <a:ln w="10163" cap="flat">
              <a:solidFill>
                <a:srgbClr val="C33B30"/>
              </a:solidFill>
              <a:prstDash val="solid"/>
              <a:round/>
            </a:ln>
          </p:spPr>
          <p:txBody>
            <a:bodyPr rtlCol="0" anchor="ctr"/>
            <a:lstStyle/>
            <a:p>
              <a:endParaRPr lang="en-CA"/>
            </a:p>
          </p:txBody>
        </p:sp>
        <p:sp>
          <p:nvSpPr>
            <p:cNvPr id="1447" name="Freeform: Shape 1446">
              <a:extLst>
                <a:ext uri="{FF2B5EF4-FFF2-40B4-BE49-F238E27FC236}">
                  <a16:creationId xmlns:a16="http://schemas.microsoft.com/office/drawing/2014/main" id="{EFAB118B-A593-46CC-97F0-D0AA2834238A}"/>
                </a:ext>
              </a:extLst>
            </p:cNvPr>
            <p:cNvSpPr/>
            <p:nvPr/>
          </p:nvSpPr>
          <p:spPr>
            <a:xfrm>
              <a:off x="1190961" y="4816204"/>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1448" name="Freeform: Shape 1447">
              <a:extLst>
                <a:ext uri="{FF2B5EF4-FFF2-40B4-BE49-F238E27FC236}">
                  <a16:creationId xmlns:a16="http://schemas.microsoft.com/office/drawing/2014/main" id="{39B1456B-7437-4A3D-A9FB-E733659E6DFF}"/>
                </a:ext>
              </a:extLst>
            </p:cNvPr>
            <p:cNvSpPr/>
            <p:nvPr/>
          </p:nvSpPr>
          <p:spPr>
            <a:xfrm>
              <a:off x="1410594" y="4242922"/>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1449" name="Freeform: Shape 1448">
              <a:extLst>
                <a:ext uri="{FF2B5EF4-FFF2-40B4-BE49-F238E27FC236}">
                  <a16:creationId xmlns:a16="http://schemas.microsoft.com/office/drawing/2014/main" id="{7D10625B-7950-406B-B46B-06CB0D2E8041}"/>
                </a:ext>
              </a:extLst>
            </p:cNvPr>
            <p:cNvSpPr/>
            <p:nvPr/>
          </p:nvSpPr>
          <p:spPr>
            <a:xfrm>
              <a:off x="1432546" y="4242922"/>
              <a:ext cx="9525" cy="400383"/>
            </a:xfrm>
            <a:custGeom>
              <a:avLst/>
              <a:gdLst>
                <a:gd name="connsiteX0" fmla="*/ 0 w 9525"/>
                <a:gd name="connsiteY0" fmla="*/ 0 h 400383"/>
                <a:gd name="connsiteX1" fmla="*/ 0 w 9525"/>
                <a:gd name="connsiteY1" fmla="*/ 400383 h 400383"/>
              </a:gdLst>
              <a:ahLst/>
              <a:cxnLst>
                <a:cxn ang="0">
                  <a:pos x="connsiteX0" y="connsiteY0"/>
                </a:cxn>
                <a:cxn ang="0">
                  <a:pos x="connsiteX1" y="connsiteY1"/>
                </a:cxn>
              </a:cxnLst>
              <a:rect l="l" t="t" r="r" b="b"/>
              <a:pathLst>
                <a:path w="9525" h="400383">
                  <a:moveTo>
                    <a:pt x="0" y="0"/>
                  </a:moveTo>
                  <a:lnTo>
                    <a:pt x="0" y="400383"/>
                  </a:lnTo>
                </a:path>
              </a:pathLst>
            </a:custGeom>
            <a:noFill/>
            <a:ln w="10163" cap="flat">
              <a:solidFill>
                <a:srgbClr val="38586E"/>
              </a:solidFill>
              <a:prstDash val="solid"/>
              <a:round/>
            </a:ln>
          </p:spPr>
          <p:txBody>
            <a:bodyPr rtlCol="0" anchor="ctr"/>
            <a:lstStyle/>
            <a:p>
              <a:endParaRPr lang="en-CA"/>
            </a:p>
          </p:txBody>
        </p:sp>
        <p:sp>
          <p:nvSpPr>
            <p:cNvPr id="1450" name="Freeform: Shape 1449">
              <a:extLst>
                <a:ext uri="{FF2B5EF4-FFF2-40B4-BE49-F238E27FC236}">
                  <a16:creationId xmlns:a16="http://schemas.microsoft.com/office/drawing/2014/main" id="{4253284F-22B6-49B0-9DB0-317BC9C05A53}"/>
                </a:ext>
              </a:extLst>
            </p:cNvPr>
            <p:cNvSpPr/>
            <p:nvPr/>
          </p:nvSpPr>
          <p:spPr>
            <a:xfrm>
              <a:off x="1410594" y="4643306"/>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1451" name="Freeform: Shape 1450">
              <a:extLst>
                <a:ext uri="{FF2B5EF4-FFF2-40B4-BE49-F238E27FC236}">
                  <a16:creationId xmlns:a16="http://schemas.microsoft.com/office/drawing/2014/main" id="{E14F91A1-DDF5-42FF-B7AA-E7CB4AB2A8C2}"/>
                </a:ext>
              </a:extLst>
            </p:cNvPr>
            <p:cNvSpPr/>
            <p:nvPr/>
          </p:nvSpPr>
          <p:spPr>
            <a:xfrm>
              <a:off x="1410594" y="3751566"/>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1452" name="Freeform: Shape 1451">
              <a:extLst>
                <a:ext uri="{FF2B5EF4-FFF2-40B4-BE49-F238E27FC236}">
                  <a16:creationId xmlns:a16="http://schemas.microsoft.com/office/drawing/2014/main" id="{BEB79960-3B3F-426C-BE22-7CDF147FD036}"/>
                </a:ext>
              </a:extLst>
            </p:cNvPr>
            <p:cNvSpPr/>
            <p:nvPr/>
          </p:nvSpPr>
          <p:spPr>
            <a:xfrm>
              <a:off x="1432546" y="3751566"/>
              <a:ext cx="9525" cy="937240"/>
            </a:xfrm>
            <a:custGeom>
              <a:avLst/>
              <a:gdLst>
                <a:gd name="connsiteX0" fmla="*/ 0 w 9525"/>
                <a:gd name="connsiteY0" fmla="*/ 0 h 937240"/>
                <a:gd name="connsiteX1" fmla="*/ 0 w 9525"/>
                <a:gd name="connsiteY1" fmla="*/ 937241 h 937240"/>
              </a:gdLst>
              <a:ahLst/>
              <a:cxnLst>
                <a:cxn ang="0">
                  <a:pos x="connsiteX0" y="connsiteY0"/>
                </a:cxn>
                <a:cxn ang="0">
                  <a:pos x="connsiteX1" y="connsiteY1"/>
                </a:cxn>
              </a:cxnLst>
              <a:rect l="l" t="t" r="r" b="b"/>
              <a:pathLst>
                <a:path w="9525" h="937240">
                  <a:moveTo>
                    <a:pt x="0" y="0"/>
                  </a:moveTo>
                  <a:lnTo>
                    <a:pt x="0" y="937241"/>
                  </a:lnTo>
                </a:path>
              </a:pathLst>
            </a:custGeom>
            <a:noFill/>
            <a:ln w="10163" cap="flat">
              <a:solidFill>
                <a:srgbClr val="C33B30"/>
              </a:solidFill>
              <a:prstDash val="solid"/>
              <a:round/>
            </a:ln>
          </p:spPr>
          <p:txBody>
            <a:bodyPr rtlCol="0" anchor="ctr"/>
            <a:lstStyle/>
            <a:p>
              <a:endParaRPr lang="en-CA"/>
            </a:p>
          </p:txBody>
        </p:sp>
        <p:sp>
          <p:nvSpPr>
            <p:cNvPr id="1453" name="Freeform: Shape 1452">
              <a:extLst>
                <a:ext uri="{FF2B5EF4-FFF2-40B4-BE49-F238E27FC236}">
                  <a16:creationId xmlns:a16="http://schemas.microsoft.com/office/drawing/2014/main" id="{69A59815-F697-4894-9787-946C23025436}"/>
                </a:ext>
              </a:extLst>
            </p:cNvPr>
            <p:cNvSpPr/>
            <p:nvPr/>
          </p:nvSpPr>
          <p:spPr>
            <a:xfrm>
              <a:off x="1410594" y="4688807"/>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1454" name="Freeform: Shape 1453">
              <a:extLst>
                <a:ext uri="{FF2B5EF4-FFF2-40B4-BE49-F238E27FC236}">
                  <a16:creationId xmlns:a16="http://schemas.microsoft.com/office/drawing/2014/main" id="{30F0405F-CB11-4F49-B3CD-1D0A95B800E3}"/>
                </a:ext>
              </a:extLst>
            </p:cNvPr>
            <p:cNvSpPr/>
            <p:nvPr/>
          </p:nvSpPr>
          <p:spPr>
            <a:xfrm>
              <a:off x="1630227" y="4106439"/>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1455" name="Freeform: Shape 1454">
              <a:extLst>
                <a:ext uri="{FF2B5EF4-FFF2-40B4-BE49-F238E27FC236}">
                  <a16:creationId xmlns:a16="http://schemas.microsoft.com/office/drawing/2014/main" id="{428097A9-0547-42D1-82E9-61B0A653997D}"/>
                </a:ext>
              </a:extLst>
            </p:cNvPr>
            <p:cNvSpPr/>
            <p:nvPr/>
          </p:nvSpPr>
          <p:spPr>
            <a:xfrm>
              <a:off x="1652180" y="4106439"/>
              <a:ext cx="9525" cy="473163"/>
            </a:xfrm>
            <a:custGeom>
              <a:avLst/>
              <a:gdLst>
                <a:gd name="connsiteX0" fmla="*/ 0 w 9525"/>
                <a:gd name="connsiteY0" fmla="*/ 0 h 473163"/>
                <a:gd name="connsiteX1" fmla="*/ 0 w 9525"/>
                <a:gd name="connsiteY1" fmla="*/ 473164 h 473163"/>
              </a:gdLst>
              <a:ahLst/>
              <a:cxnLst>
                <a:cxn ang="0">
                  <a:pos x="connsiteX0" y="connsiteY0"/>
                </a:cxn>
                <a:cxn ang="0">
                  <a:pos x="connsiteX1" y="connsiteY1"/>
                </a:cxn>
              </a:cxnLst>
              <a:rect l="l" t="t" r="r" b="b"/>
              <a:pathLst>
                <a:path w="9525" h="473163">
                  <a:moveTo>
                    <a:pt x="0" y="0"/>
                  </a:moveTo>
                  <a:lnTo>
                    <a:pt x="0" y="473164"/>
                  </a:lnTo>
                </a:path>
              </a:pathLst>
            </a:custGeom>
            <a:noFill/>
            <a:ln w="10163" cap="flat">
              <a:solidFill>
                <a:srgbClr val="38586E"/>
              </a:solidFill>
              <a:prstDash val="solid"/>
              <a:round/>
            </a:ln>
          </p:spPr>
          <p:txBody>
            <a:bodyPr rtlCol="0" anchor="ctr"/>
            <a:lstStyle/>
            <a:p>
              <a:endParaRPr lang="en-CA"/>
            </a:p>
          </p:txBody>
        </p:sp>
        <p:sp>
          <p:nvSpPr>
            <p:cNvPr id="1456" name="Freeform: Shape 1455">
              <a:extLst>
                <a:ext uri="{FF2B5EF4-FFF2-40B4-BE49-F238E27FC236}">
                  <a16:creationId xmlns:a16="http://schemas.microsoft.com/office/drawing/2014/main" id="{2938A5A7-71CA-4C27-8BD3-44ECDC1E24FA}"/>
                </a:ext>
              </a:extLst>
            </p:cNvPr>
            <p:cNvSpPr/>
            <p:nvPr/>
          </p:nvSpPr>
          <p:spPr>
            <a:xfrm>
              <a:off x="1630227" y="4579603"/>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1457" name="Freeform: Shape 1456">
              <a:extLst>
                <a:ext uri="{FF2B5EF4-FFF2-40B4-BE49-F238E27FC236}">
                  <a16:creationId xmlns:a16="http://schemas.microsoft.com/office/drawing/2014/main" id="{9ED8720F-3B62-4360-B60D-14A5F75D56FE}"/>
                </a:ext>
              </a:extLst>
            </p:cNvPr>
            <p:cNvSpPr/>
            <p:nvPr/>
          </p:nvSpPr>
          <p:spPr>
            <a:xfrm>
              <a:off x="1630227" y="3132812"/>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1458" name="Freeform: Shape 1457">
              <a:extLst>
                <a:ext uri="{FF2B5EF4-FFF2-40B4-BE49-F238E27FC236}">
                  <a16:creationId xmlns:a16="http://schemas.microsoft.com/office/drawing/2014/main" id="{BED8B46A-94DE-4791-A31D-14BF88C28B93}"/>
                </a:ext>
              </a:extLst>
            </p:cNvPr>
            <p:cNvSpPr/>
            <p:nvPr/>
          </p:nvSpPr>
          <p:spPr>
            <a:xfrm>
              <a:off x="1652180" y="3132812"/>
              <a:ext cx="9525" cy="1364903"/>
            </a:xfrm>
            <a:custGeom>
              <a:avLst/>
              <a:gdLst>
                <a:gd name="connsiteX0" fmla="*/ 0 w 9525"/>
                <a:gd name="connsiteY0" fmla="*/ 0 h 1364903"/>
                <a:gd name="connsiteX1" fmla="*/ 0 w 9525"/>
                <a:gd name="connsiteY1" fmla="*/ 1364904 h 1364903"/>
              </a:gdLst>
              <a:ahLst/>
              <a:cxnLst>
                <a:cxn ang="0">
                  <a:pos x="connsiteX0" y="connsiteY0"/>
                </a:cxn>
                <a:cxn ang="0">
                  <a:pos x="connsiteX1" y="connsiteY1"/>
                </a:cxn>
              </a:cxnLst>
              <a:rect l="l" t="t" r="r" b="b"/>
              <a:pathLst>
                <a:path w="9525" h="1364903">
                  <a:moveTo>
                    <a:pt x="0" y="0"/>
                  </a:moveTo>
                  <a:lnTo>
                    <a:pt x="0" y="1364904"/>
                  </a:lnTo>
                </a:path>
              </a:pathLst>
            </a:custGeom>
            <a:noFill/>
            <a:ln w="10163" cap="flat">
              <a:solidFill>
                <a:srgbClr val="C33B30"/>
              </a:solidFill>
              <a:prstDash val="solid"/>
              <a:round/>
            </a:ln>
          </p:spPr>
          <p:txBody>
            <a:bodyPr rtlCol="0" anchor="ctr"/>
            <a:lstStyle/>
            <a:p>
              <a:endParaRPr lang="en-CA"/>
            </a:p>
          </p:txBody>
        </p:sp>
        <p:sp>
          <p:nvSpPr>
            <p:cNvPr id="1459" name="Freeform: Shape 1458">
              <a:extLst>
                <a:ext uri="{FF2B5EF4-FFF2-40B4-BE49-F238E27FC236}">
                  <a16:creationId xmlns:a16="http://schemas.microsoft.com/office/drawing/2014/main" id="{28A69D1A-E64D-471D-8D42-05E28D67B840}"/>
                </a:ext>
              </a:extLst>
            </p:cNvPr>
            <p:cNvSpPr/>
            <p:nvPr/>
          </p:nvSpPr>
          <p:spPr>
            <a:xfrm>
              <a:off x="1630227" y="4497716"/>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1460" name="Freeform: Shape 1459">
              <a:extLst>
                <a:ext uri="{FF2B5EF4-FFF2-40B4-BE49-F238E27FC236}">
                  <a16:creationId xmlns:a16="http://schemas.microsoft.com/office/drawing/2014/main" id="{C02E5C65-7E37-4960-85E5-075B3BB59F6F}"/>
                </a:ext>
              </a:extLst>
            </p:cNvPr>
            <p:cNvSpPr/>
            <p:nvPr/>
          </p:nvSpPr>
          <p:spPr>
            <a:xfrm>
              <a:off x="1849856" y="4006360"/>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461" name="Freeform: Shape 1460">
              <a:extLst>
                <a:ext uri="{FF2B5EF4-FFF2-40B4-BE49-F238E27FC236}">
                  <a16:creationId xmlns:a16="http://schemas.microsoft.com/office/drawing/2014/main" id="{A3D50814-47E3-4124-9F94-BD6F0B763AA8}"/>
                </a:ext>
              </a:extLst>
            </p:cNvPr>
            <p:cNvSpPr/>
            <p:nvPr/>
          </p:nvSpPr>
          <p:spPr>
            <a:xfrm>
              <a:off x="1871849" y="4006360"/>
              <a:ext cx="9525" cy="491356"/>
            </a:xfrm>
            <a:custGeom>
              <a:avLst/>
              <a:gdLst>
                <a:gd name="connsiteX0" fmla="*/ 0 w 9525"/>
                <a:gd name="connsiteY0" fmla="*/ 0 h 491356"/>
                <a:gd name="connsiteX1" fmla="*/ 0 w 9525"/>
                <a:gd name="connsiteY1" fmla="*/ 491357 h 491356"/>
              </a:gdLst>
              <a:ahLst/>
              <a:cxnLst>
                <a:cxn ang="0">
                  <a:pos x="connsiteX0" y="connsiteY0"/>
                </a:cxn>
                <a:cxn ang="0">
                  <a:pos x="connsiteX1" y="connsiteY1"/>
                </a:cxn>
              </a:cxnLst>
              <a:rect l="l" t="t" r="r" b="b"/>
              <a:pathLst>
                <a:path w="9525" h="491356">
                  <a:moveTo>
                    <a:pt x="0" y="0"/>
                  </a:moveTo>
                  <a:lnTo>
                    <a:pt x="0" y="491357"/>
                  </a:lnTo>
                </a:path>
              </a:pathLst>
            </a:custGeom>
            <a:noFill/>
            <a:ln w="10163" cap="flat">
              <a:solidFill>
                <a:srgbClr val="38586E"/>
              </a:solidFill>
              <a:prstDash val="solid"/>
              <a:round/>
            </a:ln>
          </p:spPr>
          <p:txBody>
            <a:bodyPr rtlCol="0" anchor="ctr"/>
            <a:lstStyle/>
            <a:p>
              <a:endParaRPr lang="en-CA"/>
            </a:p>
          </p:txBody>
        </p:sp>
        <p:sp>
          <p:nvSpPr>
            <p:cNvPr id="1462" name="Freeform: Shape 1461">
              <a:extLst>
                <a:ext uri="{FF2B5EF4-FFF2-40B4-BE49-F238E27FC236}">
                  <a16:creationId xmlns:a16="http://schemas.microsoft.com/office/drawing/2014/main" id="{904BB3D2-6138-418D-A783-4F5215CC3DA4}"/>
                </a:ext>
              </a:extLst>
            </p:cNvPr>
            <p:cNvSpPr/>
            <p:nvPr/>
          </p:nvSpPr>
          <p:spPr>
            <a:xfrm>
              <a:off x="1849856" y="4497716"/>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463" name="Freeform: Shape 1462">
              <a:extLst>
                <a:ext uri="{FF2B5EF4-FFF2-40B4-BE49-F238E27FC236}">
                  <a16:creationId xmlns:a16="http://schemas.microsoft.com/office/drawing/2014/main" id="{12847A89-3D3B-470D-BD02-F209E131EE7A}"/>
                </a:ext>
              </a:extLst>
            </p:cNvPr>
            <p:cNvSpPr/>
            <p:nvPr/>
          </p:nvSpPr>
          <p:spPr>
            <a:xfrm>
              <a:off x="1849856" y="2532250"/>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464" name="Freeform: Shape 1463">
              <a:extLst>
                <a:ext uri="{FF2B5EF4-FFF2-40B4-BE49-F238E27FC236}">
                  <a16:creationId xmlns:a16="http://schemas.microsoft.com/office/drawing/2014/main" id="{4D0B4F8B-2735-400E-AB8A-3E75C9C9FFAD}"/>
                </a:ext>
              </a:extLst>
            </p:cNvPr>
            <p:cNvSpPr/>
            <p:nvPr/>
          </p:nvSpPr>
          <p:spPr>
            <a:xfrm>
              <a:off x="1871849" y="2532250"/>
              <a:ext cx="9525" cy="1892685"/>
            </a:xfrm>
            <a:custGeom>
              <a:avLst/>
              <a:gdLst>
                <a:gd name="connsiteX0" fmla="*/ 0 w 9525"/>
                <a:gd name="connsiteY0" fmla="*/ 0 h 1892685"/>
                <a:gd name="connsiteX1" fmla="*/ 0 w 9525"/>
                <a:gd name="connsiteY1" fmla="*/ 1892685 h 1892685"/>
              </a:gdLst>
              <a:ahLst/>
              <a:cxnLst>
                <a:cxn ang="0">
                  <a:pos x="connsiteX0" y="connsiteY0"/>
                </a:cxn>
                <a:cxn ang="0">
                  <a:pos x="connsiteX1" y="connsiteY1"/>
                </a:cxn>
              </a:cxnLst>
              <a:rect l="l" t="t" r="r" b="b"/>
              <a:pathLst>
                <a:path w="9525" h="1892685">
                  <a:moveTo>
                    <a:pt x="0" y="0"/>
                  </a:moveTo>
                  <a:lnTo>
                    <a:pt x="0" y="1892685"/>
                  </a:lnTo>
                </a:path>
              </a:pathLst>
            </a:custGeom>
            <a:noFill/>
            <a:ln w="10163" cap="flat">
              <a:solidFill>
                <a:srgbClr val="C33B30"/>
              </a:solidFill>
              <a:prstDash val="solid"/>
              <a:round/>
            </a:ln>
          </p:spPr>
          <p:txBody>
            <a:bodyPr rtlCol="0" anchor="ctr"/>
            <a:lstStyle/>
            <a:p>
              <a:endParaRPr lang="en-CA"/>
            </a:p>
          </p:txBody>
        </p:sp>
        <p:sp>
          <p:nvSpPr>
            <p:cNvPr id="1465" name="Freeform: Shape 1464">
              <a:extLst>
                <a:ext uri="{FF2B5EF4-FFF2-40B4-BE49-F238E27FC236}">
                  <a16:creationId xmlns:a16="http://schemas.microsoft.com/office/drawing/2014/main" id="{27492BAF-8B4C-4469-BF24-0EC01C16B904}"/>
                </a:ext>
              </a:extLst>
            </p:cNvPr>
            <p:cNvSpPr/>
            <p:nvPr/>
          </p:nvSpPr>
          <p:spPr>
            <a:xfrm>
              <a:off x="1849856" y="4424936"/>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466" name="Freeform: Shape 1465">
              <a:extLst>
                <a:ext uri="{FF2B5EF4-FFF2-40B4-BE49-F238E27FC236}">
                  <a16:creationId xmlns:a16="http://schemas.microsoft.com/office/drawing/2014/main" id="{04D5C40A-AEA5-46EC-9195-9FEC2455E95D}"/>
                </a:ext>
              </a:extLst>
            </p:cNvPr>
            <p:cNvSpPr/>
            <p:nvPr/>
          </p:nvSpPr>
          <p:spPr>
            <a:xfrm>
              <a:off x="2069493" y="4151949"/>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467" name="Freeform: Shape 1466">
              <a:extLst>
                <a:ext uri="{FF2B5EF4-FFF2-40B4-BE49-F238E27FC236}">
                  <a16:creationId xmlns:a16="http://schemas.microsoft.com/office/drawing/2014/main" id="{C2EE1916-9619-404B-961E-047CCE95A039}"/>
                </a:ext>
              </a:extLst>
            </p:cNvPr>
            <p:cNvSpPr/>
            <p:nvPr/>
          </p:nvSpPr>
          <p:spPr>
            <a:xfrm>
              <a:off x="2091486" y="4151949"/>
              <a:ext cx="9525" cy="418576"/>
            </a:xfrm>
            <a:custGeom>
              <a:avLst/>
              <a:gdLst>
                <a:gd name="connsiteX0" fmla="*/ 0 w 9525"/>
                <a:gd name="connsiteY0" fmla="*/ 0 h 418576"/>
                <a:gd name="connsiteX1" fmla="*/ 0 w 9525"/>
                <a:gd name="connsiteY1" fmla="*/ 418576 h 418576"/>
              </a:gdLst>
              <a:ahLst/>
              <a:cxnLst>
                <a:cxn ang="0">
                  <a:pos x="connsiteX0" y="connsiteY0"/>
                </a:cxn>
                <a:cxn ang="0">
                  <a:pos x="connsiteX1" y="connsiteY1"/>
                </a:cxn>
              </a:cxnLst>
              <a:rect l="l" t="t" r="r" b="b"/>
              <a:pathLst>
                <a:path w="9525" h="418576">
                  <a:moveTo>
                    <a:pt x="0" y="0"/>
                  </a:moveTo>
                  <a:lnTo>
                    <a:pt x="0" y="418576"/>
                  </a:lnTo>
                </a:path>
              </a:pathLst>
            </a:custGeom>
            <a:noFill/>
            <a:ln w="10163" cap="flat">
              <a:solidFill>
                <a:srgbClr val="38586E"/>
              </a:solidFill>
              <a:prstDash val="solid"/>
              <a:round/>
            </a:ln>
          </p:spPr>
          <p:txBody>
            <a:bodyPr rtlCol="0" anchor="ctr"/>
            <a:lstStyle/>
            <a:p>
              <a:endParaRPr lang="en-CA"/>
            </a:p>
          </p:txBody>
        </p:sp>
        <p:sp>
          <p:nvSpPr>
            <p:cNvPr id="1468" name="Freeform: Shape 1467">
              <a:extLst>
                <a:ext uri="{FF2B5EF4-FFF2-40B4-BE49-F238E27FC236}">
                  <a16:creationId xmlns:a16="http://schemas.microsoft.com/office/drawing/2014/main" id="{CBF2360B-A37E-4C37-B0F0-5A53324FC8A4}"/>
                </a:ext>
              </a:extLst>
            </p:cNvPr>
            <p:cNvSpPr/>
            <p:nvPr/>
          </p:nvSpPr>
          <p:spPr>
            <a:xfrm>
              <a:off x="2069493" y="4570525"/>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469" name="Freeform: Shape 1468">
              <a:extLst>
                <a:ext uri="{FF2B5EF4-FFF2-40B4-BE49-F238E27FC236}">
                  <a16:creationId xmlns:a16="http://schemas.microsoft.com/office/drawing/2014/main" id="{4976BC07-C5D5-4A37-8108-12014F2A91C6}"/>
                </a:ext>
              </a:extLst>
            </p:cNvPr>
            <p:cNvSpPr/>
            <p:nvPr/>
          </p:nvSpPr>
          <p:spPr>
            <a:xfrm>
              <a:off x="2069493" y="3897155"/>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470" name="Freeform: Shape 1469">
              <a:extLst>
                <a:ext uri="{FF2B5EF4-FFF2-40B4-BE49-F238E27FC236}">
                  <a16:creationId xmlns:a16="http://schemas.microsoft.com/office/drawing/2014/main" id="{1A59A3DF-4343-4D2D-916C-7F01FF168996}"/>
                </a:ext>
              </a:extLst>
            </p:cNvPr>
            <p:cNvSpPr/>
            <p:nvPr/>
          </p:nvSpPr>
          <p:spPr>
            <a:xfrm>
              <a:off x="2091486" y="3897155"/>
              <a:ext cx="9525" cy="800766"/>
            </a:xfrm>
            <a:custGeom>
              <a:avLst/>
              <a:gdLst>
                <a:gd name="connsiteX0" fmla="*/ 0 w 9525"/>
                <a:gd name="connsiteY0" fmla="*/ 0 h 800766"/>
                <a:gd name="connsiteX1" fmla="*/ 0 w 9525"/>
                <a:gd name="connsiteY1" fmla="*/ 800767 h 800766"/>
              </a:gdLst>
              <a:ahLst/>
              <a:cxnLst>
                <a:cxn ang="0">
                  <a:pos x="connsiteX0" y="connsiteY0"/>
                </a:cxn>
                <a:cxn ang="0">
                  <a:pos x="connsiteX1" y="connsiteY1"/>
                </a:cxn>
              </a:cxnLst>
              <a:rect l="l" t="t" r="r" b="b"/>
              <a:pathLst>
                <a:path w="9525" h="800766">
                  <a:moveTo>
                    <a:pt x="0" y="0"/>
                  </a:moveTo>
                  <a:lnTo>
                    <a:pt x="0" y="800767"/>
                  </a:lnTo>
                </a:path>
              </a:pathLst>
            </a:custGeom>
            <a:noFill/>
            <a:ln w="10163" cap="flat">
              <a:solidFill>
                <a:srgbClr val="C33B30"/>
              </a:solidFill>
              <a:prstDash val="solid"/>
              <a:round/>
            </a:ln>
          </p:spPr>
          <p:txBody>
            <a:bodyPr rtlCol="0" anchor="ctr"/>
            <a:lstStyle/>
            <a:p>
              <a:endParaRPr lang="en-CA"/>
            </a:p>
          </p:txBody>
        </p:sp>
        <p:sp>
          <p:nvSpPr>
            <p:cNvPr id="1471" name="Freeform: Shape 1470">
              <a:extLst>
                <a:ext uri="{FF2B5EF4-FFF2-40B4-BE49-F238E27FC236}">
                  <a16:creationId xmlns:a16="http://schemas.microsoft.com/office/drawing/2014/main" id="{D2394DF7-754B-4DE8-9E33-AE1D3481A7EF}"/>
                </a:ext>
              </a:extLst>
            </p:cNvPr>
            <p:cNvSpPr/>
            <p:nvPr/>
          </p:nvSpPr>
          <p:spPr>
            <a:xfrm>
              <a:off x="2069493" y="469792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472" name="Freeform: Shape 1471">
              <a:extLst>
                <a:ext uri="{FF2B5EF4-FFF2-40B4-BE49-F238E27FC236}">
                  <a16:creationId xmlns:a16="http://schemas.microsoft.com/office/drawing/2014/main" id="{B3440676-95A2-4CF7-8497-99D58DC4FC38}"/>
                </a:ext>
              </a:extLst>
            </p:cNvPr>
            <p:cNvSpPr/>
            <p:nvPr/>
          </p:nvSpPr>
          <p:spPr>
            <a:xfrm>
              <a:off x="2289168" y="4188335"/>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473" name="Freeform: Shape 1472">
              <a:extLst>
                <a:ext uri="{FF2B5EF4-FFF2-40B4-BE49-F238E27FC236}">
                  <a16:creationId xmlns:a16="http://schemas.microsoft.com/office/drawing/2014/main" id="{B44F00F7-1ED5-431D-94B1-991F5D9D0ED4}"/>
                </a:ext>
              </a:extLst>
            </p:cNvPr>
            <p:cNvSpPr/>
            <p:nvPr/>
          </p:nvSpPr>
          <p:spPr>
            <a:xfrm>
              <a:off x="2311113" y="4188335"/>
              <a:ext cx="9525" cy="400383"/>
            </a:xfrm>
            <a:custGeom>
              <a:avLst/>
              <a:gdLst>
                <a:gd name="connsiteX0" fmla="*/ 0 w 9525"/>
                <a:gd name="connsiteY0" fmla="*/ 0 h 400383"/>
                <a:gd name="connsiteX1" fmla="*/ 0 w 9525"/>
                <a:gd name="connsiteY1" fmla="*/ 400383 h 400383"/>
              </a:gdLst>
              <a:ahLst/>
              <a:cxnLst>
                <a:cxn ang="0">
                  <a:pos x="connsiteX0" y="connsiteY0"/>
                </a:cxn>
                <a:cxn ang="0">
                  <a:pos x="connsiteX1" y="connsiteY1"/>
                </a:cxn>
              </a:cxnLst>
              <a:rect l="l" t="t" r="r" b="b"/>
              <a:pathLst>
                <a:path w="9525" h="400383">
                  <a:moveTo>
                    <a:pt x="0" y="0"/>
                  </a:moveTo>
                  <a:lnTo>
                    <a:pt x="0" y="400383"/>
                  </a:lnTo>
                </a:path>
              </a:pathLst>
            </a:custGeom>
            <a:noFill/>
            <a:ln w="10163" cap="flat">
              <a:solidFill>
                <a:srgbClr val="38586E"/>
              </a:solidFill>
              <a:prstDash val="solid"/>
              <a:round/>
            </a:ln>
          </p:spPr>
          <p:txBody>
            <a:bodyPr rtlCol="0" anchor="ctr"/>
            <a:lstStyle/>
            <a:p>
              <a:endParaRPr lang="en-CA"/>
            </a:p>
          </p:txBody>
        </p:sp>
        <p:sp>
          <p:nvSpPr>
            <p:cNvPr id="1474" name="Freeform: Shape 1473">
              <a:extLst>
                <a:ext uri="{FF2B5EF4-FFF2-40B4-BE49-F238E27FC236}">
                  <a16:creationId xmlns:a16="http://schemas.microsoft.com/office/drawing/2014/main" id="{1E2BBF3B-ED4F-4843-96DD-0DDD7FC3686D}"/>
                </a:ext>
              </a:extLst>
            </p:cNvPr>
            <p:cNvSpPr/>
            <p:nvPr/>
          </p:nvSpPr>
          <p:spPr>
            <a:xfrm>
              <a:off x="2289168" y="4588718"/>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475" name="Freeform: Shape 1474">
              <a:extLst>
                <a:ext uri="{FF2B5EF4-FFF2-40B4-BE49-F238E27FC236}">
                  <a16:creationId xmlns:a16="http://schemas.microsoft.com/office/drawing/2014/main" id="{02BFF8DE-3ED5-4013-B79F-F80A39365310}"/>
                </a:ext>
              </a:extLst>
            </p:cNvPr>
            <p:cNvSpPr/>
            <p:nvPr/>
          </p:nvSpPr>
          <p:spPr>
            <a:xfrm>
              <a:off x="2289168" y="3505887"/>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476" name="Freeform: Shape 1475">
              <a:extLst>
                <a:ext uri="{FF2B5EF4-FFF2-40B4-BE49-F238E27FC236}">
                  <a16:creationId xmlns:a16="http://schemas.microsoft.com/office/drawing/2014/main" id="{9C979C54-0B5D-4F30-91AD-F4BAD1A0BD6E}"/>
                </a:ext>
              </a:extLst>
            </p:cNvPr>
            <p:cNvSpPr/>
            <p:nvPr/>
          </p:nvSpPr>
          <p:spPr>
            <a:xfrm>
              <a:off x="2311113" y="3505887"/>
              <a:ext cx="9525" cy="1182919"/>
            </a:xfrm>
            <a:custGeom>
              <a:avLst/>
              <a:gdLst>
                <a:gd name="connsiteX0" fmla="*/ 0 w 9525"/>
                <a:gd name="connsiteY0" fmla="*/ 0 h 1182919"/>
                <a:gd name="connsiteX1" fmla="*/ 0 w 9525"/>
                <a:gd name="connsiteY1" fmla="*/ 1182919 h 1182919"/>
              </a:gdLst>
              <a:ahLst/>
              <a:cxnLst>
                <a:cxn ang="0">
                  <a:pos x="connsiteX0" y="connsiteY0"/>
                </a:cxn>
                <a:cxn ang="0">
                  <a:pos x="connsiteX1" y="connsiteY1"/>
                </a:cxn>
              </a:cxnLst>
              <a:rect l="l" t="t" r="r" b="b"/>
              <a:pathLst>
                <a:path w="9525" h="1182919">
                  <a:moveTo>
                    <a:pt x="0" y="0"/>
                  </a:moveTo>
                  <a:lnTo>
                    <a:pt x="0" y="1182919"/>
                  </a:lnTo>
                </a:path>
              </a:pathLst>
            </a:custGeom>
            <a:noFill/>
            <a:ln w="10163" cap="flat">
              <a:solidFill>
                <a:srgbClr val="C33B30"/>
              </a:solidFill>
              <a:prstDash val="solid"/>
              <a:round/>
            </a:ln>
          </p:spPr>
          <p:txBody>
            <a:bodyPr rtlCol="0" anchor="ctr"/>
            <a:lstStyle/>
            <a:p>
              <a:endParaRPr lang="en-CA"/>
            </a:p>
          </p:txBody>
        </p:sp>
        <p:sp>
          <p:nvSpPr>
            <p:cNvPr id="1477" name="Freeform: Shape 1476">
              <a:extLst>
                <a:ext uri="{FF2B5EF4-FFF2-40B4-BE49-F238E27FC236}">
                  <a16:creationId xmlns:a16="http://schemas.microsoft.com/office/drawing/2014/main" id="{84BE24A5-E095-4768-B288-F18F53C76533}"/>
                </a:ext>
              </a:extLst>
            </p:cNvPr>
            <p:cNvSpPr/>
            <p:nvPr/>
          </p:nvSpPr>
          <p:spPr>
            <a:xfrm>
              <a:off x="2289168" y="4688807"/>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478" name="Freeform: Shape 1477">
              <a:extLst>
                <a:ext uri="{FF2B5EF4-FFF2-40B4-BE49-F238E27FC236}">
                  <a16:creationId xmlns:a16="http://schemas.microsoft.com/office/drawing/2014/main" id="{53A83825-2F0A-4233-9F14-90DDB9D668ED}"/>
                </a:ext>
              </a:extLst>
            </p:cNvPr>
            <p:cNvSpPr/>
            <p:nvPr/>
          </p:nvSpPr>
          <p:spPr>
            <a:xfrm>
              <a:off x="2508795" y="4042745"/>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1479" name="Freeform: Shape 1478">
              <a:extLst>
                <a:ext uri="{FF2B5EF4-FFF2-40B4-BE49-F238E27FC236}">
                  <a16:creationId xmlns:a16="http://schemas.microsoft.com/office/drawing/2014/main" id="{052105D2-28AF-46A4-9BD7-B0E0AC84108C}"/>
                </a:ext>
              </a:extLst>
            </p:cNvPr>
            <p:cNvSpPr/>
            <p:nvPr/>
          </p:nvSpPr>
          <p:spPr>
            <a:xfrm>
              <a:off x="2530750" y="4042745"/>
              <a:ext cx="9525" cy="491356"/>
            </a:xfrm>
            <a:custGeom>
              <a:avLst/>
              <a:gdLst>
                <a:gd name="connsiteX0" fmla="*/ 0 w 9525"/>
                <a:gd name="connsiteY0" fmla="*/ 0 h 491356"/>
                <a:gd name="connsiteX1" fmla="*/ 0 w 9525"/>
                <a:gd name="connsiteY1" fmla="*/ 491357 h 491356"/>
              </a:gdLst>
              <a:ahLst/>
              <a:cxnLst>
                <a:cxn ang="0">
                  <a:pos x="connsiteX0" y="connsiteY0"/>
                </a:cxn>
                <a:cxn ang="0">
                  <a:pos x="connsiteX1" y="connsiteY1"/>
                </a:cxn>
              </a:cxnLst>
              <a:rect l="l" t="t" r="r" b="b"/>
              <a:pathLst>
                <a:path w="9525" h="491356">
                  <a:moveTo>
                    <a:pt x="0" y="0"/>
                  </a:moveTo>
                  <a:lnTo>
                    <a:pt x="0" y="491357"/>
                  </a:lnTo>
                </a:path>
              </a:pathLst>
            </a:custGeom>
            <a:noFill/>
            <a:ln w="10163" cap="flat">
              <a:solidFill>
                <a:srgbClr val="38586E"/>
              </a:solidFill>
              <a:prstDash val="solid"/>
              <a:round/>
            </a:ln>
          </p:spPr>
          <p:txBody>
            <a:bodyPr rtlCol="0" anchor="ctr"/>
            <a:lstStyle/>
            <a:p>
              <a:endParaRPr lang="en-CA"/>
            </a:p>
          </p:txBody>
        </p:sp>
        <p:sp>
          <p:nvSpPr>
            <p:cNvPr id="1480" name="Freeform: Shape 1479">
              <a:extLst>
                <a:ext uri="{FF2B5EF4-FFF2-40B4-BE49-F238E27FC236}">
                  <a16:creationId xmlns:a16="http://schemas.microsoft.com/office/drawing/2014/main" id="{10A10FA6-117B-4EF3-8FDA-04786F956D6F}"/>
                </a:ext>
              </a:extLst>
            </p:cNvPr>
            <p:cNvSpPr/>
            <p:nvPr/>
          </p:nvSpPr>
          <p:spPr>
            <a:xfrm>
              <a:off x="2508795" y="4534102"/>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1481" name="Freeform: Shape 1480">
              <a:extLst>
                <a:ext uri="{FF2B5EF4-FFF2-40B4-BE49-F238E27FC236}">
                  <a16:creationId xmlns:a16="http://schemas.microsoft.com/office/drawing/2014/main" id="{0D041EEB-21DB-465E-9998-BB4885FEBCCD}"/>
                </a:ext>
              </a:extLst>
            </p:cNvPr>
            <p:cNvSpPr/>
            <p:nvPr/>
          </p:nvSpPr>
          <p:spPr>
            <a:xfrm>
              <a:off x="2508795" y="2896209"/>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1482" name="Freeform: Shape 1481">
              <a:extLst>
                <a:ext uri="{FF2B5EF4-FFF2-40B4-BE49-F238E27FC236}">
                  <a16:creationId xmlns:a16="http://schemas.microsoft.com/office/drawing/2014/main" id="{096BF97A-7AE0-4764-9140-FD2D26648B08}"/>
                </a:ext>
              </a:extLst>
            </p:cNvPr>
            <p:cNvSpPr/>
            <p:nvPr/>
          </p:nvSpPr>
          <p:spPr>
            <a:xfrm>
              <a:off x="2530750" y="2896209"/>
              <a:ext cx="9525" cy="1710701"/>
            </a:xfrm>
            <a:custGeom>
              <a:avLst/>
              <a:gdLst>
                <a:gd name="connsiteX0" fmla="*/ 0 w 9525"/>
                <a:gd name="connsiteY0" fmla="*/ 0 h 1710701"/>
                <a:gd name="connsiteX1" fmla="*/ 0 w 9525"/>
                <a:gd name="connsiteY1" fmla="*/ 1710702 h 1710701"/>
              </a:gdLst>
              <a:ahLst/>
              <a:cxnLst>
                <a:cxn ang="0">
                  <a:pos x="connsiteX0" y="connsiteY0"/>
                </a:cxn>
                <a:cxn ang="0">
                  <a:pos x="connsiteX1" y="connsiteY1"/>
                </a:cxn>
              </a:cxnLst>
              <a:rect l="l" t="t" r="r" b="b"/>
              <a:pathLst>
                <a:path w="9525" h="1710701">
                  <a:moveTo>
                    <a:pt x="0" y="0"/>
                  </a:moveTo>
                  <a:lnTo>
                    <a:pt x="0" y="1710702"/>
                  </a:lnTo>
                </a:path>
              </a:pathLst>
            </a:custGeom>
            <a:noFill/>
            <a:ln w="10163" cap="flat">
              <a:solidFill>
                <a:srgbClr val="C33B30"/>
              </a:solidFill>
              <a:prstDash val="solid"/>
              <a:round/>
            </a:ln>
          </p:spPr>
          <p:txBody>
            <a:bodyPr rtlCol="0" anchor="ctr"/>
            <a:lstStyle/>
            <a:p>
              <a:endParaRPr lang="en-CA"/>
            </a:p>
          </p:txBody>
        </p:sp>
        <p:sp>
          <p:nvSpPr>
            <p:cNvPr id="1483" name="Freeform: Shape 1482">
              <a:extLst>
                <a:ext uri="{FF2B5EF4-FFF2-40B4-BE49-F238E27FC236}">
                  <a16:creationId xmlns:a16="http://schemas.microsoft.com/office/drawing/2014/main" id="{55582174-D463-4AB4-96B8-D059E56D4C1C}"/>
                </a:ext>
              </a:extLst>
            </p:cNvPr>
            <p:cNvSpPr/>
            <p:nvPr/>
          </p:nvSpPr>
          <p:spPr>
            <a:xfrm>
              <a:off x="2508795" y="4606911"/>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1484" name="Freeform: Shape 1483">
              <a:extLst>
                <a:ext uri="{FF2B5EF4-FFF2-40B4-BE49-F238E27FC236}">
                  <a16:creationId xmlns:a16="http://schemas.microsoft.com/office/drawing/2014/main" id="{6AF06DED-4E6B-42C6-A02A-08F247DB9495}"/>
                </a:ext>
              </a:extLst>
            </p:cNvPr>
            <p:cNvSpPr/>
            <p:nvPr/>
          </p:nvSpPr>
          <p:spPr>
            <a:xfrm>
              <a:off x="2728432" y="393354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485" name="Freeform: Shape 1484">
              <a:extLst>
                <a:ext uri="{FF2B5EF4-FFF2-40B4-BE49-F238E27FC236}">
                  <a16:creationId xmlns:a16="http://schemas.microsoft.com/office/drawing/2014/main" id="{0621F48D-216C-43CC-9A84-7D3B0D672FFD}"/>
                </a:ext>
              </a:extLst>
            </p:cNvPr>
            <p:cNvSpPr/>
            <p:nvPr/>
          </p:nvSpPr>
          <p:spPr>
            <a:xfrm>
              <a:off x="2750378" y="3933541"/>
              <a:ext cx="9525" cy="518664"/>
            </a:xfrm>
            <a:custGeom>
              <a:avLst/>
              <a:gdLst>
                <a:gd name="connsiteX0" fmla="*/ 0 w 9525"/>
                <a:gd name="connsiteY0" fmla="*/ 0 h 518664"/>
                <a:gd name="connsiteX1" fmla="*/ 0 w 9525"/>
                <a:gd name="connsiteY1" fmla="*/ 518665 h 518664"/>
              </a:gdLst>
              <a:ahLst/>
              <a:cxnLst>
                <a:cxn ang="0">
                  <a:pos x="connsiteX0" y="connsiteY0"/>
                </a:cxn>
                <a:cxn ang="0">
                  <a:pos x="connsiteX1" y="connsiteY1"/>
                </a:cxn>
              </a:cxnLst>
              <a:rect l="l" t="t" r="r" b="b"/>
              <a:pathLst>
                <a:path w="9525" h="518664">
                  <a:moveTo>
                    <a:pt x="0" y="0"/>
                  </a:moveTo>
                  <a:lnTo>
                    <a:pt x="0" y="518665"/>
                  </a:lnTo>
                </a:path>
              </a:pathLst>
            </a:custGeom>
            <a:noFill/>
            <a:ln w="10163" cap="flat">
              <a:solidFill>
                <a:srgbClr val="38586E"/>
              </a:solidFill>
              <a:prstDash val="solid"/>
              <a:round/>
            </a:ln>
          </p:spPr>
          <p:txBody>
            <a:bodyPr rtlCol="0" anchor="ctr"/>
            <a:lstStyle/>
            <a:p>
              <a:endParaRPr lang="en-CA"/>
            </a:p>
          </p:txBody>
        </p:sp>
        <p:sp>
          <p:nvSpPr>
            <p:cNvPr id="1486" name="Freeform: Shape 1485">
              <a:extLst>
                <a:ext uri="{FF2B5EF4-FFF2-40B4-BE49-F238E27FC236}">
                  <a16:creationId xmlns:a16="http://schemas.microsoft.com/office/drawing/2014/main" id="{FB7CD147-2437-43F1-99D2-F6F5F4572C7A}"/>
                </a:ext>
              </a:extLst>
            </p:cNvPr>
            <p:cNvSpPr/>
            <p:nvPr/>
          </p:nvSpPr>
          <p:spPr>
            <a:xfrm>
              <a:off x="2728432" y="445220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487" name="Freeform: Shape 1486">
              <a:extLst>
                <a:ext uri="{FF2B5EF4-FFF2-40B4-BE49-F238E27FC236}">
                  <a16:creationId xmlns:a16="http://schemas.microsoft.com/office/drawing/2014/main" id="{0354787C-7BFB-4638-AFEE-88C853E1D28B}"/>
                </a:ext>
              </a:extLst>
            </p:cNvPr>
            <p:cNvSpPr/>
            <p:nvPr/>
          </p:nvSpPr>
          <p:spPr>
            <a:xfrm>
              <a:off x="2728432" y="339668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488" name="Freeform: Shape 1487">
              <a:extLst>
                <a:ext uri="{FF2B5EF4-FFF2-40B4-BE49-F238E27FC236}">
                  <a16:creationId xmlns:a16="http://schemas.microsoft.com/office/drawing/2014/main" id="{F5077315-B076-488D-8E90-F48ABC041370}"/>
                </a:ext>
              </a:extLst>
            </p:cNvPr>
            <p:cNvSpPr/>
            <p:nvPr/>
          </p:nvSpPr>
          <p:spPr>
            <a:xfrm>
              <a:off x="2750378" y="3396683"/>
              <a:ext cx="9525" cy="1164726"/>
            </a:xfrm>
            <a:custGeom>
              <a:avLst/>
              <a:gdLst>
                <a:gd name="connsiteX0" fmla="*/ 0 w 9525"/>
                <a:gd name="connsiteY0" fmla="*/ 0 h 1164726"/>
                <a:gd name="connsiteX1" fmla="*/ 0 w 9525"/>
                <a:gd name="connsiteY1" fmla="*/ 1164727 h 1164726"/>
              </a:gdLst>
              <a:ahLst/>
              <a:cxnLst>
                <a:cxn ang="0">
                  <a:pos x="connsiteX0" y="connsiteY0"/>
                </a:cxn>
                <a:cxn ang="0">
                  <a:pos x="connsiteX1" y="connsiteY1"/>
                </a:cxn>
              </a:cxnLst>
              <a:rect l="l" t="t" r="r" b="b"/>
              <a:pathLst>
                <a:path w="9525" h="1164726">
                  <a:moveTo>
                    <a:pt x="0" y="0"/>
                  </a:moveTo>
                  <a:lnTo>
                    <a:pt x="0" y="1164727"/>
                  </a:lnTo>
                </a:path>
              </a:pathLst>
            </a:custGeom>
            <a:noFill/>
            <a:ln w="10163" cap="flat">
              <a:solidFill>
                <a:srgbClr val="C33B30"/>
              </a:solidFill>
              <a:prstDash val="solid"/>
              <a:round/>
            </a:ln>
          </p:spPr>
          <p:txBody>
            <a:bodyPr rtlCol="0" anchor="ctr"/>
            <a:lstStyle/>
            <a:p>
              <a:endParaRPr lang="en-CA"/>
            </a:p>
          </p:txBody>
        </p:sp>
        <p:sp>
          <p:nvSpPr>
            <p:cNvPr id="1489" name="Freeform: Shape 1488">
              <a:extLst>
                <a:ext uri="{FF2B5EF4-FFF2-40B4-BE49-F238E27FC236}">
                  <a16:creationId xmlns:a16="http://schemas.microsoft.com/office/drawing/2014/main" id="{BB1D099E-68FA-4A9F-9064-98AB8459AFA2}"/>
                </a:ext>
              </a:extLst>
            </p:cNvPr>
            <p:cNvSpPr/>
            <p:nvPr/>
          </p:nvSpPr>
          <p:spPr>
            <a:xfrm>
              <a:off x="2728432" y="456141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490" name="Freeform: Shape 1489">
              <a:extLst>
                <a:ext uri="{FF2B5EF4-FFF2-40B4-BE49-F238E27FC236}">
                  <a16:creationId xmlns:a16="http://schemas.microsoft.com/office/drawing/2014/main" id="{E0971AE1-263F-4D1D-9CCD-5C485AE16498}"/>
                </a:ext>
              </a:extLst>
            </p:cNvPr>
            <p:cNvSpPr/>
            <p:nvPr/>
          </p:nvSpPr>
          <p:spPr>
            <a:xfrm>
              <a:off x="2948060" y="376068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491" name="Freeform: Shape 1490">
              <a:extLst>
                <a:ext uri="{FF2B5EF4-FFF2-40B4-BE49-F238E27FC236}">
                  <a16:creationId xmlns:a16="http://schemas.microsoft.com/office/drawing/2014/main" id="{92377D4C-408F-4DA6-A38D-09122B5F5D43}"/>
                </a:ext>
              </a:extLst>
            </p:cNvPr>
            <p:cNvSpPr/>
            <p:nvPr/>
          </p:nvSpPr>
          <p:spPr>
            <a:xfrm>
              <a:off x="2970015" y="3760681"/>
              <a:ext cx="9525" cy="609638"/>
            </a:xfrm>
            <a:custGeom>
              <a:avLst/>
              <a:gdLst>
                <a:gd name="connsiteX0" fmla="*/ 0 w 9525"/>
                <a:gd name="connsiteY0" fmla="*/ 0 h 609638"/>
                <a:gd name="connsiteX1" fmla="*/ 0 w 9525"/>
                <a:gd name="connsiteY1" fmla="*/ 609638 h 609638"/>
              </a:gdLst>
              <a:ahLst/>
              <a:cxnLst>
                <a:cxn ang="0">
                  <a:pos x="connsiteX0" y="connsiteY0"/>
                </a:cxn>
                <a:cxn ang="0">
                  <a:pos x="connsiteX1" y="connsiteY1"/>
                </a:cxn>
              </a:cxnLst>
              <a:rect l="l" t="t" r="r" b="b"/>
              <a:pathLst>
                <a:path w="9525" h="609638">
                  <a:moveTo>
                    <a:pt x="0" y="0"/>
                  </a:moveTo>
                  <a:lnTo>
                    <a:pt x="0" y="609638"/>
                  </a:lnTo>
                </a:path>
              </a:pathLst>
            </a:custGeom>
            <a:noFill/>
            <a:ln w="10163" cap="flat">
              <a:solidFill>
                <a:srgbClr val="38586E"/>
              </a:solidFill>
              <a:prstDash val="solid"/>
              <a:round/>
            </a:ln>
          </p:spPr>
          <p:txBody>
            <a:bodyPr rtlCol="0" anchor="ctr"/>
            <a:lstStyle/>
            <a:p>
              <a:endParaRPr lang="en-CA"/>
            </a:p>
          </p:txBody>
        </p:sp>
        <p:sp>
          <p:nvSpPr>
            <p:cNvPr id="1492" name="Freeform: Shape 1491">
              <a:extLst>
                <a:ext uri="{FF2B5EF4-FFF2-40B4-BE49-F238E27FC236}">
                  <a16:creationId xmlns:a16="http://schemas.microsoft.com/office/drawing/2014/main" id="{8319D702-A5CA-4276-8FC2-4BA930961A2B}"/>
                </a:ext>
              </a:extLst>
            </p:cNvPr>
            <p:cNvSpPr/>
            <p:nvPr/>
          </p:nvSpPr>
          <p:spPr>
            <a:xfrm>
              <a:off x="2948060" y="4370319"/>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493" name="Freeform: Shape 1492">
              <a:extLst>
                <a:ext uri="{FF2B5EF4-FFF2-40B4-BE49-F238E27FC236}">
                  <a16:creationId xmlns:a16="http://schemas.microsoft.com/office/drawing/2014/main" id="{1A79211E-99AF-4465-9A6F-2C065275240A}"/>
                </a:ext>
              </a:extLst>
            </p:cNvPr>
            <p:cNvSpPr/>
            <p:nvPr/>
          </p:nvSpPr>
          <p:spPr>
            <a:xfrm>
              <a:off x="2948060" y="342399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494" name="Freeform: Shape 1493">
              <a:extLst>
                <a:ext uri="{FF2B5EF4-FFF2-40B4-BE49-F238E27FC236}">
                  <a16:creationId xmlns:a16="http://schemas.microsoft.com/office/drawing/2014/main" id="{0F2A9DEC-B2FB-4459-9762-E50FD8342777}"/>
                </a:ext>
              </a:extLst>
            </p:cNvPr>
            <p:cNvSpPr/>
            <p:nvPr/>
          </p:nvSpPr>
          <p:spPr>
            <a:xfrm>
              <a:off x="2970015" y="3423991"/>
              <a:ext cx="9525" cy="1064637"/>
            </a:xfrm>
            <a:custGeom>
              <a:avLst/>
              <a:gdLst>
                <a:gd name="connsiteX0" fmla="*/ 0 w 9525"/>
                <a:gd name="connsiteY0" fmla="*/ 0 h 1064637"/>
                <a:gd name="connsiteX1" fmla="*/ 0 w 9525"/>
                <a:gd name="connsiteY1" fmla="*/ 1064638 h 1064637"/>
              </a:gdLst>
              <a:ahLst/>
              <a:cxnLst>
                <a:cxn ang="0">
                  <a:pos x="connsiteX0" y="connsiteY0"/>
                </a:cxn>
                <a:cxn ang="0">
                  <a:pos x="connsiteX1" y="connsiteY1"/>
                </a:cxn>
              </a:cxnLst>
              <a:rect l="l" t="t" r="r" b="b"/>
              <a:pathLst>
                <a:path w="9525" h="1064637">
                  <a:moveTo>
                    <a:pt x="0" y="0"/>
                  </a:moveTo>
                  <a:lnTo>
                    <a:pt x="0" y="1064638"/>
                  </a:lnTo>
                </a:path>
              </a:pathLst>
            </a:custGeom>
            <a:noFill/>
            <a:ln w="10163" cap="flat">
              <a:solidFill>
                <a:srgbClr val="C33B30"/>
              </a:solidFill>
              <a:prstDash val="solid"/>
              <a:round/>
            </a:ln>
          </p:spPr>
          <p:txBody>
            <a:bodyPr rtlCol="0" anchor="ctr"/>
            <a:lstStyle/>
            <a:p>
              <a:endParaRPr lang="en-CA"/>
            </a:p>
          </p:txBody>
        </p:sp>
        <p:sp>
          <p:nvSpPr>
            <p:cNvPr id="1495" name="Freeform: Shape 1494">
              <a:extLst>
                <a:ext uri="{FF2B5EF4-FFF2-40B4-BE49-F238E27FC236}">
                  <a16:creationId xmlns:a16="http://schemas.microsoft.com/office/drawing/2014/main" id="{715B7DE1-0CB1-4260-A4BF-28F41B45AEE6}"/>
                </a:ext>
              </a:extLst>
            </p:cNvPr>
            <p:cNvSpPr/>
            <p:nvPr/>
          </p:nvSpPr>
          <p:spPr>
            <a:xfrm>
              <a:off x="2948060" y="4488629"/>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496" name="Freeform: Shape 1495">
              <a:extLst>
                <a:ext uri="{FF2B5EF4-FFF2-40B4-BE49-F238E27FC236}">
                  <a16:creationId xmlns:a16="http://schemas.microsoft.com/office/drawing/2014/main" id="{95F36BE9-7538-4A4A-AE5F-16FCC384337C}"/>
                </a:ext>
              </a:extLst>
            </p:cNvPr>
            <p:cNvSpPr/>
            <p:nvPr/>
          </p:nvSpPr>
          <p:spPr>
            <a:xfrm>
              <a:off x="3167697" y="3969965"/>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497" name="Freeform: Shape 1496">
              <a:extLst>
                <a:ext uri="{FF2B5EF4-FFF2-40B4-BE49-F238E27FC236}">
                  <a16:creationId xmlns:a16="http://schemas.microsoft.com/office/drawing/2014/main" id="{D1A0B060-D8FD-4FC2-A118-D846E518C2C7}"/>
                </a:ext>
              </a:extLst>
            </p:cNvPr>
            <p:cNvSpPr/>
            <p:nvPr/>
          </p:nvSpPr>
          <p:spPr>
            <a:xfrm>
              <a:off x="3189652" y="3969965"/>
              <a:ext cx="9525" cy="464048"/>
            </a:xfrm>
            <a:custGeom>
              <a:avLst/>
              <a:gdLst>
                <a:gd name="connsiteX0" fmla="*/ 0 w 9525"/>
                <a:gd name="connsiteY0" fmla="*/ 0 h 464048"/>
                <a:gd name="connsiteX1" fmla="*/ 0 w 9525"/>
                <a:gd name="connsiteY1" fmla="*/ 464048 h 464048"/>
              </a:gdLst>
              <a:ahLst/>
              <a:cxnLst>
                <a:cxn ang="0">
                  <a:pos x="connsiteX0" y="connsiteY0"/>
                </a:cxn>
                <a:cxn ang="0">
                  <a:pos x="connsiteX1" y="connsiteY1"/>
                </a:cxn>
              </a:cxnLst>
              <a:rect l="l" t="t" r="r" b="b"/>
              <a:pathLst>
                <a:path w="9525" h="464048">
                  <a:moveTo>
                    <a:pt x="0" y="0"/>
                  </a:moveTo>
                  <a:lnTo>
                    <a:pt x="0" y="464048"/>
                  </a:lnTo>
                </a:path>
              </a:pathLst>
            </a:custGeom>
            <a:noFill/>
            <a:ln w="10163" cap="flat">
              <a:solidFill>
                <a:srgbClr val="38586E"/>
              </a:solidFill>
              <a:prstDash val="solid"/>
              <a:round/>
            </a:ln>
          </p:spPr>
          <p:txBody>
            <a:bodyPr rtlCol="0" anchor="ctr"/>
            <a:lstStyle/>
            <a:p>
              <a:endParaRPr lang="en-CA"/>
            </a:p>
          </p:txBody>
        </p:sp>
        <p:sp>
          <p:nvSpPr>
            <p:cNvPr id="1498" name="Freeform: Shape 1497">
              <a:extLst>
                <a:ext uri="{FF2B5EF4-FFF2-40B4-BE49-F238E27FC236}">
                  <a16:creationId xmlns:a16="http://schemas.microsoft.com/office/drawing/2014/main" id="{8EE4A528-FFAE-4D11-BD4B-F96D4E9009A3}"/>
                </a:ext>
              </a:extLst>
            </p:cNvPr>
            <p:cNvSpPr/>
            <p:nvPr/>
          </p:nvSpPr>
          <p:spPr>
            <a:xfrm>
              <a:off x="3167697" y="443401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499" name="Freeform: Shape 1498">
              <a:extLst>
                <a:ext uri="{FF2B5EF4-FFF2-40B4-BE49-F238E27FC236}">
                  <a16:creationId xmlns:a16="http://schemas.microsoft.com/office/drawing/2014/main" id="{8722ADF8-F05E-4967-9606-9027699F05F9}"/>
                </a:ext>
              </a:extLst>
            </p:cNvPr>
            <p:cNvSpPr/>
            <p:nvPr/>
          </p:nvSpPr>
          <p:spPr>
            <a:xfrm>
              <a:off x="3167697" y="407913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500" name="Freeform: Shape 1499">
              <a:extLst>
                <a:ext uri="{FF2B5EF4-FFF2-40B4-BE49-F238E27FC236}">
                  <a16:creationId xmlns:a16="http://schemas.microsoft.com/office/drawing/2014/main" id="{25EFF89F-74BA-4A2F-B86B-CC47EE82A2B8}"/>
                </a:ext>
              </a:extLst>
            </p:cNvPr>
            <p:cNvSpPr/>
            <p:nvPr/>
          </p:nvSpPr>
          <p:spPr>
            <a:xfrm>
              <a:off x="3189652" y="4079131"/>
              <a:ext cx="9525" cy="564175"/>
            </a:xfrm>
            <a:custGeom>
              <a:avLst/>
              <a:gdLst>
                <a:gd name="connsiteX0" fmla="*/ 0 w 9525"/>
                <a:gd name="connsiteY0" fmla="*/ 0 h 564175"/>
                <a:gd name="connsiteX1" fmla="*/ 0 w 9525"/>
                <a:gd name="connsiteY1" fmla="*/ 564175 h 564175"/>
              </a:gdLst>
              <a:ahLst/>
              <a:cxnLst>
                <a:cxn ang="0">
                  <a:pos x="connsiteX0" y="connsiteY0"/>
                </a:cxn>
                <a:cxn ang="0">
                  <a:pos x="connsiteX1" y="connsiteY1"/>
                </a:cxn>
              </a:cxnLst>
              <a:rect l="l" t="t" r="r" b="b"/>
              <a:pathLst>
                <a:path w="9525" h="564175">
                  <a:moveTo>
                    <a:pt x="0" y="0"/>
                  </a:moveTo>
                  <a:lnTo>
                    <a:pt x="0" y="564175"/>
                  </a:lnTo>
                </a:path>
              </a:pathLst>
            </a:custGeom>
            <a:noFill/>
            <a:ln w="10163" cap="flat">
              <a:solidFill>
                <a:srgbClr val="C33B30"/>
              </a:solidFill>
              <a:prstDash val="solid"/>
              <a:round/>
            </a:ln>
          </p:spPr>
          <p:txBody>
            <a:bodyPr rtlCol="0" anchor="ctr"/>
            <a:lstStyle/>
            <a:p>
              <a:endParaRPr lang="en-CA"/>
            </a:p>
          </p:txBody>
        </p:sp>
        <p:sp>
          <p:nvSpPr>
            <p:cNvPr id="1501" name="Freeform: Shape 1500">
              <a:extLst>
                <a:ext uri="{FF2B5EF4-FFF2-40B4-BE49-F238E27FC236}">
                  <a16:creationId xmlns:a16="http://schemas.microsoft.com/office/drawing/2014/main" id="{480A783C-AE03-4E57-8028-0509307C5799}"/>
                </a:ext>
              </a:extLst>
            </p:cNvPr>
            <p:cNvSpPr/>
            <p:nvPr/>
          </p:nvSpPr>
          <p:spPr>
            <a:xfrm>
              <a:off x="3167697" y="464330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502" name="Freeform: Shape 1501">
              <a:extLst>
                <a:ext uri="{FF2B5EF4-FFF2-40B4-BE49-F238E27FC236}">
                  <a16:creationId xmlns:a16="http://schemas.microsoft.com/office/drawing/2014/main" id="{68F2512C-D598-4E97-BB44-99707193738E}"/>
                </a:ext>
              </a:extLst>
            </p:cNvPr>
            <p:cNvSpPr/>
            <p:nvPr/>
          </p:nvSpPr>
          <p:spPr>
            <a:xfrm>
              <a:off x="1212913" y="4024552"/>
              <a:ext cx="1976738" cy="464077"/>
            </a:xfrm>
            <a:custGeom>
              <a:avLst/>
              <a:gdLst>
                <a:gd name="connsiteX0" fmla="*/ 0 w 1976738"/>
                <a:gd name="connsiteY0" fmla="*/ 0 h 464077"/>
                <a:gd name="connsiteX1" fmla="*/ 219633 w 1976738"/>
                <a:gd name="connsiteY1" fmla="*/ 464077 h 464077"/>
                <a:gd name="connsiteX2" fmla="*/ 439266 w 1976738"/>
                <a:gd name="connsiteY2" fmla="*/ 373075 h 464077"/>
                <a:gd name="connsiteX3" fmla="*/ 658936 w 1976738"/>
                <a:gd name="connsiteY3" fmla="*/ 282064 h 464077"/>
                <a:gd name="connsiteX4" fmla="*/ 878573 w 1976738"/>
                <a:gd name="connsiteY4" fmla="*/ 391268 h 464077"/>
                <a:gd name="connsiteX5" fmla="*/ 1098200 w 1976738"/>
                <a:gd name="connsiteY5" fmla="*/ 409461 h 464077"/>
                <a:gd name="connsiteX6" fmla="*/ 1317837 w 1976738"/>
                <a:gd name="connsiteY6" fmla="*/ 318488 h 464077"/>
                <a:gd name="connsiteX7" fmla="*/ 1537465 w 1976738"/>
                <a:gd name="connsiteY7" fmla="*/ 227486 h 464077"/>
                <a:gd name="connsiteX8" fmla="*/ 1757102 w 1976738"/>
                <a:gd name="connsiteY8" fmla="*/ 100089 h 464077"/>
                <a:gd name="connsiteX9" fmla="*/ 1976738 w 1976738"/>
                <a:gd name="connsiteY9" fmla="*/ 218370 h 46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8" h="464077">
                  <a:moveTo>
                    <a:pt x="0" y="0"/>
                  </a:moveTo>
                  <a:lnTo>
                    <a:pt x="219633" y="464077"/>
                  </a:lnTo>
                  <a:lnTo>
                    <a:pt x="439266" y="373075"/>
                  </a:lnTo>
                  <a:lnTo>
                    <a:pt x="658936" y="282064"/>
                  </a:lnTo>
                  <a:lnTo>
                    <a:pt x="878573" y="391268"/>
                  </a:lnTo>
                  <a:lnTo>
                    <a:pt x="1098200" y="409461"/>
                  </a:lnTo>
                  <a:lnTo>
                    <a:pt x="1317837" y="318488"/>
                  </a:lnTo>
                  <a:lnTo>
                    <a:pt x="1537465" y="227486"/>
                  </a:lnTo>
                  <a:lnTo>
                    <a:pt x="1757102" y="100089"/>
                  </a:lnTo>
                  <a:lnTo>
                    <a:pt x="1976738" y="218370"/>
                  </a:lnTo>
                </a:path>
              </a:pathLst>
            </a:custGeom>
            <a:noFill/>
            <a:ln w="22359" cap="flat">
              <a:solidFill>
                <a:srgbClr val="38586E"/>
              </a:solidFill>
              <a:prstDash val="solid"/>
              <a:round/>
            </a:ln>
          </p:spPr>
          <p:txBody>
            <a:bodyPr rtlCol="0" anchor="ctr"/>
            <a:lstStyle/>
            <a:p>
              <a:endParaRPr lang="en-CA"/>
            </a:p>
          </p:txBody>
        </p:sp>
        <p:sp>
          <p:nvSpPr>
            <p:cNvPr id="1503" name="Freeform: Shape 1502">
              <a:extLst>
                <a:ext uri="{FF2B5EF4-FFF2-40B4-BE49-F238E27FC236}">
                  <a16:creationId xmlns:a16="http://schemas.microsoft.com/office/drawing/2014/main" id="{5FEA1D8B-D0B6-41A9-9077-077890A8F24C}"/>
                </a:ext>
              </a:extLst>
            </p:cNvPr>
            <p:cNvSpPr/>
            <p:nvPr/>
          </p:nvSpPr>
          <p:spPr>
            <a:xfrm>
              <a:off x="1212913" y="3860760"/>
              <a:ext cx="1976738" cy="864431"/>
            </a:xfrm>
            <a:custGeom>
              <a:avLst/>
              <a:gdLst>
                <a:gd name="connsiteX0" fmla="*/ 0 w 1976738"/>
                <a:gd name="connsiteY0" fmla="*/ 864432 h 864431"/>
                <a:gd name="connsiteX1" fmla="*/ 219633 w 1976738"/>
                <a:gd name="connsiteY1" fmla="*/ 564175 h 864431"/>
                <a:gd name="connsiteX2" fmla="*/ 439266 w 1976738"/>
                <a:gd name="connsiteY2" fmla="*/ 218370 h 864431"/>
                <a:gd name="connsiteX3" fmla="*/ 658936 w 1976738"/>
                <a:gd name="connsiteY3" fmla="*/ 0 h 864431"/>
                <a:gd name="connsiteX4" fmla="*/ 878573 w 1976738"/>
                <a:gd name="connsiteY4" fmla="*/ 618754 h 864431"/>
                <a:gd name="connsiteX5" fmla="*/ 1098200 w 1976738"/>
                <a:gd name="connsiteY5" fmla="*/ 527752 h 864431"/>
                <a:gd name="connsiteX6" fmla="*/ 1317837 w 1976738"/>
                <a:gd name="connsiteY6" fmla="*/ 309382 h 864431"/>
                <a:gd name="connsiteX7" fmla="*/ 1537465 w 1976738"/>
                <a:gd name="connsiteY7" fmla="*/ 345767 h 864431"/>
                <a:gd name="connsiteX8" fmla="*/ 1757102 w 1976738"/>
                <a:gd name="connsiteY8" fmla="*/ 272996 h 864431"/>
                <a:gd name="connsiteX9" fmla="*/ 1976738 w 1976738"/>
                <a:gd name="connsiteY9" fmla="*/ 591445 h 86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8" h="864431">
                  <a:moveTo>
                    <a:pt x="0" y="864432"/>
                  </a:moveTo>
                  <a:lnTo>
                    <a:pt x="219633" y="564175"/>
                  </a:lnTo>
                  <a:lnTo>
                    <a:pt x="439266" y="218370"/>
                  </a:lnTo>
                  <a:lnTo>
                    <a:pt x="658936" y="0"/>
                  </a:lnTo>
                  <a:lnTo>
                    <a:pt x="878573" y="618754"/>
                  </a:lnTo>
                  <a:lnTo>
                    <a:pt x="1098200" y="527752"/>
                  </a:lnTo>
                  <a:lnTo>
                    <a:pt x="1317837" y="309382"/>
                  </a:lnTo>
                  <a:lnTo>
                    <a:pt x="1537465" y="345767"/>
                  </a:lnTo>
                  <a:lnTo>
                    <a:pt x="1757102" y="272996"/>
                  </a:lnTo>
                  <a:lnTo>
                    <a:pt x="1976738" y="591445"/>
                  </a:lnTo>
                </a:path>
              </a:pathLst>
            </a:custGeom>
            <a:noFill/>
            <a:ln w="22359" cap="flat">
              <a:solidFill>
                <a:srgbClr val="C33B30"/>
              </a:solidFill>
              <a:prstDash val="solid"/>
              <a:round/>
            </a:ln>
          </p:spPr>
          <p:txBody>
            <a:bodyPr rtlCol="0" anchor="ctr"/>
            <a:lstStyle/>
            <a:p>
              <a:endParaRPr lang="en-CA"/>
            </a:p>
          </p:txBody>
        </p:sp>
        <p:sp>
          <p:nvSpPr>
            <p:cNvPr id="1504" name="Freeform: Shape 1503">
              <a:extLst>
                <a:ext uri="{FF2B5EF4-FFF2-40B4-BE49-F238E27FC236}">
                  <a16:creationId xmlns:a16="http://schemas.microsoft.com/office/drawing/2014/main" id="{A798E790-2BD3-4E70-BC4A-478E787EFDD1}"/>
                </a:ext>
              </a:extLst>
            </p:cNvPr>
            <p:cNvSpPr/>
            <p:nvPr/>
          </p:nvSpPr>
          <p:spPr>
            <a:xfrm>
              <a:off x="1081125" y="3933541"/>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000000"/>
              </a:solidFill>
              <a:custDash>
                <a:ds d="320093" sp="320093"/>
              </a:custDash>
              <a:round/>
            </a:ln>
          </p:spPr>
          <p:txBody>
            <a:bodyPr rtlCol="0" anchor="ctr"/>
            <a:lstStyle/>
            <a:p>
              <a:endParaRPr lang="en-CA"/>
            </a:p>
          </p:txBody>
        </p:sp>
        <p:sp>
          <p:nvSpPr>
            <p:cNvPr id="1505" name="Freeform: Shape 1504">
              <a:extLst>
                <a:ext uri="{FF2B5EF4-FFF2-40B4-BE49-F238E27FC236}">
                  <a16:creationId xmlns:a16="http://schemas.microsoft.com/office/drawing/2014/main" id="{93D4D99A-2B51-4F31-A207-FBE4646A3D5E}"/>
                </a:ext>
              </a:extLst>
            </p:cNvPr>
            <p:cNvSpPr/>
            <p:nvPr/>
          </p:nvSpPr>
          <p:spPr>
            <a:xfrm>
              <a:off x="1081125" y="2454897"/>
              <a:ext cx="2240314" cy="2502362"/>
            </a:xfrm>
            <a:custGeom>
              <a:avLst/>
              <a:gdLst>
                <a:gd name="connsiteX0" fmla="*/ 0 w 2240314"/>
                <a:gd name="connsiteY0" fmla="*/ 2502362 h 2502362"/>
                <a:gd name="connsiteX1" fmla="*/ 2240314 w 2240314"/>
                <a:gd name="connsiteY1" fmla="*/ 2502362 h 2502362"/>
                <a:gd name="connsiteX2" fmla="*/ 2240314 w 2240314"/>
                <a:gd name="connsiteY2" fmla="*/ 0 h 2502362"/>
                <a:gd name="connsiteX3" fmla="*/ 0 w 2240314"/>
                <a:gd name="connsiteY3" fmla="*/ 0 h 2502362"/>
              </a:gdLst>
              <a:ahLst/>
              <a:cxnLst>
                <a:cxn ang="0">
                  <a:pos x="connsiteX0" y="connsiteY0"/>
                </a:cxn>
                <a:cxn ang="0">
                  <a:pos x="connsiteX1" y="connsiteY1"/>
                </a:cxn>
                <a:cxn ang="0">
                  <a:pos x="connsiteX2" y="connsiteY2"/>
                </a:cxn>
                <a:cxn ang="0">
                  <a:pos x="connsiteX3" y="connsiteY3"/>
                </a:cxn>
              </a:cxnLst>
              <a:rect l="l" t="t" r="r" b="b"/>
              <a:pathLst>
                <a:path w="2240314" h="2502362">
                  <a:moveTo>
                    <a:pt x="0" y="2502362"/>
                  </a:moveTo>
                  <a:lnTo>
                    <a:pt x="2240314" y="2502362"/>
                  </a:lnTo>
                  <a:lnTo>
                    <a:pt x="2240314" y="0"/>
                  </a:lnTo>
                  <a:lnTo>
                    <a:pt x="0" y="0"/>
                  </a:lnTo>
                  <a:close/>
                </a:path>
              </a:pathLst>
            </a:custGeom>
            <a:noFill/>
            <a:ln w="10163" cap="rnd">
              <a:solidFill>
                <a:srgbClr val="333333"/>
              </a:solidFill>
              <a:prstDash val="solid"/>
              <a:round/>
            </a:ln>
          </p:spPr>
          <p:txBody>
            <a:bodyPr rtlCol="0" anchor="ctr"/>
            <a:lstStyle/>
            <a:p>
              <a:endParaRPr lang="en-CA"/>
            </a:p>
          </p:txBody>
        </p:sp>
        <p:sp>
          <p:nvSpPr>
            <p:cNvPr id="1506" name="Freeform: Shape 1505">
              <a:extLst>
                <a:ext uri="{FF2B5EF4-FFF2-40B4-BE49-F238E27FC236}">
                  <a16:creationId xmlns:a16="http://schemas.microsoft.com/office/drawing/2014/main" id="{2091B275-151D-404E-BF22-5D20F7BD1BBB}"/>
                </a:ext>
              </a:extLst>
            </p:cNvPr>
            <p:cNvSpPr/>
            <p:nvPr/>
          </p:nvSpPr>
          <p:spPr>
            <a:xfrm>
              <a:off x="3373637" y="2454897"/>
              <a:ext cx="2240308" cy="2502362"/>
            </a:xfrm>
            <a:custGeom>
              <a:avLst/>
              <a:gdLst>
                <a:gd name="connsiteX0" fmla="*/ 0 w 2240308"/>
                <a:gd name="connsiteY0" fmla="*/ 2502362 h 2502362"/>
                <a:gd name="connsiteX1" fmla="*/ 2240308 w 2240308"/>
                <a:gd name="connsiteY1" fmla="*/ 2502362 h 2502362"/>
                <a:gd name="connsiteX2" fmla="*/ 2240308 w 2240308"/>
                <a:gd name="connsiteY2" fmla="*/ 0 h 2502362"/>
                <a:gd name="connsiteX3" fmla="*/ 0 w 2240308"/>
                <a:gd name="connsiteY3" fmla="*/ 0 h 2502362"/>
              </a:gdLst>
              <a:ahLst/>
              <a:cxnLst>
                <a:cxn ang="0">
                  <a:pos x="connsiteX0" y="connsiteY0"/>
                </a:cxn>
                <a:cxn ang="0">
                  <a:pos x="connsiteX1" y="connsiteY1"/>
                </a:cxn>
                <a:cxn ang="0">
                  <a:pos x="connsiteX2" y="connsiteY2"/>
                </a:cxn>
                <a:cxn ang="0">
                  <a:pos x="connsiteX3" y="connsiteY3"/>
                </a:cxn>
              </a:cxnLst>
              <a:rect l="l" t="t" r="r" b="b"/>
              <a:pathLst>
                <a:path w="2240308" h="2502362">
                  <a:moveTo>
                    <a:pt x="0" y="2502362"/>
                  </a:moveTo>
                  <a:lnTo>
                    <a:pt x="2240308" y="2502362"/>
                  </a:lnTo>
                  <a:lnTo>
                    <a:pt x="2240308" y="0"/>
                  </a:lnTo>
                  <a:lnTo>
                    <a:pt x="0" y="0"/>
                  </a:lnTo>
                  <a:close/>
                </a:path>
              </a:pathLst>
            </a:custGeom>
            <a:solidFill>
              <a:srgbClr val="FFFFFF"/>
            </a:solidFill>
            <a:ln w="9525" cap="flat">
              <a:noFill/>
              <a:prstDash val="solid"/>
              <a:miter/>
            </a:ln>
          </p:spPr>
          <p:txBody>
            <a:bodyPr rtlCol="0" anchor="ctr"/>
            <a:lstStyle/>
            <a:p>
              <a:endParaRPr lang="en-CA"/>
            </a:p>
          </p:txBody>
        </p:sp>
        <p:sp>
          <p:nvSpPr>
            <p:cNvPr id="1507" name="Freeform: Shape 1506">
              <a:extLst>
                <a:ext uri="{FF2B5EF4-FFF2-40B4-BE49-F238E27FC236}">
                  <a16:creationId xmlns:a16="http://schemas.microsoft.com/office/drawing/2014/main" id="{5B7B6718-CF3D-4BB3-88DC-5FA4DF2614F0}"/>
                </a:ext>
              </a:extLst>
            </p:cNvPr>
            <p:cNvSpPr/>
            <p:nvPr/>
          </p:nvSpPr>
          <p:spPr>
            <a:xfrm>
              <a:off x="3373637" y="493448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08" name="Freeform: Shape 1507">
              <a:extLst>
                <a:ext uri="{FF2B5EF4-FFF2-40B4-BE49-F238E27FC236}">
                  <a16:creationId xmlns:a16="http://schemas.microsoft.com/office/drawing/2014/main" id="{21E82228-13E7-4EE0-93A4-08756A0CB295}"/>
                </a:ext>
              </a:extLst>
            </p:cNvPr>
            <p:cNvSpPr/>
            <p:nvPr/>
          </p:nvSpPr>
          <p:spPr>
            <a:xfrm>
              <a:off x="3373637" y="475251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09" name="Freeform: Shape 1508">
              <a:extLst>
                <a:ext uri="{FF2B5EF4-FFF2-40B4-BE49-F238E27FC236}">
                  <a16:creationId xmlns:a16="http://schemas.microsoft.com/office/drawing/2014/main" id="{701A2EA1-DA8A-4C83-A30A-6C3AFE1FB60D}"/>
                </a:ext>
              </a:extLst>
            </p:cNvPr>
            <p:cNvSpPr/>
            <p:nvPr/>
          </p:nvSpPr>
          <p:spPr>
            <a:xfrm>
              <a:off x="3373637" y="457052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0" name="Freeform: Shape 1509">
              <a:extLst>
                <a:ext uri="{FF2B5EF4-FFF2-40B4-BE49-F238E27FC236}">
                  <a16:creationId xmlns:a16="http://schemas.microsoft.com/office/drawing/2014/main" id="{6916044F-2CB5-4527-9223-2BD68A496229}"/>
                </a:ext>
              </a:extLst>
            </p:cNvPr>
            <p:cNvSpPr/>
            <p:nvPr/>
          </p:nvSpPr>
          <p:spPr>
            <a:xfrm>
              <a:off x="3373637" y="438851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1" name="Freeform: Shape 1510">
              <a:extLst>
                <a:ext uri="{FF2B5EF4-FFF2-40B4-BE49-F238E27FC236}">
                  <a16:creationId xmlns:a16="http://schemas.microsoft.com/office/drawing/2014/main" id="{4203B9E0-A0F8-4E58-88D7-605D3A5D339F}"/>
                </a:ext>
              </a:extLst>
            </p:cNvPr>
            <p:cNvSpPr/>
            <p:nvPr/>
          </p:nvSpPr>
          <p:spPr>
            <a:xfrm>
              <a:off x="3373637" y="4206527"/>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2" name="Freeform: Shape 1511">
              <a:extLst>
                <a:ext uri="{FF2B5EF4-FFF2-40B4-BE49-F238E27FC236}">
                  <a16:creationId xmlns:a16="http://schemas.microsoft.com/office/drawing/2014/main" id="{83395949-F5EC-4653-BFEE-1818813A3FDC}"/>
                </a:ext>
              </a:extLst>
            </p:cNvPr>
            <p:cNvSpPr/>
            <p:nvPr/>
          </p:nvSpPr>
          <p:spPr>
            <a:xfrm>
              <a:off x="3373637" y="402455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3" name="Freeform: Shape 1512">
              <a:extLst>
                <a:ext uri="{FF2B5EF4-FFF2-40B4-BE49-F238E27FC236}">
                  <a16:creationId xmlns:a16="http://schemas.microsoft.com/office/drawing/2014/main" id="{8F490C85-CE61-4EB9-B808-6A800E887262}"/>
                </a:ext>
              </a:extLst>
            </p:cNvPr>
            <p:cNvSpPr/>
            <p:nvPr/>
          </p:nvSpPr>
          <p:spPr>
            <a:xfrm>
              <a:off x="3373637" y="3842568"/>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4" name="Freeform: Shape 1513">
              <a:extLst>
                <a:ext uri="{FF2B5EF4-FFF2-40B4-BE49-F238E27FC236}">
                  <a16:creationId xmlns:a16="http://schemas.microsoft.com/office/drawing/2014/main" id="{B7905C94-35FC-4E96-A790-3DFCDD09059B}"/>
                </a:ext>
              </a:extLst>
            </p:cNvPr>
            <p:cNvSpPr/>
            <p:nvPr/>
          </p:nvSpPr>
          <p:spPr>
            <a:xfrm>
              <a:off x="3373637" y="3660554"/>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5" name="Freeform: Shape 1514">
              <a:extLst>
                <a:ext uri="{FF2B5EF4-FFF2-40B4-BE49-F238E27FC236}">
                  <a16:creationId xmlns:a16="http://schemas.microsoft.com/office/drawing/2014/main" id="{20488CC3-66EE-4DF1-9BB6-DE6CB454AC4E}"/>
                </a:ext>
              </a:extLst>
            </p:cNvPr>
            <p:cNvSpPr/>
            <p:nvPr/>
          </p:nvSpPr>
          <p:spPr>
            <a:xfrm>
              <a:off x="3373637" y="347857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6" name="Freeform: Shape 1515">
              <a:extLst>
                <a:ext uri="{FF2B5EF4-FFF2-40B4-BE49-F238E27FC236}">
                  <a16:creationId xmlns:a16="http://schemas.microsoft.com/office/drawing/2014/main" id="{E252704C-AD82-4F69-A799-C3478E0A2F48}"/>
                </a:ext>
              </a:extLst>
            </p:cNvPr>
            <p:cNvSpPr/>
            <p:nvPr/>
          </p:nvSpPr>
          <p:spPr>
            <a:xfrm>
              <a:off x="3373637" y="329659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7" name="Freeform: Shape 1516">
              <a:extLst>
                <a:ext uri="{FF2B5EF4-FFF2-40B4-BE49-F238E27FC236}">
                  <a16:creationId xmlns:a16="http://schemas.microsoft.com/office/drawing/2014/main" id="{A6EDF2F7-086A-4975-B7D6-C9CD59581BA0}"/>
                </a:ext>
              </a:extLst>
            </p:cNvPr>
            <p:cNvSpPr/>
            <p:nvPr/>
          </p:nvSpPr>
          <p:spPr>
            <a:xfrm>
              <a:off x="3373637" y="311461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8" name="Freeform: Shape 1517">
              <a:extLst>
                <a:ext uri="{FF2B5EF4-FFF2-40B4-BE49-F238E27FC236}">
                  <a16:creationId xmlns:a16="http://schemas.microsoft.com/office/drawing/2014/main" id="{417D1726-DF5F-4033-9F3D-6AF75CCC85C2}"/>
                </a:ext>
              </a:extLst>
            </p:cNvPr>
            <p:cNvSpPr/>
            <p:nvPr/>
          </p:nvSpPr>
          <p:spPr>
            <a:xfrm>
              <a:off x="3373637" y="2932598"/>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19" name="Freeform: Shape 1518">
              <a:extLst>
                <a:ext uri="{FF2B5EF4-FFF2-40B4-BE49-F238E27FC236}">
                  <a16:creationId xmlns:a16="http://schemas.microsoft.com/office/drawing/2014/main" id="{13200C96-7723-49BC-937F-F877F8FC11B8}"/>
                </a:ext>
              </a:extLst>
            </p:cNvPr>
            <p:cNvSpPr/>
            <p:nvPr/>
          </p:nvSpPr>
          <p:spPr>
            <a:xfrm>
              <a:off x="3373637" y="275061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20" name="Freeform: Shape 1519">
              <a:extLst>
                <a:ext uri="{FF2B5EF4-FFF2-40B4-BE49-F238E27FC236}">
                  <a16:creationId xmlns:a16="http://schemas.microsoft.com/office/drawing/2014/main" id="{C9D9EE55-6CDE-4A06-BB14-529AE7F548EB}"/>
                </a:ext>
              </a:extLst>
            </p:cNvPr>
            <p:cNvSpPr/>
            <p:nvPr/>
          </p:nvSpPr>
          <p:spPr>
            <a:xfrm>
              <a:off x="3373637" y="256863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21" name="Freeform: Shape 1520">
              <a:extLst>
                <a:ext uri="{FF2B5EF4-FFF2-40B4-BE49-F238E27FC236}">
                  <a16:creationId xmlns:a16="http://schemas.microsoft.com/office/drawing/2014/main" id="{9ABD9BB4-895A-4B7E-B47E-05880383F381}"/>
                </a:ext>
              </a:extLst>
            </p:cNvPr>
            <p:cNvSpPr/>
            <p:nvPr/>
          </p:nvSpPr>
          <p:spPr>
            <a:xfrm>
              <a:off x="3373637" y="247763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1522" name="Freeform: Shape 1521">
              <a:extLst>
                <a:ext uri="{FF2B5EF4-FFF2-40B4-BE49-F238E27FC236}">
                  <a16:creationId xmlns:a16="http://schemas.microsoft.com/office/drawing/2014/main" id="{30777A0F-434E-4FDD-AEFA-6E2A8EE00008}"/>
                </a:ext>
              </a:extLst>
            </p:cNvPr>
            <p:cNvSpPr/>
            <p:nvPr/>
          </p:nvSpPr>
          <p:spPr>
            <a:xfrm>
              <a:off x="3373637" y="484351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3" name="Freeform: Shape 1522">
              <a:extLst>
                <a:ext uri="{FF2B5EF4-FFF2-40B4-BE49-F238E27FC236}">
                  <a16:creationId xmlns:a16="http://schemas.microsoft.com/office/drawing/2014/main" id="{C5C05167-9F84-4D75-8EA2-CFCCDC3B351F}"/>
                </a:ext>
              </a:extLst>
            </p:cNvPr>
            <p:cNvSpPr/>
            <p:nvPr/>
          </p:nvSpPr>
          <p:spPr>
            <a:xfrm>
              <a:off x="3373637" y="4661498"/>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4" name="Freeform: Shape 1523">
              <a:extLst>
                <a:ext uri="{FF2B5EF4-FFF2-40B4-BE49-F238E27FC236}">
                  <a16:creationId xmlns:a16="http://schemas.microsoft.com/office/drawing/2014/main" id="{91A808C2-A3B9-4853-8C41-FAABFD7F4193}"/>
                </a:ext>
              </a:extLst>
            </p:cNvPr>
            <p:cNvSpPr/>
            <p:nvPr/>
          </p:nvSpPr>
          <p:spPr>
            <a:xfrm>
              <a:off x="3373637" y="4479514"/>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5" name="Freeform: Shape 1524">
              <a:extLst>
                <a:ext uri="{FF2B5EF4-FFF2-40B4-BE49-F238E27FC236}">
                  <a16:creationId xmlns:a16="http://schemas.microsoft.com/office/drawing/2014/main" id="{467CB1F4-82E4-428F-B78F-3A5606AE7980}"/>
                </a:ext>
              </a:extLst>
            </p:cNvPr>
            <p:cNvSpPr/>
            <p:nvPr/>
          </p:nvSpPr>
          <p:spPr>
            <a:xfrm>
              <a:off x="3373637" y="429753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6" name="Freeform: Shape 1525">
              <a:extLst>
                <a:ext uri="{FF2B5EF4-FFF2-40B4-BE49-F238E27FC236}">
                  <a16:creationId xmlns:a16="http://schemas.microsoft.com/office/drawing/2014/main" id="{125B8B6F-CD8D-4713-ABBF-6BDB10A4C025}"/>
                </a:ext>
              </a:extLst>
            </p:cNvPr>
            <p:cNvSpPr/>
            <p:nvPr/>
          </p:nvSpPr>
          <p:spPr>
            <a:xfrm>
              <a:off x="3373637" y="4115554"/>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7" name="Freeform: Shape 1526">
              <a:extLst>
                <a:ext uri="{FF2B5EF4-FFF2-40B4-BE49-F238E27FC236}">
                  <a16:creationId xmlns:a16="http://schemas.microsoft.com/office/drawing/2014/main" id="{B52E9112-693E-45A3-ABF4-EC52899A5653}"/>
                </a:ext>
              </a:extLst>
            </p:cNvPr>
            <p:cNvSpPr/>
            <p:nvPr/>
          </p:nvSpPr>
          <p:spPr>
            <a:xfrm>
              <a:off x="3373637" y="3933541"/>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8" name="Freeform: Shape 1527">
              <a:extLst>
                <a:ext uri="{FF2B5EF4-FFF2-40B4-BE49-F238E27FC236}">
                  <a16:creationId xmlns:a16="http://schemas.microsoft.com/office/drawing/2014/main" id="{69E48C1D-C1BC-404B-8B3C-677A390929FC}"/>
                </a:ext>
              </a:extLst>
            </p:cNvPr>
            <p:cNvSpPr/>
            <p:nvPr/>
          </p:nvSpPr>
          <p:spPr>
            <a:xfrm>
              <a:off x="3373637" y="375156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29" name="Freeform: Shape 1528">
              <a:extLst>
                <a:ext uri="{FF2B5EF4-FFF2-40B4-BE49-F238E27FC236}">
                  <a16:creationId xmlns:a16="http://schemas.microsoft.com/office/drawing/2014/main" id="{FCDA7BA3-E170-40E0-9A71-ADE7029D42D8}"/>
                </a:ext>
              </a:extLst>
            </p:cNvPr>
            <p:cNvSpPr/>
            <p:nvPr/>
          </p:nvSpPr>
          <p:spPr>
            <a:xfrm>
              <a:off x="3373637" y="3569581"/>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30" name="Freeform: Shape 1529">
              <a:extLst>
                <a:ext uri="{FF2B5EF4-FFF2-40B4-BE49-F238E27FC236}">
                  <a16:creationId xmlns:a16="http://schemas.microsoft.com/office/drawing/2014/main" id="{60BD3776-8A17-48B7-96F6-5CCE0A5C4FCF}"/>
                </a:ext>
              </a:extLst>
            </p:cNvPr>
            <p:cNvSpPr/>
            <p:nvPr/>
          </p:nvSpPr>
          <p:spPr>
            <a:xfrm>
              <a:off x="3373637" y="3387568"/>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31" name="Freeform: Shape 1530">
              <a:extLst>
                <a:ext uri="{FF2B5EF4-FFF2-40B4-BE49-F238E27FC236}">
                  <a16:creationId xmlns:a16="http://schemas.microsoft.com/office/drawing/2014/main" id="{D78ED266-18D2-42B3-B770-3A591AF1B2AB}"/>
                </a:ext>
              </a:extLst>
            </p:cNvPr>
            <p:cNvSpPr/>
            <p:nvPr/>
          </p:nvSpPr>
          <p:spPr>
            <a:xfrm>
              <a:off x="3373637" y="3205583"/>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32" name="Freeform: Shape 1531">
              <a:extLst>
                <a:ext uri="{FF2B5EF4-FFF2-40B4-BE49-F238E27FC236}">
                  <a16:creationId xmlns:a16="http://schemas.microsoft.com/office/drawing/2014/main" id="{1093103A-3066-40B4-88B5-0CC0DFA13699}"/>
                </a:ext>
              </a:extLst>
            </p:cNvPr>
            <p:cNvSpPr/>
            <p:nvPr/>
          </p:nvSpPr>
          <p:spPr>
            <a:xfrm>
              <a:off x="3373637" y="3023608"/>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33" name="Freeform: Shape 1532">
              <a:extLst>
                <a:ext uri="{FF2B5EF4-FFF2-40B4-BE49-F238E27FC236}">
                  <a16:creationId xmlns:a16="http://schemas.microsoft.com/office/drawing/2014/main" id="{11DB472E-C7FA-4F23-91DD-310E9A6B78C1}"/>
                </a:ext>
              </a:extLst>
            </p:cNvPr>
            <p:cNvSpPr/>
            <p:nvPr/>
          </p:nvSpPr>
          <p:spPr>
            <a:xfrm>
              <a:off x="3373637" y="284162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34" name="Freeform: Shape 1533">
              <a:extLst>
                <a:ext uri="{FF2B5EF4-FFF2-40B4-BE49-F238E27FC236}">
                  <a16:creationId xmlns:a16="http://schemas.microsoft.com/office/drawing/2014/main" id="{B24EA36B-6BAF-41EA-8784-E45442D69941}"/>
                </a:ext>
              </a:extLst>
            </p:cNvPr>
            <p:cNvSpPr/>
            <p:nvPr/>
          </p:nvSpPr>
          <p:spPr>
            <a:xfrm>
              <a:off x="3373637" y="265961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1535" name="Freeform: Shape 1534">
              <a:extLst>
                <a:ext uri="{FF2B5EF4-FFF2-40B4-BE49-F238E27FC236}">
                  <a16:creationId xmlns:a16="http://schemas.microsoft.com/office/drawing/2014/main" id="{E246A970-E005-439B-9AB3-D719F2B546D3}"/>
                </a:ext>
              </a:extLst>
            </p:cNvPr>
            <p:cNvSpPr/>
            <p:nvPr/>
          </p:nvSpPr>
          <p:spPr>
            <a:xfrm>
              <a:off x="3505425"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36" name="Freeform: Shape 1535">
              <a:extLst>
                <a:ext uri="{FF2B5EF4-FFF2-40B4-BE49-F238E27FC236}">
                  <a16:creationId xmlns:a16="http://schemas.microsoft.com/office/drawing/2014/main" id="{9016C81F-6772-4C1A-B908-5C9CFEF6E97B}"/>
                </a:ext>
              </a:extLst>
            </p:cNvPr>
            <p:cNvSpPr/>
            <p:nvPr/>
          </p:nvSpPr>
          <p:spPr>
            <a:xfrm>
              <a:off x="3725061"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37" name="Freeform: Shape 1536">
              <a:extLst>
                <a:ext uri="{FF2B5EF4-FFF2-40B4-BE49-F238E27FC236}">
                  <a16:creationId xmlns:a16="http://schemas.microsoft.com/office/drawing/2014/main" id="{7F1734DA-6019-4E51-94B1-A3FEF6F9C812}"/>
                </a:ext>
              </a:extLst>
            </p:cNvPr>
            <p:cNvSpPr/>
            <p:nvPr/>
          </p:nvSpPr>
          <p:spPr>
            <a:xfrm>
              <a:off x="3944689"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38" name="Freeform: Shape 1537">
              <a:extLst>
                <a:ext uri="{FF2B5EF4-FFF2-40B4-BE49-F238E27FC236}">
                  <a16:creationId xmlns:a16="http://schemas.microsoft.com/office/drawing/2014/main" id="{1DA40CCE-6090-466C-B37E-DA5BA6148D6B}"/>
                </a:ext>
              </a:extLst>
            </p:cNvPr>
            <p:cNvSpPr/>
            <p:nvPr/>
          </p:nvSpPr>
          <p:spPr>
            <a:xfrm>
              <a:off x="4164326"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39" name="Freeform: Shape 1538">
              <a:extLst>
                <a:ext uri="{FF2B5EF4-FFF2-40B4-BE49-F238E27FC236}">
                  <a16:creationId xmlns:a16="http://schemas.microsoft.com/office/drawing/2014/main" id="{5B583A66-B584-4A8D-AB35-002D06662351}"/>
                </a:ext>
              </a:extLst>
            </p:cNvPr>
            <p:cNvSpPr/>
            <p:nvPr/>
          </p:nvSpPr>
          <p:spPr>
            <a:xfrm>
              <a:off x="4383992"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40" name="Freeform: Shape 1539">
              <a:extLst>
                <a:ext uri="{FF2B5EF4-FFF2-40B4-BE49-F238E27FC236}">
                  <a16:creationId xmlns:a16="http://schemas.microsoft.com/office/drawing/2014/main" id="{CEB4E75B-E6C4-4040-862F-9BDA4F392005}"/>
                </a:ext>
              </a:extLst>
            </p:cNvPr>
            <p:cNvSpPr/>
            <p:nvPr/>
          </p:nvSpPr>
          <p:spPr>
            <a:xfrm>
              <a:off x="4603628"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41" name="Freeform: Shape 1540">
              <a:extLst>
                <a:ext uri="{FF2B5EF4-FFF2-40B4-BE49-F238E27FC236}">
                  <a16:creationId xmlns:a16="http://schemas.microsoft.com/office/drawing/2014/main" id="{E04333FC-1727-4ED2-A1BE-243482CDF4DE}"/>
                </a:ext>
              </a:extLst>
            </p:cNvPr>
            <p:cNvSpPr/>
            <p:nvPr/>
          </p:nvSpPr>
          <p:spPr>
            <a:xfrm>
              <a:off x="4823256"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42" name="Freeform: Shape 1541">
              <a:extLst>
                <a:ext uri="{FF2B5EF4-FFF2-40B4-BE49-F238E27FC236}">
                  <a16:creationId xmlns:a16="http://schemas.microsoft.com/office/drawing/2014/main" id="{0F8B85C3-5B9C-49EF-A2B2-CF5F7A7E3A8B}"/>
                </a:ext>
              </a:extLst>
            </p:cNvPr>
            <p:cNvSpPr/>
            <p:nvPr/>
          </p:nvSpPr>
          <p:spPr>
            <a:xfrm>
              <a:off x="5042893"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43" name="Freeform: Shape 1542">
              <a:extLst>
                <a:ext uri="{FF2B5EF4-FFF2-40B4-BE49-F238E27FC236}">
                  <a16:creationId xmlns:a16="http://schemas.microsoft.com/office/drawing/2014/main" id="{DE05EFE2-E6BA-40D2-81D4-F68FA0AD4C26}"/>
                </a:ext>
              </a:extLst>
            </p:cNvPr>
            <p:cNvSpPr/>
            <p:nvPr/>
          </p:nvSpPr>
          <p:spPr>
            <a:xfrm>
              <a:off x="5262530"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44" name="Freeform: Shape 1543">
              <a:extLst>
                <a:ext uri="{FF2B5EF4-FFF2-40B4-BE49-F238E27FC236}">
                  <a16:creationId xmlns:a16="http://schemas.microsoft.com/office/drawing/2014/main" id="{838189E4-E43A-4116-B1AA-336D77DB02DF}"/>
                </a:ext>
              </a:extLst>
            </p:cNvPr>
            <p:cNvSpPr/>
            <p:nvPr/>
          </p:nvSpPr>
          <p:spPr>
            <a:xfrm>
              <a:off x="5482157"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545" name="Freeform: Shape 1544">
              <a:extLst>
                <a:ext uri="{FF2B5EF4-FFF2-40B4-BE49-F238E27FC236}">
                  <a16:creationId xmlns:a16="http://schemas.microsoft.com/office/drawing/2014/main" id="{11EA1961-A4E0-4ED0-8173-33B6BFFDB9AC}"/>
                </a:ext>
              </a:extLst>
            </p:cNvPr>
            <p:cNvSpPr/>
            <p:nvPr/>
          </p:nvSpPr>
          <p:spPr>
            <a:xfrm>
              <a:off x="3451246" y="3706465"/>
              <a:ext cx="108346" cy="108384"/>
            </a:xfrm>
            <a:custGeom>
              <a:avLst/>
              <a:gdLst>
                <a:gd name="connsiteX0" fmla="*/ 108347 w 108346"/>
                <a:gd name="connsiteY0" fmla="*/ 54216 h 108384"/>
                <a:gd name="connsiteX1" fmla="*/ 54178 w 108346"/>
                <a:gd name="connsiteY1" fmla="*/ 108385 h 108384"/>
                <a:gd name="connsiteX2" fmla="*/ 0 w 108346"/>
                <a:gd name="connsiteY2" fmla="*/ 54216 h 108384"/>
                <a:gd name="connsiteX3" fmla="*/ 54178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25"/>
                    <a:pt x="84096" y="108385"/>
                    <a:pt x="54178" y="108385"/>
                  </a:cubicBezTo>
                  <a:cubicBezTo>
                    <a:pt x="24260" y="108385"/>
                    <a:pt x="0" y="84125"/>
                    <a:pt x="0" y="54216"/>
                  </a:cubicBezTo>
                  <a:cubicBezTo>
                    <a:pt x="0" y="24260"/>
                    <a:pt x="24260" y="0"/>
                    <a:pt x="54178" y="0"/>
                  </a:cubicBezTo>
                  <a:cubicBezTo>
                    <a:pt x="84096" y="0"/>
                    <a:pt x="108347" y="24260"/>
                    <a:pt x="108347"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1546" name="Freeform: Shape 1545">
              <a:extLst>
                <a:ext uri="{FF2B5EF4-FFF2-40B4-BE49-F238E27FC236}">
                  <a16:creationId xmlns:a16="http://schemas.microsoft.com/office/drawing/2014/main" id="{F1DFC4BE-6E85-4688-9235-4519B239BD08}"/>
                </a:ext>
              </a:extLst>
            </p:cNvPr>
            <p:cNvSpPr/>
            <p:nvPr/>
          </p:nvSpPr>
          <p:spPr>
            <a:xfrm>
              <a:off x="3451246" y="3442594"/>
              <a:ext cx="108346" cy="108384"/>
            </a:xfrm>
            <a:custGeom>
              <a:avLst/>
              <a:gdLst>
                <a:gd name="connsiteX0" fmla="*/ 108347 w 108346"/>
                <a:gd name="connsiteY0" fmla="*/ 54178 h 108384"/>
                <a:gd name="connsiteX1" fmla="*/ 54178 w 108346"/>
                <a:gd name="connsiteY1" fmla="*/ 108385 h 108384"/>
                <a:gd name="connsiteX2" fmla="*/ 0 w 108346"/>
                <a:gd name="connsiteY2" fmla="*/ 54178 h 108384"/>
                <a:gd name="connsiteX3" fmla="*/ 54178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96" y="108385"/>
                    <a:pt x="54178" y="108385"/>
                  </a:cubicBezTo>
                  <a:cubicBezTo>
                    <a:pt x="24260" y="108385"/>
                    <a:pt x="0" y="84125"/>
                    <a:pt x="0" y="54178"/>
                  </a:cubicBezTo>
                  <a:cubicBezTo>
                    <a:pt x="0" y="24260"/>
                    <a:pt x="24260" y="0"/>
                    <a:pt x="54178" y="0"/>
                  </a:cubicBezTo>
                  <a:cubicBezTo>
                    <a:pt x="84096"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47" name="Freeform: Shape 1546">
              <a:extLst>
                <a:ext uri="{FF2B5EF4-FFF2-40B4-BE49-F238E27FC236}">
                  <a16:creationId xmlns:a16="http://schemas.microsoft.com/office/drawing/2014/main" id="{6913D7F1-A867-44D7-8C56-77959BF9D44D}"/>
                </a:ext>
              </a:extLst>
            </p:cNvPr>
            <p:cNvSpPr/>
            <p:nvPr/>
          </p:nvSpPr>
          <p:spPr>
            <a:xfrm>
              <a:off x="3670883" y="3651887"/>
              <a:ext cx="108384" cy="108385"/>
            </a:xfrm>
            <a:custGeom>
              <a:avLst/>
              <a:gdLst>
                <a:gd name="connsiteX0" fmla="*/ 108385 w 108384"/>
                <a:gd name="connsiteY0" fmla="*/ 54169 h 108385"/>
                <a:gd name="connsiteX1" fmla="*/ 54178 w 108384"/>
                <a:gd name="connsiteY1" fmla="*/ 108385 h 108385"/>
                <a:gd name="connsiteX2" fmla="*/ 0 w 108384"/>
                <a:gd name="connsiteY2" fmla="*/ 54169 h 108385"/>
                <a:gd name="connsiteX3" fmla="*/ 54178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087" y="108385"/>
                    <a:pt x="54178" y="108385"/>
                  </a:cubicBezTo>
                  <a:cubicBezTo>
                    <a:pt x="24260" y="108385"/>
                    <a:pt x="0" y="84125"/>
                    <a:pt x="0" y="54169"/>
                  </a:cubicBezTo>
                  <a:cubicBezTo>
                    <a:pt x="0" y="24260"/>
                    <a:pt x="24260" y="0"/>
                    <a:pt x="54178" y="0"/>
                  </a:cubicBezTo>
                  <a:cubicBezTo>
                    <a:pt x="84087"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548" name="Freeform: Shape 1547">
              <a:extLst>
                <a:ext uri="{FF2B5EF4-FFF2-40B4-BE49-F238E27FC236}">
                  <a16:creationId xmlns:a16="http://schemas.microsoft.com/office/drawing/2014/main" id="{163483E6-912E-4CC7-805E-343C3921BB3F}"/>
                </a:ext>
              </a:extLst>
            </p:cNvPr>
            <p:cNvSpPr/>
            <p:nvPr/>
          </p:nvSpPr>
          <p:spPr>
            <a:xfrm>
              <a:off x="3670883" y="3679157"/>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087" y="108385"/>
                    <a:pt x="54178" y="108385"/>
                  </a:cubicBezTo>
                  <a:cubicBezTo>
                    <a:pt x="24260" y="108385"/>
                    <a:pt x="0" y="84125"/>
                    <a:pt x="0" y="54207"/>
                  </a:cubicBezTo>
                  <a:cubicBezTo>
                    <a:pt x="0" y="24298"/>
                    <a:pt x="24260" y="0"/>
                    <a:pt x="54178" y="0"/>
                  </a:cubicBezTo>
                  <a:cubicBezTo>
                    <a:pt x="84087" y="0"/>
                    <a:pt x="108385" y="24298"/>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549" name="Freeform: Shape 1548">
              <a:extLst>
                <a:ext uri="{FF2B5EF4-FFF2-40B4-BE49-F238E27FC236}">
                  <a16:creationId xmlns:a16="http://schemas.microsoft.com/office/drawing/2014/main" id="{A441EA2A-AF7A-4725-B36D-C4A2CB78EF00}"/>
                </a:ext>
              </a:extLst>
            </p:cNvPr>
            <p:cNvSpPr/>
            <p:nvPr/>
          </p:nvSpPr>
          <p:spPr>
            <a:xfrm>
              <a:off x="3890520" y="3688272"/>
              <a:ext cx="108384" cy="108384"/>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550" name="Freeform: Shape 1549">
              <a:extLst>
                <a:ext uri="{FF2B5EF4-FFF2-40B4-BE49-F238E27FC236}">
                  <a16:creationId xmlns:a16="http://schemas.microsoft.com/office/drawing/2014/main" id="{B2684234-F576-490C-AF04-B57124C68C83}"/>
                </a:ext>
              </a:extLst>
            </p:cNvPr>
            <p:cNvSpPr/>
            <p:nvPr/>
          </p:nvSpPr>
          <p:spPr>
            <a:xfrm>
              <a:off x="3890520" y="3597261"/>
              <a:ext cx="108384" cy="108385"/>
            </a:xfrm>
            <a:custGeom>
              <a:avLst/>
              <a:gdLst>
                <a:gd name="connsiteX0" fmla="*/ 108385 w 108384"/>
                <a:gd name="connsiteY0" fmla="*/ 54216 h 108385"/>
                <a:gd name="connsiteX1" fmla="*/ 54169 w 108384"/>
                <a:gd name="connsiteY1" fmla="*/ 108385 h 108385"/>
                <a:gd name="connsiteX2" fmla="*/ 0 w 108384"/>
                <a:gd name="connsiteY2" fmla="*/ 54216 h 108385"/>
                <a:gd name="connsiteX3" fmla="*/ 54169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551" name="Freeform: Shape 1550">
              <a:extLst>
                <a:ext uri="{FF2B5EF4-FFF2-40B4-BE49-F238E27FC236}">
                  <a16:creationId xmlns:a16="http://schemas.microsoft.com/office/drawing/2014/main" id="{15030AA5-E158-49D8-8226-33998C663FD0}"/>
                </a:ext>
              </a:extLst>
            </p:cNvPr>
            <p:cNvSpPr/>
            <p:nvPr/>
          </p:nvSpPr>
          <p:spPr>
            <a:xfrm>
              <a:off x="4110148" y="3706465"/>
              <a:ext cx="108384" cy="108384"/>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1552" name="Freeform: Shape 1551">
              <a:extLst>
                <a:ext uri="{FF2B5EF4-FFF2-40B4-BE49-F238E27FC236}">
                  <a16:creationId xmlns:a16="http://schemas.microsoft.com/office/drawing/2014/main" id="{5FEA01E0-966E-41B3-AFF5-B17C9B963462}"/>
                </a:ext>
              </a:extLst>
            </p:cNvPr>
            <p:cNvSpPr/>
            <p:nvPr/>
          </p:nvSpPr>
          <p:spPr>
            <a:xfrm>
              <a:off x="4110148" y="3697388"/>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53" name="Freeform: Shape 1552">
              <a:extLst>
                <a:ext uri="{FF2B5EF4-FFF2-40B4-BE49-F238E27FC236}">
                  <a16:creationId xmlns:a16="http://schemas.microsoft.com/office/drawing/2014/main" id="{0C25DC3B-BDE2-4532-8D9A-7A4AE6AEEDA1}"/>
                </a:ext>
              </a:extLst>
            </p:cNvPr>
            <p:cNvSpPr/>
            <p:nvPr/>
          </p:nvSpPr>
          <p:spPr>
            <a:xfrm>
              <a:off x="4329785" y="3724658"/>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1554" name="Freeform: Shape 1553">
              <a:extLst>
                <a:ext uri="{FF2B5EF4-FFF2-40B4-BE49-F238E27FC236}">
                  <a16:creationId xmlns:a16="http://schemas.microsoft.com/office/drawing/2014/main" id="{1F65C464-55AB-4C5F-9C54-DA48DEB159D1}"/>
                </a:ext>
              </a:extLst>
            </p:cNvPr>
            <p:cNvSpPr/>
            <p:nvPr/>
          </p:nvSpPr>
          <p:spPr>
            <a:xfrm>
              <a:off x="4329785" y="3588183"/>
              <a:ext cx="108384" cy="108384"/>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55" name="Freeform: Shape 1554">
              <a:extLst>
                <a:ext uri="{FF2B5EF4-FFF2-40B4-BE49-F238E27FC236}">
                  <a16:creationId xmlns:a16="http://schemas.microsoft.com/office/drawing/2014/main" id="{1DF8DBD4-32FB-40AB-A154-C4B9B684CDF3}"/>
                </a:ext>
              </a:extLst>
            </p:cNvPr>
            <p:cNvSpPr/>
            <p:nvPr/>
          </p:nvSpPr>
          <p:spPr>
            <a:xfrm>
              <a:off x="4549412" y="3679157"/>
              <a:ext cx="108384" cy="108384"/>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16" y="108385"/>
                  </a:cubicBezTo>
                  <a:cubicBezTo>
                    <a:pt x="24260" y="108385"/>
                    <a:pt x="0" y="84125"/>
                    <a:pt x="0" y="54207"/>
                  </a:cubicBezTo>
                  <a:cubicBezTo>
                    <a:pt x="0" y="24298"/>
                    <a:pt x="24260" y="0"/>
                    <a:pt x="54216" y="0"/>
                  </a:cubicBezTo>
                  <a:cubicBezTo>
                    <a:pt x="84125" y="0"/>
                    <a:pt x="108385" y="24298"/>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556" name="Freeform: Shape 1555">
              <a:extLst>
                <a:ext uri="{FF2B5EF4-FFF2-40B4-BE49-F238E27FC236}">
                  <a16:creationId xmlns:a16="http://schemas.microsoft.com/office/drawing/2014/main" id="{2A1A9EC1-6346-4074-ACD9-74C61A5B363D}"/>
                </a:ext>
              </a:extLst>
            </p:cNvPr>
            <p:cNvSpPr/>
            <p:nvPr/>
          </p:nvSpPr>
          <p:spPr>
            <a:xfrm>
              <a:off x="4549412" y="3597261"/>
              <a:ext cx="108384" cy="108385"/>
            </a:xfrm>
            <a:custGeom>
              <a:avLst/>
              <a:gdLst>
                <a:gd name="connsiteX0" fmla="*/ 108385 w 108384"/>
                <a:gd name="connsiteY0" fmla="*/ 54216 h 108385"/>
                <a:gd name="connsiteX1" fmla="*/ 54216 w 108384"/>
                <a:gd name="connsiteY1" fmla="*/ 108385 h 108385"/>
                <a:gd name="connsiteX2" fmla="*/ 0 w 108384"/>
                <a:gd name="connsiteY2" fmla="*/ 54216 h 108385"/>
                <a:gd name="connsiteX3" fmla="*/ 54216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557" name="Freeform: Shape 1556">
              <a:extLst>
                <a:ext uri="{FF2B5EF4-FFF2-40B4-BE49-F238E27FC236}">
                  <a16:creationId xmlns:a16="http://schemas.microsoft.com/office/drawing/2014/main" id="{74A2076D-DA1C-4F2F-A6A2-9D14C32AA354}"/>
                </a:ext>
              </a:extLst>
            </p:cNvPr>
            <p:cNvSpPr/>
            <p:nvPr/>
          </p:nvSpPr>
          <p:spPr>
            <a:xfrm>
              <a:off x="4769049" y="3651887"/>
              <a:ext cx="108384" cy="108385"/>
            </a:xfrm>
            <a:custGeom>
              <a:avLst/>
              <a:gdLst>
                <a:gd name="connsiteX0" fmla="*/ 108385 w 108384"/>
                <a:gd name="connsiteY0" fmla="*/ 54169 h 108385"/>
                <a:gd name="connsiteX1" fmla="*/ 54207 w 108384"/>
                <a:gd name="connsiteY1" fmla="*/ 108385 h 108385"/>
                <a:gd name="connsiteX2" fmla="*/ 0 w 108384"/>
                <a:gd name="connsiteY2" fmla="*/ 54169 h 108385"/>
                <a:gd name="connsiteX3" fmla="*/ 54207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558" name="Freeform: Shape 1557">
              <a:extLst>
                <a:ext uri="{FF2B5EF4-FFF2-40B4-BE49-F238E27FC236}">
                  <a16:creationId xmlns:a16="http://schemas.microsoft.com/office/drawing/2014/main" id="{79176BB2-DF29-472D-8B23-D7B92C5C6CA9}"/>
                </a:ext>
              </a:extLst>
            </p:cNvPr>
            <p:cNvSpPr/>
            <p:nvPr/>
          </p:nvSpPr>
          <p:spPr>
            <a:xfrm>
              <a:off x="4769049" y="3688272"/>
              <a:ext cx="108384" cy="108384"/>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59" name="Freeform: Shape 1558">
              <a:extLst>
                <a:ext uri="{FF2B5EF4-FFF2-40B4-BE49-F238E27FC236}">
                  <a16:creationId xmlns:a16="http://schemas.microsoft.com/office/drawing/2014/main" id="{C84867B8-77E4-4D86-AEF8-E03EF075CF7B}"/>
                </a:ext>
              </a:extLst>
            </p:cNvPr>
            <p:cNvSpPr/>
            <p:nvPr/>
          </p:nvSpPr>
          <p:spPr>
            <a:xfrm>
              <a:off x="4988724" y="3697388"/>
              <a:ext cx="108346" cy="108346"/>
            </a:xfrm>
            <a:custGeom>
              <a:avLst/>
              <a:gdLst>
                <a:gd name="connsiteX0" fmla="*/ 108347 w 108346"/>
                <a:gd name="connsiteY0" fmla="*/ 54178 h 108346"/>
                <a:gd name="connsiteX1" fmla="*/ 54169 w 108346"/>
                <a:gd name="connsiteY1" fmla="*/ 108347 h 108346"/>
                <a:gd name="connsiteX2" fmla="*/ 0 w 108346"/>
                <a:gd name="connsiteY2" fmla="*/ 54178 h 108346"/>
                <a:gd name="connsiteX3" fmla="*/ 54169 w 108346"/>
                <a:gd name="connsiteY3" fmla="*/ 0 h 108346"/>
                <a:gd name="connsiteX4" fmla="*/ 108347 w 108346"/>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8"/>
                  </a:moveTo>
                  <a:cubicBezTo>
                    <a:pt x="108347" y="84087"/>
                    <a:pt x="84087" y="108347"/>
                    <a:pt x="54169" y="108347"/>
                  </a:cubicBezTo>
                  <a:cubicBezTo>
                    <a:pt x="24251" y="108347"/>
                    <a:pt x="0" y="84087"/>
                    <a:pt x="0" y="54178"/>
                  </a:cubicBezTo>
                  <a:cubicBezTo>
                    <a:pt x="0" y="24260"/>
                    <a:pt x="24251" y="0"/>
                    <a:pt x="54169" y="0"/>
                  </a:cubicBezTo>
                  <a:cubicBezTo>
                    <a:pt x="84087" y="0"/>
                    <a:pt x="108347" y="24260"/>
                    <a:pt x="108347"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560" name="Freeform: Shape 1559">
              <a:extLst>
                <a:ext uri="{FF2B5EF4-FFF2-40B4-BE49-F238E27FC236}">
                  <a16:creationId xmlns:a16="http://schemas.microsoft.com/office/drawing/2014/main" id="{52262903-F877-4A74-AEBB-14ACD3FD93D6}"/>
                </a:ext>
              </a:extLst>
            </p:cNvPr>
            <p:cNvSpPr/>
            <p:nvPr/>
          </p:nvSpPr>
          <p:spPr>
            <a:xfrm>
              <a:off x="4988724" y="3688272"/>
              <a:ext cx="108346" cy="108384"/>
            </a:xfrm>
            <a:custGeom>
              <a:avLst/>
              <a:gdLst>
                <a:gd name="connsiteX0" fmla="*/ 108347 w 108346"/>
                <a:gd name="connsiteY0" fmla="*/ 54178 h 108384"/>
                <a:gd name="connsiteX1" fmla="*/ 54169 w 108346"/>
                <a:gd name="connsiteY1" fmla="*/ 108385 h 108384"/>
                <a:gd name="connsiteX2" fmla="*/ 0 w 108346"/>
                <a:gd name="connsiteY2" fmla="*/ 54178 h 108384"/>
                <a:gd name="connsiteX3" fmla="*/ 54169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7" y="108385"/>
                    <a:pt x="54169" y="108385"/>
                  </a:cubicBezTo>
                  <a:cubicBezTo>
                    <a:pt x="24251" y="108385"/>
                    <a:pt x="0" y="84125"/>
                    <a:pt x="0" y="54178"/>
                  </a:cubicBezTo>
                  <a:cubicBezTo>
                    <a:pt x="0" y="24260"/>
                    <a:pt x="24251" y="0"/>
                    <a:pt x="54169"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61" name="Freeform: Shape 1560">
              <a:extLst>
                <a:ext uri="{FF2B5EF4-FFF2-40B4-BE49-F238E27FC236}">
                  <a16:creationId xmlns:a16="http://schemas.microsoft.com/office/drawing/2014/main" id="{11DFF918-C3C8-4137-8924-A493FF9A900F}"/>
                </a:ext>
              </a:extLst>
            </p:cNvPr>
            <p:cNvSpPr/>
            <p:nvPr/>
          </p:nvSpPr>
          <p:spPr>
            <a:xfrm>
              <a:off x="5208352" y="3733773"/>
              <a:ext cx="108384" cy="108385"/>
            </a:xfrm>
            <a:custGeom>
              <a:avLst/>
              <a:gdLst>
                <a:gd name="connsiteX0" fmla="*/ 108385 w 108384"/>
                <a:gd name="connsiteY0" fmla="*/ 54178 h 108385"/>
                <a:gd name="connsiteX1" fmla="*/ 54178 w 108384"/>
                <a:gd name="connsiteY1" fmla="*/ 108385 h 108385"/>
                <a:gd name="connsiteX2" fmla="*/ 0 w 108384"/>
                <a:gd name="connsiteY2" fmla="*/ 54178 h 108385"/>
                <a:gd name="connsiteX3" fmla="*/ 54178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087" y="108385"/>
                    <a:pt x="54178" y="108385"/>
                  </a:cubicBezTo>
                  <a:cubicBezTo>
                    <a:pt x="24260" y="108385"/>
                    <a:pt x="0" y="84125"/>
                    <a:pt x="0" y="54178"/>
                  </a:cubicBezTo>
                  <a:cubicBezTo>
                    <a:pt x="0" y="24260"/>
                    <a:pt x="24260" y="0"/>
                    <a:pt x="54178" y="0"/>
                  </a:cubicBezTo>
                  <a:cubicBezTo>
                    <a:pt x="84087"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562" name="Freeform: Shape 1561">
              <a:extLst>
                <a:ext uri="{FF2B5EF4-FFF2-40B4-BE49-F238E27FC236}">
                  <a16:creationId xmlns:a16="http://schemas.microsoft.com/office/drawing/2014/main" id="{51C5E797-F533-42C5-9B0A-D7990F9FC902}"/>
                </a:ext>
              </a:extLst>
            </p:cNvPr>
            <p:cNvSpPr/>
            <p:nvPr/>
          </p:nvSpPr>
          <p:spPr>
            <a:xfrm>
              <a:off x="5208352" y="3579068"/>
              <a:ext cx="108384" cy="108384"/>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087" y="108385"/>
                    <a:pt x="54178" y="108385"/>
                  </a:cubicBezTo>
                  <a:cubicBezTo>
                    <a:pt x="24260" y="108385"/>
                    <a:pt x="0" y="84125"/>
                    <a:pt x="0" y="54216"/>
                  </a:cubicBezTo>
                  <a:cubicBezTo>
                    <a:pt x="0" y="24260"/>
                    <a:pt x="24260" y="0"/>
                    <a:pt x="54178" y="0"/>
                  </a:cubicBezTo>
                  <a:cubicBezTo>
                    <a:pt x="84087"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563" name="Freeform: Shape 1562">
              <a:extLst>
                <a:ext uri="{FF2B5EF4-FFF2-40B4-BE49-F238E27FC236}">
                  <a16:creationId xmlns:a16="http://schemas.microsoft.com/office/drawing/2014/main" id="{0CA355B0-3B60-4D4E-BCB6-080752437AD7}"/>
                </a:ext>
              </a:extLst>
            </p:cNvPr>
            <p:cNvSpPr/>
            <p:nvPr/>
          </p:nvSpPr>
          <p:spPr>
            <a:xfrm>
              <a:off x="5427989" y="3742860"/>
              <a:ext cx="108384" cy="108375"/>
            </a:xfrm>
            <a:custGeom>
              <a:avLst/>
              <a:gdLst>
                <a:gd name="connsiteX0" fmla="*/ 108385 w 108384"/>
                <a:gd name="connsiteY0" fmla="*/ 54207 h 108375"/>
                <a:gd name="connsiteX1" fmla="*/ 54169 w 108384"/>
                <a:gd name="connsiteY1" fmla="*/ 108375 h 108375"/>
                <a:gd name="connsiteX2" fmla="*/ 0 w 108384"/>
                <a:gd name="connsiteY2" fmla="*/ 54207 h 108375"/>
                <a:gd name="connsiteX3" fmla="*/ 54169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69" y="108375"/>
                  </a:cubicBezTo>
                  <a:cubicBezTo>
                    <a:pt x="24260" y="108375"/>
                    <a:pt x="0" y="84125"/>
                    <a:pt x="0" y="54207"/>
                  </a:cubicBezTo>
                  <a:cubicBezTo>
                    <a:pt x="0" y="24251"/>
                    <a:pt x="24260" y="0"/>
                    <a:pt x="54169"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564" name="Freeform: Shape 1563">
              <a:extLst>
                <a:ext uri="{FF2B5EF4-FFF2-40B4-BE49-F238E27FC236}">
                  <a16:creationId xmlns:a16="http://schemas.microsoft.com/office/drawing/2014/main" id="{8A4B9426-5FBE-4C83-9382-264408DC6486}"/>
                </a:ext>
              </a:extLst>
            </p:cNvPr>
            <p:cNvSpPr/>
            <p:nvPr/>
          </p:nvSpPr>
          <p:spPr>
            <a:xfrm>
              <a:off x="5427989" y="3606376"/>
              <a:ext cx="108384" cy="108385"/>
            </a:xfrm>
            <a:custGeom>
              <a:avLst/>
              <a:gdLst>
                <a:gd name="connsiteX0" fmla="*/ 108385 w 108384"/>
                <a:gd name="connsiteY0" fmla="*/ 54178 h 108385"/>
                <a:gd name="connsiteX1" fmla="*/ 54169 w 108384"/>
                <a:gd name="connsiteY1" fmla="*/ 108385 h 108385"/>
                <a:gd name="connsiteX2" fmla="*/ 0 w 108384"/>
                <a:gd name="connsiteY2" fmla="*/ 54178 h 108385"/>
                <a:gd name="connsiteX3" fmla="*/ 54169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565" name="Freeform: Shape 1564">
              <a:extLst>
                <a:ext uri="{FF2B5EF4-FFF2-40B4-BE49-F238E27FC236}">
                  <a16:creationId xmlns:a16="http://schemas.microsoft.com/office/drawing/2014/main" id="{69C33C3C-A292-44FA-BA31-DE58CEE07411}"/>
                </a:ext>
              </a:extLst>
            </p:cNvPr>
            <p:cNvSpPr/>
            <p:nvPr/>
          </p:nvSpPr>
          <p:spPr>
            <a:xfrm>
              <a:off x="3483470" y="3669670"/>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1566" name="Freeform: Shape 1565">
              <a:extLst>
                <a:ext uri="{FF2B5EF4-FFF2-40B4-BE49-F238E27FC236}">
                  <a16:creationId xmlns:a16="http://schemas.microsoft.com/office/drawing/2014/main" id="{D4F3D238-C882-412A-B2A4-08068B971E10}"/>
                </a:ext>
              </a:extLst>
            </p:cNvPr>
            <p:cNvSpPr/>
            <p:nvPr/>
          </p:nvSpPr>
          <p:spPr>
            <a:xfrm>
              <a:off x="3505425" y="3669670"/>
              <a:ext cx="9525" cy="181975"/>
            </a:xfrm>
            <a:custGeom>
              <a:avLst/>
              <a:gdLst>
                <a:gd name="connsiteX0" fmla="*/ 0 w 9525"/>
                <a:gd name="connsiteY0" fmla="*/ 0 h 181975"/>
                <a:gd name="connsiteX1" fmla="*/ 0 w 9525"/>
                <a:gd name="connsiteY1" fmla="*/ 181975 h 181975"/>
              </a:gdLst>
              <a:ahLst/>
              <a:cxnLst>
                <a:cxn ang="0">
                  <a:pos x="connsiteX0" y="connsiteY0"/>
                </a:cxn>
                <a:cxn ang="0">
                  <a:pos x="connsiteX1" y="connsiteY1"/>
                </a:cxn>
              </a:cxnLst>
              <a:rect l="l" t="t" r="r" b="b"/>
              <a:pathLst>
                <a:path w="9525" h="181975">
                  <a:moveTo>
                    <a:pt x="0" y="0"/>
                  </a:moveTo>
                  <a:lnTo>
                    <a:pt x="0" y="181975"/>
                  </a:lnTo>
                </a:path>
              </a:pathLst>
            </a:custGeom>
            <a:noFill/>
            <a:ln w="10163" cap="flat">
              <a:solidFill>
                <a:srgbClr val="38586E"/>
              </a:solidFill>
              <a:prstDash val="solid"/>
              <a:round/>
            </a:ln>
          </p:spPr>
          <p:txBody>
            <a:bodyPr rtlCol="0" anchor="ctr"/>
            <a:lstStyle/>
            <a:p>
              <a:endParaRPr lang="en-CA"/>
            </a:p>
          </p:txBody>
        </p:sp>
        <p:sp>
          <p:nvSpPr>
            <p:cNvPr id="1567" name="Freeform: Shape 1566">
              <a:extLst>
                <a:ext uri="{FF2B5EF4-FFF2-40B4-BE49-F238E27FC236}">
                  <a16:creationId xmlns:a16="http://schemas.microsoft.com/office/drawing/2014/main" id="{E6F3646B-FDC2-47E8-B9F2-3DAB81AEF7F5}"/>
                </a:ext>
              </a:extLst>
            </p:cNvPr>
            <p:cNvSpPr/>
            <p:nvPr/>
          </p:nvSpPr>
          <p:spPr>
            <a:xfrm>
              <a:off x="3483470" y="3851645"/>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1568" name="Freeform: Shape 1567">
              <a:extLst>
                <a:ext uri="{FF2B5EF4-FFF2-40B4-BE49-F238E27FC236}">
                  <a16:creationId xmlns:a16="http://schemas.microsoft.com/office/drawing/2014/main" id="{3F81AFCC-8CB0-4B3A-B030-540B7736E24A}"/>
                </a:ext>
              </a:extLst>
            </p:cNvPr>
            <p:cNvSpPr/>
            <p:nvPr/>
          </p:nvSpPr>
          <p:spPr>
            <a:xfrm>
              <a:off x="3483470" y="3278402"/>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1569" name="Freeform: Shape 1568">
              <a:extLst>
                <a:ext uri="{FF2B5EF4-FFF2-40B4-BE49-F238E27FC236}">
                  <a16:creationId xmlns:a16="http://schemas.microsoft.com/office/drawing/2014/main" id="{60D1B738-BB08-4033-8A0D-D0940BB84043}"/>
                </a:ext>
              </a:extLst>
            </p:cNvPr>
            <p:cNvSpPr/>
            <p:nvPr/>
          </p:nvSpPr>
          <p:spPr>
            <a:xfrm>
              <a:off x="3505425" y="3278402"/>
              <a:ext cx="9525" cy="400383"/>
            </a:xfrm>
            <a:custGeom>
              <a:avLst/>
              <a:gdLst>
                <a:gd name="connsiteX0" fmla="*/ 0 w 9525"/>
                <a:gd name="connsiteY0" fmla="*/ 0 h 400383"/>
                <a:gd name="connsiteX1" fmla="*/ 0 w 9525"/>
                <a:gd name="connsiteY1" fmla="*/ 400383 h 400383"/>
              </a:gdLst>
              <a:ahLst/>
              <a:cxnLst>
                <a:cxn ang="0">
                  <a:pos x="connsiteX0" y="connsiteY0"/>
                </a:cxn>
                <a:cxn ang="0">
                  <a:pos x="connsiteX1" y="connsiteY1"/>
                </a:cxn>
              </a:cxnLst>
              <a:rect l="l" t="t" r="r" b="b"/>
              <a:pathLst>
                <a:path w="9525" h="400383">
                  <a:moveTo>
                    <a:pt x="0" y="0"/>
                  </a:moveTo>
                  <a:lnTo>
                    <a:pt x="0" y="400383"/>
                  </a:lnTo>
                </a:path>
              </a:pathLst>
            </a:custGeom>
            <a:noFill/>
            <a:ln w="10163" cap="flat">
              <a:solidFill>
                <a:srgbClr val="C33B30"/>
              </a:solidFill>
              <a:prstDash val="solid"/>
              <a:round/>
            </a:ln>
          </p:spPr>
          <p:txBody>
            <a:bodyPr rtlCol="0" anchor="ctr"/>
            <a:lstStyle/>
            <a:p>
              <a:endParaRPr lang="en-CA"/>
            </a:p>
          </p:txBody>
        </p:sp>
        <p:sp>
          <p:nvSpPr>
            <p:cNvPr id="1570" name="Freeform: Shape 1569">
              <a:extLst>
                <a:ext uri="{FF2B5EF4-FFF2-40B4-BE49-F238E27FC236}">
                  <a16:creationId xmlns:a16="http://schemas.microsoft.com/office/drawing/2014/main" id="{158E1E4B-F18D-40D8-8D73-708DBB24130D}"/>
                </a:ext>
              </a:extLst>
            </p:cNvPr>
            <p:cNvSpPr/>
            <p:nvPr/>
          </p:nvSpPr>
          <p:spPr>
            <a:xfrm>
              <a:off x="3483470" y="3678785"/>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1571" name="Freeform: Shape 1570">
              <a:extLst>
                <a:ext uri="{FF2B5EF4-FFF2-40B4-BE49-F238E27FC236}">
                  <a16:creationId xmlns:a16="http://schemas.microsoft.com/office/drawing/2014/main" id="{76569C4F-A0D9-4BE8-93E9-FC4739B6997D}"/>
                </a:ext>
              </a:extLst>
            </p:cNvPr>
            <p:cNvSpPr/>
            <p:nvPr/>
          </p:nvSpPr>
          <p:spPr>
            <a:xfrm>
              <a:off x="3703106" y="3605967"/>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572" name="Freeform: Shape 1571">
              <a:extLst>
                <a:ext uri="{FF2B5EF4-FFF2-40B4-BE49-F238E27FC236}">
                  <a16:creationId xmlns:a16="http://schemas.microsoft.com/office/drawing/2014/main" id="{7792EF3A-C3E6-4664-BA87-293D0ACAFF20}"/>
                </a:ext>
              </a:extLst>
            </p:cNvPr>
            <p:cNvSpPr/>
            <p:nvPr/>
          </p:nvSpPr>
          <p:spPr>
            <a:xfrm>
              <a:off x="3725061" y="3605967"/>
              <a:ext cx="9525" cy="191100"/>
            </a:xfrm>
            <a:custGeom>
              <a:avLst/>
              <a:gdLst>
                <a:gd name="connsiteX0" fmla="*/ 0 w 9525"/>
                <a:gd name="connsiteY0" fmla="*/ 0 h 191100"/>
                <a:gd name="connsiteX1" fmla="*/ 0 w 9525"/>
                <a:gd name="connsiteY1" fmla="*/ 191100 h 191100"/>
              </a:gdLst>
              <a:ahLst/>
              <a:cxnLst>
                <a:cxn ang="0">
                  <a:pos x="connsiteX0" y="connsiteY0"/>
                </a:cxn>
                <a:cxn ang="0">
                  <a:pos x="connsiteX1" y="connsiteY1"/>
                </a:cxn>
              </a:cxnLst>
              <a:rect l="l" t="t" r="r" b="b"/>
              <a:pathLst>
                <a:path w="9525" h="191100">
                  <a:moveTo>
                    <a:pt x="0" y="0"/>
                  </a:moveTo>
                  <a:lnTo>
                    <a:pt x="0" y="191100"/>
                  </a:lnTo>
                </a:path>
              </a:pathLst>
            </a:custGeom>
            <a:noFill/>
            <a:ln w="10163" cap="flat">
              <a:solidFill>
                <a:srgbClr val="38586E"/>
              </a:solidFill>
              <a:prstDash val="solid"/>
              <a:round/>
            </a:ln>
          </p:spPr>
          <p:txBody>
            <a:bodyPr rtlCol="0" anchor="ctr"/>
            <a:lstStyle/>
            <a:p>
              <a:endParaRPr lang="en-CA"/>
            </a:p>
          </p:txBody>
        </p:sp>
        <p:sp>
          <p:nvSpPr>
            <p:cNvPr id="1573" name="Freeform: Shape 1572">
              <a:extLst>
                <a:ext uri="{FF2B5EF4-FFF2-40B4-BE49-F238E27FC236}">
                  <a16:creationId xmlns:a16="http://schemas.microsoft.com/office/drawing/2014/main" id="{2A91DC7E-435F-4B55-9D7E-13AF68D68EB2}"/>
                </a:ext>
              </a:extLst>
            </p:cNvPr>
            <p:cNvSpPr/>
            <p:nvPr/>
          </p:nvSpPr>
          <p:spPr>
            <a:xfrm>
              <a:off x="3703106" y="3797067"/>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574" name="Freeform: Shape 1573">
              <a:extLst>
                <a:ext uri="{FF2B5EF4-FFF2-40B4-BE49-F238E27FC236}">
                  <a16:creationId xmlns:a16="http://schemas.microsoft.com/office/drawing/2014/main" id="{DE46B1C6-F01C-4CC9-9BDD-9BB80CB25919}"/>
                </a:ext>
              </a:extLst>
            </p:cNvPr>
            <p:cNvSpPr/>
            <p:nvPr/>
          </p:nvSpPr>
          <p:spPr>
            <a:xfrm>
              <a:off x="3703106" y="356046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575" name="Freeform: Shape 1574">
              <a:extLst>
                <a:ext uri="{FF2B5EF4-FFF2-40B4-BE49-F238E27FC236}">
                  <a16:creationId xmlns:a16="http://schemas.microsoft.com/office/drawing/2014/main" id="{E020FFD6-82E7-4080-B579-5FFDF5F563DD}"/>
                </a:ext>
              </a:extLst>
            </p:cNvPr>
            <p:cNvSpPr/>
            <p:nvPr/>
          </p:nvSpPr>
          <p:spPr>
            <a:xfrm>
              <a:off x="3725061" y="3560466"/>
              <a:ext cx="9525" cy="318496"/>
            </a:xfrm>
            <a:custGeom>
              <a:avLst/>
              <a:gdLst>
                <a:gd name="connsiteX0" fmla="*/ 0 w 9525"/>
                <a:gd name="connsiteY0" fmla="*/ 0 h 318496"/>
                <a:gd name="connsiteX1" fmla="*/ 0 w 9525"/>
                <a:gd name="connsiteY1" fmla="*/ 318497 h 318496"/>
              </a:gdLst>
              <a:ahLst/>
              <a:cxnLst>
                <a:cxn ang="0">
                  <a:pos x="connsiteX0" y="connsiteY0"/>
                </a:cxn>
                <a:cxn ang="0">
                  <a:pos x="connsiteX1" y="connsiteY1"/>
                </a:cxn>
              </a:cxnLst>
              <a:rect l="l" t="t" r="r" b="b"/>
              <a:pathLst>
                <a:path w="9525" h="318496">
                  <a:moveTo>
                    <a:pt x="0" y="0"/>
                  </a:moveTo>
                  <a:lnTo>
                    <a:pt x="0" y="318497"/>
                  </a:lnTo>
                </a:path>
              </a:pathLst>
            </a:custGeom>
            <a:noFill/>
            <a:ln w="10163" cap="flat">
              <a:solidFill>
                <a:srgbClr val="C33B30"/>
              </a:solidFill>
              <a:prstDash val="solid"/>
              <a:round/>
            </a:ln>
          </p:spPr>
          <p:txBody>
            <a:bodyPr rtlCol="0" anchor="ctr"/>
            <a:lstStyle/>
            <a:p>
              <a:endParaRPr lang="en-CA"/>
            </a:p>
          </p:txBody>
        </p:sp>
        <p:sp>
          <p:nvSpPr>
            <p:cNvPr id="1576" name="Freeform: Shape 1575">
              <a:extLst>
                <a:ext uri="{FF2B5EF4-FFF2-40B4-BE49-F238E27FC236}">
                  <a16:creationId xmlns:a16="http://schemas.microsoft.com/office/drawing/2014/main" id="{DD8A446E-DD6A-4ED0-A25F-6F7A06FE8FFC}"/>
                </a:ext>
              </a:extLst>
            </p:cNvPr>
            <p:cNvSpPr/>
            <p:nvPr/>
          </p:nvSpPr>
          <p:spPr>
            <a:xfrm>
              <a:off x="3703106" y="3878963"/>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577" name="Freeform: Shape 1576">
              <a:extLst>
                <a:ext uri="{FF2B5EF4-FFF2-40B4-BE49-F238E27FC236}">
                  <a16:creationId xmlns:a16="http://schemas.microsoft.com/office/drawing/2014/main" id="{5382FB8C-CCC9-4EC4-B799-59447A7872B6}"/>
                </a:ext>
              </a:extLst>
            </p:cNvPr>
            <p:cNvSpPr/>
            <p:nvPr/>
          </p:nvSpPr>
          <p:spPr>
            <a:xfrm>
              <a:off x="3922734" y="365147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578" name="Freeform: Shape 1577">
              <a:extLst>
                <a:ext uri="{FF2B5EF4-FFF2-40B4-BE49-F238E27FC236}">
                  <a16:creationId xmlns:a16="http://schemas.microsoft.com/office/drawing/2014/main" id="{88B7C306-F146-4A9C-8236-CA7DFB6A17D3}"/>
                </a:ext>
              </a:extLst>
            </p:cNvPr>
            <p:cNvSpPr/>
            <p:nvPr/>
          </p:nvSpPr>
          <p:spPr>
            <a:xfrm>
              <a:off x="3944689" y="3651477"/>
              <a:ext cx="9525" cy="172897"/>
            </a:xfrm>
            <a:custGeom>
              <a:avLst/>
              <a:gdLst>
                <a:gd name="connsiteX0" fmla="*/ 0 w 9525"/>
                <a:gd name="connsiteY0" fmla="*/ 0 h 172897"/>
                <a:gd name="connsiteX1" fmla="*/ 0 w 9525"/>
                <a:gd name="connsiteY1" fmla="*/ 172898 h 172897"/>
              </a:gdLst>
              <a:ahLst/>
              <a:cxnLst>
                <a:cxn ang="0">
                  <a:pos x="connsiteX0" y="connsiteY0"/>
                </a:cxn>
                <a:cxn ang="0">
                  <a:pos x="connsiteX1" y="connsiteY1"/>
                </a:cxn>
              </a:cxnLst>
              <a:rect l="l" t="t" r="r" b="b"/>
              <a:pathLst>
                <a:path w="9525" h="172897">
                  <a:moveTo>
                    <a:pt x="0" y="0"/>
                  </a:moveTo>
                  <a:lnTo>
                    <a:pt x="0" y="172898"/>
                  </a:lnTo>
                </a:path>
              </a:pathLst>
            </a:custGeom>
            <a:noFill/>
            <a:ln w="10163" cap="flat">
              <a:solidFill>
                <a:srgbClr val="38586E"/>
              </a:solidFill>
              <a:prstDash val="solid"/>
              <a:round/>
            </a:ln>
          </p:spPr>
          <p:txBody>
            <a:bodyPr rtlCol="0" anchor="ctr"/>
            <a:lstStyle/>
            <a:p>
              <a:endParaRPr lang="en-CA"/>
            </a:p>
          </p:txBody>
        </p:sp>
        <p:sp>
          <p:nvSpPr>
            <p:cNvPr id="1579" name="Freeform: Shape 1578">
              <a:extLst>
                <a:ext uri="{FF2B5EF4-FFF2-40B4-BE49-F238E27FC236}">
                  <a16:creationId xmlns:a16="http://schemas.microsoft.com/office/drawing/2014/main" id="{F76D37BD-C0BB-4CE4-A04F-4F68AE61CAF5}"/>
                </a:ext>
              </a:extLst>
            </p:cNvPr>
            <p:cNvSpPr/>
            <p:nvPr/>
          </p:nvSpPr>
          <p:spPr>
            <a:xfrm>
              <a:off x="3922734" y="3824375"/>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580" name="Freeform: Shape 1579">
              <a:extLst>
                <a:ext uri="{FF2B5EF4-FFF2-40B4-BE49-F238E27FC236}">
                  <a16:creationId xmlns:a16="http://schemas.microsoft.com/office/drawing/2014/main" id="{A352CB72-32BB-4648-AD33-2E9D10D2CFD2}"/>
                </a:ext>
              </a:extLst>
            </p:cNvPr>
            <p:cNvSpPr/>
            <p:nvPr/>
          </p:nvSpPr>
          <p:spPr>
            <a:xfrm>
              <a:off x="3922734" y="3478570"/>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581" name="Freeform: Shape 1580">
              <a:extLst>
                <a:ext uri="{FF2B5EF4-FFF2-40B4-BE49-F238E27FC236}">
                  <a16:creationId xmlns:a16="http://schemas.microsoft.com/office/drawing/2014/main" id="{0BB9FE26-BE52-4D73-97A3-2EE98361A204}"/>
                </a:ext>
              </a:extLst>
            </p:cNvPr>
            <p:cNvSpPr/>
            <p:nvPr/>
          </p:nvSpPr>
          <p:spPr>
            <a:xfrm>
              <a:off x="3944689" y="3478570"/>
              <a:ext cx="9525" cy="327574"/>
            </a:xfrm>
            <a:custGeom>
              <a:avLst/>
              <a:gdLst>
                <a:gd name="connsiteX0" fmla="*/ 0 w 9525"/>
                <a:gd name="connsiteY0" fmla="*/ 0 h 327574"/>
                <a:gd name="connsiteX1" fmla="*/ 0 w 9525"/>
                <a:gd name="connsiteY1" fmla="*/ 327574 h 327574"/>
              </a:gdLst>
              <a:ahLst/>
              <a:cxnLst>
                <a:cxn ang="0">
                  <a:pos x="connsiteX0" y="connsiteY0"/>
                </a:cxn>
                <a:cxn ang="0">
                  <a:pos x="connsiteX1" y="connsiteY1"/>
                </a:cxn>
              </a:cxnLst>
              <a:rect l="l" t="t" r="r" b="b"/>
              <a:pathLst>
                <a:path w="9525" h="327574">
                  <a:moveTo>
                    <a:pt x="0" y="0"/>
                  </a:moveTo>
                  <a:lnTo>
                    <a:pt x="0" y="327574"/>
                  </a:lnTo>
                </a:path>
              </a:pathLst>
            </a:custGeom>
            <a:noFill/>
            <a:ln w="10163" cap="flat">
              <a:solidFill>
                <a:srgbClr val="C33B30"/>
              </a:solidFill>
              <a:prstDash val="solid"/>
              <a:round/>
            </a:ln>
          </p:spPr>
          <p:txBody>
            <a:bodyPr rtlCol="0" anchor="ctr"/>
            <a:lstStyle/>
            <a:p>
              <a:endParaRPr lang="en-CA"/>
            </a:p>
          </p:txBody>
        </p:sp>
        <p:sp>
          <p:nvSpPr>
            <p:cNvPr id="1582" name="Freeform: Shape 1581">
              <a:extLst>
                <a:ext uri="{FF2B5EF4-FFF2-40B4-BE49-F238E27FC236}">
                  <a16:creationId xmlns:a16="http://schemas.microsoft.com/office/drawing/2014/main" id="{2383E480-F97A-4D85-9402-6879638FFD12}"/>
                </a:ext>
              </a:extLst>
            </p:cNvPr>
            <p:cNvSpPr/>
            <p:nvPr/>
          </p:nvSpPr>
          <p:spPr>
            <a:xfrm>
              <a:off x="3922734" y="3806144"/>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583" name="Freeform: Shape 1582">
              <a:extLst>
                <a:ext uri="{FF2B5EF4-FFF2-40B4-BE49-F238E27FC236}">
                  <a16:creationId xmlns:a16="http://schemas.microsoft.com/office/drawing/2014/main" id="{1DAAF3EF-5ED7-4F65-8ED8-4295207C1DF7}"/>
                </a:ext>
              </a:extLst>
            </p:cNvPr>
            <p:cNvSpPr/>
            <p:nvPr/>
          </p:nvSpPr>
          <p:spPr>
            <a:xfrm>
              <a:off x="4142371" y="3678785"/>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584" name="Freeform: Shape 1583">
              <a:extLst>
                <a:ext uri="{FF2B5EF4-FFF2-40B4-BE49-F238E27FC236}">
                  <a16:creationId xmlns:a16="http://schemas.microsoft.com/office/drawing/2014/main" id="{5646F183-6DC2-4497-8731-986EF8639173}"/>
                </a:ext>
              </a:extLst>
            </p:cNvPr>
            <p:cNvSpPr/>
            <p:nvPr/>
          </p:nvSpPr>
          <p:spPr>
            <a:xfrm>
              <a:off x="4164326" y="3678785"/>
              <a:ext cx="9525" cy="154667"/>
            </a:xfrm>
            <a:custGeom>
              <a:avLst/>
              <a:gdLst>
                <a:gd name="connsiteX0" fmla="*/ 0 w 9525"/>
                <a:gd name="connsiteY0" fmla="*/ 0 h 154667"/>
                <a:gd name="connsiteX1" fmla="*/ 0 w 9525"/>
                <a:gd name="connsiteY1" fmla="*/ 154667 h 154667"/>
              </a:gdLst>
              <a:ahLst/>
              <a:cxnLst>
                <a:cxn ang="0">
                  <a:pos x="connsiteX0" y="connsiteY0"/>
                </a:cxn>
                <a:cxn ang="0">
                  <a:pos x="connsiteX1" y="connsiteY1"/>
                </a:cxn>
              </a:cxnLst>
              <a:rect l="l" t="t" r="r" b="b"/>
              <a:pathLst>
                <a:path w="9525" h="154667">
                  <a:moveTo>
                    <a:pt x="0" y="0"/>
                  </a:moveTo>
                  <a:lnTo>
                    <a:pt x="0" y="154667"/>
                  </a:lnTo>
                </a:path>
              </a:pathLst>
            </a:custGeom>
            <a:noFill/>
            <a:ln w="10163" cap="flat">
              <a:solidFill>
                <a:srgbClr val="38586E"/>
              </a:solidFill>
              <a:prstDash val="solid"/>
              <a:round/>
            </a:ln>
          </p:spPr>
          <p:txBody>
            <a:bodyPr rtlCol="0" anchor="ctr"/>
            <a:lstStyle/>
            <a:p>
              <a:endParaRPr lang="en-CA"/>
            </a:p>
          </p:txBody>
        </p:sp>
        <p:sp>
          <p:nvSpPr>
            <p:cNvPr id="1585" name="Freeform: Shape 1584">
              <a:extLst>
                <a:ext uri="{FF2B5EF4-FFF2-40B4-BE49-F238E27FC236}">
                  <a16:creationId xmlns:a16="http://schemas.microsoft.com/office/drawing/2014/main" id="{D5FBFB85-D6D8-49D3-B404-3913D0E88F49}"/>
                </a:ext>
              </a:extLst>
            </p:cNvPr>
            <p:cNvSpPr/>
            <p:nvPr/>
          </p:nvSpPr>
          <p:spPr>
            <a:xfrm>
              <a:off x="4142371" y="383345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586" name="Freeform: Shape 1585">
              <a:extLst>
                <a:ext uri="{FF2B5EF4-FFF2-40B4-BE49-F238E27FC236}">
                  <a16:creationId xmlns:a16="http://schemas.microsoft.com/office/drawing/2014/main" id="{0EC82D34-8FF1-4080-BE19-4163BF529E59}"/>
                </a:ext>
              </a:extLst>
            </p:cNvPr>
            <p:cNvSpPr/>
            <p:nvPr/>
          </p:nvSpPr>
          <p:spPr>
            <a:xfrm>
              <a:off x="4142371" y="359685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587" name="Freeform: Shape 1586">
              <a:extLst>
                <a:ext uri="{FF2B5EF4-FFF2-40B4-BE49-F238E27FC236}">
                  <a16:creationId xmlns:a16="http://schemas.microsoft.com/office/drawing/2014/main" id="{D2931744-871A-4D6B-AD79-62D6F1C2CE51}"/>
                </a:ext>
              </a:extLst>
            </p:cNvPr>
            <p:cNvSpPr/>
            <p:nvPr/>
          </p:nvSpPr>
          <p:spPr>
            <a:xfrm>
              <a:off x="4164326" y="3596851"/>
              <a:ext cx="9525" cy="291188"/>
            </a:xfrm>
            <a:custGeom>
              <a:avLst/>
              <a:gdLst>
                <a:gd name="connsiteX0" fmla="*/ 0 w 9525"/>
                <a:gd name="connsiteY0" fmla="*/ 0 h 291188"/>
                <a:gd name="connsiteX1" fmla="*/ 0 w 9525"/>
                <a:gd name="connsiteY1" fmla="*/ 291189 h 291188"/>
              </a:gdLst>
              <a:ahLst/>
              <a:cxnLst>
                <a:cxn ang="0">
                  <a:pos x="connsiteX0" y="connsiteY0"/>
                </a:cxn>
                <a:cxn ang="0">
                  <a:pos x="connsiteX1" y="connsiteY1"/>
                </a:cxn>
              </a:cxnLst>
              <a:rect l="l" t="t" r="r" b="b"/>
              <a:pathLst>
                <a:path w="9525" h="291188">
                  <a:moveTo>
                    <a:pt x="0" y="0"/>
                  </a:moveTo>
                  <a:lnTo>
                    <a:pt x="0" y="291189"/>
                  </a:lnTo>
                </a:path>
              </a:pathLst>
            </a:custGeom>
            <a:noFill/>
            <a:ln w="10163" cap="flat">
              <a:solidFill>
                <a:srgbClr val="C33B30"/>
              </a:solidFill>
              <a:prstDash val="solid"/>
              <a:round/>
            </a:ln>
          </p:spPr>
          <p:txBody>
            <a:bodyPr rtlCol="0" anchor="ctr"/>
            <a:lstStyle/>
            <a:p>
              <a:endParaRPr lang="en-CA"/>
            </a:p>
          </p:txBody>
        </p:sp>
        <p:sp>
          <p:nvSpPr>
            <p:cNvPr id="1588" name="Freeform: Shape 1587">
              <a:extLst>
                <a:ext uri="{FF2B5EF4-FFF2-40B4-BE49-F238E27FC236}">
                  <a16:creationId xmlns:a16="http://schemas.microsoft.com/office/drawing/2014/main" id="{E9E9B998-0534-4A59-9AEE-71F0D1A468E0}"/>
                </a:ext>
              </a:extLst>
            </p:cNvPr>
            <p:cNvSpPr/>
            <p:nvPr/>
          </p:nvSpPr>
          <p:spPr>
            <a:xfrm>
              <a:off x="4142371" y="388804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589" name="Freeform: Shape 1588">
              <a:extLst>
                <a:ext uri="{FF2B5EF4-FFF2-40B4-BE49-F238E27FC236}">
                  <a16:creationId xmlns:a16="http://schemas.microsoft.com/office/drawing/2014/main" id="{1DD4912E-C4F7-4701-8E3D-5E42CAF5284A}"/>
                </a:ext>
              </a:extLst>
            </p:cNvPr>
            <p:cNvSpPr/>
            <p:nvPr/>
          </p:nvSpPr>
          <p:spPr>
            <a:xfrm>
              <a:off x="4362008" y="3696978"/>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590" name="Freeform: Shape 1589">
              <a:extLst>
                <a:ext uri="{FF2B5EF4-FFF2-40B4-BE49-F238E27FC236}">
                  <a16:creationId xmlns:a16="http://schemas.microsoft.com/office/drawing/2014/main" id="{94CEE9E3-7DE9-4F11-AB1A-00D8AFF4A08C}"/>
                </a:ext>
              </a:extLst>
            </p:cNvPr>
            <p:cNvSpPr/>
            <p:nvPr/>
          </p:nvSpPr>
          <p:spPr>
            <a:xfrm>
              <a:off x="4383992" y="3696978"/>
              <a:ext cx="9525" cy="154666"/>
            </a:xfrm>
            <a:custGeom>
              <a:avLst/>
              <a:gdLst>
                <a:gd name="connsiteX0" fmla="*/ 0 w 9525"/>
                <a:gd name="connsiteY0" fmla="*/ 0 h 154666"/>
                <a:gd name="connsiteX1" fmla="*/ 0 w 9525"/>
                <a:gd name="connsiteY1" fmla="*/ 154667 h 154666"/>
              </a:gdLst>
              <a:ahLst/>
              <a:cxnLst>
                <a:cxn ang="0">
                  <a:pos x="connsiteX0" y="connsiteY0"/>
                </a:cxn>
                <a:cxn ang="0">
                  <a:pos x="connsiteX1" y="connsiteY1"/>
                </a:cxn>
              </a:cxnLst>
              <a:rect l="l" t="t" r="r" b="b"/>
              <a:pathLst>
                <a:path w="9525" h="154666">
                  <a:moveTo>
                    <a:pt x="0" y="0"/>
                  </a:moveTo>
                  <a:lnTo>
                    <a:pt x="0" y="154667"/>
                  </a:lnTo>
                </a:path>
              </a:pathLst>
            </a:custGeom>
            <a:noFill/>
            <a:ln w="10163" cap="flat">
              <a:solidFill>
                <a:srgbClr val="38586E"/>
              </a:solidFill>
              <a:prstDash val="solid"/>
              <a:round/>
            </a:ln>
          </p:spPr>
          <p:txBody>
            <a:bodyPr rtlCol="0" anchor="ctr"/>
            <a:lstStyle/>
            <a:p>
              <a:endParaRPr lang="en-CA"/>
            </a:p>
          </p:txBody>
        </p:sp>
        <p:sp>
          <p:nvSpPr>
            <p:cNvPr id="1591" name="Freeform: Shape 1590">
              <a:extLst>
                <a:ext uri="{FF2B5EF4-FFF2-40B4-BE49-F238E27FC236}">
                  <a16:creationId xmlns:a16="http://schemas.microsoft.com/office/drawing/2014/main" id="{C6A66825-378E-410A-8713-BC9A76CD2C4A}"/>
                </a:ext>
              </a:extLst>
            </p:cNvPr>
            <p:cNvSpPr/>
            <p:nvPr/>
          </p:nvSpPr>
          <p:spPr>
            <a:xfrm>
              <a:off x="4362008" y="3851645"/>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592" name="Freeform: Shape 1591">
              <a:extLst>
                <a:ext uri="{FF2B5EF4-FFF2-40B4-BE49-F238E27FC236}">
                  <a16:creationId xmlns:a16="http://schemas.microsoft.com/office/drawing/2014/main" id="{D80DA340-BE62-4F0B-8677-A396776C6183}"/>
                </a:ext>
              </a:extLst>
            </p:cNvPr>
            <p:cNvSpPr/>
            <p:nvPr/>
          </p:nvSpPr>
          <p:spPr>
            <a:xfrm>
              <a:off x="4362008" y="347857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593" name="Freeform: Shape 1592">
              <a:extLst>
                <a:ext uri="{FF2B5EF4-FFF2-40B4-BE49-F238E27FC236}">
                  <a16:creationId xmlns:a16="http://schemas.microsoft.com/office/drawing/2014/main" id="{B4B697D5-9A2D-442E-849F-0F9A4C9A124D}"/>
                </a:ext>
              </a:extLst>
            </p:cNvPr>
            <p:cNvSpPr/>
            <p:nvPr/>
          </p:nvSpPr>
          <p:spPr>
            <a:xfrm>
              <a:off x="4383992" y="3478570"/>
              <a:ext cx="9525" cy="309381"/>
            </a:xfrm>
            <a:custGeom>
              <a:avLst/>
              <a:gdLst>
                <a:gd name="connsiteX0" fmla="*/ 0 w 9525"/>
                <a:gd name="connsiteY0" fmla="*/ 0 h 309381"/>
                <a:gd name="connsiteX1" fmla="*/ 0 w 9525"/>
                <a:gd name="connsiteY1" fmla="*/ 309382 h 309381"/>
              </a:gdLst>
              <a:ahLst/>
              <a:cxnLst>
                <a:cxn ang="0">
                  <a:pos x="connsiteX0" y="connsiteY0"/>
                </a:cxn>
                <a:cxn ang="0">
                  <a:pos x="connsiteX1" y="connsiteY1"/>
                </a:cxn>
              </a:cxnLst>
              <a:rect l="l" t="t" r="r" b="b"/>
              <a:pathLst>
                <a:path w="9525" h="309381">
                  <a:moveTo>
                    <a:pt x="0" y="0"/>
                  </a:moveTo>
                  <a:lnTo>
                    <a:pt x="0" y="309382"/>
                  </a:lnTo>
                </a:path>
              </a:pathLst>
            </a:custGeom>
            <a:noFill/>
            <a:ln w="10163" cap="flat">
              <a:solidFill>
                <a:srgbClr val="C33B30"/>
              </a:solidFill>
              <a:prstDash val="solid"/>
              <a:round/>
            </a:ln>
          </p:spPr>
          <p:txBody>
            <a:bodyPr rtlCol="0" anchor="ctr"/>
            <a:lstStyle/>
            <a:p>
              <a:endParaRPr lang="en-CA"/>
            </a:p>
          </p:txBody>
        </p:sp>
        <p:sp>
          <p:nvSpPr>
            <p:cNvPr id="1594" name="Freeform: Shape 1593">
              <a:extLst>
                <a:ext uri="{FF2B5EF4-FFF2-40B4-BE49-F238E27FC236}">
                  <a16:creationId xmlns:a16="http://schemas.microsoft.com/office/drawing/2014/main" id="{0BAB25A8-1F99-475F-9B2E-53AE746F3DB0}"/>
                </a:ext>
              </a:extLst>
            </p:cNvPr>
            <p:cNvSpPr/>
            <p:nvPr/>
          </p:nvSpPr>
          <p:spPr>
            <a:xfrm>
              <a:off x="4362008" y="378795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595" name="Freeform: Shape 1594">
              <a:extLst>
                <a:ext uri="{FF2B5EF4-FFF2-40B4-BE49-F238E27FC236}">
                  <a16:creationId xmlns:a16="http://schemas.microsoft.com/office/drawing/2014/main" id="{245A9695-1D51-4544-BD4F-5CC234C32E7D}"/>
                </a:ext>
              </a:extLst>
            </p:cNvPr>
            <p:cNvSpPr/>
            <p:nvPr/>
          </p:nvSpPr>
          <p:spPr>
            <a:xfrm>
              <a:off x="4581635" y="365147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596" name="Freeform: Shape 1595">
              <a:extLst>
                <a:ext uri="{FF2B5EF4-FFF2-40B4-BE49-F238E27FC236}">
                  <a16:creationId xmlns:a16="http://schemas.microsoft.com/office/drawing/2014/main" id="{A4E68329-F28A-43E4-813C-B88EF60919DB}"/>
                </a:ext>
              </a:extLst>
            </p:cNvPr>
            <p:cNvSpPr/>
            <p:nvPr/>
          </p:nvSpPr>
          <p:spPr>
            <a:xfrm>
              <a:off x="4603628" y="3651477"/>
              <a:ext cx="9525" cy="154667"/>
            </a:xfrm>
            <a:custGeom>
              <a:avLst/>
              <a:gdLst>
                <a:gd name="connsiteX0" fmla="*/ 0 w 9525"/>
                <a:gd name="connsiteY0" fmla="*/ 0 h 154667"/>
                <a:gd name="connsiteX1" fmla="*/ 0 w 9525"/>
                <a:gd name="connsiteY1" fmla="*/ 154667 h 154667"/>
              </a:gdLst>
              <a:ahLst/>
              <a:cxnLst>
                <a:cxn ang="0">
                  <a:pos x="connsiteX0" y="connsiteY0"/>
                </a:cxn>
                <a:cxn ang="0">
                  <a:pos x="connsiteX1" y="connsiteY1"/>
                </a:cxn>
              </a:cxnLst>
              <a:rect l="l" t="t" r="r" b="b"/>
              <a:pathLst>
                <a:path w="9525" h="154667">
                  <a:moveTo>
                    <a:pt x="0" y="0"/>
                  </a:moveTo>
                  <a:lnTo>
                    <a:pt x="0" y="154667"/>
                  </a:lnTo>
                </a:path>
              </a:pathLst>
            </a:custGeom>
            <a:noFill/>
            <a:ln w="10163" cap="flat">
              <a:solidFill>
                <a:srgbClr val="38586E"/>
              </a:solidFill>
              <a:prstDash val="solid"/>
              <a:round/>
            </a:ln>
          </p:spPr>
          <p:txBody>
            <a:bodyPr rtlCol="0" anchor="ctr"/>
            <a:lstStyle/>
            <a:p>
              <a:endParaRPr lang="en-CA"/>
            </a:p>
          </p:txBody>
        </p:sp>
        <p:sp>
          <p:nvSpPr>
            <p:cNvPr id="1597" name="Freeform: Shape 1596">
              <a:extLst>
                <a:ext uri="{FF2B5EF4-FFF2-40B4-BE49-F238E27FC236}">
                  <a16:creationId xmlns:a16="http://schemas.microsoft.com/office/drawing/2014/main" id="{1322E15A-E32F-4AC5-870A-01650258DBD7}"/>
                </a:ext>
              </a:extLst>
            </p:cNvPr>
            <p:cNvSpPr/>
            <p:nvPr/>
          </p:nvSpPr>
          <p:spPr>
            <a:xfrm>
              <a:off x="4581635" y="3806144"/>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598" name="Freeform: Shape 1597">
              <a:extLst>
                <a:ext uri="{FF2B5EF4-FFF2-40B4-BE49-F238E27FC236}">
                  <a16:creationId xmlns:a16="http://schemas.microsoft.com/office/drawing/2014/main" id="{6497847E-8F81-40A8-A4BB-6DDCA3A3A351}"/>
                </a:ext>
              </a:extLst>
            </p:cNvPr>
            <p:cNvSpPr/>
            <p:nvPr/>
          </p:nvSpPr>
          <p:spPr>
            <a:xfrm>
              <a:off x="4581635" y="3496772"/>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599" name="Freeform: Shape 1598">
              <a:extLst>
                <a:ext uri="{FF2B5EF4-FFF2-40B4-BE49-F238E27FC236}">
                  <a16:creationId xmlns:a16="http://schemas.microsoft.com/office/drawing/2014/main" id="{28876B95-5A1B-40D9-A3A7-A0298ECF155C}"/>
                </a:ext>
              </a:extLst>
            </p:cNvPr>
            <p:cNvSpPr/>
            <p:nvPr/>
          </p:nvSpPr>
          <p:spPr>
            <a:xfrm>
              <a:off x="4603628" y="3496772"/>
              <a:ext cx="9525" cy="291179"/>
            </a:xfrm>
            <a:custGeom>
              <a:avLst/>
              <a:gdLst>
                <a:gd name="connsiteX0" fmla="*/ 0 w 9525"/>
                <a:gd name="connsiteY0" fmla="*/ 0 h 291179"/>
                <a:gd name="connsiteX1" fmla="*/ 0 w 9525"/>
                <a:gd name="connsiteY1" fmla="*/ 291179 h 291179"/>
              </a:gdLst>
              <a:ahLst/>
              <a:cxnLst>
                <a:cxn ang="0">
                  <a:pos x="connsiteX0" y="connsiteY0"/>
                </a:cxn>
                <a:cxn ang="0">
                  <a:pos x="connsiteX1" y="connsiteY1"/>
                </a:cxn>
              </a:cxnLst>
              <a:rect l="l" t="t" r="r" b="b"/>
              <a:pathLst>
                <a:path w="9525" h="291179">
                  <a:moveTo>
                    <a:pt x="0" y="0"/>
                  </a:moveTo>
                  <a:lnTo>
                    <a:pt x="0" y="291179"/>
                  </a:lnTo>
                </a:path>
              </a:pathLst>
            </a:custGeom>
            <a:noFill/>
            <a:ln w="10163" cap="flat">
              <a:solidFill>
                <a:srgbClr val="C33B30"/>
              </a:solidFill>
              <a:prstDash val="solid"/>
              <a:round/>
            </a:ln>
          </p:spPr>
          <p:txBody>
            <a:bodyPr rtlCol="0" anchor="ctr"/>
            <a:lstStyle/>
            <a:p>
              <a:endParaRPr lang="en-CA"/>
            </a:p>
          </p:txBody>
        </p:sp>
        <p:sp>
          <p:nvSpPr>
            <p:cNvPr id="1600" name="Freeform: Shape 1599">
              <a:extLst>
                <a:ext uri="{FF2B5EF4-FFF2-40B4-BE49-F238E27FC236}">
                  <a16:creationId xmlns:a16="http://schemas.microsoft.com/office/drawing/2014/main" id="{F2E7B768-C0DB-4EF7-ABF4-498A023033B0}"/>
                </a:ext>
              </a:extLst>
            </p:cNvPr>
            <p:cNvSpPr/>
            <p:nvPr/>
          </p:nvSpPr>
          <p:spPr>
            <a:xfrm>
              <a:off x="4581635" y="378795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601" name="Freeform: Shape 1600">
              <a:extLst>
                <a:ext uri="{FF2B5EF4-FFF2-40B4-BE49-F238E27FC236}">
                  <a16:creationId xmlns:a16="http://schemas.microsoft.com/office/drawing/2014/main" id="{0E69CDE3-C5A6-4159-B83B-E1412FF1BF3B}"/>
                </a:ext>
              </a:extLst>
            </p:cNvPr>
            <p:cNvSpPr/>
            <p:nvPr/>
          </p:nvSpPr>
          <p:spPr>
            <a:xfrm>
              <a:off x="4801272" y="3624169"/>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602" name="Freeform: Shape 1601">
              <a:extLst>
                <a:ext uri="{FF2B5EF4-FFF2-40B4-BE49-F238E27FC236}">
                  <a16:creationId xmlns:a16="http://schemas.microsoft.com/office/drawing/2014/main" id="{3D0C0E5F-656F-41DB-A38D-06D6A2E5FA59}"/>
                </a:ext>
              </a:extLst>
            </p:cNvPr>
            <p:cNvSpPr/>
            <p:nvPr/>
          </p:nvSpPr>
          <p:spPr>
            <a:xfrm>
              <a:off x="4823256" y="3624169"/>
              <a:ext cx="9525" cy="154704"/>
            </a:xfrm>
            <a:custGeom>
              <a:avLst/>
              <a:gdLst>
                <a:gd name="connsiteX0" fmla="*/ 0 w 9525"/>
                <a:gd name="connsiteY0" fmla="*/ 0 h 154704"/>
                <a:gd name="connsiteX1" fmla="*/ 0 w 9525"/>
                <a:gd name="connsiteY1" fmla="*/ 154705 h 154704"/>
              </a:gdLst>
              <a:ahLst/>
              <a:cxnLst>
                <a:cxn ang="0">
                  <a:pos x="connsiteX0" y="connsiteY0"/>
                </a:cxn>
                <a:cxn ang="0">
                  <a:pos x="connsiteX1" y="connsiteY1"/>
                </a:cxn>
              </a:cxnLst>
              <a:rect l="l" t="t" r="r" b="b"/>
              <a:pathLst>
                <a:path w="9525" h="154704">
                  <a:moveTo>
                    <a:pt x="0" y="0"/>
                  </a:moveTo>
                  <a:lnTo>
                    <a:pt x="0" y="154705"/>
                  </a:lnTo>
                </a:path>
              </a:pathLst>
            </a:custGeom>
            <a:noFill/>
            <a:ln w="10163" cap="flat">
              <a:solidFill>
                <a:srgbClr val="38586E"/>
              </a:solidFill>
              <a:prstDash val="solid"/>
              <a:round/>
            </a:ln>
          </p:spPr>
          <p:txBody>
            <a:bodyPr rtlCol="0" anchor="ctr"/>
            <a:lstStyle/>
            <a:p>
              <a:endParaRPr lang="en-CA"/>
            </a:p>
          </p:txBody>
        </p:sp>
        <p:sp>
          <p:nvSpPr>
            <p:cNvPr id="1603" name="Freeform: Shape 1602">
              <a:extLst>
                <a:ext uri="{FF2B5EF4-FFF2-40B4-BE49-F238E27FC236}">
                  <a16:creationId xmlns:a16="http://schemas.microsoft.com/office/drawing/2014/main" id="{15DA30F3-76E8-41FD-9226-279285F436A6}"/>
                </a:ext>
              </a:extLst>
            </p:cNvPr>
            <p:cNvSpPr/>
            <p:nvPr/>
          </p:nvSpPr>
          <p:spPr>
            <a:xfrm>
              <a:off x="4801272" y="3778874"/>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604" name="Freeform: Shape 1603">
              <a:extLst>
                <a:ext uri="{FF2B5EF4-FFF2-40B4-BE49-F238E27FC236}">
                  <a16:creationId xmlns:a16="http://schemas.microsoft.com/office/drawing/2014/main" id="{3F63A6B8-3924-4C79-98FB-A425A1EB61AD}"/>
                </a:ext>
              </a:extLst>
            </p:cNvPr>
            <p:cNvSpPr/>
            <p:nvPr/>
          </p:nvSpPr>
          <p:spPr>
            <a:xfrm>
              <a:off x="4801272" y="3605967"/>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605" name="Freeform: Shape 1604">
              <a:extLst>
                <a:ext uri="{FF2B5EF4-FFF2-40B4-BE49-F238E27FC236}">
                  <a16:creationId xmlns:a16="http://schemas.microsoft.com/office/drawing/2014/main" id="{C98D45EB-472A-4151-92D6-A4D5ECCAE5DA}"/>
                </a:ext>
              </a:extLst>
            </p:cNvPr>
            <p:cNvSpPr/>
            <p:nvPr/>
          </p:nvSpPr>
          <p:spPr>
            <a:xfrm>
              <a:off x="4823256" y="3605967"/>
              <a:ext cx="9525" cy="263880"/>
            </a:xfrm>
            <a:custGeom>
              <a:avLst/>
              <a:gdLst>
                <a:gd name="connsiteX0" fmla="*/ 0 w 9525"/>
                <a:gd name="connsiteY0" fmla="*/ 0 h 263880"/>
                <a:gd name="connsiteX1" fmla="*/ 0 w 9525"/>
                <a:gd name="connsiteY1" fmla="*/ 263881 h 263880"/>
              </a:gdLst>
              <a:ahLst/>
              <a:cxnLst>
                <a:cxn ang="0">
                  <a:pos x="connsiteX0" y="connsiteY0"/>
                </a:cxn>
                <a:cxn ang="0">
                  <a:pos x="connsiteX1" y="connsiteY1"/>
                </a:cxn>
              </a:cxnLst>
              <a:rect l="l" t="t" r="r" b="b"/>
              <a:pathLst>
                <a:path w="9525" h="263880">
                  <a:moveTo>
                    <a:pt x="0" y="0"/>
                  </a:moveTo>
                  <a:lnTo>
                    <a:pt x="0" y="263881"/>
                  </a:lnTo>
                </a:path>
              </a:pathLst>
            </a:custGeom>
            <a:noFill/>
            <a:ln w="10163" cap="flat">
              <a:solidFill>
                <a:srgbClr val="C33B30"/>
              </a:solidFill>
              <a:prstDash val="solid"/>
              <a:round/>
            </a:ln>
          </p:spPr>
          <p:txBody>
            <a:bodyPr rtlCol="0" anchor="ctr"/>
            <a:lstStyle/>
            <a:p>
              <a:endParaRPr lang="en-CA"/>
            </a:p>
          </p:txBody>
        </p:sp>
        <p:sp>
          <p:nvSpPr>
            <p:cNvPr id="1606" name="Freeform: Shape 1605">
              <a:extLst>
                <a:ext uri="{FF2B5EF4-FFF2-40B4-BE49-F238E27FC236}">
                  <a16:creationId xmlns:a16="http://schemas.microsoft.com/office/drawing/2014/main" id="{1F816C25-22F0-4BB4-8330-794939972ED0}"/>
                </a:ext>
              </a:extLst>
            </p:cNvPr>
            <p:cNvSpPr/>
            <p:nvPr/>
          </p:nvSpPr>
          <p:spPr>
            <a:xfrm>
              <a:off x="4801272" y="3869847"/>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607" name="Freeform: Shape 1606">
              <a:extLst>
                <a:ext uri="{FF2B5EF4-FFF2-40B4-BE49-F238E27FC236}">
                  <a16:creationId xmlns:a16="http://schemas.microsoft.com/office/drawing/2014/main" id="{E17D218B-0085-4C94-BC68-4BFEE5BFA1FF}"/>
                </a:ext>
              </a:extLst>
            </p:cNvPr>
            <p:cNvSpPr/>
            <p:nvPr/>
          </p:nvSpPr>
          <p:spPr>
            <a:xfrm>
              <a:off x="5020938" y="3678785"/>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1608" name="Freeform: Shape 1607">
              <a:extLst>
                <a:ext uri="{FF2B5EF4-FFF2-40B4-BE49-F238E27FC236}">
                  <a16:creationId xmlns:a16="http://schemas.microsoft.com/office/drawing/2014/main" id="{271C2E05-4120-480F-AFA9-8890F358D0AB}"/>
                </a:ext>
              </a:extLst>
            </p:cNvPr>
            <p:cNvSpPr/>
            <p:nvPr/>
          </p:nvSpPr>
          <p:spPr>
            <a:xfrm>
              <a:off x="5042893" y="3678785"/>
              <a:ext cx="9525" cy="136474"/>
            </a:xfrm>
            <a:custGeom>
              <a:avLst/>
              <a:gdLst>
                <a:gd name="connsiteX0" fmla="*/ 0 w 9525"/>
                <a:gd name="connsiteY0" fmla="*/ 0 h 136474"/>
                <a:gd name="connsiteX1" fmla="*/ 0 w 9525"/>
                <a:gd name="connsiteY1" fmla="*/ 136474 h 136474"/>
              </a:gdLst>
              <a:ahLst/>
              <a:cxnLst>
                <a:cxn ang="0">
                  <a:pos x="connsiteX0" y="connsiteY0"/>
                </a:cxn>
                <a:cxn ang="0">
                  <a:pos x="connsiteX1" y="connsiteY1"/>
                </a:cxn>
              </a:cxnLst>
              <a:rect l="l" t="t" r="r" b="b"/>
              <a:pathLst>
                <a:path w="9525" h="136474">
                  <a:moveTo>
                    <a:pt x="0" y="0"/>
                  </a:moveTo>
                  <a:lnTo>
                    <a:pt x="0" y="136474"/>
                  </a:lnTo>
                </a:path>
              </a:pathLst>
            </a:custGeom>
            <a:noFill/>
            <a:ln w="10163" cap="flat">
              <a:solidFill>
                <a:srgbClr val="38586E"/>
              </a:solidFill>
              <a:prstDash val="solid"/>
              <a:round/>
            </a:ln>
          </p:spPr>
          <p:txBody>
            <a:bodyPr rtlCol="0" anchor="ctr"/>
            <a:lstStyle/>
            <a:p>
              <a:endParaRPr lang="en-CA"/>
            </a:p>
          </p:txBody>
        </p:sp>
        <p:sp>
          <p:nvSpPr>
            <p:cNvPr id="1609" name="Freeform: Shape 1608">
              <a:extLst>
                <a:ext uri="{FF2B5EF4-FFF2-40B4-BE49-F238E27FC236}">
                  <a16:creationId xmlns:a16="http://schemas.microsoft.com/office/drawing/2014/main" id="{72EDEC73-30F3-424D-84A4-92BE2AAC9B20}"/>
                </a:ext>
              </a:extLst>
            </p:cNvPr>
            <p:cNvSpPr/>
            <p:nvPr/>
          </p:nvSpPr>
          <p:spPr>
            <a:xfrm>
              <a:off x="5020938" y="3815259"/>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1610" name="Freeform: Shape 1609">
              <a:extLst>
                <a:ext uri="{FF2B5EF4-FFF2-40B4-BE49-F238E27FC236}">
                  <a16:creationId xmlns:a16="http://schemas.microsoft.com/office/drawing/2014/main" id="{5D7FF736-1365-41C7-87BC-72428998E255}"/>
                </a:ext>
              </a:extLst>
            </p:cNvPr>
            <p:cNvSpPr/>
            <p:nvPr/>
          </p:nvSpPr>
          <p:spPr>
            <a:xfrm>
              <a:off x="5020938" y="3615082"/>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1611" name="Freeform: Shape 1610">
              <a:extLst>
                <a:ext uri="{FF2B5EF4-FFF2-40B4-BE49-F238E27FC236}">
                  <a16:creationId xmlns:a16="http://schemas.microsoft.com/office/drawing/2014/main" id="{00DC06AA-E121-40DB-94CB-427EB5496E9C}"/>
                </a:ext>
              </a:extLst>
            </p:cNvPr>
            <p:cNvSpPr/>
            <p:nvPr/>
          </p:nvSpPr>
          <p:spPr>
            <a:xfrm>
              <a:off x="5042893" y="3615082"/>
              <a:ext cx="9525" cy="236562"/>
            </a:xfrm>
            <a:custGeom>
              <a:avLst/>
              <a:gdLst>
                <a:gd name="connsiteX0" fmla="*/ 0 w 9525"/>
                <a:gd name="connsiteY0" fmla="*/ 0 h 236562"/>
                <a:gd name="connsiteX1" fmla="*/ 0 w 9525"/>
                <a:gd name="connsiteY1" fmla="*/ 236563 h 236562"/>
              </a:gdLst>
              <a:ahLst/>
              <a:cxnLst>
                <a:cxn ang="0">
                  <a:pos x="connsiteX0" y="connsiteY0"/>
                </a:cxn>
                <a:cxn ang="0">
                  <a:pos x="connsiteX1" y="connsiteY1"/>
                </a:cxn>
              </a:cxnLst>
              <a:rect l="l" t="t" r="r" b="b"/>
              <a:pathLst>
                <a:path w="9525" h="236562">
                  <a:moveTo>
                    <a:pt x="0" y="0"/>
                  </a:moveTo>
                  <a:lnTo>
                    <a:pt x="0" y="236563"/>
                  </a:lnTo>
                </a:path>
              </a:pathLst>
            </a:custGeom>
            <a:noFill/>
            <a:ln w="10163" cap="flat">
              <a:solidFill>
                <a:srgbClr val="C33B30"/>
              </a:solidFill>
              <a:prstDash val="solid"/>
              <a:round/>
            </a:ln>
          </p:spPr>
          <p:txBody>
            <a:bodyPr rtlCol="0" anchor="ctr"/>
            <a:lstStyle/>
            <a:p>
              <a:endParaRPr lang="en-CA"/>
            </a:p>
          </p:txBody>
        </p:sp>
        <p:sp>
          <p:nvSpPr>
            <p:cNvPr id="1612" name="Freeform: Shape 1611">
              <a:extLst>
                <a:ext uri="{FF2B5EF4-FFF2-40B4-BE49-F238E27FC236}">
                  <a16:creationId xmlns:a16="http://schemas.microsoft.com/office/drawing/2014/main" id="{B889CD11-950B-45B3-AFFA-EFC3DCFF04AF}"/>
                </a:ext>
              </a:extLst>
            </p:cNvPr>
            <p:cNvSpPr/>
            <p:nvPr/>
          </p:nvSpPr>
          <p:spPr>
            <a:xfrm>
              <a:off x="5020938" y="3851645"/>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1613" name="Freeform: Shape 1612">
              <a:extLst>
                <a:ext uri="{FF2B5EF4-FFF2-40B4-BE49-F238E27FC236}">
                  <a16:creationId xmlns:a16="http://schemas.microsoft.com/office/drawing/2014/main" id="{E20BE6E8-955F-432D-8CA4-F2FAC309DA69}"/>
                </a:ext>
              </a:extLst>
            </p:cNvPr>
            <p:cNvSpPr/>
            <p:nvPr/>
          </p:nvSpPr>
          <p:spPr>
            <a:xfrm>
              <a:off x="5240575" y="3724248"/>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614" name="Freeform: Shape 1613">
              <a:extLst>
                <a:ext uri="{FF2B5EF4-FFF2-40B4-BE49-F238E27FC236}">
                  <a16:creationId xmlns:a16="http://schemas.microsoft.com/office/drawing/2014/main" id="{11D3966B-E0C7-4DC3-847A-CCEBFFB409E5}"/>
                </a:ext>
              </a:extLst>
            </p:cNvPr>
            <p:cNvSpPr/>
            <p:nvPr/>
          </p:nvSpPr>
          <p:spPr>
            <a:xfrm>
              <a:off x="5262530" y="3724248"/>
              <a:ext cx="9525" cy="127396"/>
            </a:xfrm>
            <a:custGeom>
              <a:avLst/>
              <a:gdLst>
                <a:gd name="connsiteX0" fmla="*/ 0 w 9525"/>
                <a:gd name="connsiteY0" fmla="*/ 0 h 127396"/>
                <a:gd name="connsiteX1" fmla="*/ 0 w 9525"/>
                <a:gd name="connsiteY1" fmla="*/ 127397 h 127396"/>
              </a:gdLst>
              <a:ahLst/>
              <a:cxnLst>
                <a:cxn ang="0">
                  <a:pos x="connsiteX0" y="connsiteY0"/>
                </a:cxn>
                <a:cxn ang="0">
                  <a:pos x="connsiteX1" y="connsiteY1"/>
                </a:cxn>
              </a:cxnLst>
              <a:rect l="l" t="t" r="r" b="b"/>
              <a:pathLst>
                <a:path w="9525" h="127396">
                  <a:moveTo>
                    <a:pt x="0" y="0"/>
                  </a:moveTo>
                  <a:lnTo>
                    <a:pt x="0" y="127397"/>
                  </a:lnTo>
                </a:path>
              </a:pathLst>
            </a:custGeom>
            <a:noFill/>
            <a:ln w="10163" cap="flat">
              <a:solidFill>
                <a:srgbClr val="38586E"/>
              </a:solidFill>
              <a:prstDash val="solid"/>
              <a:round/>
            </a:ln>
          </p:spPr>
          <p:txBody>
            <a:bodyPr rtlCol="0" anchor="ctr"/>
            <a:lstStyle/>
            <a:p>
              <a:endParaRPr lang="en-CA"/>
            </a:p>
          </p:txBody>
        </p:sp>
        <p:sp>
          <p:nvSpPr>
            <p:cNvPr id="1615" name="Freeform: Shape 1614">
              <a:extLst>
                <a:ext uri="{FF2B5EF4-FFF2-40B4-BE49-F238E27FC236}">
                  <a16:creationId xmlns:a16="http://schemas.microsoft.com/office/drawing/2014/main" id="{3173F18C-F15A-4628-8680-E4B94BFD2B92}"/>
                </a:ext>
              </a:extLst>
            </p:cNvPr>
            <p:cNvSpPr/>
            <p:nvPr/>
          </p:nvSpPr>
          <p:spPr>
            <a:xfrm>
              <a:off x="5240575" y="3851645"/>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616" name="Freeform: Shape 1615">
              <a:extLst>
                <a:ext uri="{FF2B5EF4-FFF2-40B4-BE49-F238E27FC236}">
                  <a16:creationId xmlns:a16="http://schemas.microsoft.com/office/drawing/2014/main" id="{CF767C30-BB31-4B71-8A26-7BAFC58AA508}"/>
                </a:ext>
              </a:extLst>
            </p:cNvPr>
            <p:cNvSpPr/>
            <p:nvPr/>
          </p:nvSpPr>
          <p:spPr>
            <a:xfrm>
              <a:off x="5240575" y="3505887"/>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617" name="Freeform: Shape 1616">
              <a:extLst>
                <a:ext uri="{FF2B5EF4-FFF2-40B4-BE49-F238E27FC236}">
                  <a16:creationId xmlns:a16="http://schemas.microsoft.com/office/drawing/2014/main" id="{83C2FC90-4705-426D-A5F6-52B7CA12FC53}"/>
                </a:ext>
              </a:extLst>
            </p:cNvPr>
            <p:cNvSpPr/>
            <p:nvPr/>
          </p:nvSpPr>
          <p:spPr>
            <a:xfrm>
              <a:off x="5262530" y="3505887"/>
              <a:ext cx="9525" cy="245678"/>
            </a:xfrm>
            <a:custGeom>
              <a:avLst/>
              <a:gdLst>
                <a:gd name="connsiteX0" fmla="*/ 0 w 9525"/>
                <a:gd name="connsiteY0" fmla="*/ 0 h 245678"/>
                <a:gd name="connsiteX1" fmla="*/ 0 w 9525"/>
                <a:gd name="connsiteY1" fmla="*/ 245678 h 245678"/>
              </a:gdLst>
              <a:ahLst/>
              <a:cxnLst>
                <a:cxn ang="0">
                  <a:pos x="connsiteX0" y="connsiteY0"/>
                </a:cxn>
                <a:cxn ang="0">
                  <a:pos x="connsiteX1" y="connsiteY1"/>
                </a:cxn>
              </a:cxnLst>
              <a:rect l="l" t="t" r="r" b="b"/>
              <a:pathLst>
                <a:path w="9525" h="245678">
                  <a:moveTo>
                    <a:pt x="0" y="0"/>
                  </a:moveTo>
                  <a:lnTo>
                    <a:pt x="0" y="245678"/>
                  </a:lnTo>
                </a:path>
              </a:pathLst>
            </a:custGeom>
            <a:noFill/>
            <a:ln w="10163" cap="flat">
              <a:solidFill>
                <a:srgbClr val="C33B30"/>
              </a:solidFill>
              <a:prstDash val="solid"/>
              <a:round/>
            </a:ln>
          </p:spPr>
          <p:txBody>
            <a:bodyPr rtlCol="0" anchor="ctr"/>
            <a:lstStyle/>
            <a:p>
              <a:endParaRPr lang="en-CA"/>
            </a:p>
          </p:txBody>
        </p:sp>
        <p:sp>
          <p:nvSpPr>
            <p:cNvPr id="1618" name="Freeform: Shape 1617">
              <a:extLst>
                <a:ext uri="{FF2B5EF4-FFF2-40B4-BE49-F238E27FC236}">
                  <a16:creationId xmlns:a16="http://schemas.microsoft.com/office/drawing/2014/main" id="{E7132BA5-5545-4FB1-9AC1-D9269A1804F9}"/>
                </a:ext>
              </a:extLst>
            </p:cNvPr>
            <p:cNvSpPr/>
            <p:nvPr/>
          </p:nvSpPr>
          <p:spPr>
            <a:xfrm>
              <a:off x="5240575" y="375156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619" name="Freeform: Shape 1618">
              <a:extLst>
                <a:ext uri="{FF2B5EF4-FFF2-40B4-BE49-F238E27FC236}">
                  <a16:creationId xmlns:a16="http://schemas.microsoft.com/office/drawing/2014/main" id="{38F40F2B-80AA-41D8-9AC5-E60B511B9859}"/>
                </a:ext>
              </a:extLst>
            </p:cNvPr>
            <p:cNvSpPr/>
            <p:nvPr/>
          </p:nvSpPr>
          <p:spPr>
            <a:xfrm>
              <a:off x="5460212" y="373336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620" name="Freeform: Shape 1619">
              <a:extLst>
                <a:ext uri="{FF2B5EF4-FFF2-40B4-BE49-F238E27FC236}">
                  <a16:creationId xmlns:a16="http://schemas.microsoft.com/office/drawing/2014/main" id="{F9EA84C4-5D70-467D-8779-5087ADD16A10}"/>
                </a:ext>
              </a:extLst>
            </p:cNvPr>
            <p:cNvSpPr/>
            <p:nvPr/>
          </p:nvSpPr>
          <p:spPr>
            <a:xfrm>
              <a:off x="5482157" y="3733363"/>
              <a:ext cx="9525" cy="127396"/>
            </a:xfrm>
            <a:custGeom>
              <a:avLst/>
              <a:gdLst>
                <a:gd name="connsiteX0" fmla="*/ 0 w 9525"/>
                <a:gd name="connsiteY0" fmla="*/ 0 h 127396"/>
                <a:gd name="connsiteX1" fmla="*/ 0 w 9525"/>
                <a:gd name="connsiteY1" fmla="*/ 127397 h 127396"/>
              </a:gdLst>
              <a:ahLst/>
              <a:cxnLst>
                <a:cxn ang="0">
                  <a:pos x="connsiteX0" y="connsiteY0"/>
                </a:cxn>
                <a:cxn ang="0">
                  <a:pos x="connsiteX1" y="connsiteY1"/>
                </a:cxn>
              </a:cxnLst>
              <a:rect l="l" t="t" r="r" b="b"/>
              <a:pathLst>
                <a:path w="9525" h="127396">
                  <a:moveTo>
                    <a:pt x="0" y="0"/>
                  </a:moveTo>
                  <a:lnTo>
                    <a:pt x="0" y="127397"/>
                  </a:lnTo>
                </a:path>
              </a:pathLst>
            </a:custGeom>
            <a:noFill/>
            <a:ln w="10163" cap="flat">
              <a:solidFill>
                <a:srgbClr val="38586E"/>
              </a:solidFill>
              <a:prstDash val="solid"/>
              <a:round/>
            </a:ln>
          </p:spPr>
          <p:txBody>
            <a:bodyPr rtlCol="0" anchor="ctr"/>
            <a:lstStyle/>
            <a:p>
              <a:endParaRPr lang="en-CA"/>
            </a:p>
          </p:txBody>
        </p:sp>
        <p:sp>
          <p:nvSpPr>
            <p:cNvPr id="1621" name="Freeform: Shape 1620">
              <a:extLst>
                <a:ext uri="{FF2B5EF4-FFF2-40B4-BE49-F238E27FC236}">
                  <a16:creationId xmlns:a16="http://schemas.microsoft.com/office/drawing/2014/main" id="{BA87EAB8-B071-4637-9DF7-B34D42E88252}"/>
                </a:ext>
              </a:extLst>
            </p:cNvPr>
            <p:cNvSpPr/>
            <p:nvPr/>
          </p:nvSpPr>
          <p:spPr>
            <a:xfrm>
              <a:off x="5460212" y="386076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622" name="Freeform: Shape 1621">
              <a:extLst>
                <a:ext uri="{FF2B5EF4-FFF2-40B4-BE49-F238E27FC236}">
                  <a16:creationId xmlns:a16="http://schemas.microsoft.com/office/drawing/2014/main" id="{1F977BA7-EEEF-4A4F-A876-E71DB3763938}"/>
                </a:ext>
              </a:extLst>
            </p:cNvPr>
            <p:cNvSpPr/>
            <p:nvPr/>
          </p:nvSpPr>
          <p:spPr>
            <a:xfrm>
              <a:off x="5460212" y="3551388"/>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623" name="Freeform: Shape 1622">
              <a:extLst>
                <a:ext uri="{FF2B5EF4-FFF2-40B4-BE49-F238E27FC236}">
                  <a16:creationId xmlns:a16="http://schemas.microsoft.com/office/drawing/2014/main" id="{F2E70D66-BFD8-4F6F-B0C7-8AC23B2F43DA}"/>
                </a:ext>
              </a:extLst>
            </p:cNvPr>
            <p:cNvSpPr/>
            <p:nvPr/>
          </p:nvSpPr>
          <p:spPr>
            <a:xfrm>
              <a:off x="5482157" y="3551388"/>
              <a:ext cx="9525" cy="218370"/>
            </a:xfrm>
            <a:custGeom>
              <a:avLst/>
              <a:gdLst>
                <a:gd name="connsiteX0" fmla="*/ 0 w 9525"/>
                <a:gd name="connsiteY0" fmla="*/ 0 h 218370"/>
                <a:gd name="connsiteX1" fmla="*/ 0 w 9525"/>
                <a:gd name="connsiteY1" fmla="*/ 218370 h 218370"/>
              </a:gdLst>
              <a:ahLst/>
              <a:cxnLst>
                <a:cxn ang="0">
                  <a:pos x="connsiteX0" y="connsiteY0"/>
                </a:cxn>
                <a:cxn ang="0">
                  <a:pos x="connsiteX1" y="connsiteY1"/>
                </a:cxn>
              </a:cxnLst>
              <a:rect l="l" t="t" r="r" b="b"/>
              <a:pathLst>
                <a:path w="9525" h="218370">
                  <a:moveTo>
                    <a:pt x="0" y="0"/>
                  </a:moveTo>
                  <a:lnTo>
                    <a:pt x="0" y="218370"/>
                  </a:lnTo>
                </a:path>
              </a:pathLst>
            </a:custGeom>
            <a:noFill/>
            <a:ln w="10163" cap="flat">
              <a:solidFill>
                <a:srgbClr val="C33B30"/>
              </a:solidFill>
              <a:prstDash val="solid"/>
              <a:round/>
            </a:ln>
          </p:spPr>
          <p:txBody>
            <a:bodyPr rtlCol="0" anchor="ctr"/>
            <a:lstStyle/>
            <a:p>
              <a:endParaRPr lang="en-CA"/>
            </a:p>
          </p:txBody>
        </p:sp>
        <p:sp>
          <p:nvSpPr>
            <p:cNvPr id="1624" name="Freeform: Shape 1623">
              <a:extLst>
                <a:ext uri="{FF2B5EF4-FFF2-40B4-BE49-F238E27FC236}">
                  <a16:creationId xmlns:a16="http://schemas.microsoft.com/office/drawing/2014/main" id="{0922CCD2-F8C7-4CDB-A77E-2C7DB934C99A}"/>
                </a:ext>
              </a:extLst>
            </p:cNvPr>
            <p:cNvSpPr/>
            <p:nvPr/>
          </p:nvSpPr>
          <p:spPr>
            <a:xfrm>
              <a:off x="5460212" y="3769758"/>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625" name="Freeform: Shape 1624">
              <a:extLst>
                <a:ext uri="{FF2B5EF4-FFF2-40B4-BE49-F238E27FC236}">
                  <a16:creationId xmlns:a16="http://schemas.microsoft.com/office/drawing/2014/main" id="{DBD0E1D6-AEB3-4337-BABF-FC42EBFB7F7D}"/>
                </a:ext>
              </a:extLst>
            </p:cNvPr>
            <p:cNvSpPr/>
            <p:nvPr/>
          </p:nvSpPr>
          <p:spPr>
            <a:xfrm>
              <a:off x="3505425" y="3706055"/>
              <a:ext cx="1976732" cy="91011"/>
            </a:xfrm>
            <a:custGeom>
              <a:avLst/>
              <a:gdLst>
                <a:gd name="connsiteX0" fmla="*/ 0 w 1976732"/>
                <a:gd name="connsiteY0" fmla="*/ 54626 h 91011"/>
                <a:gd name="connsiteX1" fmla="*/ 219637 w 1976732"/>
                <a:gd name="connsiteY1" fmla="*/ 0 h 91011"/>
                <a:gd name="connsiteX2" fmla="*/ 439264 w 1976732"/>
                <a:gd name="connsiteY2" fmla="*/ 36395 h 91011"/>
                <a:gd name="connsiteX3" fmla="*/ 658901 w 1976732"/>
                <a:gd name="connsiteY3" fmla="*/ 54626 h 91011"/>
                <a:gd name="connsiteX4" fmla="*/ 878567 w 1976732"/>
                <a:gd name="connsiteY4" fmla="*/ 72819 h 91011"/>
                <a:gd name="connsiteX5" fmla="*/ 1098204 w 1976732"/>
                <a:gd name="connsiteY5" fmla="*/ 27308 h 91011"/>
                <a:gd name="connsiteX6" fmla="*/ 1317832 w 1976732"/>
                <a:gd name="connsiteY6" fmla="*/ 0 h 91011"/>
                <a:gd name="connsiteX7" fmla="*/ 1537468 w 1976732"/>
                <a:gd name="connsiteY7" fmla="*/ 45510 h 91011"/>
                <a:gd name="connsiteX8" fmla="*/ 1757105 w 1976732"/>
                <a:gd name="connsiteY8" fmla="*/ 81896 h 91011"/>
                <a:gd name="connsiteX9" fmla="*/ 1976733 w 1976732"/>
                <a:gd name="connsiteY9" fmla="*/ 91011 h 9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91011">
                  <a:moveTo>
                    <a:pt x="0" y="54626"/>
                  </a:moveTo>
                  <a:lnTo>
                    <a:pt x="219637" y="0"/>
                  </a:lnTo>
                  <a:lnTo>
                    <a:pt x="439264" y="36395"/>
                  </a:lnTo>
                  <a:lnTo>
                    <a:pt x="658901" y="54626"/>
                  </a:lnTo>
                  <a:lnTo>
                    <a:pt x="878567" y="72819"/>
                  </a:lnTo>
                  <a:lnTo>
                    <a:pt x="1098204" y="27308"/>
                  </a:lnTo>
                  <a:lnTo>
                    <a:pt x="1317832" y="0"/>
                  </a:lnTo>
                  <a:lnTo>
                    <a:pt x="1537468" y="45510"/>
                  </a:lnTo>
                  <a:lnTo>
                    <a:pt x="1757105" y="81896"/>
                  </a:lnTo>
                  <a:lnTo>
                    <a:pt x="1976733" y="91011"/>
                  </a:lnTo>
                </a:path>
              </a:pathLst>
            </a:custGeom>
            <a:noFill/>
            <a:ln w="22359" cap="flat">
              <a:solidFill>
                <a:srgbClr val="38586E"/>
              </a:solidFill>
              <a:prstDash val="solid"/>
              <a:round/>
            </a:ln>
          </p:spPr>
          <p:txBody>
            <a:bodyPr rtlCol="0" anchor="ctr"/>
            <a:lstStyle/>
            <a:p>
              <a:endParaRPr lang="en-CA"/>
            </a:p>
          </p:txBody>
        </p:sp>
        <p:sp>
          <p:nvSpPr>
            <p:cNvPr id="1626" name="Freeform: Shape 1625">
              <a:extLst>
                <a:ext uri="{FF2B5EF4-FFF2-40B4-BE49-F238E27FC236}">
                  <a16:creationId xmlns:a16="http://schemas.microsoft.com/office/drawing/2014/main" id="{17FE09B6-AFD0-444F-8C04-832AA589F901}"/>
                </a:ext>
              </a:extLst>
            </p:cNvPr>
            <p:cNvSpPr/>
            <p:nvPr/>
          </p:nvSpPr>
          <p:spPr>
            <a:xfrm>
              <a:off x="3505425" y="3496772"/>
              <a:ext cx="1976732" cy="254793"/>
            </a:xfrm>
            <a:custGeom>
              <a:avLst/>
              <a:gdLst>
                <a:gd name="connsiteX0" fmla="*/ 0 w 1976732"/>
                <a:gd name="connsiteY0" fmla="*/ 0 h 254793"/>
                <a:gd name="connsiteX1" fmla="*/ 219637 w 1976732"/>
                <a:gd name="connsiteY1" fmla="*/ 236591 h 254793"/>
                <a:gd name="connsiteX2" fmla="*/ 439264 w 1976732"/>
                <a:gd name="connsiteY2" fmla="*/ 154705 h 254793"/>
                <a:gd name="connsiteX3" fmla="*/ 658901 w 1976732"/>
                <a:gd name="connsiteY3" fmla="*/ 254794 h 254793"/>
                <a:gd name="connsiteX4" fmla="*/ 878567 w 1976732"/>
                <a:gd name="connsiteY4" fmla="*/ 145590 h 254793"/>
                <a:gd name="connsiteX5" fmla="*/ 1098204 w 1976732"/>
                <a:gd name="connsiteY5" fmla="*/ 154705 h 254793"/>
                <a:gd name="connsiteX6" fmla="*/ 1317832 w 1976732"/>
                <a:gd name="connsiteY6" fmla="*/ 245678 h 254793"/>
                <a:gd name="connsiteX7" fmla="*/ 1537468 w 1976732"/>
                <a:gd name="connsiteY7" fmla="*/ 245678 h 254793"/>
                <a:gd name="connsiteX8" fmla="*/ 1757105 w 1976732"/>
                <a:gd name="connsiteY8" fmla="*/ 136512 h 254793"/>
                <a:gd name="connsiteX9" fmla="*/ 1976733 w 1976732"/>
                <a:gd name="connsiteY9" fmla="*/ 163782 h 25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254793">
                  <a:moveTo>
                    <a:pt x="0" y="0"/>
                  </a:moveTo>
                  <a:lnTo>
                    <a:pt x="219637" y="236591"/>
                  </a:lnTo>
                  <a:lnTo>
                    <a:pt x="439264" y="154705"/>
                  </a:lnTo>
                  <a:lnTo>
                    <a:pt x="658901" y="254794"/>
                  </a:lnTo>
                  <a:lnTo>
                    <a:pt x="878567" y="145590"/>
                  </a:lnTo>
                  <a:lnTo>
                    <a:pt x="1098204" y="154705"/>
                  </a:lnTo>
                  <a:lnTo>
                    <a:pt x="1317832" y="245678"/>
                  </a:lnTo>
                  <a:lnTo>
                    <a:pt x="1537468" y="245678"/>
                  </a:lnTo>
                  <a:lnTo>
                    <a:pt x="1757105" y="136512"/>
                  </a:lnTo>
                  <a:lnTo>
                    <a:pt x="1976733" y="163782"/>
                  </a:lnTo>
                </a:path>
              </a:pathLst>
            </a:custGeom>
            <a:noFill/>
            <a:ln w="22359" cap="flat">
              <a:solidFill>
                <a:srgbClr val="C33B30"/>
              </a:solidFill>
              <a:prstDash val="solid"/>
              <a:round/>
            </a:ln>
          </p:spPr>
          <p:txBody>
            <a:bodyPr rtlCol="0" anchor="ctr"/>
            <a:lstStyle/>
            <a:p>
              <a:endParaRPr lang="en-CA"/>
            </a:p>
          </p:txBody>
        </p:sp>
        <p:sp>
          <p:nvSpPr>
            <p:cNvPr id="1627" name="Freeform: Shape 1626">
              <a:extLst>
                <a:ext uri="{FF2B5EF4-FFF2-40B4-BE49-F238E27FC236}">
                  <a16:creationId xmlns:a16="http://schemas.microsoft.com/office/drawing/2014/main" id="{6870CA9E-77CB-4540-A918-E60BDE4EDF84}"/>
                </a:ext>
              </a:extLst>
            </p:cNvPr>
            <p:cNvSpPr/>
            <p:nvPr/>
          </p:nvSpPr>
          <p:spPr>
            <a:xfrm>
              <a:off x="3373637" y="3933541"/>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000000"/>
              </a:solidFill>
              <a:custDash>
                <a:ds d="320093" sp="320093"/>
              </a:custDash>
              <a:round/>
            </a:ln>
          </p:spPr>
          <p:txBody>
            <a:bodyPr rtlCol="0" anchor="ctr"/>
            <a:lstStyle/>
            <a:p>
              <a:endParaRPr lang="en-CA"/>
            </a:p>
          </p:txBody>
        </p:sp>
        <p:sp>
          <p:nvSpPr>
            <p:cNvPr id="1628" name="Freeform: Shape 1627">
              <a:extLst>
                <a:ext uri="{FF2B5EF4-FFF2-40B4-BE49-F238E27FC236}">
                  <a16:creationId xmlns:a16="http://schemas.microsoft.com/office/drawing/2014/main" id="{59799E70-9A07-4CB6-BE0A-9CCCC10A5284}"/>
                </a:ext>
              </a:extLst>
            </p:cNvPr>
            <p:cNvSpPr/>
            <p:nvPr/>
          </p:nvSpPr>
          <p:spPr>
            <a:xfrm>
              <a:off x="3373637" y="2454897"/>
              <a:ext cx="2240308" cy="2502362"/>
            </a:xfrm>
            <a:custGeom>
              <a:avLst/>
              <a:gdLst>
                <a:gd name="connsiteX0" fmla="*/ 0 w 2240308"/>
                <a:gd name="connsiteY0" fmla="*/ 2502362 h 2502362"/>
                <a:gd name="connsiteX1" fmla="*/ 2240308 w 2240308"/>
                <a:gd name="connsiteY1" fmla="*/ 2502362 h 2502362"/>
                <a:gd name="connsiteX2" fmla="*/ 2240308 w 2240308"/>
                <a:gd name="connsiteY2" fmla="*/ 0 h 2502362"/>
                <a:gd name="connsiteX3" fmla="*/ 0 w 2240308"/>
                <a:gd name="connsiteY3" fmla="*/ 0 h 2502362"/>
              </a:gdLst>
              <a:ahLst/>
              <a:cxnLst>
                <a:cxn ang="0">
                  <a:pos x="connsiteX0" y="connsiteY0"/>
                </a:cxn>
                <a:cxn ang="0">
                  <a:pos x="connsiteX1" y="connsiteY1"/>
                </a:cxn>
                <a:cxn ang="0">
                  <a:pos x="connsiteX2" y="connsiteY2"/>
                </a:cxn>
                <a:cxn ang="0">
                  <a:pos x="connsiteX3" y="connsiteY3"/>
                </a:cxn>
              </a:cxnLst>
              <a:rect l="l" t="t" r="r" b="b"/>
              <a:pathLst>
                <a:path w="2240308" h="2502362">
                  <a:moveTo>
                    <a:pt x="0" y="2502362"/>
                  </a:moveTo>
                  <a:lnTo>
                    <a:pt x="2240308" y="2502362"/>
                  </a:lnTo>
                  <a:lnTo>
                    <a:pt x="2240308" y="0"/>
                  </a:lnTo>
                  <a:lnTo>
                    <a:pt x="0" y="0"/>
                  </a:lnTo>
                  <a:close/>
                </a:path>
              </a:pathLst>
            </a:custGeom>
            <a:noFill/>
            <a:ln w="10163" cap="rnd">
              <a:solidFill>
                <a:srgbClr val="333333"/>
              </a:solidFill>
              <a:prstDash val="solid"/>
              <a:round/>
            </a:ln>
          </p:spPr>
          <p:txBody>
            <a:bodyPr rtlCol="0" anchor="ctr"/>
            <a:lstStyle/>
            <a:p>
              <a:endParaRPr lang="en-CA"/>
            </a:p>
          </p:txBody>
        </p:sp>
        <p:sp>
          <p:nvSpPr>
            <p:cNvPr id="1629" name="Freeform: Shape 1628">
              <a:extLst>
                <a:ext uri="{FF2B5EF4-FFF2-40B4-BE49-F238E27FC236}">
                  <a16:creationId xmlns:a16="http://schemas.microsoft.com/office/drawing/2014/main" id="{69E86756-2F7D-455C-AC09-FC3D3B31EB91}"/>
                </a:ext>
              </a:extLst>
            </p:cNvPr>
            <p:cNvSpPr/>
            <p:nvPr/>
          </p:nvSpPr>
          <p:spPr>
            <a:xfrm>
              <a:off x="5666152" y="2454897"/>
              <a:ext cx="2240308" cy="2502362"/>
            </a:xfrm>
            <a:custGeom>
              <a:avLst/>
              <a:gdLst>
                <a:gd name="connsiteX0" fmla="*/ 0 w 2240308"/>
                <a:gd name="connsiteY0" fmla="*/ 2502362 h 2502362"/>
                <a:gd name="connsiteX1" fmla="*/ 2240309 w 2240308"/>
                <a:gd name="connsiteY1" fmla="*/ 2502362 h 2502362"/>
                <a:gd name="connsiteX2" fmla="*/ 2240309 w 2240308"/>
                <a:gd name="connsiteY2" fmla="*/ 0 h 2502362"/>
                <a:gd name="connsiteX3" fmla="*/ 0 w 2240308"/>
                <a:gd name="connsiteY3" fmla="*/ 0 h 2502362"/>
              </a:gdLst>
              <a:ahLst/>
              <a:cxnLst>
                <a:cxn ang="0">
                  <a:pos x="connsiteX0" y="connsiteY0"/>
                </a:cxn>
                <a:cxn ang="0">
                  <a:pos x="connsiteX1" y="connsiteY1"/>
                </a:cxn>
                <a:cxn ang="0">
                  <a:pos x="connsiteX2" y="connsiteY2"/>
                </a:cxn>
                <a:cxn ang="0">
                  <a:pos x="connsiteX3" y="connsiteY3"/>
                </a:cxn>
              </a:cxnLst>
              <a:rect l="l" t="t" r="r" b="b"/>
              <a:pathLst>
                <a:path w="2240308" h="2502362">
                  <a:moveTo>
                    <a:pt x="0" y="2502362"/>
                  </a:moveTo>
                  <a:lnTo>
                    <a:pt x="2240309" y="2502362"/>
                  </a:lnTo>
                  <a:lnTo>
                    <a:pt x="2240309" y="0"/>
                  </a:lnTo>
                  <a:lnTo>
                    <a:pt x="0" y="0"/>
                  </a:lnTo>
                  <a:close/>
                </a:path>
              </a:pathLst>
            </a:custGeom>
            <a:solidFill>
              <a:srgbClr val="FFFFFF"/>
            </a:solidFill>
            <a:ln w="9525" cap="flat">
              <a:noFill/>
              <a:prstDash val="solid"/>
              <a:miter/>
            </a:ln>
          </p:spPr>
          <p:txBody>
            <a:bodyPr rtlCol="0" anchor="ctr"/>
            <a:lstStyle/>
            <a:p>
              <a:endParaRPr lang="en-CA"/>
            </a:p>
          </p:txBody>
        </p:sp>
        <p:sp>
          <p:nvSpPr>
            <p:cNvPr id="1630" name="Freeform: Shape 1629">
              <a:extLst>
                <a:ext uri="{FF2B5EF4-FFF2-40B4-BE49-F238E27FC236}">
                  <a16:creationId xmlns:a16="http://schemas.microsoft.com/office/drawing/2014/main" id="{2F9AD653-DF81-4E49-A43E-16AC6553B3D6}"/>
                </a:ext>
              </a:extLst>
            </p:cNvPr>
            <p:cNvSpPr/>
            <p:nvPr/>
          </p:nvSpPr>
          <p:spPr>
            <a:xfrm>
              <a:off x="5666152" y="493448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1" name="Freeform: Shape 1630">
              <a:extLst>
                <a:ext uri="{FF2B5EF4-FFF2-40B4-BE49-F238E27FC236}">
                  <a16:creationId xmlns:a16="http://schemas.microsoft.com/office/drawing/2014/main" id="{15285CEA-45CF-45F6-A84E-E00CACC320E1}"/>
                </a:ext>
              </a:extLst>
            </p:cNvPr>
            <p:cNvSpPr/>
            <p:nvPr/>
          </p:nvSpPr>
          <p:spPr>
            <a:xfrm>
              <a:off x="5666152" y="475251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2" name="Freeform: Shape 1631">
              <a:extLst>
                <a:ext uri="{FF2B5EF4-FFF2-40B4-BE49-F238E27FC236}">
                  <a16:creationId xmlns:a16="http://schemas.microsoft.com/office/drawing/2014/main" id="{7BBA7580-BC82-4B50-8FDA-6C959E66C3B9}"/>
                </a:ext>
              </a:extLst>
            </p:cNvPr>
            <p:cNvSpPr/>
            <p:nvPr/>
          </p:nvSpPr>
          <p:spPr>
            <a:xfrm>
              <a:off x="5666152" y="457052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3" name="Freeform: Shape 1632">
              <a:extLst>
                <a:ext uri="{FF2B5EF4-FFF2-40B4-BE49-F238E27FC236}">
                  <a16:creationId xmlns:a16="http://schemas.microsoft.com/office/drawing/2014/main" id="{C2AB03F7-776B-4C10-AD54-3E3D3DFE9932}"/>
                </a:ext>
              </a:extLst>
            </p:cNvPr>
            <p:cNvSpPr/>
            <p:nvPr/>
          </p:nvSpPr>
          <p:spPr>
            <a:xfrm>
              <a:off x="5666152" y="438851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4" name="Freeform: Shape 1633">
              <a:extLst>
                <a:ext uri="{FF2B5EF4-FFF2-40B4-BE49-F238E27FC236}">
                  <a16:creationId xmlns:a16="http://schemas.microsoft.com/office/drawing/2014/main" id="{DB4B675D-D7D5-4EFD-8B39-819B6E7409B0}"/>
                </a:ext>
              </a:extLst>
            </p:cNvPr>
            <p:cNvSpPr/>
            <p:nvPr/>
          </p:nvSpPr>
          <p:spPr>
            <a:xfrm>
              <a:off x="5666152" y="4206527"/>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5" name="Freeform: Shape 1634">
              <a:extLst>
                <a:ext uri="{FF2B5EF4-FFF2-40B4-BE49-F238E27FC236}">
                  <a16:creationId xmlns:a16="http://schemas.microsoft.com/office/drawing/2014/main" id="{5C9A6E57-79BE-4392-8DD9-BB1D107E6FF9}"/>
                </a:ext>
              </a:extLst>
            </p:cNvPr>
            <p:cNvSpPr/>
            <p:nvPr/>
          </p:nvSpPr>
          <p:spPr>
            <a:xfrm>
              <a:off x="5666152" y="402455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6" name="Freeform: Shape 1635">
              <a:extLst>
                <a:ext uri="{FF2B5EF4-FFF2-40B4-BE49-F238E27FC236}">
                  <a16:creationId xmlns:a16="http://schemas.microsoft.com/office/drawing/2014/main" id="{683C75DC-9CC3-4A1C-9047-0735FF847D78}"/>
                </a:ext>
              </a:extLst>
            </p:cNvPr>
            <p:cNvSpPr/>
            <p:nvPr/>
          </p:nvSpPr>
          <p:spPr>
            <a:xfrm>
              <a:off x="5666152" y="3842568"/>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7" name="Freeform: Shape 1636">
              <a:extLst>
                <a:ext uri="{FF2B5EF4-FFF2-40B4-BE49-F238E27FC236}">
                  <a16:creationId xmlns:a16="http://schemas.microsoft.com/office/drawing/2014/main" id="{206D06BE-709A-4788-8E70-2DCA48614F3F}"/>
                </a:ext>
              </a:extLst>
            </p:cNvPr>
            <p:cNvSpPr/>
            <p:nvPr/>
          </p:nvSpPr>
          <p:spPr>
            <a:xfrm>
              <a:off x="5666152" y="3660554"/>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8" name="Freeform: Shape 1637">
              <a:extLst>
                <a:ext uri="{FF2B5EF4-FFF2-40B4-BE49-F238E27FC236}">
                  <a16:creationId xmlns:a16="http://schemas.microsoft.com/office/drawing/2014/main" id="{256CD72B-D6F3-4D2F-957B-2DC2B0D3EE43}"/>
                </a:ext>
              </a:extLst>
            </p:cNvPr>
            <p:cNvSpPr/>
            <p:nvPr/>
          </p:nvSpPr>
          <p:spPr>
            <a:xfrm>
              <a:off x="5666152" y="347857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39" name="Freeform: Shape 1638">
              <a:extLst>
                <a:ext uri="{FF2B5EF4-FFF2-40B4-BE49-F238E27FC236}">
                  <a16:creationId xmlns:a16="http://schemas.microsoft.com/office/drawing/2014/main" id="{DD21644C-A7EE-4E0F-8A7E-3F3AAD015037}"/>
                </a:ext>
              </a:extLst>
            </p:cNvPr>
            <p:cNvSpPr/>
            <p:nvPr/>
          </p:nvSpPr>
          <p:spPr>
            <a:xfrm>
              <a:off x="5666152" y="329659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40" name="Freeform: Shape 1639">
              <a:extLst>
                <a:ext uri="{FF2B5EF4-FFF2-40B4-BE49-F238E27FC236}">
                  <a16:creationId xmlns:a16="http://schemas.microsoft.com/office/drawing/2014/main" id="{C5CDDC67-594F-4A2B-BE5C-518FD395E210}"/>
                </a:ext>
              </a:extLst>
            </p:cNvPr>
            <p:cNvSpPr/>
            <p:nvPr/>
          </p:nvSpPr>
          <p:spPr>
            <a:xfrm>
              <a:off x="5666152" y="311461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41" name="Freeform: Shape 1640">
              <a:extLst>
                <a:ext uri="{FF2B5EF4-FFF2-40B4-BE49-F238E27FC236}">
                  <a16:creationId xmlns:a16="http://schemas.microsoft.com/office/drawing/2014/main" id="{9662616D-CB5B-4DE4-8A75-5271928033A6}"/>
                </a:ext>
              </a:extLst>
            </p:cNvPr>
            <p:cNvSpPr/>
            <p:nvPr/>
          </p:nvSpPr>
          <p:spPr>
            <a:xfrm>
              <a:off x="5666152" y="2932598"/>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42" name="Freeform: Shape 1641">
              <a:extLst>
                <a:ext uri="{FF2B5EF4-FFF2-40B4-BE49-F238E27FC236}">
                  <a16:creationId xmlns:a16="http://schemas.microsoft.com/office/drawing/2014/main" id="{92B484A3-EBE0-427D-A880-A8D5A46670B2}"/>
                </a:ext>
              </a:extLst>
            </p:cNvPr>
            <p:cNvSpPr/>
            <p:nvPr/>
          </p:nvSpPr>
          <p:spPr>
            <a:xfrm>
              <a:off x="5666152" y="275061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43" name="Freeform: Shape 1642">
              <a:extLst>
                <a:ext uri="{FF2B5EF4-FFF2-40B4-BE49-F238E27FC236}">
                  <a16:creationId xmlns:a16="http://schemas.microsoft.com/office/drawing/2014/main" id="{9C172F63-BD34-4416-A9C2-2029FC711C2E}"/>
                </a:ext>
              </a:extLst>
            </p:cNvPr>
            <p:cNvSpPr/>
            <p:nvPr/>
          </p:nvSpPr>
          <p:spPr>
            <a:xfrm>
              <a:off x="5666152" y="256863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44" name="Freeform: Shape 1643">
              <a:extLst>
                <a:ext uri="{FF2B5EF4-FFF2-40B4-BE49-F238E27FC236}">
                  <a16:creationId xmlns:a16="http://schemas.microsoft.com/office/drawing/2014/main" id="{6B3E781A-E16A-4DAD-97A9-468995C8AF0D}"/>
                </a:ext>
              </a:extLst>
            </p:cNvPr>
            <p:cNvSpPr/>
            <p:nvPr/>
          </p:nvSpPr>
          <p:spPr>
            <a:xfrm>
              <a:off x="5666152" y="247763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1645" name="Freeform: Shape 1644">
              <a:extLst>
                <a:ext uri="{FF2B5EF4-FFF2-40B4-BE49-F238E27FC236}">
                  <a16:creationId xmlns:a16="http://schemas.microsoft.com/office/drawing/2014/main" id="{AC315249-9398-489E-9C7B-DC102880A495}"/>
                </a:ext>
              </a:extLst>
            </p:cNvPr>
            <p:cNvSpPr/>
            <p:nvPr/>
          </p:nvSpPr>
          <p:spPr>
            <a:xfrm>
              <a:off x="5666152" y="484351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46" name="Freeform: Shape 1645">
              <a:extLst>
                <a:ext uri="{FF2B5EF4-FFF2-40B4-BE49-F238E27FC236}">
                  <a16:creationId xmlns:a16="http://schemas.microsoft.com/office/drawing/2014/main" id="{A39D8B60-A257-4A29-82E1-F9BE0FDA0337}"/>
                </a:ext>
              </a:extLst>
            </p:cNvPr>
            <p:cNvSpPr/>
            <p:nvPr/>
          </p:nvSpPr>
          <p:spPr>
            <a:xfrm>
              <a:off x="5666152" y="4661498"/>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47" name="Freeform: Shape 1646">
              <a:extLst>
                <a:ext uri="{FF2B5EF4-FFF2-40B4-BE49-F238E27FC236}">
                  <a16:creationId xmlns:a16="http://schemas.microsoft.com/office/drawing/2014/main" id="{3F14A13B-7B73-4FA9-9942-0746A827BC18}"/>
                </a:ext>
              </a:extLst>
            </p:cNvPr>
            <p:cNvSpPr/>
            <p:nvPr/>
          </p:nvSpPr>
          <p:spPr>
            <a:xfrm>
              <a:off x="5666152" y="4479514"/>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48" name="Freeform: Shape 1647">
              <a:extLst>
                <a:ext uri="{FF2B5EF4-FFF2-40B4-BE49-F238E27FC236}">
                  <a16:creationId xmlns:a16="http://schemas.microsoft.com/office/drawing/2014/main" id="{9938D751-982F-47BA-BEB3-4F4A529070D1}"/>
                </a:ext>
              </a:extLst>
            </p:cNvPr>
            <p:cNvSpPr/>
            <p:nvPr/>
          </p:nvSpPr>
          <p:spPr>
            <a:xfrm>
              <a:off x="5666152" y="429753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49" name="Freeform: Shape 1648">
              <a:extLst>
                <a:ext uri="{FF2B5EF4-FFF2-40B4-BE49-F238E27FC236}">
                  <a16:creationId xmlns:a16="http://schemas.microsoft.com/office/drawing/2014/main" id="{00491B39-0E0A-44E5-8CFA-D1E0301151B2}"/>
                </a:ext>
              </a:extLst>
            </p:cNvPr>
            <p:cNvSpPr/>
            <p:nvPr/>
          </p:nvSpPr>
          <p:spPr>
            <a:xfrm>
              <a:off x="5666152" y="4115554"/>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0" name="Freeform: Shape 1649">
              <a:extLst>
                <a:ext uri="{FF2B5EF4-FFF2-40B4-BE49-F238E27FC236}">
                  <a16:creationId xmlns:a16="http://schemas.microsoft.com/office/drawing/2014/main" id="{1A3B8EBE-F35A-48DB-ACA7-408B1EB3822A}"/>
                </a:ext>
              </a:extLst>
            </p:cNvPr>
            <p:cNvSpPr/>
            <p:nvPr/>
          </p:nvSpPr>
          <p:spPr>
            <a:xfrm>
              <a:off x="5666152" y="3933541"/>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1" name="Freeform: Shape 1650">
              <a:extLst>
                <a:ext uri="{FF2B5EF4-FFF2-40B4-BE49-F238E27FC236}">
                  <a16:creationId xmlns:a16="http://schemas.microsoft.com/office/drawing/2014/main" id="{CD0CB694-F0EC-421B-9398-9FC07641970B}"/>
                </a:ext>
              </a:extLst>
            </p:cNvPr>
            <p:cNvSpPr/>
            <p:nvPr/>
          </p:nvSpPr>
          <p:spPr>
            <a:xfrm>
              <a:off x="5666152" y="375156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2" name="Freeform: Shape 1651">
              <a:extLst>
                <a:ext uri="{FF2B5EF4-FFF2-40B4-BE49-F238E27FC236}">
                  <a16:creationId xmlns:a16="http://schemas.microsoft.com/office/drawing/2014/main" id="{D70A1B1A-3BF6-435A-806B-5940CA064277}"/>
                </a:ext>
              </a:extLst>
            </p:cNvPr>
            <p:cNvSpPr/>
            <p:nvPr/>
          </p:nvSpPr>
          <p:spPr>
            <a:xfrm>
              <a:off x="5666152" y="3569581"/>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3" name="Freeform: Shape 1652">
              <a:extLst>
                <a:ext uri="{FF2B5EF4-FFF2-40B4-BE49-F238E27FC236}">
                  <a16:creationId xmlns:a16="http://schemas.microsoft.com/office/drawing/2014/main" id="{C51C2352-8F69-45BB-8641-0CB514B0F5D5}"/>
                </a:ext>
              </a:extLst>
            </p:cNvPr>
            <p:cNvSpPr/>
            <p:nvPr/>
          </p:nvSpPr>
          <p:spPr>
            <a:xfrm>
              <a:off x="5666152" y="3387568"/>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4" name="Freeform: Shape 1653">
              <a:extLst>
                <a:ext uri="{FF2B5EF4-FFF2-40B4-BE49-F238E27FC236}">
                  <a16:creationId xmlns:a16="http://schemas.microsoft.com/office/drawing/2014/main" id="{B8730E24-6BEB-44BD-B5E7-9E6543FD3D16}"/>
                </a:ext>
              </a:extLst>
            </p:cNvPr>
            <p:cNvSpPr/>
            <p:nvPr/>
          </p:nvSpPr>
          <p:spPr>
            <a:xfrm>
              <a:off x="5666152" y="3205583"/>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5" name="Freeform: Shape 1654">
              <a:extLst>
                <a:ext uri="{FF2B5EF4-FFF2-40B4-BE49-F238E27FC236}">
                  <a16:creationId xmlns:a16="http://schemas.microsoft.com/office/drawing/2014/main" id="{D54CC5A7-4D11-4838-8F16-A57C0B48B6B4}"/>
                </a:ext>
              </a:extLst>
            </p:cNvPr>
            <p:cNvSpPr/>
            <p:nvPr/>
          </p:nvSpPr>
          <p:spPr>
            <a:xfrm>
              <a:off x="5666152" y="3023608"/>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6" name="Freeform: Shape 1655">
              <a:extLst>
                <a:ext uri="{FF2B5EF4-FFF2-40B4-BE49-F238E27FC236}">
                  <a16:creationId xmlns:a16="http://schemas.microsoft.com/office/drawing/2014/main" id="{1E6573E4-41F8-4448-BDAF-E9F7328E59D6}"/>
                </a:ext>
              </a:extLst>
            </p:cNvPr>
            <p:cNvSpPr/>
            <p:nvPr/>
          </p:nvSpPr>
          <p:spPr>
            <a:xfrm>
              <a:off x="5666152" y="284162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7" name="Freeform: Shape 1656">
              <a:extLst>
                <a:ext uri="{FF2B5EF4-FFF2-40B4-BE49-F238E27FC236}">
                  <a16:creationId xmlns:a16="http://schemas.microsoft.com/office/drawing/2014/main" id="{5A6B44E9-EC62-4CA9-82B1-77D6DC47B9D1}"/>
                </a:ext>
              </a:extLst>
            </p:cNvPr>
            <p:cNvSpPr/>
            <p:nvPr/>
          </p:nvSpPr>
          <p:spPr>
            <a:xfrm>
              <a:off x="5666152" y="265961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1658" name="Freeform: Shape 1657">
              <a:extLst>
                <a:ext uri="{FF2B5EF4-FFF2-40B4-BE49-F238E27FC236}">
                  <a16:creationId xmlns:a16="http://schemas.microsoft.com/office/drawing/2014/main" id="{5655807E-9BD8-4B6D-B9D0-EDF308F8AABD}"/>
                </a:ext>
              </a:extLst>
            </p:cNvPr>
            <p:cNvSpPr/>
            <p:nvPr/>
          </p:nvSpPr>
          <p:spPr>
            <a:xfrm>
              <a:off x="5797940"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59" name="Freeform: Shape 1658">
              <a:extLst>
                <a:ext uri="{FF2B5EF4-FFF2-40B4-BE49-F238E27FC236}">
                  <a16:creationId xmlns:a16="http://schemas.microsoft.com/office/drawing/2014/main" id="{13C7A49F-34EE-4F10-B160-96350FAC7AFF}"/>
                </a:ext>
              </a:extLst>
            </p:cNvPr>
            <p:cNvSpPr/>
            <p:nvPr/>
          </p:nvSpPr>
          <p:spPr>
            <a:xfrm>
              <a:off x="6017567"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0" name="Freeform: Shape 1659">
              <a:extLst>
                <a:ext uri="{FF2B5EF4-FFF2-40B4-BE49-F238E27FC236}">
                  <a16:creationId xmlns:a16="http://schemas.microsoft.com/office/drawing/2014/main" id="{86D942B6-0682-463D-A994-5B12C38DBAD1}"/>
                </a:ext>
              </a:extLst>
            </p:cNvPr>
            <p:cNvSpPr/>
            <p:nvPr/>
          </p:nvSpPr>
          <p:spPr>
            <a:xfrm>
              <a:off x="6237204"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1" name="Freeform: Shape 1660">
              <a:extLst>
                <a:ext uri="{FF2B5EF4-FFF2-40B4-BE49-F238E27FC236}">
                  <a16:creationId xmlns:a16="http://schemas.microsoft.com/office/drawing/2014/main" id="{E5C39A19-A6CF-4577-979C-C2294F514DCA}"/>
                </a:ext>
              </a:extLst>
            </p:cNvPr>
            <p:cNvSpPr/>
            <p:nvPr/>
          </p:nvSpPr>
          <p:spPr>
            <a:xfrm>
              <a:off x="6456831"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2" name="Freeform: Shape 1661">
              <a:extLst>
                <a:ext uri="{FF2B5EF4-FFF2-40B4-BE49-F238E27FC236}">
                  <a16:creationId xmlns:a16="http://schemas.microsoft.com/office/drawing/2014/main" id="{5172343D-A2F7-4BD7-A2DA-0C2BDDCFD8EF}"/>
                </a:ext>
              </a:extLst>
            </p:cNvPr>
            <p:cNvSpPr/>
            <p:nvPr/>
          </p:nvSpPr>
          <p:spPr>
            <a:xfrm>
              <a:off x="6676469"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3" name="Freeform: Shape 1662">
              <a:extLst>
                <a:ext uri="{FF2B5EF4-FFF2-40B4-BE49-F238E27FC236}">
                  <a16:creationId xmlns:a16="http://schemas.microsoft.com/office/drawing/2014/main" id="{F032E65D-8980-41A9-992F-2646DB1C8DAF}"/>
                </a:ext>
              </a:extLst>
            </p:cNvPr>
            <p:cNvSpPr/>
            <p:nvPr/>
          </p:nvSpPr>
          <p:spPr>
            <a:xfrm>
              <a:off x="6896106"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4" name="Freeform: Shape 1663">
              <a:extLst>
                <a:ext uri="{FF2B5EF4-FFF2-40B4-BE49-F238E27FC236}">
                  <a16:creationId xmlns:a16="http://schemas.microsoft.com/office/drawing/2014/main" id="{A7DCBD8B-A361-4F90-8C17-A2EDA64C4B25}"/>
                </a:ext>
              </a:extLst>
            </p:cNvPr>
            <p:cNvSpPr/>
            <p:nvPr/>
          </p:nvSpPr>
          <p:spPr>
            <a:xfrm>
              <a:off x="7115771"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5" name="Freeform: Shape 1664">
              <a:extLst>
                <a:ext uri="{FF2B5EF4-FFF2-40B4-BE49-F238E27FC236}">
                  <a16:creationId xmlns:a16="http://schemas.microsoft.com/office/drawing/2014/main" id="{5B102B7A-A26F-40A1-BD9B-D975D359960B}"/>
                </a:ext>
              </a:extLst>
            </p:cNvPr>
            <p:cNvSpPr/>
            <p:nvPr/>
          </p:nvSpPr>
          <p:spPr>
            <a:xfrm>
              <a:off x="7335408"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6" name="Freeform: Shape 1665">
              <a:extLst>
                <a:ext uri="{FF2B5EF4-FFF2-40B4-BE49-F238E27FC236}">
                  <a16:creationId xmlns:a16="http://schemas.microsoft.com/office/drawing/2014/main" id="{EF6C68C6-879E-479C-BEC3-50092E2A1248}"/>
                </a:ext>
              </a:extLst>
            </p:cNvPr>
            <p:cNvSpPr/>
            <p:nvPr/>
          </p:nvSpPr>
          <p:spPr>
            <a:xfrm>
              <a:off x="7555035"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7" name="Freeform: Shape 1666">
              <a:extLst>
                <a:ext uri="{FF2B5EF4-FFF2-40B4-BE49-F238E27FC236}">
                  <a16:creationId xmlns:a16="http://schemas.microsoft.com/office/drawing/2014/main" id="{075ECFE1-BAC8-475C-8995-C35C40E6EF43}"/>
                </a:ext>
              </a:extLst>
            </p:cNvPr>
            <p:cNvSpPr/>
            <p:nvPr/>
          </p:nvSpPr>
          <p:spPr>
            <a:xfrm>
              <a:off x="7774672" y="2454897"/>
              <a:ext cx="9525" cy="2502362"/>
            </a:xfrm>
            <a:custGeom>
              <a:avLst/>
              <a:gdLst>
                <a:gd name="connsiteX0" fmla="*/ 0 w 9525"/>
                <a:gd name="connsiteY0" fmla="*/ 2502362 h 2502362"/>
                <a:gd name="connsiteX1" fmla="*/ 0 w 9525"/>
                <a:gd name="connsiteY1" fmla="*/ 0 h 2502362"/>
              </a:gdLst>
              <a:ahLst/>
              <a:cxnLst>
                <a:cxn ang="0">
                  <a:pos x="connsiteX0" y="connsiteY0"/>
                </a:cxn>
                <a:cxn ang="0">
                  <a:pos x="connsiteX1" y="connsiteY1"/>
                </a:cxn>
              </a:cxnLst>
              <a:rect l="l" t="t" r="r" b="b"/>
              <a:pathLst>
                <a:path w="9525" h="2502362">
                  <a:moveTo>
                    <a:pt x="0" y="2502362"/>
                  </a:moveTo>
                  <a:lnTo>
                    <a:pt x="0" y="0"/>
                  </a:lnTo>
                </a:path>
              </a:pathLst>
            </a:custGeom>
            <a:noFill/>
            <a:ln w="10163" cap="flat">
              <a:solidFill>
                <a:srgbClr val="EBEBEB"/>
              </a:solidFill>
              <a:prstDash val="solid"/>
              <a:round/>
            </a:ln>
          </p:spPr>
          <p:txBody>
            <a:bodyPr rtlCol="0" anchor="ctr"/>
            <a:lstStyle/>
            <a:p>
              <a:endParaRPr lang="en-CA"/>
            </a:p>
          </p:txBody>
        </p:sp>
        <p:sp>
          <p:nvSpPr>
            <p:cNvPr id="1668" name="Freeform: Shape 1667">
              <a:extLst>
                <a:ext uri="{FF2B5EF4-FFF2-40B4-BE49-F238E27FC236}">
                  <a16:creationId xmlns:a16="http://schemas.microsoft.com/office/drawing/2014/main" id="{C529129F-C350-44DE-8686-5FCCFB35F7C7}"/>
                </a:ext>
              </a:extLst>
            </p:cNvPr>
            <p:cNvSpPr/>
            <p:nvPr/>
          </p:nvSpPr>
          <p:spPr>
            <a:xfrm>
              <a:off x="5743723" y="3651887"/>
              <a:ext cx="108385" cy="108385"/>
            </a:xfrm>
            <a:custGeom>
              <a:avLst/>
              <a:gdLst>
                <a:gd name="connsiteX0" fmla="*/ 108385 w 108385"/>
                <a:gd name="connsiteY0" fmla="*/ 54169 h 108385"/>
                <a:gd name="connsiteX1" fmla="*/ 54216 w 108385"/>
                <a:gd name="connsiteY1" fmla="*/ 108385 h 108385"/>
                <a:gd name="connsiteX2" fmla="*/ 0 w 108385"/>
                <a:gd name="connsiteY2" fmla="*/ 54169 h 108385"/>
                <a:gd name="connsiteX3" fmla="*/ 54216 w 108385"/>
                <a:gd name="connsiteY3" fmla="*/ 0 h 108385"/>
                <a:gd name="connsiteX4" fmla="*/ 108385 w 10838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669" name="Freeform: Shape 1668">
              <a:extLst>
                <a:ext uri="{FF2B5EF4-FFF2-40B4-BE49-F238E27FC236}">
                  <a16:creationId xmlns:a16="http://schemas.microsoft.com/office/drawing/2014/main" id="{417A4C62-46C9-4FDD-93AA-3B740AC437DA}"/>
                </a:ext>
              </a:extLst>
            </p:cNvPr>
            <p:cNvSpPr/>
            <p:nvPr/>
          </p:nvSpPr>
          <p:spPr>
            <a:xfrm>
              <a:off x="5743723" y="3615492"/>
              <a:ext cx="108385" cy="108346"/>
            </a:xfrm>
            <a:custGeom>
              <a:avLst/>
              <a:gdLst>
                <a:gd name="connsiteX0" fmla="*/ 108385 w 108385"/>
                <a:gd name="connsiteY0" fmla="*/ 54178 h 108346"/>
                <a:gd name="connsiteX1" fmla="*/ 54216 w 108385"/>
                <a:gd name="connsiteY1" fmla="*/ 108347 h 108346"/>
                <a:gd name="connsiteX2" fmla="*/ 0 w 108385"/>
                <a:gd name="connsiteY2" fmla="*/ 54178 h 108346"/>
                <a:gd name="connsiteX3" fmla="*/ 54216 w 108385"/>
                <a:gd name="connsiteY3" fmla="*/ 0 h 108346"/>
                <a:gd name="connsiteX4" fmla="*/ 108385 w 108385"/>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78"/>
                  </a:moveTo>
                  <a:cubicBezTo>
                    <a:pt x="108385" y="84096"/>
                    <a:pt x="84125" y="108347"/>
                    <a:pt x="54216" y="108347"/>
                  </a:cubicBezTo>
                  <a:cubicBezTo>
                    <a:pt x="24260" y="108347"/>
                    <a:pt x="0" y="84096"/>
                    <a:pt x="0" y="54178"/>
                  </a:cubicBezTo>
                  <a:cubicBezTo>
                    <a:pt x="0" y="24260"/>
                    <a:pt x="24260" y="0"/>
                    <a:pt x="54216"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670" name="Freeform: Shape 1669">
              <a:extLst>
                <a:ext uri="{FF2B5EF4-FFF2-40B4-BE49-F238E27FC236}">
                  <a16:creationId xmlns:a16="http://schemas.microsoft.com/office/drawing/2014/main" id="{89BD0EFA-F0EA-4BD9-831B-8D0505DB307C}"/>
                </a:ext>
              </a:extLst>
            </p:cNvPr>
            <p:cNvSpPr/>
            <p:nvPr/>
          </p:nvSpPr>
          <p:spPr>
            <a:xfrm>
              <a:off x="5963360" y="3606376"/>
              <a:ext cx="108385" cy="108385"/>
            </a:xfrm>
            <a:custGeom>
              <a:avLst/>
              <a:gdLst>
                <a:gd name="connsiteX0" fmla="*/ 108385 w 108385"/>
                <a:gd name="connsiteY0" fmla="*/ 54178 h 108385"/>
                <a:gd name="connsiteX1" fmla="*/ 54207 w 108385"/>
                <a:gd name="connsiteY1" fmla="*/ 108385 h 108385"/>
                <a:gd name="connsiteX2" fmla="*/ 0 w 108385"/>
                <a:gd name="connsiteY2" fmla="*/ 54178 h 108385"/>
                <a:gd name="connsiteX3" fmla="*/ 54207 w 108385"/>
                <a:gd name="connsiteY3" fmla="*/ 0 h 108385"/>
                <a:gd name="connsiteX4" fmla="*/ 108385 w 108385"/>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78"/>
                  </a:moveTo>
                  <a:cubicBezTo>
                    <a:pt x="108385" y="84125"/>
                    <a:pt x="84125" y="108385"/>
                    <a:pt x="54207" y="108385"/>
                  </a:cubicBezTo>
                  <a:cubicBezTo>
                    <a:pt x="24299" y="108385"/>
                    <a:pt x="0" y="84125"/>
                    <a:pt x="0" y="54178"/>
                  </a:cubicBezTo>
                  <a:cubicBezTo>
                    <a:pt x="0" y="24260"/>
                    <a:pt x="24299" y="0"/>
                    <a:pt x="54207"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671" name="Freeform: Shape 1670">
              <a:extLst>
                <a:ext uri="{FF2B5EF4-FFF2-40B4-BE49-F238E27FC236}">
                  <a16:creationId xmlns:a16="http://schemas.microsoft.com/office/drawing/2014/main" id="{62EB38B9-313D-455A-B59B-7C2F3F03977A}"/>
                </a:ext>
              </a:extLst>
            </p:cNvPr>
            <p:cNvSpPr/>
            <p:nvPr/>
          </p:nvSpPr>
          <p:spPr>
            <a:xfrm>
              <a:off x="5963360" y="3524490"/>
              <a:ext cx="108385" cy="108385"/>
            </a:xfrm>
            <a:custGeom>
              <a:avLst/>
              <a:gdLst>
                <a:gd name="connsiteX0" fmla="*/ 108385 w 108385"/>
                <a:gd name="connsiteY0" fmla="*/ 54169 h 108385"/>
                <a:gd name="connsiteX1" fmla="*/ 54207 w 108385"/>
                <a:gd name="connsiteY1" fmla="*/ 108385 h 108385"/>
                <a:gd name="connsiteX2" fmla="*/ 0 w 108385"/>
                <a:gd name="connsiteY2" fmla="*/ 54169 h 108385"/>
                <a:gd name="connsiteX3" fmla="*/ 54207 w 108385"/>
                <a:gd name="connsiteY3" fmla="*/ 0 h 108385"/>
                <a:gd name="connsiteX4" fmla="*/ 108385 w 10838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69"/>
                  </a:moveTo>
                  <a:cubicBezTo>
                    <a:pt x="108385" y="84125"/>
                    <a:pt x="84125" y="108385"/>
                    <a:pt x="54207" y="108385"/>
                  </a:cubicBezTo>
                  <a:cubicBezTo>
                    <a:pt x="24299" y="108385"/>
                    <a:pt x="0" y="84125"/>
                    <a:pt x="0" y="54169"/>
                  </a:cubicBezTo>
                  <a:cubicBezTo>
                    <a:pt x="0" y="24260"/>
                    <a:pt x="24299"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672" name="Freeform: Shape 1671">
              <a:extLst>
                <a:ext uri="{FF2B5EF4-FFF2-40B4-BE49-F238E27FC236}">
                  <a16:creationId xmlns:a16="http://schemas.microsoft.com/office/drawing/2014/main" id="{A3B772E9-A5D2-4A9A-834C-18C27CBA2174}"/>
                </a:ext>
              </a:extLst>
            </p:cNvPr>
            <p:cNvSpPr/>
            <p:nvPr/>
          </p:nvSpPr>
          <p:spPr>
            <a:xfrm>
              <a:off x="6183026" y="3670079"/>
              <a:ext cx="108346" cy="108384"/>
            </a:xfrm>
            <a:custGeom>
              <a:avLst/>
              <a:gdLst>
                <a:gd name="connsiteX0" fmla="*/ 108347 w 108346"/>
                <a:gd name="connsiteY0" fmla="*/ 54169 h 108384"/>
                <a:gd name="connsiteX1" fmla="*/ 54178 w 108346"/>
                <a:gd name="connsiteY1" fmla="*/ 108385 h 108384"/>
                <a:gd name="connsiteX2" fmla="*/ 0 w 108346"/>
                <a:gd name="connsiteY2" fmla="*/ 54169 h 108384"/>
                <a:gd name="connsiteX3" fmla="*/ 54178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7" y="108385"/>
                    <a:pt x="54178" y="108385"/>
                  </a:cubicBezTo>
                  <a:cubicBezTo>
                    <a:pt x="24260" y="108385"/>
                    <a:pt x="0" y="84125"/>
                    <a:pt x="0" y="54169"/>
                  </a:cubicBezTo>
                  <a:cubicBezTo>
                    <a:pt x="0" y="24260"/>
                    <a:pt x="24260" y="0"/>
                    <a:pt x="54178"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1673" name="Freeform: Shape 1672">
              <a:extLst>
                <a:ext uri="{FF2B5EF4-FFF2-40B4-BE49-F238E27FC236}">
                  <a16:creationId xmlns:a16="http://schemas.microsoft.com/office/drawing/2014/main" id="{3FA2FE0E-E59A-448E-9711-E7FB6BC3C351}"/>
                </a:ext>
              </a:extLst>
            </p:cNvPr>
            <p:cNvSpPr/>
            <p:nvPr/>
          </p:nvSpPr>
          <p:spPr>
            <a:xfrm>
              <a:off x="6183026" y="3606376"/>
              <a:ext cx="108346" cy="108385"/>
            </a:xfrm>
            <a:custGeom>
              <a:avLst/>
              <a:gdLst>
                <a:gd name="connsiteX0" fmla="*/ 108347 w 108346"/>
                <a:gd name="connsiteY0" fmla="*/ 54178 h 108385"/>
                <a:gd name="connsiteX1" fmla="*/ 54178 w 108346"/>
                <a:gd name="connsiteY1" fmla="*/ 108385 h 108385"/>
                <a:gd name="connsiteX2" fmla="*/ 0 w 108346"/>
                <a:gd name="connsiteY2" fmla="*/ 54178 h 108385"/>
                <a:gd name="connsiteX3" fmla="*/ 54178 w 108346"/>
                <a:gd name="connsiteY3" fmla="*/ 0 h 108385"/>
                <a:gd name="connsiteX4" fmla="*/ 108347 w 108346"/>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78"/>
                  </a:moveTo>
                  <a:cubicBezTo>
                    <a:pt x="108347" y="84125"/>
                    <a:pt x="84087" y="108385"/>
                    <a:pt x="54178" y="108385"/>
                  </a:cubicBezTo>
                  <a:cubicBezTo>
                    <a:pt x="24260" y="108385"/>
                    <a:pt x="0" y="84125"/>
                    <a:pt x="0" y="54178"/>
                  </a:cubicBezTo>
                  <a:cubicBezTo>
                    <a:pt x="0" y="24260"/>
                    <a:pt x="24260" y="0"/>
                    <a:pt x="54178"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674" name="Freeform: Shape 1673">
              <a:extLst>
                <a:ext uri="{FF2B5EF4-FFF2-40B4-BE49-F238E27FC236}">
                  <a16:creationId xmlns:a16="http://schemas.microsoft.com/office/drawing/2014/main" id="{2F4F3B83-42DE-4202-9668-9B0088C09C1A}"/>
                </a:ext>
              </a:extLst>
            </p:cNvPr>
            <p:cNvSpPr/>
            <p:nvPr/>
          </p:nvSpPr>
          <p:spPr>
            <a:xfrm>
              <a:off x="6402663" y="3615492"/>
              <a:ext cx="108384" cy="108346"/>
            </a:xfrm>
            <a:custGeom>
              <a:avLst/>
              <a:gdLst>
                <a:gd name="connsiteX0" fmla="*/ 108385 w 108384"/>
                <a:gd name="connsiteY0" fmla="*/ 54178 h 108346"/>
                <a:gd name="connsiteX1" fmla="*/ 54168 w 108384"/>
                <a:gd name="connsiteY1" fmla="*/ 108347 h 108346"/>
                <a:gd name="connsiteX2" fmla="*/ 0 w 108384"/>
                <a:gd name="connsiteY2" fmla="*/ 54178 h 108346"/>
                <a:gd name="connsiteX3" fmla="*/ 5416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96"/>
                    <a:pt x="84125" y="108347"/>
                    <a:pt x="54168" y="108347"/>
                  </a:cubicBezTo>
                  <a:cubicBezTo>
                    <a:pt x="24260" y="108347"/>
                    <a:pt x="0" y="84096"/>
                    <a:pt x="0" y="54178"/>
                  </a:cubicBezTo>
                  <a:cubicBezTo>
                    <a:pt x="0" y="24260"/>
                    <a:pt x="24260" y="0"/>
                    <a:pt x="5416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675" name="Freeform: Shape 1674">
              <a:extLst>
                <a:ext uri="{FF2B5EF4-FFF2-40B4-BE49-F238E27FC236}">
                  <a16:creationId xmlns:a16="http://schemas.microsoft.com/office/drawing/2014/main" id="{A0AB138E-9875-4910-AEF9-5793129A7163}"/>
                </a:ext>
              </a:extLst>
            </p:cNvPr>
            <p:cNvSpPr/>
            <p:nvPr/>
          </p:nvSpPr>
          <p:spPr>
            <a:xfrm>
              <a:off x="6402663" y="3788361"/>
              <a:ext cx="108384" cy="108384"/>
            </a:xfrm>
            <a:custGeom>
              <a:avLst/>
              <a:gdLst>
                <a:gd name="connsiteX0" fmla="*/ 108385 w 108384"/>
                <a:gd name="connsiteY0" fmla="*/ 54207 h 108384"/>
                <a:gd name="connsiteX1" fmla="*/ 54168 w 108384"/>
                <a:gd name="connsiteY1" fmla="*/ 108385 h 108384"/>
                <a:gd name="connsiteX2" fmla="*/ 0 w 108384"/>
                <a:gd name="connsiteY2" fmla="*/ 54207 h 108384"/>
                <a:gd name="connsiteX3" fmla="*/ 5416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8" y="108385"/>
                  </a:cubicBezTo>
                  <a:cubicBezTo>
                    <a:pt x="24260" y="108385"/>
                    <a:pt x="0" y="84125"/>
                    <a:pt x="0" y="54207"/>
                  </a:cubicBezTo>
                  <a:cubicBezTo>
                    <a:pt x="0" y="24260"/>
                    <a:pt x="24260" y="0"/>
                    <a:pt x="5416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676" name="Freeform: Shape 1675">
              <a:extLst>
                <a:ext uri="{FF2B5EF4-FFF2-40B4-BE49-F238E27FC236}">
                  <a16:creationId xmlns:a16="http://schemas.microsoft.com/office/drawing/2014/main" id="{8EF6F119-6B1E-41C6-B0F6-317CECAE8A88}"/>
                </a:ext>
              </a:extLst>
            </p:cNvPr>
            <p:cNvSpPr/>
            <p:nvPr/>
          </p:nvSpPr>
          <p:spPr>
            <a:xfrm>
              <a:off x="6622290" y="3615492"/>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96"/>
                    <a:pt x="84125" y="108347"/>
                    <a:pt x="54178" y="108347"/>
                  </a:cubicBezTo>
                  <a:cubicBezTo>
                    <a:pt x="24260" y="108347"/>
                    <a:pt x="0" y="84096"/>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677" name="Freeform: Shape 1676">
              <a:extLst>
                <a:ext uri="{FF2B5EF4-FFF2-40B4-BE49-F238E27FC236}">
                  <a16:creationId xmlns:a16="http://schemas.microsoft.com/office/drawing/2014/main" id="{84A1E379-F004-4FED-A444-AAA4B5F00494}"/>
                </a:ext>
              </a:extLst>
            </p:cNvPr>
            <p:cNvSpPr/>
            <p:nvPr/>
          </p:nvSpPr>
          <p:spPr>
            <a:xfrm>
              <a:off x="6622290" y="3724658"/>
              <a:ext cx="108384" cy="108385"/>
            </a:xfrm>
            <a:custGeom>
              <a:avLst/>
              <a:gdLst>
                <a:gd name="connsiteX0" fmla="*/ 108385 w 108384"/>
                <a:gd name="connsiteY0" fmla="*/ 54216 h 108385"/>
                <a:gd name="connsiteX1" fmla="*/ 54178 w 108384"/>
                <a:gd name="connsiteY1" fmla="*/ 108385 h 108385"/>
                <a:gd name="connsiteX2" fmla="*/ 0 w 108384"/>
                <a:gd name="connsiteY2" fmla="*/ 54216 h 108385"/>
                <a:gd name="connsiteX3" fmla="*/ 54178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678" name="Freeform: Shape 1677">
              <a:extLst>
                <a:ext uri="{FF2B5EF4-FFF2-40B4-BE49-F238E27FC236}">
                  <a16:creationId xmlns:a16="http://schemas.microsoft.com/office/drawing/2014/main" id="{AD6C2563-F7DF-4E73-856D-D183C7D3AD59}"/>
                </a:ext>
              </a:extLst>
            </p:cNvPr>
            <p:cNvSpPr/>
            <p:nvPr/>
          </p:nvSpPr>
          <p:spPr>
            <a:xfrm>
              <a:off x="6841927" y="3606376"/>
              <a:ext cx="108385" cy="108385"/>
            </a:xfrm>
            <a:custGeom>
              <a:avLst/>
              <a:gdLst>
                <a:gd name="connsiteX0" fmla="*/ 108385 w 108385"/>
                <a:gd name="connsiteY0" fmla="*/ 54178 h 108385"/>
                <a:gd name="connsiteX1" fmla="*/ 54179 w 108385"/>
                <a:gd name="connsiteY1" fmla="*/ 108385 h 108385"/>
                <a:gd name="connsiteX2" fmla="*/ 0 w 108385"/>
                <a:gd name="connsiteY2" fmla="*/ 54178 h 108385"/>
                <a:gd name="connsiteX3" fmla="*/ 54179 w 108385"/>
                <a:gd name="connsiteY3" fmla="*/ 0 h 108385"/>
                <a:gd name="connsiteX4" fmla="*/ 108385 w 108385"/>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78"/>
                  </a:moveTo>
                  <a:cubicBezTo>
                    <a:pt x="108385" y="84125"/>
                    <a:pt x="84125" y="108385"/>
                    <a:pt x="54179" y="108385"/>
                  </a:cubicBezTo>
                  <a:cubicBezTo>
                    <a:pt x="24261" y="108385"/>
                    <a:pt x="0" y="84125"/>
                    <a:pt x="0" y="54178"/>
                  </a:cubicBezTo>
                  <a:cubicBezTo>
                    <a:pt x="0" y="24260"/>
                    <a:pt x="24261" y="0"/>
                    <a:pt x="5417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679" name="Freeform: Shape 1678">
              <a:extLst>
                <a:ext uri="{FF2B5EF4-FFF2-40B4-BE49-F238E27FC236}">
                  <a16:creationId xmlns:a16="http://schemas.microsoft.com/office/drawing/2014/main" id="{94D2E589-506E-416F-9E14-F2217C1A4907}"/>
                </a:ext>
              </a:extLst>
            </p:cNvPr>
            <p:cNvSpPr/>
            <p:nvPr/>
          </p:nvSpPr>
          <p:spPr>
            <a:xfrm>
              <a:off x="6841927" y="3742860"/>
              <a:ext cx="108385" cy="108375"/>
            </a:xfrm>
            <a:custGeom>
              <a:avLst/>
              <a:gdLst>
                <a:gd name="connsiteX0" fmla="*/ 108385 w 108385"/>
                <a:gd name="connsiteY0" fmla="*/ 54207 h 108375"/>
                <a:gd name="connsiteX1" fmla="*/ 54179 w 108385"/>
                <a:gd name="connsiteY1" fmla="*/ 108375 h 108375"/>
                <a:gd name="connsiteX2" fmla="*/ 0 w 108385"/>
                <a:gd name="connsiteY2" fmla="*/ 54207 h 108375"/>
                <a:gd name="connsiteX3" fmla="*/ 54179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125" y="108375"/>
                    <a:pt x="54179" y="108375"/>
                  </a:cubicBezTo>
                  <a:cubicBezTo>
                    <a:pt x="24261" y="108375"/>
                    <a:pt x="0" y="84125"/>
                    <a:pt x="0" y="54207"/>
                  </a:cubicBezTo>
                  <a:cubicBezTo>
                    <a:pt x="0" y="24251"/>
                    <a:pt x="24261" y="0"/>
                    <a:pt x="54179"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680" name="Freeform: Shape 1679">
              <a:extLst>
                <a:ext uri="{FF2B5EF4-FFF2-40B4-BE49-F238E27FC236}">
                  <a16:creationId xmlns:a16="http://schemas.microsoft.com/office/drawing/2014/main" id="{78A5969D-1AA4-4E97-B8DC-CAB928FD7FE7}"/>
                </a:ext>
              </a:extLst>
            </p:cNvPr>
            <p:cNvSpPr/>
            <p:nvPr/>
          </p:nvSpPr>
          <p:spPr>
            <a:xfrm>
              <a:off x="7061564" y="3642771"/>
              <a:ext cx="108385" cy="108385"/>
            </a:xfrm>
            <a:custGeom>
              <a:avLst/>
              <a:gdLst>
                <a:gd name="connsiteX0" fmla="*/ 108385 w 108385"/>
                <a:gd name="connsiteY0" fmla="*/ 54207 h 108385"/>
                <a:gd name="connsiteX1" fmla="*/ 54207 w 108385"/>
                <a:gd name="connsiteY1" fmla="*/ 108385 h 108385"/>
                <a:gd name="connsiteX2" fmla="*/ 0 w 108385"/>
                <a:gd name="connsiteY2" fmla="*/ 54207 h 108385"/>
                <a:gd name="connsiteX3" fmla="*/ 54207 w 108385"/>
                <a:gd name="connsiteY3" fmla="*/ 0 h 108385"/>
                <a:gd name="connsiteX4" fmla="*/ 108385 w 108385"/>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681" name="Freeform: Shape 1680">
              <a:extLst>
                <a:ext uri="{FF2B5EF4-FFF2-40B4-BE49-F238E27FC236}">
                  <a16:creationId xmlns:a16="http://schemas.microsoft.com/office/drawing/2014/main" id="{F62E4739-D4B7-4526-88A9-0646B33B57E5}"/>
                </a:ext>
              </a:extLst>
            </p:cNvPr>
            <p:cNvSpPr/>
            <p:nvPr/>
          </p:nvSpPr>
          <p:spPr>
            <a:xfrm>
              <a:off x="7061564" y="3715580"/>
              <a:ext cx="108385" cy="108384"/>
            </a:xfrm>
            <a:custGeom>
              <a:avLst/>
              <a:gdLst>
                <a:gd name="connsiteX0" fmla="*/ 108385 w 108385"/>
                <a:gd name="connsiteY0" fmla="*/ 54178 h 108384"/>
                <a:gd name="connsiteX1" fmla="*/ 54207 w 108385"/>
                <a:gd name="connsiteY1" fmla="*/ 108385 h 108384"/>
                <a:gd name="connsiteX2" fmla="*/ 0 w 108385"/>
                <a:gd name="connsiteY2" fmla="*/ 54178 h 108384"/>
                <a:gd name="connsiteX3" fmla="*/ 54207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1682" name="Freeform: Shape 1681">
              <a:extLst>
                <a:ext uri="{FF2B5EF4-FFF2-40B4-BE49-F238E27FC236}">
                  <a16:creationId xmlns:a16="http://schemas.microsoft.com/office/drawing/2014/main" id="{5CFF1938-DFB9-4ADB-A661-CB273510812C}"/>
                </a:ext>
              </a:extLst>
            </p:cNvPr>
            <p:cNvSpPr/>
            <p:nvPr/>
          </p:nvSpPr>
          <p:spPr>
            <a:xfrm>
              <a:off x="7281191" y="3588183"/>
              <a:ext cx="108385" cy="108384"/>
            </a:xfrm>
            <a:custGeom>
              <a:avLst/>
              <a:gdLst>
                <a:gd name="connsiteX0" fmla="*/ 108385 w 108385"/>
                <a:gd name="connsiteY0" fmla="*/ 54178 h 108384"/>
                <a:gd name="connsiteX1" fmla="*/ 54216 w 108385"/>
                <a:gd name="connsiteY1" fmla="*/ 108385 h 108384"/>
                <a:gd name="connsiteX2" fmla="*/ 0 w 108385"/>
                <a:gd name="connsiteY2" fmla="*/ 54178 h 108384"/>
                <a:gd name="connsiteX3" fmla="*/ 54216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1683" name="Freeform: Shape 1682">
              <a:extLst>
                <a:ext uri="{FF2B5EF4-FFF2-40B4-BE49-F238E27FC236}">
                  <a16:creationId xmlns:a16="http://schemas.microsoft.com/office/drawing/2014/main" id="{166E474E-42F3-4FA3-9028-8E00F8E8BE16}"/>
                </a:ext>
              </a:extLst>
            </p:cNvPr>
            <p:cNvSpPr/>
            <p:nvPr/>
          </p:nvSpPr>
          <p:spPr>
            <a:xfrm>
              <a:off x="7281191" y="3706465"/>
              <a:ext cx="108385" cy="108384"/>
            </a:xfrm>
            <a:custGeom>
              <a:avLst/>
              <a:gdLst>
                <a:gd name="connsiteX0" fmla="*/ 108385 w 108385"/>
                <a:gd name="connsiteY0" fmla="*/ 54216 h 108384"/>
                <a:gd name="connsiteX1" fmla="*/ 54216 w 108385"/>
                <a:gd name="connsiteY1" fmla="*/ 108385 h 108384"/>
                <a:gd name="connsiteX2" fmla="*/ 0 w 108385"/>
                <a:gd name="connsiteY2" fmla="*/ 54216 h 108384"/>
                <a:gd name="connsiteX3" fmla="*/ 54216 w 108385"/>
                <a:gd name="connsiteY3" fmla="*/ 0 h 108384"/>
                <a:gd name="connsiteX4" fmla="*/ 108385 w 10838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684" name="Freeform: Shape 1683">
              <a:extLst>
                <a:ext uri="{FF2B5EF4-FFF2-40B4-BE49-F238E27FC236}">
                  <a16:creationId xmlns:a16="http://schemas.microsoft.com/office/drawing/2014/main" id="{2A02F99A-F2BA-4516-8274-7A2178182A4D}"/>
                </a:ext>
              </a:extLst>
            </p:cNvPr>
            <p:cNvSpPr/>
            <p:nvPr/>
          </p:nvSpPr>
          <p:spPr>
            <a:xfrm>
              <a:off x="7500829" y="3597261"/>
              <a:ext cx="108385" cy="108385"/>
            </a:xfrm>
            <a:custGeom>
              <a:avLst/>
              <a:gdLst>
                <a:gd name="connsiteX0" fmla="*/ 108385 w 108385"/>
                <a:gd name="connsiteY0" fmla="*/ 54216 h 108385"/>
                <a:gd name="connsiteX1" fmla="*/ 54207 w 108385"/>
                <a:gd name="connsiteY1" fmla="*/ 108385 h 108385"/>
                <a:gd name="connsiteX2" fmla="*/ 0 w 108385"/>
                <a:gd name="connsiteY2" fmla="*/ 54216 h 108385"/>
                <a:gd name="connsiteX3" fmla="*/ 54207 w 108385"/>
                <a:gd name="connsiteY3" fmla="*/ 0 h 108385"/>
                <a:gd name="connsiteX4" fmla="*/ 108385 w 10838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1685" name="Freeform: Shape 1684">
              <a:extLst>
                <a:ext uri="{FF2B5EF4-FFF2-40B4-BE49-F238E27FC236}">
                  <a16:creationId xmlns:a16="http://schemas.microsoft.com/office/drawing/2014/main" id="{6202ABC5-656F-41D7-92DC-1A8CFC02518B}"/>
                </a:ext>
              </a:extLst>
            </p:cNvPr>
            <p:cNvSpPr/>
            <p:nvPr/>
          </p:nvSpPr>
          <p:spPr>
            <a:xfrm>
              <a:off x="7500829" y="3806554"/>
              <a:ext cx="108385" cy="108384"/>
            </a:xfrm>
            <a:custGeom>
              <a:avLst/>
              <a:gdLst>
                <a:gd name="connsiteX0" fmla="*/ 108385 w 108385"/>
                <a:gd name="connsiteY0" fmla="*/ 54207 h 108384"/>
                <a:gd name="connsiteX1" fmla="*/ 54207 w 108385"/>
                <a:gd name="connsiteY1" fmla="*/ 108385 h 108384"/>
                <a:gd name="connsiteX2" fmla="*/ 0 w 108385"/>
                <a:gd name="connsiteY2" fmla="*/ 54207 h 108384"/>
                <a:gd name="connsiteX3" fmla="*/ 54207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686" name="Freeform: Shape 1685">
              <a:extLst>
                <a:ext uri="{FF2B5EF4-FFF2-40B4-BE49-F238E27FC236}">
                  <a16:creationId xmlns:a16="http://schemas.microsoft.com/office/drawing/2014/main" id="{9231A5CA-8335-48E2-921E-F3FE73C33208}"/>
                </a:ext>
              </a:extLst>
            </p:cNvPr>
            <p:cNvSpPr/>
            <p:nvPr/>
          </p:nvSpPr>
          <p:spPr>
            <a:xfrm>
              <a:off x="7720494" y="3642771"/>
              <a:ext cx="108346" cy="108385"/>
            </a:xfrm>
            <a:custGeom>
              <a:avLst/>
              <a:gdLst>
                <a:gd name="connsiteX0" fmla="*/ 108347 w 108346"/>
                <a:gd name="connsiteY0" fmla="*/ 54207 h 108385"/>
                <a:gd name="connsiteX1" fmla="*/ 54178 w 108346"/>
                <a:gd name="connsiteY1" fmla="*/ 108385 h 108385"/>
                <a:gd name="connsiteX2" fmla="*/ 0 w 108346"/>
                <a:gd name="connsiteY2" fmla="*/ 54207 h 108385"/>
                <a:gd name="connsiteX3" fmla="*/ 54178 w 108346"/>
                <a:gd name="connsiteY3" fmla="*/ 0 h 108385"/>
                <a:gd name="connsiteX4" fmla="*/ 108347 w 108346"/>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687" name="Freeform: Shape 1686">
              <a:extLst>
                <a:ext uri="{FF2B5EF4-FFF2-40B4-BE49-F238E27FC236}">
                  <a16:creationId xmlns:a16="http://schemas.microsoft.com/office/drawing/2014/main" id="{719743AD-9B89-4EDD-A882-63EA7F9C4E45}"/>
                </a:ext>
              </a:extLst>
            </p:cNvPr>
            <p:cNvSpPr/>
            <p:nvPr/>
          </p:nvSpPr>
          <p:spPr>
            <a:xfrm>
              <a:off x="7720494" y="3770168"/>
              <a:ext cx="108346" cy="108385"/>
            </a:xfrm>
            <a:custGeom>
              <a:avLst/>
              <a:gdLst>
                <a:gd name="connsiteX0" fmla="*/ 108347 w 108346"/>
                <a:gd name="connsiteY0" fmla="*/ 54207 h 108385"/>
                <a:gd name="connsiteX1" fmla="*/ 54178 w 108346"/>
                <a:gd name="connsiteY1" fmla="*/ 108385 h 108385"/>
                <a:gd name="connsiteX2" fmla="*/ 0 w 108346"/>
                <a:gd name="connsiteY2" fmla="*/ 54207 h 108385"/>
                <a:gd name="connsiteX3" fmla="*/ 54178 w 108346"/>
                <a:gd name="connsiteY3" fmla="*/ 0 h 108385"/>
                <a:gd name="connsiteX4" fmla="*/ 108347 w 108346"/>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688" name="Freeform: Shape 1687">
              <a:extLst>
                <a:ext uri="{FF2B5EF4-FFF2-40B4-BE49-F238E27FC236}">
                  <a16:creationId xmlns:a16="http://schemas.microsoft.com/office/drawing/2014/main" id="{7AF17666-3179-439C-B80F-ED0CE22A7CE4}"/>
                </a:ext>
              </a:extLst>
            </p:cNvPr>
            <p:cNvSpPr/>
            <p:nvPr/>
          </p:nvSpPr>
          <p:spPr>
            <a:xfrm>
              <a:off x="5775947" y="3587774"/>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689" name="Freeform: Shape 1688">
              <a:extLst>
                <a:ext uri="{FF2B5EF4-FFF2-40B4-BE49-F238E27FC236}">
                  <a16:creationId xmlns:a16="http://schemas.microsoft.com/office/drawing/2014/main" id="{EAEB7BD4-2249-447B-BB3C-D2C796C58585}"/>
                </a:ext>
              </a:extLst>
            </p:cNvPr>
            <p:cNvSpPr/>
            <p:nvPr/>
          </p:nvSpPr>
          <p:spPr>
            <a:xfrm>
              <a:off x="5797940" y="3587774"/>
              <a:ext cx="9525" cy="218370"/>
            </a:xfrm>
            <a:custGeom>
              <a:avLst/>
              <a:gdLst>
                <a:gd name="connsiteX0" fmla="*/ 0 w 9525"/>
                <a:gd name="connsiteY0" fmla="*/ 0 h 218370"/>
                <a:gd name="connsiteX1" fmla="*/ 0 w 9525"/>
                <a:gd name="connsiteY1" fmla="*/ 218370 h 218370"/>
              </a:gdLst>
              <a:ahLst/>
              <a:cxnLst>
                <a:cxn ang="0">
                  <a:pos x="connsiteX0" y="connsiteY0"/>
                </a:cxn>
                <a:cxn ang="0">
                  <a:pos x="connsiteX1" y="connsiteY1"/>
                </a:cxn>
              </a:cxnLst>
              <a:rect l="l" t="t" r="r" b="b"/>
              <a:pathLst>
                <a:path w="9525" h="218370">
                  <a:moveTo>
                    <a:pt x="0" y="0"/>
                  </a:moveTo>
                  <a:lnTo>
                    <a:pt x="0" y="218370"/>
                  </a:lnTo>
                </a:path>
              </a:pathLst>
            </a:custGeom>
            <a:noFill/>
            <a:ln w="10163" cap="flat">
              <a:solidFill>
                <a:srgbClr val="38586E"/>
              </a:solidFill>
              <a:prstDash val="solid"/>
              <a:round/>
            </a:ln>
          </p:spPr>
          <p:txBody>
            <a:bodyPr rtlCol="0" anchor="ctr"/>
            <a:lstStyle/>
            <a:p>
              <a:endParaRPr lang="en-CA"/>
            </a:p>
          </p:txBody>
        </p:sp>
        <p:sp>
          <p:nvSpPr>
            <p:cNvPr id="1690" name="Freeform: Shape 1689">
              <a:extLst>
                <a:ext uri="{FF2B5EF4-FFF2-40B4-BE49-F238E27FC236}">
                  <a16:creationId xmlns:a16="http://schemas.microsoft.com/office/drawing/2014/main" id="{F5F5FE81-945C-4439-BE83-104D61BDA39C}"/>
                </a:ext>
              </a:extLst>
            </p:cNvPr>
            <p:cNvSpPr/>
            <p:nvPr/>
          </p:nvSpPr>
          <p:spPr>
            <a:xfrm>
              <a:off x="5775947" y="3806144"/>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691" name="Freeform: Shape 1690">
              <a:extLst>
                <a:ext uri="{FF2B5EF4-FFF2-40B4-BE49-F238E27FC236}">
                  <a16:creationId xmlns:a16="http://schemas.microsoft.com/office/drawing/2014/main" id="{C7AFE0B3-5E9E-46C4-8EE6-7FEDAB141E6C}"/>
                </a:ext>
              </a:extLst>
            </p:cNvPr>
            <p:cNvSpPr/>
            <p:nvPr/>
          </p:nvSpPr>
          <p:spPr>
            <a:xfrm>
              <a:off x="5775947" y="347857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692" name="Freeform: Shape 1691">
              <a:extLst>
                <a:ext uri="{FF2B5EF4-FFF2-40B4-BE49-F238E27FC236}">
                  <a16:creationId xmlns:a16="http://schemas.microsoft.com/office/drawing/2014/main" id="{5C6905E8-5571-404E-B321-CF9335AF177D}"/>
                </a:ext>
              </a:extLst>
            </p:cNvPr>
            <p:cNvSpPr/>
            <p:nvPr/>
          </p:nvSpPr>
          <p:spPr>
            <a:xfrm>
              <a:off x="5797940" y="3478570"/>
              <a:ext cx="9525" cy="354882"/>
            </a:xfrm>
            <a:custGeom>
              <a:avLst/>
              <a:gdLst>
                <a:gd name="connsiteX0" fmla="*/ 0 w 9525"/>
                <a:gd name="connsiteY0" fmla="*/ 0 h 354882"/>
                <a:gd name="connsiteX1" fmla="*/ 0 w 9525"/>
                <a:gd name="connsiteY1" fmla="*/ 354883 h 354882"/>
              </a:gdLst>
              <a:ahLst/>
              <a:cxnLst>
                <a:cxn ang="0">
                  <a:pos x="connsiteX0" y="connsiteY0"/>
                </a:cxn>
                <a:cxn ang="0">
                  <a:pos x="connsiteX1" y="connsiteY1"/>
                </a:cxn>
              </a:cxnLst>
              <a:rect l="l" t="t" r="r" b="b"/>
              <a:pathLst>
                <a:path w="9525" h="354882">
                  <a:moveTo>
                    <a:pt x="0" y="0"/>
                  </a:moveTo>
                  <a:lnTo>
                    <a:pt x="0" y="354883"/>
                  </a:lnTo>
                </a:path>
              </a:pathLst>
            </a:custGeom>
            <a:noFill/>
            <a:ln w="10163" cap="flat">
              <a:solidFill>
                <a:srgbClr val="C33B30"/>
              </a:solidFill>
              <a:prstDash val="solid"/>
              <a:round/>
            </a:ln>
          </p:spPr>
          <p:txBody>
            <a:bodyPr rtlCol="0" anchor="ctr"/>
            <a:lstStyle/>
            <a:p>
              <a:endParaRPr lang="en-CA"/>
            </a:p>
          </p:txBody>
        </p:sp>
        <p:sp>
          <p:nvSpPr>
            <p:cNvPr id="1693" name="Freeform: Shape 1692">
              <a:extLst>
                <a:ext uri="{FF2B5EF4-FFF2-40B4-BE49-F238E27FC236}">
                  <a16:creationId xmlns:a16="http://schemas.microsoft.com/office/drawing/2014/main" id="{4CE2AE74-AF66-4C7B-8118-8074A3EA57F7}"/>
                </a:ext>
              </a:extLst>
            </p:cNvPr>
            <p:cNvSpPr/>
            <p:nvPr/>
          </p:nvSpPr>
          <p:spPr>
            <a:xfrm>
              <a:off x="5775947" y="383345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694" name="Freeform: Shape 1693">
              <a:extLst>
                <a:ext uri="{FF2B5EF4-FFF2-40B4-BE49-F238E27FC236}">
                  <a16:creationId xmlns:a16="http://schemas.microsoft.com/office/drawing/2014/main" id="{9F5C99D6-4023-42B2-B5A6-0AC3CA52D4A0}"/>
                </a:ext>
              </a:extLst>
            </p:cNvPr>
            <p:cNvSpPr/>
            <p:nvPr/>
          </p:nvSpPr>
          <p:spPr>
            <a:xfrm>
              <a:off x="5995612" y="3551388"/>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38586E"/>
              </a:solidFill>
              <a:prstDash val="solid"/>
              <a:round/>
            </a:ln>
          </p:spPr>
          <p:txBody>
            <a:bodyPr rtlCol="0" anchor="ctr"/>
            <a:lstStyle/>
            <a:p>
              <a:endParaRPr lang="en-CA"/>
            </a:p>
          </p:txBody>
        </p:sp>
        <p:sp>
          <p:nvSpPr>
            <p:cNvPr id="1695" name="Freeform: Shape 1694">
              <a:extLst>
                <a:ext uri="{FF2B5EF4-FFF2-40B4-BE49-F238E27FC236}">
                  <a16:creationId xmlns:a16="http://schemas.microsoft.com/office/drawing/2014/main" id="{688A31C5-6002-4B42-82D8-F7D2D7AA5BB8}"/>
                </a:ext>
              </a:extLst>
            </p:cNvPr>
            <p:cNvSpPr/>
            <p:nvPr/>
          </p:nvSpPr>
          <p:spPr>
            <a:xfrm>
              <a:off x="6017567" y="3551388"/>
              <a:ext cx="9525" cy="218370"/>
            </a:xfrm>
            <a:custGeom>
              <a:avLst/>
              <a:gdLst>
                <a:gd name="connsiteX0" fmla="*/ 0 w 9525"/>
                <a:gd name="connsiteY0" fmla="*/ 0 h 218370"/>
                <a:gd name="connsiteX1" fmla="*/ 0 w 9525"/>
                <a:gd name="connsiteY1" fmla="*/ 218370 h 218370"/>
              </a:gdLst>
              <a:ahLst/>
              <a:cxnLst>
                <a:cxn ang="0">
                  <a:pos x="connsiteX0" y="connsiteY0"/>
                </a:cxn>
                <a:cxn ang="0">
                  <a:pos x="connsiteX1" y="connsiteY1"/>
                </a:cxn>
              </a:cxnLst>
              <a:rect l="l" t="t" r="r" b="b"/>
              <a:pathLst>
                <a:path w="9525" h="218370">
                  <a:moveTo>
                    <a:pt x="0" y="0"/>
                  </a:moveTo>
                  <a:lnTo>
                    <a:pt x="0" y="218370"/>
                  </a:lnTo>
                </a:path>
              </a:pathLst>
            </a:custGeom>
            <a:noFill/>
            <a:ln w="10163" cap="flat">
              <a:solidFill>
                <a:srgbClr val="38586E"/>
              </a:solidFill>
              <a:prstDash val="solid"/>
              <a:round/>
            </a:ln>
          </p:spPr>
          <p:txBody>
            <a:bodyPr rtlCol="0" anchor="ctr"/>
            <a:lstStyle/>
            <a:p>
              <a:endParaRPr lang="en-CA"/>
            </a:p>
          </p:txBody>
        </p:sp>
        <p:sp>
          <p:nvSpPr>
            <p:cNvPr id="1696" name="Freeform: Shape 1695">
              <a:extLst>
                <a:ext uri="{FF2B5EF4-FFF2-40B4-BE49-F238E27FC236}">
                  <a16:creationId xmlns:a16="http://schemas.microsoft.com/office/drawing/2014/main" id="{ED50823B-4C7E-4A4F-B262-4FA4F3736038}"/>
                </a:ext>
              </a:extLst>
            </p:cNvPr>
            <p:cNvSpPr/>
            <p:nvPr/>
          </p:nvSpPr>
          <p:spPr>
            <a:xfrm>
              <a:off x="5995612" y="3769758"/>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38586E"/>
              </a:solidFill>
              <a:prstDash val="solid"/>
              <a:round/>
            </a:ln>
          </p:spPr>
          <p:txBody>
            <a:bodyPr rtlCol="0" anchor="ctr"/>
            <a:lstStyle/>
            <a:p>
              <a:endParaRPr lang="en-CA"/>
            </a:p>
          </p:txBody>
        </p:sp>
        <p:sp>
          <p:nvSpPr>
            <p:cNvPr id="1697" name="Freeform: Shape 1696">
              <a:extLst>
                <a:ext uri="{FF2B5EF4-FFF2-40B4-BE49-F238E27FC236}">
                  <a16:creationId xmlns:a16="http://schemas.microsoft.com/office/drawing/2014/main" id="{D6D6F1EF-306C-4F9B-BAEE-C2A578FAB2D8}"/>
                </a:ext>
              </a:extLst>
            </p:cNvPr>
            <p:cNvSpPr/>
            <p:nvPr/>
          </p:nvSpPr>
          <p:spPr>
            <a:xfrm>
              <a:off x="5995612" y="3378491"/>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C33B30"/>
              </a:solidFill>
              <a:prstDash val="solid"/>
              <a:round/>
            </a:ln>
          </p:spPr>
          <p:txBody>
            <a:bodyPr rtlCol="0" anchor="ctr"/>
            <a:lstStyle/>
            <a:p>
              <a:endParaRPr lang="en-CA"/>
            </a:p>
          </p:txBody>
        </p:sp>
        <p:sp>
          <p:nvSpPr>
            <p:cNvPr id="1698" name="Freeform: Shape 1697">
              <a:extLst>
                <a:ext uri="{FF2B5EF4-FFF2-40B4-BE49-F238E27FC236}">
                  <a16:creationId xmlns:a16="http://schemas.microsoft.com/office/drawing/2014/main" id="{6712BCF7-62BB-4DCC-BCC5-FC89809BF1F0}"/>
                </a:ext>
              </a:extLst>
            </p:cNvPr>
            <p:cNvSpPr/>
            <p:nvPr/>
          </p:nvSpPr>
          <p:spPr>
            <a:xfrm>
              <a:off x="6017567" y="3378491"/>
              <a:ext cx="9525" cy="373075"/>
            </a:xfrm>
            <a:custGeom>
              <a:avLst/>
              <a:gdLst>
                <a:gd name="connsiteX0" fmla="*/ 0 w 9525"/>
                <a:gd name="connsiteY0" fmla="*/ 0 h 373075"/>
                <a:gd name="connsiteX1" fmla="*/ 0 w 9525"/>
                <a:gd name="connsiteY1" fmla="*/ 373075 h 373075"/>
              </a:gdLst>
              <a:ahLst/>
              <a:cxnLst>
                <a:cxn ang="0">
                  <a:pos x="connsiteX0" y="connsiteY0"/>
                </a:cxn>
                <a:cxn ang="0">
                  <a:pos x="connsiteX1" y="connsiteY1"/>
                </a:cxn>
              </a:cxnLst>
              <a:rect l="l" t="t" r="r" b="b"/>
              <a:pathLst>
                <a:path w="9525" h="373075">
                  <a:moveTo>
                    <a:pt x="0" y="0"/>
                  </a:moveTo>
                  <a:lnTo>
                    <a:pt x="0" y="373075"/>
                  </a:lnTo>
                </a:path>
              </a:pathLst>
            </a:custGeom>
            <a:noFill/>
            <a:ln w="10163" cap="flat">
              <a:solidFill>
                <a:srgbClr val="C33B30"/>
              </a:solidFill>
              <a:prstDash val="solid"/>
              <a:round/>
            </a:ln>
          </p:spPr>
          <p:txBody>
            <a:bodyPr rtlCol="0" anchor="ctr"/>
            <a:lstStyle/>
            <a:p>
              <a:endParaRPr lang="en-CA"/>
            </a:p>
          </p:txBody>
        </p:sp>
        <p:sp>
          <p:nvSpPr>
            <p:cNvPr id="1699" name="Freeform: Shape 1698">
              <a:extLst>
                <a:ext uri="{FF2B5EF4-FFF2-40B4-BE49-F238E27FC236}">
                  <a16:creationId xmlns:a16="http://schemas.microsoft.com/office/drawing/2014/main" id="{3C297B27-B66A-4371-841F-FA19D0D032E0}"/>
                </a:ext>
              </a:extLst>
            </p:cNvPr>
            <p:cNvSpPr/>
            <p:nvPr/>
          </p:nvSpPr>
          <p:spPr>
            <a:xfrm>
              <a:off x="5995612" y="3751566"/>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C33B30"/>
              </a:solidFill>
              <a:prstDash val="solid"/>
              <a:round/>
            </a:ln>
          </p:spPr>
          <p:txBody>
            <a:bodyPr rtlCol="0" anchor="ctr"/>
            <a:lstStyle/>
            <a:p>
              <a:endParaRPr lang="en-CA"/>
            </a:p>
          </p:txBody>
        </p:sp>
        <p:sp>
          <p:nvSpPr>
            <p:cNvPr id="1700" name="Freeform: Shape 1699">
              <a:extLst>
                <a:ext uri="{FF2B5EF4-FFF2-40B4-BE49-F238E27FC236}">
                  <a16:creationId xmlns:a16="http://schemas.microsoft.com/office/drawing/2014/main" id="{C11998D1-5610-4127-A5BB-781D51E8F042}"/>
                </a:ext>
              </a:extLst>
            </p:cNvPr>
            <p:cNvSpPr/>
            <p:nvPr/>
          </p:nvSpPr>
          <p:spPr>
            <a:xfrm>
              <a:off x="6215249" y="361508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701" name="Freeform: Shape 1700">
              <a:extLst>
                <a:ext uri="{FF2B5EF4-FFF2-40B4-BE49-F238E27FC236}">
                  <a16:creationId xmlns:a16="http://schemas.microsoft.com/office/drawing/2014/main" id="{F862324A-F24F-4654-BB74-30A66B29FA53}"/>
                </a:ext>
              </a:extLst>
            </p:cNvPr>
            <p:cNvSpPr/>
            <p:nvPr/>
          </p:nvSpPr>
          <p:spPr>
            <a:xfrm>
              <a:off x="6237204" y="3615082"/>
              <a:ext cx="9525" cy="209292"/>
            </a:xfrm>
            <a:custGeom>
              <a:avLst/>
              <a:gdLst>
                <a:gd name="connsiteX0" fmla="*/ 0 w 9525"/>
                <a:gd name="connsiteY0" fmla="*/ 0 h 209292"/>
                <a:gd name="connsiteX1" fmla="*/ 0 w 9525"/>
                <a:gd name="connsiteY1" fmla="*/ 209293 h 209292"/>
              </a:gdLst>
              <a:ahLst/>
              <a:cxnLst>
                <a:cxn ang="0">
                  <a:pos x="connsiteX0" y="connsiteY0"/>
                </a:cxn>
                <a:cxn ang="0">
                  <a:pos x="connsiteX1" y="connsiteY1"/>
                </a:cxn>
              </a:cxnLst>
              <a:rect l="l" t="t" r="r" b="b"/>
              <a:pathLst>
                <a:path w="9525" h="209292">
                  <a:moveTo>
                    <a:pt x="0" y="0"/>
                  </a:moveTo>
                  <a:lnTo>
                    <a:pt x="0" y="209293"/>
                  </a:lnTo>
                </a:path>
              </a:pathLst>
            </a:custGeom>
            <a:noFill/>
            <a:ln w="10163" cap="flat">
              <a:solidFill>
                <a:srgbClr val="38586E"/>
              </a:solidFill>
              <a:prstDash val="solid"/>
              <a:round/>
            </a:ln>
          </p:spPr>
          <p:txBody>
            <a:bodyPr rtlCol="0" anchor="ctr"/>
            <a:lstStyle/>
            <a:p>
              <a:endParaRPr lang="en-CA"/>
            </a:p>
          </p:txBody>
        </p:sp>
        <p:sp>
          <p:nvSpPr>
            <p:cNvPr id="1702" name="Freeform: Shape 1701">
              <a:extLst>
                <a:ext uri="{FF2B5EF4-FFF2-40B4-BE49-F238E27FC236}">
                  <a16:creationId xmlns:a16="http://schemas.microsoft.com/office/drawing/2014/main" id="{212B12D7-1CAC-4104-9C07-F4D4C46BC66A}"/>
                </a:ext>
              </a:extLst>
            </p:cNvPr>
            <p:cNvSpPr/>
            <p:nvPr/>
          </p:nvSpPr>
          <p:spPr>
            <a:xfrm>
              <a:off x="6215249" y="3824375"/>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703" name="Freeform: Shape 1702">
              <a:extLst>
                <a:ext uri="{FF2B5EF4-FFF2-40B4-BE49-F238E27FC236}">
                  <a16:creationId xmlns:a16="http://schemas.microsoft.com/office/drawing/2014/main" id="{14AC43D9-4F77-4513-A229-4D46AB54D345}"/>
                </a:ext>
              </a:extLst>
            </p:cNvPr>
            <p:cNvSpPr/>
            <p:nvPr/>
          </p:nvSpPr>
          <p:spPr>
            <a:xfrm>
              <a:off x="6215249" y="3478570"/>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704" name="Freeform: Shape 1703">
              <a:extLst>
                <a:ext uri="{FF2B5EF4-FFF2-40B4-BE49-F238E27FC236}">
                  <a16:creationId xmlns:a16="http://schemas.microsoft.com/office/drawing/2014/main" id="{CAAF3C28-BBBC-4D0C-87C9-FFC46997CDDD}"/>
                </a:ext>
              </a:extLst>
            </p:cNvPr>
            <p:cNvSpPr/>
            <p:nvPr/>
          </p:nvSpPr>
          <p:spPr>
            <a:xfrm>
              <a:off x="6237204" y="3478570"/>
              <a:ext cx="9525" cy="336689"/>
            </a:xfrm>
            <a:custGeom>
              <a:avLst/>
              <a:gdLst>
                <a:gd name="connsiteX0" fmla="*/ 0 w 9525"/>
                <a:gd name="connsiteY0" fmla="*/ 0 h 336689"/>
                <a:gd name="connsiteX1" fmla="*/ 0 w 9525"/>
                <a:gd name="connsiteY1" fmla="*/ 336690 h 336689"/>
              </a:gdLst>
              <a:ahLst/>
              <a:cxnLst>
                <a:cxn ang="0">
                  <a:pos x="connsiteX0" y="connsiteY0"/>
                </a:cxn>
                <a:cxn ang="0">
                  <a:pos x="connsiteX1" y="connsiteY1"/>
                </a:cxn>
              </a:cxnLst>
              <a:rect l="l" t="t" r="r" b="b"/>
              <a:pathLst>
                <a:path w="9525" h="336689">
                  <a:moveTo>
                    <a:pt x="0" y="0"/>
                  </a:moveTo>
                  <a:lnTo>
                    <a:pt x="0" y="336690"/>
                  </a:lnTo>
                </a:path>
              </a:pathLst>
            </a:custGeom>
            <a:noFill/>
            <a:ln w="10163" cap="flat">
              <a:solidFill>
                <a:srgbClr val="C33B30"/>
              </a:solidFill>
              <a:prstDash val="solid"/>
              <a:round/>
            </a:ln>
          </p:spPr>
          <p:txBody>
            <a:bodyPr rtlCol="0" anchor="ctr"/>
            <a:lstStyle/>
            <a:p>
              <a:endParaRPr lang="en-CA"/>
            </a:p>
          </p:txBody>
        </p:sp>
        <p:sp>
          <p:nvSpPr>
            <p:cNvPr id="1705" name="Freeform: Shape 1704">
              <a:extLst>
                <a:ext uri="{FF2B5EF4-FFF2-40B4-BE49-F238E27FC236}">
                  <a16:creationId xmlns:a16="http://schemas.microsoft.com/office/drawing/2014/main" id="{6D8FD6FD-4D7A-406E-921C-4159476254F2}"/>
                </a:ext>
              </a:extLst>
            </p:cNvPr>
            <p:cNvSpPr/>
            <p:nvPr/>
          </p:nvSpPr>
          <p:spPr>
            <a:xfrm>
              <a:off x="6215249" y="3815259"/>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706" name="Freeform: Shape 1705">
              <a:extLst>
                <a:ext uri="{FF2B5EF4-FFF2-40B4-BE49-F238E27FC236}">
                  <a16:creationId xmlns:a16="http://schemas.microsoft.com/office/drawing/2014/main" id="{EE84CBE9-34A7-44F1-AFC5-12B12DEB2E59}"/>
                </a:ext>
              </a:extLst>
            </p:cNvPr>
            <p:cNvSpPr/>
            <p:nvPr/>
          </p:nvSpPr>
          <p:spPr>
            <a:xfrm>
              <a:off x="6434886" y="3560466"/>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38586E"/>
              </a:solidFill>
              <a:prstDash val="solid"/>
              <a:round/>
            </a:ln>
          </p:spPr>
          <p:txBody>
            <a:bodyPr rtlCol="0" anchor="ctr"/>
            <a:lstStyle/>
            <a:p>
              <a:endParaRPr lang="en-CA"/>
            </a:p>
          </p:txBody>
        </p:sp>
        <p:sp>
          <p:nvSpPr>
            <p:cNvPr id="1707" name="Freeform: Shape 1706">
              <a:extLst>
                <a:ext uri="{FF2B5EF4-FFF2-40B4-BE49-F238E27FC236}">
                  <a16:creationId xmlns:a16="http://schemas.microsoft.com/office/drawing/2014/main" id="{EFD04272-C889-45E8-90DD-82CA17307206}"/>
                </a:ext>
              </a:extLst>
            </p:cNvPr>
            <p:cNvSpPr/>
            <p:nvPr/>
          </p:nvSpPr>
          <p:spPr>
            <a:xfrm>
              <a:off x="6456831" y="3560466"/>
              <a:ext cx="9525" cy="209292"/>
            </a:xfrm>
            <a:custGeom>
              <a:avLst/>
              <a:gdLst>
                <a:gd name="connsiteX0" fmla="*/ 0 w 9525"/>
                <a:gd name="connsiteY0" fmla="*/ 0 h 209292"/>
                <a:gd name="connsiteX1" fmla="*/ 0 w 9525"/>
                <a:gd name="connsiteY1" fmla="*/ 209293 h 209292"/>
              </a:gdLst>
              <a:ahLst/>
              <a:cxnLst>
                <a:cxn ang="0">
                  <a:pos x="connsiteX0" y="connsiteY0"/>
                </a:cxn>
                <a:cxn ang="0">
                  <a:pos x="connsiteX1" y="connsiteY1"/>
                </a:cxn>
              </a:cxnLst>
              <a:rect l="l" t="t" r="r" b="b"/>
              <a:pathLst>
                <a:path w="9525" h="209292">
                  <a:moveTo>
                    <a:pt x="0" y="0"/>
                  </a:moveTo>
                  <a:lnTo>
                    <a:pt x="0" y="209293"/>
                  </a:lnTo>
                </a:path>
              </a:pathLst>
            </a:custGeom>
            <a:noFill/>
            <a:ln w="10163" cap="flat">
              <a:solidFill>
                <a:srgbClr val="38586E"/>
              </a:solidFill>
              <a:prstDash val="solid"/>
              <a:round/>
            </a:ln>
          </p:spPr>
          <p:txBody>
            <a:bodyPr rtlCol="0" anchor="ctr"/>
            <a:lstStyle/>
            <a:p>
              <a:endParaRPr lang="en-CA"/>
            </a:p>
          </p:txBody>
        </p:sp>
        <p:sp>
          <p:nvSpPr>
            <p:cNvPr id="1708" name="Freeform: Shape 1707">
              <a:extLst>
                <a:ext uri="{FF2B5EF4-FFF2-40B4-BE49-F238E27FC236}">
                  <a16:creationId xmlns:a16="http://schemas.microsoft.com/office/drawing/2014/main" id="{FF59FA40-5F92-441C-B777-9A7D003F1804}"/>
                </a:ext>
              </a:extLst>
            </p:cNvPr>
            <p:cNvSpPr/>
            <p:nvPr/>
          </p:nvSpPr>
          <p:spPr>
            <a:xfrm>
              <a:off x="6434886" y="3769758"/>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38586E"/>
              </a:solidFill>
              <a:prstDash val="solid"/>
              <a:round/>
            </a:ln>
          </p:spPr>
          <p:txBody>
            <a:bodyPr rtlCol="0" anchor="ctr"/>
            <a:lstStyle/>
            <a:p>
              <a:endParaRPr lang="en-CA"/>
            </a:p>
          </p:txBody>
        </p:sp>
        <p:sp>
          <p:nvSpPr>
            <p:cNvPr id="1709" name="Freeform: Shape 1708">
              <a:extLst>
                <a:ext uri="{FF2B5EF4-FFF2-40B4-BE49-F238E27FC236}">
                  <a16:creationId xmlns:a16="http://schemas.microsoft.com/office/drawing/2014/main" id="{BE7111C1-29FA-4E21-87B3-4063ECAD5E0E}"/>
                </a:ext>
              </a:extLst>
            </p:cNvPr>
            <p:cNvSpPr/>
            <p:nvPr/>
          </p:nvSpPr>
          <p:spPr>
            <a:xfrm>
              <a:off x="6434886" y="3706055"/>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C33B30"/>
              </a:solidFill>
              <a:prstDash val="solid"/>
              <a:round/>
            </a:ln>
          </p:spPr>
          <p:txBody>
            <a:bodyPr rtlCol="0" anchor="ctr"/>
            <a:lstStyle/>
            <a:p>
              <a:endParaRPr lang="en-CA"/>
            </a:p>
          </p:txBody>
        </p:sp>
        <p:sp>
          <p:nvSpPr>
            <p:cNvPr id="1710" name="Freeform: Shape 1709">
              <a:extLst>
                <a:ext uri="{FF2B5EF4-FFF2-40B4-BE49-F238E27FC236}">
                  <a16:creationId xmlns:a16="http://schemas.microsoft.com/office/drawing/2014/main" id="{C6D9ECC2-26DC-44BB-8992-386630314DC2}"/>
                </a:ext>
              </a:extLst>
            </p:cNvPr>
            <p:cNvSpPr/>
            <p:nvPr/>
          </p:nvSpPr>
          <p:spPr>
            <a:xfrm>
              <a:off x="6456831" y="3706055"/>
              <a:ext cx="9525" cy="263909"/>
            </a:xfrm>
            <a:custGeom>
              <a:avLst/>
              <a:gdLst>
                <a:gd name="connsiteX0" fmla="*/ 0 w 9525"/>
                <a:gd name="connsiteY0" fmla="*/ 0 h 263909"/>
                <a:gd name="connsiteX1" fmla="*/ 0 w 9525"/>
                <a:gd name="connsiteY1" fmla="*/ 263909 h 263909"/>
              </a:gdLst>
              <a:ahLst/>
              <a:cxnLst>
                <a:cxn ang="0">
                  <a:pos x="connsiteX0" y="connsiteY0"/>
                </a:cxn>
                <a:cxn ang="0">
                  <a:pos x="connsiteX1" y="connsiteY1"/>
                </a:cxn>
              </a:cxnLst>
              <a:rect l="l" t="t" r="r" b="b"/>
              <a:pathLst>
                <a:path w="9525" h="263909">
                  <a:moveTo>
                    <a:pt x="0" y="0"/>
                  </a:moveTo>
                  <a:lnTo>
                    <a:pt x="0" y="263909"/>
                  </a:lnTo>
                </a:path>
              </a:pathLst>
            </a:custGeom>
            <a:noFill/>
            <a:ln w="10163" cap="flat">
              <a:solidFill>
                <a:srgbClr val="C33B30"/>
              </a:solidFill>
              <a:prstDash val="solid"/>
              <a:round/>
            </a:ln>
          </p:spPr>
          <p:txBody>
            <a:bodyPr rtlCol="0" anchor="ctr"/>
            <a:lstStyle/>
            <a:p>
              <a:endParaRPr lang="en-CA"/>
            </a:p>
          </p:txBody>
        </p:sp>
        <p:sp>
          <p:nvSpPr>
            <p:cNvPr id="1711" name="Freeform: Shape 1710">
              <a:extLst>
                <a:ext uri="{FF2B5EF4-FFF2-40B4-BE49-F238E27FC236}">
                  <a16:creationId xmlns:a16="http://schemas.microsoft.com/office/drawing/2014/main" id="{72D9B80D-8761-4408-AC5F-927728C1BE8B}"/>
                </a:ext>
              </a:extLst>
            </p:cNvPr>
            <p:cNvSpPr/>
            <p:nvPr/>
          </p:nvSpPr>
          <p:spPr>
            <a:xfrm>
              <a:off x="6434886" y="3969965"/>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C33B30"/>
              </a:solidFill>
              <a:prstDash val="solid"/>
              <a:round/>
            </a:ln>
          </p:spPr>
          <p:txBody>
            <a:bodyPr rtlCol="0" anchor="ctr"/>
            <a:lstStyle/>
            <a:p>
              <a:endParaRPr lang="en-CA"/>
            </a:p>
          </p:txBody>
        </p:sp>
        <p:sp>
          <p:nvSpPr>
            <p:cNvPr id="1712" name="Freeform: Shape 1711">
              <a:extLst>
                <a:ext uri="{FF2B5EF4-FFF2-40B4-BE49-F238E27FC236}">
                  <a16:creationId xmlns:a16="http://schemas.microsoft.com/office/drawing/2014/main" id="{4ECC8B3E-AE47-40D4-9AF9-4F5C9C868EF9}"/>
                </a:ext>
              </a:extLst>
            </p:cNvPr>
            <p:cNvSpPr/>
            <p:nvPr/>
          </p:nvSpPr>
          <p:spPr>
            <a:xfrm>
              <a:off x="6654513" y="356958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713" name="Freeform: Shape 1712">
              <a:extLst>
                <a:ext uri="{FF2B5EF4-FFF2-40B4-BE49-F238E27FC236}">
                  <a16:creationId xmlns:a16="http://schemas.microsoft.com/office/drawing/2014/main" id="{4B9082B0-F880-4851-BA07-A81B60298907}"/>
                </a:ext>
              </a:extLst>
            </p:cNvPr>
            <p:cNvSpPr/>
            <p:nvPr/>
          </p:nvSpPr>
          <p:spPr>
            <a:xfrm>
              <a:off x="6676469" y="3569581"/>
              <a:ext cx="9525" cy="191100"/>
            </a:xfrm>
            <a:custGeom>
              <a:avLst/>
              <a:gdLst>
                <a:gd name="connsiteX0" fmla="*/ 0 w 9525"/>
                <a:gd name="connsiteY0" fmla="*/ 0 h 191100"/>
                <a:gd name="connsiteX1" fmla="*/ 0 w 9525"/>
                <a:gd name="connsiteY1" fmla="*/ 191100 h 191100"/>
              </a:gdLst>
              <a:ahLst/>
              <a:cxnLst>
                <a:cxn ang="0">
                  <a:pos x="connsiteX0" y="connsiteY0"/>
                </a:cxn>
                <a:cxn ang="0">
                  <a:pos x="connsiteX1" y="connsiteY1"/>
                </a:cxn>
              </a:cxnLst>
              <a:rect l="l" t="t" r="r" b="b"/>
              <a:pathLst>
                <a:path w="9525" h="191100">
                  <a:moveTo>
                    <a:pt x="0" y="0"/>
                  </a:moveTo>
                  <a:lnTo>
                    <a:pt x="0" y="191100"/>
                  </a:lnTo>
                </a:path>
              </a:pathLst>
            </a:custGeom>
            <a:noFill/>
            <a:ln w="10163" cap="flat">
              <a:solidFill>
                <a:srgbClr val="38586E"/>
              </a:solidFill>
              <a:prstDash val="solid"/>
              <a:round/>
            </a:ln>
          </p:spPr>
          <p:txBody>
            <a:bodyPr rtlCol="0" anchor="ctr"/>
            <a:lstStyle/>
            <a:p>
              <a:endParaRPr lang="en-CA"/>
            </a:p>
          </p:txBody>
        </p:sp>
        <p:sp>
          <p:nvSpPr>
            <p:cNvPr id="1714" name="Freeform: Shape 1713">
              <a:extLst>
                <a:ext uri="{FF2B5EF4-FFF2-40B4-BE49-F238E27FC236}">
                  <a16:creationId xmlns:a16="http://schemas.microsoft.com/office/drawing/2014/main" id="{14D5FD52-03E5-4843-8F16-27FA71BFE31A}"/>
                </a:ext>
              </a:extLst>
            </p:cNvPr>
            <p:cNvSpPr/>
            <p:nvPr/>
          </p:nvSpPr>
          <p:spPr>
            <a:xfrm>
              <a:off x="6654513" y="376068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715" name="Freeform: Shape 1714">
              <a:extLst>
                <a:ext uri="{FF2B5EF4-FFF2-40B4-BE49-F238E27FC236}">
                  <a16:creationId xmlns:a16="http://schemas.microsoft.com/office/drawing/2014/main" id="{E5E2BDDD-DC6D-4315-920C-07FC3497D3E3}"/>
                </a:ext>
              </a:extLst>
            </p:cNvPr>
            <p:cNvSpPr/>
            <p:nvPr/>
          </p:nvSpPr>
          <p:spPr>
            <a:xfrm>
              <a:off x="6654513" y="3633284"/>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716" name="Freeform: Shape 1715">
              <a:extLst>
                <a:ext uri="{FF2B5EF4-FFF2-40B4-BE49-F238E27FC236}">
                  <a16:creationId xmlns:a16="http://schemas.microsoft.com/office/drawing/2014/main" id="{67296E8B-2184-4C60-B39B-A751E45DBA39}"/>
                </a:ext>
              </a:extLst>
            </p:cNvPr>
            <p:cNvSpPr/>
            <p:nvPr/>
          </p:nvSpPr>
          <p:spPr>
            <a:xfrm>
              <a:off x="6676469" y="3633284"/>
              <a:ext cx="9525" cy="272986"/>
            </a:xfrm>
            <a:custGeom>
              <a:avLst/>
              <a:gdLst>
                <a:gd name="connsiteX0" fmla="*/ 0 w 9525"/>
                <a:gd name="connsiteY0" fmla="*/ 0 h 272986"/>
                <a:gd name="connsiteX1" fmla="*/ 0 w 9525"/>
                <a:gd name="connsiteY1" fmla="*/ 272986 h 272986"/>
              </a:gdLst>
              <a:ahLst/>
              <a:cxnLst>
                <a:cxn ang="0">
                  <a:pos x="connsiteX0" y="connsiteY0"/>
                </a:cxn>
                <a:cxn ang="0">
                  <a:pos x="connsiteX1" y="connsiteY1"/>
                </a:cxn>
              </a:cxnLst>
              <a:rect l="l" t="t" r="r" b="b"/>
              <a:pathLst>
                <a:path w="9525" h="272986">
                  <a:moveTo>
                    <a:pt x="0" y="0"/>
                  </a:moveTo>
                  <a:lnTo>
                    <a:pt x="0" y="272986"/>
                  </a:lnTo>
                </a:path>
              </a:pathLst>
            </a:custGeom>
            <a:noFill/>
            <a:ln w="10163" cap="flat">
              <a:solidFill>
                <a:srgbClr val="C33B30"/>
              </a:solidFill>
              <a:prstDash val="solid"/>
              <a:round/>
            </a:ln>
          </p:spPr>
          <p:txBody>
            <a:bodyPr rtlCol="0" anchor="ctr"/>
            <a:lstStyle/>
            <a:p>
              <a:endParaRPr lang="en-CA"/>
            </a:p>
          </p:txBody>
        </p:sp>
        <p:sp>
          <p:nvSpPr>
            <p:cNvPr id="1717" name="Freeform: Shape 1716">
              <a:extLst>
                <a:ext uri="{FF2B5EF4-FFF2-40B4-BE49-F238E27FC236}">
                  <a16:creationId xmlns:a16="http://schemas.microsoft.com/office/drawing/2014/main" id="{2DBC3981-1C4A-4CDE-B306-B7AC6155AE3D}"/>
                </a:ext>
              </a:extLst>
            </p:cNvPr>
            <p:cNvSpPr/>
            <p:nvPr/>
          </p:nvSpPr>
          <p:spPr>
            <a:xfrm>
              <a:off x="6654513" y="390627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718" name="Freeform: Shape 1717">
              <a:extLst>
                <a:ext uri="{FF2B5EF4-FFF2-40B4-BE49-F238E27FC236}">
                  <a16:creationId xmlns:a16="http://schemas.microsoft.com/office/drawing/2014/main" id="{74178E4C-49D3-42A0-9911-E39F08B1BA17}"/>
                </a:ext>
              </a:extLst>
            </p:cNvPr>
            <p:cNvSpPr/>
            <p:nvPr/>
          </p:nvSpPr>
          <p:spPr>
            <a:xfrm>
              <a:off x="6874151" y="356958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719" name="Freeform: Shape 1718">
              <a:extLst>
                <a:ext uri="{FF2B5EF4-FFF2-40B4-BE49-F238E27FC236}">
                  <a16:creationId xmlns:a16="http://schemas.microsoft.com/office/drawing/2014/main" id="{947048DE-2210-493E-921A-B86990864B08}"/>
                </a:ext>
              </a:extLst>
            </p:cNvPr>
            <p:cNvSpPr/>
            <p:nvPr/>
          </p:nvSpPr>
          <p:spPr>
            <a:xfrm>
              <a:off x="6896106" y="3569581"/>
              <a:ext cx="9525" cy="181984"/>
            </a:xfrm>
            <a:custGeom>
              <a:avLst/>
              <a:gdLst>
                <a:gd name="connsiteX0" fmla="*/ 0 w 9525"/>
                <a:gd name="connsiteY0" fmla="*/ 0 h 181984"/>
                <a:gd name="connsiteX1" fmla="*/ 0 w 9525"/>
                <a:gd name="connsiteY1" fmla="*/ 181985 h 181984"/>
              </a:gdLst>
              <a:ahLst/>
              <a:cxnLst>
                <a:cxn ang="0">
                  <a:pos x="connsiteX0" y="connsiteY0"/>
                </a:cxn>
                <a:cxn ang="0">
                  <a:pos x="connsiteX1" y="connsiteY1"/>
                </a:cxn>
              </a:cxnLst>
              <a:rect l="l" t="t" r="r" b="b"/>
              <a:pathLst>
                <a:path w="9525" h="181984">
                  <a:moveTo>
                    <a:pt x="0" y="0"/>
                  </a:moveTo>
                  <a:lnTo>
                    <a:pt x="0" y="181985"/>
                  </a:lnTo>
                </a:path>
              </a:pathLst>
            </a:custGeom>
            <a:noFill/>
            <a:ln w="10163" cap="flat">
              <a:solidFill>
                <a:srgbClr val="38586E"/>
              </a:solidFill>
              <a:prstDash val="solid"/>
              <a:round/>
            </a:ln>
          </p:spPr>
          <p:txBody>
            <a:bodyPr rtlCol="0" anchor="ctr"/>
            <a:lstStyle/>
            <a:p>
              <a:endParaRPr lang="en-CA"/>
            </a:p>
          </p:txBody>
        </p:sp>
        <p:sp>
          <p:nvSpPr>
            <p:cNvPr id="1720" name="Freeform: Shape 1719">
              <a:extLst>
                <a:ext uri="{FF2B5EF4-FFF2-40B4-BE49-F238E27FC236}">
                  <a16:creationId xmlns:a16="http://schemas.microsoft.com/office/drawing/2014/main" id="{9F012CFD-DEF8-4EED-8BCE-256B19D10772}"/>
                </a:ext>
              </a:extLst>
            </p:cNvPr>
            <p:cNvSpPr/>
            <p:nvPr/>
          </p:nvSpPr>
          <p:spPr>
            <a:xfrm>
              <a:off x="6874151" y="375156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721" name="Freeform: Shape 1720">
              <a:extLst>
                <a:ext uri="{FF2B5EF4-FFF2-40B4-BE49-F238E27FC236}">
                  <a16:creationId xmlns:a16="http://schemas.microsoft.com/office/drawing/2014/main" id="{AE9D4BC1-42FD-4E47-95FC-1AF5715986D2}"/>
                </a:ext>
              </a:extLst>
            </p:cNvPr>
            <p:cNvSpPr/>
            <p:nvPr/>
          </p:nvSpPr>
          <p:spPr>
            <a:xfrm>
              <a:off x="6874151" y="366967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722" name="Freeform: Shape 1721">
              <a:extLst>
                <a:ext uri="{FF2B5EF4-FFF2-40B4-BE49-F238E27FC236}">
                  <a16:creationId xmlns:a16="http://schemas.microsoft.com/office/drawing/2014/main" id="{CAC79657-8239-4E09-A7BD-750B39FD7684}"/>
                </a:ext>
              </a:extLst>
            </p:cNvPr>
            <p:cNvSpPr/>
            <p:nvPr/>
          </p:nvSpPr>
          <p:spPr>
            <a:xfrm>
              <a:off x="6896106" y="3669670"/>
              <a:ext cx="9525" cy="236600"/>
            </a:xfrm>
            <a:custGeom>
              <a:avLst/>
              <a:gdLst>
                <a:gd name="connsiteX0" fmla="*/ 0 w 9525"/>
                <a:gd name="connsiteY0" fmla="*/ 0 h 236600"/>
                <a:gd name="connsiteX1" fmla="*/ 0 w 9525"/>
                <a:gd name="connsiteY1" fmla="*/ 236601 h 236600"/>
              </a:gdLst>
              <a:ahLst/>
              <a:cxnLst>
                <a:cxn ang="0">
                  <a:pos x="connsiteX0" y="connsiteY0"/>
                </a:cxn>
                <a:cxn ang="0">
                  <a:pos x="connsiteX1" y="connsiteY1"/>
                </a:cxn>
              </a:cxnLst>
              <a:rect l="l" t="t" r="r" b="b"/>
              <a:pathLst>
                <a:path w="9525" h="236600">
                  <a:moveTo>
                    <a:pt x="0" y="0"/>
                  </a:moveTo>
                  <a:lnTo>
                    <a:pt x="0" y="236601"/>
                  </a:lnTo>
                </a:path>
              </a:pathLst>
            </a:custGeom>
            <a:noFill/>
            <a:ln w="10163" cap="flat">
              <a:solidFill>
                <a:srgbClr val="C33B30"/>
              </a:solidFill>
              <a:prstDash val="solid"/>
              <a:round/>
            </a:ln>
          </p:spPr>
          <p:txBody>
            <a:bodyPr rtlCol="0" anchor="ctr"/>
            <a:lstStyle/>
            <a:p>
              <a:endParaRPr lang="en-CA"/>
            </a:p>
          </p:txBody>
        </p:sp>
        <p:sp>
          <p:nvSpPr>
            <p:cNvPr id="1723" name="Freeform: Shape 1722">
              <a:extLst>
                <a:ext uri="{FF2B5EF4-FFF2-40B4-BE49-F238E27FC236}">
                  <a16:creationId xmlns:a16="http://schemas.microsoft.com/office/drawing/2014/main" id="{11AE7FFC-986A-4D8F-B935-699313E3BF9E}"/>
                </a:ext>
              </a:extLst>
            </p:cNvPr>
            <p:cNvSpPr/>
            <p:nvPr/>
          </p:nvSpPr>
          <p:spPr>
            <a:xfrm>
              <a:off x="6874151" y="390627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724" name="Freeform: Shape 1723">
              <a:extLst>
                <a:ext uri="{FF2B5EF4-FFF2-40B4-BE49-F238E27FC236}">
                  <a16:creationId xmlns:a16="http://schemas.microsoft.com/office/drawing/2014/main" id="{750F1B1F-4983-484B-9053-BF0DECB29B33}"/>
                </a:ext>
              </a:extLst>
            </p:cNvPr>
            <p:cNvSpPr/>
            <p:nvPr/>
          </p:nvSpPr>
          <p:spPr>
            <a:xfrm>
              <a:off x="7093778" y="360596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725" name="Freeform: Shape 1724">
              <a:extLst>
                <a:ext uri="{FF2B5EF4-FFF2-40B4-BE49-F238E27FC236}">
                  <a16:creationId xmlns:a16="http://schemas.microsoft.com/office/drawing/2014/main" id="{E6CF9326-B26E-4DD7-A3B3-EB862D1B96B3}"/>
                </a:ext>
              </a:extLst>
            </p:cNvPr>
            <p:cNvSpPr/>
            <p:nvPr/>
          </p:nvSpPr>
          <p:spPr>
            <a:xfrm>
              <a:off x="7115771" y="3605967"/>
              <a:ext cx="9525" cy="181984"/>
            </a:xfrm>
            <a:custGeom>
              <a:avLst/>
              <a:gdLst>
                <a:gd name="connsiteX0" fmla="*/ 0 w 9525"/>
                <a:gd name="connsiteY0" fmla="*/ 0 h 181984"/>
                <a:gd name="connsiteX1" fmla="*/ 0 w 9525"/>
                <a:gd name="connsiteY1" fmla="*/ 181985 h 181984"/>
              </a:gdLst>
              <a:ahLst/>
              <a:cxnLst>
                <a:cxn ang="0">
                  <a:pos x="connsiteX0" y="connsiteY0"/>
                </a:cxn>
                <a:cxn ang="0">
                  <a:pos x="connsiteX1" y="connsiteY1"/>
                </a:cxn>
              </a:cxnLst>
              <a:rect l="l" t="t" r="r" b="b"/>
              <a:pathLst>
                <a:path w="9525" h="181984">
                  <a:moveTo>
                    <a:pt x="0" y="0"/>
                  </a:moveTo>
                  <a:lnTo>
                    <a:pt x="0" y="181985"/>
                  </a:lnTo>
                </a:path>
              </a:pathLst>
            </a:custGeom>
            <a:noFill/>
            <a:ln w="10163" cap="flat">
              <a:solidFill>
                <a:srgbClr val="38586E"/>
              </a:solidFill>
              <a:prstDash val="solid"/>
              <a:round/>
            </a:ln>
          </p:spPr>
          <p:txBody>
            <a:bodyPr rtlCol="0" anchor="ctr"/>
            <a:lstStyle/>
            <a:p>
              <a:endParaRPr lang="en-CA"/>
            </a:p>
          </p:txBody>
        </p:sp>
        <p:sp>
          <p:nvSpPr>
            <p:cNvPr id="1726" name="Freeform: Shape 1725">
              <a:extLst>
                <a:ext uri="{FF2B5EF4-FFF2-40B4-BE49-F238E27FC236}">
                  <a16:creationId xmlns:a16="http://schemas.microsoft.com/office/drawing/2014/main" id="{2A1D983D-AA9C-482E-A0D4-0AC3D522A785}"/>
                </a:ext>
              </a:extLst>
            </p:cNvPr>
            <p:cNvSpPr/>
            <p:nvPr/>
          </p:nvSpPr>
          <p:spPr>
            <a:xfrm>
              <a:off x="7093778" y="378795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1727" name="Freeform: Shape 1726">
              <a:extLst>
                <a:ext uri="{FF2B5EF4-FFF2-40B4-BE49-F238E27FC236}">
                  <a16:creationId xmlns:a16="http://schemas.microsoft.com/office/drawing/2014/main" id="{F29B531D-D909-4116-A0A2-EA700C859DC4}"/>
                </a:ext>
              </a:extLst>
            </p:cNvPr>
            <p:cNvSpPr/>
            <p:nvPr/>
          </p:nvSpPr>
          <p:spPr>
            <a:xfrm>
              <a:off x="7093778" y="3642362"/>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728" name="Freeform: Shape 1727">
              <a:extLst>
                <a:ext uri="{FF2B5EF4-FFF2-40B4-BE49-F238E27FC236}">
                  <a16:creationId xmlns:a16="http://schemas.microsoft.com/office/drawing/2014/main" id="{53929CE8-2A53-4726-B998-C02A0B8E9639}"/>
                </a:ext>
              </a:extLst>
            </p:cNvPr>
            <p:cNvSpPr/>
            <p:nvPr/>
          </p:nvSpPr>
          <p:spPr>
            <a:xfrm>
              <a:off x="7115771" y="3642362"/>
              <a:ext cx="9525" cy="236601"/>
            </a:xfrm>
            <a:custGeom>
              <a:avLst/>
              <a:gdLst>
                <a:gd name="connsiteX0" fmla="*/ 0 w 9525"/>
                <a:gd name="connsiteY0" fmla="*/ 0 h 236601"/>
                <a:gd name="connsiteX1" fmla="*/ 0 w 9525"/>
                <a:gd name="connsiteY1" fmla="*/ 236601 h 236601"/>
              </a:gdLst>
              <a:ahLst/>
              <a:cxnLst>
                <a:cxn ang="0">
                  <a:pos x="connsiteX0" y="connsiteY0"/>
                </a:cxn>
                <a:cxn ang="0">
                  <a:pos x="connsiteX1" y="connsiteY1"/>
                </a:cxn>
              </a:cxnLst>
              <a:rect l="l" t="t" r="r" b="b"/>
              <a:pathLst>
                <a:path w="9525" h="236601">
                  <a:moveTo>
                    <a:pt x="0" y="0"/>
                  </a:moveTo>
                  <a:lnTo>
                    <a:pt x="0" y="236601"/>
                  </a:lnTo>
                </a:path>
              </a:pathLst>
            </a:custGeom>
            <a:noFill/>
            <a:ln w="10163" cap="flat">
              <a:solidFill>
                <a:srgbClr val="C33B30"/>
              </a:solidFill>
              <a:prstDash val="solid"/>
              <a:round/>
            </a:ln>
          </p:spPr>
          <p:txBody>
            <a:bodyPr rtlCol="0" anchor="ctr"/>
            <a:lstStyle/>
            <a:p>
              <a:endParaRPr lang="en-CA"/>
            </a:p>
          </p:txBody>
        </p:sp>
        <p:sp>
          <p:nvSpPr>
            <p:cNvPr id="1729" name="Freeform: Shape 1728">
              <a:extLst>
                <a:ext uri="{FF2B5EF4-FFF2-40B4-BE49-F238E27FC236}">
                  <a16:creationId xmlns:a16="http://schemas.microsoft.com/office/drawing/2014/main" id="{72D68D02-0616-4179-BC4E-C8141B15100A}"/>
                </a:ext>
              </a:extLst>
            </p:cNvPr>
            <p:cNvSpPr/>
            <p:nvPr/>
          </p:nvSpPr>
          <p:spPr>
            <a:xfrm>
              <a:off x="7093778" y="3878963"/>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1730" name="Freeform: Shape 1729">
              <a:extLst>
                <a:ext uri="{FF2B5EF4-FFF2-40B4-BE49-F238E27FC236}">
                  <a16:creationId xmlns:a16="http://schemas.microsoft.com/office/drawing/2014/main" id="{6BBB44F9-4093-4920-96AD-D4D6533C74DD}"/>
                </a:ext>
              </a:extLst>
            </p:cNvPr>
            <p:cNvSpPr/>
            <p:nvPr/>
          </p:nvSpPr>
          <p:spPr>
            <a:xfrm>
              <a:off x="7313415" y="3542273"/>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731" name="Freeform: Shape 1730">
              <a:extLst>
                <a:ext uri="{FF2B5EF4-FFF2-40B4-BE49-F238E27FC236}">
                  <a16:creationId xmlns:a16="http://schemas.microsoft.com/office/drawing/2014/main" id="{E8E32DE3-A47E-44DE-BB83-B8DF41A0A0FE}"/>
                </a:ext>
              </a:extLst>
            </p:cNvPr>
            <p:cNvSpPr/>
            <p:nvPr/>
          </p:nvSpPr>
          <p:spPr>
            <a:xfrm>
              <a:off x="7335408" y="3542273"/>
              <a:ext cx="9525" cy="181975"/>
            </a:xfrm>
            <a:custGeom>
              <a:avLst/>
              <a:gdLst>
                <a:gd name="connsiteX0" fmla="*/ 0 w 9525"/>
                <a:gd name="connsiteY0" fmla="*/ 0 h 181975"/>
                <a:gd name="connsiteX1" fmla="*/ 0 w 9525"/>
                <a:gd name="connsiteY1" fmla="*/ 181975 h 181975"/>
              </a:gdLst>
              <a:ahLst/>
              <a:cxnLst>
                <a:cxn ang="0">
                  <a:pos x="connsiteX0" y="connsiteY0"/>
                </a:cxn>
                <a:cxn ang="0">
                  <a:pos x="connsiteX1" y="connsiteY1"/>
                </a:cxn>
              </a:cxnLst>
              <a:rect l="l" t="t" r="r" b="b"/>
              <a:pathLst>
                <a:path w="9525" h="181975">
                  <a:moveTo>
                    <a:pt x="0" y="0"/>
                  </a:moveTo>
                  <a:lnTo>
                    <a:pt x="0" y="181975"/>
                  </a:lnTo>
                </a:path>
              </a:pathLst>
            </a:custGeom>
            <a:noFill/>
            <a:ln w="10163" cap="flat">
              <a:solidFill>
                <a:srgbClr val="38586E"/>
              </a:solidFill>
              <a:prstDash val="solid"/>
              <a:round/>
            </a:ln>
          </p:spPr>
          <p:txBody>
            <a:bodyPr rtlCol="0" anchor="ctr"/>
            <a:lstStyle/>
            <a:p>
              <a:endParaRPr lang="en-CA"/>
            </a:p>
          </p:txBody>
        </p:sp>
        <p:sp>
          <p:nvSpPr>
            <p:cNvPr id="1732" name="Freeform: Shape 1731">
              <a:extLst>
                <a:ext uri="{FF2B5EF4-FFF2-40B4-BE49-F238E27FC236}">
                  <a16:creationId xmlns:a16="http://schemas.microsoft.com/office/drawing/2014/main" id="{A5FF0812-4887-4B87-89A1-BAFA9727536C}"/>
                </a:ext>
              </a:extLst>
            </p:cNvPr>
            <p:cNvSpPr/>
            <p:nvPr/>
          </p:nvSpPr>
          <p:spPr>
            <a:xfrm>
              <a:off x="7313415" y="3724248"/>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1733" name="Freeform: Shape 1732">
              <a:extLst>
                <a:ext uri="{FF2B5EF4-FFF2-40B4-BE49-F238E27FC236}">
                  <a16:creationId xmlns:a16="http://schemas.microsoft.com/office/drawing/2014/main" id="{A9E89B6C-4562-422E-AF4A-92CFAE0BDF68}"/>
                </a:ext>
              </a:extLst>
            </p:cNvPr>
            <p:cNvSpPr/>
            <p:nvPr/>
          </p:nvSpPr>
          <p:spPr>
            <a:xfrm>
              <a:off x="7313415" y="3660554"/>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734" name="Freeform: Shape 1733">
              <a:extLst>
                <a:ext uri="{FF2B5EF4-FFF2-40B4-BE49-F238E27FC236}">
                  <a16:creationId xmlns:a16="http://schemas.microsoft.com/office/drawing/2014/main" id="{D111EA57-B2D4-4314-AC27-E69F3004EE94}"/>
                </a:ext>
              </a:extLst>
            </p:cNvPr>
            <p:cNvSpPr/>
            <p:nvPr/>
          </p:nvSpPr>
          <p:spPr>
            <a:xfrm>
              <a:off x="7335408" y="3660554"/>
              <a:ext cx="9525" cy="200205"/>
            </a:xfrm>
            <a:custGeom>
              <a:avLst/>
              <a:gdLst>
                <a:gd name="connsiteX0" fmla="*/ 0 w 9525"/>
                <a:gd name="connsiteY0" fmla="*/ 0 h 200205"/>
                <a:gd name="connsiteX1" fmla="*/ 0 w 9525"/>
                <a:gd name="connsiteY1" fmla="*/ 200206 h 200205"/>
              </a:gdLst>
              <a:ahLst/>
              <a:cxnLst>
                <a:cxn ang="0">
                  <a:pos x="connsiteX0" y="connsiteY0"/>
                </a:cxn>
                <a:cxn ang="0">
                  <a:pos x="connsiteX1" y="connsiteY1"/>
                </a:cxn>
              </a:cxnLst>
              <a:rect l="l" t="t" r="r" b="b"/>
              <a:pathLst>
                <a:path w="9525" h="200205">
                  <a:moveTo>
                    <a:pt x="0" y="0"/>
                  </a:moveTo>
                  <a:lnTo>
                    <a:pt x="0" y="200206"/>
                  </a:lnTo>
                </a:path>
              </a:pathLst>
            </a:custGeom>
            <a:noFill/>
            <a:ln w="10163" cap="flat">
              <a:solidFill>
                <a:srgbClr val="C33B30"/>
              </a:solidFill>
              <a:prstDash val="solid"/>
              <a:round/>
            </a:ln>
          </p:spPr>
          <p:txBody>
            <a:bodyPr rtlCol="0" anchor="ctr"/>
            <a:lstStyle/>
            <a:p>
              <a:endParaRPr lang="en-CA"/>
            </a:p>
          </p:txBody>
        </p:sp>
        <p:sp>
          <p:nvSpPr>
            <p:cNvPr id="1735" name="Freeform: Shape 1734">
              <a:extLst>
                <a:ext uri="{FF2B5EF4-FFF2-40B4-BE49-F238E27FC236}">
                  <a16:creationId xmlns:a16="http://schemas.microsoft.com/office/drawing/2014/main" id="{CD2384F4-83C5-4186-B4A8-2D3A770A8A3A}"/>
                </a:ext>
              </a:extLst>
            </p:cNvPr>
            <p:cNvSpPr/>
            <p:nvPr/>
          </p:nvSpPr>
          <p:spPr>
            <a:xfrm>
              <a:off x="7313415" y="3860760"/>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1736" name="Freeform: Shape 1735">
              <a:extLst>
                <a:ext uri="{FF2B5EF4-FFF2-40B4-BE49-F238E27FC236}">
                  <a16:creationId xmlns:a16="http://schemas.microsoft.com/office/drawing/2014/main" id="{7E2D2C71-2ED1-45FF-BE4D-185023EB3A5C}"/>
                </a:ext>
              </a:extLst>
            </p:cNvPr>
            <p:cNvSpPr/>
            <p:nvPr/>
          </p:nvSpPr>
          <p:spPr>
            <a:xfrm>
              <a:off x="7533090" y="3569581"/>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737" name="Freeform: Shape 1736">
              <a:extLst>
                <a:ext uri="{FF2B5EF4-FFF2-40B4-BE49-F238E27FC236}">
                  <a16:creationId xmlns:a16="http://schemas.microsoft.com/office/drawing/2014/main" id="{FBFF8C9D-ED73-4E20-95AA-A3CFCF79C250}"/>
                </a:ext>
              </a:extLst>
            </p:cNvPr>
            <p:cNvSpPr/>
            <p:nvPr/>
          </p:nvSpPr>
          <p:spPr>
            <a:xfrm>
              <a:off x="7555035" y="3569581"/>
              <a:ext cx="9525" cy="163782"/>
            </a:xfrm>
            <a:custGeom>
              <a:avLst/>
              <a:gdLst>
                <a:gd name="connsiteX0" fmla="*/ 0 w 9525"/>
                <a:gd name="connsiteY0" fmla="*/ 0 h 163782"/>
                <a:gd name="connsiteX1" fmla="*/ 0 w 9525"/>
                <a:gd name="connsiteY1" fmla="*/ 163782 h 163782"/>
              </a:gdLst>
              <a:ahLst/>
              <a:cxnLst>
                <a:cxn ang="0">
                  <a:pos x="connsiteX0" y="connsiteY0"/>
                </a:cxn>
                <a:cxn ang="0">
                  <a:pos x="connsiteX1" y="connsiteY1"/>
                </a:cxn>
              </a:cxnLst>
              <a:rect l="l" t="t" r="r" b="b"/>
              <a:pathLst>
                <a:path w="9525" h="163782">
                  <a:moveTo>
                    <a:pt x="0" y="0"/>
                  </a:moveTo>
                  <a:lnTo>
                    <a:pt x="0" y="163782"/>
                  </a:lnTo>
                </a:path>
              </a:pathLst>
            </a:custGeom>
            <a:noFill/>
            <a:ln w="10163" cap="flat">
              <a:solidFill>
                <a:srgbClr val="38586E"/>
              </a:solidFill>
              <a:prstDash val="solid"/>
              <a:round/>
            </a:ln>
          </p:spPr>
          <p:txBody>
            <a:bodyPr rtlCol="0" anchor="ctr"/>
            <a:lstStyle/>
            <a:p>
              <a:endParaRPr lang="en-CA"/>
            </a:p>
          </p:txBody>
        </p:sp>
        <p:sp>
          <p:nvSpPr>
            <p:cNvPr id="1738" name="Freeform: Shape 1737">
              <a:extLst>
                <a:ext uri="{FF2B5EF4-FFF2-40B4-BE49-F238E27FC236}">
                  <a16:creationId xmlns:a16="http://schemas.microsoft.com/office/drawing/2014/main" id="{3A2387B7-CBF2-4491-9000-B14A65E81A22}"/>
                </a:ext>
              </a:extLst>
            </p:cNvPr>
            <p:cNvSpPr/>
            <p:nvPr/>
          </p:nvSpPr>
          <p:spPr>
            <a:xfrm>
              <a:off x="7533090" y="3733363"/>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739" name="Freeform: Shape 1738">
              <a:extLst>
                <a:ext uri="{FF2B5EF4-FFF2-40B4-BE49-F238E27FC236}">
                  <a16:creationId xmlns:a16="http://schemas.microsoft.com/office/drawing/2014/main" id="{33730DB8-D242-4C79-BA72-BB39371FEB49}"/>
                </a:ext>
              </a:extLst>
            </p:cNvPr>
            <p:cNvSpPr/>
            <p:nvPr/>
          </p:nvSpPr>
          <p:spPr>
            <a:xfrm>
              <a:off x="7533090" y="3778874"/>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740" name="Freeform: Shape 1739">
              <a:extLst>
                <a:ext uri="{FF2B5EF4-FFF2-40B4-BE49-F238E27FC236}">
                  <a16:creationId xmlns:a16="http://schemas.microsoft.com/office/drawing/2014/main" id="{86AB5504-03DE-47D6-A2C5-5F25DA834E4A}"/>
                </a:ext>
              </a:extLst>
            </p:cNvPr>
            <p:cNvSpPr/>
            <p:nvPr/>
          </p:nvSpPr>
          <p:spPr>
            <a:xfrm>
              <a:off x="7555035" y="3778874"/>
              <a:ext cx="9525" cy="163782"/>
            </a:xfrm>
            <a:custGeom>
              <a:avLst/>
              <a:gdLst>
                <a:gd name="connsiteX0" fmla="*/ 0 w 9525"/>
                <a:gd name="connsiteY0" fmla="*/ 0 h 163782"/>
                <a:gd name="connsiteX1" fmla="*/ 0 w 9525"/>
                <a:gd name="connsiteY1" fmla="*/ 163782 h 163782"/>
              </a:gdLst>
              <a:ahLst/>
              <a:cxnLst>
                <a:cxn ang="0">
                  <a:pos x="connsiteX0" y="connsiteY0"/>
                </a:cxn>
                <a:cxn ang="0">
                  <a:pos x="connsiteX1" y="connsiteY1"/>
                </a:cxn>
              </a:cxnLst>
              <a:rect l="l" t="t" r="r" b="b"/>
              <a:pathLst>
                <a:path w="9525" h="163782">
                  <a:moveTo>
                    <a:pt x="0" y="0"/>
                  </a:moveTo>
                  <a:lnTo>
                    <a:pt x="0" y="163782"/>
                  </a:lnTo>
                </a:path>
              </a:pathLst>
            </a:custGeom>
            <a:noFill/>
            <a:ln w="10163" cap="flat">
              <a:solidFill>
                <a:srgbClr val="C33B30"/>
              </a:solidFill>
              <a:prstDash val="solid"/>
              <a:round/>
            </a:ln>
          </p:spPr>
          <p:txBody>
            <a:bodyPr rtlCol="0" anchor="ctr"/>
            <a:lstStyle/>
            <a:p>
              <a:endParaRPr lang="en-CA"/>
            </a:p>
          </p:txBody>
        </p:sp>
        <p:sp>
          <p:nvSpPr>
            <p:cNvPr id="1741" name="Freeform: Shape 1740">
              <a:extLst>
                <a:ext uri="{FF2B5EF4-FFF2-40B4-BE49-F238E27FC236}">
                  <a16:creationId xmlns:a16="http://schemas.microsoft.com/office/drawing/2014/main" id="{760FA2E7-A722-4A4B-8E6E-53668E45DE85}"/>
                </a:ext>
              </a:extLst>
            </p:cNvPr>
            <p:cNvSpPr/>
            <p:nvPr/>
          </p:nvSpPr>
          <p:spPr>
            <a:xfrm>
              <a:off x="7533090" y="394265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742" name="Freeform: Shape 1741">
              <a:extLst>
                <a:ext uri="{FF2B5EF4-FFF2-40B4-BE49-F238E27FC236}">
                  <a16:creationId xmlns:a16="http://schemas.microsoft.com/office/drawing/2014/main" id="{A621EC80-8460-423A-9C6B-C0F61DFDD65A}"/>
                </a:ext>
              </a:extLst>
            </p:cNvPr>
            <p:cNvSpPr/>
            <p:nvPr/>
          </p:nvSpPr>
          <p:spPr>
            <a:xfrm>
              <a:off x="7752717" y="3624169"/>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743" name="Freeform: Shape 1742">
              <a:extLst>
                <a:ext uri="{FF2B5EF4-FFF2-40B4-BE49-F238E27FC236}">
                  <a16:creationId xmlns:a16="http://schemas.microsoft.com/office/drawing/2014/main" id="{5786F947-4AE0-4A6A-B58C-252858183808}"/>
                </a:ext>
              </a:extLst>
            </p:cNvPr>
            <p:cNvSpPr/>
            <p:nvPr/>
          </p:nvSpPr>
          <p:spPr>
            <a:xfrm>
              <a:off x="7774672" y="3624169"/>
              <a:ext cx="9525" cy="145589"/>
            </a:xfrm>
            <a:custGeom>
              <a:avLst/>
              <a:gdLst>
                <a:gd name="connsiteX0" fmla="*/ 0 w 9525"/>
                <a:gd name="connsiteY0" fmla="*/ 0 h 145589"/>
                <a:gd name="connsiteX1" fmla="*/ 0 w 9525"/>
                <a:gd name="connsiteY1" fmla="*/ 145590 h 145589"/>
              </a:gdLst>
              <a:ahLst/>
              <a:cxnLst>
                <a:cxn ang="0">
                  <a:pos x="connsiteX0" y="connsiteY0"/>
                </a:cxn>
                <a:cxn ang="0">
                  <a:pos x="connsiteX1" y="connsiteY1"/>
                </a:cxn>
              </a:cxnLst>
              <a:rect l="l" t="t" r="r" b="b"/>
              <a:pathLst>
                <a:path w="9525" h="145589">
                  <a:moveTo>
                    <a:pt x="0" y="0"/>
                  </a:moveTo>
                  <a:lnTo>
                    <a:pt x="0" y="145590"/>
                  </a:lnTo>
                </a:path>
              </a:pathLst>
            </a:custGeom>
            <a:noFill/>
            <a:ln w="10163" cap="flat">
              <a:solidFill>
                <a:srgbClr val="38586E"/>
              </a:solidFill>
              <a:prstDash val="solid"/>
              <a:round/>
            </a:ln>
          </p:spPr>
          <p:txBody>
            <a:bodyPr rtlCol="0" anchor="ctr"/>
            <a:lstStyle/>
            <a:p>
              <a:endParaRPr lang="en-CA"/>
            </a:p>
          </p:txBody>
        </p:sp>
        <p:sp>
          <p:nvSpPr>
            <p:cNvPr id="1744" name="Freeform: Shape 1743">
              <a:extLst>
                <a:ext uri="{FF2B5EF4-FFF2-40B4-BE49-F238E27FC236}">
                  <a16:creationId xmlns:a16="http://schemas.microsoft.com/office/drawing/2014/main" id="{AB76FC29-F2F2-4CFB-8F21-8DC034CD8EF8}"/>
                </a:ext>
              </a:extLst>
            </p:cNvPr>
            <p:cNvSpPr/>
            <p:nvPr/>
          </p:nvSpPr>
          <p:spPr>
            <a:xfrm>
              <a:off x="7752717" y="3769758"/>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1745" name="Freeform: Shape 1744">
              <a:extLst>
                <a:ext uri="{FF2B5EF4-FFF2-40B4-BE49-F238E27FC236}">
                  <a16:creationId xmlns:a16="http://schemas.microsoft.com/office/drawing/2014/main" id="{83C71EA9-F540-447C-A0EE-F5AAE950253A}"/>
                </a:ext>
              </a:extLst>
            </p:cNvPr>
            <p:cNvSpPr/>
            <p:nvPr/>
          </p:nvSpPr>
          <p:spPr>
            <a:xfrm>
              <a:off x="7752717" y="3742450"/>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746" name="Freeform: Shape 1745">
              <a:extLst>
                <a:ext uri="{FF2B5EF4-FFF2-40B4-BE49-F238E27FC236}">
                  <a16:creationId xmlns:a16="http://schemas.microsoft.com/office/drawing/2014/main" id="{2B2CA33A-ED9D-4F68-9181-CB8A67B4BDB2}"/>
                </a:ext>
              </a:extLst>
            </p:cNvPr>
            <p:cNvSpPr/>
            <p:nvPr/>
          </p:nvSpPr>
          <p:spPr>
            <a:xfrm>
              <a:off x="7774672" y="3742450"/>
              <a:ext cx="9525" cy="154704"/>
            </a:xfrm>
            <a:custGeom>
              <a:avLst/>
              <a:gdLst>
                <a:gd name="connsiteX0" fmla="*/ 0 w 9525"/>
                <a:gd name="connsiteY0" fmla="*/ 0 h 154704"/>
                <a:gd name="connsiteX1" fmla="*/ 0 w 9525"/>
                <a:gd name="connsiteY1" fmla="*/ 154705 h 154704"/>
              </a:gdLst>
              <a:ahLst/>
              <a:cxnLst>
                <a:cxn ang="0">
                  <a:pos x="connsiteX0" y="connsiteY0"/>
                </a:cxn>
                <a:cxn ang="0">
                  <a:pos x="connsiteX1" y="connsiteY1"/>
                </a:cxn>
              </a:cxnLst>
              <a:rect l="l" t="t" r="r" b="b"/>
              <a:pathLst>
                <a:path w="9525" h="154704">
                  <a:moveTo>
                    <a:pt x="0" y="0"/>
                  </a:moveTo>
                  <a:lnTo>
                    <a:pt x="0" y="154705"/>
                  </a:lnTo>
                </a:path>
              </a:pathLst>
            </a:custGeom>
            <a:noFill/>
            <a:ln w="10163" cap="flat">
              <a:solidFill>
                <a:srgbClr val="C33B30"/>
              </a:solidFill>
              <a:prstDash val="solid"/>
              <a:round/>
            </a:ln>
          </p:spPr>
          <p:txBody>
            <a:bodyPr rtlCol="0" anchor="ctr"/>
            <a:lstStyle/>
            <a:p>
              <a:endParaRPr lang="en-CA"/>
            </a:p>
          </p:txBody>
        </p:sp>
        <p:sp>
          <p:nvSpPr>
            <p:cNvPr id="1747" name="Freeform: Shape 1746">
              <a:extLst>
                <a:ext uri="{FF2B5EF4-FFF2-40B4-BE49-F238E27FC236}">
                  <a16:creationId xmlns:a16="http://schemas.microsoft.com/office/drawing/2014/main" id="{9AFFF54E-F8BF-42F9-BF73-731EFED73734}"/>
                </a:ext>
              </a:extLst>
            </p:cNvPr>
            <p:cNvSpPr/>
            <p:nvPr/>
          </p:nvSpPr>
          <p:spPr>
            <a:xfrm>
              <a:off x="7752717" y="3897155"/>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1748" name="Freeform: Shape 1747">
              <a:extLst>
                <a:ext uri="{FF2B5EF4-FFF2-40B4-BE49-F238E27FC236}">
                  <a16:creationId xmlns:a16="http://schemas.microsoft.com/office/drawing/2014/main" id="{7B0693F3-B44B-4F9D-B42C-2952CFC92561}"/>
                </a:ext>
              </a:extLst>
            </p:cNvPr>
            <p:cNvSpPr/>
            <p:nvPr/>
          </p:nvSpPr>
          <p:spPr>
            <a:xfrm>
              <a:off x="5797940" y="3642362"/>
              <a:ext cx="1976732" cy="81886"/>
            </a:xfrm>
            <a:custGeom>
              <a:avLst/>
              <a:gdLst>
                <a:gd name="connsiteX0" fmla="*/ 0 w 1976732"/>
                <a:gd name="connsiteY0" fmla="*/ 63694 h 81886"/>
                <a:gd name="connsiteX1" fmla="*/ 219627 w 1976732"/>
                <a:gd name="connsiteY1" fmla="*/ 18193 h 81886"/>
                <a:gd name="connsiteX2" fmla="*/ 439264 w 1976732"/>
                <a:gd name="connsiteY2" fmla="*/ 81886 h 81886"/>
                <a:gd name="connsiteX3" fmla="*/ 658892 w 1976732"/>
                <a:gd name="connsiteY3" fmla="*/ 27308 h 81886"/>
                <a:gd name="connsiteX4" fmla="*/ 878529 w 1976732"/>
                <a:gd name="connsiteY4" fmla="*/ 27308 h 81886"/>
                <a:gd name="connsiteX5" fmla="*/ 1098166 w 1976732"/>
                <a:gd name="connsiteY5" fmla="*/ 18193 h 81886"/>
                <a:gd name="connsiteX6" fmla="*/ 1317831 w 1976732"/>
                <a:gd name="connsiteY6" fmla="*/ 54616 h 81886"/>
                <a:gd name="connsiteX7" fmla="*/ 1537468 w 1976732"/>
                <a:gd name="connsiteY7" fmla="*/ 0 h 81886"/>
                <a:gd name="connsiteX8" fmla="*/ 1757096 w 1976732"/>
                <a:gd name="connsiteY8" fmla="*/ 9115 h 81886"/>
                <a:gd name="connsiteX9" fmla="*/ 1976733 w 1976732"/>
                <a:gd name="connsiteY9" fmla="*/ 54616 h 8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81886">
                  <a:moveTo>
                    <a:pt x="0" y="63694"/>
                  </a:moveTo>
                  <a:lnTo>
                    <a:pt x="219627" y="18193"/>
                  </a:lnTo>
                  <a:lnTo>
                    <a:pt x="439264" y="81886"/>
                  </a:lnTo>
                  <a:lnTo>
                    <a:pt x="658892" y="27308"/>
                  </a:lnTo>
                  <a:lnTo>
                    <a:pt x="878529" y="27308"/>
                  </a:lnTo>
                  <a:lnTo>
                    <a:pt x="1098166" y="18193"/>
                  </a:lnTo>
                  <a:lnTo>
                    <a:pt x="1317831" y="54616"/>
                  </a:lnTo>
                  <a:lnTo>
                    <a:pt x="1537468" y="0"/>
                  </a:lnTo>
                  <a:lnTo>
                    <a:pt x="1757096" y="9115"/>
                  </a:lnTo>
                  <a:lnTo>
                    <a:pt x="1976733" y="54616"/>
                  </a:lnTo>
                </a:path>
              </a:pathLst>
            </a:custGeom>
            <a:noFill/>
            <a:ln w="22359" cap="flat">
              <a:solidFill>
                <a:srgbClr val="38586E"/>
              </a:solidFill>
              <a:prstDash val="solid"/>
              <a:round/>
            </a:ln>
          </p:spPr>
          <p:txBody>
            <a:bodyPr rtlCol="0" anchor="ctr"/>
            <a:lstStyle/>
            <a:p>
              <a:endParaRPr lang="en-CA"/>
            </a:p>
          </p:txBody>
        </p:sp>
        <p:sp>
          <p:nvSpPr>
            <p:cNvPr id="1749" name="Freeform: Shape 1748">
              <a:extLst>
                <a:ext uri="{FF2B5EF4-FFF2-40B4-BE49-F238E27FC236}">
                  <a16:creationId xmlns:a16="http://schemas.microsoft.com/office/drawing/2014/main" id="{2B029486-EB99-445B-9EC8-EEADBA107A3D}"/>
                </a:ext>
              </a:extLst>
            </p:cNvPr>
            <p:cNvSpPr/>
            <p:nvPr/>
          </p:nvSpPr>
          <p:spPr>
            <a:xfrm>
              <a:off x="5797940" y="3578658"/>
              <a:ext cx="1976732" cy="282101"/>
            </a:xfrm>
            <a:custGeom>
              <a:avLst/>
              <a:gdLst>
                <a:gd name="connsiteX0" fmla="*/ 0 w 1976732"/>
                <a:gd name="connsiteY0" fmla="*/ 91011 h 282101"/>
                <a:gd name="connsiteX1" fmla="*/ 219627 w 1976732"/>
                <a:gd name="connsiteY1" fmla="*/ 0 h 282101"/>
                <a:gd name="connsiteX2" fmla="*/ 439264 w 1976732"/>
                <a:gd name="connsiteY2" fmla="*/ 81896 h 282101"/>
                <a:gd name="connsiteX3" fmla="*/ 658892 w 1976732"/>
                <a:gd name="connsiteY3" fmla="*/ 263909 h 282101"/>
                <a:gd name="connsiteX4" fmla="*/ 878529 w 1976732"/>
                <a:gd name="connsiteY4" fmla="*/ 200215 h 282101"/>
                <a:gd name="connsiteX5" fmla="*/ 1098166 w 1976732"/>
                <a:gd name="connsiteY5" fmla="*/ 218408 h 282101"/>
                <a:gd name="connsiteX6" fmla="*/ 1317831 w 1976732"/>
                <a:gd name="connsiteY6" fmla="*/ 191100 h 282101"/>
                <a:gd name="connsiteX7" fmla="*/ 1537468 w 1976732"/>
                <a:gd name="connsiteY7" fmla="*/ 182023 h 282101"/>
                <a:gd name="connsiteX8" fmla="*/ 1757096 w 1976732"/>
                <a:gd name="connsiteY8" fmla="*/ 282102 h 282101"/>
                <a:gd name="connsiteX9" fmla="*/ 1976733 w 1976732"/>
                <a:gd name="connsiteY9" fmla="*/ 245716 h 28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282101">
                  <a:moveTo>
                    <a:pt x="0" y="91011"/>
                  </a:moveTo>
                  <a:lnTo>
                    <a:pt x="219627" y="0"/>
                  </a:lnTo>
                  <a:lnTo>
                    <a:pt x="439264" y="81896"/>
                  </a:lnTo>
                  <a:lnTo>
                    <a:pt x="658892" y="263909"/>
                  </a:lnTo>
                  <a:lnTo>
                    <a:pt x="878529" y="200215"/>
                  </a:lnTo>
                  <a:lnTo>
                    <a:pt x="1098166" y="218408"/>
                  </a:lnTo>
                  <a:lnTo>
                    <a:pt x="1317831" y="191100"/>
                  </a:lnTo>
                  <a:lnTo>
                    <a:pt x="1537468" y="182023"/>
                  </a:lnTo>
                  <a:lnTo>
                    <a:pt x="1757096" y="282102"/>
                  </a:lnTo>
                  <a:lnTo>
                    <a:pt x="1976733" y="245716"/>
                  </a:lnTo>
                </a:path>
              </a:pathLst>
            </a:custGeom>
            <a:noFill/>
            <a:ln w="22359" cap="flat">
              <a:solidFill>
                <a:srgbClr val="C33B30"/>
              </a:solidFill>
              <a:prstDash val="solid"/>
              <a:round/>
            </a:ln>
          </p:spPr>
          <p:txBody>
            <a:bodyPr rtlCol="0" anchor="ctr"/>
            <a:lstStyle/>
            <a:p>
              <a:endParaRPr lang="en-CA"/>
            </a:p>
          </p:txBody>
        </p:sp>
        <p:sp>
          <p:nvSpPr>
            <p:cNvPr id="1750" name="Freeform: Shape 1749">
              <a:extLst>
                <a:ext uri="{FF2B5EF4-FFF2-40B4-BE49-F238E27FC236}">
                  <a16:creationId xmlns:a16="http://schemas.microsoft.com/office/drawing/2014/main" id="{D57D64B9-A4CE-411F-8F45-45A94BCDDE0C}"/>
                </a:ext>
              </a:extLst>
            </p:cNvPr>
            <p:cNvSpPr/>
            <p:nvPr/>
          </p:nvSpPr>
          <p:spPr>
            <a:xfrm>
              <a:off x="5666152" y="3933541"/>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000000"/>
              </a:solidFill>
              <a:custDash>
                <a:ds d="320093" sp="320093"/>
              </a:custDash>
              <a:round/>
            </a:ln>
          </p:spPr>
          <p:txBody>
            <a:bodyPr rtlCol="0" anchor="ctr"/>
            <a:lstStyle/>
            <a:p>
              <a:endParaRPr lang="en-CA"/>
            </a:p>
          </p:txBody>
        </p:sp>
        <p:sp>
          <p:nvSpPr>
            <p:cNvPr id="1751" name="Freeform: Shape 1750">
              <a:extLst>
                <a:ext uri="{FF2B5EF4-FFF2-40B4-BE49-F238E27FC236}">
                  <a16:creationId xmlns:a16="http://schemas.microsoft.com/office/drawing/2014/main" id="{368CC7C8-FE1C-41D5-A8B6-0FE08D0CFB9E}"/>
                </a:ext>
              </a:extLst>
            </p:cNvPr>
            <p:cNvSpPr/>
            <p:nvPr/>
          </p:nvSpPr>
          <p:spPr>
            <a:xfrm>
              <a:off x="5666152" y="2454897"/>
              <a:ext cx="2240308" cy="2502362"/>
            </a:xfrm>
            <a:custGeom>
              <a:avLst/>
              <a:gdLst>
                <a:gd name="connsiteX0" fmla="*/ 0 w 2240308"/>
                <a:gd name="connsiteY0" fmla="*/ 2502362 h 2502362"/>
                <a:gd name="connsiteX1" fmla="*/ 2240309 w 2240308"/>
                <a:gd name="connsiteY1" fmla="*/ 2502362 h 2502362"/>
                <a:gd name="connsiteX2" fmla="*/ 2240309 w 2240308"/>
                <a:gd name="connsiteY2" fmla="*/ 0 h 2502362"/>
                <a:gd name="connsiteX3" fmla="*/ 0 w 2240308"/>
                <a:gd name="connsiteY3" fmla="*/ 0 h 2502362"/>
              </a:gdLst>
              <a:ahLst/>
              <a:cxnLst>
                <a:cxn ang="0">
                  <a:pos x="connsiteX0" y="connsiteY0"/>
                </a:cxn>
                <a:cxn ang="0">
                  <a:pos x="connsiteX1" y="connsiteY1"/>
                </a:cxn>
                <a:cxn ang="0">
                  <a:pos x="connsiteX2" y="connsiteY2"/>
                </a:cxn>
                <a:cxn ang="0">
                  <a:pos x="connsiteX3" y="connsiteY3"/>
                </a:cxn>
              </a:cxnLst>
              <a:rect l="l" t="t" r="r" b="b"/>
              <a:pathLst>
                <a:path w="2240308" h="2502362">
                  <a:moveTo>
                    <a:pt x="0" y="2502362"/>
                  </a:moveTo>
                  <a:lnTo>
                    <a:pt x="2240309" y="2502362"/>
                  </a:lnTo>
                  <a:lnTo>
                    <a:pt x="2240309" y="0"/>
                  </a:lnTo>
                  <a:lnTo>
                    <a:pt x="0" y="0"/>
                  </a:lnTo>
                  <a:close/>
                </a:path>
              </a:pathLst>
            </a:custGeom>
            <a:noFill/>
            <a:ln w="10163" cap="rnd">
              <a:solidFill>
                <a:srgbClr val="333333"/>
              </a:solidFill>
              <a:prstDash val="solid"/>
              <a:round/>
            </a:ln>
          </p:spPr>
          <p:txBody>
            <a:bodyPr rtlCol="0" anchor="ctr"/>
            <a:lstStyle/>
            <a:p>
              <a:endParaRPr lang="en-CA"/>
            </a:p>
          </p:txBody>
        </p:sp>
        <p:sp>
          <p:nvSpPr>
            <p:cNvPr id="1752" name="Freeform: Shape 1751">
              <a:extLst>
                <a:ext uri="{FF2B5EF4-FFF2-40B4-BE49-F238E27FC236}">
                  <a16:creationId xmlns:a16="http://schemas.microsoft.com/office/drawing/2014/main" id="{00A83FAA-90D3-48EB-8391-E2DE46EC28A1}"/>
                </a:ext>
              </a:extLst>
            </p:cNvPr>
            <p:cNvSpPr/>
            <p:nvPr/>
          </p:nvSpPr>
          <p:spPr>
            <a:xfrm>
              <a:off x="1081125" y="2285680"/>
              <a:ext cx="2240314" cy="169217"/>
            </a:xfrm>
            <a:custGeom>
              <a:avLst/>
              <a:gdLst>
                <a:gd name="connsiteX0" fmla="*/ 0 w 2240314"/>
                <a:gd name="connsiteY0" fmla="*/ 169217 h 169217"/>
                <a:gd name="connsiteX1" fmla="*/ 2240314 w 2240314"/>
                <a:gd name="connsiteY1" fmla="*/ 169217 h 169217"/>
                <a:gd name="connsiteX2" fmla="*/ 2240314 w 2240314"/>
                <a:gd name="connsiteY2" fmla="*/ 0 h 169217"/>
                <a:gd name="connsiteX3" fmla="*/ 0 w 2240314"/>
                <a:gd name="connsiteY3" fmla="*/ 0 h 169217"/>
              </a:gdLst>
              <a:ahLst/>
              <a:cxnLst>
                <a:cxn ang="0">
                  <a:pos x="connsiteX0" y="connsiteY0"/>
                </a:cxn>
                <a:cxn ang="0">
                  <a:pos x="connsiteX1" y="connsiteY1"/>
                </a:cxn>
                <a:cxn ang="0">
                  <a:pos x="connsiteX2" y="connsiteY2"/>
                </a:cxn>
                <a:cxn ang="0">
                  <a:pos x="connsiteX3" y="connsiteY3"/>
                </a:cxn>
              </a:cxnLst>
              <a:rect l="l" t="t" r="r" b="b"/>
              <a:pathLst>
                <a:path w="2240314" h="169217">
                  <a:moveTo>
                    <a:pt x="0" y="169217"/>
                  </a:moveTo>
                  <a:lnTo>
                    <a:pt x="2240314" y="169217"/>
                  </a:lnTo>
                  <a:lnTo>
                    <a:pt x="2240314"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753" name="Graphic 711">
              <a:extLst>
                <a:ext uri="{FF2B5EF4-FFF2-40B4-BE49-F238E27FC236}">
                  <a16:creationId xmlns:a16="http://schemas.microsoft.com/office/drawing/2014/main" id="{9759F5E5-8C5A-499F-8543-035BB4B02741}"/>
                </a:ext>
              </a:extLst>
            </p:cNvPr>
            <p:cNvGrpSpPr/>
            <p:nvPr/>
          </p:nvGrpSpPr>
          <p:grpSpPr>
            <a:xfrm>
              <a:off x="2143874" y="2344801"/>
              <a:ext cx="115451" cy="61279"/>
              <a:chOff x="2143874" y="2344801"/>
              <a:chExt cx="115451" cy="61279"/>
            </a:xfrm>
          </p:grpSpPr>
          <p:sp>
            <p:nvSpPr>
              <p:cNvPr id="2074" name="Freeform: Shape 2073">
                <a:extLst>
                  <a:ext uri="{FF2B5EF4-FFF2-40B4-BE49-F238E27FC236}">
                    <a16:creationId xmlns:a16="http://schemas.microsoft.com/office/drawing/2014/main" id="{D2651C42-6F32-4DC6-8C82-599962493AD6}"/>
                  </a:ext>
                </a:extLst>
              </p:cNvPr>
              <p:cNvSpPr/>
              <p:nvPr/>
            </p:nvSpPr>
            <p:spPr>
              <a:xfrm>
                <a:off x="2143874" y="2344801"/>
                <a:ext cx="39848" cy="61279"/>
              </a:xfrm>
              <a:custGeom>
                <a:avLst/>
                <a:gdLst>
                  <a:gd name="connsiteX0" fmla="*/ 148 w 39848"/>
                  <a:gd name="connsiteY0" fmla="*/ 44350 h 61279"/>
                  <a:gd name="connsiteX1" fmla="*/ 11273 w 39848"/>
                  <a:gd name="connsiteY1" fmla="*/ 43011 h 61279"/>
                  <a:gd name="connsiteX2" fmla="*/ 14138 w 39848"/>
                  <a:gd name="connsiteY2" fmla="*/ 49522 h 61279"/>
                  <a:gd name="connsiteX3" fmla="*/ 19794 w 39848"/>
                  <a:gd name="connsiteY3" fmla="*/ 51755 h 61279"/>
                  <a:gd name="connsiteX4" fmla="*/ 25784 w 39848"/>
                  <a:gd name="connsiteY4" fmla="*/ 49076 h 61279"/>
                  <a:gd name="connsiteX5" fmla="*/ 28202 w 39848"/>
                  <a:gd name="connsiteY5" fmla="*/ 41783 h 61279"/>
                  <a:gd name="connsiteX6" fmla="*/ 25896 w 39848"/>
                  <a:gd name="connsiteY6" fmla="*/ 34900 h 61279"/>
                  <a:gd name="connsiteX7" fmla="*/ 20203 w 39848"/>
                  <a:gd name="connsiteY7" fmla="*/ 32370 h 61279"/>
                  <a:gd name="connsiteX8" fmla="*/ 14919 w 39848"/>
                  <a:gd name="connsiteY8" fmla="*/ 33226 h 61279"/>
                  <a:gd name="connsiteX9" fmla="*/ 16184 w 39848"/>
                  <a:gd name="connsiteY9" fmla="*/ 23849 h 61279"/>
                  <a:gd name="connsiteX10" fmla="*/ 23291 w 39848"/>
                  <a:gd name="connsiteY10" fmla="*/ 21840 h 61279"/>
                  <a:gd name="connsiteX11" fmla="*/ 25747 w 39848"/>
                  <a:gd name="connsiteY11" fmla="*/ 16110 h 61279"/>
                  <a:gd name="connsiteX12" fmla="*/ 23961 w 39848"/>
                  <a:gd name="connsiteY12" fmla="*/ 11273 h 61279"/>
                  <a:gd name="connsiteX13" fmla="*/ 19161 w 39848"/>
                  <a:gd name="connsiteY13" fmla="*/ 9488 h 61279"/>
                  <a:gd name="connsiteX14" fmla="*/ 14138 w 39848"/>
                  <a:gd name="connsiteY14" fmla="*/ 11534 h 61279"/>
                  <a:gd name="connsiteX15" fmla="*/ 11608 w 39848"/>
                  <a:gd name="connsiteY15" fmla="*/ 17487 h 61279"/>
                  <a:gd name="connsiteX16" fmla="*/ 1004 w 39848"/>
                  <a:gd name="connsiteY16" fmla="*/ 15701 h 61279"/>
                  <a:gd name="connsiteX17" fmla="*/ 4315 w 39848"/>
                  <a:gd name="connsiteY17" fmla="*/ 6995 h 61279"/>
                  <a:gd name="connsiteX18" fmla="*/ 10566 w 39848"/>
                  <a:gd name="connsiteY18" fmla="*/ 1897 h 61279"/>
                  <a:gd name="connsiteX19" fmla="*/ 19496 w 39848"/>
                  <a:gd name="connsiteY19" fmla="*/ 37 h 61279"/>
                  <a:gd name="connsiteX20" fmla="*/ 33076 w 39848"/>
                  <a:gd name="connsiteY20" fmla="*/ 5432 h 61279"/>
                  <a:gd name="connsiteX21" fmla="*/ 37318 w 39848"/>
                  <a:gd name="connsiteY21" fmla="*/ 15403 h 61279"/>
                  <a:gd name="connsiteX22" fmla="*/ 28649 w 39848"/>
                  <a:gd name="connsiteY22" fmla="*/ 28017 h 61279"/>
                  <a:gd name="connsiteX23" fmla="*/ 36909 w 39848"/>
                  <a:gd name="connsiteY23" fmla="*/ 32965 h 61279"/>
                  <a:gd name="connsiteX24" fmla="*/ 39997 w 39848"/>
                  <a:gd name="connsiteY24" fmla="*/ 42267 h 61279"/>
                  <a:gd name="connsiteX25" fmla="*/ 34230 w 39848"/>
                  <a:gd name="connsiteY25" fmla="*/ 55736 h 61279"/>
                  <a:gd name="connsiteX26" fmla="*/ 19868 w 39848"/>
                  <a:gd name="connsiteY26" fmla="*/ 61317 h 61279"/>
                  <a:gd name="connsiteX27" fmla="*/ 6362 w 39848"/>
                  <a:gd name="connsiteY27" fmla="*/ 56629 h 61279"/>
                  <a:gd name="connsiteX28" fmla="*/ 148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48" y="44350"/>
                    </a:moveTo>
                    <a:lnTo>
                      <a:pt x="11273" y="43011"/>
                    </a:lnTo>
                    <a:cubicBezTo>
                      <a:pt x="11608" y="45839"/>
                      <a:pt x="12575" y="47997"/>
                      <a:pt x="14138" y="49522"/>
                    </a:cubicBezTo>
                    <a:cubicBezTo>
                      <a:pt x="15701" y="51011"/>
                      <a:pt x="17561" y="51755"/>
                      <a:pt x="19794" y="51755"/>
                    </a:cubicBezTo>
                    <a:cubicBezTo>
                      <a:pt x="22138" y="51755"/>
                      <a:pt x="24147" y="50862"/>
                      <a:pt x="25784" y="49076"/>
                    </a:cubicBezTo>
                    <a:cubicBezTo>
                      <a:pt x="27384" y="47253"/>
                      <a:pt x="28202" y="44834"/>
                      <a:pt x="28202" y="41783"/>
                    </a:cubicBezTo>
                    <a:cubicBezTo>
                      <a:pt x="28202" y="38881"/>
                      <a:pt x="27421" y="36574"/>
                      <a:pt x="25896" y="34900"/>
                    </a:cubicBezTo>
                    <a:cubicBezTo>
                      <a:pt x="24333" y="33226"/>
                      <a:pt x="22435" y="32370"/>
                      <a:pt x="20203" y="32370"/>
                    </a:cubicBezTo>
                    <a:cubicBezTo>
                      <a:pt x="18715" y="32370"/>
                      <a:pt x="16966" y="32630"/>
                      <a:pt x="14919" y="33226"/>
                    </a:cubicBezTo>
                    <a:lnTo>
                      <a:pt x="16184" y="23849"/>
                    </a:lnTo>
                    <a:cubicBezTo>
                      <a:pt x="19310" y="23924"/>
                      <a:pt x="21654" y="23254"/>
                      <a:pt x="23291" y="21840"/>
                    </a:cubicBezTo>
                    <a:cubicBezTo>
                      <a:pt x="24928" y="20389"/>
                      <a:pt x="25747" y="18492"/>
                      <a:pt x="25747" y="16110"/>
                    </a:cubicBezTo>
                    <a:cubicBezTo>
                      <a:pt x="25747" y="14101"/>
                      <a:pt x="25151" y="12501"/>
                      <a:pt x="23961" y="11273"/>
                    </a:cubicBezTo>
                    <a:cubicBezTo>
                      <a:pt x="22770" y="10083"/>
                      <a:pt x="21170" y="9488"/>
                      <a:pt x="19161" y="9488"/>
                    </a:cubicBezTo>
                    <a:cubicBezTo>
                      <a:pt x="17189" y="9488"/>
                      <a:pt x="15515" y="10157"/>
                      <a:pt x="14138" y="11534"/>
                    </a:cubicBezTo>
                    <a:cubicBezTo>
                      <a:pt x="12761" y="12911"/>
                      <a:pt x="11906" y="14883"/>
                      <a:pt x="11608" y="17487"/>
                    </a:cubicBezTo>
                    <a:lnTo>
                      <a:pt x="1004" y="15701"/>
                    </a:lnTo>
                    <a:cubicBezTo>
                      <a:pt x="1748" y="12092"/>
                      <a:pt x="2827" y="9190"/>
                      <a:pt x="4315" y="6995"/>
                    </a:cubicBezTo>
                    <a:cubicBezTo>
                      <a:pt x="5804" y="4837"/>
                      <a:pt x="7887" y="3125"/>
                      <a:pt x="10566" y="1897"/>
                    </a:cubicBezTo>
                    <a:cubicBezTo>
                      <a:pt x="13208" y="632"/>
                      <a:pt x="16184" y="37"/>
                      <a:pt x="19496" y="37"/>
                    </a:cubicBezTo>
                    <a:cubicBezTo>
                      <a:pt x="25151" y="37"/>
                      <a:pt x="29691" y="1823"/>
                      <a:pt x="33076" y="5432"/>
                    </a:cubicBezTo>
                    <a:cubicBezTo>
                      <a:pt x="35904" y="8371"/>
                      <a:pt x="37318" y="11720"/>
                      <a:pt x="37318" y="15403"/>
                    </a:cubicBezTo>
                    <a:cubicBezTo>
                      <a:pt x="37318" y="20687"/>
                      <a:pt x="34416" y="24891"/>
                      <a:pt x="28649" y="28017"/>
                    </a:cubicBezTo>
                    <a:cubicBezTo>
                      <a:pt x="32109" y="28761"/>
                      <a:pt x="34862" y="30398"/>
                      <a:pt x="36909" y="32965"/>
                    </a:cubicBezTo>
                    <a:cubicBezTo>
                      <a:pt x="38955" y="35532"/>
                      <a:pt x="39997" y="38621"/>
                      <a:pt x="39997" y="42267"/>
                    </a:cubicBezTo>
                    <a:cubicBezTo>
                      <a:pt x="39997" y="47550"/>
                      <a:pt x="38062" y="52015"/>
                      <a:pt x="34230" y="55736"/>
                    </a:cubicBezTo>
                    <a:cubicBezTo>
                      <a:pt x="30398" y="59457"/>
                      <a:pt x="25598" y="61317"/>
                      <a:pt x="19868" y="61317"/>
                    </a:cubicBezTo>
                    <a:cubicBezTo>
                      <a:pt x="14436" y="61317"/>
                      <a:pt x="9934" y="59754"/>
                      <a:pt x="6362" y="56629"/>
                    </a:cubicBezTo>
                    <a:cubicBezTo>
                      <a:pt x="2790" y="53503"/>
                      <a:pt x="706" y="49411"/>
                      <a:pt x="148" y="44350"/>
                    </a:cubicBezTo>
                    <a:close/>
                  </a:path>
                </a:pathLst>
              </a:custGeom>
              <a:solidFill>
                <a:srgbClr val="000000"/>
              </a:solidFill>
              <a:ln w="9525" cap="flat">
                <a:noFill/>
                <a:prstDash val="solid"/>
                <a:miter/>
              </a:ln>
            </p:spPr>
            <p:txBody>
              <a:bodyPr rtlCol="0" anchor="ctr"/>
              <a:lstStyle/>
              <a:p>
                <a:endParaRPr lang="en-CA"/>
              </a:p>
            </p:txBody>
          </p:sp>
          <p:sp>
            <p:nvSpPr>
              <p:cNvPr id="2075" name="Freeform: Shape 2074">
                <a:extLst>
                  <a:ext uri="{FF2B5EF4-FFF2-40B4-BE49-F238E27FC236}">
                    <a16:creationId xmlns:a16="http://schemas.microsoft.com/office/drawing/2014/main" id="{27278FAC-D783-4015-BBD8-07CB8C139395}"/>
                  </a:ext>
                </a:extLst>
              </p:cNvPr>
              <p:cNvSpPr/>
              <p:nvPr/>
            </p:nvSpPr>
            <p:spPr>
              <a:xfrm>
                <a:off x="2192052" y="2377543"/>
                <a:ext cx="22584" cy="11496"/>
              </a:xfrm>
              <a:custGeom>
                <a:avLst/>
                <a:gdLst>
                  <a:gd name="connsiteX0" fmla="*/ 153 w 22584"/>
                  <a:gd name="connsiteY0" fmla="*/ 11534 h 11496"/>
                  <a:gd name="connsiteX1" fmla="*/ 153 w 22584"/>
                  <a:gd name="connsiteY1" fmla="*/ 37 h 11496"/>
                  <a:gd name="connsiteX2" fmla="*/ 22738 w 22584"/>
                  <a:gd name="connsiteY2" fmla="*/ 37 h 11496"/>
                  <a:gd name="connsiteX3" fmla="*/ 22738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53" y="11534"/>
                    </a:moveTo>
                    <a:lnTo>
                      <a:pt x="153" y="37"/>
                    </a:lnTo>
                    <a:lnTo>
                      <a:pt x="22738" y="37"/>
                    </a:lnTo>
                    <a:lnTo>
                      <a:pt x="22738" y="11534"/>
                    </a:lnTo>
                    <a:close/>
                  </a:path>
                </a:pathLst>
              </a:custGeom>
              <a:solidFill>
                <a:srgbClr val="000000"/>
              </a:solidFill>
              <a:ln w="9525" cap="flat">
                <a:noFill/>
                <a:prstDash val="solid"/>
                <a:miter/>
              </a:ln>
            </p:spPr>
            <p:txBody>
              <a:bodyPr rtlCol="0" anchor="ctr"/>
              <a:lstStyle/>
              <a:p>
                <a:endParaRPr lang="en-CA"/>
              </a:p>
            </p:txBody>
          </p:sp>
          <p:sp>
            <p:nvSpPr>
              <p:cNvPr id="2076" name="Freeform: Shape 2075">
                <a:extLst>
                  <a:ext uri="{FF2B5EF4-FFF2-40B4-BE49-F238E27FC236}">
                    <a16:creationId xmlns:a16="http://schemas.microsoft.com/office/drawing/2014/main" id="{75026A4E-CDA6-42D2-9902-EF6485AC2E8C}"/>
                  </a:ext>
                </a:extLst>
              </p:cNvPr>
              <p:cNvSpPr/>
              <p:nvPr/>
            </p:nvSpPr>
            <p:spPr>
              <a:xfrm>
                <a:off x="2218955" y="2345843"/>
                <a:ext cx="40369" cy="60238"/>
              </a:xfrm>
              <a:custGeom>
                <a:avLst/>
                <a:gdLst>
                  <a:gd name="connsiteX0" fmla="*/ 156 w 40369"/>
                  <a:gd name="connsiteY0" fmla="*/ 43792 h 60238"/>
                  <a:gd name="connsiteX1" fmla="*/ 11616 w 40369"/>
                  <a:gd name="connsiteY1" fmla="*/ 42602 h 60238"/>
                  <a:gd name="connsiteX2" fmla="*/ 14518 w 40369"/>
                  <a:gd name="connsiteY2" fmla="*/ 48778 h 60238"/>
                  <a:gd name="connsiteX3" fmla="*/ 20099 w 40369"/>
                  <a:gd name="connsiteY3" fmla="*/ 51048 h 60238"/>
                  <a:gd name="connsiteX4" fmla="*/ 26201 w 40369"/>
                  <a:gd name="connsiteY4" fmla="*/ 48108 h 60238"/>
                  <a:gd name="connsiteX5" fmla="*/ 28694 w 40369"/>
                  <a:gd name="connsiteY5" fmla="*/ 39290 h 60238"/>
                  <a:gd name="connsiteX6" fmla="*/ 26201 w 40369"/>
                  <a:gd name="connsiteY6" fmla="*/ 31030 h 60238"/>
                  <a:gd name="connsiteX7" fmla="*/ 19764 w 40369"/>
                  <a:gd name="connsiteY7" fmla="*/ 28240 h 60238"/>
                  <a:gd name="connsiteX8" fmla="*/ 10872 w 40369"/>
                  <a:gd name="connsiteY8" fmla="*/ 32630 h 60238"/>
                  <a:gd name="connsiteX9" fmla="*/ 1570 w 40369"/>
                  <a:gd name="connsiteY9" fmla="*/ 31291 h 60238"/>
                  <a:gd name="connsiteX10" fmla="*/ 7449 w 40369"/>
                  <a:gd name="connsiteY10" fmla="*/ 37 h 60238"/>
                  <a:gd name="connsiteX11" fmla="*/ 37847 w 40369"/>
                  <a:gd name="connsiteY11" fmla="*/ 37 h 60238"/>
                  <a:gd name="connsiteX12" fmla="*/ 37847 w 40369"/>
                  <a:gd name="connsiteY12" fmla="*/ 10827 h 60238"/>
                  <a:gd name="connsiteX13" fmla="*/ 16155 w 40369"/>
                  <a:gd name="connsiteY13" fmla="*/ 10827 h 60238"/>
                  <a:gd name="connsiteX14" fmla="*/ 14369 w 40369"/>
                  <a:gd name="connsiteY14" fmla="*/ 21022 h 60238"/>
                  <a:gd name="connsiteX15" fmla="*/ 22220 w 40369"/>
                  <a:gd name="connsiteY15" fmla="*/ 19087 h 60238"/>
                  <a:gd name="connsiteX16" fmla="*/ 35205 w 40369"/>
                  <a:gd name="connsiteY16" fmla="*/ 24631 h 60238"/>
                  <a:gd name="connsiteX17" fmla="*/ 40526 w 40369"/>
                  <a:gd name="connsiteY17" fmla="*/ 39104 h 60238"/>
                  <a:gd name="connsiteX18" fmla="*/ 36210 w 40369"/>
                  <a:gd name="connsiteY18" fmla="*/ 52313 h 60238"/>
                  <a:gd name="connsiteX19" fmla="*/ 19950 w 40369"/>
                  <a:gd name="connsiteY19" fmla="*/ 60275 h 60238"/>
                  <a:gd name="connsiteX20" fmla="*/ 6407 w 40369"/>
                  <a:gd name="connsiteY20" fmla="*/ 55810 h 60238"/>
                  <a:gd name="connsiteX21" fmla="*/ 156 w 40369"/>
                  <a:gd name="connsiteY21" fmla="*/ 4379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56" y="43792"/>
                    </a:moveTo>
                    <a:lnTo>
                      <a:pt x="11616" y="42602"/>
                    </a:lnTo>
                    <a:cubicBezTo>
                      <a:pt x="11951" y="45206"/>
                      <a:pt x="12918" y="47253"/>
                      <a:pt x="14518" y="48778"/>
                    </a:cubicBezTo>
                    <a:cubicBezTo>
                      <a:pt x="16118" y="50304"/>
                      <a:pt x="17978" y="51048"/>
                      <a:pt x="20099" y="51048"/>
                    </a:cubicBezTo>
                    <a:cubicBezTo>
                      <a:pt x="22480" y="51048"/>
                      <a:pt x="24527" y="50080"/>
                      <a:pt x="26201" y="48108"/>
                    </a:cubicBezTo>
                    <a:cubicBezTo>
                      <a:pt x="27838" y="46174"/>
                      <a:pt x="28694" y="43234"/>
                      <a:pt x="28694" y="39290"/>
                    </a:cubicBezTo>
                    <a:cubicBezTo>
                      <a:pt x="28694" y="35607"/>
                      <a:pt x="27875" y="32854"/>
                      <a:pt x="26201" y="31030"/>
                    </a:cubicBezTo>
                    <a:cubicBezTo>
                      <a:pt x="24564" y="29170"/>
                      <a:pt x="22406" y="28240"/>
                      <a:pt x="19764" y="28240"/>
                    </a:cubicBezTo>
                    <a:cubicBezTo>
                      <a:pt x="16453" y="28240"/>
                      <a:pt x="13513" y="29728"/>
                      <a:pt x="10872" y="32630"/>
                    </a:cubicBezTo>
                    <a:lnTo>
                      <a:pt x="1570" y="31291"/>
                    </a:lnTo>
                    <a:lnTo>
                      <a:pt x="7449" y="37"/>
                    </a:lnTo>
                    <a:lnTo>
                      <a:pt x="37847" y="37"/>
                    </a:lnTo>
                    <a:lnTo>
                      <a:pt x="37847" y="10827"/>
                    </a:lnTo>
                    <a:lnTo>
                      <a:pt x="16155" y="10827"/>
                    </a:lnTo>
                    <a:lnTo>
                      <a:pt x="14369" y="21022"/>
                    </a:lnTo>
                    <a:cubicBezTo>
                      <a:pt x="16936" y="19719"/>
                      <a:pt x="19541" y="19087"/>
                      <a:pt x="22220" y="19087"/>
                    </a:cubicBezTo>
                    <a:cubicBezTo>
                      <a:pt x="27317" y="19087"/>
                      <a:pt x="31633" y="20947"/>
                      <a:pt x="35205" y="24631"/>
                    </a:cubicBezTo>
                    <a:cubicBezTo>
                      <a:pt x="38740" y="28351"/>
                      <a:pt x="40526" y="33188"/>
                      <a:pt x="40526" y="39104"/>
                    </a:cubicBezTo>
                    <a:cubicBezTo>
                      <a:pt x="40526" y="44053"/>
                      <a:pt x="39075" y="48443"/>
                      <a:pt x="36210" y="52313"/>
                    </a:cubicBezTo>
                    <a:cubicBezTo>
                      <a:pt x="32303" y="57596"/>
                      <a:pt x="26908" y="60275"/>
                      <a:pt x="19950" y="60275"/>
                    </a:cubicBezTo>
                    <a:cubicBezTo>
                      <a:pt x="14444" y="60275"/>
                      <a:pt x="9904" y="58787"/>
                      <a:pt x="6407" y="55810"/>
                    </a:cubicBezTo>
                    <a:cubicBezTo>
                      <a:pt x="2947" y="52834"/>
                      <a:pt x="826" y="48815"/>
                      <a:pt x="156" y="43792"/>
                    </a:cubicBezTo>
                    <a:close/>
                  </a:path>
                </a:pathLst>
              </a:custGeom>
              <a:solidFill>
                <a:srgbClr val="000000"/>
              </a:solidFill>
              <a:ln w="9525" cap="flat">
                <a:noFill/>
                <a:prstDash val="solid"/>
                <a:miter/>
              </a:ln>
            </p:spPr>
            <p:txBody>
              <a:bodyPr rtlCol="0" anchor="ctr"/>
              <a:lstStyle/>
              <a:p>
                <a:endParaRPr lang="en-CA"/>
              </a:p>
            </p:txBody>
          </p:sp>
        </p:grpSp>
        <p:sp>
          <p:nvSpPr>
            <p:cNvPr id="1754" name="Freeform: Shape 1753">
              <a:extLst>
                <a:ext uri="{FF2B5EF4-FFF2-40B4-BE49-F238E27FC236}">
                  <a16:creationId xmlns:a16="http://schemas.microsoft.com/office/drawing/2014/main" id="{47BBEC4E-68A3-445A-98DA-0359165C2328}"/>
                </a:ext>
              </a:extLst>
            </p:cNvPr>
            <p:cNvSpPr/>
            <p:nvPr/>
          </p:nvSpPr>
          <p:spPr>
            <a:xfrm>
              <a:off x="3373637" y="2285680"/>
              <a:ext cx="2240308" cy="169217"/>
            </a:xfrm>
            <a:custGeom>
              <a:avLst/>
              <a:gdLst>
                <a:gd name="connsiteX0" fmla="*/ 0 w 2240308"/>
                <a:gd name="connsiteY0" fmla="*/ 169217 h 169217"/>
                <a:gd name="connsiteX1" fmla="*/ 2240308 w 2240308"/>
                <a:gd name="connsiteY1" fmla="*/ 169217 h 169217"/>
                <a:gd name="connsiteX2" fmla="*/ 2240308 w 2240308"/>
                <a:gd name="connsiteY2" fmla="*/ 0 h 169217"/>
                <a:gd name="connsiteX3" fmla="*/ 0 w 2240308"/>
                <a:gd name="connsiteY3" fmla="*/ 0 h 169217"/>
              </a:gdLst>
              <a:ahLst/>
              <a:cxnLst>
                <a:cxn ang="0">
                  <a:pos x="connsiteX0" y="connsiteY0"/>
                </a:cxn>
                <a:cxn ang="0">
                  <a:pos x="connsiteX1" y="connsiteY1"/>
                </a:cxn>
                <a:cxn ang="0">
                  <a:pos x="connsiteX2" y="connsiteY2"/>
                </a:cxn>
                <a:cxn ang="0">
                  <a:pos x="connsiteX3" y="connsiteY3"/>
                </a:cxn>
              </a:cxnLst>
              <a:rect l="l" t="t" r="r" b="b"/>
              <a:pathLst>
                <a:path w="2240308" h="169217">
                  <a:moveTo>
                    <a:pt x="0" y="169217"/>
                  </a:moveTo>
                  <a:lnTo>
                    <a:pt x="2240308" y="169217"/>
                  </a:lnTo>
                  <a:lnTo>
                    <a:pt x="2240308"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755" name="Graphic 711">
              <a:extLst>
                <a:ext uri="{FF2B5EF4-FFF2-40B4-BE49-F238E27FC236}">
                  <a16:creationId xmlns:a16="http://schemas.microsoft.com/office/drawing/2014/main" id="{5E61A75B-0E7B-49C4-AE22-69551D3CABA0}"/>
                </a:ext>
              </a:extLst>
            </p:cNvPr>
            <p:cNvGrpSpPr/>
            <p:nvPr/>
          </p:nvGrpSpPr>
          <p:grpSpPr>
            <a:xfrm>
              <a:off x="4413500" y="2344801"/>
              <a:ext cx="159992" cy="61279"/>
              <a:chOff x="4413500" y="2344801"/>
              <a:chExt cx="159992" cy="61279"/>
            </a:xfrm>
          </p:grpSpPr>
          <p:sp>
            <p:nvSpPr>
              <p:cNvPr id="2070" name="Freeform: Shape 2069">
                <a:extLst>
                  <a:ext uri="{FF2B5EF4-FFF2-40B4-BE49-F238E27FC236}">
                    <a16:creationId xmlns:a16="http://schemas.microsoft.com/office/drawing/2014/main" id="{8A9DFC75-D1E3-411B-9D1A-E9B860F2229F}"/>
                  </a:ext>
                </a:extLst>
              </p:cNvPr>
              <p:cNvSpPr/>
              <p:nvPr/>
            </p:nvSpPr>
            <p:spPr>
              <a:xfrm>
                <a:off x="4413500" y="2344801"/>
                <a:ext cx="40071" cy="61279"/>
              </a:xfrm>
              <a:custGeom>
                <a:avLst/>
                <a:gdLst>
                  <a:gd name="connsiteX0" fmla="*/ 39342 w 40071"/>
                  <a:gd name="connsiteY0" fmla="*/ 14957 h 61279"/>
                  <a:gd name="connsiteX1" fmla="*/ 28217 w 40071"/>
                  <a:gd name="connsiteY1" fmla="*/ 16185 h 61279"/>
                  <a:gd name="connsiteX2" fmla="*/ 26097 w 40071"/>
                  <a:gd name="connsiteY2" fmla="*/ 11125 h 61279"/>
                  <a:gd name="connsiteX3" fmla="*/ 21632 w 40071"/>
                  <a:gd name="connsiteY3" fmla="*/ 9488 h 61279"/>
                  <a:gd name="connsiteX4" fmla="*/ 15455 w 40071"/>
                  <a:gd name="connsiteY4" fmla="*/ 12762 h 61279"/>
                  <a:gd name="connsiteX5" fmla="*/ 12293 w 40071"/>
                  <a:gd name="connsiteY5" fmla="*/ 26380 h 61279"/>
                  <a:gd name="connsiteX6" fmla="*/ 22971 w 40071"/>
                  <a:gd name="connsiteY6" fmla="*/ 21319 h 61279"/>
                  <a:gd name="connsiteX7" fmla="*/ 35324 w 40071"/>
                  <a:gd name="connsiteY7" fmla="*/ 26789 h 61279"/>
                  <a:gd name="connsiteX8" fmla="*/ 40458 w 40071"/>
                  <a:gd name="connsiteY8" fmla="*/ 40965 h 61279"/>
                  <a:gd name="connsiteX9" fmla="*/ 35026 w 40071"/>
                  <a:gd name="connsiteY9" fmla="*/ 55736 h 61279"/>
                  <a:gd name="connsiteX10" fmla="*/ 21148 w 40071"/>
                  <a:gd name="connsiteY10" fmla="*/ 61317 h 61279"/>
                  <a:gd name="connsiteX11" fmla="*/ 6228 w 40071"/>
                  <a:gd name="connsiteY11" fmla="*/ 54248 h 61279"/>
                  <a:gd name="connsiteX12" fmla="*/ 387 w 40071"/>
                  <a:gd name="connsiteY12" fmla="*/ 31105 h 61279"/>
                  <a:gd name="connsiteX13" fmla="*/ 6488 w 40071"/>
                  <a:gd name="connsiteY13" fmla="*/ 7330 h 61279"/>
                  <a:gd name="connsiteX14" fmla="*/ 22301 w 40071"/>
                  <a:gd name="connsiteY14" fmla="*/ 37 h 61279"/>
                  <a:gd name="connsiteX15" fmla="*/ 33612 w 40071"/>
                  <a:gd name="connsiteY15" fmla="*/ 3869 h 61279"/>
                  <a:gd name="connsiteX16" fmla="*/ 39342 w 40071"/>
                  <a:gd name="connsiteY16" fmla="*/ 14957 h 61279"/>
                  <a:gd name="connsiteX17" fmla="*/ 13260 w 40071"/>
                  <a:gd name="connsiteY17" fmla="*/ 40072 h 61279"/>
                  <a:gd name="connsiteX18" fmla="*/ 15865 w 40071"/>
                  <a:gd name="connsiteY18" fmla="*/ 48704 h 61279"/>
                  <a:gd name="connsiteX19" fmla="*/ 21743 w 40071"/>
                  <a:gd name="connsiteY19" fmla="*/ 51755 h 61279"/>
                  <a:gd name="connsiteX20" fmla="*/ 27064 w 40071"/>
                  <a:gd name="connsiteY20" fmla="*/ 49262 h 61279"/>
                  <a:gd name="connsiteX21" fmla="*/ 29185 w 40071"/>
                  <a:gd name="connsiteY21" fmla="*/ 41076 h 61279"/>
                  <a:gd name="connsiteX22" fmla="*/ 26915 w 40071"/>
                  <a:gd name="connsiteY22" fmla="*/ 32519 h 61279"/>
                  <a:gd name="connsiteX23" fmla="*/ 21148 w 40071"/>
                  <a:gd name="connsiteY23" fmla="*/ 29765 h 61279"/>
                  <a:gd name="connsiteX24" fmla="*/ 15567 w 40071"/>
                  <a:gd name="connsiteY24" fmla="*/ 32370 h 61279"/>
                  <a:gd name="connsiteX25" fmla="*/ 13260 w 40071"/>
                  <a:gd name="connsiteY25" fmla="*/ 4007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342" y="14957"/>
                    </a:moveTo>
                    <a:lnTo>
                      <a:pt x="28217" y="16185"/>
                    </a:lnTo>
                    <a:cubicBezTo>
                      <a:pt x="27920" y="13915"/>
                      <a:pt x="27213" y="12204"/>
                      <a:pt x="26097" y="11125"/>
                    </a:cubicBezTo>
                    <a:cubicBezTo>
                      <a:pt x="24943" y="10046"/>
                      <a:pt x="23455" y="9488"/>
                      <a:pt x="21632" y="9488"/>
                    </a:cubicBezTo>
                    <a:cubicBezTo>
                      <a:pt x="19176" y="9488"/>
                      <a:pt x="17130" y="10567"/>
                      <a:pt x="15455" y="12762"/>
                    </a:cubicBezTo>
                    <a:cubicBezTo>
                      <a:pt x="13781" y="14957"/>
                      <a:pt x="12739" y="19496"/>
                      <a:pt x="12293" y="26380"/>
                    </a:cubicBezTo>
                    <a:cubicBezTo>
                      <a:pt x="15158" y="22994"/>
                      <a:pt x="18692" y="21319"/>
                      <a:pt x="22971" y="21319"/>
                    </a:cubicBezTo>
                    <a:cubicBezTo>
                      <a:pt x="27771" y="21319"/>
                      <a:pt x="31901" y="23142"/>
                      <a:pt x="35324" y="26789"/>
                    </a:cubicBezTo>
                    <a:cubicBezTo>
                      <a:pt x="38747" y="30435"/>
                      <a:pt x="40458" y="35160"/>
                      <a:pt x="40458" y="40965"/>
                    </a:cubicBezTo>
                    <a:cubicBezTo>
                      <a:pt x="40458" y="47104"/>
                      <a:pt x="38635" y="52015"/>
                      <a:pt x="35026" y="55736"/>
                    </a:cubicBezTo>
                    <a:cubicBezTo>
                      <a:pt x="31454" y="59457"/>
                      <a:pt x="26804" y="61317"/>
                      <a:pt x="21148" y="61317"/>
                    </a:cubicBezTo>
                    <a:cubicBezTo>
                      <a:pt x="15121" y="61317"/>
                      <a:pt x="10135" y="58936"/>
                      <a:pt x="6228" y="54248"/>
                    </a:cubicBezTo>
                    <a:cubicBezTo>
                      <a:pt x="2321" y="49522"/>
                      <a:pt x="387" y="41820"/>
                      <a:pt x="387" y="31105"/>
                    </a:cubicBezTo>
                    <a:cubicBezTo>
                      <a:pt x="387" y="20092"/>
                      <a:pt x="2396" y="12166"/>
                      <a:pt x="6488" y="7330"/>
                    </a:cubicBezTo>
                    <a:cubicBezTo>
                      <a:pt x="10544" y="2455"/>
                      <a:pt x="15827" y="37"/>
                      <a:pt x="22301" y="37"/>
                    </a:cubicBezTo>
                    <a:cubicBezTo>
                      <a:pt x="26878" y="37"/>
                      <a:pt x="30636" y="1302"/>
                      <a:pt x="33612" y="3869"/>
                    </a:cubicBezTo>
                    <a:cubicBezTo>
                      <a:pt x="36626" y="6399"/>
                      <a:pt x="38524" y="10120"/>
                      <a:pt x="39342" y="14957"/>
                    </a:cubicBezTo>
                    <a:moveTo>
                      <a:pt x="13260" y="40072"/>
                    </a:moveTo>
                    <a:cubicBezTo>
                      <a:pt x="13260" y="43792"/>
                      <a:pt x="14116" y="46695"/>
                      <a:pt x="15865" y="48704"/>
                    </a:cubicBezTo>
                    <a:cubicBezTo>
                      <a:pt x="17576" y="50750"/>
                      <a:pt x="19511" y="51755"/>
                      <a:pt x="21743" y="51755"/>
                    </a:cubicBezTo>
                    <a:cubicBezTo>
                      <a:pt x="23864" y="51755"/>
                      <a:pt x="25650" y="50936"/>
                      <a:pt x="27064" y="49262"/>
                    </a:cubicBezTo>
                    <a:cubicBezTo>
                      <a:pt x="28478" y="47588"/>
                      <a:pt x="29185" y="44871"/>
                      <a:pt x="29185" y="41076"/>
                    </a:cubicBezTo>
                    <a:cubicBezTo>
                      <a:pt x="29185" y="37170"/>
                      <a:pt x="28441" y="34305"/>
                      <a:pt x="26915" y="32519"/>
                    </a:cubicBezTo>
                    <a:cubicBezTo>
                      <a:pt x="25352" y="30696"/>
                      <a:pt x="23455" y="29765"/>
                      <a:pt x="21148" y="29765"/>
                    </a:cubicBezTo>
                    <a:cubicBezTo>
                      <a:pt x="18953" y="29765"/>
                      <a:pt x="17092" y="30658"/>
                      <a:pt x="15567" y="32370"/>
                    </a:cubicBezTo>
                    <a:cubicBezTo>
                      <a:pt x="14041" y="34119"/>
                      <a:pt x="13260" y="36686"/>
                      <a:pt x="13260" y="40072"/>
                    </a:cubicBezTo>
                    <a:close/>
                  </a:path>
                </a:pathLst>
              </a:custGeom>
              <a:solidFill>
                <a:srgbClr val="000000"/>
              </a:solidFill>
              <a:ln w="9525" cap="flat">
                <a:noFill/>
                <a:prstDash val="solid"/>
                <a:miter/>
              </a:ln>
            </p:spPr>
            <p:txBody>
              <a:bodyPr rtlCol="0" anchor="ctr"/>
              <a:lstStyle/>
              <a:p>
                <a:endParaRPr lang="en-CA"/>
              </a:p>
            </p:txBody>
          </p:sp>
          <p:sp>
            <p:nvSpPr>
              <p:cNvPr id="2071" name="Freeform: Shape 2070">
                <a:extLst>
                  <a:ext uri="{FF2B5EF4-FFF2-40B4-BE49-F238E27FC236}">
                    <a16:creationId xmlns:a16="http://schemas.microsoft.com/office/drawing/2014/main" id="{84D0F319-5715-427E-835F-823784491450}"/>
                  </a:ext>
                </a:extLst>
              </p:cNvPr>
              <p:cNvSpPr/>
              <p:nvPr/>
            </p:nvSpPr>
            <p:spPr>
              <a:xfrm>
                <a:off x="4461269" y="2377543"/>
                <a:ext cx="22584" cy="11496"/>
              </a:xfrm>
              <a:custGeom>
                <a:avLst/>
                <a:gdLst>
                  <a:gd name="connsiteX0" fmla="*/ 391 w 22584"/>
                  <a:gd name="connsiteY0" fmla="*/ 11534 h 11496"/>
                  <a:gd name="connsiteX1" fmla="*/ 391 w 22584"/>
                  <a:gd name="connsiteY1" fmla="*/ 37 h 11496"/>
                  <a:gd name="connsiteX2" fmla="*/ 22976 w 22584"/>
                  <a:gd name="connsiteY2" fmla="*/ 37 h 11496"/>
                  <a:gd name="connsiteX3" fmla="*/ 22976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91" y="11534"/>
                    </a:moveTo>
                    <a:lnTo>
                      <a:pt x="391" y="37"/>
                    </a:lnTo>
                    <a:lnTo>
                      <a:pt x="22976" y="37"/>
                    </a:lnTo>
                    <a:lnTo>
                      <a:pt x="22976" y="11534"/>
                    </a:lnTo>
                    <a:close/>
                  </a:path>
                </a:pathLst>
              </a:custGeom>
              <a:solidFill>
                <a:srgbClr val="000000"/>
              </a:solidFill>
              <a:ln w="9525" cap="flat">
                <a:noFill/>
                <a:prstDash val="solid"/>
                <a:miter/>
              </a:ln>
            </p:spPr>
            <p:txBody>
              <a:bodyPr rtlCol="0" anchor="ctr"/>
              <a:lstStyle/>
              <a:p>
                <a:endParaRPr lang="en-CA"/>
              </a:p>
            </p:txBody>
          </p:sp>
          <p:sp>
            <p:nvSpPr>
              <p:cNvPr id="2072" name="Freeform: Shape 2071">
                <a:extLst>
                  <a:ext uri="{FF2B5EF4-FFF2-40B4-BE49-F238E27FC236}">
                    <a16:creationId xmlns:a16="http://schemas.microsoft.com/office/drawing/2014/main" id="{D14165F2-C5FE-429F-BC57-83CB57C00824}"/>
                  </a:ext>
                </a:extLst>
              </p:cNvPr>
              <p:cNvSpPr/>
              <p:nvPr/>
            </p:nvSpPr>
            <p:spPr>
              <a:xfrm>
                <a:off x="4491084" y="2344801"/>
                <a:ext cx="26379" cy="60238"/>
              </a:xfrm>
              <a:custGeom>
                <a:avLst/>
                <a:gdLst>
                  <a:gd name="connsiteX0" fmla="*/ 26774 w 26379"/>
                  <a:gd name="connsiteY0" fmla="*/ 60275 h 60238"/>
                  <a:gd name="connsiteX1" fmla="*/ 15277 w 26379"/>
                  <a:gd name="connsiteY1" fmla="*/ 60275 h 60238"/>
                  <a:gd name="connsiteX2" fmla="*/ 15277 w 26379"/>
                  <a:gd name="connsiteY2" fmla="*/ 16929 h 60238"/>
                  <a:gd name="connsiteX3" fmla="*/ 394 w 26379"/>
                  <a:gd name="connsiteY3" fmla="*/ 25635 h 60238"/>
                  <a:gd name="connsiteX4" fmla="*/ 394 w 26379"/>
                  <a:gd name="connsiteY4" fmla="*/ 15217 h 60238"/>
                  <a:gd name="connsiteX5" fmla="*/ 10180 w 26379"/>
                  <a:gd name="connsiteY5" fmla="*/ 9636 h 60238"/>
                  <a:gd name="connsiteX6" fmla="*/ 17435 w 26379"/>
                  <a:gd name="connsiteY6" fmla="*/ 37 h 60238"/>
                  <a:gd name="connsiteX7" fmla="*/ 2677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74" y="60275"/>
                    </a:moveTo>
                    <a:lnTo>
                      <a:pt x="15277" y="60275"/>
                    </a:lnTo>
                    <a:lnTo>
                      <a:pt x="15277" y="16929"/>
                    </a:lnTo>
                    <a:cubicBezTo>
                      <a:pt x="11073" y="20873"/>
                      <a:pt x="6087" y="23775"/>
                      <a:pt x="394" y="25635"/>
                    </a:cubicBezTo>
                    <a:lnTo>
                      <a:pt x="394" y="15217"/>
                    </a:lnTo>
                    <a:cubicBezTo>
                      <a:pt x="3408" y="14213"/>
                      <a:pt x="6645" y="12352"/>
                      <a:pt x="10180" y="9636"/>
                    </a:cubicBezTo>
                    <a:cubicBezTo>
                      <a:pt x="13714" y="6883"/>
                      <a:pt x="16133" y="3683"/>
                      <a:pt x="17435" y="37"/>
                    </a:cubicBezTo>
                    <a:lnTo>
                      <a:pt x="26774" y="37"/>
                    </a:lnTo>
                    <a:close/>
                  </a:path>
                </a:pathLst>
              </a:custGeom>
              <a:solidFill>
                <a:srgbClr val="000000"/>
              </a:solidFill>
              <a:ln w="9525" cap="flat">
                <a:noFill/>
                <a:prstDash val="solid"/>
                <a:miter/>
              </a:ln>
            </p:spPr>
            <p:txBody>
              <a:bodyPr rtlCol="0" anchor="ctr"/>
              <a:lstStyle/>
              <a:p>
                <a:endParaRPr lang="en-CA"/>
              </a:p>
            </p:txBody>
          </p:sp>
          <p:sp>
            <p:nvSpPr>
              <p:cNvPr id="2073" name="Freeform: Shape 2072">
                <a:extLst>
                  <a:ext uri="{FF2B5EF4-FFF2-40B4-BE49-F238E27FC236}">
                    <a16:creationId xmlns:a16="http://schemas.microsoft.com/office/drawing/2014/main" id="{776E756B-1F9F-4B22-AE84-2549722303E2}"/>
                  </a:ext>
                </a:extLst>
              </p:cNvPr>
              <p:cNvSpPr/>
              <p:nvPr/>
            </p:nvSpPr>
            <p:spPr>
              <a:xfrm>
                <a:off x="4533160" y="2344801"/>
                <a:ext cx="40332" cy="60238"/>
              </a:xfrm>
              <a:custGeom>
                <a:avLst/>
                <a:gdLst>
                  <a:gd name="connsiteX0" fmla="*/ 40732 w 40332"/>
                  <a:gd name="connsiteY0" fmla="*/ 49597 h 60238"/>
                  <a:gd name="connsiteX1" fmla="*/ 40732 w 40332"/>
                  <a:gd name="connsiteY1" fmla="*/ 60275 h 60238"/>
                  <a:gd name="connsiteX2" fmla="*/ 399 w 40332"/>
                  <a:gd name="connsiteY2" fmla="*/ 60275 h 60238"/>
                  <a:gd name="connsiteX3" fmla="*/ 4343 w 40332"/>
                  <a:gd name="connsiteY3" fmla="*/ 48778 h 60238"/>
                  <a:gd name="connsiteX4" fmla="*/ 17254 w 40332"/>
                  <a:gd name="connsiteY4" fmla="*/ 34416 h 60238"/>
                  <a:gd name="connsiteX5" fmla="*/ 26816 w 40332"/>
                  <a:gd name="connsiteY5" fmla="*/ 24594 h 60238"/>
                  <a:gd name="connsiteX6" fmla="*/ 29160 w 40332"/>
                  <a:gd name="connsiteY6" fmla="*/ 17561 h 60238"/>
                  <a:gd name="connsiteX7" fmla="*/ 27114 w 40332"/>
                  <a:gd name="connsiteY7" fmla="*/ 11646 h 60238"/>
                  <a:gd name="connsiteX8" fmla="*/ 21384 w 40332"/>
                  <a:gd name="connsiteY8" fmla="*/ 9562 h 60238"/>
                  <a:gd name="connsiteX9" fmla="*/ 15654 w 40332"/>
                  <a:gd name="connsiteY9" fmla="*/ 11720 h 60238"/>
                  <a:gd name="connsiteX10" fmla="*/ 13198 w 40332"/>
                  <a:gd name="connsiteY10" fmla="*/ 18938 h 60238"/>
                  <a:gd name="connsiteX11" fmla="*/ 1739 w 40332"/>
                  <a:gd name="connsiteY11" fmla="*/ 17785 h 60238"/>
                  <a:gd name="connsiteX12" fmla="*/ 8176 w 40332"/>
                  <a:gd name="connsiteY12" fmla="*/ 4167 h 60238"/>
                  <a:gd name="connsiteX13" fmla="*/ 21682 w 40332"/>
                  <a:gd name="connsiteY13" fmla="*/ 37 h 60238"/>
                  <a:gd name="connsiteX14" fmla="*/ 35634 w 40332"/>
                  <a:gd name="connsiteY14" fmla="*/ 4799 h 60238"/>
                  <a:gd name="connsiteX15" fmla="*/ 40732 w 40332"/>
                  <a:gd name="connsiteY15" fmla="*/ 16743 h 60238"/>
                  <a:gd name="connsiteX16" fmla="*/ 39281 w 40332"/>
                  <a:gd name="connsiteY16" fmla="*/ 24445 h 60238"/>
                  <a:gd name="connsiteX17" fmla="*/ 34667 w 40332"/>
                  <a:gd name="connsiteY17" fmla="*/ 32109 h 60238"/>
                  <a:gd name="connsiteX18" fmla="*/ 27114 w 40332"/>
                  <a:gd name="connsiteY18" fmla="*/ 39774 h 60238"/>
                  <a:gd name="connsiteX19" fmla="*/ 20231 w 40332"/>
                  <a:gd name="connsiteY19" fmla="*/ 46397 h 60238"/>
                  <a:gd name="connsiteX20" fmla="*/ 17887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732" y="49597"/>
                    </a:moveTo>
                    <a:lnTo>
                      <a:pt x="40732" y="60275"/>
                    </a:lnTo>
                    <a:lnTo>
                      <a:pt x="399" y="60275"/>
                    </a:lnTo>
                    <a:cubicBezTo>
                      <a:pt x="846" y="56220"/>
                      <a:pt x="2148" y="52424"/>
                      <a:pt x="4343" y="48778"/>
                    </a:cubicBezTo>
                    <a:cubicBezTo>
                      <a:pt x="6501" y="45169"/>
                      <a:pt x="10817" y="40369"/>
                      <a:pt x="17254" y="34416"/>
                    </a:cubicBezTo>
                    <a:cubicBezTo>
                      <a:pt x="22463" y="29579"/>
                      <a:pt x="25626" y="26305"/>
                      <a:pt x="26816" y="24594"/>
                    </a:cubicBezTo>
                    <a:cubicBezTo>
                      <a:pt x="28379" y="22212"/>
                      <a:pt x="29160" y="19868"/>
                      <a:pt x="29160" y="17561"/>
                    </a:cubicBezTo>
                    <a:cubicBezTo>
                      <a:pt x="29160" y="14994"/>
                      <a:pt x="28491" y="13022"/>
                      <a:pt x="27114" y="11646"/>
                    </a:cubicBezTo>
                    <a:cubicBezTo>
                      <a:pt x="25737" y="10269"/>
                      <a:pt x="23840" y="9562"/>
                      <a:pt x="21384" y="9562"/>
                    </a:cubicBezTo>
                    <a:cubicBezTo>
                      <a:pt x="19003" y="9562"/>
                      <a:pt x="17105" y="10306"/>
                      <a:pt x="15654" y="11720"/>
                    </a:cubicBezTo>
                    <a:cubicBezTo>
                      <a:pt x="14240" y="13171"/>
                      <a:pt x="13422" y="15589"/>
                      <a:pt x="13198" y="18938"/>
                    </a:cubicBezTo>
                    <a:lnTo>
                      <a:pt x="1739" y="17785"/>
                    </a:lnTo>
                    <a:cubicBezTo>
                      <a:pt x="2446" y="11460"/>
                      <a:pt x="4566" y="6920"/>
                      <a:pt x="8176" y="4167"/>
                    </a:cubicBezTo>
                    <a:cubicBezTo>
                      <a:pt x="11785" y="1414"/>
                      <a:pt x="16287" y="37"/>
                      <a:pt x="21682" y="37"/>
                    </a:cubicBezTo>
                    <a:cubicBezTo>
                      <a:pt x="27598" y="37"/>
                      <a:pt x="32248" y="1637"/>
                      <a:pt x="35634" y="4799"/>
                    </a:cubicBezTo>
                    <a:cubicBezTo>
                      <a:pt x="39020" y="7999"/>
                      <a:pt x="40732" y="11980"/>
                      <a:pt x="40732" y="16743"/>
                    </a:cubicBezTo>
                    <a:cubicBezTo>
                      <a:pt x="40732" y="19422"/>
                      <a:pt x="40248" y="21989"/>
                      <a:pt x="39281" y="24445"/>
                    </a:cubicBezTo>
                    <a:cubicBezTo>
                      <a:pt x="38313" y="26900"/>
                      <a:pt x="36751" y="29431"/>
                      <a:pt x="34667" y="32109"/>
                    </a:cubicBezTo>
                    <a:cubicBezTo>
                      <a:pt x="33253" y="33895"/>
                      <a:pt x="30760" y="36425"/>
                      <a:pt x="27114" y="39774"/>
                    </a:cubicBezTo>
                    <a:cubicBezTo>
                      <a:pt x="23505" y="43085"/>
                      <a:pt x="21198" y="45318"/>
                      <a:pt x="20231" y="46397"/>
                    </a:cubicBezTo>
                    <a:cubicBezTo>
                      <a:pt x="19263" y="47476"/>
                      <a:pt x="18482" y="48555"/>
                      <a:pt x="17887" y="49597"/>
                    </a:cubicBezTo>
                    <a:close/>
                  </a:path>
                </a:pathLst>
              </a:custGeom>
              <a:solidFill>
                <a:srgbClr val="000000"/>
              </a:solidFill>
              <a:ln w="9525" cap="flat">
                <a:noFill/>
                <a:prstDash val="solid"/>
                <a:miter/>
              </a:ln>
            </p:spPr>
            <p:txBody>
              <a:bodyPr rtlCol="0" anchor="ctr"/>
              <a:lstStyle/>
              <a:p>
                <a:endParaRPr lang="en-CA"/>
              </a:p>
            </p:txBody>
          </p:sp>
        </p:grpSp>
        <p:sp>
          <p:nvSpPr>
            <p:cNvPr id="1756" name="Freeform: Shape 1755">
              <a:extLst>
                <a:ext uri="{FF2B5EF4-FFF2-40B4-BE49-F238E27FC236}">
                  <a16:creationId xmlns:a16="http://schemas.microsoft.com/office/drawing/2014/main" id="{0707E51B-5459-4556-A3CD-FAC215C618E3}"/>
                </a:ext>
              </a:extLst>
            </p:cNvPr>
            <p:cNvSpPr/>
            <p:nvPr/>
          </p:nvSpPr>
          <p:spPr>
            <a:xfrm>
              <a:off x="5666152" y="2285680"/>
              <a:ext cx="2240308" cy="169217"/>
            </a:xfrm>
            <a:custGeom>
              <a:avLst/>
              <a:gdLst>
                <a:gd name="connsiteX0" fmla="*/ 0 w 2240308"/>
                <a:gd name="connsiteY0" fmla="*/ 169217 h 169217"/>
                <a:gd name="connsiteX1" fmla="*/ 2240309 w 2240308"/>
                <a:gd name="connsiteY1" fmla="*/ 169217 h 169217"/>
                <a:gd name="connsiteX2" fmla="*/ 2240309 w 2240308"/>
                <a:gd name="connsiteY2" fmla="*/ 0 h 169217"/>
                <a:gd name="connsiteX3" fmla="*/ 0 w 2240308"/>
                <a:gd name="connsiteY3" fmla="*/ 0 h 169217"/>
              </a:gdLst>
              <a:ahLst/>
              <a:cxnLst>
                <a:cxn ang="0">
                  <a:pos x="connsiteX0" y="connsiteY0"/>
                </a:cxn>
                <a:cxn ang="0">
                  <a:pos x="connsiteX1" y="connsiteY1"/>
                </a:cxn>
                <a:cxn ang="0">
                  <a:pos x="connsiteX2" y="connsiteY2"/>
                </a:cxn>
                <a:cxn ang="0">
                  <a:pos x="connsiteX3" y="connsiteY3"/>
                </a:cxn>
              </a:cxnLst>
              <a:rect l="l" t="t" r="r" b="b"/>
              <a:pathLst>
                <a:path w="2240308" h="169217">
                  <a:moveTo>
                    <a:pt x="0" y="169217"/>
                  </a:moveTo>
                  <a:lnTo>
                    <a:pt x="2240309" y="169217"/>
                  </a:lnTo>
                  <a:lnTo>
                    <a:pt x="2240309"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757" name="Graphic 711">
              <a:extLst>
                <a:ext uri="{FF2B5EF4-FFF2-40B4-BE49-F238E27FC236}">
                  <a16:creationId xmlns:a16="http://schemas.microsoft.com/office/drawing/2014/main" id="{9B3CD539-B0E5-4961-9B72-780D8B97C72C}"/>
                </a:ext>
              </a:extLst>
            </p:cNvPr>
            <p:cNvGrpSpPr/>
            <p:nvPr/>
          </p:nvGrpSpPr>
          <p:grpSpPr>
            <a:xfrm>
              <a:off x="6685730" y="2344801"/>
              <a:ext cx="204040" cy="61279"/>
              <a:chOff x="6685730" y="2344801"/>
              <a:chExt cx="204040" cy="61279"/>
            </a:xfrm>
          </p:grpSpPr>
          <p:sp>
            <p:nvSpPr>
              <p:cNvPr id="2065" name="Freeform: Shape 2064">
                <a:extLst>
                  <a:ext uri="{FF2B5EF4-FFF2-40B4-BE49-F238E27FC236}">
                    <a16:creationId xmlns:a16="http://schemas.microsoft.com/office/drawing/2014/main" id="{3E6EB9A9-9D59-47B5-9903-6B0F3ABED0AF}"/>
                  </a:ext>
                </a:extLst>
              </p:cNvPr>
              <p:cNvSpPr/>
              <p:nvPr/>
            </p:nvSpPr>
            <p:spPr>
              <a:xfrm>
                <a:off x="6685730" y="2344801"/>
                <a:ext cx="26379" cy="60238"/>
              </a:xfrm>
              <a:custGeom>
                <a:avLst/>
                <a:gdLst>
                  <a:gd name="connsiteX0" fmla="*/ 27004 w 26379"/>
                  <a:gd name="connsiteY0" fmla="*/ 60275 h 60238"/>
                  <a:gd name="connsiteX1" fmla="*/ 15508 w 26379"/>
                  <a:gd name="connsiteY1" fmla="*/ 60275 h 60238"/>
                  <a:gd name="connsiteX2" fmla="*/ 15508 w 26379"/>
                  <a:gd name="connsiteY2" fmla="*/ 16929 h 60238"/>
                  <a:gd name="connsiteX3" fmla="*/ 625 w 26379"/>
                  <a:gd name="connsiteY3" fmla="*/ 25635 h 60238"/>
                  <a:gd name="connsiteX4" fmla="*/ 625 w 26379"/>
                  <a:gd name="connsiteY4" fmla="*/ 15217 h 60238"/>
                  <a:gd name="connsiteX5" fmla="*/ 10410 w 26379"/>
                  <a:gd name="connsiteY5" fmla="*/ 9636 h 60238"/>
                  <a:gd name="connsiteX6" fmla="*/ 17666 w 26379"/>
                  <a:gd name="connsiteY6" fmla="*/ 37 h 60238"/>
                  <a:gd name="connsiteX7" fmla="*/ 2700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04" y="60275"/>
                    </a:moveTo>
                    <a:lnTo>
                      <a:pt x="15508" y="60275"/>
                    </a:lnTo>
                    <a:lnTo>
                      <a:pt x="15508" y="16929"/>
                    </a:lnTo>
                    <a:cubicBezTo>
                      <a:pt x="11303" y="20873"/>
                      <a:pt x="6317" y="23775"/>
                      <a:pt x="625" y="25635"/>
                    </a:cubicBezTo>
                    <a:lnTo>
                      <a:pt x="625" y="15217"/>
                    </a:lnTo>
                    <a:cubicBezTo>
                      <a:pt x="3639" y="14213"/>
                      <a:pt x="6876" y="12352"/>
                      <a:pt x="10410" y="9636"/>
                    </a:cubicBezTo>
                    <a:cubicBezTo>
                      <a:pt x="13945" y="6883"/>
                      <a:pt x="16363" y="3683"/>
                      <a:pt x="17666" y="37"/>
                    </a:cubicBezTo>
                    <a:lnTo>
                      <a:pt x="27004" y="37"/>
                    </a:lnTo>
                    <a:close/>
                  </a:path>
                </a:pathLst>
              </a:custGeom>
              <a:solidFill>
                <a:srgbClr val="000000"/>
              </a:solidFill>
              <a:ln w="9525" cap="flat">
                <a:noFill/>
                <a:prstDash val="solid"/>
                <a:miter/>
              </a:ln>
            </p:spPr>
            <p:txBody>
              <a:bodyPr rtlCol="0" anchor="ctr"/>
              <a:lstStyle/>
              <a:p>
                <a:endParaRPr lang="en-CA"/>
              </a:p>
            </p:txBody>
          </p:sp>
          <p:sp>
            <p:nvSpPr>
              <p:cNvPr id="2066" name="Freeform: Shape 2065">
                <a:extLst>
                  <a:ext uri="{FF2B5EF4-FFF2-40B4-BE49-F238E27FC236}">
                    <a16:creationId xmlns:a16="http://schemas.microsoft.com/office/drawing/2014/main" id="{CD05A09A-5568-493D-BBDB-FA64FDF8AAF9}"/>
                  </a:ext>
                </a:extLst>
              </p:cNvPr>
              <p:cNvSpPr/>
              <p:nvPr/>
            </p:nvSpPr>
            <p:spPr>
              <a:xfrm>
                <a:off x="6728885" y="2344801"/>
                <a:ext cx="39848" cy="61279"/>
              </a:xfrm>
              <a:custGeom>
                <a:avLst/>
                <a:gdLst>
                  <a:gd name="connsiteX0" fmla="*/ 630 w 39848"/>
                  <a:gd name="connsiteY0" fmla="*/ 44350 h 61279"/>
                  <a:gd name="connsiteX1" fmla="*/ 11755 w 39848"/>
                  <a:gd name="connsiteY1" fmla="*/ 43011 h 61279"/>
                  <a:gd name="connsiteX2" fmla="*/ 14619 w 39848"/>
                  <a:gd name="connsiteY2" fmla="*/ 49522 h 61279"/>
                  <a:gd name="connsiteX3" fmla="*/ 20275 w 39848"/>
                  <a:gd name="connsiteY3" fmla="*/ 51755 h 61279"/>
                  <a:gd name="connsiteX4" fmla="*/ 26265 w 39848"/>
                  <a:gd name="connsiteY4" fmla="*/ 49076 h 61279"/>
                  <a:gd name="connsiteX5" fmla="*/ 28684 w 39848"/>
                  <a:gd name="connsiteY5" fmla="*/ 41783 h 61279"/>
                  <a:gd name="connsiteX6" fmla="*/ 26377 w 39848"/>
                  <a:gd name="connsiteY6" fmla="*/ 34900 h 61279"/>
                  <a:gd name="connsiteX7" fmla="*/ 20684 w 39848"/>
                  <a:gd name="connsiteY7" fmla="*/ 32370 h 61279"/>
                  <a:gd name="connsiteX8" fmla="*/ 15401 w 39848"/>
                  <a:gd name="connsiteY8" fmla="*/ 33226 h 61279"/>
                  <a:gd name="connsiteX9" fmla="*/ 16666 w 39848"/>
                  <a:gd name="connsiteY9" fmla="*/ 23849 h 61279"/>
                  <a:gd name="connsiteX10" fmla="*/ 23772 w 39848"/>
                  <a:gd name="connsiteY10" fmla="*/ 21840 h 61279"/>
                  <a:gd name="connsiteX11" fmla="*/ 26228 w 39848"/>
                  <a:gd name="connsiteY11" fmla="*/ 16110 h 61279"/>
                  <a:gd name="connsiteX12" fmla="*/ 24442 w 39848"/>
                  <a:gd name="connsiteY12" fmla="*/ 11273 h 61279"/>
                  <a:gd name="connsiteX13" fmla="*/ 19642 w 39848"/>
                  <a:gd name="connsiteY13" fmla="*/ 9488 h 61279"/>
                  <a:gd name="connsiteX14" fmla="*/ 14619 w 39848"/>
                  <a:gd name="connsiteY14" fmla="*/ 11534 h 61279"/>
                  <a:gd name="connsiteX15" fmla="*/ 12089 w 39848"/>
                  <a:gd name="connsiteY15" fmla="*/ 17487 h 61279"/>
                  <a:gd name="connsiteX16" fmla="*/ 1485 w 39848"/>
                  <a:gd name="connsiteY16" fmla="*/ 15701 h 61279"/>
                  <a:gd name="connsiteX17" fmla="*/ 4797 w 39848"/>
                  <a:gd name="connsiteY17" fmla="*/ 6995 h 61279"/>
                  <a:gd name="connsiteX18" fmla="*/ 11048 w 39848"/>
                  <a:gd name="connsiteY18" fmla="*/ 1897 h 61279"/>
                  <a:gd name="connsiteX19" fmla="*/ 19977 w 39848"/>
                  <a:gd name="connsiteY19" fmla="*/ 37 h 61279"/>
                  <a:gd name="connsiteX20" fmla="*/ 33558 w 39848"/>
                  <a:gd name="connsiteY20" fmla="*/ 5432 h 61279"/>
                  <a:gd name="connsiteX21" fmla="*/ 37800 w 39848"/>
                  <a:gd name="connsiteY21" fmla="*/ 15403 h 61279"/>
                  <a:gd name="connsiteX22" fmla="*/ 29130 w 39848"/>
                  <a:gd name="connsiteY22" fmla="*/ 28017 h 61279"/>
                  <a:gd name="connsiteX23" fmla="*/ 37390 w 39848"/>
                  <a:gd name="connsiteY23" fmla="*/ 32965 h 61279"/>
                  <a:gd name="connsiteX24" fmla="*/ 40478 w 39848"/>
                  <a:gd name="connsiteY24" fmla="*/ 42267 h 61279"/>
                  <a:gd name="connsiteX25" fmla="*/ 34711 w 39848"/>
                  <a:gd name="connsiteY25" fmla="*/ 55736 h 61279"/>
                  <a:gd name="connsiteX26" fmla="*/ 20349 w 39848"/>
                  <a:gd name="connsiteY26" fmla="*/ 61317 h 61279"/>
                  <a:gd name="connsiteX27" fmla="*/ 6843 w 39848"/>
                  <a:gd name="connsiteY27" fmla="*/ 56629 h 61279"/>
                  <a:gd name="connsiteX28" fmla="*/ 630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630" y="44350"/>
                    </a:moveTo>
                    <a:lnTo>
                      <a:pt x="11755" y="43011"/>
                    </a:lnTo>
                    <a:cubicBezTo>
                      <a:pt x="12089" y="45839"/>
                      <a:pt x="13057" y="47997"/>
                      <a:pt x="14619" y="49522"/>
                    </a:cubicBezTo>
                    <a:cubicBezTo>
                      <a:pt x="16182" y="51011"/>
                      <a:pt x="18043" y="51755"/>
                      <a:pt x="20275" y="51755"/>
                    </a:cubicBezTo>
                    <a:cubicBezTo>
                      <a:pt x="22619" y="51755"/>
                      <a:pt x="24628" y="50862"/>
                      <a:pt x="26265" y="49076"/>
                    </a:cubicBezTo>
                    <a:cubicBezTo>
                      <a:pt x="27865" y="47253"/>
                      <a:pt x="28684" y="44834"/>
                      <a:pt x="28684" y="41783"/>
                    </a:cubicBezTo>
                    <a:cubicBezTo>
                      <a:pt x="28684" y="38881"/>
                      <a:pt x="27902" y="36574"/>
                      <a:pt x="26377" y="34900"/>
                    </a:cubicBezTo>
                    <a:cubicBezTo>
                      <a:pt x="24814" y="33226"/>
                      <a:pt x="22917" y="32370"/>
                      <a:pt x="20684" y="32370"/>
                    </a:cubicBezTo>
                    <a:cubicBezTo>
                      <a:pt x="19196" y="32370"/>
                      <a:pt x="17447" y="32630"/>
                      <a:pt x="15401" y="33226"/>
                    </a:cubicBezTo>
                    <a:lnTo>
                      <a:pt x="16666" y="23849"/>
                    </a:lnTo>
                    <a:cubicBezTo>
                      <a:pt x="19791" y="23924"/>
                      <a:pt x="22135" y="23254"/>
                      <a:pt x="23772" y="21840"/>
                    </a:cubicBezTo>
                    <a:cubicBezTo>
                      <a:pt x="25409" y="20389"/>
                      <a:pt x="26228" y="18492"/>
                      <a:pt x="26228" y="16110"/>
                    </a:cubicBezTo>
                    <a:cubicBezTo>
                      <a:pt x="26228" y="14101"/>
                      <a:pt x="25633" y="12501"/>
                      <a:pt x="24442" y="11273"/>
                    </a:cubicBezTo>
                    <a:cubicBezTo>
                      <a:pt x="23251" y="10083"/>
                      <a:pt x="21652" y="9488"/>
                      <a:pt x="19642" y="9488"/>
                    </a:cubicBezTo>
                    <a:cubicBezTo>
                      <a:pt x="17670" y="9488"/>
                      <a:pt x="15996" y="10157"/>
                      <a:pt x="14619" y="11534"/>
                    </a:cubicBezTo>
                    <a:cubicBezTo>
                      <a:pt x="13243" y="12911"/>
                      <a:pt x="12387" y="14883"/>
                      <a:pt x="12089" y="17487"/>
                    </a:cubicBezTo>
                    <a:lnTo>
                      <a:pt x="1485" y="15701"/>
                    </a:lnTo>
                    <a:cubicBezTo>
                      <a:pt x="2230" y="12092"/>
                      <a:pt x="3309" y="9190"/>
                      <a:pt x="4797" y="6995"/>
                    </a:cubicBezTo>
                    <a:cubicBezTo>
                      <a:pt x="6285" y="4837"/>
                      <a:pt x="8369" y="3125"/>
                      <a:pt x="11048" y="1897"/>
                    </a:cubicBezTo>
                    <a:cubicBezTo>
                      <a:pt x="13689" y="632"/>
                      <a:pt x="16666" y="37"/>
                      <a:pt x="19977" y="37"/>
                    </a:cubicBezTo>
                    <a:cubicBezTo>
                      <a:pt x="25633" y="37"/>
                      <a:pt x="30172" y="1823"/>
                      <a:pt x="33558" y="5432"/>
                    </a:cubicBezTo>
                    <a:cubicBezTo>
                      <a:pt x="36386" y="8371"/>
                      <a:pt x="37800" y="11720"/>
                      <a:pt x="37800" y="15403"/>
                    </a:cubicBezTo>
                    <a:cubicBezTo>
                      <a:pt x="37800" y="20687"/>
                      <a:pt x="34897" y="24891"/>
                      <a:pt x="29130" y="28017"/>
                    </a:cubicBezTo>
                    <a:cubicBezTo>
                      <a:pt x="32590" y="28761"/>
                      <a:pt x="35344" y="30398"/>
                      <a:pt x="37390" y="32965"/>
                    </a:cubicBezTo>
                    <a:cubicBezTo>
                      <a:pt x="39437" y="35532"/>
                      <a:pt x="40478" y="38621"/>
                      <a:pt x="40478" y="42267"/>
                    </a:cubicBezTo>
                    <a:cubicBezTo>
                      <a:pt x="40478" y="47550"/>
                      <a:pt x="38544" y="52015"/>
                      <a:pt x="34711" y="55736"/>
                    </a:cubicBezTo>
                    <a:cubicBezTo>
                      <a:pt x="30879" y="59457"/>
                      <a:pt x="26079" y="61317"/>
                      <a:pt x="20349" y="61317"/>
                    </a:cubicBezTo>
                    <a:cubicBezTo>
                      <a:pt x="14917" y="61317"/>
                      <a:pt x="10415" y="59754"/>
                      <a:pt x="6843" y="56629"/>
                    </a:cubicBezTo>
                    <a:cubicBezTo>
                      <a:pt x="3271" y="53503"/>
                      <a:pt x="1188" y="49411"/>
                      <a:pt x="630" y="44350"/>
                    </a:cubicBezTo>
                    <a:close/>
                  </a:path>
                </a:pathLst>
              </a:custGeom>
              <a:solidFill>
                <a:srgbClr val="000000"/>
              </a:solidFill>
              <a:ln w="9525" cap="flat">
                <a:noFill/>
                <a:prstDash val="solid"/>
                <a:miter/>
              </a:ln>
            </p:spPr>
            <p:txBody>
              <a:bodyPr rtlCol="0" anchor="ctr"/>
              <a:lstStyle/>
              <a:p>
                <a:endParaRPr lang="en-CA"/>
              </a:p>
            </p:txBody>
          </p:sp>
          <p:sp>
            <p:nvSpPr>
              <p:cNvPr id="2067" name="Freeform: Shape 2066">
                <a:extLst>
                  <a:ext uri="{FF2B5EF4-FFF2-40B4-BE49-F238E27FC236}">
                    <a16:creationId xmlns:a16="http://schemas.microsoft.com/office/drawing/2014/main" id="{94098FD1-541F-4804-8468-E90778CAE758}"/>
                  </a:ext>
                </a:extLst>
              </p:cNvPr>
              <p:cNvSpPr/>
              <p:nvPr/>
            </p:nvSpPr>
            <p:spPr>
              <a:xfrm>
                <a:off x="6777072" y="2377543"/>
                <a:ext cx="22584" cy="11496"/>
              </a:xfrm>
              <a:custGeom>
                <a:avLst/>
                <a:gdLst>
                  <a:gd name="connsiteX0" fmla="*/ 635 w 22584"/>
                  <a:gd name="connsiteY0" fmla="*/ 11534 h 11496"/>
                  <a:gd name="connsiteX1" fmla="*/ 635 w 22584"/>
                  <a:gd name="connsiteY1" fmla="*/ 37 h 11496"/>
                  <a:gd name="connsiteX2" fmla="*/ 23219 w 22584"/>
                  <a:gd name="connsiteY2" fmla="*/ 37 h 11496"/>
                  <a:gd name="connsiteX3" fmla="*/ 23219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635" y="11534"/>
                    </a:moveTo>
                    <a:lnTo>
                      <a:pt x="635" y="37"/>
                    </a:lnTo>
                    <a:lnTo>
                      <a:pt x="23219" y="37"/>
                    </a:lnTo>
                    <a:lnTo>
                      <a:pt x="23219" y="11534"/>
                    </a:lnTo>
                    <a:close/>
                  </a:path>
                </a:pathLst>
              </a:custGeom>
              <a:solidFill>
                <a:srgbClr val="000000"/>
              </a:solidFill>
              <a:ln w="9525" cap="flat">
                <a:noFill/>
                <a:prstDash val="solid"/>
                <a:miter/>
              </a:ln>
            </p:spPr>
            <p:txBody>
              <a:bodyPr rtlCol="0" anchor="ctr"/>
              <a:lstStyle/>
              <a:p>
                <a:endParaRPr lang="en-CA"/>
              </a:p>
            </p:txBody>
          </p:sp>
          <p:sp>
            <p:nvSpPr>
              <p:cNvPr id="2068" name="Freeform: Shape 2067">
                <a:extLst>
                  <a:ext uri="{FF2B5EF4-FFF2-40B4-BE49-F238E27FC236}">
                    <a16:creationId xmlns:a16="http://schemas.microsoft.com/office/drawing/2014/main" id="{6D0519C3-B677-43A0-83F1-36A50BD48E85}"/>
                  </a:ext>
                </a:extLst>
              </p:cNvPr>
              <p:cNvSpPr/>
              <p:nvPr/>
            </p:nvSpPr>
            <p:spPr>
              <a:xfrm>
                <a:off x="6806878" y="2344801"/>
                <a:ext cx="26379" cy="60238"/>
              </a:xfrm>
              <a:custGeom>
                <a:avLst/>
                <a:gdLst>
                  <a:gd name="connsiteX0" fmla="*/ 27017 w 26379"/>
                  <a:gd name="connsiteY0" fmla="*/ 60275 h 60238"/>
                  <a:gd name="connsiteX1" fmla="*/ 15520 w 26379"/>
                  <a:gd name="connsiteY1" fmla="*/ 60275 h 60238"/>
                  <a:gd name="connsiteX2" fmla="*/ 15520 w 26379"/>
                  <a:gd name="connsiteY2" fmla="*/ 16929 h 60238"/>
                  <a:gd name="connsiteX3" fmla="*/ 637 w 26379"/>
                  <a:gd name="connsiteY3" fmla="*/ 25635 h 60238"/>
                  <a:gd name="connsiteX4" fmla="*/ 637 w 26379"/>
                  <a:gd name="connsiteY4" fmla="*/ 15217 h 60238"/>
                  <a:gd name="connsiteX5" fmla="*/ 10423 w 26379"/>
                  <a:gd name="connsiteY5" fmla="*/ 9636 h 60238"/>
                  <a:gd name="connsiteX6" fmla="*/ 17678 w 26379"/>
                  <a:gd name="connsiteY6" fmla="*/ 37 h 60238"/>
                  <a:gd name="connsiteX7" fmla="*/ 27017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17" y="60275"/>
                    </a:moveTo>
                    <a:lnTo>
                      <a:pt x="15520" y="60275"/>
                    </a:lnTo>
                    <a:lnTo>
                      <a:pt x="15520" y="16929"/>
                    </a:lnTo>
                    <a:cubicBezTo>
                      <a:pt x="11316" y="20873"/>
                      <a:pt x="6330" y="23775"/>
                      <a:pt x="637" y="25635"/>
                    </a:cubicBezTo>
                    <a:lnTo>
                      <a:pt x="637" y="15217"/>
                    </a:lnTo>
                    <a:cubicBezTo>
                      <a:pt x="3651" y="14213"/>
                      <a:pt x="6888" y="12352"/>
                      <a:pt x="10423" y="9636"/>
                    </a:cubicBezTo>
                    <a:cubicBezTo>
                      <a:pt x="13958" y="6883"/>
                      <a:pt x="16376" y="3683"/>
                      <a:pt x="17678" y="37"/>
                    </a:cubicBezTo>
                    <a:lnTo>
                      <a:pt x="27017" y="37"/>
                    </a:lnTo>
                    <a:close/>
                  </a:path>
                </a:pathLst>
              </a:custGeom>
              <a:solidFill>
                <a:srgbClr val="000000"/>
              </a:solidFill>
              <a:ln w="9525" cap="flat">
                <a:noFill/>
                <a:prstDash val="solid"/>
                <a:miter/>
              </a:ln>
            </p:spPr>
            <p:txBody>
              <a:bodyPr rtlCol="0" anchor="ctr"/>
              <a:lstStyle/>
              <a:p>
                <a:endParaRPr lang="en-CA"/>
              </a:p>
            </p:txBody>
          </p:sp>
          <p:sp>
            <p:nvSpPr>
              <p:cNvPr id="2069" name="Freeform: Shape 2068">
                <a:extLst>
                  <a:ext uri="{FF2B5EF4-FFF2-40B4-BE49-F238E27FC236}">
                    <a16:creationId xmlns:a16="http://schemas.microsoft.com/office/drawing/2014/main" id="{98EF6F0D-7B1F-40D3-A6BB-031A87280797}"/>
                  </a:ext>
                </a:extLst>
              </p:cNvPr>
              <p:cNvSpPr/>
              <p:nvPr/>
            </p:nvSpPr>
            <p:spPr>
              <a:xfrm>
                <a:off x="6850443" y="2345843"/>
                <a:ext cx="39327" cy="59196"/>
              </a:xfrm>
              <a:custGeom>
                <a:avLst/>
                <a:gdLst>
                  <a:gd name="connsiteX0" fmla="*/ 642 w 39327"/>
                  <a:gd name="connsiteY0" fmla="*/ 10715 h 59196"/>
                  <a:gd name="connsiteX1" fmla="*/ 642 w 39327"/>
                  <a:gd name="connsiteY1" fmla="*/ 37 h 59196"/>
                  <a:gd name="connsiteX2" fmla="*/ 39970 w 39327"/>
                  <a:gd name="connsiteY2" fmla="*/ 37 h 59196"/>
                  <a:gd name="connsiteX3" fmla="*/ 39970 w 39327"/>
                  <a:gd name="connsiteY3" fmla="*/ 8408 h 59196"/>
                  <a:gd name="connsiteX4" fmla="*/ 30073 w 39327"/>
                  <a:gd name="connsiteY4" fmla="*/ 22138 h 59196"/>
                  <a:gd name="connsiteX5" fmla="*/ 22371 w 39327"/>
                  <a:gd name="connsiteY5" fmla="*/ 41188 h 59196"/>
                  <a:gd name="connsiteX6" fmla="*/ 19767 w 39327"/>
                  <a:gd name="connsiteY6" fmla="*/ 59233 h 59196"/>
                  <a:gd name="connsiteX7" fmla="*/ 8679 w 39327"/>
                  <a:gd name="connsiteY7" fmla="*/ 59233 h 59196"/>
                  <a:gd name="connsiteX8" fmla="*/ 13814 w 39327"/>
                  <a:gd name="connsiteY8" fmla="*/ 33858 h 59196"/>
                  <a:gd name="connsiteX9" fmla="*/ 26799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642" y="10715"/>
                    </a:moveTo>
                    <a:lnTo>
                      <a:pt x="642" y="37"/>
                    </a:lnTo>
                    <a:lnTo>
                      <a:pt x="39970" y="37"/>
                    </a:lnTo>
                    <a:lnTo>
                      <a:pt x="39970" y="8408"/>
                    </a:lnTo>
                    <a:cubicBezTo>
                      <a:pt x="36733" y="11608"/>
                      <a:pt x="33422" y="16185"/>
                      <a:pt x="30073" y="22138"/>
                    </a:cubicBezTo>
                    <a:cubicBezTo>
                      <a:pt x="26687" y="28128"/>
                      <a:pt x="24157" y="34491"/>
                      <a:pt x="22371" y="41188"/>
                    </a:cubicBezTo>
                    <a:cubicBezTo>
                      <a:pt x="20623" y="47922"/>
                      <a:pt x="19767" y="53950"/>
                      <a:pt x="19767" y="59233"/>
                    </a:cubicBezTo>
                    <a:lnTo>
                      <a:pt x="8679" y="59233"/>
                    </a:lnTo>
                    <a:cubicBezTo>
                      <a:pt x="8902" y="50936"/>
                      <a:pt x="10614" y="42490"/>
                      <a:pt x="13814" y="33858"/>
                    </a:cubicBezTo>
                    <a:cubicBezTo>
                      <a:pt x="17051" y="25226"/>
                      <a:pt x="21367" y="17524"/>
                      <a:pt x="26799" y="10715"/>
                    </a:cubicBezTo>
                    <a:close/>
                  </a:path>
                </a:pathLst>
              </a:custGeom>
              <a:solidFill>
                <a:srgbClr val="000000"/>
              </a:solidFill>
              <a:ln w="9525" cap="flat">
                <a:noFill/>
                <a:prstDash val="solid"/>
                <a:miter/>
              </a:ln>
            </p:spPr>
            <p:txBody>
              <a:bodyPr rtlCol="0" anchor="ctr"/>
              <a:lstStyle/>
              <a:p>
                <a:endParaRPr lang="en-CA"/>
              </a:p>
            </p:txBody>
          </p:sp>
        </p:grpSp>
        <p:sp>
          <p:nvSpPr>
            <p:cNvPr id="1758" name="Freeform: Shape 1757">
              <a:extLst>
                <a:ext uri="{FF2B5EF4-FFF2-40B4-BE49-F238E27FC236}">
                  <a16:creationId xmlns:a16="http://schemas.microsoft.com/office/drawing/2014/main" id="{B6B00BEB-76AD-4396-B458-85BB33DC2ECF}"/>
                </a:ext>
              </a:extLst>
            </p:cNvPr>
            <p:cNvSpPr/>
            <p:nvPr/>
          </p:nvSpPr>
          <p:spPr>
            <a:xfrm>
              <a:off x="1212913"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59" name="Freeform: Shape 1758">
              <a:extLst>
                <a:ext uri="{FF2B5EF4-FFF2-40B4-BE49-F238E27FC236}">
                  <a16:creationId xmlns:a16="http://schemas.microsoft.com/office/drawing/2014/main" id="{5714F6AB-964F-482A-B66C-5A45F9496C37}"/>
                </a:ext>
              </a:extLst>
            </p:cNvPr>
            <p:cNvSpPr/>
            <p:nvPr/>
          </p:nvSpPr>
          <p:spPr>
            <a:xfrm>
              <a:off x="1432546"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0" name="Freeform: Shape 1759">
              <a:extLst>
                <a:ext uri="{FF2B5EF4-FFF2-40B4-BE49-F238E27FC236}">
                  <a16:creationId xmlns:a16="http://schemas.microsoft.com/office/drawing/2014/main" id="{0F469451-82C9-4374-9213-E5F029201964}"/>
                </a:ext>
              </a:extLst>
            </p:cNvPr>
            <p:cNvSpPr/>
            <p:nvPr/>
          </p:nvSpPr>
          <p:spPr>
            <a:xfrm>
              <a:off x="1652180"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1" name="Freeform: Shape 1760">
              <a:extLst>
                <a:ext uri="{FF2B5EF4-FFF2-40B4-BE49-F238E27FC236}">
                  <a16:creationId xmlns:a16="http://schemas.microsoft.com/office/drawing/2014/main" id="{A54E38B1-FC6C-427C-98D6-FD3FA3AE802C}"/>
                </a:ext>
              </a:extLst>
            </p:cNvPr>
            <p:cNvSpPr/>
            <p:nvPr/>
          </p:nvSpPr>
          <p:spPr>
            <a:xfrm>
              <a:off x="1871849"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2" name="Freeform: Shape 1761">
              <a:extLst>
                <a:ext uri="{FF2B5EF4-FFF2-40B4-BE49-F238E27FC236}">
                  <a16:creationId xmlns:a16="http://schemas.microsoft.com/office/drawing/2014/main" id="{4D67F8EE-9094-489C-A4BC-2EDAE8A33358}"/>
                </a:ext>
              </a:extLst>
            </p:cNvPr>
            <p:cNvSpPr/>
            <p:nvPr/>
          </p:nvSpPr>
          <p:spPr>
            <a:xfrm>
              <a:off x="2091486"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3" name="Freeform: Shape 1762">
              <a:extLst>
                <a:ext uri="{FF2B5EF4-FFF2-40B4-BE49-F238E27FC236}">
                  <a16:creationId xmlns:a16="http://schemas.microsoft.com/office/drawing/2014/main" id="{187DDD9D-1B48-4F91-B825-82F26DF28CD4}"/>
                </a:ext>
              </a:extLst>
            </p:cNvPr>
            <p:cNvSpPr/>
            <p:nvPr/>
          </p:nvSpPr>
          <p:spPr>
            <a:xfrm>
              <a:off x="2311113"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4" name="Freeform: Shape 1763">
              <a:extLst>
                <a:ext uri="{FF2B5EF4-FFF2-40B4-BE49-F238E27FC236}">
                  <a16:creationId xmlns:a16="http://schemas.microsoft.com/office/drawing/2014/main" id="{1C9661EA-0D97-47A4-80D6-2B90173B8C76}"/>
                </a:ext>
              </a:extLst>
            </p:cNvPr>
            <p:cNvSpPr/>
            <p:nvPr/>
          </p:nvSpPr>
          <p:spPr>
            <a:xfrm>
              <a:off x="2530750"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5" name="Freeform: Shape 1764">
              <a:extLst>
                <a:ext uri="{FF2B5EF4-FFF2-40B4-BE49-F238E27FC236}">
                  <a16:creationId xmlns:a16="http://schemas.microsoft.com/office/drawing/2014/main" id="{5AA94848-7244-4607-9F24-174316D9B021}"/>
                </a:ext>
              </a:extLst>
            </p:cNvPr>
            <p:cNvSpPr/>
            <p:nvPr/>
          </p:nvSpPr>
          <p:spPr>
            <a:xfrm>
              <a:off x="2750378"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6" name="Freeform: Shape 1765">
              <a:extLst>
                <a:ext uri="{FF2B5EF4-FFF2-40B4-BE49-F238E27FC236}">
                  <a16:creationId xmlns:a16="http://schemas.microsoft.com/office/drawing/2014/main" id="{7BC5284F-EBF7-47AC-8AC9-059E039E9DCB}"/>
                </a:ext>
              </a:extLst>
            </p:cNvPr>
            <p:cNvSpPr/>
            <p:nvPr/>
          </p:nvSpPr>
          <p:spPr>
            <a:xfrm>
              <a:off x="2970015"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67" name="Freeform: Shape 1766">
              <a:extLst>
                <a:ext uri="{FF2B5EF4-FFF2-40B4-BE49-F238E27FC236}">
                  <a16:creationId xmlns:a16="http://schemas.microsoft.com/office/drawing/2014/main" id="{AD907549-A261-4B77-8259-14F9B03D5F9B}"/>
                </a:ext>
              </a:extLst>
            </p:cNvPr>
            <p:cNvSpPr/>
            <p:nvPr/>
          </p:nvSpPr>
          <p:spPr>
            <a:xfrm>
              <a:off x="3189652"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1768" name="Graphic 711">
              <a:extLst>
                <a:ext uri="{FF2B5EF4-FFF2-40B4-BE49-F238E27FC236}">
                  <a16:creationId xmlns:a16="http://schemas.microsoft.com/office/drawing/2014/main" id="{5F1F3C8D-71AC-4D62-973C-FC88D2446A2B}"/>
                </a:ext>
              </a:extLst>
            </p:cNvPr>
            <p:cNvGrpSpPr/>
            <p:nvPr/>
          </p:nvGrpSpPr>
          <p:grpSpPr>
            <a:xfrm>
              <a:off x="1150013" y="5016621"/>
              <a:ext cx="121966" cy="184075"/>
              <a:chOff x="1150013" y="5016621"/>
              <a:chExt cx="121966" cy="184075"/>
            </a:xfrm>
          </p:grpSpPr>
          <p:sp>
            <p:nvSpPr>
              <p:cNvPr id="2061" name="Freeform: Shape 2060">
                <a:extLst>
                  <a:ext uri="{FF2B5EF4-FFF2-40B4-BE49-F238E27FC236}">
                    <a16:creationId xmlns:a16="http://schemas.microsoft.com/office/drawing/2014/main" id="{83314FF3-493A-4B75-B9A5-830B60E5A87E}"/>
                  </a:ext>
                </a:extLst>
              </p:cNvPr>
              <p:cNvSpPr/>
              <p:nvPr/>
            </p:nvSpPr>
            <p:spPr>
              <a:xfrm>
                <a:off x="1150013" y="5144152"/>
                <a:ext cx="65058" cy="56545"/>
              </a:xfrm>
              <a:custGeom>
                <a:avLst/>
                <a:gdLst>
                  <a:gd name="connsiteX0" fmla="*/ 55396 w 65058"/>
                  <a:gd name="connsiteY0" fmla="*/ 15836 h 56545"/>
                  <a:gd name="connsiteX1" fmla="*/ 65107 w 65058"/>
                  <a:gd name="connsiteY1" fmla="*/ 20338 h 56545"/>
                  <a:gd name="connsiteX2" fmla="*/ 48067 w 65058"/>
                  <a:gd name="connsiteY2" fmla="*/ 56876 h 56545"/>
                  <a:gd name="connsiteX3" fmla="*/ 39323 w 65058"/>
                  <a:gd name="connsiteY3" fmla="*/ 48467 h 56545"/>
                  <a:gd name="connsiteX4" fmla="*/ 31733 w 65058"/>
                  <a:gd name="connsiteY4" fmla="*/ 30682 h 56545"/>
                  <a:gd name="connsiteX5" fmla="*/ 26859 w 65058"/>
                  <a:gd name="connsiteY5" fmla="*/ 17883 h 56545"/>
                  <a:gd name="connsiteX6" fmla="*/ 21501 w 65058"/>
                  <a:gd name="connsiteY6" fmla="*/ 12748 h 56545"/>
                  <a:gd name="connsiteX7" fmla="*/ 15250 w 65058"/>
                  <a:gd name="connsiteY7" fmla="*/ 12116 h 56545"/>
                  <a:gd name="connsiteX8" fmla="*/ 10971 w 65058"/>
                  <a:gd name="connsiteY8" fmla="*/ 16432 h 56545"/>
                  <a:gd name="connsiteX9" fmla="*/ 10525 w 65058"/>
                  <a:gd name="connsiteY9" fmla="*/ 22534 h 56545"/>
                  <a:gd name="connsiteX10" fmla="*/ 15994 w 65058"/>
                  <a:gd name="connsiteY10" fmla="*/ 27817 h 56545"/>
                  <a:gd name="connsiteX11" fmla="*/ 10116 w 65058"/>
                  <a:gd name="connsiteY11" fmla="*/ 37714 h 56545"/>
                  <a:gd name="connsiteX12" fmla="*/ 479 w 65058"/>
                  <a:gd name="connsiteY12" fmla="*/ 26105 h 56545"/>
                  <a:gd name="connsiteX13" fmla="*/ 2451 w 65058"/>
                  <a:gd name="connsiteY13" fmla="*/ 12116 h 56545"/>
                  <a:gd name="connsiteX14" fmla="*/ 12683 w 65058"/>
                  <a:gd name="connsiteY14" fmla="*/ 1512 h 56545"/>
                  <a:gd name="connsiteX15" fmla="*/ 25631 w 65058"/>
                  <a:gd name="connsiteY15" fmla="*/ 1958 h 56545"/>
                  <a:gd name="connsiteX16" fmla="*/ 31993 w 65058"/>
                  <a:gd name="connsiteY16" fmla="*/ 6535 h 56545"/>
                  <a:gd name="connsiteX17" fmla="*/ 37016 w 65058"/>
                  <a:gd name="connsiteY17" fmla="*/ 13939 h 56545"/>
                  <a:gd name="connsiteX18" fmla="*/ 40774 w 65058"/>
                  <a:gd name="connsiteY18" fmla="*/ 23985 h 56545"/>
                  <a:gd name="connsiteX19" fmla="*/ 43862 w 65058"/>
                  <a:gd name="connsiteY19" fmla="*/ 33063 h 56545"/>
                  <a:gd name="connsiteX20" fmla="*/ 45760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396" y="15836"/>
                    </a:moveTo>
                    <a:lnTo>
                      <a:pt x="65107" y="20338"/>
                    </a:lnTo>
                    <a:lnTo>
                      <a:pt x="48067" y="56876"/>
                    </a:lnTo>
                    <a:cubicBezTo>
                      <a:pt x="44569" y="54792"/>
                      <a:pt x="41667" y="51964"/>
                      <a:pt x="39323" y="48467"/>
                    </a:cubicBezTo>
                    <a:cubicBezTo>
                      <a:pt x="36942" y="44969"/>
                      <a:pt x="34449" y="39016"/>
                      <a:pt x="31733" y="30682"/>
                    </a:cubicBezTo>
                    <a:cubicBezTo>
                      <a:pt x="29538" y="23910"/>
                      <a:pt x="27938" y="19669"/>
                      <a:pt x="26859" y="17883"/>
                    </a:cubicBezTo>
                    <a:cubicBezTo>
                      <a:pt x="25370" y="15427"/>
                      <a:pt x="23584" y="13716"/>
                      <a:pt x="21501" y="12748"/>
                    </a:cubicBezTo>
                    <a:cubicBezTo>
                      <a:pt x="19157" y="11669"/>
                      <a:pt x="17073" y="11446"/>
                      <a:pt x="15250" y="12116"/>
                    </a:cubicBezTo>
                    <a:cubicBezTo>
                      <a:pt x="13427" y="12785"/>
                      <a:pt x="12013" y="14236"/>
                      <a:pt x="10971" y="16432"/>
                    </a:cubicBezTo>
                    <a:cubicBezTo>
                      <a:pt x="9967" y="18590"/>
                      <a:pt x="9818" y="20636"/>
                      <a:pt x="10525" y="22534"/>
                    </a:cubicBezTo>
                    <a:cubicBezTo>
                      <a:pt x="11232" y="24431"/>
                      <a:pt x="13055" y="26180"/>
                      <a:pt x="15994" y="27817"/>
                    </a:cubicBezTo>
                    <a:lnTo>
                      <a:pt x="10116" y="37714"/>
                    </a:lnTo>
                    <a:cubicBezTo>
                      <a:pt x="4683" y="34403"/>
                      <a:pt x="1446" y="30533"/>
                      <a:pt x="479" y="26105"/>
                    </a:cubicBezTo>
                    <a:cubicBezTo>
                      <a:pt x="-489" y="21678"/>
                      <a:pt x="181" y="17027"/>
                      <a:pt x="2451" y="12116"/>
                    </a:cubicBezTo>
                    <a:cubicBezTo>
                      <a:pt x="4944" y="6758"/>
                      <a:pt x="8367" y="3223"/>
                      <a:pt x="12683" y="1512"/>
                    </a:cubicBezTo>
                    <a:cubicBezTo>
                      <a:pt x="16999" y="-200"/>
                      <a:pt x="21315" y="-51"/>
                      <a:pt x="25631" y="1958"/>
                    </a:cubicBezTo>
                    <a:cubicBezTo>
                      <a:pt x="28086" y="3074"/>
                      <a:pt x="30207" y="4600"/>
                      <a:pt x="31993" y="6535"/>
                    </a:cubicBezTo>
                    <a:cubicBezTo>
                      <a:pt x="33816" y="8432"/>
                      <a:pt x="35491" y="10888"/>
                      <a:pt x="37016" y="13939"/>
                    </a:cubicBezTo>
                    <a:cubicBezTo>
                      <a:pt x="38021" y="15948"/>
                      <a:pt x="39286" y="19297"/>
                      <a:pt x="40774" y="23985"/>
                    </a:cubicBezTo>
                    <a:cubicBezTo>
                      <a:pt x="42262" y="28673"/>
                      <a:pt x="43267" y="31724"/>
                      <a:pt x="43862" y="33063"/>
                    </a:cubicBezTo>
                    <a:cubicBezTo>
                      <a:pt x="44458" y="34403"/>
                      <a:pt x="45090" y="35556"/>
                      <a:pt x="45760" y="36523"/>
                    </a:cubicBezTo>
                    <a:close/>
                  </a:path>
                </a:pathLst>
              </a:custGeom>
              <a:solidFill>
                <a:srgbClr val="000000"/>
              </a:solidFill>
              <a:ln w="9525" cap="flat">
                <a:noFill/>
                <a:prstDash val="solid"/>
                <a:miter/>
              </a:ln>
            </p:spPr>
            <p:txBody>
              <a:bodyPr rtlCol="0" anchor="ctr"/>
              <a:lstStyle/>
              <a:p>
                <a:endParaRPr lang="en-CA"/>
              </a:p>
            </p:txBody>
          </p:sp>
          <p:sp>
            <p:nvSpPr>
              <p:cNvPr id="2062" name="Freeform: Shape 2061">
                <a:extLst>
                  <a:ext uri="{FF2B5EF4-FFF2-40B4-BE49-F238E27FC236}">
                    <a16:creationId xmlns:a16="http://schemas.microsoft.com/office/drawing/2014/main" id="{15F4A4DC-2086-4283-9773-985874E94B7D}"/>
                  </a:ext>
                </a:extLst>
              </p:cNvPr>
              <p:cNvSpPr/>
              <p:nvPr/>
            </p:nvSpPr>
            <p:spPr>
              <a:xfrm>
                <a:off x="1170073" y="5103812"/>
                <a:ext cx="59301" cy="46519"/>
              </a:xfrm>
              <a:custGeom>
                <a:avLst/>
                <a:gdLst>
                  <a:gd name="connsiteX0" fmla="*/ 1945 w 59301"/>
                  <a:gd name="connsiteY0" fmla="*/ 10543 h 46519"/>
                  <a:gd name="connsiteX1" fmla="*/ 13331 w 59301"/>
                  <a:gd name="connsiteY1" fmla="*/ 832 h 46519"/>
                  <a:gd name="connsiteX2" fmla="*/ 37962 w 59301"/>
                  <a:gd name="connsiteY2" fmla="*/ 5854 h 46519"/>
                  <a:gd name="connsiteX3" fmla="*/ 57644 w 59301"/>
                  <a:gd name="connsiteY3" fmla="*/ 21556 h 46519"/>
                  <a:gd name="connsiteX4" fmla="*/ 57458 w 59301"/>
                  <a:gd name="connsiteY4" fmla="*/ 36439 h 46519"/>
                  <a:gd name="connsiteX5" fmla="*/ 45403 w 59301"/>
                  <a:gd name="connsiteY5" fmla="*/ 46410 h 46519"/>
                  <a:gd name="connsiteX6" fmla="*/ 21368 w 59301"/>
                  <a:gd name="connsiteY6" fmla="*/ 41127 h 46519"/>
                  <a:gd name="connsiteX7" fmla="*/ 1759 w 59301"/>
                  <a:gd name="connsiteY7" fmla="*/ 25463 h 46519"/>
                  <a:gd name="connsiteX8" fmla="*/ 1945 w 59301"/>
                  <a:gd name="connsiteY8" fmla="*/ 10543 h 46519"/>
                  <a:gd name="connsiteX9" fmla="*/ 10578 w 59301"/>
                  <a:gd name="connsiteY9" fmla="*/ 14598 h 46519"/>
                  <a:gd name="connsiteX10" fmla="*/ 10205 w 59301"/>
                  <a:gd name="connsiteY10" fmla="*/ 18542 h 46519"/>
                  <a:gd name="connsiteX11" fmla="*/ 13442 w 59301"/>
                  <a:gd name="connsiteY11" fmla="*/ 22858 h 46519"/>
                  <a:gd name="connsiteX12" fmla="*/ 26577 w 59301"/>
                  <a:gd name="connsiteY12" fmla="*/ 30262 h 46519"/>
                  <a:gd name="connsiteX13" fmla="*/ 40157 w 59301"/>
                  <a:gd name="connsiteY13" fmla="*/ 35434 h 46519"/>
                  <a:gd name="connsiteX14" fmla="*/ 46073 w 59301"/>
                  <a:gd name="connsiteY14" fmla="*/ 35211 h 46519"/>
                  <a:gd name="connsiteX15" fmla="*/ 48826 w 59301"/>
                  <a:gd name="connsiteY15" fmla="*/ 32420 h 46519"/>
                  <a:gd name="connsiteX16" fmla="*/ 49198 w 59301"/>
                  <a:gd name="connsiteY16" fmla="*/ 28476 h 46519"/>
                  <a:gd name="connsiteX17" fmla="*/ 45924 w 59301"/>
                  <a:gd name="connsiteY17" fmla="*/ 24160 h 46519"/>
                  <a:gd name="connsiteX18" fmla="*/ 32865 w 59301"/>
                  <a:gd name="connsiteY18" fmla="*/ 16756 h 46519"/>
                  <a:gd name="connsiteX19" fmla="*/ 19284 w 59301"/>
                  <a:gd name="connsiteY19" fmla="*/ 11584 h 46519"/>
                  <a:gd name="connsiteX20" fmla="*/ 13368 w 59301"/>
                  <a:gd name="connsiteY20" fmla="*/ 11808 h 46519"/>
                  <a:gd name="connsiteX21" fmla="*/ 10578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45" y="10543"/>
                    </a:moveTo>
                    <a:cubicBezTo>
                      <a:pt x="4401" y="5296"/>
                      <a:pt x="8196" y="2059"/>
                      <a:pt x="13331" y="832"/>
                    </a:cubicBezTo>
                    <a:cubicBezTo>
                      <a:pt x="19433" y="-620"/>
                      <a:pt x="27656" y="1055"/>
                      <a:pt x="37962" y="5854"/>
                    </a:cubicBezTo>
                    <a:cubicBezTo>
                      <a:pt x="48231" y="10654"/>
                      <a:pt x="54817" y="15900"/>
                      <a:pt x="57644" y="21556"/>
                    </a:cubicBezTo>
                    <a:cubicBezTo>
                      <a:pt x="59988" y="26207"/>
                      <a:pt x="59914" y="31192"/>
                      <a:pt x="57458" y="36439"/>
                    </a:cubicBezTo>
                    <a:cubicBezTo>
                      <a:pt x="55003" y="41759"/>
                      <a:pt x="50984" y="45071"/>
                      <a:pt x="45403" y="46410"/>
                    </a:cubicBezTo>
                    <a:cubicBezTo>
                      <a:pt x="39822" y="47750"/>
                      <a:pt x="31823" y="46001"/>
                      <a:pt x="21368" y="41127"/>
                    </a:cubicBezTo>
                    <a:cubicBezTo>
                      <a:pt x="11136" y="36327"/>
                      <a:pt x="4587" y="31118"/>
                      <a:pt x="1759" y="25463"/>
                    </a:cubicBezTo>
                    <a:cubicBezTo>
                      <a:pt x="-585" y="20812"/>
                      <a:pt x="-510" y="15826"/>
                      <a:pt x="1945" y="10543"/>
                    </a:cubicBezTo>
                    <a:moveTo>
                      <a:pt x="10578" y="14598"/>
                    </a:moveTo>
                    <a:cubicBezTo>
                      <a:pt x="9982" y="15863"/>
                      <a:pt x="9871" y="17165"/>
                      <a:pt x="10205" y="18542"/>
                    </a:cubicBezTo>
                    <a:cubicBezTo>
                      <a:pt x="10540" y="19882"/>
                      <a:pt x="11619" y="21333"/>
                      <a:pt x="13442" y="22858"/>
                    </a:cubicBezTo>
                    <a:cubicBezTo>
                      <a:pt x="15824" y="24830"/>
                      <a:pt x="20177" y="27286"/>
                      <a:pt x="26577" y="30262"/>
                    </a:cubicBezTo>
                    <a:cubicBezTo>
                      <a:pt x="32939" y="33239"/>
                      <a:pt x="37478" y="34950"/>
                      <a:pt x="40157" y="35434"/>
                    </a:cubicBezTo>
                    <a:cubicBezTo>
                      <a:pt x="42873" y="35918"/>
                      <a:pt x="44808" y="35843"/>
                      <a:pt x="46073" y="35211"/>
                    </a:cubicBezTo>
                    <a:cubicBezTo>
                      <a:pt x="47301" y="34615"/>
                      <a:pt x="48231" y="33685"/>
                      <a:pt x="48826" y="32420"/>
                    </a:cubicBezTo>
                    <a:cubicBezTo>
                      <a:pt x="49422" y="31155"/>
                      <a:pt x="49533" y="29853"/>
                      <a:pt x="49198" y="28476"/>
                    </a:cubicBezTo>
                    <a:cubicBezTo>
                      <a:pt x="48864" y="27137"/>
                      <a:pt x="47747" y="25686"/>
                      <a:pt x="45924" y="24160"/>
                    </a:cubicBezTo>
                    <a:cubicBezTo>
                      <a:pt x="43617" y="22188"/>
                      <a:pt x="39264" y="19733"/>
                      <a:pt x="32865" y="16756"/>
                    </a:cubicBezTo>
                    <a:cubicBezTo>
                      <a:pt x="26502" y="13780"/>
                      <a:pt x="21963" y="12068"/>
                      <a:pt x="19284" y="11584"/>
                    </a:cubicBezTo>
                    <a:cubicBezTo>
                      <a:pt x="16568" y="11138"/>
                      <a:pt x="14596" y="11175"/>
                      <a:pt x="13368" y="11808"/>
                    </a:cubicBezTo>
                    <a:cubicBezTo>
                      <a:pt x="12103" y="12403"/>
                      <a:pt x="11173" y="13333"/>
                      <a:pt x="10578" y="14598"/>
                    </a:cubicBezTo>
                    <a:close/>
                  </a:path>
                </a:pathLst>
              </a:custGeom>
              <a:solidFill>
                <a:srgbClr val="000000"/>
              </a:solidFill>
              <a:ln w="9525" cap="flat">
                <a:noFill/>
                <a:prstDash val="solid"/>
                <a:miter/>
              </a:ln>
            </p:spPr>
            <p:txBody>
              <a:bodyPr rtlCol="0" anchor="ctr"/>
              <a:lstStyle/>
              <a:p>
                <a:endParaRPr lang="en-CA"/>
              </a:p>
            </p:txBody>
          </p:sp>
          <p:sp>
            <p:nvSpPr>
              <p:cNvPr id="2063" name="Freeform: Shape 2062">
                <a:extLst>
                  <a:ext uri="{FF2B5EF4-FFF2-40B4-BE49-F238E27FC236}">
                    <a16:creationId xmlns:a16="http://schemas.microsoft.com/office/drawing/2014/main" id="{81DDA085-F2EC-478C-A52A-D24CD9B5A720}"/>
                  </a:ext>
                </a:extLst>
              </p:cNvPr>
              <p:cNvSpPr/>
              <p:nvPr/>
            </p:nvSpPr>
            <p:spPr>
              <a:xfrm>
                <a:off x="1191928" y="5062734"/>
                <a:ext cx="58563" cy="35904"/>
              </a:xfrm>
              <a:custGeom>
                <a:avLst/>
                <a:gdLst>
                  <a:gd name="connsiteX0" fmla="*/ 58617 w 58563"/>
                  <a:gd name="connsiteY0" fmla="*/ 25771 h 35904"/>
                  <a:gd name="connsiteX1" fmla="*/ 53743 w 58563"/>
                  <a:gd name="connsiteY1" fmla="*/ 36227 h 35904"/>
                  <a:gd name="connsiteX2" fmla="*/ 14452 w 58563"/>
                  <a:gd name="connsiteY2" fmla="*/ 17883 h 35904"/>
                  <a:gd name="connsiteX3" fmla="*/ 16090 w 58563"/>
                  <a:gd name="connsiteY3" fmla="*/ 35036 h 35904"/>
                  <a:gd name="connsiteX4" fmla="*/ 6639 w 58563"/>
                  <a:gd name="connsiteY4" fmla="*/ 30645 h 35904"/>
                  <a:gd name="connsiteX5" fmla="*/ 5709 w 58563"/>
                  <a:gd name="connsiteY5" fmla="*/ 19409 h 35904"/>
                  <a:gd name="connsiteX6" fmla="*/ 53 w 58563"/>
                  <a:gd name="connsiteY6" fmla="*/ 8768 h 35904"/>
                  <a:gd name="connsiteX7" fmla="*/ 3997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17" y="25771"/>
                    </a:moveTo>
                    <a:lnTo>
                      <a:pt x="53743" y="36227"/>
                    </a:lnTo>
                    <a:lnTo>
                      <a:pt x="14452" y="17883"/>
                    </a:lnTo>
                    <a:cubicBezTo>
                      <a:pt x="16238" y="23353"/>
                      <a:pt x="16796" y="29083"/>
                      <a:pt x="16090" y="35036"/>
                    </a:cubicBezTo>
                    <a:lnTo>
                      <a:pt x="6639" y="30645"/>
                    </a:lnTo>
                    <a:cubicBezTo>
                      <a:pt x="7011" y="27483"/>
                      <a:pt x="6713" y="23762"/>
                      <a:pt x="5709" y="19409"/>
                    </a:cubicBezTo>
                    <a:cubicBezTo>
                      <a:pt x="4704" y="15056"/>
                      <a:pt x="2807" y="11521"/>
                      <a:pt x="53" y="8768"/>
                    </a:cubicBezTo>
                    <a:lnTo>
                      <a:pt x="3997" y="322"/>
                    </a:lnTo>
                    <a:close/>
                  </a:path>
                </a:pathLst>
              </a:custGeom>
              <a:solidFill>
                <a:srgbClr val="000000"/>
              </a:solidFill>
              <a:ln w="9525" cap="flat">
                <a:noFill/>
                <a:prstDash val="solid"/>
                <a:miter/>
              </a:ln>
            </p:spPr>
            <p:txBody>
              <a:bodyPr rtlCol="0" anchor="ctr"/>
              <a:lstStyle/>
              <a:p>
                <a:endParaRPr lang="en-CA"/>
              </a:p>
            </p:txBody>
          </p:sp>
          <p:sp>
            <p:nvSpPr>
              <p:cNvPr id="2064" name="Freeform: Shape 2063">
                <a:extLst>
                  <a:ext uri="{FF2B5EF4-FFF2-40B4-BE49-F238E27FC236}">
                    <a16:creationId xmlns:a16="http://schemas.microsoft.com/office/drawing/2014/main" id="{65238C37-7A37-4F60-9FE2-2DA4731ACB98}"/>
                  </a:ext>
                </a:extLst>
              </p:cNvPr>
              <p:cNvSpPr/>
              <p:nvPr/>
            </p:nvSpPr>
            <p:spPr>
              <a:xfrm>
                <a:off x="1213304" y="5016621"/>
                <a:ext cx="58675" cy="52722"/>
              </a:xfrm>
              <a:custGeom>
                <a:avLst/>
                <a:gdLst>
                  <a:gd name="connsiteX0" fmla="*/ 54043 w 58675"/>
                  <a:gd name="connsiteY0" fmla="*/ 35887 h 52722"/>
                  <a:gd name="connsiteX1" fmla="*/ 43067 w 58675"/>
                  <a:gd name="connsiteY1" fmla="*/ 30790 h 52722"/>
                  <a:gd name="connsiteX2" fmla="*/ 32723 w 58675"/>
                  <a:gd name="connsiteY2" fmla="*/ 53040 h 52722"/>
                  <a:gd name="connsiteX3" fmla="*/ 23570 w 58675"/>
                  <a:gd name="connsiteY3" fmla="*/ 48798 h 52722"/>
                  <a:gd name="connsiteX4" fmla="*/ 55 w 58675"/>
                  <a:gd name="connsiteY4" fmla="*/ 9098 h 52722"/>
                  <a:gd name="connsiteX5" fmla="*/ 4148 w 58675"/>
                  <a:gd name="connsiteY5" fmla="*/ 317 h 52722"/>
                  <a:gd name="connsiteX6" fmla="*/ 38639 w 58675"/>
                  <a:gd name="connsiteY6" fmla="*/ 16428 h 52722"/>
                  <a:gd name="connsiteX7" fmla="*/ 41764 w 58675"/>
                  <a:gd name="connsiteY7" fmla="*/ 9656 h 52722"/>
                  <a:gd name="connsiteX8" fmla="*/ 50955 w 58675"/>
                  <a:gd name="connsiteY8" fmla="*/ 13935 h 52722"/>
                  <a:gd name="connsiteX9" fmla="*/ 47792 w 58675"/>
                  <a:gd name="connsiteY9" fmla="*/ 20707 h 52722"/>
                  <a:gd name="connsiteX10" fmla="*/ 58731 w 58675"/>
                  <a:gd name="connsiteY10" fmla="*/ 25804 h 52722"/>
                  <a:gd name="connsiteX11" fmla="*/ 54043 w 58675"/>
                  <a:gd name="connsiteY11" fmla="*/ 35887 h 52722"/>
                  <a:gd name="connsiteX12" fmla="*/ 33914 w 58675"/>
                  <a:gd name="connsiteY12" fmla="*/ 26511 h 52722"/>
                  <a:gd name="connsiteX13" fmla="*/ 15348 w 58675"/>
                  <a:gd name="connsiteY13" fmla="*/ 17842 h 52722"/>
                  <a:gd name="connsiteX14" fmla="*/ 28109 w 58675"/>
                  <a:gd name="connsiteY14" fmla="*/ 3901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043" y="35887"/>
                    </a:moveTo>
                    <a:lnTo>
                      <a:pt x="43067" y="30790"/>
                    </a:lnTo>
                    <a:lnTo>
                      <a:pt x="32723" y="53040"/>
                    </a:lnTo>
                    <a:lnTo>
                      <a:pt x="23570" y="48798"/>
                    </a:lnTo>
                    <a:lnTo>
                      <a:pt x="55" y="9098"/>
                    </a:lnTo>
                    <a:lnTo>
                      <a:pt x="4148" y="317"/>
                    </a:lnTo>
                    <a:lnTo>
                      <a:pt x="38639" y="16428"/>
                    </a:lnTo>
                    <a:lnTo>
                      <a:pt x="41764" y="9656"/>
                    </a:lnTo>
                    <a:lnTo>
                      <a:pt x="50955" y="13935"/>
                    </a:lnTo>
                    <a:lnTo>
                      <a:pt x="47792" y="20707"/>
                    </a:lnTo>
                    <a:lnTo>
                      <a:pt x="58731" y="25804"/>
                    </a:lnTo>
                    <a:lnTo>
                      <a:pt x="54043" y="35887"/>
                    </a:lnTo>
                    <a:moveTo>
                      <a:pt x="33914" y="26511"/>
                    </a:moveTo>
                    <a:lnTo>
                      <a:pt x="15348" y="17842"/>
                    </a:lnTo>
                    <a:lnTo>
                      <a:pt x="28109" y="39013"/>
                    </a:lnTo>
                    <a:close/>
                  </a:path>
                </a:pathLst>
              </a:custGeom>
              <a:solidFill>
                <a:srgbClr val="000000"/>
              </a:solidFill>
              <a:ln w="9525" cap="flat">
                <a:noFill/>
                <a:prstDash val="solid"/>
                <a:miter/>
              </a:ln>
            </p:spPr>
            <p:txBody>
              <a:bodyPr rtlCol="0" anchor="ctr"/>
              <a:lstStyle/>
              <a:p>
                <a:endParaRPr lang="en-CA"/>
              </a:p>
            </p:txBody>
          </p:sp>
        </p:grpSp>
        <p:grpSp>
          <p:nvGrpSpPr>
            <p:cNvPr id="1769" name="Graphic 711">
              <a:extLst>
                <a:ext uri="{FF2B5EF4-FFF2-40B4-BE49-F238E27FC236}">
                  <a16:creationId xmlns:a16="http://schemas.microsoft.com/office/drawing/2014/main" id="{4D79E8BC-591D-4CD9-95FC-97EBF7551EEF}"/>
                </a:ext>
              </a:extLst>
            </p:cNvPr>
            <p:cNvGrpSpPr/>
            <p:nvPr/>
          </p:nvGrpSpPr>
          <p:grpSpPr>
            <a:xfrm>
              <a:off x="1369646" y="5013310"/>
              <a:ext cx="119216" cy="187387"/>
              <a:chOff x="1369646" y="5013310"/>
              <a:chExt cx="119216" cy="187387"/>
            </a:xfrm>
          </p:grpSpPr>
          <p:sp>
            <p:nvSpPr>
              <p:cNvPr id="2057" name="Freeform: Shape 2056">
                <a:extLst>
                  <a:ext uri="{FF2B5EF4-FFF2-40B4-BE49-F238E27FC236}">
                    <a16:creationId xmlns:a16="http://schemas.microsoft.com/office/drawing/2014/main" id="{D92DFAD0-5ECB-4331-AF54-521E256D928C}"/>
                  </a:ext>
                </a:extLst>
              </p:cNvPr>
              <p:cNvSpPr/>
              <p:nvPr/>
            </p:nvSpPr>
            <p:spPr>
              <a:xfrm>
                <a:off x="1369646" y="5144152"/>
                <a:ext cx="65058" cy="56545"/>
              </a:xfrm>
              <a:custGeom>
                <a:avLst/>
                <a:gdLst>
                  <a:gd name="connsiteX0" fmla="*/ 55420 w 65058"/>
                  <a:gd name="connsiteY0" fmla="*/ 15836 h 56545"/>
                  <a:gd name="connsiteX1" fmla="*/ 65131 w 65058"/>
                  <a:gd name="connsiteY1" fmla="*/ 20338 h 56545"/>
                  <a:gd name="connsiteX2" fmla="*/ 48090 w 65058"/>
                  <a:gd name="connsiteY2" fmla="*/ 56876 h 56545"/>
                  <a:gd name="connsiteX3" fmla="*/ 39346 w 65058"/>
                  <a:gd name="connsiteY3" fmla="*/ 48467 h 56545"/>
                  <a:gd name="connsiteX4" fmla="*/ 31756 w 65058"/>
                  <a:gd name="connsiteY4" fmla="*/ 30682 h 56545"/>
                  <a:gd name="connsiteX5" fmla="*/ 26882 w 65058"/>
                  <a:gd name="connsiteY5" fmla="*/ 17883 h 56545"/>
                  <a:gd name="connsiteX6" fmla="*/ 21524 w 65058"/>
                  <a:gd name="connsiteY6" fmla="*/ 12748 h 56545"/>
                  <a:gd name="connsiteX7" fmla="*/ 15273 w 65058"/>
                  <a:gd name="connsiteY7" fmla="*/ 12116 h 56545"/>
                  <a:gd name="connsiteX8" fmla="*/ 10994 w 65058"/>
                  <a:gd name="connsiteY8" fmla="*/ 16432 h 56545"/>
                  <a:gd name="connsiteX9" fmla="*/ 10548 w 65058"/>
                  <a:gd name="connsiteY9" fmla="*/ 22534 h 56545"/>
                  <a:gd name="connsiteX10" fmla="*/ 16017 w 65058"/>
                  <a:gd name="connsiteY10" fmla="*/ 27817 h 56545"/>
                  <a:gd name="connsiteX11" fmla="*/ 10139 w 65058"/>
                  <a:gd name="connsiteY11" fmla="*/ 37714 h 56545"/>
                  <a:gd name="connsiteX12" fmla="*/ 502 w 65058"/>
                  <a:gd name="connsiteY12" fmla="*/ 26105 h 56545"/>
                  <a:gd name="connsiteX13" fmla="*/ 2474 w 65058"/>
                  <a:gd name="connsiteY13" fmla="*/ 12116 h 56545"/>
                  <a:gd name="connsiteX14" fmla="*/ 12706 w 65058"/>
                  <a:gd name="connsiteY14" fmla="*/ 1512 h 56545"/>
                  <a:gd name="connsiteX15" fmla="*/ 25654 w 65058"/>
                  <a:gd name="connsiteY15" fmla="*/ 1958 h 56545"/>
                  <a:gd name="connsiteX16" fmla="*/ 32016 w 65058"/>
                  <a:gd name="connsiteY16" fmla="*/ 6535 h 56545"/>
                  <a:gd name="connsiteX17" fmla="*/ 37039 w 65058"/>
                  <a:gd name="connsiteY17" fmla="*/ 13939 h 56545"/>
                  <a:gd name="connsiteX18" fmla="*/ 40797 w 65058"/>
                  <a:gd name="connsiteY18" fmla="*/ 23985 h 56545"/>
                  <a:gd name="connsiteX19" fmla="*/ 43885 w 65058"/>
                  <a:gd name="connsiteY19" fmla="*/ 33063 h 56545"/>
                  <a:gd name="connsiteX20" fmla="*/ 45783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20" y="15836"/>
                    </a:moveTo>
                    <a:lnTo>
                      <a:pt x="65131" y="20338"/>
                    </a:lnTo>
                    <a:lnTo>
                      <a:pt x="48090" y="56876"/>
                    </a:lnTo>
                    <a:cubicBezTo>
                      <a:pt x="44592" y="54792"/>
                      <a:pt x="41690" y="51964"/>
                      <a:pt x="39346" y="48467"/>
                    </a:cubicBezTo>
                    <a:cubicBezTo>
                      <a:pt x="36965" y="44969"/>
                      <a:pt x="34472" y="39016"/>
                      <a:pt x="31756" y="30682"/>
                    </a:cubicBezTo>
                    <a:cubicBezTo>
                      <a:pt x="29561" y="23910"/>
                      <a:pt x="27961" y="19669"/>
                      <a:pt x="26882" y="17883"/>
                    </a:cubicBezTo>
                    <a:cubicBezTo>
                      <a:pt x="25393" y="15427"/>
                      <a:pt x="23608" y="13716"/>
                      <a:pt x="21524" y="12748"/>
                    </a:cubicBezTo>
                    <a:cubicBezTo>
                      <a:pt x="19180" y="11669"/>
                      <a:pt x="17096" y="11446"/>
                      <a:pt x="15273" y="12116"/>
                    </a:cubicBezTo>
                    <a:cubicBezTo>
                      <a:pt x="13450" y="12785"/>
                      <a:pt x="12036" y="14236"/>
                      <a:pt x="10994" y="16432"/>
                    </a:cubicBezTo>
                    <a:cubicBezTo>
                      <a:pt x="9990" y="18590"/>
                      <a:pt x="9841" y="20636"/>
                      <a:pt x="10548" y="22534"/>
                    </a:cubicBezTo>
                    <a:cubicBezTo>
                      <a:pt x="11255" y="24431"/>
                      <a:pt x="13078" y="26180"/>
                      <a:pt x="16017" y="27817"/>
                    </a:cubicBezTo>
                    <a:lnTo>
                      <a:pt x="10139" y="37714"/>
                    </a:lnTo>
                    <a:cubicBezTo>
                      <a:pt x="4706" y="34403"/>
                      <a:pt x="1469" y="30533"/>
                      <a:pt x="502" y="26105"/>
                    </a:cubicBezTo>
                    <a:cubicBezTo>
                      <a:pt x="-465" y="21678"/>
                      <a:pt x="204" y="17027"/>
                      <a:pt x="2474" y="12116"/>
                    </a:cubicBezTo>
                    <a:cubicBezTo>
                      <a:pt x="4967" y="6758"/>
                      <a:pt x="8390" y="3223"/>
                      <a:pt x="12706" y="1512"/>
                    </a:cubicBezTo>
                    <a:cubicBezTo>
                      <a:pt x="17022" y="-200"/>
                      <a:pt x="21338" y="-51"/>
                      <a:pt x="25654" y="1958"/>
                    </a:cubicBezTo>
                    <a:cubicBezTo>
                      <a:pt x="28110" y="3074"/>
                      <a:pt x="30230" y="4600"/>
                      <a:pt x="32016" y="6535"/>
                    </a:cubicBezTo>
                    <a:cubicBezTo>
                      <a:pt x="33839" y="8432"/>
                      <a:pt x="35514" y="10888"/>
                      <a:pt x="37039" y="13939"/>
                    </a:cubicBezTo>
                    <a:cubicBezTo>
                      <a:pt x="38044" y="15948"/>
                      <a:pt x="39309" y="19297"/>
                      <a:pt x="40797" y="23985"/>
                    </a:cubicBezTo>
                    <a:cubicBezTo>
                      <a:pt x="42285" y="28673"/>
                      <a:pt x="43290" y="31724"/>
                      <a:pt x="43885" y="33063"/>
                    </a:cubicBezTo>
                    <a:cubicBezTo>
                      <a:pt x="44481" y="34403"/>
                      <a:pt x="45113" y="35556"/>
                      <a:pt x="45783" y="36523"/>
                    </a:cubicBezTo>
                    <a:close/>
                  </a:path>
                </a:pathLst>
              </a:custGeom>
              <a:solidFill>
                <a:srgbClr val="000000"/>
              </a:solidFill>
              <a:ln w="9525" cap="flat">
                <a:noFill/>
                <a:prstDash val="solid"/>
                <a:miter/>
              </a:ln>
            </p:spPr>
            <p:txBody>
              <a:bodyPr rtlCol="0" anchor="ctr"/>
              <a:lstStyle/>
              <a:p>
                <a:endParaRPr lang="en-CA"/>
              </a:p>
            </p:txBody>
          </p:sp>
          <p:sp>
            <p:nvSpPr>
              <p:cNvPr id="2058" name="Freeform: Shape 2057">
                <a:extLst>
                  <a:ext uri="{FF2B5EF4-FFF2-40B4-BE49-F238E27FC236}">
                    <a16:creationId xmlns:a16="http://schemas.microsoft.com/office/drawing/2014/main" id="{4A89AE0A-2BF1-4DBA-A075-C88F62A5858A}"/>
                  </a:ext>
                </a:extLst>
              </p:cNvPr>
              <p:cNvSpPr/>
              <p:nvPr/>
            </p:nvSpPr>
            <p:spPr>
              <a:xfrm>
                <a:off x="1389706" y="5103812"/>
                <a:ext cx="59301" cy="46519"/>
              </a:xfrm>
              <a:custGeom>
                <a:avLst/>
                <a:gdLst>
                  <a:gd name="connsiteX0" fmla="*/ 1969 w 59301"/>
                  <a:gd name="connsiteY0" fmla="*/ 10543 h 46519"/>
                  <a:gd name="connsiteX1" fmla="*/ 13354 w 59301"/>
                  <a:gd name="connsiteY1" fmla="*/ 832 h 46519"/>
                  <a:gd name="connsiteX2" fmla="*/ 37985 w 59301"/>
                  <a:gd name="connsiteY2" fmla="*/ 5854 h 46519"/>
                  <a:gd name="connsiteX3" fmla="*/ 57667 w 59301"/>
                  <a:gd name="connsiteY3" fmla="*/ 21556 h 46519"/>
                  <a:gd name="connsiteX4" fmla="*/ 57481 w 59301"/>
                  <a:gd name="connsiteY4" fmla="*/ 36439 h 46519"/>
                  <a:gd name="connsiteX5" fmla="*/ 45426 w 59301"/>
                  <a:gd name="connsiteY5" fmla="*/ 46410 h 46519"/>
                  <a:gd name="connsiteX6" fmla="*/ 21391 w 59301"/>
                  <a:gd name="connsiteY6" fmla="*/ 41127 h 46519"/>
                  <a:gd name="connsiteX7" fmla="*/ 1783 w 59301"/>
                  <a:gd name="connsiteY7" fmla="*/ 25463 h 46519"/>
                  <a:gd name="connsiteX8" fmla="*/ 1969 w 59301"/>
                  <a:gd name="connsiteY8" fmla="*/ 10543 h 46519"/>
                  <a:gd name="connsiteX9" fmla="*/ 10601 w 59301"/>
                  <a:gd name="connsiteY9" fmla="*/ 14598 h 46519"/>
                  <a:gd name="connsiteX10" fmla="*/ 10229 w 59301"/>
                  <a:gd name="connsiteY10" fmla="*/ 18542 h 46519"/>
                  <a:gd name="connsiteX11" fmla="*/ 13465 w 59301"/>
                  <a:gd name="connsiteY11" fmla="*/ 22858 h 46519"/>
                  <a:gd name="connsiteX12" fmla="*/ 26600 w 59301"/>
                  <a:gd name="connsiteY12" fmla="*/ 30262 h 46519"/>
                  <a:gd name="connsiteX13" fmla="*/ 40180 w 59301"/>
                  <a:gd name="connsiteY13" fmla="*/ 35434 h 46519"/>
                  <a:gd name="connsiteX14" fmla="*/ 46096 w 59301"/>
                  <a:gd name="connsiteY14" fmla="*/ 35211 h 46519"/>
                  <a:gd name="connsiteX15" fmla="*/ 48849 w 59301"/>
                  <a:gd name="connsiteY15" fmla="*/ 32420 h 46519"/>
                  <a:gd name="connsiteX16" fmla="*/ 49221 w 59301"/>
                  <a:gd name="connsiteY16" fmla="*/ 28476 h 46519"/>
                  <a:gd name="connsiteX17" fmla="*/ 45947 w 59301"/>
                  <a:gd name="connsiteY17" fmla="*/ 24160 h 46519"/>
                  <a:gd name="connsiteX18" fmla="*/ 32888 w 59301"/>
                  <a:gd name="connsiteY18" fmla="*/ 16756 h 46519"/>
                  <a:gd name="connsiteX19" fmla="*/ 19307 w 59301"/>
                  <a:gd name="connsiteY19" fmla="*/ 11584 h 46519"/>
                  <a:gd name="connsiteX20" fmla="*/ 13391 w 59301"/>
                  <a:gd name="connsiteY20" fmla="*/ 11808 h 46519"/>
                  <a:gd name="connsiteX21" fmla="*/ 10601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9" y="10543"/>
                    </a:moveTo>
                    <a:cubicBezTo>
                      <a:pt x="4424" y="5296"/>
                      <a:pt x="8219" y="2059"/>
                      <a:pt x="13354" y="832"/>
                    </a:cubicBezTo>
                    <a:cubicBezTo>
                      <a:pt x="19456" y="-620"/>
                      <a:pt x="27679" y="1055"/>
                      <a:pt x="37985" y="5854"/>
                    </a:cubicBezTo>
                    <a:cubicBezTo>
                      <a:pt x="48254" y="10654"/>
                      <a:pt x="54840" y="15900"/>
                      <a:pt x="57667" y="21556"/>
                    </a:cubicBezTo>
                    <a:cubicBezTo>
                      <a:pt x="60012" y="26207"/>
                      <a:pt x="59937" y="31192"/>
                      <a:pt x="57481" y="36439"/>
                    </a:cubicBezTo>
                    <a:cubicBezTo>
                      <a:pt x="55026" y="41759"/>
                      <a:pt x="51007" y="45071"/>
                      <a:pt x="45426" y="46410"/>
                    </a:cubicBezTo>
                    <a:cubicBezTo>
                      <a:pt x="39845" y="47750"/>
                      <a:pt x="31846" y="46001"/>
                      <a:pt x="21391" y="41127"/>
                    </a:cubicBezTo>
                    <a:cubicBezTo>
                      <a:pt x="11159" y="36327"/>
                      <a:pt x="4610" y="31118"/>
                      <a:pt x="1783" y="25463"/>
                    </a:cubicBezTo>
                    <a:cubicBezTo>
                      <a:pt x="-561" y="20812"/>
                      <a:pt x="-487" y="15826"/>
                      <a:pt x="1969" y="10543"/>
                    </a:cubicBezTo>
                    <a:moveTo>
                      <a:pt x="10601" y="14598"/>
                    </a:moveTo>
                    <a:cubicBezTo>
                      <a:pt x="10005" y="15863"/>
                      <a:pt x="9894" y="17165"/>
                      <a:pt x="10229" y="18542"/>
                    </a:cubicBezTo>
                    <a:cubicBezTo>
                      <a:pt x="10563" y="19882"/>
                      <a:pt x="11642" y="21333"/>
                      <a:pt x="13465" y="22858"/>
                    </a:cubicBezTo>
                    <a:cubicBezTo>
                      <a:pt x="15847" y="24830"/>
                      <a:pt x="20200" y="27286"/>
                      <a:pt x="26600" y="30262"/>
                    </a:cubicBezTo>
                    <a:cubicBezTo>
                      <a:pt x="32962" y="33239"/>
                      <a:pt x="37501" y="34950"/>
                      <a:pt x="40180" y="35434"/>
                    </a:cubicBezTo>
                    <a:cubicBezTo>
                      <a:pt x="42896" y="35918"/>
                      <a:pt x="44831" y="35843"/>
                      <a:pt x="46096" y="35211"/>
                    </a:cubicBezTo>
                    <a:cubicBezTo>
                      <a:pt x="47324" y="34615"/>
                      <a:pt x="48254" y="33685"/>
                      <a:pt x="48849" y="32420"/>
                    </a:cubicBezTo>
                    <a:cubicBezTo>
                      <a:pt x="49445" y="31155"/>
                      <a:pt x="49556" y="29853"/>
                      <a:pt x="49221" y="28476"/>
                    </a:cubicBezTo>
                    <a:cubicBezTo>
                      <a:pt x="48887" y="27137"/>
                      <a:pt x="47770" y="25686"/>
                      <a:pt x="45947" y="24160"/>
                    </a:cubicBezTo>
                    <a:cubicBezTo>
                      <a:pt x="43640" y="22188"/>
                      <a:pt x="39287" y="19733"/>
                      <a:pt x="32888" y="16756"/>
                    </a:cubicBezTo>
                    <a:cubicBezTo>
                      <a:pt x="26525" y="13780"/>
                      <a:pt x="21986" y="12068"/>
                      <a:pt x="19307" y="11584"/>
                    </a:cubicBezTo>
                    <a:cubicBezTo>
                      <a:pt x="16591" y="11138"/>
                      <a:pt x="14619" y="11175"/>
                      <a:pt x="13391" y="11808"/>
                    </a:cubicBezTo>
                    <a:cubicBezTo>
                      <a:pt x="12126" y="12403"/>
                      <a:pt x="11196" y="13333"/>
                      <a:pt x="10601" y="14598"/>
                    </a:cubicBezTo>
                    <a:close/>
                  </a:path>
                </a:pathLst>
              </a:custGeom>
              <a:solidFill>
                <a:srgbClr val="000000"/>
              </a:solidFill>
              <a:ln w="9525" cap="flat">
                <a:noFill/>
                <a:prstDash val="solid"/>
                <a:miter/>
              </a:ln>
            </p:spPr>
            <p:txBody>
              <a:bodyPr rtlCol="0" anchor="ctr"/>
              <a:lstStyle/>
              <a:p>
                <a:endParaRPr lang="en-CA"/>
              </a:p>
            </p:txBody>
          </p:sp>
          <p:sp>
            <p:nvSpPr>
              <p:cNvPr id="2059" name="Freeform: Shape 2058">
                <a:extLst>
                  <a:ext uri="{FF2B5EF4-FFF2-40B4-BE49-F238E27FC236}">
                    <a16:creationId xmlns:a16="http://schemas.microsoft.com/office/drawing/2014/main" id="{7982B335-D21D-4184-9D7C-73E1F4F505D9}"/>
                  </a:ext>
                </a:extLst>
              </p:cNvPr>
              <p:cNvSpPr/>
              <p:nvPr/>
            </p:nvSpPr>
            <p:spPr>
              <a:xfrm>
                <a:off x="1411561" y="5062734"/>
                <a:ext cx="58563" cy="35904"/>
              </a:xfrm>
              <a:custGeom>
                <a:avLst/>
                <a:gdLst>
                  <a:gd name="connsiteX0" fmla="*/ 58640 w 58563"/>
                  <a:gd name="connsiteY0" fmla="*/ 25771 h 35904"/>
                  <a:gd name="connsiteX1" fmla="*/ 53766 w 58563"/>
                  <a:gd name="connsiteY1" fmla="*/ 36227 h 35904"/>
                  <a:gd name="connsiteX2" fmla="*/ 14475 w 58563"/>
                  <a:gd name="connsiteY2" fmla="*/ 17883 h 35904"/>
                  <a:gd name="connsiteX3" fmla="*/ 16113 w 58563"/>
                  <a:gd name="connsiteY3" fmla="*/ 35036 h 35904"/>
                  <a:gd name="connsiteX4" fmla="*/ 6662 w 58563"/>
                  <a:gd name="connsiteY4" fmla="*/ 30645 h 35904"/>
                  <a:gd name="connsiteX5" fmla="*/ 5732 w 58563"/>
                  <a:gd name="connsiteY5" fmla="*/ 19409 h 35904"/>
                  <a:gd name="connsiteX6" fmla="*/ 76 w 58563"/>
                  <a:gd name="connsiteY6" fmla="*/ 8768 h 35904"/>
                  <a:gd name="connsiteX7" fmla="*/ 4020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40" y="25771"/>
                    </a:moveTo>
                    <a:lnTo>
                      <a:pt x="53766" y="36227"/>
                    </a:lnTo>
                    <a:lnTo>
                      <a:pt x="14475" y="17883"/>
                    </a:lnTo>
                    <a:cubicBezTo>
                      <a:pt x="16261" y="23353"/>
                      <a:pt x="16820" y="29083"/>
                      <a:pt x="16113" y="35036"/>
                    </a:cubicBezTo>
                    <a:lnTo>
                      <a:pt x="6662" y="30645"/>
                    </a:lnTo>
                    <a:cubicBezTo>
                      <a:pt x="7034" y="27483"/>
                      <a:pt x="6736" y="23762"/>
                      <a:pt x="5732" y="19409"/>
                    </a:cubicBezTo>
                    <a:cubicBezTo>
                      <a:pt x="4727" y="15056"/>
                      <a:pt x="2830" y="11521"/>
                      <a:pt x="76" y="8768"/>
                    </a:cubicBezTo>
                    <a:lnTo>
                      <a:pt x="4020" y="322"/>
                    </a:lnTo>
                    <a:close/>
                  </a:path>
                </a:pathLst>
              </a:custGeom>
              <a:solidFill>
                <a:srgbClr val="000000"/>
              </a:solidFill>
              <a:ln w="9525" cap="flat">
                <a:noFill/>
                <a:prstDash val="solid"/>
                <a:miter/>
              </a:ln>
            </p:spPr>
            <p:txBody>
              <a:bodyPr rtlCol="0" anchor="ctr"/>
              <a:lstStyle/>
              <a:p>
                <a:endParaRPr lang="en-CA"/>
              </a:p>
            </p:txBody>
          </p:sp>
          <p:sp>
            <p:nvSpPr>
              <p:cNvPr id="2060" name="Freeform: Shape 2059">
                <a:extLst>
                  <a:ext uri="{FF2B5EF4-FFF2-40B4-BE49-F238E27FC236}">
                    <a16:creationId xmlns:a16="http://schemas.microsoft.com/office/drawing/2014/main" id="{DE5D17B2-880A-4341-891A-7A3A0739614F}"/>
                  </a:ext>
                </a:extLst>
              </p:cNvPr>
              <p:cNvSpPr/>
              <p:nvPr/>
            </p:nvSpPr>
            <p:spPr>
              <a:xfrm>
                <a:off x="1426872" y="5013310"/>
                <a:ext cx="61989" cy="53636"/>
              </a:xfrm>
              <a:custGeom>
                <a:avLst/>
                <a:gdLst>
                  <a:gd name="connsiteX0" fmla="*/ 36653 w 61989"/>
                  <a:gd name="connsiteY0" fmla="*/ 52965 h 53636"/>
                  <a:gd name="connsiteX1" fmla="*/ 40448 w 61989"/>
                  <a:gd name="connsiteY1" fmla="*/ 42064 h 53636"/>
                  <a:gd name="connsiteX2" fmla="*/ 47257 w 61989"/>
                  <a:gd name="connsiteY2" fmla="*/ 42064 h 53636"/>
                  <a:gd name="connsiteX3" fmla="*/ 51647 w 61989"/>
                  <a:gd name="connsiteY3" fmla="*/ 37971 h 53636"/>
                  <a:gd name="connsiteX4" fmla="*/ 51573 w 61989"/>
                  <a:gd name="connsiteY4" fmla="*/ 31199 h 53636"/>
                  <a:gd name="connsiteX5" fmla="*/ 44652 w 61989"/>
                  <a:gd name="connsiteY5" fmla="*/ 25209 h 53636"/>
                  <a:gd name="connsiteX6" fmla="*/ 36095 w 61989"/>
                  <a:gd name="connsiteY6" fmla="*/ 23944 h 53636"/>
                  <a:gd name="connsiteX7" fmla="*/ 30849 w 61989"/>
                  <a:gd name="connsiteY7" fmla="*/ 28632 h 53636"/>
                  <a:gd name="connsiteX8" fmla="*/ 31072 w 61989"/>
                  <a:gd name="connsiteY8" fmla="*/ 38529 h 53636"/>
                  <a:gd name="connsiteX9" fmla="*/ 25900 w 61989"/>
                  <a:gd name="connsiteY9" fmla="*/ 46417 h 53636"/>
                  <a:gd name="connsiteX10" fmla="*/ 78 w 61989"/>
                  <a:gd name="connsiteY10" fmla="*/ 27888 h 53636"/>
                  <a:gd name="connsiteX11" fmla="*/ 12952 w 61989"/>
                  <a:gd name="connsiteY11" fmla="*/ 317 h 53636"/>
                  <a:gd name="connsiteX12" fmla="*/ 22700 w 61989"/>
                  <a:gd name="connsiteY12" fmla="*/ 4857 h 53636"/>
                  <a:gd name="connsiteX13" fmla="*/ 13547 w 61989"/>
                  <a:gd name="connsiteY13" fmla="*/ 24539 h 53636"/>
                  <a:gd name="connsiteX14" fmla="*/ 21993 w 61989"/>
                  <a:gd name="connsiteY14" fmla="*/ 30455 h 53636"/>
                  <a:gd name="connsiteX15" fmla="*/ 23593 w 61989"/>
                  <a:gd name="connsiteY15" fmla="*/ 22530 h 53636"/>
                  <a:gd name="connsiteX16" fmla="*/ 34123 w 61989"/>
                  <a:gd name="connsiteY16" fmla="*/ 13117 h 53636"/>
                  <a:gd name="connsiteX17" fmla="*/ 49452 w 61989"/>
                  <a:gd name="connsiteY17" fmla="*/ 14419 h 53636"/>
                  <a:gd name="connsiteX18" fmla="*/ 59610 w 61989"/>
                  <a:gd name="connsiteY18" fmla="*/ 23869 h 53636"/>
                  <a:gd name="connsiteX19" fmla="*/ 59945 w 61989"/>
                  <a:gd name="connsiteY19" fmla="*/ 41952 h 53636"/>
                  <a:gd name="connsiteX20" fmla="*/ 50196 w 61989"/>
                  <a:gd name="connsiteY20" fmla="*/ 52370 h 53636"/>
                  <a:gd name="connsiteX21" fmla="*/ 36653 w 61989"/>
                  <a:gd name="connsiteY21" fmla="*/ 5296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653" y="52965"/>
                    </a:moveTo>
                    <a:lnTo>
                      <a:pt x="40448" y="42064"/>
                    </a:lnTo>
                    <a:cubicBezTo>
                      <a:pt x="42941" y="42882"/>
                      <a:pt x="45211" y="42882"/>
                      <a:pt x="47257" y="42064"/>
                    </a:cubicBezTo>
                    <a:cubicBezTo>
                      <a:pt x="49303" y="41245"/>
                      <a:pt x="50754" y="39868"/>
                      <a:pt x="51647" y="37971"/>
                    </a:cubicBezTo>
                    <a:cubicBezTo>
                      <a:pt x="52689" y="35776"/>
                      <a:pt x="52652" y="33543"/>
                      <a:pt x="51573" y="31199"/>
                    </a:cubicBezTo>
                    <a:cubicBezTo>
                      <a:pt x="50531" y="28855"/>
                      <a:pt x="48224" y="26883"/>
                      <a:pt x="44652" y="25209"/>
                    </a:cubicBezTo>
                    <a:cubicBezTo>
                      <a:pt x="41304" y="23646"/>
                      <a:pt x="38439" y="23237"/>
                      <a:pt x="36095" y="23944"/>
                    </a:cubicBezTo>
                    <a:cubicBezTo>
                      <a:pt x="33714" y="24651"/>
                      <a:pt x="31965" y="26213"/>
                      <a:pt x="30849" y="28632"/>
                    </a:cubicBezTo>
                    <a:cubicBezTo>
                      <a:pt x="29472" y="31608"/>
                      <a:pt x="29546" y="34920"/>
                      <a:pt x="31072" y="38529"/>
                    </a:cubicBezTo>
                    <a:lnTo>
                      <a:pt x="25900" y="46417"/>
                    </a:lnTo>
                    <a:lnTo>
                      <a:pt x="78" y="27888"/>
                    </a:lnTo>
                    <a:lnTo>
                      <a:pt x="12952" y="317"/>
                    </a:lnTo>
                    <a:lnTo>
                      <a:pt x="22700" y="4857"/>
                    </a:lnTo>
                    <a:lnTo>
                      <a:pt x="13547" y="24539"/>
                    </a:lnTo>
                    <a:lnTo>
                      <a:pt x="21993" y="30455"/>
                    </a:lnTo>
                    <a:cubicBezTo>
                      <a:pt x="21919" y="27590"/>
                      <a:pt x="22477" y="24948"/>
                      <a:pt x="23593" y="22530"/>
                    </a:cubicBezTo>
                    <a:cubicBezTo>
                      <a:pt x="25751" y="17916"/>
                      <a:pt x="29249" y="14754"/>
                      <a:pt x="34123" y="13117"/>
                    </a:cubicBezTo>
                    <a:cubicBezTo>
                      <a:pt x="38997" y="11480"/>
                      <a:pt x="44094" y="11889"/>
                      <a:pt x="49452" y="14419"/>
                    </a:cubicBezTo>
                    <a:cubicBezTo>
                      <a:pt x="53917" y="16502"/>
                      <a:pt x="57340" y="19665"/>
                      <a:pt x="59610" y="23869"/>
                    </a:cubicBezTo>
                    <a:cubicBezTo>
                      <a:pt x="62772" y="29674"/>
                      <a:pt x="62884" y="35701"/>
                      <a:pt x="59945" y="41952"/>
                    </a:cubicBezTo>
                    <a:cubicBezTo>
                      <a:pt x="57601" y="46975"/>
                      <a:pt x="54364" y="50435"/>
                      <a:pt x="50196" y="52370"/>
                    </a:cubicBezTo>
                    <a:cubicBezTo>
                      <a:pt x="46029" y="54268"/>
                      <a:pt x="41490" y="54454"/>
                      <a:pt x="36653" y="52965"/>
                    </a:cubicBezTo>
                    <a:close/>
                  </a:path>
                </a:pathLst>
              </a:custGeom>
              <a:solidFill>
                <a:srgbClr val="000000"/>
              </a:solidFill>
              <a:ln w="9525" cap="flat">
                <a:noFill/>
                <a:prstDash val="solid"/>
                <a:miter/>
              </a:ln>
            </p:spPr>
            <p:txBody>
              <a:bodyPr rtlCol="0" anchor="ctr"/>
              <a:lstStyle/>
              <a:p>
                <a:endParaRPr lang="en-CA"/>
              </a:p>
            </p:txBody>
          </p:sp>
        </p:grpSp>
        <p:grpSp>
          <p:nvGrpSpPr>
            <p:cNvPr id="1770" name="Graphic 711">
              <a:extLst>
                <a:ext uri="{FF2B5EF4-FFF2-40B4-BE49-F238E27FC236}">
                  <a16:creationId xmlns:a16="http://schemas.microsoft.com/office/drawing/2014/main" id="{13CE68FB-F9F6-42B3-B24E-CC9C46B11BF0}"/>
                </a:ext>
              </a:extLst>
            </p:cNvPr>
            <p:cNvGrpSpPr/>
            <p:nvPr/>
          </p:nvGrpSpPr>
          <p:grpSpPr>
            <a:xfrm>
              <a:off x="1589279" y="5017292"/>
              <a:ext cx="119472" cy="183404"/>
              <a:chOff x="1589279" y="5017292"/>
              <a:chExt cx="119472" cy="183404"/>
            </a:xfrm>
          </p:grpSpPr>
          <p:sp>
            <p:nvSpPr>
              <p:cNvPr id="2053" name="Freeform: Shape 2052">
                <a:extLst>
                  <a:ext uri="{FF2B5EF4-FFF2-40B4-BE49-F238E27FC236}">
                    <a16:creationId xmlns:a16="http://schemas.microsoft.com/office/drawing/2014/main" id="{5CB9281A-9BE1-41B2-99A2-575248A35032}"/>
                  </a:ext>
                </a:extLst>
              </p:cNvPr>
              <p:cNvSpPr/>
              <p:nvPr/>
            </p:nvSpPr>
            <p:spPr>
              <a:xfrm>
                <a:off x="1589279" y="5144152"/>
                <a:ext cx="65058" cy="56545"/>
              </a:xfrm>
              <a:custGeom>
                <a:avLst/>
                <a:gdLst>
                  <a:gd name="connsiteX0" fmla="*/ 55443 w 65058"/>
                  <a:gd name="connsiteY0" fmla="*/ 15836 h 56545"/>
                  <a:gd name="connsiteX1" fmla="*/ 65154 w 65058"/>
                  <a:gd name="connsiteY1" fmla="*/ 20338 h 56545"/>
                  <a:gd name="connsiteX2" fmla="*/ 48113 w 65058"/>
                  <a:gd name="connsiteY2" fmla="*/ 56876 h 56545"/>
                  <a:gd name="connsiteX3" fmla="*/ 39369 w 65058"/>
                  <a:gd name="connsiteY3" fmla="*/ 48467 h 56545"/>
                  <a:gd name="connsiteX4" fmla="*/ 31779 w 65058"/>
                  <a:gd name="connsiteY4" fmla="*/ 30682 h 56545"/>
                  <a:gd name="connsiteX5" fmla="*/ 26905 w 65058"/>
                  <a:gd name="connsiteY5" fmla="*/ 17883 h 56545"/>
                  <a:gd name="connsiteX6" fmla="*/ 21547 w 65058"/>
                  <a:gd name="connsiteY6" fmla="*/ 12748 h 56545"/>
                  <a:gd name="connsiteX7" fmla="*/ 15296 w 65058"/>
                  <a:gd name="connsiteY7" fmla="*/ 12116 h 56545"/>
                  <a:gd name="connsiteX8" fmla="*/ 11017 w 65058"/>
                  <a:gd name="connsiteY8" fmla="*/ 16432 h 56545"/>
                  <a:gd name="connsiteX9" fmla="*/ 10571 w 65058"/>
                  <a:gd name="connsiteY9" fmla="*/ 22534 h 56545"/>
                  <a:gd name="connsiteX10" fmla="*/ 16040 w 65058"/>
                  <a:gd name="connsiteY10" fmla="*/ 27817 h 56545"/>
                  <a:gd name="connsiteX11" fmla="*/ 10162 w 65058"/>
                  <a:gd name="connsiteY11" fmla="*/ 37714 h 56545"/>
                  <a:gd name="connsiteX12" fmla="*/ 525 w 65058"/>
                  <a:gd name="connsiteY12" fmla="*/ 26105 h 56545"/>
                  <a:gd name="connsiteX13" fmla="*/ 2497 w 65058"/>
                  <a:gd name="connsiteY13" fmla="*/ 12116 h 56545"/>
                  <a:gd name="connsiteX14" fmla="*/ 12729 w 65058"/>
                  <a:gd name="connsiteY14" fmla="*/ 1512 h 56545"/>
                  <a:gd name="connsiteX15" fmla="*/ 25677 w 65058"/>
                  <a:gd name="connsiteY15" fmla="*/ 1958 h 56545"/>
                  <a:gd name="connsiteX16" fmla="*/ 32039 w 65058"/>
                  <a:gd name="connsiteY16" fmla="*/ 6535 h 56545"/>
                  <a:gd name="connsiteX17" fmla="*/ 37062 w 65058"/>
                  <a:gd name="connsiteY17" fmla="*/ 13939 h 56545"/>
                  <a:gd name="connsiteX18" fmla="*/ 40820 w 65058"/>
                  <a:gd name="connsiteY18" fmla="*/ 23985 h 56545"/>
                  <a:gd name="connsiteX19" fmla="*/ 43908 w 65058"/>
                  <a:gd name="connsiteY19" fmla="*/ 33063 h 56545"/>
                  <a:gd name="connsiteX20" fmla="*/ 45806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43" y="15836"/>
                    </a:moveTo>
                    <a:lnTo>
                      <a:pt x="65154" y="20338"/>
                    </a:lnTo>
                    <a:lnTo>
                      <a:pt x="48113" y="56876"/>
                    </a:lnTo>
                    <a:cubicBezTo>
                      <a:pt x="44615" y="54792"/>
                      <a:pt x="41713" y="51964"/>
                      <a:pt x="39369" y="48467"/>
                    </a:cubicBezTo>
                    <a:cubicBezTo>
                      <a:pt x="36988" y="44969"/>
                      <a:pt x="34495" y="39016"/>
                      <a:pt x="31779" y="30682"/>
                    </a:cubicBezTo>
                    <a:cubicBezTo>
                      <a:pt x="29584" y="23910"/>
                      <a:pt x="27984" y="19669"/>
                      <a:pt x="26905" y="17883"/>
                    </a:cubicBezTo>
                    <a:cubicBezTo>
                      <a:pt x="25417" y="15427"/>
                      <a:pt x="23631" y="13716"/>
                      <a:pt x="21547" y="12748"/>
                    </a:cubicBezTo>
                    <a:cubicBezTo>
                      <a:pt x="19203" y="11669"/>
                      <a:pt x="17119" y="11446"/>
                      <a:pt x="15296" y="12116"/>
                    </a:cubicBezTo>
                    <a:cubicBezTo>
                      <a:pt x="13473" y="12785"/>
                      <a:pt x="12059" y="14236"/>
                      <a:pt x="11017" y="16432"/>
                    </a:cubicBezTo>
                    <a:cubicBezTo>
                      <a:pt x="10013" y="18590"/>
                      <a:pt x="9864" y="20636"/>
                      <a:pt x="10571" y="22534"/>
                    </a:cubicBezTo>
                    <a:cubicBezTo>
                      <a:pt x="11278" y="24431"/>
                      <a:pt x="13101" y="26180"/>
                      <a:pt x="16040" y="27817"/>
                    </a:cubicBezTo>
                    <a:lnTo>
                      <a:pt x="10162" y="37714"/>
                    </a:lnTo>
                    <a:cubicBezTo>
                      <a:pt x="4729" y="34403"/>
                      <a:pt x="1492" y="30533"/>
                      <a:pt x="525" y="26105"/>
                    </a:cubicBezTo>
                    <a:cubicBezTo>
                      <a:pt x="-442" y="21678"/>
                      <a:pt x="227" y="17027"/>
                      <a:pt x="2497" y="12116"/>
                    </a:cubicBezTo>
                    <a:cubicBezTo>
                      <a:pt x="4990" y="6758"/>
                      <a:pt x="8413" y="3223"/>
                      <a:pt x="12729" y="1512"/>
                    </a:cubicBezTo>
                    <a:cubicBezTo>
                      <a:pt x="17045" y="-200"/>
                      <a:pt x="21361" y="-51"/>
                      <a:pt x="25677" y="1958"/>
                    </a:cubicBezTo>
                    <a:cubicBezTo>
                      <a:pt x="28133" y="3074"/>
                      <a:pt x="30253" y="4600"/>
                      <a:pt x="32039" y="6535"/>
                    </a:cubicBezTo>
                    <a:cubicBezTo>
                      <a:pt x="33863" y="8432"/>
                      <a:pt x="35537" y="10888"/>
                      <a:pt x="37062" y="13939"/>
                    </a:cubicBezTo>
                    <a:cubicBezTo>
                      <a:pt x="38067" y="15948"/>
                      <a:pt x="39332" y="19297"/>
                      <a:pt x="40820" y="23985"/>
                    </a:cubicBezTo>
                    <a:cubicBezTo>
                      <a:pt x="42309" y="28673"/>
                      <a:pt x="43313" y="31724"/>
                      <a:pt x="43908" y="33063"/>
                    </a:cubicBezTo>
                    <a:cubicBezTo>
                      <a:pt x="44504" y="34403"/>
                      <a:pt x="45136" y="35556"/>
                      <a:pt x="45806" y="36523"/>
                    </a:cubicBezTo>
                    <a:close/>
                  </a:path>
                </a:pathLst>
              </a:custGeom>
              <a:solidFill>
                <a:srgbClr val="000000"/>
              </a:solidFill>
              <a:ln w="9525" cap="flat">
                <a:noFill/>
                <a:prstDash val="solid"/>
                <a:miter/>
              </a:ln>
            </p:spPr>
            <p:txBody>
              <a:bodyPr rtlCol="0" anchor="ctr"/>
              <a:lstStyle/>
              <a:p>
                <a:endParaRPr lang="en-CA"/>
              </a:p>
            </p:txBody>
          </p:sp>
          <p:sp>
            <p:nvSpPr>
              <p:cNvPr id="2054" name="Freeform: Shape 2053">
                <a:extLst>
                  <a:ext uri="{FF2B5EF4-FFF2-40B4-BE49-F238E27FC236}">
                    <a16:creationId xmlns:a16="http://schemas.microsoft.com/office/drawing/2014/main" id="{9DD371E1-47B9-475B-9EA0-75D061190754}"/>
                  </a:ext>
                </a:extLst>
              </p:cNvPr>
              <p:cNvSpPr/>
              <p:nvPr/>
            </p:nvSpPr>
            <p:spPr>
              <a:xfrm>
                <a:off x="1609339" y="5103812"/>
                <a:ext cx="59301" cy="46519"/>
              </a:xfrm>
              <a:custGeom>
                <a:avLst/>
                <a:gdLst>
                  <a:gd name="connsiteX0" fmla="*/ 1992 w 59301"/>
                  <a:gd name="connsiteY0" fmla="*/ 10543 h 46519"/>
                  <a:gd name="connsiteX1" fmla="*/ 13377 w 59301"/>
                  <a:gd name="connsiteY1" fmla="*/ 832 h 46519"/>
                  <a:gd name="connsiteX2" fmla="*/ 38008 w 59301"/>
                  <a:gd name="connsiteY2" fmla="*/ 5854 h 46519"/>
                  <a:gd name="connsiteX3" fmla="*/ 57691 w 59301"/>
                  <a:gd name="connsiteY3" fmla="*/ 21556 h 46519"/>
                  <a:gd name="connsiteX4" fmla="*/ 57505 w 59301"/>
                  <a:gd name="connsiteY4" fmla="*/ 36439 h 46519"/>
                  <a:gd name="connsiteX5" fmla="*/ 45449 w 59301"/>
                  <a:gd name="connsiteY5" fmla="*/ 46410 h 46519"/>
                  <a:gd name="connsiteX6" fmla="*/ 21414 w 59301"/>
                  <a:gd name="connsiteY6" fmla="*/ 41127 h 46519"/>
                  <a:gd name="connsiteX7" fmla="*/ 1806 w 59301"/>
                  <a:gd name="connsiteY7" fmla="*/ 25463 h 46519"/>
                  <a:gd name="connsiteX8" fmla="*/ 1992 w 59301"/>
                  <a:gd name="connsiteY8" fmla="*/ 10543 h 46519"/>
                  <a:gd name="connsiteX9" fmla="*/ 10624 w 59301"/>
                  <a:gd name="connsiteY9" fmla="*/ 14598 h 46519"/>
                  <a:gd name="connsiteX10" fmla="*/ 10252 w 59301"/>
                  <a:gd name="connsiteY10" fmla="*/ 18542 h 46519"/>
                  <a:gd name="connsiteX11" fmla="*/ 13489 w 59301"/>
                  <a:gd name="connsiteY11" fmla="*/ 22858 h 46519"/>
                  <a:gd name="connsiteX12" fmla="*/ 26623 w 59301"/>
                  <a:gd name="connsiteY12" fmla="*/ 30262 h 46519"/>
                  <a:gd name="connsiteX13" fmla="*/ 40203 w 59301"/>
                  <a:gd name="connsiteY13" fmla="*/ 35434 h 46519"/>
                  <a:gd name="connsiteX14" fmla="*/ 46119 w 59301"/>
                  <a:gd name="connsiteY14" fmla="*/ 35211 h 46519"/>
                  <a:gd name="connsiteX15" fmla="*/ 48872 w 59301"/>
                  <a:gd name="connsiteY15" fmla="*/ 32420 h 46519"/>
                  <a:gd name="connsiteX16" fmla="*/ 49245 w 59301"/>
                  <a:gd name="connsiteY16" fmla="*/ 28476 h 46519"/>
                  <a:gd name="connsiteX17" fmla="*/ 45970 w 59301"/>
                  <a:gd name="connsiteY17" fmla="*/ 24160 h 46519"/>
                  <a:gd name="connsiteX18" fmla="*/ 32911 w 59301"/>
                  <a:gd name="connsiteY18" fmla="*/ 16756 h 46519"/>
                  <a:gd name="connsiteX19" fmla="*/ 19330 w 59301"/>
                  <a:gd name="connsiteY19" fmla="*/ 11584 h 46519"/>
                  <a:gd name="connsiteX20" fmla="*/ 13414 w 59301"/>
                  <a:gd name="connsiteY20" fmla="*/ 11808 h 46519"/>
                  <a:gd name="connsiteX21" fmla="*/ 10624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2" y="10543"/>
                    </a:moveTo>
                    <a:cubicBezTo>
                      <a:pt x="4447" y="5296"/>
                      <a:pt x="8242" y="2059"/>
                      <a:pt x="13377" y="832"/>
                    </a:cubicBezTo>
                    <a:cubicBezTo>
                      <a:pt x="19479" y="-620"/>
                      <a:pt x="27702" y="1055"/>
                      <a:pt x="38008" y="5854"/>
                    </a:cubicBezTo>
                    <a:cubicBezTo>
                      <a:pt x="48277" y="10654"/>
                      <a:pt x="54863" y="15900"/>
                      <a:pt x="57691" y="21556"/>
                    </a:cubicBezTo>
                    <a:cubicBezTo>
                      <a:pt x="60035" y="26207"/>
                      <a:pt x="59960" y="31192"/>
                      <a:pt x="57505" y="36439"/>
                    </a:cubicBezTo>
                    <a:cubicBezTo>
                      <a:pt x="55049" y="41759"/>
                      <a:pt x="51030" y="45071"/>
                      <a:pt x="45449" y="46410"/>
                    </a:cubicBezTo>
                    <a:cubicBezTo>
                      <a:pt x="39868" y="47750"/>
                      <a:pt x="31869" y="46001"/>
                      <a:pt x="21414" y="41127"/>
                    </a:cubicBezTo>
                    <a:cubicBezTo>
                      <a:pt x="11182" y="36327"/>
                      <a:pt x="4633" y="31118"/>
                      <a:pt x="1806" y="25463"/>
                    </a:cubicBezTo>
                    <a:cubicBezTo>
                      <a:pt x="-538" y="20812"/>
                      <a:pt x="-464" y="15826"/>
                      <a:pt x="1992" y="10543"/>
                    </a:cubicBezTo>
                    <a:moveTo>
                      <a:pt x="10624" y="14598"/>
                    </a:moveTo>
                    <a:cubicBezTo>
                      <a:pt x="10028" y="15863"/>
                      <a:pt x="9917" y="17165"/>
                      <a:pt x="10252" y="18542"/>
                    </a:cubicBezTo>
                    <a:cubicBezTo>
                      <a:pt x="10586" y="19882"/>
                      <a:pt x="11665" y="21333"/>
                      <a:pt x="13489" y="22858"/>
                    </a:cubicBezTo>
                    <a:cubicBezTo>
                      <a:pt x="15870" y="24830"/>
                      <a:pt x="20223" y="27286"/>
                      <a:pt x="26623" y="30262"/>
                    </a:cubicBezTo>
                    <a:cubicBezTo>
                      <a:pt x="32985" y="33239"/>
                      <a:pt x="37524" y="34950"/>
                      <a:pt x="40203" y="35434"/>
                    </a:cubicBezTo>
                    <a:cubicBezTo>
                      <a:pt x="42919" y="35918"/>
                      <a:pt x="44854" y="35843"/>
                      <a:pt x="46119" y="35211"/>
                    </a:cubicBezTo>
                    <a:cubicBezTo>
                      <a:pt x="47347" y="34615"/>
                      <a:pt x="48277" y="33685"/>
                      <a:pt x="48872" y="32420"/>
                    </a:cubicBezTo>
                    <a:cubicBezTo>
                      <a:pt x="49468" y="31155"/>
                      <a:pt x="49579" y="29853"/>
                      <a:pt x="49245" y="28476"/>
                    </a:cubicBezTo>
                    <a:cubicBezTo>
                      <a:pt x="48910" y="27137"/>
                      <a:pt x="47793" y="25686"/>
                      <a:pt x="45970" y="24160"/>
                    </a:cubicBezTo>
                    <a:cubicBezTo>
                      <a:pt x="43663" y="22188"/>
                      <a:pt x="39310" y="19733"/>
                      <a:pt x="32911" y="16756"/>
                    </a:cubicBezTo>
                    <a:cubicBezTo>
                      <a:pt x="26548" y="13780"/>
                      <a:pt x="22009" y="12068"/>
                      <a:pt x="19330" y="11584"/>
                    </a:cubicBezTo>
                    <a:cubicBezTo>
                      <a:pt x="16614" y="11138"/>
                      <a:pt x="14642" y="11175"/>
                      <a:pt x="13414" y="11808"/>
                    </a:cubicBezTo>
                    <a:cubicBezTo>
                      <a:pt x="12149" y="12403"/>
                      <a:pt x="11219" y="13333"/>
                      <a:pt x="10624" y="14598"/>
                    </a:cubicBezTo>
                    <a:close/>
                  </a:path>
                </a:pathLst>
              </a:custGeom>
              <a:solidFill>
                <a:srgbClr val="000000"/>
              </a:solidFill>
              <a:ln w="9525" cap="flat">
                <a:noFill/>
                <a:prstDash val="solid"/>
                <a:miter/>
              </a:ln>
            </p:spPr>
            <p:txBody>
              <a:bodyPr rtlCol="0" anchor="ctr"/>
              <a:lstStyle/>
              <a:p>
                <a:endParaRPr lang="en-CA"/>
              </a:p>
            </p:txBody>
          </p:sp>
          <p:sp>
            <p:nvSpPr>
              <p:cNvPr id="2055" name="Freeform: Shape 2054">
                <a:extLst>
                  <a:ext uri="{FF2B5EF4-FFF2-40B4-BE49-F238E27FC236}">
                    <a16:creationId xmlns:a16="http://schemas.microsoft.com/office/drawing/2014/main" id="{DCDF8EB9-B6B6-469B-80B0-CD9F556E1C05}"/>
                  </a:ext>
                </a:extLst>
              </p:cNvPr>
              <p:cNvSpPr/>
              <p:nvPr/>
            </p:nvSpPr>
            <p:spPr>
              <a:xfrm>
                <a:off x="1631194" y="5062734"/>
                <a:ext cx="58563" cy="35904"/>
              </a:xfrm>
              <a:custGeom>
                <a:avLst/>
                <a:gdLst>
                  <a:gd name="connsiteX0" fmla="*/ 58663 w 58563"/>
                  <a:gd name="connsiteY0" fmla="*/ 25771 h 35904"/>
                  <a:gd name="connsiteX1" fmla="*/ 53789 w 58563"/>
                  <a:gd name="connsiteY1" fmla="*/ 36227 h 35904"/>
                  <a:gd name="connsiteX2" fmla="*/ 14498 w 58563"/>
                  <a:gd name="connsiteY2" fmla="*/ 17883 h 35904"/>
                  <a:gd name="connsiteX3" fmla="*/ 16136 w 58563"/>
                  <a:gd name="connsiteY3" fmla="*/ 35036 h 35904"/>
                  <a:gd name="connsiteX4" fmla="*/ 6685 w 58563"/>
                  <a:gd name="connsiteY4" fmla="*/ 30645 h 35904"/>
                  <a:gd name="connsiteX5" fmla="*/ 5755 w 58563"/>
                  <a:gd name="connsiteY5" fmla="*/ 19409 h 35904"/>
                  <a:gd name="connsiteX6" fmla="*/ 99 w 58563"/>
                  <a:gd name="connsiteY6" fmla="*/ 8768 h 35904"/>
                  <a:gd name="connsiteX7" fmla="*/ 4043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63" y="25771"/>
                    </a:moveTo>
                    <a:lnTo>
                      <a:pt x="53789" y="36227"/>
                    </a:lnTo>
                    <a:lnTo>
                      <a:pt x="14498" y="17883"/>
                    </a:lnTo>
                    <a:cubicBezTo>
                      <a:pt x="16284" y="23353"/>
                      <a:pt x="16843" y="29083"/>
                      <a:pt x="16136" y="35036"/>
                    </a:cubicBezTo>
                    <a:lnTo>
                      <a:pt x="6685" y="30645"/>
                    </a:lnTo>
                    <a:cubicBezTo>
                      <a:pt x="7057" y="27483"/>
                      <a:pt x="6759" y="23762"/>
                      <a:pt x="5755" y="19409"/>
                    </a:cubicBezTo>
                    <a:cubicBezTo>
                      <a:pt x="4750" y="15056"/>
                      <a:pt x="2853" y="11521"/>
                      <a:pt x="99" y="8768"/>
                    </a:cubicBezTo>
                    <a:lnTo>
                      <a:pt x="4043" y="322"/>
                    </a:lnTo>
                    <a:close/>
                  </a:path>
                </a:pathLst>
              </a:custGeom>
              <a:solidFill>
                <a:srgbClr val="000000"/>
              </a:solidFill>
              <a:ln w="9525" cap="flat">
                <a:noFill/>
                <a:prstDash val="solid"/>
                <a:miter/>
              </a:ln>
            </p:spPr>
            <p:txBody>
              <a:bodyPr rtlCol="0" anchor="ctr"/>
              <a:lstStyle/>
              <a:p>
                <a:endParaRPr lang="en-CA"/>
              </a:p>
            </p:txBody>
          </p:sp>
          <p:sp>
            <p:nvSpPr>
              <p:cNvPr id="2056" name="Freeform: Shape 2055">
                <a:extLst>
                  <a:ext uri="{FF2B5EF4-FFF2-40B4-BE49-F238E27FC236}">
                    <a16:creationId xmlns:a16="http://schemas.microsoft.com/office/drawing/2014/main" id="{1F7CD648-F26F-4D07-9555-BB2445FB9F8D}"/>
                  </a:ext>
                </a:extLst>
              </p:cNvPr>
              <p:cNvSpPr/>
              <p:nvPr/>
            </p:nvSpPr>
            <p:spPr>
              <a:xfrm>
                <a:off x="1649599" y="5017292"/>
                <a:ext cx="59152" cy="48075"/>
              </a:xfrm>
              <a:custGeom>
                <a:avLst/>
                <a:gdLst>
                  <a:gd name="connsiteX0" fmla="*/ 22900 w 59152"/>
                  <a:gd name="connsiteY0" fmla="*/ 1209 h 48075"/>
                  <a:gd name="connsiteX1" fmla="*/ 19328 w 59152"/>
                  <a:gd name="connsiteY1" fmla="*/ 11813 h 48075"/>
                  <a:gd name="connsiteX2" fmla="*/ 13822 w 59152"/>
                  <a:gd name="connsiteY2" fmla="*/ 11590 h 48075"/>
                  <a:gd name="connsiteX3" fmla="*/ 10473 w 59152"/>
                  <a:gd name="connsiteY3" fmla="*/ 14938 h 48075"/>
                  <a:gd name="connsiteX4" fmla="*/ 10808 w 59152"/>
                  <a:gd name="connsiteY4" fmla="*/ 21896 h 48075"/>
                  <a:gd name="connsiteX5" fmla="*/ 21821 w 59152"/>
                  <a:gd name="connsiteY5" fmla="*/ 30528 h 48075"/>
                  <a:gd name="connsiteX6" fmla="*/ 21747 w 59152"/>
                  <a:gd name="connsiteY6" fmla="*/ 18696 h 48075"/>
                  <a:gd name="connsiteX7" fmla="*/ 31942 w 59152"/>
                  <a:gd name="connsiteY7" fmla="*/ 9841 h 48075"/>
                  <a:gd name="connsiteX8" fmla="*/ 46936 w 59152"/>
                  <a:gd name="connsiteY8" fmla="*/ 11181 h 48075"/>
                  <a:gd name="connsiteX9" fmla="*/ 58061 w 59152"/>
                  <a:gd name="connsiteY9" fmla="*/ 22306 h 48075"/>
                  <a:gd name="connsiteX10" fmla="*/ 57242 w 59152"/>
                  <a:gd name="connsiteY10" fmla="*/ 37225 h 48075"/>
                  <a:gd name="connsiteX11" fmla="*/ 44517 w 59152"/>
                  <a:gd name="connsiteY11" fmla="*/ 47792 h 48075"/>
                  <a:gd name="connsiteX12" fmla="*/ 21077 w 59152"/>
                  <a:gd name="connsiteY12" fmla="*/ 43327 h 48075"/>
                  <a:gd name="connsiteX13" fmla="*/ 2101 w 59152"/>
                  <a:gd name="connsiteY13" fmla="*/ 27738 h 48075"/>
                  <a:gd name="connsiteX14" fmla="*/ 2176 w 59152"/>
                  <a:gd name="connsiteY14" fmla="*/ 10325 h 48075"/>
                  <a:gd name="connsiteX15" fmla="*/ 10436 w 59152"/>
                  <a:gd name="connsiteY15" fmla="*/ 1656 h 48075"/>
                  <a:gd name="connsiteX16" fmla="*/ 22900 w 59152"/>
                  <a:gd name="connsiteY16" fmla="*/ 1209 h 48075"/>
                  <a:gd name="connsiteX17" fmla="*/ 34620 w 59152"/>
                  <a:gd name="connsiteY17" fmla="*/ 35440 h 48075"/>
                  <a:gd name="connsiteX18" fmla="*/ 43587 w 59152"/>
                  <a:gd name="connsiteY18" fmla="*/ 36742 h 48075"/>
                  <a:gd name="connsiteX19" fmla="*/ 48834 w 59152"/>
                  <a:gd name="connsiteY19" fmla="*/ 32686 h 48075"/>
                  <a:gd name="connsiteX20" fmla="*/ 48796 w 59152"/>
                  <a:gd name="connsiteY20" fmla="*/ 26808 h 48075"/>
                  <a:gd name="connsiteX21" fmla="*/ 42285 w 59152"/>
                  <a:gd name="connsiteY21" fmla="*/ 21413 h 48075"/>
                  <a:gd name="connsiteX22" fmla="*/ 33541 w 59152"/>
                  <a:gd name="connsiteY22" fmla="*/ 19887 h 48075"/>
                  <a:gd name="connsiteX23" fmla="*/ 28667 w 59152"/>
                  <a:gd name="connsiteY23" fmla="*/ 23905 h 48075"/>
                  <a:gd name="connsiteX24" fmla="*/ 28667 w 59152"/>
                  <a:gd name="connsiteY24" fmla="*/ 30119 h 48075"/>
                  <a:gd name="connsiteX25" fmla="*/ 34620 w 59152"/>
                  <a:gd name="connsiteY25" fmla="*/ 3544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2900" y="1209"/>
                    </a:moveTo>
                    <a:lnTo>
                      <a:pt x="19328" y="11813"/>
                    </a:lnTo>
                    <a:cubicBezTo>
                      <a:pt x="17133" y="11069"/>
                      <a:pt x="15310" y="10995"/>
                      <a:pt x="13822" y="11590"/>
                    </a:cubicBezTo>
                    <a:cubicBezTo>
                      <a:pt x="12333" y="12148"/>
                      <a:pt x="11217" y="13264"/>
                      <a:pt x="10473" y="14938"/>
                    </a:cubicBezTo>
                    <a:cubicBezTo>
                      <a:pt x="9431" y="17134"/>
                      <a:pt x="9543" y="19478"/>
                      <a:pt x="10808" y="21896"/>
                    </a:cubicBezTo>
                    <a:cubicBezTo>
                      <a:pt x="12073" y="24352"/>
                      <a:pt x="15756" y="27217"/>
                      <a:pt x="21821" y="30528"/>
                    </a:cubicBezTo>
                    <a:cubicBezTo>
                      <a:pt x="19961" y="26510"/>
                      <a:pt x="19961" y="22566"/>
                      <a:pt x="21747" y="18696"/>
                    </a:cubicBezTo>
                    <a:cubicBezTo>
                      <a:pt x="23793" y="14343"/>
                      <a:pt x="27179" y="11404"/>
                      <a:pt x="31942" y="9841"/>
                    </a:cubicBezTo>
                    <a:cubicBezTo>
                      <a:pt x="36704" y="8278"/>
                      <a:pt x="41690" y="8725"/>
                      <a:pt x="46936" y="11181"/>
                    </a:cubicBezTo>
                    <a:cubicBezTo>
                      <a:pt x="52517" y="13785"/>
                      <a:pt x="56200" y="17469"/>
                      <a:pt x="58061" y="22306"/>
                    </a:cubicBezTo>
                    <a:cubicBezTo>
                      <a:pt x="59884" y="27142"/>
                      <a:pt x="59624" y="32128"/>
                      <a:pt x="57242" y="37225"/>
                    </a:cubicBezTo>
                    <a:cubicBezTo>
                      <a:pt x="54675" y="42732"/>
                      <a:pt x="50433" y="46267"/>
                      <a:pt x="44517" y="47792"/>
                    </a:cubicBezTo>
                    <a:cubicBezTo>
                      <a:pt x="38602" y="49355"/>
                      <a:pt x="30788" y="47867"/>
                      <a:pt x="21077" y="43327"/>
                    </a:cubicBezTo>
                    <a:cubicBezTo>
                      <a:pt x="11106" y="38677"/>
                      <a:pt x="4780" y="33468"/>
                      <a:pt x="2101" y="27738"/>
                    </a:cubicBezTo>
                    <a:cubicBezTo>
                      <a:pt x="-577" y="22008"/>
                      <a:pt x="-577" y="16204"/>
                      <a:pt x="2176" y="10325"/>
                    </a:cubicBezTo>
                    <a:cubicBezTo>
                      <a:pt x="4111" y="6195"/>
                      <a:pt x="6864" y="3293"/>
                      <a:pt x="10436" y="1656"/>
                    </a:cubicBezTo>
                    <a:cubicBezTo>
                      <a:pt x="14008" y="56"/>
                      <a:pt x="18175" y="-130"/>
                      <a:pt x="22900" y="1209"/>
                    </a:cubicBezTo>
                    <a:moveTo>
                      <a:pt x="34620" y="35440"/>
                    </a:moveTo>
                    <a:cubicBezTo>
                      <a:pt x="38006" y="37002"/>
                      <a:pt x="40983" y="37449"/>
                      <a:pt x="43587" y="36742"/>
                    </a:cubicBezTo>
                    <a:cubicBezTo>
                      <a:pt x="46155" y="36035"/>
                      <a:pt x="47903" y="34695"/>
                      <a:pt x="48834" y="32686"/>
                    </a:cubicBezTo>
                    <a:cubicBezTo>
                      <a:pt x="49726" y="30752"/>
                      <a:pt x="49726" y="28817"/>
                      <a:pt x="48796" y="26808"/>
                    </a:cubicBezTo>
                    <a:cubicBezTo>
                      <a:pt x="47903" y="24836"/>
                      <a:pt x="45745" y="23012"/>
                      <a:pt x="42285" y="21413"/>
                    </a:cubicBezTo>
                    <a:cubicBezTo>
                      <a:pt x="38750" y="19775"/>
                      <a:pt x="35848" y="19254"/>
                      <a:pt x="33541" y="19887"/>
                    </a:cubicBezTo>
                    <a:cubicBezTo>
                      <a:pt x="31272" y="20482"/>
                      <a:pt x="29635" y="21859"/>
                      <a:pt x="28667" y="23905"/>
                    </a:cubicBezTo>
                    <a:cubicBezTo>
                      <a:pt x="27737" y="25915"/>
                      <a:pt x="27737" y="27998"/>
                      <a:pt x="28667" y="30119"/>
                    </a:cubicBezTo>
                    <a:cubicBezTo>
                      <a:pt x="29560" y="32203"/>
                      <a:pt x="31569" y="33988"/>
                      <a:pt x="34620" y="35440"/>
                    </a:cubicBezTo>
                    <a:close/>
                  </a:path>
                </a:pathLst>
              </a:custGeom>
              <a:solidFill>
                <a:srgbClr val="000000"/>
              </a:solidFill>
              <a:ln w="9525" cap="flat">
                <a:noFill/>
                <a:prstDash val="solid"/>
                <a:miter/>
              </a:ln>
            </p:spPr>
            <p:txBody>
              <a:bodyPr rtlCol="0" anchor="ctr"/>
              <a:lstStyle/>
              <a:p>
                <a:endParaRPr lang="en-CA"/>
              </a:p>
            </p:txBody>
          </p:sp>
        </p:grpSp>
        <p:grpSp>
          <p:nvGrpSpPr>
            <p:cNvPr id="1771" name="Graphic 711">
              <a:extLst>
                <a:ext uri="{FF2B5EF4-FFF2-40B4-BE49-F238E27FC236}">
                  <a16:creationId xmlns:a16="http://schemas.microsoft.com/office/drawing/2014/main" id="{EBE9B359-5AA4-41E2-A50F-DABC791824B0}"/>
                </a:ext>
              </a:extLst>
            </p:cNvPr>
            <p:cNvGrpSpPr/>
            <p:nvPr/>
          </p:nvGrpSpPr>
          <p:grpSpPr>
            <a:xfrm>
              <a:off x="1808913" y="5011971"/>
              <a:ext cx="115826" cy="188726"/>
              <a:chOff x="1808913" y="5011971"/>
              <a:chExt cx="115826" cy="188726"/>
            </a:xfrm>
          </p:grpSpPr>
          <p:sp>
            <p:nvSpPr>
              <p:cNvPr id="2049" name="Freeform: Shape 2048">
                <a:extLst>
                  <a:ext uri="{FF2B5EF4-FFF2-40B4-BE49-F238E27FC236}">
                    <a16:creationId xmlns:a16="http://schemas.microsoft.com/office/drawing/2014/main" id="{39681908-1B0A-4BD4-8D2D-D5414A9827EA}"/>
                  </a:ext>
                </a:extLst>
              </p:cNvPr>
              <p:cNvSpPr/>
              <p:nvPr/>
            </p:nvSpPr>
            <p:spPr>
              <a:xfrm>
                <a:off x="1808913" y="5144152"/>
                <a:ext cx="65058" cy="56545"/>
              </a:xfrm>
              <a:custGeom>
                <a:avLst/>
                <a:gdLst>
                  <a:gd name="connsiteX0" fmla="*/ 55466 w 65058"/>
                  <a:gd name="connsiteY0" fmla="*/ 15836 h 56545"/>
                  <a:gd name="connsiteX1" fmla="*/ 65177 w 65058"/>
                  <a:gd name="connsiteY1" fmla="*/ 20338 h 56545"/>
                  <a:gd name="connsiteX2" fmla="*/ 48136 w 65058"/>
                  <a:gd name="connsiteY2" fmla="*/ 56876 h 56545"/>
                  <a:gd name="connsiteX3" fmla="*/ 39392 w 65058"/>
                  <a:gd name="connsiteY3" fmla="*/ 48467 h 56545"/>
                  <a:gd name="connsiteX4" fmla="*/ 31802 w 65058"/>
                  <a:gd name="connsiteY4" fmla="*/ 30682 h 56545"/>
                  <a:gd name="connsiteX5" fmla="*/ 26928 w 65058"/>
                  <a:gd name="connsiteY5" fmla="*/ 17883 h 56545"/>
                  <a:gd name="connsiteX6" fmla="*/ 21570 w 65058"/>
                  <a:gd name="connsiteY6" fmla="*/ 12748 h 56545"/>
                  <a:gd name="connsiteX7" fmla="*/ 15319 w 65058"/>
                  <a:gd name="connsiteY7" fmla="*/ 12116 h 56545"/>
                  <a:gd name="connsiteX8" fmla="*/ 11040 w 65058"/>
                  <a:gd name="connsiteY8" fmla="*/ 16432 h 56545"/>
                  <a:gd name="connsiteX9" fmla="*/ 10594 w 65058"/>
                  <a:gd name="connsiteY9" fmla="*/ 22534 h 56545"/>
                  <a:gd name="connsiteX10" fmla="*/ 16063 w 65058"/>
                  <a:gd name="connsiteY10" fmla="*/ 27817 h 56545"/>
                  <a:gd name="connsiteX11" fmla="*/ 10185 w 65058"/>
                  <a:gd name="connsiteY11" fmla="*/ 37714 h 56545"/>
                  <a:gd name="connsiteX12" fmla="*/ 548 w 65058"/>
                  <a:gd name="connsiteY12" fmla="*/ 26105 h 56545"/>
                  <a:gd name="connsiteX13" fmla="*/ 2520 w 65058"/>
                  <a:gd name="connsiteY13" fmla="*/ 12116 h 56545"/>
                  <a:gd name="connsiteX14" fmla="*/ 12752 w 65058"/>
                  <a:gd name="connsiteY14" fmla="*/ 1512 h 56545"/>
                  <a:gd name="connsiteX15" fmla="*/ 25700 w 65058"/>
                  <a:gd name="connsiteY15" fmla="*/ 1958 h 56545"/>
                  <a:gd name="connsiteX16" fmla="*/ 32062 w 65058"/>
                  <a:gd name="connsiteY16" fmla="*/ 6535 h 56545"/>
                  <a:gd name="connsiteX17" fmla="*/ 37085 w 65058"/>
                  <a:gd name="connsiteY17" fmla="*/ 13939 h 56545"/>
                  <a:gd name="connsiteX18" fmla="*/ 40843 w 65058"/>
                  <a:gd name="connsiteY18" fmla="*/ 23985 h 56545"/>
                  <a:gd name="connsiteX19" fmla="*/ 43931 w 65058"/>
                  <a:gd name="connsiteY19" fmla="*/ 33063 h 56545"/>
                  <a:gd name="connsiteX20" fmla="*/ 45829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66" y="15836"/>
                    </a:moveTo>
                    <a:lnTo>
                      <a:pt x="65177" y="20338"/>
                    </a:lnTo>
                    <a:lnTo>
                      <a:pt x="48136" y="56876"/>
                    </a:lnTo>
                    <a:cubicBezTo>
                      <a:pt x="44638" y="54792"/>
                      <a:pt x="41736" y="51964"/>
                      <a:pt x="39392" y="48467"/>
                    </a:cubicBezTo>
                    <a:cubicBezTo>
                      <a:pt x="37011" y="44969"/>
                      <a:pt x="34518" y="39016"/>
                      <a:pt x="31802" y="30682"/>
                    </a:cubicBezTo>
                    <a:cubicBezTo>
                      <a:pt x="29607" y="23910"/>
                      <a:pt x="28007" y="19669"/>
                      <a:pt x="26928" y="17883"/>
                    </a:cubicBezTo>
                    <a:cubicBezTo>
                      <a:pt x="25440" y="15427"/>
                      <a:pt x="23654" y="13716"/>
                      <a:pt x="21570" y="12748"/>
                    </a:cubicBezTo>
                    <a:cubicBezTo>
                      <a:pt x="19226" y="11669"/>
                      <a:pt x="17142" y="11446"/>
                      <a:pt x="15319" y="12116"/>
                    </a:cubicBezTo>
                    <a:cubicBezTo>
                      <a:pt x="13496" y="12785"/>
                      <a:pt x="12082" y="14236"/>
                      <a:pt x="11040" y="16432"/>
                    </a:cubicBezTo>
                    <a:cubicBezTo>
                      <a:pt x="10036" y="18590"/>
                      <a:pt x="9887" y="20636"/>
                      <a:pt x="10594" y="22534"/>
                    </a:cubicBezTo>
                    <a:cubicBezTo>
                      <a:pt x="11301" y="24431"/>
                      <a:pt x="13124" y="26180"/>
                      <a:pt x="16063" y="27817"/>
                    </a:cubicBezTo>
                    <a:lnTo>
                      <a:pt x="10185" y="37714"/>
                    </a:lnTo>
                    <a:cubicBezTo>
                      <a:pt x="4752" y="34403"/>
                      <a:pt x="1515" y="30533"/>
                      <a:pt x="548" y="26105"/>
                    </a:cubicBezTo>
                    <a:cubicBezTo>
                      <a:pt x="-419" y="21678"/>
                      <a:pt x="250" y="17027"/>
                      <a:pt x="2520" y="12116"/>
                    </a:cubicBezTo>
                    <a:cubicBezTo>
                      <a:pt x="5013" y="6758"/>
                      <a:pt x="8436" y="3223"/>
                      <a:pt x="12752" y="1512"/>
                    </a:cubicBezTo>
                    <a:cubicBezTo>
                      <a:pt x="17068" y="-200"/>
                      <a:pt x="21384" y="-51"/>
                      <a:pt x="25700" y="1958"/>
                    </a:cubicBezTo>
                    <a:cubicBezTo>
                      <a:pt x="28156" y="3074"/>
                      <a:pt x="30276" y="4600"/>
                      <a:pt x="32062" y="6535"/>
                    </a:cubicBezTo>
                    <a:cubicBezTo>
                      <a:pt x="33886" y="8432"/>
                      <a:pt x="35560" y="10888"/>
                      <a:pt x="37085" y="13939"/>
                    </a:cubicBezTo>
                    <a:cubicBezTo>
                      <a:pt x="38090" y="15948"/>
                      <a:pt x="39355" y="19297"/>
                      <a:pt x="40843" y="23985"/>
                    </a:cubicBezTo>
                    <a:cubicBezTo>
                      <a:pt x="42332" y="28673"/>
                      <a:pt x="43336" y="31724"/>
                      <a:pt x="43931" y="33063"/>
                    </a:cubicBezTo>
                    <a:cubicBezTo>
                      <a:pt x="44527" y="34403"/>
                      <a:pt x="45159" y="35556"/>
                      <a:pt x="45829" y="36523"/>
                    </a:cubicBezTo>
                    <a:close/>
                  </a:path>
                </a:pathLst>
              </a:custGeom>
              <a:solidFill>
                <a:srgbClr val="000000"/>
              </a:solidFill>
              <a:ln w="9525" cap="flat">
                <a:noFill/>
                <a:prstDash val="solid"/>
                <a:miter/>
              </a:ln>
            </p:spPr>
            <p:txBody>
              <a:bodyPr rtlCol="0" anchor="ctr"/>
              <a:lstStyle/>
              <a:p>
                <a:endParaRPr lang="en-CA"/>
              </a:p>
            </p:txBody>
          </p:sp>
          <p:sp>
            <p:nvSpPr>
              <p:cNvPr id="2050" name="Freeform: Shape 2049">
                <a:extLst>
                  <a:ext uri="{FF2B5EF4-FFF2-40B4-BE49-F238E27FC236}">
                    <a16:creationId xmlns:a16="http://schemas.microsoft.com/office/drawing/2014/main" id="{E7A90F2E-FFA3-4E0B-B623-17732A6244E4}"/>
                  </a:ext>
                </a:extLst>
              </p:cNvPr>
              <p:cNvSpPr/>
              <p:nvPr/>
            </p:nvSpPr>
            <p:spPr>
              <a:xfrm>
                <a:off x="1828969" y="5103812"/>
                <a:ext cx="59301" cy="46519"/>
              </a:xfrm>
              <a:custGeom>
                <a:avLst/>
                <a:gdLst>
                  <a:gd name="connsiteX0" fmla="*/ 2015 w 59301"/>
                  <a:gd name="connsiteY0" fmla="*/ 10543 h 46519"/>
                  <a:gd name="connsiteX1" fmla="*/ 13400 w 59301"/>
                  <a:gd name="connsiteY1" fmla="*/ 832 h 46519"/>
                  <a:gd name="connsiteX2" fmla="*/ 38031 w 59301"/>
                  <a:gd name="connsiteY2" fmla="*/ 5854 h 46519"/>
                  <a:gd name="connsiteX3" fmla="*/ 57714 w 59301"/>
                  <a:gd name="connsiteY3" fmla="*/ 21556 h 46519"/>
                  <a:gd name="connsiteX4" fmla="*/ 57528 w 59301"/>
                  <a:gd name="connsiteY4" fmla="*/ 36439 h 46519"/>
                  <a:gd name="connsiteX5" fmla="*/ 45472 w 59301"/>
                  <a:gd name="connsiteY5" fmla="*/ 46410 h 46519"/>
                  <a:gd name="connsiteX6" fmla="*/ 21437 w 59301"/>
                  <a:gd name="connsiteY6" fmla="*/ 41127 h 46519"/>
                  <a:gd name="connsiteX7" fmla="*/ 1829 w 59301"/>
                  <a:gd name="connsiteY7" fmla="*/ 25463 h 46519"/>
                  <a:gd name="connsiteX8" fmla="*/ 2015 w 59301"/>
                  <a:gd name="connsiteY8" fmla="*/ 10543 h 46519"/>
                  <a:gd name="connsiteX9" fmla="*/ 10647 w 59301"/>
                  <a:gd name="connsiteY9" fmla="*/ 14598 h 46519"/>
                  <a:gd name="connsiteX10" fmla="*/ 10275 w 59301"/>
                  <a:gd name="connsiteY10" fmla="*/ 18542 h 46519"/>
                  <a:gd name="connsiteX11" fmla="*/ 13512 w 59301"/>
                  <a:gd name="connsiteY11" fmla="*/ 22858 h 46519"/>
                  <a:gd name="connsiteX12" fmla="*/ 26646 w 59301"/>
                  <a:gd name="connsiteY12" fmla="*/ 30262 h 46519"/>
                  <a:gd name="connsiteX13" fmla="*/ 40226 w 59301"/>
                  <a:gd name="connsiteY13" fmla="*/ 35434 h 46519"/>
                  <a:gd name="connsiteX14" fmla="*/ 46142 w 59301"/>
                  <a:gd name="connsiteY14" fmla="*/ 35211 h 46519"/>
                  <a:gd name="connsiteX15" fmla="*/ 48896 w 59301"/>
                  <a:gd name="connsiteY15" fmla="*/ 32420 h 46519"/>
                  <a:gd name="connsiteX16" fmla="*/ 49268 w 59301"/>
                  <a:gd name="connsiteY16" fmla="*/ 28476 h 46519"/>
                  <a:gd name="connsiteX17" fmla="*/ 45993 w 59301"/>
                  <a:gd name="connsiteY17" fmla="*/ 24160 h 46519"/>
                  <a:gd name="connsiteX18" fmla="*/ 32934 w 59301"/>
                  <a:gd name="connsiteY18" fmla="*/ 16756 h 46519"/>
                  <a:gd name="connsiteX19" fmla="*/ 19353 w 59301"/>
                  <a:gd name="connsiteY19" fmla="*/ 11584 h 46519"/>
                  <a:gd name="connsiteX20" fmla="*/ 13437 w 59301"/>
                  <a:gd name="connsiteY20" fmla="*/ 11808 h 46519"/>
                  <a:gd name="connsiteX21" fmla="*/ 10647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15" y="10543"/>
                    </a:moveTo>
                    <a:cubicBezTo>
                      <a:pt x="4470" y="5296"/>
                      <a:pt x="8265" y="2059"/>
                      <a:pt x="13400" y="832"/>
                    </a:cubicBezTo>
                    <a:cubicBezTo>
                      <a:pt x="19502" y="-620"/>
                      <a:pt x="27725" y="1055"/>
                      <a:pt x="38031" y="5854"/>
                    </a:cubicBezTo>
                    <a:cubicBezTo>
                      <a:pt x="48300" y="10654"/>
                      <a:pt x="54886" y="15900"/>
                      <a:pt x="57714" y="21556"/>
                    </a:cubicBezTo>
                    <a:cubicBezTo>
                      <a:pt x="60058" y="26207"/>
                      <a:pt x="59983" y="31192"/>
                      <a:pt x="57528" y="36439"/>
                    </a:cubicBezTo>
                    <a:cubicBezTo>
                      <a:pt x="55072" y="41759"/>
                      <a:pt x="51054" y="45071"/>
                      <a:pt x="45472" y="46410"/>
                    </a:cubicBezTo>
                    <a:cubicBezTo>
                      <a:pt x="39891" y="47750"/>
                      <a:pt x="31892" y="46001"/>
                      <a:pt x="21437" y="41127"/>
                    </a:cubicBezTo>
                    <a:cubicBezTo>
                      <a:pt x="11205" y="36327"/>
                      <a:pt x="4656" y="31118"/>
                      <a:pt x="1829" y="25463"/>
                    </a:cubicBezTo>
                    <a:cubicBezTo>
                      <a:pt x="-515" y="20812"/>
                      <a:pt x="-441" y="15826"/>
                      <a:pt x="2015" y="10543"/>
                    </a:cubicBezTo>
                    <a:moveTo>
                      <a:pt x="10647" y="14598"/>
                    </a:moveTo>
                    <a:cubicBezTo>
                      <a:pt x="10051" y="15863"/>
                      <a:pt x="9940" y="17165"/>
                      <a:pt x="10275" y="18542"/>
                    </a:cubicBezTo>
                    <a:cubicBezTo>
                      <a:pt x="10610" y="19882"/>
                      <a:pt x="11689" y="21333"/>
                      <a:pt x="13512" y="22858"/>
                    </a:cubicBezTo>
                    <a:cubicBezTo>
                      <a:pt x="15893" y="24830"/>
                      <a:pt x="20246" y="27286"/>
                      <a:pt x="26646" y="30262"/>
                    </a:cubicBezTo>
                    <a:cubicBezTo>
                      <a:pt x="33008" y="33239"/>
                      <a:pt x="37547" y="34950"/>
                      <a:pt x="40226" y="35434"/>
                    </a:cubicBezTo>
                    <a:cubicBezTo>
                      <a:pt x="42942" y="35918"/>
                      <a:pt x="44877" y="35843"/>
                      <a:pt x="46142" y="35211"/>
                    </a:cubicBezTo>
                    <a:cubicBezTo>
                      <a:pt x="47370" y="34615"/>
                      <a:pt x="48300" y="33685"/>
                      <a:pt x="48896" y="32420"/>
                    </a:cubicBezTo>
                    <a:cubicBezTo>
                      <a:pt x="49491" y="31155"/>
                      <a:pt x="49602" y="29853"/>
                      <a:pt x="49268" y="28476"/>
                    </a:cubicBezTo>
                    <a:cubicBezTo>
                      <a:pt x="48933" y="27137"/>
                      <a:pt x="47817" y="25686"/>
                      <a:pt x="45993" y="24160"/>
                    </a:cubicBezTo>
                    <a:cubicBezTo>
                      <a:pt x="43687" y="22188"/>
                      <a:pt x="39333" y="19733"/>
                      <a:pt x="32934" y="16756"/>
                    </a:cubicBezTo>
                    <a:cubicBezTo>
                      <a:pt x="26571" y="13780"/>
                      <a:pt x="22032" y="12068"/>
                      <a:pt x="19353" y="11584"/>
                    </a:cubicBezTo>
                    <a:cubicBezTo>
                      <a:pt x="16637" y="11138"/>
                      <a:pt x="14665" y="11175"/>
                      <a:pt x="13437" y="11808"/>
                    </a:cubicBezTo>
                    <a:cubicBezTo>
                      <a:pt x="12172" y="12403"/>
                      <a:pt x="11242" y="13333"/>
                      <a:pt x="10647" y="14598"/>
                    </a:cubicBezTo>
                    <a:close/>
                  </a:path>
                </a:pathLst>
              </a:custGeom>
              <a:solidFill>
                <a:srgbClr val="000000"/>
              </a:solidFill>
              <a:ln w="9525" cap="flat">
                <a:noFill/>
                <a:prstDash val="solid"/>
                <a:miter/>
              </a:ln>
            </p:spPr>
            <p:txBody>
              <a:bodyPr rtlCol="0" anchor="ctr"/>
              <a:lstStyle/>
              <a:p>
                <a:endParaRPr lang="en-CA"/>
              </a:p>
            </p:txBody>
          </p:sp>
          <p:sp>
            <p:nvSpPr>
              <p:cNvPr id="2051" name="Freeform: Shape 2050">
                <a:extLst>
                  <a:ext uri="{FF2B5EF4-FFF2-40B4-BE49-F238E27FC236}">
                    <a16:creationId xmlns:a16="http://schemas.microsoft.com/office/drawing/2014/main" id="{88B31E46-EDCE-484A-BC8E-97C69076E1C9}"/>
                  </a:ext>
                </a:extLst>
              </p:cNvPr>
              <p:cNvSpPr/>
              <p:nvPr/>
            </p:nvSpPr>
            <p:spPr>
              <a:xfrm>
                <a:off x="1850831" y="5062734"/>
                <a:ext cx="58563" cy="35904"/>
              </a:xfrm>
              <a:custGeom>
                <a:avLst/>
                <a:gdLst>
                  <a:gd name="connsiteX0" fmla="*/ 58686 w 58563"/>
                  <a:gd name="connsiteY0" fmla="*/ 25771 h 35904"/>
                  <a:gd name="connsiteX1" fmla="*/ 53812 w 58563"/>
                  <a:gd name="connsiteY1" fmla="*/ 36227 h 35904"/>
                  <a:gd name="connsiteX2" fmla="*/ 14522 w 58563"/>
                  <a:gd name="connsiteY2" fmla="*/ 17883 h 35904"/>
                  <a:gd name="connsiteX3" fmla="*/ 16159 w 58563"/>
                  <a:gd name="connsiteY3" fmla="*/ 35036 h 35904"/>
                  <a:gd name="connsiteX4" fmla="*/ 6708 w 58563"/>
                  <a:gd name="connsiteY4" fmla="*/ 30645 h 35904"/>
                  <a:gd name="connsiteX5" fmla="*/ 5778 w 58563"/>
                  <a:gd name="connsiteY5" fmla="*/ 19409 h 35904"/>
                  <a:gd name="connsiteX6" fmla="*/ 123 w 58563"/>
                  <a:gd name="connsiteY6" fmla="*/ 8768 h 35904"/>
                  <a:gd name="connsiteX7" fmla="*/ 4066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86" y="25771"/>
                    </a:moveTo>
                    <a:lnTo>
                      <a:pt x="53812" y="36227"/>
                    </a:lnTo>
                    <a:lnTo>
                      <a:pt x="14522" y="17883"/>
                    </a:lnTo>
                    <a:cubicBezTo>
                      <a:pt x="16307" y="23353"/>
                      <a:pt x="16866" y="29083"/>
                      <a:pt x="16159" y="35036"/>
                    </a:cubicBezTo>
                    <a:lnTo>
                      <a:pt x="6708" y="30645"/>
                    </a:lnTo>
                    <a:cubicBezTo>
                      <a:pt x="7080" y="27483"/>
                      <a:pt x="6782" y="23762"/>
                      <a:pt x="5778" y="19409"/>
                    </a:cubicBezTo>
                    <a:cubicBezTo>
                      <a:pt x="4773" y="15056"/>
                      <a:pt x="2876" y="11521"/>
                      <a:pt x="123" y="8768"/>
                    </a:cubicBezTo>
                    <a:lnTo>
                      <a:pt x="4066" y="322"/>
                    </a:lnTo>
                    <a:close/>
                  </a:path>
                </a:pathLst>
              </a:custGeom>
              <a:solidFill>
                <a:srgbClr val="000000"/>
              </a:solidFill>
              <a:ln w="9525" cap="flat">
                <a:noFill/>
                <a:prstDash val="solid"/>
                <a:miter/>
              </a:ln>
            </p:spPr>
            <p:txBody>
              <a:bodyPr rtlCol="0" anchor="ctr"/>
              <a:lstStyle/>
              <a:p>
                <a:endParaRPr lang="en-CA"/>
              </a:p>
            </p:txBody>
          </p:sp>
          <p:sp>
            <p:nvSpPr>
              <p:cNvPr id="2052" name="Freeform: Shape 2051">
                <a:extLst>
                  <a:ext uri="{FF2B5EF4-FFF2-40B4-BE49-F238E27FC236}">
                    <a16:creationId xmlns:a16="http://schemas.microsoft.com/office/drawing/2014/main" id="{31A08AE9-13B6-42D3-8066-A8B7089B8F06}"/>
                  </a:ext>
                </a:extLst>
              </p:cNvPr>
              <p:cNvSpPr/>
              <p:nvPr/>
            </p:nvSpPr>
            <p:spPr>
              <a:xfrm>
                <a:off x="1863013" y="5011971"/>
                <a:ext cx="61726" cy="53354"/>
              </a:xfrm>
              <a:custGeom>
                <a:avLst/>
                <a:gdLst>
                  <a:gd name="connsiteX0" fmla="*/ 9798 w 61726"/>
                  <a:gd name="connsiteY0" fmla="*/ 40464 h 53354"/>
                  <a:gd name="connsiteX1" fmla="*/ 125 w 61726"/>
                  <a:gd name="connsiteY1" fmla="*/ 35962 h 53354"/>
                  <a:gd name="connsiteX2" fmla="*/ 16756 w 61726"/>
                  <a:gd name="connsiteY2" fmla="*/ 317 h 53354"/>
                  <a:gd name="connsiteX3" fmla="*/ 24309 w 61726"/>
                  <a:gd name="connsiteY3" fmla="*/ 3852 h 53354"/>
                  <a:gd name="connsiteX4" fmla="*/ 32569 w 61726"/>
                  <a:gd name="connsiteY4" fmla="*/ 18623 h 53354"/>
                  <a:gd name="connsiteX5" fmla="*/ 46596 w 61726"/>
                  <a:gd name="connsiteY5" fmla="*/ 33655 h 53354"/>
                  <a:gd name="connsiteX6" fmla="*/ 61851 w 61726"/>
                  <a:gd name="connsiteY6" fmla="*/ 43626 h 53354"/>
                  <a:gd name="connsiteX7" fmla="*/ 57163 w 61726"/>
                  <a:gd name="connsiteY7" fmla="*/ 53672 h 53354"/>
                  <a:gd name="connsiteX8" fmla="*/ 36327 w 61726"/>
                  <a:gd name="connsiteY8" fmla="*/ 38306 h 53354"/>
                  <a:gd name="connsiteX9" fmla="*/ 20849 w 61726"/>
                  <a:gd name="connsiteY9" fmla="*/ 1676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798" y="40464"/>
                    </a:moveTo>
                    <a:lnTo>
                      <a:pt x="125" y="35962"/>
                    </a:lnTo>
                    <a:lnTo>
                      <a:pt x="16756" y="317"/>
                    </a:lnTo>
                    <a:lnTo>
                      <a:pt x="24309" y="3852"/>
                    </a:lnTo>
                    <a:cubicBezTo>
                      <a:pt x="25835" y="8131"/>
                      <a:pt x="28588" y="13079"/>
                      <a:pt x="32569" y="18623"/>
                    </a:cubicBezTo>
                    <a:cubicBezTo>
                      <a:pt x="36588" y="24204"/>
                      <a:pt x="41276" y="29190"/>
                      <a:pt x="46596" y="33655"/>
                    </a:cubicBezTo>
                    <a:cubicBezTo>
                      <a:pt x="51954" y="38082"/>
                      <a:pt x="57051" y="41394"/>
                      <a:pt x="61851" y="43626"/>
                    </a:cubicBezTo>
                    <a:lnTo>
                      <a:pt x="57163" y="53672"/>
                    </a:lnTo>
                    <a:cubicBezTo>
                      <a:pt x="49722" y="49989"/>
                      <a:pt x="42801" y="44854"/>
                      <a:pt x="36327" y="38306"/>
                    </a:cubicBezTo>
                    <a:cubicBezTo>
                      <a:pt x="29890" y="31720"/>
                      <a:pt x="24719" y="24539"/>
                      <a:pt x="20849" y="16763"/>
                    </a:cubicBezTo>
                    <a:close/>
                  </a:path>
                </a:pathLst>
              </a:custGeom>
              <a:solidFill>
                <a:srgbClr val="000000"/>
              </a:solidFill>
              <a:ln w="9525" cap="flat">
                <a:noFill/>
                <a:prstDash val="solid"/>
                <a:miter/>
              </a:ln>
            </p:spPr>
            <p:txBody>
              <a:bodyPr rtlCol="0" anchor="ctr"/>
              <a:lstStyle/>
              <a:p>
                <a:endParaRPr lang="en-CA"/>
              </a:p>
            </p:txBody>
          </p:sp>
        </p:grpSp>
        <p:grpSp>
          <p:nvGrpSpPr>
            <p:cNvPr id="1772" name="Graphic 711">
              <a:extLst>
                <a:ext uri="{FF2B5EF4-FFF2-40B4-BE49-F238E27FC236}">
                  <a16:creationId xmlns:a16="http://schemas.microsoft.com/office/drawing/2014/main" id="{E28C4404-E77E-402A-A8EA-3668C6A72194}"/>
                </a:ext>
              </a:extLst>
            </p:cNvPr>
            <p:cNvGrpSpPr/>
            <p:nvPr/>
          </p:nvGrpSpPr>
          <p:grpSpPr>
            <a:xfrm>
              <a:off x="2028550" y="5018316"/>
              <a:ext cx="119336" cy="182380"/>
              <a:chOff x="2028550" y="5018316"/>
              <a:chExt cx="119336" cy="182380"/>
            </a:xfrm>
          </p:grpSpPr>
          <p:sp>
            <p:nvSpPr>
              <p:cNvPr id="2045" name="Freeform: Shape 2044">
                <a:extLst>
                  <a:ext uri="{FF2B5EF4-FFF2-40B4-BE49-F238E27FC236}">
                    <a16:creationId xmlns:a16="http://schemas.microsoft.com/office/drawing/2014/main" id="{C62CC73C-DDE8-43A8-B2FF-1CD488B8090F}"/>
                  </a:ext>
                </a:extLst>
              </p:cNvPr>
              <p:cNvSpPr/>
              <p:nvPr/>
            </p:nvSpPr>
            <p:spPr>
              <a:xfrm>
                <a:off x="2028550" y="5144152"/>
                <a:ext cx="65058" cy="56545"/>
              </a:xfrm>
              <a:custGeom>
                <a:avLst/>
                <a:gdLst>
                  <a:gd name="connsiteX0" fmla="*/ 55489 w 65058"/>
                  <a:gd name="connsiteY0" fmla="*/ 15836 h 56545"/>
                  <a:gd name="connsiteX1" fmla="*/ 65200 w 65058"/>
                  <a:gd name="connsiteY1" fmla="*/ 20338 h 56545"/>
                  <a:gd name="connsiteX2" fmla="*/ 48159 w 65058"/>
                  <a:gd name="connsiteY2" fmla="*/ 56876 h 56545"/>
                  <a:gd name="connsiteX3" fmla="*/ 39415 w 65058"/>
                  <a:gd name="connsiteY3" fmla="*/ 48467 h 56545"/>
                  <a:gd name="connsiteX4" fmla="*/ 31825 w 65058"/>
                  <a:gd name="connsiteY4" fmla="*/ 30682 h 56545"/>
                  <a:gd name="connsiteX5" fmla="*/ 26951 w 65058"/>
                  <a:gd name="connsiteY5" fmla="*/ 17883 h 56545"/>
                  <a:gd name="connsiteX6" fmla="*/ 21593 w 65058"/>
                  <a:gd name="connsiteY6" fmla="*/ 12748 h 56545"/>
                  <a:gd name="connsiteX7" fmla="*/ 15342 w 65058"/>
                  <a:gd name="connsiteY7" fmla="*/ 12116 h 56545"/>
                  <a:gd name="connsiteX8" fmla="*/ 11064 w 65058"/>
                  <a:gd name="connsiteY8" fmla="*/ 16432 h 56545"/>
                  <a:gd name="connsiteX9" fmla="*/ 10617 w 65058"/>
                  <a:gd name="connsiteY9" fmla="*/ 22534 h 56545"/>
                  <a:gd name="connsiteX10" fmla="*/ 16086 w 65058"/>
                  <a:gd name="connsiteY10" fmla="*/ 27817 h 56545"/>
                  <a:gd name="connsiteX11" fmla="*/ 10208 w 65058"/>
                  <a:gd name="connsiteY11" fmla="*/ 37714 h 56545"/>
                  <a:gd name="connsiteX12" fmla="*/ 571 w 65058"/>
                  <a:gd name="connsiteY12" fmla="*/ 26105 h 56545"/>
                  <a:gd name="connsiteX13" fmla="*/ 2543 w 65058"/>
                  <a:gd name="connsiteY13" fmla="*/ 12116 h 56545"/>
                  <a:gd name="connsiteX14" fmla="*/ 12775 w 65058"/>
                  <a:gd name="connsiteY14" fmla="*/ 1512 h 56545"/>
                  <a:gd name="connsiteX15" fmla="*/ 25723 w 65058"/>
                  <a:gd name="connsiteY15" fmla="*/ 1958 h 56545"/>
                  <a:gd name="connsiteX16" fmla="*/ 32085 w 65058"/>
                  <a:gd name="connsiteY16" fmla="*/ 6535 h 56545"/>
                  <a:gd name="connsiteX17" fmla="*/ 37108 w 65058"/>
                  <a:gd name="connsiteY17" fmla="*/ 13939 h 56545"/>
                  <a:gd name="connsiteX18" fmla="*/ 40866 w 65058"/>
                  <a:gd name="connsiteY18" fmla="*/ 23985 h 56545"/>
                  <a:gd name="connsiteX19" fmla="*/ 43955 w 65058"/>
                  <a:gd name="connsiteY19" fmla="*/ 33063 h 56545"/>
                  <a:gd name="connsiteX20" fmla="*/ 45852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89" y="15836"/>
                    </a:moveTo>
                    <a:lnTo>
                      <a:pt x="65200" y="20338"/>
                    </a:lnTo>
                    <a:lnTo>
                      <a:pt x="48159" y="56876"/>
                    </a:lnTo>
                    <a:cubicBezTo>
                      <a:pt x="44661" y="54792"/>
                      <a:pt x="41759" y="51964"/>
                      <a:pt x="39415" y="48467"/>
                    </a:cubicBezTo>
                    <a:cubicBezTo>
                      <a:pt x="37034" y="44969"/>
                      <a:pt x="34541" y="39016"/>
                      <a:pt x="31825" y="30682"/>
                    </a:cubicBezTo>
                    <a:cubicBezTo>
                      <a:pt x="29630" y="23910"/>
                      <a:pt x="28030" y="19669"/>
                      <a:pt x="26951" y="17883"/>
                    </a:cubicBezTo>
                    <a:cubicBezTo>
                      <a:pt x="25463" y="15427"/>
                      <a:pt x="23677" y="13716"/>
                      <a:pt x="21593" y="12748"/>
                    </a:cubicBezTo>
                    <a:cubicBezTo>
                      <a:pt x="19249" y="11669"/>
                      <a:pt x="17165" y="11446"/>
                      <a:pt x="15342" y="12116"/>
                    </a:cubicBezTo>
                    <a:cubicBezTo>
                      <a:pt x="13519" y="12785"/>
                      <a:pt x="12105" y="14236"/>
                      <a:pt x="11064" y="16432"/>
                    </a:cubicBezTo>
                    <a:cubicBezTo>
                      <a:pt x="10059" y="18590"/>
                      <a:pt x="9910" y="20636"/>
                      <a:pt x="10617" y="22534"/>
                    </a:cubicBezTo>
                    <a:cubicBezTo>
                      <a:pt x="11324" y="24431"/>
                      <a:pt x="13147" y="26180"/>
                      <a:pt x="16086" y="27817"/>
                    </a:cubicBezTo>
                    <a:lnTo>
                      <a:pt x="10208" y="37714"/>
                    </a:lnTo>
                    <a:cubicBezTo>
                      <a:pt x="4775" y="34403"/>
                      <a:pt x="1539" y="30533"/>
                      <a:pt x="571" y="26105"/>
                    </a:cubicBezTo>
                    <a:cubicBezTo>
                      <a:pt x="-396" y="21678"/>
                      <a:pt x="274" y="17027"/>
                      <a:pt x="2543" y="12116"/>
                    </a:cubicBezTo>
                    <a:cubicBezTo>
                      <a:pt x="5036" y="6758"/>
                      <a:pt x="8459" y="3223"/>
                      <a:pt x="12775" y="1512"/>
                    </a:cubicBezTo>
                    <a:cubicBezTo>
                      <a:pt x="17091" y="-200"/>
                      <a:pt x="21407" y="-51"/>
                      <a:pt x="25723" y="1958"/>
                    </a:cubicBezTo>
                    <a:cubicBezTo>
                      <a:pt x="28179" y="3074"/>
                      <a:pt x="30300" y="4600"/>
                      <a:pt x="32085" y="6535"/>
                    </a:cubicBezTo>
                    <a:cubicBezTo>
                      <a:pt x="33909" y="8432"/>
                      <a:pt x="35583" y="10888"/>
                      <a:pt x="37108" y="13939"/>
                    </a:cubicBezTo>
                    <a:cubicBezTo>
                      <a:pt x="38113" y="15948"/>
                      <a:pt x="39378" y="19297"/>
                      <a:pt x="40866" y="23985"/>
                    </a:cubicBezTo>
                    <a:cubicBezTo>
                      <a:pt x="42355" y="28673"/>
                      <a:pt x="43359" y="31724"/>
                      <a:pt x="43955" y="33063"/>
                    </a:cubicBezTo>
                    <a:cubicBezTo>
                      <a:pt x="44550" y="34403"/>
                      <a:pt x="45182" y="35556"/>
                      <a:pt x="45852" y="36523"/>
                    </a:cubicBezTo>
                    <a:close/>
                  </a:path>
                </a:pathLst>
              </a:custGeom>
              <a:solidFill>
                <a:srgbClr val="000000"/>
              </a:solidFill>
              <a:ln w="9525" cap="flat">
                <a:noFill/>
                <a:prstDash val="solid"/>
                <a:miter/>
              </a:ln>
            </p:spPr>
            <p:txBody>
              <a:bodyPr rtlCol="0" anchor="ctr"/>
              <a:lstStyle/>
              <a:p>
                <a:endParaRPr lang="en-CA"/>
              </a:p>
            </p:txBody>
          </p:sp>
          <p:sp>
            <p:nvSpPr>
              <p:cNvPr id="2046" name="Freeform: Shape 2045">
                <a:extLst>
                  <a:ext uri="{FF2B5EF4-FFF2-40B4-BE49-F238E27FC236}">
                    <a16:creationId xmlns:a16="http://schemas.microsoft.com/office/drawing/2014/main" id="{63BFD1A1-5578-4C0E-A6E8-E7E3C4963FDD}"/>
                  </a:ext>
                </a:extLst>
              </p:cNvPr>
              <p:cNvSpPr/>
              <p:nvPr/>
            </p:nvSpPr>
            <p:spPr>
              <a:xfrm>
                <a:off x="2048606" y="5103812"/>
                <a:ext cx="59301" cy="46519"/>
              </a:xfrm>
              <a:custGeom>
                <a:avLst/>
                <a:gdLst>
                  <a:gd name="connsiteX0" fmla="*/ 2038 w 59301"/>
                  <a:gd name="connsiteY0" fmla="*/ 10543 h 46519"/>
                  <a:gd name="connsiteX1" fmla="*/ 13423 w 59301"/>
                  <a:gd name="connsiteY1" fmla="*/ 832 h 46519"/>
                  <a:gd name="connsiteX2" fmla="*/ 38054 w 59301"/>
                  <a:gd name="connsiteY2" fmla="*/ 5854 h 46519"/>
                  <a:gd name="connsiteX3" fmla="*/ 57737 w 59301"/>
                  <a:gd name="connsiteY3" fmla="*/ 21556 h 46519"/>
                  <a:gd name="connsiteX4" fmla="*/ 57551 w 59301"/>
                  <a:gd name="connsiteY4" fmla="*/ 36439 h 46519"/>
                  <a:gd name="connsiteX5" fmla="*/ 45496 w 59301"/>
                  <a:gd name="connsiteY5" fmla="*/ 46410 h 46519"/>
                  <a:gd name="connsiteX6" fmla="*/ 21460 w 59301"/>
                  <a:gd name="connsiteY6" fmla="*/ 41127 h 46519"/>
                  <a:gd name="connsiteX7" fmla="*/ 1852 w 59301"/>
                  <a:gd name="connsiteY7" fmla="*/ 25463 h 46519"/>
                  <a:gd name="connsiteX8" fmla="*/ 2038 w 59301"/>
                  <a:gd name="connsiteY8" fmla="*/ 10543 h 46519"/>
                  <a:gd name="connsiteX9" fmla="*/ 10670 w 59301"/>
                  <a:gd name="connsiteY9" fmla="*/ 14598 h 46519"/>
                  <a:gd name="connsiteX10" fmla="*/ 10298 w 59301"/>
                  <a:gd name="connsiteY10" fmla="*/ 18542 h 46519"/>
                  <a:gd name="connsiteX11" fmla="*/ 13535 w 59301"/>
                  <a:gd name="connsiteY11" fmla="*/ 22858 h 46519"/>
                  <a:gd name="connsiteX12" fmla="*/ 26669 w 59301"/>
                  <a:gd name="connsiteY12" fmla="*/ 30262 h 46519"/>
                  <a:gd name="connsiteX13" fmla="*/ 40249 w 59301"/>
                  <a:gd name="connsiteY13" fmla="*/ 35434 h 46519"/>
                  <a:gd name="connsiteX14" fmla="*/ 46165 w 59301"/>
                  <a:gd name="connsiteY14" fmla="*/ 35211 h 46519"/>
                  <a:gd name="connsiteX15" fmla="*/ 48919 w 59301"/>
                  <a:gd name="connsiteY15" fmla="*/ 32420 h 46519"/>
                  <a:gd name="connsiteX16" fmla="*/ 49291 w 59301"/>
                  <a:gd name="connsiteY16" fmla="*/ 28476 h 46519"/>
                  <a:gd name="connsiteX17" fmla="*/ 46016 w 59301"/>
                  <a:gd name="connsiteY17" fmla="*/ 24160 h 46519"/>
                  <a:gd name="connsiteX18" fmla="*/ 32957 w 59301"/>
                  <a:gd name="connsiteY18" fmla="*/ 16756 h 46519"/>
                  <a:gd name="connsiteX19" fmla="*/ 19376 w 59301"/>
                  <a:gd name="connsiteY19" fmla="*/ 11584 h 46519"/>
                  <a:gd name="connsiteX20" fmla="*/ 13460 w 59301"/>
                  <a:gd name="connsiteY20" fmla="*/ 11808 h 46519"/>
                  <a:gd name="connsiteX21" fmla="*/ 10670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38" y="10543"/>
                    </a:moveTo>
                    <a:cubicBezTo>
                      <a:pt x="4493" y="5296"/>
                      <a:pt x="8288" y="2059"/>
                      <a:pt x="13423" y="832"/>
                    </a:cubicBezTo>
                    <a:cubicBezTo>
                      <a:pt x="19525" y="-620"/>
                      <a:pt x="27748" y="1055"/>
                      <a:pt x="38054" y="5854"/>
                    </a:cubicBezTo>
                    <a:cubicBezTo>
                      <a:pt x="48323" y="10654"/>
                      <a:pt x="54909" y="15900"/>
                      <a:pt x="57737" y="21556"/>
                    </a:cubicBezTo>
                    <a:cubicBezTo>
                      <a:pt x="60081" y="26207"/>
                      <a:pt x="60006" y="31192"/>
                      <a:pt x="57551" y="36439"/>
                    </a:cubicBezTo>
                    <a:cubicBezTo>
                      <a:pt x="55095" y="41759"/>
                      <a:pt x="51077" y="45071"/>
                      <a:pt x="45496" y="46410"/>
                    </a:cubicBezTo>
                    <a:cubicBezTo>
                      <a:pt x="39914" y="47750"/>
                      <a:pt x="31915" y="46001"/>
                      <a:pt x="21460" y="41127"/>
                    </a:cubicBezTo>
                    <a:cubicBezTo>
                      <a:pt x="11228" y="36327"/>
                      <a:pt x="4679" y="31118"/>
                      <a:pt x="1852" y="25463"/>
                    </a:cubicBezTo>
                    <a:cubicBezTo>
                      <a:pt x="-492" y="20812"/>
                      <a:pt x="-418" y="15826"/>
                      <a:pt x="2038" y="10543"/>
                    </a:cubicBezTo>
                    <a:moveTo>
                      <a:pt x="10670" y="14598"/>
                    </a:moveTo>
                    <a:cubicBezTo>
                      <a:pt x="10074" y="15863"/>
                      <a:pt x="9963" y="17165"/>
                      <a:pt x="10298" y="18542"/>
                    </a:cubicBezTo>
                    <a:cubicBezTo>
                      <a:pt x="10633" y="19882"/>
                      <a:pt x="11712" y="21333"/>
                      <a:pt x="13535" y="22858"/>
                    </a:cubicBezTo>
                    <a:cubicBezTo>
                      <a:pt x="15916" y="24830"/>
                      <a:pt x="20269" y="27286"/>
                      <a:pt x="26669" y="30262"/>
                    </a:cubicBezTo>
                    <a:cubicBezTo>
                      <a:pt x="33031" y="33239"/>
                      <a:pt x="37570" y="34950"/>
                      <a:pt x="40249" y="35434"/>
                    </a:cubicBezTo>
                    <a:cubicBezTo>
                      <a:pt x="42965" y="35918"/>
                      <a:pt x="44900" y="35843"/>
                      <a:pt x="46165" y="35211"/>
                    </a:cubicBezTo>
                    <a:cubicBezTo>
                      <a:pt x="47393" y="34615"/>
                      <a:pt x="48323" y="33685"/>
                      <a:pt x="48919" y="32420"/>
                    </a:cubicBezTo>
                    <a:cubicBezTo>
                      <a:pt x="49514" y="31155"/>
                      <a:pt x="49626" y="29853"/>
                      <a:pt x="49291" y="28476"/>
                    </a:cubicBezTo>
                    <a:cubicBezTo>
                      <a:pt x="48956" y="27137"/>
                      <a:pt x="47840" y="25686"/>
                      <a:pt x="46016" y="24160"/>
                    </a:cubicBezTo>
                    <a:cubicBezTo>
                      <a:pt x="43710" y="22188"/>
                      <a:pt x="39356" y="19733"/>
                      <a:pt x="32957" y="16756"/>
                    </a:cubicBezTo>
                    <a:cubicBezTo>
                      <a:pt x="26594" y="13780"/>
                      <a:pt x="22055" y="12068"/>
                      <a:pt x="19376" y="11584"/>
                    </a:cubicBezTo>
                    <a:cubicBezTo>
                      <a:pt x="16660" y="11138"/>
                      <a:pt x="14688" y="11175"/>
                      <a:pt x="13460" y="11808"/>
                    </a:cubicBezTo>
                    <a:cubicBezTo>
                      <a:pt x="12195" y="12403"/>
                      <a:pt x="11265" y="13333"/>
                      <a:pt x="10670" y="14598"/>
                    </a:cubicBezTo>
                    <a:close/>
                  </a:path>
                </a:pathLst>
              </a:custGeom>
              <a:solidFill>
                <a:srgbClr val="000000"/>
              </a:solidFill>
              <a:ln w="9525" cap="flat">
                <a:noFill/>
                <a:prstDash val="solid"/>
                <a:miter/>
              </a:ln>
            </p:spPr>
            <p:txBody>
              <a:bodyPr rtlCol="0" anchor="ctr"/>
              <a:lstStyle/>
              <a:p>
                <a:endParaRPr lang="en-CA"/>
              </a:p>
            </p:txBody>
          </p:sp>
          <p:sp>
            <p:nvSpPr>
              <p:cNvPr id="2047" name="Freeform: Shape 2046">
                <a:extLst>
                  <a:ext uri="{FF2B5EF4-FFF2-40B4-BE49-F238E27FC236}">
                    <a16:creationId xmlns:a16="http://schemas.microsoft.com/office/drawing/2014/main" id="{1B48801D-00D7-46FF-9330-821C79DC7E4E}"/>
                  </a:ext>
                </a:extLst>
              </p:cNvPr>
              <p:cNvSpPr/>
              <p:nvPr/>
            </p:nvSpPr>
            <p:spPr>
              <a:xfrm>
                <a:off x="2070459" y="5062734"/>
                <a:ext cx="58563" cy="35904"/>
              </a:xfrm>
              <a:custGeom>
                <a:avLst/>
                <a:gdLst>
                  <a:gd name="connsiteX0" fmla="*/ 58709 w 58563"/>
                  <a:gd name="connsiteY0" fmla="*/ 25771 h 35904"/>
                  <a:gd name="connsiteX1" fmla="*/ 53835 w 58563"/>
                  <a:gd name="connsiteY1" fmla="*/ 36227 h 35904"/>
                  <a:gd name="connsiteX2" fmla="*/ 14545 w 58563"/>
                  <a:gd name="connsiteY2" fmla="*/ 17883 h 35904"/>
                  <a:gd name="connsiteX3" fmla="*/ 16182 w 58563"/>
                  <a:gd name="connsiteY3" fmla="*/ 35036 h 35904"/>
                  <a:gd name="connsiteX4" fmla="*/ 6731 w 58563"/>
                  <a:gd name="connsiteY4" fmla="*/ 30645 h 35904"/>
                  <a:gd name="connsiteX5" fmla="*/ 5801 w 58563"/>
                  <a:gd name="connsiteY5" fmla="*/ 19409 h 35904"/>
                  <a:gd name="connsiteX6" fmla="*/ 146 w 58563"/>
                  <a:gd name="connsiteY6" fmla="*/ 8768 h 35904"/>
                  <a:gd name="connsiteX7" fmla="*/ 4089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09" y="25771"/>
                    </a:moveTo>
                    <a:lnTo>
                      <a:pt x="53835" y="36227"/>
                    </a:lnTo>
                    <a:lnTo>
                      <a:pt x="14545" y="17883"/>
                    </a:lnTo>
                    <a:cubicBezTo>
                      <a:pt x="16331" y="23353"/>
                      <a:pt x="16889" y="29083"/>
                      <a:pt x="16182" y="35036"/>
                    </a:cubicBezTo>
                    <a:lnTo>
                      <a:pt x="6731" y="30645"/>
                    </a:lnTo>
                    <a:cubicBezTo>
                      <a:pt x="7103" y="27483"/>
                      <a:pt x="6806" y="23762"/>
                      <a:pt x="5801" y="19409"/>
                    </a:cubicBezTo>
                    <a:cubicBezTo>
                      <a:pt x="4796" y="15056"/>
                      <a:pt x="2899" y="11521"/>
                      <a:pt x="146" y="8768"/>
                    </a:cubicBezTo>
                    <a:lnTo>
                      <a:pt x="4089" y="322"/>
                    </a:lnTo>
                    <a:close/>
                  </a:path>
                </a:pathLst>
              </a:custGeom>
              <a:solidFill>
                <a:srgbClr val="000000"/>
              </a:solidFill>
              <a:ln w="9525" cap="flat">
                <a:noFill/>
                <a:prstDash val="solid"/>
                <a:miter/>
              </a:ln>
            </p:spPr>
            <p:txBody>
              <a:bodyPr rtlCol="0" anchor="ctr"/>
              <a:lstStyle/>
              <a:p>
                <a:endParaRPr lang="en-CA"/>
              </a:p>
            </p:txBody>
          </p:sp>
          <p:sp>
            <p:nvSpPr>
              <p:cNvPr id="2048" name="Freeform: Shape 2047">
                <a:extLst>
                  <a:ext uri="{FF2B5EF4-FFF2-40B4-BE49-F238E27FC236}">
                    <a16:creationId xmlns:a16="http://schemas.microsoft.com/office/drawing/2014/main" id="{B2DFD16C-1CA2-4E57-9F87-C21B9C5B66DB}"/>
                  </a:ext>
                </a:extLst>
              </p:cNvPr>
              <p:cNvSpPr/>
              <p:nvPr/>
            </p:nvSpPr>
            <p:spPr>
              <a:xfrm>
                <a:off x="2087501" y="5018316"/>
                <a:ext cx="60385" cy="49088"/>
              </a:xfrm>
              <a:custGeom>
                <a:avLst/>
                <a:gdLst>
                  <a:gd name="connsiteX0" fmla="*/ 23760 w 60385"/>
                  <a:gd name="connsiteY0" fmla="*/ 31997 h 49088"/>
                  <a:gd name="connsiteX1" fmla="*/ 16318 w 60385"/>
                  <a:gd name="connsiteY1" fmla="*/ 35681 h 49088"/>
                  <a:gd name="connsiteX2" fmla="*/ 8914 w 60385"/>
                  <a:gd name="connsiteY2" fmla="*/ 34490 h 49088"/>
                  <a:gd name="connsiteX3" fmla="*/ 840 w 60385"/>
                  <a:gd name="connsiteY3" fmla="*/ 25560 h 49088"/>
                  <a:gd name="connsiteX4" fmla="*/ 2515 w 60385"/>
                  <a:gd name="connsiteY4" fmla="*/ 11608 h 49088"/>
                  <a:gd name="connsiteX5" fmla="*/ 12077 w 60385"/>
                  <a:gd name="connsiteY5" fmla="*/ 1450 h 49088"/>
                  <a:gd name="connsiteX6" fmla="*/ 24132 w 60385"/>
                  <a:gd name="connsiteY6" fmla="*/ 1822 h 49088"/>
                  <a:gd name="connsiteX7" fmla="*/ 29973 w 60385"/>
                  <a:gd name="connsiteY7" fmla="*/ 6957 h 49088"/>
                  <a:gd name="connsiteX8" fmla="*/ 31871 w 60385"/>
                  <a:gd name="connsiteY8" fmla="*/ 14584 h 49088"/>
                  <a:gd name="connsiteX9" fmla="*/ 40391 w 60385"/>
                  <a:gd name="connsiteY9" fmla="*/ 10157 h 49088"/>
                  <a:gd name="connsiteX10" fmla="*/ 49544 w 60385"/>
                  <a:gd name="connsiteY10" fmla="*/ 11570 h 49088"/>
                  <a:gd name="connsiteX11" fmla="*/ 59553 w 60385"/>
                  <a:gd name="connsiteY11" fmla="*/ 22063 h 49088"/>
                  <a:gd name="connsiteX12" fmla="*/ 58288 w 60385"/>
                  <a:gd name="connsiteY12" fmla="*/ 37057 h 49088"/>
                  <a:gd name="connsiteX13" fmla="*/ 48651 w 60385"/>
                  <a:gd name="connsiteY13" fmla="*/ 47587 h 49088"/>
                  <a:gd name="connsiteX14" fmla="*/ 33322 w 60385"/>
                  <a:gd name="connsiteY14" fmla="*/ 47512 h 49088"/>
                  <a:gd name="connsiteX15" fmla="*/ 26215 w 60385"/>
                  <a:gd name="connsiteY15" fmla="*/ 41559 h 49088"/>
                  <a:gd name="connsiteX16" fmla="*/ 23760 w 60385"/>
                  <a:gd name="connsiteY16" fmla="*/ 31997 h 49088"/>
                  <a:gd name="connsiteX17" fmla="*/ 14272 w 60385"/>
                  <a:gd name="connsiteY17" fmla="*/ 24965 h 49088"/>
                  <a:gd name="connsiteX18" fmla="*/ 19927 w 60385"/>
                  <a:gd name="connsiteY18" fmla="*/ 25449 h 49088"/>
                  <a:gd name="connsiteX19" fmla="*/ 23871 w 60385"/>
                  <a:gd name="connsiteY19" fmla="*/ 21579 h 49088"/>
                  <a:gd name="connsiteX20" fmla="*/ 24318 w 60385"/>
                  <a:gd name="connsiteY20" fmla="*/ 15998 h 49088"/>
                  <a:gd name="connsiteX21" fmla="*/ 20262 w 60385"/>
                  <a:gd name="connsiteY21" fmla="*/ 11980 h 49088"/>
                  <a:gd name="connsiteX22" fmla="*/ 14756 w 60385"/>
                  <a:gd name="connsiteY22" fmla="*/ 11533 h 49088"/>
                  <a:gd name="connsiteX23" fmla="*/ 10849 w 60385"/>
                  <a:gd name="connsiteY23" fmla="*/ 15366 h 49088"/>
                  <a:gd name="connsiteX24" fmla="*/ 10365 w 60385"/>
                  <a:gd name="connsiteY24" fmla="*/ 20984 h 49088"/>
                  <a:gd name="connsiteX25" fmla="*/ 14272 w 60385"/>
                  <a:gd name="connsiteY25" fmla="*/ 24965 h 49088"/>
                  <a:gd name="connsiteX26" fmla="*/ 37117 w 60385"/>
                  <a:gd name="connsiteY26" fmla="*/ 36797 h 49088"/>
                  <a:gd name="connsiteX27" fmla="*/ 44856 w 60385"/>
                  <a:gd name="connsiteY27" fmla="*/ 37727 h 49088"/>
                  <a:gd name="connsiteX28" fmla="*/ 49842 w 60385"/>
                  <a:gd name="connsiteY28" fmla="*/ 33337 h 49088"/>
                  <a:gd name="connsiteX29" fmla="*/ 49991 w 60385"/>
                  <a:gd name="connsiteY29" fmla="*/ 26900 h 49088"/>
                  <a:gd name="connsiteX30" fmla="*/ 44298 w 60385"/>
                  <a:gd name="connsiteY30" fmla="*/ 21654 h 49088"/>
                  <a:gd name="connsiteX31" fmla="*/ 37154 w 60385"/>
                  <a:gd name="connsiteY31" fmla="*/ 20947 h 49088"/>
                  <a:gd name="connsiteX32" fmla="*/ 32280 w 60385"/>
                  <a:gd name="connsiteY32" fmla="*/ 25337 h 49088"/>
                  <a:gd name="connsiteX33" fmla="*/ 32280 w 60385"/>
                  <a:gd name="connsiteY33" fmla="*/ 32258 h 49088"/>
                  <a:gd name="connsiteX34" fmla="*/ 37117 w 60385"/>
                  <a:gd name="connsiteY34" fmla="*/ 3679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760" y="31997"/>
                    </a:moveTo>
                    <a:cubicBezTo>
                      <a:pt x="21378" y="34155"/>
                      <a:pt x="18886" y="35420"/>
                      <a:pt x="16318" y="35681"/>
                    </a:cubicBezTo>
                    <a:cubicBezTo>
                      <a:pt x="13751" y="35978"/>
                      <a:pt x="11295" y="35606"/>
                      <a:pt x="8914" y="34490"/>
                    </a:cubicBezTo>
                    <a:cubicBezTo>
                      <a:pt x="4859" y="32592"/>
                      <a:pt x="2180" y="29616"/>
                      <a:pt x="840" y="25560"/>
                    </a:cubicBezTo>
                    <a:cubicBezTo>
                      <a:pt x="-462" y="21468"/>
                      <a:pt x="59" y="16854"/>
                      <a:pt x="2515" y="11608"/>
                    </a:cubicBezTo>
                    <a:cubicBezTo>
                      <a:pt x="4933" y="6473"/>
                      <a:pt x="8096" y="3050"/>
                      <a:pt x="12077" y="1450"/>
                    </a:cubicBezTo>
                    <a:cubicBezTo>
                      <a:pt x="16058" y="-187"/>
                      <a:pt x="20076" y="-38"/>
                      <a:pt x="24132" y="1822"/>
                    </a:cubicBezTo>
                    <a:cubicBezTo>
                      <a:pt x="26662" y="3013"/>
                      <a:pt x="28597" y="4724"/>
                      <a:pt x="29973" y="6957"/>
                    </a:cubicBezTo>
                    <a:cubicBezTo>
                      <a:pt x="31313" y="9189"/>
                      <a:pt x="31945" y="11719"/>
                      <a:pt x="31871" y="14584"/>
                    </a:cubicBezTo>
                    <a:cubicBezTo>
                      <a:pt x="34513" y="12129"/>
                      <a:pt x="37340" y="10640"/>
                      <a:pt x="40391" y="10157"/>
                    </a:cubicBezTo>
                    <a:cubicBezTo>
                      <a:pt x="43442" y="9673"/>
                      <a:pt x="46493" y="10157"/>
                      <a:pt x="49544" y="11570"/>
                    </a:cubicBezTo>
                    <a:cubicBezTo>
                      <a:pt x="54567" y="13914"/>
                      <a:pt x="57916" y="17412"/>
                      <a:pt x="59553" y="22063"/>
                    </a:cubicBezTo>
                    <a:cubicBezTo>
                      <a:pt x="61190" y="26751"/>
                      <a:pt x="60781" y="31737"/>
                      <a:pt x="58288" y="37057"/>
                    </a:cubicBezTo>
                    <a:cubicBezTo>
                      <a:pt x="55981" y="42006"/>
                      <a:pt x="52781" y="45503"/>
                      <a:pt x="48651" y="47587"/>
                    </a:cubicBezTo>
                    <a:cubicBezTo>
                      <a:pt x="43777" y="50043"/>
                      <a:pt x="38643" y="50005"/>
                      <a:pt x="33322" y="47512"/>
                    </a:cubicBezTo>
                    <a:cubicBezTo>
                      <a:pt x="30383" y="46173"/>
                      <a:pt x="28001" y="44164"/>
                      <a:pt x="26215" y="41559"/>
                    </a:cubicBezTo>
                    <a:cubicBezTo>
                      <a:pt x="24467" y="38955"/>
                      <a:pt x="23611" y="35755"/>
                      <a:pt x="23760" y="31997"/>
                    </a:cubicBezTo>
                    <a:moveTo>
                      <a:pt x="14272" y="24965"/>
                    </a:moveTo>
                    <a:cubicBezTo>
                      <a:pt x="16356" y="25932"/>
                      <a:pt x="18216" y="26081"/>
                      <a:pt x="19927" y="25449"/>
                    </a:cubicBezTo>
                    <a:cubicBezTo>
                      <a:pt x="21639" y="24816"/>
                      <a:pt x="22978" y="23551"/>
                      <a:pt x="23871" y="21579"/>
                    </a:cubicBezTo>
                    <a:cubicBezTo>
                      <a:pt x="24802" y="19607"/>
                      <a:pt x="24950" y="17747"/>
                      <a:pt x="24318" y="15998"/>
                    </a:cubicBezTo>
                    <a:cubicBezTo>
                      <a:pt x="23723" y="14287"/>
                      <a:pt x="22346" y="12947"/>
                      <a:pt x="20262" y="11980"/>
                    </a:cubicBezTo>
                    <a:cubicBezTo>
                      <a:pt x="18328" y="11050"/>
                      <a:pt x="16504" y="10901"/>
                      <a:pt x="14756" y="11533"/>
                    </a:cubicBezTo>
                    <a:cubicBezTo>
                      <a:pt x="13044" y="12166"/>
                      <a:pt x="11742" y="13431"/>
                      <a:pt x="10849" y="15366"/>
                    </a:cubicBezTo>
                    <a:cubicBezTo>
                      <a:pt x="9882" y="17375"/>
                      <a:pt x="9733" y="19235"/>
                      <a:pt x="10365" y="20984"/>
                    </a:cubicBezTo>
                    <a:cubicBezTo>
                      <a:pt x="10998" y="22733"/>
                      <a:pt x="12300" y="24035"/>
                      <a:pt x="14272" y="24965"/>
                    </a:cubicBezTo>
                    <a:moveTo>
                      <a:pt x="37117" y="36797"/>
                    </a:moveTo>
                    <a:cubicBezTo>
                      <a:pt x="39982" y="38136"/>
                      <a:pt x="42549" y="38434"/>
                      <a:pt x="44856" y="37727"/>
                    </a:cubicBezTo>
                    <a:cubicBezTo>
                      <a:pt x="47126" y="36983"/>
                      <a:pt x="48800" y="35532"/>
                      <a:pt x="49842" y="33337"/>
                    </a:cubicBezTo>
                    <a:cubicBezTo>
                      <a:pt x="50847" y="31179"/>
                      <a:pt x="50884" y="29021"/>
                      <a:pt x="49991" y="26900"/>
                    </a:cubicBezTo>
                    <a:cubicBezTo>
                      <a:pt x="49098" y="24779"/>
                      <a:pt x="47200" y="23030"/>
                      <a:pt x="44298" y="21654"/>
                    </a:cubicBezTo>
                    <a:cubicBezTo>
                      <a:pt x="41731" y="20463"/>
                      <a:pt x="39350" y="20240"/>
                      <a:pt x="37154" y="20947"/>
                    </a:cubicBezTo>
                    <a:cubicBezTo>
                      <a:pt x="34922" y="21654"/>
                      <a:pt x="33322" y="23142"/>
                      <a:pt x="32280" y="25337"/>
                    </a:cubicBezTo>
                    <a:cubicBezTo>
                      <a:pt x="31090" y="27867"/>
                      <a:pt x="31090" y="30174"/>
                      <a:pt x="32280" y="32258"/>
                    </a:cubicBezTo>
                    <a:cubicBezTo>
                      <a:pt x="33434" y="34304"/>
                      <a:pt x="35071" y="35829"/>
                      <a:pt x="37117" y="36797"/>
                    </a:cubicBezTo>
                    <a:close/>
                  </a:path>
                </a:pathLst>
              </a:custGeom>
              <a:solidFill>
                <a:srgbClr val="000000"/>
              </a:solidFill>
              <a:ln w="9525" cap="flat">
                <a:noFill/>
                <a:prstDash val="solid"/>
                <a:miter/>
              </a:ln>
            </p:spPr>
            <p:txBody>
              <a:bodyPr rtlCol="0" anchor="ctr"/>
              <a:lstStyle/>
              <a:p>
                <a:endParaRPr lang="en-CA"/>
              </a:p>
            </p:txBody>
          </p:sp>
        </p:grpSp>
        <p:grpSp>
          <p:nvGrpSpPr>
            <p:cNvPr id="1773" name="Graphic 711">
              <a:extLst>
                <a:ext uri="{FF2B5EF4-FFF2-40B4-BE49-F238E27FC236}">
                  <a16:creationId xmlns:a16="http://schemas.microsoft.com/office/drawing/2014/main" id="{068EE2FD-82DF-49F6-9F1A-CDAB2CA67BF5}"/>
                </a:ext>
              </a:extLst>
            </p:cNvPr>
            <p:cNvGrpSpPr/>
            <p:nvPr/>
          </p:nvGrpSpPr>
          <p:grpSpPr>
            <a:xfrm>
              <a:off x="2248177" y="5019370"/>
              <a:ext cx="118068" cy="181326"/>
              <a:chOff x="2248177" y="5019370"/>
              <a:chExt cx="118068" cy="181326"/>
            </a:xfrm>
          </p:grpSpPr>
          <p:sp>
            <p:nvSpPr>
              <p:cNvPr id="2041" name="Freeform: Shape 2040">
                <a:extLst>
                  <a:ext uri="{FF2B5EF4-FFF2-40B4-BE49-F238E27FC236}">
                    <a16:creationId xmlns:a16="http://schemas.microsoft.com/office/drawing/2014/main" id="{06288DDF-1659-4309-8BC5-617F677E9981}"/>
                  </a:ext>
                </a:extLst>
              </p:cNvPr>
              <p:cNvSpPr/>
              <p:nvPr/>
            </p:nvSpPr>
            <p:spPr>
              <a:xfrm>
                <a:off x="2248177" y="5144152"/>
                <a:ext cx="65058" cy="56545"/>
              </a:xfrm>
              <a:custGeom>
                <a:avLst/>
                <a:gdLst>
                  <a:gd name="connsiteX0" fmla="*/ 55512 w 65058"/>
                  <a:gd name="connsiteY0" fmla="*/ 15836 h 56545"/>
                  <a:gd name="connsiteX1" fmla="*/ 65223 w 65058"/>
                  <a:gd name="connsiteY1" fmla="*/ 20338 h 56545"/>
                  <a:gd name="connsiteX2" fmla="*/ 48182 w 65058"/>
                  <a:gd name="connsiteY2" fmla="*/ 56876 h 56545"/>
                  <a:gd name="connsiteX3" fmla="*/ 39438 w 65058"/>
                  <a:gd name="connsiteY3" fmla="*/ 48467 h 56545"/>
                  <a:gd name="connsiteX4" fmla="*/ 31848 w 65058"/>
                  <a:gd name="connsiteY4" fmla="*/ 30682 h 56545"/>
                  <a:gd name="connsiteX5" fmla="*/ 26974 w 65058"/>
                  <a:gd name="connsiteY5" fmla="*/ 17883 h 56545"/>
                  <a:gd name="connsiteX6" fmla="*/ 21616 w 65058"/>
                  <a:gd name="connsiteY6" fmla="*/ 12748 h 56545"/>
                  <a:gd name="connsiteX7" fmla="*/ 15365 w 65058"/>
                  <a:gd name="connsiteY7" fmla="*/ 12116 h 56545"/>
                  <a:gd name="connsiteX8" fmla="*/ 11087 w 65058"/>
                  <a:gd name="connsiteY8" fmla="*/ 16432 h 56545"/>
                  <a:gd name="connsiteX9" fmla="*/ 10640 w 65058"/>
                  <a:gd name="connsiteY9" fmla="*/ 22534 h 56545"/>
                  <a:gd name="connsiteX10" fmla="*/ 16109 w 65058"/>
                  <a:gd name="connsiteY10" fmla="*/ 27817 h 56545"/>
                  <a:gd name="connsiteX11" fmla="*/ 10231 w 65058"/>
                  <a:gd name="connsiteY11" fmla="*/ 37714 h 56545"/>
                  <a:gd name="connsiteX12" fmla="*/ 594 w 65058"/>
                  <a:gd name="connsiteY12" fmla="*/ 26105 h 56545"/>
                  <a:gd name="connsiteX13" fmla="*/ 2566 w 65058"/>
                  <a:gd name="connsiteY13" fmla="*/ 12116 h 56545"/>
                  <a:gd name="connsiteX14" fmla="*/ 12798 w 65058"/>
                  <a:gd name="connsiteY14" fmla="*/ 1512 h 56545"/>
                  <a:gd name="connsiteX15" fmla="*/ 25746 w 65058"/>
                  <a:gd name="connsiteY15" fmla="*/ 1958 h 56545"/>
                  <a:gd name="connsiteX16" fmla="*/ 32109 w 65058"/>
                  <a:gd name="connsiteY16" fmla="*/ 6535 h 56545"/>
                  <a:gd name="connsiteX17" fmla="*/ 37131 w 65058"/>
                  <a:gd name="connsiteY17" fmla="*/ 13939 h 56545"/>
                  <a:gd name="connsiteX18" fmla="*/ 40889 w 65058"/>
                  <a:gd name="connsiteY18" fmla="*/ 23985 h 56545"/>
                  <a:gd name="connsiteX19" fmla="*/ 43978 w 65058"/>
                  <a:gd name="connsiteY19" fmla="*/ 33063 h 56545"/>
                  <a:gd name="connsiteX20" fmla="*/ 45875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12" y="15836"/>
                    </a:moveTo>
                    <a:lnTo>
                      <a:pt x="65223" y="20338"/>
                    </a:lnTo>
                    <a:lnTo>
                      <a:pt x="48182" y="56876"/>
                    </a:lnTo>
                    <a:cubicBezTo>
                      <a:pt x="44685" y="54792"/>
                      <a:pt x="41782" y="51964"/>
                      <a:pt x="39438" y="48467"/>
                    </a:cubicBezTo>
                    <a:cubicBezTo>
                      <a:pt x="37057" y="44969"/>
                      <a:pt x="34564" y="39016"/>
                      <a:pt x="31848" y="30682"/>
                    </a:cubicBezTo>
                    <a:cubicBezTo>
                      <a:pt x="29653" y="23910"/>
                      <a:pt x="28053" y="19669"/>
                      <a:pt x="26974" y="17883"/>
                    </a:cubicBezTo>
                    <a:cubicBezTo>
                      <a:pt x="25486" y="15427"/>
                      <a:pt x="23700" y="13716"/>
                      <a:pt x="21616" y="12748"/>
                    </a:cubicBezTo>
                    <a:cubicBezTo>
                      <a:pt x="19272" y="11669"/>
                      <a:pt x="17188" y="11446"/>
                      <a:pt x="15365" y="12116"/>
                    </a:cubicBezTo>
                    <a:cubicBezTo>
                      <a:pt x="13542" y="12785"/>
                      <a:pt x="12128" y="14236"/>
                      <a:pt x="11087" y="16432"/>
                    </a:cubicBezTo>
                    <a:cubicBezTo>
                      <a:pt x="10082" y="18590"/>
                      <a:pt x="9933" y="20636"/>
                      <a:pt x="10640" y="22534"/>
                    </a:cubicBezTo>
                    <a:cubicBezTo>
                      <a:pt x="11347" y="24431"/>
                      <a:pt x="13170" y="26180"/>
                      <a:pt x="16109" y="27817"/>
                    </a:cubicBezTo>
                    <a:lnTo>
                      <a:pt x="10231" y="37714"/>
                    </a:lnTo>
                    <a:cubicBezTo>
                      <a:pt x="4799" y="34403"/>
                      <a:pt x="1562" y="30533"/>
                      <a:pt x="594" y="26105"/>
                    </a:cubicBezTo>
                    <a:cubicBezTo>
                      <a:pt x="-373" y="21678"/>
                      <a:pt x="297" y="17027"/>
                      <a:pt x="2566" y="12116"/>
                    </a:cubicBezTo>
                    <a:cubicBezTo>
                      <a:pt x="5059" y="6758"/>
                      <a:pt x="8482" y="3223"/>
                      <a:pt x="12798" y="1512"/>
                    </a:cubicBezTo>
                    <a:cubicBezTo>
                      <a:pt x="17114" y="-200"/>
                      <a:pt x="21430" y="-51"/>
                      <a:pt x="25746" y="1958"/>
                    </a:cubicBezTo>
                    <a:cubicBezTo>
                      <a:pt x="28202" y="3074"/>
                      <a:pt x="30323" y="4600"/>
                      <a:pt x="32109" y="6535"/>
                    </a:cubicBezTo>
                    <a:cubicBezTo>
                      <a:pt x="33932" y="8432"/>
                      <a:pt x="35606" y="10888"/>
                      <a:pt x="37131" y="13939"/>
                    </a:cubicBezTo>
                    <a:cubicBezTo>
                      <a:pt x="38136" y="15948"/>
                      <a:pt x="39401" y="19297"/>
                      <a:pt x="40889" y="23985"/>
                    </a:cubicBezTo>
                    <a:cubicBezTo>
                      <a:pt x="42378" y="28673"/>
                      <a:pt x="43382" y="31724"/>
                      <a:pt x="43978" y="33063"/>
                    </a:cubicBezTo>
                    <a:cubicBezTo>
                      <a:pt x="44573" y="34403"/>
                      <a:pt x="45205" y="35556"/>
                      <a:pt x="45875" y="36523"/>
                    </a:cubicBezTo>
                    <a:close/>
                  </a:path>
                </a:pathLst>
              </a:custGeom>
              <a:solidFill>
                <a:srgbClr val="000000"/>
              </a:solidFill>
              <a:ln w="9525" cap="flat">
                <a:noFill/>
                <a:prstDash val="solid"/>
                <a:miter/>
              </a:ln>
            </p:spPr>
            <p:txBody>
              <a:bodyPr rtlCol="0" anchor="ctr"/>
              <a:lstStyle/>
              <a:p>
                <a:endParaRPr lang="en-CA"/>
              </a:p>
            </p:txBody>
          </p:sp>
          <p:sp>
            <p:nvSpPr>
              <p:cNvPr id="2042" name="Freeform: Shape 2041">
                <a:extLst>
                  <a:ext uri="{FF2B5EF4-FFF2-40B4-BE49-F238E27FC236}">
                    <a16:creationId xmlns:a16="http://schemas.microsoft.com/office/drawing/2014/main" id="{4642083C-3EB8-4B71-925B-E7FDE0E67E0E}"/>
                  </a:ext>
                </a:extLst>
              </p:cNvPr>
              <p:cNvSpPr/>
              <p:nvPr/>
            </p:nvSpPr>
            <p:spPr>
              <a:xfrm>
                <a:off x="2268234" y="5103812"/>
                <a:ext cx="59301" cy="46519"/>
              </a:xfrm>
              <a:custGeom>
                <a:avLst/>
                <a:gdLst>
                  <a:gd name="connsiteX0" fmla="*/ 2061 w 59301"/>
                  <a:gd name="connsiteY0" fmla="*/ 10543 h 46519"/>
                  <a:gd name="connsiteX1" fmla="*/ 13446 w 59301"/>
                  <a:gd name="connsiteY1" fmla="*/ 832 h 46519"/>
                  <a:gd name="connsiteX2" fmla="*/ 38077 w 59301"/>
                  <a:gd name="connsiteY2" fmla="*/ 5854 h 46519"/>
                  <a:gd name="connsiteX3" fmla="*/ 57760 w 59301"/>
                  <a:gd name="connsiteY3" fmla="*/ 21556 h 46519"/>
                  <a:gd name="connsiteX4" fmla="*/ 57574 w 59301"/>
                  <a:gd name="connsiteY4" fmla="*/ 36439 h 46519"/>
                  <a:gd name="connsiteX5" fmla="*/ 45519 w 59301"/>
                  <a:gd name="connsiteY5" fmla="*/ 46410 h 46519"/>
                  <a:gd name="connsiteX6" fmla="*/ 21483 w 59301"/>
                  <a:gd name="connsiteY6" fmla="*/ 41127 h 46519"/>
                  <a:gd name="connsiteX7" fmla="*/ 1875 w 59301"/>
                  <a:gd name="connsiteY7" fmla="*/ 25463 h 46519"/>
                  <a:gd name="connsiteX8" fmla="*/ 2061 w 59301"/>
                  <a:gd name="connsiteY8" fmla="*/ 10543 h 46519"/>
                  <a:gd name="connsiteX9" fmla="*/ 10693 w 59301"/>
                  <a:gd name="connsiteY9" fmla="*/ 14598 h 46519"/>
                  <a:gd name="connsiteX10" fmla="*/ 10321 w 59301"/>
                  <a:gd name="connsiteY10" fmla="*/ 18542 h 46519"/>
                  <a:gd name="connsiteX11" fmla="*/ 13558 w 59301"/>
                  <a:gd name="connsiteY11" fmla="*/ 22858 h 46519"/>
                  <a:gd name="connsiteX12" fmla="*/ 26692 w 59301"/>
                  <a:gd name="connsiteY12" fmla="*/ 30262 h 46519"/>
                  <a:gd name="connsiteX13" fmla="*/ 40272 w 59301"/>
                  <a:gd name="connsiteY13" fmla="*/ 35434 h 46519"/>
                  <a:gd name="connsiteX14" fmla="*/ 46188 w 59301"/>
                  <a:gd name="connsiteY14" fmla="*/ 35211 h 46519"/>
                  <a:gd name="connsiteX15" fmla="*/ 48942 w 59301"/>
                  <a:gd name="connsiteY15" fmla="*/ 32420 h 46519"/>
                  <a:gd name="connsiteX16" fmla="*/ 49314 w 59301"/>
                  <a:gd name="connsiteY16" fmla="*/ 28476 h 46519"/>
                  <a:gd name="connsiteX17" fmla="*/ 46040 w 59301"/>
                  <a:gd name="connsiteY17" fmla="*/ 24160 h 46519"/>
                  <a:gd name="connsiteX18" fmla="*/ 32980 w 59301"/>
                  <a:gd name="connsiteY18" fmla="*/ 16756 h 46519"/>
                  <a:gd name="connsiteX19" fmla="*/ 19399 w 59301"/>
                  <a:gd name="connsiteY19" fmla="*/ 11584 h 46519"/>
                  <a:gd name="connsiteX20" fmla="*/ 13483 w 59301"/>
                  <a:gd name="connsiteY20" fmla="*/ 11808 h 46519"/>
                  <a:gd name="connsiteX21" fmla="*/ 10693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1" y="10543"/>
                    </a:moveTo>
                    <a:cubicBezTo>
                      <a:pt x="4517" y="5296"/>
                      <a:pt x="8312" y="2059"/>
                      <a:pt x="13446" y="832"/>
                    </a:cubicBezTo>
                    <a:cubicBezTo>
                      <a:pt x="19548" y="-620"/>
                      <a:pt x="27771" y="1055"/>
                      <a:pt x="38077" y="5854"/>
                    </a:cubicBezTo>
                    <a:cubicBezTo>
                      <a:pt x="48346" y="10654"/>
                      <a:pt x="54932" y="15900"/>
                      <a:pt x="57760" y="21556"/>
                    </a:cubicBezTo>
                    <a:cubicBezTo>
                      <a:pt x="60104" y="26207"/>
                      <a:pt x="60029" y="31192"/>
                      <a:pt x="57574" y="36439"/>
                    </a:cubicBezTo>
                    <a:cubicBezTo>
                      <a:pt x="55118" y="41759"/>
                      <a:pt x="51100" y="45071"/>
                      <a:pt x="45519" y="46410"/>
                    </a:cubicBezTo>
                    <a:cubicBezTo>
                      <a:pt x="39938" y="47750"/>
                      <a:pt x="31938" y="46001"/>
                      <a:pt x="21483" y="41127"/>
                    </a:cubicBezTo>
                    <a:cubicBezTo>
                      <a:pt x="11251" y="36327"/>
                      <a:pt x="4703" y="31118"/>
                      <a:pt x="1875" y="25463"/>
                    </a:cubicBezTo>
                    <a:cubicBezTo>
                      <a:pt x="-469" y="20812"/>
                      <a:pt x="-395" y="15826"/>
                      <a:pt x="2061" y="10543"/>
                    </a:cubicBezTo>
                    <a:moveTo>
                      <a:pt x="10693" y="14598"/>
                    </a:moveTo>
                    <a:cubicBezTo>
                      <a:pt x="10097" y="15863"/>
                      <a:pt x="9986" y="17165"/>
                      <a:pt x="10321" y="18542"/>
                    </a:cubicBezTo>
                    <a:cubicBezTo>
                      <a:pt x="10656" y="19882"/>
                      <a:pt x="11735" y="21333"/>
                      <a:pt x="13558" y="22858"/>
                    </a:cubicBezTo>
                    <a:cubicBezTo>
                      <a:pt x="15939" y="24830"/>
                      <a:pt x="20292" y="27286"/>
                      <a:pt x="26692" y="30262"/>
                    </a:cubicBezTo>
                    <a:cubicBezTo>
                      <a:pt x="33054" y="33239"/>
                      <a:pt x="37594" y="34950"/>
                      <a:pt x="40272" y="35434"/>
                    </a:cubicBezTo>
                    <a:cubicBezTo>
                      <a:pt x="42989" y="35918"/>
                      <a:pt x="44923" y="35843"/>
                      <a:pt x="46188" y="35211"/>
                    </a:cubicBezTo>
                    <a:cubicBezTo>
                      <a:pt x="47416" y="34615"/>
                      <a:pt x="48346" y="33685"/>
                      <a:pt x="48942" y="32420"/>
                    </a:cubicBezTo>
                    <a:cubicBezTo>
                      <a:pt x="49537" y="31155"/>
                      <a:pt x="49649" y="29853"/>
                      <a:pt x="49314" y="28476"/>
                    </a:cubicBezTo>
                    <a:cubicBezTo>
                      <a:pt x="48979" y="27137"/>
                      <a:pt x="47863" y="25686"/>
                      <a:pt x="46040" y="24160"/>
                    </a:cubicBezTo>
                    <a:cubicBezTo>
                      <a:pt x="43733" y="22188"/>
                      <a:pt x="39379" y="19733"/>
                      <a:pt x="32980" y="16756"/>
                    </a:cubicBezTo>
                    <a:cubicBezTo>
                      <a:pt x="26617" y="13780"/>
                      <a:pt x="22078" y="12068"/>
                      <a:pt x="19399" y="11584"/>
                    </a:cubicBezTo>
                    <a:cubicBezTo>
                      <a:pt x="16683" y="11138"/>
                      <a:pt x="14711" y="11175"/>
                      <a:pt x="13483" y="11808"/>
                    </a:cubicBezTo>
                    <a:cubicBezTo>
                      <a:pt x="12218" y="12403"/>
                      <a:pt x="11288" y="13333"/>
                      <a:pt x="10693" y="14598"/>
                    </a:cubicBezTo>
                    <a:close/>
                  </a:path>
                </a:pathLst>
              </a:custGeom>
              <a:solidFill>
                <a:srgbClr val="000000"/>
              </a:solidFill>
              <a:ln w="9525" cap="flat">
                <a:noFill/>
                <a:prstDash val="solid"/>
                <a:miter/>
              </a:ln>
            </p:spPr>
            <p:txBody>
              <a:bodyPr rtlCol="0" anchor="ctr"/>
              <a:lstStyle/>
              <a:p>
                <a:endParaRPr lang="en-CA"/>
              </a:p>
            </p:txBody>
          </p:sp>
          <p:sp>
            <p:nvSpPr>
              <p:cNvPr id="2043" name="Freeform: Shape 2042">
                <a:extLst>
                  <a:ext uri="{FF2B5EF4-FFF2-40B4-BE49-F238E27FC236}">
                    <a16:creationId xmlns:a16="http://schemas.microsoft.com/office/drawing/2014/main" id="{D0C96463-CF93-42DC-B890-19929D7FD6AE}"/>
                  </a:ext>
                </a:extLst>
              </p:cNvPr>
              <p:cNvSpPr/>
              <p:nvPr/>
            </p:nvSpPr>
            <p:spPr>
              <a:xfrm>
                <a:off x="2290096" y="5062734"/>
                <a:ext cx="58563" cy="35904"/>
              </a:xfrm>
              <a:custGeom>
                <a:avLst/>
                <a:gdLst>
                  <a:gd name="connsiteX0" fmla="*/ 58732 w 58563"/>
                  <a:gd name="connsiteY0" fmla="*/ 25771 h 35904"/>
                  <a:gd name="connsiteX1" fmla="*/ 53858 w 58563"/>
                  <a:gd name="connsiteY1" fmla="*/ 36227 h 35904"/>
                  <a:gd name="connsiteX2" fmla="*/ 14568 w 58563"/>
                  <a:gd name="connsiteY2" fmla="*/ 17883 h 35904"/>
                  <a:gd name="connsiteX3" fmla="*/ 16205 w 58563"/>
                  <a:gd name="connsiteY3" fmla="*/ 35036 h 35904"/>
                  <a:gd name="connsiteX4" fmla="*/ 6754 w 58563"/>
                  <a:gd name="connsiteY4" fmla="*/ 30645 h 35904"/>
                  <a:gd name="connsiteX5" fmla="*/ 5824 w 58563"/>
                  <a:gd name="connsiteY5" fmla="*/ 19409 h 35904"/>
                  <a:gd name="connsiteX6" fmla="*/ 169 w 58563"/>
                  <a:gd name="connsiteY6" fmla="*/ 8768 h 35904"/>
                  <a:gd name="connsiteX7" fmla="*/ 4113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32" y="25771"/>
                    </a:moveTo>
                    <a:lnTo>
                      <a:pt x="53858" y="36227"/>
                    </a:lnTo>
                    <a:lnTo>
                      <a:pt x="14568" y="17883"/>
                    </a:lnTo>
                    <a:cubicBezTo>
                      <a:pt x="16354" y="23353"/>
                      <a:pt x="16912" y="29083"/>
                      <a:pt x="16205" y="35036"/>
                    </a:cubicBezTo>
                    <a:lnTo>
                      <a:pt x="6754" y="30645"/>
                    </a:lnTo>
                    <a:cubicBezTo>
                      <a:pt x="7126" y="27483"/>
                      <a:pt x="6829" y="23762"/>
                      <a:pt x="5824" y="19409"/>
                    </a:cubicBezTo>
                    <a:cubicBezTo>
                      <a:pt x="4819" y="15056"/>
                      <a:pt x="2922" y="11521"/>
                      <a:pt x="169" y="8768"/>
                    </a:cubicBezTo>
                    <a:lnTo>
                      <a:pt x="4113" y="322"/>
                    </a:lnTo>
                    <a:close/>
                  </a:path>
                </a:pathLst>
              </a:custGeom>
              <a:solidFill>
                <a:srgbClr val="000000"/>
              </a:solidFill>
              <a:ln w="9525" cap="flat">
                <a:noFill/>
                <a:prstDash val="solid"/>
                <a:miter/>
              </a:ln>
            </p:spPr>
            <p:txBody>
              <a:bodyPr rtlCol="0" anchor="ctr"/>
              <a:lstStyle/>
              <a:p>
                <a:endParaRPr lang="en-CA"/>
              </a:p>
            </p:txBody>
          </p:sp>
          <p:sp>
            <p:nvSpPr>
              <p:cNvPr id="2044" name="Freeform: Shape 2043">
                <a:extLst>
                  <a:ext uri="{FF2B5EF4-FFF2-40B4-BE49-F238E27FC236}">
                    <a16:creationId xmlns:a16="http://schemas.microsoft.com/office/drawing/2014/main" id="{76D57E87-AFAA-48CD-9686-3BDE7A49CEC2}"/>
                  </a:ext>
                </a:extLst>
              </p:cNvPr>
              <p:cNvSpPr/>
              <p:nvPr/>
            </p:nvSpPr>
            <p:spPr>
              <a:xfrm>
                <a:off x="2307071" y="5019370"/>
                <a:ext cx="59174" cy="48110"/>
              </a:xfrm>
              <a:custGeom>
                <a:avLst/>
                <a:gdLst>
                  <a:gd name="connsiteX0" fmla="*/ 36528 w 59174"/>
                  <a:gd name="connsiteY0" fmla="*/ 47500 h 48110"/>
                  <a:gd name="connsiteX1" fmla="*/ 40137 w 59174"/>
                  <a:gd name="connsiteY1" fmla="*/ 36896 h 48110"/>
                  <a:gd name="connsiteX2" fmla="*/ 45606 w 59174"/>
                  <a:gd name="connsiteY2" fmla="*/ 37082 h 48110"/>
                  <a:gd name="connsiteX3" fmla="*/ 48992 w 59174"/>
                  <a:gd name="connsiteY3" fmla="*/ 33659 h 48110"/>
                  <a:gd name="connsiteX4" fmla="*/ 48583 w 59174"/>
                  <a:gd name="connsiteY4" fmla="*/ 26776 h 48110"/>
                  <a:gd name="connsiteX5" fmla="*/ 37607 w 59174"/>
                  <a:gd name="connsiteY5" fmla="*/ 18144 h 48110"/>
                  <a:gd name="connsiteX6" fmla="*/ 37607 w 59174"/>
                  <a:gd name="connsiteY6" fmla="*/ 30087 h 48110"/>
                  <a:gd name="connsiteX7" fmla="*/ 27487 w 59174"/>
                  <a:gd name="connsiteY7" fmla="*/ 38868 h 48110"/>
                  <a:gd name="connsiteX8" fmla="*/ 12418 w 59174"/>
                  <a:gd name="connsiteY8" fmla="*/ 37492 h 48110"/>
                  <a:gd name="connsiteX9" fmla="*/ 1367 w 59174"/>
                  <a:gd name="connsiteY9" fmla="*/ 26367 h 48110"/>
                  <a:gd name="connsiteX10" fmla="*/ 2148 w 59174"/>
                  <a:gd name="connsiteY10" fmla="*/ 11484 h 48110"/>
                  <a:gd name="connsiteX11" fmla="*/ 14873 w 59174"/>
                  <a:gd name="connsiteY11" fmla="*/ 917 h 48110"/>
                  <a:gd name="connsiteX12" fmla="*/ 38425 w 59174"/>
                  <a:gd name="connsiteY12" fmla="*/ 5419 h 48110"/>
                  <a:gd name="connsiteX13" fmla="*/ 57364 w 59174"/>
                  <a:gd name="connsiteY13" fmla="*/ 20972 h 48110"/>
                  <a:gd name="connsiteX14" fmla="*/ 57252 w 59174"/>
                  <a:gd name="connsiteY14" fmla="*/ 38459 h 48110"/>
                  <a:gd name="connsiteX15" fmla="*/ 49029 w 59174"/>
                  <a:gd name="connsiteY15" fmla="*/ 47165 h 48110"/>
                  <a:gd name="connsiteX16" fmla="*/ 36528 w 59174"/>
                  <a:gd name="connsiteY16" fmla="*/ 47500 h 48110"/>
                  <a:gd name="connsiteX17" fmla="*/ 24770 w 59174"/>
                  <a:gd name="connsiteY17" fmla="*/ 13270 h 48110"/>
                  <a:gd name="connsiteX18" fmla="*/ 15841 w 59174"/>
                  <a:gd name="connsiteY18" fmla="*/ 11930 h 48110"/>
                  <a:gd name="connsiteX19" fmla="*/ 10557 w 59174"/>
                  <a:gd name="connsiteY19" fmla="*/ 16023 h 48110"/>
                  <a:gd name="connsiteX20" fmla="*/ 10632 w 59174"/>
                  <a:gd name="connsiteY20" fmla="*/ 21865 h 48110"/>
                  <a:gd name="connsiteX21" fmla="*/ 17217 w 59174"/>
                  <a:gd name="connsiteY21" fmla="*/ 27260 h 48110"/>
                  <a:gd name="connsiteX22" fmla="*/ 25887 w 59174"/>
                  <a:gd name="connsiteY22" fmla="*/ 28785 h 48110"/>
                  <a:gd name="connsiteX23" fmla="*/ 30798 w 59174"/>
                  <a:gd name="connsiteY23" fmla="*/ 24767 h 48110"/>
                  <a:gd name="connsiteX24" fmla="*/ 30761 w 59174"/>
                  <a:gd name="connsiteY24" fmla="*/ 18590 h 48110"/>
                  <a:gd name="connsiteX25" fmla="*/ 24770 w 59174"/>
                  <a:gd name="connsiteY25" fmla="*/ 1327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528" y="47500"/>
                    </a:moveTo>
                    <a:lnTo>
                      <a:pt x="40137" y="36896"/>
                    </a:lnTo>
                    <a:cubicBezTo>
                      <a:pt x="42295" y="37603"/>
                      <a:pt x="44118" y="37640"/>
                      <a:pt x="45606" y="37082"/>
                    </a:cubicBezTo>
                    <a:cubicBezTo>
                      <a:pt x="47057" y="36487"/>
                      <a:pt x="48211" y="35371"/>
                      <a:pt x="48992" y="33659"/>
                    </a:cubicBezTo>
                    <a:cubicBezTo>
                      <a:pt x="49997" y="31501"/>
                      <a:pt x="49848" y="29194"/>
                      <a:pt x="48583" y="26776"/>
                    </a:cubicBezTo>
                    <a:cubicBezTo>
                      <a:pt x="47318" y="24357"/>
                      <a:pt x="43672" y="21455"/>
                      <a:pt x="37607" y="18144"/>
                    </a:cubicBezTo>
                    <a:cubicBezTo>
                      <a:pt x="39430" y="22199"/>
                      <a:pt x="39430" y="26181"/>
                      <a:pt x="37607" y="30087"/>
                    </a:cubicBezTo>
                    <a:cubicBezTo>
                      <a:pt x="35598" y="34366"/>
                      <a:pt x="32249" y="37305"/>
                      <a:pt x="27487" y="38868"/>
                    </a:cubicBezTo>
                    <a:cubicBezTo>
                      <a:pt x="22724" y="40431"/>
                      <a:pt x="17701" y="39984"/>
                      <a:pt x="12418" y="37492"/>
                    </a:cubicBezTo>
                    <a:cubicBezTo>
                      <a:pt x="6911" y="34924"/>
                      <a:pt x="3227" y="31241"/>
                      <a:pt x="1367" y="26367"/>
                    </a:cubicBezTo>
                    <a:cubicBezTo>
                      <a:pt x="-456" y="21530"/>
                      <a:pt x="-196" y="16581"/>
                      <a:pt x="2148" y="11484"/>
                    </a:cubicBezTo>
                    <a:cubicBezTo>
                      <a:pt x="4716" y="5977"/>
                      <a:pt x="8957" y="2443"/>
                      <a:pt x="14873" y="917"/>
                    </a:cubicBezTo>
                    <a:cubicBezTo>
                      <a:pt x="20789" y="-646"/>
                      <a:pt x="28640" y="843"/>
                      <a:pt x="38425" y="5419"/>
                    </a:cubicBezTo>
                    <a:cubicBezTo>
                      <a:pt x="48360" y="10033"/>
                      <a:pt x="54648" y="15242"/>
                      <a:pt x="57364" y="20972"/>
                    </a:cubicBezTo>
                    <a:cubicBezTo>
                      <a:pt x="60043" y="26701"/>
                      <a:pt x="60005" y="32543"/>
                      <a:pt x="57252" y="38459"/>
                    </a:cubicBezTo>
                    <a:cubicBezTo>
                      <a:pt x="55243" y="42701"/>
                      <a:pt x="52527" y="45603"/>
                      <a:pt x="49029" y="47165"/>
                    </a:cubicBezTo>
                    <a:cubicBezTo>
                      <a:pt x="45532" y="48728"/>
                      <a:pt x="41402" y="48840"/>
                      <a:pt x="36528" y="47500"/>
                    </a:cubicBezTo>
                    <a:moveTo>
                      <a:pt x="24770" y="13270"/>
                    </a:moveTo>
                    <a:cubicBezTo>
                      <a:pt x="21385" y="11707"/>
                      <a:pt x="18445" y="11261"/>
                      <a:pt x="15841" y="11930"/>
                    </a:cubicBezTo>
                    <a:cubicBezTo>
                      <a:pt x="13273" y="12637"/>
                      <a:pt x="11525" y="13977"/>
                      <a:pt x="10557" y="16023"/>
                    </a:cubicBezTo>
                    <a:cubicBezTo>
                      <a:pt x="9664" y="17921"/>
                      <a:pt x="9702" y="19893"/>
                      <a:pt x="10632" y="21865"/>
                    </a:cubicBezTo>
                    <a:cubicBezTo>
                      <a:pt x="11525" y="23874"/>
                      <a:pt x="13720" y="25660"/>
                      <a:pt x="17217" y="27260"/>
                    </a:cubicBezTo>
                    <a:cubicBezTo>
                      <a:pt x="20715" y="28897"/>
                      <a:pt x="23617" y="29418"/>
                      <a:pt x="25887" y="28785"/>
                    </a:cubicBezTo>
                    <a:cubicBezTo>
                      <a:pt x="28193" y="28190"/>
                      <a:pt x="29831" y="26850"/>
                      <a:pt x="30798" y="24767"/>
                    </a:cubicBezTo>
                    <a:cubicBezTo>
                      <a:pt x="31728" y="22758"/>
                      <a:pt x="31728" y="20711"/>
                      <a:pt x="30761" y="18590"/>
                    </a:cubicBezTo>
                    <a:cubicBezTo>
                      <a:pt x="29831" y="16470"/>
                      <a:pt x="27821" y="14721"/>
                      <a:pt x="24770" y="13270"/>
                    </a:cubicBezTo>
                    <a:close/>
                  </a:path>
                </a:pathLst>
              </a:custGeom>
              <a:solidFill>
                <a:srgbClr val="000000"/>
              </a:solidFill>
              <a:ln w="9525" cap="flat">
                <a:noFill/>
                <a:prstDash val="solid"/>
                <a:miter/>
              </a:ln>
            </p:spPr>
            <p:txBody>
              <a:bodyPr rtlCol="0" anchor="ctr"/>
              <a:lstStyle/>
              <a:p>
                <a:endParaRPr lang="en-CA"/>
              </a:p>
            </p:txBody>
          </p:sp>
        </p:grpSp>
        <p:grpSp>
          <p:nvGrpSpPr>
            <p:cNvPr id="1774" name="Graphic 711">
              <a:extLst>
                <a:ext uri="{FF2B5EF4-FFF2-40B4-BE49-F238E27FC236}">
                  <a16:creationId xmlns:a16="http://schemas.microsoft.com/office/drawing/2014/main" id="{5CC9412E-85C7-40CD-A50B-DE7BAE27BE52}"/>
                </a:ext>
              </a:extLst>
            </p:cNvPr>
            <p:cNvGrpSpPr/>
            <p:nvPr/>
          </p:nvGrpSpPr>
          <p:grpSpPr>
            <a:xfrm>
              <a:off x="2467852" y="5019316"/>
              <a:ext cx="118762" cy="181381"/>
              <a:chOff x="2467852" y="5019316"/>
              <a:chExt cx="118762" cy="181381"/>
            </a:xfrm>
          </p:grpSpPr>
          <p:sp>
            <p:nvSpPr>
              <p:cNvPr id="2037" name="Freeform: Shape 2036">
                <a:extLst>
                  <a:ext uri="{FF2B5EF4-FFF2-40B4-BE49-F238E27FC236}">
                    <a16:creationId xmlns:a16="http://schemas.microsoft.com/office/drawing/2014/main" id="{1A270A3A-96D3-4E6F-B3E9-F4662BBBFFE6}"/>
                  </a:ext>
                </a:extLst>
              </p:cNvPr>
              <p:cNvSpPr/>
              <p:nvPr/>
            </p:nvSpPr>
            <p:spPr>
              <a:xfrm>
                <a:off x="2467852" y="5144152"/>
                <a:ext cx="65058" cy="56545"/>
              </a:xfrm>
              <a:custGeom>
                <a:avLst/>
                <a:gdLst>
                  <a:gd name="connsiteX0" fmla="*/ 55535 w 65058"/>
                  <a:gd name="connsiteY0" fmla="*/ 15836 h 56545"/>
                  <a:gd name="connsiteX1" fmla="*/ 65246 w 65058"/>
                  <a:gd name="connsiteY1" fmla="*/ 20338 h 56545"/>
                  <a:gd name="connsiteX2" fmla="*/ 48205 w 65058"/>
                  <a:gd name="connsiteY2" fmla="*/ 56876 h 56545"/>
                  <a:gd name="connsiteX3" fmla="*/ 39461 w 65058"/>
                  <a:gd name="connsiteY3" fmla="*/ 48467 h 56545"/>
                  <a:gd name="connsiteX4" fmla="*/ 31871 w 65058"/>
                  <a:gd name="connsiteY4" fmla="*/ 30682 h 56545"/>
                  <a:gd name="connsiteX5" fmla="*/ 26997 w 65058"/>
                  <a:gd name="connsiteY5" fmla="*/ 17883 h 56545"/>
                  <a:gd name="connsiteX6" fmla="*/ 21639 w 65058"/>
                  <a:gd name="connsiteY6" fmla="*/ 12748 h 56545"/>
                  <a:gd name="connsiteX7" fmla="*/ 15388 w 65058"/>
                  <a:gd name="connsiteY7" fmla="*/ 12116 h 56545"/>
                  <a:gd name="connsiteX8" fmla="*/ 11110 w 65058"/>
                  <a:gd name="connsiteY8" fmla="*/ 16432 h 56545"/>
                  <a:gd name="connsiteX9" fmla="*/ 10663 w 65058"/>
                  <a:gd name="connsiteY9" fmla="*/ 22534 h 56545"/>
                  <a:gd name="connsiteX10" fmla="*/ 16133 w 65058"/>
                  <a:gd name="connsiteY10" fmla="*/ 27817 h 56545"/>
                  <a:gd name="connsiteX11" fmla="*/ 10254 w 65058"/>
                  <a:gd name="connsiteY11" fmla="*/ 37714 h 56545"/>
                  <a:gd name="connsiteX12" fmla="*/ 617 w 65058"/>
                  <a:gd name="connsiteY12" fmla="*/ 26105 h 56545"/>
                  <a:gd name="connsiteX13" fmla="*/ 2589 w 65058"/>
                  <a:gd name="connsiteY13" fmla="*/ 12116 h 56545"/>
                  <a:gd name="connsiteX14" fmla="*/ 12821 w 65058"/>
                  <a:gd name="connsiteY14" fmla="*/ 1512 h 56545"/>
                  <a:gd name="connsiteX15" fmla="*/ 25769 w 65058"/>
                  <a:gd name="connsiteY15" fmla="*/ 1958 h 56545"/>
                  <a:gd name="connsiteX16" fmla="*/ 32132 w 65058"/>
                  <a:gd name="connsiteY16" fmla="*/ 6535 h 56545"/>
                  <a:gd name="connsiteX17" fmla="*/ 37155 w 65058"/>
                  <a:gd name="connsiteY17" fmla="*/ 13939 h 56545"/>
                  <a:gd name="connsiteX18" fmla="*/ 40912 w 65058"/>
                  <a:gd name="connsiteY18" fmla="*/ 23985 h 56545"/>
                  <a:gd name="connsiteX19" fmla="*/ 44001 w 65058"/>
                  <a:gd name="connsiteY19" fmla="*/ 33063 h 56545"/>
                  <a:gd name="connsiteX20" fmla="*/ 45898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5" y="15836"/>
                    </a:moveTo>
                    <a:lnTo>
                      <a:pt x="65246" y="20338"/>
                    </a:lnTo>
                    <a:lnTo>
                      <a:pt x="48205" y="56876"/>
                    </a:lnTo>
                    <a:cubicBezTo>
                      <a:pt x="44708" y="54792"/>
                      <a:pt x="41805" y="51964"/>
                      <a:pt x="39461" y="48467"/>
                    </a:cubicBezTo>
                    <a:cubicBezTo>
                      <a:pt x="37080" y="44969"/>
                      <a:pt x="34587" y="39016"/>
                      <a:pt x="31871" y="30682"/>
                    </a:cubicBezTo>
                    <a:cubicBezTo>
                      <a:pt x="29676" y="23910"/>
                      <a:pt x="28076" y="19669"/>
                      <a:pt x="26997" y="17883"/>
                    </a:cubicBezTo>
                    <a:cubicBezTo>
                      <a:pt x="25509" y="15427"/>
                      <a:pt x="23723" y="13716"/>
                      <a:pt x="21639" y="12748"/>
                    </a:cubicBezTo>
                    <a:cubicBezTo>
                      <a:pt x="19295" y="11669"/>
                      <a:pt x="17212" y="11446"/>
                      <a:pt x="15388" y="12116"/>
                    </a:cubicBezTo>
                    <a:cubicBezTo>
                      <a:pt x="13565" y="12785"/>
                      <a:pt x="12151" y="14236"/>
                      <a:pt x="11110" y="16432"/>
                    </a:cubicBezTo>
                    <a:cubicBezTo>
                      <a:pt x="10105" y="18590"/>
                      <a:pt x="9956" y="20636"/>
                      <a:pt x="10663" y="22534"/>
                    </a:cubicBezTo>
                    <a:cubicBezTo>
                      <a:pt x="11370" y="24431"/>
                      <a:pt x="13193" y="26180"/>
                      <a:pt x="16133" y="27817"/>
                    </a:cubicBezTo>
                    <a:lnTo>
                      <a:pt x="10254" y="37714"/>
                    </a:lnTo>
                    <a:cubicBezTo>
                      <a:pt x="4822" y="34403"/>
                      <a:pt x="1585" y="30533"/>
                      <a:pt x="617" y="26105"/>
                    </a:cubicBezTo>
                    <a:cubicBezTo>
                      <a:pt x="-350" y="21678"/>
                      <a:pt x="320" y="17027"/>
                      <a:pt x="2589" y="12116"/>
                    </a:cubicBezTo>
                    <a:cubicBezTo>
                      <a:pt x="5082" y="6758"/>
                      <a:pt x="8505" y="3223"/>
                      <a:pt x="12821" y="1512"/>
                    </a:cubicBezTo>
                    <a:cubicBezTo>
                      <a:pt x="17137" y="-200"/>
                      <a:pt x="21453" y="-51"/>
                      <a:pt x="25769" y="1958"/>
                    </a:cubicBezTo>
                    <a:cubicBezTo>
                      <a:pt x="28225" y="3074"/>
                      <a:pt x="30346" y="4600"/>
                      <a:pt x="32132" y="6535"/>
                    </a:cubicBezTo>
                    <a:cubicBezTo>
                      <a:pt x="33955" y="8432"/>
                      <a:pt x="35629" y="10888"/>
                      <a:pt x="37155" y="13939"/>
                    </a:cubicBezTo>
                    <a:cubicBezTo>
                      <a:pt x="38159" y="15948"/>
                      <a:pt x="39424" y="19297"/>
                      <a:pt x="40912" y="23985"/>
                    </a:cubicBezTo>
                    <a:cubicBezTo>
                      <a:pt x="42401" y="28673"/>
                      <a:pt x="43405" y="31724"/>
                      <a:pt x="44001" y="33063"/>
                    </a:cubicBezTo>
                    <a:cubicBezTo>
                      <a:pt x="44596" y="34403"/>
                      <a:pt x="45228" y="35556"/>
                      <a:pt x="45898" y="36523"/>
                    </a:cubicBezTo>
                    <a:close/>
                  </a:path>
                </a:pathLst>
              </a:custGeom>
              <a:solidFill>
                <a:srgbClr val="000000"/>
              </a:solidFill>
              <a:ln w="9525" cap="flat">
                <a:noFill/>
                <a:prstDash val="solid"/>
                <a:miter/>
              </a:ln>
            </p:spPr>
            <p:txBody>
              <a:bodyPr rtlCol="0" anchor="ctr"/>
              <a:lstStyle/>
              <a:p>
                <a:endParaRPr lang="en-CA"/>
              </a:p>
            </p:txBody>
          </p:sp>
          <p:sp>
            <p:nvSpPr>
              <p:cNvPr id="2038" name="Freeform: Shape 2037">
                <a:extLst>
                  <a:ext uri="{FF2B5EF4-FFF2-40B4-BE49-F238E27FC236}">
                    <a16:creationId xmlns:a16="http://schemas.microsoft.com/office/drawing/2014/main" id="{11FD0C93-11A9-4C08-BD5B-B7DA8D57878A}"/>
                  </a:ext>
                </a:extLst>
              </p:cNvPr>
              <p:cNvSpPr/>
              <p:nvPr/>
            </p:nvSpPr>
            <p:spPr>
              <a:xfrm>
                <a:off x="2487909" y="5103812"/>
                <a:ext cx="59301" cy="46519"/>
              </a:xfrm>
              <a:custGeom>
                <a:avLst/>
                <a:gdLst>
                  <a:gd name="connsiteX0" fmla="*/ 2084 w 59301"/>
                  <a:gd name="connsiteY0" fmla="*/ 10543 h 46519"/>
                  <a:gd name="connsiteX1" fmla="*/ 13469 w 59301"/>
                  <a:gd name="connsiteY1" fmla="*/ 832 h 46519"/>
                  <a:gd name="connsiteX2" fmla="*/ 38100 w 59301"/>
                  <a:gd name="connsiteY2" fmla="*/ 5854 h 46519"/>
                  <a:gd name="connsiteX3" fmla="*/ 57783 w 59301"/>
                  <a:gd name="connsiteY3" fmla="*/ 21556 h 46519"/>
                  <a:gd name="connsiteX4" fmla="*/ 57597 w 59301"/>
                  <a:gd name="connsiteY4" fmla="*/ 36439 h 46519"/>
                  <a:gd name="connsiteX5" fmla="*/ 45542 w 59301"/>
                  <a:gd name="connsiteY5" fmla="*/ 46410 h 46519"/>
                  <a:gd name="connsiteX6" fmla="*/ 21506 w 59301"/>
                  <a:gd name="connsiteY6" fmla="*/ 41127 h 46519"/>
                  <a:gd name="connsiteX7" fmla="*/ 1898 w 59301"/>
                  <a:gd name="connsiteY7" fmla="*/ 25463 h 46519"/>
                  <a:gd name="connsiteX8" fmla="*/ 2084 w 59301"/>
                  <a:gd name="connsiteY8" fmla="*/ 10543 h 46519"/>
                  <a:gd name="connsiteX9" fmla="*/ 10716 w 59301"/>
                  <a:gd name="connsiteY9" fmla="*/ 14598 h 46519"/>
                  <a:gd name="connsiteX10" fmla="*/ 10344 w 59301"/>
                  <a:gd name="connsiteY10" fmla="*/ 18542 h 46519"/>
                  <a:gd name="connsiteX11" fmla="*/ 13581 w 59301"/>
                  <a:gd name="connsiteY11" fmla="*/ 22858 h 46519"/>
                  <a:gd name="connsiteX12" fmla="*/ 26715 w 59301"/>
                  <a:gd name="connsiteY12" fmla="*/ 30262 h 46519"/>
                  <a:gd name="connsiteX13" fmla="*/ 40295 w 59301"/>
                  <a:gd name="connsiteY13" fmla="*/ 35434 h 46519"/>
                  <a:gd name="connsiteX14" fmla="*/ 46211 w 59301"/>
                  <a:gd name="connsiteY14" fmla="*/ 35211 h 46519"/>
                  <a:gd name="connsiteX15" fmla="*/ 48965 w 59301"/>
                  <a:gd name="connsiteY15" fmla="*/ 32420 h 46519"/>
                  <a:gd name="connsiteX16" fmla="*/ 49337 w 59301"/>
                  <a:gd name="connsiteY16" fmla="*/ 28476 h 46519"/>
                  <a:gd name="connsiteX17" fmla="*/ 46063 w 59301"/>
                  <a:gd name="connsiteY17" fmla="*/ 24160 h 46519"/>
                  <a:gd name="connsiteX18" fmla="*/ 33003 w 59301"/>
                  <a:gd name="connsiteY18" fmla="*/ 16756 h 46519"/>
                  <a:gd name="connsiteX19" fmla="*/ 19422 w 59301"/>
                  <a:gd name="connsiteY19" fmla="*/ 11584 h 46519"/>
                  <a:gd name="connsiteX20" fmla="*/ 13506 w 59301"/>
                  <a:gd name="connsiteY20" fmla="*/ 11808 h 46519"/>
                  <a:gd name="connsiteX21" fmla="*/ 10716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4" y="10543"/>
                    </a:moveTo>
                    <a:cubicBezTo>
                      <a:pt x="4540" y="5296"/>
                      <a:pt x="8335" y="2059"/>
                      <a:pt x="13469" y="832"/>
                    </a:cubicBezTo>
                    <a:cubicBezTo>
                      <a:pt x="19571" y="-620"/>
                      <a:pt x="27794" y="1055"/>
                      <a:pt x="38100" y="5854"/>
                    </a:cubicBezTo>
                    <a:cubicBezTo>
                      <a:pt x="48369" y="10654"/>
                      <a:pt x="54955" y="15900"/>
                      <a:pt x="57783" y="21556"/>
                    </a:cubicBezTo>
                    <a:cubicBezTo>
                      <a:pt x="60127" y="26207"/>
                      <a:pt x="60052" y="31192"/>
                      <a:pt x="57597" y="36439"/>
                    </a:cubicBezTo>
                    <a:cubicBezTo>
                      <a:pt x="55141" y="41759"/>
                      <a:pt x="51123" y="45071"/>
                      <a:pt x="45542" y="46410"/>
                    </a:cubicBezTo>
                    <a:cubicBezTo>
                      <a:pt x="39961" y="47750"/>
                      <a:pt x="31961" y="46001"/>
                      <a:pt x="21506" y="41127"/>
                    </a:cubicBezTo>
                    <a:cubicBezTo>
                      <a:pt x="11274" y="36327"/>
                      <a:pt x="4726" y="31118"/>
                      <a:pt x="1898" y="25463"/>
                    </a:cubicBezTo>
                    <a:cubicBezTo>
                      <a:pt x="-446" y="20812"/>
                      <a:pt x="-372" y="15826"/>
                      <a:pt x="2084" y="10543"/>
                    </a:cubicBezTo>
                    <a:moveTo>
                      <a:pt x="10716" y="14598"/>
                    </a:moveTo>
                    <a:cubicBezTo>
                      <a:pt x="10121" y="15863"/>
                      <a:pt x="10009" y="17165"/>
                      <a:pt x="10344" y="18542"/>
                    </a:cubicBezTo>
                    <a:cubicBezTo>
                      <a:pt x="10679" y="19882"/>
                      <a:pt x="11758" y="21333"/>
                      <a:pt x="13581" y="22858"/>
                    </a:cubicBezTo>
                    <a:cubicBezTo>
                      <a:pt x="15962" y="24830"/>
                      <a:pt x="20315" y="27286"/>
                      <a:pt x="26715" y="30262"/>
                    </a:cubicBezTo>
                    <a:cubicBezTo>
                      <a:pt x="33077" y="33239"/>
                      <a:pt x="37617" y="34950"/>
                      <a:pt x="40295" y="35434"/>
                    </a:cubicBezTo>
                    <a:cubicBezTo>
                      <a:pt x="43012" y="35918"/>
                      <a:pt x="44946" y="35843"/>
                      <a:pt x="46211" y="35211"/>
                    </a:cubicBezTo>
                    <a:cubicBezTo>
                      <a:pt x="47439" y="34615"/>
                      <a:pt x="48369" y="33685"/>
                      <a:pt x="48965" y="32420"/>
                    </a:cubicBezTo>
                    <a:cubicBezTo>
                      <a:pt x="49560" y="31155"/>
                      <a:pt x="49672" y="29853"/>
                      <a:pt x="49337" y="28476"/>
                    </a:cubicBezTo>
                    <a:cubicBezTo>
                      <a:pt x="49002" y="27137"/>
                      <a:pt x="47886" y="25686"/>
                      <a:pt x="46063" y="24160"/>
                    </a:cubicBezTo>
                    <a:cubicBezTo>
                      <a:pt x="43756" y="22188"/>
                      <a:pt x="39403" y="19733"/>
                      <a:pt x="33003" y="16756"/>
                    </a:cubicBezTo>
                    <a:cubicBezTo>
                      <a:pt x="26641" y="13780"/>
                      <a:pt x="22101" y="12068"/>
                      <a:pt x="19422" y="11584"/>
                    </a:cubicBezTo>
                    <a:cubicBezTo>
                      <a:pt x="16706" y="11138"/>
                      <a:pt x="14734" y="11175"/>
                      <a:pt x="13506" y="11808"/>
                    </a:cubicBezTo>
                    <a:cubicBezTo>
                      <a:pt x="12241" y="12403"/>
                      <a:pt x="11311" y="13333"/>
                      <a:pt x="10716" y="14598"/>
                    </a:cubicBezTo>
                    <a:close/>
                  </a:path>
                </a:pathLst>
              </a:custGeom>
              <a:solidFill>
                <a:srgbClr val="000000"/>
              </a:solidFill>
              <a:ln w="9525" cap="flat">
                <a:noFill/>
                <a:prstDash val="solid"/>
                <a:miter/>
              </a:ln>
            </p:spPr>
            <p:txBody>
              <a:bodyPr rtlCol="0" anchor="ctr"/>
              <a:lstStyle/>
              <a:p>
                <a:endParaRPr lang="en-CA"/>
              </a:p>
            </p:txBody>
          </p:sp>
          <p:sp>
            <p:nvSpPr>
              <p:cNvPr id="2039" name="Freeform: Shape 2038">
                <a:extLst>
                  <a:ext uri="{FF2B5EF4-FFF2-40B4-BE49-F238E27FC236}">
                    <a16:creationId xmlns:a16="http://schemas.microsoft.com/office/drawing/2014/main" id="{6F0F7288-A192-418B-BFBC-F9DBC21142AE}"/>
                  </a:ext>
                </a:extLst>
              </p:cNvPr>
              <p:cNvSpPr/>
              <p:nvPr/>
            </p:nvSpPr>
            <p:spPr>
              <a:xfrm>
                <a:off x="2507248" y="5059656"/>
                <a:ext cx="65058" cy="56545"/>
              </a:xfrm>
              <a:custGeom>
                <a:avLst/>
                <a:gdLst>
                  <a:gd name="connsiteX0" fmla="*/ 55539 w 65058"/>
                  <a:gd name="connsiteY0" fmla="*/ 15827 h 56545"/>
                  <a:gd name="connsiteX1" fmla="*/ 65250 w 65058"/>
                  <a:gd name="connsiteY1" fmla="*/ 20329 h 56545"/>
                  <a:gd name="connsiteX2" fmla="*/ 48209 w 65058"/>
                  <a:gd name="connsiteY2" fmla="*/ 56867 h 56545"/>
                  <a:gd name="connsiteX3" fmla="*/ 39466 w 65058"/>
                  <a:gd name="connsiteY3" fmla="*/ 48458 h 56545"/>
                  <a:gd name="connsiteX4" fmla="*/ 31875 w 65058"/>
                  <a:gd name="connsiteY4" fmla="*/ 30673 h 56545"/>
                  <a:gd name="connsiteX5" fmla="*/ 27001 w 65058"/>
                  <a:gd name="connsiteY5" fmla="*/ 17874 h 56545"/>
                  <a:gd name="connsiteX6" fmla="*/ 21643 w 65058"/>
                  <a:gd name="connsiteY6" fmla="*/ 12739 h 56545"/>
                  <a:gd name="connsiteX7" fmla="*/ 15393 w 65058"/>
                  <a:gd name="connsiteY7" fmla="*/ 12107 h 56545"/>
                  <a:gd name="connsiteX8" fmla="*/ 11114 w 65058"/>
                  <a:gd name="connsiteY8" fmla="*/ 16423 h 56545"/>
                  <a:gd name="connsiteX9" fmla="*/ 10667 w 65058"/>
                  <a:gd name="connsiteY9" fmla="*/ 22525 h 56545"/>
                  <a:gd name="connsiteX10" fmla="*/ 16137 w 65058"/>
                  <a:gd name="connsiteY10" fmla="*/ 27808 h 56545"/>
                  <a:gd name="connsiteX11" fmla="*/ 10258 w 65058"/>
                  <a:gd name="connsiteY11" fmla="*/ 37705 h 56545"/>
                  <a:gd name="connsiteX12" fmla="*/ 621 w 65058"/>
                  <a:gd name="connsiteY12" fmla="*/ 26097 h 56545"/>
                  <a:gd name="connsiteX13" fmla="*/ 2593 w 65058"/>
                  <a:gd name="connsiteY13" fmla="*/ 12107 h 56545"/>
                  <a:gd name="connsiteX14" fmla="*/ 12825 w 65058"/>
                  <a:gd name="connsiteY14" fmla="*/ 1503 h 56545"/>
                  <a:gd name="connsiteX15" fmla="*/ 25773 w 65058"/>
                  <a:gd name="connsiteY15" fmla="*/ 1949 h 56545"/>
                  <a:gd name="connsiteX16" fmla="*/ 32136 w 65058"/>
                  <a:gd name="connsiteY16" fmla="*/ 6526 h 56545"/>
                  <a:gd name="connsiteX17" fmla="*/ 37159 w 65058"/>
                  <a:gd name="connsiteY17" fmla="*/ 13930 h 56545"/>
                  <a:gd name="connsiteX18" fmla="*/ 40917 w 65058"/>
                  <a:gd name="connsiteY18" fmla="*/ 23976 h 56545"/>
                  <a:gd name="connsiteX19" fmla="*/ 44005 w 65058"/>
                  <a:gd name="connsiteY19" fmla="*/ 33054 h 56545"/>
                  <a:gd name="connsiteX20" fmla="*/ 45902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9" y="15827"/>
                    </a:moveTo>
                    <a:lnTo>
                      <a:pt x="65250" y="20329"/>
                    </a:lnTo>
                    <a:lnTo>
                      <a:pt x="48209" y="56867"/>
                    </a:lnTo>
                    <a:cubicBezTo>
                      <a:pt x="44712" y="54783"/>
                      <a:pt x="41810" y="51955"/>
                      <a:pt x="39466" y="48458"/>
                    </a:cubicBezTo>
                    <a:cubicBezTo>
                      <a:pt x="37084" y="44961"/>
                      <a:pt x="34591" y="39007"/>
                      <a:pt x="31875" y="30673"/>
                    </a:cubicBezTo>
                    <a:cubicBezTo>
                      <a:pt x="29680" y="23901"/>
                      <a:pt x="28080" y="19660"/>
                      <a:pt x="27001" y="17874"/>
                    </a:cubicBezTo>
                    <a:cubicBezTo>
                      <a:pt x="25513" y="15418"/>
                      <a:pt x="23727" y="13707"/>
                      <a:pt x="21643" y="12739"/>
                    </a:cubicBezTo>
                    <a:cubicBezTo>
                      <a:pt x="19299" y="11660"/>
                      <a:pt x="17216" y="11437"/>
                      <a:pt x="15393" y="12107"/>
                    </a:cubicBezTo>
                    <a:cubicBezTo>
                      <a:pt x="13569" y="12777"/>
                      <a:pt x="12156" y="14228"/>
                      <a:pt x="11114" y="16423"/>
                    </a:cubicBezTo>
                    <a:cubicBezTo>
                      <a:pt x="10109" y="18581"/>
                      <a:pt x="9960" y="20627"/>
                      <a:pt x="10667" y="22525"/>
                    </a:cubicBezTo>
                    <a:cubicBezTo>
                      <a:pt x="11374" y="24422"/>
                      <a:pt x="13197" y="26171"/>
                      <a:pt x="16137" y="27808"/>
                    </a:cubicBezTo>
                    <a:lnTo>
                      <a:pt x="10258" y="37705"/>
                    </a:lnTo>
                    <a:cubicBezTo>
                      <a:pt x="4826" y="34394"/>
                      <a:pt x="1589" y="30524"/>
                      <a:pt x="621" y="26097"/>
                    </a:cubicBezTo>
                    <a:cubicBezTo>
                      <a:pt x="-346" y="21669"/>
                      <a:pt x="324" y="17018"/>
                      <a:pt x="2593" y="12107"/>
                    </a:cubicBezTo>
                    <a:cubicBezTo>
                      <a:pt x="5086" y="6749"/>
                      <a:pt x="8509" y="3214"/>
                      <a:pt x="12825" y="1503"/>
                    </a:cubicBezTo>
                    <a:cubicBezTo>
                      <a:pt x="17141" y="-209"/>
                      <a:pt x="21457" y="-60"/>
                      <a:pt x="25773" y="1949"/>
                    </a:cubicBezTo>
                    <a:cubicBezTo>
                      <a:pt x="28229" y="3065"/>
                      <a:pt x="30350" y="4591"/>
                      <a:pt x="32136" y="6526"/>
                    </a:cubicBezTo>
                    <a:cubicBezTo>
                      <a:pt x="33959" y="8423"/>
                      <a:pt x="35633" y="10879"/>
                      <a:pt x="37159" y="13930"/>
                    </a:cubicBezTo>
                    <a:cubicBezTo>
                      <a:pt x="38163" y="15939"/>
                      <a:pt x="39428" y="19288"/>
                      <a:pt x="40917" y="23976"/>
                    </a:cubicBezTo>
                    <a:cubicBezTo>
                      <a:pt x="42405" y="28664"/>
                      <a:pt x="43409" y="31715"/>
                      <a:pt x="44005" y="33054"/>
                    </a:cubicBezTo>
                    <a:cubicBezTo>
                      <a:pt x="44600" y="34394"/>
                      <a:pt x="45233" y="35547"/>
                      <a:pt x="45902" y="36515"/>
                    </a:cubicBezTo>
                    <a:close/>
                  </a:path>
                </a:pathLst>
              </a:custGeom>
              <a:solidFill>
                <a:srgbClr val="000000"/>
              </a:solidFill>
              <a:ln w="9525" cap="flat">
                <a:noFill/>
                <a:prstDash val="solid"/>
                <a:miter/>
              </a:ln>
            </p:spPr>
            <p:txBody>
              <a:bodyPr rtlCol="0" anchor="ctr"/>
              <a:lstStyle/>
              <a:p>
                <a:endParaRPr lang="en-CA"/>
              </a:p>
            </p:txBody>
          </p:sp>
          <p:sp>
            <p:nvSpPr>
              <p:cNvPr id="2040" name="Freeform: Shape 2039">
                <a:extLst>
                  <a:ext uri="{FF2B5EF4-FFF2-40B4-BE49-F238E27FC236}">
                    <a16:creationId xmlns:a16="http://schemas.microsoft.com/office/drawing/2014/main" id="{6C507040-2FE5-4B86-B74C-3AEFD9AF4A7C}"/>
                  </a:ext>
                </a:extLst>
              </p:cNvPr>
              <p:cNvSpPr/>
              <p:nvPr/>
            </p:nvSpPr>
            <p:spPr>
              <a:xfrm>
                <a:off x="2527314" y="5019316"/>
                <a:ext cx="59301" cy="46519"/>
              </a:xfrm>
              <a:custGeom>
                <a:avLst/>
                <a:gdLst>
                  <a:gd name="connsiteX0" fmla="*/ 2088 w 59301"/>
                  <a:gd name="connsiteY0" fmla="*/ 10534 h 46519"/>
                  <a:gd name="connsiteX1" fmla="*/ 13473 w 59301"/>
                  <a:gd name="connsiteY1" fmla="*/ 823 h 46519"/>
                  <a:gd name="connsiteX2" fmla="*/ 38104 w 59301"/>
                  <a:gd name="connsiteY2" fmla="*/ 5846 h 46519"/>
                  <a:gd name="connsiteX3" fmla="*/ 57787 w 59301"/>
                  <a:gd name="connsiteY3" fmla="*/ 21547 h 46519"/>
                  <a:gd name="connsiteX4" fmla="*/ 57601 w 59301"/>
                  <a:gd name="connsiteY4" fmla="*/ 36430 h 46519"/>
                  <a:gd name="connsiteX5" fmla="*/ 45546 w 59301"/>
                  <a:gd name="connsiteY5" fmla="*/ 46401 h 46519"/>
                  <a:gd name="connsiteX6" fmla="*/ 21510 w 59301"/>
                  <a:gd name="connsiteY6" fmla="*/ 41118 h 46519"/>
                  <a:gd name="connsiteX7" fmla="*/ 1902 w 59301"/>
                  <a:gd name="connsiteY7" fmla="*/ 25454 h 46519"/>
                  <a:gd name="connsiteX8" fmla="*/ 2088 w 59301"/>
                  <a:gd name="connsiteY8" fmla="*/ 10534 h 46519"/>
                  <a:gd name="connsiteX9" fmla="*/ 10720 w 59301"/>
                  <a:gd name="connsiteY9" fmla="*/ 14589 h 46519"/>
                  <a:gd name="connsiteX10" fmla="*/ 10348 w 59301"/>
                  <a:gd name="connsiteY10" fmla="*/ 18533 h 46519"/>
                  <a:gd name="connsiteX11" fmla="*/ 13585 w 59301"/>
                  <a:gd name="connsiteY11" fmla="*/ 22849 h 46519"/>
                  <a:gd name="connsiteX12" fmla="*/ 26719 w 59301"/>
                  <a:gd name="connsiteY12" fmla="*/ 30253 h 46519"/>
                  <a:gd name="connsiteX13" fmla="*/ 40300 w 59301"/>
                  <a:gd name="connsiteY13" fmla="*/ 35425 h 46519"/>
                  <a:gd name="connsiteX14" fmla="*/ 46216 w 59301"/>
                  <a:gd name="connsiteY14" fmla="*/ 35202 h 46519"/>
                  <a:gd name="connsiteX15" fmla="*/ 48969 w 59301"/>
                  <a:gd name="connsiteY15" fmla="*/ 32411 h 46519"/>
                  <a:gd name="connsiteX16" fmla="*/ 49341 w 59301"/>
                  <a:gd name="connsiteY16" fmla="*/ 28467 h 46519"/>
                  <a:gd name="connsiteX17" fmla="*/ 46067 w 59301"/>
                  <a:gd name="connsiteY17" fmla="*/ 24151 h 46519"/>
                  <a:gd name="connsiteX18" fmla="*/ 33007 w 59301"/>
                  <a:gd name="connsiteY18" fmla="*/ 16747 h 46519"/>
                  <a:gd name="connsiteX19" fmla="*/ 19427 w 59301"/>
                  <a:gd name="connsiteY19" fmla="*/ 11575 h 46519"/>
                  <a:gd name="connsiteX20" fmla="*/ 13511 w 59301"/>
                  <a:gd name="connsiteY20" fmla="*/ 11799 h 46519"/>
                  <a:gd name="connsiteX21" fmla="*/ 10720 w 59301"/>
                  <a:gd name="connsiteY21" fmla="*/ 1458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8" y="10534"/>
                    </a:moveTo>
                    <a:cubicBezTo>
                      <a:pt x="4544" y="5288"/>
                      <a:pt x="8339" y="2050"/>
                      <a:pt x="13473" y="823"/>
                    </a:cubicBezTo>
                    <a:cubicBezTo>
                      <a:pt x="19575" y="-628"/>
                      <a:pt x="27798" y="1046"/>
                      <a:pt x="38104" y="5846"/>
                    </a:cubicBezTo>
                    <a:cubicBezTo>
                      <a:pt x="48374" y="10645"/>
                      <a:pt x="54959" y="15891"/>
                      <a:pt x="57787" y="21547"/>
                    </a:cubicBezTo>
                    <a:cubicBezTo>
                      <a:pt x="60131" y="26198"/>
                      <a:pt x="60057" y="31184"/>
                      <a:pt x="57601" y="36430"/>
                    </a:cubicBezTo>
                    <a:cubicBezTo>
                      <a:pt x="55145" y="41750"/>
                      <a:pt x="51127" y="45062"/>
                      <a:pt x="45546" y="46401"/>
                    </a:cubicBezTo>
                    <a:cubicBezTo>
                      <a:pt x="39965" y="47741"/>
                      <a:pt x="31965" y="45992"/>
                      <a:pt x="21510" y="41118"/>
                    </a:cubicBezTo>
                    <a:cubicBezTo>
                      <a:pt x="11278" y="36318"/>
                      <a:pt x="4730" y="31109"/>
                      <a:pt x="1902" y="25454"/>
                    </a:cubicBezTo>
                    <a:cubicBezTo>
                      <a:pt x="-442" y="20803"/>
                      <a:pt x="-368" y="15817"/>
                      <a:pt x="2088" y="10534"/>
                    </a:cubicBezTo>
                    <a:moveTo>
                      <a:pt x="10720" y="14589"/>
                    </a:moveTo>
                    <a:cubicBezTo>
                      <a:pt x="10125" y="15854"/>
                      <a:pt x="10013" y="17157"/>
                      <a:pt x="10348" y="18533"/>
                    </a:cubicBezTo>
                    <a:cubicBezTo>
                      <a:pt x="10683" y="19873"/>
                      <a:pt x="11762" y="21324"/>
                      <a:pt x="13585" y="22849"/>
                    </a:cubicBezTo>
                    <a:cubicBezTo>
                      <a:pt x="15966" y="24821"/>
                      <a:pt x="20319" y="27277"/>
                      <a:pt x="26719" y="30253"/>
                    </a:cubicBezTo>
                    <a:cubicBezTo>
                      <a:pt x="33081" y="33230"/>
                      <a:pt x="37621" y="34941"/>
                      <a:pt x="40300" y="35425"/>
                    </a:cubicBezTo>
                    <a:cubicBezTo>
                      <a:pt x="43016" y="35909"/>
                      <a:pt x="44950" y="35834"/>
                      <a:pt x="46216" y="35202"/>
                    </a:cubicBezTo>
                    <a:cubicBezTo>
                      <a:pt x="47443" y="34607"/>
                      <a:pt x="48374" y="33676"/>
                      <a:pt x="48969" y="32411"/>
                    </a:cubicBezTo>
                    <a:cubicBezTo>
                      <a:pt x="49564" y="31146"/>
                      <a:pt x="49676" y="29844"/>
                      <a:pt x="49341" y="28467"/>
                    </a:cubicBezTo>
                    <a:cubicBezTo>
                      <a:pt x="49006" y="27128"/>
                      <a:pt x="47890" y="25677"/>
                      <a:pt x="46067" y="24151"/>
                    </a:cubicBezTo>
                    <a:cubicBezTo>
                      <a:pt x="43760" y="22180"/>
                      <a:pt x="39407" y="19724"/>
                      <a:pt x="33007" y="16747"/>
                    </a:cubicBezTo>
                    <a:cubicBezTo>
                      <a:pt x="26645" y="13771"/>
                      <a:pt x="22105" y="12059"/>
                      <a:pt x="19427" y="11575"/>
                    </a:cubicBezTo>
                    <a:cubicBezTo>
                      <a:pt x="16710" y="11129"/>
                      <a:pt x="14738" y="11166"/>
                      <a:pt x="13511" y="11799"/>
                    </a:cubicBezTo>
                    <a:cubicBezTo>
                      <a:pt x="12246" y="12394"/>
                      <a:pt x="11315" y="13324"/>
                      <a:pt x="10720" y="14589"/>
                    </a:cubicBezTo>
                    <a:close/>
                  </a:path>
                </a:pathLst>
              </a:custGeom>
              <a:solidFill>
                <a:srgbClr val="000000"/>
              </a:solidFill>
              <a:ln w="9525" cap="flat">
                <a:noFill/>
                <a:prstDash val="solid"/>
                <a:miter/>
              </a:ln>
            </p:spPr>
            <p:txBody>
              <a:bodyPr rtlCol="0" anchor="ctr"/>
              <a:lstStyle/>
              <a:p>
                <a:endParaRPr lang="en-CA"/>
              </a:p>
            </p:txBody>
          </p:sp>
        </p:grpSp>
        <p:grpSp>
          <p:nvGrpSpPr>
            <p:cNvPr id="1775" name="Graphic 711">
              <a:extLst>
                <a:ext uri="{FF2B5EF4-FFF2-40B4-BE49-F238E27FC236}">
                  <a16:creationId xmlns:a16="http://schemas.microsoft.com/office/drawing/2014/main" id="{4122F130-F68D-4032-9041-224F8284B85B}"/>
                </a:ext>
              </a:extLst>
            </p:cNvPr>
            <p:cNvGrpSpPr/>
            <p:nvPr/>
          </p:nvGrpSpPr>
          <p:grpSpPr>
            <a:xfrm>
              <a:off x="2687480" y="5020491"/>
              <a:ext cx="120179" cy="180206"/>
              <a:chOff x="2687480" y="5020491"/>
              <a:chExt cx="120179" cy="180206"/>
            </a:xfrm>
          </p:grpSpPr>
          <p:sp>
            <p:nvSpPr>
              <p:cNvPr id="2033" name="Freeform: Shape 2032">
                <a:extLst>
                  <a:ext uri="{FF2B5EF4-FFF2-40B4-BE49-F238E27FC236}">
                    <a16:creationId xmlns:a16="http://schemas.microsoft.com/office/drawing/2014/main" id="{B986DCB6-4EC1-48C8-A49C-E1478E917376}"/>
                  </a:ext>
                </a:extLst>
              </p:cNvPr>
              <p:cNvSpPr/>
              <p:nvPr/>
            </p:nvSpPr>
            <p:spPr>
              <a:xfrm>
                <a:off x="2687480" y="5144152"/>
                <a:ext cx="65058" cy="56545"/>
              </a:xfrm>
              <a:custGeom>
                <a:avLst/>
                <a:gdLst>
                  <a:gd name="connsiteX0" fmla="*/ 55558 w 65058"/>
                  <a:gd name="connsiteY0" fmla="*/ 15836 h 56545"/>
                  <a:gd name="connsiteX1" fmla="*/ 65269 w 65058"/>
                  <a:gd name="connsiteY1" fmla="*/ 20338 h 56545"/>
                  <a:gd name="connsiteX2" fmla="*/ 48228 w 65058"/>
                  <a:gd name="connsiteY2" fmla="*/ 56876 h 56545"/>
                  <a:gd name="connsiteX3" fmla="*/ 39484 w 65058"/>
                  <a:gd name="connsiteY3" fmla="*/ 48467 h 56545"/>
                  <a:gd name="connsiteX4" fmla="*/ 31894 w 65058"/>
                  <a:gd name="connsiteY4" fmla="*/ 30682 h 56545"/>
                  <a:gd name="connsiteX5" fmla="*/ 27020 w 65058"/>
                  <a:gd name="connsiteY5" fmla="*/ 17883 h 56545"/>
                  <a:gd name="connsiteX6" fmla="*/ 21662 w 65058"/>
                  <a:gd name="connsiteY6" fmla="*/ 12748 h 56545"/>
                  <a:gd name="connsiteX7" fmla="*/ 15412 w 65058"/>
                  <a:gd name="connsiteY7" fmla="*/ 12116 h 56545"/>
                  <a:gd name="connsiteX8" fmla="*/ 11133 w 65058"/>
                  <a:gd name="connsiteY8" fmla="*/ 16432 h 56545"/>
                  <a:gd name="connsiteX9" fmla="*/ 10686 w 65058"/>
                  <a:gd name="connsiteY9" fmla="*/ 22534 h 56545"/>
                  <a:gd name="connsiteX10" fmla="*/ 16156 w 65058"/>
                  <a:gd name="connsiteY10" fmla="*/ 27817 h 56545"/>
                  <a:gd name="connsiteX11" fmla="*/ 10277 w 65058"/>
                  <a:gd name="connsiteY11" fmla="*/ 37714 h 56545"/>
                  <a:gd name="connsiteX12" fmla="*/ 640 w 65058"/>
                  <a:gd name="connsiteY12" fmla="*/ 26105 h 56545"/>
                  <a:gd name="connsiteX13" fmla="*/ 2612 w 65058"/>
                  <a:gd name="connsiteY13" fmla="*/ 12116 h 56545"/>
                  <a:gd name="connsiteX14" fmla="*/ 12844 w 65058"/>
                  <a:gd name="connsiteY14" fmla="*/ 1512 h 56545"/>
                  <a:gd name="connsiteX15" fmla="*/ 25792 w 65058"/>
                  <a:gd name="connsiteY15" fmla="*/ 1958 h 56545"/>
                  <a:gd name="connsiteX16" fmla="*/ 32155 w 65058"/>
                  <a:gd name="connsiteY16" fmla="*/ 6535 h 56545"/>
                  <a:gd name="connsiteX17" fmla="*/ 37178 w 65058"/>
                  <a:gd name="connsiteY17" fmla="*/ 13939 h 56545"/>
                  <a:gd name="connsiteX18" fmla="*/ 40936 w 65058"/>
                  <a:gd name="connsiteY18" fmla="*/ 23985 h 56545"/>
                  <a:gd name="connsiteX19" fmla="*/ 44024 w 65058"/>
                  <a:gd name="connsiteY19" fmla="*/ 33063 h 56545"/>
                  <a:gd name="connsiteX20" fmla="*/ 45921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58" y="15836"/>
                    </a:moveTo>
                    <a:lnTo>
                      <a:pt x="65269" y="20338"/>
                    </a:lnTo>
                    <a:lnTo>
                      <a:pt x="48228" y="56876"/>
                    </a:lnTo>
                    <a:cubicBezTo>
                      <a:pt x="44731" y="54792"/>
                      <a:pt x="41828" y="51964"/>
                      <a:pt x="39484" y="48467"/>
                    </a:cubicBezTo>
                    <a:cubicBezTo>
                      <a:pt x="37103" y="44969"/>
                      <a:pt x="34610" y="39016"/>
                      <a:pt x="31894" y="30682"/>
                    </a:cubicBezTo>
                    <a:cubicBezTo>
                      <a:pt x="29699" y="23910"/>
                      <a:pt x="28099" y="19669"/>
                      <a:pt x="27020" y="17883"/>
                    </a:cubicBezTo>
                    <a:cubicBezTo>
                      <a:pt x="25532" y="15427"/>
                      <a:pt x="23746" y="13716"/>
                      <a:pt x="21662" y="12748"/>
                    </a:cubicBezTo>
                    <a:cubicBezTo>
                      <a:pt x="19318" y="11669"/>
                      <a:pt x="17235" y="11446"/>
                      <a:pt x="15412" y="12116"/>
                    </a:cubicBezTo>
                    <a:cubicBezTo>
                      <a:pt x="13588" y="12785"/>
                      <a:pt x="12174" y="14236"/>
                      <a:pt x="11133" y="16432"/>
                    </a:cubicBezTo>
                    <a:cubicBezTo>
                      <a:pt x="10128" y="18590"/>
                      <a:pt x="9979" y="20636"/>
                      <a:pt x="10686" y="22534"/>
                    </a:cubicBezTo>
                    <a:cubicBezTo>
                      <a:pt x="11393" y="24431"/>
                      <a:pt x="13216" y="26180"/>
                      <a:pt x="16156" y="27817"/>
                    </a:cubicBezTo>
                    <a:lnTo>
                      <a:pt x="10277" y="37714"/>
                    </a:lnTo>
                    <a:cubicBezTo>
                      <a:pt x="4845" y="34403"/>
                      <a:pt x="1608" y="30533"/>
                      <a:pt x="640" y="26105"/>
                    </a:cubicBezTo>
                    <a:cubicBezTo>
                      <a:pt x="-327" y="21678"/>
                      <a:pt x="343" y="17027"/>
                      <a:pt x="2612" y="12116"/>
                    </a:cubicBezTo>
                    <a:cubicBezTo>
                      <a:pt x="5105" y="6758"/>
                      <a:pt x="8528" y="3223"/>
                      <a:pt x="12844" y="1512"/>
                    </a:cubicBezTo>
                    <a:cubicBezTo>
                      <a:pt x="17160" y="-200"/>
                      <a:pt x="21476" y="-51"/>
                      <a:pt x="25792" y="1958"/>
                    </a:cubicBezTo>
                    <a:cubicBezTo>
                      <a:pt x="28248" y="3074"/>
                      <a:pt x="30369" y="4600"/>
                      <a:pt x="32155" y="6535"/>
                    </a:cubicBezTo>
                    <a:cubicBezTo>
                      <a:pt x="33978" y="8432"/>
                      <a:pt x="35652" y="10888"/>
                      <a:pt x="37178" y="13939"/>
                    </a:cubicBezTo>
                    <a:cubicBezTo>
                      <a:pt x="38182" y="15948"/>
                      <a:pt x="39447" y="19297"/>
                      <a:pt x="40936" y="23985"/>
                    </a:cubicBezTo>
                    <a:cubicBezTo>
                      <a:pt x="42424" y="28673"/>
                      <a:pt x="43428" y="31724"/>
                      <a:pt x="44024" y="33063"/>
                    </a:cubicBezTo>
                    <a:cubicBezTo>
                      <a:pt x="44619" y="34403"/>
                      <a:pt x="45252" y="35556"/>
                      <a:pt x="45921" y="36523"/>
                    </a:cubicBezTo>
                    <a:close/>
                  </a:path>
                </a:pathLst>
              </a:custGeom>
              <a:solidFill>
                <a:srgbClr val="000000"/>
              </a:solidFill>
              <a:ln w="9525" cap="flat">
                <a:noFill/>
                <a:prstDash val="solid"/>
                <a:miter/>
              </a:ln>
            </p:spPr>
            <p:txBody>
              <a:bodyPr rtlCol="0" anchor="ctr"/>
              <a:lstStyle/>
              <a:p>
                <a:endParaRPr lang="en-CA"/>
              </a:p>
            </p:txBody>
          </p:sp>
          <p:sp>
            <p:nvSpPr>
              <p:cNvPr id="2034" name="Freeform: Shape 2033">
                <a:extLst>
                  <a:ext uri="{FF2B5EF4-FFF2-40B4-BE49-F238E27FC236}">
                    <a16:creationId xmlns:a16="http://schemas.microsoft.com/office/drawing/2014/main" id="{5F0C7B1D-5631-49E9-8541-3A85993899A2}"/>
                  </a:ext>
                </a:extLst>
              </p:cNvPr>
              <p:cNvSpPr/>
              <p:nvPr/>
            </p:nvSpPr>
            <p:spPr>
              <a:xfrm>
                <a:off x="2707546" y="5103812"/>
                <a:ext cx="59301" cy="46519"/>
              </a:xfrm>
              <a:custGeom>
                <a:avLst/>
                <a:gdLst>
                  <a:gd name="connsiteX0" fmla="*/ 2107 w 59301"/>
                  <a:gd name="connsiteY0" fmla="*/ 10543 h 46519"/>
                  <a:gd name="connsiteX1" fmla="*/ 13492 w 59301"/>
                  <a:gd name="connsiteY1" fmla="*/ 832 h 46519"/>
                  <a:gd name="connsiteX2" fmla="*/ 38123 w 59301"/>
                  <a:gd name="connsiteY2" fmla="*/ 5854 h 46519"/>
                  <a:gd name="connsiteX3" fmla="*/ 57806 w 59301"/>
                  <a:gd name="connsiteY3" fmla="*/ 21556 h 46519"/>
                  <a:gd name="connsiteX4" fmla="*/ 57620 w 59301"/>
                  <a:gd name="connsiteY4" fmla="*/ 36439 h 46519"/>
                  <a:gd name="connsiteX5" fmla="*/ 45565 w 59301"/>
                  <a:gd name="connsiteY5" fmla="*/ 46410 h 46519"/>
                  <a:gd name="connsiteX6" fmla="*/ 21529 w 59301"/>
                  <a:gd name="connsiteY6" fmla="*/ 41127 h 46519"/>
                  <a:gd name="connsiteX7" fmla="*/ 1921 w 59301"/>
                  <a:gd name="connsiteY7" fmla="*/ 25463 h 46519"/>
                  <a:gd name="connsiteX8" fmla="*/ 2107 w 59301"/>
                  <a:gd name="connsiteY8" fmla="*/ 10543 h 46519"/>
                  <a:gd name="connsiteX9" fmla="*/ 10739 w 59301"/>
                  <a:gd name="connsiteY9" fmla="*/ 14598 h 46519"/>
                  <a:gd name="connsiteX10" fmla="*/ 10367 w 59301"/>
                  <a:gd name="connsiteY10" fmla="*/ 18542 h 46519"/>
                  <a:gd name="connsiteX11" fmla="*/ 13604 w 59301"/>
                  <a:gd name="connsiteY11" fmla="*/ 22858 h 46519"/>
                  <a:gd name="connsiteX12" fmla="*/ 26738 w 59301"/>
                  <a:gd name="connsiteY12" fmla="*/ 30262 h 46519"/>
                  <a:gd name="connsiteX13" fmla="*/ 40319 w 59301"/>
                  <a:gd name="connsiteY13" fmla="*/ 35434 h 46519"/>
                  <a:gd name="connsiteX14" fmla="*/ 46234 w 59301"/>
                  <a:gd name="connsiteY14" fmla="*/ 35211 h 46519"/>
                  <a:gd name="connsiteX15" fmla="*/ 48988 w 59301"/>
                  <a:gd name="connsiteY15" fmla="*/ 32420 h 46519"/>
                  <a:gd name="connsiteX16" fmla="*/ 49360 w 59301"/>
                  <a:gd name="connsiteY16" fmla="*/ 28476 h 46519"/>
                  <a:gd name="connsiteX17" fmla="*/ 46086 w 59301"/>
                  <a:gd name="connsiteY17" fmla="*/ 24160 h 46519"/>
                  <a:gd name="connsiteX18" fmla="*/ 33026 w 59301"/>
                  <a:gd name="connsiteY18" fmla="*/ 16756 h 46519"/>
                  <a:gd name="connsiteX19" fmla="*/ 19445 w 59301"/>
                  <a:gd name="connsiteY19" fmla="*/ 11584 h 46519"/>
                  <a:gd name="connsiteX20" fmla="*/ 13529 w 59301"/>
                  <a:gd name="connsiteY20" fmla="*/ 11808 h 46519"/>
                  <a:gd name="connsiteX21" fmla="*/ 10739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07" y="10543"/>
                    </a:moveTo>
                    <a:cubicBezTo>
                      <a:pt x="4563" y="5296"/>
                      <a:pt x="8358" y="2059"/>
                      <a:pt x="13492" y="832"/>
                    </a:cubicBezTo>
                    <a:cubicBezTo>
                      <a:pt x="19594" y="-620"/>
                      <a:pt x="27817" y="1055"/>
                      <a:pt x="38123" y="5854"/>
                    </a:cubicBezTo>
                    <a:cubicBezTo>
                      <a:pt x="48392" y="10654"/>
                      <a:pt x="54978" y="15900"/>
                      <a:pt x="57806" y="21556"/>
                    </a:cubicBezTo>
                    <a:cubicBezTo>
                      <a:pt x="60150" y="26207"/>
                      <a:pt x="60075" y="31192"/>
                      <a:pt x="57620" y="36439"/>
                    </a:cubicBezTo>
                    <a:cubicBezTo>
                      <a:pt x="55164" y="41759"/>
                      <a:pt x="51146" y="45071"/>
                      <a:pt x="45565" y="46410"/>
                    </a:cubicBezTo>
                    <a:cubicBezTo>
                      <a:pt x="39984" y="47750"/>
                      <a:pt x="31984" y="46001"/>
                      <a:pt x="21529" y="41127"/>
                    </a:cubicBezTo>
                    <a:cubicBezTo>
                      <a:pt x="11297" y="36327"/>
                      <a:pt x="4749" y="31118"/>
                      <a:pt x="1921" y="25463"/>
                    </a:cubicBezTo>
                    <a:cubicBezTo>
                      <a:pt x="-423" y="20812"/>
                      <a:pt x="-349" y="15826"/>
                      <a:pt x="2107" y="10543"/>
                    </a:cubicBezTo>
                    <a:moveTo>
                      <a:pt x="10739" y="14598"/>
                    </a:moveTo>
                    <a:cubicBezTo>
                      <a:pt x="10144" y="15863"/>
                      <a:pt x="10032" y="17165"/>
                      <a:pt x="10367" y="18542"/>
                    </a:cubicBezTo>
                    <a:cubicBezTo>
                      <a:pt x="10702" y="19882"/>
                      <a:pt x="11781" y="21333"/>
                      <a:pt x="13604" y="22858"/>
                    </a:cubicBezTo>
                    <a:cubicBezTo>
                      <a:pt x="15985" y="24830"/>
                      <a:pt x="20338" y="27286"/>
                      <a:pt x="26738" y="30262"/>
                    </a:cubicBezTo>
                    <a:cubicBezTo>
                      <a:pt x="33100" y="33239"/>
                      <a:pt x="37640" y="34950"/>
                      <a:pt x="40319" y="35434"/>
                    </a:cubicBezTo>
                    <a:cubicBezTo>
                      <a:pt x="43035" y="35918"/>
                      <a:pt x="44969" y="35843"/>
                      <a:pt x="46234" y="35211"/>
                    </a:cubicBezTo>
                    <a:cubicBezTo>
                      <a:pt x="47462" y="34615"/>
                      <a:pt x="48392" y="33685"/>
                      <a:pt x="48988" y="32420"/>
                    </a:cubicBezTo>
                    <a:cubicBezTo>
                      <a:pt x="49583" y="31155"/>
                      <a:pt x="49695" y="29853"/>
                      <a:pt x="49360" y="28476"/>
                    </a:cubicBezTo>
                    <a:cubicBezTo>
                      <a:pt x="49025" y="27137"/>
                      <a:pt x="47909" y="25686"/>
                      <a:pt x="46086" y="24160"/>
                    </a:cubicBezTo>
                    <a:cubicBezTo>
                      <a:pt x="43779" y="22188"/>
                      <a:pt x="39426" y="19733"/>
                      <a:pt x="33026" y="16756"/>
                    </a:cubicBezTo>
                    <a:cubicBezTo>
                      <a:pt x="26664" y="13780"/>
                      <a:pt x="22124" y="12068"/>
                      <a:pt x="19445" y="11584"/>
                    </a:cubicBezTo>
                    <a:cubicBezTo>
                      <a:pt x="16729" y="11138"/>
                      <a:pt x="14757" y="11175"/>
                      <a:pt x="13529" y="11808"/>
                    </a:cubicBezTo>
                    <a:cubicBezTo>
                      <a:pt x="12264" y="12403"/>
                      <a:pt x="11334" y="13333"/>
                      <a:pt x="10739" y="14598"/>
                    </a:cubicBezTo>
                    <a:close/>
                  </a:path>
                </a:pathLst>
              </a:custGeom>
              <a:solidFill>
                <a:srgbClr val="000000"/>
              </a:solidFill>
              <a:ln w="9525" cap="flat">
                <a:noFill/>
                <a:prstDash val="solid"/>
                <a:miter/>
              </a:ln>
            </p:spPr>
            <p:txBody>
              <a:bodyPr rtlCol="0" anchor="ctr"/>
              <a:lstStyle/>
              <a:p>
                <a:endParaRPr lang="en-CA"/>
              </a:p>
            </p:txBody>
          </p:sp>
          <p:sp>
            <p:nvSpPr>
              <p:cNvPr id="2035" name="Freeform: Shape 2034">
                <a:extLst>
                  <a:ext uri="{FF2B5EF4-FFF2-40B4-BE49-F238E27FC236}">
                    <a16:creationId xmlns:a16="http://schemas.microsoft.com/office/drawing/2014/main" id="{342F98DC-627C-4710-9441-DB5C6E8BB6A2}"/>
                  </a:ext>
                </a:extLst>
              </p:cNvPr>
              <p:cNvSpPr/>
              <p:nvPr/>
            </p:nvSpPr>
            <p:spPr>
              <a:xfrm>
                <a:off x="2726885" y="5059656"/>
                <a:ext cx="65058" cy="56545"/>
              </a:xfrm>
              <a:custGeom>
                <a:avLst/>
                <a:gdLst>
                  <a:gd name="connsiteX0" fmla="*/ 55562 w 65058"/>
                  <a:gd name="connsiteY0" fmla="*/ 15827 h 56545"/>
                  <a:gd name="connsiteX1" fmla="*/ 65273 w 65058"/>
                  <a:gd name="connsiteY1" fmla="*/ 20329 h 56545"/>
                  <a:gd name="connsiteX2" fmla="*/ 48232 w 65058"/>
                  <a:gd name="connsiteY2" fmla="*/ 56867 h 56545"/>
                  <a:gd name="connsiteX3" fmla="*/ 39489 w 65058"/>
                  <a:gd name="connsiteY3" fmla="*/ 48458 h 56545"/>
                  <a:gd name="connsiteX4" fmla="*/ 31898 w 65058"/>
                  <a:gd name="connsiteY4" fmla="*/ 30673 h 56545"/>
                  <a:gd name="connsiteX5" fmla="*/ 27024 w 65058"/>
                  <a:gd name="connsiteY5" fmla="*/ 17874 h 56545"/>
                  <a:gd name="connsiteX6" fmla="*/ 21666 w 65058"/>
                  <a:gd name="connsiteY6" fmla="*/ 12739 h 56545"/>
                  <a:gd name="connsiteX7" fmla="*/ 15416 w 65058"/>
                  <a:gd name="connsiteY7" fmla="*/ 12107 h 56545"/>
                  <a:gd name="connsiteX8" fmla="*/ 11137 w 65058"/>
                  <a:gd name="connsiteY8" fmla="*/ 16423 h 56545"/>
                  <a:gd name="connsiteX9" fmla="*/ 10690 w 65058"/>
                  <a:gd name="connsiteY9" fmla="*/ 22525 h 56545"/>
                  <a:gd name="connsiteX10" fmla="*/ 16160 w 65058"/>
                  <a:gd name="connsiteY10" fmla="*/ 27808 h 56545"/>
                  <a:gd name="connsiteX11" fmla="*/ 10281 w 65058"/>
                  <a:gd name="connsiteY11" fmla="*/ 37705 h 56545"/>
                  <a:gd name="connsiteX12" fmla="*/ 644 w 65058"/>
                  <a:gd name="connsiteY12" fmla="*/ 26097 h 56545"/>
                  <a:gd name="connsiteX13" fmla="*/ 2616 w 65058"/>
                  <a:gd name="connsiteY13" fmla="*/ 12107 h 56545"/>
                  <a:gd name="connsiteX14" fmla="*/ 12848 w 65058"/>
                  <a:gd name="connsiteY14" fmla="*/ 1503 h 56545"/>
                  <a:gd name="connsiteX15" fmla="*/ 25796 w 65058"/>
                  <a:gd name="connsiteY15" fmla="*/ 1949 h 56545"/>
                  <a:gd name="connsiteX16" fmla="*/ 32159 w 65058"/>
                  <a:gd name="connsiteY16" fmla="*/ 6526 h 56545"/>
                  <a:gd name="connsiteX17" fmla="*/ 37182 w 65058"/>
                  <a:gd name="connsiteY17" fmla="*/ 13930 h 56545"/>
                  <a:gd name="connsiteX18" fmla="*/ 40940 w 65058"/>
                  <a:gd name="connsiteY18" fmla="*/ 23976 h 56545"/>
                  <a:gd name="connsiteX19" fmla="*/ 44028 w 65058"/>
                  <a:gd name="connsiteY19" fmla="*/ 33054 h 56545"/>
                  <a:gd name="connsiteX20" fmla="*/ 45925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62" y="15827"/>
                    </a:moveTo>
                    <a:lnTo>
                      <a:pt x="65273" y="20329"/>
                    </a:lnTo>
                    <a:lnTo>
                      <a:pt x="48232" y="56867"/>
                    </a:lnTo>
                    <a:cubicBezTo>
                      <a:pt x="44735" y="54783"/>
                      <a:pt x="41833" y="51955"/>
                      <a:pt x="39489" y="48458"/>
                    </a:cubicBezTo>
                    <a:cubicBezTo>
                      <a:pt x="37107" y="44961"/>
                      <a:pt x="34614" y="39007"/>
                      <a:pt x="31898" y="30673"/>
                    </a:cubicBezTo>
                    <a:cubicBezTo>
                      <a:pt x="29703" y="23901"/>
                      <a:pt x="28103" y="19660"/>
                      <a:pt x="27024" y="17874"/>
                    </a:cubicBezTo>
                    <a:cubicBezTo>
                      <a:pt x="25536" y="15418"/>
                      <a:pt x="23750" y="13707"/>
                      <a:pt x="21666" y="12739"/>
                    </a:cubicBezTo>
                    <a:cubicBezTo>
                      <a:pt x="19322" y="11660"/>
                      <a:pt x="17239" y="11437"/>
                      <a:pt x="15416" y="12107"/>
                    </a:cubicBezTo>
                    <a:cubicBezTo>
                      <a:pt x="13592" y="12777"/>
                      <a:pt x="12179" y="14228"/>
                      <a:pt x="11137" y="16423"/>
                    </a:cubicBezTo>
                    <a:cubicBezTo>
                      <a:pt x="10132" y="18581"/>
                      <a:pt x="9983" y="20627"/>
                      <a:pt x="10690" y="22525"/>
                    </a:cubicBezTo>
                    <a:cubicBezTo>
                      <a:pt x="11397" y="24422"/>
                      <a:pt x="13220" y="26171"/>
                      <a:pt x="16160" y="27808"/>
                    </a:cubicBezTo>
                    <a:lnTo>
                      <a:pt x="10281" y="37705"/>
                    </a:lnTo>
                    <a:cubicBezTo>
                      <a:pt x="4849" y="34394"/>
                      <a:pt x="1612" y="30524"/>
                      <a:pt x="644" y="26097"/>
                    </a:cubicBezTo>
                    <a:cubicBezTo>
                      <a:pt x="-323" y="21669"/>
                      <a:pt x="347" y="17018"/>
                      <a:pt x="2616" y="12107"/>
                    </a:cubicBezTo>
                    <a:cubicBezTo>
                      <a:pt x="5109" y="6749"/>
                      <a:pt x="8532" y="3214"/>
                      <a:pt x="12848" y="1503"/>
                    </a:cubicBezTo>
                    <a:cubicBezTo>
                      <a:pt x="17164" y="-209"/>
                      <a:pt x="21480" y="-60"/>
                      <a:pt x="25796" y="1949"/>
                    </a:cubicBezTo>
                    <a:cubicBezTo>
                      <a:pt x="28252" y="3065"/>
                      <a:pt x="30373" y="4591"/>
                      <a:pt x="32159" y="6526"/>
                    </a:cubicBezTo>
                    <a:cubicBezTo>
                      <a:pt x="33982" y="8423"/>
                      <a:pt x="35656" y="10879"/>
                      <a:pt x="37182" y="13930"/>
                    </a:cubicBezTo>
                    <a:cubicBezTo>
                      <a:pt x="38186" y="15939"/>
                      <a:pt x="39451" y="19288"/>
                      <a:pt x="40940" y="23976"/>
                    </a:cubicBezTo>
                    <a:cubicBezTo>
                      <a:pt x="42428" y="28664"/>
                      <a:pt x="43433" y="31715"/>
                      <a:pt x="44028" y="33054"/>
                    </a:cubicBezTo>
                    <a:cubicBezTo>
                      <a:pt x="44623" y="34394"/>
                      <a:pt x="45256" y="35547"/>
                      <a:pt x="45925" y="36515"/>
                    </a:cubicBezTo>
                    <a:close/>
                  </a:path>
                </a:pathLst>
              </a:custGeom>
              <a:solidFill>
                <a:srgbClr val="000000"/>
              </a:solidFill>
              <a:ln w="9525" cap="flat">
                <a:noFill/>
                <a:prstDash val="solid"/>
                <a:miter/>
              </a:ln>
            </p:spPr>
            <p:txBody>
              <a:bodyPr rtlCol="0" anchor="ctr"/>
              <a:lstStyle/>
              <a:p>
                <a:endParaRPr lang="en-CA"/>
              </a:p>
            </p:txBody>
          </p:sp>
          <p:sp>
            <p:nvSpPr>
              <p:cNvPr id="2036" name="Freeform: Shape 2035">
                <a:extLst>
                  <a:ext uri="{FF2B5EF4-FFF2-40B4-BE49-F238E27FC236}">
                    <a16:creationId xmlns:a16="http://schemas.microsoft.com/office/drawing/2014/main" id="{FDDEEA86-DA99-4AFE-BB3F-F94B5B3CC715}"/>
                  </a:ext>
                </a:extLst>
              </p:cNvPr>
              <p:cNvSpPr/>
              <p:nvPr/>
            </p:nvSpPr>
            <p:spPr>
              <a:xfrm>
                <a:off x="2749096" y="5020491"/>
                <a:ext cx="58563" cy="35904"/>
              </a:xfrm>
              <a:custGeom>
                <a:avLst/>
                <a:gdLst>
                  <a:gd name="connsiteX0" fmla="*/ 58781 w 58563"/>
                  <a:gd name="connsiteY0" fmla="*/ 25767 h 35904"/>
                  <a:gd name="connsiteX1" fmla="*/ 53907 w 58563"/>
                  <a:gd name="connsiteY1" fmla="*/ 36222 h 35904"/>
                  <a:gd name="connsiteX2" fmla="*/ 14616 w 58563"/>
                  <a:gd name="connsiteY2" fmla="*/ 17879 h 35904"/>
                  <a:gd name="connsiteX3" fmla="*/ 16253 w 58563"/>
                  <a:gd name="connsiteY3" fmla="*/ 35031 h 35904"/>
                  <a:gd name="connsiteX4" fmla="*/ 6802 w 58563"/>
                  <a:gd name="connsiteY4" fmla="*/ 30641 h 35904"/>
                  <a:gd name="connsiteX5" fmla="*/ 5872 w 58563"/>
                  <a:gd name="connsiteY5" fmla="*/ 19405 h 35904"/>
                  <a:gd name="connsiteX6" fmla="*/ 217 w 58563"/>
                  <a:gd name="connsiteY6" fmla="*/ 8763 h 35904"/>
                  <a:gd name="connsiteX7" fmla="*/ 4161 w 58563"/>
                  <a:gd name="connsiteY7" fmla="*/ 31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81" y="25767"/>
                    </a:moveTo>
                    <a:lnTo>
                      <a:pt x="53907" y="36222"/>
                    </a:lnTo>
                    <a:lnTo>
                      <a:pt x="14616" y="17879"/>
                    </a:lnTo>
                    <a:cubicBezTo>
                      <a:pt x="16402" y="23349"/>
                      <a:pt x="16960" y="29078"/>
                      <a:pt x="16253" y="35031"/>
                    </a:cubicBezTo>
                    <a:lnTo>
                      <a:pt x="6802" y="30641"/>
                    </a:lnTo>
                    <a:cubicBezTo>
                      <a:pt x="7175" y="27478"/>
                      <a:pt x="6877" y="23758"/>
                      <a:pt x="5872" y="19405"/>
                    </a:cubicBezTo>
                    <a:cubicBezTo>
                      <a:pt x="4868" y="15051"/>
                      <a:pt x="2970" y="11517"/>
                      <a:pt x="217" y="8763"/>
                    </a:cubicBezTo>
                    <a:lnTo>
                      <a:pt x="4161" y="317"/>
                    </a:lnTo>
                    <a:close/>
                  </a:path>
                </a:pathLst>
              </a:custGeom>
              <a:solidFill>
                <a:srgbClr val="000000"/>
              </a:solidFill>
              <a:ln w="9525" cap="flat">
                <a:noFill/>
                <a:prstDash val="solid"/>
                <a:miter/>
              </a:ln>
            </p:spPr>
            <p:txBody>
              <a:bodyPr rtlCol="0" anchor="ctr"/>
              <a:lstStyle/>
              <a:p>
                <a:endParaRPr lang="en-CA"/>
              </a:p>
            </p:txBody>
          </p:sp>
        </p:grpSp>
        <p:grpSp>
          <p:nvGrpSpPr>
            <p:cNvPr id="1776" name="Graphic 711">
              <a:extLst>
                <a:ext uri="{FF2B5EF4-FFF2-40B4-BE49-F238E27FC236}">
                  <a16:creationId xmlns:a16="http://schemas.microsoft.com/office/drawing/2014/main" id="{E15E9A25-123D-49CE-9067-10F6A8302E23}"/>
                </a:ext>
              </a:extLst>
            </p:cNvPr>
            <p:cNvGrpSpPr/>
            <p:nvPr/>
          </p:nvGrpSpPr>
          <p:grpSpPr>
            <a:xfrm>
              <a:off x="2907117" y="5017412"/>
              <a:ext cx="124160" cy="183284"/>
              <a:chOff x="2907117" y="5017412"/>
              <a:chExt cx="124160" cy="183284"/>
            </a:xfrm>
          </p:grpSpPr>
          <p:sp>
            <p:nvSpPr>
              <p:cNvPr id="2029" name="Freeform: Shape 2028">
                <a:extLst>
                  <a:ext uri="{FF2B5EF4-FFF2-40B4-BE49-F238E27FC236}">
                    <a16:creationId xmlns:a16="http://schemas.microsoft.com/office/drawing/2014/main" id="{969D90B8-05B1-483A-80F1-2B1D0FC83AE4}"/>
                  </a:ext>
                </a:extLst>
              </p:cNvPr>
              <p:cNvSpPr/>
              <p:nvPr/>
            </p:nvSpPr>
            <p:spPr>
              <a:xfrm>
                <a:off x="2907117" y="5144152"/>
                <a:ext cx="65058" cy="56545"/>
              </a:xfrm>
              <a:custGeom>
                <a:avLst/>
                <a:gdLst>
                  <a:gd name="connsiteX0" fmla="*/ 55581 w 65058"/>
                  <a:gd name="connsiteY0" fmla="*/ 15836 h 56545"/>
                  <a:gd name="connsiteX1" fmla="*/ 65292 w 65058"/>
                  <a:gd name="connsiteY1" fmla="*/ 20338 h 56545"/>
                  <a:gd name="connsiteX2" fmla="*/ 48251 w 65058"/>
                  <a:gd name="connsiteY2" fmla="*/ 56876 h 56545"/>
                  <a:gd name="connsiteX3" fmla="*/ 39508 w 65058"/>
                  <a:gd name="connsiteY3" fmla="*/ 48467 h 56545"/>
                  <a:gd name="connsiteX4" fmla="*/ 31917 w 65058"/>
                  <a:gd name="connsiteY4" fmla="*/ 30682 h 56545"/>
                  <a:gd name="connsiteX5" fmla="*/ 27043 w 65058"/>
                  <a:gd name="connsiteY5" fmla="*/ 17883 h 56545"/>
                  <a:gd name="connsiteX6" fmla="*/ 21685 w 65058"/>
                  <a:gd name="connsiteY6" fmla="*/ 12748 h 56545"/>
                  <a:gd name="connsiteX7" fmla="*/ 15435 w 65058"/>
                  <a:gd name="connsiteY7" fmla="*/ 12116 h 56545"/>
                  <a:gd name="connsiteX8" fmla="*/ 11156 w 65058"/>
                  <a:gd name="connsiteY8" fmla="*/ 16432 h 56545"/>
                  <a:gd name="connsiteX9" fmla="*/ 10709 w 65058"/>
                  <a:gd name="connsiteY9" fmla="*/ 22534 h 56545"/>
                  <a:gd name="connsiteX10" fmla="*/ 16179 w 65058"/>
                  <a:gd name="connsiteY10" fmla="*/ 27817 h 56545"/>
                  <a:gd name="connsiteX11" fmla="*/ 10300 w 65058"/>
                  <a:gd name="connsiteY11" fmla="*/ 37714 h 56545"/>
                  <a:gd name="connsiteX12" fmla="*/ 663 w 65058"/>
                  <a:gd name="connsiteY12" fmla="*/ 26105 h 56545"/>
                  <a:gd name="connsiteX13" fmla="*/ 2635 w 65058"/>
                  <a:gd name="connsiteY13" fmla="*/ 12116 h 56545"/>
                  <a:gd name="connsiteX14" fmla="*/ 12867 w 65058"/>
                  <a:gd name="connsiteY14" fmla="*/ 1512 h 56545"/>
                  <a:gd name="connsiteX15" fmla="*/ 25815 w 65058"/>
                  <a:gd name="connsiteY15" fmla="*/ 1958 h 56545"/>
                  <a:gd name="connsiteX16" fmla="*/ 32178 w 65058"/>
                  <a:gd name="connsiteY16" fmla="*/ 6535 h 56545"/>
                  <a:gd name="connsiteX17" fmla="*/ 37201 w 65058"/>
                  <a:gd name="connsiteY17" fmla="*/ 13939 h 56545"/>
                  <a:gd name="connsiteX18" fmla="*/ 40959 w 65058"/>
                  <a:gd name="connsiteY18" fmla="*/ 23985 h 56545"/>
                  <a:gd name="connsiteX19" fmla="*/ 44047 w 65058"/>
                  <a:gd name="connsiteY19" fmla="*/ 33063 h 56545"/>
                  <a:gd name="connsiteX20" fmla="*/ 45944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1" y="15836"/>
                    </a:moveTo>
                    <a:lnTo>
                      <a:pt x="65292" y="20338"/>
                    </a:lnTo>
                    <a:lnTo>
                      <a:pt x="48251" y="56876"/>
                    </a:lnTo>
                    <a:cubicBezTo>
                      <a:pt x="44754" y="54792"/>
                      <a:pt x="41852" y="51964"/>
                      <a:pt x="39508" y="48467"/>
                    </a:cubicBezTo>
                    <a:cubicBezTo>
                      <a:pt x="37126" y="44969"/>
                      <a:pt x="34633" y="39016"/>
                      <a:pt x="31917" y="30682"/>
                    </a:cubicBezTo>
                    <a:cubicBezTo>
                      <a:pt x="29722" y="23910"/>
                      <a:pt x="28122" y="19669"/>
                      <a:pt x="27043" y="17883"/>
                    </a:cubicBezTo>
                    <a:cubicBezTo>
                      <a:pt x="25555" y="15427"/>
                      <a:pt x="23769" y="13716"/>
                      <a:pt x="21685" y="12748"/>
                    </a:cubicBezTo>
                    <a:cubicBezTo>
                      <a:pt x="19341" y="11669"/>
                      <a:pt x="17258" y="11446"/>
                      <a:pt x="15435" y="12116"/>
                    </a:cubicBezTo>
                    <a:cubicBezTo>
                      <a:pt x="13611" y="12785"/>
                      <a:pt x="12198" y="14236"/>
                      <a:pt x="11156" y="16432"/>
                    </a:cubicBezTo>
                    <a:cubicBezTo>
                      <a:pt x="10151" y="18590"/>
                      <a:pt x="10002" y="20636"/>
                      <a:pt x="10709" y="22534"/>
                    </a:cubicBezTo>
                    <a:cubicBezTo>
                      <a:pt x="11416" y="24431"/>
                      <a:pt x="13239" y="26180"/>
                      <a:pt x="16179" y="27817"/>
                    </a:cubicBezTo>
                    <a:lnTo>
                      <a:pt x="10300" y="37714"/>
                    </a:lnTo>
                    <a:cubicBezTo>
                      <a:pt x="4868" y="34403"/>
                      <a:pt x="1631" y="30533"/>
                      <a:pt x="663" y="26105"/>
                    </a:cubicBezTo>
                    <a:cubicBezTo>
                      <a:pt x="-304" y="21678"/>
                      <a:pt x="366" y="17027"/>
                      <a:pt x="2635" y="12116"/>
                    </a:cubicBezTo>
                    <a:cubicBezTo>
                      <a:pt x="5128" y="6758"/>
                      <a:pt x="8551" y="3223"/>
                      <a:pt x="12867" y="1512"/>
                    </a:cubicBezTo>
                    <a:cubicBezTo>
                      <a:pt x="17183" y="-200"/>
                      <a:pt x="21499" y="-51"/>
                      <a:pt x="25815" y="1958"/>
                    </a:cubicBezTo>
                    <a:cubicBezTo>
                      <a:pt x="28271" y="3074"/>
                      <a:pt x="30392" y="4600"/>
                      <a:pt x="32178" y="6535"/>
                    </a:cubicBezTo>
                    <a:cubicBezTo>
                      <a:pt x="34001" y="8432"/>
                      <a:pt x="35675" y="10888"/>
                      <a:pt x="37201" y="13939"/>
                    </a:cubicBezTo>
                    <a:cubicBezTo>
                      <a:pt x="38205" y="15948"/>
                      <a:pt x="39470" y="19297"/>
                      <a:pt x="40959" y="23985"/>
                    </a:cubicBezTo>
                    <a:cubicBezTo>
                      <a:pt x="42447" y="28673"/>
                      <a:pt x="43451" y="31724"/>
                      <a:pt x="44047" y="33063"/>
                    </a:cubicBezTo>
                    <a:cubicBezTo>
                      <a:pt x="44642" y="34403"/>
                      <a:pt x="45275" y="35556"/>
                      <a:pt x="45944" y="36523"/>
                    </a:cubicBezTo>
                    <a:close/>
                  </a:path>
                </a:pathLst>
              </a:custGeom>
              <a:solidFill>
                <a:srgbClr val="000000"/>
              </a:solidFill>
              <a:ln w="9525" cap="flat">
                <a:noFill/>
                <a:prstDash val="solid"/>
                <a:miter/>
              </a:ln>
            </p:spPr>
            <p:txBody>
              <a:bodyPr rtlCol="0" anchor="ctr"/>
              <a:lstStyle/>
              <a:p>
                <a:endParaRPr lang="en-CA"/>
              </a:p>
            </p:txBody>
          </p:sp>
          <p:sp>
            <p:nvSpPr>
              <p:cNvPr id="2030" name="Freeform: Shape 2029">
                <a:extLst>
                  <a:ext uri="{FF2B5EF4-FFF2-40B4-BE49-F238E27FC236}">
                    <a16:creationId xmlns:a16="http://schemas.microsoft.com/office/drawing/2014/main" id="{CDDAA979-13D9-410C-AB08-2ACC184367BB}"/>
                  </a:ext>
                </a:extLst>
              </p:cNvPr>
              <p:cNvSpPr/>
              <p:nvPr/>
            </p:nvSpPr>
            <p:spPr>
              <a:xfrm>
                <a:off x="2927173" y="5103812"/>
                <a:ext cx="59301" cy="46519"/>
              </a:xfrm>
              <a:custGeom>
                <a:avLst/>
                <a:gdLst>
                  <a:gd name="connsiteX0" fmla="*/ 2130 w 59301"/>
                  <a:gd name="connsiteY0" fmla="*/ 10543 h 46519"/>
                  <a:gd name="connsiteX1" fmla="*/ 13515 w 59301"/>
                  <a:gd name="connsiteY1" fmla="*/ 832 h 46519"/>
                  <a:gd name="connsiteX2" fmla="*/ 38146 w 59301"/>
                  <a:gd name="connsiteY2" fmla="*/ 5854 h 46519"/>
                  <a:gd name="connsiteX3" fmla="*/ 57829 w 59301"/>
                  <a:gd name="connsiteY3" fmla="*/ 21556 h 46519"/>
                  <a:gd name="connsiteX4" fmla="*/ 57643 w 59301"/>
                  <a:gd name="connsiteY4" fmla="*/ 36439 h 46519"/>
                  <a:gd name="connsiteX5" fmla="*/ 45588 w 59301"/>
                  <a:gd name="connsiteY5" fmla="*/ 46410 h 46519"/>
                  <a:gd name="connsiteX6" fmla="*/ 21552 w 59301"/>
                  <a:gd name="connsiteY6" fmla="*/ 41127 h 46519"/>
                  <a:gd name="connsiteX7" fmla="*/ 1944 w 59301"/>
                  <a:gd name="connsiteY7" fmla="*/ 25463 h 46519"/>
                  <a:gd name="connsiteX8" fmla="*/ 2130 w 59301"/>
                  <a:gd name="connsiteY8" fmla="*/ 10543 h 46519"/>
                  <a:gd name="connsiteX9" fmla="*/ 10762 w 59301"/>
                  <a:gd name="connsiteY9" fmla="*/ 14598 h 46519"/>
                  <a:gd name="connsiteX10" fmla="*/ 10390 w 59301"/>
                  <a:gd name="connsiteY10" fmla="*/ 18542 h 46519"/>
                  <a:gd name="connsiteX11" fmla="*/ 13627 w 59301"/>
                  <a:gd name="connsiteY11" fmla="*/ 22858 h 46519"/>
                  <a:gd name="connsiteX12" fmla="*/ 26761 w 59301"/>
                  <a:gd name="connsiteY12" fmla="*/ 30262 h 46519"/>
                  <a:gd name="connsiteX13" fmla="*/ 40342 w 59301"/>
                  <a:gd name="connsiteY13" fmla="*/ 35434 h 46519"/>
                  <a:gd name="connsiteX14" fmla="*/ 46258 w 59301"/>
                  <a:gd name="connsiteY14" fmla="*/ 35211 h 46519"/>
                  <a:gd name="connsiteX15" fmla="*/ 49011 w 59301"/>
                  <a:gd name="connsiteY15" fmla="*/ 32420 h 46519"/>
                  <a:gd name="connsiteX16" fmla="*/ 49383 w 59301"/>
                  <a:gd name="connsiteY16" fmla="*/ 28476 h 46519"/>
                  <a:gd name="connsiteX17" fmla="*/ 46109 w 59301"/>
                  <a:gd name="connsiteY17" fmla="*/ 24160 h 46519"/>
                  <a:gd name="connsiteX18" fmla="*/ 33049 w 59301"/>
                  <a:gd name="connsiteY18" fmla="*/ 16756 h 46519"/>
                  <a:gd name="connsiteX19" fmla="*/ 19468 w 59301"/>
                  <a:gd name="connsiteY19" fmla="*/ 11584 h 46519"/>
                  <a:gd name="connsiteX20" fmla="*/ 13553 w 59301"/>
                  <a:gd name="connsiteY20" fmla="*/ 11808 h 46519"/>
                  <a:gd name="connsiteX21" fmla="*/ 10762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30" y="10543"/>
                    </a:moveTo>
                    <a:cubicBezTo>
                      <a:pt x="4586" y="5296"/>
                      <a:pt x="8381" y="2059"/>
                      <a:pt x="13515" y="832"/>
                    </a:cubicBezTo>
                    <a:cubicBezTo>
                      <a:pt x="19617" y="-620"/>
                      <a:pt x="27840" y="1055"/>
                      <a:pt x="38146" y="5854"/>
                    </a:cubicBezTo>
                    <a:cubicBezTo>
                      <a:pt x="48416" y="10654"/>
                      <a:pt x="55001" y="15900"/>
                      <a:pt x="57829" y="21556"/>
                    </a:cubicBezTo>
                    <a:cubicBezTo>
                      <a:pt x="60173" y="26207"/>
                      <a:pt x="60099" y="31192"/>
                      <a:pt x="57643" y="36439"/>
                    </a:cubicBezTo>
                    <a:cubicBezTo>
                      <a:pt x="55187" y="41759"/>
                      <a:pt x="51169" y="45071"/>
                      <a:pt x="45588" y="46410"/>
                    </a:cubicBezTo>
                    <a:cubicBezTo>
                      <a:pt x="40007" y="47750"/>
                      <a:pt x="32007" y="46001"/>
                      <a:pt x="21552" y="41127"/>
                    </a:cubicBezTo>
                    <a:cubicBezTo>
                      <a:pt x="11320" y="36327"/>
                      <a:pt x="4772" y="31118"/>
                      <a:pt x="1944" y="25463"/>
                    </a:cubicBezTo>
                    <a:cubicBezTo>
                      <a:pt x="-400" y="20812"/>
                      <a:pt x="-326" y="15826"/>
                      <a:pt x="2130" y="10543"/>
                    </a:cubicBezTo>
                    <a:moveTo>
                      <a:pt x="10762" y="14598"/>
                    </a:moveTo>
                    <a:cubicBezTo>
                      <a:pt x="10167" y="15863"/>
                      <a:pt x="10055" y="17165"/>
                      <a:pt x="10390" y="18542"/>
                    </a:cubicBezTo>
                    <a:cubicBezTo>
                      <a:pt x="10725" y="19882"/>
                      <a:pt x="11804" y="21333"/>
                      <a:pt x="13627" y="22858"/>
                    </a:cubicBezTo>
                    <a:cubicBezTo>
                      <a:pt x="16008" y="24830"/>
                      <a:pt x="20361" y="27286"/>
                      <a:pt x="26761" y="30262"/>
                    </a:cubicBezTo>
                    <a:cubicBezTo>
                      <a:pt x="33123" y="33239"/>
                      <a:pt x="37663" y="34950"/>
                      <a:pt x="40342" y="35434"/>
                    </a:cubicBezTo>
                    <a:cubicBezTo>
                      <a:pt x="43058" y="35918"/>
                      <a:pt x="44992" y="35843"/>
                      <a:pt x="46258" y="35211"/>
                    </a:cubicBezTo>
                    <a:cubicBezTo>
                      <a:pt x="47485" y="34615"/>
                      <a:pt x="48416" y="33685"/>
                      <a:pt x="49011" y="32420"/>
                    </a:cubicBezTo>
                    <a:cubicBezTo>
                      <a:pt x="49606" y="31155"/>
                      <a:pt x="49718" y="29853"/>
                      <a:pt x="49383" y="28476"/>
                    </a:cubicBezTo>
                    <a:cubicBezTo>
                      <a:pt x="49048" y="27137"/>
                      <a:pt x="47932" y="25686"/>
                      <a:pt x="46109" y="24160"/>
                    </a:cubicBezTo>
                    <a:cubicBezTo>
                      <a:pt x="43802" y="22188"/>
                      <a:pt x="39449" y="19733"/>
                      <a:pt x="33049" y="16756"/>
                    </a:cubicBezTo>
                    <a:cubicBezTo>
                      <a:pt x="26687" y="13780"/>
                      <a:pt x="22147" y="12068"/>
                      <a:pt x="19468" y="11584"/>
                    </a:cubicBezTo>
                    <a:cubicBezTo>
                      <a:pt x="16752" y="11138"/>
                      <a:pt x="14780" y="11175"/>
                      <a:pt x="13553" y="11808"/>
                    </a:cubicBezTo>
                    <a:cubicBezTo>
                      <a:pt x="12288" y="12403"/>
                      <a:pt x="11357" y="13333"/>
                      <a:pt x="10762" y="14598"/>
                    </a:cubicBezTo>
                    <a:close/>
                  </a:path>
                </a:pathLst>
              </a:custGeom>
              <a:solidFill>
                <a:srgbClr val="000000"/>
              </a:solidFill>
              <a:ln w="9525" cap="flat">
                <a:noFill/>
                <a:prstDash val="solid"/>
                <a:miter/>
              </a:ln>
            </p:spPr>
            <p:txBody>
              <a:bodyPr rtlCol="0" anchor="ctr"/>
              <a:lstStyle/>
              <a:p>
                <a:endParaRPr lang="en-CA"/>
              </a:p>
            </p:txBody>
          </p:sp>
          <p:sp>
            <p:nvSpPr>
              <p:cNvPr id="2031" name="Freeform: Shape 2030">
                <a:extLst>
                  <a:ext uri="{FF2B5EF4-FFF2-40B4-BE49-F238E27FC236}">
                    <a16:creationId xmlns:a16="http://schemas.microsoft.com/office/drawing/2014/main" id="{4E54D4BF-4F6E-4C95-B2C9-3FA55029F3E1}"/>
                  </a:ext>
                </a:extLst>
              </p:cNvPr>
              <p:cNvSpPr/>
              <p:nvPr/>
            </p:nvSpPr>
            <p:spPr>
              <a:xfrm>
                <a:off x="2946512" y="5059656"/>
                <a:ext cx="65058" cy="56545"/>
              </a:xfrm>
              <a:custGeom>
                <a:avLst/>
                <a:gdLst>
                  <a:gd name="connsiteX0" fmla="*/ 55585 w 65058"/>
                  <a:gd name="connsiteY0" fmla="*/ 15827 h 56545"/>
                  <a:gd name="connsiteX1" fmla="*/ 65296 w 65058"/>
                  <a:gd name="connsiteY1" fmla="*/ 20329 h 56545"/>
                  <a:gd name="connsiteX2" fmla="*/ 48255 w 65058"/>
                  <a:gd name="connsiteY2" fmla="*/ 56867 h 56545"/>
                  <a:gd name="connsiteX3" fmla="*/ 39512 w 65058"/>
                  <a:gd name="connsiteY3" fmla="*/ 48458 h 56545"/>
                  <a:gd name="connsiteX4" fmla="*/ 31921 w 65058"/>
                  <a:gd name="connsiteY4" fmla="*/ 30673 h 56545"/>
                  <a:gd name="connsiteX5" fmla="*/ 27047 w 65058"/>
                  <a:gd name="connsiteY5" fmla="*/ 17874 h 56545"/>
                  <a:gd name="connsiteX6" fmla="*/ 21689 w 65058"/>
                  <a:gd name="connsiteY6" fmla="*/ 12739 h 56545"/>
                  <a:gd name="connsiteX7" fmla="*/ 15439 w 65058"/>
                  <a:gd name="connsiteY7" fmla="*/ 12107 h 56545"/>
                  <a:gd name="connsiteX8" fmla="*/ 11160 w 65058"/>
                  <a:gd name="connsiteY8" fmla="*/ 16423 h 56545"/>
                  <a:gd name="connsiteX9" fmla="*/ 10713 w 65058"/>
                  <a:gd name="connsiteY9" fmla="*/ 22525 h 56545"/>
                  <a:gd name="connsiteX10" fmla="*/ 16183 w 65058"/>
                  <a:gd name="connsiteY10" fmla="*/ 27808 h 56545"/>
                  <a:gd name="connsiteX11" fmla="*/ 10304 w 65058"/>
                  <a:gd name="connsiteY11" fmla="*/ 37705 h 56545"/>
                  <a:gd name="connsiteX12" fmla="*/ 668 w 65058"/>
                  <a:gd name="connsiteY12" fmla="*/ 26097 h 56545"/>
                  <a:gd name="connsiteX13" fmla="*/ 2639 w 65058"/>
                  <a:gd name="connsiteY13" fmla="*/ 12107 h 56545"/>
                  <a:gd name="connsiteX14" fmla="*/ 12871 w 65058"/>
                  <a:gd name="connsiteY14" fmla="*/ 1503 h 56545"/>
                  <a:gd name="connsiteX15" fmla="*/ 25819 w 65058"/>
                  <a:gd name="connsiteY15" fmla="*/ 1949 h 56545"/>
                  <a:gd name="connsiteX16" fmla="*/ 32182 w 65058"/>
                  <a:gd name="connsiteY16" fmla="*/ 6526 h 56545"/>
                  <a:gd name="connsiteX17" fmla="*/ 37205 w 65058"/>
                  <a:gd name="connsiteY17" fmla="*/ 13930 h 56545"/>
                  <a:gd name="connsiteX18" fmla="*/ 40963 w 65058"/>
                  <a:gd name="connsiteY18" fmla="*/ 23976 h 56545"/>
                  <a:gd name="connsiteX19" fmla="*/ 44051 w 65058"/>
                  <a:gd name="connsiteY19" fmla="*/ 33054 h 56545"/>
                  <a:gd name="connsiteX20" fmla="*/ 45948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5" y="15827"/>
                    </a:moveTo>
                    <a:lnTo>
                      <a:pt x="65296" y="20329"/>
                    </a:lnTo>
                    <a:lnTo>
                      <a:pt x="48255" y="56867"/>
                    </a:lnTo>
                    <a:cubicBezTo>
                      <a:pt x="44758" y="54783"/>
                      <a:pt x="41856" y="51955"/>
                      <a:pt x="39512" y="48458"/>
                    </a:cubicBezTo>
                    <a:cubicBezTo>
                      <a:pt x="37130" y="44961"/>
                      <a:pt x="34637" y="39007"/>
                      <a:pt x="31921" y="30673"/>
                    </a:cubicBezTo>
                    <a:cubicBezTo>
                      <a:pt x="29726" y="23901"/>
                      <a:pt x="28126" y="19660"/>
                      <a:pt x="27047" y="17874"/>
                    </a:cubicBezTo>
                    <a:cubicBezTo>
                      <a:pt x="25559" y="15418"/>
                      <a:pt x="23773" y="13707"/>
                      <a:pt x="21689" y="12739"/>
                    </a:cubicBezTo>
                    <a:cubicBezTo>
                      <a:pt x="19345" y="11660"/>
                      <a:pt x="17262" y="11437"/>
                      <a:pt x="15439" y="12107"/>
                    </a:cubicBezTo>
                    <a:cubicBezTo>
                      <a:pt x="13616" y="12777"/>
                      <a:pt x="12202" y="14228"/>
                      <a:pt x="11160" y="16423"/>
                    </a:cubicBezTo>
                    <a:cubicBezTo>
                      <a:pt x="10155" y="18581"/>
                      <a:pt x="10006" y="20627"/>
                      <a:pt x="10713" y="22525"/>
                    </a:cubicBezTo>
                    <a:cubicBezTo>
                      <a:pt x="11420" y="24422"/>
                      <a:pt x="13243" y="26171"/>
                      <a:pt x="16183" y="27808"/>
                    </a:cubicBezTo>
                    <a:lnTo>
                      <a:pt x="10304" y="37705"/>
                    </a:lnTo>
                    <a:cubicBezTo>
                      <a:pt x="4872" y="34394"/>
                      <a:pt x="1635" y="30524"/>
                      <a:pt x="668" y="26097"/>
                    </a:cubicBezTo>
                    <a:cubicBezTo>
                      <a:pt x="-300" y="21669"/>
                      <a:pt x="370" y="17018"/>
                      <a:pt x="2639" y="12107"/>
                    </a:cubicBezTo>
                    <a:cubicBezTo>
                      <a:pt x="5132" y="6749"/>
                      <a:pt x="8555" y="3214"/>
                      <a:pt x="12871" y="1503"/>
                    </a:cubicBezTo>
                    <a:cubicBezTo>
                      <a:pt x="17187" y="-209"/>
                      <a:pt x="21503" y="-60"/>
                      <a:pt x="25819" y="1949"/>
                    </a:cubicBezTo>
                    <a:cubicBezTo>
                      <a:pt x="28275" y="3065"/>
                      <a:pt x="30396" y="4591"/>
                      <a:pt x="32182" y="6526"/>
                    </a:cubicBezTo>
                    <a:cubicBezTo>
                      <a:pt x="34005" y="8423"/>
                      <a:pt x="35679" y="10879"/>
                      <a:pt x="37205" y="13930"/>
                    </a:cubicBezTo>
                    <a:cubicBezTo>
                      <a:pt x="38209" y="15939"/>
                      <a:pt x="39474" y="19288"/>
                      <a:pt x="40963" y="23976"/>
                    </a:cubicBezTo>
                    <a:cubicBezTo>
                      <a:pt x="42451" y="28664"/>
                      <a:pt x="43456" y="31715"/>
                      <a:pt x="44051" y="33054"/>
                    </a:cubicBezTo>
                    <a:cubicBezTo>
                      <a:pt x="44646" y="34394"/>
                      <a:pt x="45279" y="35547"/>
                      <a:pt x="45948" y="36515"/>
                    </a:cubicBezTo>
                    <a:close/>
                  </a:path>
                </a:pathLst>
              </a:custGeom>
              <a:solidFill>
                <a:srgbClr val="000000"/>
              </a:solidFill>
              <a:ln w="9525" cap="flat">
                <a:noFill/>
                <a:prstDash val="solid"/>
                <a:miter/>
              </a:ln>
            </p:spPr>
            <p:txBody>
              <a:bodyPr rtlCol="0" anchor="ctr"/>
              <a:lstStyle/>
              <a:p>
                <a:endParaRPr lang="en-CA"/>
              </a:p>
            </p:txBody>
          </p:sp>
          <p:sp>
            <p:nvSpPr>
              <p:cNvPr id="2032" name="Freeform: Shape 2031">
                <a:extLst>
                  <a:ext uri="{FF2B5EF4-FFF2-40B4-BE49-F238E27FC236}">
                    <a16:creationId xmlns:a16="http://schemas.microsoft.com/office/drawing/2014/main" id="{791F2AEF-78EB-4814-8F22-CCED47B02DE5}"/>
                  </a:ext>
                </a:extLst>
              </p:cNvPr>
              <p:cNvSpPr/>
              <p:nvPr/>
            </p:nvSpPr>
            <p:spPr>
              <a:xfrm>
                <a:off x="2966220" y="5017412"/>
                <a:ext cx="65058" cy="56545"/>
              </a:xfrm>
              <a:custGeom>
                <a:avLst/>
                <a:gdLst>
                  <a:gd name="connsiteX0" fmla="*/ 55587 w 65058"/>
                  <a:gd name="connsiteY0" fmla="*/ 15823 h 56545"/>
                  <a:gd name="connsiteX1" fmla="*/ 65298 w 65058"/>
                  <a:gd name="connsiteY1" fmla="*/ 20325 h 56545"/>
                  <a:gd name="connsiteX2" fmla="*/ 48257 w 65058"/>
                  <a:gd name="connsiteY2" fmla="*/ 56862 h 56545"/>
                  <a:gd name="connsiteX3" fmla="*/ 39514 w 65058"/>
                  <a:gd name="connsiteY3" fmla="*/ 48454 h 56545"/>
                  <a:gd name="connsiteX4" fmla="*/ 31924 w 65058"/>
                  <a:gd name="connsiteY4" fmla="*/ 30669 h 56545"/>
                  <a:gd name="connsiteX5" fmla="*/ 27049 w 65058"/>
                  <a:gd name="connsiteY5" fmla="*/ 17869 h 56545"/>
                  <a:gd name="connsiteX6" fmla="*/ 21692 w 65058"/>
                  <a:gd name="connsiteY6" fmla="*/ 12735 h 56545"/>
                  <a:gd name="connsiteX7" fmla="*/ 15441 w 65058"/>
                  <a:gd name="connsiteY7" fmla="*/ 12102 h 56545"/>
                  <a:gd name="connsiteX8" fmla="*/ 11162 w 65058"/>
                  <a:gd name="connsiteY8" fmla="*/ 16418 h 56545"/>
                  <a:gd name="connsiteX9" fmla="*/ 10715 w 65058"/>
                  <a:gd name="connsiteY9" fmla="*/ 22520 h 56545"/>
                  <a:gd name="connsiteX10" fmla="*/ 16185 w 65058"/>
                  <a:gd name="connsiteY10" fmla="*/ 27804 h 56545"/>
                  <a:gd name="connsiteX11" fmla="*/ 10306 w 65058"/>
                  <a:gd name="connsiteY11" fmla="*/ 37701 h 56545"/>
                  <a:gd name="connsiteX12" fmla="*/ 670 w 65058"/>
                  <a:gd name="connsiteY12" fmla="*/ 26092 h 56545"/>
                  <a:gd name="connsiteX13" fmla="*/ 2642 w 65058"/>
                  <a:gd name="connsiteY13" fmla="*/ 12102 h 56545"/>
                  <a:gd name="connsiteX14" fmla="*/ 12874 w 65058"/>
                  <a:gd name="connsiteY14" fmla="*/ 1498 h 56545"/>
                  <a:gd name="connsiteX15" fmla="*/ 25822 w 65058"/>
                  <a:gd name="connsiteY15" fmla="*/ 1945 h 56545"/>
                  <a:gd name="connsiteX16" fmla="*/ 32184 w 65058"/>
                  <a:gd name="connsiteY16" fmla="*/ 6521 h 56545"/>
                  <a:gd name="connsiteX17" fmla="*/ 37207 w 65058"/>
                  <a:gd name="connsiteY17" fmla="*/ 13925 h 56545"/>
                  <a:gd name="connsiteX18" fmla="*/ 40965 w 65058"/>
                  <a:gd name="connsiteY18" fmla="*/ 23971 h 56545"/>
                  <a:gd name="connsiteX19" fmla="*/ 44053 w 65058"/>
                  <a:gd name="connsiteY19" fmla="*/ 33050 h 56545"/>
                  <a:gd name="connsiteX20" fmla="*/ 45951 w 65058"/>
                  <a:gd name="connsiteY20" fmla="*/ 3651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7" y="15823"/>
                    </a:moveTo>
                    <a:lnTo>
                      <a:pt x="65298" y="20325"/>
                    </a:lnTo>
                    <a:lnTo>
                      <a:pt x="48257" y="56862"/>
                    </a:lnTo>
                    <a:cubicBezTo>
                      <a:pt x="44760" y="54779"/>
                      <a:pt x="41858" y="51951"/>
                      <a:pt x="39514" y="48454"/>
                    </a:cubicBezTo>
                    <a:cubicBezTo>
                      <a:pt x="37132" y="44956"/>
                      <a:pt x="34640" y="39003"/>
                      <a:pt x="31924" y="30669"/>
                    </a:cubicBezTo>
                    <a:cubicBezTo>
                      <a:pt x="29728" y="23897"/>
                      <a:pt x="28128" y="19655"/>
                      <a:pt x="27049" y="17869"/>
                    </a:cubicBezTo>
                    <a:cubicBezTo>
                      <a:pt x="25561" y="15414"/>
                      <a:pt x="23775" y="13702"/>
                      <a:pt x="21692" y="12735"/>
                    </a:cubicBezTo>
                    <a:cubicBezTo>
                      <a:pt x="19347" y="11656"/>
                      <a:pt x="17264" y="11433"/>
                      <a:pt x="15441" y="12102"/>
                    </a:cubicBezTo>
                    <a:cubicBezTo>
                      <a:pt x="13618" y="12772"/>
                      <a:pt x="12204" y="14223"/>
                      <a:pt x="11162" y="16418"/>
                    </a:cubicBezTo>
                    <a:cubicBezTo>
                      <a:pt x="10157" y="18576"/>
                      <a:pt x="10008" y="20623"/>
                      <a:pt x="10715" y="22520"/>
                    </a:cubicBezTo>
                    <a:cubicBezTo>
                      <a:pt x="11422" y="24418"/>
                      <a:pt x="13246" y="26167"/>
                      <a:pt x="16185" y="27804"/>
                    </a:cubicBezTo>
                    <a:lnTo>
                      <a:pt x="10306" y="37701"/>
                    </a:lnTo>
                    <a:cubicBezTo>
                      <a:pt x="4874" y="34389"/>
                      <a:pt x="1637" y="30520"/>
                      <a:pt x="670" y="26092"/>
                    </a:cubicBezTo>
                    <a:cubicBezTo>
                      <a:pt x="-298" y="21665"/>
                      <a:pt x="372" y="17014"/>
                      <a:pt x="2642" y="12102"/>
                    </a:cubicBezTo>
                    <a:cubicBezTo>
                      <a:pt x="5134" y="6744"/>
                      <a:pt x="8557" y="3210"/>
                      <a:pt x="12874" y="1498"/>
                    </a:cubicBezTo>
                    <a:cubicBezTo>
                      <a:pt x="17189" y="-213"/>
                      <a:pt x="21506" y="-64"/>
                      <a:pt x="25822" y="1945"/>
                    </a:cubicBezTo>
                    <a:cubicBezTo>
                      <a:pt x="28277" y="3061"/>
                      <a:pt x="30398" y="4586"/>
                      <a:pt x="32184" y="6521"/>
                    </a:cubicBezTo>
                    <a:cubicBezTo>
                      <a:pt x="34007" y="8419"/>
                      <a:pt x="35681" y="10875"/>
                      <a:pt x="37207" y="13925"/>
                    </a:cubicBezTo>
                    <a:cubicBezTo>
                      <a:pt x="38211" y="15935"/>
                      <a:pt x="39477" y="19283"/>
                      <a:pt x="40965" y="23971"/>
                    </a:cubicBezTo>
                    <a:cubicBezTo>
                      <a:pt x="42453" y="28659"/>
                      <a:pt x="43458" y="31710"/>
                      <a:pt x="44053" y="33050"/>
                    </a:cubicBezTo>
                    <a:cubicBezTo>
                      <a:pt x="44648" y="34389"/>
                      <a:pt x="45281" y="35543"/>
                      <a:pt x="45951" y="36510"/>
                    </a:cubicBezTo>
                    <a:close/>
                  </a:path>
                </a:pathLst>
              </a:custGeom>
              <a:solidFill>
                <a:srgbClr val="000000"/>
              </a:solidFill>
              <a:ln w="9525" cap="flat">
                <a:noFill/>
                <a:prstDash val="solid"/>
                <a:miter/>
              </a:ln>
            </p:spPr>
            <p:txBody>
              <a:bodyPr rtlCol="0" anchor="ctr"/>
              <a:lstStyle/>
              <a:p>
                <a:endParaRPr lang="en-CA"/>
              </a:p>
            </p:txBody>
          </p:sp>
        </p:grpSp>
        <p:grpSp>
          <p:nvGrpSpPr>
            <p:cNvPr id="1777" name="Graphic 711">
              <a:extLst>
                <a:ext uri="{FF2B5EF4-FFF2-40B4-BE49-F238E27FC236}">
                  <a16:creationId xmlns:a16="http://schemas.microsoft.com/office/drawing/2014/main" id="{32DF9340-9CF9-4C88-B990-673CCE84C930}"/>
                </a:ext>
              </a:extLst>
            </p:cNvPr>
            <p:cNvGrpSpPr/>
            <p:nvPr/>
          </p:nvGrpSpPr>
          <p:grpSpPr>
            <a:xfrm>
              <a:off x="3126744" y="5019078"/>
              <a:ext cx="118936" cy="181619"/>
              <a:chOff x="3126744" y="5019078"/>
              <a:chExt cx="118936" cy="181619"/>
            </a:xfrm>
          </p:grpSpPr>
          <p:sp>
            <p:nvSpPr>
              <p:cNvPr id="2025" name="Freeform: Shape 2024">
                <a:extLst>
                  <a:ext uri="{FF2B5EF4-FFF2-40B4-BE49-F238E27FC236}">
                    <a16:creationId xmlns:a16="http://schemas.microsoft.com/office/drawing/2014/main" id="{1187D5D2-BD96-4F09-8601-9D96FC4B8D05}"/>
                  </a:ext>
                </a:extLst>
              </p:cNvPr>
              <p:cNvSpPr/>
              <p:nvPr/>
            </p:nvSpPr>
            <p:spPr>
              <a:xfrm>
                <a:off x="3126744" y="5144152"/>
                <a:ext cx="65058" cy="56545"/>
              </a:xfrm>
              <a:custGeom>
                <a:avLst/>
                <a:gdLst>
                  <a:gd name="connsiteX0" fmla="*/ 55604 w 65058"/>
                  <a:gd name="connsiteY0" fmla="*/ 15836 h 56545"/>
                  <a:gd name="connsiteX1" fmla="*/ 65315 w 65058"/>
                  <a:gd name="connsiteY1" fmla="*/ 20338 h 56545"/>
                  <a:gd name="connsiteX2" fmla="*/ 48274 w 65058"/>
                  <a:gd name="connsiteY2" fmla="*/ 56876 h 56545"/>
                  <a:gd name="connsiteX3" fmla="*/ 39531 w 65058"/>
                  <a:gd name="connsiteY3" fmla="*/ 48467 h 56545"/>
                  <a:gd name="connsiteX4" fmla="*/ 31940 w 65058"/>
                  <a:gd name="connsiteY4" fmla="*/ 30682 h 56545"/>
                  <a:gd name="connsiteX5" fmla="*/ 27066 w 65058"/>
                  <a:gd name="connsiteY5" fmla="*/ 17883 h 56545"/>
                  <a:gd name="connsiteX6" fmla="*/ 21708 w 65058"/>
                  <a:gd name="connsiteY6" fmla="*/ 12748 h 56545"/>
                  <a:gd name="connsiteX7" fmla="*/ 15458 w 65058"/>
                  <a:gd name="connsiteY7" fmla="*/ 12116 h 56545"/>
                  <a:gd name="connsiteX8" fmla="*/ 11179 w 65058"/>
                  <a:gd name="connsiteY8" fmla="*/ 16432 h 56545"/>
                  <a:gd name="connsiteX9" fmla="*/ 10732 w 65058"/>
                  <a:gd name="connsiteY9" fmla="*/ 22534 h 56545"/>
                  <a:gd name="connsiteX10" fmla="*/ 16202 w 65058"/>
                  <a:gd name="connsiteY10" fmla="*/ 27817 h 56545"/>
                  <a:gd name="connsiteX11" fmla="*/ 10323 w 65058"/>
                  <a:gd name="connsiteY11" fmla="*/ 37714 h 56545"/>
                  <a:gd name="connsiteX12" fmla="*/ 686 w 65058"/>
                  <a:gd name="connsiteY12" fmla="*/ 26105 h 56545"/>
                  <a:gd name="connsiteX13" fmla="*/ 2658 w 65058"/>
                  <a:gd name="connsiteY13" fmla="*/ 12116 h 56545"/>
                  <a:gd name="connsiteX14" fmla="*/ 12890 w 65058"/>
                  <a:gd name="connsiteY14" fmla="*/ 1512 h 56545"/>
                  <a:gd name="connsiteX15" fmla="*/ 25838 w 65058"/>
                  <a:gd name="connsiteY15" fmla="*/ 1958 h 56545"/>
                  <a:gd name="connsiteX16" fmla="*/ 32201 w 65058"/>
                  <a:gd name="connsiteY16" fmla="*/ 6535 h 56545"/>
                  <a:gd name="connsiteX17" fmla="*/ 37224 w 65058"/>
                  <a:gd name="connsiteY17" fmla="*/ 13939 h 56545"/>
                  <a:gd name="connsiteX18" fmla="*/ 40982 w 65058"/>
                  <a:gd name="connsiteY18" fmla="*/ 23985 h 56545"/>
                  <a:gd name="connsiteX19" fmla="*/ 44070 w 65058"/>
                  <a:gd name="connsiteY19" fmla="*/ 33063 h 56545"/>
                  <a:gd name="connsiteX20" fmla="*/ 45967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4" y="15836"/>
                    </a:moveTo>
                    <a:lnTo>
                      <a:pt x="65315" y="20338"/>
                    </a:lnTo>
                    <a:lnTo>
                      <a:pt x="48274" y="56876"/>
                    </a:lnTo>
                    <a:cubicBezTo>
                      <a:pt x="44777" y="54792"/>
                      <a:pt x="41875" y="51964"/>
                      <a:pt x="39531" y="48467"/>
                    </a:cubicBezTo>
                    <a:cubicBezTo>
                      <a:pt x="37149" y="44969"/>
                      <a:pt x="34656" y="39016"/>
                      <a:pt x="31940" y="30682"/>
                    </a:cubicBezTo>
                    <a:cubicBezTo>
                      <a:pt x="29745" y="23910"/>
                      <a:pt x="28145" y="19669"/>
                      <a:pt x="27066" y="17883"/>
                    </a:cubicBezTo>
                    <a:cubicBezTo>
                      <a:pt x="25578" y="15427"/>
                      <a:pt x="23792" y="13716"/>
                      <a:pt x="21708" y="12748"/>
                    </a:cubicBezTo>
                    <a:cubicBezTo>
                      <a:pt x="19364" y="11669"/>
                      <a:pt x="17281" y="11446"/>
                      <a:pt x="15458" y="12116"/>
                    </a:cubicBezTo>
                    <a:cubicBezTo>
                      <a:pt x="13634" y="12785"/>
                      <a:pt x="12221" y="14236"/>
                      <a:pt x="11179" y="16432"/>
                    </a:cubicBezTo>
                    <a:cubicBezTo>
                      <a:pt x="10174" y="18590"/>
                      <a:pt x="10025" y="20636"/>
                      <a:pt x="10732" y="22534"/>
                    </a:cubicBezTo>
                    <a:cubicBezTo>
                      <a:pt x="11439" y="24431"/>
                      <a:pt x="13262" y="26180"/>
                      <a:pt x="16202" y="27817"/>
                    </a:cubicBezTo>
                    <a:lnTo>
                      <a:pt x="10323" y="37714"/>
                    </a:lnTo>
                    <a:cubicBezTo>
                      <a:pt x="4891" y="34403"/>
                      <a:pt x="1654" y="30533"/>
                      <a:pt x="686" y="26105"/>
                    </a:cubicBezTo>
                    <a:cubicBezTo>
                      <a:pt x="-281" y="21678"/>
                      <a:pt x="389" y="17027"/>
                      <a:pt x="2658" y="12116"/>
                    </a:cubicBezTo>
                    <a:cubicBezTo>
                      <a:pt x="5151" y="6758"/>
                      <a:pt x="8574" y="3223"/>
                      <a:pt x="12890" y="1512"/>
                    </a:cubicBezTo>
                    <a:cubicBezTo>
                      <a:pt x="17206" y="-200"/>
                      <a:pt x="21522" y="-51"/>
                      <a:pt x="25838" y="1958"/>
                    </a:cubicBezTo>
                    <a:cubicBezTo>
                      <a:pt x="28294" y="3074"/>
                      <a:pt x="30415" y="4600"/>
                      <a:pt x="32201" y="6535"/>
                    </a:cubicBezTo>
                    <a:cubicBezTo>
                      <a:pt x="34024" y="8432"/>
                      <a:pt x="35698" y="10888"/>
                      <a:pt x="37224" y="13939"/>
                    </a:cubicBezTo>
                    <a:cubicBezTo>
                      <a:pt x="38228" y="15948"/>
                      <a:pt x="39493" y="19297"/>
                      <a:pt x="40982" y="23985"/>
                    </a:cubicBezTo>
                    <a:cubicBezTo>
                      <a:pt x="42470" y="28673"/>
                      <a:pt x="43475" y="31724"/>
                      <a:pt x="44070" y="33063"/>
                    </a:cubicBezTo>
                    <a:cubicBezTo>
                      <a:pt x="44665" y="34403"/>
                      <a:pt x="45298" y="35556"/>
                      <a:pt x="45967" y="36523"/>
                    </a:cubicBezTo>
                    <a:close/>
                  </a:path>
                </a:pathLst>
              </a:custGeom>
              <a:solidFill>
                <a:srgbClr val="000000"/>
              </a:solidFill>
              <a:ln w="9525" cap="flat">
                <a:noFill/>
                <a:prstDash val="solid"/>
                <a:miter/>
              </a:ln>
            </p:spPr>
            <p:txBody>
              <a:bodyPr rtlCol="0" anchor="ctr"/>
              <a:lstStyle/>
              <a:p>
                <a:endParaRPr lang="en-CA"/>
              </a:p>
            </p:txBody>
          </p:sp>
          <p:sp>
            <p:nvSpPr>
              <p:cNvPr id="2026" name="Freeform: Shape 2025">
                <a:extLst>
                  <a:ext uri="{FF2B5EF4-FFF2-40B4-BE49-F238E27FC236}">
                    <a16:creationId xmlns:a16="http://schemas.microsoft.com/office/drawing/2014/main" id="{272F9CC9-B965-4B21-ACE4-5934517DBB9D}"/>
                  </a:ext>
                </a:extLst>
              </p:cNvPr>
              <p:cNvSpPr/>
              <p:nvPr/>
            </p:nvSpPr>
            <p:spPr>
              <a:xfrm>
                <a:off x="3146810" y="5103812"/>
                <a:ext cx="59301" cy="46519"/>
              </a:xfrm>
              <a:custGeom>
                <a:avLst/>
                <a:gdLst>
                  <a:gd name="connsiteX0" fmla="*/ 2153 w 59301"/>
                  <a:gd name="connsiteY0" fmla="*/ 10543 h 46519"/>
                  <a:gd name="connsiteX1" fmla="*/ 13538 w 59301"/>
                  <a:gd name="connsiteY1" fmla="*/ 832 h 46519"/>
                  <a:gd name="connsiteX2" fmla="*/ 38169 w 59301"/>
                  <a:gd name="connsiteY2" fmla="*/ 5854 h 46519"/>
                  <a:gd name="connsiteX3" fmla="*/ 57852 w 59301"/>
                  <a:gd name="connsiteY3" fmla="*/ 21556 h 46519"/>
                  <a:gd name="connsiteX4" fmla="*/ 57666 w 59301"/>
                  <a:gd name="connsiteY4" fmla="*/ 36439 h 46519"/>
                  <a:gd name="connsiteX5" fmla="*/ 45611 w 59301"/>
                  <a:gd name="connsiteY5" fmla="*/ 46410 h 46519"/>
                  <a:gd name="connsiteX6" fmla="*/ 21575 w 59301"/>
                  <a:gd name="connsiteY6" fmla="*/ 41127 h 46519"/>
                  <a:gd name="connsiteX7" fmla="*/ 1967 w 59301"/>
                  <a:gd name="connsiteY7" fmla="*/ 25463 h 46519"/>
                  <a:gd name="connsiteX8" fmla="*/ 2153 w 59301"/>
                  <a:gd name="connsiteY8" fmla="*/ 10543 h 46519"/>
                  <a:gd name="connsiteX9" fmla="*/ 10785 w 59301"/>
                  <a:gd name="connsiteY9" fmla="*/ 14598 h 46519"/>
                  <a:gd name="connsiteX10" fmla="*/ 10413 w 59301"/>
                  <a:gd name="connsiteY10" fmla="*/ 18542 h 46519"/>
                  <a:gd name="connsiteX11" fmla="*/ 13650 w 59301"/>
                  <a:gd name="connsiteY11" fmla="*/ 22858 h 46519"/>
                  <a:gd name="connsiteX12" fmla="*/ 26784 w 59301"/>
                  <a:gd name="connsiteY12" fmla="*/ 30262 h 46519"/>
                  <a:gd name="connsiteX13" fmla="*/ 40365 w 59301"/>
                  <a:gd name="connsiteY13" fmla="*/ 35434 h 46519"/>
                  <a:gd name="connsiteX14" fmla="*/ 46281 w 59301"/>
                  <a:gd name="connsiteY14" fmla="*/ 35211 h 46519"/>
                  <a:gd name="connsiteX15" fmla="*/ 49034 w 59301"/>
                  <a:gd name="connsiteY15" fmla="*/ 32420 h 46519"/>
                  <a:gd name="connsiteX16" fmla="*/ 49406 w 59301"/>
                  <a:gd name="connsiteY16" fmla="*/ 28476 h 46519"/>
                  <a:gd name="connsiteX17" fmla="*/ 46132 w 59301"/>
                  <a:gd name="connsiteY17" fmla="*/ 24160 h 46519"/>
                  <a:gd name="connsiteX18" fmla="*/ 33072 w 59301"/>
                  <a:gd name="connsiteY18" fmla="*/ 16756 h 46519"/>
                  <a:gd name="connsiteX19" fmla="*/ 19492 w 59301"/>
                  <a:gd name="connsiteY19" fmla="*/ 11584 h 46519"/>
                  <a:gd name="connsiteX20" fmla="*/ 13576 w 59301"/>
                  <a:gd name="connsiteY20" fmla="*/ 11808 h 46519"/>
                  <a:gd name="connsiteX21" fmla="*/ 10785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53" y="10543"/>
                    </a:moveTo>
                    <a:cubicBezTo>
                      <a:pt x="4609" y="5296"/>
                      <a:pt x="8404" y="2059"/>
                      <a:pt x="13538" y="832"/>
                    </a:cubicBezTo>
                    <a:cubicBezTo>
                      <a:pt x="19640" y="-620"/>
                      <a:pt x="27863" y="1055"/>
                      <a:pt x="38169" y="5854"/>
                    </a:cubicBezTo>
                    <a:cubicBezTo>
                      <a:pt x="48439" y="10654"/>
                      <a:pt x="55024" y="15900"/>
                      <a:pt x="57852" y="21556"/>
                    </a:cubicBezTo>
                    <a:cubicBezTo>
                      <a:pt x="60196" y="26207"/>
                      <a:pt x="60122" y="31192"/>
                      <a:pt x="57666" y="36439"/>
                    </a:cubicBezTo>
                    <a:cubicBezTo>
                      <a:pt x="55210" y="41759"/>
                      <a:pt x="51192" y="45071"/>
                      <a:pt x="45611" y="46410"/>
                    </a:cubicBezTo>
                    <a:cubicBezTo>
                      <a:pt x="40030" y="47750"/>
                      <a:pt x="32030" y="46001"/>
                      <a:pt x="21575" y="41127"/>
                    </a:cubicBezTo>
                    <a:cubicBezTo>
                      <a:pt x="11343" y="36327"/>
                      <a:pt x="4795" y="31118"/>
                      <a:pt x="1967" y="25463"/>
                    </a:cubicBezTo>
                    <a:cubicBezTo>
                      <a:pt x="-377" y="20812"/>
                      <a:pt x="-303" y="15826"/>
                      <a:pt x="2153" y="10543"/>
                    </a:cubicBezTo>
                    <a:moveTo>
                      <a:pt x="10785" y="14598"/>
                    </a:moveTo>
                    <a:cubicBezTo>
                      <a:pt x="10190" y="15863"/>
                      <a:pt x="10078" y="17165"/>
                      <a:pt x="10413" y="18542"/>
                    </a:cubicBezTo>
                    <a:cubicBezTo>
                      <a:pt x="10748" y="19882"/>
                      <a:pt x="11827" y="21333"/>
                      <a:pt x="13650" y="22858"/>
                    </a:cubicBezTo>
                    <a:cubicBezTo>
                      <a:pt x="16031" y="24830"/>
                      <a:pt x="20384" y="27286"/>
                      <a:pt x="26784" y="30262"/>
                    </a:cubicBezTo>
                    <a:cubicBezTo>
                      <a:pt x="33147" y="33239"/>
                      <a:pt x="37686" y="34950"/>
                      <a:pt x="40365" y="35434"/>
                    </a:cubicBezTo>
                    <a:cubicBezTo>
                      <a:pt x="43081" y="35918"/>
                      <a:pt x="45016" y="35843"/>
                      <a:pt x="46281" y="35211"/>
                    </a:cubicBezTo>
                    <a:cubicBezTo>
                      <a:pt x="47508" y="34615"/>
                      <a:pt x="48439" y="33685"/>
                      <a:pt x="49034" y="32420"/>
                    </a:cubicBezTo>
                    <a:cubicBezTo>
                      <a:pt x="49629" y="31155"/>
                      <a:pt x="49741" y="29853"/>
                      <a:pt x="49406" y="28476"/>
                    </a:cubicBezTo>
                    <a:cubicBezTo>
                      <a:pt x="49071" y="27137"/>
                      <a:pt x="47955" y="25686"/>
                      <a:pt x="46132" y="24160"/>
                    </a:cubicBezTo>
                    <a:cubicBezTo>
                      <a:pt x="43825" y="22188"/>
                      <a:pt x="39472" y="19733"/>
                      <a:pt x="33072" y="16756"/>
                    </a:cubicBezTo>
                    <a:cubicBezTo>
                      <a:pt x="26710" y="13780"/>
                      <a:pt x="22170" y="12068"/>
                      <a:pt x="19492" y="11584"/>
                    </a:cubicBezTo>
                    <a:cubicBezTo>
                      <a:pt x="16775" y="11138"/>
                      <a:pt x="14803" y="11175"/>
                      <a:pt x="13576" y="11808"/>
                    </a:cubicBezTo>
                    <a:cubicBezTo>
                      <a:pt x="12311" y="12403"/>
                      <a:pt x="11380" y="13333"/>
                      <a:pt x="10785" y="14598"/>
                    </a:cubicBezTo>
                    <a:close/>
                  </a:path>
                </a:pathLst>
              </a:custGeom>
              <a:solidFill>
                <a:srgbClr val="000000"/>
              </a:solidFill>
              <a:ln w="9525" cap="flat">
                <a:noFill/>
                <a:prstDash val="solid"/>
                <a:miter/>
              </a:ln>
            </p:spPr>
            <p:txBody>
              <a:bodyPr rtlCol="0" anchor="ctr"/>
              <a:lstStyle/>
              <a:p>
                <a:endParaRPr lang="en-CA"/>
              </a:p>
            </p:txBody>
          </p:sp>
          <p:sp>
            <p:nvSpPr>
              <p:cNvPr id="2027" name="Freeform: Shape 2026">
                <a:extLst>
                  <a:ext uri="{FF2B5EF4-FFF2-40B4-BE49-F238E27FC236}">
                    <a16:creationId xmlns:a16="http://schemas.microsoft.com/office/drawing/2014/main" id="{6CDE10C7-A408-4F0D-A8F9-821613D07107}"/>
                  </a:ext>
                </a:extLst>
              </p:cNvPr>
              <p:cNvSpPr/>
              <p:nvPr/>
            </p:nvSpPr>
            <p:spPr>
              <a:xfrm>
                <a:off x="3166149" y="5059656"/>
                <a:ext cx="65058" cy="56545"/>
              </a:xfrm>
              <a:custGeom>
                <a:avLst/>
                <a:gdLst>
                  <a:gd name="connsiteX0" fmla="*/ 55608 w 65058"/>
                  <a:gd name="connsiteY0" fmla="*/ 15827 h 56545"/>
                  <a:gd name="connsiteX1" fmla="*/ 65319 w 65058"/>
                  <a:gd name="connsiteY1" fmla="*/ 20329 h 56545"/>
                  <a:gd name="connsiteX2" fmla="*/ 48278 w 65058"/>
                  <a:gd name="connsiteY2" fmla="*/ 56867 h 56545"/>
                  <a:gd name="connsiteX3" fmla="*/ 39535 w 65058"/>
                  <a:gd name="connsiteY3" fmla="*/ 48458 h 56545"/>
                  <a:gd name="connsiteX4" fmla="*/ 31945 w 65058"/>
                  <a:gd name="connsiteY4" fmla="*/ 30673 h 56545"/>
                  <a:gd name="connsiteX5" fmla="*/ 27070 w 65058"/>
                  <a:gd name="connsiteY5" fmla="*/ 17874 h 56545"/>
                  <a:gd name="connsiteX6" fmla="*/ 21713 w 65058"/>
                  <a:gd name="connsiteY6" fmla="*/ 12739 h 56545"/>
                  <a:gd name="connsiteX7" fmla="*/ 15462 w 65058"/>
                  <a:gd name="connsiteY7" fmla="*/ 12107 h 56545"/>
                  <a:gd name="connsiteX8" fmla="*/ 11183 w 65058"/>
                  <a:gd name="connsiteY8" fmla="*/ 16423 h 56545"/>
                  <a:gd name="connsiteX9" fmla="*/ 10736 w 65058"/>
                  <a:gd name="connsiteY9" fmla="*/ 22525 h 56545"/>
                  <a:gd name="connsiteX10" fmla="*/ 16206 w 65058"/>
                  <a:gd name="connsiteY10" fmla="*/ 27808 h 56545"/>
                  <a:gd name="connsiteX11" fmla="*/ 10327 w 65058"/>
                  <a:gd name="connsiteY11" fmla="*/ 37705 h 56545"/>
                  <a:gd name="connsiteX12" fmla="*/ 691 w 65058"/>
                  <a:gd name="connsiteY12" fmla="*/ 26097 h 56545"/>
                  <a:gd name="connsiteX13" fmla="*/ 2663 w 65058"/>
                  <a:gd name="connsiteY13" fmla="*/ 12107 h 56545"/>
                  <a:gd name="connsiteX14" fmla="*/ 12895 w 65058"/>
                  <a:gd name="connsiteY14" fmla="*/ 1503 h 56545"/>
                  <a:gd name="connsiteX15" fmla="*/ 25843 w 65058"/>
                  <a:gd name="connsiteY15" fmla="*/ 1949 h 56545"/>
                  <a:gd name="connsiteX16" fmla="*/ 32205 w 65058"/>
                  <a:gd name="connsiteY16" fmla="*/ 6526 h 56545"/>
                  <a:gd name="connsiteX17" fmla="*/ 37228 w 65058"/>
                  <a:gd name="connsiteY17" fmla="*/ 13930 h 56545"/>
                  <a:gd name="connsiteX18" fmla="*/ 40986 w 65058"/>
                  <a:gd name="connsiteY18" fmla="*/ 23976 h 56545"/>
                  <a:gd name="connsiteX19" fmla="*/ 44074 w 65058"/>
                  <a:gd name="connsiteY19" fmla="*/ 33054 h 56545"/>
                  <a:gd name="connsiteX20" fmla="*/ 45972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8" y="15827"/>
                    </a:moveTo>
                    <a:lnTo>
                      <a:pt x="65319" y="20329"/>
                    </a:lnTo>
                    <a:lnTo>
                      <a:pt x="48278" y="56867"/>
                    </a:lnTo>
                    <a:cubicBezTo>
                      <a:pt x="44781" y="54783"/>
                      <a:pt x="41879" y="51955"/>
                      <a:pt x="39535" y="48458"/>
                    </a:cubicBezTo>
                    <a:cubicBezTo>
                      <a:pt x="37153" y="44961"/>
                      <a:pt x="34661" y="39007"/>
                      <a:pt x="31945" y="30673"/>
                    </a:cubicBezTo>
                    <a:cubicBezTo>
                      <a:pt x="29749" y="23901"/>
                      <a:pt x="28149" y="19660"/>
                      <a:pt x="27070" y="17874"/>
                    </a:cubicBezTo>
                    <a:cubicBezTo>
                      <a:pt x="25582" y="15418"/>
                      <a:pt x="23796" y="13707"/>
                      <a:pt x="21713" y="12739"/>
                    </a:cubicBezTo>
                    <a:cubicBezTo>
                      <a:pt x="19368" y="11660"/>
                      <a:pt x="17285" y="11437"/>
                      <a:pt x="15462" y="12107"/>
                    </a:cubicBezTo>
                    <a:cubicBezTo>
                      <a:pt x="13639" y="12777"/>
                      <a:pt x="12225" y="14228"/>
                      <a:pt x="11183" y="16423"/>
                    </a:cubicBezTo>
                    <a:cubicBezTo>
                      <a:pt x="10178" y="18581"/>
                      <a:pt x="10029" y="20627"/>
                      <a:pt x="10736" y="22525"/>
                    </a:cubicBezTo>
                    <a:cubicBezTo>
                      <a:pt x="11443" y="24422"/>
                      <a:pt x="13267" y="26171"/>
                      <a:pt x="16206" y="27808"/>
                    </a:cubicBezTo>
                    <a:lnTo>
                      <a:pt x="10327" y="37705"/>
                    </a:lnTo>
                    <a:cubicBezTo>
                      <a:pt x="4895" y="34394"/>
                      <a:pt x="1658" y="30524"/>
                      <a:pt x="691" y="26097"/>
                    </a:cubicBezTo>
                    <a:cubicBezTo>
                      <a:pt x="-277" y="21669"/>
                      <a:pt x="393" y="17018"/>
                      <a:pt x="2663" y="12107"/>
                    </a:cubicBezTo>
                    <a:cubicBezTo>
                      <a:pt x="5155" y="6749"/>
                      <a:pt x="8578" y="3214"/>
                      <a:pt x="12895" y="1503"/>
                    </a:cubicBezTo>
                    <a:cubicBezTo>
                      <a:pt x="17210" y="-209"/>
                      <a:pt x="21527" y="-60"/>
                      <a:pt x="25843" y="1949"/>
                    </a:cubicBezTo>
                    <a:cubicBezTo>
                      <a:pt x="28298" y="3065"/>
                      <a:pt x="30419" y="4591"/>
                      <a:pt x="32205" y="6526"/>
                    </a:cubicBezTo>
                    <a:cubicBezTo>
                      <a:pt x="34028" y="8423"/>
                      <a:pt x="35702" y="10879"/>
                      <a:pt x="37228" y="13930"/>
                    </a:cubicBezTo>
                    <a:cubicBezTo>
                      <a:pt x="38232" y="15939"/>
                      <a:pt x="39497" y="19288"/>
                      <a:pt x="40986" y="23976"/>
                    </a:cubicBezTo>
                    <a:cubicBezTo>
                      <a:pt x="42474" y="28664"/>
                      <a:pt x="43479" y="31715"/>
                      <a:pt x="44074" y="33054"/>
                    </a:cubicBezTo>
                    <a:cubicBezTo>
                      <a:pt x="44669" y="34394"/>
                      <a:pt x="45302" y="35547"/>
                      <a:pt x="45972" y="36515"/>
                    </a:cubicBezTo>
                    <a:close/>
                  </a:path>
                </a:pathLst>
              </a:custGeom>
              <a:solidFill>
                <a:srgbClr val="000000"/>
              </a:solidFill>
              <a:ln w="9525" cap="flat">
                <a:noFill/>
                <a:prstDash val="solid"/>
                <a:miter/>
              </a:ln>
            </p:spPr>
            <p:txBody>
              <a:bodyPr rtlCol="0" anchor="ctr"/>
              <a:lstStyle/>
              <a:p>
                <a:endParaRPr lang="en-CA"/>
              </a:p>
            </p:txBody>
          </p:sp>
          <p:sp>
            <p:nvSpPr>
              <p:cNvPr id="2028" name="Freeform: Shape 2027">
                <a:extLst>
                  <a:ext uri="{FF2B5EF4-FFF2-40B4-BE49-F238E27FC236}">
                    <a16:creationId xmlns:a16="http://schemas.microsoft.com/office/drawing/2014/main" id="{7E0C8D82-0E9B-4CD2-8501-999E5EFD97CF}"/>
                  </a:ext>
                </a:extLst>
              </p:cNvPr>
              <p:cNvSpPr/>
              <p:nvPr/>
            </p:nvSpPr>
            <p:spPr>
              <a:xfrm>
                <a:off x="3185793" y="5019078"/>
                <a:ext cx="59887" cy="48303"/>
              </a:xfrm>
              <a:custGeom>
                <a:avLst/>
                <a:gdLst>
                  <a:gd name="connsiteX0" fmla="*/ 34345 w 59887"/>
                  <a:gd name="connsiteY0" fmla="*/ 47495 h 48303"/>
                  <a:gd name="connsiteX1" fmla="*/ 37842 w 59887"/>
                  <a:gd name="connsiteY1" fmla="*/ 36854 h 48303"/>
                  <a:gd name="connsiteX2" fmla="*/ 44949 w 59887"/>
                  <a:gd name="connsiteY2" fmla="*/ 37003 h 48303"/>
                  <a:gd name="connsiteX3" fmla="*/ 49376 w 59887"/>
                  <a:gd name="connsiteY3" fmla="*/ 32836 h 48303"/>
                  <a:gd name="connsiteX4" fmla="*/ 49451 w 59887"/>
                  <a:gd name="connsiteY4" fmla="*/ 26250 h 48303"/>
                  <a:gd name="connsiteX5" fmla="*/ 43870 w 59887"/>
                  <a:gd name="connsiteY5" fmla="*/ 20967 h 48303"/>
                  <a:gd name="connsiteX6" fmla="*/ 36651 w 59887"/>
                  <a:gd name="connsiteY6" fmla="*/ 20185 h 48303"/>
                  <a:gd name="connsiteX7" fmla="*/ 31963 w 59887"/>
                  <a:gd name="connsiteY7" fmla="*/ 24278 h 48303"/>
                  <a:gd name="connsiteX8" fmla="*/ 30512 w 59887"/>
                  <a:gd name="connsiteY8" fmla="*/ 29413 h 48303"/>
                  <a:gd name="connsiteX9" fmla="*/ 22550 w 59887"/>
                  <a:gd name="connsiteY9" fmla="*/ 24315 h 48303"/>
                  <a:gd name="connsiteX10" fmla="*/ 23703 w 59887"/>
                  <a:gd name="connsiteY10" fmla="*/ 16986 h 48303"/>
                  <a:gd name="connsiteX11" fmla="*/ 19573 w 59887"/>
                  <a:gd name="connsiteY11" fmla="*/ 12372 h 48303"/>
                  <a:gd name="connsiteX12" fmla="*/ 14439 w 59887"/>
                  <a:gd name="connsiteY12" fmla="*/ 11963 h 48303"/>
                  <a:gd name="connsiteX13" fmla="*/ 10792 w 59887"/>
                  <a:gd name="connsiteY13" fmla="*/ 15535 h 48303"/>
                  <a:gd name="connsiteX14" fmla="*/ 10495 w 59887"/>
                  <a:gd name="connsiteY14" fmla="*/ 20967 h 48303"/>
                  <a:gd name="connsiteX15" fmla="*/ 14848 w 59887"/>
                  <a:gd name="connsiteY15" fmla="*/ 25766 h 48303"/>
                  <a:gd name="connsiteX16" fmla="*/ 8746 w 59887"/>
                  <a:gd name="connsiteY16" fmla="*/ 34622 h 48303"/>
                  <a:gd name="connsiteX17" fmla="*/ 2272 w 59887"/>
                  <a:gd name="connsiteY17" fmla="*/ 27924 h 48303"/>
                  <a:gd name="connsiteX18" fmla="*/ 263 w 59887"/>
                  <a:gd name="connsiteY18" fmla="*/ 20111 h 48303"/>
                  <a:gd name="connsiteX19" fmla="*/ 2346 w 59887"/>
                  <a:gd name="connsiteY19" fmla="*/ 11218 h 48303"/>
                  <a:gd name="connsiteX20" fmla="*/ 12988 w 59887"/>
                  <a:gd name="connsiteY20" fmla="*/ 1210 h 48303"/>
                  <a:gd name="connsiteX21" fmla="*/ 23815 w 59887"/>
                  <a:gd name="connsiteY21" fmla="*/ 1619 h 48303"/>
                  <a:gd name="connsiteX22" fmla="*/ 31591 w 59887"/>
                  <a:gd name="connsiteY22" fmla="*/ 14753 h 48303"/>
                  <a:gd name="connsiteX23" fmla="*/ 39591 w 59887"/>
                  <a:gd name="connsiteY23" fmla="*/ 9358 h 48303"/>
                  <a:gd name="connsiteX24" fmla="*/ 49302 w 59887"/>
                  <a:gd name="connsiteY24" fmla="*/ 10512 h 48303"/>
                  <a:gd name="connsiteX25" fmla="*/ 59050 w 59887"/>
                  <a:gd name="connsiteY25" fmla="*/ 21413 h 48303"/>
                  <a:gd name="connsiteX26" fmla="*/ 58045 w 59887"/>
                  <a:gd name="connsiteY26" fmla="*/ 36780 h 48303"/>
                  <a:gd name="connsiteX27" fmla="*/ 48074 w 59887"/>
                  <a:gd name="connsiteY27" fmla="*/ 47049 h 48303"/>
                  <a:gd name="connsiteX28" fmla="*/ 34345 w 59887"/>
                  <a:gd name="connsiteY28" fmla="*/ 4749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345" y="47495"/>
                    </a:moveTo>
                    <a:lnTo>
                      <a:pt x="37842" y="36854"/>
                    </a:lnTo>
                    <a:cubicBezTo>
                      <a:pt x="40558" y="37710"/>
                      <a:pt x="42902" y="37784"/>
                      <a:pt x="44949" y="37003"/>
                    </a:cubicBezTo>
                    <a:cubicBezTo>
                      <a:pt x="46958" y="36222"/>
                      <a:pt x="48409" y="34845"/>
                      <a:pt x="49376" y="32836"/>
                    </a:cubicBezTo>
                    <a:cubicBezTo>
                      <a:pt x="50381" y="30678"/>
                      <a:pt x="50381" y="28483"/>
                      <a:pt x="49451" y="26250"/>
                    </a:cubicBezTo>
                    <a:cubicBezTo>
                      <a:pt x="48483" y="24018"/>
                      <a:pt x="46660" y="22269"/>
                      <a:pt x="43870" y="20967"/>
                    </a:cubicBezTo>
                    <a:cubicBezTo>
                      <a:pt x="41265" y="19739"/>
                      <a:pt x="38847" y="19478"/>
                      <a:pt x="36651" y="20185"/>
                    </a:cubicBezTo>
                    <a:cubicBezTo>
                      <a:pt x="34456" y="20892"/>
                      <a:pt x="32893" y="22232"/>
                      <a:pt x="31963" y="24278"/>
                    </a:cubicBezTo>
                    <a:cubicBezTo>
                      <a:pt x="31331" y="25618"/>
                      <a:pt x="30847" y="27329"/>
                      <a:pt x="30512" y="29413"/>
                    </a:cubicBezTo>
                    <a:lnTo>
                      <a:pt x="22550" y="24315"/>
                    </a:lnTo>
                    <a:cubicBezTo>
                      <a:pt x="23927" y="21525"/>
                      <a:pt x="24336" y="19069"/>
                      <a:pt x="23703" y="16986"/>
                    </a:cubicBezTo>
                    <a:cubicBezTo>
                      <a:pt x="23108" y="14902"/>
                      <a:pt x="21731" y="13377"/>
                      <a:pt x="19573" y="12372"/>
                    </a:cubicBezTo>
                    <a:cubicBezTo>
                      <a:pt x="17750" y="11516"/>
                      <a:pt x="16039" y="11367"/>
                      <a:pt x="14439" y="11963"/>
                    </a:cubicBezTo>
                    <a:cubicBezTo>
                      <a:pt x="12839" y="12521"/>
                      <a:pt x="11611" y="13711"/>
                      <a:pt x="10792" y="15535"/>
                    </a:cubicBezTo>
                    <a:cubicBezTo>
                      <a:pt x="9937" y="17320"/>
                      <a:pt x="9862" y="19106"/>
                      <a:pt x="10495" y="20967"/>
                    </a:cubicBezTo>
                    <a:cubicBezTo>
                      <a:pt x="11165" y="22790"/>
                      <a:pt x="12616" y="24390"/>
                      <a:pt x="14848" y="25766"/>
                    </a:cubicBezTo>
                    <a:lnTo>
                      <a:pt x="8746" y="34622"/>
                    </a:lnTo>
                    <a:cubicBezTo>
                      <a:pt x="5770" y="32427"/>
                      <a:pt x="3612" y="30194"/>
                      <a:pt x="2272" y="27924"/>
                    </a:cubicBezTo>
                    <a:cubicBezTo>
                      <a:pt x="933" y="25655"/>
                      <a:pt x="263" y="23050"/>
                      <a:pt x="263" y="20111"/>
                    </a:cubicBezTo>
                    <a:cubicBezTo>
                      <a:pt x="263" y="17172"/>
                      <a:pt x="970" y="14232"/>
                      <a:pt x="2346" y="11218"/>
                    </a:cubicBezTo>
                    <a:cubicBezTo>
                      <a:pt x="4728" y="6121"/>
                      <a:pt x="8300" y="2773"/>
                      <a:pt x="12988" y="1210"/>
                    </a:cubicBezTo>
                    <a:cubicBezTo>
                      <a:pt x="16857" y="-92"/>
                      <a:pt x="20466" y="19"/>
                      <a:pt x="23815" y="1619"/>
                    </a:cubicBezTo>
                    <a:cubicBezTo>
                      <a:pt x="28615" y="3814"/>
                      <a:pt x="31182" y="8205"/>
                      <a:pt x="31591" y="14753"/>
                    </a:cubicBezTo>
                    <a:cubicBezTo>
                      <a:pt x="33712" y="11963"/>
                      <a:pt x="36391" y="10139"/>
                      <a:pt x="39591" y="9358"/>
                    </a:cubicBezTo>
                    <a:cubicBezTo>
                      <a:pt x="42753" y="8577"/>
                      <a:pt x="46028" y="8949"/>
                      <a:pt x="49302" y="10512"/>
                    </a:cubicBezTo>
                    <a:cubicBezTo>
                      <a:pt x="54064" y="12707"/>
                      <a:pt x="57338" y="16353"/>
                      <a:pt x="59050" y="21413"/>
                    </a:cubicBezTo>
                    <a:cubicBezTo>
                      <a:pt x="60799" y="26473"/>
                      <a:pt x="60464" y="31608"/>
                      <a:pt x="58045" y="36780"/>
                    </a:cubicBezTo>
                    <a:cubicBezTo>
                      <a:pt x="55739" y="41728"/>
                      <a:pt x="52427" y="45151"/>
                      <a:pt x="48074" y="47049"/>
                    </a:cubicBezTo>
                    <a:cubicBezTo>
                      <a:pt x="43758" y="48984"/>
                      <a:pt x="39144" y="49132"/>
                      <a:pt x="34345" y="47495"/>
                    </a:cubicBezTo>
                    <a:close/>
                  </a:path>
                </a:pathLst>
              </a:custGeom>
              <a:solidFill>
                <a:srgbClr val="000000"/>
              </a:solidFill>
              <a:ln w="9525" cap="flat">
                <a:noFill/>
                <a:prstDash val="solid"/>
                <a:miter/>
              </a:ln>
            </p:spPr>
            <p:txBody>
              <a:bodyPr rtlCol="0" anchor="ctr"/>
              <a:lstStyle/>
              <a:p>
                <a:endParaRPr lang="en-CA"/>
              </a:p>
            </p:txBody>
          </p:sp>
        </p:grpSp>
        <p:sp>
          <p:nvSpPr>
            <p:cNvPr id="1778" name="Freeform: Shape 1777">
              <a:extLst>
                <a:ext uri="{FF2B5EF4-FFF2-40B4-BE49-F238E27FC236}">
                  <a16:creationId xmlns:a16="http://schemas.microsoft.com/office/drawing/2014/main" id="{0853E60C-6862-426D-81E4-7AF4AD77282F}"/>
                </a:ext>
              </a:extLst>
            </p:cNvPr>
            <p:cNvSpPr/>
            <p:nvPr/>
          </p:nvSpPr>
          <p:spPr>
            <a:xfrm>
              <a:off x="3505425"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79" name="Freeform: Shape 1778">
              <a:extLst>
                <a:ext uri="{FF2B5EF4-FFF2-40B4-BE49-F238E27FC236}">
                  <a16:creationId xmlns:a16="http://schemas.microsoft.com/office/drawing/2014/main" id="{72F2318F-AE27-47BF-B1BD-CE2A730F62EC}"/>
                </a:ext>
              </a:extLst>
            </p:cNvPr>
            <p:cNvSpPr/>
            <p:nvPr/>
          </p:nvSpPr>
          <p:spPr>
            <a:xfrm>
              <a:off x="3725061"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0" name="Freeform: Shape 1779">
              <a:extLst>
                <a:ext uri="{FF2B5EF4-FFF2-40B4-BE49-F238E27FC236}">
                  <a16:creationId xmlns:a16="http://schemas.microsoft.com/office/drawing/2014/main" id="{CA89C812-BC3B-4ABC-ABB2-EEE08843DE13}"/>
                </a:ext>
              </a:extLst>
            </p:cNvPr>
            <p:cNvSpPr/>
            <p:nvPr/>
          </p:nvSpPr>
          <p:spPr>
            <a:xfrm>
              <a:off x="3944689"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1" name="Freeform: Shape 1780">
              <a:extLst>
                <a:ext uri="{FF2B5EF4-FFF2-40B4-BE49-F238E27FC236}">
                  <a16:creationId xmlns:a16="http://schemas.microsoft.com/office/drawing/2014/main" id="{BFA32E5D-9F37-4745-AC96-4DB1BE9703AA}"/>
                </a:ext>
              </a:extLst>
            </p:cNvPr>
            <p:cNvSpPr/>
            <p:nvPr/>
          </p:nvSpPr>
          <p:spPr>
            <a:xfrm>
              <a:off x="4164326"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2" name="Freeform: Shape 1781">
              <a:extLst>
                <a:ext uri="{FF2B5EF4-FFF2-40B4-BE49-F238E27FC236}">
                  <a16:creationId xmlns:a16="http://schemas.microsoft.com/office/drawing/2014/main" id="{87FEC37F-EBC4-472D-B698-33523D27EC04}"/>
                </a:ext>
              </a:extLst>
            </p:cNvPr>
            <p:cNvSpPr/>
            <p:nvPr/>
          </p:nvSpPr>
          <p:spPr>
            <a:xfrm>
              <a:off x="4383992"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3" name="Freeform: Shape 1782">
              <a:extLst>
                <a:ext uri="{FF2B5EF4-FFF2-40B4-BE49-F238E27FC236}">
                  <a16:creationId xmlns:a16="http://schemas.microsoft.com/office/drawing/2014/main" id="{79D182E8-1DBE-4EF9-9437-922B40D6D179}"/>
                </a:ext>
              </a:extLst>
            </p:cNvPr>
            <p:cNvSpPr/>
            <p:nvPr/>
          </p:nvSpPr>
          <p:spPr>
            <a:xfrm>
              <a:off x="4603628"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4" name="Freeform: Shape 1783">
              <a:extLst>
                <a:ext uri="{FF2B5EF4-FFF2-40B4-BE49-F238E27FC236}">
                  <a16:creationId xmlns:a16="http://schemas.microsoft.com/office/drawing/2014/main" id="{DA24A2CA-E41F-4B68-BFAF-8AECE5644588}"/>
                </a:ext>
              </a:extLst>
            </p:cNvPr>
            <p:cNvSpPr/>
            <p:nvPr/>
          </p:nvSpPr>
          <p:spPr>
            <a:xfrm>
              <a:off x="4823256"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5" name="Freeform: Shape 1784">
              <a:extLst>
                <a:ext uri="{FF2B5EF4-FFF2-40B4-BE49-F238E27FC236}">
                  <a16:creationId xmlns:a16="http://schemas.microsoft.com/office/drawing/2014/main" id="{F6517947-3499-4B7A-8C88-ED757C640406}"/>
                </a:ext>
              </a:extLst>
            </p:cNvPr>
            <p:cNvSpPr/>
            <p:nvPr/>
          </p:nvSpPr>
          <p:spPr>
            <a:xfrm>
              <a:off x="5042893"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6" name="Freeform: Shape 1785">
              <a:extLst>
                <a:ext uri="{FF2B5EF4-FFF2-40B4-BE49-F238E27FC236}">
                  <a16:creationId xmlns:a16="http://schemas.microsoft.com/office/drawing/2014/main" id="{559F8676-3B2E-4ADC-8C0E-2A030CBFBDE1}"/>
                </a:ext>
              </a:extLst>
            </p:cNvPr>
            <p:cNvSpPr/>
            <p:nvPr/>
          </p:nvSpPr>
          <p:spPr>
            <a:xfrm>
              <a:off x="5262530"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87" name="Freeform: Shape 1786">
              <a:extLst>
                <a:ext uri="{FF2B5EF4-FFF2-40B4-BE49-F238E27FC236}">
                  <a16:creationId xmlns:a16="http://schemas.microsoft.com/office/drawing/2014/main" id="{2B62396B-5D28-45F6-B457-640F226575D3}"/>
                </a:ext>
              </a:extLst>
            </p:cNvPr>
            <p:cNvSpPr/>
            <p:nvPr/>
          </p:nvSpPr>
          <p:spPr>
            <a:xfrm>
              <a:off x="5482157"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1788" name="Graphic 711">
              <a:extLst>
                <a:ext uri="{FF2B5EF4-FFF2-40B4-BE49-F238E27FC236}">
                  <a16:creationId xmlns:a16="http://schemas.microsoft.com/office/drawing/2014/main" id="{6D711956-805C-42B8-9FC6-FA195F046154}"/>
                </a:ext>
              </a:extLst>
            </p:cNvPr>
            <p:cNvGrpSpPr/>
            <p:nvPr/>
          </p:nvGrpSpPr>
          <p:grpSpPr>
            <a:xfrm>
              <a:off x="3442527" y="5016621"/>
              <a:ext cx="121965" cy="184075"/>
              <a:chOff x="3442527" y="5016621"/>
              <a:chExt cx="121965" cy="184075"/>
            </a:xfrm>
          </p:grpSpPr>
          <p:sp>
            <p:nvSpPr>
              <p:cNvPr id="2021" name="Freeform: Shape 2020">
                <a:extLst>
                  <a:ext uri="{FF2B5EF4-FFF2-40B4-BE49-F238E27FC236}">
                    <a16:creationId xmlns:a16="http://schemas.microsoft.com/office/drawing/2014/main" id="{6264B390-84B8-4D3F-AEE0-56D2BE61C8CE}"/>
                  </a:ext>
                </a:extLst>
              </p:cNvPr>
              <p:cNvSpPr/>
              <p:nvPr/>
            </p:nvSpPr>
            <p:spPr>
              <a:xfrm>
                <a:off x="3442527" y="5144152"/>
                <a:ext cx="65058" cy="56545"/>
              </a:xfrm>
              <a:custGeom>
                <a:avLst/>
                <a:gdLst>
                  <a:gd name="connsiteX0" fmla="*/ 55637 w 65058"/>
                  <a:gd name="connsiteY0" fmla="*/ 15836 h 56545"/>
                  <a:gd name="connsiteX1" fmla="*/ 65348 w 65058"/>
                  <a:gd name="connsiteY1" fmla="*/ 20338 h 56545"/>
                  <a:gd name="connsiteX2" fmla="*/ 48307 w 65058"/>
                  <a:gd name="connsiteY2" fmla="*/ 56876 h 56545"/>
                  <a:gd name="connsiteX3" fmla="*/ 39564 w 65058"/>
                  <a:gd name="connsiteY3" fmla="*/ 48467 h 56545"/>
                  <a:gd name="connsiteX4" fmla="*/ 31974 w 65058"/>
                  <a:gd name="connsiteY4" fmla="*/ 30682 h 56545"/>
                  <a:gd name="connsiteX5" fmla="*/ 27099 w 65058"/>
                  <a:gd name="connsiteY5" fmla="*/ 17883 h 56545"/>
                  <a:gd name="connsiteX6" fmla="*/ 21742 w 65058"/>
                  <a:gd name="connsiteY6" fmla="*/ 12748 h 56545"/>
                  <a:gd name="connsiteX7" fmla="*/ 15491 w 65058"/>
                  <a:gd name="connsiteY7" fmla="*/ 12116 h 56545"/>
                  <a:gd name="connsiteX8" fmla="*/ 11212 w 65058"/>
                  <a:gd name="connsiteY8" fmla="*/ 16432 h 56545"/>
                  <a:gd name="connsiteX9" fmla="*/ 10765 w 65058"/>
                  <a:gd name="connsiteY9" fmla="*/ 22534 h 56545"/>
                  <a:gd name="connsiteX10" fmla="*/ 16235 w 65058"/>
                  <a:gd name="connsiteY10" fmla="*/ 27817 h 56545"/>
                  <a:gd name="connsiteX11" fmla="*/ 10356 w 65058"/>
                  <a:gd name="connsiteY11" fmla="*/ 37714 h 56545"/>
                  <a:gd name="connsiteX12" fmla="*/ 720 w 65058"/>
                  <a:gd name="connsiteY12" fmla="*/ 26105 h 56545"/>
                  <a:gd name="connsiteX13" fmla="*/ 2692 w 65058"/>
                  <a:gd name="connsiteY13" fmla="*/ 12116 h 56545"/>
                  <a:gd name="connsiteX14" fmla="*/ 12924 w 65058"/>
                  <a:gd name="connsiteY14" fmla="*/ 1512 h 56545"/>
                  <a:gd name="connsiteX15" fmla="*/ 25872 w 65058"/>
                  <a:gd name="connsiteY15" fmla="*/ 1958 h 56545"/>
                  <a:gd name="connsiteX16" fmla="*/ 32234 w 65058"/>
                  <a:gd name="connsiteY16" fmla="*/ 6535 h 56545"/>
                  <a:gd name="connsiteX17" fmla="*/ 37257 w 65058"/>
                  <a:gd name="connsiteY17" fmla="*/ 13939 h 56545"/>
                  <a:gd name="connsiteX18" fmla="*/ 41015 w 65058"/>
                  <a:gd name="connsiteY18" fmla="*/ 23985 h 56545"/>
                  <a:gd name="connsiteX19" fmla="*/ 44103 w 65058"/>
                  <a:gd name="connsiteY19" fmla="*/ 33063 h 56545"/>
                  <a:gd name="connsiteX20" fmla="*/ 46001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37" y="15836"/>
                    </a:moveTo>
                    <a:lnTo>
                      <a:pt x="65348" y="20338"/>
                    </a:lnTo>
                    <a:lnTo>
                      <a:pt x="48307" y="56876"/>
                    </a:lnTo>
                    <a:cubicBezTo>
                      <a:pt x="44810" y="54792"/>
                      <a:pt x="41908" y="51964"/>
                      <a:pt x="39564" y="48467"/>
                    </a:cubicBezTo>
                    <a:cubicBezTo>
                      <a:pt x="37182" y="44969"/>
                      <a:pt x="34690" y="39016"/>
                      <a:pt x="31974" y="30682"/>
                    </a:cubicBezTo>
                    <a:cubicBezTo>
                      <a:pt x="29778" y="23910"/>
                      <a:pt x="28178" y="19669"/>
                      <a:pt x="27099" y="17883"/>
                    </a:cubicBezTo>
                    <a:cubicBezTo>
                      <a:pt x="25611" y="15427"/>
                      <a:pt x="23825" y="13716"/>
                      <a:pt x="21742" y="12748"/>
                    </a:cubicBezTo>
                    <a:cubicBezTo>
                      <a:pt x="19397" y="11669"/>
                      <a:pt x="17314" y="11446"/>
                      <a:pt x="15491" y="12116"/>
                    </a:cubicBezTo>
                    <a:cubicBezTo>
                      <a:pt x="13668" y="12785"/>
                      <a:pt x="12254" y="14236"/>
                      <a:pt x="11212" y="16432"/>
                    </a:cubicBezTo>
                    <a:cubicBezTo>
                      <a:pt x="10207" y="18590"/>
                      <a:pt x="10058" y="20636"/>
                      <a:pt x="10765" y="22534"/>
                    </a:cubicBezTo>
                    <a:cubicBezTo>
                      <a:pt x="11472" y="24431"/>
                      <a:pt x="13296" y="26180"/>
                      <a:pt x="16235" y="27817"/>
                    </a:cubicBezTo>
                    <a:lnTo>
                      <a:pt x="10356" y="37714"/>
                    </a:lnTo>
                    <a:cubicBezTo>
                      <a:pt x="4924" y="34403"/>
                      <a:pt x="1687" y="30533"/>
                      <a:pt x="720" y="26105"/>
                    </a:cubicBezTo>
                    <a:cubicBezTo>
                      <a:pt x="-248" y="21678"/>
                      <a:pt x="422" y="17027"/>
                      <a:pt x="2692" y="12116"/>
                    </a:cubicBezTo>
                    <a:cubicBezTo>
                      <a:pt x="5184" y="6758"/>
                      <a:pt x="8607" y="3223"/>
                      <a:pt x="12924" y="1512"/>
                    </a:cubicBezTo>
                    <a:cubicBezTo>
                      <a:pt x="17239" y="-200"/>
                      <a:pt x="21556" y="-51"/>
                      <a:pt x="25872" y="1958"/>
                    </a:cubicBezTo>
                    <a:cubicBezTo>
                      <a:pt x="28327" y="3074"/>
                      <a:pt x="30448" y="4600"/>
                      <a:pt x="32234" y="6535"/>
                    </a:cubicBezTo>
                    <a:cubicBezTo>
                      <a:pt x="34057" y="8432"/>
                      <a:pt x="35731" y="10888"/>
                      <a:pt x="37257" y="13939"/>
                    </a:cubicBezTo>
                    <a:cubicBezTo>
                      <a:pt x="38261" y="15948"/>
                      <a:pt x="39527" y="19297"/>
                      <a:pt x="41015" y="23985"/>
                    </a:cubicBezTo>
                    <a:cubicBezTo>
                      <a:pt x="42503" y="28673"/>
                      <a:pt x="43508" y="31724"/>
                      <a:pt x="44103" y="33063"/>
                    </a:cubicBezTo>
                    <a:cubicBezTo>
                      <a:pt x="44698" y="34403"/>
                      <a:pt x="45331" y="35556"/>
                      <a:pt x="46001" y="36523"/>
                    </a:cubicBezTo>
                    <a:close/>
                  </a:path>
                </a:pathLst>
              </a:custGeom>
              <a:solidFill>
                <a:srgbClr val="000000"/>
              </a:solidFill>
              <a:ln w="9525" cap="flat">
                <a:noFill/>
                <a:prstDash val="solid"/>
                <a:miter/>
              </a:ln>
            </p:spPr>
            <p:txBody>
              <a:bodyPr rtlCol="0" anchor="ctr"/>
              <a:lstStyle/>
              <a:p>
                <a:endParaRPr lang="en-CA"/>
              </a:p>
            </p:txBody>
          </p:sp>
          <p:sp>
            <p:nvSpPr>
              <p:cNvPr id="2022" name="Freeform: Shape 2021">
                <a:extLst>
                  <a:ext uri="{FF2B5EF4-FFF2-40B4-BE49-F238E27FC236}">
                    <a16:creationId xmlns:a16="http://schemas.microsoft.com/office/drawing/2014/main" id="{983EC607-3424-4E82-9CFB-19A041F386EC}"/>
                  </a:ext>
                </a:extLst>
              </p:cNvPr>
              <p:cNvSpPr/>
              <p:nvPr/>
            </p:nvSpPr>
            <p:spPr>
              <a:xfrm>
                <a:off x="3462583" y="5103812"/>
                <a:ext cx="59301" cy="46519"/>
              </a:xfrm>
              <a:custGeom>
                <a:avLst/>
                <a:gdLst>
                  <a:gd name="connsiteX0" fmla="*/ 2186 w 59301"/>
                  <a:gd name="connsiteY0" fmla="*/ 10543 h 46519"/>
                  <a:gd name="connsiteX1" fmla="*/ 13572 w 59301"/>
                  <a:gd name="connsiteY1" fmla="*/ 832 h 46519"/>
                  <a:gd name="connsiteX2" fmla="*/ 38203 w 59301"/>
                  <a:gd name="connsiteY2" fmla="*/ 5854 h 46519"/>
                  <a:gd name="connsiteX3" fmla="*/ 57885 w 59301"/>
                  <a:gd name="connsiteY3" fmla="*/ 21556 h 46519"/>
                  <a:gd name="connsiteX4" fmla="*/ 57699 w 59301"/>
                  <a:gd name="connsiteY4" fmla="*/ 36439 h 46519"/>
                  <a:gd name="connsiteX5" fmla="*/ 45644 w 59301"/>
                  <a:gd name="connsiteY5" fmla="*/ 46410 h 46519"/>
                  <a:gd name="connsiteX6" fmla="*/ 21608 w 59301"/>
                  <a:gd name="connsiteY6" fmla="*/ 41127 h 46519"/>
                  <a:gd name="connsiteX7" fmla="*/ 2000 w 59301"/>
                  <a:gd name="connsiteY7" fmla="*/ 25463 h 46519"/>
                  <a:gd name="connsiteX8" fmla="*/ 2186 w 59301"/>
                  <a:gd name="connsiteY8" fmla="*/ 10543 h 46519"/>
                  <a:gd name="connsiteX9" fmla="*/ 10818 w 59301"/>
                  <a:gd name="connsiteY9" fmla="*/ 14598 h 46519"/>
                  <a:gd name="connsiteX10" fmla="*/ 10446 w 59301"/>
                  <a:gd name="connsiteY10" fmla="*/ 18542 h 46519"/>
                  <a:gd name="connsiteX11" fmla="*/ 13683 w 59301"/>
                  <a:gd name="connsiteY11" fmla="*/ 22858 h 46519"/>
                  <a:gd name="connsiteX12" fmla="*/ 26817 w 59301"/>
                  <a:gd name="connsiteY12" fmla="*/ 30262 h 46519"/>
                  <a:gd name="connsiteX13" fmla="*/ 40398 w 59301"/>
                  <a:gd name="connsiteY13" fmla="*/ 35434 h 46519"/>
                  <a:gd name="connsiteX14" fmla="*/ 46314 w 59301"/>
                  <a:gd name="connsiteY14" fmla="*/ 35211 h 46519"/>
                  <a:gd name="connsiteX15" fmla="*/ 49067 w 59301"/>
                  <a:gd name="connsiteY15" fmla="*/ 32420 h 46519"/>
                  <a:gd name="connsiteX16" fmla="*/ 49439 w 59301"/>
                  <a:gd name="connsiteY16" fmla="*/ 28476 h 46519"/>
                  <a:gd name="connsiteX17" fmla="*/ 46165 w 59301"/>
                  <a:gd name="connsiteY17" fmla="*/ 24160 h 46519"/>
                  <a:gd name="connsiteX18" fmla="*/ 33105 w 59301"/>
                  <a:gd name="connsiteY18" fmla="*/ 16756 h 46519"/>
                  <a:gd name="connsiteX19" fmla="*/ 19525 w 59301"/>
                  <a:gd name="connsiteY19" fmla="*/ 11584 h 46519"/>
                  <a:gd name="connsiteX20" fmla="*/ 13609 w 59301"/>
                  <a:gd name="connsiteY20" fmla="*/ 11808 h 46519"/>
                  <a:gd name="connsiteX21" fmla="*/ 10818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86" y="10543"/>
                    </a:moveTo>
                    <a:cubicBezTo>
                      <a:pt x="4642" y="5296"/>
                      <a:pt x="8437" y="2059"/>
                      <a:pt x="13572" y="832"/>
                    </a:cubicBezTo>
                    <a:cubicBezTo>
                      <a:pt x="19673" y="-620"/>
                      <a:pt x="27896" y="1055"/>
                      <a:pt x="38203" y="5854"/>
                    </a:cubicBezTo>
                    <a:cubicBezTo>
                      <a:pt x="48472" y="10654"/>
                      <a:pt x="55057" y="15900"/>
                      <a:pt x="57885" y="21556"/>
                    </a:cubicBezTo>
                    <a:cubicBezTo>
                      <a:pt x="60229" y="26207"/>
                      <a:pt x="60155" y="31192"/>
                      <a:pt x="57699" y="36439"/>
                    </a:cubicBezTo>
                    <a:cubicBezTo>
                      <a:pt x="55243" y="41759"/>
                      <a:pt x="51225" y="45071"/>
                      <a:pt x="45644" y="46410"/>
                    </a:cubicBezTo>
                    <a:cubicBezTo>
                      <a:pt x="40063" y="47750"/>
                      <a:pt x="32063" y="46001"/>
                      <a:pt x="21608" y="41127"/>
                    </a:cubicBezTo>
                    <a:cubicBezTo>
                      <a:pt x="11376" y="36327"/>
                      <a:pt x="4828" y="31118"/>
                      <a:pt x="2000" y="25463"/>
                    </a:cubicBezTo>
                    <a:cubicBezTo>
                      <a:pt x="-344" y="20812"/>
                      <a:pt x="-269" y="15826"/>
                      <a:pt x="2186" y="10543"/>
                    </a:cubicBezTo>
                    <a:moveTo>
                      <a:pt x="10818" y="14598"/>
                    </a:moveTo>
                    <a:cubicBezTo>
                      <a:pt x="10223" y="15863"/>
                      <a:pt x="10111" y="17165"/>
                      <a:pt x="10446" y="18542"/>
                    </a:cubicBezTo>
                    <a:cubicBezTo>
                      <a:pt x="10781" y="19882"/>
                      <a:pt x="11860" y="21333"/>
                      <a:pt x="13683" y="22858"/>
                    </a:cubicBezTo>
                    <a:cubicBezTo>
                      <a:pt x="16064" y="24830"/>
                      <a:pt x="20418" y="27286"/>
                      <a:pt x="26817" y="30262"/>
                    </a:cubicBezTo>
                    <a:cubicBezTo>
                      <a:pt x="33180" y="33239"/>
                      <a:pt x="37719" y="34950"/>
                      <a:pt x="40398" y="35434"/>
                    </a:cubicBezTo>
                    <a:cubicBezTo>
                      <a:pt x="43114" y="35918"/>
                      <a:pt x="45049" y="35843"/>
                      <a:pt x="46314" y="35211"/>
                    </a:cubicBezTo>
                    <a:cubicBezTo>
                      <a:pt x="47542" y="34615"/>
                      <a:pt x="48472" y="33685"/>
                      <a:pt x="49067" y="32420"/>
                    </a:cubicBezTo>
                    <a:cubicBezTo>
                      <a:pt x="49662" y="31155"/>
                      <a:pt x="49774" y="29853"/>
                      <a:pt x="49439" y="28476"/>
                    </a:cubicBezTo>
                    <a:cubicBezTo>
                      <a:pt x="49104" y="27137"/>
                      <a:pt x="47988" y="25686"/>
                      <a:pt x="46165" y="24160"/>
                    </a:cubicBezTo>
                    <a:cubicBezTo>
                      <a:pt x="43858" y="22188"/>
                      <a:pt x="39505" y="19733"/>
                      <a:pt x="33105" y="16756"/>
                    </a:cubicBezTo>
                    <a:cubicBezTo>
                      <a:pt x="26743" y="13780"/>
                      <a:pt x="22204" y="12068"/>
                      <a:pt x="19525" y="11584"/>
                    </a:cubicBezTo>
                    <a:cubicBezTo>
                      <a:pt x="16809" y="11138"/>
                      <a:pt x="14837" y="11175"/>
                      <a:pt x="13609" y="11808"/>
                    </a:cubicBezTo>
                    <a:cubicBezTo>
                      <a:pt x="12344" y="12403"/>
                      <a:pt x="11414" y="13333"/>
                      <a:pt x="10818" y="14598"/>
                    </a:cubicBezTo>
                    <a:close/>
                  </a:path>
                </a:pathLst>
              </a:custGeom>
              <a:solidFill>
                <a:srgbClr val="000000"/>
              </a:solidFill>
              <a:ln w="9525" cap="flat">
                <a:noFill/>
                <a:prstDash val="solid"/>
                <a:miter/>
              </a:ln>
            </p:spPr>
            <p:txBody>
              <a:bodyPr rtlCol="0" anchor="ctr"/>
              <a:lstStyle/>
              <a:p>
                <a:endParaRPr lang="en-CA"/>
              </a:p>
            </p:txBody>
          </p:sp>
          <p:sp>
            <p:nvSpPr>
              <p:cNvPr id="2023" name="Freeform: Shape 2022">
                <a:extLst>
                  <a:ext uri="{FF2B5EF4-FFF2-40B4-BE49-F238E27FC236}">
                    <a16:creationId xmlns:a16="http://schemas.microsoft.com/office/drawing/2014/main" id="{D94BEC4B-4F83-43E9-9DBC-6361C0D5BE31}"/>
                  </a:ext>
                </a:extLst>
              </p:cNvPr>
              <p:cNvSpPr/>
              <p:nvPr/>
            </p:nvSpPr>
            <p:spPr>
              <a:xfrm>
                <a:off x="3484435" y="5062734"/>
                <a:ext cx="58563" cy="35904"/>
              </a:xfrm>
              <a:custGeom>
                <a:avLst/>
                <a:gdLst>
                  <a:gd name="connsiteX0" fmla="*/ 58858 w 58563"/>
                  <a:gd name="connsiteY0" fmla="*/ 25771 h 35904"/>
                  <a:gd name="connsiteX1" fmla="*/ 53984 w 58563"/>
                  <a:gd name="connsiteY1" fmla="*/ 36227 h 35904"/>
                  <a:gd name="connsiteX2" fmla="*/ 14693 w 58563"/>
                  <a:gd name="connsiteY2" fmla="*/ 17883 h 35904"/>
                  <a:gd name="connsiteX3" fmla="*/ 16330 w 58563"/>
                  <a:gd name="connsiteY3" fmla="*/ 35036 h 35904"/>
                  <a:gd name="connsiteX4" fmla="*/ 6880 w 58563"/>
                  <a:gd name="connsiteY4" fmla="*/ 30645 h 35904"/>
                  <a:gd name="connsiteX5" fmla="*/ 5949 w 58563"/>
                  <a:gd name="connsiteY5" fmla="*/ 19409 h 35904"/>
                  <a:gd name="connsiteX6" fmla="*/ 294 w 58563"/>
                  <a:gd name="connsiteY6" fmla="*/ 8768 h 35904"/>
                  <a:gd name="connsiteX7" fmla="*/ 4238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58" y="25771"/>
                    </a:moveTo>
                    <a:lnTo>
                      <a:pt x="53984" y="36227"/>
                    </a:lnTo>
                    <a:lnTo>
                      <a:pt x="14693" y="17883"/>
                    </a:lnTo>
                    <a:cubicBezTo>
                      <a:pt x="16479" y="23353"/>
                      <a:pt x="17037" y="29083"/>
                      <a:pt x="16330" y="35036"/>
                    </a:cubicBezTo>
                    <a:lnTo>
                      <a:pt x="6880" y="30645"/>
                    </a:lnTo>
                    <a:cubicBezTo>
                      <a:pt x="7252" y="27483"/>
                      <a:pt x="6954" y="23762"/>
                      <a:pt x="5949" y="19409"/>
                    </a:cubicBezTo>
                    <a:cubicBezTo>
                      <a:pt x="4945" y="15056"/>
                      <a:pt x="3047" y="11521"/>
                      <a:pt x="294" y="8768"/>
                    </a:cubicBezTo>
                    <a:lnTo>
                      <a:pt x="4238" y="322"/>
                    </a:lnTo>
                    <a:close/>
                  </a:path>
                </a:pathLst>
              </a:custGeom>
              <a:solidFill>
                <a:srgbClr val="000000"/>
              </a:solidFill>
              <a:ln w="9525" cap="flat">
                <a:noFill/>
                <a:prstDash val="solid"/>
                <a:miter/>
              </a:ln>
            </p:spPr>
            <p:txBody>
              <a:bodyPr rtlCol="0" anchor="ctr"/>
              <a:lstStyle/>
              <a:p>
                <a:endParaRPr lang="en-CA"/>
              </a:p>
            </p:txBody>
          </p:sp>
          <p:sp>
            <p:nvSpPr>
              <p:cNvPr id="2024" name="Freeform: Shape 2023">
                <a:extLst>
                  <a:ext uri="{FF2B5EF4-FFF2-40B4-BE49-F238E27FC236}">
                    <a16:creationId xmlns:a16="http://schemas.microsoft.com/office/drawing/2014/main" id="{53B47A0C-279B-4184-9992-8AFFB023D750}"/>
                  </a:ext>
                </a:extLst>
              </p:cNvPr>
              <p:cNvSpPr/>
              <p:nvPr/>
            </p:nvSpPr>
            <p:spPr>
              <a:xfrm>
                <a:off x="3505817" y="5016621"/>
                <a:ext cx="58675" cy="52722"/>
              </a:xfrm>
              <a:custGeom>
                <a:avLst/>
                <a:gdLst>
                  <a:gd name="connsiteX0" fmla="*/ 54284 w 58675"/>
                  <a:gd name="connsiteY0" fmla="*/ 35887 h 52722"/>
                  <a:gd name="connsiteX1" fmla="*/ 43307 w 58675"/>
                  <a:gd name="connsiteY1" fmla="*/ 30790 h 52722"/>
                  <a:gd name="connsiteX2" fmla="*/ 32964 w 58675"/>
                  <a:gd name="connsiteY2" fmla="*/ 53040 h 52722"/>
                  <a:gd name="connsiteX3" fmla="*/ 23811 w 58675"/>
                  <a:gd name="connsiteY3" fmla="*/ 48798 h 52722"/>
                  <a:gd name="connsiteX4" fmla="*/ 296 w 58675"/>
                  <a:gd name="connsiteY4" fmla="*/ 9098 h 52722"/>
                  <a:gd name="connsiteX5" fmla="*/ 4389 w 58675"/>
                  <a:gd name="connsiteY5" fmla="*/ 317 h 52722"/>
                  <a:gd name="connsiteX6" fmla="*/ 38880 w 58675"/>
                  <a:gd name="connsiteY6" fmla="*/ 16428 h 52722"/>
                  <a:gd name="connsiteX7" fmla="*/ 42005 w 58675"/>
                  <a:gd name="connsiteY7" fmla="*/ 9656 h 52722"/>
                  <a:gd name="connsiteX8" fmla="*/ 51195 w 58675"/>
                  <a:gd name="connsiteY8" fmla="*/ 13935 h 52722"/>
                  <a:gd name="connsiteX9" fmla="*/ 48033 w 58675"/>
                  <a:gd name="connsiteY9" fmla="*/ 20707 h 52722"/>
                  <a:gd name="connsiteX10" fmla="*/ 58972 w 58675"/>
                  <a:gd name="connsiteY10" fmla="*/ 25804 h 52722"/>
                  <a:gd name="connsiteX11" fmla="*/ 54284 w 58675"/>
                  <a:gd name="connsiteY11" fmla="*/ 35887 h 52722"/>
                  <a:gd name="connsiteX12" fmla="*/ 34154 w 58675"/>
                  <a:gd name="connsiteY12" fmla="*/ 26511 h 52722"/>
                  <a:gd name="connsiteX13" fmla="*/ 15588 w 58675"/>
                  <a:gd name="connsiteY13" fmla="*/ 17842 h 52722"/>
                  <a:gd name="connsiteX14" fmla="*/ 28350 w 58675"/>
                  <a:gd name="connsiteY14" fmla="*/ 3901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284" y="35887"/>
                    </a:moveTo>
                    <a:lnTo>
                      <a:pt x="43307" y="30790"/>
                    </a:lnTo>
                    <a:lnTo>
                      <a:pt x="32964" y="53040"/>
                    </a:lnTo>
                    <a:lnTo>
                      <a:pt x="23811" y="48798"/>
                    </a:lnTo>
                    <a:lnTo>
                      <a:pt x="296" y="9098"/>
                    </a:lnTo>
                    <a:lnTo>
                      <a:pt x="4389" y="317"/>
                    </a:lnTo>
                    <a:lnTo>
                      <a:pt x="38880" y="16428"/>
                    </a:lnTo>
                    <a:lnTo>
                      <a:pt x="42005" y="9656"/>
                    </a:lnTo>
                    <a:lnTo>
                      <a:pt x="51195" y="13935"/>
                    </a:lnTo>
                    <a:lnTo>
                      <a:pt x="48033" y="20707"/>
                    </a:lnTo>
                    <a:lnTo>
                      <a:pt x="58972" y="25804"/>
                    </a:lnTo>
                    <a:lnTo>
                      <a:pt x="54284" y="35887"/>
                    </a:lnTo>
                    <a:moveTo>
                      <a:pt x="34154" y="26511"/>
                    </a:moveTo>
                    <a:lnTo>
                      <a:pt x="15588" y="17842"/>
                    </a:lnTo>
                    <a:lnTo>
                      <a:pt x="28350" y="39013"/>
                    </a:lnTo>
                    <a:close/>
                  </a:path>
                </a:pathLst>
              </a:custGeom>
              <a:solidFill>
                <a:srgbClr val="000000"/>
              </a:solidFill>
              <a:ln w="9525" cap="flat">
                <a:noFill/>
                <a:prstDash val="solid"/>
                <a:miter/>
              </a:ln>
            </p:spPr>
            <p:txBody>
              <a:bodyPr rtlCol="0" anchor="ctr"/>
              <a:lstStyle/>
              <a:p>
                <a:endParaRPr lang="en-CA"/>
              </a:p>
            </p:txBody>
          </p:sp>
        </p:grpSp>
        <p:grpSp>
          <p:nvGrpSpPr>
            <p:cNvPr id="1789" name="Graphic 711">
              <a:extLst>
                <a:ext uri="{FF2B5EF4-FFF2-40B4-BE49-F238E27FC236}">
                  <a16:creationId xmlns:a16="http://schemas.microsoft.com/office/drawing/2014/main" id="{27704B94-1822-4D74-A846-1A388AD9C0D6}"/>
                </a:ext>
              </a:extLst>
            </p:cNvPr>
            <p:cNvGrpSpPr/>
            <p:nvPr/>
          </p:nvGrpSpPr>
          <p:grpSpPr>
            <a:xfrm>
              <a:off x="3662154" y="5013310"/>
              <a:ext cx="119215" cy="187387"/>
              <a:chOff x="3662154" y="5013310"/>
              <a:chExt cx="119215" cy="187387"/>
            </a:xfrm>
          </p:grpSpPr>
          <p:sp>
            <p:nvSpPr>
              <p:cNvPr id="2017" name="Freeform: Shape 2016">
                <a:extLst>
                  <a:ext uri="{FF2B5EF4-FFF2-40B4-BE49-F238E27FC236}">
                    <a16:creationId xmlns:a16="http://schemas.microsoft.com/office/drawing/2014/main" id="{6398B930-ADC1-490D-A9C9-33DED50DFE50}"/>
                  </a:ext>
                </a:extLst>
              </p:cNvPr>
              <p:cNvSpPr/>
              <p:nvPr/>
            </p:nvSpPr>
            <p:spPr>
              <a:xfrm>
                <a:off x="3662154" y="5144152"/>
                <a:ext cx="65058" cy="56545"/>
              </a:xfrm>
              <a:custGeom>
                <a:avLst/>
                <a:gdLst>
                  <a:gd name="connsiteX0" fmla="*/ 55660 w 65058"/>
                  <a:gd name="connsiteY0" fmla="*/ 15836 h 56545"/>
                  <a:gd name="connsiteX1" fmla="*/ 65371 w 65058"/>
                  <a:gd name="connsiteY1" fmla="*/ 20338 h 56545"/>
                  <a:gd name="connsiteX2" fmla="*/ 48330 w 65058"/>
                  <a:gd name="connsiteY2" fmla="*/ 56876 h 56545"/>
                  <a:gd name="connsiteX3" fmla="*/ 39587 w 65058"/>
                  <a:gd name="connsiteY3" fmla="*/ 48467 h 56545"/>
                  <a:gd name="connsiteX4" fmla="*/ 31997 w 65058"/>
                  <a:gd name="connsiteY4" fmla="*/ 30682 h 56545"/>
                  <a:gd name="connsiteX5" fmla="*/ 27122 w 65058"/>
                  <a:gd name="connsiteY5" fmla="*/ 17883 h 56545"/>
                  <a:gd name="connsiteX6" fmla="*/ 21765 w 65058"/>
                  <a:gd name="connsiteY6" fmla="*/ 12748 h 56545"/>
                  <a:gd name="connsiteX7" fmla="*/ 15514 w 65058"/>
                  <a:gd name="connsiteY7" fmla="*/ 12116 h 56545"/>
                  <a:gd name="connsiteX8" fmla="*/ 11235 w 65058"/>
                  <a:gd name="connsiteY8" fmla="*/ 16432 h 56545"/>
                  <a:gd name="connsiteX9" fmla="*/ 10788 w 65058"/>
                  <a:gd name="connsiteY9" fmla="*/ 22534 h 56545"/>
                  <a:gd name="connsiteX10" fmla="*/ 16258 w 65058"/>
                  <a:gd name="connsiteY10" fmla="*/ 27817 h 56545"/>
                  <a:gd name="connsiteX11" fmla="*/ 10379 w 65058"/>
                  <a:gd name="connsiteY11" fmla="*/ 37714 h 56545"/>
                  <a:gd name="connsiteX12" fmla="*/ 743 w 65058"/>
                  <a:gd name="connsiteY12" fmla="*/ 26105 h 56545"/>
                  <a:gd name="connsiteX13" fmla="*/ 2715 w 65058"/>
                  <a:gd name="connsiteY13" fmla="*/ 12116 h 56545"/>
                  <a:gd name="connsiteX14" fmla="*/ 12947 w 65058"/>
                  <a:gd name="connsiteY14" fmla="*/ 1512 h 56545"/>
                  <a:gd name="connsiteX15" fmla="*/ 25895 w 65058"/>
                  <a:gd name="connsiteY15" fmla="*/ 1958 h 56545"/>
                  <a:gd name="connsiteX16" fmla="*/ 32257 w 65058"/>
                  <a:gd name="connsiteY16" fmla="*/ 6535 h 56545"/>
                  <a:gd name="connsiteX17" fmla="*/ 37280 w 65058"/>
                  <a:gd name="connsiteY17" fmla="*/ 13939 h 56545"/>
                  <a:gd name="connsiteX18" fmla="*/ 41038 w 65058"/>
                  <a:gd name="connsiteY18" fmla="*/ 23985 h 56545"/>
                  <a:gd name="connsiteX19" fmla="*/ 44126 w 65058"/>
                  <a:gd name="connsiteY19" fmla="*/ 33063 h 56545"/>
                  <a:gd name="connsiteX20" fmla="*/ 46024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60" y="15836"/>
                    </a:moveTo>
                    <a:lnTo>
                      <a:pt x="65371" y="20338"/>
                    </a:lnTo>
                    <a:lnTo>
                      <a:pt x="48330" y="56876"/>
                    </a:lnTo>
                    <a:cubicBezTo>
                      <a:pt x="44833" y="54792"/>
                      <a:pt x="41931" y="51964"/>
                      <a:pt x="39587" y="48467"/>
                    </a:cubicBezTo>
                    <a:cubicBezTo>
                      <a:pt x="37206" y="44969"/>
                      <a:pt x="34713" y="39016"/>
                      <a:pt x="31997" y="30682"/>
                    </a:cubicBezTo>
                    <a:cubicBezTo>
                      <a:pt x="29801" y="23910"/>
                      <a:pt x="28201" y="19669"/>
                      <a:pt x="27122" y="17883"/>
                    </a:cubicBezTo>
                    <a:cubicBezTo>
                      <a:pt x="25634" y="15427"/>
                      <a:pt x="23848" y="13716"/>
                      <a:pt x="21765" y="12748"/>
                    </a:cubicBezTo>
                    <a:cubicBezTo>
                      <a:pt x="19421" y="11669"/>
                      <a:pt x="17337" y="11446"/>
                      <a:pt x="15514" y="12116"/>
                    </a:cubicBezTo>
                    <a:cubicBezTo>
                      <a:pt x="13691" y="12785"/>
                      <a:pt x="12277" y="14236"/>
                      <a:pt x="11235" y="16432"/>
                    </a:cubicBezTo>
                    <a:cubicBezTo>
                      <a:pt x="10230" y="18590"/>
                      <a:pt x="10082" y="20636"/>
                      <a:pt x="10788" y="22534"/>
                    </a:cubicBezTo>
                    <a:cubicBezTo>
                      <a:pt x="11495" y="24431"/>
                      <a:pt x="13319" y="26180"/>
                      <a:pt x="16258" y="27817"/>
                    </a:cubicBezTo>
                    <a:lnTo>
                      <a:pt x="10379" y="37714"/>
                    </a:lnTo>
                    <a:cubicBezTo>
                      <a:pt x="4947" y="34403"/>
                      <a:pt x="1710" y="30533"/>
                      <a:pt x="743" y="26105"/>
                    </a:cubicBezTo>
                    <a:cubicBezTo>
                      <a:pt x="-225" y="21678"/>
                      <a:pt x="445" y="17027"/>
                      <a:pt x="2715" y="12116"/>
                    </a:cubicBezTo>
                    <a:cubicBezTo>
                      <a:pt x="5208" y="6758"/>
                      <a:pt x="8631" y="3223"/>
                      <a:pt x="12947" y="1512"/>
                    </a:cubicBezTo>
                    <a:cubicBezTo>
                      <a:pt x="17263" y="-200"/>
                      <a:pt x="21579" y="-51"/>
                      <a:pt x="25895" y="1958"/>
                    </a:cubicBezTo>
                    <a:cubicBezTo>
                      <a:pt x="28350" y="3074"/>
                      <a:pt x="30471" y="4600"/>
                      <a:pt x="32257" y="6535"/>
                    </a:cubicBezTo>
                    <a:cubicBezTo>
                      <a:pt x="34080" y="8432"/>
                      <a:pt x="35754" y="10888"/>
                      <a:pt x="37280" y="13939"/>
                    </a:cubicBezTo>
                    <a:cubicBezTo>
                      <a:pt x="38285" y="15948"/>
                      <a:pt x="39550" y="19297"/>
                      <a:pt x="41038" y="23985"/>
                    </a:cubicBezTo>
                    <a:cubicBezTo>
                      <a:pt x="42526" y="28673"/>
                      <a:pt x="43531" y="31724"/>
                      <a:pt x="44126" y="33063"/>
                    </a:cubicBezTo>
                    <a:cubicBezTo>
                      <a:pt x="44721" y="34403"/>
                      <a:pt x="45354" y="35556"/>
                      <a:pt x="46024" y="36523"/>
                    </a:cubicBezTo>
                    <a:close/>
                  </a:path>
                </a:pathLst>
              </a:custGeom>
              <a:solidFill>
                <a:srgbClr val="000000"/>
              </a:solidFill>
              <a:ln w="9525" cap="flat">
                <a:noFill/>
                <a:prstDash val="solid"/>
                <a:miter/>
              </a:ln>
            </p:spPr>
            <p:txBody>
              <a:bodyPr rtlCol="0" anchor="ctr"/>
              <a:lstStyle/>
              <a:p>
                <a:endParaRPr lang="en-CA"/>
              </a:p>
            </p:txBody>
          </p:sp>
          <p:sp>
            <p:nvSpPr>
              <p:cNvPr id="2018" name="Freeform: Shape 2017">
                <a:extLst>
                  <a:ext uri="{FF2B5EF4-FFF2-40B4-BE49-F238E27FC236}">
                    <a16:creationId xmlns:a16="http://schemas.microsoft.com/office/drawing/2014/main" id="{ECC7327B-16EE-44A3-B11A-294129E54492}"/>
                  </a:ext>
                </a:extLst>
              </p:cNvPr>
              <p:cNvSpPr/>
              <p:nvPr/>
            </p:nvSpPr>
            <p:spPr>
              <a:xfrm>
                <a:off x="3682220" y="5103812"/>
                <a:ext cx="59301" cy="46519"/>
              </a:xfrm>
              <a:custGeom>
                <a:avLst/>
                <a:gdLst>
                  <a:gd name="connsiteX0" fmla="*/ 2209 w 59301"/>
                  <a:gd name="connsiteY0" fmla="*/ 10543 h 46519"/>
                  <a:gd name="connsiteX1" fmla="*/ 13595 w 59301"/>
                  <a:gd name="connsiteY1" fmla="*/ 832 h 46519"/>
                  <a:gd name="connsiteX2" fmla="*/ 38226 w 59301"/>
                  <a:gd name="connsiteY2" fmla="*/ 5854 h 46519"/>
                  <a:gd name="connsiteX3" fmla="*/ 57908 w 59301"/>
                  <a:gd name="connsiteY3" fmla="*/ 21556 h 46519"/>
                  <a:gd name="connsiteX4" fmla="*/ 57722 w 59301"/>
                  <a:gd name="connsiteY4" fmla="*/ 36439 h 46519"/>
                  <a:gd name="connsiteX5" fmla="*/ 45667 w 59301"/>
                  <a:gd name="connsiteY5" fmla="*/ 46410 h 46519"/>
                  <a:gd name="connsiteX6" fmla="*/ 21631 w 59301"/>
                  <a:gd name="connsiteY6" fmla="*/ 41127 h 46519"/>
                  <a:gd name="connsiteX7" fmla="*/ 2023 w 59301"/>
                  <a:gd name="connsiteY7" fmla="*/ 25463 h 46519"/>
                  <a:gd name="connsiteX8" fmla="*/ 2209 w 59301"/>
                  <a:gd name="connsiteY8" fmla="*/ 10543 h 46519"/>
                  <a:gd name="connsiteX9" fmla="*/ 10841 w 59301"/>
                  <a:gd name="connsiteY9" fmla="*/ 14598 h 46519"/>
                  <a:gd name="connsiteX10" fmla="*/ 10469 w 59301"/>
                  <a:gd name="connsiteY10" fmla="*/ 18542 h 46519"/>
                  <a:gd name="connsiteX11" fmla="*/ 13706 w 59301"/>
                  <a:gd name="connsiteY11" fmla="*/ 22858 h 46519"/>
                  <a:gd name="connsiteX12" fmla="*/ 26840 w 59301"/>
                  <a:gd name="connsiteY12" fmla="*/ 30262 h 46519"/>
                  <a:gd name="connsiteX13" fmla="*/ 40421 w 59301"/>
                  <a:gd name="connsiteY13" fmla="*/ 35434 h 46519"/>
                  <a:gd name="connsiteX14" fmla="*/ 46337 w 59301"/>
                  <a:gd name="connsiteY14" fmla="*/ 35211 h 46519"/>
                  <a:gd name="connsiteX15" fmla="*/ 49090 w 59301"/>
                  <a:gd name="connsiteY15" fmla="*/ 32420 h 46519"/>
                  <a:gd name="connsiteX16" fmla="*/ 49462 w 59301"/>
                  <a:gd name="connsiteY16" fmla="*/ 28476 h 46519"/>
                  <a:gd name="connsiteX17" fmla="*/ 46188 w 59301"/>
                  <a:gd name="connsiteY17" fmla="*/ 24160 h 46519"/>
                  <a:gd name="connsiteX18" fmla="*/ 33128 w 59301"/>
                  <a:gd name="connsiteY18" fmla="*/ 16756 h 46519"/>
                  <a:gd name="connsiteX19" fmla="*/ 19548 w 59301"/>
                  <a:gd name="connsiteY19" fmla="*/ 11584 h 46519"/>
                  <a:gd name="connsiteX20" fmla="*/ 13632 w 59301"/>
                  <a:gd name="connsiteY20" fmla="*/ 11808 h 46519"/>
                  <a:gd name="connsiteX21" fmla="*/ 10841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09" y="10543"/>
                    </a:moveTo>
                    <a:cubicBezTo>
                      <a:pt x="4665" y="5296"/>
                      <a:pt x="8460" y="2059"/>
                      <a:pt x="13595" y="832"/>
                    </a:cubicBezTo>
                    <a:cubicBezTo>
                      <a:pt x="19697" y="-620"/>
                      <a:pt x="27919" y="1055"/>
                      <a:pt x="38226" y="5854"/>
                    </a:cubicBezTo>
                    <a:cubicBezTo>
                      <a:pt x="48495" y="10654"/>
                      <a:pt x="55080" y="15900"/>
                      <a:pt x="57908" y="21556"/>
                    </a:cubicBezTo>
                    <a:cubicBezTo>
                      <a:pt x="60252" y="26207"/>
                      <a:pt x="60178" y="31192"/>
                      <a:pt x="57722" y="36439"/>
                    </a:cubicBezTo>
                    <a:cubicBezTo>
                      <a:pt x="55266" y="41759"/>
                      <a:pt x="51248" y="45071"/>
                      <a:pt x="45667" y="46410"/>
                    </a:cubicBezTo>
                    <a:cubicBezTo>
                      <a:pt x="40086" y="47750"/>
                      <a:pt x="32086" y="46001"/>
                      <a:pt x="21631" y="41127"/>
                    </a:cubicBezTo>
                    <a:cubicBezTo>
                      <a:pt x="11399" y="36327"/>
                      <a:pt x="4851" y="31118"/>
                      <a:pt x="2023" y="25463"/>
                    </a:cubicBezTo>
                    <a:cubicBezTo>
                      <a:pt x="-321" y="20812"/>
                      <a:pt x="-246" y="15826"/>
                      <a:pt x="2209" y="10543"/>
                    </a:cubicBezTo>
                    <a:moveTo>
                      <a:pt x="10841" y="14598"/>
                    </a:moveTo>
                    <a:cubicBezTo>
                      <a:pt x="10246" y="15863"/>
                      <a:pt x="10134" y="17165"/>
                      <a:pt x="10469" y="18542"/>
                    </a:cubicBezTo>
                    <a:cubicBezTo>
                      <a:pt x="10804" y="19882"/>
                      <a:pt x="11883" y="21333"/>
                      <a:pt x="13706" y="22858"/>
                    </a:cubicBezTo>
                    <a:cubicBezTo>
                      <a:pt x="16087" y="24830"/>
                      <a:pt x="20441" y="27286"/>
                      <a:pt x="26840" y="30262"/>
                    </a:cubicBezTo>
                    <a:cubicBezTo>
                      <a:pt x="33203" y="33239"/>
                      <a:pt x="37742" y="34950"/>
                      <a:pt x="40421" y="35434"/>
                    </a:cubicBezTo>
                    <a:cubicBezTo>
                      <a:pt x="43137" y="35918"/>
                      <a:pt x="45072" y="35843"/>
                      <a:pt x="46337" y="35211"/>
                    </a:cubicBezTo>
                    <a:cubicBezTo>
                      <a:pt x="47565" y="34615"/>
                      <a:pt x="48495" y="33685"/>
                      <a:pt x="49090" y="32420"/>
                    </a:cubicBezTo>
                    <a:cubicBezTo>
                      <a:pt x="49685" y="31155"/>
                      <a:pt x="49797" y="29853"/>
                      <a:pt x="49462" y="28476"/>
                    </a:cubicBezTo>
                    <a:cubicBezTo>
                      <a:pt x="49127" y="27137"/>
                      <a:pt x="48011" y="25686"/>
                      <a:pt x="46188" y="24160"/>
                    </a:cubicBezTo>
                    <a:cubicBezTo>
                      <a:pt x="43881" y="22188"/>
                      <a:pt x="39528" y="19733"/>
                      <a:pt x="33128" y="16756"/>
                    </a:cubicBezTo>
                    <a:cubicBezTo>
                      <a:pt x="26766" y="13780"/>
                      <a:pt x="22227" y="12068"/>
                      <a:pt x="19548" y="11584"/>
                    </a:cubicBezTo>
                    <a:cubicBezTo>
                      <a:pt x="16832" y="11138"/>
                      <a:pt x="14860" y="11175"/>
                      <a:pt x="13632" y="11808"/>
                    </a:cubicBezTo>
                    <a:cubicBezTo>
                      <a:pt x="12367" y="12403"/>
                      <a:pt x="11437" y="13333"/>
                      <a:pt x="10841" y="14598"/>
                    </a:cubicBezTo>
                    <a:close/>
                  </a:path>
                </a:pathLst>
              </a:custGeom>
              <a:solidFill>
                <a:srgbClr val="000000"/>
              </a:solidFill>
              <a:ln w="9525" cap="flat">
                <a:noFill/>
                <a:prstDash val="solid"/>
                <a:miter/>
              </a:ln>
            </p:spPr>
            <p:txBody>
              <a:bodyPr rtlCol="0" anchor="ctr"/>
              <a:lstStyle/>
              <a:p>
                <a:endParaRPr lang="en-CA"/>
              </a:p>
            </p:txBody>
          </p:sp>
          <p:sp>
            <p:nvSpPr>
              <p:cNvPr id="2019" name="Freeform: Shape 2018">
                <a:extLst>
                  <a:ext uri="{FF2B5EF4-FFF2-40B4-BE49-F238E27FC236}">
                    <a16:creationId xmlns:a16="http://schemas.microsoft.com/office/drawing/2014/main" id="{DC448A27-1ADE-479F-B55B-141A9B163B72}"/>
                  </a:ext>
                </a:extLst>
              </p:cNvPr>
              <p:cNvSpPr/>
              <p:nvPr/>
            </p:nvSpPr>
            <p:spPr>
              <a:xfrm>
                <a:off x="3704072" y="5062734"/>
                <a:ext cx="58563" cy="35904"/>
              </a:xfrm>
              <a:custGeom>
                <a:avLst/>
                <a:gdLst>
                  <a:gd name="connsiteX0" fmla="*/ 58881 w 58563"/>
                  <a:gd name="connsiteY0" fmla="*/ 25771 h 35904"/>
                  <a:gd name="connsiteX1" fmla="*/ 54007 w 58563"/>
                  <a:gd name="connsiteY1" fmla="*/ 36227 h 35904"/>
                  <a:gd name="connsiteX2" fmla="*/ 14716 w 58563"/>
                  <a:gd name="connsiteY2" fmla="*/ 17883 h 35904"/>
                  <a:gd name="connsiteX3" fmla="*/ 16353 w 58563"/>
                  <a:gd name="connsiteY3" fmla="*/ 35036 h 35904"/>
                  <a:gd name="connsiteX4" fmla="*/ 6903 w 58563"/>
                  <a:gd name="connsiteY4" fmla="*/ 30645 h 35904"/>
                  <a:gd name="connsiteX5" fmla="*/ 5973 w 58563"/>
                  <a:gd name="connsiteY5" fmla="*/ 19409 h 35904"/>
                  <a:gd name="connsiteX6" fmla="*/ 317 w 58563"/>
                  <a:gd name="connsiteY6" fmla="*/ 8768 h 35904"/>
                  <a:gd name="connsiteX7" fmla="*/ 4261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81" y="25771"/>
                    </a:moveTo>
                    <a:lnTo>
                      <a:pt x="54007" y="36227"/>
                    </a:lnTo>
                    <a:lnTo>
                      <a:pt x="14716" y="17883"/>
                    </a:lnTo>
                    <a:cubicBezTo>
                      <a:pt x="16502" y="23353"/>
                      <a:pt x="17060" y="29083"/>
                      <a:pt x="16353" y="35036"/>
                    </a:cubicBezTo>
                    <a:lnTo>
                      <a:pt x="6903" y="30645"/>
                    </a:lnTo>
                    <a:cubicBezTo>
                      <a:pt x="7275" y="27483"/>
                      <a:pt x="6977" y="23762"/>
                      <a:pt x="5973" y="19409"/>
                    </a:cubicBezTo>
                    <a:cubicBezTo>
                      <a:pt x="4968" y="15056"/>
                      <a:pt x="3070" y="11521"/>
                      <a:pt x="317" y="8768"/>
                    </a:cubicBezTo>
                    <a:lnTo>
                      <a:pt x="4261" y="322"/>
                    </a:lnTo>
                    <a:close/>
                  </a:path>
                </a:pathLst>
              </a:custGeom>
              <a:solidFill>
                <a:srgbClr val="000000"/>
              </a:solidFill>
              <a:ln w="9525" cap="flat">
                <a:noFill/>
                <a:prstDash val="solid"/>
                <a:miter/>
              </a:ln>
            </p:spPr>
            <p:txBody>
              <a:bodyPr rtlCol="0" anchor="ctr"/>
              <a:lstStyle/>
              <a:p>
                <a:endParaRPr lang="en-CA"/>
              </a:p>
            </p:txBody>
          </p:sp>
          <p:sp>
            <p:nvSpPr>
              <p:cNvPr id="2020" name="Freeform: Shape 2019">
                <a:extLst>
                  <a:ext uri="{FF2B5EF4-FFF2-40B4-BE49-F238E27FC236}">
                    <a16:creationId xmlns:a16="http://schemas.microsoft.com/office/drawing/2014/main" id="{A74EC42F-3573-49BC-9B99-345DA751F0D2}"/>
                  </a:ext>
                </a:extLst>
              </p:cNvPr>
              <p:cNvSpPr/>
              <p:nvPr/>
            </p:nvSpPr>
            <p:spPr>
              <a:xfrm>
                <a:off x="3719380" y="5013310"/>
                <a:ext cx="61989" cy="53636"/>
              </a:xfrm>
              <a:custGeom>
                <a:avLst/>
                <a:gdLst>
                  <a:gd name="connsiteX0" fmla="*/ 36894 w 61989"/>
                  <a:gd name="connsiteY0" fmla="*/ 52965 h 53636"/>
                  <a:gd name="connsiteX1" fmla="*/ 40689 w 61989"/>
                  <a:gd name="connsiteY1" fmla="*/ 42064 h 53636"/>
                  <a:gd name="connsiteX2" fmla="*/ 47498 w 61989"/>
                  <a:gd name="connsiteY2" fmla="*/ 42064 h 53636"/>
                  <a:gd name="connsiteX3" fmla="*/ 51888 w 61989"/>
                  <a:gd name="connsiteY3" fmla="*/ 37971 h 53636"/>
                  <a:gd name="connsiteX4" fmla="*/ 51814 w 61989"/>
                  <a:gd name="connsiteY4" fmla="*/ 31199 h 53636"/>
                  <a:gd name="connsiteX5" fmla="*/ 44893 w 61989"/>
                  <a:gd name="connsiteY5" fmla="*/ 25209 h 53636"/>
                  <a:gd name="connsiteX6" fmla="*/ 36336 w 61989"/>
                  <a:gd name="connsiteY6" fmla="*/ 23944 h 53636"/>
                  <a:gd name="connsiteX7" fmla="*/ 31089 w 61989"/>
                  <a:gd name="connsiteY7" fmla="*/ 28632 h 53636"/>
                  <a:gd name="connsiteX8" fmla="*/ 31313 w 61989"/>
                  <a:gd name="connsiteY8" fmla="*/ 38529 h 53636"/>
                  <a:gd name="connsiteX9" fmla="*/ 26141 w 61989"/>
                  <a:gd name="connsiteY9" fmla="*/ 46417 h 53636"/>
                  <a:gd name="connsiteX10" fmla="*/ 319 w 61989"/>
                  <a:gd name="connsiteY10" fmla="*/ 27888 h 53636"/>
                  <a:gd name="connsiteX11" fmla="*/ 13193 w 61989"/>
                  <a:gd name="connsiteY11" fmla="*/ 317 h 53636"/>
                  <a:gd name="connsiteX12" fmla="*/ 22941 w 61989"/>
                  <a:gd name="connsiteY12" fmla="*/ 4857 h 53636"/>
                  <a:gd name="connsiteX13" fmla="*/ 13788 w 61989"/>
                  <a:gd name="connsiteY13" fmla="*/ 24539 h 53636"/>
                  <a:gd name="connsiteX14" fmla="*/ 22234 w 61989"/>
                  <a:gd name="connsiteY14" fmla="*/ 30455 h 53636"/>
                  <a:gd name="connsiteX15" fmla="*/ 23834 w 61989"/>
                  <a:gd name="connsiteY15" fmla="*/ 22530 h 53636"/>
                  <a:gd name="connsiteX16" fmla="*/ 34364 w 61989"/>
                  <a:gd name="connsiteY16" fmla="*/ 13117 h 53636"/>
                  <a:gd name="connsiteX17" fmla="*/ 49693 w 61989"/>
                  <a:gd name="connsiteY17" fmla="*/ 14419 h 53636"/>
                  <a:gd name="connsiteX18" fmla="*/ 59850 w 61989"/>
                  <a:gd name="connsiteY18" fmla="*/ 23869 h 53636"/>
                  <a:gd name="connsiteX19" fmla="*/ 60185 w 61989"/>
                  <a:gd name="connsiteY19" fmla="*/ 41952 h 53636"/>
                  <a:gd name="connsiteX20" fmla="*/ 50437 w 61989"/>
                  <a:gd name="connsiteY20" fmla="*/ 52370 h 53636"/>
                  <a:gd name="connsiteX21" fmla="*/ 36894 w 61989"/>
                  <a:gd name="connsiteY21" fmla="*/ 5296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894" y="52965"/>
                    </a:moveTo>
                    <a:lnTo>
                      <a:pt x="40689" y="42064"/>
                    </a:lnTo>
                    <a:cubicBezTo>
                      <a:pt x="43182" y="42882"/>
                      <a:pt x="45451" y="42882"/>
                      <a:pt x="47498" y="42064"/>
                    </a:cubicBezTo>
                    <a:cubicBezTo>
                      <a:pt x="49544" y="41245"/>
                      <a:pt x="50995" y="39868"/>
                      <a:pt x="51888" y="37971"/>
                    </a:cubicBezTo>
                    <a:cubicBezTo>
                      <a:pt x="52930" y="35776"/>
                      <a:pt x="52893" y="33543"/>
                      <a:pt x="51814" y="31199"/>
                    </a:cubicBezTo>
                    <a:cubicBezTo>
                      <a:pt x="50772" y="28855"/>
                      <a:pt x="48465" y="26883"/>
                      <a:pt x="44893" y="25209"/>
                    </a:cubicBezTo>
                    <a:cubicBezTo>
                      <a:pt x="41545" y="23646"/>
                      <a:pt x="38680" y="23237"/>
                      <a:pt x="36336" y="23944"/>
                    </a:cubicBezTo>
                    <a:cubicBezTo>
                      <a:pt x="33954" y="24651"/>
                      <a:pt x="32206" y="26213"/>
                      <a:pt x="31089" y="28632"/>
                    </a:cubicBezTo>
                    <a:cubicBezTo>
                      <a:pt x="29713" y="31608"/>
                      <a:pt x="29787" y="34920"/>
                      <a:pt x="31313" y="38529"/>
                    </a:cubicBezTo>
                    <a:lnTo>
                      <a:pt x="26141" y="46417"/>
                    </a:lnTo>
                    <a:lnTo>
                      <a:pt x="319" y="27888"/>
                    </a:lnTo>
                    <a:lnTo>
                      <a:pt x="13193" y="317"/>
                    </a:lnTo>
                    <a:lnTo>
                      <a:pt x="22941" y="4857"/>
                    </a:lnTo>
                    <a:lnTo>
                      <a:pt x="13788" y="24539"/>
                    </a:lnTo>
                    <a:lnTo>
                      <a:pt x="22234" y="30455"/>
                    </a:lnTo>
                    <a:cubicBezTo>
                      <a:pt x="22160" y="27590"/>
                      <a:pt x="22718" y="24948"/>
                      <a:pt x="23834" y="22530"/>
                    </a:cubicBezTo>
                    <a:cubicBezTo>
                      <a:pt x="25992" y="17916"/>
                      <a:pt x="29489" y="14754"/>
                      <a:pt x="34364" y="13117"/>
                    </a:cubicBezTo>
                    <a:cubicBezTo>
                      <a:pt x="39238" y="11480"/>
                      <a:pt x="44335" y="11889"/>
                      <a:pt x="49693" y="14419"/>
                    </a:cubicBezTo>
                    <a:cubicBezTo>
                      <a:pt x="54158" y="16502"/>
                      <a:pt x="57581" y="19665"/>
                      <a:pt x="59850" y="23869"/>
                    </a:cubicBezTo>
                    <a:cubicBezTo>
                      <a:pt x="63013" y="29674"/>
                      <a:pt x="63125" y="35701"/>
                      <a:pt x="60185" y="41952"/>
                    </a:cubicBezTo>
                    <a:cubicBezTo>
                      <a:pt x="57841" y="46975"/>
                      <a:pt x="54604" y="50435"/>
                      <a:pt x="50437" y="52370"/>
                    </a:cubicBezTo>
                    <a:cubicBezTo>
                      <a:pt x="46270" y="54268"/>
                      <a:pt x="41731" y="54454"/>
                      <a:pt x="36894" y="52965"/>
                    </a:cubicBezTo>
                    <a:close/>
                  </a:path>
                </a:pathLst>
              </a:custGeom>
              <a:solidFill>
                <a:srgbClr val="000000"/>
              </a:solidFill>
              <a:ln w="9525" cap="flat">
                <a:noFill/>
                <a:prstDash val="solid"/>
                <a:miter/>
              </a:ln>
            </p:spPr>
            <p:txBody>
              <a:bodyPr rtlCol="0" anchor="ctr"/>
              <a:lstStyle/>
              <a:p>
                <a:endParaRPr lang="en-CA"/>
              </a:p>
            </p:txBody>
          </p:sp>
        </p:grpSp>
        <p:grpSp>
          <p:nvGrpSpPr>
            <p:cNvPr id="1790" name="Graphic 711">
              <a:extLst>
                <a:ext uri="{FF2B5EF4-FFF2-40B4-BE49-F238E27FC236}">
                  <a16:creationId xmlns:a16="http://schemas.microsoft.com/office/drawing/2014/main" id="{8BFCEFF3-8A88-4F49-9591-2BA796B23599}"/>
                </a:ext>
              </a:extLst>
            </p:cNvPr>
            <p:cNvGrpSpPr/>
            <p:nvPr/>
          </p:nvGrpSpPr>
          <p:grpSpPr>
            <a:xfrm>
              <a:off x="3881791" y="5017292"/>
              <a:ext cx="119475" cy="183404"/>
              <a:chOff x="3881791" y="5017292"/>
              <a:chExt cx="119475" cy="183404"/>
            </a:xfrm>
          </p:grpSpPr>
          <p:sp>
            <p:nvSpPr>
              <p:cNvPr id="2013" name="Freeform: Shape 2012">
                <a:extLst>
                  <a:ext uri="{FF2B5EF4-FFF2-40B4-BE49-F238E27FC236}">
                    <a16:creationId xmlns:a16="http://schemas.microsoft.com/office/drawing/2014/main" id="{925477C7-D613-4CB1-BA87-0092EAA9B078}"/>
                  </a:ext>
                </a:extLst>
              </p:cNvPr>
              <p:cNvSpPr/>
              <p:nvPr/>
            </p:nvSpPr>
            <p:spPr>
              <a:xfrm>
                <a:off x="3881791" y="5144152"/>
                <a:ext cx="65058" cy="56545"/>
              </a:xfrm>
              <a:custGeom>
                <a:avLst/>
                <a:gdLst>
                  <a:gd name="connsiteX0" fmla="*/ 55683 w 65058"/>
                  <a:gd name="connsiteY0" fmla="*/ 15836 h 56545"/>
                  <a:gd name="connsiteX1" fmla="*/ 65394 w 65058"/>
                  <a:gd name="connsiteY1" fmla="*/ 20338 h 56545"/>
                  <a:gd name="connsiteX2" fmla="*/ 48353 w 65058"/>
                  <a:gd name="connsiteY2" fmla="*/ 56876 h 56545"/>
                  <a:gd name="connsiteX3" fmla="*/ 39610 w 65058"/>
                  <a:gd name="connsiteY3" fmla="*/ 48467 h 56545"/>
                  <a:gd name="connsiteX4" fmla="*/ 32020 w 65058"/>
                  <a:gd name="connsiteY4" fmla="*/ 30682 h 56545"/>
                  <a:gd name="connsiteX5" fmla="*/ 27145 w 65058"/>
                  <a:gd name="connsiteY5" fmla="*/ 17883 h 56545"/>
                  <a:gd name="connsiteX6" fmla="*/ 21788 w 65058"/>
                  <a:gd name="connsiteY6" fmla="*/ 12748 h 56545"/>
                  <a:gd name="connsiteX7" fmla="*/ 15537 w 65058"/>
                  <a:gd name="connsiteY7" fmla="*/ 12116 h 56545"/>
                  <a:gd name="connsiteX8" fmla="*/ 11258 w 65058"/>
                  <a:gd name="connsiteY8" fmla="*/ 16432 h 56545"/>
                  <a:gd name="connsiteX9" fmla="*/ 10812 w 65058"/>
                  <a:gd name="connsiteY9" fmla="*/ 22534 h 56545"/>
                  <a:gd name="connsiteX10" fmla="*/ 16281 w 65058"/>
                  <a:gd name="connsiteY10" fmla="*/ 27817 h 56545"/>
                  <a:gd name="connsiteX11" fmla="*/ 10402 w 65058"/>
                  <a:gd name="connsiteY11" fmla="*/ 37714 h 56545"/>
                  <a:gd name="connsiteX12" fmla="*/ 766 w 65058"/>
                  <a:gd name="connsiteY12" fmla="*/ 26105 h 56545"/>
                  <a:gd name="connsiteX13" fmla="*/ 2738 w 65058"/>
                  <a:gd name="connsiteY13" fmla="*/ 12116 h 56545"/>
                  <a:gd name="connsiteX14" fmla="*/ 12970 w 65058"/>
                  <a:gd name="connsiteY14" fmla="*/ 1512 h 56545"/>
                  <a:gd name="connsiteX15" fmla="*/ 25918 w 65058"/>
                  <a:gd name="connsiteY15" fmla="*/ 1958 h 56545"/>
                  <a:gd name="connsiteX16" fmla="*/ 32280 w 65058"/>
                  <a:gd name="connsiteY16" fmla="*/ 6535 h 56545"/>
                  <a:gd name="connsiteX17" fmla="*/ 37303 w 65058"/>
                  <a:gd name="connsiteY17" fmla="*/ 13939 h 56545"/>
                  <a:gd name="connsiteX18" fmla="*/ 41061 w 65058"/>
                  <a:gd name="connsiteY18" fmla="*/ 23985 h 56545"/>
                  <a:gd name="connsiteX19" fmla="*/ 44149 w 65058"/>
                  <a:gd name="connsiteY19" fmla="*/ 33063 h 56545"/>
                  <a:gd name="connsiteX20" fmla="*/ 46047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83" y="15836"/>
                    </a:moveTo>
                    <a:lnTo>
                      <a:pt x="65394" y="20338"/>
                    </a:lnTo>
                    <a:lnTo>
                      <a:pt x="48353" y="56876"/>
                    </a:lnTo>
                    <a:cubicBezTo>
                      <a:pt x="44856" y="54792"/>
                      <a:pt x="41954" y="51964"/>
                      <a:pt x="39610" y="48467"/>
                    </a:cubicBezTo>
                    <a:cubicBezTo>
                      <a:pt x="37229" y="44969"/>
                      <a:pt x="34736" y="39016"/>
                      <a:pt x="32020" y="30682"/>
                    </a:cubicBezTo>
                    <a:cubicBezTo>
                      <a:pt x="29824" y="23910"/>
                      <a:pt x="28224" y="19669"/>
                      <a:pt x="27145" y="17883"/>
                    </a:cubicBezTo>
                    <a:cubicBezTo>
                      <a:pt x="25657" y="15427"/>
                      <a:pt x="23871" y="13716"/>
                      <a:pt x="21788" y="12748"/>
                    </a:cubicBezTo>
                    <a:cubicBezTo>
                      <a:pt x="19444" y="11669"/>
                      <a:pt x="17360" y="11446"/>
                      <a:pt x="15537" y="12116"/>
                    </a:cubicBezTo>
                    <a:cubicBezTo>
                      <a:pt x="13714" y="12785"/>
                      <a:pt x="12300" y="14236"/>
                      <a:pt x="11258" y="16432"/>
                    </a:cubicBezTo>
                    <a:cubicBezTo>
                      <a:pt x="10253" y="18590"/>
                      <a:pt x="10105" y="20636"/>
                      <a:pt x="10812" y="22534"/>
                    </a:cubicBezTo>
                    <a:cubicBezTo>
                      <a:pt x="11519" y="24431"/>
                      <a:pt x="13342" y="26180"/>
                      <a:pt x="16281" y="27817"/>
                    </a:cubicBezTo>
                    <a:lnTo>
                      <a:pt x="10402" y="37714"/>
                    </a:lnTo>
                    <a:cubicBezTo>
                      <a:pt x="4970" y="34403"/>
                      <a:pt x="1733" y="30533"/>
                      <a:pt x="766" y="26105"/>
                    </a:cubicBezTo>
                    <a:cubicBezTo>
                      <a:pt x="-202" y="21678"/>
                      <a:pt x="468" y="17027"/>
                      <a:pt x="2738" y="12116"/>
                    </a:cubicBezTo>
                    <a:cubicBezTo>
                      <a:pt x="5231" y="6758"/>
                      <a:pt x="8654" y="3223"/>
                      <a:pt x="12970" y="1512"/>
                    </a:cubicBezTo>
                    <a:cubicBezTo>
                      <a:pt x="17286" y="-200"/>
                      <a:pt x="21602" y="-51"/>
                      <a:pt x="25918" y="1958"/>
                    </a:cubicBezTo>
                    <a:cubicBezTo>
                      <a:pt x="28373" y="3074"/>
                      <a:pt x="30494" y="4600"/>
                      <a:pt x="32280" y="6535"/>
                    </a:cubicBezTo>
                    <a:cubicBezTo>
                      <a:pt x="34103" y="8432"/>
                      <a:pt x="35778" y="10888"/>
                      <a:pt x="37303" y="13939"/>
                    </a:cubicBezTo>
                    <a:cubicBezTo>
                      <a:pt x="38308" y="15948"/>
                      <a:pt x="39573" y="19297"/>
                      <a:pt x="41061" y="23985"/>
                    </a:cubicBezTo>
                    <a:cubicBezTo>
                      <a:pt x="42549" y="28673"/>
                      <a:pt x="43554" y="31724"/>
                      <a:pt x="44149" y="33063"/>
                    </a:cubicBezTo>
                    <a:cubicBezTo>
                      <a:pt x="44744" y="34403"/>
                      <a:pt x="45377" y="35556"/>
                      <a:pt x="46047" y="36523"/>
                    </a:cubicBezTo>
                    <a:close/>
                  </a:path>
                </a:pathLst>
              </a:custGeom>
              <a:solidFill>
                <a:srgbClr val="000000"/>
              </a:solidFill>
              <a:ln w="9525" cap="flat">
                <a:noFill/>
                <a:prstDash val="solid"/>
                <a:miter/>
              </a:ln>
            </p:spPr>
            <p:txBody>
              <a:bodyPr rtlCol="0" anchor="ctr"/>
              <a:lstStyle/>
              <a:p>
                <a:endParaRPr lang="en-CA"/>
              </a:p>
            </p:txBody>
          </p:sp>
          <p:sp>
            <p:nvSpPr>
              <p:cNvPr id="2014" name="Freeform: Shape 2013">
                <a:extLst>
                  <a:ext uri="{FF2B5EF4-FFF2-40B4-BE49-F238E27FC236}">
                    <a16:creationId xmlns:a16="http://schemas.microsoft.com/office/drawing/2014/main" id="{F1DD7B9D-E198-4C5E-8383-115654C656A3}"/>
                  </a:ext>
                </a:extLst>
              </p:cNvPr>
              <p:cNvSpPr/>
              <p:nvPr/>
            </p:nvSpPr>
            <p:spPr>
              <a:xfrm>
                <a:off x="3901847" y="5103812"/>
                <a:ext cx="59301" cy="46519"/>
              </a:xfrm>
              <a:custGeom>
                <a:avLst/>
                <a:gdLst>
                  <a:gd name="connsiteX0" fmla="*/ 2232 w 59301"/>
                  <a:gd name="connsiteY0" fmla="*/ 10543 h 46519"/>
                  <a:gd name="connsiteX1" fmla="*/ 13618 w 59301"/>
                  <a:gd name="connsiteY1" fmla="*/ 832 h 46519"/>
                  <a:gd name="connsiteX2" fmla="*/ 38249 w 59301"/>
                  <a:gd name="connsiteY2" fmla="*/ 5854 h 46519"/>
                  <a:gd name="connsiteX3" fmla="*/ 57931 w 59301"/>
                  <a:gd name="connsiteY3" fmla="*/ 21556 h 46519"/>
                  <a:gd name="connsiteX4" fmla="*/ 57745 w 59301"/>
                  <a:gd name="connsiteY4" fmla="*/ 36439 h 46519"/>
                  <a:gd name="connsiteX5" fmla="*/ 45690 w 59301"/>
                  <a:gd name="connsiteY5" fmla="*/ 46410 h 46519"/>
                  <a:gd name="connsiteX6" fmla="*/ 21654 w 59301"/>
                  <a:gd name="connsiteY6" fmla="*/ 41127 h 46519"/>
                  <a:gd name="connsiteX7" fmla="*/ 2046 w 59301"/>
                  <a:gd name="connsiteY7" fmla="*/ 25463 h 46519"/>
                  <a:gd name="connsiteX8" fmla="*/ 2232 w 59301"/>
                  <a:gd name="connsiteY8" fmla="*/ 10543 h 46519"/>
                  <a:gd name="connsiteX9" fmla="*/ 10864 w 59301"/>
                  <a:gd name="connsiteY9" fmla="*/ 14598 h 46519"/>
                  <a:gd name="connsiteX10" fmla="*/ 10492 w 59301"/>
                  <a:gd name="connsiteY10" fmla="*/ 18542 h 46519"/>
                  <a:gd name="connsiteX11" fmla="*/ 13729 w 59301"/>
                  <a:gd name="connsiteY11" fmla="*/ 22858 h 46519"/>
                  <a:gd name="connsiteX12" fmla="*/ 26863 w 59301"/>
                  <a:gd name="connsiteY12" fmla="*/ 30262 h 46519"/>
                  <a:gd name="connsiteX13" fmla="*/ 40444 w 59301"/>
                  <a:gd name="connsiteY13" fmla="*/ 35434 h 46519"/>
                  <a:gd name="connsiteX14" fmla="*/ 46360 w 59301"/>
                  <a:gd name="connsiteY14" fmla="*/ 35211 h 46519"/>
                  <a:gd name="connsiteX15" fmla="*/ 49113 w 59301"/>
                  <a:gd name="connsiteY15" fmla="*/ 32420 h 46519"/>
                  <a:gd name="connsiteX16" fmla="*/ 49485 w 59301"/>
                  <a:gd name="connsiteY16" fmla="*/ 28476 h 46519"/>
                  <a:gd name="connsiteX17" fmla="*/ 46211 w 59301"/>
                  <a:gd name="connsiteY17" fmla="*/ 24160 h 46519"/>
                  <a:gd name="connsiteX18" fmla="*/ 33151 w 59301"/>
                  <a:gd name="connsiteY18" fmla="*/ 16756 h 46519"/>
                  <a:gd name="connsiteX19" fmla="*/ 19571 w 59301"/>
                  <a:gd name="connsiteY19" fmla="*/ 11584 h 46519"/>
                  <a:gd name="connsiteX20" fmla="*/ 13655 w 59301"/>
                  <a:gd name="connsiteY20" fmla="*/ 11808 h 46519"/>
                  <a:gd name="connsiteX21" fmla="*/ 10864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32" y="10543"/>
                    </a:moveTo>
                    <a:cubicBezTo>
                      <a:pt x="4688" y="5296"/>
                      <a:pt x="8483" y="2059"/>
                      <a:pt x="13618" y="832"/>
                    </a:cubicBezTo>
                    <a:cubicBezTo>
                      <a:pt x="19720" y="-620"/>
                      <a:pt x="27942" y="1055"/>
                      <a:pt x="38249" y="5854"/>
                    </a:cubicBezTo>
                    <a:cubicBezTo>
                      <a:pt x="48518" y="10654"/>
                      <a:pt x="55103" y="15900"/>
                      <a:pt x="57931" y="21556"/>
                    </a:cubicBezTo>
                    <a:cubicBezTo>
                      <a:pt x="60275" y="26207"/>
                      <a:pt x="60201" y="31192"/>
                      <a:pt x="57745" y="36439"/>
                    </a:cubicBezTo>
                    <a:cubicBezTo>
                      <a:pt x="55290" y="41759"/>
                      <a:pt x="51271" y="45071"/>
                      <a:pt x="45690" y="46410"/>
                    </a:cubicBezTo>
                    <a:cubicBezTo>
                      <a:pt x="40109" y="47750"/>
                      <a:pt x="32110" y="46001"/>
                      <a:pt x="21654" y="41127"/>
                    </a:cubicBezTo>
                    <a:cubicBezTo>
                      <a:pt x="11422" y="36327"/>
                      <a:pt x="4874" y="31118"/>
                      <a:pt x="2046" y="25463"/>
                    </a:cubicBezTo>
                    <a:cubicBezTo>
                      <a:pt x="-298" y="20812"/>
                      <a:pt x="-223" y="15826"/>
                      <a:pt x="2232" y="10543"/>
                    </a:cubicBezTo>
                    <a:moveTo>
                      <a:pt x="10864" y="14598"/>
                    </a:moveTo>
                    <a:cubicBezTo>
                      <a:pt x="10269" y="15863"/>
                      <a:pt x="10157" y="17165"/>
                      <a:pt x="10492" y="18542"/>
                    </a:cubicBezTo>
                    <a:cubicBezTo>
                      <a:pt x="10827" y="19882"/>
                      <a:pt x="11906" y="21333"/>
                      <a:pt x="13729" y="22858"/>
                    </a:cubicBezTo>
                    <a:cubicBezTo>
                      <a:pt x="16110" y="24830"/>
                      <a:pt x="20464" y="27286"/>
                      <a:pt x="26863" y="30262"/>
                    </a:cubicBezTo>
                    <a:cubicBezTo>
                      <a:pt x="33226" y="33239"/>
                      <a:pt x="37765" y="34950"/>
                      <a:pt x="40444" y="35434"/>
                    </a:cubicBezTo>
                    <a:cubicBezTo>
                      <a:pt x="43160" y="35918"/>
                      <a:pt x="45095" y="35843"/>
                      <a:pt x="46360" y="35211"/>
                    </a:cubicBezTo>
                    <a:cubicBezTo>
                      <a:pt x="47588" y="34615"/>
                      <a:pt x="48518" y="33685"/>
                      <a:pt x="49113" y="32420"/>
                    </a:cubicBezTo>
                    <a:cubicBezTo>
                      <a:pt x="49708" y="31155"/>
                      <a:pt x="49820" y="29853"/>
                      <a:pt x="49485" y="28476"/>
                    </a:cubicBezTo>
                    <a:cubicBezTo>
                      <a:pt x="49150" y="27137"/>
                      <a:pt x="48034" y="25686"/>
                      <a:pt x="46211" y="24160"/>
                    </a:cubicBezTo>
                    <a:cubicBezTo>
                      <a:pt x="43904" y="22188"/>
                      <a:pt x="39551" y="19733"/>
                      <a:pt x="33151" y="16756"/>
                    </a:cubicBezTo>
                    <a:cubicBezTo>
                      <a:pt x="26789" y="13780"/>
                      <a:pt x="22250" y="12068"/>
                      <a:pt x="19571" y="11584"/>
                    </a:cubicBezTo>
                    <a:cubicBezTo>
                      <a:pt x="16855" y="11138"/>
                      <a:pt x="14883" y="11175"/>
                      <a:pt x="13655" y="11808"/>
                    </a:cubicBezTo>
                    <a:cubicBezTo>
                      <a:pt x="12390" y="12403"/>
                      <a:pt x="11460" y="13333"/>
                      <a:pt x="10864" y="14598"/>
                    </a:cubicBezTo>
                    <a:close/>
                  </a:path>
                </a:pathLst>
              </a:custGeom>
              <a:solidFill>
                <a:srgbClr val="000000"/>
              </a:solidFill>
              <a:ln w="9525" cap="flat">
                <a:noFill/>
                <a:prstDash val="solid"/>
                <a:miter/>
              </a:ln>
            </p:spPr>
            <p:txBody>
              <a:bodyPr rtlCol="0" anchor="ctr"/>
              <a:lstStyle/>
              <a:p>
                <a:endParaRPr lang="en-CA"/>
              </a:p>
            </p:txBody>
          </p:sp>
          <p:sp>
            <p:nvSpPr>
              <p:cNvPr id="2015" name="Freeform: Shape 2014">
                <a:extLst>
                  <a:ext uri="{FF2B5EF4-FFF2-40B4-BE49-F238E27FC236}">
                    <a16:creationId xmlns:a16="http://schemas.microsoft.com/office/drawing/2014/main" id="{B8DBB0B4-398D-4142-82A7-6EB437C57D1E}"/>
                  </a:ext>
                </a:extLst>
              </p:cNvPr>
              <p:cNvSpPr/>
              <p:nvPr/>
            </p:nvSpPr>
            <p:spPr>
              <a:xfrm>
                <a:off x="3923709" y="5062734"/>
                <a:ext cx="58563" cy="35904"/>
              </a:xfrm>
              <a:custGeom>
                <a:avLst/>
                <a:gdLst>
                  <a:gd name="connsiteX0" fmla="*/ 58904 w 58563"/>
                  <a:gd name="connsiteY0" fmla="*/ 25771 h 35904"/>
                  <a:gd name="connsiteX1" fmla="*/ 54030 w 58563"/>
                  <a:gd name="connsiteY1" fmla="*/ 36227 h 35904"/>
                  <a:gd name="connsiteX2" fmla="*/ 14739 w 58563"/>
                  <a:gd name="connsiteY2" fmla="*/ 17883 h 35904"/>
                  <a:gd name="connsiteX3" fmla="*/ 16376 w 58563"/>
                  <a:gd name="connsiteY3" fmla="*/ 35036 h 35904"/>
                  <a:gd name="connsiteX4" fmla="*/ 6926 w 58563"/>
                  <a:gd name="connsiteY4" fmla="*/ 30645 h 35904"/>
                  <a:gd name="connsiteX5" fmla="*/ 5996 w 58563"/>
                  <a:gd name="connsiteY5" fmla="*/ 19409 h 35904"/>
                  <a:gd name="connsiteX6" fmla="*/ 340 w 58563"/>
                  <a:gd name="connsiteY6" fmla="*/ 8768 h 35904"/>
                  <a:gd name="connsiteX7" fmla="*/ 4284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04" y="25771"/>
                    </a:moveTo>
                    <a:lnTo>
                      <a:pt x="54030" y="36227"/>
                    </a:lnTo>
                    <a:lnTo>
                      <a:pt x="14739" y="17883"/>
                    </a:lnTo>
                    <a:cubicBezTo>
                      <a:pt x="16525" y="23353"/>
                      <a:pt x="17083" y="29083"/>
                      <a:pt x="16376" y="35036"/>
                    </a:cubicBezTo>
                    <a:lnTo>
                      <a:pt x="6926" y="30645"/>
                    </a:lnTo>
                    <a:cubicBezTo>
                      <a:pt x="7298" y="27483"/>
                      <a:pt x="7000" y="23762"/>
                      <a:pt x="5996" y="19409"/>
                    </a:cubicBezTo>
                    <a:cubicBezTo>
                      <a:pt x="4991" y="15056"/>
                      <a:pt x="3093" y="11521"/>
                      <a:pt x="340" y="8768"/>
                    </a:cubicBezTo>
                    <a:lnTo>
                      <a:pt x="4284" y="322"/>
                    </a:lnTo>
                    <a:close/>
                  </a:path>
                </a:pathLst>
              </a:custGeom>
              <a:solidFill>
                <a:srgbClr val="000000"/>
              </a:solidFill>
              <a:ln w="9525" cap="flat">
                <a:noFill/>
                <a:prstDash val="solid"/>
                <a:miter/>
              </a:ln>
            </p:spPr>
            <p:txBody>
              <a:bodyPr rtlCol="0" anchor="ctr"/>
              <a:lstStyle/>
              <a:p>
                <a:endParaRPr lang="en-CA"/>
              </a:p>
            </p:txBody>
          </p:sp>
          <p:sp>
            <p:nvSpPr>
              <p:cNvPr id="2016" name="Freeform: Shape 2015">
                <a:extLst>
                  <a:ext uri="{FF2B5EF4-FFF2-40B4-BE49-F238E27FC236}">
                    <a16:creationId xmlns:a16="http://schemas.microsoft.com/office/drawing/2014/main" id="{279D4AC0-EC37-4A03-BF03-358B53F3473D}"/>
                  </a:ext>
                </a:extLst>
              </p:cNvPr>
              <p:cNvSpPr/>
              <p:nvPr/>
            </p:nvSpPr>
            <p:spPr>
              <a:xfrm>
                <a:off x="3942114" y="5017292"/>
                <a:ext cx="59152" cy="48075"/>
              </a:xfrm>
              <a:custGeom>
                <a:avLst/>
                <a:gdLst>
                  <a:gd name="connsiteX0" fmla="*/ 23141 w 59152"/>
                  <a:gd name="connsiteY0" fmla="*/ 1209 h 48075"/>
                  <a:gd name="connsiteX1" fmla="*/ 19569 w 59152"/>
                  <a:gd name="connsiteY1" fmla="*/ 11813 h 48075"/>
                  <a:gd name="connsiteX2" fmla="*/ 14062 w 59152"/>
                  <a:gd name="connsiteY2" fmla="*/ 11590 h 48075"/>
                  <a:gd name="connsiteX3" fmla="*/ 10714 w 59152"/>
                  <a:gd name="connsiteY3" fmla="*/ 14938 h 48075"/>
                  <a:gd name="connsiteX4" fmla="*/ 11049 w 59152"/>
                  <a:gd name="connsiteY4" fmla="*/ 21896 h 48075"/>
                  <a:gd name="connsiteX5" fmla="*/ 22062 w 59152"/>
                  <a:gd name="connsiteY5" fmla="*/ 30528 h 48075"/>
                  <a:gd name="connsiteX6" fmla="*/ 21987 w 59152"/>
                  <a:gd name="connsiteY6" fmla="*/ 18696 h 48075"/>
                  <a:gd name="connsiteX7" fmla="*/ 32182 w 59152"/>
                  <a:gd name="connsiteY7" fmla="*/ 9841 h 48075"/>
                  <a:gd name="connsiteX8" fmla="*/ 47177 w 59152"/>
                  <a:gd name="connsiteY8" fmla="*/ 11181 h 48075"/>
                  <a:gd name="connsiteX9" fmla="*/ 58301 w 59152"/>
                  <a:gd name="connsiteY9" fmla="*/ 22306 h 48075"/>
                  <a:gd name="connsiteX10" fmla="*/ 57483 w 59152"/>
                  <a:gd name="connsiteY10" fmla="*/ 37225 h 48075"/>
                  <a:gd name="connsiteX11" fmla="*/ 44758 w 59152"/>
                  <a:gd name="connsiteY11" fmla="*/ 47792 h 48075"/>
                  <a:gd name="connsiteX12" fmla="*/ 21318 w 59152"/>
                  <a:gd name="connsiteY12" fmla="*/ 43327 h 48075"/>
                  <a:gd name="connsiteX13" fmla="*/ 2342 w 59152"/>
                  <a:gd name="connsiteY13" fmla="*/ 27738 h 48075"/>
                  <a:gd name="connsiteX14" fmla="*/ 2417 w 59152"/>
                  <a:gd name="connsiteY14" fmla="*/ 10325 h 48075"/>
                  <a:gd name="connsiteX15" fmla="*/ 10676 w 59152"/>
                  <a:gd name="connsiteY15" fmla="*/ 1656 h 48075"/>
                  <a:gd name="connsiteX16" fmla="*/ 23141 w 59152"/>
                  <a:gd name="connsiteY16" fmla="*/ 1209 h 48075"/>
                  <a:gd name="connsiteX17" fmla="*/ 34861 w 59152"/>
                  <a:gd name="connsiteY17" fmla="*/ 35440 h 48075"/>
                  <a:gd name="connsiteX18" fmla="*/ 43828 w 59152"/>
                  <a:gd name="connsiteY18" fmla="*/ 36742 h 48075"/>
                  <a:gd name="connsiteX19" fmla="*/ 49074 w 59152"/>
                  <a:gd name="connsiteY19" fmla="*/ 32686 h 48075"/>
                  <a:gd name="connsiteX20" fmla="*/ 49037 w 59152"/>
                  <a:gd name="connsiteY20" fmla="*/ 26808 h 48075"/>
                  <a:gd name="connsiteX21" fmla="*/ 42526 w 59152"/>
                  <a:gd name="connsiteY21" fmla="*/ 21413 h 48075"/>
                  <a:gd name="connsiteX22" fmla="*/ 33782 w 59152"/>
                  <a:gd name="connsiteY22" fmla="*/ 19887 h 48075"/>
                  <a:gd name="connsiteX23" fmla="*/ 28908 w 59152"/>
                  <a:gd name="connsiteY23" fmla="*/ 23905 h 48075"/>
                  <a:gd name="connsiteX24" fmla="*/ 28908 w 59152"/>
                  <a:gd name="connsiteY24" fmla="*/ 30119 h 48075"/>
                  <a:gd name="connsiteX25" fmla="*/ 34861 w 59152"/>
                  <a:gd name="connsiteY25" fmla="*/ 3544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141" y="1209"/>
                    </a:moveTo>
                    <a:lnTo>
                      <a:pt x="19569" y="11813"/>
                    </a:lnTo>
                    <a:cubicBezTo>
                      <a:pt x="17374" y="11069"/>
                      <a:pt x="15551" y="10995"/>
                      <a:pt x="14062" y="11590"/>
                    </a:cubicBezTo>
                    <a:cubicBezTo>
                      <a:pt x="12574" y="12148"/>
                      <a:pt x="11458" y="13264"/>
                      <a:pt x="10714" y="14938"/>
                    </a:cubicBezTo>
                    <a:cubicBezTo>
                      <a:pt x="9672" y="17134"/>
                      <a:pt x="9784" y="19478"/>
                      <a:pt x="11049" y="21896"/>
                    </a:cubicBezTo>
                    <a:cubicBezTo>
                      <a:pt x="12314" y="24352"/>
                      <a:pt x="15997" y="27217"/>
                      <a:pt x="22062" y="30528"/>
                    </a:cubicBezTo>
                    <a:cubicBezTo>
                      <a:pt x="20201" y="26510"/>
                      <a:pt x="20201" y="22566"/>
                      <a:pt x="21987" y="18696"/>
                    </a:cubicBezTo>
                    <a:cubicBezTo>
                      <a:pt x="24034" y="14343"/>
                      <a:pt x="27420" y="11404"/>
                      <a:pt x="32182" y="9841"/>
                    </a:cubicBezTo>
                    <a:cubicBezTo>
                      <a:pt x="36945" y="8278"/>
                      <a:pt x="41930" y="8725"/>
                      <a:pt x="47177" y="11181"/>
                    </a:cubicBezTo>
                    <a:cubicBezTo>
                      <a:pt x="52758" y="13785"/>
                      <a:pt x="56441" y="17469"/>
                      <a:pt x="58301" y="22306"/>
                    </a:cubicBezTo>
                    <a:cubicBezTo>
                      <a:pt x="60125" y="27142"/>
                      <a:pt x="59864" y="32128"/>
                      <a:pt x="57483" y="37225"/>
                    </a:cubicBezTo>
                    <a:cubicBezTo>
                      <a:pt x="54916" y="42732"/>
                      <a:pt x="50674" y="46267"/>
                      <a:pt x="44758" y="47792"/>
                    </a:cubicBezTo>
                    <a:cubicBezTo>
                      <a:pt x="38842" y="49355"/>
                      <a:pt x="31029" y="47867"/>
                      <a:pt x="21318" y="43327"/>
                    </a:cubicBezTo>
                    <a:cubicBezTo>
                      <a:pt x="11346" y="38677"/>
                      <a:pt x="5021" y="33468"/>
                      <a:pt x="2342" y="27738"/>
                    </a:cubicBezTo>
                    <a:cubicBezTo>
                      <a:pt x="-337" y="22008"/>
                      <a:pt x="-337" y="16204"/>
                      <a:pt x="2417" y="10325"/>
                    </a:cubicBezTo>
                    <a:cubicBezTo>
                      <a:pt x="4351" y="6195"/>
                      <a:pt x="7105" y="3293"/>
                      <a:pt x="10676" y="1656"/>
                    </a:cubicBezTo>
                    <a:cubicBezTo>
                      <a:pt x="14248" y="56"/>
                      <a:pt x="18416" y="-130"/>
                      <a:pt x="23141" y="1209"/>
                    </a:cubicBezTo>
                    <a:moveTo>
                      <a:pt x="34861" y="35440"/>
                    </a:moveTo>
                    <a:cubicBezTo>
                      <a:pt x="38247" y="37002"/>
                      <a:pt x="41223" y="37449"/>
                      <a:pt x="43828" y="36742"/>
                    </a:cubicBezTo>
                    <a:cubicBezTo>
                      <a:pt x="46395" y="36035"/>
                      <a:pt x="48144" y="34695"/>
                      <a:pt x="49074" y="32686"/>
                    </a:cubicBezTo>
                    <a:cubicBezTo>
                      <a:pt x="49967" y="30752"/>
                      <a:pt x="49967" y="28817"/>
                      <a:pt x="49037" y="26808"/>
                    </a:cubicBezTo>
                    <a:cubicBezTo>
                      <a:pt x="48144" y="24836"/>
                      <a:pt x="45986" y="23012"/>
                      <a:pt x="42526" y="21413"/>
                    </a:cubicBezTo>
                    <a:cubicBezTo>
                      <a:pt x="38991" y="19775"/>
                      <a:pt x="36089" y="19254"/>
                      <a:pt x="33782" y="19887"/>
                    </a:cubicBezTo>
                    <a:cubicBezTo>
                      <a:pt x="31512" y="20482"/>
                      <a:pt x="29875" y="21859"/>
                      <a:pt x="28908" y="23905"/>
                    </a:cubicBezTo>
                    <a:cubicBezTo>
                      <a:pt x="27978" y="25915"/>
                      <a:pt x="27978" y="27998"/>
                      <a:pt x="28908" y="30119"/>
                    </a:cubicBezTo>
                    <a:cubicBezTo>
                      <a:pt x="29801" y="32203"/>
                      <a:pt x="31810" y="33988"/>
                      <a:pt x="34861" y="35440"/>
                    </a:cubicBezTo>
                    <a:close/>
                  </a:path>
                </a:pathLst>
              </a:custGeom>
              <a:solidFill>
                <a:srgbClr val="000000"/>
              </a:solidFill>
              <a:ln w="9525" cap="flat">
                <a:noFill/>
                <a:prstDash val="solid"/>
                <a:miter/>
              </a:ln>
            </p:spPr>
            <p:txBody>
              <a:bodyPr rtlCol="0" anchor="ctr"/>
              <a:lstStyle/>
              <a:p>
                <a:endParaRPr lang="en-CA"/>
              </a:p>
            </p:txBody>
          </p:sp>
        </p:grpSp>
        <p:grpSp>
          <p:nvGrpSpPr>
            <p:cNvPr id="1791" name="Graphic 711">
              <a:extLst>
                <a:ext uri="{FF2B5EF4-FFF2-40B4-BE49-F238E27FC236}">
                  <a16:creationId xmlns:a16="http://schemas.microsoft.com/office/drawing/2014/main" id="{EAF3B49A-3481-49A2-B835-57ED11117ECE}"/>
                </a:ext>
              </a:extLst>
            </p:cNvPr>
            <p:cNvGrpSpPr/>
            <p:nvPr/>
          </p:nvGrpSpPr>
          <p:grpSpPr>
            <a:xfrm>
              <a:off x="4101419" y="5011971"/>
              <a:ext cx="115836" cy="188726"/>
              <a:chOff x="4101419" y="5011971"/>
              <a:chExt cx="115836" cy="188726"/>
            </a:xfrm>
          </p:grpSpPr>
          <p:sp>
            <p:nvSpPr>
              <p:cNvPr id="2009" name="Freeform: Shape 2008">
                <a:extLst>
                  <a:ext uri="{FF2B5EF4-FFF2-40B4-BE49-F238E27FC236}">
                    <a16:creationId xmlns:a16="http://schemas.microsoft.com/office/drawing/2014/main" id="{3B2D9EB7-F916-4085-8FB2-03063CAE7D6F}"/>
                  </a:ext>
                </a:extLst>
              </p:cNvPr>
              <p:cNvSpPr/>
              <p:nvPr/>
            </p:nvSpPr>
            <p:spPr>
              <a:xfrm>
                <a:off x="4101419" y="5144152"/>
                <a:ext cx="65058" cy="56545"/>
              </a:xfrm>
              <a:custGeom>
                <a:avLst/>
                <a:gdLst>
                  <a:gd name="connsiteX0" fmla="*/ 55706 w 65058"/>
                  <a:gd name="connsiteY0" fmla="*/ 15836 h 56545"/>
                  <a:gd name="connsiteX1" fmla="*/ 65417 w 65058"/>
                  <a:gd name="connsiteY1" fmla="*/ 20338 h 56545"/>
                  <a:gd name="connsiteX2" fmla="*/ 48377 w 65058"/>
                  <a:gd name="connsiteY2" fmla="*/ 56876 h 56545"/>
                  <a:gd name="connsiteX3" fmla="*/ 39633 w 65058"/>
                  <a:gd name="connsiteY3" fmla="*/ 48467 h 56545"/>
                  <a:gd name="connsiteX4" fmla="*/ 32043 w 65058"/>
                  <a:gd name="connsiteY4" fmla="*/ 30682 h 56545"/>
                  <a:gd name="connsiteX5" fmla="*/ 27169 w 65058"/>
                  <a:gd name="connsiteY5" fmla="*/ 17883 h 56545"/>
                  <a:gd name="connsiteX6" fmla="*/ 21811 w 65058"/>
                  <a:gd name="connsiteY6" fmla="*/ 12748 h 56545"/>
                  <a:gd name="connsiteX7" fmla="*/ 15560 w 65058"/>
                  <a:gd name="connsiteY7" fmla="*/ 12116 h 56545"/>
                  <a:gd name="connsiteX8" fmla="*/ 11281 w 65058"/>
                  <a:gd name="connsiteY8" fmla="*/ 16432 h 56545"/>
                  <a:gd name="connsiteX9" fmla="*/ 10835 w 65058"/>
                  <a:gd name="connsiteY9" fmla="*/ 22534 h 56545"/>
                  <a:gd name="connsiteX10" fmla="*/ 16304 w 65058"/>
                  <a:gd name="connsiteY10" fmla="*/ 27817 h 56545"/>
                  <a:gd name="connsiteX11" fmla="*/ 10425 w 65058"/>
                  <a:gd name="connsiteY11" fmla="*/ 37714 h 56545"/>
                  <a:gd name="connsiteX12" fmla="*/ 789 w 65058"/>
                  <a:gd name="connsiteY12" fmla="*/ 26105 h 56545"/>
                  <a:gd name="connsiteX13" fmla="*/ 2761 w 65058"/>
                  <a:gd name="connsiteY13" fmla="*/ 12116 h 56545"/>
                  <a:gd name="connsiteX14" fmla="*/ 12993 w 65058"/>
                  <a:gd name="connsiteY14" fmla="*/ 1512 h 56545"/>
                  <a:gd name="connsiteX15" fmla="*/ 25941 w 65058"/>
                  <a:gd name="connsiteY15" fmla="*/ 1958 h 56545"/>
                  <a:gd name="connsiteX16" fmla="*/ 32303 w 65058"/>
                  <a:gd name="connsiteY16" fmla="*/ 6535 h 56545"/>
                  <a:gd name="connsiteX17" fmla="*/ 37326 w 65058"/>
                  <a:gd name="connsiteY17" fmla="*/ 13939 h 56545"/>
                  <a:gd name="connsiteX18" fmla="*/ 41084 w 65058"/>
                  <a:gd name="connsiteY18" fmla="*/ 23985 h 56545"/>
                  <a:gd name="connsiteX19" fmla="*/ 44172 w 65058"/>
                  <a:gd name="connsiteY19" fmla="*/ 33063 h 56545"/>
                  <a:gd name="connsiteX20" fmla="*/ 46070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06" y="15836"/>
                    </a:moveTo>
                    <a:lnTo>
                      <a:pt x="65417" y="20338"/>
                    </a:lnTo>
                    <a:lnTo>
                      <a:pt x="48377" y="56876"/>
                    </a:lnTo>
                    <a:cubicBezTo>
                      <a:pt x="44879" y="54792"/>
                      <a:pt x="41977" y="51964"/>
                      <a:pt x="39633" y="48467"/>
                    </a:cubicBezTo>
                    <a:cubicBezTo>
                      <a:pt x="37252" y="44969"/>
                      <a:pt x="34759" y="39016"/>
                      <a:pt x="32043" y="30682"/>
                    </a:cubicBezTo>
                    <a:cubicBezTo>
                      <a:pt x="29847" y="23910"/>
                      <a:pt x="28248" y="19669"/>
                      <a:pt x="27169" y="17883"/>
                    </a:cubicBezTo>
                    <a:cubicBezTo>
                      <a:pt x="25680" y="15427"/>
                      <a:pt x="23894" y="13716"/>
                      <a:pt x="21811" y="12748"/>
                    </a:cubicBezTo>
                    <a:cubicBezTo>
                      <a:pt x="19467" y="11669"/>
                      <a:pt x="17383" y="11446"/>
                      <a:pt x="15560" y="12116"/>
                    </a:cubicBezTo>
                    <a:cubicBezTo>
                      <a:pt x="13737" y="12785"/>
                      <a:pt x="12323" y="14236"/>
                      <a:pt x="11281" y="16432"/>
                    </a:cubicBezTo>
                    <a:cubicBezTo>
                      <a:pt x="10277" y="18590"/>
                      <a:pt x="10128" y="20636"/>
                      <a:pt x="10835" y="22534"/>
                    </a:cubicBezTo>
                    <a:cubicBezTo>
                      <a:pt x="11542" y="24431"/>
                      <a:pt x="13365" y="26180"/>
                      <a:pt x="16304" y="27817"/>
                    </a:cubicBezTo>
                    <a:lnTo>
                      <a:pt x="10425" y="37714"/>
                    </a:lnTo>
                    <a:cubicBezTo>
                      <a:pt x="4993" y="34403"/>
                      <a:pt x="1756" y="30533"/>
                      <a:pt x="789" y="26105"/>
                    </a:cubicBezTo>
                    <a:cubicBezTo>
                      <a:pt x="-179" y="21678"/>
                      <a:pt x="491" y="17027"/>
                      <a:pt x="2761" y="12116"/>
                    </a:cubicBezTo>
                    <a:cubicBezTo>
                      <a:pt x="5254" y="6758"/>
                      <a:pt x="8677" y="3223"/>
                      <a:pt x="12993" y="1512"/>
                    </a:cubicBezTo>
                    <a:cubicBezTo>
                      <a:pt x="17309" y="-200"/>
                      <a:pt x="21625" y="-51"/>
                      <a:pt x="25941" y="1958"/>
                    </a:cubicBezTo>
                    <a:cubicBezTo>
                      <a:pt x="28396" y="3074"/>
                      <a:pt x="30517" y="4600"/>
                      <a:pt x="32303" y="6535"/>
                    </a:cubicBezTo>
                    <a:cubicBezTo>
                      <a:pt x="34126" y="8432"/>
                      <a:pt x="35801" y="10888"/>
                      <a:pt x="37326" y="13939"/>
                    </a:cubicBezTo>
                    <a:cubicBezTo>
                      <a:pt x="38331" y="15948"/>
                      <a:pt x="39596" y="19297"/>
                      <a:pt x="41084" y="23985"/>
                    </a:cubicBezTo>
                    <a:cubicBezTo>
                      <a:pt x="42572" y="28673"/>
                      <a:pt x="43577" y="31724"/>
                      <a:pt x="44172" y="33063"/>
                    </a:cubicBezTo>
                    <a:cubicBezTo>
                      <a:pt x="44767" y="34403"/>
                      <a:pt x="45400" y="35556"/>
                      <a:pt x="46070" y="36523"/>
                    </a:cubicBezTo>
                    <a:close/>
                  </a:path>
                </a:pathLst>
              </a:custGeom>
              <a:solidFill>
                <a:srgbClr val="000000"/>
              </a:solidFill>
              <a:ln w="9525" cap="flat">
                <a:noFill/>
                <a:prstDash val="solid"/>
                <a:miter/>
              </a:ln>
            </p:spPr>
            <p:txBody>
              <a:bodyPr rtlCol="0" anchor="ctr"/>
              <a:lstStyle/>
              <a:p>
                <a:endParaRPr lang="en-CA"/>
              </a:p>
            </p:txBody>
          </p:sp>
          <p:sp>
            <p:nvSpPr>
              <p:cNvPr id="2010" name="Freeform: Shape 2009">
                <a:extLst>
                  <a:ext uri="{FF2B5EF4-FFF2-40B4-BE49-F238E27FC236}">
                    <a16:creationId xmlns:a16="http://schemas.microsoft.com/office/drawing/2014/main" id="{1A1EB16C-FB31-4AD2-A037-710F4993F7E4}"/>
                  </a:ext>
                </a:extLst>
              </p:cNvPr>
              <p:cNvSpPr/>
              <p:nvPr/>
            </p:nvSpPr>
            <p:spPr>
              <a:xfrm>
                <a:off x="4121484" y="5103812"/>
                <a:ext cx="59301" cy="46519"/>
              </a:xfrm>
              <a:custGeom>
                <a:avLst/>
                <a:gdLst>
                  <a:gd name="connsiteX0" fmla="*/ 2255 w 59301"/>
                  <a:gd name="connsiteY0" fmla="*/ 10543 h 46519"/>
                  <a:gd name="connsiteX1" fmla="*/ 13641 w 59301"/>
                  <a:gd name="connsiteY1" fmla="*/ 832 h 46519"/>
                  <a:gd name="connsiteX2" fmla="*/ 38272 w 59301"/>
                  <a:gd name="connsiteY2" fmla="*/ 5854 h 46519"/>
                  <a:gd name="connsiteX3" fmla="*/ 57954 w 59301"/>
                  <a:gd name="connsiteY3" fmla="*/ 21556 h 46519"/>
                  <a:gd name="connsiteX4" fmla="*/ 57768 w 59301"/>
                  <a:gd name="connsiteY4" fmla="*/ 36439 h 46519"/>
                  <a:gd name="connsiteX5" fmla="*/ 45713 w 59301"/>
                  <a:gd name="connsiteY5" fmla="*/ 46410 h 46519"/>
                  <a:gd name="connsiteX6" fmla="*/ 21677 w 59301"/>
                  <a:gd name="connsiteY6" fmla="*/ 41127 h 46519"/>
                  <a:gd name="connsiteX7" fmla="*/ 2069 w 59301"/>
                  <a:gd name="connsiteY7" fmla="*/ 25463 h 46519"/>
                  <a:gd name="connsiteX8" fmla="*/ 2255 w 59301"/>
                  <a:gd name="connsiteY8" fmla="*/ 10543 h 46519"/>
                  <a:gd name="connsiteX9" fmla="*/ 10887 w 59301"/>
                  <a:gd name="connsiteY9" fmla="*/ 14598 h 46519"/>
                  <a:gd name="connsiteX10" fmla="*/ 10515 w 59301"/>
                  <a:gd name="connsiteY10" fmla="*/ 18542 h 46519"/>
                  <a:gd name="connsiteX11" fmla="*/ 13752 w 59301"/>
                  <a:gd name="connsiteY11" fmla="*/ 22858 h 46519"/>
                  <a:gd name="connsiteX12" fmla="*/ 26886 w 59301"/>
                  <a:gd name="connsiteY12" fmla="*/ 30262 h 46519"/>
                  <a:gd name="connsiteX13" fmla="*/ 40467 w 59301"/>
                  <a:gd name="connsiteY13" fmla="*/ 35434 h 46519"/>
                  <a:gd name="connsiteX14" fmla="*/ 46383 w 59301"/>
                  <a:gd name="connsiteY14" fmla="*/ 35211 h 46519"/>
                  <a:gd name="connsiteX15" fmla="*/ 49136 w 59301"/>
                  <a:gd name="connsiteY15" fmla="*/ 32420 h 46519"/>
                  <a:gd name="connsiteX16" fmla="*/ 49508 w 59301"/>
                  <a:gd name="connsiteY16" fmla="*/ 28476 h 46519"/>
                  <a:gd name="connsiteX17" fmla="*/ 46234 w 59301"/>
                  <a:gd name="connsiteY17" fmla="*/ 24160 h 46519"/>
                  <a:gd name="connsiteX18" fmla="*/ 33174 w 59301"/>
                  <a:gd name="connsiteY18" fmla="*/ 16756 h 46519"/>
                  <a:gd name="connsiteX19" fmla="*/ 19594 w 59301"/>
                  <a:gd name="connsiteY19" fmla="*/ 11584 h 46519"/>
                  <a:gd name="connsiteX20" fmla="*/ 13678 w 59301"/>
                  <a:gd name="connsiteY20" fmla="*/ 11808 h 46519"/>
                  <a:gd name="connsiteX21" fmla="*/ 10887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55" y="10543"/>
                    </a:moveTo>
                    <a:cubicBezTo>
                      <a:pt x="4711" y="5296"/>
                      <a:pt x="8506" y="2059"/>
                      <a:pt x="13641" y="832"/>
                    </a:cubicBezTo>
                    <a:cubicBezTo>
                      <a:pt x="19743" y="-620"/>
                      <a:pt x="27965" y="1055"/>
                      <a:pt x="38272" y="5854"/>
                    </a:cubicBezTo>
                    <a:cubicBezTo>
                      <a:pt x="48541" y="10654"/>
                      <a:pt x="55127" y="15900"/>
                      <a:pt x="57954" y="21556"/>
                    </a:cubicBezTo>
                    <a:cubicBezTo>
                      <a:pt x="60298" y="26207"/>
                      <a:pt x="60224" y="31192"/>
                      <a:pt x="57768" y="36439"/>
                    </a:cubicBezTo>
                    <a:cubicBezTo>
                      <a:pt x="55313" y="41759"/>
                      <a:pt x="51294" y="45071"/>
                      <a:pt x="45713" y="46410"/>
                    </a:cubicBezTo>
                    <a:cubicBezTo>
                      <a:pt x="40132" y="47750"/>
                      <a:pt x="32133" y="46001"/>
                      <a:pt x="21677" y="41127"/>
                    </a:cubicBezTo>
                    <a:cubicBezTo>
                      <a:pt x="11446" y="36327"/>
                      <a:pt x="4897" y="31118"/>
                      <a:pt x="2069" y="25463"/>
                    </a:cubicBezTo>
                    <a:cubicBezTo>
                      <a:pt x="-275" y="20812"/>
                      <a:pt x="-200" y="15826"/>
                      <a:pt x="2255" y="10543"/>
                    </a:cubicBezTo>
                    <a:moveTo>
                      <a:pt x="10887" y="14598"/>
                    </a:moveTo>
                    <a:cubicBezTo>
                      <a:pt x="10292" y="15863"/>
                      <a:pt x="10180" y="17165"/>
                      <a:pt x="10515" y="18542"/>
                    </a:cubicBezTo>
                    <a:cubicBezTo>
                      <a:pt x="10850" y="19882"/>
                      <a:pt x="11929" y="21333"/>
                      <a:pt x="13752" y="22858"/>
                    </a:cubicBezTo>
                    <a:cubicBezTo>
                      <a:pt x="16134" y="24830"/>
                      <a:pt x="20487" y="27286"/>
                      <a:pt x="26886" y="30262"/>
                    </a:cubicBezTo>
                    <a:cubicBezTo>
                      <a:pt x="33249" y="33239"/>
                      <a:pt x="37788" y="34950"/>
                      <a:pt x="40467" y="35434"/>
                    </a:cubicBezTo>
                    <a:cubicBezTo>
                      <a:pt x="43183" y="35918"/>
                      <a:pt x="45118" y="35843"/>
                      <a:pt x="46383" y="35211"/>
                    </a:cubicBezTo>
                    <a:cubicBezTo>
                      <a:pt x="47611" y="34615"/>
                      <a:pt x="48541" y="33685"/>
                      <a:pt x="49136" y="32420"/>
                    </a:cubicBezTo>
                    <a:cubicBezTo>
                      <a:pt x="49732" y="31155"/>
                      <a:pt x="49843" y="29853"/>
                      <a:pt x="49508" y="28476"/>
                    </a:cubicBezTo>
                    <a:cubicBezTo>
                      <a:pt x="49173" y="27137"/>
                      <a:pt x="48057" y="25686"/>
                      <a:pt x="46234" y="24160"/>
                    </a:cubicBezTo>
                    <a:cubicBezTo>
                      <a:pt x="43927" y="22188"/>
                      <a:pt x="39574" y="19733"/>
                      <a:pt x="33174" y="16756"/>
                    </a:cubicBezTo>
                    <a:cubicBezTo>
                      <a:pt x="26812" y="13780"/>
                      <a:pt x="22273" y="12068"/>
                      <a:pt x="19594" y="11584"/>
                    </a:cubicBezTo>
                    <a:cubicBezTo>
                      <a:pt x="16878" y="11138"/>
                      <a:pt x="14906" y="11175"/>
                      <a:pt x="13678" y="11808"/>
                    </a:cubicBezTo>
                    <a:cubicBezTo>
                      <a:pt x="12413" y="12403"/>
                      <a:pt x="11483" y="13333"/>
                      <a:pt x="10887" y="14598"/>
                    </a:cubicBezTo>
                    <a:close/>
                  </a:path>
                </a:pathLst>
              </a:custGeom>
              <a:solidFill>
                <a:srgbClr val="000000"/>
              </a:solidFill>
              <a:ln w="9525" cap="flat">
                <a:noFill/>
                <a:prstDash val="solid"/>
                <a:miter/>
              </a:ln>
            </p:spPr>
            <p:txBody>
              <a:bodyPr rtlCol="0" anchor="ctr"/>
              <a:lstStyle/>
              <a:p>
                <a:endParaRPr lang="en-CA"/>
              </a:p>
            </p:txBody>
          </p:sp>
          <p:sp>
            <p:nvSpPr>
              <p:cNvPr id="2011" name="Freeform: Shape 2010">
                <a:extLst>
                  <a:ext uri="{FF2B5EF4-FFF2-40B4-BE49-F238E27FC236}">
                    <a16:creationId xmlns:a16="http://schemas.microsoft.com/office/drawing/2014/main" id="{D14EC0B0-35AB-4C48-BD32-CC20D5316252}"/>
                  </a:ext>
                </a:extLst>
              </p:cNvPr>
              <p:cNvSpPr/>
              <p:nvPr/>
            </p:nvSpPr>
            <p:spPr>
              <a:xfrm>
                <a:off x="4143337" y="5062734"/>
                <a:ext cx="58563" cy="35904"/>
              </a:xfrm>
              <a:custGeom>
                <a:avLst/>
                <a:gdLst>
                  <a:gd name="connsiteX0" fmla="*/ 58927 w 58563"/>
                  <a:gd name="connsiteY0" fmla="*/ 25771 h 35904"/>
                  <a:gd name="connsiteX1" fmla="*/ 54053 w 58563"/>
                  <a:gd name="connsiteY1" fmla="*/ 36227 h 35904"/>
                  <a:gd name="connsiteX2" fmla="*/ 14762 w 58563"/>
                  <a:gd name="connsiteY2" fmla="*/ 17883 h 35904"/>
                  <a:gd name="connsiteX3" fmla="*/ 16399 w 58563"/>
                  <a:gd name="connsiteY3" fmla="*/ 35036 h 35904"/>
                  <a:gd name="connsiteX4" fmla="*/ 6949 w 58563"/>
                  <a:gd name="connsiteY4" fmla="*/ 30645 h 35904"/>
                  <a:gd name="connsiteX5" fmla="*/ 6019 w 58563"/>
                  <a:gd name="connsiteY5" fmla="*/ 19409 h 35904"/>
                  <a:gd name="connsiteX6" fmla="*/ 363 w 58563"/>
                  <a:gd name="connsiteY6" fmla="*/ 8768 h 35904"/>
                  <a:gd name="connsiteX7" fmla="*/ 4307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27" y="25771"/>
                    </a:moveTo>
                    <a:lnTo>
                      <a:pt x="54053" y="36227"/>
                    </a:lnTo>
                    <a:lnTo>
                      <a:pt x="14762" y="17883"/>
                    </a:lnTo>
                    <a:cubicBezTo>
                      <a:pt x="16548" y="23353"/>
                      <a:pt x="17106" y="29083"/>
                      <a:pt x="16399" y="35036"/>
                    </a:cubicBezTo>
                    <a:lnTo>
                      <a:pt x="6949" y="30645"/>
                    </a:lnTo>
                    <a:cubicBezTo>
                      <a:pt x="7321" y="27483"/>
                      <a:pt x="7023" y="23762"/>
                      <a:pt x="6019" y="19409"/>
                    </a:cubicBezTo>
                    <a:cubicBezTo>
                      <a:pt x="5014" y="15056"/>
                      <a:pt x="3116" y="11521"/>
                      <a:pt x="363" y="8768"/>
                    </a:cubicBezTo>
                    <a:lnTo>
                      <a:pt x="4307" y="322"/>
                    </a:lnTo>
                    <a:close/>
                  </a:path>
                </a:pathLst>
              </a:custGeom>
              <a:solidFill>
                <a:srgbClr val="000000"/>
              </a:solidFill>
              <a:ln w="9525" cap="flat">
                <a:noFill/>
                <a:prstDash val="solid"/>
                <a:miter/>
              </a:ln>
            </p:spPr>
            <p:txBody>
              <a:bodyPr rtlCol="0" anchor="ctr"/>
              <a:lstStyle/>
              <a:p>
                <a:endParaRPr lang="en-CA"/>
              </a:p>
            </p:txBody>
          </p:sp>
          <p:sp>
            <p:nvSpPr>
              <p:cNvPr id="2012" name="Freeform: Shape 2011">
                <a:extLst>
                  <a:ext uri="{FF2B5EF4-FFF2-40B4-BE49-F238E27FC236}">
                    <a16:creationId xmlns:a16="http://schemas.microsoft.com/office/drawing/2014/main" id="{E2892BE4-38F3-4583-8FBF-E4F2110A40D2}"/>
                  </a:ext>
                </a:extLst>
              </p:cNvPr>
              <p:cNvSpPr/>
              <p:nvPr/>
            </p:nvSpPr>
            <p:spPr>
              <a:xfrm>
                <a:off x="4155528" y="5011971"/>
                <a:ext cx="61726" cy="53354"/>
              </a:xfrm>
              <a:custGeom>
                <a:avLst/>
                <a:gdLst>
                  <a:gd name="connsiteX0" fmla="*/ 10039 w 61726"/>
                  <a:gd name="connsiteY0" fmla="*/ 40464 h 53354"/>
                  <a:gd name="connsiteX1" fmla="*/ 365 w 61726"/>
                  <a:gd name="connsiteY1" fmla="*/ 35962 h 53354"/>
                  <a:gd name="connsiteX2" fmla="*/ 16997 w 61726"/>
                  <a:gd name="connsiteY2" fmla="*/ 317 h 53354"/>
                  <a:gd name="connsiteX3" fmla="*/ 24550 w 61726"/>
                  <a:gd name="connsiteY3" fmla="*/ 3852 h 53354"/>
                  <a:gd name="connsiteX4" fmla="*/ 32810 w 61726"/>
                  <a:gd name="connsiteY4" fmla="*/ 18623 h 53354"/>
                  <a:gd name="connsiteX5" fmla="*/ 46837 w 61726"/>
                  <a:gd name="connsiteY5" fmla="*/ 33655 h 53354"/>
                  <a:gd name="connsiteX6" fmla="*/ 62092 w 61726"/>
                  <a:gd name="connsiteY6" fmla="*/ 43626 h 53354"/>
                  <a:gd name="connsiteX7" fmla="*/ 57404 w 61726"/>
                  <a:gd name="connsiteY7" fmla="*/ 53672 h 53354"/>
                  <a:gd name="connsiteX8" fmla="*/ 36568 w 61726"/>
                  <a:gd name="connsiteY8" fmla="*/ 38306 h 53354"/>
                  <a:gd name="connsiteX9" fmla="*/ 21090 w 61726"/>
                  <a:gd name="connsiteY9" fmla="*/ 1676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039" y="40464"/>
                    </a:moveTo>
                    <a:lnTo>
                      <a:pt x="365" y="35962"/>
                    </a:lnTo>
                    <a:lnTo>
                      <a:pt x="16997" y="317"/>
                    </a:lnTo>
                    <a:lnTo>
                      <a:pt x="24550" y="3852"/>
                    </a:lnTo>
                    <a:cubicBezTo>
                      <a:pt x="26075" y="8131"/>
                      <a:pt x="28829" y="13079"/>
                      <a:pt x="32810" y="18623"/>
                    </a:cubicBezTo>
                    <a:cubicBezTo>
                      <a:pt x="36828" y="24204"/>
                      <a:pt x="41516" y="29190"/>
                      <a:pt x="46837" y="33655"/>
                    </a:cubicBezTo>
                    <a:cubicBezTo>
                      <a:pt x="52195" y="38082"/>
                      <a:pt x="57292" y="41394"/>
                      <a:pt x="62092" y="43626"/>
                    </a:cubicBezTo>
                    <a:lnTo>
                      <a:pt x="57404" y="53672"/>
                    </a:lnTo>
                    <a:cubicBezTo>
                      <a:pt x="49962" y="49989"/>
                      <a:pt x="43042" y="44854"/>
                      <a:pt x="36568" y="38306"/>
                    </a:cubicBezTo>
                    <a:cubicBezTo>
                      <a:pt x="30131" y="31720"/>
                      <a:pt x="24959" y="24539"/>
                      <a:pt x="21090" y="16763"/>
                    </a:cubicBezTo>
                    <a:close/>
                  </a:path>
                </a:pathLst>
              </a:custGeom>
              <a:solidFill>
                <a:srgbClr val="000000"/>
              </a:solidFill>
              <a:ln w="9525" cap="flat">
                <a:noFill/>
                <a:prstDash val="solid"/>
                <a:miter/>
              </a:ln>
            </p:spPr>
            <p:txBody>
              <a:bodyPr rtlCol="0" anchor="ctr"/>
              <a:lstStyle/>
              <a:p>
                <a:endParaRPr lang="en-CA"/>
              </a:p>
            </p:txBody>
          </p:sp>
        </p:grpSp>
        <p:grpSp>
          <p:nvGrpSpPr>
            <p:cNvPr id="1792" name="Graphic 711">
              <a:extLst>
                <a:ext uri="{FF2B5EF4-FFF2-40B4-BE49-F238E27FC236}">
                  <a16:creationId xmlns:a16="http://schemas.microsoft.com/office/drawing/2014/main" id="{61342F0A-750B-4232-8F5E-5AAD8CC8AC64}"/>
                </a:ext>
              </a:extLst>
            </p:cNvPr>
            <p:cNvGrpSpPr/>
            <p:nvPr/>
          </p:nvGrpSpPr>
          <p:grpSpPr>
            <a:xfrm>
              <a:off x="4321056" y="5018316"/>
              <a:ext cx="119336" cy="182380"/>
              <a:chOff x="4321056" y="5018316"/>
              <a:chExt cx="119336" cy="182380"/>
            </a:xfrm>
          </p:grpSpPr>
          <p:sp>
            <p:nvSpPr>
              <p:cNvPr id="2005" name="Freeform: Shape 2004">
                <a:extLst>
                  <a:ext uri="{FF2B5EF4-FFF2-40B4-BE49-F238E27FC236}">
                    <a16:creationId xmlns:a16="http://schemas.microsoft.com/office/drawing/2014/main" id="{8F622004-F44D-4745-8618-15D302DFFE83}"/>
                  </a:ext>
                </a:extLst>
              </p:cNvPr>
              <p:cNvSpPr/>
              <p:nvPr/>
            </p:nvSpPr>
            <p:spPr>
              <a:xfrm>
                <a:off x="4321056" y="5144152"/>
                <a:ext cx="65058" cy="56545"/>
              </a:xfrm>
              <a:custGeom>
                <a:avLst/>
                <a:gdLst>
                  <a:gd name="connsiteX0" fmla="*/ 55729 w 65058"/>
                  <a:gd name="connsiteY0" fmla="*/ 15836 h 56545"/>
                  <a:gd name="connsiteX1" fmla="*/ 65440 w 65058"/>
                  <a:gd name="connsiteY1" fmla="*/ 20338 h 56545"/>
                  <a:gd name="connsiteX2" fmla="*/ 48400 w 65058"/>
                  <a:gd name="connsiteY2" fmla="*/ 56876 h 56545"/>
                  <a:gd name="connsiteX3" fmla="*/ 39656 w 65058"/>
                  <a:gd name="connsiteY3" fmla="*/ 48467 h 56545"/>
                  <a:gd name="connsiteX4" fmla="*/ 32066 w 65058"/>
                  <a:gd name="connsiteY4" fmla="*/ 30682 h 56545"/>
                  <a:gd name="connsiteX5" fmla="*/ 27192 w 65058"/>
                  <a:gd name="connsiteY5" fmla="*/ 17883 h 56545"/>
                  <a:gd name="connsiteX6" fmla="*/ 21834 w 65058"/>
                  <a:gd name="connsiteY6" fmla="*/ 12748 h 56545"/>
                  <a:gd name="connsiteX7" fmla="*/ 15583 w 65058"/>
                  <a:gd name="connsiteY7" fmla="*/ 12116 h 56545"/>
                  <a:gd name="connsiteX8" fmla="*/ 11304 w 65058"/>
                  <a:gd name="connsiteY8" fmla="*/ 16432 h 56545"/>
                  <a:gd name="connsiteX9" fmla="*/ 10858 w 65058"/>
                  <a:gd name="connsiteY9" fmla="*/ 22534 h 56545"/>
                  <a:gd name="connsiteX10" fmla="*/ 16327 w 65058"/>
                  <a:gd name="connsiteY10" fmla="*/ 27817 h 56545"/>
                  <a:gd name="connsiteX11" fmla="*/ 10448 w 65058"/>
                  <a:gd name="connsiteY11" fmla="*/ 37714 h 56545"/>
                  <a:gd name="connsiteX12" fmla="*/ 812 w 65058"/>
                  <a:gd name="connsiteY12" fmla="*/ 26105 h 56545"/>
                  <a:gd name="connsiteX13" fmla="*/ 2784 w 65058"/>
                  <a:gd name="connsiteY13" fmla="*/ 12116 h 56545"/>
                  <a:gd name="connsiteX14" fmla="*/ 13016 w 65058"/>
                  <a:gd name="connsiteY14" fmla="*/ 1512 h 56545"/>
                  <a:gd name="connsiteX15" fmla="*/ 25964 w 65058"/>
                  <a:gd name="connsiteY15" fmla="*/ 1958 h 56545"/>
                  <a:gd name="connsiteX16" fmla="*/ 32326 w 65058"/>
                  <a:gd name="connsiteY16" fmla="*/ 6535 h 56545"/>
                  <a:gd name="connsiteX17" fmla="*/ 37349 w 65058"/>
                  <a:gd name="connsiteY17" fmla="*/ 13939 h 56545"/>
                  <a:gd name="connsiteX18" fmla="*/ 41107 w 65058"/>
                  <a:gd name="connsiteY18" fmla="*/ 23985 h 56545"/>
                  <a:gd name="connsiteX19" fmla="*/ 44195 w 65058"/>
                  <a:gd name="connsiteY19" fmla="*/ 33063 h 56545"/>
                  <a:gd name="connsiteX20" fmla="*/ 46093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29" y="15836"/>
                    </a:moveTo>
                    <a:lnTo>
                      <a:pt x="65440" y="20338"/>
                    </a:lnTo>
                    <a:lnTo>
                      <a:pt x="48400" y="56876"/>
                    </a:lnTo>
                    <a:cubicBezTo>
                      <a:pt x="44902" y="54792"/>
                      <a:pt x="42000" y="51964"/>
                      <a:pt x="39656" y="48467"/>
                    </a:cubicBezTo>
                    <a:cubicBezTo>
                      <a:pt x="37275" y="44969"/>
                      <a:pt x="34782" y="39016"/>
                      <a:pt x="32066" y="30682"/>
                    </a:cubicBezTo>
                    <a:cubicBezTo>
                      <a:pt x="29871" y="23910"/>
                      <a:pt x="28271" y="19669"/>
                      <a:pt x="27192" y="17883"/>
                    </a:cubicBezTo>
                    <a:cubicBezTo>
                      <a:pt x="25703" y="15427"/>
                      <a:pt x="23917" y="13716"/>
                      <a:pt x="21834" y="12748"/>
                    </a:cubicBezTo>
                    <a:cubicBezTo>
                      <a:pt x="19490" y="11669"/>
                      <a:pt x="17406" y="11446"/>
                      <a:pt x="15583" y="12116"/>
                    </a:cubicBezTo>
                    <a:cubicBezTo>
                      <a:pt x="13760" y="12785"/>
                      <a:pt x="12346" y="14236"/>
                      <a:pt x="11304" y="16432"/>
                    </a:cubicBezTo>
                    <a:cubicBezTo>
                      <a:pt x="10300" y="18590"/>
                      <a:pt x="10151" y="20636"/>
                      <a:pt x="10858" y="22534"/>
                    </a:cubicBezTo>
                    <a:cubicBezTo>
                      <a:pt x="11565" y="24431"/>
                      <a:pt x="13388" y="26180"/>
                      <a:pt x="16327" y="27817"/>
                    </a:cubicBezTo>
                    <a:lnTo>
                      <a:pt x="10448" y="37714"/>
                    </a:lnTo>
                    <a:cubicBezTo>
                      <a:pt x="5016" y="34403"/>
                      <a:pt x="1779" y="30533"/>
                      <a:pt x="812" y="26105"/>
                    </a:cubicBezTo>
                    <a:cubicBezTo>
                      <a:pt x="-156" y="21678"/>
                      <a:pt x="514" y="17027"/>
                      <a:pt x="2784" y="12116"/>
                    </a:cubicBezTo>
                    <a:cubicBezTo>
                      <a:pt x="5277" y="6758"/>
                      <a:pt x="8700" y="3223"/>
                      <a:pt x="13016" y="1512"/>
                    </a:cubicBezTo>
                    <a:cubicBezTo>
                      <a:pt x="17332" y="-200"/>
                      <a:pt x="21648" y="-51"/>
                      <a:pt x="25964" y="1958"/>
                    </a:cubicBezTo>
                    <a:cubicBezTo>
                      <a:pt x="28419" y="3074"/>
                      <a:pt x="30540" y="4600"/>
                      <a:pt x="32326" y="6535"/>
                    </a:cubicBezTo>
                    <a:cubicBezTo>
                      <a:pt x="34149" y="8432"/>
                      <a:pt x="35824" y="10888"/>
                      <a:pt x="37349" y="13939"/>
                    </a:cubicBezTo>
                    <a:cubicBezTo>
                      <a:pt x="38354" y="15948"/>
                      <a:pt x="39619" y="19297"/>
                      <a:pt x="41107" y="23985"/>
                    </a:cubicBezTo>
                    <a:cubicBezTo>
                      <a:pt x="42595" y="28673"/>
                      <a:pt x="43600" y="31724"/>
                      <a:pt x="44195" y="33063"/>
                    </a:cubicBezTo>
                    <a:cubicBezTo>
                      <a:pt x="44791" y="34403"/>
                      <a:pt x="45423" y="35556"/>
                      <a:pt x="46093" y="36523"/>
                    </a:cubicBezTo>
                    <a:close/>
                  </a:path>
                </a:pathLst>
              </a:custGeom>
              <a:solidFill>
                <a:srgbClr val="000000"/>
              </a:solidFill>
              <a:ln w="9525" cap="flat">
                <a:noFill/>
                <a:prstDash val="solid"/>
                <a:miter/>
              </a:ln>
            </p:spPr>
            <p:txBody>
              <a:bodyPr rtlCol="0" anchor="ctr"/>
              <a:lstStyle/>
              <a:p>
                <a:endParaRPr lang="en-CA"/>
              </a:p>
            </p:txBody>
          </p:sp>
          <p:sp>
            <p:nvSpPr>
              <p:cNvPr id="2006" name="Freeform: Shape 2005">
                <a:extLst>
                  <a:ext uri="{FF2B5EF4-FFF2-40B4-BE49-F238E27FC236}">
                    <a16:creationId xmlns:a16="http://schemas.microsoft.com/office/drawing/2014/main" id="{E0E865F1-59AC-4F77-B7DA-D794331B4114}"/>
                  </a:ext>
                </a:extLst>
              </p:cNvPr>
              <p:cNvSpPr/>
              <p:nvPr/>
            </p:nvSpPr>
            <p:spPr>
              <a:xfrm>
                <a:off x="4341112" y="5103812"/>
                <a:ext cx="59301" cy="46519"/>
              </a:xfrm>
              <a:custGeom>
                <a:avLst/>
                <a:gdLst>
                  <a:gd name="connsiteX0" fmla="*/ 2278 w 59301"/>
                  <a:gd name="connsiteY0" fmla="*/ 10543 h 46519"/>
                  <a:gd name="connsiteX1" fmla="*/ 13664 w 59301"/>
                  <a:gd name="connsiteY1" fmla="*/ 832 h 46519"/>
                  <a:gd name="connsiteX2" fmla="*/ 38295 w 59301"/>
                  <a:gd name="connsiteY2" fmla="*/ 5854 h 46519"/>
                  <a:gd name="connsiteX3" fmla="*/ 57977 w 59301"/>
                  <a:gd name="connsiteY3" fmla="*/ 21556 h 46519"/>
                  <a:gd name="connsiteX4" fmla="*/ 57791 w 59301"/>
                  <a:gd name="connsiteY4" fmla="*/ 36439 h 46519"/>
                  <a:gd name="connsiteX5" fmla="*/ 45736 w 59301"/>
                  <a:gd name="connsiteY5" fmla="*/ 46410 h 46519"/>
                  <a:gd name="connsiteX6" fmla="*/ 21700 w 59301"/>
                  <a:gd name="connsiteY6" fmla="*/ 41127 h 46519"/>
                  <a:gd name="connsiteX7" fmla="*/ 2092 w 59301"/>
                  <a:gd name="connsiteY7" fmla="*/ 25463 h 46519"/>
                  <a:gd name="connsiteX8" fmla="*/ 2278 w 59301"/>
                  <a:gd name="connsiteY8" fmla="*/ 10543 h 46519"/>
                  <a:gd name="connsiteX9" fmla="*/ 10910 w 59301"/>
                  <a:gd name="connsiteY9" fmla="*/ 14598 h 46519"/>
                  <a:gd name="connsiteX10" fmla="*/ 10538 w 59301"/>
                  <a:gd name="connsiteY10" fmla="*/ 18542 h 46519"/>
                  <a:gd name="connsiteX11" fmla="*/ 13775 w 59301"/>
                  <a:gd name="connsiteY11" fmla="*/ 22858 h 46519"/>
                  <a:gd name="connsiteX12" fmla="*/ 26909 w 59301"/>
                  <a:gd name="connsiteY12" fmla="*/ 30262 h 46519"/>
                  <a:gd name="connsiteX13" fmla="*/ 40490 w 59301"/>
                  <a:gd name="connsiteY13" fmla="*/ 35434 h 46519"/>
                  <a:gd name="connsiteX14" fmla="*/ 46406 w 59301"/>
                  <a:gd name="connsiteY14" fmla="*/ 35211 h 46519"/>
                  <a:gd name="connsiteX15" fmla="*/ 49159 w 59301"/>
                  <a:gd name="connsiteY15" fmla="*/ 32420 h 46519"/>
                  <a:gd name="connsiteX16" fmla="*/ 49531 w 59301"/>
                  <a:gd name="connsiteY16" fmla="*/ 28476 h 46519"/>
                  <a:gd name="connsiteX17" fmla="*/ 46257 w 59301"/>
                  <a:gd name="connsiteY17" fmla="*/ 24160 h 46519"/>
                  <a:gd name="connsiteX18" fmla="*/ 33197 w 59301"/>
                  <a:gd name="connsiteY18" fmla="*/ 16756 h 46519"/>
                  <a:gd name="connsiteX19" fmla="*/ 19617 w 59301"/>
                  <a:gd name="connsiteY19" fmla="*/ 11584 h 46519"/>
                  <a:gd name="connsiteX20" fmla="*/ 13701 w 59301"/>
                  <a:gd name="connsiteY20" fmla="*/ 11808 h 46519"/>
                  <a:gd name="connsiteX21" fmla="*/ 10910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78" y="10543"/>
                    </a:moveTo>
                    <a:cubicBezTo>
                      <a:pt x="4734" y="5296"/>
                      <a:pt x="8529" y="2059"/>
                      <a:pt x="13664" y="832"/>
                    </a:cubicBezTo>
                    <a:cubicBezTo>
                      <a:pt x="19766" y="-620"/>
                      <a:pt x="27988" y="1055"/>
                      <a:pt x="38295" y="5854"/>
                    </a:cubicBezTo>
                    <a:cubicBezTo>
                      <a:pt x="48564" y="10654"/>
                      <a:pt x="55150" y="15900"/>
                      <a:pt x="57977" y="21556"/>
                    </a:cubicBezTo>
                    <a:cubicBezTo>
                      <a:pt x="60321" y="26207"/>
                      <a:pt x="60247" y="31192"/>
                      <a:pt x="57791" y="36439"/>
                    </a:cubicBezTo>
                    <a:cubicBezTo>
                      <a:pt x="55336" y="41759"/>
                      <a:pt x="51317" y="45071"/>
                      <a:pt x="45736" y="46410"/>
                    </a:cubicBezTo>
                    <a:cubicBezTo>
                      <a:pt x="40155" y="47750"/>
                      <a:pt x="32156" y="46001"/>
                      <a:pt x="21700" y="41127"/>
                    </a:cubicBezTo>
                    <a:cubicBezTo>
                      <a:pt x="11469" y="36327"/>
                      <a:pt x="4920" y="31118"/>
                      <a:pt x="2092" y="25463"/>
                    </a:cubicBezTo>
                    <a:cubicBezTo>
                      <a:pt x="-252" y="20812"/>
                      <a:pt x="-177" y="15826"/>
                      <a:pt x="2278" y="10543"/>
                    </a:cubicBezTo>
                    <a:moveTo>
                      <a:pt x="10910" y="14598"/>
                    </a:moveTo>
                    <a:cubicBezTo>
                      <a:pt x="10315" y="15863"/>
                      <a:pt x="10203" y="17165"/>
                      <a:pt x="10538" y="18542"/>
                    </a:cubicBezTo>
                    <a:cubicBezTo>
                      <a:pt x="10873" y="19882"/>
                      <a:pt x="11952" y="21333"/>
                      <a:pt x="13775" y="22858"/>
                    </a:cubicBezTo>
                    <a:cubicBezTo>
                      <a:pt x="16157" y="24830"/>
                      <a:pt x="20510" y="27286"/>
                      <a:pt x="26909" y="30262"/>
                    </a:cubicBezTo>
                    <a:cubicBezTo>
                      <a:pt x="33272" y="33239"/>
                      <a:pt x="37811" y="34950"/>
                      <a:pt x="40490" y="35434"/>
                    </a:cubicBezTo>
                    <a:cubicBezTo>
                      <a:pt x="43206" y="35918"/>
                      <a:pt x="45141" y="35843"/>
                      <a:pt x="46406" y="35211"/>
                    </a:cubicBezTo>
                    <a:cubicBezTo>
                      <a:pt x="47634" y="34615"/>
                      <a:pt x="48564" y="33685"/>
                      <a:pt x="49159" y="32420"/>
                    </a:cubicBezTo>
                    <a:cubicBezTo>
                      <a:pt x="49755" y="31155"/>
                      <a:pt x="49866" y="29853"/>
                      <a:pt x="49531" y="28476"/>
                    </a:cubicBezTo>
                    <a:cubicBezTo>
                      <a:pt x="49196" y="27137"/>
                      <a:pt x="48080" y="25686"/>
                      <a:pt x="46257" y="24160"/>
                    </a:cubicBezTo>
                    <a:cubicBezTo>
                      <a:pt x="43950" y="22188"/>
                      <a:pt x="39597" y="19733"/>
                      <a:pt x="33197" y="16756"/>
                    </a:cubicBezTo>
                    <a:cubicBezTo>
                      <a:pt x="26835" y="13780"/>
                      <a:pt x="22296" y="12068"/>
                      <a:pt x="19617" y="11584"/>
                    </a:cubicBezTo>
                    <a:cubicBezTo>
                      <a:pt x="16901" y="11138"/>
                      <a:pt x="14929" y="11175"/>
                      <a:pt x="13701" y="11808"/>
                    </a:cubicBezTo>
                    <a:cubicBezTo>
                      <a:pt x="12436" y="12403"/>
                      <a:pt x="11506" y="13333"/>
                      <a:pt x="10910" y="14598"/>
                    </a:cubicBezTo>
                    <a:close/>
                  </a:path>
                </a:pathLst>
              </a:custGeom>
              <a:solidFill>
                <a:srgbClr val="000000"/>
              </a:solidFill>
              <a:ln w="9525" cap="flat">
                <a:noFill/>
                <a:prstDash val="solid"/>
                <a:miter/>
              </a:ln>
            </p:spPr>
            <p:txBody>
              <a:bodyPr rtlCol="0" anchor="ctr"/>
              <a:lstStyle/>
              <a:p>
                <a:endParaRPr lang="en-CA"/>
              </a:p>
            </p:txBody>
          </p:sp>
          <p:sp>
            <p:nvSpPr>
              <p:cNvPr id="2007" name="Freeform: Shape 2006">
                <a:extLst>
                  <a:ext uri="{FF2B5EF4-FFF2-40B4-BE49-F238E27FC236}">
                    <a16:creationId xmlns:a16="http://schemas.microsoft.com/office/drawing/2014/main" id="{FA630B86-59EA-49E8-A964-3B2091549156}"/>
                  </a:ext>
                </a:extLst>
              </p:cNvPr>
              <p:cNvSpPr/>
              <p:nvPr/>
            </p:nvSpPr>
            <p:spPr>
              <a:xfrm>
                <a:off x="4362974" y="5062734"/>
                <a:ext cx="58563" cy="35904"/>
              </a:xfrm>
              <a:custGeom>
                <a:avLst/>
                <a:gdLst>
                  <a:gd name="connsiteX0" fmla="*/ 58950 w 58563"/>
                  <a:gd name="connsiteY0" fmla="*/ 25771 h 35904"/>
                  <a:gd name="connsiteX1" fmla="*/ 54076 w 58563"/>
                  <a:gd name="connsiteY1" fmla="*/ 36227 h 35904"/>
                  <a:gd name="connsiteX2" fmla="*/ 14785 w 58563"/>
                  <a:gd name="connsiteY2" fmla="*/ 17883 h 35904"/>
                  <a:gd name="connsiteX3" fmla="*/ 16422 w 58563"/>
                  <a:gd name="connsiteY3" fmla="*/ 35036 h 35904"/>
                  <a:gd name="connsiteX4" fmla="*/ 6972 w 58563"/>
                  <a:gd name="connsiteY4" fmla="*/ 30645 h 35904"/>
                  <a:gd name="connsiteX5" fmla="*/ 6042 w 58563"/>
                  <a:gd name="connsiteY5" fmla="*/ 19409 h 35904"/>
                  <a:gd name="connsiteX6" fmla="*/ 386 w 58563"/>
                  <a:gd name="connsiteY6" fmla="*/ 8768 h 35904"/>
                  <a:gd name="connsiteX7" fmla="*/ 4330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50" y="25771"/>
                    </a:moveTo>
                    <a:lnTo>
                      <a:pt x="54076" y="36227"/>
                    </a:lnTo>
                    <a:lnTo>
                      <a:pt x="14785" y="17883"/>
                    </a:lnTo>
                    <a:cubicBezTo>
                      <a:pt x="16571" y="23353"/>
                      <a:pt x="17129" y="29083"/>
                      <a:pt x="16422" y="35036"/>
                    </a:cubicBezTo>
                    <a:lnTo>
                      <a:pt x="6972" y="30645"/>
                    </a:lnTo>
                    <a:cubicBezTo>
                      <a:pt x="7344" y="27483"/>
                      <a:pt x="7046" y="23762"/>
                      <a:pt x="6042" y="19409"/>
                    </a:cubicBezTo>
                    <a:cubicBezTo>
                      <a:pt x="5037" y="15056"/>
                      <a:pt x="3140" y="11521"/>
                      <a:pt x="386" y="8768"/>
                    </a:cubicBezTo>
                    <a:lnTo>
                      <a:pt x="4330" y="322"/>
                    </a:lnTo>
                    <a:close/>
                  </a:path>
                </a:pathLst>
              </a:custGeom>
              <a:solidFill>
                <a:srgbClr val="000000"/>
              </a:solidFill>
              <a:ln w="9525" cap="flat">
                <a:noFill/>
                <a:prstDash val="solid"/>
                <a:miter/>
              </a:ln>
            </p:spPr>
            <p:txBody>
              <a:bodyPr rtlCol="0" anchor="ctr"/>
              <a:lstStyle/>
              <a:p>
                <a:endParaRPr lang="en-CA"/>
              </a:p>
            </p:txBody>
          </p:sp>
          <p:sp>
            <p:nvSpPr>
              <p:cNvPr id="2008" name="Freeform: Shape 2007">
                <a:extLst>
                  <a:ext uri="{FF2B5EF4-FFF2-40B4-BE49-F238E27FC236}">
                    <a16:creationId xmlns:a16="http://schemas.microsoft.com/office/drawing/2014/main" id="{4EC490FC-6A87-4B80-BEEE-D62F36D50747}"/>
                  </a:ext>
                </a:extLst>
              </p:cNvPr>
              <p:cNvSpPr/>
              <p:nvPr/>
            </p:nvSpPr>
            <p:spPr>
              <a:xfrm>
                <a:off x="4380007" y="5018316"/>
                <a:ext cx="60385" cy="49088"/>
              </a:xfrm>
              <a:custGeom>
                <a:avLst/>
                <a:gdLst>
                  <a:gd name="connsiteX0" fmla="*/ 24000 w 60385"/>
                  <a:gd name="connsiteY0" fmla="*/ 31997 h 49088"/>
                  <a:gd name="connsiteX1" fmla="*/ 16559 w 60385"/>
                  <a:gd name="connsiteY1" fmla="*/ 35681 h 49088"/>
                  <a:gd name="connsiteX2" fmla="*/ 9155 w 60385"/>
                  <a:gd name="connsiteY2" fmla="*/ 34490 h 49088"/>
                  <a:gd name="connsiteX3" fmla="*/ 1081 w 60385"/>
                  <a:gd name="connsiteY3" fmla="*/ 25560 h 49088"/>
                  <a:gd name="connsiteX4" fmla="*/ 2755 w 60385"/>
                  <a:gd name="connsiteY4" fmla="*/ 11608 h 49088"/>
                  <a:gd name="connsiteX5" fmla="*/ 12317 w 60385"/>
                  <a:gd name="connsiteY5" fmla="*/ 1450 h 49088"/>
                  <a:gd name="connsiteX6" fmla="*/ 24373 w 60385"/>
                  <a:gd name="connsiteY6" fmla="*/ 1822 h 49088"/>
                  <a:gd name="connsiteX7" fmla="*/ 30214 w 60385"/>
                  <a:gd name="connsiteY7" fmla="*/ 6957 h 49088"/>
                  <a:gd name="connsiteX8" fmla="*/ 32112 w 60385"/>
                  <a:gd name="connsiteY8" fmla="*/ 14584 h 49088"/>
                  <a:gd name="connsiteX9" fmla="*/ 40632 w 60385"/>
                  <a:gd name="connsiteY9" fmla="*/ 10157 h 49088"/>
                  <a:gd name="connsiteX10" fmla="*/ 49785 w 60385"/>
                  <a:gd name="connsiteY10" fmla="*/ 11570 h 49088"/>
                  <a:gd name="connsiteX11" fmla="*/ 59794 w 60385"/>
                  <a:gd name="connsiteY11" fmla="*/ 22063 h 49088"/>
                  <a:gd name="connsiteX12" fmla="*/ 58529 w 60385"/>
                  <a:gd name="connsiteY12" fmla="*/ 37057 h 49088"/>
                  <a:gd name="connsiteX13" fmla="*/ 48892 w 60385"/>
                  <a:gd name="connsiteY13" fmla="*/ 47587 h 49088"/>
                  <a:gd name="connsiteX14" fmla="*/ 33563 w 60385"/>
                  <a:gd name="connsiteY14" fmla="*/ 47512 h 49088"/>
                  <a:gd name="connsiteX15" fmla="*/ 26456 w 60385"/>
                  <a:gd name="connsiteY15" fmla="*/ 41559 h 49088"/>
                  <a:gd name="connsiteX16" fmla="*/ 24000 w 60385"/>
                  <a:gd name="connsiteY16" fmla="*/ 31997 h 49088"/>
                  <a:gd name="connsiteX17" fmla="*/ 14513 w 60385"/>
                  <a:gd name="connsiteY17" fmla="*/ 24965 h 49088"/>
                  <a:gd name="connsiteX18" fmla="*/ 20168 w 60385"/>
                  <a:gd name="connsiteY18" fmla="*/ 25449 h 49088"/>
                  <a:gd name="connsiteX19" fmla="*/ 24112 w 60385"/>
                  <a:gd name="connsiteY19" fmla="*/ 21579 h 49088"/>
                  <a:gd name="connsiteX20" fmla="*/ 24559 w 60385"/>
                  <a:gd name="connsiteY20" fmla="*/ 15998 h 49088"/>
                  <a:gd name="connsiteX21" fmla="*/ 20503 w 60385"/>
                  <a:gd name="connsiteY21" fmla="*/ 11980 h 49088"/>
                  <a:gd name="connsiteX22" fmla="*/ 14996 w 60385"/>
                  <a:gd name="connsiteY22" fmla="*/ 11533 h 49088"/>
                  <a:gd name="connsiteX23" fmla="*/ 11090 w 60385"/>
                  <a:gd name="connsiteY23" fmla="*/ 15366 h 49088"/>
                  <a:gd name="connsiteX24" fmla="*/ 10606 w 60385"/>
                  <a:gd name="connsiteY24" fmla="*/ 20984 h 49088"/>
                  <a:gd name="connsiteX25" fmla="*/ 14513 w 60385"/>
                  <a:gd name="connsiteY25" fmla="*/ 24965 h 49088"/>
                  <a:gd name="connsiteX26" fmla="*/ 37358 w 60385"/>
                  <a:gd name="connsiteY26" fmla="*/ 36797 h 49088"/>
                  <a:gd name="connsiteX27" fmla="*/ 45097 w 60385"/>
                  <a:gd name="connsiteY27" fmla="*/ 37727 h 49088"/>
                  <a:gd name="connsiteX28" fmla="*/ 50083 w 60385"/>
                  <a:gd name="connsiteY28" fmla="*/ 33337 h 49088"/>
                  <a:gd name="connsiteX29" fmla="*/ 50231 w 60385"/>
                  <a:gd name="connsiteY29" fmla="*/ 26900 h 49088"/>
                  <a:gd name="connsiteX30" fmla="*/ 44539 w 60385"/>
                  <a:gd name="connsiteY30" fmla="*/ 21654 h 49088"/>
                  <a:gd name="connsiteX31" fmla="*/ 37395 w 60385"/>
                  <a:gd name="connsiteY31" fmla="*/ 20947 h 49088"/>
                  <a:gd name="connsiteX32" fmla="*/ 32521 w 60385"/>
                  <a:gd name="connsiteY32" fmla="*/ 25337 h 49088"/>
                  <a:gd name="connsiteX33" fmla="*/ 32521 w 60385"/>
                  <a:gd name="connsiteY33" fmla="*/ 32258 h 49088"/>
                  <a:gd name="connsiteX34" fmla="*/ 37358 w 60385"/>
                  <a:gd name="connsiteY34" fmla="*/ 3679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000" y="31997"/>
                    </a:moveTo>
                    <a:cubicBezTo>
                      <a:pt x="21619" y="34155"/>
                      <a:pt x="19126" y="35420"/>
                      <a:pt x="16559" y="35681"/>
                    </a:cubicBezTo>
                    <a:cubicBezTo>
                      <a:pt x="13992" y="35978"/>
                      <a:pt x="11536" y="35606"/>
                      <a:pt x="9155" y="34490"/>
                    </a:cubicBezTo>
                    <a:cubicBezTo>
                      <a:pt x="5099" y="32592"/>
                      <a:pt x="2420" y="29616"/>
                      <a:pt x="1081" y="25560"/>
                    </a:cubicBezTo>
                    <a:cubicBezTo>
                      <a:pt x="-221" y="21468"/>
                      <a:pt x="300" y="16854"/>
                      <a:pt x="2755" y="11608"/>
                    </a:cubicBezTo>
                    <a:cubicBezTo>
                      <a:pt x="5174" y="6473"/>
                      <a:pt x="8336" y="3050"/>
                      <a:pt x="12317" y="1450"/>
                    </a:cubicBezTo>
                    <a:cubicBezTo>
                      <a:pt x="16299" y="-187"/>
                      <a:pt x="20317" y="-38"/>
                      <a:pt x="24373" y="1822"/>
                    </a:cubicBezTo>
                    <a:cubicBezTo>
                      <a:pt x="26903" y="3013"/>
                      <a:pt x="28837" y="4724"/>
                      <a:pt x="30214" y="6957"/>
                    </a:cubicBezTo>
                    <a:cubicBezTo>
                      <a:pt x="31553" y="9189"/>
                      <a:pt x="32186" y="11719"/>
                      <a:pt x="32112" y="14584"/>
                    </a:cubicBezTo>
                    <a:cubicBezTo>
                      <a:pt x="34753" y="12129"/>
                      <a:pt x="37581" y="10640"/>
                      <a:pt x="40632" y="10157"/>
                    </a:cubicBezTo>
                    <a:cubicBezTo>
                      <a:pt x="43683" y="9673"/>
                      <a:pt x="46734" y="10157"/>
                      <a:pt x="49785" y="11570"/>
                    </a:cubicBezTo>
                    <a:cubicBezTo>
                      <a:pt x="54808" y="13914"/>
                      <a:pt x="58156" y="17412"/>
                      <a:pt x="59794" y="22063"/>
                    </a:cubicBezTo>
                    <a:cubicBezTo>
                      <a:pt x="61431" y="26751"/>
                      <a:pt x="61021" y="31737"/>
                      <a:pt x="58529" y="37057"/>
                    </a:cubicBezTo>
                    <a:cubicBezTo>
                      <a:pt x="56222" y="42006"/>
                      <a:pt x="53022" y="45503"/>
                      <a:pt x="48892" y="47587"/>
                    </a:cubicBezTo>
                    <a:cubicBezTo>
                      <a:pt x="44018" y="50043"/>
                      <a:pt x="38883" y="50005"/>
                      <a:pt x="33563" y="47512"/>
                    </a:cubicBezTo>
                    <a:cubicBezTo>
                      <a:pt x="30623" y="46173"/>
                      <a:pt x="28242" y="44164"/>
                      <a:pt x="26456" y="41559"/>
                    </a:cubicBezTo>
                    <a:cubicBezTo>
                      <a:pt x="24707" y="38955"/>
                      <a:pt x="23852" y="35755"/>
                      <a:pt x="24000" y="31997"/>
                    </a:cubicBezTo>
                    <a:moveTo>
                      <a:pt x="14513" y="24965"/>
                    </a:moveTo>
                    <a:cubicBezTo>
                      <a:pt x="16596" y="25932"/>
                      <a:pt x="18457" y="26081"/>
                      <a:pt x="20168" y="25449"/>
                    </a:cubicBezTo>
                    <a:cubicBezTo>
                      <a:pt x="21880" y="24816"/>
                      <a:pt x="23219" y="23551"/>
                      <a:pt x="24112" y="21579"/>
                    </a:cubicBezTo>
                    <a:cubicBezTo>
                      <a:pt x="25042" y="19607"/>
                      <a:pt x="25191" y="17747"/>
                      <a:pt x="24559" y="15998"/>
                    </a:cubicBezTo>
                    <a:cubicBezTo>
                      <a:pt x="23963" y="14287"/>
                      <a:pt x="22587" y="12947"/>
                      <a:pt x="20503" y="11980"/>
                    </a:cubicBezTo>
                    <a:cubicBezTo>
                      <a:pt x="18568" y="11050"/>
                      <a:pt x="16745" y="10901"/>
                      <a:pt x="14996" y="11533"/>
                    </a:cubicBezTo>
                    <a:cubicBezTo>
                      <a:pt x="13285" y="12166"/>
                      <a:pt x="11983" y="13431"/>
                      <a:pt x="11090" y="15366"/>
                    </a:cubicBezTo>
                    <a:cubicBezTo>
                      <a:pt x="10122" y="17375"/>
                      <a:pt x="9973" y="19235"/>
                      <a:pt x="10606" y="20984"/>
                    </a:cubicBezTo>
                    <a:cubicBezTo>
                      <a:pt x="11238" y="22733"/>
                      <a:pt x="12541" y="24035"/>
                      <a:pt x="14513" y="24965"/>
                    </a:cubicBezTo>
                    <a:moveTo>
                      <a:pt x="37358" y="36797"/>
                    </a:moveTo>
                    <a:cubicBezTo>
                      <a:pt x="40223" y="38136"/>
                      <a:pt x="42790" y="38434"/>
                      <a:pt x="45097" y="37727"/>
                    </a:cubicBezTo>
                    <a:cubicBezTo>
                      <a:pt x="47366" y="36983"/>
                      <a:pt x="49041" y="35532"/>
                      <a:pt x="50083" y="33337"/>
                    </a:cubicBezTo>
                    <a:cubicBezTo>
                      <a:pt x="51087" y="31179"/>
                      <a:pt x="51124" y="29021"/>
                      <a:pt x="50231" y="26900"/>
                    </a:cubicBezTo>
                    <a:cubicBezTo>
                      <a:pt x="49338" y="24779"/>
                      <a:pt x="47441" y="23030"/>
                      <a:pt x="44539" y="21654"/>
                    </a:cubicBezTo>
                    <a:cubicBezTo>
                      <a:pt x="41971" y="20463"/>
                      <a:pt x="39590" y="20240"/>
                      <a:pt x="37395" y="20947"/>
                    </a:cubicBezTo>
                    <a:cubicBezTo>
                      <a:pt x="35163" y="21654"/>
                      <a:pt x="33563" y="23142"/>
                      <a:pt x="32521" y="25337"/>
                    </a:cubicBezTo>
                    <a:cubicBezTo>
                      <a:pt x="31330" y="27867"/>
                      <a:pt x="31330" y="30174"/>
                      <a:pt x="32521" y="32258"/>
                    </a:cubicBezTo>
                    <a:cubicBezTo>
                      <a:pt x="33674" y="34304"/>
                      <a:pt x="35311" y="35829"/>
                      <a:pt x="37358" y="36797"/>
                    </a:cubicBezTo>
                    <a:close/>
                  </a:path>
                </a:pathLst>
              </a:custGeom>
              <a:solidFill>
                <a:srgbClr val="000000"/>
              </a:solidFill>
              <a:ln w="9525" cap="flat">
                <a:noFill/>
                <a:prstDash val="solid"/>
                <a:miter/>
              </a:ln>
            </p:spPr>
            <p:txBody>
              <a:bodyPr rtlCol="0" anchor="ctr"/>
              <a:lstStyle/>
              <a:p>
                <a:endParaRPr lang="en-CA"/>
              </a:p>
            </p:txBody>
          </p:sp>
        </p:grpSp>
        <p:grpSp>
          <p:nvGrpSpPr>
            <p:cNvPr id="1793" name="Graphic 711">
              <a:extLst>
                <a:ext uri="{FF2B5EF4-FFF2-40B4-BE49-F238E27FC236}">
                  <a16:creationId xmlns:a16="http://schemas.microsoft.com/office/drawing/2014/main" id="{478CF5E2-2735-4AB8-B708-DAA9B960DE38}"/>
                </a:ext>
              </a:extLst>
            </p:cNvPr>
            <p:cNvGrpSpPr/>
            <p:nvPr/>
          </p:nvGrpSpPr>
          <p:grpSpPr>
            <a:xfrm>
              <a:off x="4540692" y="5019370"/>
              <a:ext cx="118068" cy="181326"/>
              <a:chOff x="4540692" y="5019370"/>
              <a:chExt cx="118068" cy="181326"/>
            </a:xfrm>
          </p:grpSpPr>
          <p:sp>
            <p:nvSpPr>
              <p:cNvPr id="2001" name="Freeform: Shape 2000">
                <a:extLst>
                  <a:ext uri="{FF2B5EF4-FFF2-40B4-BE49-F238E27FC236}">
                    <a16:creationId xmlns:a16="http://schemas.microsoft.com/office/drawing/2014/main" id="{66860C4E-5334-4E85-8EC5-B976090FFB88}"/>
                  </a:ext>
                </a:extLst>
              </p:cNvPr>
              <p:cNvSpPr/>
              <p:nvPr/>
            </p:nvSpPr>
            <p:spPr>
              <a:xfrm>
                <a:off x="4540692" y="5144152"/>
                <a:ext cx="65058" cy="56545"/>
              </a:xfrm>
              <a:custGeom>
                <a:avLst/>
                <a:gdLst>
                  <a:gd name="connsiteX0" fmla="*/ 55752 w 65058"/>
                  <a:gd name="connsiteY0" fmla="*/ 15836 h 56545"/>
                  <a:gd name="connsiteX1" fmla="*/ 65463 w 65058"/>
                  <a:gd name="connsiteY1" fmla="*/ 20338 h 56545"/>
                  <a:gd name="connsiteX2" fmla="*/ 48423 w 65058"/>
                  <a:gd name="connsiteY2" fmla="*/ 56876 h 56545"/>
                  <a:gd name="connsiteX3" fmla="*/ 39679 w 65058"/>
                  <a:gd name="connsiteY3" fmla="*/ 48467 h 56545"/>
                  <a:gd name="connsiteX4" fmla="*/ 32089 w 65058"/>
                  <a:gd name="connsiteY4" fmla="*/ 30682 h 56545"/>
                  <a:gd name="connsiteX5" fmla="*/ 27215 w 65058"/>
                  <a:gd name="connsiteY5" fmla="*/ 17883 h 56545"/>
                  <a:gd name="connsiteX6" fmla="*/ 21857 w 65058"/>
                  <a:gd name="connsiteY6" fmla="*/ 12748 h 56545"/>
                  <a:gd name="connsiteX7" fmla="*/ 15606 w 65058"/>
                  <a:gd name="connsiteY7" fmla="*/ 12116 h 56545"/>
                  <a:gd name="connsiteX8" fmla="*/ 11327 w 65058"/>
                  <a:gd name="connsiteY8" fmla="*/ 16432 h 56545"/>
                  <a:gd name="connsiteX9" fmla="*/ 10881 w 65058"/>
                  <a:gd name="connsiteY9" fmla="*/ 22534 h 56545"/>
                  <a:gd name="connsiteX10" fmla="*/ 16350 w 65058"/>
                  <a:gd name="connsiteY10" fmla="*/ 27817 h 56545"/>
                  <a:gd name="connsiteX11" fmla="*/ 10472 w 65058"/>
                  <a:gd name="connsiteY11" fmla="*/ 37714 h 56545"/>
                  <a:gd name="connsiteX12" fmla="*/ 835 w 65058"/>
                  <a:gd name="connsiteY12" fmla="*/ 26105 h 56545"/>
                  <a:gd name="connsiteX13" fmla="*/ 2807 w 65058"/>
                  <a:gd name="connsiteY13" fmla="*/ 12116 h 56545"/>
                  <a:gd name="connsiteX14" fmla="*/ 13039 w 65058"/>
                  <a:gd name="connsiteY14" fmla="*/ 1512 h 56545"/>
                  <a:gd name="connsiteX15" fmla="*/ 25987 w 65058"/>
                  <a:gd name="connsiteY15" fmla="*/ 1958 h 56545"/>
                  <a:gd name="connsiteX16" fmla="*/ 32349 w 65058"/>
                  <a:gd name="connsiteY16" fmla="*/ 6535 h 56545"/>
                  <a:gd name="connsiteX17" fmla="*/ 37372 w 65058"/>
                  <a:gd name="connsiteY17" fmla="*/ 13939 h 56545"/>
                  <a:gd name="connsiteX18" fmla="*/ 41130 w 65058"/>
                  <a:gd name="connsiteY18" fmla="*/ 23985 h 56545"/>
                  <a:gd name="connsiteX19" fmla="*/ 44218 w 65058"/>
                  <a:gd name="connsiteY19" fmla="*/ 33063 h 56545"/>
                  <a:gd name="connsiteX20" fmla="*/ 46116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52" y="15836"/>
                    </a:moveTo>
                    <a:lnTo>
                      <a:pt x="65463" y="20338"/>
                    </a:lnTo>
                    <a:lnTo>
                      <a:pt x="48423" y="56876"/>
                    </a:lnTo>
                    <a:cubicBezTo>
                      <a:pt x="44925" y="54792"/>
                      <a:pt x="42023" y="51964"/>
                      <a:pt x="39679" y="48467"/>
                    </a:cubicBezTo>
                    <a:cubicBezTo>
                      <a:pt x="37298" y="44969"/>
                      <a:pt x="34805" y="39016"/>
                      <a:pt x="32089" y="30682"/>
                    </a:cubicBezTo>
                    <a:cubicBezTo>
                      <a:pt x="29894" y="23910"/>
                      <a:pt x="28294" y="19669"/>
                      <a:pt x="27215" y="17883"/>
                    </a:cubicBezTo>
                    <a:cubicBezTo>
                      <a:pt x="25726" y="15427"/>
                      <a:pt x="23940" y="13716"/>
                      <a:pt x="21857" y="12748"/>
                    </a:cubicBezTo>
                    <a:cubicBezTo>
                      <a:pt x="19513" y="11669"/>
                      <a:pt x="17429" y="11446"/>
                      <a:pt x="15606" y="12116"/>
                    </a:cubicBezTo>
                    <a:cubicBezTo>
                      <a:pt x="13783" y="12785"/>
                      <a:pt x="12369" y="14236"/>
                      <a:pt x="11327" y="16432"/>
                    </a:cubicBezTo>
                    <a:cubicBezTo>
                      <a:pt x="10323" y="18590"/>
                      <a:pt x="10174" y="20636"/>
                      <a:pt x="10881" y="22534"/>
                    </a:cubicBezTo>
                    <a:cubicBezTo>
                      <a:pt x="11588" y="24431"/>
                      <a:pt x="13411" y="26180"/>
                      <a:pt x="16350" y="27817"/>
                    </a:cubicBezTo>
                    <a:lnTo>
                      <a:pt x="10472" y="37714"/>
                    </a:lnTo>
                    <a:cubicBezTo>
                      <a:pt x="5039" y="34403"/>
                      <a:pt x="1802" y="30533"/>
                      <a:pt x="835" y="26105"/>
                    </a:cubicBezTo>
                    <a:cubicBezTo>
                      <a:pt x="-133" y="21678"/>
                      <a:pt x="537" y="17027"/>
                      <a:pt x="2807" y="12116"/>
                    </a:cubicBezTo>
                    <a:cubicBezTo>
                      <a:pt x="5300" y="6758"/>
                      <a:pt x="8723" y="3223"/>
                      <a:pt x="13039" y="1512"/>
                    </a:cubicBezTo>
                    <a:cubicBezTo>
                      <a:pt x="17355" y="-200"/>
                      <a:pt x="21671" y="-51"/>
                      <a:pt x="25987" y="1958"/>
                    </a:cubicBezTo>
                    <a:cubicBezTo>
                      <a:pt x="28442" y="3074"/>
                      <a:pt x="30563" y="4600"/>
                      <a:pt x="32349" y="6535"/>
                    </a:cubicBezTo>
                    <a:cubicBezTo>
                      <a:pt x="34172" y="8432"/>
                      <a:pt x="35847" y="10888"/>
                      <a:pt x="37372" y="13939"/>
                    </a:cubicBezTo>
                    <a:cubicBezTo>
                      <a:pt x="38377" y="15948"/>
                      <a:pt x="39642" y="19297"/>
                      <a:pt x="41130" y="23985"/>
                    </a:cubicBezTo>
                    <a:cubicBezTo>
                      <a:pt x="42618" y="28673"/>
                      <a:pt x="43623" y="31724"/>
                      <a:pt x="44218" y="33063"/>
                    </a:cubicBezTo>
                    <a:cubicBezTo>
                      <a:pt x="44814" y="34403"/>
                      <a:pt x="45446" y="35556"/>
                      <a:pt x="46116" y="36523"/>
                    </a:cubicBezTo>
                    <a:close/>
                  </a:path>
                </a:pathLst>
              </a:custGeom>
              <a:solidFill>
                <a:srgbClr val="000000"/>
              </a:solidFill>
              <a:ln w="9525" cap="flat">
                <a:noFill/>
                <a:prstDash val="solid"/>
                <a:miter/>
              </a:ln>
            </p:spPr>
            <p:txBody>
              <a:bodyPr rtlCol="0" anchor="ctr"/>
              <a:lstStyle/>
              <a:p>
                <a:endParaRPr lang="en-CA"/>
              </a:p>
            </p:txBody>
          </p:sp>
          <p:sp>
            <p:nvSpPr>
              <p:cNvPr id="2002" name="Freeform: Shape 2001">
                <a:extLst>
                  <a:ext uri="{FF2B5EF4-FFF2-40B4-BE49-F238E27FC236}">
                    <a16:creationId xmlns:a16="http://schemas.microsoft.com/office/drawing/2014/main" id="{656EDE1A-4846-49C3-B260-80AD437DADCB}"/>
                  </a:ext>
                </a:extLst>
              </p:cNvPr>
              <p:cNvSpPr/>
              <p:nvPr/>
            </p:nvSpPr>
            <p:spPr>
              <a:xfrm>
                <a:off x="4560749" y="5103812"/>
                <a:ext cx="59301" cy="46519"/>
              </a:xfrm>
              <a:custGeom>
                <a:avLst/>
                <a:gdLst>
                  <a:gd name="connsiteX0" fmla="*/ 2301 w 59301"/>
                  <a:gd name="connsiteY0" fmla="*/ 10543 h 46519"/>
                  <a:gd name="connsiteX1" fmla="*/ 13687 w 59301"/>
                  <a:gd name="connsiteY1" fmla="*/ 832 h 46519"/>
                  <a:gd name="connsiteX2" fmla="*/ 38318 w 59301"/>
                  <a:gd name="connsiteY2" fmla="*/ 5854 h 46519"/>
                  <a:gd name="connsiteX3" fmla="*/ 58000 w 59301"/>
                  <a:gd name="connsiteY3" fmla="*/ 21556 h 46519"/>
                  <a:gd name="connsiteX4" fmla="*/ 57814 w 59301"/>
                  <a:gd name="connsiteY4" fmla="*/ 36439 h 46519"/>
                  <a:gd name="connsiteX5" fmla="*/ 45759 w 59301"/>
                  <a:gd name="connsiteY5" fmla="*/ 46410 h 46519"/>
                  <a:gd name="connsiteX6" fmla="*/ 21723 w 59301"/>
                  <a:gd name="connsiteY6" fmla="*/ 41127 h 46519"/>
                  <a:gd name="connsiteX7" fmla="*/ 2115 w 59301"/>
                  <a:gd name="connsiteY7" fmla="*/ 25463 h 46519"/>
                  <a:gd name="connsiteX8" fmla="*/ 2301 w 59301"/>
                  <a:gd name="connsiteY8" fmla="*/ 10543 h 46519"/>
                  <a:gd name="connsiteX9" fmla="*/ 10933 w 59301"/>
                  <a:gd name="connsiteY9" fmla="*/ 14598 h 46519"/>
                  <a:gd name="connsiteX10" fmla="*/ 10561 w 59301"/>
                  <a:gd name="connsiteY10" fmla="*/ 18542 h 46519"/>
                  <a:gd name="connsiteX11" fmla="*/ 13798 w 59301"/>
                  <a:gd name="connsiteY11" fmla="*/ 22858 h 46519"/>
                  <a:gd name="connsiteX12" fmla="*/ 26933 w 59301"/>
                  <a:gd name="connsiteY12" fmla="*/ 30262 h 46519"/>
                  <a:gd name="connsiteX13" fmla="*/ 40513 w 59301"/>
                  <a:gd name="connsiteY13" fmla="*/ 35434 h 46519"/>
                  <a:gd name="connsiteX14" fmla="*/ 46429 w 59301"/>
                  <a:gd name="connsiteY14" fmla="*/ 35211 h 46519"/>
                  <a:gd name="connsiteX15" fmla="*/ 49182 w 59301"/>
                  <a:gd name="connsiteY15" fmla="*/ 32420 h 46519"/>
                  <a:gd name="connsiteX16" fmla="*/ 49554 w 59301"/>
                  <a:gd name="connsiteY16" fmla="*/ 28476 h 46519"/>
                  <a:gd name="connsiteX17" fmla="*/ 46280 w 59301"/>
                  <a:gd name="connsiteY17" fmla="*/ 24160 h 46519"/>
                  <a:gd name="connsiteX18" fmla="*/ 33221 w 59301"/>
                  <a:gd name="connsiteY18" fmla="*/ 16756 h 46519"/>
                  <a:gd name="connsiteX19" fmla="*/ 19640 w 59301"/>
                  <a:gd name="connsiteY19" fmla="*/ 11584 h 46519"/>
                  <a:gd name="connsiteX20" fmla="*/ 13724 w 59301"/>
                  <a:gd name="connsiteY20" fmla="*/ 11808 h 46519"/>
                  <a:gd name="connsiteX21" fmla="*/ 10933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01" y="10543"/>
                    </a:moveTo>
                    <a:cubicBezTo>
                      <a:pt x="4757" y="5296"/>
                      <a:pt x="8552" y="2059"/>
                      <a:pt x="13687" y="832"/>
                    </a:cubicBezTo>
                    <a:cubicBezTo>
                      <a:pt x="19789" y="-620"/>
                      <a:pt x="28012" y="1055"/>
                      <a:pt x="38318" y="5854"/>
                    </a:cubicBezTo>
                    <a:cubicBezTo>
                      <a:pt x="48587" y="10654"/>
                      <a:pt x="55173" y="15900"/>
                      <a:pt x="58000" y="21556"/>
                    </a:cubicBezTo>
                    <a:cubicBezTo>
                      <a:pt x="60344" y="26207"/>
                      <a:pt x="60270" y="31192"/>
                      <a:pt x="57814" y="36439"/>
                    </a:cubicBezTo>
                    <a:cubicBezTo>
                      <a:pt x="55359" y="41759"/>
                      <a:pt x="51340" y="45071"/>
                      <a:pt x="45759" y="46410"/>
                    </a:cubicBezTo>
                    <a:cubicBezTo>
                      <a:pt x="40178" y="47750"/>
                      <a:pt x="32179" y="46001"/>
                      <a:pt x="21723" y="41127"/>
                    </a:cubicBezTo>
                    <a:cubicBezTo>
                      <a:pt x="11492" y="36327"/>
                      <a:pt x="4943" y="31118"/>
                      <a:pt x="2115" y="25463"/>
                    </a:cubicBezTo>
                    <a:cubicBezTo>
                      <a:pt x="-229" y="20812"/>
                      <a:pt x="-154" y="15826"/>
                      <a:pt x="2301" y="10543"/>
                    </a:cubicBezTo>
                    <a:moveTo>
                      <a:pt x="10933" y="14598"/>
                    </a:moveTo>
                    <a:cubicBezTo>
                      <a:pt x="10338" y="15863"/>
                      <a:pt x="10227" y="17165"/>
                      <a:pt x="10561" y="18542"/>
                    </a:cubicBezTo>
                    <a:cubicBezTo>
                      <a:pt x="10896" y="19882"/>
                      <a:pt x="11975" y="21333"/>
                      <a:pt x="13798" y="22858"/>
                    </a:cubicBezTo>
                    <a:cubicBezTo>
                      <a:pt x="16180" y="24830"/>
                      <a:pt x="20533" y="27286"/>
                      <a:pt x="26933" y="30262"/>
                    </a:cubicBezTo>
                    <a:cubicBezTo>
                      <a:pt x="33295" y="33239"/>
                      <a:pt x="37834" y="34950"/>
                      <a:pt x="40513" y="35434"/>
                    </a:cubicBezTo>
                    <a:cubicBezTo>
                      <a:pt x="43229" y="35918"/>
                      <a:pt x="45164" y="35843"/>
                      <a:pt x="46429" y="35211"/>
                    </a:cubicBezTo>
                    <a:cubicBezTo>
                      <a:pt x="47657" y="34615"/>
                      <a:pt x="48587" y="33685"/>
                      <a:pt x="49182" y="32420"/>
                    </a:cubicBezTo>
                    <a:cubicBezTo>
                      <a:pt x="49778" y="31155"/>
                      <a:pt x="49889" y="29853"/>
                      <a:pt x="49554" y="28476"/>
                    </a:cubicBezTo>
                    <a:cubicBezTo>
                      <a:pt x="49220" y="27137"/>
                      <a:pt x="48103" y="25686"/>
                      <a:pt x="46280" y="24160"/>
                    </a:cubicBezTo>
                    <a:cubicBezTo>
                      <a:pt x="43973" y="22188"/>
                      <a:pt x="39620" y="19733"/>
                      <a:pt x="33221" y="16756"/>
                    </a:cubicBezTo>
                    <a:cubicBezTo>
                      <a:pt x="26858" y="13780"/>
                      <a:pt x="22319" y="12068"/>
                      <a:pt x="19640" y="11584"/>
                    </a:cubicBezTo>
                    <a:cubicBezTo>
                      <a:pt x="16924" y="11138"/>
                      <a:pt x="14952" y="11175"/>
                      <a:pt x="13724" y="11808"/>
                    </a:cubicBezTo>
                    <a:cubicBezTo>
                      <a:pt x="12459" y="12403"/>
                      <a:pt x="11529" y="13333"/>
                      <a:pt x="10933" y="14598"/>
                    </a:cubicBezTo>
                    <a:close/>
                  </a:path>
                </a:pathLst>
              </a:custGeom>
              <a:solidFill>
                <a:srgbClr val="000000"/>
              </a:solidFill>
              <a:ln w="9525" cap="flat">
                <a:noFill/>
                <a:prstDash val="solid"/>
                <a:miter/>
              </a:ln>
            </p:spPr>
            <p:txBody>
              <a:bodyPr rtlCol="0" anchor="ctr"/>
              <a:lstStyle/>
              <a:p>
                <a:endParaRPr lang="en-CA"/>
              </a:p>
            </p:txBody>
          </p:sp>
          <p:sp>
            <p:nvSpPr>
              <p:cNvPr id="2003" name="Freeform: Shape 2002">
                <a:extLst>
                  <a:ext uri="{FF2B5EF4-FFF2-40B4-BE49-F238E27FC236}">
                    <a16:creationId xmlns:a16="http://schemas.microsoft.com/office/drawing/2014/main" id="{D0DE3C96-F542-4153-8948-E2A7F4BD2064}"/>
                  </a:ext>
                </a:extLst>
              </p:cNvPr>
              <p:cNvSpPr/>
              <p:nvPr/>
            </p:nvSpPr>
            <p:spPr>
              <a:xfrm>
                <a:off x="4582601" y="5062734"/>
                <a:ext cx="58563" cy="35904"/>
              </a:xfrm>
              <a:custGeom>
                <a:avLst/>
                <a:gdLst>
                  <a:gd name="connsiteX0" fmla="*/ 58973 w 58563"/>
                  <a:gd name="connsiteY0" fmla="*/ 25771 h 35904"/>
                  <a:gd name="connsiteX1" fmla="*/ 54099 w 58563"/>
                  <a:gd name="connsiteY1" fmla="*/ 36227 h 35904"/>
                  <a:gd name="connsiteX2" fmla="*/ 14808 w 58563"/>
                  <a:gd name="connsiteY2" fmla="*/ 17883 h 35904"/>
                  <a:gd name="connsiteX3" fmla="*/ 16446 w 58563"/>
                  <a:gd name="connsiteY3" fmla="*/ 35036 h 35904"/>
                  <a:gd name="connsiteX4" fmla="*/ 6995 w 58563"/>
                  <a:gd name="connsiteY4" fmla="*/ 30645 h 35904"/>
                  <a:gd name="connsiteX5" fmla="*/ 6065 w 58563"/>
                  <a:gd name="connsiteY5" fmla="*/ 19409 h 35904"/>
                  <a:gd name="connsiteX6" fmla="*/ 409 w 58563"/>
                  <a:gd name="connsiteY6" fmla="*/ 8768 h 35904"/>
                  <a:gd name="connsiteX7" fmla="*/ 4353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73" y="25771"/>
                    </a:moveTo>
                    <a:lnTo>
                      <a:pt x="54099" y="36227"/>
                    </a:lnTo>
                    <a:lnTo>
                      <a:pt x="14808" y="17883"/>
                    </a:lnTo>
                    <a:cubicBezTo>
                      <a:pt x="16594" y="23353"/>
                      <a:pt x="17152" y="29083"/>
                      <a:pt x="16446" y="35036"/>
                    </a:cubicBezTo>
                    <a:lnTo>
                      <a:pt x="6995" y="30645"/>
                    </a:lnTo>
                    <a:cubicBezTo>
                      <a:pt x="7367" y="27483"/>
                      <a:pt x="7069" y="23762"/>
                      <a:pt x="6065" y="19409"/>
                    </a:cubicBezTo>
                    <a:cubicBezTo>
                      <a:pt x="5060" y="15056"/>
                      <a:pt x="3163" y="11521"/>
                      <a:pt x="409" y="8768"/>
                    </a:cubicBezTo>
                    <a:lnTo>
                      <a:pt x="4353" y="322"/>
                    </a:lnTo>
                    <a:close/>
                  </a:path>
                </a:pathLst>
              </a:custGeom>
              <a:solidFill>
                <a:srgbClr val="000000"/>
              </a:solidFill>
              <a:ln w="9525" cap="flat">
                <a:noFill/>
                <a:prstDash val="solid"/>
                <a:miter/>
              </a:ln>
            </p:spPr>
            <p:txBody>
              <a:bodyPr rtlCol="0" anchor="ctr"/>
              <a:lstStyle/>
              <a:p>
                <a:endParaRPr lang="en-CA"/>
              </a:p>
            </p:txBody>
          </p:sp>
          <p:sp>
            <p:nvSpPr>
              <p:cNvPr id="2004" name="Freeform: Shape 2003">
                <a:extLst>
                  <a:ext uri="{FF2B5EF4-FFF2-40B4-BE49-F238E27FC236}">
                    <a16:creationId xmlns:a16="http://schemas.microsoft.com/office/drawing/2014/main" id="{351DFEB6-EE5F-4931-BD22-27DE2D10E5B7}"/>
                  </a:ext>
                </a:extLst>
              </p:cNvPr>
              <p:cNvSpPr/>
              <p:nvPr/>
            </p:nvSpPr>
            <p:spPr>
              <a:xfrm>
                <a:off x="4599586" y="5019370"/>
                <a:ext cx="59174" cy="48110"/>
              </a:xfrm>
              <a:custGeom>
                <a:avLst/>
                <a:gdLst>
                  <a:gd name="connsiteX0" fmla="*/ 36769 w 59174"/>
                  <a:gd name="connsiteY0" fmla="*/ 47500 h 48110"/>
                  <a:gd name="connsiteX1" fmla="*/ 40378 w 59174"/>
                  <a:gd name="connsiteY1" fmla="*/ 36896 h 48110"/>
                  <a:gd name="connsiteX2" fmla="*/ 45847 w 59174"/>
                  <a:gd name="connsiteY2" fmla="*/ 37082 h 48110"/>
                  <a:gd name="connsiteX3" fmla="*/ 49233 w 59174"/>
                  <a:gd name="connsiteY3" fmla="*/ 33659 h 48110"/>
                  <a:gd name="connsiteX4" fmla="*/ 48824 w 59174"/>
                  <a:gd name="connsiteY4" fmla="*/ 26776 h 48110"/>
                  <a:gd name="connsiteX5" fmla="*/ 37848 w 59174"/>
                  <a:gd name="connsiteY5" fmla="*/ 18144 h 48110"/>
                  <a:gd name="connsiteX6" fmla="*/ 37848 w 59174"/>
                  <a:gd name="connsiteY6" fmla="*/ 30087 h 48110"/>
                  <a:gd name="connsiteX7" fmla="*/ 27727 w 59174"/>
                  <a:gd name="connsiteY7" fmla="*/ 38868 h 48110"/>
                  <a:gd name="connsiteX8" fmla="*/ 12658 w 59174"/>
                  <a:gd name="connsiteY8" fmla="*/ 37492 h 48110"/>
                  <a:gd name="connsiteX9" fmla="*/ 1608 w 59174"/>
                  <a:gd name="connsiteY9" fmla="*/ 26367 h 48110"/>
                  <a:gd name="connsiteX10" fmla="*/ 2389 w 59174"/>
                  <a:gd name="connsiteY10" fmla="*/ 11484 h 48110"/>
                  <a:gd name="connsiteX11" fmla="*/ 15114 w 59174"/>
                  <a:gd name="connsiteY11" fmla="*/ 917 h 48110"/>
                  <a:gd name="connsiteX12" fmla="*/ 38666 w 59174"/>
                  <a:gd name="connsiteY12" fmla="*/ 5419 h 48110"/>
                  <a:gd name="connsiteX13" fmla="*/ 57604 w 59174"/>
                  <a:gd name="connsiteY13" fmla="*/ 20972 h 48110"/>
                  <a:gd name="connsiteX14" fmla="*/ 57493 w 59174"/>
                  <a:gd name="connsiteY14" fmla="*/ 38459 h 48110"/>
                  <a:gd name="connsiteX15" fmla="*/ 49270 w 59174"/>
                  <a:gd name="connsiteY15" fmla="*/ 47165 h 48110"/>
                  <a:gd name="connsiteX16" fmla="*/ 36769 w 59174"/>
                  <a:gd name="connsiteY16" fmla="*/ 47500 h 48110"/>
                  <a:gd name="connsiteX17" fmla="*/ 25011 w 59174"/>
                  <a:gd name="connsiteY17" fmla="*/ 13270 h 48110"/>
                  <a:gd name="connsiteX18" fmla="*/ 16081 w 59174"/>
                  <a:gd name="connsiteY18" fmla="*/ 11930 h 48110"/>
                  <a:gd name="connsiteX19" fmla="*/ 10798 w 59174"/>
                  <a:gd name="connsiteY19" fmla="*/ 16023 h 48110"/>
                  <a:gd name="connsiteX20" fmla="*/ 10872 w 59174"/>
                  <a:gd name="connsiteY20" fmla="*/ 21865 h 48110"/>
                  <a:gd name="connsiteX21" fmla="*/ 17458 w 59174"/>
                  <a:gd name="connsiteY21" fmla="*/ 27260 h 48110"/>
                  <a:gd name="connsiteX22" fmla="*/ 26127 w 59174"/>
                  <a:gd name="connsiteY22" fmla="*/ 28785 h 48110"/>
                  <a:gd name="connsiteX23" fmla="*/ 31039 w 59174"/>
                  <a:gd name="connsiteY23" fmla="*/ 24767 h 48110"/>
                  <a:gd name="connsiteX24" fmla="*/ 31001 w 59174"/>
                  <a:gd name="connsiteY24" fmla="*/ 18590 h 48110"/>
                  <a:gd name="connsiteX25" fmla="*/ 25011 w 59174"/>
                  <a:gd name="connsiteY25" fmla="*/ 1327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769" y="47500"/>
                    </a:moveTo>
                    <a:lnTo>
                      <a:pt x="40378" y="36896"/>
                    </a:lnTo>
                    <a:cubicBezTo>
                      <a:pt x="42536" y="37603"/>
                      <a:pt x="44359" y="37640"/>
                      <a:pt x="45847" y="37082"/>
                    </a:cubicBezTo>
                    <a:cubicBezTo>
                      <a:pt x="47298" y="36487"/>
                      <a:pt x="48451" y="35371"/>
                      <a:pt x="49233" y="33659"/>
                    </a:cubicBezTo>
                    <a:cubicBezTo>
                      <a:pt x="50237" y="31501"/>
                      <a:pt x="50089" y="29194"/>
                      <a:pt x="48824" y="26776"/>
                    </a:cubicBezTo>
                    <a:cubicBezTo>
                      <a:pt x="47559" y="24357"/>
                      <a:pt x="43912" y="21455"/>
                      <a:pt x="37848" y="18144"/>
                    </a:cubicBezTo>
                    <a:cubicBezTo>
                      <a:pt x="39671" y="22199"/>
                      <a:pt x="39671" y="26181"/>
                      <a:pt x="37848" y="30087"/>
                    </a:cubicBezTo>
                    <a:cubicBezTo>
                      <a:pt x="35838" y="34366"/>
                      <a:pt x="32490" y="37305"/>
                      <a:pt x="27727" y="38868"/>
                    </a:cubicBezTo>
                    <a:cubicBezTo>
                      <a:pt x="22965" y="40431"/>
                      <a:pt x="17942" y="39984"/>
                      <a:pt x="12658" y="37492"/>
                    </a:cubicBezTo>
                    <a:cubicBezTo>
                      <a:pt x="7152" y="34924"/>
                      <a:pt x="3468" y="31241"/>
                      <a:pt x="1608" y="26367"/>
                    </a:cubicBezTo>
                    <a:cubicBezTo>
                      <a:pt x="-215" y="21530"/>
                      <a:pt x="45" y="16581"/>
                      <a:pt x="2389" y="11484"/>
                    </a:cubicBezTo>
                    <a:cubicBezTo>
                      <a:pt x="4956" y="5977"/>
                      <a:pt x="9198" y="2443"/>
                      <a:pt x="15114" y="917"/>
                    </a:cubicBezTo>
                    <a:cubicBezTo>
                      <a:pt x="21030" y="-646"/>
                      <a:pt x="28881" y="843"/>
                      <a:pt x="38666" y="5419"/>
                    </a:cubicBezTo>
                    <a:cubicBezTo>
                      <a:pt x="48600" y="10033"/>
                      <a:pt x="54888" y="15242"/>
                      <a:pt x="57604" y="20972"/>
                    </a:cubicBezTo>
                    <a:cubicBezTo>
                      <a:pt x="60283" y="26701"/>
                      <a:pt x="60246" y="32543"/>
                      <a:pt x="57493" y="38459"/>
                    </a:cubicBezTo>
                    <a:cubicBezTo>
                      <a:pt x="55484" y="42701"/>
                      <a:pt x="52768" y="45603"/>
                      <a:pt x="49270" y="47165"/>
                    </a:cubicBezTo>
                    <a:cubicBezTo>
                      <a:pt x="45773" y="48728"/>
                      <a:pt x="41643" y="48840"/>
                      <a:pt x="36769" y="47500"/>
                    </a:cubicBezTo>
                    <a:moveTo>
                      <a:pt x="25011" y="13270"/>
                    </a:moveTo>
                    <a:cubicBezTo>
                      <a:pt x="21625" y="11707"/>
                      <a:pt x="18686" y="11261"/>
                      <a:pt x="16081" y="11930"/>
                    </a:cubicBezTo>
                    <a:cubicBezTo>
                      <a:pt x="13514" y="12637"/>
                      <a:pt x="11765" y="13977"/>
                      <a:pt x="10798" y="16023"/>
                    </a:cubicBezTo>
                    <a:cubicBezTo>
                      <a:pt x="9905" y="17921"/>
                      <a:pt x="9942" y="19893"/>
                      <a:pt x="10872" y="21865"/>
                    </a:cubicBezTo>
                    <a:cubicBezTo>
                      <a:pt x="11765" y="23874"/>
                      <a:pt x="13961" y="25660"/>
                      <a:pt x="17458" y="27260"/>
                    </a:cubicBezTo>
                    <a:cubicBezTo>
                      <a:pt x="20955" y="28897"/>
                      <a:pt x="23858" y="29418"/>
                      <a:pt x="26127" y="28785"/>
                    </a:cubicBezTo>
                    <a:cubicBezTo>
                      <a:pt x="28434" y="28190"/>
                      <a:pt x="30071" y="26850"/>
                      <a:pt x="31039" y="24767"/>
                    </a:cubicBezTo>
                    <a:cubicBezTo>
                      <a:pt x="31969" y="22758"/>
                      <a:pt x="31969" y="20711"/>
                      <a:pt x="31001" y="18590"/>
                    </a:cubicBezTo>
                    <a:cubicBezTo>
                      <a:pt x="30071" y="16470"/>
                      <a:pt x="28062" y="14721"/>
                      <a:pt x="25011" y="13270"/>
                    </a:cubicBezTo>
                    <a:close/>
                  </a:path>
                </a:pathLst>
              </a:custGeom>
              <a:solidFill>
                <a:srgbClr val="000000"/>
              </a:solidFill>
              <a:ln w="9525" cap="flat">
                <a:noFill/>
                <a:prstDash val="solid"/>
                <a:miter/>
              </a:ln>
            </p:spPr>
            <p:txBody>
              <a:bodyPr rtlCol="0" anchor="ctr"/>
              <a:lstStyle/>
              <a:p>
                <a:endParaRPr lang="en-CA"/>
              </a:p>
            </p:txBody>
          </p:sp>
        </p:grpSp>
        <p:grpSp>
          <p:nvGrpSpPr>
            <p:cNvPr id="1794" name="Graphic 711">
              <a:extLst>
                <a:ext uri="{FF2B5EF4-FFF2-40B4-BE49-F238E27FC236}">
                  <a16:creationId xmlns:a16="http://schemas.microsoft.com/office/drawing/2014/main" id="{8522A6BC-0034-4733-B0F9-F537FD605DE9}"/>
                </a:ext>
              </a:extLst>
            </p:cNvPr>
            <p:cNvGrpSpPr/>
            <p:nvPr/>
          </p:nvGrpSpPr>
          <p:grpSpPr>
            <a:xfrm>
              <a:off x="4760320" y="5019316"/>
              <a:ext cx="118762" cy="181381"/>
              <a:chOff x="4760320" y="5019316"/>
              <a:chExt cx="118762" cy="181381"/>
            </a:xfrm>
          </p:grpSpPr>
          <p:sp>
            <p:nvSpPr>
              <p:cNvPr id="1997" name="Freeform: Shape 1996">
                <a:extLst>
                  <a:ext uri="{FF2B5EF4-FFF2-40B4-BE49-F238E27FC236}">
                    <a16:creationId xmlns:a16="http://schemas.microsoft.com/office/drawing/2014/main" id="{FDC760A0-EA76-4AA1-97D7-2BAB8666D4CC}"/>
                  </a:ext>
                </a:extLst>
              </p:cNvPr>
              <p:cNvSpPr/>
              <p:nvPr/>
            </p:nvSpPr>
            <p:spPr>
              <a:xfrm>
                <a:off x="4760320" y="5144152"/>
                <a:ext cx="65058" cy="56545"/>
              </a:xfrm>
              <a:custGeom>
                <a:avLst/>
                <a:gdLst>
                  <a:gd name="connsiteX0" fmla="*/ 55776 w 65058"/>
                  <a:gd name="connsiteY0" fmla="*/ 15836 h 56545"/>
                  <a:gd name="connsiteX1" fmla="*/ 65487 w 65058"/>
                  <a:gd name="connsiteY1" fmla="*/ 20338 h 56545"/>
                  <a:gd name="connsiteX2" fmla="*/ 48446 w 65058"/>
                  <a:gd name="connsiteY2" fmla="*/ 56876 h 56545"/>
                  <a:gd name="connsiteX3" fmla="*/ 39702 w 65058"/>
                  <a:gd name="connsiteY3" fmla="*/ 48467 h 56545"/>
                  <a:gd name="connsiteX4" fmla="*/ 32112 w 65058"/>
                  <a:gd name="connsiteY4" fmla="*/ 30682 h 56545"/>
                  <a:gd name="connsiteX5" fmla="*/ 27238 w 65058"/>
                  <a:gd name="connsiteY5" fmla="*/ 17883 h 56545"/>
                  <a:gd name="connsiteX6" fmla="*/ 21880 w 65058"/>
                  <a:gd name="connsiteY6" fmla="*/ 12748 h 56545"/>
                  <a:gd name="connsiteX7" fmla="*/ 15629 w 65058"/>
                  <a:gd name="connsiteY7" fmla="*/ 12116 h 56545"/>
                  <a:gd name="connsiteX8" fmla="*/ 11350 w 65058"/>
                  <a:gd name="connsiteY8" fmla="*/ 16432 h 56545"/>
                  <a:gd name="connsiteX9" fmla="*/ 10904 w 65058"/>
                  <a:gd name="connsiteY9" fmla="*/ 22534 h 56545"/>
                  <a:gd name="connsiteX10" fmla="*/ 16373 w 65058"/>
                  <a:gd name="connsiteY10" fmla="*/ 27817 h 56545"/>
                  <a:gd name="connsiteX11" fmla="*/ 10495 w 65058"/>
                  <a:gd name="connsiteY11" fmla="*/ 37714 h 56545"/>
                  <a:gd name="connsiteX12" fmla="*/ 858 w 65058"/>
                  <a:gd name="connsiteY12" fmla="*/ 26105 h 56545"/>
                  <a:gd name="connsiteX13" fmla="*/ 2830 w 65058"/>
                  <a:gd name="connsiteY13" fmla="*/ 12116 h 56545"/>
                  <a:gd name="connsiteX14" fmla="*/ 13062 w 65058"/>
                  <a:gd name="connsiteY14" fmla="*/ 1512 h 56545"/>
                  <a:gd name="connsiteX15" fmla="*/ 26010 w 65058"/>
                  <a:gd name="connsiteY15" fmla="*/ 1958 h 56545"/>
                  <a:gd name="connsiteX16" fmla="*/ 32372 w 65058"/>
                  <a:gd name="connsiteY16" fmla="*/ 6535 h 56545"/>
                  <a:gd name="connsiteX17" fmla="*/ 37395 w 65058"/>
                  <a:gd name="connsiteY17" fmla="*/ 13939 h 56545"/>
                  <a:gd name="connsiteX18" fmla="*/ 41153 w 65058"/>
                  <a:gd name="connsiteY18" fmla="*/ 23985 h 56545"/>
                  <a:gd name="connsiteX19" fmla="*/ 44241 w 65058"/>
                  <a:gd name="connsiteY19" fmla="*/ 33063 h 56545"/>
                  <a:gd name="connsiteX20" fmla="*/ 46139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76" y="15836"/>
                    </a:moveTo>
                    <a:lnTo>
                      <a:pt x="65487" y="20338"/>
                    </a:lnTo>
                    <a:lnTo>
                      <a:pt x="48446" y="56876"/>
                    </a:lnTo>
                    <a:cubicBezTo>
                      <a:pt x="44948" y="54792"/>
                      <a:pt x="42046" y="51964"/>
                      <a:pt x="39702" y="48467"/>
                    </a:cubicBezTo>
                    <a:cubicBezTo>
                      <a:pt x="37321" y="44969"/>
                      <a:pt x="34828" y="39016"/>
                      <a:pt x="32112" y="30682"/>
                    </a:cubicBezTo>
                    <a:cubicBezTo>
                      <a:pt x="29917" y="23910"/>
                      <a:pt x="28317" y="19669"/>
                      <a:pt x="27238" y="17883"/>
                    </a:cubicBezTo>
                    <a:cubicBezTo>
                      <a:pt x="25749" y="15427"/>
                      <a:pt x="23964" y="13716"/>
                      <a:pt x="21880" y="12748"/>
                    </a:cubicBezTo>
                    <a:cubicBezTo>
                      <a:pt x="19536" y="11669"/>
                      <a:pt x="17452" y="11446"/>
                      <a:pt x="15629" y="12116"/>
                    </a:cubicBezTo>
                    <a:cubicBezTo>
                      <a:pt x="13806" y="12785"/>
                      <a:pt x="12392" y="14236"/>
                      <a:pt x="11350" y="16432"/>
                    </a:cubicBezTo>
                    <a:cubicBezTo>
                      <a:pt x="10346" y="18590"/>
                      <a:pt x="10197" y="20636"/>
                      <a:pt x="10904" y="22534"/>
                    </a:cubicBezTo>
                    <a:cubicBezTo>
                      <a:pt x="11611" y="24431"/>
                      <a:pt x="13434" y="26180"/>
                      <a:pt x="16373" y="27817"/>
                    </a:cubicBezTo>
                    <a:lnTo>
                      <a:pt x="10495" y="37714"/>
                    </a:lnTo>
                    <a:cubicBezTo>
                      <a:pt x="5062" y="34403"/>
                      <a:pt x="1825" y="30533"/>
                      <a:pt x="858" y="26105"/>
                    </a:cubicBezTo>
                    <a:cubicBezTo>
                      <a:pt x="-109" y="21678"/>
                      <a:pt x="560" y="17027"/>
                      <a:pt x="2830" y="12116"/>
                    </a:cubicBezTo>
                    <a:cubicBezTo>
                      <a:pt x="5323" y="6758"/>
                      <a:pt x="8746" y="3223"/>
                      <a:pt x="13062" y="1512"/>
                    </a:cubicBezTo>
                    <a:cubicBezTo>
                      <a:pt x="17378" y="-200"/>
                      <a:pt x="21694" y="-51"/>
                      <a:pt x="26010" y="1958"/>
                    </a:cubicBezTo>
                    <a:cubicBezTo>
                      <a:pt x="28466" y="3074"/>
                      <a:pt x="30586" y="4600"/>
                      <a:pt x="32372" y="6535"/>
                    </a:cubicBezTo>
                    <a:cubicBezTo>
                      <a:pt x="34195" y="8432"/>
                      <a:pt x="35870" y="10888"/>
                      <a:pt x="37395" y="13939"/>
                    </a:cubicBezTo>
                    <a:cubicBezTo>
                      <a:pt x="38400" y="15948"/>
                      <a:pt x="39665" y="19297"/>
                      <a:pt x="41153" y="23985"/>
                    </a:cubicBezTo>
                    <a:cubicBezTo>
                      <a:pt x="42641" y="28673"/>
                      <a:pt x="43646" y="31724"/>
                      <a:pt x="44241" y="33063"/>
                    </a:cubicBezTo>
                    <a:cubicBezTo>
                      <a:pt x="44837" y="34403"/>
                      <a:pt x="45469" y="35556"/>
                      <a:pt x="46139" y="36523"/>
                    </a:cubicBezTo>
                    <a:close/>
                  </a:path>
                </a:pathLst>
              </a:custGeom>
              <a:solidFill>
                <a:srgbClr val="000000"/>
              </a:solidFill>
              <a:ln w="9525" cap="flat">
                <a:noFill/>
                <a:prstDash val="solid"/>
                <a:miter/>
              </a:ln>
            </p:spPr>
            <p:txBody>
              <a:bodyPr rtlCol="0" anchor="ctr"/>
              <a:lstStyle/>
              <a:p>
                <a:endParaRPr lang="en-CA"/>
              </a:p>
            </p:txBody>
          </p:sp>
          <p:sp>
            <p:nvSpPr>
              <p:cNvPr id="1998" name="Freeform: Shape 1997">
                <a:extLst>
                  <a:ext uri="{FF2B5EF4-FFF2-40B4-BE49-F238E27FC236}">
                    <a16:creationId xmlns:a16="http://schemas.microsoft.com/office/drawing/2014/main" id="{B30790B7-7314-4A00-BE46-BD1833247232}"/>
                  </a:ext>
                </a:extLst>
              </p:cNvPr>
              <p:cNvSpPr/>
              <p:nvPr/>
            </p:nvSpPr>
            <p:spPr>
              <a:xfrm>
                <a:off x="4780386" y="5103812"/>
                <a:ext cx="59301" cy="46519"/>
              </a:xfrm>
              <a:custGeom>
                <a:avLst/>
                <a:gdLst>
                  <a:gd name="connsiteX0" fmla="*/ 2325 w 59301"/>
                  <a:gd name="connsiteY0" fmla="*/ 10543 h 46519"/>
                  <a:gd name="connsiteX1" fmla="*/ 13710 w 59301"/>
                  <a:gd name="connsiteY1" fmla="*/ 832 h 46519"/>
                  <a:gd name="connsiteX2" fmla="*/ 38341 w 59301"/>
                  <a:gd name="connsiteY2" fmla="*/ 5854 h 46519"/>
                  <a:gd name="connsiteX3" fmla="*/ 58023 w 59301"/>
                  <a:gd name="connsiteY3" fmla="*/ 21556 h 46519"/>
                  <a:gd name="connsiteX4" fmla="*/ 57837 w 59301"/>
                  <a:gd name="connsiteY4" fmla="*/ 36439 h 46519"/>
                  <a:gd name="connsiteX5" fmla="*/ 45782 w 59301"/>
                  <a:gd name="connsiteY5" fmla="*/ 46410 h 46519"/>
                  <a:gd name="connsiteX6" fmla="*/ 21747 w 59301"/>
                  <a:gd name="connsiteY6" fmla="*/ 41127 h 46519"/>
                  <a:gd name="connsiteX7" fmla="*/ 2138 w 59301"/>
                  <a:gd name="connsiteY7" fmla="*/ 25463 h 46519"/>
                  <a:gd name="connsiteX8" fmla="*/ 2325 w 59301"/>
                  <a:gd name="connsiteY8" fmla="*/ 10543 h 46519"/>
                  <a:gd name="connsiteX9" fmla="*/ 10957 w 59301"/>
                  <a:gd name="connsiteY9" fmla="*/ 14598 h 46519"/>
                  <a:gd name="connsiteX10" fmla="*/ 10584 w 59301"/>
                  <a:gd name="connsiteY10" fmla="*/ 18542 h 46519"/>
                  <a:gd name="connsiteX11" fmla="*/ 13821 w 59301"/>
                  <a:gd name="connsiteY11" fmla="*/ 22858 h 46519"/>
                  <a:gd name="connsiteX12" fmla="*/ 26956 w 59301"/>
                  <a:gd name="connsiteY12" fmla="*/ 30262 h 46519"/>
                  <a:gd name="connsiteX13" fmla="*/ 40536 w 59301"/>
                  <a:gd name="connsiteY13" fmla="*/ 35434 h 46519"/>
                  <a:gd name="connsiteX14" fmla="*/ 46452 w 59301"/>
                  <a:gd name="connsiteY14" fmla="*/ 35211 h 46519"/>
                  <a:gd name="connsiteX15" fmla="*/ 49205 w 59301"/>
                  <a:gd name="connsiteY15" fmla="*/ 32420 h 46519"/>
                  <a:gd name="connsiteX16" fmla="*/ 49577 w 59301"/>
                  <a:gd name="connsiteY16" fmla="*/ 28476 h 46519"/>
                  <a:gd name="connsiteX17" fmla="*/ 46303 w 59301"/>
                  <a:gd name="connsiteY17" fmla="*/ 24160 h 46519"/>
                  <a:gd name="connsiteX18" fmla="*/ 33244 w 59301"/>
                  <a:gd name="connsiteY18" fmla="*/ 16756 h 46519"/>
                  <a:gd name="connsiteX19" fmla="*/ 19663 w 59301"/>
                  <a:gd name="connsiteY19" fmla="*/ 11584 h 46519"/>
                  <a:gd name="connsiteX20" fmla="*/ 13747 w 59301"/>
                  <a:gd name="connsiteY20" fmla="*/ 11808 h 46519"/>
                  <a:gd name="connsiteX21" fmla="*/ 10957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5" y="10543"/>
                    </a:moveTo>
                    <a:cubicBezTo>
                      <a:pt x="4780" y="5296"/>
                      <a:pt x="8575" y="2059"/>
                      <a:pt x="13710" y="832"/>
                    </a:cubicBezTo>
                    <a:cubicBezTo>
                      <a:pt x="19812" y="-620"/>
                      <a:pt x="28035" y="1055"/>
                      <a:pt x="38341" y="5854"/>
                    </a:cubicBezTo>
                    <a:cubicBezTo>
                      <a:pt x="48610" y="10654"/>
                      <a:pt x="55196" y="15900"/>
                      <a:pt x="58023" y="21556"/>
                    </a:cubicBezTo>
                    <a:cubicBezTo>
                      <a:pt x="60367" y="26207"/>
                      <a:pt x="60293" y="31192"/>
                      <a:pt x="57837" y="36439"/>
                    </a:cubicBezTo>
                    <a:cubicBezTo>
                      <a:pt x="55382" y="41759"/>
                      <a:pt x="51363" y="45071"/>
                      <a:pt x="45782" y="46410"/>
                    </a:cubicBezTo>
                    <a:cubicBezTo>
                      <a:pt x="40201" y="47750"/>
                      <a:pt x="32202" y="46001"/>
                      <a:pt x="21747" y="41127"/>
                    </a:cubicBezTo>
                    <a:cubicBezTo>
                      <a:pt x="11515" y="36327"/>
                      <a:pt x="4966" y="31118"/>
                      <a:pt x="2138" y="25463"/>
                    </a:cubicBezTo>
                    <a:cubicBezTo>
                      <a:pt x="-206" y="20812"/>
                      <a:pt x="-131" y="15826"/>
                      <a:pt x="2325" y="10543"/>
                    </a:cubicBezTo>
                    <a:moveTo>
                      <a:pt x="10957" y="14598"/>
                    </a:moveTo>
                    <a:cubicBezTo>
                      <a:pt x="10361" y="15863"/>
                      <a:pt x="10250" y="17165"/>
                      <a:pt x="10584" y="18542"/>
                    </a:cubicBezTo>
                    <a:cubicBezTo>
                      <a:pt x="10919" y="19882"/>
                      <a:pt x="11998" y="21333"/>
                      <a:pt x="13821" y="22858"/>
                    </a:cubicBezTo>
                    <a:cubicBezTo>
                      <a:pt x="16203" y="24830"/>
                      <a:pt x="20556" y="27286"/>
                      <a:pt x="26956" y="30262"/>
                    </a:cubicBezTo>
                    <a:cubicBezTo>
                      <a:pt x="33318" y="33239"/>
                      <a:pt x="37857" y="34950"/>
                      <a:pt x="40536" y="35434"/>
                    </a:cubicBezTo>
                    <a:cubicBezTo>
                      <a:pt x="43252" y="35918"/>
                      <a:pt x="45187" y="35843"/>
                      <a:pt x="46452" y="35211"/>
                    </a:cubicBezTo>
                    <a:cubicBezTo>
                      <a:pt x="47680" y="34615"/>
                      <a:pt x="48610" y="33685"/>
                      <a:pt x="49205" y="32420"/>
                    </a:cubicBezTo>
                    <a:cubicBezTo>
                      <a:pt x="49801" y="31155"/>
                      <a:pt x="49912" y="29853"/>
                      <a:pt x="49577" y="28476"/>
                    </a:cubicBezTo>
                    <a:cubicBezTo>
                      <a:pt x="49243" y="27137"/>
                      <a:pt x="48126" y="25686"/>
                      <a:pt x="46303" y="24160"/>
                    </a:cubicBezTo>
                    <a:cubicBezTo>
                      <a:pt x="43996" y="22188"/>
                      <a:pt x="39643" y="19733"/>
                      <a:pt x="33244" y="16756"/>
                    </a:cubicBezTo>
                    <a:cubicBezTo>
                      <a:pt x="26881" y="13780"/>
                      <a:pt x="22342" y="12068"/>
                      <a:pt x="19663" y="11584"/>
                    </a:cubicBezTo>
                    <a:cubicBezTo>
                      <a:pt x="16947" y="11138"/>
                      <a:pt x="14975" y="11175"/>
                      <a:pt x="13747" y="11808"/>
                    </a:cubicBezTo>
                    <a:cubicBezTo>
                      <a:pt x="12482" y="12403"/>
                      <a:pt x="11552" y="13333"/>
                      <a:pt x="10957" y="14598"/>
                    </a:cubicBezTo>
                    <a:close/>
                  </a:path>
                </a:pathLst>
              </a:custGeom>
              <a:solidFill>
                <a:srgbClr val="000000"/>
              </a:solidFill>
              <a:ln w="9525" cap="flat">
                <a:noFill/>
                <a:prstDash val="solid"/>
                <a:miter/>
              </a:ln>
            </p:spPr>
            <p:txBody>
              <a:bodyPr rtlCol="0" anchor="ctr"/>
              <a:lstStyle/>
              <a:p>
                <a:endParaRPr lang="en-CA"/>
              </a:p>
            </p:txBody>
          </p:sp>
          <p:sp>
            <p:nvSpPr>
              <p:cNvPr id="1999" name="Freeform: Shape 1998">
                <a:extLst>
                  <a:ext uri="{FF2B5EF4-FFF2-40B4-BE49-F238E27FC236}">
                    <a16:creationId xmlns:a16="http://schemas.microsoft.com/office/drawing/2014/main" id="{6FF7DA44-C0C5-4C20-B8AC-C7E54FBFED56}"/>
                  </a:ext>
                </a:extLst>
              </p:cNvPr>
              <p:cNvSpPr/>
              <p:nvPr/>
            </p:nvSpPr>
            <p:spPr>
              <a:xfrm>
                <a:off x="4799725" y="5059656"/>
                <a:ext cx="65058" cy="56545"/>
              </a:xfrm>
              <a:custGeom>
                <a:avLst/>
                <a:gdLst>
                  <a:gd name="connsiteX0" fmla="*/ 55780 w 65058"/>
                  <a:gd name="connsiteY0" fmla="*/ 15827 h 56545"/>
                  <a:gd name="connsiteX1" fmla="*/ 65491 w 65058"/>
                  <a:gd name="connsiteY1" fmla="*/ 20329 h 56545"/>
                  <a:gd name="connsiteX2" fmla="*/ 48450 w 65058"/>
                  <a:gd name="connsiteY2" fmla="*/ 56867 h 56545"/>
                  <a:gd name="connsiteX3" fmla="*/ 39706 w 65058"/>
                  <a:gd name="connsiteY3" fmla="*/ 48458 h 56545"/>
                  <a:gd name="connsiteX4" fmla="*/ 32116 w 65058"/>
                  <a:gd name="connsiteY4" fmla="*/ 30673 h 56545"/>
                  <a:gd name="connsiteX5" fmla="*/ 27242 w 65058"/>
                  <a:gd name="connsiteY5" fmla="*/ 17874 h 56545"/>
                  <a:gd name="connsiteX6" fmla="*/ 21884 w 65058"/>
                  <a:gd name="connsiteY6" fmla="*/ 12739 h 56545"/>
                  <a:gd name="connsiteX7" fmla="*/ 15633 w 65058"/>
                  <a:gd name="connsiteY7" fmla="*/ 12107 h 56545"/>
                  <a:gd name="connsiteX8" fmla="*/ 11354 w 65058"/>
                  <a:gd name="connsiteY8" fmla="*/ 16423 h 56545"/>
                  <a:gd name="connsiteX9" fmla="*/ 10908 w 65058"/>
                  <a:gd name="connsiteY9" fmla="*/ 22525 h 56545"/>
                  <a:gd name="connsiteX10" fmla="*/ 16377 w 65058"/>
                  <a:gd name="connsiteY10" fmla="*/ 27808 h 56545"/>
                  <a:gd name="connsiteX11" fmla="*/ 10499 w 65058"/>
                  <a:gd name="connsiteY11" fmla="*/ 37705 h 56545"/>
                  <a:gd name="connsiteX12" fmla="*/ 862 w 65058"/>
                  <a:gd name="connsiteY12" fmla="*/ 26097 h 56545"/>
                  <a:gd name="connsiteX13" fmla="*/ 2834 w 65058"/>
                  <a:gd name="connsiteY13" fmla="*/ 12107 h 56545"/>
                  <a:gd name="connsiteX14" fmla="*/ 13066 w 65058"/>
                  <a:gd name="connsiteY14" fmla="*/ 1503 h 56545"/>
                  <a:gd name="connsiteX15" fmla="*/ 26014 w 65058"/>
                  <a:gd name="connsiteY15" fmla="*/ 1949 h 56545"/>
                  <a:gd name="connsiteX16" fmla="*/ 32376 w 65058"/>
                  <a:gd name="connsiteY16" fmla="*/ 6526 h 56545"/>
                  <a:gd name="connsiteX17" fmla="*/ 37399 w 65058"/>
                  <a:gd name="connsiteY17" fmla="*/ 13930 h 56545"/>
                  <a:gd name="connsiteX18" fmla="*/ 41157 w 65058"/>
                  <a:gd name="connsiteY18" fmla="*/ 23976 h 56545"/>
                  <a:gd name="connsiteX19" fmla="*/ 44245 w 65058"/>
                  <a:gd name="connsiteY19" fmla="*/ 33054 h 56545"/>
                  <a:gd name="connsiteX20" fmla="*/ 46143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80" y="15827"/>
                    </a:moveTo>
                    <a:lnTo>
                      <a:pt x="65491" y="20329"/>
                    </a:lnTo>
                    <a:lnTo>
                      <a:pt x="48450" y="56867"/>
                    </a:lnTo>
                    <a:cubicBezTo>
                      <a:pt x="44952" y="54783"/>
                      <a:pt x="42050" y="51955"/>
                      <a:pt x="39706" y="48458"/>
                    </a:cubicBezTo>
                    <a:cubicBezTo>
                      <a:pt x="37325" y="44961"/>
                      <a:pt x="34832" y="39007"/>
                      <a:pt x="32116" y="30673"/>
                    </a:cubicBezTo>
                    <a:cubicBezTo>
                      <a:pt x="29921" y="23901"/>
                      <a:pt x="28321" y="19660"/>
                      <a:pt x="27242" y="17874"/>
                    </a:cubicBezTo>
                    <a:cubicBezTo>
                      <a:pt x="25754" y="15418"/>
                      <a:pt x="23968" y="13707"/>
                      <a:pt x="21884" y="12739"/>
                    </a:cubicBezTo>
                    <a:cubicBezTo>
                      <a:pt x="19540" y="11660"/>
                      <a:pt x="17456" y="11437"/>
                      <a:pt x="15633" y="12107"/>
                    </a:cubicBezTo>
                    <a:cubicBezTo>
                      <a:pt x="13810" y="12777"/>
                      <a:pt x="12396" y="14228"/>
                      <a:pt x="11354" y="16423"/>
                    </a:cubicBezTo>
                    <a:cubicBezTo>
                      <a:pt x="10350" y="18581"/>
                      <a:pt x="10201" y="20627"/>
                      <a:pt x="10908" y="22525"/>
                    </a:cubicBezTo>
                    <a:cubicBezTo>
                      <a:pt x="11615" y="24422"/>
                      <a:pt x="13438" y="26171"/>
                      <a:pt x="16377" y="27808"/>
                    </a:cubicBezTo>
                    <a:lnTo>
                      <a:pt x="10499" y="37705"/>
                    </a:lnTo>
                    <a:cubicBezTo>
                      <a:pt x="5066" y="34394"/>
                      <a:pt x="1829" y="30524"/>
                      <a:pt x="862" y="26097"/>
                    </a:cubicBezTo>
                    <a:cubicBezTo>
                      <a:pt x="-105" y="21669"/>
                      <a:pt x="564" y="17018"/>
                      <a:pt x="2834" y="12107"/>
                    </a:cubicBezTo>
                    <a:cubicBezTo>
                      <a:pt x="5327" y="6749"/>
                      <a:pt x="8750" y="3214"/>
                      <a:pt x="13066" y="1503"/>
                    </a:cubicBezTo>
                    <a:cubicBezTo>
                      <a:pt x="17382" y="-209"/>
                      <a:pt x="21698" y="-60"/>
                      <a:pt x="26014" y="1949"/>
                    </a:cubicBezTo>
                    <a:cubicBezTo>
                      <a:pt x="28470" y="3065"/>
                      <a:pt x="30590" y="4591"/>
                      <a:pt x="32376" y="6526"/>
                    </a:cubicBezTo>
                    <a:cubicBezTo>
                      <a:pt x="34200" y="8423"/>
                      <a:pt x="35874" y="10879"/>
                      <a:pt x="37399" y="13930"/>
                    </a:cubicBezTo>
                    <a:cubicBezTo>
                      <a:pt x="38404" y="15939"/>
                      <a:pt x="39669" y="19288"/>
                      <a:pt x="41157" y="23976"/>
                    </a:cubicBezTo>
                    <a:cubicBezTo>
                      <a:pt x="42646" y="28664"/>
                      <a:pt x="43650" y="31715"/>
                      <a:pt x="44245" y="33054"/>
                    </a:cubicBezTo>
                    <a:cubicBezTo>
                      <a:pt x="44841" y="34394"/>
                      <a:pt x="45473" y="35547"/>
                      <a:pt x="46143" y="36515"/>
                    </a:cubicBezTo>
                    <a:close/>
                  </a:path>
                </a:pathLst>
              </a:custGeom>
              <a:solidFill>
                <a:srgbClr val="000000"/>
              </a:solidFill>
              <a:ln w="9525" cap="flat">
                <a:noFill/>
                <a:prstDash val="solid"/>
                <a:miter/>
              </a:ln>
            </p:spPr>
            <p:txBody>
              <a:bodyPr rtlCol="0" anchor="ctr"/>
              <a:lstStyle/>
              <a:p>
                <a:endParaRPr lang="en-CA"/>
              </a:p>
            </p:txBody>
          </p:sp>
          <p:sp>
            <p:nvSpPr>
              <p:cNvPr id="2000" name="Freeform: Shape 1999">
                <a:extLst>
                  <a:ext uri="{FF2B5EF4-FFF2-40B4-BE49-F238E27FC236}">
                    <a16:creationId xmlns:a16="http://schemas.microsoft.com/office/drawing/2014/main" id="{771E6C04-A3E5-4111-ADD4-4DA4A7AAAF20}"/>
                  </a:ext>
                </a:extLst>
              </p:cNvPr>
              <p:cNvSpPr/>
              <p:nvPr/>
            </p:nvSpPr>
            <p:spPr>
              <a:xfrm>
                <a:off x="4819781" y="5019316"/>
                <a:ext cx="59301" cy="46519"/>
              </a:xfrm>
              <a:custGeom>
                <a:avLst/>
                <a:gdLst>
                  <a:gd name="connsiteX0" fmla="*/ 2329 w 59301"/>
                  <a:gd name="connsiteY0" fmla="*/ 10534 h 46519"/>
                  <a:gd name="connsiteX1" fmla="*/ 13714 w 59301"/>
                  <a:gd name="connsiteY1" fmla="*/ 823 h 46519"/>
                  <a:gd name="connsiteX2" fmla="*/ 38345 w 59301"/>
                  <a:gd name="connsiteY2" fmla="*/ 5846 h 46519"/>
                  <a:gd name="connsiteX3" fmla="*/ 58028 w 59301"/>
                  <a:gd name="connsiteY3" fmla="*/ 21547 h 46519"/>
                  <a:gd name="connsiteX4" fmla="*/ 57842 w 59301"/>
                  <a:gd name="connsiteY4" fmla="*/ 36430 h 46519"/>
                  <a:gd name="connsiteX5" fmla="*/ 45786 w 59301"/>
                  <a:gd name="connsiteY5" fmla="*/ 46401 h 46519"/>
                  <a:gd name="connsiteX6" fmla="*/ 21751 w 59301"/>
                  <a:gd name="connsiteY6" fmla="*/ 41118 h 46519"/>
                  <a:gd name="connsiteX7" fmla="*/ 2143 w 59301"/>
                  <a:gd name="connsiteY7" fmla="*/ 25454 h 46519"/>
                  <a:gd name="connsiteX8" fmla="*/ 2329 w 59301"/>
                  <a:gd name="connsiteY8" fmla="*/ 10534 h 46519"/>
                  <a:gd name="connsiteX9" fmla="*/ 10961 w 59301"/>
                  <a:gd name="connsiteY9" fmla="*/ 14589 h 46519"/>
                  <a:gd name="connsiteX10" fmla="*/ 10589 w 59301"/>
                  <a:gd name="connsiteY10" fmla="*/ 18533 h 46519"/>
                  <a:gd name="connsiteX11" fmla="*/ 13826 w 59301"/>
                  <a:gd name="connsiteY11" fmla="*/ 22849 h 46519"/>
                  <a:gd name="connsiteX12" fmla="*/ 26960 w 59301"/>
                  <a:gd name="connsiteY12" fmla="*/ 30253 h 46519"/>
                  <a:gd name="connsiteX13" fmla="*/ 40540 w 59301"/>
                  <a:gd name="connsiteY13" fmla="*/ 35425 h 46519"/>
                  <a:gd name="connsiteX14" fmla="*/ 46456 w 59301"/>
                  <a:gd name="connsiteY14" fmla="*/ 35202 h 46519"/>
                  <a:gd name="connsiteX15" fmla="*/ 49210 w 59301"/>
                  <a:gd name="connsiteY15" fmla="*/ 32411 h 46519"/>
                  <a:gd name="connsiteX16" fmla="*/ 49582 w 59301"/>
                  <a:gd name="connsiteY16" fmla="*/ 28467 h 46519"/>
                  <a:gd name="connsiteX17" fmla="*/ 46307 w 59301"/>
                  <a:gd name="connsiteY17" fmla="*/ 24151 h 46519"/>
                  <a:gd name="connsiteX18" fmla="*/ 33248 w 59301"/>
                  <a:gd name="connsiteY18" fmla="*/ 16747 h 46519"/>
                  <a:gd name="connsiteX19" fmla="*/ 19667 w 59301"/>
                  <a:gd name="connsiteY19" fmla="*/ 11575 h 46519"/>
                  <a:gd name="connsiteX20" fmla="*/ 13751 w 59301"/>
                  <a:gd name="connsiteY20" fmla="*/ 11799 h 46519"/>
                  <a:gd name="connsiteX21" fmla="*/ 10961 w 59301"/>
                  <a:gd name="connsiteY21" fmla="*/ 1458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9" y="10534"/>
                    </a:moveTo>
                    <a:cubicBezTo>
                      <a:pt x="4784" y="5288"/>
                      <a:pt x="8579" y="2050"/>
                      <a:pt x="13714" y="823"/>
                    </a:cubicBezTo>
                    <a:cubicBezTo>
                      <a:pt x="19816" y="-628"/>
                      <a:pt x="28039" y="1046"/>
                      <a:pt x="38345" y="5846"/>
                    </a:cubicBezTo>
                    <a:cubicBezTo>
                      <a:pt x="48614" y="10645"/>
                      <a:pt x="55200" y="15891"/>
                      <a:pt x="58028" y="21547"/>
                    </a:cubicBezTo>
                    <a:cubicBezTo>
                      <a:pt x="60372" y="26198"/>
                      <a:pt x="60297" y="31184"/>
                      <a:pt x="57842" y="36430"/>
                    </a:cubicBezTo>
                    <a:cubicBezTo>
                      <a:pt x="55386" y="41750"/>
                      <a:pt x="51368" y="45062"/>
                      <a:pt x="45786" y="46401"/>
                    </a:cubicBezTo>
                    <a:cubicBezTo>
                      <a:pt x="40205" y="47741"/>
                      <a:pt x="32206" y="45992"/>
                      <a:pt x="21751" y="41118"/>
                    </a:cubicBezTo>
                    <a:cubicBezTo>
                      <a:pt x="11519" y="36318"/>
                      <a:pt x="4970" y="31109"/>
                      <a:pt x="2143" y="25454"/>
                    </a:cubicBezTo>
                    <a:cubicBezTo>
                      <a:pt x="-201" y="20803"/>
                      <a:pt x="-127" y="15817"/>
                      <a:pt x="2329" y="10534"/>
                    </a:cubicBezTo>
                    <a:moveTo>
                      <a:pt x="10961" y="14589"/>
                    </a:moveTo>
                    <a:cubicBezTo>
                      <a:pt x="10365" y="15854"/>
                      <a:pt x="10254" y="17157"/>
                      <a:pt x="10589" y="18533"/>
                    </a:cubicBezTo>
                    <a:cubicBezTo>
                      <a:pt x="10924" y="19873"/>
                      <a:pt x="12003" y="21324"/>
                      <a:pt x="13826" y="22849"/>
                    </a:cubicBezTo>
                    <a:cubicBezTo>
                      <a:pt x="16207" y="24821"/>
                      <a:pt x="20560" y="27277"/>
                      <a:pt x="26960" y="30253"/>
                    </a:cubicBezTo>
                    <a:cubicBezTo>
                      <a:pt x="33322" y="33230"/>
                      <a:pt x="37861" y="34941"/>
                      <a:pt x="40540" y="35425"/>
                    </a:cubicBezTo>
                    <a:cubicBezTo>
                      <a:pt x="43256" y="35909"/>
                      <a:pt x="45191" y="35834"/>
                      <a:pt x="46456" y="35202"/>
                    </a:cubicBezTo>
                    <a:cubicBezTo>
                      <a:pt x="47684" y="34607"/>
                      <a:pt x="48614" y="33676"/>
                      <a:pt x="49210" y="32411"/>
                    </a:cubicBezTo>
                    <a:cubicBezTo>
                      <a:pt x="49805" y="31146"/>
                      <a:pt x="49916" y="29844"/>
                      <a:pt x="49582" y="28467"/>
                    </a:cubicBezTo>
                    <a:cubicBezTo>
                      <a:pt x="49247" y="27128"/>
                      <a:pt x="48131" y="25677"/>
                      <a:pt x="46307" y="24151"/>
                    </a:cubicBezTo>
                    <a:cubicBezTo>
                      <a:pt x="44001" y="22180"/>
                      <a:pt x="39647" y="19724"/>
                      <a:pt x="33248" y="16747"/>
                    </a:cubicBezTo>
                    <a:cubicBezTo>
                      <a:pt x="26885" y="13771"/>
                      <a:pt x="22346" y="12059"/>
                      <a:pt x="19667" y="11575"/>
                    </a:cubicBezTo>
                    <a:cubicBezTo>
                      <a:pt x="16951" y="11129"/>
                      <a:pt x="14979" y="11166"/>
                      <a:pt x="13751" y="11799"/>
                    </a:cubicBezTo>
                    <a:cubicBezTo>
                      <a:pt x="12486" y="12394"/>
                      <a:pt x="11556" y="13324"/>
                      <a:pt x="10961" y="14589"/>
                    </a:cubicBezTo>
                    <a:close/>
                  </a:path>
                </a:pathLst>
              </a:custGeom>
              <a:solidFill>
                <a:srgbClr val="000000"/>
              </a:solidFill>
              <a:ln w="9525" cap="flat">
                <a:noFill/>
                <a:prstDash val="solid"/>
                <a:miter/>
              </a:ln>
            </p:spPr>
            <p:txBody>
              <a:bodyPr rtlCol="0" anchor="ctr"/>
              <a:lstStyle/>
              <a:p>
                <a:endParaRPr lang="en-CA"/>
              </a:p>
            </p:txBody>
          </p:sp>
        </p:grpSp>
        <p:grpSp>
          <p:nvGrpSpPr>
            <p:cNvPr id="1795" name="Graphic 711">
              <a:extLst>
                <a:ext uri="{FF2B5EF4-FFF2-40B4-BE49-F238E27FC236}">
                  <a16:creationId xmlns:a16="http://schemas.microsoft.com/office/drawing/2014/main" id="{CD5D08B0-BCFF-4533-8417-16CDB8F3A031}"/>
                </a:ext>
              </a:extLst>
            </p:cNvPr>
            <p:cNvGrpSpPr/>
            <p:nvPr/>
          </p:nvGrpSpPr>
          <p:grpSpPr>
            <a:xfrm>
              <a:off x="4979957" y="5020491"/>
              <a:ext cx="120179" cy="180206"/>
              <a:chOff x="4979957" y="5020491"/>
              <a:chExt cx="120179" cy="180206"/>
            </a:xfrm>
          </p:grpSpPr>
          <p:sp>
            <p:nvSpPr>
              <p:cNvPr id="1993" name="Freeform: Shape 1992">
                <a:extLst>
                  <a:ext uri="{FF2B5EF4-FFF2-40B4-BE49-F238E27FC236}">
                    <a16:creationId xmlns:a16="http://schemas.microsoft.com/office/drawing/2014/main" id="{CBB938E1-28BF-46DA-A04E-B09B74100B71}"/>
                  </a:ext>
                </a:extLst>
              </p:cNvPr>
              <p:cNvSpPr/>
              <p:nvPr/>
            </p:nvSpPr>
            <p:spPr>
              <a:xfrm>
                <a:off x="4979957" y="5144152"/>
                <a:ext cx="65058" cy="56545"/>
              </a:xfrm>
              <a:custGeom>
                <a:avLst/>
                <a:gdLst>
                  <a:gd name="connsiteX0" fmla="*/ 55799 w 65058"/>
                  <a:gd name="connsiteY0" fmla="*/ 15836 h 56545"/>
                  <a:gd name="connsiteX1" fmla="*/ 65510 w 65058"/>
                  <a:gd name="connsiteY1" fmla="*/ 20338 h 56545"/>
                  <a:gd name="connsiteX2" fmla="*/ 48469 w 65058"/>
                  <a:gd name="connsiteY2" fmla="*/ 56876 h 56545"/>
                  <a:gd name="connsiteX3" fmla="*/ 39725 w 65058"/>
                  <a:gd name="connsiteY3" fmla="*/ 48467 h 56545"/>
                  <a:gd name="connsiteX4" fmla="*/ 32135 w 65058"/>
                  <a:gd name="connsiteY4" fmla="*/ 30682 h 56545"/>
                  <a:gd name="connsiteX5" fmla="*/ 27261 w 65058"/>
                  <a:gd name="connsiteY5" fmla="*/ 17883 h 56545"/>
                  <a:gd name="connsiteX6" fmla="*/ 21903 w 65058"/>
                  <a:gd name="connsiteY6" fmla="*/ 12748 h 56545"/>
                  <a:gd name="connsiteX7" fmla="*/ 15652 w 65058"/>
                  <a:gd name="connsiteY7" fmla="*/ 12116 h 56545"/>
                  <a:gd name="connsiteX8" fmla="*/ 11373 w 65058"/>
                  <a:gd name="connsiteY8" fmla="*/ 16432 h 56545"/>
                  <a:gd name="connsiteX9" fmla="*/ 10927 w 65058"/>
                  <a:gd name="connsiteY9" fmla="*/ 22534 h 56545"/>
                  <a:gd name="connsiteX10" fmla="*/ 16396 w 65058"/>
                  <a:gd name="connsiteY10" fmla="*/ 27817 h 56545"/>
                  <a:gd name="connsiteX11" fmla="*/ 10518 w 65058"/>
                  <a:gd name="connsiteY11" fmla="*/ 37714 h 56545"/>
                  <a:gd name="connsiteX12" fmla="*/ 881 w 65058"/>
                  <a:gd name="connsiteY12" fmla="*/ 26105 h 56545"/>
                  <a:gd name="connsiteX13" fmla="*/ 2853 w 65058"/>
                  <a:gd name="connsiteY13" fmla="*/ 12116 h 56545"/>
                  <a:gd name="connsiteX14" fmla="*/ 13085 w 65058"/>
                  <a:gd name="connsiteY14" fmla="*/ 1512 h 56545"/>
                  <a:gd name="connsiteX15" fmla="*/ 26033 w 65058"/>
                  <a:gd name="connsiteY15" fmla="*/ 1958 h 56545"/>
                  <a:gd name="connsiteX16" fmla="*/ 32395 w 65058"/>
                  <a:gd name="connsiteY16" fmla="*/ 6535 h 56545"/>
                  <a:gd name="connsiteX17" fmla="*/ 37418 w 65058"/>
                  <a:gd name="connsiteY17" fmla="*/ 13939 h 56545"/>
                  <a:gd name="connsiteX18" fmla="*/ 41176 w 65058"/>
                  <a:gd name="connsiteY18" fmla="*/ 23985 h 56545"/>
                  <a:gd name="connsiteX19" fmla="*/ 44264 w 65058"/>
                  <a:gd name="connsiteY19" fmla="*/ 33063 h 56545"/>
                  <a:gd name="connsiteX20" fmla="*/ 46162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99" y="15836"/>
                    </a:moveTo>
                    <a:lnTo>
                      <a:pt x="65510" y="20338"/>
                    </a:lnTo>
                    <a:lnTo>
                      <a:pt x="48469" y="56876"/>
                    </a:lnTo>
                    <a:cubicBezTo>
                      <a:pt x="44971" y="54792"/>
                      <a:pt x="42069" y="51964"/>
                      <a:pt x="39725" y="48467"/>
                    </a:cubicBezTo>
                    <a:cubicBezTo>
                      <a:pt x="37344" y="44969"/>
                      <a:pt x="34851" y="39016"/>
                      <a:pt x="32135" y="30682"/>
                    </a:cubicBezTo>
                    <a:cubicBezTo>
                      <a:pt x="29940" y="23910"/>
                      <a:pt x="28340" y="19669"/>
                      <a:pt x="27261" y="17883"/>
                    </a:cubicBezTo>
                    <a:cubicBezTo>
                      <a:pt x="25773" y="15427"/>
                      <a:pt x="23987" y="13716"/>
                      <a:pt x="21903" y="12748"/>
                    </a:cubicBezTo>
                    <a:cubicBezTo>
                      <a:pt x="19559" y="11669"/>
                      <a:pt x="17475" y="11446"/>
                      <a:pt x="15652" y="12116"/>
                    </a:cubicBezTo>
                    <a:cubicBezTo>
                      <a:pt x="13829" y="12785"/>
                      <a:pt x="12415" y="14236"/>
                      <a:pt x="11373" y="16432"/>
                    </a:cubicBezTo>
                    <a:cubicBezTo>
                      <a:pt x="10369" y="18590"/>
                      <a:pt x="10220" y="20636"/>
                      <a:pt x="10927" y="22534"/>
                    </a:cubicBezTo>
                    <a:cubicBezTo>
                      <a:pt x="11634" y="24431"/>
                      <a:pt x="13457" y="26180"/>
                      <a:pt x="16396" y="27817"/>
                    </a:cubicBezTo>
                    <a:lnTo>
                      <a:pt x="10518" y="37714"/>
                    </a:lnTo>
                    <a:cubicBezTo>
                      <a:pt x="5085" y="34403"/>
                      <a:pt x="1848" y="30533"/>
                      <a:pt x="881" y="26105"/>
                    </a:cubicBezTo>
                    <a:cubicBezTo>
                      <a:pt x="-86" y="21678"/>
                      <a:pt x="583" y="17027"/>
                      <a:pt x="2853" y="12116"/>
                    </a:cubicBezTo>
                    <a:cubicBezTo>
                      <a:pt x="5346" y="6758"/>
                      <a:pt x="8769" y="3223"/>
                      <a:pt x="13085" y="1512"/>
                    </a:cubicBezTo>
                    <a:cubicBezTo>
                      <a:pt x="17401" y="-200"/>
                      <a:pt x="21717" y="-51"/>
                      <a:pt x="26033" y="1958"/>
                    </a:cubicBezTo>
                    <a:cubicBezTo>
                      <a:pt x="28489" y="3074"/>
                      <a:pt x="30609" y="4600"/>
                      <a:pt x="32395" y="6535"/>
                    </a:cubicBezTo>
                    <a:cubicBezTo>
                      <a:pt x="34219" y="8432"/>
                      <a:pt x="35893" y="10888"/>
                      <a:pt x="37418" y="13939"/>
                    </a:cubicBezTo>
                    <a:cubicBezTo>
                      <a:pt x="38423" y="15948"/>
                      <a:pt x="39688" y="19297"/>
                      <a:pt x="41176" y="23985"/>
                    </a:cubicBezTo>
                    <a:cubicBezTo>
                      <a:pt x="42664" y="28673"/>
                      <a:pt x="43669" y="31724"/>
                      <a:pt x="44264" y="33063"/>
                    </a:cubicBezTo>
                    <a:cubicBezTo>
                      <a:pt x="44860" y="34403"/>
                      <a:pt x="45492" y="35556"/>
                      <a:pt x="46162" y="36523"/>
                    </a:cubicBezTo>
                    <a:close/>
                  </a:path>
                </a:pathLst>
              </a:custGeom>
              <a:solidFill>
                <a:srgbClr val="000000"/>
              </a:solidFill>
              <a:ln w="9525" cap="flat">
                <a:noFill/>
                <a:prstDash val="solid"/>
                <a:miter/>
              </a:ln>
            </p:spPr>
            <p:txBody>
              <a:bodyPr rtlCol="0" anchor="ctr"/>
              <a:lstStyle/>
              <a:p>
                <a:endParaRPr lang="en-CA"/>
              </a:p>
            </p:txBody>
          </p:sp>
          <p:sp>
            <p:nvSpPr>
              <p:cNvPr id="1994" name="Freeform: Shape 1993">
                <a:extLst>
                  <a:ext uri="{FF2B5EF4-FFF2-40B4-BE49-F238E27FC236}">
                    <a16:creationId xmlns:a16="http://schemas.microsoft.com/office/drawing/2014/main" id="{9CC67335-1144-4386-8A8D-87468D157F3C}"/>
                  </a:ext>
                </a:extLst>
              </p:cNvPr>
              <p:cNvSpPr/>
              <p:nvPr/>
            </p:nvSpPr>
            <p:spPr>
              <a:xfrm>
                <a:off x="5000013" y="5103812"/>
                <a:ext cx="59301" cy="46519"/>
              </a:xfrm>
              <a:custGeom>
                <a:avLst/>
                <a:gdLst>
                  <a:gd name="connsiteX0" fmla="*/ 2348 w 59301"/>
                  <a:gd name="connsiteY0" fmla="*/ 10543 h 46519"/>
                  <a:gd name="connsiteX1" fmla="*/ 13733 w 59301"/>
                  <a:gd name="connsiteY1" fmla="*/ 832 h 46519"/>
                  <a:gd name="connsiteX2" fmla="*/ 38364 w 59301"/>
                  <a:gd name="connsiteY2" fmla="*/ 5854 h 46519"/>
                  <a:gd name="connsiteX3" fmla="*/ 58047 w 59301"/>
                  <a:gd name="connsiteY3" fmla="*/ 21556 h 46519"/>
                  <a:gd name="connsiteX4" fmla="*/ 57861 w 59301"/>
                  <a:gd name="connsiteY4" fmla="*/ 36439 h 46519"/>
                  <a:gd name="connsiteX5" fmla="*/ 45805 w 59301"/>
                  <a:gd name="connsiteY5" fmla="*/ 46410 h 46519"/>
                  <a:gd name="connsiteX6" fmla="*/ 21770 w 59301"/>
                  <a:gd name="connsiteY6" fmla="*/ 41127 h 46519"/>
                  <a:gd name="connsiteX7" fmla="*/ 2162 w 59301"/>
                  <a:gd name="connsiteY7" fmla="*/ 25463 h 46519"/>
                  <a:gd name="connsiteX8" fmla="*/ 2348 w 59301"/>
                  <a:gd name="connsiteY8" fmla="*/ 10543 h 46519"/>
                  <a:gd name="connsiteX9" fmla="*/ 10980 w 59301"/>
                  <a:gd name="connsiteY9" fmla="*/ 14598 h 46519"/>
                  <a:gd name="connsiteX10" fmla="*/ 10608 w 59301"/>
                  <a:gd name="connsiteY10" fmla="*/ 18542 h 46519"/>
                  <a:gd name="connsiteX11" fmla="*/ 13845 w 59301"/>
                  <a:gd name="connsiteY11" fmla="*/ 22858 h 46519"/>
                  <a:gd name="connsiteX12" fmla="*/ 26979 w 59301"/>
                  <a:gd name="connsiteY12" fmla="*/ 30262 h 46519"/>
                  <a:gd name="connsiteX13" fmla="*/ 40559 w 59301"/>
                  <a:gd name="connsiteY13" fmla="*/ 35434 h 46519"/>
                  <a:gd name="connsiteX14" fmla="*/ 46475 w 59301"/>
                  <a:gd name="connsiteY14" fmla="*/ 35211 h 46519"/>
                  <a:gd name="connsiteX15" fmla="*/ 49228 w 59301"/>
                  <a:gd name="connsiteY15" fmla="*/ 32420 h 46519"/>
                  <a:gd name="connsiteX16" fmla="*/ 49601 w 59301"/>
                  <a:gd name="connsiteY16" fmla="*/ 28476 h 46519"/>
                  <a:gd name="connsiteX17" fmla="*/ 46326 w 59301"/>
                  <a:gd name="connsiteY17" fmla="*/ 24160 h 46519"/>
                  <a:gd name="connsiteX18" fmla="*/ 33267 w 59301"/>
                  <a:gd name="connsiteY18" fmla="*/ 16756 h 46519"/>
                  <a:gd name="connsiteX19" fmla="*/ 19686 w 59301"/>
                  <a:gd name="connsiteY19" fmla="*/ 11584 h 46519"/>
                  <a:gd name="connsiteX20" fmla="*/ 13770 w 59301"/>
                  <a:gd name="connsiteY20" fmla="*/ 11808 h 46519"/>
                  <a:gd name="connsiteX21" fmla="*/ 10980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48" y="10543"/>
                    </a:moveTo>
                    <a:cubicBezTo>
                      <a:pt x="4803" y="5296"/>
                      <a:pt x="8598" y="2059"/>
                      <a:pt x="13733" y="832"/>
                    </a:cubicBezTo>
                    <a:cubicBezTo>
                      <a:pt x="19835" y="-620"/>
                      <a:pt x="28058" y="1055"/>
                      <a:pt x="38364" y="5854"/>
                    </a:cubicBezTo>
                    <a:cubicBezTo>
                      <a:pt x="48633" y="10654"/>
                      <a:pt x="55219" y="15900"/>
                      <a:pt x="58047" y="21556"/>
                    </a:cubicBezTo>
                    <a:cubicBezTo>
                      <a:pt x="60391" y="26207"/>
                      <a:pt x="60316" y="31192"/>
                      <a:pt x="57861" y="36439"/>
                    </a:cubicBezTo>
                    <a:cubicBezTo>
                      <a:pt x="55405" y="41759"/>
                      <a:pt x="51386" y="45071"/>
                      <a:pt x="45805" y="46410"/>
                    </a:cubicBezTo>
                    <a:cubicBezTo>
                      <a:pt x="40224" y="47750"/>
                      <a:pt x="32225" y="46001"/>
                      <a:pt x="21770" y="41127"/>
                    </a:cubicBezTo>
                    <a:cubicBezTo>
                      <a:pt x="11538" y="36327"/>
                      <a:pt x="4989" y="31118"/>
                      <a:pt x="2162" y="25463"/>
                    </a:cubicBezTo>
                    <a:cubicBezTo>
                      <a:pt x="-182" y="20812"/>
                      <a:pt x="-108" y="15826"/>
                      <a:pt x="2348" y="10543"/>
                    </a:cubicBezTo>
                    <a:moveTo>
                      <a:pt x="10980" y="14598"/>
                    </a:moveTo>
                    <a:cubicBezTo>
                      <a:pt x="10384" y="15863"/>
                      <a:pt x="10273" y="17165"/>
                      <a:pt x="10608" y="18542"/>
                    </a:cubicBezTo>
                    <a:cubicBezTo>
                      <a:pt x="10942" y="19882"/>
                      <a:pt x="12021" y="21333"/>
                      <a:pt x="13845" y="22858"/>
                    </a:cubicBezTo>
                    <a:cubicBezTo>
                      <a:pt x="16226" y="24830"/>
                      <a:pt x="20579" y="27286"/>
                      <a:pt x="26979" y="30262"/>
                    </a:cubicBezTo>
                    <a:cubicBezTo>
                      <a:pt x="33341" y="33239"/>
                      <a:pt x="37880" y="34950"/>
                      <a:pt x="40559" y="35434"/>
                    </a:cubicBezTo>
                    <a:cubicBezTo>
                      <a:pt x="43275" y="35918"/>
                      <a:pt x="45210" y="35843"/>
                      <a:pt x="46475" y="35211"/>
                    </a:cubicBezTo>
                    <a:cubicBezTo>
                      <a:pt x="47703" y="34615"/>
                      <a:pt x="48633" y="33685"/>
                      <a:pt x="49228" y="32420"/>
                    </a:cubicBezTo>
                    <a:cubicBezTo>
                      <a:pt x="49824" y="31155"/>
                      <a:pt x="49935" y="29853"/>
                      <a:pt x="49601" y="28476"/>
                    </a:cubicBezTo>
                    <a:cubicBezTo>
                      <a:pt x="49266" y="27137"/>
                      <a:pt x="48149" y="25686"/>
                      <a:pt x="46326" y="24160"/>
                    </a:cubicBezTo>
                    <a:cubicBezTo>
                      <a:pt x="44019" y="22188"/>
                      <a:pt x="39666" y="19733"/>
                      <a:pt x="33267" y="16756"/>
                    </a:cubicBezTo>
                    <a:cubicBezTo>
                      <a:pt x="26904" y="13780"/>
                      <a:pt x="22365" y="12068"/>
                      <a:pt x="19686" y="11584"/>
                    </a:cubicBezTo>
                    <a:cubicBezTo>
                      <a:pt x="16970" y="11138"/>
                      <a:pt x="14998" y="11175"/>
                      <a:pt x="13770" y="11808"/>
                    </a:cubicBezTo>
                    <a:cubicBezTo>
                      <a:pt x="12505" y="12403"/>
                      <a:pt x="11575" y="13333"/>
                      <a:pt x="10980" y="14598"/>
                    </a:cubicBezTo>
                    <a:close/>
                  </a:path>
                </a:pathLst>
              </a:custGeom>
              <a:solidFill>
                <a:srgbClr val="000000"/>
              </a:solidFill>
              <a:ln w="9525" cap="flat">
                <a:noFill/>
                <a:prstDash val="solid"/>
                <a:miter/>
              </a:ln>
            </p:spPr>
            <p:txBody>
              <a:bodyPr rtlCol="0" anchor="ctr"/>
              <a:lstStyle/>
              <a:p>
                <a:endParaRPr lang="en-CA"/>
              </a:p>
            </p:txBody>
          </p:sp>
          <p:sp>
            <p:nvSpPr>
              <p:cNvPr id="1995" name="Freeform: Shape 1994">
                <a:extLst>
                  <a:ext uri="{FF2B5EF4-FFF2-40B4-BE49-F238E27FC236}">
                    <a16:creationId xmlns:a16="http://schemas.microsoft.com/office/drawing/2014/main" id="{2740FA41-D21D-40A3-8DDD-60D3AD512C0D}"/>
                  </a:ext>
                </a:extLst>
              </p:cNvPr>
              <p:cNvSpPr/>
              <p:nvPr/>
            </p:nvSpPr>
            <p:spPr>
              <a:xfrm>
                <a:off x="5019362" y="5059656"/>
                <a:ext cx="65058" cy="56545"/>
              </a:xfrm>
              <a:custGeom>
                <a:avLst/>
                <a:gdLst>
                  <a:gd name="connsiteX0" fmla="*/ 55803 w 65058"/>
                  <a:gd name="connsiteY0" fmla="*/ 15827 h 56545"/>
                  <a:gd name="connsiteX1" fmla="*/ 65514 w 65058"/>
                  <a:gd name="connsiteY1" fmla="*/ 20329 h 56545"/>
                  <a:gd name="connsiteX2" fmla="*/ 48473 w 65058"/>
                  <a:gd name="connsiteY2" fmla="*/ 56867 h 56545"/>
                  <a:gd name="connsiteX3" fmla="*/ 39729 w 65058"/>
                  <a:gd name="connsiteY3" fmla="*/ 48458 h 56545"/>
                  <a:gd name="connsiteX4" fmla="*/ 32139 w 65058"/>
                  <a:gd name="connsiteY4" fmla="*/ 30673 h 56545"/>
                  <a:gd name="connsiteX5" fmla="*/ 27265 w 65058"/>
                  <a:gd name="connsiteY5" fmla="*/ 17874 h 56545"/>
                  <a:gd name="connsiteX6" fmla="*/ 21907 w 65058"/>
                  <a:gd name="connsiteY6" fmla="*/ 12739 h 56545"/>
                  <a:gd name="connsiteX7" fmla="*/ 15656 w 65058"/>
                  <a:gd name="connsiteY7" fmla="*/ 12107 h 56545"/>
                  <a:gd name="connsiteX8" fmla="*/ 11378 w 65058"/>
                  <a:gd name="connsiteY8" fmla="*/ 16423 h 56545"/>
                  <a:gd name="connsiteX9" fmla="*/ 10931 w 65058"/>
                  <a:gd name="connsiteY9" fmla="*/ 22525 h 56545"/>
                  <a:gd name="connsiteX10" fmla="*/ 16400 w 65058"/>
                  <a:gd name="connsiteY10" fmla="*/ 27808 h 56545"/>
                  <a:gd name="connsiteX11" fmla="*/ 10522 w 65058"/>
                  <a:gd name="connsiteY11" fmla="*/ 37705 h 56545"/>
                  <a:gd name="connsiteX12" fmla="*/ 885 w 65058"/>
                  <a:gd name="connsiteY12" fmla="*/ 26097 h 56545"/>
                  <a:gd name="connsiteX13" fmla="*/ 2857 w 65058"/>
                  <a:gd name="connsiteY13" fmla="*/ 12107 h 56545"/>
                  <a:gd name="connsiteX14" fmla="*/ 13089 w 65058"/>
                  <a:gd name="connsiteY14" fmla="*/ 1503 h 56545"/>
                  <a:gd name="connsiteX15" fmla="*/ 26037 w 65058"/>
                  <a:gd name="connsiteY15" fmla="*/ 1949 h 56545"/>
                  <a:gd name="connsiteX16" fmla="*/ 32399 w 65058"/>
                  <a:gd name="connsiteY16" fmla="*/ 6526 h 56545"/>
                  <a:gd name="connsiteX17" fmla="*/ 37422 w 65058"/>
                  <a:gd name="connsiteY17" fmla="*/ 13930 h 56545"/>
                  <a:gd name="connsiteX18" fmla="*/ 41180 w 65058"/>
                  <a:gd name="connsiteY18" fmla="*/ 23976 h 56545"/>
                  <a:gd name="connsiteX19" fmla="*/ 44269 w 65058"/>
                  <a:gd name="connsiteY19" fmla="*/ 33054 h 56545"/>
                  <a:gd name="connsiteX20" fmla="*/ 46166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03" y="15827"/>
                    </a:moveTo>
                    <a:lnTo>
                      <a:pt x="65514" y="20329"/>
                    </a:lnTo>
                    <a:lnTo>
                      <a:pt x="48473" y="56867"/>
                    </a:lnTo>
                    <a:cubicBezTo>
                      <a:pt x="44975" y="54783"/>
                      <a:pt x="42073" y="51955"/>
                      <a:pt x="39729" y="48458"/>
                    </a:cubicBezTo>
                    <a:cubicBezTo>
                      <a:pt x="37348" y="44961"/>
                      <a:pt x="34855" y="39007"/>
                      <a:pt x="32139" y="30673"/>
                    </a:cubicBezTo>
                    <a:cubicBezTo>
                      <a:pt x="29944" y="23901"/>
                      <a:pt x="28344" y="19660"/>
                      <a:pt x="27265" y="17874"/>
                    </a:cubicBezTo>
                    <a:cubicBezTo>
                      <a:pt x="25777" y="15418"/>
                      <a:pt x="23991" y="13707"/>
                      <a:pt x="21907" y="12739"/>
                    </a:cubicBezTo>
                    <a:cubicBezTo>
                      <a:pt x="19563" y="11660"/>
                      <a:pt x="17479" y="11437"/>
                      <a:pt x="15656" y="12107"/>
                    </a:cubicBezTo>
                    <a:cubicBezTo>
                      <a:pt x="13833" y="12777"/>
                      <a:pt x="12419" y="14228"/>
                      <a:pt x="11378" y="16423"/>
                    </a:cubicBezTo>
                    <a:cubicBezTo>
                      <a:pt x="10373" y="18581"/>
                      <a:pt x="10224" y="20627"/>
                      <a:pt x="10931" y="22525"/>
                    </a:cubicBezTo>
                    <a:cubicBezTo>
                      <a:pt x="11638" y="24422"/>
                      <a:pt x="13461" y="26171"/>
                      <a:pt x="16400" y="27808"/>
                    </a:cubicBezTo>
                    <a:lnTo>
                      <a:pt x="10522" y="37705"/>
                    </a:lnTo>
                    <a:cubicBezTo>
                      <a:pt x="5089" y="34394"/>
                      <a:pt x="1853" y="30524"/>
                      <a:pt x="885" y="26097"/>
                    </a:cubicBezTo>
                    <a:cubicBezTo>
                      <a:pt x="-82" y="21669"/>
                      <a:pt x="588" y="17018"/>
                      <a:pt x="2857" y="12107"/>
                    </a:cubicBezTo>
                    <a:cubicBezTo>
                      <a:pt x="5350" y="6749"/>
                      <a:pt x="8773" y="3214"/>
                      <a:pt x="13089" y="1503"/>
                    </a:cubicBezTo>
                    <a:cubicBezTo>
                      <a:pt x="17405" y="-209"/>
                      <a:pt x="21721" y="-60"/>
                      <a:pt x="26037" y="1949"/>
                    </a:cubicBezTo>
                    <a:cubicBezTo>
                      <a:pt x="28493" y="3065"/>
                      <a:pt x="30614" y="4591"/>
                      <a:pt x="32399" y="6526"/>
                    </a:cubicBezTo>
                    <a:cubicBezTo>
                      <a:pt x="34223" y="8423"/>
                      <a:pt x="35897" y="10879"/>
                      <a:pt x="37422" y="13930"/>
                    </a:cubicBezTo>
                    <a:cubicBezTo>
                      <a:pt x="38427" y="15939"/>
                      <a:pt x="39692" y="19288"/>
                      <a:pt x="41180" y="23976"/>
                    </a:cubicBezTo>
                    <a:cubicBezTo>
                      <a:pt x="42669" y="28664"/>
                      <a:pt x="43673" y="31715"/>
                      <a:pt x="44269" y="33054"/>
                    </a:cubicBezTo>
                    <a:cubicBezTo>
                      <a:pt x="44864" y="34394"/>
                      <a:pt x="45496" y="35547"/>
                      <a:pt x="46166" y="36515"/>
                    </a:cubicBezTo>
                    <a:close/>
                  </a:path>
                </a:pathLst>
              </a:custGeom>
              <a:solidFill>
                <a:srgbClr val="000000"/>
              </a:solidFill>
              <a:ln w="9525" cap="flat">
                <a:noFill/>
                <a:prstDash val="solid"/>
                <a:miter/>
              </a:ln>
            </p:spPr>
            <p:txBody>
              <a:bodyPr rtlCol="0" anchor="ctr"/>
              <a:lstStyle/>
              <a:p>
                <a:endParaRPr lang="en-CA"/>
              </a:p>
            </p:txBody>
          </p:sp>
          <p:sp>
            <p:nvSpPr>
              <p:cNvPr id="1996" name="Freeform: Shape 1995">
                <a:extLst>
                  <a:ext uri="{FF2B5EF4-FFF2-40B4-BE49-F238E27FC236}">
                    <a16:creationId xmlns:a16="http://schemas.microsoft.com/office/drawing/2014/main" id="{5445887D-332F-4C99-909B-015227C7EAAA}"/>
                  </a:ext>
                </a:extLst>
              </p:cNvPr>
              <p:cNvSpPr/>
              <p:nvPr/>
            </p:nvSpPr>
            <p:spPr>
              <a:xfrm>
                <a:off x="5041573" y="5020491"/>
                <a:ext cx="58563" cy="35904"/>
              </a:xfrm>
              <a:custGeom>
                <a:avLst/>
                <a:gdLst>
                  <a:gd name="connsiteX0" fmla="*/ 59021 w 58563"/>
                  <a:gd name="connsiteY0" fmla="*/ 25767 h 35904"/>
                  <a:gd name="connsiteX1" fmla="*/ 54147 w 58563"/>
                  <a:gd name="connsiteY1" fmla="*/ 36222 h 35904"/>
                  <a:gd name="connsiteX2" fmla="*/ 14857 w 58563"/>
                  <a:gd name="connsiteY2" fmla="*/ 17879 h 35904"/>
                  <a:gd name="connsiteX3" fmla="*/ 16494 w 58563"/>
                  <a:gd name="connsiteY3" fmla="*/ 35031 h 35904"/>
                  <a:gd name="connsiteX4" fmla="*/ 7043 w 58563"/>
                  <a:gd name="connsiteY4" fmla="*/ 30641 h 35904"/>
                  <a:gd name="connsiteX5" fmla="*/ 6113 w 58563"/>
                  <a:gd name="connsiteY5" fmla="*/ 19405 h 35904"/>
                  <a:gd name="connsiteX6" fmla="*/ 458 w 58563"/>
                  <a:gd name="connsiteY6" fmla="*/ 8763 h 35904"/>
                  <a:gd name="connsiteX7" fmla="*/ 4401 w 58563"/>
                  <a:gd name="connsiteY7" fmla="*/ 31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21" y="25767"/>
                    </a:moveTo>
                    <a:lnTo>
                      <a:pt x="54147" y="36222"/>
                    </a:lnTo>
                    <a:lnTo>
                      <a:pt x="14857" y="17879"/>
                    </a:lnTo>
                    <a:cubicBezTo>
                      <a:pt x="16642" y="23349"/>
                      <a:pt x="17201" y="29078"/>
                      <a:pt x="16494" y="35031"/>
                    </a:cubicBezTo>
                    <a:lnTo>
                      <a:pt x="7043" y="30641"/>
                    </a:lnTo>
                    <a:cubicBezTo>
                      <a:pt x="7415" y="27478"/>
                      <a:pt x="7117" y="23758"/>
                      <a:pt x="6113" y="19405"/>
                    </a:cubicBezTo>
                    <a:cubicBezTo>
                      <a:pt x="5108" y="15051"/>
                      <a:pt x="3211" y="11517"/>
                      <a:pt x="458" y="8763"/>
                    </a:cubicBezTo>
                    <a:lnTo>
                      <a:pt x="4401" y="317"/>
                    </a:lnTo>
                    <a:close/>
                  </a:path>
                </a:pathLst>
              </a:custGeom>
              <a:solidFill>
                <a:srgbClr val="000000"/>
              </a:solidFill>
              <a:ln w="9525" cap="flat">
                <a:noFill/>
                <a:prstDash val="solid"/>
                <a:miter/>
              </a:ln>
            </p:spPr>
            <p:txBody>
              <a:bodyPr rtlCol="0" anchor="ctr"/>
              <a:lstStyle/>
              <a:p>
                <a:endParaRPr lang="en-CA"/>
              </a:p>
            </p:txBody>
          </p:sp>
        </p:grpSp>
        <p:grpSp>
          <p:nvGrpSpPr>
            <p:cNvPr id="1796" name="Graphic 711">
              <a:extLst>
                <a:ext uri="{FF2B5EF4-FFF2-40B4-BE49-F238E27FC236}">
                  <a16:creationId xmlns:a16="http://schemas.microsoft.com/office/drawing/2014/main" id="{CF27ABFB-4B43-425B-9DD8-C371E2D3485E}"/>
                </a:ext>
              </a:extLst>
            </p:cNvPr>
            <p:cNvGrpSpPr/>
            <p:nvPr/>
          </p:nvGrpSpPr>
          <p:grpSpPr>
            <a:xfrm>
              <a:off x="5199622" y="5017412"/>
              <a:ext cx="124160" cy="183284"/>
              <a:chOff x="5199622" y="5017412"/>
              <a:chExt cx="124160" cy="183284"/>
            </a:xfrm>
          </p:grpSpPr>
          <p:sp>
            <p:nvSpPr>
              <p:cNvPr id="1989" name="Freeform: Shape 1988">
                <a:extLst>
                  <a:ext uri="{FF2B5EF4-FFF2-40B4-BE49-F238E27FC236}">
                    <a16:creationId xmlns:a16="http://schemas.microsoft.com/office/drawing/2014/main" id="{C6B2651D-6A38-4BDA-9147-DCAF0AE798B3}"/>
                  </a:ext>
                </a:extLst>
              </p:cNvPr>
              <p:cNvSpPr/>
              <p:nvPr/>
            </p:nvSpPr>
            <p:spPr>
              <a:xfrm>
                <a:off x="5199622" y="5144152"/>
                <a:ext cx="65058" cy="56545"/>
              </a:xfrm>
              <a:custGeom>
                <a:avLst/>
                <a:gdLst>
                  <a:gd name="connsiteX0" fmla="*/ 55822 w 65058"/>
                  <a:gd name="connsiteY0" fmla="*/ 15836 h 56545"/>
                  <a:gd name="connsiteX1" fmla="*/ 65533 w 65058"/>
                  <a:gd name="connsiteY1" fmla="*/ 20338 h 56545"/>
                  <a:gd name="connsiteX2" fmla="*/ 48492 w 65058"/>
                  <a:gd name="connsiteY2" fmla="*/ 56876 h 56545"/>
                  <a:gd name="connsiteX3" fmla="*/ 39748 w 65058"/>
                  <a:gd name="connsiteY3" fmla="*/ 48467 h 56545"/>
                  <a:gd name="connsiteX4" fmla="*/ 32158 w 65058"/>
                  <a:gd name="connsiteY4" fmla="*/ 30682 h 56545"/>
                  <a:gd name="connsiteX5" fmla="*/ 27284 w 65058"/>
                  <a:gd name="connsiteY5" fmla="*/ 17883 h 56545"/>
                  <a:gd name="connsiteX6" fmla="*/ 21926 w 65058"/>
                  <a:gd name="connsiteY6" fmla="*/ 12748 h 56545"/>
                  <a:gd name="connsiteX7" fmla="*/ 15675 w 65058"/>
                  <a:gd name="connsiteY7" fmla="*/ 12116 h 56545"/>
                  <a:gd name="connsiteX8" fmla="*/ 11396 w 65058"/>
                  <a:gd name="connsiteY8" fmla="*/ 16432 h 56545"/>
                  <a:gd name="connsiteX9" fmla="*/ 10950 w 65058"/>
                  <a:gd name="connsiteY9" fmla="*/ 22534 h 56545"/>
                  <a:gd name="connsiteX10" fmla="*/ 16419 w 65058"/>
                  <a:gd name="connsiteY10" fmla="*/ 27817 h 56545"/>
                  <a:gd name="connsiteX11" fmla="*/ 10541 w 65058"/>
                  <a:gd name="connsiteY11" fmla="*/ 37714 h 56545"/>
                  <a:gd name="connsiteX12" fmla="*/ 904 w 65058"/>
                  <a:gd name="connsiteY12" fmla="*/ 26105 h 56545"/>
                  <a:gd name="connsiteX13" fmla="*/ 2876 w 65058"/>
                  <a:gd name="connsiteY13" fmla="*/ 12116 h 56545"/>
                  <a:gd name="connsiteX14" fmla="*/ 13108 w 65058"/>
                  <a:gd name="connsiteY14" fmla="*/ 1512 h 56545"/>
                  <a:gd name="connsiteX15" fmla="*/ 26056 w 65058"/>
                  <a:gd name="connsiteY15" fmla="*/ 1958 h 56545"/>
                  <a:gd name="connsiteX16" fmla="*/ 32418 w 65058"/>
                  <a:gd name="connsiteY16" fmla="*/ 6535 h 56545"/>
                  <a:gd name="connsiteX17" fmla="*/ 37441 w 65058"/>
                  <a:gd name="connsiteY17" fmla="*/ 13939 h 56545"/>
                  <a:gd name="connsiteX18" fmla="*/ 41199 w 65058"/>
                  <a:gd name="connsiteY18" fmla="*/ 23985 h 56545"/>
                  <a:gd name="connsiteX19" fmla="*/ 44287 w 65058"/>
                  <a:gd name="connsiteY19" fmla="*/ 33063 h 56545"/>
                  <a:gd name="connsiteX20" fmla="*/ 46185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2" y="15836"/>
                    </a:moveTo>
                    <a:lnTo>
                      <a:pt x="65533" y="20338"/>
                    </a:lnTo>
                    <a:lnTo>
                      <a:pt x="48492" y="56876"/>
                    </a:lnTo>
                    <a:cubicBezTo>
                      <a:pt x="44994" y="54792"/>
                      <a:pt x="42092" y="51964"/>
                      <a:pt x="39748" y="48467"/>
                    </a:cubicBezTo>
                    <a:cubicBezTo>
                      <a:pt x="37367" y="44969"/>
                      <a:pt x="34874" y="39016"/>
                      <a:pt x="32158" y="30682"/>
                    </a:cubicBezTo>
                    <a:cubicBezTo>
                      <a:pt x="29963" y="23910"/>
                      <a:pt x="28363" y="19669"/>
                      <a:pt x="27284" y="17883"/>
                    </a:cubicBezTo>
                    <a:cubicBezTo>
                      <a:pt x="25796" y="15427"/>
                      <a:pt x="24010" y="13716"/>
                      <a:pt x="21926" y="12748"/>
                    </a:cubicBezTo>
                    <a:cubicBezTo>
                      <a:pt x="19582" y="11669"/>
                      <a:pt x="17498" y="11446"/>
                      <a:pt x="15675" y="12116"/>
                    </a:cubicBezTo>
                    <a:cubicBezTo>
                      <a:pt x="13852" y="12785"/>
                      <a:pt x="12438" y="14236"/>
                      <a:pt x="11396" y="16432"/>
                    </a:cubicBezTo>
                    <a:cubicBezTo>
                      <a:pt x="10392" y="18590"/>
                      <a:pt x="10243" y="20636"/>
                      <a:pt x="10950" y="22534"/>
                    </a:cubicBezTo>
                    <a:cubicBezTo>
                      <a:pt x="11657" y="24431"/>
                      <a:pt x="13480" y="26180"/>
                      <a:pt x="16419" y="27817"/>
                    </a:cubicBezTo>
                    <a:lnTo>
                      <a:pt x="10541" y="37714"/>
                    </a:lnTo>
                    <a:cubicBezTo>
                      <a:pt x="5108" y="34403"/>
                      <a:pt x="1871" y="30533"/>
                      <a:pt x="904" y="26105"/>
                    </a:cubicBezTo>
                    <a:cubicBezTo>
                      <a:pt x="-63" y="21678"/>
                      <a:pt x="606" y="17027"/>
                      <a:pt x="2876" y="12116"/>
                    </a:cubicBezTo>
                    <a:cubicBezTo>
                      <a:pt x="5369" y="6758"/>
                      <a:pt x="8792" y="3223"/>
                      <a:pt x="13108" y="1512"/>
                    </a:cubicBezTo>
                    <a:cubicBezTo>
                      <a:pt x="17424" y="-200"/>
                      <a:pt x="21740" y="-51"/>
                      <a:pt x="26056" y="1958"/>
                    </a:cubicBezTo>
                    <a:cubicBezTo>
                      <a:pt x="28512" y="3074"/>
                      <a:pt x="30632" y="4600"/>
                      <a:pt x="32418" y="6535"/>
                    </a:cubicBezTo>
                    <a:cubicBezTo>
                      <a:pt x="34242" y="8432"/>
                      <a:pt x="35916" y="10888"/>
                      <a:pt x="37441" y="13939"/>
                    </a:cubicBezTo>
                    <a:cubicBezTo>
                      <a:pt x="38446" y="15948"/>
                      <a:pt x="39711" y="19297"/>
                      <a:pt x="41199" y="23985"/>
                    </a:cubicBezTo>
                    <a:cubicBezTo>
                      <a:pt x="42688" y="28673"/>
                      <a:pt x="43692" y="31724"/>
                      <a:pt x="44287" y="33063"/>
                    </a:cubicBezTo>
                    <a:cubicBezTo>
                      <a:pt x="44883" y="34403"/>
                      <a:pt x="45515" y="35556"/>
                      <a:pt x="46185" y="36523"/>
                    </a:cubicBezTo>
                    <a:close/>
                  </a:path>
                </a:pathLst>
              </a:custGeom>
              <a:solidFill>
                <a:srgbClr val="000000"/>
              </a:solidFill>
              <a:ln w="9525" cap="flat">
                <a:noFill/>
                <a:prstDash val="solid"/>
                <a:miter/>
              </a:ln>
            </p:spPr>
            <p:txBody>
              <a:bodyPr rtlCol="0" anchor="ctr"/>
              <a:lstStyle/>
              <a:p>
                <a:endParaRPr lang="en-CA"/>
              </a:p>
            </p:txBody>
          </p:sp>
          <p:sp>
            <p:nvSpPr>
              <p:cNvPr id="1990" name="Freeform: Shape 1989">
                <a:extLst>
                  <a:ext uri="{FF2B5EF4-FFF2-40B4-BE49-F238E27FC236}">
                    <a16:creationId xmlns:a16="http://schemas.microsoft.com/office/drawing/2014/main" id="{D3240912-44D2-4495-B04B-CF758EE1F4E3}"/>
                  </a:ext>
                </a:extLst>
              </p:cNvPr>
              <p:cNvSpPr/>
              <p:nvPr/>
            </p:nvSpPr>
            <p:spPr>
              <a:xfrm>
                <a:off x="5219688" y="5103812"/>
                <a:ext cx="59301" cy="46519"/>
              </a:xfrm>
              <a:custGeom>
                <a:avLst/>
                <a:gdLst>
                  <a:gd name="connsiteX0" fmla="*/ 2371 w 59301"/>
                  <a:gd name="connsiteY0" fmla="*/ 10543 h 46519"/>
                  <a:gd name="connsiteX1" fmla="*/ 13756 w 59301"/>
                  <a:gd name="connsiteY1" fmla="*/ 832 h 46519"/>
                  <a:gd name="connsiteX2" fmla="*/ 38387 w 59301"/>
                  <a:gd name="connsiteY2" fmla="*/ 5854 h 46519"/>
                  <a:gd name="connsiteX3" fmla="*/ 58070 w 59301"/>
                  <a:gd name="connsiteY3" fmla="*/ 21556 h 46519"/>
                  <a:gd name="connsiteX4" fmla="*/ 57884 w 59301"/>
                  <a:gd name="connsiteY4" fmla="*/ 36439 h 46519"/>
                  <a:gd name="connsiteX5" fmla="*/ 45828 w 59301"/>
                  <a:gd name="connsiteY5" fmla="*/ 46410 h 46519"/>
                  <a:gd name="connsiteX6" fmla="*/ 21793 w 59301"/>
                  <a:gd name="connsiteY6" fmla="*/ 41127 h 46519"/>
                  <a:gd name="connsiteX7" fmla="*/ 2185 w 59301"/>
                  <a:gd name="connsiteY7" fmla="*/ 25463 h 46519"/>
                  <a:gd name="connsiteX8" fmla="*/ 2371 w 59301"/>
                  <a:gd name="connsiteY8" fmla="*/ 10543 h 46519"/>
                  <a:gd name="connsiteX9" fmla="*/ 11003 w 59301"/>
                  <a:gd name="connsiteY9" fmla="*/ 14598 h 46519"/>
                  <a:gd name="connsiteX10" fmla="*/ 10631 w 59301"/>
                  <a:gd name="connsiteY10" fmla="*/ 18542 h 46519"/>
                  <a:gd name="connsiteX11" fmla="*/ 13868 w 59301"/>
                  <a:gd name="connsiteY11" fmla="*/ 22858 h 46519"/>
                  <a:gd name="connsiteX12" fmla="*/ 27002 w 59301"/>
                  <a:gd name="connsiteY12" fmla="*/ 30262 h 46519"/>
                  <a:gd name="connsiteX13" fmla="*/ 40582 w 59301"/>
                  <a:gd name="connsiteY13" fmla="*/ 35434 h 46519"/>
                  <a:gd name="connsiteX14" fmla="*/ 46498 w 59301"/>
                  <a:gd name="connsiteY14" fmla="*/ 35211 h 46519"/>
                  <a:gd name="connsiteX15" fmla="*/ 49252 w 59301"/>
                  <a:gd name="connsiteY15" fmla="*/ 32420 h 46519"/>
                  <a:gd name="connsiteX16" fmla="*/ 49624 w 59301"/>
                  <a:gd name="connsiteY16" fmla="*/ 28476 h 46519"/>
                  <a:gd name="connsiteX17" fmla="*/ 46349 w 59301"/>
                  <a:gd name="connsiteY17" fmla="*/ 24160 h 46519"/>
                  <a:gd name="connsiteX18" fmla="*/ 33290 w 59301"/>
                  <a:gd name="connsiteY18" fmla="*/ 16756 h 46519"/>
                  <a:gd name="connsiteX19" fmla="*/ 19709 w 59301"/>
                  <a:gd name="connsiteY19" fmla="*/ 11584 h 46519"/>
                  <a:gd name="connsiteX20" fmla="*/ 13793 w 59301"/>
                  <a:gd name="connsiteY20" fmla="*/ 11808 h 46519"/>
                  <a:gd name="connsiteX21" fmla="*/ 11003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71" y="10543"/>
                    </a:moveTo>
                    <a:cubicBezTo>
                      <a:pt x="4826" y="5296"/>
                      <a:pt x="8621" y="2059"/>
                      <a:pt x="13756" y="832"/>
                    </a:cubicBezTo>
                    <a:cubicBezTo>
                      <a:pt x="19858" y="-620"/>
                      <a:pt x="28081" y="1055"/>
                      <a:pt x="38387" y="5854"/>
                    </a:cubicBezTo>
                    <a:cubicBezTo>
                      <a:pt x="48656" y="10654"/>
                      <a:pt x="55242" y="15900"/>
                      <a:pt x="58070" y="21556"/>
                    </a:cubicBezTo>
                    <a:cubicBezTo>
                      <a:pt x="60414" y="26207"/>
                      <a:pt x="60339" y="31192"/>
                      <a:pt x="57884" y="36439"/>
                    </a:cubicBezTo>
                    <a:cubicBezTo>
                      <a:pt x="55428" y="41759"/>
                      <a:pt x="51410" y="45071"/>
                      <a:pt x="45828" y="46410"/>
                    </a:cubicBezTo>
                    <a:cubicBezTo>
                      <a:pt x="40247" y="47750"/>
                      <a:pt x="32248" y="46001"/>
                      <a:pt x="21793" y="41127"/>
                    </a:cubicBezTo>
                    <a:cubicBezTo>
                      <a:pt x="11561" y="36327"/>
                      <a:pt x="5012" y="31118"/>
                      <a:pt x="2185" y="25463"/>
                    </a:cubicBezTo>
                    <a:cubicBezTo>
                      <a:pt x="-159" y="20812"/>
                      <a:pt x="-85" y="15826"/>
                      <a:pt x="2371" y="10543"/>
                    </a:cubicBezTo>
                    <a:moveTo>
                      <a:pt x="11003" y="14598"/>
                    </a:moveTo>
                    <a:cubicBezTo>
                      <a:pt x="10407" y="15863"/>
                      <a:pt x="10296" y="17165"/>
                      <a:pt x="10631" y="18542"/>
                    </a:cubicBezTo>
                    <a:cubicBezTo>
                      <a:pt x="10966" y="19882"/>
                      <a:pt x="12045" y="21333"/>
                      <a:pt x="13868" y="22858"/>
                    </a:cubicBezTo>
                    <a:cubicBezTo>
                      <a:pt x="16249" y="24830"/>
                      <a:pt x="20602" y="27286"/>
                      <a:pt x="27002" y="30262"/>
                    </a:cubicBezTo>
                    <a:cubicBezTo>
                      <a:pt x="33364" y="33239"/>
                      <a:pt x="37903" y="34950"/>
                      <a:pt x="40582" y="35434"/>
                    </a:cubicBezTo>
                    <a:cubicBezTo>
                      <a:pt x="43298" y="35918"/>
                      <a:pt x="45233" y="35843"/>
                      <a:pt x="46498" y="35211"/>
                    </a:cubicBezTo>
                    <a:cubicBezTo>
                      <a:pt x="47726" y="34615"/>
                      <a:pt x="48656" y="33685"/>
                      <a:pt x="49252" y="32420"/>
                    </a:cubicBezTo>
                    <a:cubicBezTo>
                      <a:pt x="49847" y="31155"/>
                      <a:pt x="49958" y="29853"/>
                      <a:pt x="49624" y="28476"/>
                    </a:cubicBezTo>
                    <a:cubicBezTo>
                      <a:pt x="49289" y="27137"/>
                      <a:pt x="48173" y="25686"/>
                      <a:pt x="46349" y="24160"/>
                    </a:cubicBezTo>
                    <a:cubicBezTo>
                      <a:pt x="44043" y="22188"/>
                      <a:pt x="39689" y="19733"/>
                      <a:pt x="33290" y="16756"/>
                    </a:cubicBezTo>
                    <a:cubicBezTo>
                      <a:pt x="26927" y="13780"/>
                      <a:pt x="22388" y="12068"/>
                      <a:pt x="19709" y="11584"/>
                    </a:cubicBezTo>
                    <a:cubicBezTo>
                      <a:pt x="16993" y="11138"/>
                      <a:pt x="15021" y="11175"/>
                      <a:pt x="13793" y="11808"/>
                    </a:cubicBezTo>
                    <a:cubicBezTo>
                      <a:pt x="12528" y="12403"/>
                      <a:pt x="11598" y="13333"/>
                      <a:pt x="11003" y="14598"/>
                    </a:cubicBezTo>
                    <a:close/>
                  </a:path>
                </a:pathLst>
              </a:custGeom>
              <a:solidFill>
                <a:srgbClr val="000000"/>
              </a:solidFill>
              <a:ln w="9525" cap="flat">
                <a:noFill/>
                <a:prstDash val="solid"/>
                <a:miter/>
              </a:ln>
            </p:spPr>
            <p:txBody>
              <a:bodyPr rtlCol="0" anchor="ctr"/>
              <a:lstStyle/>
              <a:p>
                <a:endParaRPr lang="en-CA"/>
              </a:p>
            </p:txBody>
          </p:sp>
          <p:sp>
            <p:nvSpPr>
              <p:cNvPr id="1991" name="Freeform: Shape 1990">
                <a:extLst>
                  <a:ext uri="{FF2B5EF4-FFF2-40B4-BE49-F238E27FC236}">
                    <a16:creationId xmlns:a16="http://schemas.microsoft.com/office/drawing/2014/main" id="{6F1CDD2F-20D8-4E59-BC76-82CBBA1346EB}"/>
                  </a:ext>
                </a:extLst>
              </p:cNvPr>
              <p:cNvSpPr/>
              <p:nvPr/>
            </p:nvSpPr>
            <p:spPr>
              <a:xfrm>
                <a:off x="5239027" y="5059656"/>
                <a:ext cx="65058" cy="56545"/>
              </a:xfrm>
              <a:custGeom>
                <a:avLst/>
                <a:gdLst>
                  <a:gd name="connsiteX0" fmla="*/ 55826 w 65058"/>
                  <a:gd name="connsiteY0" fmla="*/ 15827 h 56545"/>
                  <a:gd name="connsiteX1" fmla="*/ 65537 w 65058"/>
                  <a:gd name="connsiteY1" fmla="*/ 20329 h 56545"/>
                  <a:gd name="connsiteX2" fmla="*/ 48496 w 65058"/>
                  <a:gd name="connsiteY2" fmla="*/ 56867 h 56545"/>
                  <a:gd name="connsiteX3" fmla="*/ 39752 w 65058"/>
                  <a:gd name="connsiteY3" fmla="*/ 48458 h 56545"/>
                  <a:gd name="connsiteX4" fmla="*/ 32162 w 65058"/>
                  <a:gd name="connsiteY4" fmla="*/ 30673 h 56545"/>
                  <a:gd name="connsiteX5" fmla="*/ 27288 w 65058"/>
                  <a:gd name="connsiteY5" fmla="*/ 17874 h 56545"/>
                  <a:gd name="connsiteX6" fmla="*/ 21930 w 65058"/>
                  <a:gd name="connsiteY6" fmla="*/ 12739 h 56545"/>
                  <a:gd name="connsiteX7" fmla="*/ 15679 w 65058"/>
                  <a:gd name="connsiteY7" fmla="*/ 12107 h 56545"/>
                  <a:gd name="connsiteX8" fmla="*/ 11401 w 65058"/>
                  <a:gd name="connsiteY8" fmla="*/ 16423 h 56545"/>
                  <a:gd name="connsiteX9" fmla="*/ 10954 w 65058"/>
                  <a:gd name="connsiteY9" fmla="*/ 22525 h 56545"/>
                  <a:gd name="connsiteX10" fmla="*/ 16423 w 65058"/>
                  <a:gd name="connsiteY10" fmla="*/ 27808 h 56545"/>
                  <a:gd name="connsiteX11" fmla="*/ 10545 w 65058"/>
                  <a:gd name="connsiteY11" fmla="*/ 37705 h 56545"/>
                  <a:gd name="connsiteX12" fmla="*/ 908 w 65058"/>
                  <a:gd name="connsiteY12" fmla="*/ 26097 h 56545"/>
                  <a:gd name="connsiteX13" fmla="*/ 2880 w 65058"/>
                  <a:gd name="connsiteY13" fmla="*/ 12107 h 56545"/>
                  <a:gd name="connsiteX14" fmla="*/ 13112 w 65058"/>
                  <a:gd name="connsiteY14" fmla="*/ 1503 h 56545"/>
                  <a:gd name="connsiteX15" fmla="*/ 26060 w 65058"/>
                  <a:gd name="connsiteY15" fmla="*/ 1949 h 56545"/>
                  <a:gd name="connsiteX16" fmla="*/ 32423 w 65058"/>
                  <a:gd name="connsiteY16" fmla="*/ 6526 h 56545"/>
                  <a:gd name="connsiteX17" fmla="*/ 37445 w 65058"/>
                  <a:gd name="connsiteY17" fmla="*/ 13930 h 56545"/>
                  <a:gd name="connsiteX18" fmla="*/ 41203 w 65058"/>
                  <a:gd name="connsiteY18" fmla="*/ 23976 h 56545"/>
                  <a:gd name="connsiteX19" fmla="*/ 44292 w 65058"/>
                  <a:gd name="connsiteY19" fmla="*/ 33054 h 56545"/>
                  <a:gd name="connsiteX20" fmla="*/ 46189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6" y="15827"/>
                    </a:moveTo>
                    <a:lnTo>
                      <a:pt x="65537" y="20329"/>
                    </a:lnTo>
                    <a:lnTo>
                      <a:pt x="48496" y="56867"/>
                    </a:lnTo>
                    <a:cubicBezTo>
                      <a:pt x="44999" y="54783"/>
                      <a:pt x="42096" y="51955"/>
                      <a:pt x="39752" y="48458"/>
                    </a:cubicBezTo>
                    <a:cubicBezTo>
                      <a:pt x="37371" y="44961"/>
                      <a:pt x="34878" y="39007"/>
                      <a:pt x="32162" y="30673"/>
                    </a:cubicBezTo>
                    <a:cubicBezTo>
                      <a:pt x="29967" y="23901"/>
                      <a:pt x="28367" y="19660"/>
                      <a:pt x="27288" y="17874"/>
                    </a:cubicBezTo>
                    <a:cubicBezTo>
                      <a:pt x="25800" y="15418"/>
                      <a:pt x="24014" y="13707"/>
                      <a:pt x="21930" y="12739"/>
                    </a:cubicBezTo>
                    <a:cubicBezTo>
                      <a:pt x="19586" y="11660"/>
                      <a:pt x="17502" y="11437"/>
                      <a:pt x="15679" y="12107"/>
                    </a:cubicBezTo>
                    <a:cubicBezTo>
                      <a:pt x="13856" y="12777"/>
                      <a:pt x="12442" y="14228"/>
                      <a:pt x="11401" y="16423"/>
                    </a:cubicBezTo>
                    <a:cubicBezTo>
                      <a:pt x="10396" y="18581"/>
                      <a:pt x="10247" y="20627"/>
                      <a:pt x="10954" y="22525"/>
                    </a:cubicBezTo>
                    <a:cubicBezTo>
                      <a:pt x="11661" y="24422"/>
                      <a:pt x="13484" y="26171"/>
                      <a:pt x="16423" y="27808"/>
                    </a:cubicBezTo>
                    <a:lnTo>
                      <a:pt x="10545" y="37705"/>
                    </a:lnTo>
                    <a:cubicBezTo>
                      <a:pt x="5113" y="34394"/>
                      <a:pt x="1876" y="30524"/>
                      <a:pt x="908" y="26097"/>
                    </a:cubicBezTo>
                    <a:cubicBezTo>
                      <a:pt x="-59" y="21669"/>
                      <a:pt x="611" y="17018"/>
                      <a:pt x="2880" y="12107"/>
                    </a:cubicBezTo>
                    <a:cubicBezTo>
                      <a:pt x="5373" y="6749"/>
                      <a:pt x="8796" y="3214"/>
                      <a:pt x="13112" y="1503"/>
                    </a:cubicBezTo>
                    <a:cubicBezTo>
                      <a:pt x="17428" y="-209"/>
                      <a:pt x="21744" y="-60"/>
                      <a:pt x="26060" y="1949"/>
                    </a:cubicBezTo>
                    <a:cubicBezTo>
                      <a:pt x="28516" y="3065"/>
                      <a:pt x="30637" y="4591"/>
                      <a:pt x="32423" y="6526"/>
                    </a:cubicBezTo>
                    <a:cubicBezTo>
                      <a:pt x="34246" y="8423"/>
                      <a:pt x="35920" y="10879"/>
                      <a:pt x="37445" y="13930"/>
                    </a:cubicBezTo>
                    <a:cubicBezTo>
                      <a:pt x="38450" y="15939"/>
                      <a:pt x="39715" y="19288"/>
                      <a:pt x="41203" y="23976"/>
                    </a:cubicBezTo>
                    <a:cubicBezTo>
                      <a:pt x="42692" y="28664"/>
                      <a:pt x="43696" y="31715"/>
                      <a:pt x="44292" y="33054"/>
                    </a:cubicBezTo>
                    <a:cubicBezTo>
                      <a:pt x="44887" y="34394"/>
                      <a:pt x="45519" y="35547"/>
                      <a:pt x="46189" y="36515"/>
                    </a:cubicBezTo>
                    <a:close/>
                  </a:path>
                </a:pathLst>
              </a:custGeom>
              <a:solidFill>
                <a:srgbClr val="000000"/>
              </a:solidFill>
              <a:ln w="9525" cap="flat">
                <a:noFill/>
                <a:prstDash val="solid"/>
                <a:miter/>
              </a:ln>
            </p:spPr>
            <p:txBody>
              <a:bodyPr rtlCol="0" anchor="ctr"/>
              <a:lstStyle/>
              <a:p>
                <a:endParaRPr lang="en-CA"/>
              </a:p>
            </p:txBody>
          </p:sp>
          <p:sp>
            <p:nvSpPr>
              <p:cNvPr id="1992" name="Freeform: Shape 1991">
                <a:extLst>
                  <a:ext uri="{FF2B5EF4-FFF2-40B4-BE49-F238E27FC236}">
                    <a16:creationId xmlns:a16="http://schemas.microsoft.com/office/drawing/2014/main" id="{9AC6FADE-D11C-4454-A7DA-31FB709A5379}"/>
                  </a:ext>
                </a:extLst>
              </p:cNvPr>
              <p:cNvSpPr/>
              <p:nvPr/>
            </p:nvSpPr>
            <p:spPr>
              <a:xfrm>
                <a:off x="5258725" y="5017412"/>
                <a:ext cx="65058" cy="56545"/>
              </a:xfrm>
              <a:custGeom>
                <a:avLst/>
                <a:gdLst>
                  <a:gd name="connsiteX0" fmla="*/ 55828 w 65058"/>
                  <a:gd name="connsiteY0" fmla="*/ 15823 h 56545"/>
                  <a:gd name="connsiteX1" fmla="*/ 65539 w 65058"/>
                  <a:gd name="connsiteY1" fmla="*/ 20325 h 56545"/>
                  <a:gd name="connsiteX2" fmla="*/ 48498 w 65058"/>
                  <a:gd name="connsiteY2" fmla="*/ 56862 h 56545"/>
                  <a:gd name="connsiteX3" fmla="*/ 39754 w 65058"/>
                  <a:gd name="connsiteY3" fmla="*/ 48454 h 56545"/>
                  <a:gd name="connsiteX4" fmla="*/ 32164 w 65058"/>
                  <a:gd name="connsiteY4" fmla="*/ 30669 h 56545"/>
                  <a:gd name="connsiteX5" fmla="*/ 27290 w 65058"/>
                  <a:gd name="connsiteY5" fmla="*/ 17869 h 56545"/>
                  <a:gd name="connsiteX6" fmla="*/ 21932 w 65058"/>
                  <a:gd name="connsiteY6" fmla="*/ 12735 h 56545"/>
                  <a:gd name="connsiteX7" fmla="*/ 15681 w 65058"/>
                  <a:gd name="connsiteY7" fmla="*/ 12102 h 56545"/>
                  <a:gd name="connsiteX8" fmla="*/ 11403 w 65058"/>
                  <a:gd name="connsiteY8" fmla="*/ 16418 h 56545"/>
                  <a:gd name="connsiteX9" fmla="*/ 10956 w 65058"/>
                  <a:gd name="connsiteY9" fmla="*/ 22520 h 56545"/>
                  <a:gd name="connsiteX10" fmla="*/ 16426 w 65058"/>
                  <a:gd name="connsiteY10" fmla="*/ 27804 h 56545"/>
                  <a:gd name="connsiteX11" fmla="*/ 10547 w 65058"/>
                  <a:gd name="connsiteY11" fmla="*/ 37701 h 56545"/>
                  <a:gd name="connsiteX12" fmla="*/ 910 w 65058"/>
                  <a:gd name="connsiteY12" fmla="*/ 26092 h 56545"/>
                  <a:gd name="connsiteX13" fmla="*/ 2882 w 65058"/>
                  <a:gd name="connsiteY13" fmla="*/ 12102 h 56545"/>
                  <a:gd name="connsiteX14" fmla="*/ 13114 w 65058"/>
                  <a:gd name="connsiteY14" fmla="*/ 1498 h 56545"/>
                  <a:gd name="connsiteX15" fmla="*/ 26062 w 65058"/>
                  <a:gd name="connsiteY15" fmla="*/ 1945 h 56545"/>
                  <a:gd name="connsiteX16" fmla="*/ 32425 w 65058"/>
                  <a:gd name="connsiteY16" fmla="*/ 6521 h 56545"/>
                  <a:gd name="connsiteX17" fmla="*/ 37448 w 65058"/>
                  <a:gd name="connsiteY17" fmla="*/ 13925 h 56545"/>
                  <a:gd name="connsiteX18" fmla="*/ 41205 w 65058"/>
                  <a:gd name="connsiteY18" fmla="*/ 23971 h 56545"/>
                  <a:gd name="connsiteX19" fmla="*/ 44294 w 65058"/>
                  <a:gd name="connsiteY19" fmla="*/ 33050 h 56545"/>
                  <a:gd name="connsiteX20" fmla="*/ 46191 w 65058"/>
                  <a:gd name="connsiteY20" fmla="*/ 3651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8" y="15823"/>
                    </a:moveTo>
                    <a:lnTo>
                      <a:pt x="65539" y="20325"/>
                    </a:lnTo>
                    <a:lnTo>
                      <a:pt x="48498" y="56862"/>
                    </a:lnTo>
                    <a:cubicBezTo>
                      <a:pt x="45001" y="54779"/>
                      <a:pt x="42098" y="51951"/>
                      <a:pt x="39754" y="48454"/>
                    </a:cubicBezTo>
                    <a:cubicBezTo>
                      <a:pt x="37373" y="44956"/>
                      <a:pt x="34880" y="39003"/>
                      <a:pt x="32164" y="30669"/>
                    </a:cubicBezTo>
                    <a:cubicBezTo>
                      <a:pt x="29969" y="23897"/>
                      <a:pt x="28369" y="19655"/>
                      <a:pt x="27290" y="17869"/>
                    </a:cubicBezTo>
                    <a:cubicBezTo>
                      <a:pt x="25802" y="15414"/>
                      <a:pt x="24016" y="13702"/>
                      <a:pt x="21932" y="12735"/>
                    </a:cubicBezTo>
                    <a:cubicBezTo>
                      <a:pt x="19588" y="11656"/>
                      <a:pt x="17505" y="11433"/>
                      <a:pt x="15681" y="12102"/>
                    </a:cubicBezTo>
                    <a:cubicBezTo>
                      <a:pt x="13858" y="12772"/>
                      <a:pt x="12444" y="14223"/>
                      <a:pt x="11403" y="16418"/>
                    </a:cubicBezTo>
                    <a:cubicBezTo>
                      <a:pt x="10398" y="18576"/>
                      <a:pt x="10249" y="20623"/>
                      <a:pt x="10956" y="22520"/>
                    </a:cubicBezTo>
                    <a:cubicBezTo>
                      <a:pt x="11663" y="24418"/>
                      <a:pt x="13486" y="26167"/>
                      <a:pt x="16426" y="27804"/>
                    </a:cubicBezTo>
                    <a:lnTo>
                      <a:pt x="10547" y="37701"/>
                    </a:lnTo>
                    <a:cubicBezTo>
                      <a:pt x="5115" y="34389"/>
                      <a:pt x="1878" y="30520"/>
                      <a:pt x="910" y="26092"/>
                    </a:cubicBezTo>
                    <a:cubicBezTo>
                      <a:pt x="-57" y="21665"/>
                      <a:pt x="613" y="17014"/>
                      <a:pt x="2882" y="12102"/>
                    </a:cubicBezTo>
                    <a:cubicBezTo>
                      <a:pt x="5375" y="6744"/>
                      <a:pt x="8798" y="3210"/>
                      <a:pt x="13114" y="1498"/>
                    </a:cubicBezTo>
                    <a:cubicBezTo>
                      <a:pt x="17430" y="-213"/>
                      <a:pt x="21746" y="-64"/>
                      <a:pt x="26062" y="1945"/>
                    </a:cubicBezTo>
                    <a:cubicBezTo>
                      <a:pt x="28518" y="3061"/>
                      <a:pt x="30639" y="4586"/>
                      <a:pt x="32425" y="6521"/>
                    </a:cubicBezTo>
                    <a:cubicBezTo>
                      <a:pt x="34248" y="8419"/>
                      <a:pt x="35922" y="10875"/>
                      <a:pt x="37448" y="13925"/>
                    </a:cubicBezTo>
                    <a:cubicBezTo>
                      <a:pt x="38452" y="15935"/>
                      <a:pt x="39717" y="19283"/>
                      <a:pt x="41205" y="23971"/>
                    </a:cubicBezTo>
                    <a:cubicBezTo>
                      <a:pt x="42694" y="28659"/>
                      <a:pt x="43698" y="31710"/>
                      <a:pt x="44294" y="33050"/>
                    </a:cubicBezTo>
                    <a:cubicBezTo>
                      <a:pt x="44889" y="34389"/>
                      <a:pt x="45521" y="35543"/>
                      <a:pt x="46191" y="36510"/>
                    </a:cubicBezTo>
                    <a:close/>
                  </a:path>
                </a:pathLst>
              </a:custGeom>
              <a:solidFill>
                <a:srgbClr val="000000"/>
              </a:solidFill>
              <a:ln w="9525" cap="flat">
                <a:noFill/>
                <a:prstDash val="solid"/>
                <a:miter/>
              </a:ln>
            </p:spPr>
            <p:txBody>
              <a:bodyPr rtlCol="0" anchor="ctr"/>
              <a:lstStyle/>
              <a:p>
                <a:endParaRPr lang="en-CA"/>
              </a:p>
            </p:txBody>
          </p:sp>
        </p:grpSp>
        <p:grpSp>
          <p:nvGrpSpPr>
            <p:cNvPr id="1797" name="Graphic 711">
              <a:extLst>
                <a:ext uri="{FF2B5EF4-FFF2-40B4-BE49-F238E27FC236}">
                  <a16:creationId xmlns:a16="http://schemas.microsoft.com/office/drawing/2014/main" id="{624CBA90-2C08-42F5-9681-F48658BEE694}"/>
                </a:ext>
              </a:extLst>
            </p:cNvPr>
            <p:cNvGrpSpPr/>
            <p:nvPr/>
          </p:nvGrpSpPr>
          <p:grpSpPr>
            <a:xfrm>
              <a:off x="5419259" y="5019078"/>
              <a:ext cx="118936" cy="181619"/>
              <a:chOff x="5419259" y="5019078"/>
              <a:chExt cx="118936" cy="181619"/>
            </a:xfrm>
          </p:grpSpPr>
          <p:sp>
            <p:nvSpPr>
              <p:cNvPr id="1985" name="Freeform: Shape 1984">
                <a:extLst>
                  <a:ext uri="{FF2B5EF4-FFF2-40B4-BE49-F238E27FC236}">
                    <a16:creationId xmlns:a16="http://schemas.microsoft.com/office/drawing/2014/main" id="{296412AD-434D-4FFB-BA28-602113DFD642}"/>
                  </a:ext>
                </a:extLst>
              </p:cNvPr>
              <p:cNvSpPr/>
              <p:nvPr/>
            </p:nvSpPr>
            <p:spPr>
              <a:xfrm>
                <a:off x="5419259" y="5144152"/>
                <a:ext cx="65058" cy="56545"/>
              </a:xfrm>
              <a:custGeom>
                <a:avLst/>
                <a:gdLst>
                  <a:gd name="connsiteX0" fmla="*/ 55845 w 65058"/>
                  <a:gd name="connsiteY0" fmla="*/ 15836 h 56545"/>
                  <a:gd name="connsiteX1" fmla="*/ 65556 w 65058"/>
                  <a:gd name="connsiteY1" fmla="*/ 20338 h 56545"/>
                  <a:gd name="connsiteX2" fmla="*/ 48515 w 65058"/>
                  <a:gd name="connsiteY2" fmla="*/ 56876 h 56545"/>
                  <a:gd name="connsiteX3" fmla="*/ 39771 w 65058"/>
                  <a:gd name="connsiteY3" fmla="*/ 48467 h 56545"/>
                  <a:gd name="connsiteX4" fmla="*/ 32181 w 65058"/>
                  <a:gd name="connsiteY4" fmla="*/ 30682 h 56545"/>
                  <a:gd name="connsiteX5" fmla="*/ 27307 w 65058"/>
                  <a:gd name="connsiteY5" fmla="*/ 17883 h 56545"/>
                  <a:gd name="connsiteX6" fmla="*/ 21949 w 65058"/>
                  <a:gd name="connsiteY6" fmla="*/ 12748 h 56545"/>
                  <a:gd name="connsiteX7" fmla="*/ 15698 w 65058"/>
                  <a:gd name="connsiteY7" fmla="*/ 12116 h 56545"/>
                  <a:gd name="connsiteX8" fmla="*/ 11419 w 65058"/>
                  <a:gd name="connsiteY8" fmla="*/ 16432 h 56545"/>
                  <a:gd name="connsiteX9" fmla="*/ 10973 w 65058"/>
                  <a:gd name="connsiteY9" fmla="*/ 22534 h 56545"/>
                  <a:gd name="connsiteX10" fmla="*/ 16442 w 65058"/>
                  <a:gd name="connsiteY10" fmla="*/ 27817 h 56545"/>
                  <a:gd name="connsiteX11" fmla="*/ 10564 w 65058"/>
                  <a:gd name="connsiteY11" fmla="*/ 37714 h 56545"/>
                  <a:gd name="connsiteX12" fmla="*/ 927 w 65058"/>
                  <a:gd name="connsiteY12" fmla="*/ 26105 h 56545"/>
                  <a:gd name="connsiteX13" fmla="*/ 2899 w 65058"/>
                  <a:gd name="connsiteY13" fmla="*/ 12116 h 56545"/>
                  <a:gd name="connsiteX14" fmla="*/ 13131 w 65058"/>
                  <a:gd name="connsiteY14" fmla="*/ 1512 h 56545"/>
                  <a:gd name="connsiteX15" fmla="*/ 26079 w 65058"/>
                  <a:gd name="connsiteY15" fmla="*/ 1958 h 56545"/>
                  <a:gd name="connsiteX16" fmla="*/ 32441 w 65058"/>
                  <a:gd name="connsiteY16" fmla="*/ 6535 h 56545"/>
                  <a:gd name="connsiteX17" fmla="*/ 37464 w 65058"/>
                  <a:gd name="connsiteY17" fmla="*/ 13939 h 56545"/>
                  <a:gd name="connsiteX18" fmla="*/ 41222 w 65058"/>
                  <a:gd name="connsiteY18" fmla="*/ 23985 h 56545"/>
                  <a:gd name="connsiteX19" fmla="*/ 44311 w 65058"/>
                  <a:gd name="connsiteY19" fmla="*/ 33063 h 56545"/>
                  <a:gd name="connsiteX20" fmla="*/ 46208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5" y="15836"/>
                    </a:moveTo>
                    <a:lnTo>
                      <a:pt x="65556" y="20338"/>
                    </a:lnTo>
                    <a:lnTo>
                      <a:pt x="48515" y="56876"/>
                    </a:lnTo>
                    <a:cubicBezTo>
                      <a:pt x="45017" y="54792"/>
                      <a:pt x="42115" y="51964"/>
                      <a:pt x="39771" y="48467"/>
                    </a:cubicBezTo>
                    <a:cubicBezTo>
                      <a:pt x="37390" y="44969"/>
                      <a:pt x="34897" y="39016"/>
                      <a:pt x="32181" y="30682"/>
                    </a:cubicBezTo>
                    <a:cubicBezTo>
                      <a:pt x="29986" y="23910"/>
                      <a:pt x="28386" y="19669"/>
                      <a:pt x="27307" y="17883"/>
                    </a:cubicBezTo>
                    <a:cubicBezTo>
                      <a:pt x="25819" y="15427"/>
                      <a:pt x="24033" y="13716"/>
                      <a:pt x="21949" y="12748"/>
                    </a:cubicBezTo>
                    <a:cubicBezTo>
                      <a:pt x="19605" y="11669"/>
                      <a:pt x="17521" y="11446"/>
                      <a:pt x="15698" y="12116"/>
                    </a:cubicBezTo>
                    <a:cubicBezTo>
                      <a:pt x="13875" y="12785"/>
                      <a:pt x="12461" y="14236"/>
                      <a:pt x="11419" y="16432"/>
                    </a:cubicBezTo>
                    <a:cubicBezTo>
                      <a:pt x="10415" y="18590"/>
                      <a:pt x="10266" y="20636"/>
                      <a:pt x="10973" y="22534"/>
                    </a:cubicBezTo>
                    <a:cubicBezTo>
                      <a:pt x="11680" y="24431"/>
                      <a:pt x="13503" y="26180"/>
                      <a:pt x="16442" y="27817"/>
                    </a:cubicBezTo>
                    <a:lnTo>
                      <a:pt x="10564" y="37714"/>
                    </a:lnTo>
                    <a:cubicBezTo>
                      <a:pt x="5131" y="34403"/>
                      <a:pt x="1895" y="30533"/>
                      <a:pt x="927" y="26105"/>
                    </a:cubicBezTo>
                    <a:cubicBezTo>
                      <a:pt x="-40" y="21678"/>
                      <a:pt x="629" y="17027"/>
                      <a:pt x="2899" y="12116"/>
                    </a:cubicBezTo>
                    <a:cubicBezTo>
                      <a:pt x="5392" y="6758"/>
                      <a:pt x="8815" y="3223"/>
                      <a:pt x="13131" y="1512"/>
                    </a:cubicBezTo>
                    <a:cubicBezTo>
                      <a:pt x="17447" y="-200"/>
                      <a:pt x="21763" y="-51"/>
                      <a:pt x="26079" y="1958"/>
                    </a:cubicBezTo>
                    <a:cubicBezTo>
                      <a:pt x="28535" y="3074"/>
                      <a:pt x="30656" y="4600"/>
                      <a:pt x="32441" y="6535"/>
                    </a:cubicBezTo>
                    <a:cubicBezTo>
                      <a:pt x="34265" y="8432"/>
                      <a:pt x="35939" y="10888"/>
                      <a:pt x="37464" y="13939"/>
                    </a:cubicBezTo>
                    <a:cubicBezTo>
                      <a:pt x="38469" y="15948"/>
                      <a:pt x="39734" y="19297"/>
                      <a:pt x="41222" y="23985"/>
                    </a:cubicBezTo>
                    <a:cubicBezTo>
                      <a:pt x="42711" y="28673"/>
                      <a:pt x="43715" y="31724"/>
                      <a:pt x="44311" y="33063"/>
                    </a:cubicBezTo>
                    <a:cubicBezTo>
                      <a:pt x="44906" y="34403"/>
                      <a:pt x="45538" y="35556"/>
                      <a:pt x="46208" y="36523"/>
                    </a:cubicBezTo>
                    <a:close/>
                  </a:path>
                </a:pathLst>
              </a:custGeom>
              <a:solidFill>
                <a:srgbClr val="000000"/>
              </a:solidFill>
              <a:ln w="9525" cap="flat">
                <a:noFill/>
                <a:prstDash val="solid"/>
                <a:miter/>
              </a:ln>
            </p:spPr>
            <p:txBody>
              <a:bodyPr rtlCol="0" anchor="ctr"/>
              <a:lstStyle/>
              <a:p>
                <a:endParaRPr lang="en-CA"/>
              </a:p>
            </p:txBody>
          </p:sp>
          <p:sp>
            <p:nvSpPr>
              <p:cNvPr id="1986" name="Freeform: Shape 1985">
                <a:extLst>
                  <a:ext uri="{FF2B5EF4-FFF2-40B4-BE49-F238E27FC236}">
                    <a16:creationId xmlns:a16="http://schemas.microsoft.com/office/drawing/2014/main" id="{6142B137-217B-4888-AF4D-245B9FEF4394}"/>
                  </a:ext>
                </a:extLst>
              </p:cNvPr>
              <p:cNvSpPr/>
              <p:nvPr/>
            </p:nvSpPr>
            <p:spPr>
              <a:xfrm>
                <a:off x="5439316" y="5103812"/>
                <a:ext cx="59301" cy="46519"/>
              </a:xfrm>
              <a:custGeom>
                <a:avLst/>
                <a:gdLst>
                  <a:gd name="connsiteX0" fmla="*/ 2394 w 59301"/>
                  <a:gd name="connsiteY0" fmla="*/ 10543 h 46519"/>
                  <a:gd name="connsiteX1" fmla="*/ 13779 w 59301"/>
                  <a:gd name="connsiteY1" fmla="*/ 832 h 46519"/>
                  <a:gd name="connsiteX2" fmla="*/ 38410 w 59301"/>
                  <a:gd name="connsiteY2" fmla="*/ 5854 h 46519"/>
                  <a:gd name="connsiteX3" fmla="*/ 58093 w 59301"/>
                  <a:gd name="connsiteY3" fmla="*/ 21556 h 46519"/>
                  <a:gd name="connsiteX4" fmla="*/ 57907 w 59301"/>
                  <a:gd name="connsiteY4" fmla="*/ 36439 h 46519"/>
                  <a:gd name="connsiteX5" fmla="*/ 45852 w 59301"/>
                  <a:gd name="connsiteY5" fmla="*/ 46410 h 46519"/>
                  <a:gd name="connsiteX6" fmla="*/ 21816 w 59301"/>
                  <a:gd name="connsiteY6" fmla="*/ 41127 h 46519"/>
                  <a:gd name="connsiteX7" fmla="*/ 2208 w 59301"/>
                  <a:gd name="connsiteY7" fmla="*/ 25463 h 46519"/>
                  <a:gd name="connsiteX8" fmla="*/ 2394 w 59301"/>
                  <a:gd name="connsiteY8" fmla="*/ 10543 h 46519"/>
                  <a:gd name="connsiteX9" fmla="*/ 11026 w 59301"/>
                  <a:gd name="connsiteY9" fmla="*/ 14598 h 46519"/>
                  <a:gd name="connsiteX10" fmla="*/ 10654 w 59301"/>
                  <a:gd name="connsiteY10" fmla="*/ 18542 h 46519"/>
                  <a:gd name="connsiteX11" fmla="*/ 13891 w 59301"/>
                  <a:gd name="connsiteY11" fmla="*/ 22858 h 46519"/>
                  <a:gd name="connsiteX12" fmla="*/ 27025 w 59301"/>
                  <a:gd name="connsiteY12" fmla="*/ 30262 h 46519"/>
                  <a:gd name="connsiteX13" fmla="*/ 40605 w 59301"/>
                  <a:gd name="connsiteY13" fmla="*/ 35434 h 46519"/>
                  <a:gd name="connsiteX14" fmla="*/ 46521 w 59301"/>
                  <a:gd name="connsiteY14" fmla="*/ 35211 h 46519"/>
                  <a:gd name="connsiteX15" fmla="*/ 49275 w 59301"/>
                  <a:gd name="connsiteY15" fmla="*/ 32420 h 46519"/>
                  <a:gd name="connsiteX16" fmla="*/ 49647 w 59301"/>
                  <a:gd name="connsiteY16" fmla="*/ 28476 h 46519"/>
                  <a:gd name="connsiteX17" fmla="*/ 46372 w 59301"/>
                  <a:gd name="connsiteY17" fmla="*/ 24160 h 46519"/>
                  <a:gd name="connsiteX18" fmla="*/ 33313 w 59301"/>
                  <a:gd name="connsiteY18" fmla="*/ 16756 h 46519"/>
                  <a:gd name="connsiteX19" fmla="*/ 19732 w 59301"/>
                  <a:gd name="connsiteY19" fmla="*/ 11584 h 46519"/>
                  <a:gd name="connsiteX20" fmla="*/ 13816 w 59301"/>
                  <a:gd name="connsiteY20" fmla="*/ 11808 h 46519"/>
                  <a:gd name="connsiteX21" fmla="*/ 11026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94" y="10543"/>
                    </a:moveTo>
                    <a:cubicBezTo>
                      <a:pt x="4849" y="5296"/>
                      <a:pt x="8644" y="2059"/>
                      <a:pt x="13779" y="832"/>
                    </a:cubicBezTo>
                    <a:cubicBezTo>
                      <a:pt x="19881" y="-620"/>
                      <a:pt x="28104" y="1055"/>
                      <a:pt x="38410" y="5854"/>
                    </a:cubicBezTo>
                    <a:cubicBezTo>
                      <a:pt x="48679" y="10654"/>
                      <a:pt x="55265" y="15900"/>
                      <a:pt x="58093" y="21556"/>
                    </a:cubicBezTo>
                    <a:cubicBezTo>
                      <a:pt x="60437" y="26207"/>
                      <a:pt x="60362" y="31192"/>
                      <a:pt x="57907" y="36439"/>
                    </a:cubicBezTo>
                    <a:cubicBezTo>
                      <a:pt x="55451" y="41759"/>
                      <a:pt x="51433" y="45071"/>
                      <a:pt x="45852" y="46410"/>
                    </a:cubicBezTo>
                    <a:cubicBezTo>
                      <a:pt x="40270" y="47750"/>
                      <a:pt x="32271" y="46001"/>
                      <a:pt x="21816" y="41127"/>
                    </a:cubicBezTo>
                    <a:cubicBezTo>
                      <a:pt x="11584" y="36327"/>
                      <a:pt x="5035" y="31118"/>
                      <a:pt x="2208" y="25463"/>
                    </a:cubicBezTo>
                    <a:cubicBezTo>
                      <a:pt x="-136" y="20812"/>
                      <a:pt x="-62" y="15826"/>
                      <a:pt x="2394" y="10543"/>
                    </a:cubicBezTo>
                    <a:moveTo>
                      <a:pt x="11026" y="14598"/>
                    </a:moveTo>
                    <a:cubicBezTo>
                      <a:pt x="10430" y="15863"/>
                      <a:pt x="10319" y="17165"/>
                      <a:pt x="10654" y="18542"/>
                    </a:cubicBezTo>
                    <a:cubicBezTo>
                      <a:pt x="10989" y="19882"/>
                      <a:pt x="12068" y="21333"/>
                      <a:pt x="13891" y="22858"/>
                    </a:cubicBezTo>
                    <a:cubicBezTo>
                      <a:pt x="16272" y="24830"/>
                      <a:pt x="20625" y="27286"/>
                      <a:pt x="27025" y="30262"/>
                    </a:cubicBezTo>
                    <a:cubicBezTo>
                      <a:pt x="33387" y="33239"/>
                      <a:pt x="37926" y="34950"/>
                      <a:pt x="40605" y="35434"/>
                    </a:cubicBezTo>
                    <a:cubicBezTo>
                      <a:pt x="43321" y="35918"/>
                      <a:pt x="45256" y="35843"/>
                      <a:pt x="46521" y="35211"/>
                    </a:cubicBezTo>
                    <a:cubicBezTo>
                      <a:pt x="47749" y="34615"/>
                      <a:pt x="48679" y="33685"/>
                      <a:pt x="49275" y="32420"/>
                    </a:cubicBezTo>
                    <a:cubicBezTo>
                      <a:pt x="49870" y="31155"/>
                      <a:pt x="49982" y="29853"/>
                      <a:pt x="49647" y="28476"/>
                    </a:cubicBezTo>
                    <a:cubicBezTo>
                      <a:pt x="49312" y="27137"/>
                      <a:pt x="48196" y="25686"/>
                      <a:pt x="46372" y="24160"/>
                    </a:cubicBezTo>
                    <a:cubicBezTo>
                      <a:pt x="44066" y="22188"/>
                      <a:pt x="39712" y="19733"/>
                      <a:pt x="33313" y="16756"/>
                    </a:cubicBezTo>
                    <a:cubicBezTo>
                      <a:pt x="26950" y="13780"/>
                      <a:pt x="22411" y="12068"/>
                      <a:pt x="19732" y="11584"/>
                    </a:cubicBezTo>
                    <a:cubicBezTo>
                      <a:pt x="17016" y="11138"/>
                      <a:pt x="15044" y="11175"/>
                      <a:pt x="13816" y="11808"/>
                    </a:cubicBezTo>
                    <a:cubicBezTo>
                      <a:pt x="12551" y="12403"/>
                      <a:pt x="11621" y="13333"/>
                      <a:pt x="11026" y="14598"/>
                    </a:cubicBezTo>
                    <a:close/>
                  </a:path>
                </a:pathLst>
              </a:custGeom>
              <a:solidFill>
                <a:srgbClr val="000000"/>
              </a:solidFill>
              <a:ln w="9525" cap="flat">
                <a:noFill/>
                <a:prstDash val="solid"/>
                <a:miter/>
              </a:ln>
            </p:spPr>
            <p:txBody>
              <a:bodyPr rtlCol="0" anchor="ctr"/>
              <a:lstStyle/>
              <a:p>
                <a:endParaRPr lang="en-CA"/>
              </a:p>
            </p:txBody>
          </p:sp>
          <p:sp>
            <p:nvSpPr>
              <p:cNvPr id="1987" name="Freeform: Shape 1986">
                <a:extLst>
                  <a:ext uri="{FF2B5EF4-FFF2-40B4-BE49-F238E27FC236}">
                    <a16:creationId xmlns:a16="http://schemas.microsoft.com/office/drawing/2014/main" id="{F329E479-AD4E-41E5-A61E-E2A4B93E0912}"/>
                  </a:ext>
                </a:extLst>
              </p:cNvPr>
              <p:cNvSpPr/>
              <p:nvPr/>
            </p:nvSpPr>
            <p:spPr>
              <a:xfrm>
                <a:off x="5458664" y="5059656"/>
                <a:ext cx="65058" cy="56545"/>
              </a:xfrm>
              <a:custGeom>
                <a:avLst/>
                <a:gdLst>
                  <a:gd name="connsiteX0" fmla="*/ 55849 w 65058"/>
                  <a:gd name="connsiteY0" fmla="*/ 15827 h 56545"/>
                  <a:gd name="connsiteX1" fmla="*/ 65560 w 65058"/>
                  <a:gd name="connsiteY1" fmla="*/ 20329 h 56545"/>
                  <a:gd name="connsiteX2" fmla="*/ 48519 w 65058"/>
                  <a:gd name="connsiteY2" fmla="*/ 56867 h 56545"/>
                  <a:gd name="connsiteX3" fmla="*/ 39775 w 65058"/>
                  <a:gd name="connsiteY3" fmla="*/ 48458 h 56545"/>
                  <a:gd name="connsiteX4" fmla="*/ 32185 w 65058"/>
                  <a:gd name="connsiteY4" fmla="*/ 30673 h 56545"/>
                  <a:gd name="connsiteX5" fmla="*/ 27311 w 65058"/>
                  <a:gd name="connsiteY5" fmla="*/ 17874 h 56545"/>
                  <a:gd name="connsiteX6" fmla="*/ 21953 w 65058"/>
                  <a:gd name="connsiteY6" fmla="*/ 12739 h 56545"/>
                  <a:gd name="connsiteX7" fmla="*/ 15702 w 65058"/>
                  <a:gd name="connsiteY7" fmla="*/ 12107 h 56545"/>
                  <a:gd name="connsiteX8" fmla="*/ 11424 w 65058"/>
                  <a:gd name="connsiteY8" fmla="*/ 16423 h 56545"/>
                  <a:gd name="connsiteX9" fmla="*/ 10977 w 65058"/>
                  <a:gd name="connsiteY9" fmla="*/ 22525 h 56545"/>
                  <a:gd name="connsiteX10" fmla="*/ 16447 w 65058"/>
                  <a:gd name="connsiteY10" fmla="*/ 27808 h 56545"/>
                  <a:gd name="connsiteX11" fmla="*/ 10568 w 65058"/>
                  <a:gd name="connsiteY11" fmla="*/ 37705 h 56545"/>
                  <a:gd name="connsiteX12" fmla="*/ 931 w 65058"/>
                  <a:gd name="connsiteY12" fmla="*/ 26097 h 56545"/>
                  <a:gd name="connsiteX13" fmla="*/ 2903 w 65058"/>
                  <a:gd name="connsiteY13" fmla="*/ 12107 h 56545"/>
                  <a:gd name="connsiteX14" fmla="*/ 13135 w 65058"/>
                  <a:gd name="connsiteY14" fmla="*/ 1503 h 56545"/>
                  <a:gd name="connsiteX15" fmla="*/ 26083 w 65058"/>
                  <a:gd name="connsiteY15" fmla="*/ 1949 h 56545"/>
                  <a:gd name="connsiteX16" fmla="*/ 32446 w 65058"/>
                  <a:gd name="connsiteY16" fmla="*/ 6526 h 56545"/>
                  <a:gd name="connsiteX17" fmla="*/ 37469 w 65058"/>
                  <a:gd name="connsiteY17" fmla="*/ 13930 h 56545"/>
                  <a:gd name="connsiteX18" fmla="*/ 41226 w 65058"/>
                  <a:gd name="connsiteY18" fmla="*/ 23976 h 56545"/>
                  <a:gd name="connsiteX19" fmla="*/ 44315 w 65058"/>
                  <a:gd name="connsiteY19" fmla="*/ 33054 h 56545"/>
                  <a:gd name="connsiteX20" fmla="*/ 46212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9" y="15827"/>
                    </a:moveTo>
                    <a:lnTo>
                      <a:pt x="65560" y="20329"/>
                    </a:lnTo>
                    <a:lnTo>
                      <a:pt x="48519" y="56867"/>
                    </a:lnTo>
                    <a:cubicBezTo>
                      <a:pt x="45022" y="54783"/>
                      <a:pt x="42119" y="51955"/>
                      <a:pt x="39775" y="48458"/>
                    </a:cubicBezTo>
                    <a:cubicBezTo>
                      <a:pt x="37394" y="44961"/>
                      <a:pt x="34901" y="39007"/>
                      <a:pt x="32185" y="30673"/>
                    </a:cubicBezTo>
                    <a:cubicBezTo>
                      <a:pt x="29990" y="23901"/>
                      <a:pt x="28390" y="19660"/>
                      <a:pt x="27311" y="17874"/>
                    </a:cubicBezTo>
                    <a:cubicBezTo>
                      <a:pt x="25823" y="15418"/>
                      <a:pt x="24037" y="13707"/>
                      <a:pt x="21953" y="12739"/>
                    </a:cubicBezTo>
                    <a:cubicBezTo>
                      <a:pt x="19609" y="11660"/>
                      <a:pt x="17526" y="11437"/>
                      <a:pt x="15702" y="12107"/>
                    </a:cubicBezTo>
                    <a:cubicBezTo>
                      <a:pt x="13879" y="12777"/>
                      <a:pt x="12465" y="14228"/>
                      <a:pt x="11424" y="16423"/>
                    </a:cubicBezTo>
                    <a:cubicBezTo>
                      <a:pt x="10419" y="18581"/>
                      <a:pt x="10270" y="20627"/>
                      <a:pt x="10977" y="22525"/>
                    </a:cubicBezTo>
                    <a:cubicBezTo>
                      <a:pt x="11684" y="24422"/>
                      <a:pt x="13507" y="26171"/>
                      <a:pt x="16447" y="27808"/>
                    </a:cubicBezTo>
                    <a:lnTo>
                      <a:pt x="10568" y="37705"/>
                    </a:lnTo>
                    <a:cubicBezTo>
                      <a:pt x="5136" y="34394"/>
                      <a:pt x="1899" y="30524"/>
                      <a:pt x="931" y="26097"/>
                    </a:cubicBezTo>
                    <a:cubicBezTo>
                      <a:pt x="-36" y="21669"/>
                      <a:pt x="634" y="17018"/>
                      <a:pt x="2903" y="12107"/>
                    </a:cubicBezTo>
                    <a:cubicBezTo>
                      <a:pt x="5396" y="6749"/>
                      <a:pt x="8819" y="3214"/>
                      <a:pt x="13135" y="1503"/>
                    </a:cubicBezTo>
                    <a:cubicBezTo>
                      <a:pt x="17451" y="-209"/>
                      <a:pt x="21767" y="-60"/>
                      <a:pt x="26083" y="1949"/>
                    </a:cubicBezTo>
                    <a:cubicBezTo>
                      <a:pt x="28539" y="3065"/>
                      <a:pt x="30660" y="4591"/>
                      <a:pt x="32446" y="6526"/>
                    </a:cubicBezTo>
                    <a:cubicBezTo>
                      <a:pt x="34269" y="8423"/>
                      <a:pt x="35943" y="10879"/>
                      <a:pt x="37469" y="13930"/>
                    </a:cubicBezTo>
                    <a:cubicBezTo>
                      <a:pt x="38473" y="15939"/>
                      <a:pt x="39738" y="19288"/>
                      <a:pt x="41226" y="23976"/>
                    </a:cubicBezTo>
                    <a:cubicBezTo>
                      <a:pt x="42715" y="28664"/>
                      <a:pt x="43719" y="31715"/>
                      <a:pt x="44315" y="33054"/>
                    </a:cubicBezTo>
                    <a:cubicBezTo>
                      <a:pt x="44910" y="34394"/>
                      <a:pt x="45542" y="35547"/>
                      <a:pt x="46212" y="36515"/>
                    </a:cubicBezTo>
                    <a:close/>
                  </a:path>
                </a:pathLst>
              </a:custGeom>
              <a:solidFill>
                <a:srgbClr val="000000"/>
              </a:solidFill>
              <a:ln w="9525" cap="flat">
                <a:noFill/>
                <a:prstDash val="solid"/>
                <a:miter/>
              </a:ln>
            </p:spPr>
            <p:txBody>
              <a:bodyPr rtlCol="0" anchor="ctr"/>
              <a:lstStyle/>
              <a:p>
                <a:endParaRPr lang="en-CA"/>
              </a:p>
            </p:txBody>
          </p:sp>
          <p:sp>
            <p:nvSpPr>
              <p:cNvPr id="1988" name="Freeform: Shape 1987">
                <a:extLst>
                  <a:ext uri="{FF2B5EF4-FFF2-40B4-BE49-F238E27FC236}">
                    <a16:creationId xmlns:a16="http://schemas.microsoft.com/office/drawing/2014/main" id="{E6A679FE-5741-4E31-8503-90FA48C9072D}"/>
                  </a:ext>
                </a:extLst>
              </p:cNvPr>
              <p:cNvSpPr/>
              <p:nvPr/>
            </p:nvSpPr>
            <p:spPr>
              <a:xfrm>
                <a:off x="5478308" y="5019078"/>
                <a:ext cx="59887" cy="48303"/>
              </a:xfrm>
              <a:custGeom>
                <a:avLst/>
                <a:gdLst>
                  <a:gd name="connsiteX0" fmla="*/ 34585 w 59887"/>
                  <a:gd name="connsiteY0" fmla="*/ 47495 h 48303"/>
                  <a:gd name="connsiteX1" fmla="*/ 38083 w 59887"/>
                  <a:gd name="connsiteY1" fmla="*/ 36854 h 48303"/>
                  <a:gd name="connsiteX2" fmla="*/ 45189 w 59887"/>
                  <a:gd name="connsiteY2" fmla="*/ 37003 h 48303"/>
                  <a:gd name="connsiteX3" fmla="*/ 49617 w 59887"/>
                  <a:gd name="connsiteY3" fmla="*/ 32836 h 48303"/>
                  <a:gd name="connsiteX4" fmla="*/ 49691 w 59887"/>
                  <a:gd name="connsiteY4" fmla="*/ 26250 h 48303"/>
                  <a:gd name="connsiteX5" fmla="*/ 44110 w 59887"/>
                  <a:gd name="connsiteY5" fmla="*/ 20967 h 48303"/>
                  <a:gd name="connsiteX6" fmla="*/ 36892 w 59887"/>
                  <a:gd name="connsiteY6" fmla="*/ 20185 h 48303"/>
                  <a:gd name="connsiteX7" fmla="*/ 32204 w 59887"/>
                  <a:gd name="connsiteY7" fmla="*/ 24278 h 48303"/>
                  <a:gd name="connsiteX8" fmla="*/ 30753 w 59887"/>
                  <a:gd name="connsiteY8" fmla="*/ 29413 h 48303"/>
                  <a:gd name="connsiteX9" fmla="*/ 22791 w 59887"/>
                  <a:gd name="connsiteY9" fmla="*/ 24315 h 48303"/>
                  <a:gd name="connsiteX10" fmla="*/ 23944 w 59887"/>
                  <a:gd name="connsiteY10" fmla="*/ 16986 h 48303"/>
                  <a:gd name="connsiteX11" fmla="*/ 19814 w 59887"/>
                  <a:gd name="connsiteY11" fmla="*/ 12372 h 48303"/>
                  <a:gd name="connsiteX12" fmla="*/ 14679 w 59887"/>
                  <a:gd name="connsiteY12" fmla="*/ 11963 h 48303"/>
                  <a:gd name="connsiteX13" fmla="*/ 11033 w 59887"/>
                  <a:gd name="connsiteY13" fmla="*/ 15535 h 48303"/>
                  <a:gd name="connsiteX14" fmla="*/ 10735 w 59887"/>
                  <a:gd name="connsiteY14" fmla="*/ 20967 h 48303"/>
                  <a:gd name="connsiteX15" fmla="*/ 15089 w 59887"/>
                  <a:gd name="connsiteY15" fmla="*/ 25766 h 48303"/>
                  <a:gd name="connsiteX16" fmla="*/ 8987 w 59887"/>
                  <a:gd name="connsiteY16" fmla="*/ 34622 h 48303"/>
                  <a:gd name="connsiteX17" fmla="*/ 2513 w 59887"/>
                  <a:gd name="connsiteY17" fmla="*/ 27924 h 48303"/>
                  <a:gd name="connsiteX18" fmla="*/ 504 w 59887"/>
                  <a:gd name="connsiteY18" fmla="*/ 20111 h 48303"/>
                  <a:gd name="connsiteX19" fmla="*/ 2587 w 59887"/>
                  <a:gd name="connsiteY19" fmla="*/ 11218 h 48303"/>
                  <a:gd name="connsiteX20" fmla="*/ 13228 w 59887"/>
                  <a:gd name="connsiteY20" fmla="*/ 1210 h 48303"/>
                  <a:gd name="connsiteX21" fmla="*/ 24056 w 59887"/>
                  <a:gd name="connsiteY21" fmla="*/ 1619 h 48303"/>
                  <a:gd name="connsiteX22" fmla="*/ 31832 w 59887"/>
                  <a:gd name="connsiteY22" fmla="*/ 14753 h 48303"/>
                  <a:gd name="connsiteX23" fmla="*/ 39831 w 59887"/>
                  <a:gd name="connsiteY23" fmla="*/ 9358 h 48303"/>
                  <a:gd name="connsiteX24" fmla="*/ 49542 w 59887"/>
                  <a:gd name="connsiteY24" fmla="*/ 10512 h 48303"/>
                  <a:gd name="connsiteX25" fmla="*/ 59291 w 59887"/>
                  <a:gd name="connsiteY25" fmla="*/ 21413 h 48303"/>
                  <a:gd name="connsiteX26" fmla="*/ 58286 w 59887"/>
                  <a:gd name="connsiteY26" fmla="*/ 36780 h 48303"/>
                  <a:gd name="connsiteX27" fmla="*/ 48315 w 59887"/>
                  <a:gd name="connsiteY27" fmla="*/ 47049 h 48303"/>
                  <a:gd name="connsiteX28" fmla="*/ 34585 w 59887"/>
                  <a:gd name="connsiteY28" fmla="*/ 4749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585" y="47495"/>
                    </a:moveTo>
                    <a:lnTo>
                      <a:pt x="38083" y="36854"/>
                    </a:lnTo>
                    <a:cubicBezTo>
                      <a:pt x="40799" y="37710"/>
                      <a:pt x="43143" y="37784"/>
                      <a:pt x="45189" y="37003"/>
                    </a:cubicBezTo>
                    <a:cubicBezTo>
                      <a:pt x="47198" y="36222"/>
                      <a:pt x="48649" y="34845"/>
                      <a:pt x="49617" y="32836"/>
                    </a:cubicBezTo>
                    <a:cubicBezTo>
                      <a:pt x="50621" y="30678"/>
                      <a:pt x="50621" y="28483"/>
                      <a:pt x="49691" y="26250"/>
                    </a:cubicBezTo>
                    <a:cubicBezTo>
                      <a:pt x="48724" y="24018"/>
                      <a:pt x="46901" y="22269"/>
                      <a:pt x="44110" y="20967"/>
                    </a:cubicBezTo>
                    <a:cubicBezTo>
                      <a:pt x="41506" y="19739"/>
                      <a:pt x="39087" y="19478"/>
                      <a:pt x="36892" y="20185"/>
                    </a:cubicBezTo>
                    <a:cubicBezTo>
                      <a:pt x="34697" y="20892"/>
                      <a:pt x="33134" y="22232"/>
                      <a:pt x="32204" y="24278"/>
                    </a:cubicBezTo>
                    <a:cubicBezTo>
                      <a:pt x="31571" y="25618"/>
                      <a:pt x="31088" y="27329"/>
                      <a:pt x="30753" y="29413"/>
                    </a:cubicBezTo>
                    <a:lnTo>
                      <a:pt x="22791" y="24315"/>
                    </a:lnTo>
                    <a:cubicBezTo>
                      <a:pt x="24167" y="21525"/>
                      <a:pt x="24577" y="19069"/>
                      <a:pt x="23944" y="16986"/>
                    </a:cubicBezTo>
                    <a:cubicBezTo>
                      <a:pt x="23349" y="14902"/>
                      <a:pt x="21972" y="13377"/>
                      <a:pt x="19814" y="12372"/>
                    </a:cubicBezTo>
                    <a:cubicBezTo>
                      <a:pt x="17991" y="11516"/>
                      <a:pt x="16279" y="11367"/>
                      <a:pt x="14679" y="11963"/>
                    </a:cubicBezTo>
                    <a:cubicBezTo>
                      <a:pt x="13080" y="12521"/>
                      <a:pt x="11852" y="13711"/>
                      <a:pt x="11033" y="15535"/>
                    </a:cubicBezTo>
                    <a:cubicBezTo>
                      <a:pt x="10177" y="17320"/>
                      <a:pt x="10103" y="19106"/>
                      <a:pt x="10735" y="20967"/>
                    </a:cubicBezTo>
                    <a:cubicBezTo>
                      <a:pt x="11405" y="22790"/>
                      <a:pt x="12856" y="24390"/>
                      <a:pt x="15089" y="25766"/>
                    </a:cubicBezTo>
                    <a:lnTo>
                      <a:pt x="8987" y="34622"/>
                    </a:lnTo>
                    <a:cubicBezTo>
                      <a:pt x="6010" y="32427"/>
                      <a:pt x="3852" y="30194"/>
                      <a:pt x="2513" y="27924"/>
                    </a:cubicBezTo>
                    <a:cubicBezTo>
                      <a:pt x="1173" y="25655"/>
                      <a:pt x="504" y="23050"/>
                      <a:pt x="504" y="20111"/>
                    </a:cubicBezTo>
                    <a:cubicBezTo>
                      <a:pt x="504" y="17172"/>
                      <a:pt x="1210" y="14232"/>
                      <a:pt x="2587" y="11218"/>
                    </a:cubicBezTo>
                    <a:cubicBezTo>
                      <a:pt x="4968" y="6121"/>
                      <a:pt x="8540" y="2773"/>
                      <a:pt x="13228" y="1210"/>
                    </a:cubicBezTo>
                    <a:cubicBezTo>
                      <a:pt x="17098" y="-92"/>
                      <a:pt x="20707" y="19"/>
                      <a:pt x="24056" y="1619"/>
                    </a:cubicBezTo>
                    <a:cubicBezTo>
                      <a:pt x="28855" y="3814"/>
                      <a:pt x="31423" y="8205"/>
                      <a:pt x="31832" y="14753"/>
                    </a:cubicBezTo>
                    <a:cubicBezTo>
                      <a:pt x="33953" y="11963"/>
                      <a:pt x="36632" y="10139"/>
                      <a:pt x="39831" y="9358"/>
                    </a:cubicBezTo>
                    <a:cubicBezTo>
                      <a:pt x="42994" y="8577"/>
                      <a:pt x="46268" y="8949"/>
                      <a:pt x="49542" y="10512"/>
                    </a:cubicBezTo>
                    <a:cubicBezTo>
                      <a:pt x="54305" y="12707"/>
                      <a:pt x="57579" y="16353"/>
                      <a:pt x="59291" y="21413"/>
                    </a:cubicBezTo>
                    <a:cubicBezTo>
                      <a:pt x="61039" y="26473"/>
                      <a:pt x="60705" y="31608"/>
                      <a:pt x="58286" y="36780"/>
                    </a:cubicBezTo>
                    <a:cubicBezTo>
                      <a:pt x="55979" y="41728"/>
                      <a:pt x="52668" y="45151"/>
                      <a:pt x="48315" y="47049"/>
                    </a:cubicBezTo>
                    <a:cubicBezTo>
                      <a:pt x="43999" y="48984"/>
                      <a:pt x="39385" y="49132"/>
                      <a:pt x="34585" y="47495"/>
                    </a:cubicBezTo>
                    <a:close/>
                  </a:path>
                </a:pathLst>
              </a:custGeom>
              <a:solidFill>
                <a:srgbClr val="000000"/>
              </a:solidFill>
              <a:ln w="9525" cap="flat">
                <a:noFill/>
                <a:prstDash val="solid"/>
                <a:miter/>
              </a:ln>
            </p:spPr>
            <p:txBody>
              <a:bodyPr rtlCol="0" anchor="ctr"/>
              <a:lstStyle/>
              <a:p>
                <a:endParaRPr lang="en-CA"/>
              </a:p>
            </p:txBody>
          </p:sp>
        </p:grpSp>
        <p:sp>
          <p:nvSpPr>
            <p:cNvPr id="1798" name="Freeform: Shape 1797">
              <a:extLst>
                <a:ext uri="{FF2B5EF4-FFF2-40B4-BE49-F238E27FC236}">
                  <a16:creationId xmlns:a16="http://schemas.microsoft.com/office/drawing/2014/main" id="{F3B8897C-D572-46B9-A5C8-79A21BBD0A00}"/>
                </a:ext>
              </a:extLst>
            </p:cNvPr>
            <p:cNvSpPr/>
            <p:nvPr/>
          </p:nvSpPr>
          <p:spPr>
            <a:xfrm>
              <a:off x="5797940"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799" name="Freeform: Shape 1798">
              <a:extLst>
                <a:ext uri="{FF2B5EF4-FFF2-40B4-BE49-F238E27FC236}">
                  <a16:creationId xmlns:a16="http://schemas.microsoft.com/office/drawing/2014/main" id="{84F0EF5A-4C25-4ED6-B99C-796543B67926}"/>
                </a:ext>
              </a:extLst>
            </p:cNvPr>
            <p:cNvSpPr/>
            <p:nvPr/>
          </p:nvSpPr>
          <p:spPr>
            <a:xfrm>
              <a:off x="6017567"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0" name="Freeform: Shape 1799">
              <a:extLst>
                <a:ext uri="{FF2B5EF4-FFF2-40B4-BE49-F238E27FC236}">
                  <a16:creationId xmlns:a16="http://schemas.microsoft.com/office/drawing/2014/main" id="{1EC8CFA8-046C-4EEA-87B9-C285810758E0}"/>
                </a:ext>
              </a:extLst>
            </p:cNvPr>
            <p:cNvSpPr/>
            <p:nvPr/>
          </p:nvSpPr>
          <p:spPr>
            <a:xfrm>
              <a:off x="6237204"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1" name="Freeform: Shape 1800">
              <a:extLst>
                <a:ext uri="{FF2B5EF4-FFF2-40B4-BE49-F238E27FC236}">
                  <a16:creationId xmlns:a16="http://schemas.microsoft.com/office/drawing/2014/main" id="{C34BFAF8-D5D2-4411-AFFB-37BBFC7F9D11}"/>
                </a:ext>
              </a:extLst>
            </p:cNvPr>
            <p:cNvSpPr/>
            <p:nvPr/>
          </p:nvSpPr>
          <p:spPr>
            <a:xfrm>
              <a:off x="6456831"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2" name="Freeform: Shape 1801">
              <a:extLst>
                <a:ext uri="{FF2B5EF4-FFF2-40B4-BE49-F238E27FC236}">
                  <a16:creationId xmlns:a16="http://schemas.microsoft.com/office/drawing/2014/main" id="{60B6731C-AB31-465C-8181-FD25224549D3}"/>
                </a:ext>
              </a:extLst>
            </p:cNvPr>
            <p:cNvSpPr/>
            <p:nvPr/>
          </p:nvSpPr>
          <p:spPr>
            <a:xfrm>
              <a:off x="6676469"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3" name="Freeform: Shape 1802">
              <a:extLst>
                <a:ext uri="{FF2B5EF4-FFF2-40B4-BE49-F238E27FC236}">
                  <a16:creationId xmlns:a16="http://schemas.microsoft.com/office/drawing/2014/main" id="{31DFCB6D-3980-4594-B18D-628852015ED2}"/>
                </a:ext>
              </a:extLst>
            </p:cNvPr>
            <p:cNvSpPr/>
            <p:nvPr/>
          </p:nvSpPr>
          <p:spPr>
            <a:xfrm>
              <a:off x="6896106"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4" name="Freeform: Shape 1803">
              <a:extLst>
                <a:ext uri="{FF2B5EF4-FFF2-40B4-BE49-F238E27FC236}">
                  <a16:creationId xmlns:a16="http://schemas.microsoft.com/office/drawing/2014/main" id="{50CD96DD-699C-473B-AF15-4A0919C60923}"/>
                </a:ext>
              </a:extLst>
            </p:cNvPr>
            <p:cNvSpPr/>
            <p:nvPr/>
          </p:nvSpPr>
          <p:spPr>
            <a:xfrm>
              <a:off x="7115771"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5" name="Freeform: Shape 1804">
              <a:extLst>
                <a:ext uri="{FF2B5EF4-FFF2-40B4-BE49-F238E27FC236}">
                  <a16:creationId xmlns:a16="http://schemas.microsoft.com/office/drawing/2014/main" id="{DFC3CF75-BEFD-41EC-B6F1-9FD9A5167D0E}"/>
                </a:ext>
              </a:extLst>
            </p:cNvPr>
            <p:cNvSpPr/>
            <p:nvPr/>
          </p:nvSpPr>
          <p:spPr>
            <a:xfrm>
              <a:off x="7335408"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6" name="Freeform: Shape 1805">
              <a:extLst>
                <a:ext uri="{FF2B5EF4-FFF2-40B4-BE49-F238E27FC236}">
                  <a16:creationId xmlns:a16="http://schemas.microsoft.com/office/drawing/2014/main" id="{A11ECD6D-D7F6-491C-A8A1-01B6F171DEA5}"/>
                </a:ext>
              </a:extLst>
            </p:cNvPr>
            <p:cNvSpPr/>
            <p:nvPr/>
          </p:nvSpPr>
          <p:spPr>
            <a:xfrm>
              <a:off x="7555035"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807" name="Freeform: Shape 1806">
              <a:extLst>
                <a:ext uri="{FF2B5EF4-FFF2-40B4-BE49-F238E27FC236}">
                  <a16:creationId xmlns:a16="http://schemas.microsoft.com/office/drawing/2014/main" id="{617E9F66-EEE2-4561-BC84-E3E288C7DBE8}"/>
                </a:ext>
              </a:extLst>
            </p:cNvPr>
            <p:cNvSpPr/>
            <p:nvPr/>
          </p:nvSpPr>
          <p:spPr>
            <a:xfrm>
              <a:off x="7774672" y="4957259"/>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1808" name="Graphic 711">
              <a:extLst>
                <a:ext uri="{FF2B5EF4-FFF2-40B4-BE49-F238E27FC236}">
                  <a16:creationId xmlns:a16="http://schemas.microsoft.com/office/drawing/2014/main" id="{0228DC01-87EB-408A-9F09-4FF8E8A39C86}"/>
                </a:ext>
              </a:extLst>
            </p:cNvPr>
            <p:cNvGrpSpPr/>
            <p:nvPr/>
          </p:nvGrpSpPr>
          <p:grpSpPr>
            <a:xfrm>
              <a:off x="5734994" y="5016621"/>
              <a:ext cx="121965" cy="184075"/>
              <a:chOff x="5734994" y="5016621"/>
              <a:chExt cx="121965" cy="184075"/>
            </a:xfrm>
          </p:grpSpPr>
          <p:sp>
            <p:nvSpPr>
              <p:cNvPr id="1981" name="Freeform: Shape 1980">
                <a:extLst>
                  <a:ext uri="{FF2B5EF4-FFF2-40B4-BE49-F238E27FC236}">
                    <a16:creationId xmlns:a16="http://schemas.microsoft.com/office/drawing/2014/main" id="{F6A8D5AE-D39A-4493-9718-E84F1F284744}"/>
                  </a:ext>
                </a:extLst>
              </p:cNvPr>
              <p:cNvSpPr/>
              <p:nvPr/>
            </p:nvSpPr>
            <p:spPr>
              <a:xfrm>
                <a:off x="5734994" y="5144152"/>
                <a:ext cx="65058" cy="56545"/>
              </a:xfrm>
              <a:custGeom>
                <a:avLst/>
                <a:gdLst>
                  <a:gd name="connsiteX0" fmla="*/ 55878 w 65058"/>
                  <a:gd name="connsiteY0" fmla="*/ 15836 h 56545"/>
                  <a:gd name="connsiteX1" fmla="*/ 65589 w 65058"/>
                  <a:gd name="connsiteY1" fmla="*/ 20338 h 56545"/>
                  <a:gd name="connsiteX2" fmla="*/ 48548 w 65058"/>
                  <a:gd name="connsiteY2" fmla="*/ 56876 h 56545"/>
                  <a:gd name="connsiteX3" fmla="*/ 39804 w 65058"/>
                  <a:gd name="connsiteY3" fmla="*/ 48467 h 56545"/>
                  <a:gd name="connsiteX4" fmla="*/ 32214 w 65058"/>
                  <a:gd name="connsiteY4" fmla="*/ 30682 h 56545"/>
                  <a:gd name="connsiteX5" fmla="*/ 27340 w 65058"/>
                  <a:gd name="connsiteY5" fmla="*/ 17883 h 56545"/>
                  <a:gd name="connsiteX6" fmla="*/ 21982 w 65058"/>
                  <a:gd name="connsiteY6" fmla="*/ 12748 h 56545"/>
                  <a:gd name="connsiteX7" fmla="*/ 15731 w 65058"/>
                  <a:gd name="connsiteY7" fmla="*/ 12116 h 56545"/>
                  <a:gd name="connsiteX8" fmla="*/ 11453 w 65058"/>
                  <a:gd name="connsiteY8" fmla="*/ 16432 h 56545"/>
                  <a:gd name="connsiteX9" fmla="*/ 11006 w 65058"/>
                  <a:gd name="connsiteY9" fmla="*/ 22534 h 56545"/>
                  <a:gd name="connsiteX10" fmla="*/ 16476 w 65058"/>
                  <a:gd name="connsiteY10" fmla="*/ 27817 h 56545"/>
                  <a:gd name="connsiteX11" fmla="*/ 10597 w 65058"/>
                  <a:gd name="connsiteY11" fmla="*/ 37714 h 56545"/>
                  <a:gd name="connsiteX12" fmla="*/ 960 w 65058"/>
                  <a:gd name="connsiteY12" fmla="*/ 26105 h 56545"/>
                  <a:gd name="connsiteX13" fmla="*/ 2932 w 65058"/>
                  <a:gd name="connsiteY13" fmla="*/ 12116 h 56545"/>
                  <a:gd name="connsiteX14" fmla="*/ 13164 w 65058"/>
                  <a:gd name="connsiteY14" fmla="*/ 1512 h 56545"/>
                  <a:gd name="connsiteX15" fmla="*/ 26112 w 65058"/>
                  <a:gd name="connsiteY15" fmla="*/ 1958 h 56545"/>
                  <a:gd name="connsiteX16" fmla="*/ 32475 w 65058"/>
                  <a:gd name="connsiteY16" fmla="*/ 6535 h 56545"/>
                  <a:gd name="connsiteX17" fmla="*/ 37498 w 65058"/>
                  <a:gd name="connsiteY17" fmla="*/ 13939 h 56545"/>
                  <a:gd name="connsiteX18" fmla="*/ 41255 w 65058"/>
                  <a:gd name="connsiteY18" fmla="*/ 23985 h 56545"/>
                  <a:gd name="connsiteX19" fmla="*/ 44344 w 65058"/>
                  <a:gd name="connsiteY19" fmla="*/ 33063 h 56545"/>
                  <a:gd name="connsiteX20" fmla="*/ 46241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78" y="15836"/>
                    </a:moveTo>
                    <a:lnTo>
                      <a:pt x="65589" y="20338"/>
                    </a:lnTo>
                    <a:lnTo>
                      <a:pt x="48548" y="56876"/>
                    </a:lnTo>
                    <a:cubicBezTo>
                      <a:pt x="45051" y="54792"/>
                      <a:pt x="42148" y="51964"/>
                      <a:pt x="39804" y="48467"/>
                    </a:cubicBezTo>
                    <a:cubicBezTo>
                      <a:pt x="37423" y="44969"/>
                      <a:pt x="34930" y="39016"/>
                      <a:pt x="32214" y="30682"/>
                    </a:cubicBezTo>
                    <a:cubicBezTo>
                      <a:pt x="30019" y="23910"/>
                      <a:pt x="28419" y="19669"/>
                      <a:pt x="27340" y="17883"/>
                    </a:cubicBezTo>
                    <a:cubicBezTo>
                      <a:pt x="25852" y="15427"/>
                      <a:pt x="24066" y="13716"/>
                      <a:pt x="21982" y="12748"/>
                    </a:cubicBezTo>
                    <a:cubicBezTo>
                      <a:pt x="19638" y="11669"/>
                      <a:pt x="17555" y="11446"/>
                      <a:pt x="15731" y="12116"/>
                    </a:cubicBezTo>
                    <a:cubicBezTo>
                      <a:pt x="13908" y="12785"/>
                      <a:pt x="12494" y="14236"/>
                      <a:pt x="11453" y="16432"/>
                    </a:cubicBezTo>
                    <a:cubicBezTo>
                      <a:pt x="10448" y="18590"/>
                      <a:pt x="10299" y="20636"/>
                      <a:pt x="11006" y="22534"/>
                    </a:cubicBezTo>
                    <a:cubicBezTo>
                      <a:pt x="11713" y="24431"/>
                      <a:pt x="13536" y="26180"/>
                      <a:pt x="16476" y="27817"/>
                    </a:cubicBezTo>
                    <a:lnTo>
                      <a:pt x="10597" y="37714"/>
                    </a:lnTo>
                    <a:cubicBezTo>
                      <a:pt x="5165" y="34403"/>
                      <a:pt x="1928" y="30533"/>
                      <a:pt x="960" y="26105"/>
                    </a:cubicBezTo>
                    <a:cubicBezTo>
                      <a:pt x="-7" y="21678"/>
                      <a:pt x="663" y="17027"/>
                      <a:pt x="2932" y="12116"/>
                    </a:cubicBezTo>
                    <a:cubicBezTo>
                      <a:pt x="5425" y="6758"/>
                      <a:pt x="8848" y="3223"/>
                      <a:pt x="13164" y="1512"/>
                    </a:cubicBezTo>
                    <a:cubicBezTo>
                      <a:pt x="17480" y="-200"/>
                      <a:pt x="21796" y="-51"/>
                      <a:pt x="26112" y="1958"/>
                    </a:cubicBezTo>
                    <a:cubicBezTo>
                      <a:pt x="28568" y="3074"/>
                      <a:pt x="30689" y="4600"/>
                      <a:pt x="32475" y="6535"/>
                    </a:cubicBezTo>
                    <a:cubicBezTo>
                      <a:pt x="34298" y="8432"/>
                      <a:pt x="35972" y="10888"/>
                      <a:pt x="37498" y="13939"/>
                    </a:cubicBezTo>
                    <a:cubicBezTo>
                      <a:pt x="38502" y="15948"/>
                      <a:pt x="39767" y="19297"/>
                      <a:pt x="41255" y="23985"/>
                    </a:cubicBezTo>
                    <a:cubicBezTo>
                      <a:pt x="42744" y="28673"/>
                      <a:pt x="43748" y="31724"/>
                      <a:pt x="44344" y="33063"/>
                    </a:cubicBezTo>
                    <a:cubicBezTo>
                      <a:pt x="44939" y="34403"/>
                      <a:pt x="45571" y="35556"/>
                      <a:pt x="46241" y="36523"/>
                    </a:cubicBezTo>
                    <a:close/>
                  </a:path>
                </a:pathLst>
              </a:custGeom>
              <a:solidFill>
                <a:srgbClr val="000000"/>
              </a:solidFill>
              <a:ln w="9525" cap="flat">
                <a:noFill/>
                <a:prstDash val="solid"/>
                <a:miter/>
              </a:ln>
            </p:spPr>
            <p:txBody>
              <a:bodyPr rtlCol="0" anchor="ctr"/>
              <a:lstStyle/>
              <a:p>
                <a:endParaRPr lang="en-CA"/>
              </a:p>
            </p:txBody>
          </p:sp>
          <p:sp>
            <p:nvSpPr>
              <p:cNvPr id="1982" name="Freeform: Shape 1981">
                <a:extLst>
                  <a:ext uri="{FF2B5EF4-FFF2-40B4-BE49-F238E27FC236}">
                    <a16:creationId xmlns:a16="http://schemas.microsoft.com/office/drawing/2014/main" id="{56E77344-E14A-4496-9658-C7C5ADB91897}"/>
                  </a:ext>
                </a:extLst>
              </p:cNvPr>
              <p:cNvSpPr/>
              <p:nvPr/>
            </p:nvSpPr>
            <p:spPr>
              <a:xfrm>
                <a:off x="5755060" y="5103812"/>
                <a:ext cx="59301" cy="46519"/>
              </a:xfrm>
              <a:custGeom>
                <a:avLst/>
                <a:gdLst>
                  <a:gd name="connsiteX0" fmla="*/ 2427 w 59301"/>
                  <a:gd name="connsiteY0" fmla="*/ 10543 h 46519"/>
                  <a:gd name="connsiteX1" fmla="*/ 13812 w 59301"/>
                  <a:gd name="connsiteY1" fmla="*/ 832 h 46519"/>
                  <a:gd name="connsiteX2" fmla="*/ 38443 w 59301"/>
                  <a:gd name="connsiteY2" fmla="*/ 5854 h 46519"/>
                  <a:gd name="connsiteX3" fmla="*/ 58126 w 59301"/>
                  <a:gd name="connsiteY3" fmla="*/ 21556 h 46519"/>
                  <a:gd name="connsiteX4" fmla="*/ 57940 w 59301"/>
                  <a:gd name="connsiteY4" fmla="*/ 36439 h 46519"/>
                  <a:gd name="connsiteX5" fmla="*/ 45885 w 59301"/>
                  <a:gd name="connsiteY5" fmla="*/ 46410 h 46519"/>
                  <a:gd name="connsiteX6" fmla="*/ 21849 w 59301"/>
                  <a:gd name="connsiteY6" fmla="*/ 41127 h 46519"/>
                  <a:gd name="connsiteX7" fmla="*/ 2241 w 59301"/>
                  <a:gd name="connsiteY7" fmla="*/ 25463 h 46519"/>
                  <a:gd name="connsiteX8" fmla="*/ 2427 w 59301"/>
                  <a:gd name="connsiteY8" fmla="*/ 10543 h 46519"/>
                  <a:gd name="connsiteX9" fmla="*/ 11059 w 59301"/>
                  <a:gd name="connsiteY9" fmla="*/ 14598 h 46519"/>
                  <a:gd name="connsiteX10" fmla="*/ 10687 w 59301"/>
                  <a:gd name="connsiteY10" fmla="*/ 18542 h 46519"/>
                  <a:gd name="connsiteX11" fmla="*/ 13924 w 59301"/>
                  <a:gd name="connsiteY11" fmla="*/ 22858 h 46519"/>
                  <a:gd name="connsiteX12" fmla="*/ 27058 w 59301"/>
                  <a:gd name="connsiteY12" fmla="*/ 30262 h 46519"/>
                  <a:gd name="connsiteX13" fmla="*/ 40638 w 59301"/>
                  <a:gd name="connsiteY13" fmla="*/ 35434 h 46519"/>
                  <a:gd name="connsiteX14" fmla="*/ 46554 w 59301"/>
                  <a:gd name="connsiteY14" fmla="*/ 35211 h 46519"/>
                  <a:gd name="connsiteX15" fmla="*/ 49308 w 59301"/>
                  <a:gd name="connsiteY15" fmla="*/ 32420 h 46519"/>
                  <a:gd name="connsiteX16" fmla="*/ 49680 w 59301"/>
                  <a:gd name="connsiteY16" fmla="*/ 28476 h 46519"/>
                  <a:gd name="connsiteX17" fmla="*/ 46406 w 59301"/>
                  <a:gd name="connsiteY17" fmla="*/ 24160 h 46519"/>
                  <a:gd name="connsiteX18" fmla="*/ 33346 w 59301"/>
                  <a:gd name="connsiteY18" fmla="*/ 16756 h 46519"/>
                  <a:gd name="connsiteX19" fmla="*/ 19765 w 59301"/>
                  <a:gd name="connsiteY19" fmla="*/ 11584 h 46519"/>
                  <a:gd name="connsiteX20" fmla="*/ 13849 w 59301"/>
                  <a:gd name="connsiteY20" fmla="*/ 11808 h 46519"/>
                  <a:gd name="connsiteX21" fmla="*/ 11059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27" y="10543"/>
                    </a:moveTo>
                    <a:cubicBezTo>
                      <a:pt x="4883" y="5296"/>
                      <a:pt x="8678" y="2059"/>
                      <a:pt x="13812" y="832"/>
                    </a:cubicBezTo>
                    <a:cubicBezTo>
                      <a:pt x="19914" y="-620"/>
                      <a:pt x="28137" y="1055"/>
                      <a:pt x="38443" y="5854"/>
                    </a:cubicBezTo>
                    <a:cubicBezTo>
                      <a:pt x="48712" y="10654"/>
                      <a:pt x="55298" y="15900"/>
                      <a:pt x="58126" y="21556"/>
                    </a:cubicBezTo>
                    <a:cubicBezTo>
                      <a:pt x="60470" y="26207"/>
                      <a:pt x="60395" y="31192"/>
                      <a:pt x="57940" y="36439"/>
                    </a:cubicBezTo>
                    <a:cubicBezTo>
                      <a:pt x="55484" y="41759"/>
                      <a:pt x="51466" y="45071"/>
                      <a:pt x="45885" y="46410"/>
                    </a:cubicBezTo>
                    <a:cubicBezTo>
                      <a:pt x="40304" y="47750"/>
                      <a:pt x="32304" y="46001"/>
                      <a:pt x="21849" y="41127"/>
                    </a:cubicBezTo>
                    <a:cubicBezTo>
                      <a:pt x="11617" y="36327"/>
                      <a:pt x="5069" y="31118"/>
                      <a:pt x="2241" y="25463"/>
                    </a:cubicBezTo>
                    <a:cubicBezTo>
                      <a:pt x="-103" y="20812"/>
                      <a:pt x="-29" y="15826"/>
                      <a:pt x="2427" y="10543"/>
                    </a:cubicBezTo>
                    <a:moveTo>
                      <a:pt x="11059" y="14598"/>
                    </a:moveTo>
                    <a:cubicBezTo>
                      <a:pt x="10464" y="15863"/>
                      <a:pt x="10352" y="17165"/>
                      <a:pt x="10687" y="18542"/>
                    </a:cubicBezTo>
                    <a:cubicBezTo>
                      <a:pt x="11022" y="19882"/>
                      <a:pt x="12101" y="21333"/>
                      <a:pt x="13924" y="22858"/>
                    </a:cubicBezTo>
                    <a:cubicBezTo>
                      <a:pt x="16305" y="24830"/>
                      <a:pt x="20658" y="27286"/>
                      <a:pt x="27058" y="30262"/>
                    </a:cubicBezTo>
                    <a:cubicBezTo>
                      <a:pt x="33420" y="33239"/>
                      <a:pt x="37960" y="34950"/>
                      <a:pt x="40638" y="35434"/>
                    </a:cubicBezTo>
                    <a:cubicBezTo>
                      <a:pt x="43355" y="35918"/>
                      <a:pt x="45289" y="35843"/>
                      <a:pt x="46554" y="35211"/>
                    </a:cubicBezTo>
                    <a:cubicBezTo>
                      <a:pt x="47782" y="34615"/>
                      <a:pt x="48712" y="33685"/>
                      <a:pt x="49308" y="32420"/>
                    </a:cubicBezTo>
                    <a:cubicBezTo>
                      <a:pt x="49903" y="31155"/>
                      <a:pt x="50015" y="29853"/>
                      <a:pt x="49680" y="28476"/>
                    </a:cubicBezTo>
                    <a:cubicBezTo>
                      <a:pt x="49345" y="27137"/>
                      <a:pt x="48229" y="25686"/>
                      <a:pt x="46406" y="24160"/>
                    </a:cubicBezTo>
                    <a:cubicBezTo>
                      <a:pt x="44099" y="22188"/>
                      <a:pt x="39746" y="19733"/>
                      <a:pt x="33346" y="16756"/>
                    </a:cubicBezTo>
                    <a:cubicBezTo>
                      <a:pt x="26984" y="13780"/>
                      <a:pt x="22444" y="12068"/>
                      <a:pt x="19765" y="11584"/>
                    </a:cubicBezTo>
                    <a:cubicBezTo>
                      <a:pt x="17049" y="11138"/>
                      <a:pt x="15077" y="11175"/>
                      <a:pt x="13849" y="11808"/>
                    </a:cubicBezTo>
                    <a:cubicBezTo>
                      <a:pt x="12584" y="12403"/>
                      <a:pt x="11654" y="13333"/>
                      <a:pt x="11059" y="14598"/>
                    </a:cubicBezTo>
                    <a:close/>
                  </a:path>
                </a:pathLst>
              </a:custGeom>
              <a:solidFill>
                <a:srgbClr val="000000"/>
              </a:solidFill>
              <a:ln w="9525" cap="flat">
                <a:noFill/>
                <a:prstDash val="solid"/>
                <a:miter/>
              </a:ln>
            </p:spPr>
            <p:txBody>
              <a:bodyPr rtlCol="0" anchor="ctr"/>
              <a:lstStyle/>
              <a:p>
                <a:endParaRPr lang="en-CA"/>
              </a:p>
            </p:txBody>
          </p:sp>
          <p:sp>
            <p:nvSpPr>
              <p:cNvPr id="1983" name="Freeform: Shape 1982">
                <a:extLst>
                  <a:ext uri="{FF2B5EF4-FFF2-40B4-BE49-F238E27FC236}">
                    <a16:creationId xmlns:a16="http://schemas.microsoft.com/office/drawing/2014/main" id="{7394CB2D-728E-40CA-BFAC-5C6B71C52061}"/>
                  </a:ext>
                </a:extLst>
              </p:cNvPr>
              <p:cNvSpPr/>
              <p:nvPr/>
            </p:nvSpPr>
            <p:spPr>
              <a:xfrm>
                <a:off x="5776912" y="5062734"/>
                <a:ext cx="58563" cy="35904"/>
              </a:xfrm>
              <a:custGeom>
                <a:avLst/>
                <a:gdLst>
                  <a:gd name="connsiteX0" fmla="*/ 59099 w 58563"/>
                  <a:gd name="connsiteY0" fmla="*/ 25771 h 35904"/>
                  <a:gd name="connsiteX1" fmla="*/ 54224 w 58563"/>
                  <a:gd name="connsiteY1" fmla="*/ 36227 h 35904"/>
                  <a:gd name="connsiteX2" fmla="*/ 14934 w 58563"/>
                  <a:gd name="connsiteY2" fmla="*/ 17883 h 35904"/>
                  <a:gd name="connsiteX3" fmla="*/ 16571 w 58563"/>
                  <a:gd name="connsiteY3" fmla="*/ 35036 h 35904"/>
                  <a:gd name="connsiteX4" fmla="*/ 7120 w 58563"/>
                  <a:gd name="connsiteY4" fmla="*/ 30645 h 35904"/>
                  <a:gd name="connsiteX5" fmla="*/ 6190 w 58563"/>
                  <a:gd name="connsiteY5" fmla="*/ 19409 h 35904"/>
                  <a:gd name="connsiteX6" fmla="*/ 535 w 58563"/>
                  <a:gd name="connsiteY6" fmla="*/ 8768 h 35904"/>
                  <a:gd name="connsiteX7" fmla="*/ 4479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99" y="25771"/>
                    </a:moveTo>
                    <a:lnTo>
                      <a:pt x="54224" y="36227"/>
                    </a:lnTo>
                    <a:lnTo>
                      <a:pt x="14934" y="17883"/>
                    </a:lnTo>
                    <a:cubicBezTo>
                      <a:pt x="16720" y="23353"/>
                      <a:pt x="17278" y="29083"/>
                      <a:pt x="16571" y="35036"/>
                    </a:cubicBezTo>
                    <a:lnTo>
                      <a:pt x="7120" y="30645"/>
                    </a:lnTo>
                    <a:cubicBezTo>
                      <a:pt x="7492" y="27483"/>
                      <a:pt x="7195" y="23762"/>
                      <a:pt x="6190" y="19409"/>
                    </a:cubicBezTo>
                    <a:cubicBezTo>
                      <a:pt x="5186" y="15056"/>
                      <a:pt x="3288" y="11521"/>
                      <a:pt x="535" y="8768"/>
                    </a:cubicBezTo>
                    <a:lnTo>
                      <a:pt x="4479" y="322"/>
                    </a:lnTo>
                    <a:close/>
                  </a:path>
                </a:pathLst>
              </a:custGeom>
              <a:solidFill>
                <a:srgbClr val="000000"/>
              </a:solidFill>
              <a:ln w="9525" cap="flat">
                <a:noFill/>
                <a:prstDash val="solid"/>
                <a:miter/>
              </a:ln>
            </p:spPr>
            <p:txBody>
              <a:bodyPr rtlCol="0" anchor="ctr"/>
              <a:lstStyle/>
              <a:p>
                <a:endParaRPr lang="en-CA"/>
              </a:p>
            </p:txBody>
          </p:sp>
          <p:sp>
            <p:nvSpPr>
              <p:cNvPr id="1984" name="Freeform: Shape 1983">
                <a:extLst>
                  <a:ext uri="{FF2B5EF4-FFF2-40B4-BE49-F238E27FC236}">
                    <a16:creationId xmlns:a16="http://schemas.microsoft.com/office/drawing/2014/main" id="{97062244-AD2A-47D9-8FE7-6719F4A548A4}"/>
                  </a:ext>
                </a:extLst>
              </p:cNvPr>
              <p:cNvSpPr/>
              <p:nvPr/>
            </p:nvSpPr>
            <p:spPr>
              <a:xfrm>
                <a:off x="5798284" y="5016621"/>
                <a:ext cx="58675" cy="52722"/>
              </a:xfrm>
              <a:custGeom>
                <a:avLst/>
                <a:gdLst>
                  <a:gd name="connsiteX0" fmla="*/ 54524 w 58675"/>
                  <a:gd name="connsiteY0" fmla="*/ 35887 h 52722"/>
                  <a:gd name="connsiteX1" fmla="*/ 43548 w 58675"/>
                  <a:gd name="connsiteY1" fmla="*/ 30790 h 52722"/>
                  <a:gd name="connsiteX2" fmla="*/ 33205 w 58675"/>
                  <a:gd name="connsiteY2" fmla="*/ 53040 h 52722"/>
                  <a:gd name="connsiteX3" fmla="*/ 24052 w 58675"/>
                  <a:gd name="connsiteY3" fmla="*/ 48798 h 52722"/>
                  <a:gd name="connsiteX4" fmla="*/ 537 w 58675"/>
                  <a:gd name="connsiteY4" fmla="*/ 9098 h 52722"/>
                  <a:gd name="connsiteX5" fmla="*/ 4630 w 58675"/>
                  <a:gd name="connsiteY5" fmla="*/ 317 h 52722"/>
                  <a:gd name="connsiteX6" fmla="*/ 39120 w 58675"/>
                  <a:gd name="connsiteY6" fmla="*/ 16428 h 52722"/>
                  <a:gd name="connsiteX7" fmla="*/ 42246 w 58675"/>
                  <a:gd name="connsiteY7" fmla="*/ 9656 h 52722"/>
                  <a:gd name="connsiteX8" fmla="*/ 51436 w 58675"/>
                  <a:gd name="connsiteY8" fmla="*/ 13935 h 52722"/>
                  <a:gd name="connsiteX9" fmla="*/ 48273 w 58675"/>
                  <a:gd name="connsiteY9" fmla="*/ 20707 h 52722"/>
                  <a:gd name="connsiteX10" fmla="*/ 59212 w 58675"/>
                  <a:gd name="connsiteY10" fmla="*/ 25804 h 52722"/>
                  <a:gd name="connsiteX11" fmla="*/ 54524 w 58675"/>
                  <a:gd name="connsiteY11" fmla="*/ 35887 h 52722"/>
                  <a:gd name="connsiteX12" fmla="*/ 34395 w 58675"/>
                  <a:gd name="connsiteY12" fmla="*/ 26511 h 52722"/>
                  <a:gd name="connsiteX13" fmla="*/ 15829 w 58675"/>
                  <a:gd name="connsiteY13" fmla="*/ 17842 h 52722"/>
                  <a:gd name="connsiteX14" fmla="*/ 28591 w 58675"/>
                  <a:gd name="connsiteY14" fmla="*/ 3901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524" y="35887"/>
                    </a:moveTo>
                    <a:lnTo>
                      <a:pt x="43548" y="30790"/>
                    </a:lnTo>
                    <a:lnTo>
                      <a:pt x="33205" y="53040"/>
                    </a:lnTo>
                    <a:lnTo>
                      <a:pt x="24052" y="48798"/>
                    </a:lnTo>
                    <a:lnTo>
                      <a:pt x="537" y="9098"/>
                    </a:lnTo>
                    <a:lnTo>
                      <a:pt x="4630" y="317"/>
                    </a:lnTo>
                    <a:lnTo>
                      <a:pt x="39120" y="16428"/>
                    </a:lnTo>
                    <a:lnTo>
                      <a:pt x="42246" y="9656"/>
                    </a:lnTo>
                    <a:lnTo>
                      <a:pt x="51436" y="13935"/>
                    </a:lnTo>
                    <a:lnTo>
                      <a:pt x="48273" y="20707"/>
                    </a:lnTo>
                    <a:lnTo>
                      <a:pt x="59212" y="25804"/>
                    </a:lnTo>
                    <a:lnTo>
                      <a:pt x="54524" y="35887"/>
                    </a:lnTo>
                    <a:moveTo>
                      <a:pt x="34395" y="26511"/>
                    </a:moveTo>
                    <a:lnTo>
                      <a:pt x="15829" y="17842"/>
                    </a:lnTo>
                    <a:lnTo>
                      <a:pt x="28591" y="39013"/>
                    </a:lnTo>
                    <a:close/>
                  </a:path>
                </a:pathLst>
              </a:custGeom>
              <a:solidFill>
                <a:srgbClr val="000000"/>
              </a:solidFill>
              <a:ln w="9525" cap="flat">
                <a:noFill/>
                <a:prstDash val="solid"/>
                <a:miter/>
              </a:ln>
            </p:spPr>
            <p:txBody>
              <a:bodyPr rtlCol="0" anchor="ctr"/>
              <a:lstStyle/>
              <a:p>
                <a:endParaRPr lang="en-CA"/>
              </a:p>
            </p:txBody>
          </p:sp>
        </p:grpSp>
        <p:grpSp>
          <p:nvGrpSpPr>
            <p:cNvPr id="1809" name="Graphic 711">
              <a:extLst>
                <a:ext uri="{FF2B5EF4-FFF2-40B4-BE49-F238E27FC236}">
                  <a16:creationId xmlns:a16="http://schemas.microsoft.com/office/drawing/2014/main" id="{EA8879AC-3082-4BC0-B4C5-027873923AED}"/>
                </a:ext>
              </a:extLst>
            </p:cNvPr>
            <p:cNvGrpSpPr/>
            <p:nvPr/>
          </p:nvGrpSpPr>
          <p:grpSpPr>
            <a:xfrm>
              <a:off x="5954631" y="5013310"/>
              <a:ext cx="119215" cy="187387"/>
              <a:chOff x="5954631" y="5013310"/>
              <a:chExt cx="119215" cy="187387"/>
            </a:xfrm>
          </p:grpSpPr>
          <p:sp>
            <p:nvSpPr>
              <p:cNvPr id="1977" name="Freeform: Shape 1976">
                <a:extLst>
                  <a:ext uri="{FF2B5EF4-FFF2-40B4-BE49-F238E27FC236}">
                    <a16:creationId xmlns:a16="http://schemas.microsoft.com/office/drawing/2014/main" id="{070EE38D-7299-4120-8D79-FCA22800A18D}"/>
                  </a:ext>
                </a:extLst>
              </p:cNvPr>
              <p:cNvSpPr/>
              <p:nvPr/>
            </p:nvSpPr>
            <p:spPr>
              <a:xfrm>
                <a:off x="5954631" y="5144152"/>
                <a:ext cx="65058" cy="56545"/>
              </a:xfrm>
              <a:custGeom>
                <a:avLst/>
                <a:gdLst>
                  <a:gd name="connsiteX0" fmla="*/ 55901 w 65058"/>
                  <a:gd name="connsiteY0" fmla="*/ 15836 h 56545"/>
                  <a:gd name="connsiteX1" fmla="*/ 65612 w 65058"/>
                  <a:gd name="connsiteY1" fmla="*/ 20338 h 56545"/>
                  <a:gd name="connsiteX2" fmla="*/ 48571 w 65058"/>
                  <a:gd name="connsiteY2" fmla="*/ 56876 h 56545"/>
                  <a:gd name="connsiteX3" fmla="*/ 39827 w 65058"/>
                  <a:gd name="connsiteY3" fmla="*/ 48467 h 56545"/>
                  <a:gd name="connsiteX4" fmla="*/ 32237 w 65058"/>
                  <a:gd name="connsiteY4" fmla="*/ 30682 h 56545"/>
                  <a:gd name="connsiteX5" fmla="*/ 27363 w 65058"/>
                  <a:gd name="connsiteY5" fmla="*/ 17883 h 56545"/>
                  <a:gd name="connsiteX6" fmla="*/ 22005 w 65058"/>
                  <a:gd name="connsiteY6" fmla="*/ 12748 h 56545"/>
                  <a:gd name="connsiteX7" fmla="*/ 15755 w 65058"/>
                  <a:gd name="connsiteY7" fmla="*/ 12116 h 56545"/>
                  <a:gd name="connsiteX8" fmla="*/ 11476 w 65058"/>
                  <a:gd name="connsiteY8" fmla="*/ 16432 h 56545"/>
                  <a:gd name="connsiteX9" fmla="*/ 11029 w 65058"/>
                  <a:gd name="connsiteY9" fmla="*/ 22534 h 56545"/>
                  <a:gd name="connsiteX10" fmla="*/ 16499 w 65058"/>
                  <a:gd name="connsiteY10" fmla="*/ 27817 h 56545"/>
                  <a:gd name="connsiteX11" fmla="*/ 10620 w 65058"/>
                  <a:gd name="connsiteY11" fmla="*/ 37714 h 56545"/>
                  <a:gd name="connsiteX12" fmla="*/ 983 w 65058"/>
                  <a:gd name="connsiteY12" fmla="*/ 26105 h 56545"/>
                  <a:gd name="connsiteX13" fmla="*/ 2955 w 65058"/>
                  <a:gd name="connsiteY13" fmla="*/ 12116 h 56545"/>
                  <a:gd name="connsiteX14" fmla="*/ 13187 w 65058"/>
                  <a:gd name="connsiteY14" fmla="*/ 1512 h 56545"/>
                  <a:gd name="connsiteX15" fmla="*/ 26135 w 65058"/>
                  <a:gd name="connsiteY15" fmla="*/ 1958 h 56545"/>
                  <a:gd name="connsiteX16" fmla="*/ 32498 w 65058"/>
                  <a:gd name="connsiteY16" fmla="*/ 6535 h 56545"/>
                  <a:gd name="connsiteX17" fmla="*/ 37521 w 65058"/>
                  <a:gd name="connsiteY17" fmla="*/ 13939 h 56545"/>
                  <a:gd name="connsiteX18" fmla="*/ 41279 w 65058"/>
                  <a:gd name="connsiteY18" fmla="*/ 23985 h 56545"/>
                  <a:gd name="connsiteX19" fmla="*/ 44367 w 65058"/>
                  <a:gd name="connsiteY19" fmla="*/ 33063 h 56545"/>
                  <a:gd name="connsiteX20" fmla="*/ 46264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01" y="15836"/>
                    </a:moveTo>
                    <a:lnTo>
                      <a:pt x="65612" y="20338"/>
                    </a:lnTo>
                    <a:lnTo>
                      <a:pt x="48571" y="56876"/>
                    </a:lnTo>
                    <a:cubicBezTo>
                      <a:pt x="45074" y="54792"/>
                      <a:pt x="42171" y="51964"/>
                      <a:pt x="39827" y="48467"/>
                    </a:cubicBezTo>
                    <a:cubicBezTo>
                      <a:pt x="37446" y="44969"/>
                      <a:pt x="34953" y="39016"/>
                      <a:pt x="32237" y="30682"/>
                    </a:cubicBezTo>
                    <a:cubicBezTo>
                      <a:pt x="30042" y="23910"/>
                      <a:pt x="28442" y="19669"/>
                      <a:pt x="27363" y="17883"/>
                    </a:cubicBezTo>
                    <a:cubicBezTo>
                      <a:pt x="25875" y="15427"/>
                      <a:pt x="24089" y="13716"/>
                      <a:pt x="22005" y="12748"/>
                    </a:cubicBezTo>
                    <a:cubicBezTo>
                      <a:pt x="19661" y="11669"/>
                      <a:pt x="17578" y="11446"/>
                      <a:pt x="15755" y="12116"/>
                    </a:cubicBezTo>
                    <a:cubicBezTo>
                      <a:pt x="13931" y="12785"/>
                      <a:pt x="12517" y="14236"/>
                      <a:pt x="11476" y="16432"/>
                    </a:cubicBezTo>
                    <a:cubicBezTo>
                      <a:pt x="10471" y="18590"/>
                      <a:pt x="10322" y="20636"/>
                      <a:pt x="11029" y="22534"/>
                    </a:cubicBezTo>
                    <a:cubicBezTo>
                      <a:pt x="11736" y="24431"/>
                      <a:pt x="13559" y="26180"/>
                      <a:pt x="16499" y="27817"/>
                    </a:cubicBezTo>
                    <a:lnTo>
                      <a:pt x="10620" y="37714"/>
                    </a:lnTo>
                    <a:cubicBezTo>
                      <a:pt x="5188" y="34403"/>
                      <a:pt x="1951" y="30533"/>
                      <a:pt x="983" y="26105"/>
                    </a:cubicBezTo>
                    <a:cubicBezTo>
                      <a:pt x="16" y="21678"/>
                      <a:pt x="686" y="17027"/>
                      <a:pt x="2955" y="12116"/>
                    </a:cubicBezTo>
                    <a:cubicBezTo>
                      <a:pt x="5448" y="6758"/>
                      <a:pt x="8871" y="3223"/>
                      <a:pt x="13187" y="1512"/>
                    </a:cubicBezTo>
                    <a:cubicBezTo>
                      <a:pt x="17503" y="-200"/>
                      <a:pt x="21819" y="-51"/>
                      <a:pt x="26135" y="1958"/>
                    </a:cubicBezTo>
                    <a:cubicBezTo>
                      <a:pt x="28591" y="3074"/>
                      <a:pt x="30712" y="4600"/>
                      <a:pt x="32498" y="6535"/>
                    </a:cubicBezTo>
                    <a:cubicBezTo>
                      <a:pt x="34321" y="8432"/>
                      <a:pt x="35995" y="10888"/>
                      <a:pt x="37521" y="13939"/>
                    </a:cubicBezTo>
                    <a:cubicBezTo>
                      <a:pt x="38525" y="15948"/>
                      <a:pt x="39790" y="19297"/>
                      <a:pt x="41279" y="23985"/>
                    </a:cubicBezTo>
                    <a:cubicBezTo>
                      <a:pt x="42767" y="28673"/>
                      <a:pt x="43771" y="31724"/>
                      <a:pt x="44367" y="33063"/>
                    </a:cubicBezTo>
                    <a:cubicBezTo>
                      <a:pt x="44962" y="34403"/>
                      <a:pt x="45595" y="35556"/>
                      <a:pt x="46264" y="36523"/>
                    </a:cubicBezTo>
                    <a:close/>
                  </a:path>
                </a:pathLst>
              </a:custGeom>
              <a:solidFill>
                <a:srgbClr val="000000"/>
              </a:solidFill>
              <a:ln w="9525" cap="flat">
                <a:noFill/>
                <a:prstDash val="solid"/>
                <a:miter/>
              </a:ln>
            </p:spPr>
            <p:txBody>
              <a:bodyPr rtlCol="0" anchor="ctr"/>
              <a:lstStyle/>
              <a:p>
                <a:endParaRPr lang="en-CA"/>
              </a:p>
            </p:txBody>
          </p:sp>
          <p:sp>
            <p:nvSpPr>
              <p:cNvPr id="1978" name="Freeform: Shape 1977">
                <a:extLst>
                  <a:ext uri="{FF2B5EF4-FFF2-40B4-BE49-F238E27FC236}">
                    <a16:creationId xmlns:a16="http://schemas.microsoft.com/office/drawing/2014/main" id="{BE02F9E9-2AF6-497D-ADA9-22E56865FF45}"/>
                  </a:ext>
                </a:extLst>
              </p:cNvPr>
              <p:cNvSpPr/>
              <p:nvPr/>
            </p:nvSpPr>
            <p:spPr>
              <a:xfrm>
                <a:off x="5974687" y="5103812"/>
                <a:ext cx="59301" cy="46519"/>
              </a:xfrm>
              <a:custGeom>
                <a:avLst/>
                <a:gdLst>
                  <a:gd name="connsiteX0" fmla="*/ 2450 w 59301"/>
                  <a:gd name="connsiteY0" fmla="*/ 10543 h 46519"/>
                  <a:gd name="connsiteX1" fmla="*/ 13835 w 59301"/>
                  <a:gd name="connsiteY1" fmla="*/ 832 h 46519"/>
                  <a:gd name="connsiteX2" fmla="*/ 38466 w 59301"/>
                  <a:gd name="connsiteY2" fmla="*/ 5854 h 46519"/>
                  <a:gd name="connsiteX3" fmla="*/ 58149 w 59301"/>
                  <a:gd name="connsiteY3" fmla="*/ 21556 h 46519"/>
                  <a:gd name="connsiteX4" fmla="*/ 57963 w 59301"/>
                  <a:gd name="connsiteY4" fmla="*/ 36439 h 46519"/>
                  <a:gd name="connsiteX5" fmla="*/ 45908 w 59301"/>
                  <a:gd name="connsiteY5" fmla="*/ 46410 h 46519"/>
                  <a:gd name="connsiteX6" fmla="*/ 21872 w 59301"/>
                  <a:gd name="connsiteY6" fmla="*/ 41127 h 46519"/>
                  <a:gd name="connsiteX7" fmla="*/ 2264 w 59301"/>
                  <a:gd name="connsiteY7" fmla="*/ 25463 h 46519"/>
                  <a:gd name="connsiteX8" fmla="*/ 2450 w 59301"/>
                  <a:gd name="connsiteY8" fmla="*/ 10543 h 46519"/>
                  <a:gd name="connsiteX9" fmla="*/ 11082 w 59301"/>
                  <a:gd name="connsiteY9" fmla="*/ 14598 h 46519"/>
                  <a:gd name="connsiteX10" fmla="*/ 10710 w 59301"/>
                  <a:gd name="connsiteY10" fmla="*/ 18542 h 46519"/>
                  <a:gd name="connsiteX11" fmla="*/ 13947 w 59301"/>
                  <a:gd name="connsiteY11" fmla="*/ 22858 h 46519"/>
                  <a:gd name="connsiteX12" fmla="*/ 27081 w 59301"/>
                  <a:gd name="connsiteY12" fmla="*/ 30262 h 46519"/>
                  <a:gd name="connsiteX13" fmla="*/ 40662 w 59301"/>
                  <a:gd name="connsiteY13" fmla="*/ 35434 h 46519"/>
                  <a:gd name="connsiteX14" fmla="*/ 46577 w 59301"/>
                  <a:gd name="connsiteY14" fmla="*/ 35211 h 46519"/>
                  <a:gd name="connsiteX15" fmla="*/ 49331 w 59301"/>
                  <a:gd name="connsiteY15" fmla="*/ 32420 h 46519"/>
                  <a:gd name="connsiteX16" fmla="*/ 49703 w 59301"/>
                  <a:gd name="connsiteY16" fmla="*/ 28476 h 46519"/>
                  <a:gd name="connsiteX17" fmla="*/ 46429 w 59301"/>
                  <a:gd name="connsiteY17" fmla="*/ 24160 h 46519"/>
                  <a:gd name="connsiteX18" fmla="*/ 33369 w 59301"/>
                  <a:gd name="connsiteY18" fmla="*/ 16756 h 46519"/>
                  <a:gd name="connsiteX19" fmla="*/ 19788 w 59301"/>
                  <a:gd name="connsiteY19" fmla="*/ 11584 h 46519"/>
                  <a:gd name="connsiteX20" fmla="*/ 13872 w 59301"/>
                  <a:gd name="connsiteY20" fmla="*/ 11808 h 46519"/>
                  <a:gd name="connsiteX21" fmla="*/ 11082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50" y="10543"/>
                    </a:moveTo>
                    <a:cubicBezTo>
                      <a:pt x="4906" y="5296"/>
                      <a:pt x="8701" y="2059"/>
                      <a:pt x="13835" y="832"/>
                    </a:cubicBezTo>
                    <a:cubicBezTo>
                      <a:pt x="19937" y="-620"/>
                      <a:pt x="28160" y="1055"/>
                      <a:pt x="38466" y="5854"/>
                    </a:cubicBezTo>
                    <a:cubicBezTo>
                      <a:pt x="48735" y="10654"/>
                      <a:pt x="55321" y="15900"/>
                      <a:pt x="58149" y="21556"/>
                    </a:cubicBezTo>
                    <a:cubicBezTo>
                      <a:pt x="60493" y="26207"/>
                      <a:pt x="60418" y="31192"/>
                      <a:pt x="57963" y="36439"/>
                    </a:cubicBezTo>
                    <a:cubicBezTo>
                      <a:pt x="55507" y="41759"/>
                      <a:pt x="51489" y="45071"/>
                      <a:pt x="45908" y="46410"/>
                    </a:cubicBezTo>
                    <a:cubicBezTo>
                      <a:pt x="40327" y="47750"/>
                      <a:pt x="32327" y="46001"/>
                      <a:pt x="21872" y="41127"/>
                    </a:cubicBezTo>
                    <a:cubicBezTo>
                      <a:pt x="11640" y="36327"/>
                      <a:pt x="5092" y="31118"/>
                      <a:pt x="2264" y="25463"/>
                    </a:cubicBezTo>
                    <a:cubicBezTo>
                      <a:pt x="-80" y="20812"/>
                      <a:pt x="-6" y="15826"/>
                      <a:pt x="2450" y="10543"/>
                    </a:cubicBezTo>
                    <a:moveTo>
                      <a:pt x="11082" y="14598"/>
                    </a:moveTo>
                    <a:cubicBezTo>
                      <a:pt x="10487" y="15863"/>
                      <a:pt x="10375" y="17165"/>
                      <a:pt x="10710" y="18542"/>
                    </a:cubicBezTo>
                    <a:cubicBezTo>
                      <a:pt x="11045" y="19882"/>
                      <a:pt x="12124" y="21333"/>
                      <a:pt x="13947" y="22858"/>
                    </a:cubicBezTo>
                    <a:cubicBezTo>
                      <a:pt x="16328" y="24830"/>
                      <a:pt x="20681" y="27286"/>
                      <a:pt x="27081" y="30262"/>
                    </a:cubicBezTo>
                    <a:cubicBezTo>
                      <a:pt x="33443" y="33239"/>
                      <a:pt x="37983" y="34950"/>
                      <a:pt x="40662" y="35434"/>
                    </a:cubicBezTo>
                    <a:cubicBezTo>
                      <a:pt x="43378" y="35918"/>
                      <a:pt x="45312" y="35843"/>
                      <a:pt x="46577" y="35211"/>
                    </a:cubicBezTo>
                    <a:cubicBezTo>
                      <a:pt x="47805" y="34615"/>
                      <a:pt x="48735" y="33685"/>
                      <a:pt x="49331" y="32420"/>
                    </a:cubicBezTo>
                    <a:cubicBezTo>
                      <a:pt x="49926" y="31155"/>
                      <a:pt x="50038" y="29853"/>
                      <a:pt x="49703" y="28476"/>
                    </a:cubicBezTo>
                    <a:cubicBezTo>
                      <a:pt x="49368" y="27137"/>
                      <a:pt x="48252" y="25686"/>
                      <a:pt x="46429" y="24160"/>
                    </a:cubicBezTo>
                    <a:cubicBezTo>
                      <a:pt x="44122" y="22188"/>
                      <a:pt x="39769" y="19733"/>
                      <a:pt x="33369" y="16756"/>
                    </a:cubicBezTo>
                    <a:cubicBezTo>
                      <a:pt x="27007" y="13780"/>
                      <a:pt x="22467" y="12068"/>
                      <a:pt x="19788" y="11584"/>
                    </a:cubicBezTo>
                    <a:cubicBezTo>
                      <a:pt x="17072" y="11138"/>
                      <a:pt x="15100" y="11175"/>
                      <a:pt x="13872" y="11808"/>
                    </a:cubicBezTo>
                    <a:cubicBezTo>
                      <a:pt x="12607" y="12403"/>
                      <a:pt x="11677" y="13333"/>
                      <a:pt x="11082" y="14598"/>
                    </a:cubicBezTo>
                    <a:close/>
                  </a:path>
                </a:pathLst>
              </a:custGeom>
              <a:solidFill>
                <a:srgbClr val="000000"/>
              </a:solidFill>
              <a:ln w="9525" cap="flat">
                <a:noFill/>
                <a:prstDash val="solid"/>
                <a:miter/>
              </a:ln>
            </p:spPr>
            <p:txBody>
              <a:bodyPr rtlCol="0" anchor="ctr"/>
              <a:lstStyle/>
              <a:p>
                <a:endParaRPr lang="en-CA"/>
              </a:p>
            </p:txBody>
          </p:sp>
          <p:sp>
            <p:nvSpPr>
              <p:cNvPr id="1979" name="Freeform: Shape 1978">
                <a:extLst>
                  <a:ext uri="{FF2B5EF4-FFF2-40B4-BE49-F238E27FC236}">
                    <a16:creationId xmlns:a16="http://schemas.microsoft.com/office/drawing/2014/main" id="{AEBE842A-7106-4F22-BC60-4AFD66370AE5}"/>
                  </a:ext>
                </a:extLst>
              </p:cNvPr>
              <p:cNvSpPr/>
              <p:nvPr/>
            </p:nvSpPr>
            <p:spPr>
              <a:xfrm>
                <a:off x="5996549" y="5062734"/>
                <a:ext cx="58563" cy="35904"/>
              </a:xfrm>
              <a:custGeom>
                <a:avLst/>
                <a:gdLst>
                  <a:gd name="connsiteX0" fmla="*/ 59122 w 58563"/>
                  <a:gd name="connsiteY0" fmla="*/ 25771 h 35904"/>
                  <a:gd name="connsiteX1" fmla="*/ 54247 w 58563"/>
                  <a:gd name="connsiteY1" fmla="*/ 36227 h 35904"/>
                  <a:gd name="connsiteX2" fmla="*/ 14957 w 58563"/>
                  <a:gd name="connsiteY2" fmla="*/ 17883 h 35904"/>
                  <a:gd name="connsiteX3" fmla="*/ 16594 w 58563"/>
                  <a:gd name="connsiteY3" fmla="*/ 35036 h 35904"/>
                  <a:gd name="connsiteX4" fmla="*/ 7143 w 58563"/>
                  <a:gd name="connsiteY4" fmla="*/ 30645 h 35904"/>
                  <a:gd name="connsiteX5" fmla="*/ 6213 w 58563"/>
                  <a:gd name="connsiteY5" fmla="*/ 19409 h 35904"/>
                  <a:gd name="connsiteX6" fmla="*/ 558 w 58563"/>
                  <a:gd name="connsiteY6" fmla="*/ 8768 h 35904"/>
                  <a:gd name="connsiteX7" fmla="*/ 4502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22" y="25771"/>
                    </a:moveTo>
                    <a:lnTo>
                      <a:pt x="54247" y="36227"/>
                    </a:lnTo>
                    <a:lnTo>
                      <a:pt x="14957" y="17883"/>
                    </a:lnTo>
                    <a:cubicBezTo>
                      <a:pt x="16743" y="23353"/>
                      <a:pt x="17301" y="29083"/>
                      <a:pt x="16594" y="35036"/>
                    </a:cubicBezTo>
                    <a:lnTo>
                      <a:pt x="7143" y="30645"/>
                    </a:lnTo>
                    <a:cubicBezTo>
                      <a:pt x="7515" y="27483"/>
                      <a:pt x="7218" y="23762"/>
                      <a:pt x="6213" y="19409"/>
                    </a:cubicBezTo>
                    <a:cubicBezTo>
                      <a:pt x="5209" y="15056"/>
                      <a:pt x="3311" y="11521"/>
                      <a:pt x="558" y="8768"/>
                    </a:cubicBezTo>
                    <a:lnTo>
                      <a:pt x="4502" y="322"/>
                    </a:lnTo>
                    <a:close/>
                  </a:path>
                </a:pathLst>
              </a:custGeom>
              <a:solidFill>
                <a:srgbClr val="000000"/>
              </a:solidFill>
              <a:ln w="9525" cap="flat">
                <a:noFill/>
                <a:prstDash val="solid"/>
                <a:miter/>
              </a:ln>
            </p:spPr>
            <p:txBody>
              <a:bodyPr rtlCol="0" anchor="ctr"/>
              <a:lstStyle/>
              <a:p>
                <a:endParaRPr lang="en-CA"/>
              </a:p>
            </p:txBody>
          </p:sp>
          <p:sp>
            <p:nvSpPr>
              <p:cNvPr id="1980" name="Freeform: Shape 1979">
                <a:extLst>
                  <a:ext uri="{FF2B5EF4-FFF2-40B4-BE49-F238E27FC236}">
                    <a16:creationId xmlns:a16="http://schemas.microsoft.com/office/drawing/2014/main" id="{A5C9F297-7E88-4C80-ADF2-6702C32CD0EB}"/>
                  </a:ext>
                </a:extLst>
              </p:cNvPr>
              <p:cNvSpPr/>
              <p:nvPr/>
            </p:nvSpPr>
            <p:spPr>
              <a:xfrm>
                <a:off x="6011857" y="5013310"/>
                <a:ext cx="61989" cy="53636"/>
              </a:xfrm>
              <a:custGeom>
                <a:avLst/>
                <a:gdLst>
                  <a:gd name="connsiteX0" fmla="*/ 37134 w 61989"/>
                  <a:gd name="connsiteY0" fmla="*/ 52965 h 53636"/>
                  <a:gd name="connsiteX1" fmla="*/ 40929 w 61989"/>
                  <a:gd name="connsiteY1" fmla="*/ 42064 h 53636"/>
                  <a:gd name="connsiteX2" fmla="*/ 47738 w 61989"/>
                  <a:gd name="connsiteY2" fmla="*/ 42064 h 53636"/>
                  <a:gd name="connsiteX3" fmla="*/ 52129 w 61989"/>
                  <a:gd name="connsiteY3" fmla="*/ 37971 h 53636"/>
                  <a:gd name="connsiteX4" fmla="*/ 52054 w 61989"/>
                  <a:gd name="connsiteY4" fmla="*/ 31199 h 53636"/>
                  <a:gd name="connsiteX5" fmla="*/ 45134 w 61989"/>
                  <a:gd name="connsiteY5" fmla="*/ 25209 h 53636"/>
                  <a:gd name="connsiteX6" fmla="*/ 36576 w 61989"/>
                  <a:gd name="connsiteY6" fmla="*/ 23944 h 53636"/>
                  <a:gd name="connsiteX7" fmla="*/ 31330 w 61989"/>
                  <a:gd name="connsiteY7" fmla="*/ 28632 h 53636"/>
                  <a:gd name="connsiteX8" fmla="*/ 31553 w 61989"/>
                  <a:gd name="connsiteY8" fmla="*/ 38529 h 53636"/>
                  <a:gd name="connsiteX9" fmla="*/ 26382 w 61989"/>
                  <a:gd name="connsiteY9" fmla="*/ 46417 h 53636"/>
                  <a:gd name="connsiteX10" fmla="*/ 560 w 61989"/>
                  <a:gd name="connsiteY10" fmla="*/ 27888 h 53636"/>
                  <a:gd name="connsiteX11" fmla="*/ 13433 w 61989"/>
                  <a:gd name="connsiteY11" fmla="*/ 317 h 53636"/>
                  <a:gd name="connsiteX12" fmla="*/ 23182 w 61989"/>
                  <a:gd name="connsiteY12" fmla="*/ 4857 h 53636"/>
                  <a:gd name="connsiteX13" fmla="*/ 14029 w 61989"/>
                  <a:gd name="connsiteY13" fmla="*/ 24539 h 53636"/>
                  <a:gd name="connsiteX14" fmla="*/ 22475 w 61989"/>
                  <a:gd name="connsiteY14" fmla="*/ 30455 h 53636"/>
                  <a:gd name="connsiteX15" fmla="*/ 24075 w 61989"/>
                  <a:gd name="connsiteY15" fmla="*/ 22530 h 53636"/>
                  <a:gd name="connsiteX16" fmla="*/ 34604 w 61989"/>
                  <a:gd name="connsiteY16" fmla="*/ 13117 h 53636"/>
                  <a:gd name="connsiteX17" fmla="*/ 49934 w 61989"/>
                  <a:gd name="connsiteY17" fmla="*/ 14419 h 53636"/>
                  <a:gd name="connsiteX18" fmla="*/ 60091 w 61989"/>
                  <a:gd name="connsiteY18" fmla="*/ 23869 h 53636"/>
                  <a:gd name="connsiteX19" fmla="*/ 60426 w 61989"/>
                  <a:gd name="connsiteY19" fmla="*/ 41952 h 53636"/>
                  <a:gd name="connsiteX20" fmla="*/ 50678 w 61989"/>
                  <a:gd name="connsiteY20" fmla="*/ 52370 h 53636"/>
                  <a:gd name="connsiteX21" fmla="*/ 37134 w 61989"/>
                  <a:gd name="connsiteY21" fmla="*/ 5296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7134" y="52965"/>
                    </a:moveTo>
                    <a:lnTo>
                      <a:pt x="40929" y="42064"/>
                    </a:lnTo>
                    <a:cubicBezTo>
                      <a:pt x="43422" y="42882"/>
                      <a:pt x="45692" y="42882"/>
                      <a:pt x="47738" y="42064"/>
                    </a:cubicBezTo>
                    <a:cubicBezTo>
                      <a:pt x="49785" y="41245"/>
                      <a:pt x="51236" y="39868"/>
                      <a:pt x="52129" y="37971"/>
                    </a:cubicBezTo>
                    <a:cubicBezTo>
                      <a:pt x="53171" y="35776"/>
                      <a:pt x="53133" y="33543"/>
                      <a:pt x="52054" y="31199"/>
                    </a:cubicBezTo>
                    <a:cubicBezTo>
                      <a:pt x="51013" y="28855"/>
                      <a:pt x="48706" y="26883"/>
                      <a:pt x="45134" y="25209"/>
                    </a:cubicBezTo>
                    <a:cubicBezTo>
                      <a:pt x="41785" y="23646"/>
                      <a:pt x="38920" y="23237"/>
                      <a:pt x="36576" y="23944"/>
                    </a:cubicBezTo>
                    <a:cubicBezTo>
                      <a:pt x="34195" y="24651"/>
                      <a:pt x="32446" y="26213"/>
                      <a:pt x="31330" y="28632"/>
                    </a:cubicBezTo>
                    <a:cubicBezTo>
                      <a:pt x="29953" y="31608"/>
                      <a:pt x="30028" y="34920"/>
                      <a:pt x="31553" y="38529"/>
                    </a:cubicBezTo>
                    <a:lnTo>
                      <a:pt x="26382" y="46417"/>
                    </a:lnTo>
                    <a:lnTo>
                      <a:pt x="560" y="27888"/>
                    </a:lnTo>
                    <a:lnTo>
                      <a:pt x="13433" y="317"/>
                    </a:lnTo>
                    <a:lnTo>
                      <a:pt x="23182" y="4857"/>
                    </a:lnTo>
                    <a:lnTo>
                      <a:pt x="14029" y="24539"/>
                    </a:lnTo>
                    <a:lnTo>
                      <a:pt x="22475" y="30455"/>
                    </a:lnTo>
                    <a:cubicBezTo>
                      <a:pt x="22400" y="27590"/>
                      <a:pt x="22958" y="24948"/>
                      <a:pt x="24075" y="22530"/>
                    </a:cubicBezTo>
                    <a:cubicBezTo>
                      <a:pt x="26233" y="17916"/>
                      <a:pt x="29730" y="14754"/>
                      <a:pt x="34604" y="13117"/>
                    </a:cubicBezTo>
                    <a:cubicBezTo>
                      <a:pt x="39478" y="11480"/>
                      <a:pt x="44576" y="11889"/>
                      <a:pt x="49934" y="14419"/>
                    </a:cubicBezTo>
                    <a:cubicBezTo>
                      <a:pt x="54398" y="16502"/>
                      <a:pt x="57821" y="19665"/>
                      <a:pt x="60091" y="23869"/>
                    </a:cubicBezTo>
                    <a:cubicBezTo>
                      <a:pt x="63254" y="29674"/>
                      <a:pt x="63365" y="35701"/>
                      <a:pt x="60426" y="41952"/>
                    </a:cubicBezTo>
                    <a:cubicBezTo>
                      <a:pt x="58082" y="46975"/>
                      <a:pt x="54845" y="50435"/>
                      <a:pt x="50678" y="52370"/>
                    </a:cubicBezTo>
                    <a:cubicBezTo>
                      <a:pt x="46511" y="54268"/>
                      <a:pt x="41971" y="54454"/>
                      <a:pt x="37134" y="52965"/>
                    </a:cubicBezTo>
                    <a:close/>
                  </a:path>
                </a:pathLst>
              </a:custGeom>
              <a:solidFill>
                <a:srgbClr val="000000"/>
              </a:solidFill>
              <a:ln w="9525" cap="flat">
                <a:noFill/>
                <a:prstDash val="solid"/>
                <a:miter/>
              </a:ln>
            </p:spPr>
            <p:txBody>
              <a:bodyPr rtlCol="0" anchor="ctr"/>
              <a:lstStyle/>
              <a:p>
                <a:endParaRPr lang="en-CA"/>
              </a:p>
            </p:txBody>
          </p:sp>
        </p:grpSp>
        <p:grpSp>
          <p:nvGrpSpPr>
            <p:cNvPr id="1810" name="Graphic 711">
              <a:extLst>
                <a:ext uri="{FF2B5EF4-FFF2-40B4-BE49-F238E27FC236}">
                  <a16:creationId xmlns:a16="http://schemas.microsoft.com/office/drawing/2014/main" id="{44706690-F40E-4CCE-9ABA-31920D2D606D}"/>
                </a:ext>
              </a:extLst>
            </p:cNvPr>
            <p:cNvGrpSpPr/>
            <p:nvPr/>
          </p:nvGrpSpPr>
          <p:grpSpPr>
            <a:xfrm>
              <a:off x="6174306" y="5017292"/>
              <a:ext cx="119475" cy="183404"/>
              <a:chOff x="6174306" y="5017292"/>
              <a:chExt cx="119475" cy="183404"/>
            </a:xfrm>
          </p:grpSpPr>
          <p:sp>
            <p:nvSpPr>
              <p:cNvPr id="1973" name="Freeform: Shape 1972">
                <a:extLst>
                  <a:ext uri="{FF2B5EF4-FFF2-40B4-BE49-F238E27FC236}">
                    <a16:creationId xmlns:a16="http://schemas.microsoft.com/office/drawing/2014/main" id="{33B41415-32CE-474C-9B14-9753D9B6D37B}"/>
                  </a:ext>
                </a:extLst>
              </p:cNvPr>
              <p:cNvSpPr/>
              <p:nvPr/>
            </p:nvSpPr>
            <p:spPr>
              <a:xfrm>
                <a:off x="6174306" y="5144152"/>
                <a:ext cx="65058" cy="56545"/>
              </a:xfrm>
              <a:custGeom>
                <a:avLst/>
                <a:gdLst>
                  <a:gd name="connsiteX0" fmla="*/ 55924 w 65058"/>
                  <a:gd name="connsiteY0" fmla="*/ 15836 h 56545"/>
                  <a:gd name="connsiteX1" fmla="*/ 65635 w 65058"/>
                  <a:gd name="connsiteY1" fmla="*/ 20338 h 56545"/>
                  <a:gd name="connsiteX2" fmla="*/ 48594 w 65058"/>
                  <a:gd name="connsiteY2" fmla="*/ 56876 h 56545"/>
                  <a:gd name="connsiteX3" fmla="*/ 39851 w 65058"/>
                  <a:gd name="connsiteY3" fmla="*/ 48467 h 56545"/>
                  <a:gd name="connsiteX4" fmla="*/ 32260 w 65058"/>
                  <a:gd name="connsiteY4" fmla="*/ 30682 h 56545"/>
                  <a:gd name="connsiteX5" fmla="*/ 27386 w 65058"/>
                  <a:gd name="connsiteY5" fmla="*/ 17883 h 56545"/>
                  <a:gd name="connsiteX6" fmla="*/ 22028 w 65058"/>
                  <a:gd name="connsiteY6" fmla="*/ 12748 h 56545"/>
                  <a:gd name="connsiteX7" fmla="*/ 15778 w 65058"/>
                  <a:gd name="connsiteY7" fmla="*/ 12116 h 56545"/>
                  <a:gd name="connsiteX8" fmla="*/ 11499 w 65058"/>
                  <a:gd name="connsiteY8" fmla="*/ 16432 h 56545"/>
                  <a:gd name="connsiteX9" fmla="*/ 11052 w 65058"/>
                  <a:gd name="connsiteY9" fmla="*/ 22534 h 56545"/>
                  <a:gd name="connsiteX10" fmla="*/ 16522 w 65058"/>
                  <a:gd name="connsiteY10" fmla="*/ 27817 h 56545"/>
                  <a:gd name="connsiteX11" fmla="*/ 10643 w 65058"/>
                  <a:gd name="connsiteY11" fmla="*/ 37714 h 56545"/>
                  <a:gd name="connsiteX12" fmla="*/ 1006 w 65058"/>
                  <a:gd name="connsiteY12" fmla="*/ 26105 h 56545"/>
                  <a:gd name="connsiteX13" fmla="*/ 2978 w 65058"/>
                  <a:gd name="connsiteY13" fmla="*/ 12116 h 56545"/>
                  <a:gd name="connsiteX14" fmla="*/ 13210 w 65058"/>
                  <a:gd name="connsiteY14" fmla="*/ 1512 h 56545"/>
                  <a:gd name="connsiteX15" fmla="*/ 26158 w 65058"/>
                  <a:gd name="connsiteY15" fmla="*/ 1958 h 56545"/>
                  <a:gd name="connsiteX16" fmla="*/ 32521 w 65058"/>
                  <a:gd name="connsiteY16" fmla="*/ 6535 h 56545"/>
                  <a:gd name="connsiteX17" fmla="*/ 37544 w 65058"/>
                  <a:gd name="connsiteY17" fmla="*/ 13939 h 56545"/>
                  <a:gd name="connsiteX18" fmla="*/ 41302 w 65058"/>
                  <a:gd name="connsiteY18" fmla="*/ 23985 h 56545"/>
                  <a:gd name="connsiteX19" fmla="*/ 44390 w 65058"/>
                  <a:gd name="connsiteY19" fmla="*/ 33063 h 56545"/>
                  <a:gd name="connsiteX20" fmla="*/ 46287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24" y="15836"/>
                    </a:moveTo>
                    <a:lnTo>
                      <a:pt x="65635" y="20338"/>
                    </a:lnTo>
                    <a:lnTo>
                      <a:pt x="48594" y="56876"/>
                    </a:lnTo>
                    <a:cubicBezTo>
                      <a:pt x="45097" y="54792"/>
                      <a:pt x="42195" y="51964"/>
                      <a:pt x="39851" y="48467"/>
                    </a:cubicBezTo>
                    <a:cubicBezTo>
                      <a:pt x="37469" y="44969"/>
                      <a:pt x="34976" y="39016"/>
                      <a:pt x="32260" y="30682"/>
                    </a:cubicBezTo>
                    <a:cubicBezTo>
                      <a:pt x="30065" y="23910"/>
                      <a:pt x="28465" y="19669"/>
                      <a:pt x="27386" y="17883"/>
                    </a:cubicBezTo>
                    <a:cubicBezTo>
                      <a:pt x="25898" y="15427"/>
                      <a:pt x="24112" y="13716"/>
                      <a:pt x="22028" y="12748"/>
                    </a:cubicBezTo>
                    <a:cubicBezTo>
                      <a:pt x="19684" y="11669"/>
                      <a:pt x="17601" y="11446"/>
                      <a:pt x="15778" y="12116"/>
                    </a:cubicBezTo>
                    <a:cubicBezTo>
                      <a:pt x="13954" y="12785"/>
                      <a:pt x="12541" y="14236"/>
                      <a:pt x="11499" y="16432"/>
                    </a:cubicBezTo>
                    <a:cubicBezTo>
                      <a:pt x="10494" y="18590"/>
                      <a:pt x="10345" y="20636"/>
                      <a:pt x="11052" y="22534"/>
                    </a:cubicBezTo>
                    <a:cubicBezTo>
                      <a:pt x="11759" y="24431"/>
                      <a:pt x="13582" y="26180"/>
                      <a:pt x="16522" y="27817"/>
                    </a:cubicBezTo>
                    <a:lnTo>
                      <a:pt x="10643" y="37714"/>
                    </a:lnTo>
                    <a:cubicBezTo>
                      <a:pt x="5211" y="34403"/>
                      <a:pt x="1974" y="30533"/>
                      <a:pt x="1006" y="26105"/>
                    </a:cubicBezTo>
                    <a:cubicBezTo>
                      <a:pt x="39" y="21678"/>
                      <a:pt x="709" y="17027"/>
                      <a:pt x="2978" y="12116"/>
                    </a:cubicBezTo>
                    <a:cubicBezTo>
                      <a:pt x="5471" y="6758"/>
                      <a:pt x="8894" y="3223"/>
                      <a:pt x="13210" y="1512"/>
                    </a:cubicBezTo>
                    <a:cubicBezTo>
                      <a:pt x="17526" y="-200"/>
                      <a:pt x="21842" y="-51"/>
                      <a:pt x="26158" y="1958"/>
                    </a:cubicBezTo>
                    <a:cubicBezTo>
                      <a:pt x="28614" y="3074"/>
                      <a:pt x="30735" y="4600"/>
                      <a:pt x="32521" y="6535"/>
                    </a:cubicBezTo>
                    <a:cubicBezTo>
                      <a:pt x="34344" y="8432"/>
                      <a:pt x="36018" y="10888"/>
                      <a:pt x="37544" y="13939"/>
                    </a:cubicBezTo>
                    <a:cubicBezTo>
                      <a:pt x="38548" y="15948"/>
                      <a:pt x="39813" y="19297"/>
                      <a:pt x="41302" y="23985"/>
                    </a:cubicBezTo>
                    <a:cubicBezTo>
                      <a:pt x="42790" y="28673"/>
                      <a:pt x="43794" y="31724"/>
                      <a:pt x="44390" y="33063"/>
                    </a:cubicBezTo>
                    <a:cubicBezTo>
                      <a:pt x="44985" y="34403"/>
                      <a:pt x="45618" y="35556"/>
                      <a:pt x="46287" y="36523"/>
                    </a:cubicBezTo>
                    <a:close/>
                  </a:path>
                </a:pathLst>
              </a:custGeom>
              <a:solidFill>
                <a:srgbClr val="000000"/>
              </a:solidFill>
              <a:ln w="9525" cap="flat">
                <a:noFill/>
                <a:prstDash val="solid"/>
                <a:miter/>
              </a:ln>
            </p:spPr>
            <p:txBody>
              <a:bodyPr rtlCol="0" anchor="ctr"/>
              <a:lstStyle/>
              <a:p>
                <a:endParaRPr lang="en-CA"/>
              </a:p>
            </p:txBody>
          </p:sp>
          <p:sp>
            <p:nvSpPr>
              <p:cNvPr id="1974" name="Freeform: Shape 1973">
                <a:extLst>
                  <a:ext uri="{FF2B5EF4-FFF2-40B4-BE49-F238E27FC236}">
                    <a16:creationId xmlns:a16="http://schemas.microsoft.com/office/drawing/2014/main" id="{555B01FA-F91B-4AF8-8C47-7EEAFA50B44F}"/>
                  </a:ext>
                </a:extLst>
              </p:cNvPr>
              <p:cNvSpPr/>
              <p:nvPr/>
            </p:nvSpPr>
            <p:spPr>
              <a:xfrm>
                <a:off x="6194362" y="5103812"/>
                <a:ext cx="59301" cy="46519"/>
              </a:xfrm>
              <a:custGeom>
                <a:avLst/>
                <a:gdLst>
                  <a:gd name="connsiteX0" fmla="*/ 2473 w 59301"/>
                  <a:gd name="connsiteY0" fmla="*/ 10543 h 46519"/>
                  <a:gd name="connsiteX1" fmla="*/ 13858 w 59301"/>
                  <a:gd name="connsiteY1" fmla="*/ 832 h 46519"/>
                  <a:gd name="connsiteX2" fmla="*/ 38489 w 59301"/>
                  <a:gd name="connsiteY2" fmla="*/ 5854 h 46519"/>
                  <a:gd name="connsiteX3" fmla="*/ 58172 w 59301"/>
                  <a:gd name="connsiteY3" fmla="*/ 21556 h 46519"/>
                  <a:gd name="connsiteX4" fmla="*/ 57986 w 59301"/>
                  <a:gd name="connsiteY4" fmla="*/ 36439 h 46519"/>
                  <a:gd name="connsiteX5" fmla="*/ 45931 w 59301"/>
                  <a:gd name="connsiteY5" fmla="*/ 46410 h 46519"/>
                  <a:gd name="connsiteX6" fmla="*/ 21895 w 59301"/>
                  <a:gd name="connsiteY6" fmla="*/ 41127 h 46519"/>
                  <a:gd name="connsiteX7" fmla="*/ 2287 w 59301"/>
                  <a:gd name="connsiteY7" fmla="*/ 25463 h 46519"/>
                  <a:gd name="connsiteX8" fmla="*/ 2473 w 59301"/>
                  <a:gd name="connsiteY8" fmla="*/ 10543 h 46519"/>
                  <a:gd name="connsiteX9" fmla="*/ 11105 w 59301"/>
                  <a:gd name="connsiteY9" fmla="*/ 14598 h 46519"/>
                  <a:gd name="connsiteX10" fmla="*/ 10733 w 59301"/>
                  <a:gd name="connsiteY10" fmla="*/ 18542 h 46519"/>
                  <a:gd name="connsiteX11" fmla="*/ 13970 w 59301"/>
                  <a:gd name="connsiteY11" fmla="*/ 22858 h 46519"/>
                  <a:gd name="connsiteX12" fmla="*/ 27104 w 59301"/>
                  <a:gd name="connsiteY12" fmla="*/ 30262 h 46519"/>
                  <a:gd name="connsiteX13" fmla="*/ 40685 w 59301"/>
                  <a:gd name="connsiteY13" fmla="*/ 35434 h 46519"/>
                  <a:gd name="connsiteX14" fmla="*/ 46601 w 59301"/>
                  <a:gd name="connsiteY14" fmla="*/ 35211 h 46519"/>
                  <a:gd name="connsiteX15" fmla="*/ 49354 w 59301"/>
                  <a:gd name="connsiteY15" fmla="*/ 32420 h 46519"/>
                  <a:gd name="connsiteX16" fmla="*/ 49726 w 59301"/>
                  <a:gd name="connsiteY16" fmla="*/ 28476 h 46519"/>
                  <a:gd name="connsiteX17" fmla="*/ 46452 w 59301"/>
                  <a:gd name="connsiteY17" fmla="*/ 24160 h 46519"/>
                  <a:gd name="connsiteX18" fmla="*/ 33392 w 59301"/>
                  <a:gd name="connsiteY18" fmla="*/ 16756 h 46519"/>
                  <a:gd name="connsiteX19" fmla="*/ 19812 w 59301"/>
                  <a:gd name="connsiteY19" fmla="*/ 11584 h 46519"/>
                  <a:gd name="connsiteX20" fmla="*/ 13896 w 59301"/>
                  <a:gd name="connsiteY20" fmla="*/ 11808 h 46519"/>
                  <a:gd name="connsiteX21" fmla="*/ 11105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73" y="10543"/>
                    </a:moveTo>
                    <a:cubicBezTo>
                      <a:pt x="4929" y="5296"/>
                      <a:pt x="8724" y="2059"/>
                      <a:pt x="13858" y="832"/>
                    </a:cubicBezTo>
                    <a:cubicBezTo>
                      <a:pt x="19960" y="-620"/>
                      <a:pt x="28183" y="1055"/>
                      <a:pt x="38489" y="5854"/>
                    </a:cubicBezTo>
                    <a:cubicBezTo>
                      <a:pt x="48759" y="10654"/>
                      <a:pt x="55344" y="15900"/>
                      <a:pt x="58172" y="21556"/>
                    </a:cubicBezTo>
                    <a:cubicBezTo>
                      <a:pt x="60516" y="26207"/>
                      <a:pt x="60442" y="31192"/>
                      <a:pt x="57986" y="36439"/>
                    </a:cubicBezTo>
                    <a:cubicBezTo>
                      <a:pt x="55530" y="41759"/>
                      <a:pt x="51512" y="45071"/>
                      <a:pt x="45931" y="46410"/>
                    </a:cubicBezTo>
                    <a:cubicBezTo>
                      <a:pt x="40350" y="47750"/>
                      <a:pt x="32350" y="46001"/>
                      <a:pt x="21895" y="41127"/>
                    </a:cubicBezTo>
                    <a:cubicBezTo>
                      <a:pt x="11663" y="36327"/>
                      <a:pt x="5115" y="31118"/>
                      <a:pt x="2287" y="25463"/>
                    </a:cubicBezTo>
                    <a:cubicBezTo>
                      <a:pt x="-57" y="20812"/>
                      <a:pt x="17" y="15826"/>
                      <a:pt x="2473" y="10543"/>
                    </a:cubicBezTo>
                    <a:moveTo>
                      <a:pt x="11105" y="14598"/>
                    </a:moveTo>
                    <a:cubicBezTo>
                      <a:pt x="10510" y="15863"/>
                      <a:pt x="10398" y="17165"/>
                      <a:pt x="10733" y="18542"/>
                    </a:cubicBezTo>
                    <a:cubicBezTo>
                      <a:pt x="11068" y="19882"/>
                      <a:pt x="12147" y="21333"/>
                      <a:pt x="13970" y="22858"/>
                    </a:cubicBezTo>
                    <a:cubicBezTo>
                      <a:pt x="16351" y="24830"/>
                      <a:pt x="20704" y="27286"/>
                      <a:pt x="27104" y="30262"/>
                    </a:cubicBezTo>
                    <a:cubicBezTo>
                      <a:pt x="33466" y="33239"/>
                      <a:pt x="38006" y="34950"/>
                      <a:pt x="40685" y="35434"/>
                    </a:cubicBezTo>
                    <a:cubicBezTo>
                      <a:pt x="43401" y="35918"/>
                      <a:pt x="45335" y="35843"/>
                      <a:pt x="46601" y="35211"/>
                    </a:cubicBezTo>
                    <a:cubicBezTo>
                      <a:pt x="47828" y="34615"/>
                      <a:pt x="48759" y="33685"/>
                      <a:pt x="49354" y="32420"/>
                    </a:cubicBezTo>
                    <a:cubicBezTo>
                      <a:pt x="49949" y="31155"/>
                      <a:pt x="50061" y="29853"/>
                      <a:pt x="49726" y="28476"/>
                    </a:cubicBezTo>
                    <a:cubicBezTo>
                      <a:pt x="49391" y="27137"/>
                      <a:pt x="48275" y="25686"/>
                      <a:pt x="46452" y="24160"/>
                    </a:cubicBezTo>
                    <a:cubicBezTo>
                      <a:pt x="44145" y="22188"/>
                      <a:pt x="39792" y="19733"/>
                      <a:pt x="33392" y="16756"/>
                    </a:cubicBezTo>
                    <a:cubicBezTo>
                      <a:pt x="27030" y="13780"/>
                      <a:pt x="22490" y="12068"/>
                      <a:pt x="19812" y="11584"/>
                    </a:cubicBezTo>
                    <a:cubicBezTo>
                      <a:pt x="17095" y="11138"/>
                      <a:pt x="15123" y="11175"/>
                      <a:pt x="13896" y="11808"/>
                    </a:cubicBezTo>
                    <a:cubicBezTo>
                      <a:pt x="12631" y="12403"/>
                      <a:pt x="11700" y="13333"/>
                      <a:pt x="11105" y="14598"/>
                    </a:cubicBezTo>
                    <a:close/>
                  </a:path>
                </a:pathLst>
              </a:custGeom>
              <a:solidFill>
                <a:srgbClr val="000000"/>
              </a:solidFill>
              <a:ln w="9525" cap="flat">
                <a:noFill/>
                <a:prstDash val="solid"/>
                <a:miter/>
              </a:ln>
            </p:spPr>
            <p:txBody>
              <a:bodyPr rtlCol="0" anchor="ctr"/>
              <a:lstStyle/>
              <a:p>
                <a:endParaRPr lang="en-CA"/>
              </a:p>
            </p:txBody>
          </p:sp>
          <p:sp>
            <p:nvSpPr>
              <p:cNvPr id="1975" name="Freeform: Shape 1974">
                <a:extLst>
                  <a:ext uri="{FF2B5EF4-FFF2-40B4-BE49-F238E27FC236}">
                    <a16:creationId xmlns:a16="http://schemas.microsoft.com/office/drawing/2014/main" id="{BBB2CB5D-50F9-4C80-AD4C-6AB8F8998AD7}"/>
                  </a:ext>
                </a:extLst>
              </p:cNvPr>
              <p:cNvSpPr/>
              <p:nvPr/>
            </p:nvSpPr>
            <p:spPr>
              <a:xfrm>
                <a:off x="6216215" y="5062734"/>
                <a:ext cx="58563" cy="35904"/>
              </a:xfrm>
              <a:custGeom>
                <a:avLst/>
                <a:gdLst>
                  <a:gd name="connsiteX0" fmla="*/ 59145 w 58563"/>
                  <a:gd name="connsiteY0" fmla="*/ 25771 h 35904"/>
                  <a:gd name="connsiteX1" fmla="*/ 54271 w 58563"/>
                  <a:gd name="connsiteY1" fmla="*/ 36227 h 35904"/>
                  <a:gd name="connsiteX2" fmla="*/ 14980 w 58563"/>
                  <a:gd name="connsiteY2" fmla="*/ 17883 h 35904"/>
                  <a:gd name="connsiteX3" fmla="*/ 16617 w 58563"/>
                  <a:gd name="connsiteY3" fmla="*/ 35036 h 35904"/>
                  <a:gd name="connsiteX4" fmla="*/ 7166 w 58563"/>
                  <a:gd name="connsiteY4" fmla="*/ 30645 h 35904"/>
                  <a:gd name="connsiteX5" fmla="*/ 6236 w 58563"/>
                  <a:gd name="connsiteY5" fmla="*/ 19409 h 35904"/>
                  <a:gd name="connsiteX6" fmla="*/ 581 w 58563"/>
                  <a:gd name="connsiteY6" fmla="*/ 8768 h 35904"/>
                  <a:gd name="connsiteX7" fmla="*/ 4525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45" y="25771"/>
                    </a:moveTo>
                    <a:lnTo>
                      <a:pt x="54271" y="36227"/>
                    </a:lnTo>
                    <a:lnTo>
                      <a:pt x="14980" y="17883"/>
                    </a:lnTo>
                    <a:cubicBezTo>
                      <a:pt x="16766" y="23353"/>
                      <a:pt x="17324" y="29083"/>
                      <a:pt x="16617" y="35036"/>
                    </a:cubicBezTo>
                    <a:lnTo>
                      <a:pt x="7166" y="30645"/>
                    </a:lnTo>
                    <a:cubicBezTo>
                      <a:pt x="7539" y="27483"/>
                      <a:pt x="7241" y="23762"/>
                      <a:pt x="6236" y="19409"/>
                    </a:cubicBezTo>
                    <a:cubicBezTo>
                      <a:pt x="5232" y="15056"/>
                      <a:pt x="3334" y="11521"/>
                      <a:pt x="581" y="8768"/>
                    </a:cubicBezTo>
                    <a:lnTo>
                      <a:pt x="4525" y="322"/>
                    </a:lnTo>
                    <a:close/>
                  </a:path>
                </a:pathLst>
              </a:custGeom>
              <a:solidFill>
                <a:srgbClr val="000000"/>
              </a:solidFill>
              <a:ln w="9525" cap="flat">
                <a:noFill/>
                <a:prstDash val="solid"/>
                <a:miter/>
              </a:ln>
            </p:spPr>
            <p:txBody>
              <a:bodyPr rtlCol="0" anchor="ctr"/>
              <a:lstStyle/>
              <a:p>
                <a:endParaRPr lang="en-CA"/>
              </a:p>
            </p:txBody>
          </p:sp>
          <p:sp>
            <p:nvSpPr>
              <p:cNvPr id="1976" name="Freeform: Shape 1975">
                <a:extLst>
                  <a:ext uri="{FF2B5EF4-FFF2-40B4-BE49-F238E27FC236}">
                    <a16:creationId xmlns:a16="http://schemas.microsoft.com/office/drawing/2014/main" id="{E016C449-7032-4C94-B43F-0B6056107920}"/>
                  </a:ext>
                </a:extLst>
              </p:cNvPr>
              <p:cNvSpPr/>
              <p:nvPr/>
            </p:nvSpPr>
            <p:spPr>
              <a:xfrm>
                <a:off x="6234629" y="5017292"/>
                <a:ext cx="59152" cy="48075"/>
              </a:xfrm>
              <a:custGeom>
                <a:avLst/>
                <a:gdLst>
                  <a:gd name="connsiteX0" fmla="*/ 23382 w 59152"/>
                  <a:gd name="connsiteY0" fmla="*/ 1209 h 48075"/>
                  <a:gd name="connsiteX1" fmla="*/ 19810 w 59152"/>
                  <a:gd name="connsiteY1" fmla="*/ 11813 h 48075"/>
                  <a:gd name="connsiteX2" fmla="*/ 14303 w 59152"/>
                  <a:gd name="connsiteY2" fmla="*/ 11590 h 48075"/>
                  <a:gd name="connsiteX3" fmla="*/ 10954 w 59152"/>
                  <a:gd name="connsiteY3" fmla="*/ 14938 h 48075"/>
                  <a:gd name="connsiteX4" fmla="*/ 11289 w 59152"/>
                  <a:gd name="connsiteY4" fmla="*/ 21896 h 48075"/>
                  <a:gd name="connsiteX5" fmla="*/ 22303 w 59152"/>
                  <a:gd name="connsiteY5" fmla="*/ 30528 h 48075"/>
                  <a:gd name="connsiteX6" fmla="*/ 22228 w 59152"/>
                  <a:gd name="connsiteY6" fmla="*/ 18696 h 48075"/>
                  <a:gd name="connsiteX7" fmla="*/ 32423 w 59152"/>
                  <a:gd name="connsiteY7" fmla="*/ 9841 h 48075"/>
                  <a:gd name="connsiteX8" fmla="*/ 47417 w 59152"/>
                  <a:gd name="connsiteY8" fmla="*/ 11181 h 48075"/>
                  <a:gd name="connsiteX9" fmla="*/ 58542 w 59152"/>
                  <a:gd name="connsiteY9" fmla="*/ 22306 h 48075"/>
                  <a:gd name="connsiteX10" fmla="*/ 57724 w 59152"/>
                  <a:gd name="connsiteY10" fmla="*/ 37225 h 48075"/>
                  <a:gd name="connsiteX11" fmla="*/ 44999 w 59152"/>
                  <a:gd name="connsiteY11" fmla="*/ 47792 h 48075"/>
                  <a:gd name="connsiteX12" fmla="*/ 21558 w 59152"/>
                  <a:gd name="connsiteY12" fmla="*/ 43327 h 48075"/>
                  <a:gd name="connsiteX13" fmla="*/ 2583 w 59152"/>
                  <a:gd name="connsiteY13" fmla="*/ 27738 h 48075"/>
                  <a:gd name="connsiteX14" fmla="*/ 2657 w 59152"/>
                  <a:gd name="connsiteY14" fmla="*/ 10325 h 48075"/>
                  <a:gd name="connsiteX15" fmla="*/ 10917 w 59152"/>
                  <a:gd name="connsiteY15" fmla="*/ 1656 h 48075"/>
                  <a:gd name="connsiteX16" fmla="*/ 23382 w 59152"/>
                  <a:gd name="connsiteY16" fmla="*/ 1209 h 48075"/>
                  <a:gd name="connsiteX17" fmla="*/ 35102 w 59152"/>
                  <a:gd name="connsiteY17" fmla="*/ 35440 h 48075"/>
                  <a:gd name="connsiteX18" fmla="*/ 44069 w 59152"/>
                  <a:gd name="connsiteY18" fmla="*/ 36742 h 48075"/>
                  <a:gd name="connsiteX19" fmla="*/ 49315 w 59152"/>
                  <a:gd name="connsiteY19" fmla="*/ 32686 h 48075"/>
                  <a:gd name="connsiteX20" fmla="*/ 49278 w 59152"/>
                  <a:gd name="connsiteY20" fmla="*/ 26808 h 48075"/>
                  <a:gd name="connsiteX21" fmla="*/ 42766 w 59152"/>
                  <a:gd name="connsiteY21" fmla="*/ 21413 h 48075"/>
                  <a:gd name="connsiteX22" fmla="*/ 34023 w 59152"/>
                  <a:gd name="connsiteY22" fmla="*/ 19887 h 48075"/>
                  <a:gd name="connsiteX23" fmla="*/ 29149 w 59152"/>
                  <a:gd name="connsiteY23" fmla="*/ 23905 h 48075"/>
                  <a:gd name="connsiteX24" fmla="*/ 29149 w 59152"/>
                  <a:gd name="connsiteY24" fmla="*/ 30119 h 48075"/>
                  <a:gd name="connsiteX25" fmla="*/ 35102 w 59152"/>
                  <a:gd name="connsiteY25" fmla="*/ 3544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382" y="1209"/>
                    </a:moveTo>
                    <a:lnTo>
                      <a:pt x="19810" y="11813"/>
                    </a:lnTo>
                    <a:cubicBezTo>
                      <a:pt x="17614" y="11069"/>
                      <a:pt x="15791" y="10995"/>
                      <a:pt x="14303" y="11590"/>
                    </a:cubicBezTo>
                    <a:cubicBezTo>
                      <a:pt x="12815" y="12148"/>
                      <a:pt x="11699" y="13264"/>
                      <a:pt x="10954" y="14938"/>
                    </a:cubicBezTo>
                    <a:cubicBezTo>
                      <a:pt x="9913" y="17134"/>
                      <a:pt x="10024" y="19478"/>
                      <a:pt x="11289" y="21896"/>
                    </a:cubicBezTo>
                    <a:cubicBezTo>
                      <a:pt x="12554" y="24352"/>
                      <a:pt x="16238" y="27217"/>
                      <a:pt x="22303" y="30528"/>
                    </a:cubicBezTo>
                    <a:cubicBezTo>
                      <a:pt x="20442" y="26510"/>
                      <a:pt x="20442" y="22566"/>
                      <a:pt x="22228" y="18696"/>
                    </a:cubicBezTo>
                    <a:cubicBezTo>
                      <a:pt x="24275" y="14343"/>
                      <a:pt x="27660" y="11404"/>
                      <a:pt x="32423" y="9841"/>
                    </a:cubicBezTo>
                    <a:cubicBezTo>
                      <a:pt x="37185" y="8278"/>
                      <a:pt x="42171" y="8725"/>
                      <a:pt x="47417" y="11181"/>
                    </a:cubicBezTo>
                    <a:cubicBezTo>
                      <a:pt x="52998" y="13785"/>
                      <a:pt x="56682" y="17469"/>
                      <a:pt x="58542" y="22306"/>
                    </a:cubicBezTo>
                    <a:cubicBezTo>
                      <a:pt x="60365" y="27142"/>
                      <a:pt x="60105" y="32128"/>
                      <a:pt x="57724" y="37225"/>
                    </a:cubicBezTo>
                    <a:cubicBezTo>
                      <a:pt x="55156" y="42732"/>
                      <a:pt x="50915" y="46267"/>
                      <a:pt x="44999" y="47792"/>
                    </a:cubicBezTo>
                    <a:cubicBezTo>
                      <a:pt x="39083" y="49355"/>
                      <a:pt x="31269" y="47867"/>
                      <a:pt x="21558" y="43327"/>
                    </a:cubicBezTo>
                    <a:cubicBezTo>
                      <a:pt x="11587" y="38677"/>
                      <a:pt x="5262" y="33468"/>
                      <a:pt x="2583" y="27738"/>
                    </a:cubicBezTo>
                    <a:cubicBezTo>
                      <a:pt x="-96" y="22008"/>
                      <a:pt x="-96" y="16204"/>
                      <a:pt x="2657" y="10325"/>
                    </a:cubicBezTo>
                    <a:cubicBezTo>
                      <a:pt x="4592" y="6195"/>
                      <a:pt x="7345" y="3293"/>
                      <a:pt x="10917" y="1656"/>
                    </a:cubicBezTo>
                    <a:cubicBezTo>
                      <a:pt x="14489" y="56"/>
                      <a:pt x="18656" y="-130"/>
                      <a:pt x="23382" y="1209"/>
                    </a:cubicBezTo>
                    <a:moveTo>
                      <a:pt x="35102" y="35440"/>
                    </a:moveTo>
                    <a:cubicBezTo>
                      <a:pt x="38488" y="37002"/>
                      <a:pt x="41464" y="37449"/>
                      <a:pt x="44069" y="36742"/>
                    </a:cubicBezTo>
                    <a:cubicBezTo>
                      <a:pt x="46636" y="36035"/>
                      <a:pt x="48385" y="34695"/>
                      <a:pt x="49315" y="32686"/>
                    </a:cubicBezTo>
                    <a:cubicBezTo>
                      <a:pt x="50208" y="30752"/>
                      <a:pt x="50208" y="28817"/>
                      <a:pt x="49278" y="26808"/>
                    </a:cubicBezTo>
                    <a:cubicBezTo>
                      <a:pt x="48385" y="24836"/>
                      <a:pt x="46227" y="23012"/>
                      <a:pt x="42766" y="21413"/>
                    </a:cubicBezTo>
                    <a:cubicBezTo>
                      <a:pt x="39232" y="19775"/>
                      <a:pt x="36330" y="19254"/>
                      <a:pt x="34023" y="19887"/>
                    </a:cubicBezTo>
                    <a:cubicBezTo>
                      <a:pt x="31753" y="20482"/>
                      <a:pt x="30116" y="21859"/>
                      <a:pt x="29149" y="23905"/>
                    </a:cubicBezTo>
                    <a:cubicBezTo>
                      <a:pt x="28218" y="25915"/>
                      <a:pt x="28218" y="27998"/>
                      <a:pt x="29149" y="30119"/>
                    </a:cubicBezTo>
                    <a:cubicBezTo>
                      <a:pt x="30042" y="32203"/>
                      <a:pt x="32051" y="33988"/>
                      <a:pt x="35102" y="35440"/>
                    </a:cubicBezTo>
                    <a:close/>
                  </a:path>
                </a:pathLst>
              </a:custGeom>
              <a:solidFill>
                <a:srgbClr val="000000"/>
              </a:solidFill>
              <a:ln w="9525" cap="flat">
                <a:noFill/>
                <a:prstDash val="solid"/>
                <a:miter/>
              </a:ln>
            </p:spPr>
            <p:txBody>
              <a:bodyPr rtlCol="0" anchor="ctr"/>
              <a:lstStyle/>
              <a:p>
                <a:endParaRPr lang="en-CA"/>
              </a:p>
            </p:txBody>
          </p:sp>
        </p:grpSp>
        <p:grpSp>
          <p:nvGrpSpPr>
            <p:cNvPr id="1811" name="Graphic 711">
              <a:extLst>
                <a:ext uri="{FF2B5EF4-FFF2-40B4-BE49-F238E27FC236}">
                  <a16:creationId xmlns:a16="http://schemas.microsoft.com/office/drawing/2014/main" id="{BE26BF8E-12E2-4A83-BD69-26AB63E09F1B}"/>
                </a:ext>
              </a:extLst>
            </p:cNvPr>
            <p:cNvGrpSpPr/>
            <p:nvPr/>
          </p:nvGrpSpPr>
          <p:grpSpPr>
            <a:xfrm>
              <a:off x="6393934" y="5011971"/>
              <a:ext cx="115826" cy="188726"/>
              <a:chOff x="6393934" y="5011971"/>
              <a:chExt cx="115826" cy="188726"/>
            </a:xfrm>
          </p:grpSpPr>
          <p:sp>
            <p:nvSpPr>
              <p:cNvPr id="1969" name="Freeform: Shape 1968">
                <a:extLst>
                  <a:ext uri="{FF2B5EF4-FFF2-40B4-BE49-F238E27FC236}">
                    <a16:creationId xmlns:a16="http://schemas.microsoft.com/office/drawing/2014/main" id="{650FE65D-F515-4194-9CF0-39456AC91724}"/>
                  </a:ext>
                </a:extLst>
              </p:cNvPr>
              <p:cNvSpPr/>
              <p:nvPr/>
            </p:nvSpPr>
            <p:spPr>
              <a:xfrm>
                <a:off x="6393934" y="5144152"/>
                <a:ext cx="65058" cy="56545"/>
              </a:xfrm>
              <a:custGeom>
                <a:avLst/>
                <a:gdLst>
                  <a:gd name="connsiteX0" fmla="*/ 55947 w 65058"/>
                  <a:gd name="connsiteY0" fmla="*/ 15836 h 56545"/>
                  <a:gd name="connsiteX1" fmla="*/ 65658 w 65058"/>
                  <a:gd name="connsiteY1" fmla="*/ 20338 h 56545"/>
                  <a:gd name="connsiteX2" fmla="*/ 48617 w 65058"/>
                  <a:gd name="connsiteY2" fmla="*/ 56876 h 56545"/>
                  <a:gd name="connsiteX3" fmla="*/ 39874 w 65058"/>
                  <a:gd name="connsiteY3" fmla="*/ 48467 h 56545"/>
                  <a:gd name="connsiteX4" fmla="*/ 32283 w 65058"/>
                  <a:gd name="connsiteY4" fmla="*/ 30682 h 56545"/>
                  <a:gd name="connsiteX5" fmla="*/ 27409 w 65058"/>
                  <a:gd name="connsiteY5" fmla="*/ 17883 h 56545"/>
                  <a:gd name="connsiteX6" fmla="*/ 22051 w 65058"/>
                  <a:gd name="connsiteY6" fmla="*/ 12748 h 56545"/>
                  <a:gd name="connsiteX7" fmla="*/ 15801 w 65058"/>
                  <a:gd name="connsiteY7" fmla="*/ 12116 h 56545"/>
                  <a:gd name="connsiteX8" fmla="*/ 11522 w 65058"/>
                  <a:gd name="connsiteY8" fmla="*/ 16432 h 56545"/>
                  <a:gd name="connsiteX9" fmla="*/ 11075 w 65058"/>
                  <a:gd name="connsiteY9" fmla="*/ 22534 h 56545"/>
                  <a:gd name="connsiteX10" fmla="*/ 16545 w 65058"/>
                  <a:gd name="connsiteY10" fmla="*/ 27817 h 56545"/>
                  <a:gd name="connsiteX11" fmla="*/ 10666 w 65058"/>
                  <a:gd name="connsiteY11" fmla="*/ 37714 h 56545"/>
                  <a:gd name="connsiteX12" fmla="*/ 1029 w 65058"/>
                  <a:gd name="connsiteY12" fmla="*/ 26105 h 56545"/>
                  <a:gd name="connsiteX13" fmla="*/ 3001 w 65058"/>
                  <a:gd name="connsiteY13" fmla="*/ 12116 h 56545"/>
                  <a:gd name="connsiteX14" fmla="*/ 13233 w 65058"/>
                  <a:gd name="connsiteY14" fmla="*/ 1512 h 56545"/>
                  <a:gd name="connsiteX15" fmla="*/ 26181 w 65058"/>
                  <a:gd name="connsiteY15" fmla="*/ 1958 h 56545"/>
                  <a:gd name="connsiteX16" fmla="*/ 32544 w 65058"/>
                  <a:gd name="connsiteY16" fmla="*/ 6535 h 56545"/>
                  <a:gd name="connsiteX17" fmla="*/ 37567 w 65058"/>
                  <a:gd name="connsiteY17" fmla="*/ 13939 h 56545"/>
                  <a:gd name="connsiteX18" fmla="*/ 41325 w 65058"/>
                  <a:gd name="connsiteY18" fmla="*/ 23985 h 56545"/>
                  <a:gd name="connsiteX19" fmla="*/ 44413 w 65058"/>
                  <a:gd name="connsiteY19" fmla="*/ 33063 h 56545"/>
                  <a:gd name="connsiteX20" fmla="*/ 46310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47" y="15836"/>
                    </a:moveTo>
                    <a:lnTo>
                      <a:pt x="65658" y="20338"/>
                    </a:lnTo>
                    <a:lnTo>
                      <a:pt x="48617" y="56876"/>
                    </a:lnTo>
                    <a:cubicBezTo>
                      <a:pt x="45120" y="54792"/>
                      <a:pt x="42218" y="51964"/>
                      <a:pt x="39874" y="48467"/>
                    </a:cubicBezTo>
                    <a:cubicBezTo>
                      <a:pt x="37492" y="44969"/>
                      <a:pt x="34999" y="39016"/>
                      <a:pt x="32283" y="30682"/>
                    </a:cubicBezTo>
                    <a:cubicBezTo>
                      <a:pt x="30088" y="23910"/>
                      <a:pt x="28488" y="19669"/>
                      <a:pt x="27409" y="17883"/>
                    </a:cubicBezTo>
                    <a:cubicBezTo>
                      <a:pt x="25921" y="15427"/>
                      <a:pt x="24135" y="13716"/>
                      <a:pt x="22051" y="12748"/>
                    </a:cubicBezTo>
                    <a:cubicBezTo>
                      <a:pt x="19707" y="11669"/>
                      <a:pt x="17624" y="11446"/>
                      <a:pt x="15801" y="12116"/>
                    </a:cubicBezTo>
                    <a:cubicBezTo>
                      <a:pt x="13977" y="12785"/>
                      <a:pt x="12564" y="14236"/>
                      <a:pt x="11522" y="16432"/>
                    </a:cubicBezTo>
                    <a:cubicBezTo>
                      <a:pt x="10517" y="18590"/>
                      <a:pt x="10368" y="20636"/>
                      <a:pt x="11075" y="22534"/>
                    </a:cubicBezTo>
                    <a:cubicBezTo>
                      <a:pt x="11782" y="24431"/>
                      <a:pt x="13605" y="26180"/>
                      <a:pt x="16545" y="27817"/>
                    </a:cubicBezTo>
                    <a:lnTo>
                      <a:pt x="10666" y="37714"/>
                    </a:lnTo>
                    <a:cubicBezTo>
                      <a:pt x="5234" y="34403"/>
                      <a:pt x="1997" y="30533"/>
                      <a:pt x="1029" y="26105"/>
                    </a:cubicBezTo>
                    <a:cubicBezTo>
                      <a:pt x="62" y="21678"/>
                      <a:pt x="732" y="17027"/>
                      <a:pt x="3001" y="12116"/>
                    </a:cubicBezTo>
                    <a:cubicBezTo>
                      <a:pt x="5494" y="6758"/>
                      <a:pt x="8917" y="3223"/>
                      <a:pt x="13233" y="1512"/>
                    </a:cubicBezTo>
                    <a:cubicBezTo>
                      <a:pt x="17549" y="-200"/>
                      <a:pt x="21865" y="-51"/>
                      <a:pt x="26181" y="1958"/>
                    </a:cubicBezTo>
                    <a:cubicBezTo>
                      <a:pt x="28637" y="3074"/>
                      <a:pt x="30758" y="4600"/>
                      <a:pt x="32544" y="6535"/>
                    </a:cubicBezTo>
                    <a:cubicBezTo>
                      <a:pt x="34367" y="8432"/>
                      <a:pt x="36041" y="10888"/>
                      <a:pt x="37567" y="13939"/>
                    </a:cubicBezTo>
                    <a:cubicBezTo>
                      <a:pt x="38571" y="15948"/>
                      <a:pt x="39836" y="19297"/>
                      <a:pt x="41325" y="23985"/>
                    </a:cubicBezTo>
                    <a:cubicBezTo>
                      <a:pt x="42813" y="28673"/>
                      <a:pt x="43818" y="31724"/>
                      <a:pt x="44413" y="33063"/>
                    </a:cubicBezTo>
                    <a:cubicBezTo>
                      <a:pt x="45008" y="34403"/>
                      <a:pt x="45641" y="35556"/>
                      <a:pt x="46310" y="36523"/>
                    </a:cubicBezTo>
                    <a:close/>
                  </a:path>
                </a:pathLst>
              </a:custGeom>
              <a:solidFill>
                <a:srgbClr val="000000"/>
              </a:solidFill>
              <a:ln w="9525" cap="flat">
                <a:noFill/>
                <a:prstDash val="solid"/>
                <a:miter/>
              </a:ln>
            </p:spPr>
            <p:txBody>
              <a:bodyPr rtlCol="0" anchor="ctr"/>
              <a:lstStyle/>
              <a:p>
                <a:endParaRPr lang="en-CA"/>
              </a:p>
            </p:txBody>
          </p:sp>
          <p:sp>
            <p:nvSpPr>
              <p:cNvPr id="1970" name="Freeform: Shape 1969">
                <a:extLst>
                  <a:ext uri="{FF2B5EF4-FFF2-40B4-BE49-F238E27FC236}">
                    <a16:creationId xmlns:a16="http://schemas.microsoft.com/office/drawing/2014/main" id="{4B6D7158-5671-49F2-9E37-11A877978F33}"/>
                  </a:ext>
                </a:extLst>
              </p:cNvPr>
              <p:cNvSpPr/>
              <p:nvPr/>
            </p:nvSpPr>
            <p:spPr>
              <a:xfrm>
                <a:off x="6413990" y="5103812"/>
                <a:ext cx="59301" cy="46519"/>
              </a:xfrm>
              <a:custGeom>
                <a:avLst/>
                <a:gdLst>
                  <a:gd name="connsiteX0" fmla="*/ 2496 w 59301"/>
                  <a:gd name="connsiteY0" fmla="*/ 10543 h 46519"/>
                  <a:gd name="connsiteX1" fmla="*/ 13881 w 59301"/>
                  <a:gd name="connsiteY1" fmla="*/ 832 h 46519"/>
                  <a:gd name="connsiteX2" fmla="*/ 38512 w 59301"/>
                  <a:gd name="connsiteY2" fmla="*/ 5854 h 46519"/>
                  <a:gd name="connsiteX3" fmla="*/ 58195 w 59301"/>
                  <a:gd name="connsiteY3" fmla="*/ 21556 h 46519"/>
                  <a:gd name="connsiteX4" fmla="*/ 58009 w 59301"/>
                  <a:gd name="connsiteY4" fmla="*/ 36439 h 46519"/>
                  <a:gd name="connsiteX5" fmla="*/ 45954 w 59301"/>
                  <a:gd name="connsiteY5" fmla="*/ 46410 h 46519"/>
                  <a:gd name="connsiteX6" fmla="*/ 21918 w 59301"/>
                  <a:gd name="connsiteY6" fmla="*/ 41127 h 46519"/>
                  <a:gd name="connsiteX7" fmla="*/ 2310 w 59301"/>
                  <a:gd name="connsiteY7" fmla="*/ 25463 h 46519"/>
                  <a:gd name="connsiteX8" fmla="*/ 2496 w 59301"/>
                  <a:gd name="connsiteY8" fmla="*/ 10543 h 46519"/>
                  <a:gd name="connsiteX9" fmla="*/ 11128 w 59301"/>
                  <a:gd name="connsiteY9" fmla="*/ 14598 h 46519"/>
                  <a:gd name="connsiteX10" fmla="*/ 10756 w 59301"/>
                  <a:gd name="connsiteY10" fmla="*/ 18542 h 46519"/>
                  <a:gd name="connsiteX11" fmla="*/ 13993 w 59301"/>
                  <a:gd name="connsiteY11" fmla="*/ 22858 h 46519"/>
                  <a:gd name="connsiteX12" fmla="*/ 27127 w 59301"/>
                  <a:gd name="connsiteY12" fmla="*/ 30262 h 46519"/>
                  <a:gd name="connsiteX13" fmla="*/ 40708 w 59301"/>
                  <a:gd name="connsiteY13" fmla="*/ 35434 h 46519"/>
                  <a:gd name="connsiteX14" fmla="*/ 46624 w 59301"/>
                  <a:gd name="connsiteY14" fmla="*/ 35211 h 46519"/>
                  <a:gd name="connsiteX15" fmla="*/ 49377 w 59301"/>
                  <a:gd name="connsiteY15" fmla="*/ 32420 h 46519"/>
                  <a:gd name="connsiteX16" fmla="*/ 49749 w 59301"/>
                  <a:gd name="connsiteY16" fmla="*/ 28476 h 46519"/>
                  <a:gd name="connsiteX17" fmla="*/ 46475 w 59301"/>
                  <a:gd name="connsiteY17" fmla="*/ 24160 h 46519"/>
                  <a:gd name="connsiteX18" fmla="*/ 33415 w 59301"/>
                  <a:gd name="connsiteY18" fmla="*/ 16756 h 46519"/>
                  <a:gd name="connsiteX19" fmla="*/ 19835 w 59301"/>
                  <a:gd name="connsiteY19" fmla="*/ 11584 h 46519"/>
                  <a:gd name="connsiteX20" fmla="*/ 13919 w 59301"/>
                  <a:gd name="connsiteY20" fmla="*/ 11808 h 46519"/>
                  <a:gd name="connsiteX21" fmla="*/ 11128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96" y="10543"/>
                    </a:moveTo>
                    <a:cubicBezTo>
                      <a:pt x="4952" y="5296"/>
                      <a:pt x="8747" y="2059"/>
                      <a:pt x="13881" y="832"/>
                    </a:cubicBezTo>
                    <a:cubicBezTo>
                      <a:pt x="19983" y="-620"/>
                      <a:pt x="28206" y="1055"/>
                      <a:pt x="38512" y="5854"/>
                    </a:cubicBezTo>
                    <a:cubicBezTo>
                      <a:pt x="48782" y="10654"/>
                      <a:pt x="55367" y="15900"/>
                      <a:pt x="58195" y="21556"/>
                    </a:cubicBezTo>
                    <a:cubicBezTo>
                      <a:pt x="60539" y="26207"/>
                      <a:pt x="60465" y="31192"/>
                      <a:pt x="58009" y="36439"/>
                    </a:cubicBezTo>
                    <a:cubicBezTo>
                      <a:pt x="55553" y="41759"/>
                      <a:pt x="51535" y="45071"/>
                      <a:pt x="45954" y="46410"/>
                    </a:cubicBezTo>
                    <a:cubicBezTo>
                      <a:pt x="40373" y="47750"/>
                      <a:pt x="32373" y="46001"/>
                      <a:pt x="21918" y="41127"/>
                    </a:cubicBezTo>
                    <a:cubicBezTo>
                      <a:pt x="11686" y="36327"/>
                      <a:pt x="5138" y="31118"/>
                      <a:pt x="2310" y="25463"/>
                    </a:cubicBezTo>
                    <a:cubicBezTo>
                      <a:pt x="-34" y="20812"/>
                      <a:pt x="40" y="15826"/>
                      <a:pt x="2496" y="10543"/>
                    </a:cubicBezTo>
                    <a:moveTo>
                      <a:pt x="11128" y="14598"/>
                    </a:moveTo>
                    <a:cubicBezTo>
                      <a:pt x="10533" y="15863"/>
                      <a:pt x="10421" y="17165"/>
                      <a:pt x="10756" y="18542"/>
                    </a:cubicBezTo>
                    <a:cubicBezTo>
                      <a:pt x="11091" y="19882"/>
                      <a:pt x="12170" y="21333"/>
                      <a:pt x="13993" y="22858"/>
                    </a:cubicBezTo>
                    <a:cubicBezTo>
                      <a:pt x="16374" y="24830"/>
                      <a:pt x="20727" y="27286"/>
                      <a:pt x="27127" y="30262"/>
                    </a:cubicBezTo>
                    <a:cubicBezTo>
                      <a:pt x="33490" y="33239"/>
                      <a:pt x="38029" y="34950"/>
                      <a:pt x="40708" y="35434"/>
                    </a:cubicBezTo>
                    <a:cubicBezTo>
                      <a:pt x="43424" y="35918"/>
                      <a:pt x="45359" y="35843"/>
                      <a:pt x="46624" y="35211"/>
                    </a:cubicBezTo>
                    <a:cubicBezTo>
                      <a:pt x="47851" y="34615"/>
                      <a:pt x="48782" y="33685"/>
                      <a:pt x="49377" y="32420"/>
                    </a:cubicBezTo>
                    <a:cubicBezTo>
                      <a:pt x="49972" y="31155"/>
                      <a:pt x="50084" y="29853"/>
                      <a:pt x="49749" y="28476"/>
                    </a:cubicBezTo>
                    <a:cubicBezTo>
                      <a:pt x="49414" y="27137"/>
                      <a:pt x="48298" y="25686"/>
                      <a:pt x="46475" y="24160"/>
                    </a:cubicBezTo>
                    <a:cubicBezTo>
                      <a:pt x="44168" y="22188"/>
                      <a:pt x="39815" y="19733"/>
                      <a:pt x="33415" y="16756"/>
                    </a:cubicBezTo>
                    <a:cubicBezTo>
                      <a:pt x="27053" y="13780"/>
                      <a:pt x="22513" y="12068"/>
                      <a:pt x="19835" y="11584"/>
                    </a:cubicBezTo>
                    <a:cubicBezTo>
                      <a:pt x="17118" y="11138"/>
                      <a:pt x="15146" y="11175"/>
                      <a:pt x="13919" y="11808"/>
                    </a:cubicBezTo>
                    <a:cubicBezTo>
                      <a:pt x="12654" y="12403"/>
                      <a:pt x="11723" y="13333"/>
                      <a:pt x="11128" y="14598"/>
                    </a:cubicBezTo>
                    <a:close/>
                  </a:path>
                </a:pathLst>
              </a:custGeom>
              <a:solidFill>
                <a:srgbClr val="000000"/>
              </a:solidFill>
              <a:ln w="9525" cap="flat">
                <a:noFill/>
                <a:prstDash val="solid"/>
                <a:miter/>
              </a:ln>
            </p:spPr>
            <p:txBody>
              <a:bodyPr rtlCol="0" anchor="ctr"/>
              <a:lstStyle/>
              <a:p>
                <a:endParaRPr lang="en-CA"/>
              </a:p>
            </p:txBody>
          </p:sp>
          <p:sp>
            <p:nvSpPr>
              <p:cNvPr id="1971" name="Freeform: Shape 1970">
                <a:extLst>
                  <a:ext uri="{FF2B5EF4-FFF2-40B4-BE49-F238E27FC236}">
                    <a16:creationId xmlns:a16="http://schemas.microsoft.com/office/drawing/2014/main" id="{9A770C7B-545D-41A0-8251-6AD967506BAF}"/>
                  </a:ext>
                </a:extLst>
              </p:cNvPr>
              <p:cNvSpPr/>
              <p:nvPr/>
            </p:nvSpPr>
            <p:spPr>
              <a:xfrm>
                <a:off x="6435852" y="5062734"/>
                <a:ext cx="58563" cy="35904"/>
              </a:xfrm>
              <a:custGeom>
                <a:avLst/>
                <a:gdLst>
                  <a:gd name="connsiteX0" fmla="*/ 59168 w 58563"/>
                  <a:gd name="connsiteY0" fmla="*/ 25771 h 35904"/>
                  <a:gd name="connsiteX1" fmla="*/ 54294 w 58563"/>
                  <a:gd name="connsiteY1" fmla="*/ 36227 h 35904"/>
                  <a:gd name="connsiteX2" fmla="*/ 15003 w 58563"/>
                  <a:gd name="connsiteY2" fmla="*/ 17883 h 35904"/>
                  <a:gd name="connsiteX3" fmla="*/ 16640 w 58563"/>
                  <a:gd name="connsiteY3" fmla="*/ 35036 h 35904"/>
                  <a:gd name="connsiteX4" fmla="*/ 7189 w 58563"/>
                  <a:gd name="connsiteY4" fmla="*/ 30645 h 35904"/>
                  <a:gd name="connsiteX5" fmla="*/ 6259 w 58563"/>
                  <a:gd name="connsiteY5" fmla="*/ 19409 h 35904"/>
                  <a:gd name="connsiteX6" fmla="*/ 604 w 58563"/>
                  <a:gd name="connsiteY6" fmla="*/ 8768 h 35904"/>
                  <a:gd name="connsiteX7" fmla="*/ 4548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68" y="25771"/>
                    </a:moveTo>
                    <a:lnTo>
                      <a:pt x="54294" y="36227"/>
                    </a:lnTo>
                    <a:lnTo>
                      <a:pt x="15003" y="17883"/>
                    </a:lnTo>
                    <a:cubicBezTo>
                      <a:pt x="16789" y="23353"/>
                      <a:pt x="17347" y="29083"/>
                      <a:pt x="16640" y="35036"/>
                    </a:cubicBezTo>
                    <a:lnTo>
                      <a:pt x="7189" y="30645"/>
                    </a:lnTo>
                    <a:cubicBezTo>
                      <a:pt x="7562" y="27483"/>
                      <a:pt x="7264" y="23762"/>
                      <a:pt x="6259" y="19409"/>
                    </a:cubicBezTo>
                    <a:cubicBezTo>
                      <a:pt x="5255" y="15056"/>
                      <a:pt x="3357" y="11521"/>
                      <a:pt x="604" y="8768"/>
                    </a:cubicBezTo>
                    <a:lnTo>
                      <a:pt x="4548" y="322"/>
                    </a:lnTo>
                    <a:close/>
                  </a:path>
                </a:pathLst>
              </a:custGeom>
              <a:solidFill>
                <a:srgbClr val="000000"/>
              </a:solidFill>
              <a:ln w="9525" cap="flat">
                <a:noFill/>
                <a:prstDash val="solid"/>
                <a:miter/>
              </a:ln>
            </p:spPr>
            <p:txBody>
              <a:bodyPr rtlCol="0" anchor="ctr"/>
              <a:lstStyle/>
              <a:p>
                <a:endParaRPr lang="en-CA"/>
              </a:p>
            </p:txBody>
          </p:sp>
          <p:sp>
            <p:nvSpPr>
              <p:cNvPr id="1972" name="Freeform: Shape 1971">
                <a:extLst>
                  <a:ext uri="{FF2B5EF4-FFF2-40B4-BE49-F238E27FC236}">
                    <a16:creationId xmlns:a16="http://schemas.microsoft.com/office/drawing/2014/main" id="{C7A0B393-F4F3-4729-8BC6-C0369E844E7B}"/>
                  </a:ext>
                </a:extLst>
              </p:cNvPr>
              <p:cNvSpPr/>
              <p:nvPr/>
            </p:nvSpPr>
            <p:spPr>
              <a:xfrm>
                <a:off x="6448034" y="5011971"/>
                <a:ext cx="61726" cy="53354"/>
              </a:xfrm>
              <a:custGeom>
                <a:avLst/>
                <a:gdLst>
                  <a:gd name="connsiteX0" fmla="*/ 10280 w 61726"/>
                  <a:gd name="connsiteY0" fmla="*/ 40464 h 53354"/>
                  <a:gd name="connsiteX1" fmla="*/ 606 w 61726"/>
                  <a:gd name="connsiteY1" fmla="*/ 35962 h 53354"/>
                  <a:gd name="connsiteX2" fmla="*/ 17238 w 61726"/>
                  <a:gd name="connsiteY2" fmla="*/ 317 h 53354"/>
                  <a:gd name="connsiteX3" fmla="*/ 24791 w 61726"/>
                  <a:gd name="connsiteY3" fmla="*/ 3852 h 53354"/>
                  <a:gd name="connsiteX4" fmla="*/ 33050 w 61726"/>
                  <a:gd name="connsiteY4" fmla="*/ 18623 h 53354"/>
                  <a:gd name="connsiteX5" fmla="*/ 47078 w 61726"/>
                  <a:gd name="connsiteY5" fmla="*/ 33655 h 53354"/>
                  <a:gd name="connsiteX6" fmla="*/ 62332 w 61726"/>
                  <a:gd name="connsiteY6" fmla="*/ 43626 h 53354"/>
                  <a:gd name="connsiteX7" fmla="*/ 57644 w 61726"/>
                  <a:gd name="connsiteY7" fmla="*/ 53672 h 53354"/>
                  <a:gd name="connsiteX8" fmla="*/ 36808 w 61726"/>
                  <a:gd name="connsiteY8" fmla="*/ 38306 h 53354"/>
                  <a:gd name="connsiteX9" fmla="*/ 21330 w 61726"/>
                  <a:gd name="connsiteY9" fmla="*/ 1676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280" y="40464"/>
                    </a:moveTo>
                    <a:lnTo>
                      <a:pt x="606" y="35962"/>
                    </a:lnTo>
                    <a:lnTo>
                      <a:pt x="17238" y="317"/>
                    </a:lnTo>
                    <a:lnTo>
                      <a:pt x="24791" y="3852"/>
                    </a:lnTo>
                    <a:cubicBezTo>
                      <a:pt x="26316" y="8131"/>
                      <a:pt x="29069" y="13079"/>
                      <a:pt x="33050" y="18623"/>
                    </a:cubicBezTo>
                    <a:cubicBezTo>
                      <a:pt x="37069" y="24204"/>
                      <a:pt x="41757" y="29190"/>
                      <a:pt x="47078" y="33655"/>
                    </a:cubicBezTo>
                    <a:cubicBezTo>
                      <a:pt x="52435" y="38082"/>
                      <a:pt x="57533" y="41394"/>
                      <a:pt x="62332" y="43626"/>
                    </a:cubicBezTo>
                    <a:lnTo>
                      <a:pt x="57644" y="53672"/>
                    </a:lnTo>
                    <a:cubicBezTo>
                      <a:pt x="50203" y="49989"/>
                      <a:pt x="43282" y="44854"/>
                      <a:pt x="36808" y="38306"/>
                    </a:cubicBezTo>
                    <a:cubicBezTo>
                      <a:pt x="30372" y="31720"/>
                      <a:pt x="25200" y="24539"/>
                      <a:pt x="21330" y="16763"/>
                    </a:cubicBezTo>
                    <a:close/>
                  </a:path>
                </a:pathLst>
              </a:custGeom>
              <a:solidFill>
                <a:srgbClr val="000000"/>
              </a:solidFill>
              <a:ln w="9525" cap="flat">
                <a:noFill/>
                <a:prstDash val="solid"/>
                <a:miter/>
              </a:ln>
            </p:spPr>
            <p:txBody>
              <a:bodyPr rtlCol="0" anchor="ctr"/>
              <a:lstStyle/>
              <a:p>
                <a:endParaRPr lang="en-CA"/>
              </a:p>
            </p:txBody>
          </p:sp>
        </p:grpSp>
        <p:grpSp>
          <p:nvGrpSpPr>
            <p:cNvPr id="1812" name="Graphic 711">
              <a:extLst>
                <a:ext uri="{FF2B5EF4-FFF2-40B4-BE49-F238E27FC236}">
                  <a16:creationId xmlns:a16="http://schemas.microsoft.com/office/drawing/2014/main" id="{87A7F3F1-C07B-41BB-9CE9-FA44194A9295}"/>
                </a:ext>
              </a:extLst>
            </p:cNvPr>
            <p:cNvGrpSpPr/>
            <p:nvPr/>
          </p:nvGrpSpPr>
          <p:grpSpPr>
            <a:xfrm>
              <a:off x="6613571" y="5018316"/>
              <a:ext cx="119336" cy="182380"/>
              <a:chOff x="6613571" y="5018316"/>
              <a:chExt cx="119336" cy="182380"/>
            </a:xfrm>
          </p:grpSpPr>
          <p:sp>
            <p:nvSpPr>
              <p:cNvPr id="1965" name="Freeform: Shape 1964">
                <a:extLst>
                  <a:ext uri="{FF2B5EF4-FFF2-40B4-BE49-F238E27FC236}">
                    <a16:creationId xmlns:a16="http://schemas.microsoft.com/office/drawing/2014/main" id="{761E10CA-F982-49FA-9D07-01A8FC639610}"/>
                  </a:ext>
                </a:extLst>
              </p:cNvPr>
              <p:cNvSpPr/>
              <p:nvPr/>
            </p:nvSpPr>
            <p:spPr>
              <a:xfrm>
                <a:off x="6613571" y="5144152"/>
                <a:ext cx="65058" cy="56545"/>
              </a:xfrm>
              <a:custGeom>
                <a:avLst/>
                <a:gdLst>
                  <a:gd name="connsiteX0" fmla="*/ 55970 w 65058"/>
                  <a:gd name="connsiteY0" fmla="*/ 15836 h 56545"/>
                  <a:gd name="connsiteX1" fmla="*/ 65681 w 65058"/>
                  <a:gd name="connsiteY1" fmla="*/ 20338 h 56545"/>
                  <a:gd name="connsiteX2" fmla="*/ 48640 w 65058"/>
                  <a:gd name="connsiteY2" fmla="*/ 56876 h 56545"/>
                  <a:gd name="connsiteX3" fmla="*/ 39897 w 65058"/>
                  <a:gd name="connsiteY3" fmla="*/ 48467 h 56545"/>
                  <a:gd name="connsiteX4" fmla="*/ 32306 w 65058"/>
                  <a:gd name="connsiteY4" fmla="*/ 30682 h 56545"/>
                  <a:gd name="connsiteX5" fmla="*/ 27432 w 65058"/>
                  <a:gd name="connsiteY5" fmla="*/ 17883 h 56545"/>
                  <a:gd name="connsiteX6" fmla="*/ 22074 w 65058"/>
                  <a:gd name="connsiteY6" fmla="*/ 12748 h 56545"/>
                  <a:gd name="connsiteX7" fmla="*/ 15824 w 65058"/>
                  <a:gd name="connsiteY7" fmla="*/ 12116 h 56545"/>
                  <a:gd name="connsiteX8" fmla="*/ 11545 w 65058"/>
                  <a:gd name="connsiteY8" fmla="*/ 16432 h 56545"/>
                  <a:gd name="connsiteX9" fmla="*/ 11098 w 65058"/>
                  <a:gd name="connsiteY9" fmla="*/ 22534 h 56545"/>
                  <a:gd name="connsiteX10" fmla="*/ 16568 w 65058"/>
                  <a:gd name="connsiteY10" fmla="*/ 27817 h 56545"/>
                  <a:gd name="connsiteX11" fmla="*/ 10689 w 65058"/>
                  <a:gd name="connsiteY11" fmla="*/ 37714 h 56545"/>
                  <a:gd name="connsiteX12" fmla="*/ 1053 w 65058"/>
                  <a:gd name="connsiteY12" fmla="*/ 26105 h 56545"/>
                  <a:gd name="connsiteX13" fmla="*/ 3024 w 65058"/>
                  <a:gd name="connsiteY13" fmla="*/ 12116 h 56545"/>
                  <a:gd name="connsiteX14" fmla="*/ 13256 w 65058"/>
                  <a:gd name="connsiteY14" fmla="*/ 1512 h 56545"/>
                  <a:gd name="connsiteX15" fmla="*/ 26204 w 65058"/>
                  <a:gd name="connsiteY15" fmla="*/ 1958 h 56545"/>
                  <a:gd name="connsiteX16" fmla="*/ 32567 w 65058"/>
                  <a:gd name="connsiteY16" fmla="*/ 6535 h 56545"/>
                  <a:gd name="connsiteX17" fmla="*/ 37590 w 65058"/>
                  <a:gd name="connsiteY17" fmla="*/ 13939 h 56545"/>
                  <a:gd name="connsiteX18" fmla="*/ 41348 w 65058"/>
                  <a:gd name="connsiteY18" fmla="*/ 23985 h 56545"/>
                  <a:gd name="connsiteX19" fmla="*/ 44436 w 65058"/>
                  <a:gd name="connsiteY19" fmla="*/ 33063 h 56545"/>
                  <a:gd name="connsiteX20" fmla="*/ 46333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70" y="15836"/>
                    </a:moveTo>
                    <a:lnTo>
                      <a:pt x="65681" y="20338"/>
                    </a:lnTo>
                    <a:lnTo>
                      <a:pt x="48640" y="56876"/>
                    </a:lnTo>
                    <a:cubicBezTo>
                      <a:pt x="45143" y="54792"/>
                      <a:pt x="42241" y="51964"/>
                      <a:pt x="39897" y="48467"/>
                    </a:cubicBezTo>
                    <a:cubicBezTo>
                      <a:pt x="37515" y="44969"/>
                      <a:pt x="35022" y="39016"/>
                      <a:pt x="32306" y="30682"/>
                    </a:cubicBezTo>
                    <a:cubicBezTo>
                      <a:pt x="30111" y="23910"/>
                      <a:pt x="28511" y="19669"/>
                      <a:pt x="27432" y="17883"/>
                    </a:cubicBezTo>
                    <a:cubicBezTo>
                      <a:pt x="25944" y="15427"/>
                      <a:pt x="24158" y="13716"/>
                      <a:pt x="22074" y="12748"/>
                    </a:cubicBezTo>
                    <a:cubicBezTo>
                      <a:pt x="19730" y="11669"/>
                      <a:pt x="17647" y="11446"/>
                      <a:pt x="15824" y="12116"/>
                    </a:cubicBezTo>
                    <a:cubicBezTo>
                      <a:pt x="14001" y="12785"/>
                      <a:pt x="12587" y="14236"/>
                      <a:pt x="11545" y="16432"/>
                    </a:cubicBezTo>
                    <a:cubicBezTo>
                      <a:pt x="10540" y="18590"/>
                      <a:pt x="10391" y="20636"/>
                      <a:pt x="11098" y="22534"/>
                    </a:cubicBezTo>
                    <a:cubicBezTo>
                      <a:pt x="11805" y="24431"/>
                      <a:pt x="13628" y="26180"/>
                      <a:pt x="16568" y="27817"/>
                    </a:cubicBezTo>
                    <a:lnTo>
                      <a:pt x="10689" y="37714"/>
                    </a:lnTo>
                    <a:cubicBezTo>
                      <a:pt x="5257" y="34403"/>
                      <a:pt x="2020" y="30533"/>
                      <a:pt x="1053" y="26105"/>
                    </a:cubicBezTo>
                    <a:cubicBezTo>
                      <a:pt x="85" y="21678"/>
                      <a:pt x="755" y="17027"/>
                      <a:pt x="3024" y="12116"/>
                    </a:cubicBezTo>
                    <a:cubicBezTo>
                      <a:pt x="5517" y="6758"/>
                      <a:pt x="8940" y="3223"/>
                      <a:pt x="13256" y="1512"/>
                    </a:cubicBezTo>
                    <a:cubicBezTo>
                      <a:pt x="17572" y="-200"/>
                      <a:pt x="21888" y="-51"/>
                      <a:pt x="26204" y="1958"/>
                    </a:cubicBezTo>
                    <a:cubicBezTo>
                      <a:pt x="28660" y="3074"/>
                      <a:pt x="30781" y="4600"/>
                      <a:pt x="32567" y="6535"/>
                    </a:cubicBezTo>
                    <a:cubicBezTo>
                      <a:pt x="34390" y="8432"/>
                      <a:pt x="36064" y="10888"/>
                      <a:pt x="37590" y="13939"/>
                    </a:cubicBezTo>
                    <a:cubicBezTo>
                      <a:pt x="38594" y="15948"/>
                      <a:pt x="39859" y="19297"/>
                      <a:pt x="41348" y="23985"/>
                    </a:cubicBezTo>
                    <a:cubicBezTo>
                      <a:pt x="42836" y="28673"/>
                      <a:pt x="43841" y="31724"/>
                      <a:pt x="44436" y="33063"/>
                    </a:cubicBezTo>
                    <a:cubicBezTo>
                      <a:pt x="45031" y="34403"/>
                      <a:pt x="45664" y="35556"/>
                      <a:pt x="46333" y="36523"/>
                    </a:cubicBezTo>
                    <a:close/>
                  </a:path>
                </a:pathLst>
              </a:custGeom>
              <a:solidFill>
                <a:srgbClr val="000000"/>
              </a:solidFill>
              <a:ln w="9525" cap="flat">
                <a:noFill/>
                <a:prstDash val="solid"/>
                <a:miter/>
              </a:ln>
            </p:spPr>
            <p:txBody>
              <a:bodyPr rtlCol="0" anchor="ctr"/>
              <a:lstStyle/>
              <a:p>
                <a:endParaRPr lang="en-CA"/>
              </a:p>
            </p:txBody>
          </p:sp>
          <p:sp>
            <p:nvSpPr>
              <p:cNvPr id="1966" name="Freeform: Shape 1965">
                <a:extLst>
                  <a:ext uri="{FF2B5EF4-FFF2-40B4-BE49-F238E27FC236}">
                    <a16:creationId xmlns:a16="http://schemas.microsoft.com/office/drawing/2014/main" id="{73D51B27-C65E-4818-845A-9898E51CB333}"/>
                  </a:ext>
                </a:extLst>
              </p:cNvPr>
              <p:cNvSpPr/>
              <p:nvPr/>
            </p:nvSpPr>
            <p:spPr>
              <a:xfrm>
                <a:off x="6633627" y="5103812"/>
                <a:ext cx="59301" cy="46519"/>
              </a:xfrm>
              <a:custGeom>
                <a:avLst/>
                <a:gdLst>
                  <a:gd name="connsiteX0" fmla="*/ 2519 w 59301"/>
                  <a:gd name="connsiteY0" fmla="*/ 10543 h 46519"/>
                  <a:gd name="connsiteX1" fmla="*/ 13905 w 59301"/>
                  <a:gd name="connsiteY1" fmla="*/ 832 h 46519"/>
                  <a:gd name="connsiteX2" fmla="*/ 38536 w 59301"/>
                  <a:gd name="connsiteY2" fmla="*/ 5854 h 46519"/>
                  <a:gd name="connsiteX3" fmla="*/ 58218 w 59301"/>
                  <a:gd name="connsiteY3" fmla="*/ 21556 h 46519"/>
                  <a:gd name="connsiteX4" fmla="*/ 58032 w 59301"/>
                  <a:gd name="connsiteY4" fmla="*/ 36439 h 46519"/>
                  <a:gd name="connsiteX5" fmla="*/ 45977 w 59301"/>
                  <a:gd name="connsiteY5" fmla="*/ 46410 h 46519"/>
                  <a:gd name="connsiteX6" fmla="*/ 21941 w 59301"/>
                  <a:gd name="connsiteY6" fmla="*/ 41127 h 46519"/>
                  <a:gd name="connsiteX7" fmla="*/ 2333 w 59301"/>
                  <a:gd name="connsiteY7" fmla="*/ 25463 h 46519"/>
                  <a:gd name="connsiteX8" fmla="*/ 2519 w 59301"/>
                  <a:gd name="connsiteY8" fmla="*/ 10543 h 46519"/>
                  <a:gd name="connsiteX9" fmla="*/ 11151 w 59301"/>
                  <a:gd name="connsiteY9" fmla="*/ 14598 h 46519"/>
                  <a:gd name="connsiteX10" fmla="*/ 10779 w 59301"/>
                  <a:gd name="connsiteY10" fmla="*/ 18542 h 46519"/>
                  <a:gd name="connsiteX11" fmla="*/ 14016 w 59301"/>
                  <a:gd name="connsiteY11" fmla="*/ 22858 h 46519"/>
                  <a:gd name="connsiteX12" fmla="*/ 27150 w 59301"/>
                  <a:gd name="connsiteY12" fmla="*/ 30262 h 46519"/>
                  <a:gd name="connsiteX13" fmla="*/ 40731 w 59301"/>
                  <a:gd name="connsiteY13" fmla="*/ 35434 h 46519"/>
                  <a:gd name="connsiteX14" fmla="*/ 46647 w 59301"/>
                  <a:gd name="connsiteY14" fmla="*/ 35211 h 46519"/>
                  <a:gd name="connsiteX15" fmla="*/ 49400 w 59301"/>
                  <a:gd name="connsiteY15" fmla="*/ 32420 h 46519"/>
                  <a:gd name="connsiteX16" fmla="*/ 49772 w 59301"/>
                  <a:gd name="connsiteY16" fmla="*/ 28476 h 46519"/>
                  <a:gd name="connsiteX17" fmla="*/ 46498 w 59301"/>
                  <a:gd name="connsiteY17" fmla="*/ 24160 h 46519"/>
                  <a:gd name="connsiteX18" fmla="*/ 33438 w 59301"/>
                  <a:gd name="connsiteY18" fmla="*/ 16756 h 46519"/>
                  <a:gd name="connsiteX19" fmla="*/ 19858 w 59301"/>
                  <a:gd name="connsiteY19" fmla="*/ 11584 h 46519"/>
                  <a:gd name="connsiteX20" fmla="*/ 13942 w 59301"/>
                  <a:gd name="connsiteY20" fmla="*/ 11808 h 46519"/>
                  <a:gd name="connsiteX21" fmla="*/ 11151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19" y="10543"/>
                    </a:moveTo>
                    <a:cubicBezTo>
                      <a:pt x="4975" y="5296"/>
                      <a:pt x="8770" y="2059"/>
                      <a:pt x="13905" y="832"/>
                    </a:cubicBezTo>
                    <a:cubicBezTo>
                      <a:pt x="20006" y="-620"/>
                      <a:pt x="28229" y="1055"/>
                      <a:pt x="38536" y="5854"/>
                    </a:cubicBezTo>
                    <a:cubicBezTo>
                      <a:pt x="48805" y="10654"/>
                      <a:pt x="55390" y="15900"/>
                      <a:pt x="58218" y="21556"/>
                    </a:cubicBezTo>
                    <a:cubicBezTo>
                      <a:pt x="60562" y="26207"/>
                      <a:pt x="60488" y="31192"/>
                      <a:pt x="58032" y="36439"/>
                    </a:cubicBezTo>
                    <a:cubicBezTo>
                      <a:pt x="55576" y="41759"/>
                      <a:pt x="51558" y="45071"/>
                      <a:pt x="45977" y="46410"/>
                    </a:cubicBezTo>
                    <a:cubicBezTo>
                      <a:pt x="40396" y="47750"/>
                      <a:pt x="32396" y="46001"/>
                      <a:pt x="21941" y="41127"/>
                    </a:cubicBezTo>
                    <a:cubicBezTo>
                      <a:pt x="11709" y="36327"/>
                      <a:pt x="5161" y="31118"/>
                      <a:pt x="2333" y="25463"/>
                    </a:cubicBezTo>
                    <a:cubicBezTo>
                      <a:pt x="-11" y="20812"/>
                      <a:pt x="63" y="15826"/>
                      <a:pt x="2519" y="10543"/>
                    </a:cubicBezTo>
                    <a:moveTo>
                      <a:pt x="11151" y="14598"/>
                    </a:moveTo>
                    <a:cubicBezTo>
                      <a:pt x="10556" y="15863"/>
                      <a:pt x="10444" y="17165"/>
                      <a:pt x="10779" y="18542"/>
                    </a:cubicBezTo>
                    <a:cubicBezTo>
                      <a:pt x="11114" y="19882"/>
                      <a:pt x="12193" y="21333"/>
                      <a:pt x="14016" y="22858"/>
                    </a:cubicBezTo>
                    <a:cubicBezTo>
                      <a:pt x="16397" y="24830"/>
                      <a:pt x="20750" y="27286"/>
                      <a:pt x="27150" y="30262"/>
                    </a:cubicBezTo>
                    <a:cubicBezTo>
                      <a:pt x="33513" y="33239"/>
                      <a:pt x="38052" y="34950"/>
                      <a:pt x="40731" y="35434"/>
                    </a:cubicBezTo>
                    <a:cubicBezTo>
                      <a:pt x="43447" y="35918"/>
                      <a:pt x="45382" y="35843"/>
                      <a:pt x="46647" y="35211"/>
                    </a:cubicBezTo>
                    <a:cubicBezTo>
                      <a:pt x="47874" y="34615"/>
                      <a:pt x="48805" y="33685"/>
                      <a:pt x="49400" y="32420"/>
                    </a:cubicBezTo>
                    <a:cubicBezTo>
                      <a:pt x="49995" y="31155"/>
                      <a:pt x="50107" y="29853"/>
                      <a:pt x="49772" y="28476"/>
                    </a:cubicBezTo>
                    <a:cubicBezTo>
                      <a:pt x="49437" y="27137"/>
                      <a:pt x="48321" y="25686"/>
                      <a:pt x="46498" y="24160"/>
                    </a:cubicBezTo>
                    <a:cubicBezTo>
                      <a:pt x="44191" y="22188"/>
                      <a:pt x="39838" y="19733"/>
                      <a:pt x="33438" y="16756"/>
                    </a:cubicBezTo>
                    <a:cubicBezTo>
                      <a:pt x="27076" y="13780"/>
                      <a:pt x="22536" y="12068"/>
                      <a:pt x="19858" y="11584"/>
                    </a:cubicBezTo>
                    <a:cubicBezTo>
                      <a:pt x="17141" y="11138"/>
                      <a:pt x="15170" y="11175"/>
                      <a:pt x="13942" y="11808"/>
                    </a:cubicBezTo>
                    <a:cubicBezTo>
                      <a:pt x="12677" y="12403"/>
                      <a:pt x="11746" y="13333"/>
                      <a:pt x="11151" y="14598"/>
                    </a:cubicBezTo>
                    <a:close/>
                  </a:path>
                </a:pathLst>
              </a:custGeom>
              <a:solidFill>
                <a:srgbClr val="000000"/>
              </a:solidFill>
              <a:ln w="9525" cap="flat">
                <a:noFill/>
                <a:prstDash val="solid"/>
                <a:miter/>
              </a:ln>
            </p:spPr>
            <p:txBody>
              <a:bodyPr rtlCol="0" anchor="ctr"/>
              <a:lstStyle/>
              <a:p>
                <a:endParaRPr lang="en-CA"/>
              </a:p>
            </p:txBody>
          </p:sp>
          <p:sp>
            <p:nvSpPr>
              <p:cNvPr id="1967" name="Freeform: Shape 1966">
                <a:extLst>
                  <a:ext uri="{FF2B5EF4-FFF2-40B4-BE49-F238E27FC236}">
                    <a16:creationId xmlns:a16="http://schemas.microsoft.com/office/drawing/2014/main" id="{5189D9C6-7BB3-4589-BDAB-C3A6381FB984}"/>
                  </a:ext>
                </a:extLst>
              </p:cNvPr>
              <p:cNvSpPr/>
              <p:nvPr/>
            </p:nvSpPr>
            <p:spPr>
              <a:xfrm>
                <a:off x="6655479" y="5062734"/>
                <a:ext cx="58563" cy="35904"/>
              </a:xfrm>
              <a:custGeom>
                <a:avLst/>
                <a:gdLst>
                  <a:gd name="connsiteX0" fmla="*/ 59191 w 58563"/>
                  <a:gd name="connsiteY0" fmla="*/ 25771 h 35904"/>
                  <a:gd name="connsiteX1" fmla="*/ 54317 w 58563"/>
                  <a:gd name="connsiteY1" fmla="*/ 36227 h 35904"/>
                  <a:gd name="connsiteX2" fmla="*/ 15026 w 58563"/>
                  <a:gd name="connsiteY2" fmla="*/ 17883 h 35904"/>
                  <a:gd name="connsiteX3" fmla="*/ 16663 w 58563"/>
                  <a:gd name="connsiteY3" fmla="*/ 35036 h 35904"/>
                  <a:gd name="connsiteX4" fmla="*/ 7213 w 58563"/>
                  <a:gd name="connsiteY4" fmla="*/ 30645 h 35904"/>
                  <a:gd name="connsiteX5" fmla="*/ 6282 w 58563"/>
                  <a:gd name="connsiteY5" fmla="*/ 19409 h 35904"/>
                  <a:gd name="connsiteX6" fmla="*/ 627 w 58563"/>
                  <a:gd name="connsiteY6" fmla="*/ 8768 h 35904"/>
                  <a:gd name="connsiteX7" fmla="*/ 4571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91" y="25771"/>
                    </a:moveTo>
                    <a:lnTo>
                      <a:pt x="54317" y="36227"/>
                    </a:lnTo>
                    <a:lnTo>
                      <a:pt x="15026" y="17883"/>
                    </a:lnTo>
                    <a:cubicBezTo>
                      <a:pt x="16812" y="23353"/>
                      <a:pt x="17370" y="29083"/>
                      <a:pt x="16663" y="35036"/>
                    </a:cubicBezTo>
                    <a:lnTo>
                      <a:pt x="7213" y="30645"/>
                    </a:lnTo>
                    <a:cubicBezTo>
                      <a:pt x="7585" y="27483"/>
                      <a:pt x="7287" y="23762"/>
                      <a:pt x="6282" y="19409"/>
                    </a:cubicBezTo>
                    <a:cubicBezTo>
                      <a:pt x="5278" y="15056"/>
                      <a:pt x="3380" y="11521"/>
                      <a:pt x="627" y="8768"/>
                    </a:cubicBezTo>
                    <a:lnTo>
                      <a:pt x="4571" y="322"/>
                    </a:lnTo>
                    <a:close/>
                  </a:path>
                </a:pathLst>
              </a:custGeom>
              <a:solidFill>
                <a:srgbClr val="000000"/>
              </a:solidFill>
              <a:ln w="9525" cap="flat">
                <a:noFill/>
                <a:prstDash val="solid"/>
                <a:miter/>
              </a:ln>
            </p:spPr>
            <p:txBody>
              <a:bodyPr rtlCol="0" anchor="ctr"/>
              <a:lstStyle/>
              <a:p>
                <a:endParaRPr lang="en-CA"/>
              </a:p>
            </p:txBody>
          </p:sp>
          <p:sp>
            <p:nvSpPr>
              <p:cNvPr id="1968" name="Freeform: Shape 1967">
                <a:extLst>
                  <a:ext uri="{FF2B5EF4-FFF2-40B4-BE49-F238E27FC236}">
                    <a16:creationId xmlns:a16="http://schemas.microsoft.com/office/drawing/2014/main" id="{8729F1BF-6127-422E-9CEB-DAA7FCB9DA36}"/>
                  </a:ext>
                </a:extLst>
              </p:cNvPr>
              <p:cNvSpPr/>
              <p:nvPr/>
            </p:nvSpPr>
            <p:spPr>
              <a:xfrm>
                <a:off x="6672522" y="5018316"/>
                <a:ext cx="60385" cy="49088"/>
              </a:xfrm>
              <a:custGeom>
                <a:avLst/>
                <a:gdLst>
                  <a:gd name="connsiteX0" fmla="*/ 24241 w 60385"/>
                  <a:gd name="connsiteY0" fmla="*/ 31997 h 49088"/>
                  <a:gd name="connsiteX1" fmla="*/ 16800 w 60385"/>
                  <a:gd name="connsiteY1" fmla="*/ 35681 h 49088"/>
                  <a:gd name="connsiteX2" fmla="*/ 9396 w 60385"/>
                  <a:gd name="connsiteY2" fmla="*/ 34490 h 49088"/>
                  <a:gd name="connsiteX3" fmla="*/ 1322 w 60385"/>
                  <a:gd name="connsiteY3" fmla="*/ 25560 h 49088"/>
                  <a:gd name="connsiteX4" fmla="*/ 2996 w 60385"/>
                  <a:gd name="connsiteY4" fmla="*/ 11608 h 49088"/>
                  <a:gd name="connsiteX5" fmla="*/ 12558 w 60385"/>
                  <a:gd name="connsiteY5" fmla="*/ 1450 h 49088"/>
                  <a:gd name="connsiteX6" fmla="*/ 24613 w 60385"/>
                  <a:gd name="connsiteY6" fmla="*/ 1822 h 49088"/>
                  <a:gd name="connsiteX7" fmla="*/ 30455 w 60385"/>
                  <a:gd name="connsiteY7" fmla="*/ 6957 h 49088"/>
                  <a:gd name="connsiteX8" fmla="*/ 32352 w 60385"/>
                  <a:gd name="connsiteY8" fmla="*/ 14584 h 49088"/>
                  <a:gd name="connsiteX9" fmla="*/ 40873 w 60385"/>
                  <a:gd name="connsiteY9" fmla="*/ 10157 h 49088"/>
                  <a:gd name="connsiteX10" fmla="*/ 50026 w 60385"/>
                  <a:gd name="connsiteY10" fmla="*/ 11570 h 49088"/>
                  <a:gd name="connsiteX11" fmla="*/ 60034 w 60385"/>
                  <a:gd name="connsiteY11" fmla="*/ 22063 h 49088"/>
                  <a:gd name="connsiteX12" fmla="*/ 58769 w 60385"/>
                  <a:gd name="connsiteY12" fmla="*/ 37057 h 49088"/>
                  <a:gd name="connsiteX13" fmla="*/ 49133 w 60385"/>
                  <a:gd name="connsiteY13" fmla="*/ 47587 h 49088"/>
                  <a:gd name="connsiteX14" fmla="*/ 33803 w 60385"/>
                  <a:gd name="connsiteY14" fmla="*/ 47512 h 49088"/>
                  <a:gd name="connsiteX15" fmla="*/ 26697 w 60385"/>
                  <a:gd name="connsiteY15" fmla="*/ 41559 h 49088"/>
                  <a:gd name="connsiteX16" fmla="*/ 24241 w 60385"/>
                  <a:gd name="connsiteY16" fmla="*/ 31997 h 49088"/>
                  <a:gd name="connsiteX17" fmla="*/ 14753 w 60385"/>
                  <a:gd name="connsiteY17" fmla="*/ 24965 h 49088"/>
                  <a:gd name="connsiteX18" fmla="*/ 20409 w 60385"/>
                  <a:gd name="connsiteY18" fmla="*/ 25449 h 49088"/>
                  <a:gd name="connsiteX19" fmla="*/ 24353 w 60385"/>
                  <a:gd name="connsiteY19" fmla="*/ 21579 h 49088"/>
                  <a:gd name="connsiteX20" fmla="*/ 24799 w 60385"/>
                  <a:gd name="connsiteY20" fmla="*/ 15998 h 49088"/>
                  <a:gd name="connsiteX21" fmla="*/ 20744 w 60385"/>
                  <a:gd name="connsiteY21" fmla="*/ 11980 h 49088"/>
                  <a:gd name="connsiteX22" fmla="*/ 15237 w 60385"/>
                  <a:gd name="connsiteY22" fmla="*/ 11533 h 49088"/>
                  <a:gd name="connsiteX23" fmla="*/ 11330 w 60385"/>
                  <a:gd name="connsiteY23" fmla="*/ 15366 h 49088"/>
                  <a:gd name="connsiteX24" fmla="*/ 10847 w 60385"/>
                  <a:gd name="connsiteY24" fmla="*/ 20984 h 49088"/>
                  <a:gd name="connsiteX25" fmla="*/ 14753 w 60385"/>
                  <a:gd name="connsiteY25" fmla="*/ 24965 h 49088"/>
                  <a:gd name="connsiteX26" fmla="*/ 37598 w 60385"/>
                  <a:gd name="connsiteY26" fmla="*/ 36797 h 49088"/>
                  <a:gd name="connsiteX27" fmla="*/ 45338 w 60385"/>
                  <a:gd name="connsiteY27" fmla="*/ 37727 h 49088"/>
                  <a:gd name="connsiteX28" fmla="*/ 50323 w 60385"/>
                  <a:gd name="connsiteY28" fmla="*/ 33337 h 49088"/>
                  <a:gd name="connsiteX29" fmla="*/ 50472 w 60385"/>
                  <a:gd name="connsiteY29" fmla="*/ 26900 h 49088"/>
                  <a:gd name="connsiteX30" fmla="*/ 44779 w 60385"/>
                  <a:gd name="connsiteY30" fmla="*/ 21654 h 49088"/>
                  <a:gd name="connsiteX31" fmla="*/ 37636 w 60385"/>
                  <a:gd name="connsiteY31" fmla="*/ 20947 h 49088"/>
                  <a:gd name="connsiteX32" fmla="*/ 32762 w 60385"/>
                  <a:gd name="connsiteY32" fmla="*/ 25337 h 49088"/>
                  <a:gd name="connsiteX33" fmla="*/ 32762 w 60385"/>
                  <a:gd name="connsiteY33" fmla="*/ 32258 h 49088"/>
                  <a:gd name="connsiteX34" fmla="*/ 37598 w 60385"/>
                  <a:gd name="connsiteY34" fmla="*/ 3679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241" y="31997"/>
                    </a:moveTo>
                    <a:cubicBezTo>
                      <a:pt x="21860" y="34155"/>
                      <a:pt x="19367" y="35420"/>
                      <a:pt x="16800" y="35681"/>
                    </a:cubicBezTo>
                    <a:cubicBezTo>
                      <a:pt x="14232" y="35978"/>
                      <a:pt x="11777" y="35606"/>
                      <a:pt x="9396" y="34490"/>
                    </a:cubicBezTo>
                    <a:cubicBezTo>
                      <a:pt x="5340" y="32592"/>
                      <a:pt x="2661" y="29616"/>
                      <a:pt x="1322" y="25560"/>
                    </a:cubicBezTo>
                    <a:cubicBezTo>
                      <a:pt x="19" y="21468"/>
                      <a:pt x="540" y="16854"/>
                      <a:pt x="2996" y="11608"/>
                    </a:cubicBezTo>
                    <a:cubicBezTo>
                      <a:pt x="5414" y="6473"/>
                      <a:pt x="8577" y="3050"/>
                      <a:pt x="12558" y="1450"/>
                    </a:cubicBezTo>
                    <a:cubicBezTo>
                      <a:pt x="16539" y="-187"/>
                      <a:pt x="20558" y="-38"/>
                      <a:pt x="24613" y="1822"/>
                    </a:cubicBezTo>
                    <a:cubicBezTo>
                      <a:pt x="27143" y="3013"/>
                      <a:pt x="29078" y="4724"/>
                      <a:pt x="30455" y="6957"/>
                    </a:cubicBezTo>
                    <a:cubicBezTo>
                      <a:pt x="31794" y="9189"/>
                      <a:pt x="32427" y="11719"/>
                      <a:pt x="32352" y="14584"/>
                    </a:cubicBezTo>
                    <a:cubicBezTo>
                      <a:pt x="34994" y="12129"/>
                      <a:pt x="37822" y="10640"/>
                      <a:pt x="40873" y="10157"/>
                    </a:cubicBezTo>
                    <a:cubicBezTo>
                      <a:pt x="43924" y="9673"/>
                      <a:pt x="46975" y="10157"/>
                      <a:pt x="50026" y="11570"/>
                    </a:cubicBezTo>
                    <a:cubicBezTo>
                      <a:pt x="55049" y="13914"/>
                      <a:pt x="58397" y="17412"/>
                      <a:pt x="60034" y="22063"/>
                    </a:cubicBezTo>
                    <a:cubicBezTo>
                      <a:pt x="61671" y="26751"/>
                      <a:pt x="61262" y="31737"/>
                      <a:pt x="58769" y="37057"/>
                    </a:cubicBezTo>
                    <a:cubicBezTo>
                      <a:pt x="56462" y="42006"/>
                      <a:pt x="53263" y="45503"/>
                      <a:pt x="49133" y="47587"/>
                    </a:cubicBezTo>
                    <a:cubicBezTo>
                      <a:pt x="44259" y="50043"/>
                      <a:pt x="39124" y="50005"/>
                      <a:pt x="33803" y="47512"/>
                    </a:cubicBezTo>
                    <a:cubicBezTo>
                      <a:pt x="30864" y="46173"/>
                      <a:pt x="28483" y="44164"/>
                      <a:pt x="26697" y="41559"/>
                    </a:cubicBezTo>
                    <a:cubicBezTo>
                      <a:pt x="24948" y="38955"/>
                      <a:pt x="24092" y="35755"/>
                      <a:pt x="24241" y="31997"/>
                    </a:cubicBezTo>
                    <a:moveTo>
                      <a:pt x="14753" y="24965"/>
                    </a:moveTo>
                    <a:cubicBezTo>
                      <a:pt x="16837" y="25932"/>
                      <a:pt x="18697" y="26081"/>
                      <a:pt x="20409" y="25449"/>
                    </a:cubicBezTo>
                    <a:cubicBezTo>
                      <a:pt x="22120" y="24816"/>
                      <a:pt x="23460" y="23551"/>
                      <a:pt x="24353" y="21579"/>
                    </a:cubicBezTo>
                    <a:cubicBezTo>
                      <a:pt x="25283" y="19607"/>
                      <a:pt x="25432" y="17747"/>
                      <a:pt x="24799" y="15998"/>
                    </a:cubicBezTo>
                    <a:cubicBezTo>
                      <a:pt x="24204" y="14287"/>
                      <a:pt x="22827" y="12947"/>
                      <a:pt x="20744" y="11980"/>
                    </a:cubicBezTo>
                    <a:cubicBezTo>
                      <a:pt x="18809" y="11050"/>
                      <a:pt x="16986" y="10901"/>
                      <a:pt x="15237" y="11533"/>
                    </a:cubicBezTo>
                    <a:cubicBezTo>
                      <a:pt x="13525" y="12166"/>
                      <a:pt x="12223" y="13431"/>
                      <a:pt x="11330" y="15366"/>
                    </a:cubicBezTo>
                    <a:cubicBezTo>
                      <a:pt x="10363" y="17375"/>
                      <a:pt x="10214" y="19235"/>
                      <a:pt x="10847" y="20984"/>
                    </a:cubicBezTo>
                    <a:cubicBezTo>
                      <a:pt x="11479" y="22733"/>
                      <a:pt x="12781" y="24035"/>
                      <a:pt x="14753" y="24965"/>
                    </a:cubicBezTo>
                    <a:moveTo>
                      <a:pt x="37598" y="36797"/>
                    </a:moveTo>
                    <a:cubicBezTo>
                      <a:pt x="40463" y="38136"/>
                      <a:pt x="43031" y="38434"/>
                      <a:pt x="45338" y="37727"/>
                    </a:cubicBezTo>
                    <a:cubicBezTo>
                      <a:pt x="47607" y="36983"/>
                      <a:pt x="49281" y="35532"/>
                      <a:pt x="50323" y="33337"/>
                    </a:cubicBezTo>
                    <a:cubicBezTo>
                      <a:pt x="51328" y="31179"/>
                      <a:pt x="51365" y="29021"/>
                      <a:pt x="50472" y="26900"/>
                    </a:cubicBezTo>
                    <a:cubicBezTo>
                      <a:pt x="49579" y="24779"/>
                      <a:pt x="47682" y="23030"/>
                      <a:pt x="44779" y="21654"/>
                    </a:cubicBezTo>
                    <a:cubicBezTo>
                      <a:pt x="42212" y="20463"/>
                      <a:pt x="39831" y="20240"/>
                      <a:pt x="37636" y="20947"/>
                    </a:cubicBezTo>
                    <a:cubicBezTo>
                      <a:pt x="35403" y="21654"/>
                      <a:pt x="33803" y="23142"/>
                      <a:pt x="32762" y="25337"/>
                    </a:cubicBezTo>
                    <a:cubicBezTo>
                      <a:pt x="31571" y="27867"/>
                      <a:pt x="31571" y="30174"/>
                      <a:pt x="32762" y="32258"/>
                    </a:cubicBezTo>
                    <a:cubicBezTo>
                      <a:pt x="33915" y="34304"/>
                      <a:pt x="35552" y="35829"/>
                      <a:pt x="37598" y="36797"/>
                    </a:cubicBezTo>
                    <a:close/>
                  </a:path>
                </a:pathLst>
              </a:custGeom>
              <a:solidFill>
                <a:srgbClr val="000000"/>
              </a:solidFill>
              <a:ln w="9525" cap="flat">
                <a:noFill/>
                <a:prstDash val="solid"/>
                <a:miter/>
              </a:ln>
            </p:spPr>
            <p:txBody>
              <a:bodyPr rtlCol="0" anchor="ctr"/>
              <a:lstStyle/>
              <a:p>
                <a:endParaRPr lang="en-CA"/>
              </a:p>
            </p:txBody>
          </p:sp>
        </p:grpSp>
        <p:grpSp>
          <p:nvGrpSpPr>
            <p:cNvPr id="1813" name="Graphic 711">
              <a:extLst>
                <a:ext uri="{FF2B5EF4-FFF2-40B4-BE49-F238E27FC236}">
                  <a16:creationId xmlns:a16="http://schemas.microsoft.com/office/drawing/2014/main" id="{D01CF25F-8AF8-4819-802F-EAD344D7C9AE}"/>
                </a:ext>
              </a:extLst>
            </p:cNvPr>
            <p:cNvGrpSpPr/>
            <p:nvPr/>
          </p:nvGrpSpPr>
          <p:grpSpPr>
            <a:xfrm>
              <a:off x="6833198" y="5019370"/>
              <a:ext cx="118068" cy="181326"/>
              <a:chOff x="6833198" y="5019370"/>
              <a:chExt cx="118068" cy="181326"/>
            </a:xfrm>
          </p:grpSpPr>
          <p:sp>
            <p:nvSpPr>
              <p:cNvPr id="1961" name="Freeform: Shape 1960">
                <a:extLst>
                  <a:ext uri="{FF2B5EF4-FFF2-40B4-BE49-F238E27FC236}">
                    <a16:creationId xmlns:a16="http://schemas.microsoft.com/office/drawing/2014/main" id="{FB92FD73-993F-41B0-92D3-53F0F7FCBF2E}"/>
                  </a:ext>
                </a:extLst>
              </p:cNvPr>
              <p:cNvSpPr/>
              <p:nvPr/>
            </p:nvSpPr>
            <p:spPr>
              <a:xfrm>
                <a:off x="6833198" y="5144152"/>
                <a:ext cx="65058" cy="56545"/>
              </a:xfrm>
              <a:custGeom>
                <a:avLst/>
                <a:gdLst>
                  <a:gd name="connsiteX0" fmla="*/ 55993 w 65058"/>
                  <a:gd name="connsiteY0" fmla="*/ 15836 h 56545"/>
                  <a:gd name="connsiteX1" fmla="*/ 65704 w 65058"/>
                  <a:gd name="connsiteY1" fmla="*/ 20338 h 56545"/>
                  <a:gd name="connsiteX2" fmla="*/ 48663 w 65058"/>
                  <a:gd name="connsiteY2" fmla="*/ 56876 h 56545"/>
                  <a:gd name="connsiteX3" fmla="*/ 39920 w 65058"/>
                  <a:gd name="connsiteY3" fmla="*/ 48467 h 56545"/>
                  <a:gd name="connsiteX4" fmla="*/ 32329 w 65058"/>
                  <a:gd name="connsiteY4" fmla="*/ 30682 h 56545"/>
                  <a:gd name="connsiteX5" fmla="*/ 27455 w 65058"/>
                  <a:gd name="connsiteY5" fmla="*/ 17883 h 56545"/>
                  <a:gd name="connsiteX6" fmla="*/ 22098 w 65058"/>
                  <a:gd name="connsiteY6" fmla="*/ 12748 h 56545"/>
                  <a:gd name="connsiteX7" fmla="*/ 15847 w 65058"/>
                  <a:gd name="connsiteY7" fmla="*/ 12116 h 56545"/>
                  <a:gd name="connsiteX8" fmla="*/ 11568 w 65058"/>
                  <a:gd name="connsiteY8" fmla="*/ 16432 h 56545"/>
                  <a:gd name="connsiteX9" fmla="*/ 11121 w 65058"/>
                  <a:gd name="connsiteY9" fmla="*/ 22534 h 56545"/>
                  <a:gd name="connsiteX10" fmla="*/ 16591 w 65058"/>
                  <a:gd name="connsiteY10" fmla="*/ 27817 h 56545"/>
                  <a:gd name="connsiteX11" fmla="*/ 10712 w 65058"/>
                  <a:gd name="connsiteY11" fmla="*/ 37714 h 56545"/>
                  <a:gd name="connsiteX12" fmla="*/ 1076 w 65058"/>
                  <a:gd name="connsiteY12" fmla="*/ 26105 h 56545"/>
                  <a:gd name="connsiteX13" fmla="*/ 3048 w 65058"/>
                  <a:gd name="connsiteY13" fmla="*/ 12116 h 56545"/>
                  <a:gd name="connsiteX14" fmla="*/ 13279 w 65058"/>
                  <a:gd name="connsiteY14" fmla="*/ 1512 h 56545"/>
                  <a:gd name="connsiteX15" fmla="*/ 26227 w 65058"/>
                  <a:gd name="connsiteY15" fmla="*/ 1958 h 56545"/>
                  <a:gd name="connsiteX16" fmla="*/ 32590 w 65058"/>
                  <a:gd name="connsiteY16" fmla="*/ 6535 h 56545"/>
                  <a:gd name="connsiteX17" fmla="*/ 37613 w 65058"/>
                  <a:gd name="connsiteY17" fmla="*/ 13939 h 56545"/>
                  <a:gd name="connsiteX18" fmla="*/ 41371 w 65058"/>
                  <a:gd name="connsiteY18" fmla="*/ 23985 h 56545"/>
                  <a:gd name="connsiteX19" fmla="*/ 44459 w 65058"/>
                  <a:gd name="connsiteY19" fmla="*/ 33063 h 56545"/>
                  <a:gd name="connsiteX20" fmla="*/ 46357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93" y="15836"/>
                    </a:moveTo>
                    <a:lnTo>
                      <a:pt x="65704" y="20338"/>
                    </a:lnTo>
                    <a:lnTo>
                      <a:pt x="48663" y="56876"/>
                    </a:lnTo>
                    <a:cubicBezTo>
                      <a:pt x="45166" y="54792"/>
                      <a:pt x="42264" y="51964"/>
                      <a:pt x="39920" y="48467"/>
                    </a:cubicBezTo>
                    <a:cubicBezTo>
                      <a:pt x="37538" y="44969"/>
                      <a:pt x="35046" y="39016"/>
                      <a:pt x="32329" y="30682"/>
                    </a:cubicBezTo>
                    <a:cubicBezTo>
                      <a:pt x="30134" y="23910"/>
                      <a:pt x="28534" y="19669"/>
                      <a:pt x="27455" y="17883"/>
                    </a:cubicBezTo>
                    <a:cubicBezTo>
                      <a:pt x="25967" y="15427"/>
                      <a:pt x="24181" y="13716"/>
                      <a:pt x="22098" y="12748"/>
                    </a:cubicBezTo>
                    <a:cubicBezTo>
                      <a:pt x="19753" y="11669"/>
                      <a:pt x="17670" y="11446"/>
                      <a:pt x="15847" y="12116"/>
                    </a:cubicBezTo>
                    <a:cubicBezTo>
                      <a:pt x="14024" y="12785"/>
                      <a:pt x="12610" y="14236"/>
                      <a:pt x="11568" y="16432"/>
                    </a:cubicBezTo>
                    <a:cubicBezTo>
                      <a:pt x="10563" y="18590"/>
                      <a:pt x="10414" y="20636"/>
                      <a:pt x="11121" y="22534"/>
                    </a:cubicBezTo>
                    <a:cubicBezTo>
                      <a:pt x="11828" y="24431"/>
                      <a:pt x="13652" y="26180"/>
                      <a:pt x="16591" y="27817"/>
                    </a:cubicBezTo>
                    <a:lnTo>
                      <a:pt x="10712" y="37714"/>
                    </a:lnTo>
                    <a:cubicBezTo>
                      <a:pt x="5280" y="34403"/>
                      <a:pt x="2043" y="30533"/>
                      <a:pt x="1076" y="26105"/>
                    </a:cubicBezTo>
                    <a:cubicBezTo>
                      <a:pt x="108" y="21678"/>
                      <a:pt x="778" y="17027"/>
                      <a:pt x="3048" y="12116"/>
                    </a:cubicBezTo>
                    <a:cubicBezTo>
                      <a:pt x="5540" y="6758"/>
                      <a:pt x="8963" y="3223"/>
                      <a:pt x="13279" y="1512"/>
                    </a:cubicBezTo>
                    <a:cubicBezTo>
                      <a:pt x="17595" y="-200"/>
                      <a:pt x="21912" y="-51"/>
                      <a:pt x="26227" y="1958"/>
                    </a:cubicBezTo>
                    <a:cubicBezTo>
                      <a:pt x="28683" y="3074"/>
                      <a:pt x="30804" y="4600"/>
                      <a:pt x="32590" y="6535"/>
                    </a:cubicBezTo>
                    <a:cubicBezTo>
                      <a:pt x="34413" y="8432"/>
                      <a:pt x="36087" y="10888"/>
                      <a:pt x="37613" y="13939"/>
                    </a:cubicBezTo>
                    <a:cubicBezTo>
                      <a:pt x="38617" y="15948"/>
                      <a:pt x="39882" y="19297"/>
                      <a:pt x="41371" y="23985"/>
                    </a:cubicBezTo>
                    <a:cubicBezTo>
                      <a:pt x="42859" y="28673"/>
                      <a:pt x="43864" y="31724"/>
                      <a:pt x="44459" y="33063"/>
                    </a:cubicBezTo>
                    <a:cubicBezTo>
                      <a:pt x="45054" y="34403"/>
                      <a:pt x="45687" y="35556"/>
                      <a:pt x="46357" y="36523"/>
                    </a:cubicBezTo>
                    <a:close/>
                  </a:path>
                </a:pathLst>
              </a:custGeom>
              <a:solidFill>
                <a:srgbClr val="000000"/>
              </a:solidFill>
              <a:ln w="9525" cap="flat">
                <a:noFill/>
                <a:prstDash val="solid"/>
                <a:miter/>
              </a:ln>
            </p:spPr>
            <p:txBody>
              <a:bodyPr rtlCol="0" anchor="ctr"/>
              <a:lstStyle/>
              <a:p>
                <a:endParaRPr lang="en-CA"/>
              </a:p>
            </p:txBody>
          </p:sp>
          <p:sp>
            <p:nvSpPr>
              <p:cNvPr id="1962" name="Freeform: Shape 1961">
                <a:extLst>
                  <a:ext uri="{FF2B5EF4-FFF2-40B4-BE49-F238E27FC236}">
                    <a16:creationId xmlns:a16="http://schemas.microsoft.com/office/drawing/2014/main" id="{E78E0BF0-D729-4B4A-A853-3AFEC4EB181B}"/>
                  </a:ext>
                </a:extLst>
              </p:cNvPr>
              <p:cNvSpPr/>
              <p:nvPr/>
            </p:nvSpPr>
            <p:spPr>
              <a:xfrm>
                <a:off x="6853264" y="5103812"/>
                <a:ext cx="59301" cy="46519"/>
              </a:xfrm>
              <a:custGeom>
                <a:avLst/>
                <a:gdLst>
                  <a:gd name="connsiteX0" fmla="*/ 2542 w 59301"/>
                  <a:gd name="connsiteY0" fmla="*/ 10543 h 46519"/>
                  <a:gd name="connsiteX1" fmla="*/ 13928 w 59301"/>
                  <a:gd name="connsiteY1" fmla="*/ 832 h 46519"/>
                  <a:gd name="connsiteX2" fmla="*/ 38559 w 59301"/>
                  <a:gd name="connsiteY2" fmla="*/ 5854 h 46519"/>
                  <a:gd name="connsiteX3" fmla="*/ 58241 w 59301"/>
                  <a:gd name="connsiteY3" fmla="*/ 21556 h 46519"/>
                  <a:gd name="connsiteX4" fmla="*/ 58055 w 59301"/>
                  <a:gd name="connsiteY4" fmla="*/ 36439 h 46519"/>
                  <a:gd name="connsiteX5" fmla="*/ 46000 w 59301"/>
                  <a:gd name="connsiteY5" fmla="*/ 46410 h 46519"/>
                  <a:gd name="connsiteX6" fmla="*/ 21964 w 59301"/>
                  <a:gd name="connsiteY6" fmla="*/ 41127 h 46519"/>
                  <a:gd name="connsiteX7" fmla="*/ 2356 w 59301"/>
                  <a:gd name="connsiteY7" fmla="*/ 25463 h 46519"/>
                  <a:gd name="connsiteX8" fmla="*/ 2542 w 59301"/>
                  <a:gd name="connsiteY8" fmla="*/ 10543 h 46519"/>
                  <a:gd name="connsiteX9" fmla="*/ 11174 w 59301"/>
                  <a:gd name="connsiteY9" fmla="*/ 14598 h 46519"/>
                  <a:gd name="connsiteX10" fmla="*/ 10802 w 59301"/>
                  <a:gd name="connsiteY10" fmla="*/ 18542 h 46519"/>
                  <a:gd name="connsiteX11" fmla="*/ 14039 w 59301"/>
                  <a:gd name="connsiteY11" fmla="*/ 22858 h 46519"/>
                  <a:gd name="connsiteX12" fmla="*/ 27173 w 59301"/>
                  <a:gd name="connsiteY12" fmla="*/ 30262 h 46519"/>
                  <a:gd name="connsiteX13" fmla="*/ 40754 w 59301"/>
                  <a:gd name="connsiteY13" fmla="*/ 35434 h 46519"/>
                  <a:gd name="connsiteX14" fmla="*/ 46670 w 59301"/>
                  <a:gd name="connsiteY14" fmla="*/ 35211 h 46519"/>
                  <a:gd name="connsiteX15" fmla="*/ 49423 w 59301"/>
                  <a:gd name="connsiteY15" fmla="*/ 32420 h 46519"/>
                  <a:gd name="connsiteX16" fmla="*/ 49795 w 59301"/>
                  <a:gd name="connsiteY16" fmla="*/ 28476 h 46519"/>
                  <a:gd name="connsiteX17" fmla="*/ 46521 w 59301"/>
                  <a:gd name="connsiteY17" fmla="*/ 24160 h 46519"/>
                  <a:gd name="connsiteX18" fmla="*/ 33461 w 59301"/>
                  <a:gd name="connsiteY18" fmla="*/ 16756 h 46519"/>
                  <a:gd name="connsiteX19" fmla="*/ 19881 w 59301"/>
                  <a:gd name="connsiteY19" fmla="*/ 11584 h 46519"/>
                  <a:gd name="connsiteX20" fmla="*/ 13965 w 59301"/>
                  <a:gd name="connsiteY20" fmla="*/ 11808 h 46519"/>
                  <a:gd name="connsiteX21" fmla="*/ 11174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42" y="10543"/>
                    </a:moveTo>
                    <a:cubicBezTo>
                      <a:pt x="4998" y="5296"/>
                      <a:pt x="8793" y="2059"/>
                      <a:pt x="13928" y="832"/>
                    </a:cubicBezTo>
                    <a:cubicBezTo>
                      <a:pt x="20029" y="-620"/>
                      <a:pt x="28252" y="1055"/>
                      <a:pt x="38559" y="5854"/>
                    </a:cubicBezTo>
                    <a:cubicBezTo>
                      <a:pt x="48828" y="10654"/>
                      <a:pt x="55413" y="15900"/>
                      <a:pt x="58241" y="21556"/>
                    </a:cubicBezTo>
                    <a:cubicBezTo>
                      <a:pt x="60585" y="26207"/>
                      <a:pt x="60511" y="31192"/>
                      <a:pt x="58055" y="36439"/>
                    </a:cubicBezTo>
                    <a:cubicBezTo>
                      <a:pt x="55599" y="41759"/>
                      <a:pt x="51581" y="45071"/>
                      <a:pt x="46000" y="46410"/>
                    </a:cubicBezTo>
                    <a:cubicBezTo>
                      <a:pt x="40419" y="47750"/>
                      <a:pt x="32419" y="46001"/>
                      <a:pt x="21964" y="41127"/>
                    </a:cubicBezTo>
                    <a:cubicBezTo>
                      <a:pt x="11732" y="36327"/>
                      <a:pt x="5184" y="31118"/>
                      <a:pt x="2356" y="25463"/>
                    </a:cubicBezTo>
                    <a:cubicBezTo>
                      <a:pt x="12" y="20812"/>
                      <a:pt x="86" y="15826"/>
                      <a:pt x="2542" y="10543"/>
                    </a:cubicBezTo>
                    <a:moveTo>
                      <a:pt x="11174" y="14598"/>
                    </a:moveTo>
                    <a:cubicBezTo>
                      <a:pt x="10579" y="15863"/>
                      <a:pt x="10467" y="17165"/>
                      <a:pt x="10802" y="18542"/>
                    </a:cubicBezTo>
                    <a:cubicBezTo>
                      <a:pt x="11137" y="19882"/>
                      <a:pt x="12216" y="21333"/>
                      <a:pt x="14039" y="22858"/>
                    </a:cubicBezTo>
                    <a:cubicBezTo>
                      <a:pt x="16420" y="24830"/>
                      <a:pt x="20774" y="27286"/>
                      <a:pt x="27173" y="30262"/>
                    </a:cubicBezTo>
                    <a:cubicBezTo>
                      <a:pt x="33536" y="33239"/>
                      <a:pt x="38075" y="34950"/>
                      <a:pt x="40754" y="35434"/>
                    </a:cubicBezTo>
                    <a:cubicBezTo>
                      <a:pt x="43470" y="35918"/>
                      <a:pt x="45405" y="35843"/>
                      <a:pt x="46670" y="35211"/>
                    </a:cubicBezTo>
                    <a:cubicBezTo>
                      <a:pt x="47898" y="34615"/>
                      <a:pt x="48828" y="33685"/>
                      <a:pt x="49423" y="32420"/>
                    </a:cubicBezTo>
                    <a:cubicBezTo>
                      <a:pt x="50018" y="31155"/>
                      <a:pt x="50130" y="29853"/>
                      <a:pt x="49795" y="28476"/>
                    </a:cubicBezTo>
                    <a:cubicBezTo>
                      <a:pt x="49460" y="27137"/>
                      <a:pt x="48344" y="25686"/>
                      <a:pt x="46521" y="24160"/>
                    </a:cubicBezTo>
                    <a:cubicBezTo>
                      <a:pt x="44214" y="22188"/>
                      <a:pt x="39861" y="19733"/>
                      <a:pt x="33461" y="16756"/>
                    </a:cubicBezTo>
                    <a:cubicBezTo>
                      <a:pt x="27099" y="13780"/>
                      <a:pt x="22559" y="12068"/>
                      <a:pt x="19881" y="11584"/>
                    </a:cubicBezTo>
                    <a:cubicBezTo>
                      <a:pt x="17165" y="11138"/>
                      <a:pt x="15193" y="11175"/>
                      <a:pt x="13965" y="11808"/>
                    </a:cubicBezTo>
                    <a:cubicBezTo>
                      <a:pt x="12700" y="12403"/>
                      <a:pt x="11769" y="13333"/>
                      <a:pt x="11174" y="14598"/>
                    </a:cubicBezTo>
                    <a:close/>
                  </a:path>
                </a:pathLst>
              </a:custGeom>
              <a:solidFill>
                <a:srgbClr val="000000"/>
              </a:solidFill>
              <a:ln w="9525" cap="flat">
                <a:noFill/>
                <a:prstDash val="solid"/>
                <a:miter/>
              </a:ln>
            </p:spPr>
            <p:txBody>
              <a:bodyPr rtlCol="0" anchor="ctr"/>
              <a:lstStyle/>
              <a:p>
                <a:endParaRPr lang="en-CA"/>
              </a:p>
            </p:txBody>
          </p:sp>
          <p:sp>
            <p:nvSpPr>
              <p:cNvPr id="1963" name="Freeform: Shape 1962">
                <a:extLst>
                  <a:ext uri="{FF2B5EF4-FFF2-40B4-BE49-F238E27FC236}">
                    <a16:creationId xmlns:a16="http://schemas.microsoft.com/office/drawing/2014/main" id="{71BD8DE3-A158-45F4-AF3D-6E5B0443EFAE}"/>
                  </a:ext>
                </a:extLst>
              </p:cNvPr>
              <p:cNvSpPr/>
              <p:nvPr/>
            </p:nvSpPr>
            <p:spPr>
              <a:xfrm>
                <a:off x="6875116" y="5062734"/>
                <a:ext cx="58563" cy="35904"/>
              </a:xfrm>
              <a:custGeom>
                <a:avLst/>
                <a:gdLst>
                  <a:gd name="connsiteX0" fmla="*/ 59214 w 58563"/>
                  <a:gd name="connsiteY0" fmla="*/ 25771 h 35904"/>
                  <a:gd name="connsiteX1" fmla="*/ 54340 w 58563"/>
                  <a:gd name="connsiteY1" fmla="*/ 36227 h 35904"/>
                  <a:gd name="connsiteX2" fmla="*/ 15049 w 58563"/>
                  <a:gd name="connsiteY2" fmla="*/ 17883 h 35904"/>
                  <a:gd name="connsiteX3" fmla="*/ 16686 w 58563"/>
                  <a:gd name="connsiteY3" fmla="*/ 35036 h 35904"/>
                  <a:gd name="connsiteX4" fmla="*/ 7236 w 58563"/>
                  <a:gd name="connsiteY4" fmla="*/ 30645 h 35904"/>
                  <a:gd name="connsiteX5" fmla="*/ 6305 w 58563"/>
                  <a:gd name="connsiteY5" fmla="*/ 19409 h 35904"/>
                  <a:gd name="connsiteX6" fmla="*/ 650 w 58563"/>
                  <a:gd name="connsiteY6" fmla="*/ 8768 h 35904"/>
                  <a:gd name="connsiteX7" fmla="*/ 4594 w 58563"/>
                  <a:gd name="connsiteY7" fmla="*/ 32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14" y="25771"/>
                    </a:moveTo>
                    <a:lnTo>
                      <a:pt x="54340" y="36227"/>
                    </a:lnTo>
                    <a:lnTo>
                      <a:pt x="15049" y="17883"/>
                    </a:lnTo>
                    <a:cubicBezTo>
                      <a:pt x="16835" y="23353"/>
                      <a:pt x="17393" y="29083"/>
                      <a:pt x="16686" y="35036"/>
                    </a:cubicBezTo>
                    <a:lnTo>
                      <a:pt x="7236" y="30645"/>
                    </a:lnTo>
                    <a:cubicBezTo>
                      <a:pt x="7608" y="27483"/>
                      <a:pt x="7310" y="23762"/>
                      <a:pt x="6305" y="19409"/>
                    </a:cubicBezTo>
                    <a:cubicBezTo>
                      <a:pt x="5301" y="15056"/>
                      <a:pt x="3403" y="11521"/>
                      <a:pt x="650" y="8768"/>
                    </a:cubicBezTo>
                    <a:lnTo>
                      <a:pt x="4594" y="322"/>
                    </a:lnTo>
                    <a:close/>
                  </a:path>
                </a:pathLst>
              </a:custGeom>
              <a:solidFill>
                <a:srgbClr val="000000"/>
              </a:solidFill>
              <a:ln w="9525" cap="flat">
                <a:noFill/>
                <a:prstDash val="solid"/>
                <a:miter/>
              </a:ln>
            </p:spPr>
            <p:txBody>
              <a:bodyPr rtlCol="0" anchor="ctr"/>
              <a:lstStyle/>
              <a:p>
                <a:endParaRPr lang="en-CA"/>
              </a:p>
            </p:txBody>
          </p:sp>
          <p:sp>
            <p:nvSpPr>
              <p:cNvPr id="1964" name="Freeform: Shape 1963">
                <a:extLst>
                  <a:ext uri="{FF2B5EF4-FFF2-40B4-BE49-F238E27FC236}">
                    <a16:creationId xmlns:a16="http://schemas.microsoft.com/office/drawing/2014/main" id="{24A63E10-7BEC-43B3-9F16-01EEB790FB53}"/>
                  </a:ext>
                </a:extLst>
              </p:cNvPr>
              <p:cNvSpPr/>
              <p:nvPr/>
            </p:nvSpPr>
            <p:spPr>
              <a:xfrm>
                <a:off x="6892092" y="5019370"/>
                <a:ext cx="59174" cy="48110"/>
              </a:xfrm>
              <a:custGeom>
                <a:avLst/>
                <a:gdLst>
                  <a:gd name="connsiteX0" fmla="*/ 37009 w 59174"/>
                  <a:gd name="connsiteY0" fmla="*/ 47500 h 48110"/>
                  <a:gd name="connsiteX1" fmla="*/ 40618 w 59174"/>
                  <a:gd name="connsiteY1" fmla="*/ 36896 h 48110"/>
                  <a:gd name="connsiteX2" fmla="*/ 46088 w 59174"/>
                  <a:gd name="connsiteY2" fmla="*/ 37082 h 48110"/>
                  <a:gd name="connsiteX3" fmla="*/ 49474 w 59174"/>
                  <a:gd name="connsiteY3" fmla="*/ 33659 h 48110"/>
                  <a:gd name="connsiteX4" fmla="*/ 49064 w 59174"/>
                  <a:gd name="connsiteY4" fmla="*/ 26776 h 48110"/>
                  <a:gd name="connsiteX5" fmla="*/ 38088 w 59174"/>
                  <a:gd name="connsiteY5" fmla="*/ 18144 h 48110"/>
                  <a:gd name="connsiteX6" fmla="*/ 38088 w 59174"/>
                  <a:gd name="connsiteY6" fmla="*/ 30087 h 48110"/>
                  <a:gd name="connsiteX7" fmla="*/ 27968 w 59174"/>
                  <a:gd name="connsiteY7" fmla="*/ 38868 h 48110"/>
                  <a:gd name="connsiteX8" fmla="*/ 12899 w 59174"/>
                  <a:gd name="connsiteY8" fmla="*/ 37492 h 48110"/>
                  <a:gd name="connsiteX9" fmla="*/ 1849 w 59174"/>
                  <a:gd name="connsiteY9" fmla="*/ 26367 h 48110"/>
                  <a:gd name="connsiteX10" fmla="*/ 2630 w 59174"/>
                  <a:gd name="connsiteY10" fmla="*/ 11484 h 48110"/>
                  <a:gd name="connsiteX11" fmla="*/ 15355 w 59174"/>
                  <a:gd name="connsiteY11" fmla="*/ 917 h 48110"/>
                  <a:gd name="connsiteX12" fmla="*/ 38907 w 59174"/>
                  <a:gd name="connsiteY12" fmla="*/ 5419 h 48110"/>
                  <a:gd name="connsiteX13" fmla="*/ 57845 w 59174"/>
                  <a:gd name="connsiteY13" fmla="*/ 20972 h 48110"/>
                  <a:gd name="connsiteX14" fmla="*/ 57734 w 59174"/>
                  <a:gd name="connsiteY14" fmla="*/ 38459 h 48110"/>
                  <a:gd name="connsiteX15" fmla="*/ 49511 w 59174"/>
                  <a:gd name="connsiteY15" fmla="*/ 47165 h 48110"/>
                  <a:gd name="connsiteX16" fmla="*/ 37009 w 59174"/>
                  <a:gd name="connsiteY16" fmla="*/ 47500 h 48110"/>
                  <a:gd name="connsiteX17" fmla="*/ 25252 w 59174"/>
                  <a:gd name="connsiteY17" fmla="*/ 13270 h 48110"/>
                  <a:gd name="connsiteX18" fmla="*/ 16322 w 59174"/>
                  <a:gd name="connsiteY18" fmla="*/ 11930 h 48110"/>
                  <a:gd name="connsiteX19" fmla="*/ 11039 w 59174"/>
                  <a:gd name="connsiteY19" fmla="*/ 16023 h 48110"/>
                  <a:gd name="connsiteX20" fmla="*/ 11113 w 59174"/>
                  <a:gd name="connsiteY20" fmla="*/ 21865 h 48110"/>
                  <a:gd name="connsiteX21" fmla="*/ 17699 w 59174"/>
                  <a:gd name="connsiteY21" fmla="*/ 27260 h 48110"/>
                  <a:gd name="connsiteX22" fmla="*/ 26368 w 59174"/>
                  <a:gd name="connsiteY22" fmla="*/ 28785 h 48110"/>
                  <a:gd name="connsiteX23" fmla="*/ 31279 w 59174"/>
                  <a:gd name="connsiteY23" fmla="*/ 24767 h 48110"/>
                  <a:gd name="connsiteX24" fmla="*/ 31242 w 59174"/>
                  <a:gd name="connsiteY24" fmla="*/ 18590 h 48110"/>
                  <a:gd name="connsiteX25" fmla="*/ 25252 w 59174"/>
                  <a:gd name="connsiteY25" fmla="*/ 1327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7009" y="47500"/>
                    </a:moveTo>
                    <a:lnTo>
                      <a:pt x="40618" y="36896"/>
                    </a:lnTo>
                    <a:cubicBezTo>
                      <a:pt x="42776" y="37603"/>
                      <a:pt x="44599" y="37640"/>
                      <a:pt x="46088" y="37082"/>
                    </a:cubicBezTo>
                    <a:cubicBezTo>
                      <a:pt x="47539" y="36487"/>
                      <a:pt x="48692" y="35371"/>
                      <a:pt x="49474" y="33659"/>
                    </a:cubicBezTo>
                    <a:cubicBezTo>
                      <a:pt x="50478" y="31501"/>
                      <a:pt x="50329" y="29194"/>
                      <a:pt x="49064" y="26776"/>
                    </a:cubicBezTo>
                    <a:cubicBezTo>
                      <a:pt x="47799" y="24357"/>
                      <a:pt x="44153" y="21455"/>
                      <a:pt x="38088" y="18144"/>
                    </a:cubicBezTo>
                    <a:cubicBezTo>
                      <a:pt x="39911" y="22199"/>
                      <a:pt x="39911" y="26181"/>
                      <a:pt x="38088" y="30087"/>
                    </a:cubicBezTo>
                    <a:cubicBezTo>
                      <a:pt x="36079" y="34366"/>
                      <a:pt x="32730" y="37305"/>
                      <a:pt x="27968" y="38868"/>
                    </a:cubicBezTo>
                    <a:cubicBezTo>
                      <a:pt x="23205" y="40431"/>
                      <a:pt x="18182" y="39984"/>
                      <a:pt x="12899" y="37492"/>
                    </a:cubicBezTo>
                    <a:cubicBezTo>
                      <a:pt x="7392" y="34924"/>
                      <a:pt x="3709" y="31241"/>
                      <a:pt x="1849" y="26367"/>
                    </a:cubicBezTo>
                    <a:cubicBezTo>
                      <a:pt x="25" y="21530"/>
                      <a:pt x="286" y="16581"/>
                      <a:pt x="2630" y="11484"/>
                    </a:cubicBezTo>
                    <a:cubicBezTo>
                      <a:pt x="5197" y="5977"/>
                      <a:pt x="9439" y="2443"/>
                      <a:pt x="15355" y="917"/>
                    </a:cubicBezTo>
                    <a:cubicBezTo>
                      <a:pt x="21271" y="-646"/>
                      <a:pt x="29121" y="843"/>
                      <a:pt x="38907" y="5419"/>
                    </a:cubicBezTo>
                    <a:cubicBezTo>
                      <a:pt x="48841" y="10033"/>
                      <a:pt x="55129" y="15242"/>
                      <a:pt x="57845" y="20972"/>
                    </a:cubicBezTo>
                    <a:cubicBezTo>
                      <a:pt x="60524" y="26701"/>
                      <a:pt x="60487" y="32543"/>
                      <a:pt x="57734" y="38459"/>
                    </a:cubicBezTo>
                    <a:cubicBezTo>
                      <a:pt x="55724" y="42701"/>
                      <a:pt x="53008" y="45603"/>
                      <a:pt x="49511" y="47165"/>
                    </a:cubicBezTo>
                    <a:cubicBezTo>
                      <a:pt x="46013" y="48728"/>
                      <a:pt x="41883" y="48840"/>
                      <a:pt x="37009" y="47500"/>
                    </a:cubicBezTo>
                    <a:moveTo>
                      <a:pt x="25252" y="13270"/>
                    </a:moveTo>
                    <a:cubicBezTo>
                      <a:pt x="21866" y="11707"/>
                      <a:pt x="18927" y="11261"/>
                      <a:pt x="16322" y="11930"/>
                    </a:cubicBezTo>
                    <a:cubicBezTo>
                      <a:pt x="13755" y="12637"/>
                      <a:pt x="12006" y="13977"/>
                      <a:pt x="11039" y="16023"/>
                    </a:cubicBezTo>
                    <a:cubicBezTo>
                      <a:pt x="10146" y="17921"/>
                      <a:pt x="10183" y="19893"/>
                      <a:pt x="11113" y="21865"/>
                    </a:cubicBezTo>
                    <a:cubicBezTo>
                      <a:pt x="12006" y="23874"/>
                      <a:pt x="14201" y="25660"/>
                      <a:pt x="17699" y="27260"/>
                    </a:cubicBezTo>
                    <a:cubicBezTo>
                      <a:pt x="21196" y="28897"/>
                      <a:pt x="24098" y="29418"/>
                      <a:pt x="26368" y="28785"/>
                    </a:cubicBezTo>
                    <a:cubicBezTo>
                      <a:pt x="28675" y="28190"/>
                      <a:pt x="30312" y="26850"/>
                      <a:pt x="31279" y="24767"/>
                    </a:cubicBezTo>
                    <a:cubicBezTo>
                      <a:pt x="32209" y="22758"/>
                      <a:pt x="32209" y="20711"/>
                      <a:pt x="31242" y="18590"/>
                    </a:cubicBezTo>
                    <a:cubicBezTo>
                      <a:pt x="30312" y="16470"/>
                      <a:pt x="28303" y="14721"/>
                      <a:pt x="25252" y="13270"/>
                    </a:cubicBezTo>
                    <a:close/>
                  </a:path>
                </a:pathLst>
              </a:custGeom>
              <a:solidFill>
                <a:srgbClr val="000000"/>
              </a:solidFill>
              <a:ln w="9525" cap="flat">
                <a:noFill/>
                <a:prstDash val="solid"/>
                <a:miter/>
              </a:ln>
            </p:spPr>
            <p:txBody>
              <a:bodyPr rtlCol="0" anchor="ctr"/>
              <a:lstStyle/>
              <a:p>
                <a:endParaRPr lang="en-CA"/>
              </a:p>
            </p:txBody>
          </p:sp>
        </p:grpSp>
        <p:grpSp>
          <p:nvGrpSpPr>
            <p:cNvPr id="1814" name="Graphic 711">
              <a:extLst>
                <a:ext uri="{FF2B5EF4-FFF2-40B4-BE49-F238E27FC236}">
                  <a16:creationId xmlns:a16="http://schemas.microsoft.com/office/drawing/2014/main" id="{6368F7E2-8933-4826-9C22-13D76BF63645}"/>
                </a:ext>
              </a:extLst>
            </p:cNvPr>
            <p:cNvGrpSpPr/>
            <p:nvPr/>
          </p:nvGrpSpPr>
          <p:grpSpPr>
            <a:xfrm>
              <a:off x="7052835" y="5019316"/>
              <a:ext cx="118762" cy="181381"/>
              <a:chOff x="7052835" y="5019316"/>
              <a:chExt cx="118762" cy="181381"/>
            </a:xfrm>
          </p:grpSpPr>
          <p:sp>
            <p:nvSpPr>
              <p:cNvPr id="1957" name="Freeform: Shape 1956">
                <a:extLst>
                  <a:ext uri="{FF2B5EF4-FFF2-40B4-BE49-F238E27FC236}">
                    <a16:creationId xmlns:a16="http://schemas.microsoft.com/office/drawing/2014/main" id="{259AAF2D-33E1-463E-924C-333A92F7CEA0}"/>
                  </a:ext>
                </a:extLst>
              </p:cNvPr>
              <p:cNvSpPr/>
              <p:nvPr/>
            </p:nvSpPr>
            <p:spPr>
              <a:xfrm>
                <a:off x="7052835" y="5144152"/>
                <a:ext cx="65058" cy="56545"/>
              </a:xfrm>
              <a:custGeom>
                <a:avLst/>
                <a:gdLst>
                  <a:gd name="connsiteX0" fmla="*/ 56016 w 65058"/>
                  <a:gd name="connsiteY0" fmla="*/ 15836 h 56545"/>
                  <a:gd name="connsiteX1" fmla="*/ 65727 w 65058"/>
                  <a:gd name="connsiteY1" fmla="*/ 20338 h 56545"/>
                  <a:gd name="connsiteX2" fmla="*/ 48686 w 65058"/>
                  <a:gd name="connsiteY2" fmla="*/ 56876 h 56545"/>
                  <a:gd name="connsiteX3" fmla="*/ 39943 w 65058"/>
                  <a:gd name="connsiteY3" fmla="*/ 48467 h 56545"/>
                  <a:gd name="connsiteX4" fmla="*/ 32353 w 65058"/>
                  <a:gd name="connsiteY4" fmla="*/ 30682 h 56545"/>
                  <a:gd name="connsiteX5" fmla="*/ 27478 w 65058"/>
                  <a:gd name="connsiteY5" fmla="*/ 17883 h 56545"/>
                  <a:gd name="connsiteX6" fmla="*/ 22121 w 65058"/>
                  <a:gd name="connsiteY6" fmla="*/ 12748 h 56545"/>
                  <a:gd name="connsiteX7" fmla="*/ 15870 w 65058"/>
                  <a:gd name="connsiteY7" fmla="*/ 12116 h 56545"/>
                  <a:gd name="connsiteX8" fmla="*/ 11591 w 65058"/>
                  <a:gd name="connsiteY8" fmla="*/ 16432 h 56545"/>
                  <a:gd name="connsiteX9" fmla="*/ 11144 w 65058"/>
                  <a:gd name="connsiteY9" fmla="*/ 22534 h 56545"/>
                  <a:gd name="connsiteX10" fmla="*/ 16614 w 65058"/>
                  <a:gd name="connsiteY10" fmla="*/ 27817 h 56545"/>
                  <a:gd name="connsiteX11" fmla="*/ 10735 w 65058"/>
                  <a:gd name="connsiteY11" fmla="*/ 37714 h 56545"/>
                  <a:gd name="connsiteX12" fmla="*/ 1099 w 65058"/>
                  <a:gd name="connsiteY12" fmla="*/ 26105 h 56545"/>
                  <a:gd name="connsiteX13" fmla="*/ 3071 w 65058"/>
                  <a:gd name="connsiteY13" fmla="*/ 12116 h 56545"/>
                  <a:gd name="connsiteX14" fmla="*/ 13303 w 65058"/>
                  <a:gd name="connsiteY14" fmla="*/ 1512 h 56545"/>
                  <a:gd name="connsiteX15" fmla="*/ 26251 w 65058"/>
                  <a:gd name="connsiteY15" fmla="*/ 1958 h 56545"/>
                  <a:gd name="connsiteX16" fmla="*/ 32613 w 65058"/>
                  <a:gd name="connsiteY16" fmla="*/ 6535 h 56545"/>
                  <a:gd name="connsiteX17" fmla="*/ 37636 w 65058"/>
                  <a:gd name="connsiteY17" fmla="*/ 13939 h 56545"/>
                  <a:gd name="connsiteX18" fmla="*/ 41394 w 65058"/>
                  <a:gd name="connsiteY18" fmla="*/ 23985 h 56545"/>
                  <a:gd name="connsiteX19" fmla="*/ 44482 w 65058"/>
                  <a:gd name="connsiteY19" fmla="*/ 33063 h 56545"/>
                  <a:gd name="connsiteX20" fmla="*/ 46380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16" y="15836"/>
                    </a:moveTo>
                    <a:lnTo>
                      <a:pt x="65727" y="20338"/>
                    </a:lnTo>
                    <a:lnTo>
                      <a:pt x="48686" y="56876"/>
                    </a:lnTo>
                    <a:cubicBezTo>
                      <a:pt x="45189" y="54792"/>
                      <a:pt x="42287" y="51964"/>
                      <a:pt x="39943" y="48467"/>
                    </a:cubicBezTo>
                    <a:cubicBezTo>
                      <a:pt x="37561" y="44969"/>
                      <a:pt x="35069" y="39016"/>
                      <a:pt x="32353" y="30682"/>
                    </a:cubicBezTo>
                    <a:cubicBezTo>
                      <a:pt x="30157" y="23910"/>
                      <a:pt x="28557" y="19669"/>
                      <a:pt x="27478" y="17883"/>
                    </a:cubicBezTo>
                    <a:cubicBezTo>
                      <a:pt x="25990" y="15427"/>
                      <a:pt x="24204" y="13716"/>
                      <a:pt x="22121" y="12748"/>
                    </a:cubicBezTo>
                    <a:cubicBezTo>
                      <a:pt x="19777" y="11669"/>
                      <a:pt x="17693" y="11446"/>
                      <a:pt x="15870" y="12116"/>
                    </a:cubicBezTo>
                    <a:cubicBezTo>
                      <a:pt x="14047" y="12785"/>
                      <a:pt x="12633" y="14236"/>
                      <a:pt x="11591" y="16432"/>
                    </a:cubicBezTo>
                    <a:cubicBezTo>
                      <a:pt x="10586" y="18590"/>
                      <a:pt x="10438" y="20636"/>
                      <a:pt x="11144" y="22534"/>
                    </a:cubicBezTo>
                    <a:cubicBezTo>
                      <a:pt x="11851" y="24431"/>
                      <a:pt x="13675" y="26180"/>
                      <a:pt x="16614" y="27817"/>
                    </a:cubicBezTo>
                    <a:lnTo>
                      <a:pt x="10735" y="37714"/>
                    </a:lnTo>
                    <a:cubicBezTo>
                      <a:pt x="5303" y="34403"/>
                      <a:pt x="2066" y="30533"/>
                      <a:pt x="1099" y="26105"/>
                    </a:cubicBezTo>
                    <a:cubicBezTo>
                      <a:pt x="131" y="21678"/>
                      <a:pt x="801" y="17027"/>
                      <a:pt x="3071" y="12116"/>
                    </a:cubicBezTo>
                    <a:cubicBezTo>
                      <a:pt x="5563" y="6758"/>
                      <a:pt x="8986" y="3223"/>
                      <a:pt x="13303" y="1512"/>
                    </a:cubicBezTo>
                    <a:cubicBezTo>
                      <a:pt x="17619" y="-200"/>
                      <a:pt x="21935" y="-51"/>
                      <a:pt x="26251" y="1958"/>
                    </a:cubicBezTo>
                    <a:cubicBezTo>
                      <a:pt x="28706" y="3074"/>
                      <a:pt x="30827" y="4600"/>
                      <a:pt x="32613" y="6535"/>
                    </a:cubicBezTo>
                    <a:cubicBezTo>
                      <a:pt x="34436" y="8432"/>
                      <a:pt x="36110" y="10888"/>
                      <a:pt x="37636" y="13939"/>
                    </a:cubicBezTo>
                    <a:cubicBezTo>
                      <a:pt x="38641" y="15948"/>
                      <a:pt x="39906" y="19297"/>
                      <a:pt x="41394" y="23985"/>
                    </a:cubicBezTo>
                    <a:cubicBezTo>
                      <a:pt x="42882" y="28673"/>
                      <a:pt x="43887" y="31724"/>
                      <a:pt x="44482" y="33063"/>
                    </a:cubicBezTo>
                    <a:cubicBezTo>
                      <a:pt x="45077" y="34403"/>
                      <a:pt x="45710" y="35556"/>
                      <a:pt x="46380" y="36523"/>
                    </a:cubicBezTo>
                    <a:close/>
                  </a:path>
                </a:pathLst>
              </a:custGeom>
              <a:solidFill>
                <a:srgbClr val="000000"/>
              </a:solidFill>
              <a:ln w="9525" cap="flat">
                <a:noFill/>
                <a:prstDash val="solid"/>
                <a:miter/>
              </a:ln>
            </p:spPr>
            <p:txBody>
              <a:bodyPr rtlCol="0" anchor="ctr"/>
              <a:lstStyle/>
              <a:p>
                <a:endParaRPr lang="en-CA"/>
              </a:p>
            </p:txBody>
          </p:sp>
          <p:sp>
            <p:nvSpPr>
              <p:cNvPr id="1958" name="Freeform: Shape 1957">
                <a:extLst>
                  <a:ext uri="{FF2B5EF4-FFF2-40B4-BE49-F238E27FC236}">
                    <a16:creationId xmlns:a16="http://schemas.microsoft.com/office/drawing/2014/main" id="{CE403980-C9ED-409C-BE51-134CCB599C26}"/>
                  </a:ext>
                </a:extLst>
              </p:cNvPr>
              <p:cNvSpPr/>
              <p:nvPr/>
            </p:nvSpPr>
            <p:spPr>
              <a:xfrm>
                <a:off x="7072891" y="5103812"/>
                <a:ext cx="59301" cy="46519"/>
              </a:xfrm>
              <a:custGeom>
                <a:avLst/>
                <a:gdLst>
                  <a:gd name="connsiteX0" fmla="*/ 2565 w 59301"/>
                  <a:gd name="connsiteY0" fmla="*/ 10543 h 46519"/>
                  <a:gd name="connsiteX1" fmla="*/ 13951 w 59301"/>
                  <a:gd name="connsiteY1" fmla="*/ 832 h 46519"/>
                  <a:gd name="connsiteX2" fmla="*/ 38582 w 59301"/>
                  <a:gd name="connsiteY2" fmla="*/ 5854 h 46519"/>
                  <a:gd name="connsiteX3" fmla="*/ 58264 w 59301"/>
                  <a:gd name="connsiteY3" fmla="*/ 21556 h 46519"/>
                  <a:gd name="connsiteX4" fmla="*/ 58078 w 59301"/>
                  <a:gd name="connsiteY4" fmla="*/ 36439 h 46519"/>
                  <a:gd name="connsiteX5" fmla="*/ 46023 w 59301"/>
                  <a:gd name="connsiteY5" fmla="*/ 46410 h 46519"/>
                  <a:gd name="connsiteX6" fmla="*/ 21987 w 59301"/>
                  <a:gd name="connsiteY6" fmla="*/ 41127 h 46519"/>
                  <a:gd name="connsiteX7" fmla="*/ 2379 w 59301"/>
                  <a:gd name="connsiteY7" fmla="*/ 25463 h 46519"/>
                  <a:gd name="connsiteX8" fmla="*/ 2565 w 59301"/>
                  <a:gd name="connsiteY8" fmla="*/ 10543 h 46519"/>
                  <a:gd name="connsiteX9" fmla="*/ 11197 w 59301"/>
                  <a:gd name="connsiteY9" fmla="*/ 14598 h 46519"/>
                  <a:gd name="connsiteX10" fmla="*/ 10825 w 59301"/>
                  <a:gd name="connsiteY10" fmla="*/ 18542 h 46519"/>
                  <a:gd name="connsiteX11" fmla="*/ 14062 w 59301"/>
                  <a:gd name="connsiteY11" fmla="*/ 22858 h 46519"/>
                  <a:gd name="connsiteX12" fmla="*/ 27196 w 59301"/>
                  <a:gd name="connsiteY12" fmla="*/ 30262 h 46519"/>
                  <a:gd name="connsiteX13" fmla="*/ 40777 w 59301"/>
                  <a:gd name="connsiteY13" fmla="*/ 35434 h 46519"/>
                  <a:gd name="connsiteX14" fmla="*/ 46693 w 59301"/>
                  <a:gd name="connsiteY14" fmla="*/ 35211 h 46519"/>
                  <a:gd name="connsiteX15" fmla="*/ 49446 w 59301"/>
                  <a:gd name="connsiteY15" fmla="*/ 32420 h 46519"/>
                  <a:gd name="connsiteX16" fmla="*/ 49818 w 59301"/>
                  <a:gd name="connsiteY16" fmla="*/ 28476 h 46519"/>
                  <a:gd name="connsiteX17" fmla="*/ 46544 w 59301"/>
                  <a:gd name="connsiteY17" fmla="*/ 24160 h 46519"/>
                  <a:gd name="connsiteX18" fmla="*/ 33484 w 59301"/>
                  <a:gd name="connsiteY18" fmla="*/ 16756 h 46519"/>
                  <a:gd name="connsiteX19" fmla="*/ 19904 w 59301"/>
                  <a:gd name="connsiteY19" fmla="*/ 11584 h 46519"/>
                  <a:gd name="connsiteX20" fmla="*/ 13988 w 59301"/>
                  <a:gd name="connsiteY20" fmla="*/ 11808 h 46519"/>
                  <a:gd name="connsiteX21" fmla="*/ 11197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5" y="10543"/>
                    </a:moveTo>
                    <a:cubicBezTo>
                      <a:pt x="5021" y="5296"/>
                      <a:pt x="8816" y="2059"/>
                      <a:pt x="13951" y="832"/>
                    </a:cubicBezTo>
                    <a:cubicBezTo>
                      <a:pt x="20053" y="-620"/>
                      <a:pt x="28275" y="1055"/>
                      <a:pt x="38582" y="5854"/>
                    </a:cubicBezTo>
                    <a:cubicBezTo>
                      <a:pt x="48851" y="10654"/>
                      <a:pt x="55436" y="15900"/>
                      <a:pt x="58264" y="21556"/>
                    </a:cubicBezTo>
                    <a:cubicBezTo>
                      <a:pt x="60608" y="26207"/>
                      <a:pt x="60534" y="31192"/>
                      <a:pt x="58078" y="36439"/>
                    </a:cubicBezTo>
                    <a:cubicBezTo>
                      <a:pt x="55622" y="41759"/>
                      <a:pt x="51604" y="45071"/>
                      <a:pt x="46023" y="46410"/>
                    </a:cubicBezTo>
                    <a:cubicBezTo>
                      <a:pt x="40442" y="47750"/>
                      <a:pt x="32442" y="46001"/>
                      <a:pt x="21987" y="41127"/>
                    </a:cubicBezTo>
                    <a:cubicBezTo>
                      <a:pt x="11755" y="36327"/>
                      <a:pt x="5207" y="31118"/>
                      <a:pt x="2379" y="25463"/>
                    </a:cubicBezTo>
                    <a:cubicBezTo>
                      <a:pt x="35" y="20812"/>
                      <a:pt x="110" y="15826"/>
                      <a:pt x="2565" y="10543"/>
                    </a:cubicBezTo>
                    <a:moveTo>
                      <a:pt x="11197" y="14598"/>
                    </a:moveTo>
                    <a:cubicBezTo>
                      <a:pt x="10602" y="15863"/>
                      <a:pt x="10490" y="17165"/>
                      <a:pt x="10825" y="18542"/>
                    </a:cubicBezTo>
                    <a:cubicBezTo>
                      <a:pt x="11160" y="19882"/>
                      <a:pt x="12239" y="21333"/>
                      <a:pt x="14062" y="22858"/>
                    </a:cubicBezTo>
                    <a:cubicBezTo>
                      <a:pt x="16443" y="24830"/>
                      <a:pt x="20797" y="27286"/>
                      <a:pt x="27196" y="30262"/>
                    </a:cubicBezTo>
                    <a:cubicBezTo>
                      <a:pt x="33559" y="33239"/>
                      <a:pt x="38098" y="34950"/>
                      <a:pt x="40777" y="35434"/>
                    </a:cubicBezTo>
                    <a:cubicBezTo>
                      <a:pt x="43493" y="35918"/>
                      <a:pt x="45428" y="35843"/>
                      <a:pt x="46693" y="35211"/>
                    </a:cubicBezTo>
                    <a:cubicBezTo>
                      <a:pt x="47921" y="34615"/>
                      <a:pt x="48851" y="33685"/>
                      <a:pt x="49446" y="32420"/>
                    </a:cubicBezTo>
                    <a:cubicBezTo>
                      <a:pt x="50041" y="31155"/>
                      <a:pt x="50153" y="29853"/>
                      <a:pt x="49818" y="28476"/>
                    </a:cubicBezTo>
                    <a:cubicBezTo>
                      <a:pt x="49483" y="27137"/>
                      <a:pt x="48367" y="25686"/>
                      <a:pt x="46544" y="24160"/>
                    </a:cubicBezTo>
                    <a:cubicBezTo>
                      <a:pt x="44237" y="22188"/>
                      <a:pt x="39884" y="19733"/>
                      <a:pt x="33484" y="16756"/>
                    </a:cubicBezTo>
                    <a:cubicBezTo>
                      <a:pt x="27122" y="13780"/>
                      <a:pt x="22583" y="12068"/>
                      <a:pt x="19904" y="11584"/>
                    </a:cubicBezTo>
                    <a:cubicBezTo>
                      <a:pt x="17188" y="11138"/>
                      <a:pt x="15216" y="11175"/>
                      <a:pt x="13988" y="11808"/>
                    </a:cubicBezTo>
                    <a:cubicBezTo>
                      <a:pt x="12723" y="12403"/>
                      <a:pt x="11793" y="13333"/>
                      <a:pt x="11197" y="14598"/>
                    </a:cubicBezTo>
                    <a:close/>
                  </a:path>
                </a:pathLst>
              </a:custGeom>
              <a:solidFill>
                <a:srgbClr val="000000"/>
              </a:solidFill>
              <a:ln w="9525" cap="flat">
                <a:noFill/>
                <a:prstDash val="solid"/>
                <a:miter/>
              </a:ln>
            </p:spPr>
            <p:txBody>
              <a:bodyPr rtlCol="0" anchor="ctr"/>
              <a:lstStyle/>
              <a:p>
                <a:endParaRPr lang="en-CA"/>
              </a:p>
            </p:txBody>
          </p:sp>
          <p:sp>
            <p:nvSpPr>
              <p:cNvPr id="1959" name="Freeform: Shape 1958">
                <a:extLst>
                  <a:ext uri="{FF2B5EF4-FFF2-40B4-BE49-F238E27FC236}">
                    <a16:creationId xmlns:a16="http://schemas.microsoft.com/office/drawing/2014/main" id="{3BE99AD6-96E7-4F1B-8395-BB550559AE03}"/>
                  </a:ext>
                </a:extLst>
              </p:cNvPr>
              <p:cNvSpPr/>
              <p:nvPr/>
            </p:nvSpPr>
            <p:spPr>
              <a:xfrm>
                <a:off x="7092240" y="5059656"/>
                <a:ext cx="65058" cy="56545"/>
              </a:xfrm>
              <a:custGeom>
                <a:avLst/>
                <a:gdLst>
                  <a:gd name="connsiteX0" fmla="*/ 56020 w 65058"/>
                  <a:gd name="connsiteY0" fmla="*/ 15827 h 56545"/>
                  <a:gd name="connsiteX1" fmla="*/ 65731 w 65058"/>
                  <a:gd name="connsiteY1" fmla="*/ 20329 h 56545"/>
                  <a:gd name="connsiteX2" fmla="*/ 48691 w 65058"/>
                  <a:gd name="connsiteY2" fmla="*/ 56867 h 56545"/>
                  <a:gd name="connsiteX3" fmla="*/ 39947 w 65058"/>
                  <a:gd name="connsiteY3" fmla="*/ 48458 h 56545"/>
                  <a:gd name="connsiteX4" fmla="*/ 32357 w 65058"/>
                  <a:gd name="connsiteY4" fmla="*/ 30673 h 56545"/>
                  <a:gd name="connsiteX5" fmla="*/ 27483 w 65058"/>
                  <a:gd name="connsiteY5" fmla="*/ 17874 h 56545"/>
                  <a:gd name="connsiteX6" fmla="*/ 22125 w 65058"/>
                  <a:gd name="connsiteY6" fmla="*/ 12739 h 56545"/>
                  <a:gd name="connsiteX7" fmla="*/ 15874 w 65058"/>
                  <a:gd name="connsiteY7" fmla="*/ 12107 h 56545"/>
                  <a:gd name="connsiteX8" fmla="*/ 11595 w 65058"/>
                  <a:gd name="connsiteY8" fmla="*/ 16423 h 56545"/>
                  <a:gd name="connsiteX9" fmla="*/ 11149 w 65058"/>
                  <a:gd name="connsiteY9" fmla="*/ 22525 h 56545"/>
                  <a:gd name="connsiteX10" fmla="*/ 16618 w 65058"/>
                  <a:gd name="connsiteY10" fmla="*/ 27808 h 56545"/>
                  <a:gd name="connsiteX11" fmla="*/ 10739 w 65058"/>
                  <a:gd name="connsiteY11" fmla="*/ 37705 h 56545"/>
                  <a:gd name="connsiteX12" fmla="*/ 1103 w 65058"/>
                  <a:gd name="connsiteY12" fmla="*/ 26097 h 56545"/>
                  <a:gd name="connsiteX13" fmla="*/ 3075 w 65058"/>
                  <a:gd name="connsiteY13" fmla="*/ 12107 h 56545"/>
                  <a:gd name="connsiteX14" fmla="*/ 13307 w 65058"/>
                  <a:gd name="connsiteY14" fmla="*/ 1503 h 56545"/>
                  <a:gd name="connsiteX15" fmla="*/ 26255 w 65058"/>
                  <a:gd name="connsiteY15" fmla="*/ 1949 h 56545"/>
                  <a:gd name="connsiteX16" fmla="*/ 32617 w 65058"/>
                  <a:gd name="connsiteY16" fmla="*/ 6526 h 56545"/>
                  <a:gd name="connsiteX17" fmla="*/ 37640 w 65058"/>
                  <a:gd name="connsiteY17" fmla="*/ 13930 h 56545"/>
                  <a:gd name="connsiteX18" fmla="*/ 41398 w 65058"/>
                  <a:gd name="connsiteY18" fmla="*/ 23976 h 56545"/>
                  <a:gd name="connsiteX19" fmla="*/ 44486 w 65058"/>
                  <a:gd name="connsiteY19" fmla="*/ 33054 h 56545"/>
                  <a:gd name="connsiteX20" fmla="*/ 46384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20" y="15827"/>
                    </a:moveTo>
                    <a:lnTo>
                      <a:pt x="65731" y="20329"/>
                    </a:lnTo>
                    <a:lnTo>
                      <a:pt x="48691" y="56867"/>
                    </a:lnTo>
                    <a:cubicBezTo>
                      <a:pt x="45193" y="54783"/>
                      <a:pt x="42291" y="51955"/>
                      <a:pt x="39947" y="48458"/>
                    </a:cubicBezTo>
                    <a:cubicBezTo>
                      <a:pt x="37566" y="44961"/>
                      <a:pt x="35073" y="39007"/>
                      <a:pt x="32357" y="30673"/>
                    </a:cubicBezTo>
                    <a:cubicBezTo>
                      <a:pt x="30161" y="23901"/>
                      <a:pt x="28562" y="19660"/>
                      <a:pt x="27483" y="17874"/>
                    </a:cubicBezTo>
                    <a:cubicBezTo>
                      <a:pt x="25994" y="15418"/>
                      <a:pt x="24208" y="13707"/>
                      <a:pt x="22125" y="12739"/>
                    </a:cubicBezTo>
                    <a:cubicBezTo>
                      <a:pt x="19781" y="11660"/>
                      <a:pt x="17697" y="11437"/>
                      <a:pt x="15874" y="12107"/>
                    </a:cubicBezTo>
                    <a:cubicBezTo>
                      <a:pt x="14051" y="12777"/>
                      <a:pt x="12637" y="14228"/>
                      <a:pt x="11595" y="16423"/>
                    </a:cubicBezTo>
                    <a:cubicBezTo>
                      <a:pt x="10591" y="18581"/>
                      <a:pt x="10442" y="20627"/>
                      <a:pt x="11149" y="22525"/>
                    </a:cubicBezTo>
                    <a:cubicBezTo>
                      <a:pt x="11856" y="24422"/>
                      <a:pt x="13679" y="26171"/>
                      <a:pt x="16618" y="27808"/>
                    </a:cubicBezTo>
                    <a:lnTo>
                      <a:pt x="10739" y="37705"/>
                    </a:lnTo>
                    <a:cubicBezTo>
                      <a:pt x="5307" y="34394"/>
                      <a:pt x="2070" y="30524"/>
                      <a:pt x="1103" y="26097"/>
                    </a:cubicBezTo>
                    <a:cubicBezTo>
                      <a:pt x="135" y="21669"/>
                      <a:pt x="805" y="17018"/>
                      <a:pt x="3075" y="12107"/>
                    </a:cubicBezTo>
                    <a:cubicBezTo>
                      <a:pt x="5568" y="6749"/>
                      <a:pt x="8991" y="3214"/>
                      <a:pt x="13307" y="1503"/>
                    </a:cubicBezTo>
                    <a:cubicBezTo>
                      <a:pt x="17623" y="-209"/>
                      <a:pt x="21939" y="-60"/>
                      <a:pt x="26255" y="1949"/>
                    </a:cubicBezTo>
                    <a:cubicBezTo>
                      <a:pt x="28710" y="3065"/>
                      <a:pt x="30831" y="4591"/>
                      <a:pt x="32617" y="6526"/>
                    </a:cubicBezTo>
                    <a:cubicBezTo>
                      <a:pt x="34440" y="8423"/>
                      <a:pt x="36115" y="10879"/>
                      <a:pt x="37640" y="13930"/>
                    </a:cubicBezTo>
                    <a:cubicBezTo>
                      <a:pt x="38645" y="15939"/>
                      <a:pt x="39910" y="19288"/>
                      <a:pt x="41398" y="23976"/>
                    </a:cubicBezTo>
                    <a:cubicBezTo>
                      <a:pt x="42886" y="28664"/>
                      <a:pt x="43891" y="31715"/>
                      <a:pt x="44486" y="33054"/>
                    </a:cubicBezTo>
                    <a:cubicBezTo>
                      <a:pt x="45081" y="34394"/>
                      <a:pt x="45714" y="35547"/>
                      <a:pt x="46384" y="36515"/>
                    </a:cubicBezTo>
                    <a:close/>
                  </a:path>
                </a:pathLst>
              </a:custGeom>
              <a:solidFill>
                <a:srgbClr val="000000"/>
              </a:solidFill>
              <a:ln w="9525" cap="flat">
                <a:noFill/>
                <a:prstDash val="solid"/>
                <a:miter/>
              </a:ln>
            </p:spPr>
            <p:txBody>
              <a:bodyPr rtlCol="0" anchor="ctr"/>
              <a:lstStyle/>
              <a:p>
                <a:endParaRPr lang="en-CA"/>
              </a:p>
            </p:txBody>
          </p:sp>
          <p:sp>
            <p:nvSpPr>
              <p:cNvPr id="1960" name="Freeform: Shape 1959">
                <a:extLst>
                  <a:ext uri="{FF2B5EF4-FFF2-40B4-BE49-F238E27FC236}">
                    <a16:creationId xmlns:a16="http://schemas.microsoft.com/office/drawing/2014/main" id="{ED62501A-C942-400F-8A2F-4F6ED3AEAE24}"/>
                  </a:ext>
                </a:extLst>
              </p:cNvPr>
              <p:cNvSpPr/>
              <p:nvPr/>
            </p:nvSpPr>
            <p:spPr>
              <a:xfrm>
                <a:off x="7112296" y="5019316"/>
                <a:ext cx="59301" cy="46519"/>
              </a:xfrm>
              <a:custGeom>
                <a:avLst/>
                <a:gdLst>
                  <a:gd name="connsiteX0" fmla="*/ 2569 w 59301"/>
                  <a:gd name="connsiteY0" fmla="*/ 10534 h 46519"/>
                  <a:gd name="connsiteX1" fmla="*/ 13955 w 59301"/>
                  <a:gd name="connsiteY1" fmla="*/ 823 h 46519"/>
                  <a:gd name="connsiteX2" fmla="*/ 38586 w 59301"/>
                  <a:gd name="connsiteY2" fmla="*/ 5846 h 46519"/>
                  <a:gd name="connsiteX3" fmla="*/ 58268 w 59301"/>
                  <a:gd name="connsiteY3" fmla="*/ 21547 h 46519"/>
                  <a:gd name="connsiteX4" fmla="*/ 58082 w 59301"/>
                  <a:gd name="connsiteY4" fmla="*/ 36430 h 46519"/>
                  <a:gd name="connsiteX5" fmla="*/ 46027 w 59301"/>
                  <a:gd name="connsiteY5" fmla="*/ 46401 h 46519"/>
                  <a:gd name="connsiteX6" fmla="*/ 21991 w 59301"/>
                  <a:gd name="connsiteY6" fmla="*/ 41118 h 46519"/>
                  <a:gd name="connsiteX7" fmla="*/ 2383 w 59301"/>
                  <a:gd name="connsiteY7" fmla="*/ 25454 h 46519"/>
                  <a:gd name="connsiteX8" fmla="*/ 2569 w 59301"/>
                  <a:gd name="connsiteY8" fmla="*/ 10534 h 46519"/>
                  <a:gd name="connsiteX9" fmla="*/ 11201 w 59301"/>
                  <a:gd name="connsiteY9" fmla="*/ 14589 h 46519"/>
                  <a:gd name="connsiteX10" fmla="*/ 10829 w 59301"/>
                  <a:gd name="connsiteY10" fmla="*/ 18533 h 46519"/>
                  <a:gd name="connsiteX11" fmla="*/ 14066 w 59301"/>
                  <a:gd name="connsiteY11" fmla="*/ 22849 h 46519"/>
                  <a:gd name="connsiteX12" fmla="*/ 27200 w 59301"/>
                  <a:gd name="connsiteY12" fmla="*/ 30253 h 46519"/>
                  <a:gd name="connsiteX13" fmla="*/ 40781 w 59301"/>
                  <a:gd name="connsiteY13" fmla="*/ 35425 h 46519"/>
                  <a:gd name="connsiteX14" fmla="*/ 46697 w 59301"/>
                  <a:gd name="connsiteY14" fmla="*/ 35202 h 46519"/>
                  <a:gd name="connsiteX15" fmla="*/ 49450 w 59301"/>
                  <a:gd name="connsiteY15" fmla="*/ 32411 h 46519"/>
                  <a:gd name="connsiteX16" fmla="*/ 49822 w 59301"/>
                  <a:gd name="connsiteY16" fmla="*/ 28467 h 46519"/>
                  <a:gd name="connsiteX17" fmla="*/ 46548 w 59301"/>
                  <a:gd name="connsiteY17" fmla="*/ 24151 h 46519"/>
                  <a:gd name="connsiteX18" fmla="*/ 33488 w 59301"/>
                  <a:gd name="connsiteY18" fmla="*/ 16747 h 46519"/>
                  <a:gd name="connsiteX19" fmla="*/ 19908 w 59301"/>
                  <a:gd name="connsiteY19" fmla="*/ 11575 h 46519"/>
                  <a:gd name="connsiteX20" fmla="*/ 13992 w 59301"/>
                  <a:gd name="connsiteY20" fmla="*/ 11799 h 46519"/>
                  <a:gd name="connsiteX21" fmla="*/ 11201 w 59301"/>
                  <a:gd name="connsiteY21" fmla="*/ 1458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9" y="10534"/>
                    </a:moveTo>
                    <a:cubicBezTo>
                      <a:pt x="5025" y="5288"/>
                      <a:pt x="8820" y="2050"/>
                      <a:pt x="13955" y="823"/>
                    </a:cubicBezTo>
                    <a:cubicBezTo>
                      <a:pt x="20057" y="-628"/>
                      <a:pt x="28279" y="1046"/>
                      <a:pt x="38586" y="5846"/>
                    </a:cubicBezTo>
                    <a:cubicBezTo>
                      <a:pt x="48855" y="10645"/>
                      <a:pt x="55441" y="15891"/>
                      <a:pt x="58268" y="21547"/>
                    </a:cubicBezTo>
                    <a:cubicBezTo>
                      <a:pt x="60612" y="26198"/>
                      <a:pt x="60538" y="31184"/>
                      <a:pt x="58082" y="36430"/>
                    </a:cubicBezTo>
                    <a:cubicBezTo>
                      <a:pt x="55627" y="41750"/>
                      <a:pt x="51608" y="45062"/>
                      <a:pt x="46027" y="46401"/>
                    </a:cubicBezTo>
                    <a:cubicBezTo>
                      <a:pt x="40446" y="47741"/>
                      <a:pt x="32447" y="45992"/>
                      <a:pt x="21991" y="41118"/>
                    </a:cubicBezTo>
                    <a:cubicBezTo>
                      <a:pt x="11760" y="36318"/>
                      <a:pt x="5211" y="31109"/>
                      <a:pt x="2383" y="25454"/>
                    </a:cubicBezTo>
                    <a:cubicBezTo>
                      <a:pt x="39" y="20803"/>
                      <a:pt x="114" y="15817"/>
                      <a:pt x="2569" y="10534"/>
                    </a:cubicBezTo>
                    <a:moveTo>
                      <a:pt x="11201" y="14589"/>
                    </a:moveTo>
                    <a:cubicBezTo>
                      <a:pt x="10606" y="15854"/>
                      <a:pt x="10494" y="17157"/>
                      <a:pt x="10829" y="18533"/>
                    </a:cubicBezTo>
                    <a:cubicBezTo>
                      <a:pt x="11164" y="19873"/>
                      <a:pt x="12243" y="21324"/>
                      <a:pt x="14066" y="22849"/>
                    </a:cubicBezTo>
                    <a:cubicBezTo>
                      <a:pt x="16448" y="24821"/>
                      <a:pt x="20801" y="27277"/>
                      <a:pt x="27200" y="30253"/>
                    </a:cubicBezTo>
                    <a:cubicBezTo>
                      <a:pt x="33563" y="33230"/>
                      <a:pt x="38102" y="34941"/>
                      <a:pt x="40781" y="35425"/>
                    </a:cubicBezTo>
                    <a:cubicBezTo>
                      <a:pt x="43497" y="35909"/>
                      <a:pt x="45432" y="35834"/>
                      <a:pt x="46697" y="35202"/>
                    </a:cubicBezTo>
                    <a:cubicBezTo>
                      <a:pt x="47925" y="34607"/>
                      <a:pt x="48855" y="33676"/>
                      <a:pt x="49450" y="32411"/>
                    </a:cubicBezTo>
                    <a:cubicBezTo>
                      <a:pt x="50046" y="31146"/>
                      <a:pt x="50157" y="29844"/>
                      <a:pt x="49822" y="28467"/>
                    </a:cubicBezTo>
                    <a:cubicBezTo>
                      <a:pt x="49487" y="27128"/>
                      <a:pt x="48371" y="25677"/>
                      <a:pt x="46548" y="24151"/>
                    </a:cubicBezTo>
                    <a:cubicBezTo>
                      <a:pt x="44241" y="22180"/>
                      <a:pt x="39888" y="19724"/>
                      <a:pt x="33488" y="16747"/>
                    </a:cubicBezTo>
                    <a:cubicBezTo>
                      <a:pt x="27126" y="13771"/>
                      <a:pt x="22587" y="12059"/>
                      <a:pt x="19908" y="11575"/>
                    </a:cubicBezTo>
                    <a:cubicBezTo>
                      <a:pt x="17192" y="11129"/>
                      <a:pt x="15220" y="11166"/>
                      <a:pt x="13992" y="11799"/>
                    </a:cubicBezTo>
                    <a:cubicBezTo>
                      <a:pt x="12727" y="12394"/>
                      <a:pt x="11797" y="13324"/>
                      <a:pt x="11201" y="14589"/>
                    </a:cubicBezTo>
                    <a:close/>
                  </a:path>
                </a:pathLst>
              </a:custGeom>
              <a:solidFill>
                <a:srgbClr val="000000"/>
              </a:solidFill>
              <a:ln w="9525" cap="flat">
                <a:noFill/>
                <a:prstDash val="solid"/>
                <a:miter/>
              </a:ln>
            </p:spPr>
            <p:txBody>
              <a:bodyPr rtlCol="0" anchor="ctr"/>
              <a:lstStyle/>
              <a:p>
                <a:endParaRPr lang="en-CA"/>
              </a:p>
            </p:txBody>
          </p:sp>
        </p:grpSp>
        <p:grpSp>
          <p:nvGrpSpPr>
            <p:cNvPr id="1815" name="Graphic 711">
              <a:extLst>
                <a:ext uri="{FF2B5EF4-FFF2-40B4-BE49-F238E27FC236}">
                  <a16:creationId xmlns:a16="http://schemas.microsoft.com/office/drawing/2014/main" id="{94060AF8-8C2F-497B-AC2D-1F50D74A9AD8}"/>
                </a:ext>
              </a:extLst>
            </p:cNvPr>
            <p:cNvGrpSpPr/>
            <p:nvPr/>
          </p:nvGrpSpPr>
          <p:grpSpPr>
            <a:xfrm>
              <a:off x="7272462" y="5020491"/>
              <a:ext cx="120189" cy="180206"/>
              <a:chOff x="7272462" y="5020491"/>
              <a:chExt cx="120189" cy="180206"/>
            </a:xfrm>
          </p:grpSpPr>
          <p:sp>
            <p:nvSpPr>
              <p:cNvPr id="1953" name="Freeform: Shape 1952">
                <a:extLst>
                  <a:ext uri="{FF2B5EF4-FFF2-40B4-BE49-F238E27FC236}">
                    <a16:creationId xmlns:a16="http://schemas.microsoft.com/office/drawing/2014/main" id="{9EBB4695-2EB0-44C9-BDEE-A3076A064503}"/>
                  </a:ext>
                </a:extLst>
              </p:cNvPr>
              <p:cNvSpPr/>
              <p:nvPr/>
            </p:nvSpPr>
            <p:spPr>
              <a:xfrm>
                <a:off x="7272462" y="5144152"/>
                <a:ext cx="65058" cy="56545"/>
              </a:xfrm>
              <a:custGeom>
                <a:avLst/>
                <a:gdLst>
                  <a:gd name="connsiteX0" fmla="*/ 56039 w 65058"/>
                  <a:gd name="connsiteY0" fmla="*/ 15836 h 56545"/>
                  <a:gd name="connsiteX1" fmla="*/ 65750 w 65058"/>
                  <a:gd name="connsiteY1" fmla="*/ 20338 h 56545"/>
                  <a:gd name="connsiteX2" fmla="*/ 48709 w 65058"/>
                  <a:gd name="connsiteY2" fmla="*/ 56876 h 56545"/>
                  <a:gd name="connsiteX3" fmla="*/ 39966 w 65058"/>
                  <a:gd name="connsiteY3" fmla="*/ 48467 h 56545"/>
                  <a:gd name="connsiteX4" fmla="*/ 32376 w 65058"/>
                  <a:gd name="connsiteY4" fmla="*/ 30682 h 56545"/>
                  <a:gd name="connsiteX5" fmla="*/ 27501 w 65058"/>
                  <a:gd name="connsiteY5" fmla="*/ 17883 h 56545"/>
                  <a:gd name="connsiteX6" fmla="*/ 22144 w 65058"/>
                  <a:gd name="connsiteY6" fmla="*/ 12748 h 56545"/>
                  <a:gd name="connsiteX7" fmla="*/ 15893 w 65058"/>
                  <a:gd name="connsiteY7" fmla="*/ 12116 h 56545"/>
                  <a:gd name="connsiteX8" fmla="*/ 11614 w 65058"/>
                  <a:gd name="connsiteY8" fmla="*/ 16432 h 56545"/>
                  <a:gd name="connsiteX9" fmla="*/ 11168 w 65058"/>
                  <a:gd name="connsiteY9" fmla="*/ 22534 h 56545"/>
                  <a:gd name="connsiteX10" fmla="*/ 16637 w 65058"/>
                  <a:gd name="connsiteY10" fmla="*/ 27817 h 56545"/>
                  <a:gd name="connsiteX11" fmla="*/ 10758 w 65058"/>
                  <a:gd name="connsiteY11" fmla="*/ 37714 h 56545"/>
                  <a:gd name="connsiteX12" fmla="*/ 1122 w 65058"/>
                  <a:gd name="connsiteY12" fmla="*/ 26105 h 56545"/>
                  <a:gd name="connsiteX13" fmla="*/ 3094 w 65058"/>
                  <a:gd name="connsiteY13" fmla="*/ 12116 h 56545"/>
                  <a:gd name="connsiteX14" fmla="*/ 13326 w 65058"/>
                  <a:gd name="connsiteY14" fmla="*/ 1512 h 56545"/>
                  <a:gd name="connsiteX15" fmla="*/ 26274 w 65058"/>
                  <a:gd name="connsiteY15" fmla="*/ 1958 h 56545"/>
                  <a:gd name="connsiteX16" fmla="*/ 32636 w 65058"/>
                  <a:gd name="connsiteY16" fmla="*/ 6535 h 56545"/>
                  <a:gd name="connsiteX17" fmla="*/ 37659 w 65058"/>
                  <a:gd name="connsiteY17" fmla="*/ 13939 h 56545"/>
                  <a:gd name="connsiteX18" fmla="*/ 41417 w 65058"/>
                  <a:gd name="connsiteY18" fmla="*/ 23985 h 56545"/>
                  <a:gd name="connsiteX19" fmla="*/ 44505 w 65058"/>
                  <a:gd name="connsiteY19" fmla="*/ 33063 h 56545"/>
                  <a:gd name="connsiteX20" fmla="*/ 46403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39" y="15836"/>
                    </a:moveTo>
                    <a:lnTo>
                      <a:pt x="65750" y="20338"/>
                    </a:lnTo>
                    <a:lnTo>
                      <a:pt x="48709" y="56876"/>
                    </a:lnTo>
                    <a:cubicBezTo>
                      <a:pt x="45212" y="54792"/>
                      <a:pt x="42310" y="51964"/>
                      <a:pt x="39966" y="48467"/>
                    </a:cubicBezTo>
                    <a:cubicBezTo>
                      <a:pt x="37585" y="44969"/>
                      <a:pt x="35092" y="39016"/>
                      <a:pt x="32376" y="30682"/>
                    </a:cubicBezTo>
                    <a:cubicBezTo>
                      <a:pt x="30180" y="23910"/>
                      <a:pt x="28580" y="19669"/>
                      <a:pt x="27501" y="17883"/>
                    </a:cubicBezTo>
                    <a:cubicBezTo>
                      <a:pt x="26013" y="15427"/>
                      <a:pt x="24227" y="13716"/>
                      <a:pt x="22144" y="12748"/>
                    </a:cubicBezTo>
                    <a:cubicBezTo>
                      <a:pt x="19800" y="11669"/>
                      <a:pt x="17716" y="11446"/>
                      <a:pt x="15893" y="12116"/>
                    </a:cubicBezTo>
                    <a:cubicBezTo>
                      <a:pt x="14070" y="12785"/>
                      <a:pt x="12656" y="14236"/>
                      <a:pt x="11614" y="16432"/>
                    </a:cubicBezTo>
                    <a:cubicBezTo>
                      <a:pt x="10609" y="18590"/>
                      <a:pt x="10461" y="20636"/>
                      <a:pt x="11168" y="22534"/>
                    </a:cubicBezTo>
                    <a:cubicBezTo>
                      <a:pt x="11874" y="24431"/>
                      <a:pt x="13698" y="26180"/>
                      <a:pt x="16637" y="27817"/>
                    </a:cubicBezTo>
                    <a:lnTo>
                      <a:pt x="10758" y="37714"/>
                    </a:lnTo>
                    <a:cubicBezTo>
                      <a:pt x="5326" y="34403"/>
                      <a:pt x="2089" y="30533"/>
                      <a:pt x="1122" y="26105"/>
                    </a:cubicBezTo>
                    <a:cubicBezTo>
                      <a:pt x="154" y="21678"/>
                      <a:pt x="824" y="17027"/>
                      <a:pt x="3094" y="12116"/>
                    </a:cubicBezTo>
                    <a:cubicBezTo>
                      <a:pt x="5587" y="6758"/>
                      <a:pt x="9010" y="3223"/>
                      <a:pt x="13326" y="1512"/>
                    </a:cubicBezTo>
                    <a:cubicBezTo>
                      <a:pt x="17642" y="-200"/>
                      <a:pt x="21958" y="-51"/>
                      <a:pt x="26274" y="1958"/>
                    </a:cubicBezTo>
                    <a:cubicBezTo>
                      <a:pt x="28729" y="3074"/>
                      <a:pt x="30850" y="4600"/>
                      <a:pt x="32636" y="6535"/>
                    </a:cubicBezTo>
                    <a:cubicBezTo>
                      <a:pt x="34459" y="8432"/>
                      <a:pt x="36134" y="10888"/>
                      <a:pt x="37659" y="13939"/>
                    </a:cubicBezTo>
                    <a:cubicBezTo>
                      <a:pt x="38664" y="15948"/>
                      <a:pt x="39929" y="19297"/>
                      <a:pt x="41417" y="23985"/>
                    </a:cubicBezTo>
                    <a:cubicBezTo>
                      <a:pt x="42905" y="28673"/>
                      <a:pt x="43910" y="31724"/>
                      <a:pt x="44505" y="33063"/>
                    </a:cubicBezTo>
                    <a:cubicBezTo>
                      <a:pt x="45100" y="34403"/>
                      <a:pt x="45733" y="35556"/>
                      <a:pt x="46403" y="36523"/>
                    </a:cubicBezTo>
                    <a:close/>
                  </a:path>
                </a:pathLst>
              </a:custGeom>
              <a:solidFill>
                <a:srgbClr val="000000"/>
              </a:solidFill>
              <a:ln w="9525" cap="flat">
                <a:noFill/>
                <a:prstDash val="solid"/>
                <a:miter/>
              </a:ln>
            </p:spPr>
            <p:txBody>
              <a:bodyPr rtlCol="0" anchor="ctr"/>
              <a:lstStyle/>
              <a:p>
                <a:endParaRPr lang="en-CA"/>
              </a:p>
            </p:txBody>
          </p:sp>
          <p:sp>
            <p:nvSpPr>
              <p:cNvPr id="1954" name="Freeform: Shape 1953">
                <a:extLst>
                  <a:ext uri="{FF2B5EF4-FFF2-40B4-BE49-F238E27FC236}">
                    <a16:creationId xmlns:a16="http://schemas.microsoft.com/office/drawing/2014/main" id="{96B81707-F9C5-4127-8DD1-CB021E945852}"/>
                  </a:ext>
                </a:extLst>
              </p:cNvPr>
              <p:cNvSpPr/>
              <p:nvPr/>
            </p:nvSpPr>
            <p:spPr>
              <a:xfrm>
                <a:off x="7292528" y="5103812"/>
                <a:ext cx="59301" cy="46519"/>
              </a:xfrm>
              <a:custGeom>
                <a:avLst/>
                <a:gdLst>
                  <a:gd name="connsiteX0" fmla="*/ 2588 w 59301"/>
                  <a:gd name="connsiteY0" fmla="*/ 10543 h 46519"/>
                  <a:gd name="connsiteX1" fmla="*/ 13974 w 59301"/>
                  <a:gd name="connsiteY1" fmla="*/ 832 h 46519"/>
                  <a:gd name="connsiteX2" fmla="*/ 38605 w 59301"/>
                  <a:gd name="connsiteY2" fmla="*/ 5854 h 46519"/>
                  <a:gd name="connsiteX3" fmla="*/ 58287 w 59301"/>
                  <a:gd name="connsiteY3" fmla="*/ 21556 h 46519"/>
                  <a:gd name="connsiteX4" fmla="*/ 58101 w 59301"/>
                  <a:gd name="connsiteY4" fmla="*/ 36439 h 46519"/>
                  <a:gd name="connsiteX5" fmla="*/ 46046 w 59301"/>
                  <a:gd name="connsiteY5" fmla="*/ 46410 h 46519"/>
                  <a:gd name="connsiteX6" fmla="*/ 22010 w 59301"/>
                  <a:gd name="connsiteY6" fmla="*/ 41127 h 46519"/>
                  <a:gd name="connsiteX7" fmla="*/ 2402 w 59301"/>
                  <a:gd name="connsiteY7" fmla="*/ 25463 h 46519"/>
                  <a:gd name="connsiteX8" fmla="*/ 2588 w 59301"/>
                  <a:gd name="connsiteY8" fmla="*/ 10543 h 46519"/>
                  <a:gd name="connsiteX9" fmla="*/ 11220 w 59301"/>
                  <a:gd name="connsiteY9" fmla="*/ 14598 h 46519"/>
                  <a:gd name="connsiteX10" fmla="*/ 10848 w 59301"/>
                  <a:gd name="connsiteY10" fmla="*/ 18542 h 46519"/>
                  <a:gd name="connsiteX11" fmla="*/ 14085 w 59301"/>
                  <a:gd name="connsiteY11" fmla="*/ 22858 h 46519"/>
                  <a:gd name="connsiteX12" fmla="*/ 27219 w 59301"/>
                  <a:gd name="connsiteY12" fmla="*/ 30262 h 46519"/>
                  <a:gd name="connsiteX13" fmla="*/ 40800 w 59301"/>
                  <a:gd name="connsiteY13" fmla="*/ 35434 h 46519"/>
                  <a:gd name="connsiteX14" fmla="*/ 46716 w 59301"/>
                  <a:gd name="connsiteY14" fmla="*/ 35211 h 46519"/>
                  <a:gd name="connsiteX15" fmla="*/ 49469 w 59301"/>
                  <a:gd name="connsiteY15" fmla="*/ 32420 h 46519"/>
                  <a:gd name="connsiteX16" fmla="*/ 49841 w 59301"/>
                  <a:gd name="connsiteY16" fmla="*/ 28476 h 46519"/>
                  <a:gd name="connsiteX17" fmla="*/ 46567 w 59301"/>
                  <a:gd name="connsiteY17" fmla="*/ 24160 h 46519"/>
                  <a:gd name="connsiteX18" fmla="*/ 33507 w 59301"/>
                  <a:gd name="connsiteY18" fmla="*/ 16756 h 46519"/>
                  <a:gd name="connsiteX19" fmla="*/ 19927 w 59301"/>
                  <a:gd name="connsiteY19" fmla="*/ 11584 h 46519"/>
                  <a:gd name="connsiteX20" fmla="*/ 14011 w 59301"/>
                  <a:gd name="connsiteY20" fmla="*/ 11808 h 46519"/>
                  <a:gd name="connsiteX21" fmla="*/ 11220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88" y="10543"/>
                    </a:moveTo>
                    <a:cubicBezTo>
                      <a:pt x="5044" y="5296"/>
                      <a:pt x="8839" y="2059"/>
                      <a:pt x="13974" y="832"/>
                    </a:cubicBezTo>
                    <a:cubicBezTo>
                      <a:pt x="20076" y="-620"/>
                      <a:pt x="28298" y="1055"/>
                      <a:pt x="38605" y="5854"/>
                    </a:cubicBezTo>
                    <a:cubicBezTo>
                      <a:pt x="48874" y="10654"/>
                      <a:pt x="55459" y="15900"/>
                      <a:pt x="58287" y="21556"/>
                    </a:cubicBezTo>
                    <a:cubicBezTo>
                      <a:pt x="60631" y="26207"/>
                      <a:pt x="60557" y="31192"/>
                      <a:pt x="58101" y="36439"/>
                    </a:cubicBezTo>
                    <a:cubicBezTo>
                      <a:pt x="55646" y="41759"/>
                      <a:pt x="51627" y="45071"/>
                      <a:pt x="46046" y="46410"/>
                    </a:cubicBezTo>
                    <a:cubicBezTo>
                      <a:pt x="40465" y="47750"/>
                      <a:pt x="32466" y="46001"/>
                      <a:pt x="22010" y="41127"/>
                    </a:cubicBezTo>
                    <a:cubicBezTo>
                      <a:pt x="11778" y="36327"/>
                      <a:pt x="5230" y="31118"/>
                      <a:pt x="2402" y="25463"/>
                    </a:cubicBezTo>
                    <a:cubicBezTo>
                      <a:pt x="58" y="20812"/>
                      <a:pt x="133" y="15826"/>
                      <a:pt x="2588" y="10543"/>
                    </a:cubicBezTo>
                    <a:moveTo>
                      <a:pt x="11220" y="14598"/>
                    </a:moveTo>
                    <a:cubicBezTo>
                      <a:pt x="10625" y="15863"/>
                      <a:pt x="10513" y="17165"/>
                      <a:pt x="10848" y="18542"/>
                    </a:cubicBezTo>
                    <a:cubicBezTo>
                      <a:pt x="11183" y="19882"/>
                      <a:pt x="12262" y="21333"/>
                      <a:pt x="14085" y="22858"/>
                    </a:cubicBezTo>
                    <a:cubicBezTo>
                      <a:pt x="16466" y="24830"/>
                      <a:pt x="20820" y="27286"/>
                      <a:pt x="27219" y="30262"/>
                    </a:cubicBezTo>
                    <a:cubicBezTo>
                      <a:pt x="33582" y="33239"/>
                      <a:pt x="38121" y="34950"/>
                      <a:pt x="40800" y="35434"/>
                    </a:cubicBezTo>
                    <a:cubicBezTo>
                      <a:pt x="43516" y="35918"/>
                      <a:pt x="45451" y="35843"/>
                      <a:pt x="46716" y="35211"/>
                    </a:cubicBezTo>
                    <a:cubicBezTo>
                      <a:pt x="47944" y="34615"/>
                      <a:pt x="48874" y="33685"/>
                      <a:pt x="49469" y="32420"/>
                    </a:cubicBezTo>
                    <a:cubicBezTo>
                      <a:pt x="50064" y="31155"/>
                      <a:pt x="50176" y="29853"/>
                      <a:pt x="49841" y="28476"/>
                    </a:cubicBezTo>
                    <a:cubicBezTo>
                      <a:pt x="49506" y="27137"/>
                      <a:pt x="48390" y="25686"/>
                      <a:pt x="46567" y="24160"/>
                    </a:cubicBezTo>
                    <a:cubicBezTo>
                      <a:pt x="44260" y="22188"/>
                      <a:pt x="39907" y="19733"/>
                      <a:pt x="33507" y="16756"/>
                    </a:cubicBezTo>
                    <a:cubicBezTo>
                      <a:pt x="27145" y="13780"/>
                      <a:pt x="22606" y="12068"/>
                      <a:pt x="19927" y="11584"/>
                    </a:cubicBezTo>
                    <a:cubicBezTo>
                      <a:pt x="17211" y="11138"/>
                      <a:pt x="15239" y="11175"/>
                      <a:pt x="14011" y="11808"/>
                    </a:cubicBezTo>
                    <a:cubicBezTo>
                      <a:pt x="12746" y="12403"/>
                      <a:pt x="11816" y="13333"/>
                      <a:pt x="11220" y="14598"/>
                    </a:cubicBezTo>
                    <a:close/>
                  </a:path>
                </a:pathLst>
              </a:custGeom>
              <a:solidFill>
                <a:srgbClr val="000000"/>
              </a:solidFill>
              <a:ln w="9525" cap="flat">
                <a:noFill/>
                <a:prstDash val="solid"/>
                <a:miter/>
              </a:ln>
            </p:spPr>
            <p:txBody>
              <a:bodyPr rtlCol="0" anchor="ctr"/>
              <a:lstStyle/>
              <a:p>
                <a:endParaRPr lang="en-CA"/>
              </a:p>
            </p:txBody>
          </p:sp>
          <p:sp>
            <p:nvSpPr>
              <p:cNvPr id="1955" name="Freeform: Shape 1954">
                <a:extLst>
                  <a:ext uri="{FF2B5EF4-FFF2-40B4-BE49-F238E27FC236}">
                    <a16:creationId xmlns:a16="http://schemas.microsoft.com/office/drawing/2014/main" id="{A0BFC978-A6E9-4E2D-A304-682694E29783}"/>
                  </a:ext>
                </a:extLst>
              </p:cNvPr>
              <p:cNvSpPr/>
              <p:nvPr/>
            </p:nvSpPr>
            <p:spPr>
              <a:xfrm>
                <a:off x="7311867" y="5059656"/>
                <a:ext cx="65058" cy="56545"/>
              </a:xfrm>
              <a:custGeom>
                <a:avLst/>
                <a:gdLst>
                  <a:gd name="connsiteX0" fmla="*/ 56043 w 65058"/>
                  <a:gd name="connsiteY0" fmla="*/ 15827 h 56545"/>
                  <a:gd name="connsiteX1" fmla="*/ 65754 w 65058"/>
                  <a:gd name="connsiteY1" fmla="*/ 20329 h 56545"/>
                  <a:gd name="connsiteX2" fmla="*/ 48714 w 65058"/>
                  <a:gd name="connsiteY2" fmla="*/ 56867 h 56545"/>
                  <a:gd name="connsiteX3" fmla="*/ 39970 w 65058"/>
                  <a:gd name="connsiteY3" fmla="*/ 48458 h 56545"/>
                  <a:gd name="connsiteX4" fmla="*/ 32380 w 65058"/>
                  <a:gd name="connsiteY4" fmla="*/ 30673 h 56545"/>
                  <a:gd name="connsiteX5" fmla="*/ 27506 w 65058"/>
                  <a:gd name="connsiteY5" fmla="*/ 17874 h 56545"/>
                  <a:gd name="connsiteX6" fmla="*/ 22148 w 65058"/>
                  <a:gd name="connsiteY6" fmla="*/ 12739 h 56545"/>
                  <a:gd name="connsiteX7" fmla="*/ 15897 w 65058"/>
                  <a:gd name="connsiteY7" fmla="*/ 12107 h 56545"/>
                  <a:gd name="connsiteX8" fmla="*/ 11618 w 65058"/>
                  <a:gd name="connsiteY8" fmla="*/ 16423 h 56545"/>
                  <a:gd name="connsiteX9" fmla="*/ 11172 w 65058"/>
                  <a:gd name="connsiteY9" fmla="*/ 22525 h 56545"/>
                  <a:gd name="connsiteX10" fmla="*/ 16641 w 65058"/>
                  <a:gd name="connsiteY10" fmla="*/ 27808 h 56545"/>
                  <a:gd name="connsiteX11" fmla="*/ 10762 w 65058"/>
                  <a:gd name="connsiteY11" fmla="*/ 37705 h 56545"/>
                  <a:gd name="connsiteX12" fmla="*/ 1126 w 65058"/>
                  <a:gd name="connsiteY12" fmla="*/ 26097 h 56545"/>
                  <a:gd name="connsiteX13" fmla="*/ 3098 w 65058"/>
                  <a:gd name="connsiteY13" fmla="*/ 12107 h 56545"/>
                  <a:gd name="connsiteX14" fmla="*/ 13330 w 65058"/>
                  <a:gd name="connsiteY14" fmla="*/ 1503 h 56545"/>
                  <a:gd name="connsiteX15" fmla="*/ 26278 w 65058"/>
                  <a:gd name="connsiteY15" fmla="*/ 1949 h 56545"/>
                  <a:gd name="connsiteX16" fmla="*/ 32640 w 65058"/>
                  <a:gd name="connsiteY16" fmla="*/ 6526 h 56545"/>
                  <a:gd name="connsiteX17" fmla="*/ 37663 w 65058"/>
                  <a:gd name="connsiteY17" fmla="*/ 13930 h 56545"/>
                  <a:gd name="connsiteX18" fmla="*/ 41421 w 65058"/>
                  <a:gd name="connsiteY18" fmla="*/ 23976 h 56545"/>
                  <a:gd name="connsiteX19" fmla="*/ 44509 w 65058"/>
                  <a:gd name="connsiteY19" fmla="*/ 33054 h 56545"/>
                  <a:gd name="connsiteX20" fmla="*/ 46407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43" y="15827"/>
                    </a:moveTo>
                    <a:lnTo>
                      <a:pt x="65754" y="20329"/>
                    </a:lnTo>
                    <a:lnTo>
                      <a:pt x="48714" y="56867"/>
                    </a:lnTo>
                    <a:cubicBezTo>
                      <a:pt x="45216" y="54783"/>
                      <a:pt x="42314" y="51955"/>
                      <a:pt x="39970" y="48458"/>
                    </a:cubicBezTo>
                    <a:cubicBezTo>
                      <a:pt x="37589" y="44961"/>
                      <a:pt x="35096" y="39007"/>
                      <a:pt x="32380" y="30673"/>
                    </a:cubicBezTo>
                    <a:cubicBezTo>
                      <a:pt x="30185" y="23901"/>
                      <a:pt x="28585" y="19660"/>
                      <a:pt x="27506" y="17874"/>
                    </a:cubicBezTo>
                    <a:cubicBezTo>
                      <a:pt x="26017" y="15418"/>
                      <a:pt x="24231" y="13707"/>
                      <a:pt x="22148" y="12739"/>
                    </a:cubicBezTo>
                    <a:cubicBezTo>
                      <a:pt x="19804" y="11660"/>
                      <a:pt x="17720" y="11437"/>
                      <a:pt x="15897" y="12107"/>
                    </a:cubicBezTo>
                    <a:cubicBezTo>
                      <a:pt x="14074" y="12777"/>
                      <a:pt x="12660" y="14228"/>
                      <a:pt x="11618" y="16423"/>
                    </a:cubicBezTo>
                    <a:cubicBezTo>
                      <a:pt x="10614" y="18581"/>
                      <a:pt x="10465" y="20627"/>
                      <a:pt x="11172" y="22525"/>
                    </a:cubicBezTo>
                    <a:cubicBezTo>
                      <a:pt x="11879" y="24422"/>
                      <a:pt x="13702" y="26171"/>
                      <a:pt x="16641" y="27808"/>
                    </a:cubicBezTo>
                    <a:lnTo>
                      <a:pt x="10762" y="37705"/>
                    </a:lnTo>
                    <a:cubicBezTo>
                      <a:pt x="5330" y="34394"/>
                      <a:pt x="2093" y="30524"/>
                      <a:pt x="1126" y="26097"/>
                    </a:cubicBezTo>
                    <a:cubicBezTo>
                      <a:pt x="158" y="21669"/>
                      <a:pt x="828" y="17018"/>
                      <a:pt x="3098" y="12107"/>
                    </a:cubicBezTo>
                    <a:cubicBezTo>
                      <a:pt x="5591" y="6749"/>
                      <a:pt x="9014" y="3214"/>
                      <a:pt x="13330" y="1503"/>
                    </a:cubicBezTo>
                    <a:cubicBezTo>
                      <a:pt x="17646" y="-209"/>
                      <a:pt x="21962" y="-60"/>
                      <a:pt x="26278" y="1949"/>
                    </a:cubicBezTo>
                    <a:cubicBezTo>
                      <a:pt x="28733" y="3065"/>
                      <a:pt x="30854" y="4591"/>
                      <a:pt x="32640" y="6526"/>
                    </a:cubicBezTo>
                    <a:cubicBezTo>
                      <a:pt x="34463" y="8423"/>
                      <a:pt x="36138" y="10879"/>
                      <a:pt x="37663" y="13930"/>
                    </a:cubicBezTo>
                    <a:cubicBezTo>
                      <a:pt x="38668" y="15939"/>
                      <a:pt x="39933" y="19288"/>
                      <a:pt x="41421" y="23976"/>
                    </a:cubicBezTo>
                    <a:cubicBezTo>
                      <a:pt x="42909" y="28664"/>
                      <a:pt x="43914" y="31715"/>
                      <a:pt x="44509" y="33054"/>
                    </a:cubicBezTo>
                    <a:cubicBezTo>
                      <a:pt x="45105" y="34394"/>
                      <a:pt x="45737" y="35547"/>
                      <a:pt x="46407" y="36515"/>
                    </a:cubicBezTo>
                    <a:close/>
                  </a:path>
                </a:pathLst>
              </a:custGeom>
              <a:solidFill>
                <a:srgbClr val="000000"/>
              </a:solidFill>
              <a:ln w="9525" cap="flat">
                <a:noFill/>
                <a:prstDash val="solid"/>
                <a:miter/>
              </a:ln>
            </p:spPr>
            <p:txBody>
              <a:bodyPr rtlCol="0" anchor="ctr"/>
              <a:lstStyle/>
              <a:p>
                <a:endParaRPr lang="en-CA"/>
              </a:p>
            </p:txBody>
          </p:sp>
          <p:sp>
            <p:nvSpPr>
              <p:cNvPr id="1956" name="Freeform: Shape 1955">
                <a:extLst>
                  <a:ext uri="{FF2B5EF4-FFF2-40B4-BE49-F238E27FC236}">
                    <a16:creationId xmlns:a16="http://schemas.microsoft.com/office/drawing/2014/main" id="{D3626041-BFB6-43B8-9D9C-F7B117948FAE}"/>
                  </a:ext>
                </a:extLst>
              </p:cNvPr>
              <p:cNvSpPr/>
              <p:nvPr/>
            </p:nvSpPr>
            <p:spPr>
              <a:xfrm>
                <a:off x="7334088" y="5020491"/>
                <a:ext cx="58563" cy="35904"/>
              </a:xfrm>
              <a:custGeom>
                <a:avLst/>
                <a:gdLst>
                  <a:gd name="connsiteX0" fmla="*/ 59262 w 58563"/>
                  <a:gd name="connsiteY0" fmla="*/ 25767 h 35904"/>
                  <a:gd name="connsiteX1" fmla="*/ 54388 w 58563"/>
                  <a:gd name="connsiteY1" fmla="*/ 36222 h 35904"/>
                  <a:gd name="connsiteX2" fmla="*/ 15097 w 58563"/>
                  <a:gd name="connsiteY2" fmla="*/ 17879 h 35904"/>
                  <a:gd name="connsiteX3" fmla="*/ 16734 w 58563"/>
                  <a:gd name="connsiteY3" fmla="*/ 35031 h 35904"/>
                  <a:gd name="connsiteX4" fmla="*/ 7284 w 58563"/>
                  <a:gd name="connsiteY4" fmla="*/ 30641 h 35904"/>
                  <a:gd name="connsiteX5" fmla="*/ 6354 w 58563"/>
                  <a:gd name="connsiteY5" fmla="*/ 19405 h 35904"/>
                  <a:gd name="connsiteX6" fmla="*/ 698 w 58563"/>
                  <a:gd name="connsiteY6" fmla="*/ 8763 h 35904"/>
                  <a:gd name="connsiteX7" fmla="*/ 4642 w 58563"/>
                  <a:gd name="connsiteY7" fmla="*/ 31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62" y="25767"/>
                    </a:moveTo>
                    <a:lnTo>
                      <a:pt x="54388" y="36222"/>
                    </a:lnTo>
                    <a:lnTo>
                      <a:pt x="15097" y="17879"/>
                    </a:lnTo>
                    <a:cubicBezTo>
                      <a:pt x="16883" y="23349"/>
                      <a:pt x="17441" y="29078"/>
                      <a:pt x="16734" y="35031"/>
                    </a:cubicBezTo>
                    <a:lnTo>
                      <a:pt x="7284" y="30641"/>
                    </a:lnTo>
                    <a:cubicBezTo>
                      <a:pt x="7656" y="27478"/>
                      <a:pt x="7358" y="23758"/>
                      <a:pt x="6354" y="19405"/>
                    </a:cubicBezTo>
                    <a:cubicBezTo>
                      <a:pt x="5349" y="15051"/>
                      <a:pt x="3451" y="11517"/>
                      <a:pt x="698" y="8763"/>
                    </a:cubicBezTo>
                    <a:lnTo>
                      <a:pt x="4642" y="317"/>
                    </a:lnTo>
                    <a:close/>
                  </a:path>
                </a:pathLst>
              </a:custGeom>
              <a:solidFill>
                <a:srgbClr val="000000"/>
              </a:solidFill>
              <a:ln w="9525" cap="flat">
                <a:noFill/>
                <a:prstDash val="solid"/>
                <a:miter/>
              </a:ln>
            </p:spPr>
            <p:txBody>
              <a:bodyPr rtlCol="0" anchor="ctr"/>
              <a:lstStyle/>
              <a:p>
                <a:endParaRPr lang="en-CA"/>
              </a:p>
            </p:txBody>
          </p:sp>
        </p:grpSp>
        <p:grpSp>
          <p:nvGrpSpPr>
            <p:cNvPr id="1816" name="Graphic 711">
              <a:extLst>
                <a:ext uri="{FF2B5EF4-FFF2-40B4-BE49-F238E27FC236}">
                  <a16:creationId xmlns:a16="http://schemas.microsoft.com/office/drawing/2014/main" id="{4E873496-89EE-4444-BA56-3764F83069BC}"/>
                </a:ext>
              </a:extLst>
            </p:cNvPr>
            <p:cNvGrpSpPr/>
            <p:nvPr/>
          </p:nvGrpSpPr>
          <p:grpSpPr>
            <a:xfrm>
              <a:off x="7492099" y="5017412"/>
              <a:ext cx="124160" cy="183284"/>
              <a:chOff x="7492099" y="5017412"/>
              <a:chExt cx="124160" cy="183284"/>
            </a:xfrm>
          </p:grpSpPr>
          <p:sp>
            <p:nvSpPr>
              <p:cNvPr id="1949" name="Freeform: Shape 1948">
                <a:extLst>
                  <a:ext uri="{FF2B5EF4-FFF2-40B4-BE49-F238E27FC236}">
                    <a16:creationId xmlns:a16="http://schemas.microsoft.com/office/drawing/2014/main" id="{AFE6FD8B-9C08-47E6-8F8A-69E756BC4FD7}"/>
                  </a:ext>
                </a:extLst>
              </p:cNvPr>
              <p:cNvSpPr/>
              <p:nvPr/>
            </p:nvSpPr>
            <p:spPr>
              <a:xfrm>
                <a:off x="7492099" y="5144152"/>
                <a:ext cx="65058" cy="56545"/>
              </a:xfrm>
              <a:custGeom>
                <a:avLst/>
                <a:gdLst>
                  <a:gd name="connsiteX0" fmla="*/ 56062 w 65058"/>
                  <a:gd name="connsiteY0" fmla="*/ 15836 h 56545"/>
                  <a:gd name="connsiteX1" fmla="*/ 65773 w 65058"/>
                  <a:gd name="connsiteY1" fmla="*/ 20338 h 56545"/>
                  <a:gd name="connsiteX2" fmla="*/ 48733 w 65058"/>
                  <a:gd name="connsiteY2" fmla="*/ 56876 h 56545"/>
                  <a:gd name="connsiteX3" fmla="*/ 39989 w 65058"/>
                  <a:gd name="connsiteY3" fmla="*/ 48467 h 56545"/>
                  <a:gd name="connsiteX4" fmla="*/ 32399 w 65058"/>
                  <a:gd name="connsiteY4" fmla="*/ 30682 h 56545"/>
                  <a:gd name="connsiteX5" fmla="*/ 27525 w 65058"/>
                  <a:gd name="connsiteY5" fmla="*/ 17883 h 56545"/>
                  <a:gd name="connsiteX6" fmla="*/ 22167 w 65058"/>
                  <a:gd name="connsiteY6" fmla="*/ 12748 h 56545"/>
                  <a:gd name="connsiteX7" fmla="*/ 15916 w 65058"/>
                  <a:gd name="connsiteY7" fmla="*/ 12116 h 56545"/>
                  <a:gd name="connsiteX8" fmla="*/ 11637 w 65058"/>
                  <a:gd name="connsiteY8" fmla="*/ 16432 h 56545"/>
                  <a:gd name="connsiteX9" fmla="*/ 11191 w 65058"/>
                  <a:gd name="connsiteY9" fmla="*/ 22534 h 56545"/>
                  <a:gd name="connsiteX10" fmla="*/ 16660 w 65058"/>
                  <a:gd name="connsiteY10" fmla="*/ 27817 h 56545"/>
                  <a:gd name="connsiteX11" fmla="*/ 10781 w 65058"/>
                  <a:gd name="connsiteY11" fmla="*/ 37714 h 56545"/>
                  <a:gd name="connsiteX12" fmla="*/ 1145 w 65058"/>
                  <a:gd name="connsiteY12" fmla="*/ 26105 h 56545"/>
                  <a:gd name="connsiteX13" fmla="*/ 3117 w 65058"/>
                  <a:gd name="connsiteY13" fmla="*/ 12116 h 56545"/>
                  <a:gd name="connsiteX14" fmla="*/ 13349 w 65058"/>
                  <a:gd name="connsiteY14" fmla="*/ 1512 h 56545"/>
                  <a:gd name="connsiteX15" fmla="*/ 26297 w 65058"/>
                  <a:gd name="connsiteY15" fmla="*/ 1958 h 56545"/>
                  <a:gd name="connsiteX16" fmla="*/ 32659 w 65058"/>
                  <a:gd name="connsiteY16" fmla="*/ 6535 h 56545"/>
                  <a:gd name="connsiteX17" fmla="*/ 37682 w 65058"/>
                  <a:gd name="connsiteY17" fmla="*/ 13939 h 56545"/>
                  <a:gd name="connsiteX18" fmla="*/ 41440 w 65058"/>
                  <a:gd name="connsiteY18" fmla="*/ 23985 h 56545"/>
                  <a:gd name="connsiteX19" fmla="*/ 44528 w 65058"/>
                  <a:gd name="connsiteY19" fmla="*/ 33063 h 56545"/>
                  <a:gd name="connsiteX20" fmla="*/ 46426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2" y="15836"/>
                    </a:moveTo>
                    <a:lnTo>
                      <a:pt x="65773" y="20338"/>
                    </a:lnTo>
                    <a:lnTo>
                      <a:pt x="48733" y="56876"/>
                    </a:lnTo>
                    <a:cubicBezTo>
                      <a:pt x="45235" y="54792"/>
                      <a:pt x="42333" y="51964"/>
                      <a:pt x="39989" y="48467"/>
                    </a:cubicBezTo>
                    <a:cubicBezTo>
                      <a:pt x="37608" y="44969"/>
                      <a:pt x="35115" y="39016"/>
                      <a:pt x="32399" y="30682"/>
                    </a:cubicBezTo>
                    <a:cubicBezTo>
                      <a:pt x="30203" y="23910"/>
                      <a:pt x="28604" y="19669"/>
                      <a:pt x="27525" y="17883"/>
                    </a:cubicBezTo>
                    <a:cubicBezTo>
                      <a:pt x="26036" y="15427"/>
                      <a:pt x="24250" y="13716"/>
                      <a:pt x="22167" y="12748"/>
                    </a:cubicBezTo>
                    <a:cubicBezTo>
                      <a:pt x="19823" y="11669"/>
                      <a:pt x="17739" y="11446"/>
                      <a:pt x="15916" y="12116"/>
                    </a:cubicBezTo>
                    <a:cubicBezTo>
                      <a:pt x="14093" y="12785"/>
                      <a:pt x="12679" y="14236"/>
                      <a:pt x="11637" y="16432"/>
                    </a:cubicBezTo>
                    <a:cubicBezTo>
                      <a:pt x="10633" y="18590"/>
                      <a:pt x="10484" y="20636"/>
                      <a:pt x="11191" y="22534"/>
                    </a:cubicBezTo>
                    <a:cubicBezTo>
                      <a:pt x="11898" y="24431"/>
                      <a:pt x="13721" y="26180"/>
                      <a:pt x="16660" y="27817"/>
                    </a:cubicBezTo>
                    <a:lnTo>
                      <a:pt x="10781" y="37714"/>
                    </a:lnTo>
                    <a:cubicBezTo>
                      <a:pt x="5349" y="34403"/>
                      <a:pt x="2112" y="30533"/>
                      <a:pt x="1145" y="26105"/>
                    </a:cubicBezTo>
                    <a:cubicBezTo>
                      <a:pt x="177" y="21678"/>
                      <a:pt x="847" y="17027"/>
                      <a:pt x="3117" y="12116"/>
                    </a:cubicBezTo>
                    <a:cubicBezTo>
                      <a:pt x="5610" y="6758"/>
                      <a:pt x="9033" y="3223"/>
                      <a:pt x="13349" y="1512"/>
                    </a:cubicBezTo>
                    <a:cubicBezTo>
                      <a:pt x="17665" y="-200"/>
                      <a:pt x="21981" y="-51"/>
                      <a:pt x="26297" y="1958"/>
                    </a:cubicBezTo>
                    <a:cubicBezTo>
                      <a:pt x="28752" y="3074"/>
                      <a:pt x="30873" y="4600"/>
                      <a:pt x="32659" y="6535"/>
                    </a:cubicBezTo>
                    <a:cubicBezTo>
                      <a:pt x="34482" y="8432"/>
                      <a:pt x="36157" y="10888"/>
                      <a:pt x="37682" y="13939"/>
                    </a:cubicBezTo>
                    <a:cubicBezTo>
                      <a:pt x="38687" y="15948"/>
                      <a:pt x="39952" y="19297"/>
                      <a:pt x="41440" y="23985"/>
                    </a:cubicBezTo>
                    <a:cubicBezTo>
                      <a:pt x="42928" y="28673"/>
                      <a:pt x="43933" y="31724"/>
                      <a:pt x="44528" y="33063"/>
                    </a:cubicBezTo>
                    <a:cubicBezTo>
                      <a:pt x="45123" y="34403"/>
                      <a:pt x="45756" y="35556"/>
                      <a:pt x="46426" y="36523"/>
                    </a:cubicBezTo>
                    <a:close/>
                  </a:path>
                </a:pathLst>
              </a:custGeom>
              <a:solidFill>
                <a:srgbClr val="000000"/>
              </a:solidFill>
              <a:ln w="9525" cap="flat">
                <a:noFill/>
                <a:prstDash val="solid"/>
                <a:miter/>
              </a:ln>
            </p:spPr>
            <p:txBody>
              <a:bodyPr rtlCol="0" anchor="ctr"/>
              <a:lstStyle/>
              <a:p>
                <a:endParaRPr lang="en-CA"/>
              </a:p>
            </p:txBody>
          </p:sp>
          <p:sp>
            <p:nvSpPr>
              <p:cNvPr id="1950" name="Freeform: Shape 1949">
                <a:extLst>
                  <a:ext uri="{FF2B5EF4-FFF2-40B4-BE49-F238E27FC236}">
                    <a16:creationId xmlns:a16="http://schemas.microsoft.com/office/drawing/2014/main" id="{62D4F151-C0ED-49F6-A7E2-C1C0FBC205BB}"/>
                  </a:ext>
                </a:extLst>
              </p:cNvPr>
              <p:cNvSpPr/>
              <p:nvPr/>
            </p:nvSpPr>
            <p:spPr>
              <a:xfrm>
                <a:off x="7512156" y="5103812"/>
                <a:ext cx="59301" cy="46519"/>
              </a:xfrm>
              <a:custGeom>
                <a:avLst/>
                <a:gdLst>
                  <a:gd name="connsiteX0" fmla="*/ 2611 w 59301"/>
                  <a:gd name="connsiteY0" fmla="*/ 10543 h 46519"/>
                  <a:gd name="connsiteX1" fmla="*/ 13997 w 59301"/>
                  <a:gd name="connsiteY1" fmla="*/ 832 h 46519"/>
                  <a:gd name="connsiteX2" fmla="*/ 38628 w 59301"/>
                  <a:gd name="connsiteY2" fmla="*/ 5854 h 46519"/>
                  <a:gd name="connsiteX3" fmla="*/ 58310 w 59301"/>
                  <a:gd name="connsiteY3" fmla="*/ 21556 h 46519"/>
                  <a:gd name="connsiteX4" fmla="*/ 58124 w 59301"/>
                  <a:gd name="connsiteY4" fmla="*/ 36439 h 46519"/>
                  <a:gd name="connsiteX5" fmla="*/ 46069 w 59301"/>
                  <a:gd name="connsiteY5" fmla="*/ 46410 h 46519"/>
                  <a:gd name="connsiteX6" fmla="*/ 22033 w 59301"/>
                  <a:gd name="connsiteY6" fmla="*/ 41127 h 46519"/>
                  <a:gd name="connsiteX7" fmla="*/ 2425 w 59301"/>
                  <a:gd name="connsiteY7" fmla="*/ 25463 h 46519"/>
                  <a:gd name="connsiteX8" fmla="*/ 2611 w 59301"/>
                  <a:gd name="connsiteY8" fmla="*/ 10543 h 46519"/>
                  <a:gd name="connsiteX9" fmla="*/ 11243 w 59301"/>
                  <a:gd name="connsiteY9" fmla="*/ 14598 h 46519"/>
                  <a:gd name="connsiteX10" fmla="*/ 10871 w 59301"/>
                  <a:gd name="connsiteY10" fmla="*/ 18542 h 46519"/>
                  <a:gd name="connsiteX11" fmla="*/ 14108 w 59301"/>
                  <a:gd name="connsiteY11" fmla="*/ 22858 h 46519"/>
                  <a:gd name="connsiteX12" fmla="*/ 27242 w 59301"/>
                  <a:gd name="connsiteY12" fmla="*/ 30262 h 46519"/>
                  <a:gd name="connsiteX13" fmla="*/ 40823 w 59301"/>
                  <a:gd name="connsiteY13" fmla="*/ 35434 h 46519"/>
                  <a:gd name="connsiteX14" fmla="*/ 46739 w 59301"/>
                  <a:gd name="connsiteY14" fmla="*/ 35211 h 46519"/>
                  <a:gd name="connsiteX15" fmla="*/ 49492 w 59301"/>
                  <a:gd name="connsiteY15" fmla="*/ 32420 h 46519"/>
                  <a:gd name="connsiteX16" fmla="*/ 49864 w 59301"/>
                  <a:gd name="connsiteY16" fmla="*/ 28476 h 46519"/>
                  <a:gd name="connsiteX17" fmla="*/ 46590 w 59301"/>
                  <a:gd name="connsiteY17" fmla="*/ 24160 h 46519"/>
                  <a:gd name="connsiteX18" fmla="*/ 33530 w 59301"/>
                  <a:gd name="connsiteY18" fmla="*/ 16756 h 46519"/>
                  <a:gd name="connsiteX19" fmla="*/ 19950 w 59301"/>
                  <a:gd name="connsiteY19" fmla="*/ 11584 h 46519"/>
                  <a:gd name="connsiteX20" fmla="*/ 14034 w 59301"/>
                  <a:gd name="connsiteY20" fmla="*/ 11808 h 46519"/>
                  <a:gd name="connsiteX21" fmla="*/ 11243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11" y="10543"/>
                    </a:moveTo>
                    <a:cubicBezTo>
                      <a:pt x="5067" y="5296"/>
                      <a:pt x="8862" y="2059"/>
                      <a:pt x="13997" y="832"/>
                    </a:cubicBezTo>
                    <a:cubicBezTo>
                      <a:pt x="20099" y="-620"/>
                      <a:pt x="28321" y="1055"/>
                      <a:pt x="38628" y="5854"/>
                    </a:cubicBezTo>
                    <a:cubicBezTo>
                      <a:pt x="48897" y="10654"/>
                      <a:pt x="55483" y="15900"/>
                      <a:pt x="58310" y="21556"/>
                    </a:cubicBezTo>
                    <a:cubicBezTo>
                      <a:pt x="60654" y="26207"/>
                      <a:pt x="60580" y="31192"/>
                      <a:pt x="58124" y="36439"/>
                    </a:cubicBezTo>
                    <a:cubicBezTo>
                      <a:pt x="55669" y="41759"/>
                      <a:pt x="51650" y="45071"/>
                      <a:pt x="46069" y="46410"/>
                    </a:cubicBezTo>
                    <a:cubicBezTo>
                      <a:pt x="40488" y="47750"/>
                      <a:pt x="32489" y="46001"/>
                      <a:pt x="22033" y="41127"/>
                    </a:cubicBezTo>
                    <a:cubicBezTo>
                      <a:pt x="11802" y="36327"/>
                      <a:pt x="5253" y="31118"/>
                      <a:pt x="2425" y="25463"/>
                    </a:cubicBezTo>
                    <a:cubicBezTo>
                      <a:pt x="81" y="20812"/>
                      <a:pt x="156" y="15826"/>
                      <a:pt x="2611" y="10543"/>
                    </a:cubicBezTo>
                    <a:moveTo>
                      <a:pt x="11243" y="14598"/>
                    </a:moveTo>
                    <a:cubicBezTo>
                      <a:pt x="10648" y="15863"/>
                      <a:pt x="10536" y="17165"/>
                      <a:pt x="10871" y="18542"/>
                    </a:cubicBezTo>
                    <a:cubicBezTo>
                      <a:pt x="11206" y="19882"/>
                      <a:pt x="12285" y="21333"/>
                      <a:pt x="14108" y="22858"/>
                    </a:cubicBezTo>
                    <a:cubicBezTo>
                      <a:pt x="16490" y="24830"/>
                      <a:pt x="20843" y="27286"/>
                      <a:pt x="27242" y="30262"/>
                    </a:cubicBezTo>
                    <a:cubicBezTo>
                      <a:pt x="33605" y="33239"/>
                      <a:pt x="38144" y="34950"/>
                      <a:pt x="40823" y="35434"/>
                    </a:cubicBezTo>
                    <a:cubicBezTo>
                      <a:pt x="43539" y="35918"/>
                      <a:pt x="45474" y="35843"/>
                      <a:pt x="46739" y="35211"/>
                    </a:cubicBezTo>
                    <a:cubicBezTo>
                      <a:pt x="47967" y="34615"/>
                      <a:pt x="48897" y="33685"/>
                      <a:pt x="49492" y="32420"/>
                    </a:cubicBezTo>
                    <a:cubicBezTo>
                      <a:pt x="50088" y="31155"/>
                      <a:pt x="50199" y="29853"/>
                      <a:pt x="49864" y="28476"/>
                    </a:cubicBezTo>
                    <a:cubicBezTo>
                      <a:pt x="49529" y="27137"/>
                      <a:pt x="48413" y="25686"/>
                      <a:pt x="46590" y="24160"/>
                    </a:cubicBezTo>
                    <a:cubicBezTo>
                      <a:pt x="44283" y="22188"/>
                      <a:pt x="39930" y="19733"/>
                      <a:pt x="33530" y="16756"/>
                    </a:cubicBezTo>
                    <a:cubicBezTo>
                      <a:pt x="27168" y="13780"/>
                      <a:pt x="22629" y="12068"/>
                      <a:pt x="19950" y="11584"/>
                    </a:cubicBezTo>
                    <a:cubicBezTo>
                      <a:pt x="17234" y="11138"/>
                      <a:pt x="15262" y="11175"/>
                      <a:pt x="14034" y="11808"/>
                    </a:cubicBezTo>
                    <a:cubicBezTo>
                      <a:pt x="12769" y="12403"/>
                      <a:pt x="11839" y="13333"/>
                      <a:pt x="11243" y="14598"/>
                    </a:cubicBezTo>
                    <a:close/>
                  </a:path>
                </a:pathLst>
              </a:custGeom>
              <a:solidFill>
                <a:srgbClr val="000000"/>
              </a:solidFill>
              <a:ln w="9525" cap="flat">
                <a:noFill/>
                <a:prstDash val="solid"/>
                <a:miter/>
              </a:ln>
            </p:spPr>
            <p:txBody>
              <a:bodyPr rtlCol="0" anchor="ctr"/>
              <a:lstStyle/>
              <a:p>
                <a:endParaRPr lang="en-CA"/>
              </a:p>
            </p:txBody>
          </p:sp>
          <p:sp>
            <p:nvSpPr>
              <p:cNvPr id="1951" name="Freeform: Shape 1950">
                <a:extLst>
                  <a:ext uri="{FF2B5EF4-FFF2-40B4-BE49-F238E27FC236}">
                    <a16:creationId xmlns:a16="http://schemas.microsoft.com/office/drawing/2014/main" id="{B9FFBD1F-0A8B-44AA-957F-5B91A3C8E4B0}"/>
                  </a:ext>
                </a:extLst>
              </p:cNvPr>
              <p:cNvSpPr/>
              <p:nvPr/>
            </p:nvSpPr>
            <p:spPr>
              <a:xfrm>
                <a:off x="7531504" y="5059656"/>
                <a:ext cx="65058" cy="56545"/>
              </a:xfrm>
              <a:custGeom>
                <a:avLst/>
                <a:gdLst>
                  <a:gd name="connsiteX0" fmla="*/ 56066 w 65058"/>
                  <a:gd name="connsiteY0" fmla="*/ 15827 h 56545"/>
                  <a:gd name="connsiteX1" fmla="*/ 65777 w 65058"/>
                  <a:gd name="connsiteY1" fmla="*/ 20329 h 56545"/>
                  <a:gd name="connsiteX2" fmla="*/ 48737 w 65058"/>
                  <a:gd name="connsiteY2" fmla="*/ 56867 h 56545"/>
                  <a:gd name="connsiteX3" fmla="*/ 39993 w 65058"/>
                  <a:gd name="connsiteY3" fmla="*/ 48458 h 56545"/>
                  <a:gd name="connsiteX4" fmla="*/ 32403 w 65058"/>
                  <a:gd name="connsiteY4" fmla="*/ 30673 h 56545"/>
                  <a:gd name="connsiteX5" fmla="*/ 27529 w 65058"/>
                  <a:gd name="connsiteY5" fmla="*/ 17874 h 56545"/>
                  <a:gd name="connsiteX6" fmla="*/ 22171 w 65058"/>
                  <a:gd name="connsiteY6" fmla="*/ 12739 h 56545"/>
                  <a:gd name="connsiteX7" fmla="*/ 15920 w 65058"/>
                  <a:gd name="connsiteY7" fmla="*/ 12107 h 56545"/>
                  <a:gd name="connsiteX8" fmla="*/ 11641 w 65058"/>
                  <a:gd name="connsiteY8" fmla="*/ 16423 h 56545"/>
                  <a:gd name="connsiteX9" fmla="*/ 11195 w 65058"/>
                  <a:gd name="connsiteY9" fmla="*/ 22525 h 56545"/>
                  <a:gd name="connsiteX10" fmla="*/ 16664 w 65058"/>
                  <a:gd name="connsiteY10" fmla="*/ 27808 h 56545"/>
                  <a:gd name="connsiteX11" fmla="*/ 10786 w 65058"/>
                  <a:gd name="connsiteY11" fmla="*/ 37705 h 56545"/>
                  <a:gd name="connsiteX12" fmla="*/ 1149 w 65058"/>
                  <a:gd name="connsiteY12" fmla="*/ 26097 h 56545"/>
                  <a:gd name="connsiteX13" fmla="*/ 3121 w 65058"/>
                  <a:gd name="connsiteY13" fmla="*/ 12107 h 56545"/>
                  <a:gd name="connsiteX14" fmla="*/ 13353 w 65058"/>
                  <a:gd name="connsiteY14" fmla="*/ 1503 h 56545"/>
                  <a:gd name="connsiteX15" fmla="*/ 26301 w 65058"/>
                  <a:gd name="connsiteY15" fmla="*/ 1949 h 56545"/>
                  <a:gd name="connsiteX16" fmla="*/ 32663 w 65058"/>
                  <a:gd name="connsiteY16" fmla="*/ 6526 h 56545"/>
                  <a:gd name="connsiteX17" fmla="*/ 37686 w 65058"/>
                  <a:gd name="connsiteY17" fmla="*/ 13930 h 56545"/>
                  <a:gd name="connsiteX18" fmla="*/ 41444 w 65058"/>
                  <a:gd name="connsiteY18" fmla="*/ 23976 h 56545"/>
                  <a:gd name="connsiteX19" fmla="*/ 44532 w 65058"/>
                  <a:gd name="connsiteY19" fmla="*/ 33054 h 56545"/>
                  <a:gd name="connsiteX20" fmla="*/ 46430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6" y="15827"/>
                    </a:moveTo>
                    <a:lnTo>
                      <a:pt x="65777" y="20329"/>
                    </a:lnTo>
                    <a:lnTo>
                      <a:pt x="48737" y="56867"/>
                    </a:lnTo>
                    <a:cubicBezTo>
                      <a:pt x="45239" y="54783"/>
                      <a:pt x="42337" y="51955"/>
                      <a:pt x="39993" y="48458"/>
                    </a:cubicBezTo>
                    <a:cubicBezTo>
                      <a:pt x="37612" y="44961"/>
                      <a:pt x="35119" y="39007"/>
                      <a:pt x="32403" y="30673"/>
                    </a:cubicBezTo>
                    <a:cubicBezTo>
                      <a:pt x="30208" y="23901"/>
                      <a:pt x="28608" y="19660"/>
                      <a:pt x="27529" y="17874"/>
                    </a:cubicBezTo>
                    <a:cubicBezTo>
                      <a:pt x="26040" y="15418"/>
                      <a:pt x="24254" y="13707"/>
                      <a:pt x="22171" y="12739"/>
                    </a:cubicBezTo>
                    <a:cubicBezTo>
                      <a:pt x="19827" y="11660"/>
                      <a:pt x="17743" y="11437"/>
                      <a:pt x="15920" y="12107"/>
                    </a:cubicBezTo>
                    <a:cubicBezTo>
                      <a:pt x="14097" y="12777"/>
                      <a:pt x="12683" y="14228"/>
                      <a:pt x="11641" y="16423"/>
                    </a:cubicBezTo>
                    <a:cubicBezTo>
                      <a:pt x="10637" y="18581"/>
                      <a:pt x="10488" y="20627"/>
                      <a:pt x="11195" y="22525"/>
                    </a:cubicBezTo>
                    <a:cubicBezTo>
                      <a:pt x="11902" y="24422"/>
                      <a:pt x="13725" y="26171"/>
                      <a:pt x="16664" y="27808"/>
                    </a:cubicBezTo>
                    <a:lnTo>
                      <a:pt x="10786" y="37705"/>
                    </a:lnTo>
                    <a:cubicBezTo>
                      <a:pt x="5353" y="34394"/>
                      <a:pt x="2116" y="30524"/>
                      <a:pt x="1149" y="26097"/>
                    </a:cubicBezTo>
                    <a:cubicBezTo>
                      <a:pt x="181" y="21669"/>
                      <a:pt x="851" y="17018"/>
                      <a:pt x="3121" y="12107"/>
                    </a:cubicBezTo>
                    <a:cubicBezTo>
                      <a:pt x="5614" y="6749"/>
                      <a:pt x="9037" y="3214"/>
                      <a:pt x="13353" y="1503"/>
                    </a:cubicBezTo>
                    <a:cubicBezTo>
                      <a:pt x="17669" y="-209"/>
                      <a:pt x="21985" y="-60"/>
                      <a:pt x="26301" y="1949"/>
                    </a:cubicBezTo>
                    <a:cubicBezTo>
                      <a:pt x="28756" y="3065"/>
                      <a:pt x="30877" y="4591"/>
                      <a:pt x="32663" y="6526"/>
                    </a:cubicBezTo>
                    <a:cubicBezTo>
                      <a:pt x="34486" y="8423"/>
                      <a:pt x="36161" y="10879"/>
                      <a:pt x="37686" y="13930"/>
                    </a:cubicBezTo>
                    <a:cubicBezTo>
                      <a:pt x="38691" y="15939"/>
                      <a:pt x="39956" y="19288"/>
                      <a:pt x="41444" y="23976"/>
                    </a:cubicBezTo>
                    <a:cubicBezTo>
                      <a:pt x="42932" y="28664"/>
                      <a:pt x="43937" y="31715"/>
                      <a:pt x="44532" y="33054"/>
                    </a:cubicBezTo>
                    <a:cubicBezTo>
                      <a:pt x="45128" y="34394"/>
                      <a:pt x="45760" y="35547"/>
                      <a:pt x="46430" y="36515"/>
                    </a:cubicBezTo>
                    <a:close/>
                  </a:path>
                </a:pathLst>
              </a:custGeom>
              <a:solidFill>
                <a:srgbClr val="000000"/>
              </a:solidFill>
              <a:ln w="9525" cap="flat">
                <a:noFill/>
                <a:prstDash val="solid"/>
                <a:miter/>
              </a:ln>
            </p:spPr>
            <p:txBody>
              <a:bodyPr rtlCol="0" anchor="ctr"/>
              <a:lstStyle/>
              <a:p>
                <a:endParaRPr lang="en-CA"/>
              </a:p>
            </p:txBody>
          </p:sp>
          <p:sp>
            <p:nvSpPr>
              <p:cNvPr id="1952" name="Freeform: Shape 1951">
                <a:extLst>
                  <a:ext uri="{FF2B5EF4-FFF2-40B4-BE49-F238E27FC236}">
                    <a16:creationId xmlns:a16="http://schemas.microsoft.com/office/drawing/2014/main" id="{35E9B7E5-57AB-4D49-90C9-02753F600A19}"/>
                  </a:ext>
                </a:extLst>
              </p:cNvPr>
              <p:cNvSpPr/>
              <p:nvPr/>
            </p:nvSpPr>
            <p:spPr>
              <a:xfrm>
                <a:off x="7551202" y="5017412"/>
                <a:ext cx="65058" cy="56545"/>
              </a:xfrm>
              <a:custGeom>
                <a:avLst/>
                <a:gdLst>
                  <a:gd name="connsiteX0" fmla="*/ 56069 w 65058"/>
                  <a:gd name="connsiteY0" fmla="*/ 15823 h 56545"/>
                  <a:gd name="connsiteX1" fmla="*/ 65780 w 65058"/>
                  <a:gd name="connsiteY1" fmla="*/ 20325 h 56545"/>
                  <a:gd name="connsiteX2" fmla="*/ 48739 w 65058"/>
                  <a:gd name="connsiteY2" fmla="*/ 56862 h 56545"/>
                  <a:gd name="connsiteX3" fmla="*/ 39995 w 65058"/>
                  <a:gd name="connsiteY3" fmla="*/ 48454 h 56545"/>
                  <a:gd name="connsiteX4" fmla="*/ 32405 w 65058"/>
                  <a:gd name="connsiteY4" fmla="*/ 30669 h 56545"/>
                  <a:gd name="connsiteX5" fmla="*/ 27531 w 65058"/>
                  <a:gd name="connsiteY5" fmla="*/ 17869 h 56545"/>
                  <a:gd name="connsiteX6" fmla="*/ 22173 w 65058"/>
                  <a:gd name="connsiteY6" fmla="*/ 12735 h 56545"/>
                  <a:gd name="connsiteX7" fmla="*/ 15922 w 65058"/>
                  <a:gd name="connsiteY7" fmla="*/ 12102 h 56545"/>
                  <a:gd name="connsiteX8" fmla="*/ 11643 w 65058"/>
                  <a:gd name="connsiteY8" fmla="*/ 16418 h 56545"/>
                  <a:gd name="connsiteX9" fmla="*/ 11197 w 65058"/>
                  <a:gd name="connsiteY9" fmla="*/ 22520 h 56545"/>
                  <a:gd name="connsiteX10" fmla="*/ 16666 w 65058"/>
                  <a:gd name="connsiteY10" fmla="*/ 27804 h 56545"/>
                  <a:gd name="connsiteX11" fmla="*/ 10788 w 65058"/>
                  <a:gd name="connsiteY11" fmla="*/ 37701 h 56545"/>
                  <a:gd name="connsiteX12" fmla="*/ 1151 w 65058"/>
                  <a:gd name="connsiteY12" fmla="*/ 26092 h 56545"/>
                  <a:gd name="connsiteX13" fmla="*/ 3123 w 65058"/>
                  <a:gd name="connsiteY13" fmla="*/ 12102 h 56545"/>
                  <a:gd name="connsiteX14" fmla="*/ 13355 w 65058"/>
                  <a:gd name="connsiteY14" fmla="*/ 1498 h 56545"/>
                  <a:gd name="connsiteX15" fmla="*/ 26303 w 65058"/>
                  <a:gd name="connsiteY15" fmla="*/ 1945 h 56545"/>
                  <a:gd name="connsiteX16" fmla="*/ 32665 w 65058"/>
                  <a:gd name="connsiteY16" fmla="*/ 6521 h 56545"/>
                  <a:gd name="connsiteX17" fmla="*/ 37688 w 65058"/>
                  <a:gd name="connsiteY17" fmla="*/ 13925 h 56545"/>
                  <a:gd name="connsiteX18" fmla="*/ 41446 w 65058"/>
                  <a:gd name="connsiteY18" fmla="*/ 23971 h 56545"/>
                  <a:gd name="connsiteX19" fmla="*/ 44534 w 65058"/>
                  <a:gd name="connsiteY19" fmla="*/ 33050 h 56545"/>
                  <a:gd name="connsiteX20" fmla="*/ 46432 w 65058"/>
                  <a:gd name="connsiteY20" fmla="*/ 3651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9" y="15823"/>
                    </a:moveTo>
                    <a:lnTo>
                      <a:pt x="65780" y="20325"/>
                    </a:lnTo>
                    <a:lnTo>
                      <a:pt x="48739" y="56862"/>
                    </a:lnTo>
                    <a:cubicBezTo>
                      <a:pt x="45241" y="54779"/>
                      <a:pt x="42339" y="51951"/>
                      <a:pt x="39995" y="48454"/>
                    </a:cubicBezTo>
                    <a:cubicBezTo>
                      <a:pt x="37614" y="44956"/>
                      <a:pt x="35121" y="39003"/>
                      <a:pt x="32405" y="30669"/>
                    </a:cubicBezTo>
                    <a:cubicBezTo>
                      <a:pt x="30210" y="23897"/>
                      <a:pt x="28610" y="19655"/>
                      <a:pt x="27531" y="17869"/>
                    </a:cubicBezTo>
                    <a:cubicBezTo>
                      <a:pt x="26042" y="15414"/>
                      <a:pt x="24257" y="13702"/>
                      <a:pt x="22173" y="12735"/>
                    </a:cubicBezTo>
                    <a:cubicBezTo>
                      <a:pt x="19829" y="11656"/>
                      <a:pt x="17745" y="11433"/>
                      <a:pt x="15922" y="12102"/>
                    </a:cubicBezTo>
                    <a:cubicBezTo>
                      <a:pt x="14099" y="12772"/>
                      <a:pt x="12685" y="14223"/>
                      <a:pt x="11643" y="16418"/>
                    </a:cubicBezTo>
                    <a:cubicBezTo>
                      <a:pt x="10639" y="18576"/>
                      <a:pt x="10490" y="20623"/>
                      <a:pt x="11197" y="22520"/>
                    </a:cubicBezTo>
                    <a:cubicBezTo>
                      <a:pt x="11904" y="24418"/>
                      <a:pt x="13727" y="26167"/>
                      <a:pt x="16666" y="27804"/>
                    </a:cubicBezTo>
                    <a:lnTo>
                      <a:pt x="10788" y="37701"/>
                    </a:lnTo>
                    <a:cubicBezTo>
                      <a:pt x="5355" y="34389"/>
                      <a:pt x="2118" y="30520"/>
                      <a:pt x="1151" y="26092"/>
                    </a:cubicBezTo>
                    <a:cubicBezTo>
                      <a:pt x="184" y="21665"/>
                      <a:pt x="853" y="17014"/>
                      <a:pt x="3123" y="12102"/>
                    </a:cubicBezTo>
                    <a:cubicBezTo>
                      <a:pt x="5616" y="6744"/>
                      <a:pt x="9039" y="3210"/>
                      <a:pt x="13355" y="1498"/>
                    </a:cubicBezTo>
                    <a:cubicBezTo>
                      <a:pt x="17671" y="-213"/>
                      <a:pt x="21987" y="-64"/>
                      <a:pt x="26303" y="1945"/>
                    </a:cubicBezTo>
                    <a:cubicBezTo>
                      <a:pt x="28759" y="3061"/>
                      <a:pt x="30879" y="4586"/>
                      <a:pt x="32665" y="6521"/>
                    </a:cubicBezTo>
                    <a:cubicBezTo>
                      <a:pt x="34488" y="8419"/>
                      <a:pt x="36163" y="10875"/>
                      <a:pt x="37688" y="13925"/>
                    </a:cubicBezTo>
                    <a:cubicBezTo>
                      <a:pt x="38693" y="15935"/>
                      <a:pt x="39958" y="19283"/>
                      <a:pt x="41446" y="23971"/>
                    </a:cubicBezTo>
                    <a:cubicBezTo>
                      <a:pt x="42934" y="28659"/>
                      <a:pt x="43939" y="31710"/>
                      <a:pt x="44534" y="33050"/>
                    </a:cubicBezTo>
                    <a:cubicBezTo>
                      <a:pt x="45130" y="34389"/>
                      <a:pt x="45762" y="35543"/>
                      <a:pt x="46432" y="36510"/>
                    </a:cubicBezTo>
                    <a:close/>
                  </a:path>
                </a:pathLst>
              </a:custGeom>
              <a:solidFill>
                <a:srgbClr val="000000"/>
              </a:solidFill>
              <a:ln w="9525" cap="flat">
                <a:noFill/>
                <a:prstDash val="solid"/>
                <a:miter/>
              </a:ln>
            </p:spPr>
            <p:txBody>
              <a:bodyPr rtlCol="0" anchor="ctr"/>
              <a:lstStyle/>
              <a:p>
                <a:endParaRPr lang="en-CA"/>
              </a:p>
            </p:txBody>
          </p:sp>
        </p:grpSp>
        <p:grpSp>
          <p:nvGrpSpPr>
            <p:cNvPr id="1817" name="Graphic 711">
              <a:extLst>
                <a:ext uri="{FF2B5EF4-FFF2-40B4-BE49-F238E27FC236}">
                  <a16:creationId xmlns:a16="http://schemas.microsoft.com/office/drawing/2014/main" id="{AE1BEE9A-A809-4005-B19B-F5B9FEAB051C}"/>
                </a:ext>
              </a:extLst>
            </p:cNvPr>
            <p:cNvGrpSpPr/>
            <p:nvPr/>
          </p:nvGrpSpPr>
          <p:grpSpPr>
            <a:xfrm>
              <a:off x="7711775" y="5019078"/>
              <a:ext cx="118936" cy="181619"/>
              <a:chOff x="7711775" y="5019078"/>
              <a:chExt cx="118936" cy="181619"/>
            </a:xfrm>
          </p:grpSpPr>
          <p:sp>
            <p:nvSpPr>
              <p:cNvPr id="1945" name="Freeform: Shape 1944">
                <a:extLst>
                  <a:ext uri="{FF2B5EF4-FFF2-40B4-BE49-F238E27FC236}">
                    <a16:creationId xmlns:a16="http://schemas.microsoft.com/office/drawing/2014/main" id="{49B14D6A-9EC3-4F6D-9BD5-B0B4A269DA18}"/>
                  </a:ext>
                </a:extLst>
              </p:cNvPr>
              <p:cNvSpPr/>
              <p:nvPr/>
            </p:nvSpPr>
            <p:spPr>
              <a:xfrm>
                <a:off x="7711775" y="5144152"/>
                <a:ext cx="65058" cy="56545"/>
              </a:xfrm>
              <a:custGeom>
                <a:avLst/>
                <a:gdLst>
                  <a:gd name="connsiteX0" fmla="*/ 56085 w 65058"/>
                  <a:gd name="connsiteY0" fmla="*/ 15836 h 56545"/>
                  <a:gd name="connsiteX1" fmla="*/ 65796 w 65058"/>
                  <a:gd name="connsiteY1" fmla="*/ 20338 h 56545"/>
                  <a:gd name="connsiteX2" fmla="*/ 48756 w 65058"/>
                  <a:gd name="connsiteY2" fmla="*/ 56876 h 56545"/>
                  <a:gd name="connsiteX3" fmla="*/ 40012 w 65058"/>
                  <a:gd name="connsiteY3" fmla="*/ 48467 h 56545"/>
                  <a:gd name="connsiteX4" fmla="*/ 32422 w 65058"/>
                  <a:gd name="connsiteY4" fmla="*/ 30682 h 56545"/>
                  <a:gd name="connsiteX5" fmla="*/ 27548 w 65058"/>
                  <a:gd name="connsiteY5" fmla="*/ 17883 h 56545"/>
                  <a:gd name="connsiteX6" fmla="*/ 22190 w 65058"/>
                  <a:gd name="connsiteY6" fmla="*/ 12748 h 56545"/>
                  <a:gd name="connsiteX7" fmla="*/ 15939 w 65058"/>
                  <a:gd name="connsiteY7" fmla="*/ 12116 h 56545"/>
                  <a:gd name="connsiteX8" fmla="*/ 11660 w 65058"/>
                  <a:gd name="connsiteY8" fmla="*/ 16432 h 56545"/>
                  <a:gd name="connsiteX9" fmla="*/ 11214 w 65058"/>
                  <a:gd name="connsiteY9" fmla="*/ 22534 h 56545"/>
                  <a:gd name="connsiteX10" fmla="*/ 16683 w 65058"/>
                  <a:gd name="connsiteY10" fmla="*/ 27817 h 56545"/>
                  <a:gd name="connsiteX11" fmla="*/ 10804 w 65058"/>
                  <a:gd name="connsiteY11" fmla="*/ 37714 h 56545"/>
                  <a:gd name="connsiteX12" fmla="*/ 1168 w 65058"/>
                  <a:gd name="connsiteY12" fmla="*/ 26105 h 56545"/>
                  <a:gd name="connsiteX13" fmla="*/ 3140 w 65058"/>
                  <a:gd name="connsiteY13" fmla="*/ 12116 h 56545"/>
                  <a:gd name="connsiteX14" fmla="*/ 13372 w 65058"/>
                  <a:gd name="connsiteY14" fmla="*/ 1512 h 56545"/>
                  <a:gd name="connsiteX15" fmla="*/ 26320 w 65058"/>
                  <a:gd name="connsiteY15" fmla="*/ 1958 h 56545"/>
                  <a:gd name="connsiteX16" fmla="*/ 32682 w 65058"/>
                  <a:gd name="connsiteY16" fmla="*/ 6535 h 56545"/>
                  <a:gd name="connsiteX17" fmla="*/ 37705 w 65058"/>
                  <a:gd name="connsiteY17" fmla="*/ 13939 h 56545"/>
                  <a:gd name="connsiteX18" fmla="*/ 41463 w 65058"/>
                  <a:gd name="connsiteY18" fmla="*/ 23985 h 56545"/>
                  <a:gd name="connsiteX19" fmla="*/ 44551 w 65058"/>
                  <a:gd name="connsiteY19" fmla="*/ 33063 h 56545"/>
                  <a:gd name="connsiteX20" fmla="*/ 46449 w 65058"/>
                  <a:gd name="connsiteY20" fmla="*/ 3652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85" y="15836"/>
                    </a:moveTo>
                    <a:lnTo>
                      <a:pt x="65796" y="20338"/>
                    </a:lnTo>
                    <a:lnTo>
                      <a:pt x="48756" y="56876"/>
                    </a:lnTo>
                    <a:cubicBezTo>
                      <a:pt x="45258" y="54792"/>
                      <a:pt x="42356" y="51964"/>
                      <a:pt x="40012" y="48467"/>
                    </a:cubicBezTo>
                    <a:cubicBezTo>
                      <a:pt x="37631" y="44969"/>
                      <a:pt x="35138" y="39016"/>
                      <a:pt x="32422" y="30682"/>
                    </a:cubicBezTo>
                    <a:cubicBezTo>
                      <a:pt x="30227" y="23910"/>
                      <a:pt x="28627" y="19669"/>
                      <a:pt x="27548" y="17883"/>
                    </a:cubicBezTo>
                    <a:cubicBezTo>
                      <a:pt x="26059" y="15427"/>
                      <a:pt x="24273" y="13716"/>
                      <a:pt x="22190" y="12748"/>
                    </a:cubicBezTo>
                    <a:cubicBezTo>
                      <a:pt x="19846" y="11669"/>
                      <a:pt x="17762" y="11446"/>
                      <a:pt x="15939" y="12116"/>
                    </a:cubicBezTo>
                    <a:cubicBezTo>
                      <a:pt x="14116" y="12785"/>
                      <a:pt x="12702" y="14236"/>
                      <a:pt x="11660" y="16432"/>
                    </a:cubicBezTo>
                    <a:cubicBezTo>
                      <a:pt x="10656" y="18590"/>
                      <a:pt x="10507" y="20636"/>
                      <a:pt x="11214" y="22534"/>
                    </a:cubicBezTo>
                    <a:cubicBezTo>
                      <a:pt x="11921" y="24431"/>
                      <a:pt x="13744" y="26180"/>
                      <a:pt x="16683" y="27817"/>
                    </a:cubicBezTo>
                    <a:lnTo>
                      <a:pt x="10804" y="37714"/>
                    </a:lnTo>
                    <a:cubicBezTo>
                      <a:pt x="5372" y="34403"/>
                      <a:pt x="2135" y="30533"/>
                      <a:pt x="1168" y="26105"/>
                    </a:cubicBezTo>
                    <a:cubicBezTo>
                      <a:pt x="200" y="21678"/>
                      <a:pt x="870" y="17027"/>
                      <a:pt x="3140" y="12116"/>
                    </a:cubicBezTo>
                    <a:cubicBezTo>
                      <a:pt x="5633" y="6758"/>
                      <a:pt x="9056" y="3223"/>
                      <a:pt x="13372" y="1512"/>
                    </a:cubicBezTo>
                    <a:cubicBezTo>
                      <a:pt x="17688" y="-200"/>
                      <a:pt x="22004" y="-51"/>
                      <a:pt x="26320" y="1958"/>
                    </a:cubicBezTo>
                    <a:cubicBezTo>
                      <a:pt x="28775" y="3074"/>
                      <a:pt x="30896" y="4600"/>
                      <a:pt x="32682" y="6535"/>
                    </a:cubicBezTo>
                    <a:cubicBezTo>
                      <a:pt x="34505" y="8432"/>
                      <a:pt x="36180" y="10888"/>
                      <a:pt x="37705" y="13939"/>
                    </a:cubicBezTo>
                    <a:cubicBezTo>
                      <a:pt x="38710" y="15948"/>
                      <a:pt x="39975" y="19297"/>
                      <a:pt x="41463" y="23985"/>
                    </a:cubicBezTo>
                    <a:cubicBezTo>
                      <a:pt x="42951" y="28673"/>
                      <a:pt x="43956" y="31724"/>
                      <a:pt x="44551" y="33063"/>
                    </a:cubicBezTo>
                    <a:cubicBezTo>
                      <a:pt x="45147" y="34403"/>
                      <a:pt x="45779" y="35556"/>
                      <a:pt x="46449" y="36523"/>
                    </a:cubicBezTo>
                    <a:close/>
                  </a:path>
                </a:pathLst>
              </a:custGeom>
              <a:solidFill>
                <a:srgbClr val="000000"/>
              </a:solidFill>
              <a:ln w="9525" cap="flat">
                <a:noFill/>
                <a:prstDash val="solid"/>
                <a:miter/>
              </a:ln>
            </p:spPr>
            <p:txBody>
              <a:bodyPr rtlCol="0" anchor="ctr"/>
              <a:lstStyle/>
              <a:p>
                <a:endParaRPr lang="en-CA"/>
              </a:p>
            </p:txBody>
          </p:sp>
          <p:sp>
            <p:nvSpPr>
              <p:cNvPr id="1946" name="Freeform: Shape 1945">
                <a:extLst>
                  <a:ext uri="{FF2B5EF4-FFF2-40B4-BE49-F238E27FC236}">
                    <a16:creationId xmlns:a16="http://schemas.microsoft.com/office/drawing/2014/main" id="{10F38390-0671-46B6-8CB4-EAE52ECC2820}"/>
                  </a:ext>
                </a:extLst>
              </p:cNvPr>
              <p:cNvSpPr/>
              <p:nvPr/>
            </p:nvSpPr>
            <p:spPr>
              <a:xfrm>
                <a:off x="7731831" y="5103812"/>
                <a:ext cx="59301" cy="46519"/>
              </a:xfrm>
              <a:custGeom>
                <a:avLst/>
                <a:gdLst>
                  <a:gd name="connsiteX0" fmla="*/ 2634 w 59301"/>
                  <a:gd name="connsiteY0" fmla="*/ 10543 h 46519"/>
                  <a:gd name="connsiteX1" fmla="*/ 14020 w 59301"/>
                  <a:gd name="connsiteY1" fmla="*/ 832 h 46519"/>
                  <a:gd name="connsiteX2" fmla="*/ 38651 w 59301"/>
                  <a:gd name="connsiteY2" fmla="*/ 5854 h 46519"/>
                  <a:gd name="connsiteX3" fmla="*/ 58333 w 59301"/>
                  <a:gd name="connsiteY3" fmla="*/ 21556 h 46519"/>
                  <a:gd name="connsiteX4" fmla="*/ 58147 w 59301"/>
                  <a:gd name="connsiteY4" fmla="*/ 36439 h 46519"/>
                  <a:gd name="connsiteX5" fmla="*/ 46092 w 59301"/>
                  <a:gd name="connsiteY5" fmla="*/ 46410 h 46519"/>
                  <a:gd name="connsiteX6" fmla="*/ 22056 w 59301"/>
                  <a:gd name="connsiteY6" fmla="*/ 41127 h 46519"/>
                  <a:gd name="connsiteX7" fmla="*/ 2448 w 59301"/>
                  <a:gd name="connsiteY7" fmla="*/ 25463 h 46519"/>
                  <a:gd name="connsiteX8" fmla="*/ 2634 w 59301"/>
                  <a:gd name="connsiteY8" fmla="*/ 10543 h 46519"/>
                  <a:gd name="connsiteX9" fmla="*/ 11266 w 59301"/>
                  <a:gd name="connsiteY9" fmla="*/ 14598 h 46519"/>
                  <a:gd name="connsiteX10" fmla="*/ 10894 w 59301"/>
                  <a:gd name="connsiteY10" fmla="*/ 18542 h 46519"/>
                  <a:gd name="connsiteX11" fmla="*/ 14131 w 59301"/>
                  <a:gd name="connsiteY11" fmla="*/ 22858 h 46519"/>
                  <a:gd name="connsiteX12" fmla="*/ 27265 w 59301"/>
                  <a:gd name="connsiteY12" fmla="*/ 30262 h 46519"/>
                  <a:gd name="connsiteX13" fmla="*/ 40846 w 59301"/>
                  <a:gd name="connsiteY13" fmla="*/ 35434 h 46519"/>
                  <a:gd name="connsiteX14" fmla="*/ 46762 w 59301"/>
                  <a:gd name="connsiteY14" fmla="*/ 35211 h 46519"/>
                  <a:gd name="connsiteX15" fmla="*/ 49515 w 59301"/>
                  <a:gd name="connsiteY15" fmla="*/ 32420 h 46519"/>
                  <a:gd name="connsiteX16" fmla="*/ 49887 w 59301"/>
                  <a:gd name="connsiteY16" fmla="*/ 28476 h 46519"/>
                  <a:gd name="connsiteX17" fmla="*/ 46613 w 59301"/>
                  <a:gd name="connsiteY17" fmla="*/ 24160 h 46519"/>
                  <a:gd name="connsiteX18" fmla="*/ 33553 w 59301"/>
                  <a:gd name="connsiteY18" fmla="*/ 16756 h 46519"/>
                  <a:gd name="connsiteX19" fmla="*/ 19973 w 59301"/>
                  <a:gd name="connsiteY19" fmla="*/ 11584 h 46519"/>
                  <a:gd name="connsiteX20" fmla="*/ 14057 w 59301"/>
                  <a:gd name="connsiteY20" fmla="*/ 11808 h 46519"/>
                  <a:gd name="connsiteX21" fmla="*/ 11266 w 59301"/>
                  <a:gd name="connsiteY21" fmla="*/ 1459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34" y="10543"/>
                    </a:moveTo>
                    <a:cubicBezTo>
                      <a:pt x="5090" y="5296"/>
                      <a:pt x="8885" y="2059"/>
                      <a:pt x="14020" y="832"/>
                    </a:cubicBezTo>
                    <a:cubicBezTo>
                      <a:pt x="20122" y="-620"/>
                      <a:pt x="28344" y="1055"/>
                      <a:pt x="38651" y="5854"/>
                    </a:cubicBezTo>
                    <a:cubicBezTo>
                      <a:pt x="48920" y="10654"/>
                      <a:pt x="55506" y="15900"/>
                      <a:pt x="58333" y="21556"/>
                    </a:cubicBezTo>
                    <a:cubicBezTo>
                      <a:pt x="60677" y="26207"/>
                      <a:pt x="60603" y="31192"/>
                      <a:pt x="58147" y="36439"/>
                    </a:cubicBezTo>
                    <a:cubicBezTo>
                      <a:pt x="55692" y="41759"/>
                      <a:pt x="51673" y="45071"/>
                      <a:pt x="46092" y="46410"/>
                    </a:cubicBezTo>
                    <a:cubicBezTo>
                      <a:pt x="40511" y="47750"/>
                      <a:pt x="32512" y="46001"/>
                      <a:pt x="22056" y="41127"/>
                    </a:cubicBezTo>
                    <a:cubicBezTo>
                      <a:pt x="11825" y="36327"/>
                      <a:pt x="5276" y="31118"/>
                      <a:pt x="2448" y="25463"/>
                    </a:cubicBezTo>
                    <a:cubicBezTo>
                      <a:pt x="104" y="20812"/>
                      <a:pt x="179" y="15826"/>
                      <a:pt x="2634" y="10543"/>
                    </a:cubicBezTo>
                    <a:moveTo>
                      <a:pt x="11266" y="14598"/>
                    </a:moveTo>
                    <a:cubicBezTo>
                      <a:pt x="10671" y="15863"/>
                      <a:pt x="10559" y="17165"/>
                      <a:pt x="10894" y="18542"/>
                    </a:cubicBezTo>
                    <a:cubicBezTo>
                      <a:pt x="11229" y="19882"/>
                      <a:pt x="12308" y="21333"/>
                      <a:pt x="14131" y="22858"/>
                    </a:cubicBezTo>
                    <a:cubicBezTo>
                      <a:pt x="16513" y="24830"/>
                      <a:pt x="20866" y="27286"/>
                      <a:pt x="27265" y="30262"/>
                    </a:cubicBezTo>
                    <a:cubicBezTo>
                      <a:pt x="33628" y="33239"/>
                      <a:pt x="38167" y="34950"/>
                      <a:pt x="40846" y="35434"/>
                    </a:cubicBezTo>
                    <a:cubicBezTo>
                      <a:pt x="43562" y="35918"/>
                      <a:pt x="45497" y="35843"/>
                      <a:pt x="46762" y="35211"/>
                    </a:cubicBezTo>
                    <a:cubicBezTo>
                      <a:pt x="47990" y="34615"/>
                      <a:pt x="48920" y="33685"/>
                      <a:pt x="49515" y="32420"/>
                    </a:cubicBezTo>
                    <a:cubicBezTo>
                      <a:pt x="50111" y="31155"/>
                      <a:pt x="50222" y="29853"/>
                      <a:pt x="49887" y="28476"/>
                    </a:cubicBezTo>
                    <a:cubicBezTo>
                      <a:pt x="49552" y="27137"/>
                      <a:pt x="48436" y="25686"/>
                      <a:pt x="46613" y="24160"/>
                    </a:cubicBezTo>
                    <a:cubicBezTo>
                      <a:pt x="44306" y="22188"/>
                      <a:pt x="39953" y="19733"/>
                      <a:pt x="33553" y="16756"/>
                    </a:cubicBezTo>
                    <a:cubicBezTo>
                      <a:pt x="27191" y="13780"/>
                      <a:pt x="22652" y="12068"/>
                      <a:pt x="19973" y="11584"/>
                    </a:cubicBezTo>
                    <a:cubicBezTo>
                      <a:pt x="17257" y="11138"/>
                      <a:pt x="15285" y="11175"/>
                      <a:pt x="14057" y="11808"/>
                    </a:cubicBezTo>
                    <a:cubicBezTo>
                      <a:pt x="12792" y="12403"/>
                      <a:pt x="11862" y="13333"/>
                      <a:pt x="11266" y="14598"/>
                    </a:cubicBezTo>
                    <a:close/>
                  </a:path>
                </a:pathLst>
              </a:custGeom>
              <a:solidFill>
                <a:srgbClr val="000000"/>
              </a:solidFill>
              <a:ln w="9525" cap="flat">
                <a:noFill/>
                <a:prstDash val="solid"/>
                <a:miter/>
              </a:ln>
            </p:spPr>
            <p:txBody>
              <a:bodyPr rtlCol="0" anchor="ctr"/>
              <a:lstStyle/>
              <a:p>
                <a:endParaRPr lang="en-CA"/>
              </a:p>
            </p:txBody>
          </p:sp>
          <p:sp>
            <p:nvSpPr>
              <p:cNvPr id="1947" name="Freeform: Shape 1946">
                <a:extLst>
                  <a:ext uri="{FF2B5EF4-FFF2-40B4-BE49-F238E27FC236}">
                    <a16:creationId xmlns:a16="http://schemas.microsoft.com/office/drawing/2014/main" id="{4B533983-8B76-4FF8-90FF-A759B27D59B5}"/>
                  </a:ext>
                </a:extLst>
              </p:cNvPr>
              <p:cNvSpPr/>
              <p:nvPr/>
            </p:nvSpPr>
            <p:spPr>
              <a:xfrm>
                <a:off x="7751170" y="5059656"/>
                <a:ext cx="65058" cy="56545"/>
              </a:xfrm>
              <a:custGeom>
                <a:avLst/>
                <a:gdLst>
                  <a:gd name="connsiteX0" fmla="*/ 56090 w 65058"/>
                  <a:gd name="connsiteY0" fmla="*/ 15827 h 56545"/>
                  <a:gd name="connsiteX1" fmla="*/ 65801 w 65058"/>
                  <a:gd name="connsiteY1" fmla="*/ 20329 h 56545"/>
                  <a:gd name="connsiteX2" fmla="*/ 48760 w 65058"/>
                  <a:gd name="connsiteY2" fmla="*/ 56867 h 56545"/>
                  <a:gd name="connsiteX3" fmla="*/ 40016 w 65058"/>
                  <a:gd name="connsiteY3" fmla="*/ 48458 h 56545"/>
                  <a:gd name="connsiteX4" fmla="*/ 32426 w 65058"/>
                  <a:gd name="connsiteY4" fmla="*/ 30673 h 56545"/>
                  <a:gd name="connsiteX5" fmla="*/ 27552 w 65058"/>
                  <a:gd name="connsiteY5" fmla="*/ 17874 h 56545"/>
                  <a:gd name="connsiteX6" fmla="*/ 22194 w 65058"/>
                  <a:gd name="connsiteY6" fmla="*/ 12739 h 56545"/>
                  <a:gd name="connsiteX7" fmla="*/ 15943 w 65058"/>
                  <a:gd name="connsiteY7" fmla="*/ 12107 h 56545"/>
                  <a:gd name="connsiteX8" fmla="*/ 11664 w 65058"/>
                  <a:gd name="connsiteY8" fmla="*/ 16423 h 56545"/>
                  <a:gd name="connsiteX9" fmla="*/ 11218 w 65058"/>
                  <a:gd name="connsiteY9" fmla="*/ 22525 h 56545"/>
                  <a:gd name="connsiteX10" fmla="*/ 16687 w 65058"/>
                  <a:gd name="connsiteY10" fmla="*/ 27808 h 56545"/>
                  <a:gd name="connsiteX11" fmla="*/ 10809 w 65058"/>
                  <a:gd name="connsiteY11" fmla="*/ 37705 h 56545"/>
                  <a:gd name="connsiteX12" fmla="*/ 1172 w 65058"/>
                  <a:gd name="connsiteY12" fmla="*/ 26097 h 56545"/>
                  <a:gd name="connsiteX13" fmla="*/ 3144 w 65058"/>
                  <a:gd name="connsiteY13" fmla="*/ 12107 h 56545"/>
                  <a:gd name="connsiteX14" fmla="*/ 13376 w 65058"/>
                  <a:gd name="connsiteY14" fmla="*/ 1503 h 56545"/>
                  <a:gd name="connsiteX15" fmla="*/ 26324 w 65058"/>
                  <a:gd name="connsiteY15" fmla="*/ 1949 h 56545"/>
                  <a:gd name="connsiteX16" fmla="*/ 32686 w 65058"/>
                  <a:gd name="connsiteY16" fmla="*/ 6526 h 56545"/>
                  <a:gd name="connsiteX17" fmla="*/ 37709 w 65058"/>
                  <a:gd name="connsiteY17" fmla="*/ 13930 h 56545"/>
                  <a:gd name="connsiteX18" fmla="*/ 41467 w 65058"/>
                  <a:gd name="connsiteY18" fmla="*/ 23976 h 56545"/>
                  <a:gd name="connsiteX19" fmla="*/ 44555 w 65058"/>
                  <a:gd name="connsiteY19" fmla="*/ 33054 h 56545"/>
                  <a:gd name="connsiteX20" fmla="*/ 46453 w 65058"/>
                  <a:gd name="connsiteY20" fmla="*/ 3651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90" y="15827"/>
                    </a:moveTo>
                    <a:lnTo>
                      <a:pt x="65801" y="20329"/>
                    </a:lnTo>
                    <a:lnTo>
                      <a:pt x="48760" y="56867"/>
                    </a:lnTo>
                    <a:cubicBezTo>
                      <a:pt x="45262" y="54783"/>
                      <a:pt x="42360" y="51955"/>
                      <a:pt x="40016" y="48458"/>
                    </a:cubicBezTo>
                    <a:cubicBezTo>
                      <a:pt x="37635" y="44961"/>
                      <a:pt x="35142" y="39007"/>
                      <a:pt x="32426" y="30673"/>
                    </a:cubicBezTo>
                    <a:cubicBezTo>
                      <a:pt x="30231" y="23901"/>
                      <a:pt x="28631" y="19660"/>
                      <a:pt x="27552" y="17874"/>
                    </a:cubicBezTo>
                    <a:cubicBezTo>
                      <a:pt x="26063" y="15418"/>
                      <a:pt x="24278" y="13707"/>
                      <a:pt x="22194" y="12739"/>
                    </a:cubicBezTo>
                    <a:cubicBezTo>
                      <a:pt x="19850" y="11660"/>
                      <a:pt x="17766" y="11437"/>
                      <a:pt x="15943" y="12107"/>
                    </a:cubicBezTo>
                    <a:cubicBezTo>
                      <a:pt x="14120" y="12777"/>
                      <a:pt x="12706" y="14228"/>
                      <a:pt x="11664" y="16423"/>
                    </a:cubicBezTo>
                    <a:cubicBezTo>
                      <a:pt x="10660" y="18581"/>
                      <a:pt x="10511" y="20627"/>
                      <a:pt x="11218" y="22525"/>
                    </a:cubicBezTo>
                    <a:cubicBezTo>
                      <a:pt x="11925" y="24422"/>
                      <a:pt x="13748" y="26171"/>
                      <a:pt x="16687" y="27808"/>
                    </a:cubicBezTo>
                    <a:lnTo>
                      <a:pt x="10809" y="37705"/>
                    </a:lnTo>
                    <a:cubicBezTo>
                      <a:pt x="5376" y="34394"/>
                      <a:pt x="2139" y="30524"/>
                      <a:pt x="1172" y="26097"/>
                    </a:cubicBezTo>
                    <a:cubicBezTo>
                      <a:pt x="205" y="21669"/>
                      <a:pt x="874" y="17018"/>
                      <a:pt x="3144" y="12107"/>
                    </a:cubicBezTo>
                    <a:cubicBezTo>
                      <a:pt x="5637" y="6749"/>
                      <a:pt x="9060" y="3214"/>
                      <a:pt x="13376" y="1503"/>
                    </a:cubicBezTo>
                    <a:cubicBezTo>
                      <a:pt x="17692" y="-209"/>
                      <a:pt x="22008" y="-60"/>
                      <a:pt x="26324" y="1949"/>
                    </a:cubicBezTo>
                    <a:cubicBezTo>
                      <a:pt x="28780" y="3065"/>
                      <a:pt x="30900" y="4591"/>
                      <a:pt x="32686" y="6526"/>
                    </a:cubicBezTo>
                    <a:cubicBezTo>
                      <a:pt x="34509" y="8423"/>
                      <a:pt x="36184" y="10879"/>
                      <a:pt x="37709" y="13930"/>
                    </a:cubicBezTo>
                    <a:cubicBezTo>
                      <a:pt x="38714" y="15939"/>
                      <a:pt x="39979" y="19288"/>
                      <a:pt x="41467" y="23976"/>
                    </a:cubicBezTo>
                    <a:cubicBezTo>
                      <a:pt x="42955" y="28664"/>
                      <a:pt x="43960" y="31715"/>
                      <a:pt x="44555" y="33054"/>
                    </a:cubicBezTo>
                    <a:cubicBezTo>
                      <a:pt x="45151" y="34394"/>
                      <a:pt x="45783" y="35547"/>
                      <a:pt x="46453" y="36515"/>
                    </a:cubicBezTo>
                    <a:close/>
                  </a:path>
                </a:pathLst>
              </a:custGeom>
              <a:solidFill>
                <a:srgbClr val="000000"/>
              </a:solidFill>
              <a:ln w="9525" cap="flat">
                <a:noFill/>
                <a:prstDash val="solid"/>
                <a:miter/>
              </a:ln>
            </p:spPr>
            <p:txBody>
              <a:bodyPr rtlCol="0" anchor="ctr"/>
              <a:lstStyle/>
              <a:p>
                <a:endParaRPr lang="en-CA"/>
              </a:p>
            </p:txBody>
          </p:sp>
          <p:sp>
            <p:nvSpPr>
              <p:cNvPr id="1948" name="Freeform: Shape 1947">
                <a:extLst>
                  <a:ext uri="{FF2B5EF4-FFF2-40B4-BE49-F238E27FC236}">
                    <a16:creationId xmlns:a16="http://schemas.microsoft.com/office/drawing/2014/main" id="{0D9A2175-56FD-4CC2-A9D6-BF1E75FBA5B1}"/>
                  </a:ext>
                </a:extLst>
              </p:cNvPr>
              <p:cNvSpPr/>
              <p:nvPr/>
            </p:nvSpPr>
            <p:spPr>
              <a:xfrm>
                <a:off x="7770823" y="5019078"/>
                <a:ext cx="59887" cy="48303"/>
              </a:xfrm>
              <a:custGeom>
                <a:avLst/>
                <a:gdLst>
                  <a:gd name="connsiteX0" fmla="*/ 34826 w 59887"/>
                  <a:gd name="connsiteY0" fmla="*/ 47495 h 48303"/>
                  <a:gd name="connsiteX1" fmla="*/ 38323 w 59887"/>
                  <a:gd name="connsiteY1" fmla="*/ 36854 h 48303"/>
                  <a:gd name="connsiteX2" fmla="*/ 45430 w 59887"/>
                  <a:gd name="connsiteY2" fmla="*/ 37003 h 48303"/>
                  <a:gd name="connsiteX3" fmla="*/ 49858 w 59887"/>
                  <a:gd name="connsiteY3" fmla="*/ 32836 h 48303"/>
                  <a:gd name="connsiteX4" fmla="*/ 49932 w 59887"/>
                  <a:gd name="connsiteY4" fmla="*/ 26250 h 48303"/>
                  <a:gd name="connsiteX5" fmla="*/ 44351 w 59887"/>
                  <a:gd name="connsiteY5" fmla="*/ 20967 h 48303"/>
                  <a:gd name="connsiteX6" fmla="*/ 37133 w 59887"/>
                  <a:gd name="connsiteY6" fmla="*/ 20185 h 48303"/>
                  <a:gd name="connsiteX7" fmla="*/ 32445 w 59887"/>
                  <a:gd name="connsiteY7" fmla="*/ 24278 h 48303"/>
                  <a:gd name="connsiteX8" fmla="*/ 30994 w 59887"/>
                  <a:gd name="connsiteY8" fmla="*/ 29413 h 48303"/>
                  <a:gd name="connsiteX9" fmla="*/ 23031 w 59887"/>
                  <a:gd name="connsiteY9" fmla="*/ 24315 h 48303"/>
                  <a:gd name="connsiteX10" fmla="*/ 24185 w 59887"/>
                  <a:gd name="connsiteY10" fmla="*/ 16986 h 48303"/>
                  <a:gd name="connsiteX11" fmla="*/ 20055 w 59887"/>
                  <a:gd name="connsiteY11" fmla="*/ 12372 h 48303"/>
                  <a:gd name="connsiteX12" fmla="*/ 14920 w 59887"/>
                  <a:gd name="connsiteY12" fmla="*/ 11963 h 48303"/>
                  <a:gd name="connsiteX13" fmla="*/ 11274 w 59887"/>
                  <a:gd name="connsiteY13" fmla="*/ 15535 h 48303"/>
                  <a:gd name="connsiteX14" fmla="*/ 10976 w 59887"/>
                  <a:gd name="connsiteY14" fmla="*/ 20967 h 48303"/>
                  <a:gd name="connsiteX15" fmla="*/ 15329 w 59887"/>
                  <a:gd name="connsiteY15" fmla="*/ 25766 h 48303"/>
                  <a:gd name="connsiteX16" fmla="*/ 9227 w 59887"/>
                  <a:gd name="connsiteY16" fmla="*/ 34622 h 48303"/>
                  <a:gd name="connsiteX17" fmla="*/ 2753 w 59887"/>
                  <a:gd name="connsiteY17" fmla="*/ 27924 h 48303"/>
                  <a:gd name="connsiteX18" fmla="*/ 744 w 59887"/>
                  <a:gd name="connsiteY18" fmla="*/ 20111 h 48303"/>
                  <a:gd name="connsiteX19" fmla="*/ 2828 w 59887"/>
                  <a:gd name="connsiteY19" fmla="*/ 11218 h 48303"/>
                  <a:gd name="connsiteX20" fmla="*/ 13469 w 59887"/>
                  <a:gd name="connsiteY20" fmla="*/ 1210 h 48303"/>
                  <a:gd name="connsiteX21" fmla="*/ 24296 w 59887"/>
                  <a:gd name="connsiteY21" fmla="*/ 1619 h 48303"/>
                  <a:gd name="connsiteX22" fmla="*/ 32073 w 59887"/>
                  <a:gd name="connsiteY22" fmla="*/ 14753 h 48303"/>
                  <a:gd name="connsiteX23" fmla="*/ 40072 w 59887"/>
                  <a:gd name="connsiteY23" fmla="*/ 9358 h 48303"/>
                  <a:gd name="connsiteX24" fmla="*/ 49783 w 59887"/>
                  <a:gd name="connsiteY24" fmla="*/ 10512 h 48303"/>
                  <a:gd name="connsiteX25" fmla="*/ 59531 w 59887"/>
                  <a:gd name="connsiteY25" fmla="*/ 21413 h 48303"/>
                  <a:gd name="connsiteX26" fmla="*/ 58527 w 59887"/>
                  <a:gd name="connsiteY26" fmla="*/ 36780 h 48303"/>
                  <a:gd name="connsiteX27" fmla="*/ 48555 w 59887"/>
                  <a:gd name="connsiteY27" fmla="*/ 47049 h 48303"/>
                  <a:gd name="connsiteX28" fmla="*/ 34826 w 59887"/>
                  <a:gd name="connsiteY28" fmla="*/ 4749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826" y="47495"/>
                    </a:moveTo>
                    <a:lnTo>
                      <a:pt x="38323" y="36854"/>
                    </a:lnTo>
                    <a:cubicBezTo>
                      <a:pt x="41039" y="37710"/>
                      <a:pt x="43384" y="37784"/>
                      <a:pt x="45430" y="37003"/>
                    </a:cubicBezTo>
                    <a:cubicBezTo>
                      <a:pt x="47439" y="36222"/>
                      <a:pt x="48890" y="34845"/>
                      <a:pt x="49858" y="32836"/>
                    </a:cubicBezTo>
                    <a:cubicBezTo>
                      <a:pt x="50862" y="30678"/>
                      <a:pt x="50862" y="28483"/>
                      <a:pt x="49932" y="26250"/>
                    </a:cubicBezTo>
                    <a:cubicBezTo>
                      <a:pt x="48965" y="24018"/>
                      <a:pt x="47141" y="22269"/>
                      <a:pt x="44351" y="20967"/>
                    </a:cubicBezTo>
                    <a:cubicBezTo>
                      <a:pt x="41746" y="19739"/>
                      <a:pt x="39328" y="19478"/>
                      <a:pt x="37133" y="20185"/>
                    </a:cubicBezTo>
                    <a:cubicBezTo>
                      <a:pt x="34938" y="20892"/>
                      <a:pt x="33375" y="22232"/>
                      <a:pt x="32445" y="24278"/>
                    </a:cubicBezTo>
                    <a:cubicBezTo>
                      <a:pt x="31812" y="25618"/>
                      <a:pt x="31328" y="27329"/>
                      <a:pt x="30994" y="29413"/>
                    </a:cubicBezTo>
                    <a:lnTo>
                      <a:pt x="23031" y="24315"/>
                    </a:lnTo>
                    <a:cubicBezTo>
                      <a:pt x="24408" y="21525"/>
                      <a:pt x="24817" y="19069"/>
                      <a:pt x="24185" y="16986"/>
                    </a:cubicBezTo>
                    <a:cubicBezTo>
                      <a:pt x="23589" y="14902"/>
                      <a:pt x="22213" y="13377"/>
                      <a:pt x="20055" y="12372"/>
                    </a:cubicBezTo>
                    <a:cubicBezTo>
                      <a:pt x="18232" y="11516"/>
                      <a:pt x="16520" y="11367"/>
                      <a:pt x="14920" y="11963"/>
                    </a:cubicBezTo>
                    <a:cubicBezTo>
                      <a:pt x="13320" y="12521"/>
                      <a:pt x="12092" y="13711"/>
                      <a:pt x="11274" y="15535"/>
                    </a:cubicBezTo>
                    <a:cubicBezTo>
                      <a:pt x="10418" y="17320"/>
                      <a:pt x="10344" y="19106"/>
                      <a:pt x="10976" y="20967"/>
                    </a:cubicBezTo>
                    <a:cubicBezTo>
                      <a:pt x="11646" y="22790"/>
                      <a:pt x="13097" y="24390"/>
                      <a:pt x="15329" y="25766"/>
                    </a:cubicBezTo>
                    <a:lnTo>
                      <a:pt x="9227" y="34622"/>
                    </a:lnTo>
                    <a:cubicBezTo>
                      <a:pt x="6251" y="32427"/>
                      <a:pt x="4093" y="30194"/>
                      <a:pt x="2753" y="27924"/>
                    </a:cubicBezTo>
                    <a:cubicBezTo>
                      <a:pt x="1414" y="25655"/>
                      <a:pt x="744" y="23050"/>
                      <a:pt x="744" y="20111"/>
                    </a:cubicBezTo>
                    <a:cubicBezTo>
                      <a:pt x="744" y="17172"/>
                      <a:pt x="1451" y="14232"/>
                      <a:pt x="2828" y="11218"/>
                    </a:cubicBezTo>
                    <a:cubicBezTo>
                      <a:pt x="5209" y="6121"/>
                      <a:pt x="8781" y="2773"/>
                      <a:pt x="13469" y="1210"/>
                    </a:cubicBezTo>
                    <a:cubicBezTo>
                      <a:pt x="17339" y="-92"/>
                      <a:pt x="20948" y="19"/>
                      <a:pt x="24296" y="1619"/>
                    </a:cubicBezTo>
                    <a:cubicBezTo>
                      <a:pt x="29096" y="3814"/>
                      <a:pt x="31663" y="8205"/>
                      <a:pt x="32073" y="14753"/>
                    </a:cubicBezTo>
                    <a:cubicBezTo>
                      <a:pt x="34193" y="11963"/>
                      <a:pt x="36872" y="10139"/>
                      <a:pt x="40072" y="9358"/>
                    </a:cubicBezTo>
                    <a:cubicBezTo>
                      <a:pt x="43235" y="8577"/>
                      <a:pt x="46509" y="8949"/>
                      <a:pt x="49783" y="10512"/>
                    </a:cubicBezTo>
                    <a:cubicBezTo>
                      <a:pt x="54546" y="12707"/>
                      <a:pt x="57820" y="16353"/>
                      <a:pt x="59531" y="21413"/>
                    </a:cubicBezTo>
                    <a:cubicBezTo>
                      <a:pt x="61280" y="26473"/>
                      <a:pt x="60945" y="31608"/>
                      <a:pt x="58527" y="36780"/>
                    </a:cubicBezTo>
                    <a:cubicBezTo>
                      <a:pt x="56220" y="41728"/>
                      <a:pt x="52909" y="45151"/>
                      <a:pt x="48555" y="47049"/>
                    </a:cubicBezTo>
                    <a:cubicBezTo>
                      <a:pt x="44239" y="48984"/>
                      <a:pt x="39626" y="49132"/>
                      <a:pt x="34826" y="47495"/>
                    </a:cubicBezTo>
                    <a:close/>
                  </a:path>
                </a:pathLst>
              </a:custGeom>
              <a:solidFill>
                <a:srgbClr val="000000"/>
              </a:solidFill>
              <a:ln w="9525" cap="flat">
                <a:noFill/>
                <a:prstDash val="solid"/>
                <a:miter/>
              </a:ln>
            </p:spPr>
            <p:txBody>
              <a:bodyPr rtlCol="0" anchor="ctr"/>
              <a:lstStyle/>
              <a:p>
                <a:endParaRPr lang="en-CA"/>
              </a:p>
            </p:txBody>
          </p:sp>
        </p:grpSp>
        <p:grpSp>
          <p:nvGrpSpPr>
            <p:cNvPr id="1818" name="Graphic 711">
              <a:extLst>
                <a:ext uri="{FF2B5EF4-FFF2-40B4-BE49-F238E27FC236}">
                  <a16:creationId xmlns:a16="http://schemas.microsoft.com/office/drawing/2014/main" id="{99A27671-FC58-4F0B-90EE-05B487C7B88C}"/>
                </a:ext>
              </a:extLst>
            </p:cNvPr>
            <p:cNvGrpSpPr/>
            <p:nvPr/>
          </p:nvGrpSpPr>
          <p:grpSpPr>
            <a:xfrm>
              <a:off x="921173" y="4818030"/>
              <a:ext cx="108859" cy="61279"/>
              <a:chOff x="921173" y="4818030"/>
              <a:chExt cx="108859" cy="61279"/>
            </a:xfrm>
          </p:grpSpPr>
          <p:sp>
            <p:nvSpPr>
              <p:cNvPr id="1942" name="Freeform: Shape 1941">
                <a:extLst>
                  <a:ext uri="{FF2B5EF4-FFF2-40B4-BE49-F238E27FC236}">
                    <a16:creationId xmlns:a16="http://schemas.microsoft.com/office/drawing/2014/main" id="{6828769D-67DD-43D8-B684-5994A2862D97}"/>
                  </a:ext>
                </a:extLst>
              </p:cNvPr>
              <p:cNvSpPr/>
              <p:nvPr/>
            </p:nvSpPr>
            <p:spPr>
              <a:xfrm>
                <a:off x="921173" y="4818030"/>
                <a:ext cx="38955" cy="61279"/>
              </a:xfrm>
              <a:custGeom>
                <a:avLst/>
                <a:gdLst>
                  <a:gd name="connsiteX0" fmla="*/ 19479 w 38955"/>
                  <a:gd name="connsiteY0" fmla="*/ 297 h 61279"/>
                  <a:gd name="connsiteX1" fmla="*/ 33134 w 38955"/>
                  <a:gd name="connsiteY1" fmla="*/ 6510 h 61279"/>
                  <a:gd name="connsiteX2" fmla="*/ 38976 w 38955"/>
                  <a:gd name="connsiteY2" fmla="*/ 30955 h 61279"/>
                  <a:gd name="connsiteX3" fmla="*/ 33060 w 38955"/>
                  <a:gd name="connsiteY3" fmla="*/ 55400 h 61279"/>
                  <a:gd name="connsiteX4" fmla="*/ 19479 w 38955"/>
                  <a:gd name="connsiteY4" fmla="*/ 61577 h 61279"/>
                  <a:gd name="connsiteX5" fmla="*/ 5378 w 38955"/>
                  <a:gd name="connsiteY5" fmla="*/ 54842 h 61279"/>
                  <a:gd name="connsiteX6" fmla="*/ 20 w 38955"/>
                  <a:gd name="connsiteY6" fmla="*/ 30806 h 61279"/>
                  <a:gd name="connsiteX7" fmla="*/ 5899 w 38955"/>
                  <a:gd name="connsiteY7" fmla="*/ 6436 h 61279"/>
                  <a:gd name="connsiteX8" fmla="*/ 19479 w 38955"/>
                  <a:gd name="connsiteY8" fmla="*/ 297 h 61279"/>
                  <a:gd name="connsiteX9" fmla="*/ 19479 w 38955"/>
                  <a:gd name="connsiteY9" fmla="*/ 9822 h 61279"/>
                  <a:gd name="connsiteX10" fmla="*/ 15758 w 38955"/>
                  <a:gd name="connsiteY10" fmla="*/ 11161 h 61279"/>
                  <a:gd name="connsiteX11" fmla="*/ 13228 w 38955"/>
                  <a:gd name="connsiteY11" fmla="*/ 15924 h 61279"/>
                  <a:gd name="connsiteX12" fmla="*/ 12038 w 38955"/>
                  <a:gd name="connsiteY12" fmla="*/ 30955 h 61279"/>
                  <a:gd name="connsiteX13" fmla="*/ 13117 w 38955"/>
                  <a:gd name="connsiteY13" fmla="*/ 45466 h 61279"/>
                  <a:gd name="connsiteX14" fmla="*/ 15796 w 38955"/>
                  <a:gd name="connsiteY14" fmla="*/ 50712 h 61279"/>
                  <a:gd name="connsiteX15" fmla="*/ 19479 w 38955"/>
                  <a:gd name="connsiteY15" fmla="*/ 52014 h 61279"/>
                  <a:gd name="connsiteX16" fmla="*/ 23200 w 38955"/>
                  <a:gd name="connsiteY16" fmla="*/ 50675 h 61279"/>
                  <a:gd name="connsiteX17" fmla="*/ 25767 w 38955"/>
                  <a:gd name="connsiteY17" fmla="*/ 45912 h 61279"/>
                  <a:gd name="connsiteX18" fmla="*/ 26921 w 38955"/>
                  <a:gd name="connsiteY18" fmla="*/ 30955 h 61279"/>
                  <a:gd name="connsiteX19" fmla="*/ 25879 w 38955"/>
                  <a:gd name="connsiteY19" fmla="*/ 16444 h 61279"/>
                  <a:gd name="connsiteX20" fmla="*/ 23200 w 38955"/>
                  <a:gd name="connsiteY20" fmla="*/ 11161 h 61279"/>
                  <a:gd name="connsiteX21" fmla="*/ 19479 w 38955"/>
                  <a:gd name="connsiteY21" fmla="*/ 98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97"/>
                    </a:moveTo>
                    <a:cubicBezTo>
                      <a:pt x="25283" y="297"/>
                      <a:pt x="29860" y="2380"/>
                      <a:pt x="33134" y="6510"/>
                    </a:cubicBezTo>
                    <a:cubicBezTo>
                      <a:pt x="37004" y="11422"/>
                      <a:pt x="38976" y="19570"/>
                      <a:pt x="38976" y="30955"/>
                    </a:cubicBezTo>
                    <a:cubicBezTo>
                      <a:pt x="38976" y="42303"/>
                      <a:pt x="37004" y="50452"/>
                      <a:pt x="33060" y="55400"/>
                    </a:cubicBezTo>
                    <a:cubicBezTo>
                      <a:pt x="29823" y="59493"/>
                      <a:pt x="25283" y="61577"/>
                      <a:pt x="19479" y="61577"/>
                    </a:cubicBezTo>
                    <a:cubicBezTo>
                      <a:pt x="13638" y="61577"/>
                      <a:pt x="8950" y="59307"/>
                      <a:pt x="5378" y="54842"/>
                    </a:cubicBezTo>
                    <a:cubicBezTo>
                      <a:pt x="1806" y="50340"/>
                      <a:pt x="20" y="42341"/>
                      <a:pt x="20" y="30806"/>
                    </a:cubicBezTo>
                    <a:cubicBezTo>
                      <a:pt x="20" y="19533"/>
                      <a:pt x="1955" y="11384"/>
                      <a:pt x="5899" y="6436"/>
                    </a:cubicBezTo>
                    <a:cubicBezTo>
                      <a:pt x="9136" y="2343"/>
                      <a:pt x="13675" y="297"/>
                      <a:pt x="19479" y="297"/>
                    </a:cubicBezTo>
                    <a:moveTo>
                      <a:pt x="19479" y="9822"/>
                    </a:moveTo>
                    <a:cubicBezTo>
                      <a:pt x="18102" y="9822"/>
                      <a:pt x="16837" y="10268"/>
                      <a:pt x="15758" y="11161"/>
                    </a:cubicBezTo>
                    <a:cubicBezTo>
                      <a:pt x="14679" y="12054"/>
                      <a:pt x="13824" y="13617"/>
                      <a:pt x="13228" y="15924"/>
                    </a:cubicBezTo>
                    <a:cubicBezTo>
                      <a:pt x="12447" y="18900"/>
                      <a:pt x="12038" y="23923"/>
                      <a:pt x="12038" y="30955"/>
                    </a:cubicBezTo>
                    <a:cubicBezTo>
                      <a:pt x="12038" y="37987"/>
                      <a:pt x="12410" y="42824"/>
                      <a:pt x="13117" y="45466"/>
                    </a:cubicBezTo>
                    <a:cubicBezTo>
                      <a:pt x="13824" y="48070"/>
                      <a:pt x="14717" y="49856"/>
                      <a:pt x="15796" y="50712"/>
                    </a:cubicBezTo>
                    <a:cubicBezTo>
                      <a:pt x="16875" y="51568"/>
                      <a:pt x="18102" y="52014"/>
                      <a:pt x="19479" y="52014"/>
                    </a:cubicBezTo>
                    <a:cubicBezTo>
                      <a:pt x="20893" y="52014"/>
                      <a:pt x="22121" y="51568"/>
                      <a:pt x="23200" y="50675"/>
                    </a:cubicBezTo>
                    <a:cubicBezTo>
                      <a:pt x="24316" y="49819"/>
                      <a:pt x="25135" y="48219"/>
                      <a:pt x="25767" y="45912"/>
                    </a:cubicBezTo>
                    <a:cubicBezTo>
                      <a:pt x="26548" y="42973"/>
                      <a:pt x="26921" y="37987"/>
                      <a:pt x="26921" y="30955"/>
                    </a:cubicBezTo>
                    <a:cubicBezTo>
                      <a:pt x="26921" y="23923"/>
                      <a:pt x="26586" y="19086"/>
                      <a:pt x="25879" y="16444"/>
                    </a:cubicBezTo>
                    <a:cubicBezTo>
                      <a:pt x="25172" y="13803"/>
                      <a:pt x="24279" y="12054"/>
                      <a:pt x="23200" y="11161"/>
                    </a:cubicBezTo>
                    <a:cubicBezTo>
                      <a:pt x="22121" y="10268"/>
                      <a:pt x="20893" y="9822"/>
                      <a:pt x="19479" y="9822"/>
                    </a:cubicBezTo>
                    <a:close/>
                  </a:path>
                </a:pathLst>
              </a:custGeom>
              <a:solidFill>
                <a:srgbClr val="000000"/>
              </a:solidFill>
              <a:ln w="9525" cap="flat">
                <a:noFill/>
                <a:prstDash val="solid"/>
                <a:miter/>
              </a:ln>
            </p:spPr>
            <p:txBody>
              <a:bodyPr rtlCol="0" anchor="ctr"/>
              <a:lstStyle/>
              <a:p>
                <a:endParaRPr lang="en-CA"/>
              </a:p>
            </p:txBody>
          </p:sp>
          <p:sp>
            <p:nvSpPr>
              <p:cNvPr id="1943" name="Freeform: Shape 1942">
                <a:extLst>
                  <a:ext uri="{FF2B5EF4-FFF2-40B4-BE49-F238E27FC236}">
                    <a16:creationId xmlns:a16="http://schemas.microsoft.com/office/drawing/2014/main" id="{2849445D-4C80-4228-B1EF-0D7D7B58EF45}"/>
                  </a:ext>
                </a:extLst>
              </p:cNvPr>
              <p:cNvSpPr/>
              <p:nvPr/>
            </p:nvSpPr>
            <p:spPr>
              <a:xfrm>
                <a:off x="970282" y="4866771"/>
                <a:ext cx="11496" cy="11496"/>
              </a:xfrm>
              <a:custGeom>
                <a:avLst/>
                <a:gdLst>
                  <a:gd name="connsiteX0" fmla="*/ 25 w 11496"/>
                  <a:gd name="connsiteY0" fmla="*/ 11794 h 11496"/>
                  <a:gd name="connsiteX1" fmla="*/ 25 w 11496"/>
                  <a:gd name="connsiteY1" fmla="*/ 297 h 11496"/>
                  <a:gd name="connsiteX2" fmla="*/ 11522 w 11496"/>
                  <a:gd name="connsiteY2" fmla="*/ 297 h 11496"/>
                  <a:gd name="connsiteX3" fmla="*/ 11522 w 11496"/>
                  <a:gd name="connsiteY3" fmla="*/ 1179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94"/>
                    </a:moveTo>
                    <a:lnTo>
                      <a:pt x="25" y="297"/>
                    </a:lnTo>
                    <a:lnTo>
                      <a:pt x="11522" y="297"/>
                    </a:lnTo>
                    <a:lnTo>
                      <a:pt x="11522" y="11794"/>
                    </a:lnTo>
                    <a:close/>
                  </a:path>
                </a:pathLst>
              </a:custGeom>
              <a:solidFill>
                <a:srgbClr val="000000"/>
              </a:solidFill>
              <a:ln w="9525" cap="flat">
                <a:noFill/>
                <a:prstDash val="solid"/>
                <a:miter/>
              </a:ln>
            </p:spPr>
            <p:txBody>
              <a:bodyPr rtlCol="0" anchor="ctr"/>
              <a:lstStyle/>
              <a:p>
                <a:endParaRPr lang="en-CA"/>
              </a:p>
            </p:txBody>
          </p:sp>
          <p:sp>
            <p:nvSpPr>
              <p:cNvPr id="1944" name="Freeform: Shape 1943">
                <a:extLst>
                  <a:ext uri="{FF2B5EF4-FFF2-40B4-BE49-F238E27FC236}">
                    <a16:creationId xmlns:a16="http://schemas.microsoft.com/office/drawing/2014/main" id="{A3FD48AE-D1D9-4DDD-98A5-29E7456F7E9A}"/>
                  </a:ext>
                </a:extLst>
              </p:cNvPr>
              <p:cNvSpPr/>
              <p:nvPr/>
            </p:nvSpPr>
            <p:spPr>
              <a:xfrm>
                <a:off x="991077" y="4818030"/>
                <a:ext cx="38955" cy="61279"/>
              </a:xfrm>
              <a:custGeom>
                <a:avLst/>
                <a:gdLst>
                  <a:gd name="connsiteX0" fmla="*/ 19486 w 38955"/>
                  <a:gd name="connsiteY0" fmla="*/ 297 h 61279"/>
                  <a:gd name="connsiteX1" fmla="*/ 33141 w 38955"/>
                  <a:gd name="connsiteY1" fmla="*/ 6510 h 61279"/>
                  <a:gd name="connsiteX2" fmla="*/ 38983 w 38955"/>
                  <a:gd name="connsiteY2" fmla="*/ 30955 h 61279"/>
                  <a:gd name="connsiteX3" fmla="*/ 33067 w 38955"/>
                  <a:gd name="connsiteY3" fmla="*/ 55400 h 61279"/>
                  <a:gd name="connsiteX4" fmla="*/ 19486 w 38955"/>
                  <a:gd name="connsiteY4" fmla="*/ 61577 h 61279"/>
                  <a:gd name="connsiteX5" fmla="*/ 5385 w 38955"/>
                  <a:gd name="connsiteY5" fmla="*/ 54842 h 61279"/>
                  <a:gd name="connsiteX6" fmla="*/ 27 w 38955"/>
                  <a:gd name="connsiteY6" fmla="*/ 30806 h 61279"/>
                  <a:gd name="connsiteX7" fmla="*/ 5906 w 38955"/>
                  <a:gd name="connsiteY7" fmla="*/ 6436 h 61279"/>
                  <a:gd name="connsiteX8" fmla="*/ 19486 w 38955"/>
                  <a:gd name="connsiteY8" fmla="*/ 297 h 61279"/>
                  <a:gd name="connsiteX9" fmla="*/ 19486 w 38955"/>
                  <a:gd name="connsiteY9" fmla="*/ 9822 h 61279"/>
                  <a:gd name="connsiteX10" fmla="*/ 15766 w 38955"/>
                  <a:gd name="connsiteY10" fmla="*/ 11161 h 61279"/>
                  <a:gd name="connsiteX11" fmla="*/ 13236 w 38955"/>
                  <a:gd name="connsiteY11" fmla="*/ 15924 h 61279"/>
                  <a:gd name="connsiteX12" fmla="*/ 12045 w 38955"/>
                  <a:gd name="connsiteY12" fmla="*/ 30955 h 61279"/>
                  <a:gd name="connsiteX13" fmla="*/ 13124 w 38955"/>
                  <a:gd name="connsiteY13" fmla="*/ 45466 h 61279"/>
                  <a:gd name="connsiteX14" fmla="*/ 15803 w 38955"/>
                  <a:gd name="connsiteY14" fmla="*/ 50712 h 61279"/>
                  <a:gd name="connsiteX15" fmla="*/ 19486 w 38955"/>
                  <a:gd name="connsiteY15" fmla="*/ 52014 h 61279"/>
                  <a:gd name="connsiteX16" fmla="*/ 23207 w 38955"/>
                  <a:gd name="connsiteY16" fmla="*/ 50675 h 61279"/>
                  <a:gd name="connsiteX17" fmla="*/ 25774 w 38955"/>
                  <a:gd name="connsiteY17" fmla="*/ 45912 h 61279"/>
                  <a:gd name="connsiteX18" fmla="*/ 26928 w 38955"/>
                  <a:gd name="connsiteY18" fmla="*/ 30955 h 61279"/>
                  <a:gd name="connsiteX19" fmla="*/ 25886 w 38955"/>
                  <a:gd name="connsiteY19" fmla="*/ 16444 h 61279"/>
                  <a:gd name="connsiteX20" fmla="*/ 23207 w 38955"/>
                  <a:gd name="connsiteY20" fmla="*/ 11161 h 61279"/>
                  <a:gd name="connsiteX21" fmla="*/ 19486 w 38955"/>
                  <a:gd name="connsiteY21" fmla="*/ 982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297"/>
                    </a:moveTo>
                    <a:cubicBezTo>
                      <a:pt x="25291" y="297"/>
                      <a:pt x="29867" y="2380"/>
                      <a:pt x="33141" y="6510"/>
                    </a:cubicBezTo>
                    <a:cubicBezTo>
                      <a:pt x="37011" y="11422"/>
                      <a:pt x="38983" y="19570"/>
                      <a:pt x="38983" y="30955"/>
                    </a:cubicBezTo>
                    <a:cubicBezTo>
                      <a:pt x="38983" y="42303"/>
                      <a:pt x="37011" y="50452"/>
                      <a:pt x="33067" y="55400"/>
                    </a:cubicBezTo>
                    <a:cubicBezTo>
                      <a:pt x="29830" y="59493"/>
                      <a:pt x="25291" y="61577"/>
                      <a:pt x="19486" y="61577"/>
                    </a:cubicBezTo>
                    <a:cubicBezTo>
                      <a:pt x="13645" y="61577"/>
                      <a:pt x="8957" y="59307"/>
                      <a:pt x="5385" y="54842"/>
                    </a:cubicBezTo>
                    <a:cubicBezTo>
                      <a:pt x="1813" y="50340"/>
                      <a:pt x="27" y="42341"/>
                      <a:pt x="27" y="30806"/>
                    </a:cubicBezTo>
                    <a:cubicBezTo>
                      <a:pt x="27" y="19533"/>
                      <a:pt x="1962" y="11384"/>
                      <a:pt x="5906" y="6436"/>
                    </a:cubicBezTo>
                    <a:cubicBezTo>
                      <a:pt x="9143" y="2343"/>
                      <a:pt x="13682" y="297"/>
                      <a:pt x="19486" y="297"/>
                    </a:cubicBezTo>
                    <a:moveTo>
                      <a:pt x="19486" y="9822"/>
                    </a:moveTo>
                    <a:cubicBezTo>
                      <a:pt x="18110" y="9822"/>
                      <a:pt x="16845" y="10268"/>
                      <a:pt x="15766" y="11161"/>
                    </a:cubicBezTo>
                    <a:cubicBezTo>
                      <a:pt x="14687" y="12054"/>
                      <a:pt x="13831" y="13617"/>
                      <a:pt x="13236" y="15924"/>
                    </a:cubicBezTo>
                    <a:cubicBezTo>
                      <a:pt x="12454" y="18900"/>
                      <a:pt x="12045" y="23923"/>
                      <a:pt x="12045" y="30955"/>
                    </a:cubicBezTo>
                    <a:cubicBezTo>
                      <a:pt x="12045" y="37987"/>
                      <a:pt x="12417" y="42824"/>
                      <a:pt x="13124" y="45466"/>
                    </a:cubicBezTo>
                    <a:cubicBezTo>
                      <a:pt x="13831" y="48070"/>
                      <a:pt x="14724" y="49856"/>
                      <a:pt x="15803" y="50712"/>
                    </a:cubicBezTo>
                    <a:cubicBezTo>
                      <a:pt x="16882" y="51568"/>
                      <a:pt x="18110" y="52014"/>
                      <a:pt x="19486" y="52014"/>
                    </a:cubicBezTo>
                    <a:cubicBezTo>
                      <a:pt x="20900" y="52014"/>
                      <a:pt x="22128" y="51568"/>
                      <a:pt x="23207" y="50675"/>
                    </a:cubicBezTo>
                    <a:cubicBezTo>
                      <a:pt x="24323" y="49819"/>
                      <a:pt x="25142" y="48219"/>
                      <a:pt x="25774" y="45912"/>
                    </a:cubicBezTo>
                    <a:cubicBezTo>
                      <a:pt x="26556" y="42973"/>
                      <a:pt x="26928" y="37987"/>
                      <a:pt x="26928" y="30955"/>
                    </a:cubicBezTo>
                    <a:cubicBezTo>
                      <a:pt x="26928" y="23923"/>
                      <a:pt x="26593" y="19086"/>
                      <a:pt x="25886" y="16444"/>
                    </a:cubicBezTo>
                    <a:cubicBezTo>
                      <a:pt x="25179" y="13803"/>
                      <a:pt x="24286" y="12054"/>
                      <a:pt x="23207" y="11161"/>
                    </a:cubicBezTo>
                    <a:cubicBezTo>
                      <a:pt x="22128" y="10268"/>
                      <a:pt x="20900" y="9822"/>
                      <a:pt x="19486" y="9822"/>
                    </a:cubicBezTo>
                    <a:close/>
                  </a:path>
                </a:pathLst>
              </a:custGeom>
              <a:solidFill>
                <a:srgbClr val="000000"/>
              </a:solidFill>
              <a:ln w="9525" cap="flat">
                <a:noFill/>
                <a:prstDash val="solid"/>
                <a:miter/>
              </a:ln>
            </p:spPr>
            <p:txBody>
              <a:bodyPr rtlCol="0" anchor="ctr"/>
              <a:lstStyle/>
              <a:p>
                <a:endParaRPr lang="en-CA"/>
              </a:p>
            </p:txBody>
          </p:sp>
        </p:grpSp>
        <p:grpSp>
          <p:nvGrpSpPr>
            <p:cNvPr id="1819" name="Graphic 711">
              <a:extLst>
                <a:ext uri="{FF2B5EF4-FFF2-40B4-BE49-F238E27FC236}">
                  <a16:creationId xmlns:a16="http://schemas.microsoft.com/office/drawing/2014/main" id="{902B4E20-C2BC-4A7F-8AB0-ACA9CF09179D}"/>
                </a:ext>
              </a:extLst>
            </p:cNvPr>
            <p:cNvGrpSpPr/>
            <p:nvPr/>
          </p:nvGrpSpPr>
          <p:grpSpPr>
            <a:xfrm>
              <a:off x="921173" y="4636046"/>
              <a:ext cx="108785" cy="61279"/>
              <a:chOff x="921173" y="4636046"/>
              <a:chExt cx="108785" cy="61279"/>
            </a:xfrm>
          </p:grpSpPr>
          <p:sp>
            <p:nvSpPr>
              <p:cNvPr id="1939" name="Freeform: Shape 1938">
                <a:extLst>
                  <a:ext uri="{FF2B5EF4-FFF2-40B4-BE49-F238E27FC236}">
                    <a16:creationId xmlns:a16="http://schemas.microsoft.com/office/drawing/2014/main" id="{4A98B81A-FE21-4AE1-8864-3808D41813C3}"/>
                  </a:ext>
                </a:extLst>
              </p:cNvPr>
              <p:cNvSpPr/>
              <p:nvPr/>
            </p:nvSpPr>
            <p:spPr>
              <a:xfrm>
                <a:off x="921173" y="4636046"/>
                <a:ext cx="38955" cy="61279"/>
              </a:xfrm>
              <a:custGeom>
                <a:avLst/>
                <a:gdLst>
                  <a:gd name="connsiteX0" fmla="*/ 19479 w 38955"/>
                  <a:gd name="connsiteY0" fmla="*/ 277 h 61279"/>
                  <a:gd name="connsiteX1" fmla="*/ 33134 w 38955"/>
                  <a:gd name="connsiteY1" fmla="*/ 6491 h 61279"/>
                  <a:gd name="connsiteX2" fmla="*/ 38976 w 38955"/>
                  <a:gd name="connsiteY2" fmla="*/ 30936 h 61279"/>
                  <a:gd name="connsiteX3" fmla="*/ 33060 w 38955"/>
                  <a:gd name="connsiteY3" fmla="*/ 55381 h 61279"/>
                  <a:gd name="connsiteX4" fmla="*/ 19479 w 38955"/>
                  <a:gd name="connsiteY4" fmla="*/ 61557 h 61279"/>
                  <a:gd name="connsiteX5" fmla="*/ 5378 w 38955"/>
                  <a:gd name="connsiteY5" fmla="*/ 54823 h 61279"/>
                  <a:gd name="connsiteX6" fmla="*/ 20 w 38955"/>
                  <a:gd name="connsiteY6" fmla="*/ 30787 h 61279"/>
                  <a:gd name="connsiteX7" fmla="*/ 5899 w 38955"/>
                  <a:gd name="connsiteY7" fmla="*/ 6417 h 61279"/>
                  <a:gd name="connsiteX8" fmla="*/ 19479 w 38955"/>
                  <a:gd name="connsiteY8" fmla="*/ 277 h 61279"/>
                  <a:gd name="connsiteX9" fmla="*/ 19479 w 38955"/>
                  <a:gd name="connsiteY9" fmla="*/ 9802 h 61279"/>
                  <a:gd name="connsiteX10" fmla="*/ 15758 w 38955"/>
                  <a:gd name="connsiteY10" fmla="*/ 11142 h 61279"/>
                  <a:gd name="connsiteX11" fmla="*/ 13228 w 38955"/>
                  <a:gd name="connsiteY11" fmla="*/ 15904 h 61279"/>
                  <a:gd name="connsiteX12" fmla="*/ 12038 w 38955"/>
                  <a:gd name="connsiteY12" fmla="*/ 30936 h 61279"/>
                  <a:gd name="connsiteX13" fmla="*/ 13117 w 38955"/>
                  <a:gd name="connsiteY13" fmla="*/ 45447 h 61279"/>
                  <a:gd name="connsiteX14" fmla="*/ 15796 w 38955"/>
                  <a:gd name="connsiteY14" fmla="*/ 50693 h 61279"/>
                  <a:gd name="connsiteX15" fmla="*/ 19479 w 38955"/>
                  <a:gd name="connsiteY15" fmla="*/ 51995 h 61279"/>
                  <a:gd name="connsiteX16" fmla="*/ 23200 w 38955"/>
                  <a:gd name="connsiteY16" fmla="*/ 50656 h 61279"/>
                  <a:gd name="connsiteX17" fmla="*/ 25767 w 38955"/>
                  <a:gd name="connsiteY17" fmla="*/ 45893 h 61279"/>
                  <a:gd name="connsiteX18" fmla="*/ 26921 w 38955"/>
                  <a:gd name="connsiteY18" fmla="*/ 30936 h 61279"/>
                  <a:gd name="connsiteX19" fmla="*/ 25879 w 38955"/>
                  <a:gd name="connsiteY19" fmla="*/ 16425 h 61279"/>
                  <a:gd name="connsiteX20" fmla="*/ 23200 w 38955"/>
                  <a:gd name="connsiteY20" fmla="*/ 11142 h 61279"/>
                  <a:gd name="connsiteX21" fmla="*/ 19479 w 38955"/>
                  <a:gd name="connsiteY21" fmla="*/ 980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77"/>
                    </a:moveTo>
                    <a:cubicBezTo>
                      <a:pt x="25283" y="277"/>
                      <a:pt x="29860" y="2361"/>
                      <a:pt x="33134" y="6491"/>
                    </a:cubicBezTo>
                    <a:cubicBezTo>
                      <a:pt x="37004" y="11402"/>
                      <a:pt x="38976" y="19551"/>
                      <a:pt x="38976" y="30936"/>
                    </a:cubicBezTo>
                    <a:cubicBezTo>
                      <a:pt x="38976" y="42284"/>
                      <a:pt x="37004" y="50433"/>
                      <a:pt x="33060" y="55381"/>
                    </a:cubicBezTo>
                    <a:cubicBezTo>
                      <a:pt x="29823" y="59474"/>
                      <a:pt x="25283" y="61557"/>
                      <a:pt x="19479" y="61557"/>
                    </a:cubicBezTo>
                    <a:cubicBezTo>
                      <a:pt x="13638" y="61557"/>
                      <a:pt x="8950" y="59288"/>
                      <a:pt x="5378" y="54823"/>
                    </a:cubicBezTo>
                    <a:cubicBezTo>
                      <a:pt x="1806" y="50321"/>
                      <a:pt x="20" y="42321"/>
                      <a:pt x="20" y="30787"/>
                    </a:cubicBezTo>
                    <a:cubicBezTo>
                      <a:pt x="20" y="19514"/>
                      <a:pt x="1955" y="11365"/>
                      <a:pt x="5899" y="6417"/>
                    </a:cubicBezTo>
                    <a:cubicBezTo>
                      <a:pt x="9136" y="2324"/>
                      <a:pt x="13675" y="277"/>
                      <a:pt x="19479" y="277"/>
                    </a:cubicBezTo>
                    <a:moveTo>
                      <a:pt x="19479" y="9802"/>
                    </a:moveTo>
                    <a:cubicBezTo>
                      <a:pt x="18102" y="9802"/>
                      <a:pt x="16837" y="10249"/>
                      <a:pt x="15758" y="11142"/>
                    </a:cubicBezTo>
                    <a:cubicBezTo>
                      <a:pt x="14679" y="12035"/>
                      <a:pt x="13824" y="13598"/>
                      <a:pt x="13228" y="15904"/>
                    </a:cubicBezTo>
                    <a:cubicBezTo>
                      <a:pt x="12447" y="18881"/>
                      <a:pt x="12038" y="23904"/>
                      <a:pt x="12038" y="30936"/>
                    </a:cubicBezTo>
                    <a:cubicBezTo>
                      <a:pt x="12038" y="37968"/>
                      <a:pt x="12410" y="42805"/>
                      <a:pt x="13117" y="45447"/>
                    </a:cubicBezTo>
                    <a:cubicBezTo>
                      <a:pt x="13824" y="48051"/>
                      <a:pt x="14717" y="49837"/>
                      <a:pt x="15796" y="50693"/>
                    </a:cubicBezTo>
                    <a:cubicBezTo>
                      <a:pt x="16875" y="51549"/>
                      <a:pt x="18102" y="51995"/>
                      <a:pt x="19479" y="51995"/>
                    </a:cubicBezTo>
                    <a:cubicBezTo>
                      <a:pt x="20893" y="51995"/>
                      <a:pt x="22121" y="51549"/>
                      <a:pt x="23200" y="50656"/>
                    </a:cubicBezTo>
                    <a:cubicBezTo>
                      <a:pt x="24316" y="49800"/>
                      <a:pt x="25135" y="48200"/>
                      <a:pt x="25767" y="45893"/>
                    </a:cubicBezTo>
                    <a:cubicBezTo>
                      <a:pt x="26548" y="42954"/>
                      <a:pt x="26921" y="37968"/>
                      <a:pt x="26921" y="30936"/>
                    </a:cubicBezTo>
                    <a:cubicBezTo>
                      <a:pt x="26921" y="23904"/>
                      <a:pt x="26586" y="19067"/>
                      <a:pt x="25879" y="16425"/>
                    </a:cubicBezTo>
                    <a:cubicBezTo>
                      <a:pt x="25172" y="13784"/>
                      <a:pt x="24279" y="12035"/>
                      <a:pt x="23200" y="11142"/>
                    </a:cubicBezTo>
                    <a:cubicBezTo>
                      <a:pt x="22121" y="10249"/>
                      <a:pt x="20893" y="9802"/>
                      <a:pt x="19479" y="9802"/>
                    </a:cubicBezTo>
                    <a:close/>
                  </a:path>
                </a:pathLst>
              </a:custGeom>
              <a:solidFill>
                <a:srgbClr val="000000"/>
              </a:solidFill>
              <a:ln w="9525" cap="flat">
                <a:noFill/>
                <a:prstDash val="solid"/>
                <a:miter/>
              </a:ln>
            </p:spPr>
            <p:txBody>
              <a:bodyPr rtlCol="0" anchor="ctr"/>
              <a:lstStyle/>
              <a:p>
                <a:endParaRPr lang="en-CA"/>
              </a:p>
            </p:txBody>
          </p:sp>
          <p:sp>
            <p:nvSpPr>
              <p:cNvPr id="1940" name="Freeform: Shape 1939">
                <a:extLst>
                  <a:ext uri="{FF2B5EF4-FFF2-40B4-BE49-F238E27FC236}">
                    <a16:creationId xmlns:a16="http://schemas.microsoft.com/office/drawing/2014/main" id="{145052E4-E39F-4D54-B229-3F075E848587}"/>
                  </a:ext>
                </a:extLst>
              </p:cNvPr>
              <p:cNvSpPr/>
              <p:nvPr/>
            </p:nvSpPr>
            <p:spPr>
              <a:xfrm>
                <a:off x="970282" y="4684787"/>
                <a:ext cx="11496" cy="11496"/>
              </a:xfrm>
              <a:custGeom>
                <a:avLst/>
                <a:gdLst>
                  <a:gd name="connsiteX0" fmla="*/ 25 w 11496"/>
                  <a:gd name="connsiteY0" fmla="*/ 11774 h 11496"/>
                  <a:gd name="connsiteX1" fmla="*/ 25 w 11496"/>
                  <a:gd name="connsiteY1" fmla="*/ 277 h 11496"/>
                  <a:gd name="connsiteX2" fmla="*/ 11522 w 11496"/>
                  <a:gd name="connsiteY2" fmla="*/ 277 h 11496"/>
                  <a:gd name="connsiteX3" fmla="*/ 11522 w 11496"/>
                  <a:gd name="connsiteY3" fmla="*/ 1177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74"/>
                    </a:moveTo>
                    <a:lnTo>
                      <a:pt x="25" y="277"/>
                    </a:lnTo>
                    <a:lnTo>
                      <a:pt x="11522" y="277"/>
                    </a:lnTo>
                    <a:lnTo>
                      <a:pt x="11522" y="11774"/>
                    </a:lnTo>
                    <a:close/>
                  </a:path>
                </a:pathLst>
              </a:custGeom>
              <a:solidFill>
                <a:srgbClr val="000000"/>
              </a:solidFill>
              <a:ln w="9525" cap="flat">
                <a:noFill/>
                <a:prstDash val="solid"/>
                <a:miter/>
              </a:ln>
            </p:spPr>
            <p:txBody>
              <a:bodyPr rtlCol="0" anchor="ctr"/>
              <a:lstStyle/>
              <a:p>
                <a:endParaRPr lang="en-CA"/>
              </a:p>
            </p:txBody>
          </p:sp>
          <p:sp>
            <p:nvSpPr>
              <p:cNvPr id="1941" name="Freeform: Shape 1940">
                <a:extLst>
                  <a:ext uri="{FF2B5EF4-FFF2-40B4-BE49-F238E27FC236}">
                    <a16:creationId xmlns:a16="http://schemas.microsoft.com/office/drawing/2014/main" id="{A8904DBF-085C-4564-8449-D963D197144D}"/>
                  </a:ext>
                </a:extLst>
              </p:cNvPr>
              <p:cNvSpPr/>
              <p:nvPr/>
            </p:nvSpPr>
            <p:spPr>
              <a:xfrm>
                <a:off x="989626" y="4636046"/>
                <a:ext cx="40332" cy="60238"/>
              </a:xfrm>
              <a:custGeom>
                <a:avLst/>
                <a:gdLst>
                  <a:gd name="connsiteX0" fmla="*/ 40360 w 40332"/>
                  <a:gd name="connsiteY0" fmla="*/ 49837 h 60238"/>
                  <a:gd name="connsiteX1" fmla="*/ 40360 w 40332"/>
                  <a:gd name="connsiteY1" fmla="*/ 60516 h 60238"/>
                  <a:gd name="connsiteX2" fmla="*/ 27 w 40332"/>
                  <a:gd name="connsiteY2" fmla="*/ 60516 h 60238"/>
                  <a:gd name="connsiteX3" fmla="*/ 3971 w 40332"/>
                  <a:gd name="connsiteY3" fmla="*/ 49019 h 60238"/>
                  <a:gd name="connsiteX4" fmla="*/ 16882 w 40332"/>
                  <a:gd name="connsiteY4" fmla="*/ 34657 h 60238"/>
                  <a:gd name="connsiteX5" fmla="*/ 26444 w 40332"/>
                  <a:gd name="connsiteY5" fmla="*/ 24834 h 60238"/>
                  <a:gd name="connsiteX6" fmla="*/ 28788 w 40332"/>
                  <a:gd name="connsiteY6" fmla="*/ 17802 h 60238"/>
                  <a:gd name="connsiteX7" fmla="*/ 26742 w 40332"/>
                  <a:gd name="connsiteY7" fmla="*/ 11886 h 60238"/>
                  <a:gd name="connsiteX8" fmla="*/ 21012 w 40332"/>
                  <a:gd name="connsiteY8" fmla="*/ 9802 h 60238"/>
                  <a:gd name="connsiteX9" fmla="*/ 15282 w 40332"/>
                  <a:gd name="connsiteY9" fmla="*/ 11960 h 60238"/>
                  <a:gd name="connsiteX10" fmla="*/ 12826 w 40332"/>
                  <a:gd name="connsiteY10" fmla="*/ 19179 h 60238"/>
                  <a:gd name="connsiteX11" fmla="*/ 1367 w 40332"/>
                  <a:gd name="connsiteY11" fmla="*/ 18025 h 60238"/>
                  <a:gd name="connsiteX12" fmla="*/ 7804 w 40332"/>
                  <a:gd name="connsiteY12" fmla="*/ 4408 h 60238"/>
                  <a:gd name="connsiteX13" fmla="*/ 21310 w 40332"/>
                  <a:gd name="connsiteY13" fmla="*/ 277 h 60238"/>
                  <a:gd name="connsiteX14" fmla="*/ 35262 w 40332"/>
                  <a:gd name="connsiteY14" fmla="*/ 5040 h 60238"/>
                  <a:gd name="connsiteX15" fmla="*/ 40360 w 40332"/>
                  <a:gd name="connsiteY15" fmla="*/ 16983 h 60238"/>
                  <a:gd name="connsiteX16" fmla="*/ 38909 w 40332"/>
                  <a:gd name="connsiteY16" fmla="*/ 24685 h 60238"/>
                  <a:gd name="connsiteX17" fmla="*/ 34295 w 40332"/>
                  <a:gd name="connsiteY17" fmla="*/ 32350 h 60238"/>
                  <a:gd name="connsiteX18" fmla="*/ 26742 w 40332"/>
                  <a:gd name="connsiteY18" fmla="*/ 40015 h 60238"/>
                  <a:gd name="connsiteX19" fmla="*/ 19859 w 40332"/>
                  <a:gd name="connsiteY19" fmla="*/ 46637 h 60238"/>
                  <a:gd name="connsiteX20" fmla="*/ 17515 w 40332"/>
                  <a:gd name="connsiteY20" fmla="*/ 498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837"/>
                    </a:moveTo>
                    <a:lnTo>
                      <a:pt x="40360" y="60516"/>
                    </a:lnTo>
                    <a:lnTo>
                      <a:pt x="27" y="60516"/>
                    </a:lnTo>
                    <a:cubicBezTo>
                      <a:pt x="474" y="56460"/>
                      <a:pt x="1776" y="52665"/>
                      <a:pt x="3971" y="49019"/>
                    </a:cubicBezTo>
                    <a:cubicBezTo>
                      <a:pt x="6129" y="45410"/>
                      <a:pt x="10445" y="40610"/>
                      <a:pt x="16882" y="34657"/>
                    </a:cubicBezTo>
                    <a:cubicBezTo>
                      <a:pt x="22091" y="29820"/>
                      <a:pt x="25254" y="26546"/>
                      <a:pt x="26444" y="24834"/>
                    </a:cubicBezTo>
                    <a:cubicBezTo>
                      <a:pt x="28007" y="22453"/>
                      <a:pt x="28788" y="20109"/>
                      <a:pt x="28788" y="17802"/>
                    </a:cubicBezTo>
                    <a:cubicBezTo>
                      <a:pt x="28788" y="15235"/>
                      <a:pt x="28119" y="13263"/>
                      <a:pt x="26742" y="11886"/>
                    </a:cubicBezTo>
                    <a:cubicBezTo>
                      <a:pt x="25365" y="10509"/>
                      <a:pt x="23468" y="9802"/>
                      <a:pt x="21012" y="9802"/>
                    </a:cubicBezTo>
                    <a:cubicBezTo>
                      <a:pt x="18631" y="9802"/>
                      <a:pt x="16733" y="10547"/>
                      <a:pt x="15282" y="11960"/>
                    </a:cubicBezTo>
                    <a:cubicBezTo>
                      <a:pt x="13868" y="13412"/>
                      <a:pt x="13050" y="15830"/>
                      <a:pt x="12826" y="19179"/>
                    </a:cubicBezTo>
                    <a:lnTo>
                      <a:pt x="1367" y="18025"/>
                    </a:lnTo>
                    <a:cubicBezTo>
                      <a:pt x="2074" y="11700"/>
                      <a:pt x="4194" y="7161"/>
                      <a:pt x="7804" y="4408"/>
                    </a:cubicBezTo>
                    <a:cubicBezTo>
                      <a:pt x="11413" y="1654"/>
                      <a:pt x="15915" y="277"/>
                      <a:pt x="21310" y="277"/>
                    </a:cubicBezTo>
                    <a:cubicBezTo>
                      <a:pt x="27226" y="277"/>
                      <a:pt x="31876" y="1877"/>
                      <a:pt x="35262" y="5040"/>
                    </a:cubicBezTo>
                    <a:cubicBezTo>
                      <a:pt x="38648" y="8240"/>
                      <a:pt x="40360" y="12221"/>
                      <a:pt x="40360" y="16983"/>
                    </a:cubicBezTo>
                    <a:cubicBezTo>
                      <a:pt x="40360" y="19662"/>
                      <a:pt x="39876" y="22230"/>
                      <a:pt x="38909" y="24685"/>
                    </a:cubicBezTo>
                    <a:cubicBezTo>
                      <a:pt x="37941" y="27141"/>
                      <a:pt x="36379" y="29671"/>
                      <a:pt x="34295" y="32350"/>
                    </a:cubicBezTo>
                    <a:cubicBezTo>
                      <a:pt x="32881" y="34136"/>
                      <a:pt x="30388" y="36666"/>
                      <a:pt x="26742" y="40015"/>
                    </a:cubicBezTo>
                    <a:cubicBezTo>
                      <a:pt x="23133" y="43326"/>
                      <a:pt x="20826" y="45558"/>
                      <a:pt x="19859" y="46637"/>
                    </a:cubicBezTo>
                    <a:cubicBezTo>
                      <a:pt x="18891" y="47716"/>
                      <a:pt x="18110" y="48795"/>
                      <a:pt x="17515" y="49837"/>
                    </a:cubicBezTo>
                    <a:close/>
                  </a:path>
                </a:pathLst>
              </a:custGeom>
              <a:solidFill>
                <a:srgbClr val="000000"/>
              </a:solidFill>
              <a:ln w="9525" cap="flat">
                <a:noFill/>
                <a:prstDash val="solid"/>
                <a:miter/>
              </a:ln>
            </p:spPr>
            <p:txBody>
              <a:bodyPr rtlCol="0" anchor="ctr"/>
              <a:lstStyle/>
              <a:p>
                <a:endParaRPr lang="en-CA"/>
              </a:p>
            </p:txBody>
          </p:sp>
        </p:grpSp>
        <p:grpSp>
          <p:nvGrpSpPr>
            <p:cNvPr id="1820" name="Graphic 711">
              <a:extLst>
                <a:ext uri="{FF2B5EF4-FFF2-40B4-BE49-F238E27FC236}">
                  <a16:creationId xmlns:a16="http://schemas.microsoft.com/office/drawing/2014/main" id="{9EAC96BB-2249-43AB-AE36-28B25B601F2C}"/>
                </a:ext>
              </a:extLst>
            </p:cNvPr>
            <p:cNvGrpSpPr/>
            <p:nvPr/>
          </p:nvGrpSpPr>
          <p:grpSpPr>
            <a:xfrm>
              <a:off x="921173" y="4454032"/>
              <a:ext cx="111054" cy="61279"/>
              <a:chOff x="921173" y="4454032"/>
              <a:chExt cx="111054" cy="61279"/>
            </a:xfrm>
          </p:grpSpPr>
          <p:sp>
            <p:nvSpPr>
              <p:cNvPr id="1936" name="Freeform: Shape 1935">
                <a:extLst>
                  <a:ext uri="{FF2B5EF4-FFF2-40B4-BE49-F238E27FC236}">
                    <a16:creationId xmlns:a16="http://schemas.microsoft.com/office/drawing/2014/main" id="{C7FA241F-F944-4874-8A2F-011B80179279}"/>
                  </a:ext>
                </a:extLst>
              </p:cNvPr>
              <p:cNvSpPr/>
              <p:nvPr/>
            </p:nvSpPr>
            <p:spPr>
              <a:xfrm>
                <a:off x="921173" y="4454032"/>
                <a:ext cx="38955" cy="61279"/>
              </a:xfrm>
              <a:custGeom>
                <a:avLst/>
                <a:gdLst>
                  <a:gd name="connsiteX0" fmla="*/ 19479 w 38955"/>
                  <a:gd name="connsiteY0" fmla="*/ 258 h 61279"/>
                  <a:gd name="connsiteX1" fmla="*/ 33134 w 38955"/>
                  <a:gd name="connsiteY1" fmla="*/ 6472 h 61279"/>
                  <a:gd name="connsiteX2" fmla="*/ 38976 w 38955"/>
                  <a:gd name="connsiteY2" fmla="*/ 30917 h 61279"/>
                  <a:gd name="connsiteX3" fmla="*/ 33060 w 38955"/>
                  <a:gd name="connsiteY3" fmla="*/ 55362 h 61279"/>
                  <a:gd name="connsiteX4" fmla="*/ 19479 w 38955"/>
                  <a:gd name="connsiteY4" fmla="*/ 61538 h 61279"/>
                  <a:gd name="connsiteX5" fmla="*/ 5378 w 38955"/>
                  <a:gd name="connsiteY5" fmla="*/ 54804 h 61279"/>
                  <a:gd name="connsiteX6" fmla="*/ 20 w 38955"/>
                  <a:gd name="connsiteY6" fmla="*/ 30768 h 61279"/>
                  <a:gd name="connsiteX7" fmla="*/ 5899 w 38955"/>
                  <a:gd name="connsiteY7" fmla="*/ 6398 h 61279"/>
                  <a:gd name="connsiteX8" fmla="*/ 19479 w 38955"/>
                  <a:gd name="connsiteY8" fmla="*/ 258 h 61279"/>
                  <a:gd name="connsiteX9" fmla="*/ 19479 w 38955"/>
                  <a:gd name="connsiteY9" fmla="*/ 9783 h 61279"/>
                  <a:gd name="connsiteX10" fmla="*/ 15758 w 38955"/>
                  <a:gd name="connsiteY10" fmla="*/ 11123 h 61279"/>
                  <a:gd name="connsiteX11" fmla="*/ 13228 w 38955"/>
                  <a:gd name="connsiteY11" fmla="*/ 15885 h 61279"/>
                  <a:gd name="connsiteX12" fmla="*/ 12038 w 38955"/>
                  <a:gd name="connsiteY12" fmla="*/ 30917 h 61279"/>
                  <a:gd name="connsiteX13" fmla="*/ 13117 w 38955"/>
                  <a:gd name="connsiteY13" fmla="*/ 45428 h 61279"/>
                  <a:gd name="connsiteX14" fmla="*/ 15796 w 38955"/>
                  <a:gd name="connsiteY14" fmla="*/ 50674 h 61279"/>
                  <a:gd name="connsiteX15" fmla="*/ 19479 w 38955"/>
                  <a:gd name="connsiteY15" fmla="*/ 51976 h 61279"/>
                  <a:gd name="connsiteX16" fmla="*/ 23200 w 38955"/>
                  <a:gd name="connsiteY16" fmla="*/ 50637 h 61279"/>
                  <a:gd name="connsiteX17" fmla="*/ 25767 w 38955"/>
                  <a:gd name="connsiteY17" fmla="*/ 45874 h 61279"/>
                  <a:gd name="connsiteX18" fmla="*/ 26921 w 38955"/>
                  <a:gd name="connsiteY18" fmla="*/ 30917 h 61279"/>
                  <a:gd name="connsiteX19" fmla="*/ 25879 w 38955"/>
                  <a:gd name="connsiteY19" fmla="*/ 16406 h 61279"/>
                  <a:gd name="connsiteX20" fmla="*/ 23200 w 38955"/>
                  <a:gd name="connsiteY20" fmla="*/ 11123 h 61279"/>
                  <a:gd name="connsiteX21" fmla="*/ 19479 w 38955"/>
                  <a:gd name="connsiteY21" fmla="*/ 978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58"/>
                    </a:moveTo>
                    <a:cubicBezTo>
                      <a:pt x="25283" y="258"/>
                      <a:pt x="29860" y="2342"/>
                      <a:pt x="33134" y="6472"/>
                    </a:cubicBezTo>
                    <a:cubicBezTo>
                      <a:pt x="37004" y="11383"/>
                      <a:pt x="38976" y="19532"/>
                      <a:pt x="38976" y="30917"/>
                    </a:cubicBezTo>
                    <a:cubicBezTo>
                      <a:pt x="38976" y="42265"/>
                      <a:pt x="37004" y="50414"/>
                      <a:pt x="33060" y="55362"/>
                    </a:cubicBezTo>
                    <a:cubicBezTo>
                      <a:pt x="29823" y="59455"/>
                      <a:pt x="25283" y="61538"/>
                      <a:pt x="19479" y="61538"/>
                    </a:cubicBezTo>
                    <a:cubicBezTo>
                      <a:pt x="13638" y="61538"/>
                      <a:pt x="8950" y="59269"/>
                      <a:pt x="5378" y="54804"/>
                    </a:cubicBezTo>
                    <a:cubicBezTo>
                      <a:pt x="1806" y="50302"/>
                      <a:pt x="20" y="42302"/>
                      <a:pt x="20" y="30768"/>
                    </a:cubicBezTo>
                    <a:cubicBezTo>
                      <a:pt x="20" y="19494"/>
                      <a:pt x="1955" y="11346"/>
                      <a:pt x="5899" y="6398"/>
                    </a:cubicBezTo>
                    <a:cubicBezTo>
                      <a:pt x="9136" y="2305"/>
                      <a:pt x="13675" y="258"/>
                      <a:pt x="19479" y="258"/>
                    </a:cubicBezTo>
                    <a:moveTo>
                      <a:pt x="19479" y="9783"/>
                    </a:moveTo>
                    <a:cubicBezTo>
                      <a:pt x="18102" y="9783"/>
                      <a:pt x="16837" y="10230"/>
                      <a:pt x="15758" y="11123"/>
                    </a:cubicBezTo>
                    <a:cubicBezTo>
                      <a:pt x="14679" y="12016"/>
                      <a:pt x="13824" y="13579"/>
                      <a:pt x="13228" y="15885"/>
                    </a:cubicBezTo>
                    <a:cubicBezTo>
                      <a:pt x="12447" y="18862"/>
                      <a:pt x="12038" y="23885"/>
                      <a:pt x="12038" y="30917"/>
                    </a:cubicBezTo>
                    <a:cubicBezTo>
                      <a:pt x="12038" y="37949"/>
                      <a:pt x="12410" y="42786"/>
                      <a:pt x="13117" y="45428"/>
                    </a:cubicBezTo>
                    <a:cubicBezTo>
                      <a:pt x="13824" y="48032"/>
                      <a:pt x="14717" y="49818"/>
                      <a:pt x="15796" y="50674"/>
                    </a:cubicBezTo>
                    <a:cubicBezTo>
                      <a:pt x="16875" y="51530"/>
                      <a:pt x="18102" y="51976"/>
                      <a:pt x="19479" y="51976"/>
                    </a:cubicBezTo>
                    <a:cubicBezTo>
                      <a:pt x="20893" y="51976"/>
                      <a:pt x="22121" y="51530"/>
                      <a:pt x="23200" y="50637"/>
                    </a:cubicBezTo>
                    <a:cubicBezTo>
                      <a:pt x="24316" y="49781"/>
                      <a:pt x="25135" y="48181"/>
                      <a:pt x="25767" y="45874"/>
                    </a:cubicBezTo>
                    <a:cubicBezTo>
                      <a:pt x="26548" y="42935"/>
                      <a:pt x="26921" y="37949"/>
                      <a:pt x="26921" y="30917"/>
                    </a:cubicBezTo>
                    <a:cubicBezTo>
                      <a:pt x="26921" y="23885"/>
                      <a:pt x="26586" y="19048"/>
                      <a:pt x="25879" y="16406"/>
                    </a:cubicBezTo>
                    <a:cubicBezTo>
                      <a:pt x="25172" y="13765"/>
                      <a:pt x="24279" y="12016"/>
                      <a:pt x="23200" y="11123"/>
                    </a:cubicBezTo>
                    <a:cubicBezTo>
                      <a:pt x="22121" y="10230"/>
                      <a:pt x="20893" y="9783"/>
                      <a:pt x="19479" y="9783"/>
                    </a:cubicBezTo>
                    <a:close/>
                  </a:path>
                </a:pathLst>
              </a:custGeom>
              <a:solidFill>
                <a:srgbClr val="000000"/>
              </a:solidFill>
              <a:ln w="9525" cap="flat">
                <a:noFill/>
                <a:prstDash val="solid"/>
                <a:miter/>
              </a:ln>
            </p:spPr>
            <p:txBody>
              <a:bodyPr rtlCol="0" anchor="ctr"/>
              <a:lstStyle/>
              <a:p>
                <a:endParaRPr lang="en-CA"/>
              </a:p>
            </p:txBody>
          </p:sp>
          <p:sp>
            <p:nvSpPr>
              <p:cNvPr id="1937" name="Freeform: Shape 1936">
                <a:extLst>
                  <a:ext uri="{FF2B5EF4-FFF2-40B4-BE49-F238E27FC236}">
                    <a16:creationId xmlns:a16="http://schemas.microsoft.com/office/drawing/2014/main" id="{EEB4E5BA-FB66-423B-93C1-78217C7FD44E}"/>
                  </a:ext>
                </a:extLst>
              </p:cNvPr>
              <p:cNvSpPr/>
              <p:nvPr/>
            </p:nvSpPr>
            <p:spPr>
              <a:xfrm>
                <a:off x="970282" y="4502774"/>
                <a:ext cx="11496" cy="11496"/>
              </a:xfrm>
              <a:custGeom>
                <a:avLst/>
                <a:gdLst>
                  <a:gd name="connsiteX0" fmla="*/ 25 w 11496"/>
                  <a:gd name="connsiteY0" fmla="*/ 11755 h 11496"/>
                  <a:gd name="connsiteX1" fmla="*/ 25 w 11496"/>
                  <a:gd name="connsiteY1" fmla="*/ 258 h 11496"/>
                  <a:gd name="connsiteX2" fmla="*/ 11522 w 11496"/>
                  <a:gd name="connsiteY2" fmla="*/ 258 h 11496"/>
                  <a:gd name="connsiteX3" fmla="*/ 11522 w 11496"/>
                  <a:gd name="connsiteY3" fmla="*/ 11755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55"/>
                    </a:moveTo>
                    <a:lnTo>
                      <a:pt x="25" y="258"/>
                    </a:lnTo>
                    <a:lnTo>
                      <a:pt x="11522" y="258"/>
                    </a:lnTo>
                    <a:lnTo>
                      <a:pt x="11522" y="11755"/>
                    </a:lnTo>
                    <a:close/>
                  </a:path>
                </a:pathLst>
              </a:custGeom>
              <a:solidFill>
                <a:srgbClr val="000000"/>
              </a:solidFill>
              <a:ln w="9525" cap="flat">
                <a:noFill/>
                <a:prstDash val="solid"/>
                <a:miter/>
              </a:ln>
            </p:spPr>
            <p:txBody>
              <a:bodyPr rtlCol="0" anchor="ctr"/>
              <a:lstStyle/>
              <a:p>
                <a:endParaRPr lang="en-CA"/>
              </a:p>
            </p:txBody>
          </p:sp>
          <p:sp>
            <p:nvSpPr>
              <p:cNvPr id="1938" name="Freeform: Shape 1937">
                <a:extLst>
                  <a:ext uri="{FF2B5EF4-FFF2-40B4-BE49-F238E27FC236}">
                    <a16:creationId xmlns:a16="http://schemas.microsoft.com/office/drawing/2014/main" id="{29046510-127D-4A6E-8938-DA5808414188}"/>
                  </a:ext>
                </a:extLst>
              </p:cNvPr>
              <p:cNvSpPr/>
              <p:nvPr/>
            </p:nvSpPr>
            <p:spPr>
              <a:xfrm>
                <a:off x="989105" y="4454032"/>
                <a:ext cx="43122" cy="60238"/>
              </a:xfrm>
              <a:custGeom>
                <a:avLst/>
                <a:gdLst>
                  <a:gd name="connsiteX0" fmla="*/ 24584 w 43122"/>
                  <a:gd name="connsiteY0" fmla="*/ 60497 h 60238"/>
                  <a:gd name="connsiteX1" fmla="*/ 24584 w 43122"/>
                  <a:gd name="connsiteY1" fmla="*/ 48442 h 60238"/>
                  <a:gd name="connsiteX2" fmla="*/ 27 w 43122"/>
                  <a:gd name="connsiteY2" fmla="*/ 48442 h 60238"/>
                  <a:gd name="connsiteX3" fmla="*/ 27 w 43122"/>
                  <a:gd name="connsiteY3" fmla="*/ 38358 h 60238"/>
                  <a:gd name="connsiteX4" fmla="*/ 26035 w 43122"/>
                  <a:gd name="connsiteY4" fmla="*/ 258 h 60238"/>
                  <a:gd name="connsiteX5" fmla="*/ 35709 w 43122"/>
                  <a:gd name="connsiteY5" fmla="*/ 258 h 60238"/>
                  <a:gd name="connsiteX6" fmla="*/ 35709 w 43122"/>
                  <a:gd name="connsiteY6" fmla="*/ 38321 h 60238"/>
                  <a:gd name="connsiteX7" fmla="*/ 43150 w 43122"/>
                  <a:gd name="connsiteY7" fmla="*/ 38321 h 60238"/>
                  <a:gd name="connsiteX8" fmla="*/ 43150 w 43122"/>
                  <a:gd name="connsiteY8" fmla="*/ 48442 h 60238"/>
                  <a:gd name="connsiteX9" fmla="*/ 35709 w 43122"/>
                  <a:gd name="connsiteY9" fmla="*/ 48442 h 60238"/>
                  <a:gd name="connsiteX10" fmla="*/ 35709 w 43122"/>
                  <a:gd name="connsiteY10" fmla="*/ 60497 h 60238"/>
                  <a:gd name="connsiteX11" fmla="*/ 24584 w 43122"/>
                  <a:gd name="connsiteY11" fmla="*/ 60497 h 60238"/>
                  <a:gd name="connsiteX12" fmla="*/ 24584 w 43122"/>
                  <a:gd name="connsiteY12" fmla="*/ 38321 h 60238"/>
                  <a:gd name="connsiteX13" fmla="*/ 24584 w 43122"/>
                  <a:gd name="connsiteY13" fmla="*/ 17820 h 60238"/>
                  <a:gd name="connsiteX14" fmla="*/ 10780 w 43122"/>
                  <a:gd name="connsiteY14" fmla="*/ 3832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497"/>
                    </a:moveTo>
                    <a:lnTo>
                      <a:pt x="24584" y="48442"/>
                    </a:lnTo>
                    <a:lnTo>
                      <a:pt x="27" y="48442"/>
                    </a:lnTo>
                    <a:lnTo>
                      <a:pt x="27" y="38358"/>
                    </a:lnTo>
                    <a:lnTo>
                      <a:pt x="26035" y="258"/>
                    </a:lnTo>
                    <a:lnTo>
                      <a:pt x="35709" y="258"/>
                    </a:lnTo>
                    <a:lnTo>
                      <a:pt x="35709" y="38321"/>
                    </a:lnTo>
                    <a:lnTo>
                      <a:pt x="43150" y="38321"/>
                    </a:lnTo>
                    <a:lnTo>
                      <a:pt x="43150" y="48442"/>
                    </a:lnTo>
                    <a:lnTo>
                      <a:pt x="35709" y="48442"/>
                    </a:lnTo>
                    <a:lnTo>
                      <a:pt x="35709" y="60497"/>
                    </a:lnTo>
                    <a:lnTo>
                      <a:pt x="24584" y="60497"/>
                    </a:lnTo>
                    <a:moveTo>
                      <a:pt x="24584" y="38321"/>
                    </a:moveTo>
                    <a:lnTo>
                      <a:pt x="24584" y="17820"/>
                    </a:lnTo>
                    <a:lnTo>
                      <a:pt x="10780" y="38321"/>
                    </a:lnTo>
                    <a:close/>
                  </a:path>
                </a:pathLst>
              </a:custGeom>
              <a:solidFill>
                <a:srgbClr val="000000"/>
              </a:solidFill>
              <a:ln w="9525" cap="flat">
                <a:noFill/>
                <a:prstDash val="solid"/>
                <a:miter/>
              </a:ln>
            </p:spPr>
            <p:txBody>
              <a:bodyPr rtlCol="0" anchor="ctr"/>
              <a:lstStyle/>
              <a:p>
                <a:endParaRPr lang="en-CA"/>
              </a:p>
            </p:txBody>
          </p:sp>
        </p:grpSp>
        <p:grpSp>
          <p:nvGrpSpPr>
            <p:cNvPr id="1821" name="Graphic 711">
              <a:extLst>
                <a:ext uri="{FF2B5EF4-FFF2-40B4-BE49-F238E27FC236}">
                  <a16:creationId xmlns:a16="http://schemas.microsoft.com/office/drawing/2014/main" id="{27FD6C55-1A1D-4FB2-8640-B7DBD3057575}"/>
                </a:ext>
              </a:extLst>
            </p:cNvPr>
            <p:cNvGrpSpPr/>
            <p:nvPr/>
          </p:nvGrpSpPr>
          <p:grpSpPr>
            <a:xfrm>
              <a:off x="921173" y="4272048"/>
              <a:ext cx="110013" cy="61279"/>
              <a:chOff x="921173" y="4272048"/>
              <a:chExt cx="110013" cy="61279"/>
            </a:xfrm>
          </p:grpSpPr>
          <p:sp>
            <p:nvSpPr>
              <p:cNvPr id="1933" name="Freeform: Shape 1932">
                <a:extLst>
                  <a:ext uri="{FF2B5EF4-FFF2-40B4-BE49-F238E27FC236}">
                    <a16:creationId xmlns:a16="http://schemas.microsoft.com/office/drawing/2014/main" id="{BE55269C-5400-471D-8778-D279186A0EA0}"/>
                  </a:ext>
                </a:extLst>
              </p:cNvPr>
              <p:cNvSpPr/>
              <p:nvPr/>
            </p:nvSpPr>
            <p:spPr>
              <a:xfrm>
                <a:off x="921173" y="4272048"/>
                <a:ext cx="38955" cy="61279"/>
              </a:xfrm>
              <a:custGeom>
                <a:avLst/>
                <a:gdLst>
                  <a:gd name="connsiteX0" fmla="*/ 19479 w 38955"/>
                  <a:gd name="connsiteY0" fmla="*/ 239 h 61279"/>
                  <a:gd name="connsiteX1" fmla="*/ 33134 w 38955"/>
                  <a:gd name="connsiteY1" fmla="*/ 6453 h 61279"/>
                  <a:gd name="connsiteX2" fmla="*/ 38976 w 38955"/>
                  <a:gd name="connsiteY2" fmla="*/ 30898 h 61279"/>
                  <a:gd name="connsiteX3" fmla="*/ 33060 w 38955"/>
                  <a:gd name="connsiteY3" fmla="*/ 55343 h 61279"/>
                  <a:gd name="connsiteX4" fmla="*/ 19479 w 38955"/>
                  <a:gd name="connsiteY4" fmla="*/ 61519 h 61279"/>
                  <a:gd name="connsiteX5" fmla="*/ 5378 w 38955"/>
                  <a:gd name="connsiteY5" fmla="*/ 54785 h 61279"/>
                  <a:gd name="connsiteX6" fmla="*/ 20 w 38955"/>
                  <a:gd name="connsiteY6" fmla="*/ 30749 h 61279"/>
                  <a:gd name="connsiteX7" fmla="*/ 5899 w 38955"/>
                  <a:gd name="connsiteY7" fmla="*/ 6378 h 61279"/>
                  <a:gd name="connsiteX8" fmla="*/ 19479 w 38955"/>
                  <a:gd name="connsiteY8" fmla="*/ 239 h 61279"/>
                  <a:gd name="connsiteX9" fmla="*/ 19479 w 38955"/>
                  <a:gd name="connsiteY9" fmla="*/ 9764 h 61279"/>
                  <a:gd name="connsiteX10" fmla="*/ 15758 w 38955"/>
                  <a:gd name="connsiteY10" fmla="*/ 11104 h 61279"/>
                  <a:gd name="connsiteX11" fmla="*/ 13228 w 38955"/>
                  <a:gd name="connsiteY11" fmla="*/ 15866 h 61279"/>
                  <a:gd name="connsiteX12" fmla="*/ 12038 w 38955"/>
                  <a:gd name="connsiteY12" fmla="*/ 30898 h 61279"/>
                  <a:gd name="connsiteX13" fmla="*/ 13117 w 38955"/>
                  <a:gd name="connsiteY13" fmla="*/ 45409 h 61279"/>
                  <a:gd name="connsiteX14" fmla="*/ 15796 w 38955"/>
                  <a:gd name="connsiteY14" fmla="*/ 50655 h 61279"/>
                  <a:gd name="connsiteX15" fmla="*/ 19479 w 38955"/>
                  <a:gd name="connsiteY15" fmla="*/ 51957 h 61279"/>
                  <a:gd name="connsiteX16" fmla="*/ 23200 w 38955"/>
                  <a:gd name="connsiteY16" fmla="*/ 50618 h 61279"/>
                  <a:gd name="connsiteX17" fmla="*/ 25767 w 38955"/>
                  <a:gd name="connsiteY17" fmla="*/ 45855 h 61279"/>
                  <a:gd name="connsiteX18" fmla="*/ 26921 w 38955"/>
                  <a:gd name="connsiteY18" fmla="*/ 30898 h 61279"/>
                  <a:gd name="connsiteX19" fmla="*/ 25879 w 38955"/>
                  <a:gd name="connsiteY19" fmla="*/ 16387 h 61279"/>
                  <a:gd name="connsiteX20" fmla="*/ 23200 w 38955"/>
                  <a:gd name="connsiteY20" fmla="*/ 11104 h 61279"/>
                  <a:gd name="connsiteX21" fmla="*/ 19479 w 38955"/>
                  <a:gd name="connsiteY21" fmla="*/ 9764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39"/>
                    </a:moveTo>
                    <a:cubicBezTo>
                      <a:pt x="25283" y="239"/>
                      <a:pt x="29860" y="2323"/>
                      <a:pt x="33134" y="6453"/>
                    </a:cubicBezTo>
                    <a:cubicBezTo>
                      <a:pt x="37004" y="11364"/>
                      <a:pt x="38976" y="19513"/>
                      <a:pt x="38976" y="30898"/>
                    </a:cubicBezTo>
                    <a:cubicBezTo>
                      <a:pt x="38976" y="42246"/>
                      <a:pt x="37004" y="50394"/>
                      <a:pt x="33060" y="55343"/>
                    </a:cubicBezTo>
                    <a:cubicBezTo>
                      <a:pt x="29823" y="59436"/>
                      <a:pt x="25283" y="61519"/>
                      <a:pt x="19479" y="61519"/>
                    </a:cubicBezTo>
                    <a:cubicBezTo>
                      <a:pt x="13638" y="61519"/>
                      <a:pt x="8950" y="59250"/>
                      <a:pt x="5378" y="54785"/>
                    </a:cubicBezTo>
                    <a:cubicBezTo>
                      <a:pt x="1806" y="50283"/>
                      <a:pt x="20" y="42283"/>
                      <a:pt x="20" y="30749"/>
                    </a:cubicBezTo>
                    <a:cubicBezTo>
                      <a:pt x="20" y="19475"/>
                      <a:pt x="1955" y="11327"/>
                      <a:pt x="5899" y="6378"/>
                    </a:cubicBezTo>
                    <a:cubicBezTo>
                      <a:pt x="9136" y="2286"/>
                      <a:pt x="13675" y="239"/>
                      <a:pt x="19479" y="239"/>
                    </a:cubicBezTo>
                    <a:moveTo>
                      <a:pt x="19479" y="9764"/>
                    </a:moveTo>
                    <a:cubicBezTo>
                      <a:pt x="18102" y="9764"/>
                      <a:pt x="16837" y="10211"/>
                      <a:pt x="15758" y="11104"/>
                    </a:cubicBezTo>
                    <a:cubicBezTo>
                      <a:pt x="14679" y="11997"/>
                      <a:pt x="13824" y="13559"/>
                      <a:pt x="13228" y="15866"/>
                    </a:cubicBezTo>
                    <a:cubicBezTo>
                      <a:pt x="12447" y="18843"/>
                      <a:pt x="12038" y="23866"/>
                      <a:pt x="12038" y="30898"/>
                    </a:cubicBezTo>
                    <a:cubicBezTo>
                      <a:pt x="12038" y="37930"/>
                      <a:pt x="12410" y="42767"/>
                      <a:pt x="13117" y="45409"/>
                    </a:cubicBezTo>
                    <a:cubicBezTo>
                      <a:pt x="13824" y="48013"/>
                      <a:pt x="14717" y="49799"/>
                      <a:pt x="15796" y="50655"/>
                    </a:cubicBezTo>
                    <a:cubicBezTo>
                      <a:pt x="16875" y="51511"/>
                      <a:pt x="18102" y="51957"/>
                      <a:pt x="19479" y="51957"/>
                    </a:cubicBezTo>
                    <a:cubicBezTo>
                      <a:pt x="20893" y="51957"/>
                      <a:pt x="22121" y="51511"/>
                      <a:pt x="23200" y="50618"/>
                    </a:cubicBezTo>
                    <a:cubicBezTo>
                      <a:pt x="24316" y="49762"/>
                      <a:pt x="25135" y="48162"/>
                      <a:pt x="25767" y="45855"/>
                    </a:cubicBezTo>
                    <a:cubicBezTo>
                      <a:pt x="26548" y="42916"/>
                      <a:pt x="26921" y="37930"/>
                      <a:pt x="26921" y="30898"/>
                    </a:cubicBezTo>
                    <a:cubicBezTo>
                      <a:pt x="26921" y="23866"/>
                      <a:pt x="26586" y="19029"/>
                      <a:pt x="25879" y="16387"/>
                    </a:cubicBezTo>
                    <a:cubicBezTo>
                      <a:pt x="25172" y="13745"/>
                      <a:pt x="24279" y="11997"/>
                      <a:pt x="23200" y="11104"/>
                    </a:cubicBezTo>
                    <a:cubicBezTo>
                      <a:pt x="22121" y="10211"/>
                      <a:pt x="20893" y="9764"/>
                      <a:pt x="19479" y="9764"/>
                    </a:cubicBezTo>
                    <a:close/>
                  </a:path>
                </a:pathLst>
              </a:custGeom>
              <a:solidFill>
                <a:srgbClr val="000000"/>
              </a:solidFill>
              <a:ln w="9525" cap="flat">
                <a:noFill/>
                <a:prstDash val="solid"/>
                <a:miter/>
              </a:ln>
            </p:spPr>
            <p:txBody>
              <a:bodyPr rtlCol="0" anchor="ctr"/>
              <a:lstStyle/>
              <a:p>
                <a:endParaRPr lang="en-CA"/>
              </a:p>
            </p:txBody>
          </p:sp>
          <p:sp>
            <p:nvSpPr>
              <p:cNvPr id="1934" name="Freeform: Shape 1933">
                <a:extLst>
                  <a:ext uri="{FF2B5EF4-FFF2-40B4-BE49-F238E27FC236}">
                    <a16:creationId xmlns:a16="http://schemas.microsoft.com/office/drawing/2014/main" id="{4426A0F5-A76E-4D88-8312-EA8C6E7FDA91}"/>
                  </a:ext>
                </a:extLst>
              </p:cNvPr>
              <p:cNvSpPr/>
              <p:nvPr/>
            </p:nvSpPr>
            <p:spPr>
              <a:xfrm>
                <a:off x="970282" y="4320789"/>
                <a:ext cx="11496" cy="11496"/>
              </a:xfrm>
              <a:custGeom>
                <a:avLst/>
                <a:gdLst>
                  <a:gd name="connsiteX0" fmla="*/ 25 w 11496"/>
                  <a:gd name="connsiteY0" fmla="*/ 11736 h 11496"/>
                  <a:gd name="connsiteX1" fmla="*/ 25 w 11496"/>
                  <a:gd name="connsiteY1" fmla="*/ 239 h 11496"/>
                  <a:gd name="connsiteX2" fmla="*/ 11522 w 11496"/>
                  <a:gd name="connsiteY2" fmla="*/ 239 h 11496"/>
                  <a:gd name="connsiteX3" fmla="*/ 11522 w 11496"/>
                  <a:gd name="connsiteY3" fmla="*/ 11736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36"/>
                    </a:moveTo>
                    <a:lnTo>
                      <a:pt x="25" y="239"/>
                    </a:lnTo>
                    <a:lnTo>
                      <a:pt x="11522" y="239"/>
                    </a:lnTo>
                    <a:lnTo>
                      <a:pt x="11522" y="11736"/>
                    </a:lnTo>
                    <a:close/>
                  </a:path>
                </a:pathLst>
              </a:custGeom>
              <a:solidFill>
                <a:srgbClr val="000000"/>
              </a:solidFill>
              <a:ln w="9525" cap="flat">
                <a:noFill/>
                <a:prstDash val="solid"/>
                <a:miter/>
              </a:ln>
            </p:spPr>
            <p:txBody>
              <a:bodyPr rtlCol="0" anchor="ctr"/>
              <a:lstStyle/>
              <a:p>
                <a:endParaRPr lang="en-CA"/>
              </a:p>
            </p:txBody>
          </p:sp>
          <p:sp>
            <p:nvSpPr>
              <p:cNvPr id="1935" name="Freeform: Shape 1934">
                <a:extLst>
                  <a:ext uri="{FF2B5EF4-FFF2-40B4-BE49-F238E27FC236}">
                    <a16:creationId xmlns:a16="http://schemas.microsoft.com/office/drawing/2014/main" id="{64B26035-D1E2-4348-BCD6-0B305D0DC81E}"/>
                  </a:ext>
                </a:extLst>
              </p:cNvPr>
              <p:cNvSpPr/>
              <p:nvPr/>
            </p:nvSpPr>
            <p:spPr>
              <a:xfrm>
                <a:off x="991114" y="4272048"/>
                <a:ext cx="40071" cy="61279"/>
              </a:xfrm>
              <a:custGeom>
                <a:avLst/>
                <a:gdLst>
                  <a:gd name="connsiteX0" fmla="*/ 38983 w 40071"/>
                  <a:gd name="connsiteY0" fmla="*/ 15159 h 61279"/>
                  <a:gd name="connsiteX1" fmla="*/ 27858 w 40071"/>
                  <a:gd name="connsiteY1" fmla="*/ 16387 h 61279"/>
                  <a:gd name="connsiteX2" fmla="*/ 25737 w 40071"/>
                  <a:gd name="connsiteY2" fmla="*/ 11327 h 61279"/>
                  <a:gd name="connsiteX3" fmla="*/ 21272 w 40071"/>
                  <a:gd name="connsiteY3" fmla="*/ 9690 h 61279"/>
                  <a:gd name="connsiteX4" fmla="*/ 15096 w 40071"/>
                  <a:gd name="connsiteY4" fmla="*/ 12964 h 61279"/>
                  <a:gd name="connsiteX5" fmla="*/ 11933 w 40071"/>
                  <a:gd name="connsiteY5" fmla="*/ 26582 h 61279"/>
                  <a:gd name="connsiteX6" fmla="*/ 22612 w 40071"/>
                  <a:gd name="connsiteY6" fmla="*/ 21522 h 61279"/>
                  <a:gd name="connsiteX7" fmla="*/ 34965 w 40071"/>
                  <a:gd name="connsiteY7" fmla="*/ 26991 h 61279"/>
                  <a:gd name="connsiteX8" fmla="*/ 40099 w 40071"/>
                  <a:gd name="connsiteY8" fmla="*/ 41167 h 61279"/>
                  <a:gd name="connsiteX9" fmla="*/ 34667 w 40071"/>
                  <a:gd name="connsiteY9" fmla="*/ 55938 h 61279"/>
                  <a:gd name="connsiteX10" fmla="*/ 20789 w 40071"/>
                  <a:gd name="connsiteY10" fmla="*/ 61519 h 61279"/>
                  <a:gd name="connsiteX11" fmla="*/ 5869 w 40071"/>
                  <a:gd name="connsiteY11" fmla="*/ 54450 h 61279"/>
                  <a:gd name="connsiteX12" fmla="*/ 27 w 40071"/>
                  <a:gd name="connsiteY12" fmla="*/ 31307 h 61279"/>
                  <a:gd name="connsiteX13" fmla="*/ 6129 w 40071"/>
                  <a:gd name="connsiteY13" fmla="*/ 7532 h 61279"/>
                  <a:gd name="connsiteX14" fmla="*/ 21942 w 40071"/>
                  <a:gd name="connsiteY14" fmla="*/ 239 h 61279"/>
                  <a:gd name="connsiteX15" fmla="*/ 33253 w 40071"/>
                  <a:gd name="connsiteY15" fmla="*/ 4072 h 61279"/>
                  <a:gd name="connsiteX16" fmla="*/ 38983 w 40071"/>
                  <a:gd name="connsiteY16" fmla="*/ 15159 h 61279"/>
                  <a:gd name="connsiteX17" fmla="*/ 12901 w 40071"/>
                  <a:gd name="connsiteY17" fmla="*/ 40274 h 61279"/>
                  <a:gd name="connsiteX18" fmla="*/ 15505 w 40071"/>
                  <a:gd name="connsiteY18" fmla="*/ 48906 h 61279"/>
                  <a:gd name="connsiteX19" fmla="*/ 21384 w 40071"/>
                  <a:gd name="connsiteY19" fmla="*/ 51957 h 61279"/>
                  <a:gd name="connsiteX20" fmla="*/ 26705 w 40071"/>
                  <a:gd name="connsiteY20" fmla="*/ 49464 h 61279"/>
                  <a:gd name="connsiteX21" fmla="*/ 28825 w 40071"/>
                  <a:gd name="connsiteY21" fmla="*/ 41279 h 61279"/>
                  <a:gd name="connsiteX22" fmla="*/ 26556 w 40071"/>
                  <a:gd name="connsiteY22" fmla="*/ 32721 h 61279"/>
                  <a:gd name="connsiteX23" fmla="*/ 20789 w 40071"/>
                  <a:gd name="connsiteY23" fmla="*/ 29968 h 61279"/>
                  <a:gd name="connsiteX24" fmla="*/ 15208 w 40071"/>
                  <a:gd name="connsiteY24" fmla="*/ 32572 h 61279"/>
                  <a:gd name="connsiteX25" fmla="*/ 12901 w 40071"/>
                  <a:gd name="connsiteY25" fmla="*/ 40274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5159"/>
                    </a:moveTo>
                    <a:lnTo>
                      <a:pt x="27858" y="16387"/>
                    </a:lnTo>
                    <a:cubicBezTo>
                      <a:pt x="27560" y="14117"/>
                      <a:pt x="26854" y="12406"/>
                      <a:pt x="25737" y="11327"/>
                    </a:cubicBezTo>
                    <a:cubicBezTo>
                      <a:pt x="24584" y="10248"/>
                      <a:pt x="23096" y="9690"/>
                      <a:pt x="21272" y="9690"/>
                    </a:cubicBezTo>
                    <a:cubicBezTo>
                      <a:pt x="18817" y="9690"/>
                      <a:pt x="16770" y="10769"/>
                      <a:pt x="15096" y="12964"/>
                    </a:cubicBezTo>
                    <a:cubicBezTo>
                      <a:pt x="13422" y="15159"/>
                      <a:pt x="12380" y="19699"/>
                      <a:pt x="11933" y="26582"/>
                    </a:cubicBezTo>
                    <a:cubicBezTo>
                      <a:pt x="14798" y="23196"/>
                      <a:pt x="18333" y="21522"/>
                      <a:pt x="22612" y="21522"/>
                    </a:cubicBezTo>
                    <a:cubicBezTo>
                      <a:pt x="27412" y="21522"/>
                      <a:pt x="31542" y="23345"/>
                      <a:pt x="34965" y="26991"/>
                    </a:cubicBezTo>
                    <a:cubicBezTo>
                      <a:pt x="38388" y="30637"/>
                      <a:pt x="40099" y="35363"/>
                      <a:pt x="40099" y="41167"/>
                    </a:cubicBezTo>
                    <a:cubicBezTo>
                      <a:pt x="40099" y="47306"/>
                      <a:pt x="38276" y="52218"/>
                      <a:pt x="34667" y="55938"/>
                    </a:cubicBezTo>
                    <a:cubicBezTo>
                      <a:pt x="31095" y="59659"/>
                      <a:pt x="26444" y="61519"/>
                      <a:pt x="20789" y="61519"/>
                    </a:cubicBezTo>
                    <a:cubicBezTo>
                      <a:pt x="14761" y="61519"/>
                      <a:pt x="9775" y="59138"/>
                      <a:pt x="5869" y="54450"/>
                    </a:cubicBezTo>
                    <a:cubicBezTo>
                      <a:pt x="1962" y="49725"/>
                      <a:pt x="27" y="42023"/>
                      <a:pt x="27" y="31307"/>
                    </a:cubicBezTo>
                    <a:cubicBezTo>
                      <a:pt x="27" y="20294"/>
                      <a:pt x="2036" y="12369"/>
                      <a:pt x="6129" y="7532"/>
                    </a:cubicBezTo>
                    <a:cubicBezTo>
                      <a:pt x="10185" y="2658"/>
                      <a:pt x="15468" y="239"/>
                      <a:pt x="21942" y="239"/>
                    </a:cubicBezTo>
                    <a:cubicBezTo>
                      <a:pt x="26519" y="239"/>
                      <a:pt x="30277" y="1504"/>
                      <a:pt x="33253" y="4072"/>
                    </a:cubicBezTo>
                    <a:cubicBezTo>
                      <a:pt x="36267" y="6602"/>
                      <a:pt x="38164" y="10322"/>
                      <a:pt x="38983" y="15159"/>
                    </a:cubicBezTo>
                    <a:moveTo>
                      <a:pt x="12901" y="40274"/>
                    </a:moveTo>
                    <a:cubicBezTo>
                      <a:pt x="12901" y="43995"/>
                      <a:pt x="13757" y="46897"/>
                      <a:pt x="15505" y="48906"/>
                    </a:cubicBezTo>
                    <a:cubicBezTo>
                      <a:pt x="17217" y="50952"/>
                      <a:pt x="19152" y="51957"/>
                      <a:pt x="21384" y="51957"/>
                    </a:cubicBezTo>
                    <a:cubicBezTo>
                      <a:pt x="23505" y="51957"/>
                      <a:pt x="25291" y="51139"/>
                      <a:pt x="26705" y="49464"/>
                    </a:cubicBezTo>
                    <a:cubicBezTo>
                      <a:pt x="28119" y="47790"/>
                      <a:pt x="28825" y="45074"/>
                      <a:pt x="28825" y="41279"/>
                    </a:cubicBezTo>
                    <a:cubicBezTo>
                      <a:pt x="28825" y="37372"/>
                      <a:pt x="28081" y="34507"/>
                      <a:pt x="26556" y="32721"/>
                    </a:cubicBezTo>
                    <a:cubicBezTo>
                      <a:pt x="24993" y="30898"/>
                      <a:pt x="23096" y="29968"/>
                      <a:pt x="20789" y="29968"/>
                    </a:cubicBezTo>
                    <a:cubicBezTo>
                      <a:pt x="18594" y="29968"/>
                      <a:pt x="16733" y="30861"/>
                      <a:pt x="15208" y="32572"/>
                    </a:cubicBezTo>
                    <a:cubicBezTo>
                      <a:pt x="13682" y="34321"/>
                      <a:pt x="12901" y="36888"/>
                      <a:pt x="12901" y="40274"/>
                    </a:cubicBezTo>
                    <a:close/>
                  </a:path>
                </a:pathLst>
              </a:custGeom>
              <a:solidFill>
                <a:srgbClr val="000000"/>
              </a:solidFill>
              <a:ln w="9525" cap="flat">
                <a:noFill/>
                <a:prstDash val="solid"/>
                <a:miter/>
              </a:ln>
            </p:spPr>
            <p:txBody>
              <a:bodyPr rtlCol="0" anchor="ctr"/>
              <a:lstStyle/>
              <a:p>
                <a:endParaRPr lang="en-CA"/>
              </a:p>
            </p:txBody>
          </p:sp>
        </p:grpSp>
        <p:grpSp>
          <p:nvGrpSpPr>
            <p:cNvPr id="1822" name="Graphic 711">
              <a:extLst>
                <a:ext uri="{FF2B5EF4-FFF2-40B4-BE49-F238E27FC236}">
                  <a16:creationId xmlns:a16="http://schemas.microsoft.com/office/drawing/2014/main" id="{9C8BE784-66FD-41EA-B871-CA1E7FFEAEEE}"/>
                </a:ext>
              </a:extLst>
            </p:cNvPr>
            <p:cNvGrpSpPr/>
            <p:nvPr/>
          </p:nvGrpSpPr>
          <p:grpSpPr>
            <a:xfrm>
              <a:off x="921173" y="4090073"/>
              <a:ext cx="109231" cy="61317"/>
              <a:chOff x="921173" y="4090073"/>
              <a:chExt cx="109231" cy="61317"/>
            </a:xfrm>
          </p:grpSpPr>
          <p:sp>
            <p:nvSpPr>
              <p:cNvPr id="1930" name="Freeform: Shape 1929">
                <a:extLst>
                  <a:ext uri="{FF2B5EF4-FFF2-40B4-BE49-F238E27FC236}">
                    <a16:creationId xmlns:a16="http://schemas.microsoft.com/office/drawing/2014/main" id="{1439E54D-5389-4343-9131-88F6BD4F609A}"/>
                  </a:ext>
                </a:extLst>
              </p:cNvPr>
              <p:cNvSpPr/>
              <p:nvPr/>
            </p:nvSpPr>
            <p:spPr>
              <a:xfrm>
                <a:off x="921173" y="4090073"/>
                <a:ext cx="38955" cy="61279"/>
              </a:xfrm>
              <a:custGeom>
                <a:avLst/>
                <a:gdLst>
                  <a:gd name="connsiteX0" fmla="*/ 19479 w 38955"/>
                  <a:gd name="connsiteY0" fmla="*/ 220 h 61279"/>
                  <a:gd name="connsiteX1" fmla="*/ 33134 w 38955"/>
                  <a:gd name="connsiteY1" fmla="*/ 6434 h 61279"/>
                  <a:gd name="connsiteX2" fmla="*/ 38976 w 38955"/>
                  <a:gd name="connsiteY2" fmla="*/ 30879 h 61279"/>
                  <a:gd name="connsiteX3" fmla="*/ 33060 w 38955"/>
                  <a:gd name="connsiteY3" fmla="*/ 55324 h 61279"/>
                  <a:gd name="connsiteX4" fmla="*/ 19479 w 38955"/>
                  <a:gd name="connsiteY4" fmla="*/ 61500 h 61279"/>
                  <a:gd name="connsiteX5" fmla="*/ 5378 w 38955"/>
                  <a:gd name="connsiteY5" fmla="*/ 54766 h 61279"/>
                  <a:gd name="connsiteX6" fmla="*/ 20 w 38955"/>
                  <a:gd name="connsiteY6" fmla="*/ 30730 h 61279"/>
                  <a:gd name="connsiteX7" fmla="*/ 5899 w 38955"/>
                  <a:gd name="connsiteY7" fmla="*/ 6359 h 61279"/>
                  <a:gd name="connsiteX8" fmla="*/ 19479 w 38955"/>
                  <a:gd name="connsiteY8" fmla="*/ 220 h 61279"/>
                  <a:gd name="connsiteX9" fmla="*/ 19479 w 38955"/>
                  <a:gd name="connsiteY9" fmla="*/ 9745 h 61279"/>
                  <a:gd name="connsiteX10" fmla="*/ 15758 w 38955"/>
                  <a:gd name="connsiteY10" fmla="*/ 11085 h 61279"/>
                  <a:gd name="connsiteX11" fmla="*/ 13228 w 38955"/>
                  <a:gd name="connsiteY11" fmla="*/ 15847 h 61279"/>
                  <a:gd name="connsiteX12" fmla="*/ 12038 w 38955"/>
                  <a:gd name="connsiteY12" fmla="*/ 30879 h 61279"/>
                  <a:gd name="connsiteX13" fmla="*/ 13117 w 38955"/>
                  <a:gd name="connsiteY13" fmla="*/ 45390 h 61279"/>
                  <a:gd name="connsiteX14" fmla="*/ 15796 w 38955"/>
                  <a:gd name="connsiteY14" fmla="*/ 50636 h 61279"/>
                  <a:gd name="connsiteX15" fmla="*/ 19479 w 38955"/>
                  <a:gd name="connsiteY15" fmla="*/ 51938 h 61279"/>
                  <a:gd name="connsiteX16" fmla="*/ 23200 w 38955"/>
                  <a:gd name="connsiteY16" fmla="*/ 50598 h 61279"/>
                  <a:gd name="connsiteX17" fmla="*/ 25767 w 38955"/>
                  <a:gd name="connsiteY17" fmla="*/ 45836 h 61279"/>
                  <a:gd name="connsiteX18" fmla="*/ 26921 w 38955"/>
                  <a:gd name="connsiteY18" fmla="*/ 30879 h 61279"/>
                  <a:gd name="connsiteX19" fmla="*/ 25879 w 38955"/>
                  <a:gd name="connsiteY19" fmla="*/ 16368 h 61279"/>
                  <a:gd name="connsiteX20" fmla="*/ 23200 w 38955"/>
                  <a:gd name="connsiteY20" fmla="*/ 11085 h 61279"/>
                  <a:gd name="connsiteX21" fmla="*/ 19479 w 38955"/>
                  <a:gd name="connsiteY21" fmla="*/ 974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20"/>
                    </a:moveTo>
                    <a:cubicBezTo>
                      <a:pt x="25283" y="220"/>
                      <a:pt x="29860" y="2304"/>
                      <a:pt x="33134" y="6434"/>
                    </a:cubicBezTo>
                    <a:cubicBezTo>
                      <a:pt x="37004" y="11345"/>
                      <a:pt x="38976" y="19493"/>
                      <a:pt x="38976" y="30879"/>
                    </a:cubicBezTo>
                    <a:cubicBezTo>
                      <a:pt x="38976" y="42227"/>
                      <a:pt x="37004" y="50375"/>
                      <a:pt x="33060" y="55324"/>
                    </a:cubicBezTo>
                    <a:cubicBezTo>
                      <a:pt x="29823" y="59417"/>
                      <a:pt x="25283" y="61500"/>
                      <a:pt x="19479" y="61500"/>
                    </a:cubicBezTo>
                    <a:cubicBezTo>
                      <a:pt x="13638" y="61500"/>
                      <a:pt x="8950" y="59231"/>
                      <a:pt x="5378" y="54766"/>
                    </a:cubicBezTo>
                    <a:cubicBezTo>
                      <a:pt x="1806" y="50264"/>
                      <a:pt x="20" y="42264"/>
                      <a:pt x="20" y="30730"/>
                    </a:cubicBezTo>
                    <a:cubicBezTo>
                      <a:pt x="20" y="19456"/>
                      <a:pt x="1955" y="11308"/>
                      <a:pt x="5899" y="6359"/>
                    </a:cubicBezTo>
                    <a:cubicBezTo>
                      <a:pt x="9136" y="2267"/>
                      <a:pt x="13675" y="220"/>
                      <a:pt x="19479" y="220"/>
                    </a:cubicBezTo>
                    <a:moveTo>
                      <a:pt x="19479" y="9745"/>
                    </a:moveTo>
                    <a:cubicBezTo>
                      <a:pt x="18102" y="9745"/>
                      <a:pt x="16837" y="10192"/>
                      <a:pt x="15758" y="11085"/>
                    </a:cubicBezTo>
                    <a:cubicBezTo>
                      <a:pt x="14679" y="11978"/>
                      <a:pt x="13824" y="13540"/>
                      <a:pt x="13228" y="15847"/>
                    </a:cubicBezTo>
                    <a:cubicBezTo>
                      <a:pt x="12447" y="18824"/>
                      <a:pt x="12038" y="23847"/>
                      <a:pt x="12038" y="30879"/>
                    </a:cubicBezTo>
                    <a:cubicBezTo>
                      <a:pt x="12038" y="37911"/>
                      <a:pt x="12410" y="42748"/>
                      <a:pt x="13117" y="45390"/>
                    </a:cubicBezTo>
                    <a:cubicBezTo>
                      <a:pt x="13824" y="47994"/>
                      <a:pt x="14717" y="49780"/>
                      <a:pt x="15796" y="50636"/>
                    </a:cubicBezTo>
                    <a:cubicBezTo>
                      <a:pt x="16875" y="51491"/>
                      <a:pt x="18102" y="51938"/>
                      <a:pt x="19479" y="51938"/>
                    </a:cubicBezTo>
                    <a:cubicBezTo>
                      <a:pt x="20893" y="51938"/>
                      <a:pt x="22121" y="51491"/>
                      <a:pt x="23200" y="50598"/>
                    </a:cubicBezTo>
                    <a:cubicBezTo>
                      <a:pt x="24316" y="49743"/>
                      <a:pt x="25135" y="48143"/>
                      <a:pt x="25767" y="45836"/>
                    </a:cubicBezTo>
                    <a:cubicBezTo>
                      <a:pt x="26548" y="42897"/>
                      <a:pt x="26921" y="37911"/>
                      <a:pt x="26921" y="30879"/>
                    </a:cubicBezTo>
                    <a:cubicBezTo>
                      <a:pt x="26921" y="23847"/>
                      <a:pt x="26586" y="19010"/>
                      <a:pt x="25879" y="16368"/>
                    </a:cubicBezTo>
                    <a:cubicBezTo>
                      <a:pt x="25172" y="13726"/>
                      <a:pt x="24279" y="11978"/>
                      <a:pt x="23200" y="11085"/>
                    </a:cubicBezTo>
                    <a:cubicBezTo>
                      <a:pt x="22121" y="10192"/>
                      <a:pt x="20893" y="9745"/>
                      <a:pt x="19479" y="9745"/>
                    </a:cubicBezTo>
                    <a:close/>
                  </a:path>
                </a:pathLst>
              </a:custGeom>
              <a:solidFill>
                <a:srgbClr val="000000"/>
              </a:solidFill>
              <a:ln w="9525" cap="flat">
                <a:noFill/>
                <a:prstDash val="solid"/>
                <a:miter/>
              </a:ln>
            </p:spPr>
            <p:txBody>
              <a:bodyPr rtlCol="0" anchor="ctr"/>
              <a:lstStyle/>
              <a:p>
                <a:endParaRPr lang="en-CA"/>
              </a:p>
            </p:txBody>
          </p:sp>
          <p:sp>
            <p:nvSpPr>
              <p:cNvPr id="1931" name="Freeform: Shape 1930">
                <a:extLst>
                  <a:ext uri="{FF2B5EF4-FFF2-40B4-BE49-F238E27FC236}">
                    <a16:creationId xmlns:a16="http://schemas.microsoft.com/office/drawing/2014/main" id="{ECCE9D9B-1658-4258-879B-AD8DD0C122C9}"/>
                  </a:ext>
                </a:extLst>
              </p:cNvPr>
              <p:cNvSpPr/>
              <p:nvPr/>
            </p:nvSpPr>
            <p:spPr>
              <a:xfrm>
                <a:off x="970282" y="4138814"/>
                <a:ext cx="11496" cy="11496"/>
              </a:xfrm>
              <a:custGeom>
                <a:avLst/>
                <a:gdLst>
                  <a:gd name="connsiteX0" fmla="*/ 25 w 11496"/>
                  <a:gd name="connsiteY0" fmla="*/ 11717 h 11496"/>
                  <a:gd name="connsiteX1" fmla="*/ 25 w 11496"/>
                  <a:gd name="connsiteY1" fmla="*/ 220 h 11496"/>
                  <a:gd name="connsiteX2" fmla="*/ 11522 w 11496"/>
                  <a:gd name="connsiteY2" fmla="*/ 220 h 11496"/>
                  <a:gd name="connsiteX3" fmla="*/ 11522 w 11496"/>
                  <a:gd name="connsiteY3" fmla="*/ 11717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17"/>
                    </a:moveTo>
                    <a:lnTo>
                      <a:pt x="25" y="220"/>
                    </a:lnTo>
                    <a:lnTo>
                      <a:pt x="11522" y="220"/>
                    </a:lnTo>
                    <a:lnTo>
                      <a:pt x="11522" y="11717"/>
                    </a:lnTo>
                    <a:close/>
                  </a:path>
                </a:pathLst>
              </a:custGeom>
              <a:solidFill>
                <a:srgbClr val="000000"/>
              </a:solidFill>
              <a:ln w="9525" cap="flat">
                <a:noFill/>
                <a:prstDash val="solid"/>
                <a:miter/>
              </a:ln>
            </p:spPr>
            <p:txBody>
              <a:bodyPr rtlCol="0" anchor="ctr"/>
              <a:lstStyle/>
              <a:p>
                <a:endParaRPr lang="en-CA"/>
              </a:p>
            </p:txBody>
          </p:sp>
          <p:sp>
            <p:nvSpPr>
              <p:cNvPr id="1932" name="Freeform: Shape 1931">
                <a:extLst>
                  <a:ext uri="{FF2B5EF4-FFF2-40B4-BE49-F238E27FC236}">
                    <a16:creationId xmlns:a16="http://schemas.microsoft.com/office/drawing/2014/main" id="{A8CD16B4-4873-40D8-8053-8B5C23A8DD8F}"/>
                  </a:ext>
                </a:extLst>
              </p:cNvPr>
              <p:cNvSpPr/>
              <p:nvPr/>
            </p:nvSpPr>
            <p:spPr>
              <a:xfrm>
                <a:off x="990928" y="4090073"/>
                <a:ext cx="39476" cy="61317"/>
              </a:xfrm>
              <a:custGeom>
                <a:avLst/>
                <a:gdLst>
                  <a:gd name="connsiteX0" fmla="*/ 10073 w 39476"/>
                  <a:gd name="connsiteY0" fmla="*/ 28088 h 61317"/>
                  <a:gd name="connsiteX1" fmla="*/ 3562 w 39476"/>
                  <a:gd name="connsiteY1" fmla="*/ 22916 h 61317"/>
                  <a:gd name="connsiteX2" fmla="*/ 1553 w 39476"/>
                  <a:gd name="connsiteY2" fmla="*/ 15698 h 61317"/>
                  <a:gd name="connsiteX3" fmla="*/ 6241 w 39476"/>
                  <a:gd name="connsiteY3" fmla="*/ 4573 h 61317"/>
                  <a:gd name="connsiteX4" fmla="*/ 19561 w 39476"/>
                  <a:gd name="connsiteY4" fmla="*/ 220 h 61317"/>
                  <a:gd name="connsiteX5" fmla="*/ 32844 w 39476"/>
                  <a:gd name="connsiteY5" fmla="*/ 4573 h 61317"/>
                  <a:gd name="connsiteX6" fmla="*/ 37569 w 39476"/>
                  <a:gd name="connsiteY6" fmla="*/ 15698 h 61317"/>
                  <a:gd name="connsiteX7" fmla="*/ 35411 w 39476"/>
                  <a:gd name="connsiteY7" fmla="*/ 23102 h 61317"/>
                  <a:gd name="connsiteX8" fmla="*/ 29309 w 39476"/>
                  <a:gd name="connsiteY8" fmla="*/ 28088 h 61317"/>
                  <a:gd name="connsiteX9" fmla="*/ 36899 w 39476"/>
                  <a:gd name="connsiteY9" fmla="*/ 33930 h 61317"/>
                  <a:gd name="connsiteX10" fmla="*/ 39504 w 39476"/>
                  <a:gd name="connsiteY10" fmla="*/ 42822 h 61317"/>
                  <a:gd name="connsiteX11" fmla="*/ 34183 w 39476"/>
                  <a:gd name="connsiteY11" fmla="*/ 56328 h 61317"/>
                  <a:gd name="connsiteX12" fmla="*/ 20082 w 39476"/>
                  <a:gd name="connsiteY12" fmla="*/ 61537 h 61317"/>
                  <a:gd name="connsiteX13" fmla="*/ 6464 w 39476"/>
                  <a:gd name="connsiteY13" fmla="*/ 57221 h 61317"/>
                  <a:gd name="connsiteX14" fmla="*/ 27 w 39476"/>
                  <a:gd name="connsiteY14" fmla="*/ 43306 h 61317"/>
                  <a:gd name="connsiteX15" fmla="*/ 2446 w 39476"/>
                  <a:gd name="connsiteY15" fmla="*/ 34376 h 61317"/>
                  <a:gd name="connsiteX16" fmla="*/ 10073 w 39476"/>
                  <a:gd name="connsiteY16" fmla="*/ 28088 h 61317"/>
                  <a:gd name="connsiteX17" fmla="*/ 12454 w 39476"/>
                  <a:gd name="connsiteY17" fmla="*/ 16517 h 61317"/>
                  <a:gd name="connsiteX18" fmla="*/ 14389 w 39476"/>
                  <a:gd name="connsiteY18" fmla="*/ 21875 h 61317"/>
                  <a:gd name="connsiteX19" fmla="*/ 19561 w 39476"/>
                  <a:gd name="connsiteY19" fmla="*/ 23772 h 61317"/>
                  <a:gd name="connsiteX20" fmla="*/ 24807 w 39476"/>
                  <a:gd name="connsiteY20" fmla="*/ 21837 h 61317"/>
                  <a:gd name="connsiteX21" fmla="*/ 26779 w 39476"/>
                  <a:gd name="connsiteY21" fmla="*/ 16480 h 61317"/>
                  <a:gd name="connsiteX22" fmla="*/ 24807 w 39476"/>
                  <a:gd name="connsiteY22" fmla="*/ 11271 h 61317"/>
                  <a:gd name="connsiteX23" fmla="*/ 19673 w 39476"/>
                  <a:gd name="connsiteY23" fmla="*/ 9336 h 61317"/>
                  <a:gd name="connsiteX24" fmla="*/ 14389 w 39476"/>
                  <a:gd name="connsiteY24" fmla="*/ 11308 h 61317"/>
                  <a:gd name="connsiteX25" fmla="*/ 12454 w 39476"/>
                  <a:gd name="connsiteY25" fmla="*/ 16517 h 61317"/>
                  <a:gd name="connsiteX26" fmla="*/ 11375 w 39476"/>
                  <a:gd name="connsiteY26" fmla="*/ 42190 h 61317"/>
                  <a:gd name="connsiteX27" fmla="*/ 13794 w 39476"/>
                  <a:gd name="connsiteY27" fmla="*/ 49594 h 61317"/>
                  <a:gd name="connsiteX28" fmla="*/ 19896 w 39476"/>
                  <a:gd name="connsiteY28" fmla="*/ 52273 h 61317"/>
                  <a:gd name="connsiteX29" fmla="*/ 25774 w 39476"/>
                  <a:gd name="connsiteY29" fmla="*/ 49706 h 61317"/>
                  <a:gd name="connsiteX30" fmla="*/ 28119 w 39476"/>
                  <a:gd name="connsiteY30" fmla="*/ 42339 h 61317"/>
                  <a:gd name="connsiteX31" fmla="*/ 25737 w 39476"/>
                  <a:gd name="connsiteY31" fmla="*/ 35567 h 61317"/>
                  <a:gd name="connsiteX32" fmla="*/ 19710 w 39476"/>
                  <a:gd name="connsiteY32" fmla="*/ 33000 h 61317"/>
                  <a:gd name="connsiteX33" fmla="*/ 13459 w 39476"/>
                  <a:gd name="connsiteY33" fmla="*/ 35902 h 61317"/>
                  <a:gd name="connsiteX34" fmla="*/ 11375 w 39476"/>
                  <a:gd name="connsiteY34" fmla="*/ 42190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3" y="28088"/>
                    </a:moveTo>
                    <a:cubicBezTo>
                      <a:pt x="7097" y="26823"/>
                      <a:pt x="4939" y="25112"/>
                      <a:pt x="3562" y="22916"/>
                    </a:cubicBezTo>
                    <a:cubicBezTo>
                      <a:pt x="2222" y="20721"/>
                      <a:pt x="1553" y="18303"/>
                      <a:pt x="1553" y="15698"/>
                    </a:cubicBezTo>
                    <a:cubicBezTo>
                      <a:pt x="1553" y="11196"/>
                      <a:pt x="3115" y="7513"/>
                      <a:pt x="6241" y="4573"/>
                    </a:cubicBezTo>
                    <a:cubicBezTo>
                      <a:pt x="9366" y="1671"/>
                      <a:pt x="13794" y="220"/>
                      <a:pt x="19561" y="220"/>
                    </a:cubicBezTo>
                    <a:cubicBezTo>
                      <a:pt x="25254" y="220"/>
                      <a:pt x="29681" y="1671"/>
                      <a:pt x="32844" y="4573"/>
                    </a:cubicBezTo>
                    <a:cubicBezTo>
                      <a:pt x="36006" y="7513"/>
                      <a:pt x="37569" y="11196"/>
                      <a:pt x="37569" y="15698"/>
                    </a:cubicBezTo>
                    <a:cubicBezTo>
                      <a:pt x="37569" y="18452"/>
                      <a:pt x="36862" y="20944"/>
                      <a:pt x="35411" y="23102"/>
                    </a:cubicBezTo>
                    <a:cubicBezTo>
                      <a:pt x="33960" y="25298"/>
                      <a:pt x="31914" y="26935"/>
                      <a:pt x="29309" y="28088"/>
                    </a:cubicBezTo>
                    <a:cubicBezTo>
                      <a:pt x="32621" y="29428"/>
                      <a:pt x="35151" y="31362"/>
                      <a:pt x="36899" y="33930"/>
                    </a:cubicBezTo>
                    <a:cubicBezTo>
                      <a:pt x="38611" y="36497"/>
                      <a:pt x="39504" y="39474"/>
                      <a:pt x="39504" y="42822"/>
                    </a:cubicBezTo>
                    <a:cubicBezTo>
                      <a:pt x="39504" y="48366"/>
                      <a:pt x="37718" y="52868"/>
                      <a:pt x="34183" y="56328"/>
                    </a:cubicBezTo>
                    <a:cubicBezTo>
                      <a:pt x="30649" y="59789"/>
                      <a:pt x="25960" y="61537"/>
                      <a:pt x="20082" y="61537"/>
                    </a:cubicBezTo>
                    <a:cubicBezTo>
                      <a:pt x="14650" y="61537"/>
                      <a:pt x="10110" y="60086"/>
                      <a:pt x="6464" y="57221"/>
                    </a:cubicBezTo>
                    <a:cubicBezTo>
                      <a:pt x="2185" y="53836"/>
                      <a:pt x="27" y="49222"/>
                      <a:pt x="27" y="43306"/>
                    </a:cubicBezTo>
                    <a:cubicBezTo>
                      <a:pt x="27" y="40069"/>
                      <a:pt x="846" y="37092"/>
                      <a:pt x="2446" y="34376"/>
                    </a:cubicBezTo>
                    <a:cubicBezTo>
                      <a:pt x="4046" y="31660"/>
                      <a:pt x="6613" y="29539"/>
                      <a:pt x="10073" y="28088"/>
                    </a:cubicBezTo>
                    <a:moveTo>
                      <a:pt x="12454" y="16517"/>
                    </a:moveTo>
                    <a:cubicBezTo>
                      <a:pt x="12454" y="18786"/>
                      <a:pt x="13087" y="20572"/>
                      <a:pt x="14389" y="21875"/>
                    </a:cubicBezTo>
                    <a:cubicBezTo>
                      <a:pt x="15691" y="23140"/>
                      <a:pt x="17403" y="23772"/>
                      <a:pt x="19561" y="23772"/>
                    </a:cubicBezTo>
                    <a:cubicBezTo>
                      <a:pt x="21756" y="23772"/>
                      <a:pt x="23505" y="23140"/>
                      <a:pt x="24807" y="21837"/>
                    </a:cubicBezTo>
                    <a:cubicBezTo>
                      <a:pt x="26109" y="20535"/>
                      <a:pt x="26779" y="18749"/>
                      <a:pt x="26779" y="16480"/>
                    </a:cubicBezTo>
                    <a:cubicBezTo>
                      <a:pt x="26779" y="14322"/>
                      <a:pt x="26109" y="12573"/>
                      <a:pt x="24807" y="11271"/>
                    </a:cubicBezTo>
                    <a:cubicBezTo>
                      <a:pt x="23542" y="10006"/>
                      <a:pt x="21793" y="9336"/>
                      <a:pt x="19673" y="9336"/>
                    </a:cubicBezTo>
                    <a:cubicBezTo>
                      <a:pt x="17477" y="9336"/>
                      <a:pt x="15729" y="10006"/>
                      <a:pt x="14389" y="11308"/>
                    </a:cubicBezTo>
                    <a:cubicBezTo>
                      <a:pt x="13087" y="12610"/>
                      <a:pt x="12454" y="14359"/>
                      <a:pt x="12454" y="16517"/>
                    </a:cubicBezTo>
                    <a:moveTo>
                      <a:pt x="11375" y="42190"/>
                    </a:moveTo>
                    <a:cubicBezTo>
                      <a:pt x="11375" y="45352"/>
                      <a:pt x="12194" y="47845"/>
                      <a:pt x="13794" y="49594"/>
                    </a:cubicBezTo>
                    <a:cubicBezTo>
                      <a:pt x="15431" y="51380"/>
                      <a:pt x="17477" y="52273"/>
                      <a:pt x="19896" y="52273"/>
                    </a:cubicBezTo>
                    <a:cubicBezTo>
                      <a:pt x="22277" y="52273"/>
                      <a:pt x="24212" y="51417"/>
                      <a:pt x="25774" y="49706"/>
                    </a:cubicBezTo>
                    <a:cubicBezTo>
                      <a:pt x="27337" y="47994"/>
                      <a:pt x="28119" y="45538"/>
                      <a:pt x="28119" y="42339"/>
                    </a:cubicBezTo>
                    <a:cubicBezTo>
                      <a:pt x="28119" y="39511"/>
                      <a:pt x="27337" y="37241"/>
                      <a:pt x="25737" y="35567"/>
                    </a:cubicBezTo>
                    <a:cubicBezTo>
                      <a:pt x="24175" y="33855"/>
                      <a:pt x="22165" y="33000"/>
                      <a:pt x="19710" y="33000"/>
                    </a:cubicBezTo>
                    <a:cubicBezTo>
                      <a:pt x="16919" y="33000"/>
                      <a:pt x="14836" y="33967"/>
                      <a:pt x="13459" y="35902"/>
                    </a:cubicBezTo>
                    <a:cubicBezTo>
                      <a:pt x="12082" y="37836"/>
                      <a:pt x="11375" y="39957"/>
                      <a:pt x="11375" y="42190"/>
                    </a:cubicBezTo>
                    <a:close/>
                  </a:path>
                </a:pathLst>
              </a:custGeom>
              <a:solidFill>
                <a:srgbClr val="000000"/>
              </a:solidFill>
              <a:ln w="9525" cap="flat">
                <a:noFill/>
                <a:prstDash val="solid"/>
                <a:miter/>
              </a:ln>
            </p:spPr>
            <p:txBody>
              <a:bodyPr rtlCol="0" anchor="ctr"/>
              <a:lstStyle/>
              <a:p>
                <a:endParaRPr lang="en-CA"/>
              </a:p>
            </p:txBody>
          </p:sp>
        </p:grpSp>
        <p:grpSp>
          <p:nvGrpSpPr>
            <p:cNvPr id="1823" name="Graphic 711">
              <a:extLst>
                <a:ext uri="{FF2B5EF4-FFF2-40B4-BE49-F238E27FC236}">
                  <a16:creationId xmlns:a16="http://schemas.microsoft.com/office/drawing/2014/main" id="{405F21BE-902D-4069-AA5A-BF972CAF8953}"/>
                </a:ext>
              </a:extLst>
            </p:cNvPr>
            <p:cNvGrpSpPr/>
            <p:nvPr/>
          </p:nvGrpSpPr>
          <p:grpSpPr>
            <a:xfrm>
              <a:off x="924261" y="3908088"/>
              <a:ext cx="105771" cy="61279"/>
              <a:chOff x="924261" y="3908088"/>
              <a:chExt cx="105771" cy="61279"/>
            </a:xfrm>
          </p:grpSpPr>
          <p:sp>
            <p:nvSpPr>
              <p:cNvPr id="1927" name="Freeform: Shape 1926">
                <a:extLst>
                  <a:ext uri="{FF2B5EF4-FFF2-40B4-BE49-F238E27FC236}">
                    <a16:creationId xmlns:a16="http://schemas.microsoft.com/office/drawing/2014/main" id="{F83560FA-BF89-44EF-9BCE-86BF16E2E393}"/>
                  </a:ext>
                </a:extLst>
              </p:cNvPr>
              <p:cNvSpPr/>
              <p:nvPr/>
            </p:nvSpPr>
            <p:spPr>
              <a:xfrm>
                <a:off x="924261" y="3908088"/>
                <a:ext cx="26379" cy="60238"/>
              </a:xfrm>
              <a:custGeom>
                <a:avLst/>
                <a:gdLst>
                  <a:gd name="connsiteX0" fmla="*/ 26400 w 26379"/>
                  <a:gd name="connsiteY0" fmla="*/ 60439 h 60238"/>
                  <a:gd name="connsiteX1" fmla="*/ 14903 w 26379"/>
                  <a:gd name="connsiteY1" fmla="*/ 60439 h 60238"/>
                  <a:gd name="connsiteX2" fmla="*/ 14903 w 26379"/>
                  <a:gd name="connsiteY2" fmla="*/ 17093 h 60238"/>
                  <a:gd name="connsiteX3" fmla="*/ 20 w 26379"/>
                  <a:gd name="connsiteY3" fmla="*/ 25800 h 60238"/>
                  <a:gd name="connsiteX4" fmla="*/ 20 w 26379"/>
                  <a:gd name="connsiteY4" fmla="*/ 15382 h 60238"/>
                  <a:gd name="connsiteX5" fmla="*/ 9805 w 26379"/>
                  <a:gd name="connsiteY5" fmla="*/ 9800 h 60238"/>
                  <a:gd name="connsiteX6" fmla="*/ 17061 w 26379"/>
                  <a:gd name="connsiteY6" fmla="*/ 201 h 60238"/>
                  <a:gd name="connsiteX7" fmla="*/ 26400 w 26379"/>
                  <a:gd name="connsiteY7" fmla="*/ 20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439"/>
                    </a:moveTo>
                    <a:lnTo>
                      <a:pt x="14903" y="60439"/>
                    </a:lnTo>
                    <a:lnTo>
                      <a:pt x="14903" y="17093"/>
                    </a:lnTo>
                    <a:cubicBezTo>
                      <a:pt x="10698" y="21037"/>
                      <a:pt x="5713" y="23939"/>
                      <a:pt x="20" y="25800"/>
                    </a:cubicBezTo>
                    <a:lnTo>
                      <a:pt x="20" y="15382"/>
                    </a:lnTo>
                    <a:cubicBezTo>
                      <a:pt x="3034" y="14377"/>
                      <a:pt x="6271" y="12517"/>
                      <a:pt x="9805" y="9800"/>
                    </a:cubicBezTo>
                    <a:cubicBezTo>
                      <a:pt x="13340" y="7047"/>
                      <a:pt x="15758" y="3847"/>
                      <a:pt x="17061" y="201"/>
                    </a:cubicBezTo>
                    <a:lnTo>
                      <a:pt x="26400" y="201"/>
                    </a:lnTo>
                    <a:close/>
                  </a:path>
                </a:pathLst>
              </a:custGeom>
              <a:solidFill>
                <a:srgbClr val="000000"/>
              </a:solidFill>
              <a:ln w="9525" cap="flat">
                <a:noFill/>
                <a:prstDash val="solid"/>
                <a:miter/>
              </a:ln>
            </p:spPr>
            <p:txBody>
              <a:bodyPr rtlCol="0" anchor="ctr"/>
              <a:lstStyle/>
              <a:p>
                <a:endParaRPr lang="en-CA"/>
              </a:p>
            </p:txBody>
          </p:sp>
          <p:sp>
            <p:nvSpPr>
              <p:cNvPr id="1928" name="Freeform: Shape 1927">
                <a:extLst>
                  <a:ext uri="{FF2B5EF4-FFF2-40B4-BE49-F238E27FC236}">
                    <a16:creationId xmlns:a16="http://schemas.microsoft.com/office/drawing/2014/main" id="{8C9C945A-1A3B-4CF3-A532-08039C171C40}"/>
                  </a:ext>
                </a:extLst>
              </p:cNvPr>
              <p:cNvSpPr/>
              <p:nvPr/>
            </p:nvSpPr>
            <p:spPr>
              <a:xfrm>
                <a:off x="970282" y="3956829"/>
                <a:ext cx="11496" cy="11496"/>
              </a:xfrm>
              <a:custGeom>
                <a:avLst/>
                <a:gdLst>
                  <a:gd name="connsiteX0" fmla="*/ 25 w 11496"/>
                  <a:gd name="connsiteY0" fmla="*/ 11698 h 11496"/>
                  <a:gd name="connsiteX1" fmla="*/ 25 w 11496"/>
                  <a:gd name="connsiteY1" fmla="*/ 201 h 11496"/>
                  <a:gd name="connsiteX2" fmla="*/ 11522 w 11496"/>
                  <a:gd name="connsiteY2" fmla="*/ 201 h 11496"/>
                  <a:gd name="connsiteX3" fmla="*/ 11522 w 11496"/>
                  <a:gd name="connsiteY3" fmla="*/ 11698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98"/>
                    </a:moveTo>
                    <a:lnTo>
                      <a:pt x="25" y="201"/>
                    </a:lnTo>
                    <a:lnTo>
                      <a:pt x="11522" y="201"/>
                    </a:lnTo>
                    <a:lnTo>
                      <a:pt x="11522" y="11698"/>
                    </a:lnTo>
                    <a:close/>
                  </a:path>
                </a:pathLst>
              </a:custGeom>
              <a:solidFill>
                <a:srgbClr val="000000"/>
              </a:solidFill>
              <a:ln w="9525" cap="flat">
                <a:noFill/>
                <a:prstDash val="solid"/>
                <a:miter/>
              </a:ln>
            </p:spPr>
            <p:txBody>
              <a:bodyPr rtlCol="0" anchor="ctr"/>
              <a:lstStyle/>
              <a:p>
                <a:endParaRPr lang="en-CA"/>
              </a:p>
            </p:txBody>
          </p:sp>
          <p:sp>
            <p:nvSpPr>
              <p:cNvPr id="1929" name="Freeform: Shape 1928">
                <a:extLst>
                  <a:ext uri="{FF2B5EF4-FFF2-40B4-BE49-F238E27FC236}">
                    <a16:creationId xmlns:a16="http://schemas.microsoft.com/office/drawing/2014/main" id="{393DFD7E-F92D-4ECC-ACEF-6E18C5DBBE35}"/>
                  </a:ext>
                </a:extLst>
              </p:cNvPr>
              <p:cNvSpPr/>
              <p:nvPr/>
            </p:nvSpPr>
            <p:spPr>
              <a:xfrm>
                <a:off x="991077" y="3908088"/>
                <a:ext cx="38955" cy="61279"/>
              </a:xfrm>
              <a:custGeom>
                <a:avLst/>
                <a:gdLst>
                  <a:gd name="connsiteX0" fmla="*/ 19486 w 38955"/>
                  <a:gd name="connsiteY0" fmla="*/ 201 h 61279"/>
                  <a:gd name="connsiteX1" fmla="*/ 33141 w 38955"/>
                  <a:gd name="connsiteY1" fmla="*/ 6415 h 61279"/>
                  <a:gd name="connsiteX2" fmla="*/ 38983 w 38955"/>
                  <a:gd name="connsiteY2" fmla="*/ 30860 h 61279"/>
                  <a:gd name="connsiteX3" fmla="*/ 33067 w 38955"/>
                  <a:gd name="connsiteY3" fmla="*/ 55305 h 61279"/>
                  <a:gd name="connsiteX4" fmla="*/ 19486 w 38955"/>
                  <a:gd name="connsiteY4" fmla="*/ 61481 h 61279"/>
                  <a:gd name="connsiteX5" fmla="*/ 5385 w 38955"/>
                  <a:gd name="connsiteY5" fmla="*/ 54747 h 61279"/>
                  <a:gd name="connsiteX6" fmla="*/ 27 w 38955"/>
                  <a:gd name="connsiteY6" fmla="*/ 30711 h 61279"/>
                  <a:gd name="connsiteX7" fmla="*/ 5906 w 38955"/>
                  <a:gd name="connsiteY7" fmla="*/ 6340 h 61279"/>
                  <a:gd name="connsiteX8" fmla="*/ 19486 w 38955"/>
                  <a:gd name="connsiteY8" fmla="*/ 201 h 61279"/>
                  <a:gd name="connsiteX9" fmla="*/ 19486 w 38955"/>
                  <a:gd name="connsiteY9" fmla="*/ 9726 h 61279"/>
                  <a:gd name="connsiteX10" fmla="*/ 15766 w 38955"/>
                  <a:gd name="connsiteY10" fmla="*/ 11066 h 61279"/>
                  <a:gd name="connsiteX11" fmla="*/ 13236 w 38955"/>
                  <a:gd name="connsiteY11" fmla="*/ 15828 h 61279"/>
                  <a:gd name="connsiteX12" fmla="*/ 12045 w 38955"/>
                  <a:gd name="connsiteY12" fmla="*/ 30860 h 61279"/>
                  <a:gd name="connsiteX13" fmla="*/ 13124 w 38955"/>
                  <a:gd name="connsiteY13" fmla="*/ 45370 h 61279"/>
                  <a:gd name="connsiteX14" fmla="*/ 15803 w 38955"/>
                  <a:gd name="connsiteY14" fmla="*/ 50617 h 61279"/>
                  <a:gd name="connsiteX15" fmla="*/ 19486 w 38955"/>
                  <a:gd name="connsiteY15" fmla="*/ 51919 h 61279"/>
                  <a:gd name="connsiteX16" fmla="*/ 23207 w 38955"/>
                  <a:gd name="connsiteY16" fmla="*/ 50579 h 61279"/>
                  <a:gd name="connsiteX17" fmla="*/ 25774 w 38955"/>
                  <a:gd name="connsiteY17" fmla="*/ 45817 h 61279"/>
                  <a:gd name="connsiteX18" fmla="*/ 26928 w 38955"/>
                  <a:gd name="connsiteY18" fmla="*/ 30860 h 61279"/>
                  <a:gd name="connsiteX19" fmla="*/ 25886 w 38955"/>
                  <a:gd name="connsiteY19" fmla="*/ 16349 h 61279"/>
                  <a:gd name="connsiteX20" fmla="*/ 23207 w 38955"/>
                  <a:gd name="connsiteY20" fmla="*/ 11066 h 61279"/>
                  <a:gd name="connsiteX21" fmla="*/ 19486 w 38955"/>
                  <a:gd name="connsiteY21" fmla="*/ 9726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201"/>
                    </a:moveTo>
                    <a:cubicBezTo>
                      <a:pt x="25291" y="201"/>
                      <a:pt x="29867" y="2285"/>
                      <a:pt x="33141" y="6415"/>
                    </a:cubicBezTo>
                    <a:cubicBezTo>
                      <a:pt x="37011" y="11326"/>
                      <a:pt x="38983" y="19474"/>
                      <a:pt x="38983" y="30860"/>
                    </a:cubicBezTo>
                    <a:cubicBezTo>
                      <a:pt x="38983" y="42208"/>
                      <a:pt x="37011" y="50356"/>
                      <a:pt x="33067" y="55305"/>
                    </a:cubicBezTo>
                    <a:cubicBezTo>
                      <a:pt x="29830" y="59397"/>
                      <a:pt x="25291" y="61481"/>
                      <a:pt x="19486" y="61481"/>
                    </a:cubicBezTo>
                    <a:cubicBezTo>
                      <a:pt x="13645" y="61481"/>
                      <a:pt x="8957" y="59211"/>
                      <a:pt x="5385" y="54747"/>
                    </a:cubicBezTo>
                    <a:cubicBezTo>
                      <a:pt x="1813" y="50245"/>
                      <a:pt x="27" y="42245"/>
                      <a:pt x="27" y="30711"/>
                    </a:cubicBezTo>
                    <a:cubicBezTo>
                      <a:pt x="27" y="19437"/>
                      <a:pt x="1962" y="11289"/>
                      <a:pt x="5906" y="6340"/>
                    </a:cubicBezTo>
                    <a:cubicBezTo>
                      <a:pt x="9143" y="2247"/>
                      <a:pt x="13682" y="201"/>
                      <a:pt x="19486" y="201"/>
                    </a:cubicBezTo>
                    <a:moveTo>
                      <a:pt x="19486" y="9726"/>
                    </a:moveTo>
                    <a:cubicBezTo>
                      <a:pt x="18110" y="9726"/>
                      <a:pt x="16845" y="10173"/>
                      <a:pt x="15766" y="11066"/>
                    </a:cubicBezTo>
                    <a:cubicBezTo>
                      <a:pt x="14687" y="11959"/>
                      <a:pt x="13831" y="13521"/>
                      <a:pt x="13236" y="15828"/>
                    </a:cubicBezTo>
                    <a:cubicBezTo>
                      <a:pt x="12454" y="18805"/>
                      <a:pt x="12045" y="23828"/>
                      <a:pt x="12045" y="30860"/>
                    </a:cubicBezTo>
                    <a:cubicBezTo>
                      <a:pt x="12045" y="37892"/>
                      <a:pt x="12417" y="42729"/>
                      <a:pt x="13124" y="45370"/>
                    </a:cubicBezTo>
                    <a:cubicBezTo>
                      <a:pt x="13831" y="47975"/>
                      <a:pt x="14724" y="49761"/>
                      <a:pt x="15803" y="50617"/>
                    </a:cubicBezTo>
                    <a:cubicBezTo>
                      <a:pt x="16882" y="51472"/>
                      <a:pt x="18110" y="51919"/>
                      <a:pt x="19486" y="51919"/>
                    </a:cubicBezTo>
                    <a:cubicBezTo>
                      <a:pt x="20900" y="51919"/>
                      <a:pt x="22128" y="51472"/>
                      <a:pt x="23207" y="50579"/>
                    </a:cubicBezTo>
                    <a:cubicBezTo>
                      <a:pt x="24323" y="49724"/>
                      <a:pt x="25142" y="48124"/>
                      <a:pt x="25774" y="45817"/>
                    </a:cubicBezTo>
                    <a:cubicBezTo>
                      <a:pt x="26556" y="42878"/>
                      <a:pt x="26928" y="37892"/>
                      <a:pt x="26928" y="30860"/>
                    </a:cubicBezTo>
                    <a:cubicBezTo>
                      <a:pt x="26928" y="23828"/>
                      <a:pt x="26593" y="18991"/>
                      <a:pt x="25886" y="16349"/>
                    </a:cubicBezTo>
                    <a:cubicBezTo>
                      <a:pt x="25179" y="13707"/>
                      <a:pt x="24286" y="11959"/>
                      <a:pt x="23207" y="11066"/>
                    </a:cubicBezTo>
                    <a:cubicBezTo>
                      <a:pt x="22128" y="10173"/>
                      <a:pt x="20900" y="9726"/>
                      <a:pt x="19486" y="9726"/>
                    </a:cubicBezTo>
                    <a:close/>
                  </a:path>
                </a:pathLst>
              </a:custGeom>
              <a:solidFill>
                <a:srgbClr val="000000"/>
              </a:solidFill>
              <a:ln w="9525" cap="flat">
                <a:noFill/>
                <a:prstDash val="solid"/>
                <a:miter/>
              </a:ln>
            </p:spPr>
            <p:txBody>
              <a:bodyPr rtlCol="0" anchor="ctr"/>
              <a:lstStyle/>
              <a:p>
                <a:endParaRPr lang="en-CA"/>
              </a:p>
            </p:txBody>
          </p:sp>
        </p:grpSp>
        <p:grpSp>
          <p:nvGrpSpPr>
            <p:cNvPr id="1824" name="Graphic 711">
              <a:extLst>
                <a:ext uri="{FF2B5EF4-FFF2-40B4-BE49-F238E27FC236}">
                  <a16:creationId xmlns:a16="http://schemas.microsoft.com/office/drawing/2014/main" id="{53A9AEA1-9424-4984-9365-929CFBCD3187}"/>
                </a:ext>
              </a:extLst>
            </p:cNvPr>
            <p:cNvGrpSpPr/>
            <p:nvPr/>
          </p:nvGrpSpPr>
          <p:grpSpPr>
            <a:xfrm>
              <a:off x="924261" y="3726075"/>
              <a:ext cx="105697" cy="60238"/>
              <a:chOff x="924261" y="3726075"/>
              <a:chExt cx="105697" cy="60238"/>
            </a:xfrm>
          </p:grpSpPr>
          <p:sp>
            <p:nvSpPr>
              <p:cNvPr id="1924" name="Freeform: Shape 1923">
                <a:extLst>
                  <a:ext uri="{FF2B5EF4-FFF2-40B4-BE49-F238E27FC236}">
                    <a16:creationId xmlns:a16="http://schemas.microsoft.com/office/drawing/2014/main" id="{0BE46BB4-2814-46FC-BE7C-5DC417DD634C}"/>
                  </a:ext>
                </a:extLst>
              </p:cNvPr>
              <p:cNvSpPr/>
              <p:nvPr/>
            </p:nvSpPr>
            <p:spPr>
              <a:xfrm>
                <a:off x="924261" y="3726075"/>
                <a:ext cx="26379" cy="60238"/>
              </a:xfrm>
              <a:custGeom>
                <a:avLst/>
                <a:gdLst>
                  <a:gd name="connsiteX0" fmla="*/ 26400 w 26379"/>
                  <a:gd name="connsiteY0" fmla="*/ 60420 h 60238"/>
                  <a:gd name="connsiteX1" fmla="*/ 14903 w 26379"/>
                  <a:gd name="connsiteY1" fmla="*/ 60420 h 60238"/>
                  <a:gd name="connsiteX2" fmla="*/ 14903 w 26379"/>
                  <a:gd name="connsiteY2" fmla="*/ 17074 h 60238"/>
                  <a:gd name="connsiteX3" fmla="*/ 20 w 26379"/>
                  <a:gd name="connsiteY3" fmla="*/ 25780 h 60238"/>
                  <a:gd name="connsiteX4" fmla="*/ 20 w 26379"/>
                  <a:gd name="connsiteY4" fmla="*/ 15362 h 60238"/>
                  <a:gd name="connsiteX5" fmla="*/ 9805 w 26379"/>
                  <a:gd name="connsiteY5" fmla="*/ 9781 h 60238"/>
                  <a:gd name="connsiteX6" fmla="*/ 17061 w 26379"/>
                  <a:gd name="connsiteY6" fmla="*/ 182 h 60238"/>
                  <a:gd name="connsiteX7" fmla="*/ 26400 w 26379"/>
                  <a:gd name="connsiteY7" fmla="*/ 18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420"/>
                    </a:moveTo>
                    <a:lnTo>
                      <a:pt x="14903" y="60420"/>
                    </a:lnTo>
                    <a:lnTo>
                      <a:pt x="14903" y="17074"/>
                    </a:lnTo>
                    <a:cubicBezTo>
                      <a:pt x="10698" y="21018"/>
                      <a:pt x="5713" y="23920"/>
                      <a:pt x="20" y="25780"/>
                    </a:cubicBezTo>
                    <a:lnTo>
                      <a:pt x="20" y="15362"/>
                    </a:lnTo>
                    <a:cubicBezTo>
                      <a:pt x="3034" y="14358"/>
                      <a:pt x="6271" y="12497"/>
                      <a:pt x="9805" y="9781"/>
                    </a:cubicBezTo>
                    <a:cubicBezTo>
                      <a:pt x="13340" y="7028"/>
                      <a:pt x="15758" y="3828"/>
                      <a:pt x="17061" y="182"/>
                    </a:cubicBezTo>
                    <a:lnTo>
                      <a:pt x="26400" y="182"/>
                    </a:lnTo>
                    <a:close/>
                  </a:path>
                </a:pathLst>
              </a:custGeom>
              <a:solidFill>
                <a:srgbClr val="000000"/>
              </a:solidFill>
              <a:ln w="9525" cap="flat">
                <a:noFill/>
                <a:prstDash val="solid"/>
                <a:miter/>
              </a:ln>
            </p:spPr>
            <p:txBody>
              <a:bodyPr rtlCol="0" anchor="ctr"/>
              <a:lstStyle/>
              <a:p>
                <a:endParaRPr lang="en-CA"/>
              </a:p>
            </p:txBody>
          </p:sp>
          <p:sp>
            <p:nvSpPr>
              <p:cNvPr id="1925" name="Freeform: Shape 1924">
                <a:extLst>
                  <a:ext uri="{FF2B5EF4-FFF2-40B4-BE49-F238E27FC236}">
                    <a16:creationId xmlns:a16="http://schemas.microsoft.com/office/drawing/2014/main" id="{AE0EB267-ADA2-4B03-B39C-EEE47818B00E}"/>
                  </a:ext>
                </a:extLst>
              </p:cNvPr>
              <p:cNvSpPr/>
              <p:nvPr/>
            </p:nvSpPr>
            <p:spPr>
              <a:xfrm>
                <a:off x="970282" y="3774816"/>
                <a:ext cx="11496" cy="11496"/>
              </a:xfrm>
              <a:custGeom>
                <a:avLst/>
                <a:gdLst>
                  <a:gd name="connsiteX0" fmla="*/ 25 w 11496"/>
                  <a:gd name="connsiteY0" fmla="*/ 11679 h 11496"/>
                  <a:gd name="connsiteX1" fmla="*/ 25 w 11496"/>
                  <a:gd name="connsiteY1" fmla="*/ 182 h 11496"/>
                  <a:gd name="connsiteX2" fmla="*/ 11522 w 11496"/>
                  <a:gd name="connsiteY2" fmla="*/ 182 h 11496"/>
                  <a:gd name="connsiteX3" fmla="*/ 11522 w 11496"/>
                  <a:gd name="connsiteY3" fmla="*/ 11679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79"/>
                    </a:moveTo>
                    <a:lnTo>
                      <a:pt x="25" y="182"/>
                    </a:lnTo>
                    <a:lnTo>
                      <a:pt x="11522" y="182"/>
                    </a:lnTo>
                    <a:lnTo>
                      <a:pt x="11522" y="11679"/>
                    </a:lnTo>
                    <a:close/>
                  </a:path>
                </a:pathLst>
              </a:custGeom>
              <a:solidFill>
                <a:srgbClr val="000000"/>
              </a:solidFill>
              <a:ln w="9525" cap="flat">
                <a:noFill/>
                <a:prstDash val="solid"/>
                <a:miter/>
              </a:ln>
            </p:spPr>
            <p:txBody>
              <a:bodyPr rtlCol="0" anchor="ctr"/>
              <a:lstStyle/>
              <a:p>
                <a:endParaRPr lang="en-CA"/>
              </a:p>
            </p:txBody>
          </p:sp>
          <p:sp>
            <p:nvSpPr>
              <p:cNvPr id="1926" name="Freeform: Shape 1925">
                <a:extLst>
                  <a:ext uri="{FF2B5EF4-FFF2-40B4-BE49-F238E27FC236}">
                    <a16:creationId xmlns:a16="http://schemas.microsoft.com/office/drawing/2014/main" id="{1B57ABB8-588C-46DA-9E1F-417C8FFB1F33}"/>
                  </a:ext>
                </a:extLst>
              </p:cNvPr>
              <p:cNvSpPr/>
              <p:nvPr/>
            </p:nvSpPr>
            <p:spPr>
              <a:xfrm>
                <a:off x="989626" y="3726075"/>
                <a:ext cx="40332" cy="60238"/>
              </a:xfrm>
              <a:custGeom>
                <a:avLst/>
                <a:gdLst>
                  <a:gd name="connsiteX0" fmla="*/ 40360 w 40332"/>
                  <a:gd name="connsiteY0" fmla="*/ 49742 h 60238"/>
                  <a:gd name="connsiteX1" fmla="*/ 40360 w 40332"/>
                  <a:gd name="connsiteY1" fmla="*/ 60420 h 60238"/>
                  <a:gd name="connsiteX2" fmla="*/ 27 w 40332"/>
                  <a:gd name="connsiteY2" fmla="*/ 60420 h 60238"/>
                  <a:gd name="connsiteX3" fmla="*/ 3971 w 40332"/>
                  <a:gd name="connsiteY3" fmla="*/ 48923 h 60238"/>
                  <a:gd name="connsiteX4" fmla="*/ 16882 w 40332"/>
                  <a:gd name="connsiteY4" fmla="*/ 34561 h 60238"/>
                  <a:gd name="connsiteX5" fmla="*/ 26444 w 40332"/>
                  <a:gd name="connsiteY5" fmla="*/ 24739 h 60238"/>
                  <a:gd name="connsiteX6" fmla="*/ 28788 w 40332"/>
                  <a:gd name="connsiteY6" fmla="*/ 17706 h 60238"/>
                  <a:gd name="connsiteX7" fmla="*/ 26742 w 40332"/>
                  <a:gd name="connsiteY7" fmla="*/ 11791 h 60238"/>
                  <a:gd name="connsiteX8" fmla="*/ 21012 w 40332"/>
                  <a:gd name="connsiteY8" fmla="*/ 9707 h 60238"/>
                  <a:gd name="connsiteX9" fmla="*/ 15282 w 40332"/>
                  <a:gd name="connsiteY9" fmla="*/ 11865 h 60238"/>
                  <a:gd name="connsiteX10" fmla="*/ 12826 w 40332"/>
                  <a:gd name="connsiteY10" fmla="*/ 19083 h 60238"/>
                  <a:gd name="connsiteX11" fmla="*/ 1367 w 40332"/>
                  <a:gd name="connsiteY11" fmla="*/ 17930 h 60238"/>
                  <a:gd name="connsiteX12" fmla="*/ 7804 w 40332"/>
                  <a:gd name="connsiteY12" fmla="*/ 4312 h 60238"/>
                  <a:gd name="connsiteX13" fmla="*/ 21310 w 40332"/>
                  <a:gd name="connsiteY13" fmla="*/ 182 h 60238"/>
                  <a:gd name="connsiteX14" fmla="*/ 35262 w 40332"/>
                  <a:gd name="connsiteY14" fmla="*/ 4944 h 60238"/>
                  <a:gd name="connsiteX15" fmla="*/ 40360 w 40332"/>
                  <a:gd name="connsiteY15" fmla="*/ 16888 h 60238"/>
                  <a:gd name="connsiteX16" fmla="*/ 38909 w 40332"/>
                  <a:gd name="connsiteY16" fmla="*/ 24590 h 60238"/>
                  <a:gd name="connsiteX17" fmla="*/ 34295 w 40332"/>
                  <a:gd name="connsiteY17" fmla="*/ 32254 h 60238"/>
                  <a:gd name="connsiteX18" fmla="*/ 26742 w 40332"/>
                  <a:gd name="connsiteY18" fmla="*/ 39919 h 60238"/>
                  <a:gd name="connsiteX19" fmla="*/ 19859 w 40332"/>
                  <a:gd name="connsiteY19" fmla="*/ 46542 h 60238"/>
                  <a:gd name="connsiteX20" fmla="*/ 17515 w 40332"/>
                  <a:gd name="connsiteY20" fmla="*/ 4974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742"/>
                    </a:moveTo>
                    <a:lnTo>
                      <a:pt x="40360" y="60420"/>
                    </a:lnTo>
                    <a:lnTo>
                      <a:pt x="27" y="60420"/>
                    </a:lnTo>
                    <a:cubicBezTo>
                      <a:pt x="474" y="56365"/>
                      <a:pt x="1776" y="52569"/>
                      <a:pt x="3971" y="48923"/>
                    </a:cubicBezTo>
                    <a:cubicBezTo>
                      <a:pt x="6129" y="45314"/>
                      <a:pt x="10445" y="40514"/>
                      <a:pt x="16882" y="34561"/>
                    </a:cubicBezTo>
                    <a:cubicBezTo>
                      <a:pt x="22091" y="29724"/>
                      <a:pt x="25254" y="26450"/>
                      <a:pt x="26444" y="24739"/>
                    </a:cubicBezTo>
                    <a:cubicBezTo>
                      <a:pt x="28007" y="22357"/>
                      <a:pt x="28788" y="20013"/>
                      <a:pt x="28788" y="17706"/>
                    </a:cubicBezTo>
                    <a:cubicBezTo>
                      <a:pt x="28788" y="15139"/>
                      <a:pt x="28119" y="13167"/>
                      <a:pt x="26742" y="11791"/>
                    </a:cubicBezTo>
                    <a:cubicBezTo>
                      <a:pt x="25365" y="10414"/>
                      <a:pt x="23468" y="9707"/>
                      <a:pt x="21012" y="9707"/>
                    </a:cubicBezTo>
                    <a:cubicBezTo>
                      <a:pt x="18631" y="9707"/>
                      <a:pt x="16733" y="10451"/>
                      <a:pt x="15282" y="11865"/>
                    </a:cubicBezTo>
                    <a:cubicBezTo>
                      <a:pt x="13868" y="13316"/>
                      <a:pt x="13050" y="15734"/>
                      <a:pt x="12826" y="19083"/>
                    </a:cubicBezTo>
                    <a:lnTo>
                      <a:pt x="1367" y="17930"/>
                    </a:lnTo>
                    <a:cubicBezTo>
                      <a:pt x="2074" y="11605"/>
                      <a:pt x="4194" y="7065"/>
                      <a:pt x="7804" y="4312"/>
                    </a:cubicBezTo>
                    <a:cubicBezTo>
                      <a:pt x="11413" y="1559"/>
                      <a:pt x="15915" y="182"/>
                      <a:pt x="21310" y="182"/>
                    </a:cubicBezTo>
                    <a:cubicBezTo>
                      <a:pt x="27226" y="182"/>
                      <a:pt x="31876" y="1782"/>
                      <a:pt x="35262" y="4944"/>
                    </a:cubicBezTo>
                    <a:cubicBezTo>
                      <a:pt x="38648" y="8144"/>
                      <a:pt x="40360" y="12125"/>
                      <a:pt x="40360" y="16888"/>
                    </a:cubicBezTo>
                    <a:cubicBezTo>
                      <a:pt x="40360" y="19567"/>
                      <a:pt x="39876" y="22134"/>
                      <a:pt x="38909" y="24590"/>
                    </a:cubicBezTo>
                    <a:cubicBezTo>
                      <a:pt x="37941" y="27045"/>
                      <a:pt x="36379" y="29576"/>
                      <a:pt x="34295" y="32254"/>
                    </a:cubicBezTo>
                    <a:cubicBezTo>
                      <a:pt x="32881" y="34040"/>
                      <a:pt x="30388" y="36570"/>
                      <a:pt x="26742" y="39919"/>
                    </a:cubicBezTo>
                    <a:cubicBezTo>
                      <a:pt x="23133" y="43230"/>
                      <a:pt x="20826" y="45463"/>
                      <a:pt x="19859" y="46542"/>
                    </a:cubicBezTo>
                    <a:cubicBezTo>
                      <a:pt x="18891" y="47621"/>
                      <a:pt x="18110" y="48700"/>
                      <a:pt x="17515" y="49742"/>
                    </a:cubicBezTo>
                    <a:close/>
                  </a:path>
                </a:pathLst>
              </a:custGeom>
              <a:solidFill>
                <a:srgbClr val="000000"/>
              </a:solidFill>
              <a:ln w="9525" cap="flat">
                <a:noFill/>
                <a:prstDash val="solid"/>
                <a:miter/>
              </a:ln>
            </p:spPr>
            <p:txBody>
              <a:bodyPr rtlCol="0" anchor="ctr"/>
              <a:lstStyle/>
              <a:p>
                <a:endParaRPr lang="en-CA"/>
              </a:p>
            </p:txBody>
          </p:sp>
        </p:grpSp>
        <p:grpSp>
          <p:nvGrpSpPr>
            <p:cNvPr id="1825" name="Graphic 711">
              <a:extLst>
                <a:ext uri="{FF2B5EF4-FFF2-40B4-BE49-F238E27FC236}">
                  <a16:creationId xmlns:a16="http://schemas.microsoft.com/office/drawing/2014/main" id="{65AAEFBF-93EF-4398-A8E2-AACF6281B6BF}"/>
                </a:ext>
              </a:extLst>
            </p:cNvPr>
            <p:cNvGrpSpPr/>
            <p:nvPr/>
          </p:nvGrpSpPr>
          <p:grpSpPr>
            <a:xfrm>
              <a:off x="924261" y="3544100"/>
              <a:ext cx="107966" cy="60238"/>
              <a:chOff x="924261" y="3544100"/>
              <a:chExt cx="107966" cy="60238"/>
            </a:xfrm>
          </p:grpSpPr>
          <p:sp>
            <p:nvSpPr>
              <p:cNvPr id="1921" name="Freeform: Shape 1920">
                <a:extLst>
                  <a:ext uri="{FF2B5EF4-FFF2-40B4-BE49-F238E27FC236}">
                    <a16:creationId xmlns:a16="http://schemas.microsoft.com/office/drawing/2014/main" id="{DD42A0F4-46E5-4CDE-916E-8A5CF261E6C9}"/>
                  </a:ext>
                </a:extLst>
              </p:cNvPr>
              <p:cNvSpPr/>
              <p:nvPr/>
            </p:nvSpPr>
            <p:spPr>
              <a:xfrm>
                <a:off x="924261" y="3544100"/>
                <a:ext cx="26379" cy="60238"/>
              </a:xfrm>
              <a:custGeom>
                <a:avLst/>
                <a:gdLst>
                  <a:gd name="connsiteX0" fmla="*/ 26400 w 26379"/>
                  <a:gd name="connsiteY0" fmla="*/ 60401 h 60238"/>
                  <a:gd name="connsiteX1" fmla="*/ 14903 w 26379"/>
                  <a:gd name="connsiteY1" fmla="*/ 60401 h 60238"/>
                  <a:gd name="connsiteX2" fmla="*/ 14903 w 26379"/>
                  <a:gd name="connsiteY2" fmla="*/ 17055 h 60238"/>
                  <a:gd name="connsiteX3" fmla="*/ 20 w 26379"/>
                  <a:gd name="connsiteY3" fmla="*/ 25761 h 60238"/>
                  <a:gd name="connsiteX4" fmla="*/ 20 w 26379"/>
                  <a:gd name="connsiteY4" fmla="*/ 15343 h 60238"/>
                  <a:gd name="connsiteX5" fmla="*/ 9805 w 26379"/>
                  <a:gd name="connsiteY5" fmla="*/ 9762 h 60238"/>
                  <a:gd name="connsiteX6" fmla="*/ 17061 w 26379"/>
                  <a:gd name="connsiteY6" fmla="*/ 163 h 60238"/>
                  <a:gd name="connsiteX7" fmla="*/ 26400 w 26379"/>
                  <a:gd name="connsiteY7" fmla="*/ 163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401"/>
                    </a:moveTo>
                    <a:lnTo>
                      <a:pt x="14903" y="60401"/>
                    </a:lnTo>
                    <a:lnTo>
                      <a:pt x="14903" y="17055"/>
                    </a:lnTo>
                    <a:cubicBezTo>
                      <a:pt x="10698" y="20999"/>
                      <a:pt x="5713" y="23901"/>
                      <a:pt x="20" y="25761"/>
                    </a:cubicBezTo>
                    <a:lnTo>
                      <a:pt x="20" y="15343"/>
                    </a:lnTo>
                    <a:cubicBezTo>
                      <a:pt x="3034" y="14339"/>
                      <a:pt x="6271" y="12478"/>
                      <a:pt x="9805" y="9762"/>
                    </a:cubicBezTo>
                    <a:cubicBezTo>
                      <a:pt x="13340" y="7009"/>
                      <a:pt x="15758" y="3809"/>
                      <a:pt x="17061" y="163"/>
                    </a:cubicBezTo>
                    <a:lnTo>
                      <a:pt x="26400" y="163"/>
                    </a:lnTo>
                    <a:close/>
                  </a:path>
                </a:pathLst>
              </a:custGeom>
              <a:solidFill>
                <a:srgbClr val="000000"/>
              </a:solidFill>
              <a:ln w="9525" cap="flat">
                <a:noFill/>
                <a:prstDash val="solid"/>
                <a:miter/>
              </a:ln>
            </p:spPr>
            <p:txBody>
              <a:bodyPr rtlCol="0" anchor="ctr"/>
              <a:lstStyle/>
              <a:p>
                <a:endParaRPr lang="en-CA"/>
              </a:p>
            </p:txBody>
          </p:sp>
          <p:sp>
            <p:nvSpPr>
              <p:cNvPr id="1922" name="Freeform: Shape 1921">
                <a:extLst>
                  <a:ext uri="{FF2B5EF4-FFF2-40B4-BE49-F238E27FC236}">
                    <a16:creationId xmlns:a16="http://schemas.microsoft.com/office/drawing/2014/main" id="{4D67709D-FCED-445A-B71A-9C665FC3F321}"/>
                  </a:ext>
                </a:extLst>
              </p:cNvPr>
              <p:cNvSpPr/>
              <p:nvPr/>
            </p:nvSpPr>
            <p:spPr>
              <a:xfrm>
                <a:off x="970282" y="3592841"/>
                <a:ext cx="11496" cy="11496"/>
              </a:xfrm>
              <a:custGeom>
                <a:avLst/>
                <a:gdLst>
                  <a:gd name="connsiteX0" fmla="*/ 25 w 11496"/>
                  <a:gd name="connsiteY0" fmla="*/ 11660 h 11496"/>
                  <a:gd name="connsiteX1" fmla="*/ 25 w 11496"/>
                  <a:gd name="connsiteY1" fmla="*/ 163 h 11496"/>
                  <a:gd name="connsiteX2" fmla="*/ 11522 w 11496"/>
                  <a:gd name="connsiteY2" fmla="*/ 163 h 11496"/>
                  <a:gd name="connsiteX3" fmla="*/ 11522 w 11496"/>
                  <a:gd name="connsiteY3" fmla="*/ 11660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60"/>
                    </a:moveTo>
                    <a:lnTo>
                      <a:pt x="25" y="163"/>
                    </a:lnTo>
                    <a:lnTo>
                      <a:pt x="11522" y="163"/>
                    </a:lnTo>
                    <a:lnTo>
                      <a:pt x="11522" y="11660"/>
                    </a:lnTo>
                    <a:close/>
                  </a:path>
                </a:pathLst>
              </a:custGeom>
              <a:solidFill>
                <a:srgbClr val="000000"/>
              </a:solidFill>
              <a:ln w="9525" cap="flat">
                <a:noFill/>
                <a:prstDash val="solid"/>
                <a:miter/>
              </a:ln>
            </p:spPr>
            <p:txBody>
              <a:bodyPr rtlCol="0" anchor="ctr"/>
              <a:lstStyle/>
              <a:p>
                <a:endParaRPr lang="en-CA"/>
              </a:p>
            </p:txBody>
          </p:sp>
          <p:sp>
            <p:nvSpPr>
              <p:cNvPr id="1923" name="Freeform: Shape 1922">
                <a:extLst>
                  <a:ext uri="{FF2B5EF4-FFF2-40B4-BE49-F238E27FC236}">
                    <a16:creationId xmlns:a16="http://schemas.microsoft.com/office/drawing/2014/main" id="{0F9701C9-6FEE-417D-9417-EC1D1CDB5F9E}"/>
                  </a:ext>
                </a:extLst>
              </p:cNvPr>
              <p:cNvSpPr/>
              <p:nvPr/>
            </p:nvSpPr>
            <p:spPr>
              <a:xfrm>
                <a:off x="989105" y="3544100"/>
                <a:ext cx="43122" cy="60238"/>
              </a:xfrm>
              <a:custGeom>
                <a:avLst/>
                <a:gdLst>
                  <a:gd name="connsiteX0" fmla="*/ 24584 w 43122"/>
                  <a:gd name="connsiteY0" fmla="*/ 60401 h 60238"/>
                  <a:gd name="connsiteX1" fmla="*/ 24584 w 43122"/>
                  <a:gd name="connsiteY1" fmla="*/ 48346 h 60238"/>
                  <a:gd name="connsiteX2" fmla="*/ 27 w 43122"/>
                  <a:gd name="connsiteY2" fmla="*/ 48346 h 60238"/>
                  <a:gd name="connsiteX3" fmla="*/ 27 w 43122"/>
                  <a:gd name="connsiteY3" fmla="*/ 38263 h 60238"/>
                  <a:gd name="connsiteX4" fmla="*/ 26035 w 43122"/>
                  <a:gd name="connsiteY4" fmla="*/ 163 h 60238"/>
                  <a:gd name="connsiteX5" fmla="*/ 35709 w 43122"/>
                  <a:gd name="connsiteY5" fmla="*/ 163 h 60238"/>
                  <a:gd name="connsiteX6" fmla="*/ 35709 w 43122"/>
                  <a:gd name="connsiteY6" fmla="*/ 38226 h 60238"/>
                  <a:gd name="connsiteX7" fmla="*/ 43150 w 43122"/>
                  <a:gd name="connsiteY7" fmla="*/ 38226 h 60238"/>
                  <a:gd name="connsiteX8" fmla="*/ 43150 w 43122"/>
                  <a:gd name="connsiteY8" fmla="*/ 48346 h 60238"/>
                  <a:gd name="connsiteX9" fmla="*/ 35709 w 43122"/>
                  <a:gd name="connsiteY9" fmla="*/ 48346 h 60238"/>
                  <a:gd name="connsiteX10" fmla="*/ 35709 w 43122"/>
                  <a:gd name="connsiteY10" fmla="*/ 60401 h 60238"/>
                  <a:gd name="connsiteX11" fmla="*/ 24584 w 43122"/>
                  <a:gd name="connsiteY11" fmla="*/ 60401 h 60238"/>
                  <a:gd name="connsiteX12" fmla="*/ 24584 w 43122"/>
                  <a:gd name="connsiteY12" fmla="*/ 38226 h 60238"/>
                  <a:gd name="connsiteX13" fmla="*/ 24584 w 43122"/>
                  <a:gd name="connsiteY13" fmla="*/ 17725 h 60238"/>
                  <a:gd name="connsiteX14" fmla="*/ 10780 w 43122"/>
                  <a:gd name="connsiteY14" fmla="*/ 3822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401"/>
                    </a:moveTo>
                    <a:lnTo>
                      <a:pt x="24584" y="48346"/>
                    </a:lnTo>
                    <a:lnTo>
                      <a:pt x="27" y="48346"/>
                    </a:lnTo>
                    <a:lnTo>
                      <a:pt x="27" y="38263"/>
                    </a:lnTo>
                    <a:lnTo>
                      <a:pt x="26035" y="163"/>
                    </a:lnTo>
                    <a:lnTo>
                      <a:pt x="35709" y="163"/>
                    </a:lnTo>
                    <a:lnTo>
                      <a:pt x="35709" y="38226"/>
                    </a:lnTo>
                    <a:lnTo>
                      <a:pt x="43150" y="38226"/>
                    </a:lnTo>
                    <a:lnTo>
                      <a:pt x="43150" y="48346"/>
                    </a:lnTo>
                    <a:lnTo>
                      <a:pt x="35709" y="48346"/>
                    </a:lnTo>
                    <a:lnTo>
                      <a:pt x="35709" y="60401"/>
                    </a:lnTo>
                    <a:lnTo>
                      <a:pt x="24584" y="60401"/>
                    </a:lnTo>
                    <a:moveTo>
                      <a:pt x="24584" y="38226"/>
                    </a:moveTo>
                    <a:lnTo>
                      <a:pt x="24584" y="17725"/>
                    </a:lnTo>
                    <a:lnTo>
                      <a:pt x="10780" y="38226"/>
                    </a:lnTo>
                    <a:close/>
                  </a:path>
                </a:pathLst>
              </a:custGeom>
              <a:solidFill>
                <a:srgbClr val="000000"/>
              </a:solidFill>
              <a:ln w="9525" cap="flat">
                <a:noFill/>
                <a:prstDash val="solid"/>
                <a:miter/>
              </a:ln>
            </p:spPr>
            <p:txBody>
              <a:bodyPr rtlCol="0" anchor="ctr"/>
              <a:lstStyle/>
              <a:p>
                <a:endParaRPr lang="en-CA"/>
              </a:p>
            </p:txBody>
          </p:sp>
        </p:grpSp>
        <p:grpSp>
          <p:nvGrpSpPr>
            <p:cNvPr id="1826" name="Graphic 711">
              <a:extLst>
                <a:ext uri="{FF2B5EF4-FFF2-40B4-BE49-F238E27FC236}">
                  <a16:creationId xmlns:a16="http://schemas.microsoft.com/office/drawing/2014/main" id="{0AE84193-749F-4215-B077-ECEFD91C2188}"/>
                </a:ext>
              </a:extLst>
            </p:cNvPr>
            <p:cNvGrpSpPr/>
            <p:nvPr/>
          </p:nvGrpSpPr>
          <p:grpSpPr>
            <a:xfrm>
              <a:off x="924261" y="3362115"/>
              <a:ext cx="106924" cy="61279"/>
              <a:chOff x="924261" y="3362115"/>
              <a:chExt cx="106924" cy="61279"/>
            </a:xfrm>
          </p:grpSpPr>
          <p:sp>
            <p:nvSpPr>
              <p:cNvPr id="1918" name="Freeform: Shape 1917">
                <a:extLst>
                  <a:ext uri="{FF2B5EF4-FFF2-40B4-BE49-F238E27FC236}">
                    <a16:creationId xmlns:a16="http://schemas.microsoft.com/office/drawing/2014/main" id="{EE202013-3005-4DB5-993A-F2C1A101D3B7}"/>
                  </a:ext>
                </a:extLst>
              </p:cNvPr>
              <p:cNvSpPr/>
              <p:nvPr/>
            </p:nvSpPr>
            <p:spPr>
              <a:xfrm>
                <a:off x="924261" y="3362115"/>
                <a:ext cx="26379" cy="60238"/>
              </a:xfrm>
              <a:custGeom>
                <a:avLst/>
                <a:gdLst>
                  <a:gd name="connsiteX0" fmla="*/ 26400 w 26379"/>
                  <a:gd name="connsiteY0" fmla="*/ 60382 h 60238"/>
                  <a:gd name="connsiteX1" fmla="*/ 14903 w 26379"/>
                  <a:gd name="connsiteY1" fmla="*/ 60382 h 60238"/>
                  <a:gd name="connsiteX2" fmla="*/ 14903 w 26379"/>
                  <a:gd name="connsiteY2" fmla="*/ 17036 h 60238"/>
                  <a:gd name="connsiteX3" fmla="*/ 20 w 26379"/>
                  <a:gd name="connsiteY3" fmla="*/ 25742 h 60238"/>
                  <a:gd name="connsiteX4" fmla="*/ 20 w 26379"/>
                  <a:gd name="connsiteY4" fmla="*/ 15324 h 60238"/>
                  <a:gd name="connsiteX5" fmla="*/ 9805 w 26379"/>
                  <a:gd name="connsiteY5" fmla="*/ 9743 h 60238"/>
                  <a:gd name="connsiteX6" fmla="*/ 17061 w 26379"/>
                  <a:gd name="connsiteY6" fmla="*/ 144 h 60238"/>
                  <a:gd name="connsiteX7" fmla="*/ 26400 w 26379"/>
                  <a:gd name="connsiteY7" fmla="*/ 14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82"/>
                    </a:moveTo>
                    <a:lnTo>
                      <a:pt x="14903" y="60382"/>
                    </a:lnTo>
                    <a:lnTo>
                      <a:pt x="14903" y="17036"/>
                    </a:lnTo>
                    <a:cubicBezTo>
                      <a:pt x="10698" y="20980"/>
                      <a:pt x="5713" y="23882"/>
                      <a:pt x="20" y="25742"/>
                    </a:cubicBezTo>
                    <a:lnTo>
                      <a:pt x="20" y="15324"/>
                    </a:lnTo>
                    <a:cubicBezTo>
                      <a:pt x="3034" y="14320"/>
                      <a:pt x="6271" y="12459"/>
                      <a:pt x="9805" y="9743"/>
                    </a:cubicBezTo>
                    <a:cubicBezTo>
                      <a:pt x="13340" y="6990"/>
                      <a:pt x="15758" y="3790"/>
                      <a:pt x="17061" y="144"/>
                    </a:cubicBezTo>
                    <a:lnTo>
                      <a:pt x="26400" y="144"/>
                    </a:lnTo>
                    <a:close/>
                  </a:path>
                </a:pathLst>
              </a:custGeom>
              <a:solidFill>
                <a:srgbClr val="000000"/>
              </a:solidFill>
              <a:ln w="9525" cap="flat">
                <a:noFill/>
                <a:prstDash val="solid"/>
                <a:miter/>
              </a:ln>
            </p:spPr>
            <p:txBody>
              <a:bodyPr rtlCol="0" anchor="ctr"/>
              <a:lstStyle/>
              <a:p>
                <a:endParaRPr lang="en-CA"/>
              </a:p>
            </p:txBody>
          </p:sp>
          <p:sp>
            <p:nvSpPr>
              <p:cNvPr id="1919" name="Freeform: Shape 1918">
                <a:extLst>
                  <a:ext uri="{FF2B5EF4-FFF2-40B4-BE49-F238E27FC236}">
                    <a16:creationId xmlns:a16="http://schemas.microsoft.com/office/drawing/2014/main" id="{059EC1B8-8804-41A4-8F9F-CA8525DAF79D}"/>
                  </a:ext>
                </a:extLst>
              </p:cNvPr>
              <p:cNvSpPr/>
              <p:nvPr/>
            </p:nvSpPr>
            <p:spPr>
              <a:xfrm>
                <a:off x="970282" y="3410856"/>
                <a:ext cx="11496" cy="11496"/>
              </a:xfrm>
              <a:custGeom>
                <a:avLst/>
                <a:gdLst>
                  <a:gd name="connsiteX0" fmla="*/ 25 w 11496"/>
                  <a:gd name="connsiteY0" fmla="*/ 11641 h 11496"/>
                  <a:gd name="connsiteX1" fmla="*/ 25 w 11496"/>
                  <a:gd name="connsiteY1" fmla="*/ 144 h 11496"/>
                  <a:gd name="connsiteX2" fmla="*/ 11522 w 11496"/>
                  <a:gd name="connsiteY2" fmla="*/ 144 h 11496"/>
                  <a:gd name="connsiteX3" fmla="*/ 11522 w 11496"/>
                  <a:gd name="connsiteY3" fmla="*/ 11641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41"/>
                    </a:moveTo>
                    <a:lnTo>
                      <a:pt x="25" y="144"/>
                    </a:lnTo>
                    <a:lnTo>
                      <a:pt x="11522" y="144"/>
                    </a:lnTo>
                    <a:lnTo>
                      <a:pt x="11522" y="11641"/>
                    </a:lnTo>
                    <a:close/>
                  </a:path>
                </a:pathLst>
              </a:custGeom>
              <a:solidFill>
                <a:srgbClr val="000000"/>
              </a:solidFill>
              <a:ln w="9525" cap="flat">
                <a:noFill/>
                <a:prstDash val="solid"/>
                <a:miter/>
              </a:ln>
            </p:spPr>
            <p:txBody>
              <a:bodyPr rtlCol="0" anchor="ctr"/>
              <a:lstStyle/>
              <a:p>
                <a:endParaRPr lang="en-CA"/>
              </a:p>
            </p:txBody>
          </p:sp>
          <p:sp>
            <p:nvSpPr>
              <p:cNvPr id="1920" name="Freeform: Shape 1919">
                <a:extLst>
                  <a:ext uri="{FF2B5EF4-FFF2-40B4-BE49-F238E27FC236}">
                    <a16:creationId xmlns:a16="http://schemas.microsoft.com/office/drawing/2014/main" id="{B5456ED3-1555-481C-984B-C89173E3CF23}"/>
                  </a:ext>
                </a:extLst>
              </p:cNvPr>
              <p:cNvSpPr/>
              <p:nvPr/>
            </p:nvSpPr>
            <p:spPr>
              <a:xfrm>
                <a:off x="991114" y="3362115"/>
                <a:ext cx="40071" cy="61279"/>
              </a:xfrm>
              <a:custGeom>
                <a:avLst/>
                <a:gdLst>
                  <a:gd name="connsiteX0" fmla="*/ 38983 w 40071"/>
                  <a:gd name="connsiteY0" fmla="*/ 15064 h 61279"/>
                  <a:gd name="connsiteX1" fmla="*/ 27858 w 40071"/>
                  <a:gd name="connsiteY1" fmla="*/ 16292 h 61279"/>
                  <a:gd name="connsiteX2" fmla="*/ 25737 w 40071"/>
                  <a:gd name="connsiteY2" fmla="*/ 11231 h 61279"/>
                  <a:gd name="connsiteX3" fmla="*/ 21272 w 40071"/>
                  <a:gd name="connsiteY3" fmla="*/ 9594 h 61279"/>
                  <a:gd name="connsiteX4" fmla="*/ 15096 w 40071"/>
                  <a:gd name="connsiteY4" fmla="*/ 12869 h 61279"/>
                  <a:gd name="connsiteX5" fmla="*/ 11933 w 40071"/>
                  <a:gd name="connsiteY5" fmla="*/ 26486 h 61279"/>
                  <a:gd name="connsiteX6" fmla="*/ 22612 w 40071"/>
                  <a:gd name="connsiteY6" fmla="*/ 21426 h 61279"/>
                  <a:gd name="connsiteX7" fmla="*/ 34965 w 40071"/>
                  <a:gd name="connsiteY7" fmla="*/ 26896 h 61279"/>
                  <a:gd name="connsiteX8" fmla="*/ 40099 w 40071"/>
                  <a:gd name="connsiteY8" fmla="*/ 41072 h 61279"/>
                  <a:gd name="connsiteX9" fmla="*/ 34667 w 40071"/>
                  <a:gd name="connsiteY9" fmla="*/ 55843 h 61279"/>
                  <a:gd name="connsiteX10" fmla="*/ 20789 w 40071"/>
                  <a:gd name="connsiteY10" fmla="*/ 61424 h 61279"/>
                  <a:gd name="connsiteX11" fmla="*/ 5869 w 40071"/>
                  <a:gd name="connsiteY11" fmla="*/ 54354 h 61279"/>
                  <a:gd name="connsiteX12" fmla="*/ 27 w 40071"/>
                  <a:gd name="connsiteY12" fmla="*/ 31212 h 61279"/>
                  <a:gd name="connsiteX13" fmla="*/ 6129 w 40071"/>
                  <a:gd name="connsiteY13" fmla="*/ 7436 h 61279"/>
                  <a:gd name="connsiteX14" fmla="*/ 21942 w 40071"/>
                  <a:gd name="connsiteY14" fmla="*/ 144 h 61279"/>
                  <a:gd name="connsiteX15" fmla="*/ 33253 w 40071"/>
                  <a:gd name="connsiteY15" fmla="*/ 3976 h 61279"/>
                  <a:gd name="connsiteX16" fmla="*/ 38983 w 40071"/>
                  <a:gd name="connsiteY16" fmla="*/ 15064 h 61279"/>
                  <a:gd name="connsiteX17" fmla="*/ 12901 w 40071"/>
                  <a:gd name="connsiteY17" fmla="*/ 40179 h 61279"/>
                  <a:gd name="connsiteX18" fmla="*/ 15505 w 40071"/>
                  <a:gd name="connsiteY18" fmla="*/ 48811 h 61279"/>
                  <a:gd name="connsiteX19" fmla="*/ 21384 w 40071"/>
                  <a:gd name="connsiteY19" fmla="*/ 51862 h 61279"/>
                  <a:gd name="connsiteX20" fmla="*/ 26705 w 40071"/>
                  <a:gd name="connsiteY20" fmla="*/ 49369 h 61279"/>
                  <a:gd name="connsiteX21" fmla="*/ 28825 w 40071"/>
                  <a:gd name="connsiteY21" fmla="*/ 41183 h 61279"/>
                  <a:gd name="connsiteX22" fmla="*/ 26556 w 40071"/>
                  <a:gd name="connsiteY22" fmla="*/ 32626 h 61279"/>
                  <a:gd name="connsiteX23" fmla="*/ 20789 w 40071"/>
                  <a:gd name="connsiteY23" fmla="*/ 29872 h 61279"/>
                  <a:gd name="connsiteX24" fmla="*/ 15208 w 40071"/>
                  <a:gd name="connsiteY24" fmla="*/ 32477 h 61279"/>
                  <a:gd name="connsiteX25" fmla="*/ 12901 w 40071"/>
                  <a:gd name="connsiteY25" fmla="*/ 40179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5064"/>
                    </a:moveTo>
                    <a:lnTo>
                      <a:pt x="27858" y="16292"/>
                    </a:lnTo>
                    <a:cubicBezTo>
                      <a:pt x="27560" y="14022"/>
                      <a:pt x="26854" y="12310"/>
                      <a:pt x="25737" y="11231"/>
                    </a:cubicBezTo>
                    <a:cubicBezTo>
                      <a:pt x="24584" y="10152"/>
                      <a:pt x="23096" y="9594"/>
                      <a:pt x="21272" y="9594"/>
                    </a:cubicBezTo>
                    <a:cubicBezTo>
                      <a:pt x="18817" y="9594"/>
                      <a:pt x="16770" y="10673"/>
                      <a:pt x="15096" y="12869"/>
                    </a:cubicBezTo>
                    <a:cubicBezTo>
                      <a:pt x="13422" y="15064"/>
                      <a:pt x="12380" y="19603"/>
                      <a:pt x="11933" y="26486"/>
                    </a:cubicBezTo>
                    <a:cubicBezTo>
                      <a:pt x="14798" y="23101"/>
                      <a:pt x="18333" y="21426"/>
                      <a:pt x="22612" y="21426"/>
                    </a:cubicBezTo>
                    <a:cubicBezTo>
                      <a:pt x="27412" y="21426"/>
                      <a:pt x="31542" y="23249"/>
                      <a:pt x="34965" y="26896"/>
                    </a:cubicBezTo>
                    <a:cubicBezTo>
                      <a:pt x="38388" y="30542"/>
                      <a:pt x="40099" y="35267"/>
                      <a:pt x="40099" y="41072"/>
                    </a:cubicBezTo>
                    <a:cubicBezTo>
                      <a:pt x="40099" y="47211"/>
                      <a:pt x="38276" y="52122"/>
                      <a:pt x="34667" y="55843"/>
                    </a:cubicBezTo>
                    <a:cubicBezTo>
                      <a:pt x="31095" y="59563"/>
                      <a:pt x="26444" y="61424"/>
                      <a:pt x="20789" y="61424"/>
                    </a:cubicBezTo>
                    <a:cubicBezTo>
                      <a:pt x="14761" y="61424"/>
                      <a:pt x="9775" y="59042"/>
                      <a:pt x="5869" y="54354"/>
                    </a:cubicBezTo>
                    <a:cubicBezTo>
                      <a:pt x="1962" y="49629"/>
                      <a:pt x="27" y="41927"/>
                      <a:pt x="27" y="31212"/>
                    </a:cubicBezTo>
                    <a:cubicBezTo>
                      <a:pt x="27" y="20198"/>
                      <a:pt x="2036" y="12273"/>
                      <a:pt x="6129" y="7436"/>
                    </a:cubicBezTo>
                    <a:cubicBezTo>
                      <a:pt x="10185" y="2562"/>
                      <a:pt x="15468" y="144"/>
                      <a:pt x="21942" y="144"/>
                    </a:cubicBezTo>
                    <a:cubicBezTo>
                      <a:pt x="26519" y="144"/>
                      <a:pt x="30277" y="1409"/>
                      <a:pt x="33253" y="3976"/>
                    </a:cubicBezTo>
                    <a:cubicBezTo>
                      <a:pt x="36267" y="6506"/>
                      <a:pt x="38164" y="10227"/>
                      <a:pt x="38983" y="15064"/>
                    </a:cubicBezTo>
                    <a:moveTo>
                      <a:pt x="12901" y="40179"/>
                    </a:moveTo>
                    <a:cubicBezTo>
                      <a:pt x="12901" y="43899"/>
                      <a:pt x="13757" y="46801"/>
                      <a:pt x="15505" y="48811"/>
                    </a:cubicBezTo>
                    <a:cubicBezTo>
                      <a:pt x="17217" y="50857"/>
                      <a:pt x="19152" y="51862"/>
                      <a:pt x="21384" y="51862"/>
                    </a:cubicBezTo>
                    <a:cubicBezTo>
                      <a:pt x="23505" y="51862"/>
                      <a:pt x="25291" y="51043"/>
                      <a:pt x="26705" y="49369"/>
                    </a:cubicBezTo>
                    <a:cubicBezTo>
                      <a:pt x="28119" y="47694"/>
                      <a:pt x="28825" y="44978"/>
                      <a:pt x="28825" y="41183"/>
                    </a:cubicBezTo>
                    <a:cubicBezTo>
                      <a:pt x="28825" y="37276"/>
                      <a:pt x="28081" y="34411"/>
                      <a:pt x="26556" y="32626"/>
                    </a:cubicBezTo>
                    <a:cubicBezTo>
                      <a:pt x="24993" y="30802"/>
                      <a:pt x="23096" y="29872"/>
                      <a:pt x="20789" y="29872"/>
                    </a:cubicBezTo>
                    <a:cubicBezTo>
                      <a:pt x="18594" y="29872"/>
                      <a:pt x="16733" y="30765"/>
                      <a:pt x="15208" y="32477"/>
                    </a:cubicBezTo>
                    <a:cubicBezTo>
                      <a:pt x="13682" y="34225"/>
                      <a:pt x="12901" y="36793"/>
                      <a:pt x="12901" y="40179"/>
                    </a:cubicBezTo>
                    <a:close/>
                  </a:path>
                </a:pathLst>
              </a:custGeom>
              <a:solidFill>
                <a:srgbClr val="000000"/>
              </a:solidFill>
              <a:ln w="9525" cap="flat">
                <a:noFill/>
                <a:prstDash val="solid"/>
                <a:miter/>
              </a:ln>
            </p:spPr>
            <p:txBody>
              <a:bodyPr rtlCol="0" anchor="ctr"/>
              <a:lstStyle/>
              <a:p>
                <a:endParaRPr lang="en-CA"/>
              </a:p>
            </p:txBody>
          </p:sp>
        </p:grpSp>
        <p:grpSp>
          <p:nvGrpSpPr>
            <p:cNvPr id="1827" name="Graphic 711">
              <a:extLst>
                <a:ext uri="{FF2B5EF4-FFF2-40B4-BE49-F238E27FC236}">
                  <a16:creationId xmlns:a16="http://schemas.microsoft.com/office/drawing/2014/main" id="{9EC0630C-4C02-4420-B9F0-47EA659C0C16}"/>
                </a:ext>
              </a:extLst>
            </p:cNvPr>
            <p:cNvGrpSpPr/>
            <p:nvPr/>
          </p:nvGrpSpPr>
          <p:grpSpPr>
            <a:xfrm>
              <a:off x="924261" y="3180140"/>
              <a:ext cx="106143" cy="61317"/>
              <a:chOff x="924261" y="3180140"/>
              <a:chExt cx="106143" cy="61317"/>
            </a:xfrm>
          </p:grpSpPr>
          <p:sp>
            <p:nvSpPr>
              <p:cNvPr id="1915" name="Freeform: Shape 1914">
                <a:extLst>
                  <a:ext uri="{FF2B5EF4-FFF2-40B4-BE49-F238E27FC236}">
                    <a16:creationId xmlns:a16="http://schemas.microsoft.com/office/drawing/2014/main" id="{81FCEC3B-F6B1-48DF-BD49-9BC51497DB2B}"/>
                  </a:ext>
                </a:extLst>
              </p:cNvPr>
              <p:cNvSpPr/>
              <p:nvPr/>
            </p:nvSpPr>
            <p:spPr>
              <a:xfrm>
                <a:off x="924261" y="3180140"/>
                <a:ext cx="26379" cy="60238"/>
              </a:xfrm>
              <a:custGeom>
                <a:avLst/>
                <a:gdLst>
                  <a:gd name="connsiteX0" fmla="*/ 26400 w 26379"/>
                  <a:gd name="connsiteY0" fmla="*/ 60363 h 60238"/>
                  <a:gd name="connsiteX1" fmla="*/ 14903 w 26379"/>
                  <a:gd name="connsiteY1" fmla="*/ 60363 h 60238"/>
                  <a:gd name="connsiteX2" fmla="*/ 14903 w 26379"/>
                  <a:gd name="connsiteY2" fmla="*/ 17017 h 60238"/>
                  <a:gd name="connsiteX3" fmla="*/ 20 w 26379"/>
                  <a:gd name="connsiteY3" fmla="*/ 25723 h 60238"/>
                  <a:gd name="connsiteX4" fmla="*/ 20 w 26379"/>
                  <a:gd name="connsiteY4" fmla="*/ 15305 h 60238"/>
                  <a:gd name="connsiteX5" fmla="*/ 9805 w 26379"/>
                  <a:gd name="connsiteY5" fmla="*/ 9724 h 60238"/>
                  <a:gd name="connsiteX6" fmla="*/ 17061 w 26379"/>
                  <a:gd name="connsiteY6" fmla="*/ 125 h 60238"/>
                  <a:gd name="connsiteX7" fmla="*/ 26400 w 26379"/>
                  <a:gd name="connsiteY7" fmla="*/ 12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63"/>
                    </a:moveTo>
                    <a:lnTo>
                      <a:pt x="14903" y="60363"/>
                    </a:lnTo>
                    <a:lnTo>
                      <a:pt x="14903" y="17017"/>
                    </a:lnTo>
                    <a:cubicBezTo>
                      <a:pt x="10698" y="20961"/>
                      <a:pt x="5713" y="23863"/>
                      <a:pt x="20" y="25723"/>
                    </a:cubicBezTo>
                    <a:lnTo>
                      <a:pt x="20" y="15305"/>
                    </a:lnTo>
                    <a:cubicBezTo>
                      <a:pt x="3034" y="14301"/>
                      <a:pt x="6271" y="12440"/>
                      <a:pt x="9805" y="9724"/>
                    </a:cubicBezTo>
                    <a:cubicBezTo>
                      <a:pt x="13340" y="6971"/>
                      <a:pt x="15758" y="3771"/>
                      <a:pt x="17061" y="125"/>
                    </a:cubicBezTo>
                    <a:lnTo>
                      <a:pt x="26400" y="125"/>
                    </a:lnTo>
                    <a:close/>
                  </a:path>
                </a:pathLst>
              </a:custGeom>
              <a:solidFill>
                <a:srgbClr val="000000"/>
              </a:solidFill>
              <a:ln w="9525" cap="flat">
                <a:noFill/>
                <a:prstDash val="solid"/>
                <a:miter/>
              </a:ln>
            </p:spPr>
            <p:txBody>
              <a:bodyPr rtlCol="0" anchor="ctr"/>
              <a:lstStyle/>
              <a:p>
                <a:endParaRPr lang="en-CA"/>
              </a:p>
            </p:txBody>
          </p:sp>
          <p:sp>
            <p:nvSpPr>
              <p:cNvPr id="1916" name="Freeform: Shape 1915">
                <a:extLst>
                  <a:ext uri="{FF2B5EF4-FFF2-40B4-BE49-F238E27FC236}">
                    <a16:creationId xmlns:a16="http://schemas.microsoft.com/office/drawing/2014/main" id="{BCB83B86-0B96-43AF-BC28-639D1CCE9113}"/>
                  </a:ext>
                </a:extLst>
              </p:cNvPr>
              <p:cNvSpPr/>
              <p:nvPr/>
            </p:nvSpPr>
            <p:spPr>
              <a:xfrm>
                <a:off x="970282" y="3228881"/>
                <a:ext cx="11496" cy="11496"/>
              </a:xfrm>
              <a:custGeom>
                <a:avLst/>
                <a:gdLst>
                  <a:gd name="connsiteX0" fmla="*/ 25 w 11496"/>
                  <a:gd name="connsiteY0" fmla="*/ 11622 h 11496"/>
                  <a:gd name="connsiteX1" fmla="*/ 25 w 11496"/>
                  <a:gd name="connsiteY1" fmla="*/ 125 h 11496"/>
                  <a:gd name="connsiteX2" fmla="*/ 11522 w 11496"/>
                  <a:gd name="connsiteY2" fmla="*/ 125 h 11496"/>
                  <a:gd name="connsiteX3" fmla="*/ 11522 w 11496"/>
                  <a:gd name="connsiteY3" fmla="*/ 11622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22"/>
                    </a:moveTo>
                    <a:lnTo>
                      <a:pt x="25" y="125"/>
                    </a:lnTo>
                    <a:lnTo>
                      <a:pt x="11522" y="125"/>
                    </a:lnTo>
                    <a:lnTo>
                      <a:pt x="11522" y="11622"/>
                    </a:lnTo>
                    <a:close/>
                  </a:path>
                </a:pathLst>
              </a:custGeom>
              <a:solidFill>
                <a:srgbClr val="000000"/>
              </a:solidFill>
              <a:ln w="9525" cap="flat">
                <a:noFill/>
                <a:prstDash val="solid"/>
                <a:miter/>
              </a:ln>
            </p:spPr>
            <p:txBody>
              <a:bodyPr rtlCol="0" anchor="ctr"/>
              <a:lstStyle/>
              <a:p>
                <a:endParaRPr lang="en-CA"/>
              </a:p>
            </p:txBody>
          </p:sp>
          <p:sp>
            <p:nvSpPr>
              <p:cNvPr id="1917" name="Freeform: Shape 1916">
                <a:extLst>
                  <a:ext uri="{FF2B5EF4-FFF2-40B4-BE49-F238E27FC236}">
                    <a16:creationId xmlns:a16="http://schemas.microsoft.com/office/drawing/2014/main" id="{02984C24-3A56-4D0E-9BCC-DF3E2FCE293D}"/>
                  </a:ext>
                </a:extLst>
              </p:cNvPr>
              <p:cNvSpPr/>
              <p:nvPr/>
            </p:nvSpPr>
            <p:spPr>
              <a:xfrm>
                <a:off x="990928" y="3180140"/>
                <a:ext cx="39476" cy="61317"/>
              </a:xfrm>
              <a:custGeom>
                <a:avLst/>
                <a:gdLst>
                  <a:gd name="connsiteX0" fmla="*/ 10073 w 39476"/>
                  <a:gd name="connsiteY0" fmla="*/ 27993 h 61317"/>
                  <a:gd name="connsiteX1" fmla="*/ 3562 w 39476"/>
                  <a:gd name="connsiteY1" fmla="*/ 22821 h 61317"/>
                  <a:gd name="connsiteX2" fmla="*/ 1553 w 39476"/>
                  <a:gd name="connsiteY2" fmla="*/ 15603 h 61317"/>
                  <a:gd name="connsiteX3" fmla="*/ 6241 w 39476"/>
                  <a:gd name="connsiteY3" fmla="*/ 4478 h 61317"/>
                  <a:gd name="connsiteX4" fmla="*/ 19561 w 39476"/>
                  <a:gd name="connsiteY4" fmla="*/ 125 h 61317"/>
                  <a:gd name="connsiteX5" fmla="*/ 32844 w 39476"/>
                  <a:gd name="connsiteY5" fmla="*/ 4478 h 61317"/>
                  <a:gd name="connsiteX6" fmla="*/ 37569 w 39476"/>
                  <a:gd name="connsiteY6" fmla="*/ 15603 h 61317"/>
                  <a:gd name="connsiteX7" fmla="*/ 35411 w 39476"/>
                  <a:gd name="connsiteY7" fmla="*/ 23007 h 61317"/>
                  <a:gd name="connsiteX8" fmla="*/ 29309 w 39476"/>
                  <a:gd name="connsiteY8" fmla="*/ 27993 h 61317"/>
                  <a:gd name="connsiteX9" fmla="*/ 36899 w 39476"/>
                  <a:gd name="connsiteY9" fmla="*/ 33834 h 61317"/>
                  <a:gd name="connsiteX10" fmla="*/ 39504 w 39476"/>
                  <a:gd name="connsiteY10" fmla="*/ 42727 h 61317"/>
                  <a:gd name="connsiteX11" fmla="*/ 34183 w 39476"/>
                  <a:gd name="connsiteY11" fmla="*/ 56233 h 61317"/>
                  <a:gd name="connsiteX12" fmla="*/ 20082 w 39476"/>
                  <a:gd name="connsiteY12" fmla="*/ 61442 h 61317"/>
                  <a:gd name="connsiteX13" fmla="*/ 6464 w 39476"/>
                  <a:gd name="connsiteY13" fmla="*/ 57126 h 61317"/>
                  <a:gd name="connsiteX14" fmla="*/ 27 w 39476"/>
                  <a:gd name="connsiteY14" fmla="*/ 43210 h 61317"/>
                  <a:gd name="connsiteX15" fmla="*/ 2446 w 39476"/>
                  <a:gd name="connsiteY15" fmla="*/ 34281 h 61317"/>
                  <a:gd name="connsiteX16" fmla="*/ 10073 w 39476"/>
                  <a:gd name="connsiteY16" fmla="*/ 27993 h 61317"/>
                  <a:gd name="connsiteX17" fmla="*/ 12454 w 39476"/>
                  <a:gd name="connsiteY17" fmla="*/ 16421 h 61317"/>
                  <a:gd name="connsiteX18" fmla="*/ 14389 w 39476"/>
                  <a:gd name="connsiteY18" fmla="*/ 21779 h 61317"/>
                  <a:gd name="connsiteX19" fmla="*/ 19561 w 39476"/>
                  <a:gd name="connsiteY19" fmla="*/ 23677 h 61317"/>
                  <a:gd name="connsiteX20" fmla="*/ 24807 w 39476"/>
                  <a:gd name="connsiteY20" fmla="*/ 21742 h 61317"/>
                  <a:gd name="connsiteX21" fmla="*/ 26779 w 39476"/>
                  <a:gd name="connsiteY21" fmla="*/ 16384 h 61317"/>
                  <a:gd name="connsiteX22" fmla="*/ 24807 w 39476"/>
                  <a:gd name="connsiteY22" fmla="*/ 11175 h 61317"/>
                  <a:gd name="connsiteX23" fmla="*/ 19673 w 39476"/>
                  <a:gd name="connsiteY23" fmla="*/ 9240 h 61317"/>
                  <a:gd name="connsiteX24" fmla="*/ 14389 w 39476"/>
                  <a:gd name="connsiteY24" fmla="*/ 11212 h 61317"/>
                  <a:gd name="connsiteX25" fmla="*/ 12454 w 39476"/>
                  <a:gd name="connsiteY25" fmla="*/ 16421 h 61317"/>
                  <a:gd name="connsiteX26" fmla="*/ 11375 w 39476"/>
                  <a:gd name="connsiteY26" fmla="*/ 42094 h 61317"/>
                  <a:gd name="connsiteX27" fmla="*/ 13794 w 39476"/>
                  <a:gd name="connsiteY27" fmla="*/ 49498 h 61317"/>
                  <a:gd name="connsiteX28" fmla="*/ 19896 w 39476"/>
                  <a:gd name="connsiteY28" fmla="*/ 52177 h 61317"/>
                  <a:gd name="connsiteX29" fmla="*/ 25774 w 39476"/>
                  <a:gd name="connsiteY29" fmla="*/ 49610 h 61317"/>
                  <a:gd name="connsiteX30" fmla="*/ 28119 w 39476"/>
                  <a:gd name="connsiteY30" fmla="*/ 42243 h 61317"/>
                  <a:gd name="connsiteX31" fmla="*/ 25737 w 39476"/>
                  <a:gd name="connsiteY31" fmla="*/ 35471 h 61317"/>
                  <a:gd name="connsiteX32" fmla="*/ 19710 w 39476"/>
                  <a:gd name="connsiteY32" fmla="*/ 32904 h 61317"/>
                  <a:gd name="connsiteX33" fmla="*/ 13459 w 39476"/>
                  <a:gd name="connsiteY33" fmla="*/ 35806 h 61317"/>
                  <a:gd name="connsiteX34" fmla="*/ 11375 w 39476"/>
                  <a:gd name="connsiteY34" fmla="*/ 42094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3" y="27993"/>
                    </a:moveTo>
                    <a:cubicBezTo>
                      <a:pt x="7097" y="26728"/>
                      <a:pt x="4939" y="25016"/>
                      <a:pt x="3562" y="22821"/>
                    </a:cubicBezTo>
                    <a:cubicBezTo>
                      <a:pt x="2222" y="20626"/>
                      <a:pt x="1553" y="18207"/>
                      <a:pt x="1553" y="15603"/>
                    </a:cubicBezTo>
                    <a:cubicBezTo>
                      <a:pt x="1553" y="11101"/>
                      <a:pt x="3115" y="7417"/>
                      <a:pt x="6241" y="4478"/>
                    </a:cubicBezTo>
                    <a:cubicBezTo>
                      <a:pt x="9366" y="1576"/>
                      <a:pt x="13794" y="125"/>
                      <a:pt x="19561" y="125"/>
                    </a:cubicBezTo>
                    <a:cubicBezTo>
                      <a:pt x="25254" y="125"/>
                      <a:pt x="29681" y="1576"/>
                      <a:pt x="32844" y="4478"/>
                    </a:cubicBezTo>
                    <a:cubicBezTo>
                      <a:pt x="36006" y="7417"/>
                      <a:pt x="37569" y="11101"/>
                      <a:pt x="37569" y="15603"/>
                    </a:cubicBezTo>
                    <a:cubicBezTo>
                      <a:pt x="37569" y="18356"/>
                      <a:pt x="36862" y="20849"/>
                      <a:pt x="35411" y="23007"/>
                    </a:cubicBezTo>
                    <a:cubicBezTo>
                      <a:pt x="33960" y="25202"/>
                      <a:pt x="31914" y="26839"/>
                      <a:pt x="29309" y="27993"/>
                    </a:cubicBezTo>
                    <a:cubicBezTo>
                      <a:pt x="32621" y="29332"/>
                      <a:pt x="35151" y="31267"/>
                      <a:pt x="36899" y="33834"/>
                    </a:cubicBezTo>
                    <a:cubicBezTo>
                      <a:pt x="38611" y="36402"/>
                      <a:pt x="39504" y="39378"/>
                      <a:pt x="39504" y="42727"/>
                    </a:cubicBezTo>
                    <a:cubicBezTo>
                      <a:pt x="39504" y="48271"/>
                      <a:pt x="37718" y="52773"/>
                      <a:pt x="34183" y="56233"/>
                    </a:cubicBezTo>
                    <a:cubicBezTo>
                      <a:pt x="30649" y="59693"/>
                      <a:pt x="25960" y="61442"/>
                      <a:pt x="20082" y="61442"/>
                    </a:cubicBezTo>
                    <a:cubicBezTo>
                      <a:pt x="14650" y="61442"/>
                      <a:pt x="10110" y="59991"/>
                      <a:pt x="6464" y="57126"/>
                    </a:cubicBezTo>
                    <a:cubicBezTo>
                      <a:pt x="2185" y="53740"/>
                      <a:pt x="27" y="49126"/>
                      <a:pt x="27" y="43210"/>
                    </a:cubicBezTo>
                    <a:cubicBezTo>
                      <a:pt x="27" y="39973"/>
                      <a:pt x="846" y="36997"/>
                      <a:pt x="2446" y="34281"/>
                    </a:cubicBezTo>
                    <a:cubicBezTo>
                      <a:pt x="4046" y="31565"/>
                      <a:pt x="6613" y="29444"/>
                      <a:pt x="10073" y="27993"/>
                    </a:cubicBezTo>
                    <a:moveTo>
                      <a:pt x="12454" y="16421"/>
                    </a:moveTo>
                    <a:cubicBezTo>
                      <a:pt x="12454" y="18691"/>
                      <a:pt x="13087" y="20477"/>
                      <a:pt x="14389" y="21779"/>
                    </a:cubicBezTo>
                    <a:cubicBezTo>
                      <a:pt x="15691" y="23044"/>
                      <a:pt x="17403" y="23677"/>
                      <a:pt x="19561" y="23677"/>
                    </a:cubicBezTo>
                    <a:cubicBezTo>
                      <a:pt x="21756" y="23677"/>
                      <a:pt x="23505" y="23044"/>
                      <a:pt x="24807" y="21742"/>
                    </a:cubicBezTo>
                    <a:cubicBezTo>
                      <a:pt x="26109" y="20440"/>
                      <a:pt x="26779" y="18654"/>
                      <a:pt x="26779" y="16384"/>
                    </a:cubicBezTo>
                    <a:cubicBezTo>
                      <a:pt x="26779" y="14226"/>
                      <a:pt x="26109" y="12477"/>
                      <a:pt x="24807" y="11175"/>
                    </a:cubicBezTo>
                    <a:cubicBezTo>
                      <a:pt x="23542" y="9910"/>
                      <a:pt x="21793" y="9240"/>
                      <a:pt x="19673" y="9240"/>
                    </a:cubicBezTo>
                    <a:cubicBezTo>
                      <a:pt x="17477" y="9240"/>
                      <a:pt x="15729" y="9910"/>
                      <a:pt x="14389" y="11212"/>
                    </a:cubicBezTo>
                    <a:cubicBezTo>
                      <a:pt x="13087" y="12515"/>
                      <a:pt x="12454" y="14263"/>
                      <a:pt x="12454" y="16421"/>
                    </a:cubicBezTo>
                    <a:moveTo>
                      <a:pt x="11375" y="42094"/>
                    </a:moveTo>
                    <a:cubicBezTo>
                      <a:pt x="11375" y="45257"/>
                      <a:pt x="12194" y="47750"/>
                      <a:pt x="13794" y="49498"/>
                    </a:cubicBezTo>
                    <a:cubicBezTo>
                      <a:pt x="15431" y="51284"/>
                      <a:pt x="17477" y="52177"/>
                      <a:pt x="19896" y="52177"/>
                    </a:cubicBezTo>
                    <a:cubicBezTo>
                      <a:pt x="22277" y="52177"/>
                      <a:pt x="24212" y="51322"/>
                      <a:pt x="25774" y="49610"/>
                    </a:cubicBezTo>
                    <a:cubicBezTo>
                      <a:pt x="27337" y="47899"/>
                      <a:pt x="28119" y="45443"/>
                      <a:pt x="28119" y="42243"/>
                    </a:cubicBezTo>
                    <a:cubicBezTo>
                      <a:pt x="28119" y="39415"/>
                      <a:pt x="27337" y="37146"/>
                      <a:pt x="25737" y="35471"/>
                    </a:cubicBezTo>
                    <a:cubicBezTo>
                      <a:pt x="24175" y="33760"/>
                      <a:pt x="22165" y="32904"/>
                      <a:pt x="19710" y="32904"/>
                    </a:cubicBezTo>
                    <a:cubicBezTo>
                      <a:pt x="16919" y="32904"/>
                      <a:pt x="14836" y="33871"/>
                      <a:pt x="13459" y="35806"/>
                    </a:cubicBezTo>
                    <a:cubicBezTo>
                      <a:pt x="12082" y="37741"/>
                      <a:pt x="11375" y="39862"/>
                      <a:pt x="11375" y="42094"/>
                    </a:cubicBezTo>
                    <a:close/>
                  </a:path>
                </a:pathLst>
              </a:custGeom>
              <a:solidFill>
                <a:srgbClr val="000000"/>
              </a:solidFill>
              <a:ln w="9525" cap="flat">
                <a:noFill/>
                <a:prstDash val="solid"/>
                <a:miter/>
              </a:ln>
            </p:spPr>
            <p:txBody>
              <a:bodyPr rtlCol="0" anchor="ctr"/>
              <a:lstStyle/>
              <a:p>
                <a:endParaRPr lang="en-CA"/>
              </a:p>
            </p:txBody>
          </p:sp>
        </p:grpSp>
        <p:grpSp>
          <p:nvGrpSpPr>
            <p:cNvPr id="1828" name="Graphic 711">
              <a:extLst>
                <a:ext uri="{FF2B5EF4-FFF2-40B4-BE49-F238E27FC236}">
                  <a16:creationId xmlns:a16="http://schemas.microsoft.com/office/drawing/2014/main" id="{01755885-4884-4B97-938B-89DBBA8B2FDE}"/>
                </a:ext>
              </a:extLst>
            </p:cNvPr>
            <p:cNvGrpSpPr/>
            <p:nvPr/>
          </p:nvGrpSpPr>
          <p:grpSpPr>
            <a:xfrm>
              <a:off x="919722" y="2998117"/>
              <a:ext cx="110310" cy="61279"/>
              <a:chOff x="919722" y="2998117"/>
              <a:chExt cx="110310" cy="61279"/>
            </a:xfrm>
          </p:grpSpPr>
          <p:sp>
            <p:nvSpPr>
              <p:cNvPr id="1912" name="Freeform: Shape 1911">
                <a:extLst>
                  <a:ext uri="{FF2B5EF4-FFF2-40B4-BE49-F238E27FC236}">
                    <a16:creationId xmlns:a16="http://schemas.microsoft.com/office/drawing/2014/main" id="{81A0970A-4E46-4A72-B288-84C414B676BD}"/>
                  </a:ext>
                </a:extLst>
              </p:cNvPr>
              <p:cNvSpPr/>
              <p:nvPr/>
            </p:nvSpPr>
            <p:spPr>
              <a:xfrm>
                <a:off x="919722" y="2998117"/>
                <a:ext cx="40332" cy="60238"/>
              </a:xfrm>
              <a:custGeom>
                <a:avLst/>
                <a:gdLst>
                  <a:gd name="connsiteX0" fmla="*/ 40352 w 40332"/>
                  <a:gd name="connsiteY0" fmla="*/ 49665 h 60238"/>
                  <a:gd name="connsiteX1" fmla="*/ 40352 w 40332"/>
                  <a:gd name="connsiteY1" fmla="*/ 60344 h 60238"/>
                  <a:gd name="connsiteX2" fmla="*/ 20 w 40332"/>
                  <a:gd name="connsiteY2" fmla="*/ 60344 h 60238"/>
                  <a:gd name="connsiteX3" fmla="*/ 3964 w 40332"/>
                  <a:gd name="connsiteY3" fmla="*/ 48847 h 60238"/>
                  <a:gd name="connsiteX4" fmla="*/ 16875 w 40332"/>
                  <a:gd name="connsiteY4" fmla="*/ 34485 h 60238"/>
                  <a:gd name="connsiteX5" fmla="*/ 26437 w 40332"/>
                  <a:gd name="connsiteY5" fmla="*/ 24662 h 60238"/>
                  <a:gd name="connsiteX6" fmla="*/ 28781 w 40332"/>
                  <a:gd name="connsiteY6" fmla="*/ 17630 h 60238"/>
                  <a:gd name="connsiteX7" fmla="*/ 26735 w 40332"/>
                  <a:gd name="connsiteY7" fmla="*/ 11714 h 60238"/>
                  <a:gd name="connsiteX8" fmla="*/ 21005 w 40332"/>
                  <a:gd name="connsiteY8" fmla="*/ 9631 h 60238"/>
                  <a:gd name="connsiteX9" fmla="*/ 15275 w 40332"/>
                  <a:gd name="connsiteY9" fmla="*/ 11789 h 60238"/>
                  <a:gd name="connsiteX10" fmla="*/ 12819 w 40332"/>
                  <a:gd name="connsiteY10" fmla="*/ 19007 h 60238"/>
                  <a:gd name="connsiteX11" fmla="*/ 1359 w 40332"/>
                  <a:gd name="connsiteY11" fmla="*/ 17853 h 60238"/>
                  <a:gd name="connsiteX12" fmla="*/ 7796 w 40332"/>
                  <a:gd name="connsiteY12" fmla="*/ 4236 h 60238"/>
                  <a:gd name="connsiteX13" fmla="*/ 21302 w 40332"/>
                  <a:gd name="connsiteY13" fmla="*/ 106 h 60238"/>
                  <a:gd name="connsiteX14" fmla="*/ 35255 w 40332"/>
                  <a:gd name="connsiteY14" fmla="*/ 4868 h 60238"/>
                  <a:gd name="connsiteX15" fmla="*/ 40352 w 40332"/>
                  <a:gd name="connsiteY15" fmla="*/ 16812 h 60238"/>
                  <a:gd name="connsiteX16" fmla="*/ 38901 w 40332"/>
                  <a:gd name="connsiteY16" fmla="*/ 24513 h 60238"/>
                  <a:gd name="connsiteX17" fmla="*/ 34288 w 40332"/>
                  <a:gd name="connsiteY17" fmla="*/ 32178 h 60238"/>
                  <a:gd name="connsiteX18" fmla="*/ 26735 w 40332"/>
                  <a:gd name="connsiteY18" fmla="*/ 39843 h 60238"/>
                  <a:gd name="connsiteX19" fmla="*/ 19851 w 40332"/>
                  <a:gd name="connsiteY19" fmla="*/ 46466 h 60238"/>
                  <a:gd name="connsiteX20" fmla="*/ 17507 w 40332"/>
                  <a:gd name="connsiteY20" fmla="*/ 4966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2" y="49665"/>
                    </a:moveTo>
                    <a:lnTo>
                      <a:pt x="40352" y="60344"/>
                    </a:lnTo>
                    <a:lnTo>
                      <a:pt x="20" y="60344"/>
                    </a:lnTo>
                    <a:cubicBezTo>
                      <a:pt x="466" y="56288"/>
                      <a:pt x="1769" y="52493"/>
                      <a:pt x="3964" y="48847"/>
                    </a:cubicBezTo>
                    <a:cubicBezTo>
                      <a:pt x="6122" y="45238"/>
                      <a:pt x="10438" y="40438"/>
                      <a:pt x="16875" y="34485"/>
                    </a:cubicBezTo>
                    <a:cubicBezTo>
                      <a:pt x="22084" y="29648"/>
                      <a:pt x="25246" y="26374"/>
                      <a:pt x="26437" y="24662"/>
                    </a:cubicBezTo>
                    <a:cubicBezTo>
                      <a:pt x="28000" y="22281"/>
                      <a:pt x="28781" y="19937"/>
                      <a:pt x="28781" y="17630"/>
                    </a:cubicBezTo>
                    <a:cubicBezTo>
                      <a:pt x="28781" y="15063"/>
                      <a:pt x="28111" y="13091"/>
                      <a:pt x="26735" y="11714"/>
                    </a:cubicBezTo>
                    <a:cubicBezTo>
                      <a:pt x="25358" y="10337"/>
                      <a:pt x="23460" y="9631"/>
                      <a:pt x="21005" y="9631"/>
                    </a:cubicBezTo>
                    <a:cubicBezTo>
                      <a:pt x="18623" y="9631"/>
                      <a:pt x="16726" y="10375"/>
                      <a:pt x="15275" y="11789"/>
                    </a:cubicBezTo>
                    <a:cubicBezTo>
                      <a:pt x="13861" y="13240"/>
                      <a:pt x="13042" y="15658"/>
                      <a:pt x="12819" y="19007"/>
                    </a:cubicBezTo>
                    <a:lnTo>
                      <a:pt x="1359" y="17853"/>
                    </a:lnTo>
                    <a:cubicBezTo>
                      <a:pt x="2066" y="11528"/>
                      <a:pt x="4187" y="6989"/>
                      <a:pt x="7796" y="4236"/>
                    </a:cubicBezTo>
                    <a:cubicBezTo>
                      <a:pt x="11405" y="1482"/>
                      <a:pt x="15907" y="106"/>
                      <a:pt x="21302" y="106"/>
                    </a:cubicBezTo>
                    <a:cubicBezTo>
                      <a:pt x="27218" y="106"/>
                      <a:pt x="31869" y="1705"/>
                      <a:pt x="35255" y="4868"/>
                    </a:cubicBezTo>
                    <a:cubicBezTo>
                      <a:pt x="38641" y="8068"/>
                      <a:pt x="40352" y="12049"/>
                      <a:pt x="40352" y="16812"/>
                    </a:cubicBezTo>
                    <a:cubicBezTo>
                      <a:pt x="40352" y="19490"/>
                      <a:pt x="39869" y="22058"/>
                      <a:pt x="38901" y="24513"/>
                    </a:cubicBezTo>
                    <a:cubicBezTo>
                      <a:pt x="37934" y="26969"/>
                      <a:pt x="36371" y="29499"/>
                      <a:pt x="34288" y="32178"/>
                    </a:cubicBezTo>
                    <a:cubicBezTo>
                      <a:pt x="32874" y="33964"/>
                      <a:pt x="30381" y="36494"/>
                      <a:pt x="26735" y="39843"/>
                    </a:cubicBezTo>
                    <a:cubicBezTo>
                      <a:pt x="23125" y="43154"/>
                      <a:pt x="20819" y="45387"/>
                      <a:pt x="19851" y="46466"/>
                    </a:cubicBezTo>
                    <a:cubicBezTo>
                      <a:pt x="18884" y="47545"/>
                      <a:pt x="18103" y="48624"/>
                      <a:pt x="17507" y="49665"/>
                    </a:cubicBezTo>
                    <a:close/>
                  </a:path>
                </a:pathLst>
              </a:custGeom>
              <a:solidFill>
                <a:srgbClr val="000000"/>
              </a:solidFill>
              <a:ln w="9525" cap="flat">
                <a:noFill/>
                <a:prstDash val="solid"/>
                <a:miter/>
              </a:ln>
            </p:spPr>
            <p:txBody>
              <a:bodyPr rtlCol="0" anchor="ctr"/>
              <a:lstStyle/>
              <a:p>
                <a:endParaRPr lang="en-CA"/>
              </a:p>
            </p:txBody>
          </p:sp>
          <p:sp>
            <p:nvSpPr>
              <p:cNvPr id="1913" name="Freeform: Shape 1912">
                <a:extLst>
                  <a:ext uri="{FF2B5EF4-FFF2-40B4-BE49-F238E27FC236}">
                    <a16:creationId xmlns:a16="http://schemas.microsoft.com/office/drawing/2014/main" id="{785A1E76-E8DD-42EF-9BAC-2763BDF7BDD1}"/>
                  </a:ext>
                </a:extLst>
              </p:cNvPr>
              <p:cNvSpPr/>
              <p:nvPr/>
            </p:nvSpPr>
            <p:spPr>
              <a:xfrm>
                <a:off x="970282" y="3046858"/>
                <a:ext cx="11496" cy="11496"/>
              </a:xfrm>
              <a:custGeom>
                <a:avLst/>
                <a:gdLst>
                  <a:gd name="connsiteX0" fmla="*/ 25 w 11496"/>
                  <a:gd name="connsiteY0" fmla="*/ 11602 h 11496"/>
                  <a:gd name="connsiteX1" fmla="*/ 25 w 11496"/>
                  <a:gd name="connsiteY1" fmla="*/ 106 h 11496"/>
                  <a:gd name="connsiteX2" fmla="*/ 11522 w 11496"/>
                  <a:gd name="connsiteY2" fmla="*/ 106 h 11496"/>
                  <a:gd name="connsiteX3" fmla="*/ 11522 w 11496"/>
                  <a:gd name="connsiteY3" fmla="*/ 11602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02"/>
                    </a:moveTo>
                    <a:lnTo>
                      <a:pt x="25" y="106"/>
                    </a:lnTo>
                    <a:lnTo>
                      <a:pt x="11522" y="106"/>
                    </a:lnTo>
                    <a:lnTo>
                      <a:pt x="11522" y="11602"/>
                    </a:lnTo>
                    <a:close/>
                  </a:path>
                </a:pathLst>
              </a:custGeom>
              <a:solidFill>
                <a:srgbClr val="000000"/>
              </a:solidFill>
              <a:ln w="9525" cap="flat">
                <a:noFill/>
                <a:prstDash val="solid"/>
                <a:miter/>
              </a:ln>
            </p:spPr>
            <p:txBody>
              <a:bodyPr rtlCol="0" anchor="ctr"/>
              <a:lstStyle/>
              <a:p>
                <a:endParaRPr lang="en-CA"/>
              </a:p>
            </p:txBody>
          </p:sp>
          <p:sp>
            <p:nvSpPr>
              <p:cNvPr id="1914" name="Freeform: Shape 1913">
                <a:extLst>
                  <a:ext uri="{FF2B5EF4-FFF2-40B4-BE49-F238E27FC236}">
                    <a16:creationId xmlns:a16="http://schemas.microsoft.com/office/drawing/2014/main" id="{6EF6751F-306B-4281-A6DC-3D4206D57C8F}"/>
                  </a:ext>
                </a:extLst>
              </p:cNvPr>
              <p:cNvSpPr/>
              <p:nvPr/>
            </p:nvSpPr>
            <p:spPr>
              <a:xfrm>
                <a:off x="991077" y="2998117"/>
                <a:ext cx="38955" cy="61279"/>
              </a:xfrm>
              <a:custGeom>
                <a:avLst/>
                <a:gdLst>
                  <a:gd name="connsiteX0" fmla="*/ 19486 w 38955"/>
                  <a:gd name="connsiteY0" fmla="*/ 106 h 61279"/>
                  <a:gd name="connsiteX1" fmla="*/ 33141 w 38955"/>
                  <a:gd name="connsiteY1" fmla="*/ 6319 h 61279"/>
                  <a:gd name="connsiteX2" fmla="*/ 38983 w 38955"/>
                  <a:gd name="connsiteY2" fmla="*/ 30764 h 61279"/>
                  <a:gd name="connsiteX3" fmla="*/ 33067 w 38955"/>
                  <a:gd name="connsiteY3" fmla="*/ 55209 h 61279"/>
                  <a:gd name="connsiteX4" fmla="*/ 19486 w 38955"/>
                  <a:gd name="connsiteY4" fmla="*/ 61386 h 61279"/>
                  <a:gd name="connsiteX5" fmla="*/ 5385 w 38955"/>
                  <a:gd name="connsiteY5" fmla="*/ 54651 h 61279"/>
                  <a:gd name="connsiteX6" fmla="*/ 27 w 38955"/>
                  <a:gd name="connsiteY6" fmla="*/ 30615 h 61279"/>
                  <a:gd name="connsiteX7" fmla="*/ 5906 w 38955"/>
                  <a:gd name="connsiteY7" fmla="*/ 6245 h 61279"/>
                  <a:gd name="connsiteX8" fmla="*/ 19486 w 38955"/>
                  <a:gd name="connsiteY8" fmla="*/ 106 h 61279"/>
                  <a:gd name="connsiteX9" fmla="*/ 19486 w 38955"/>
                  <a:gd name="connsiteY9" fmla="*/ 9631 h 61279"/>
                  <a:gd name="connsiteX10" fmla="*/ 15766 w 38955"/>
                  <a:gd name="connsiteY10" fmla="*/ 10970 h 61279"/>
                  <a:gd name="connsiteX11" fmla="*/ 13236 w 38955"/>
                  <a:gd name="connsiteY11" fmla="*/ 15733 h 61279"/>
                  <a:gd name="connsiteX12" fmla="*/ 12045 w 38955"/>
                  <a:gd name="connsiteY12" fmla="*/ 30764 h 61279"/>
                  <a:gd name="connsiteX13" fmla="*/ 13124 w 38955"/>
                  <a:gd name="connsiteY13" fmla="*/ 45275 h 61279"/>
                  <a:gd name="connsiteX14" fmla="*/ 15803 w 38955"/>
                  <a:gd name="connsiteY14" fmla="*/ 50521 h 61279"/>
                  <a:gd name="connsiteX15" fmla="*/ 19486 w 38955"/>
                  <a:gd name="connsiteY15" fmla="*/ 51823 h 61279"/>
                  <a:gd name="connsiteX16" fmla="*/ 23207 w 38955"/>
                  <a:gd name="connsiteY16" fmla="*/ 50484 h 61279"/>
                  <a:gd name="connsiteX17" fmla="*/ 25774 w 38955"/>
                  <a:gd name="connsiteY17" fmla="*/ 45721 h 61279"/>
                  <a:gd name="connsiteX18" fmla="*/ 26928 w 38955"/>
                  <a:gd name="connsiteY18" fmla="*/ 30764 h 61279"/>
                  <a:gd name="connsiteX19" fmla="*/ 25886 w 38955"/>
                  <a:gd name="connsiteY19" fmla="*/ 16253 h 61279"/>
                  <a:gd name="connsiteX20" fmla="*/ 23207 w 38955"/>
                  <a:gd name="connsiteY20" fmla="*/ 10970 h 61279"/>
                  <a:gd name="connsiteX21" fmla="*/ 19486 w 38955"/>
                  <a:gd name="connsiteY21" fmla="*/ 9631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106"/>
                    </a:moveTo>
                    <a:cubicBezTo>
                      <a:pt x="25291" y="106"/>
                      <a:pt x="29867" y="2189"/>
                      <a:pt x="33141" y="6319"/>
                    </a:cubicBezTo>
                    <a:cubicBezTo>
                      <a:pt x="37011" y="11230"/>
                      <a:pt x="38983" y="19379"/>
                      <a:pt x="38983" y="30764"/>
                    </a:cubicBezTo>
                    <a:cubicBezTo>
                      <a:pt x="38983" y="42112"/>
                      <a:pt x="37011" y="50261"/>
                      <a:pt x="33067" y="55209"/>
                    </a:cubicBezTo>
                    <a:cubicBezTo>
                      <a:pt x="29830" y="59302"/>
                      <a:pt x="25291" y="61386"/>
                      <a:pt x="19486" y="61386"/>
                    </a:cubicBezTo>
                    <a:cubicBezTo>
                      <a:pt x="13645" y="61386"/>
                      <a:pt x="8957" y="59116"/>
                      <a:pt x="5385" y="54651"/>
                    </a:cubicBezTo>
                    <a:cubicBezTo>
                      <a:pt x="1813" y="50149"/>
                      <a:pt x="27" y="42149"/>
                      <a:pt x="27" y="30615"/>
                    </a:cubicBezTo>
                    <a:cubicBezTo>
                      <a:pt x="27" y="19342"/>
                      <a:pt x="1962" y="11193"/>
                      <a:pt x="5906" y="6245"/>
                    </a:cubicBezTo>
                    <a:cubicBezTo>
                      <a:pt x="9143" y="2152"/>
                      <a:pt x="13682" y="106"/>
                      <a:pt x="19486" y="106"/>
                    </a:cubicBezTo>
                    <a:moveTo>
                      <a:pt x="19486" y="9631"/>
                    </a:moveTo>
                    <a:cubicBezTo>
                      <a:pt x="18110" y="9631"/>
                      <a:pt x="16845" y="10077"/>
                      <a:pt x="15766" y="10970"/>
                    </a:cubicBezTo>
                    <a:cubicBezTo>
                      <a:pt x="14687" y="11863"/>
                      <a:pt x="13831" y="13426"/>
                      <a:pt x="13236" y="15733"/>
                    </a:cubicBezTo>
                    <a:cubicBezTo>
                      <a:pt x="12454" y="18709"/>
                      <a:pt x="12045" y="23732"/>
                      <a:pt x="12045" y="30764"/>
                    </a:cubicBezTo>
                    <a:cubicBezTo>
                      <a:pt x="12045" y="37796"/>
                      <a:pt x="12417" y="42633"/>
                      <a:pt x="13124" y="45275"/>
                    </a:cubicBezTo>
                    <a:cubicBezTo>
                      <a:pt x="13831" y="47879"/>
                      <a:pt x="14724" y="49665"/>
                      <a:pt x="15803" y="50521"/>
                    </a:cubicBezTo>
                    <a:cubicBezTo>
                      <a:pt x="16882" y="51377"/>
                      <a:pt x="18110" y="51823"/>
                      <a:pt x="19486" y="51823"/>
                    </a:cubicBezTo>
                    <a:cubicBezTo>
                      <a:pt x="20900" y="51823"/>
                      <a:pt x="22128" y="51377"/>
                      <a:pt x="23207" y="50484"/>
                    </a:cubicBezTo>
                    <a:cubicBezTo>
                      <a:pt x="24323" y="49628"/>
                      <a:pt x="25142" y="48028"/>
                      <a:pt x="25774" y="45721"/>
                    </a:cubicBezTo>
                    <a:cubicBezTo>
                      <a:pt x="26556" y="42782"/>
                      <a:pt x="26928" y="37796"/>
                      <a:pt x="26928" y="30764"/>
                    </a:cubicBezTo>
                    <a:cubicBezTo>
                      <a:pt x="26928" y="23732"/>
                      <a:pt x="26593" y="18895"/>
                      <a:pt x="25886" y="16253"/>
                    </a:cubicBezTo>
                    <a:cubicBezTo>
                      <a:pt x="25179" y="13612"/>
                      <a:pt x="24286" y="11863"/>
                      <a:pt x="23207" y="10970"/>
                    </a:cubicBezTo>
                    <a:cubicBezTo>
                      <a:pt x="22128" y="10077"/>
                      <a:pt x="20900" y="9631"/>
                      <a:pt x="19486" y="9631"/>
                    </a:cubicBezTo>
                    <a:close/>
                  </a:path>
                </a:pathLst>
              </a:custGeom>
              <a:solidFill>
                <a:srgbClr val="000000"/>
              </a:solidFill>
              <a:ln w="9525" cap="flat">
                <a:noFill/>
                <a:prstDash val="solid"/>
                <a:miter/>
              </a:ln>
            </p:spPr>
            <p:txBody>
              <a:bodyPr rtlCol="0" anchor="ctr"/>
              <a:lstStyle/>
              <a:p>
                <a:endParaRPr lang="en-CA"/>
              </a:p>
            </p:txBody>
          </p:sp>
        </p:grpSp>
        <p:grpSp>
          <p:nvGrpSpPr>
            <p:cNvPr id="1829" name="Graphic 711">
              <a:extLst>
                <a:ext uri="{FF2B5EF4-FFF2-40B4-BE49-F238E27FC236}">
                  <a16:creationId xmlns:a16="http://schemas.microsoft.com/office/drawing/2014/main" id="{DAA7675D-5095-4547-B8D3-B1EDAE8A1CCE}"/>
                </a:ext>
              </a:extLst>
            </p:cNvPr>
            <p:cNvGrpSpPr/>
            <p:nvPr/>
          </p:nvGrpSpPr>
          <p:grpSpPr>
            <a:xfrm>
              <a:off x="919722" y="2816140"/>
              <a:ext cx="110236" cy="60238"/>
              <a:chOff x="919722" y="2816140"/>
              <a:chExt cx="110236" cy="60238"/>
            </a:xfrm>
          </p:grpSpPr>
          <p:sp>
            <p:nvSpPr>
              <p:cNvPr id="1909" name="Freeform: Shape 1908">
                <a:extLst>
                  <a:ext uri="{FF2B5EF4-FFF2-40B4-BE49-F238E27FC236}">
                    <a16:creationId xmlns:a16="http://schemas.microsoft.com/office/drawing/2014/main" id="{278AD958-1912-4FE8-B4C6-D520E8ECA9EF}"/>
                  </a:ext>
                </a:extLst>
              </p:cNvPr>
              <p:cNvSpPr/>
              <p:nvPr/>
            </p:nvSpPr>
            <p:spPr>
              <a:xfrm>
                <a:off x="919722" y="2816140"/>
                <a:ext cx="40332" cy="60238"/>
              </a:xfrm>
              <a:custGeom>
                <a:avLst/>
                <a:gdLst>
                  <a:gd name="connsiteX0" fmla="*/ 40352 w 40332"/>
                  <a:gd name="connsiteY0" fmla="*/ 49646 h 60238"/>
                  <a:gd name="connsiteX1" fmla="*/ 40352 w 40332"/>
                  <a:gd name="connsiteY1" fmla="*/ 60325 h 60238"/>
                  <a:gd name="connsiteX2" fmla="*/ 20 w 40332"/>
                  <a:gd name="connsiteY2" fmla="*/ 60325 h 60238"/>
                  <a:gd name="connsiteX3" fmla="*/ 3964 w 40332"/>
                  <a:gd name="connsiteY3" fmla="*/ 48828 h 60238"/>
                  <a:gd name="connsiteX4" fmla="*/ 16875 w 40332"/>
                  <a:gd name="connsiteY4" fmla="*/ 34466 h 60238"/>
                  <a:gd name="connsiteX5" fmla="*/ 26437 w 40332"/>
                  <a:gd name="connsiteY5" fmla="*/ 24643 h 60238"/>
                  <a:gd name="connsiteX6" fmla="*/ 28781 w 40332"/>
                  <a:gd name="connsiteY6" fmla="*/ 17611 h 60238"/>
                  <a:gd name="connsiteX7" fmla="*/ 26735 w 40332"/>
                  <a:gd name="connsiteY7" fmla="*/ 11695 h 60238"/>
                  <a:gd name="connsiteX8" fmla="*/ 21005 w 40332"/>
                  <a:gd name="connsiteY8" fmla="*/ 9611 h 60238"/>
                  <a:gd name="connsiteX9" fmla="*/ 15275 w 40332"/>
                  <a:gd name="connsiteY9" fmla="*/ 11769 h 60238"/>
                  <a:gd name="connsiteX10" fmla="*/ 12819 w 40332"/>
                  <a:gd name="connsiteY10" fmla="*/ 18988 h 60238"/>
                  <a:gd name="connsiteX11" fmla="*/ 1359 w 40332"/>
                  <a:gd name="connsiteY11" fmla="*/ 17834 h 60238"/>
                  <a:gd name="connsiteX12" fmla="*/ 7796 w 40332"/>
                  <a:gd name="connsiteY12" fmla="*/ 4216 h 60238"/>
                  <a:gd name="connsiteX13" fmla="*/ 21302 w 40332"/>
                  <a:gd name="connsiteY13" fmla="*/ 86 h 60238"/>
                  <a:gd name="connsiteX14" fmla="*/ 35255 w 40332"/>
                  <a:gd name="connsiteY14" fmla="*/ 4849 h 60238"/>
                  <a:gd name="connsiteX15" fmla="*/ 40352 w 40332"/>
                  <a:gd name="connsiteY15" fmla="*/ 16792 h 60238"/>
                  <a:gd name="connsiteX16" fmla="*/ 38901 w 40332"/>
                  <a:gd name="connsiteY16" fmla="*/ 24494 h 60238"/>
                  <a:gd name="connsiteX17" fmla="*/ 34288 w 40332"/>
                  <a:gd name="connsiteY17" fmla="*/ 32159 h 60238"/>
                  <a:gd name="connsiteX18" fmla="*/ 26735 w 40332"/>
                  <a:gd name="connsiteY18" fmla="*/ 39824 h 60238"/>
                  <a:gd name="connsiteX19" fmla="*/ 19851 w 40332"/>
                  <a:gd name="connsiteY19" fmla="*/ 46446 h 60238"/>
                  <a:gd name="connsiteX20" fmla="*/ 17507 w 40332"/>
                  <a:gd name="connsiteY20" fmla="*/ 4964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2" y="49646"/>
                    </a:moveTo>
                    <a:lnTo>
                      <a:pt x="40352" y="60325"/>
                    </a:lnTo>
                    <a:lnTo>
                      <a:pt x="20" y="60325"/>
                    </a:lnTo>
                    <a:cubicBezTo>
                      <a:pt x="466" y="56269"/>
                      <a:pt x="1769" y="52474"/>
                      <a:pt x="3964" y="48828"/>
                    </a:cubicBezTo>
                    <a:cubicBezTo>
                      <a:pt x="6122" y="45219"/>
                      <a:pt x="10438" y="40419"/>
                      <a:pt x="16875" y="34466"/>
                    </a:cubicBezTo>
                    <a:cubicBezTo>
                      <a:pt x="22084" y="29629"/>
                      <a:pt x="25246" y="26355"/>
                      <a:pt x="26437" y="24643"/>
                    </a:cubicBezTo>
                    <a:cubicBezTo>
                      <a:pt x="28000" y="22262"/>
                      <a:pt x="28781" y="19918"/>
                      <a:pt x="28781" y="17611"/>
                    </a:cubicBezTo>
                    <a:cubicBezTo>
                      <a:pt x="28781" y="15044"/>
                      <a:pt x="28111" y="13072"/>
                      <a:pt x="26735" y="11695"/>
                    </a:cubicBezTo>
                    <a:cubicBezTo>
                      <a:pt x="25358" y="10318"/>
                      <a:pt x="23460" y="9611"/>
                      <a:pt x="21005" y="9611"/>
                    </a:cubicBezTo>
                    <a:cubicBezTo>
                      <a:pt x="18623" y="9611"/>
                      <a:pt x="16726" y="10356"/>
                      <a:pt x="15275" y="11769"/>
                    </a:cubicBezTo>
                    <a:cubicBezTo>
                      <a:pt x="13861" y="13221"/>
                      <a:pt x="13042" y="15639"/>
                      <a:pt x="12819" y="18988"/>
                    </a:cubicBezTo>
                    <a:lnTo>
                      <a:pt x="1359" y="17834"/>
                    </a:lnTo>
                    <a:cubicBezTo>
                      <a:pt x="2066" y="11509"/>
                      <a:pt x="4187" y="6970"/>
                      <a:pt x="7796" y="4216"/>
                    </a:cubicBezTo>
                    <a:cubicBezTo>
                      <a:pt x="11405" y="1463"/>
                      <a:pt x="15907" y="86"/>
                      <a:pt x="21302" y="86"/>
                    </a:cubicBezTo>
                    <a:cubicBezTo>
                      <a:pt x="27218" y="86"/>
                      <a:pt x="31869" y="1686"/>
                      <a:pt x="35255" y="4849"/>
                    </a:cubicBezTo>
                    <a:cubicBezTo>
                      <a:pt x="38641" y="8049"/>
                      <a:pt x="40352" y="12030"/>
                      <a:pt x="40352" y="16792"/>
                    </a:cubicBezTo>
                    <a:cubicBezTo>
                      <a:pt x="40352" y="19471"/>
                      <a:pt x="39869" y="22039"/>
                      <a:pt x="38901" y="24494"/>
                    </a:cubicBezTo>
                    <a:cubicBezTo>
                      <a:pt x="37934" y="26950"/>
                      <a:pt x="36371" y="29480"/>
                      <a:pt x="34288" y="32159"/>
                    </a:cubicBezTo>
                    <a:cubicBezTo>
                      <a:pt x="32874" y="33945"/>
                      <a:pt x="30381" y="36475"/>
                      <a:pt x="26735" y="39824"/>
                    </a:cubicBezTo>
                    <a:cubicBezTo>
                      <a:pt x="23125" y="43135"/>
                      <a:pt x="20819" y="45367"/>
                      <a:pt x="19851" y="46446"/>
                    </a:cubicBezTo>
                    <a:cubicBezTo>
                      <a:pt x="18884" y="47525"/>
                      <a:pt x="18103" y="48604"/>
                      <a:pt x="17507" y="49646"/>
                    </a:cubicBezTo>
                    <a:close/>
                  </a:path>
                </a:pathLst>
              </a:custGeom>
              <a:solidFill>
                <a:srgbClr val="000000"/>
              </a:solidFill>
              <a:ln w="9525" cap="flat">
                <a:noFill/>
                <a:prstDash val="solid"/>
                <a:miter/>
              </a:ln>
            </p:spPr>
            <p:txBody>
              <a:bodyPr rtlCol="0" anchor="ctr"/>
              <a:lstStyle/>
              <a:p>
                <a:endParaRPr lang="en-CA"/>
              </a:p>
            </p:txBody>
          </p:sp>
          <p:sp>
            <p:nvSpPr>
              <p:cNvPr id="1910" name="Freeform: Shape 1909">
                <a:extLst>
                  <a:ext uri="{FF2B5EF4-FFF2-40B4-BE49-F238E27FC236}">
                    <a16:creationId xmlns:a16="http://schemas.microsoft.com/office/drawing/2014/main" id="{01146102-0243-431A-B93E-1E4DD65EE875}"/>
                  </a:ext>
                </a:extLst>
              </p:cNvPr>
              <p:cNvSpPr/>
              <p:nvPr/>
            </p:nvSpPr>
            <p:spPr>
              <a:xfrm>
                <a:off x="970282" y="2864881"/>
                <a:ext cx="11496" cy="11496"/>
              </a:xfrm>
              <a:custGeom>
                <a:avLst/>
                <a:gdLst>
                  <a:gd name="connsiteX0" fmla="*/ 25 w 11496"/>
                  <a:gd name="connsiteY0" fmla="*/ 11583 h 11496"/>
                  <a:gd name="connsiteX1" fmla="*/ 25 w 11496"/>
                  <a:gd name="connsiteY1" fmla="*/ 86 h 11496"/>
                  <a:gd name="connsiteX2" fmla="*/ 11522 w 11496"/>
                  <a:gd name="connsiteY2" fmla="*/ 86 h 11496"/>
                  <a:gd name="connsiteX3" fmla="*/ 11522 w 11496"/>
                  <a:gd name="connsiteY3" fmla="*/ 11583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83"/>
                    </a:moveTo>
                    <a:lnTo>
                      <a:pt x="25" y="86"/>
                    </a:lnTo>
                    <a:lnTo>
                      <a:pt x="11522" y="86"/>
                    </a:lnTo>
                    <a:lnTo>
                      <a:pt x="11522" y="11583"/>
                    </a:lnTo>
                    <a:close/>
                  </a:path>
                </a:pathLst>
              </a:custGeom>
              <a:solidFill>
                <a:srgbClr val="000000"/>
              </a:solidFill>
              <a:ln w="9525" cap="flat">
                <a:noFill/>
                <a:prstDash val="solid"/>
                <a:miter/>
              </a:ln>
            </p:spPr>
            <p:txBody>
              <a:bodyPr rtlCol="0" anchor="ctr"/>
              <a:lstStyle/>
              <a:p>
                <a:endParaRPr lang="en-CA"/>
              </a:p>
            </p:txBody>
          </p:sp>
          <p:sp>
            <p:nvSpPr>
              <p:cNvPr id="1911" name="Freeform: Shape 1910">
                <a:extLst>
                  <a:ext uri="{FF2B5EF4-FFF2-40B4-BE49-F238E27FC236}">
                    <a16:creationId xmlns:a16="http://schemas.microsoft.com/office/drawing/2014/main" id="{D5744C70-E388-4559-AD71-97D86C5E4F6D}"/>
                  </a:ext>
                </a:extLst>
              </p:cNvPr>
              <p:cNvSpPr/>
              <p:nvPr/>
            </p:nvSpPr>
            <p:spPr>
              <a:xfrm>
                <a:off x="989626" y="2816140"/>
                <a:ext cx="40332" cy="60238"/>
              </a:xfrm>
              <a:custGeom>
                <a:avLst/>
                <a:gdLst>
                  <a:gd name="connsiteX0" fmla="*/ 40360 w 40332"/>
                  <a:gd name="connsiteY0" fmla="*/ 49646 h 60238"/>
                  <a:gd name="connsiteX1" fmla="*/ 40360 w 40332"/>
                  <a:gd name="connsiteY1" fmla="*/ 60325 h 60238"/>
                  <a:gd name="connsiteX2" fmla="*/ 27 w 40332"/>
                  <a:gd name="connsiteY2" fmla="*/ 60325 h 60238"/>
                  <a:gd name="connsiteX3" fmla="*/ 3971 w 40332"/>
                  <a:gd name="connsiteY3" fmla="*/ 48828 h 60238"/>
                  <a:gd name="connsiteX4" fmla="*/ 16882 w 40332"/>
                  <a:gd name="connsiteY4" fmla="*/ 34466 h 60238"/>
                  <a:gd name="connsiteX5" fmla="*/ 26444 w 40332"/>
                  <a:gd name="connsiteY5" fmla="*/ 24643 h 60238"/>
                  <a:gd name="connsiteX6" fmla="*/ 28788 w 40332"/>
                  <a:gd name="connsiteY6" fmla="*/ 17611 h 60238"/>
                  <a:gd name="connsiteX7" fmla="*/ 26742 w 40332"/>
                  <a:gd name="connsiteY7" fmla="*/ 11695 h 60238"/>
                  <a:gd name="connsiteX8" fmla="*/ 21012 w 40332"/>
                  <a:gd name="connsiteY8" fmla="*/ 9611 h 60238"/>
                  <a:gd name="connsiteX9" fmla="*/ 15282 w 40332"/>
                  <a:gd name="connsiteY9" fmla="*/ 11769 h 60238"/>
                  <a:gd name="connsiteX10" fmla="*/ 12826 w 40332"/>
                  <a:gd name="connsiteY10" fmla="*/ 18988 h 60238"/>
                  <a:gd name="connsiteX11" fmla="*/ 1367 w 40332"/>
                  <a:gd name="connsiteY11" fmla="*/ 17834 h 60238"/>
                  <a:gd name="connsiteX12" fmla="*/ 7804 w 40332"/>
                  <a:gd name="connsiteY12" fmla="*/ 4216 h 60238"/>
                  <a:gd name="connsiteX13" fmla="*/ 21310 w 40332"/>
                  <a:gd name="connsiteY13" fmla="*/ 86 h 60238"/>
                  <a:gd name="connsiteX14" fmla="*/ 35262 w 40332"/>
                  <a:gd name="connsiteY14" fmla="*/ 4849 h 60238"/>
                  <a:gd name="connsiteX15" fmla="*/ 40360 w 40332"/>
                  <a:gd name="connsiteY15" fmla="*/ 16792 h 60238"/>
                  <a:gd name="connsiteX16" fmla="*/ 38909 w 40332"/>
                  <a:gd name="connsiteY16" fmla="*/ 24494 h 60238"/>
                  <a:gd name="connsiteX17" fmla="*/ 34295 w 40332"/>
                  <a:gd name="connsiteY17" fmla="*/ 32159 h 60238"/>
                  <a:gd name="connsiteX18" fmla="*/ 26742 w 40332"/>
                  <a:gd name="connsiteY18" fmla="*/ 39824 h 60238"/>
                  <a:gd name="connsiteX19" fmla="*/ 19859 w 40332"/>
                  <a:gd name="connsiteY19" fmla="*/ 46446 h 60238"/>
                  <a:gd name="connsiteX20" fmla="*/ 17515 w 40332"/>
                  <a:gd name="connsiteY20" fmla="*/ 4964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646"/>
                    </a:moveTo>
                    <a:lnTo>
                      <a:pt x="40360" y="60325"/>
                    </a:lnTo>
                    <a:lnTo>
                      <a:pt x="27" y="60325"/>
                    </a:lnTo>
                    <a:cubicBezTo>
                      <a:pt x="474" y="56269"/>
                      <a:pt x="1776" y="52474"/>
                      <a:pt x="3971" y="48828"/>
                    </a:cubicBezTo>
                    <a:cubicBezTo>
                      <a:pt x="6129" y="45219"/>
                      <a:pt x="10445" y="40419"/>
                      <a:pt x="16882" y="34466"/>
                    </a:cubicBezTo>
                    <a:cubicBezTo>
                      <a:pt x="22091" y="29629"/>
                      <a:pt x="25254" y="26355"/>
                      <a:pt x="26444" y="24643"/>
                    </a:cubicBezTo>
                    <a:cubicBezTo>
                      <a:pt x="28007" y="22262"/>
                      <a:pt x="28788" y="19918"/>
                      <a:pt x="28788" y="17611"/>
                    </a:cubicBezTo>
                    <a:cubicBezTo>
                      <a:pt x="28788" y="15044"/>
                      <a:pt x="28119" y="13072"/>
                      <a:pt x="26742" y="11695"/>
                    </a:cubicBezTo>
                    <a:cubicBezTo>
                      <a:pt x="25365" y="10318"/>
                      <a:pt x="23468" y="9611"/>
                      <a:pt x="21012" y="9611"/>
                    </a:cubicBezTo>
                    <a:cubicBezTo>
                      <a:pt x="18631" y="9611"/>
                      <a:pt x="16733" y="10356"/>
                      <a:pt x="15282" y="11769"/>
                    </a:cubicBezTo>
                    <a:cubicBezTo>
                      <a:pt x="13868" y="13221"/>
                      <a:pt x="13050" y="15639"/>
                      <a:pt x="12826" y="18988"/>
                    </a:cubicBezTo>
                    <a:lnTo>
                      <a:pt x="1367" y="17834"/>
                    </a:lnTo>
                    <a:cubicBezTo>
                      <a:pt x="2074" y="11509"/>
                      <a:pt x="4194" y="6970"/>
                      <a:pt x="7804" y="4216"/>
                    </a:cubicBezTo>
                    <a:cubicBezTo>
                      <a:pt x="11413" y="1463"/>
                      <a:pt x="15915" y="86"/>
                      <a:pt x="21310" y="86"/>
                    </a:cubicBezTo>
                    <a:cubicBezTo>
                      <a:pt x="27226" y="86"/>
                      <a:pt x="31876" y="1686"/>
                      <a:pt x="35262" y="4849"/>
                    </a:cubicBezTo>
                    <a:cubicBezTo>
                      <a:pt x="38648" y="8049"/>
                      <a:pt x="40360" y="12030"/>
                      <a:pt x="40360" y="16792"/>
                    </a:cubicBezTo>
                    <a:cubicBezTo>
                      <a:pt x="40360" y="19471"/>
                      <a:pt x="39876" y="22039"/>
                      <a:pt x="38909" y="24494"/>
                    </a:cubicBezTo>
                    <a:cubicBezTo>
                      <a:pt x="37941" y="26950"/>
                      <a:pt x="36379" y="29480"/>
                      <a:pt x="34295" y="32159"/>
                    </a:cubicBezTo>
                    <a:cubicBezTo>
                      <a:pt x="32881" y="33945"/>
                      <a:pt x="30388" y="36475"/>
                      <a:pt x="26742" y="39824"/>
                    </a:cubicBezTo>
                    <a:cubicBezTo>
                      <a:pt x="23133" y="43135"/>
                      <a:pt x="20826" y="45367"/>
                      <a:pt x="19859" y="46446"/>
                    </a:cubicBezTo>
                    <a:cubicBezTo>
                      <a:pt x="18891" y="47525"/>
                      <a:pt x="18110" y="48604"/>
                      <a:pt x="17515" y="49646"/>
                    </a:cubicBezTo>
                    <a:close/>
                  </a:path>
                </a:pathLst>
              </a:custGeom>
              <a:solidFill>
                <a:srgbClr val="000000"/>
              </a:solidFill>
              <a:ln w="9525" cap="flat">
                <a:noFill/>
                <a:prstDash val="solid"/>
                <a:miter/>
              </a:ln>
            </p:spPr>
            <p:txBody>
              <a:bodyPr rtlCol="0" anchor="ctr"/>
              <a:lstStyle/>
              <a:p>
                <a:endParaRPr lang="en-CA"/>
              </a:p>
            </p:txBody>
          </p:sp>
        </p:grpSp>
        <p:grpSp>
          <p:nvGrpSpPr>
            <p:cNvPr id="1830" name="Graphic 711">
              <a:extLst>
                <a:ext uri="{FF2B5EF4-FFF2-40B4-BE49-F238E27FC236}">
                  <a16:creationId xmlns:a16="http://schemas.microsoft.com/office/drawing/2014/main" id="{DAAEA611-D511-4B1B-A97F-D8B20606BFCC}"/>
                </a:ext>
              </a:extLst>
            </p:cNvPr>
            <p:cNvGrpSpPr/>
            <p:nvPr/>
          </p:nvGrpSpPr>
          <p:grpSpPr>
            <a:xfrm>
              <a:off x="919722" y="2634160"/>
              <a:ext cx="112506" cy="60238"/>
              <a:chOff x="919722" y="2634160"/>
              <a:chExt cx="112506" cy="60238"/>
            </a:xfrm>
          </p:grpSpPr>
          <p:sp>
            <p:nvSpPr>
              <p:cNvPr id="1906" name="Freeform: Shape 1905">
                <a:extLst>
                  <a:ext uri="{FF2B5EF4-FFF2-40B4-BE49-F238E27FC236}">
                    <a16:creationId xmlns:a16="http://schemas.microsoft.com/office/drawing/2014/main" id="{5B1DEE5C-0455-474D-8960-9AB17438CDB5}"/>
                  </a:ext>
                </a:extLst>
              </p:cNvPr>
              <p:cNvSpPr/>
              <p:nvPr/>
            </p:nvSpPr>
            <p:spPr>
              <a:xfrm>
                <a:off x="919722" y="2634160"/>
                <a:ext cx="40332" cy="60238"/>
              </a:xfrm>
              <a:custGeom>
                <a:avLst/>
                <a:gdLst>
                  <a:gd name="connsiteX0" fmla="*/ 40352 w 40332"/>
                  <a:gd name="connsiteY0" fmla="*/ 49627 h 60238"/>
                  <a:gd name="connsiteX1" fmla="*/ 40352 w 40332"/>
                  <a:gd name="connsiteY1" fmla="*/ 60306 h 60238"/>
                  <a:gd name="connsiteX2" fmla="*/ 20 w 40332"/>
                  <a:gd name="connsiteY2" fmla="*/ 60306 h 60238"/>
                  <a:gd name="connsiteX3" fmla="*/ 3964 w 40332"/>
                  <a:gd name="connsiteY3" fmla="*/ 48809 h 60238"/>
                  <a:gd name="connsiteX4" fmla="*/ 16875 w 40332"/>
                  <a:gd name="connsiteY4" fmla="*/ 34447 h 60238"/>
                  <a:gd name="connsiteX5" fmla="*/ 26437 w 40332"/>
                  <a:gd name="connsiteY5" fmla="*/ 24624 h 60238"/>
                  <a:gd name="connsiteX6" fmla="*/ 28781 w 40332"/>
                  <a:gd name="connsiteY6" fmla="*/ 17592 h 60238"/>
                  <a:gd name="connsiteX7" fmla="*/ 26735 w 40332"/>
                  <a:gd name="connsiteY7" fmla="*/ 11676 h 60238"/>
                  <a:gd name="connsiteX8" fmla="*/ 21005 w 40332"/>
                  <a:gd name="connsiteY8" fmla="*/ 9592 h 60238"/>
                  <a:gd name="connsiteX9" fmla="*/ 15275 w 40332"/>
                  <a:gd name="connsiteY9" fmla="*/ 11750 h 60238"/>
                  <a:gd name="connsiteX10" fmla="*/ 12819 w 40332"/>
                  <a:gd name="connsiteY10" fmla="*/ 18969 h 60238"/>
                  <a:gd name="connsiteX11" fmla="*/ 1359 w 40332"/>
                  <a:gd name="connsiteY11" fmla="*/ 17815 h 60238"/>
                  <a:gd name="connsiteX12" fmla="*/ 7796 w 40332"/>
                  <a:gd name="connsiteY12" fmla="*/ 4197 h 60238"/>
                  <a:gd name="connsiteX13" fmla="*/ 21302 w 40332"/>
                  <a:gd name="connsiteY13" fmla="*/ 67 h 60238"/>
                  <a:gd name="connsiteX14" fmla="*/ 35255 w 40332"/>
                  <a:gd name="connsiteY14" fmla="*/ 4830 h 60238"/>
                  <a:gd name="connsiteX15" fmla="*/ 40352 w 40332"/>
                  <a:gd name="connsiteY15" fmla="*/ 16773 h 60238"/>
                  <a:gd name="connsiteX16" fmla="*/ 38901 w 40332"/>
                  <a:gd name="connsiteY16" fmla="*/ 24475 h 60238"/>
                  <a:gd name="connsiteX17" fmla="*/ 34288 w 40332"/>
                  <a:gd name="connsiteY17" fmla="*/ 32140 h 60238"/>
                  <a:gd name="connsiteX18" fmla="*/ 26735 w 40332"/>
                  <a:gd name="connsiteY18" fmla="*/ 39804 h 60238"/>
                  <a:gd name="connsiteX19" fmla="*/ 19851 w 40332"/>
                  <a:gd name="connsiteY19" fmla="*/ 46427 h 60238"/>
                  <a:gd name="connsiteX20" fmla="*/ 17507 w 40332"/>
                  <a:gd name="connsiteY20" fmla="*/ 4962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2" y="49627"/>
                    </a:moveTo>
                    <a:lnTo>
                      <a:pt x="40352" y="60306"/>
                    </a:lnTo>
                    <a:lnTo>
                      <a:pt x="20" y="60306"/>
                    </a:lnTo>
                    <a:cubicBezTo>
                      <a:pt x="466" y="56250"/>
                      <a:pt x="1769" y="52455"/>
                      <a:pt x="3964" y="48809"/>
                    </a:cubicBezTo>
                    <a:cubicBezTo>
                      <a:pt x="6122" y="45199"/>
                      <a:pt x="10438" y="40400"/>
                      <a:pt x="16875" y="34447"/>
                    </a:cubicBezTo>
                    <a:cubicBezTo>
                      <a:pt x="22084" y="29610"/>
                      <a:pt x="25246" y="26335"/>
                      <a:pt x="26437" y="24624"/>
                    </a:cubicBezTo>
                    <a:cubicBezTo>
                      <a:pt x="28000" y="22243"/>
                      <a:pt x="28781" y="19899"/>
                      <a:pt x="28781" y="17592"/>
                    </a:cubicBezTo>
                    <a:cubicBezTo>
                      <a:pt x="28781" y="15025"/>
                      <a:pt x="28111" y="13053"/>
                      <a:pt x="26735" y="11676"/>
                    </a:cubicBezTo>
                    <a:cubicBezTo>
                      <a:pt x="25358" y="10299"/>
                      <a:pt x="23460" y="9592"/>
                      <a:pt x="21005" y="9592"/>
                    </a:cubicBezTo>
                    <a:cubicBezTo>
                      <a:pt x="18623" y="9592"/>
                      <a:pt x="16726" y="10337"/>
                      <a:pt x="15275" y="11750"/>
                    </a:cubicBezTo>
                    <a:cubicBezTo>
                      <a:pt x="13861" y="13201"/>
                      <a:pt x="13042" y="15620"/>
                      <a:pt x="12819" y="18969"/>
                    </a:cubicBezTo>
                    <a:lnTo>
                      <a:pt x="1359" y="17815"/>
                    </a:lnTo>
                    <a:cubicBezTo>
                      <a:pt x="2066" y="11490"/>
                      <a:pt x="4187" y="6951"/>
                      <a:pt x="7796" y="4197"/>
                    </a:cubicBezTo>
                    <a:cubicBezTo>
                      <a:pt x="11405" y="1444"/>
                      <a:pt x="15907" y="67"/>
                      <a:pt x="21302" y="67"/>
                    </a:cubicBezTo>
                    <a:cubicBezTo>
                      <a:pt x="27218" y="67"/>
                      <a:pt x="31869" y="1667"/>
                      <a:pt x="35255" y="4830"/>
                    </a:cubicBezTo>
                    <a:cubicBezTo>
                      <a:pt x="38641" y="8030"/>
                      <a:pt x="40352" y="12011"/>
                      <a:pt x="40352" y="16773"/>
                    </a:cubicBezTo>
                    <a:cubicBezTo>
                      <a:pt x="40352" y="19452"/>
                      <a:pt x="39869" y="22019"/>
                      <a:pt x="38901" y="24475"/>
                    </a:cubicBezTo>
                    <a:cubicBezTo>
                      <a:pt x="37934" y="26931"/>
                      <a:pt x="36371" y="29461"/>
                      <a:pt x="34288" y="32140"/>
                    </a:cubicBezTo>
                    <a:cubicBezTo>
                      <a:pt x="32874" y="33926"/>
                      <a:pt x="30381" y="36456"/>
                      <a:pt x="26735" y="39804"/>
                    </a:cubicBezTo>
                    <a:cubicBezTo>
                      <a:pt x="23125" y="43116"/>
                      <a:pt x="20819" y="45348"/>
                      <a:pt x="19851" y="46427"/>
                    </a:cubicBezTo>
                    <a:cubicBezTo>
                      <a:pt x="18884" y="47506"/>
                      <a:pt x="18103" y="48585"/>
                      <a:pt x="17507" y="49627"/>
                    </a:cubicBezTo>
                    <a:close/>
                  </a:path>
                </a:pathLst>
              </a:custGeom>
              <a:solidFill>
                <a:srgbClr val="000000"/>
              </a:solidFill>
              <a:ln w="9525" cap="flat">
                <a:noFill/>
                <a:prstDash val="solid"/>
                <a:miter/>
              </a:ln>
            </p:spPr>
            <p:txBody>
              <a:bodyPr rtlCol="0" anchor="ctr"/>
              <a:lstStyle/>
              <a:p>
                <a:endParaRPr lang="en-CA"/>
              </a:p>
            </p:txBody>
          </p:sp>
          <p:sp>
            <p:nvSpPr>
              <p:cNvPr id="1907" name="Freeform: Shape 1906">
                <a:extLst>
                  <a:ext uri="{FF2B5EF4-FFF2-40B4-BE49-F238E27FC236}">
                    <a16:creationId xmlns:a16="http://schemas.microsoft.com/office/drawing/2014/main" id="{09FDAE35-64BA-43B2-8501-BE74EC1F263B}"/>
                  </a:ext>
                </a:extLst>
              </p:cNvPr>
              <p:cNvSpPr/>
              <p:nvPr/>
            </p:nvSpPr>
            <p:spPr>
              <a:xfrm>
                <a:off x="970282" y="2682901"/>
                <a:ext cx="11496" cy="11496"/>
              </a:xfrm>
              <a:custGeom>
                <a:avLst/>
                <a:gdLst>
                  <a:gd name="connsiteX0" fmla="*/ 25 w 11496"/>
                  <a:gd name="connsiteY0" fmla="*/ 11564 h 11496"/>
                  <a:gd name="connsiteX1" fmla="*/ 25 w 11496"/>
                  <a:gd name="connsiteY1" fmla="*/ 67 h 11496"/>
                  <a:gd name="connsiteX2" fmla="*/ 11522 w 11496"/>
                  <a:gd name="connsiteY2" fmla="*/ 67 h 11496"/>
                  <a:gd name="connsiteX3" fmla="*/ 11522 w 11496"/>
                  <a:gd name="connsiteY3" fmla="*/ 1156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64"/>
                    </a:moveTo>
                    <a:lnTo>
                      <a:pt x="25" y="67"/>
                    </a:lnTo>
                    <a:lnTo>
                      <a:pt x="11522" y="67"/>
                    </a:lnTo>
                    <a:lnTo>
                      <a:pt x="11522" y="11564"/>
                    </a:lnTo>
                    <a:close/>
                  </a:path>
                </a:pathLst>
              </a:custGeom>
              <a:solidFill>
                <a:srgbClr val="000000"/>
              </a:solidFill>
              <a:ln w="9525" cap="flat">
                <a:noFill/>
                <a:prstDash val="solid"/>
                <a:miter/>
              </a:ln>
            </p:spPr>
            <p:txBody>
              <a:bodyPr rtlCol="0" anchor="ctr"/>
              <a:lstStyle/>
              <a:p>
                <a:endParaRPr lang="en-CA"/>
              </a:p>
            </p:txBody>
          </p:sp>
          <p:sp>
            <p:nvSpPr>
              <p:cNvPr id="1908" name="Freeform: Shape 1907">
                <a:extLst>
                  <a:ext uri="{FF2B5EF4-FFF2-40B4-BE49-F238E27FC236}">
                    <a16:creationId xmlns:a16="http://schemas.microsoft.com/office/drawing/2014/main" id="{BAB78495-C127-42BB-9CB9-0DD1B6B4FEE9}"/>
                  </a:ext>
                </a:extLst>
              </p:cNvPr>
              <p:cNvSpPr/>
              <p:nvPr/>
            </p:nvSpPr>
            <p:spPr>
              <a:xfrm>
                <a:off x="989105" y="2634160"/>
                <a:ext cx="43122" cy="60238"/>
              </a:xfrm>
              <a:custGeom>
                <a:avLst/>
                <a:gdLst>
                  <a:gd name="connsiteX0" fmla="*/ 24584 w 43122"/>
                  <a:gd name="connsiteY0" fmla="*/ 60306 h 60238"/>
                  <a:gd name="connsiteX1" fmla="*/ 24584 w 43122"/>
                  <a:gd name="connsiteY1" fmla="*/ 48250 h 60238"/>
                  <a:gd name="connsiteX2" fmla="*/ 27 w 43122"/>
                  <a:gd name="connsiteY2" fmla="*/ 48250 h 60238"/>
                  <a:gd name="connsiteX3" fmla="*/ 27 w 43122"/>
                  <a:gd name="connsiteY3" fmla="*/ 38167 h 60238"/>
                  <a:gd name="connsiteX4" fmla="*/ 26035 w 43122"/>
                  <a:gd name="connsiteY4" fmla="*/ 67 h 60238"/>
                  <a:gd name="connsiteX5" fmla="*/ 35709 w 43122"/>
                  <a:gd name="connsiteY5" fmla="*/ 67 h 60238"/>
                  <a:gd name="connsiteX6" fmla="*/ 35709 w 43122"/>
                  <a:gd name="connsiteY6" fmla="*/ 38130 h 60238"/>
                  <a:gd name="connsiteX7" fmla="*/ 43150 w 43122"/>
                  <a:gd name="connsiteY7" fmla="*/ 38130 h 60238"/>
                  <a:gd name="connsiteX8" fmla="*/ 43150 w 43122"/>
                  <a:gd name="connsiteY8" fmla="*/ 48250 h 60238"/>
                  <a:gd name="connsiteX9" fmla="*/ 35709 w 43122"/>
                  <a:gd name="connsiteY9" fmla="*/ 48250 h 60238"/>
                  <a:gd name="connsiteX10" fmla="*/ 35709 w 43122"/>
                  <a:gd name="connsiteY10" fmla="*/ 60306 h 60238"/>
                  <a:gd name="connsiteX11" fmla="*/ 24584 w 43122"/>
                  <a:gd name="connsiteY11" fmla="*/ 60306 h 60238"/>
                  <a:gd name="connsiteX12" fmla="*/ 24584 w 43122"/>
                  <a:gd name="connsiteY12" fmla="*/ 38130 h 60238"/>
                  <a:gd name="connsiteX13" fmla="*/ 24584 w 43122"/>
                  <a:gd name="connsiteY13" fmla="*/ 17629 h 60238"/>
                  <a:gd name="connsiteX14" fmla="*/ 10780 w 43122"/>
                  <a:gd name="connsiteY14" fmla="*/ 3813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306"/>
                    </a:moveTo>
                    <a:lnTo>
                      <a:pt x="24584" y="48250"/>
                    </a:lnTo>
                    <a:lnTo>
                      <a:pt x="27" y="48250"/>
                    </a:lnTo>
                    <a:lnTo>
                      <a:pt x="27" y="38167"/>
                    </a:lnTo>
                    <a:lnTo>
                      <a:pt x="26035" y="67"/>
                    </a:lnTo>
                    <a:lnTo>
                      <a:pt x="35709" y="67"/>
                    </a:lnTo>
                    <a:lnTo>
                      <a:pt x="35709" y="38130"/>
                    </a:lnTo>
                    <a:lnTo>
                      <a:pt x="43150" y="38130"/>
                    </a:lnTo>
                    <a:lnTo>
                      <a:pt x="43150" y="48250"/>
                    </a:lnTo>
                    <a:lnTo>
                      <a:pt x="35709" y="48250"/>
                    </a:lnTo>
                    <a:lnTo>
                      <a:pt x="35709" y="60306"/>
                    </a:lnTo>
                    <a:lnTo>
                      <a:pt x="24584" y="60306"/>
                    </a:lnTo>
                    <a:moveTo>
                      <a:pt x="24584" y="38130"/>
                    </a:moveTo>
                    <a:lnTo>
                      <a:pt x="24584" y="17629"/>
                    </a:lnTo>
                    <a:lnTo>
                      <a:pt x="10780" y="38130"/>
                    </a:lnTo>
                    <a:close/>
                  </a:path>
                </a:pathLst>
              </a:custGeom>
              <a:solidFill>
                <a:srgbClr val="000000"/>
              </a:solidFill>
              <a:ln w="9525" cap="flat">
                <a:noFill/>
                <a:prstDash val="solid"/>
                <a:miter/>
              </a:ln>
            </p:spPr>
            <p:txBody>
              <a:bodyPr rtlCol="0" anchor="ctr"/>
              <a:lstStyle/>
              <a:p>
                <a:endParaRPr lang="en-CA"/>
              </a:p>
            </p:txBody>
          </p:sp>
        </p:grpSp>
        <p:sp>
          <p:nvSpPr>
            <p:cNvPr id="1831" name="Freeform: Shape 1830">
              <a:extLst>
                <a:ext uri="{FF2B5EF4-FFF2-40B4-BE49-F238E27FC236}">
                  <a16:creationId xmlns:a16="http://schemas.microsoft.com/office/drawing/2014/main" id="{1438F561-D2B4-46F7-A389-7EF990A1A25E}"/>
                </a:ext>
              </a:extLst>
            </p:cNvPr>
            <p:cNvSpPr/>
            <p:nvPr/>
          </p:nvSpPr>
          <p:spPr>
            <a:xfrm>
              <a:off x="1055044" y="484351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2" name="Freeform: Shape 1831">
              <a:extLst>
                <a:ext uri="{FF2B5EF4-FFF2-40B4-BE49-F238E27FC236}">
                  <a16:creationId xmlns:a16="http://schemas.microsoft.com/office/drawing/2014/main" id="{232AD5BA-2980-4B6C-8FA1-E6229056C053}"/>
                </a:ext>
              </a:extLst>
            </p:cNvPr>
            <p:cNvSpPr/>
            <p:nvPr/>
          </p:nvSpPr>
          <p:spPr>
            <a:xfrm>
              <a:off x="1055044" y="466149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3" name="Freeform: Shape 1832">
              <a:extLst>
                <a:ext uri="{FF2B5EF4-FFF2-40B4-BE49-F238E27FC236}">
                  <a16:creationId xmlns:a16="http://schemas.microsoft.com/office/drawing/2014/main" id="{9A37E910-D9E9-4F75-AEC0-4BDCC352A2FA}"/>
                </a:ext>
              </a:extLst>
            </p:cNvPr>
            <p:cNvSpPr/>
            <p:nvPr/>
          </p:nvSpPr>
          <p:spPr>
            <a:xfrm>
              <a:off x="1055044" y="4479514"/>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4" name="Freeform: Shape 1833">
              <a:extLst>
                <a:ext uri="{FF2B5EF4-FFF2-40B4-BE49-F238E27FC236}">
                  <a16:creationId xmlns:a16="http://schemas.microsoft.com/office/drawing/2014/main" id="{629DDEA2-98F9-4B1F-8530-6DCF795F088D}"/>
                </a:ext>
              </a:extLst>
            </p:cNvPr>
            <p:cNvSpPr/>
            <p:nvPr/>
          </p:nvSpPr>
          <p:spPr>
            <a:xfrm>
              <a:off x="1055044" y="4297539"/>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5" name="Freeform: Shape 1834">
              <a:extLst>
                <a:ext uri="{FF2B5EF4-FFF2-40B4-BE49-F238E27FC236}">
                  <a16:creationId xmlns:a16="http://schemas.microsoft.com/office/drawing/2014/main" id="{F3A9AFE9-8B96-48F6-94C8-12EF832E20E2}"/>
                </a:ext>
              </a:extLst>
            </p:cNvPr>
            <p:cNvSpPr/>
            <p:nvPr/>
          </p:nvSpPr>
          <p:spPr>
            <a:xfrm>
              <a:off x="1055044" y="4115554"/>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6" name="Freeform: Shape 1835">
              <a:extLst>
                <a:ext uri="{FF2B5EF4-FFF2-40B4-BE49-F238E27FC236}">
                  <a16:creationId xmlns:a16="http://schemas.microsoft.com/office/drawing/2014/main" id="{5D67150B-A0AA-462A-8EB8-59F5EE7701EC}"/>
                </a:ext>
              </a:extLst>
            </p:cNvPr>
            <p:cNvSpPr/>
            <p:nvPr/>
          </p:nvSpPr>
          <p:spPr>
            <a:xfrm>
              <a:off x="1055044" y="393354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7" name="Freeform: Shape 1836">
              <a:extLst>
                <a:ext uri="{FF2B5EF4-FFF2-40B4-BE49-F238E27FC236}">
                  <a16:creationId xmlns:a16="http://schemas.microsoft.com/office/drawing/2014/main" id="{0CFC7C3B-1BB5-4F96-B558-8EF3FAF95E2A}"/>
                </a:ext>
              </a:extLst>
            </p:cNvPr>
            <p:cNvSpPr/>
            <p:nvPr/>
          </p:nvSpPr>
          <p:spPr>
            <a:xfrm>
              <a:off x="1055044" y="375156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8" name="Freeform: Shape 1837">
              <a:extLst>
                <a:ext uri="{FF2B5EF4-FFF2-40B4-BE49-F238E27FC236}">
                  <a16:creationId xmlns:a16="http://schemas.microsoft.com/office/drawing/2014/main" id="{A7BAFB92-4EF3-4163-B7EE-92AAE7DB4E0F}"/>
                </a:ext>
              </a:extLst>
            </p:cNvPr>
            <p:cNvSpPr/>
            <p:nvPr/>
          </p:nvSpPr>
          <p:spPr>
            <a:xfrm>
              <a:off x="1055044" y="356958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39" name="Freeform: Shape 1838">
              <a:extLst>
                <a:ext uri="{FF2B5EF4-FFF2-40B4-BE49-F238E27FC236}">
                  <a16:creationId xmlns:a16="http://schemas.microsoft.com/office/drawing/2014/main" id="{0410AE95-6438-49F9-ADF1-6ED985AC90BF}"/>
                </a:ext>
              </a:extLst>
            </p:cNvPr>
            <p:cNvSpPr/>
            <p:nvPr/>
          </p:nvSpPr>
          <p:spPr>
            <a:xfrm>
              <a:off x="1055044" y="338756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40" name="Freeform: Shape 1839">
              <a:extLst>
                <a:ext uri="{FF2B5EF4-FFF2-40B4-BE49-F238E27FC236}">
                  <a16:creationId xmlns:a16="http://schemas.microsoft.com/office/drawing/2014/main" id="{F478A44F-3620-4227-A33B-8C7A53C82C62}"/>
                </a:ext>
              </a:extLst>
            </p:cNvPr>
            <p:cNvSpPr/>
            <p:nvPr/>
          </p:nvSpPr>
          <p:spPr>
            <a:xfrm>
              <a:off x="1055044" y="3205583"/>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41" name="Freeform: Shape 1840">
              <a:extLst>
                <a:ext uri="{FF2B5EF4-FFF2-40B4-BE49-F238E27FC236}">
                  <a16:creationId xmlns:a16="http://schemas.microsoft.com/office/drawing/2014/main" id="{F751080B-0A4F-4F8E-AEEA-91251FFD7D78}"/>
                </a:ext>
              </a:extLst>
            </p:cNvPr>
            <p:cNvSpPr/>
            <p:nvPr/>
          </p:nvSpPr>
          <p:spPr>
            <a:xfrm>
              <a:off x="1055044" y="3023608"/>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42" name="Freeform: Shape 1841">
              <a:extLst>
                <a:ext uri="{FF2B5EF4-FFF2-40B4-BE49-F238E27FC236}">
                  <a16:creationId xmlns:a16="http://schemas.microsoft.com/office/drawing/2014/main" id="{C864E0F7-9C55-42A4-8055-6610678D90CB}"/>
                </a:ext>
              </a:extLst>
            </p:cNvPr>
            <p:cNvSpPr/>
            <p:nvPr/>
          </p:nvSpPr>
          <p:spPr>
            <a:xfrm>
              <a:off x="1055044" y="284162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1843" name="Freeform: Shape 1842">
              <a:extLst>
                <a:ext uri="{FF2B5EF4-FFF2-40B4-BE49-F238E27FC236}">
                  <a16:creationId xmlns:a16="http://schemas.microsoft.com/office/drawing/2014/main" id="{5D30B854-1226-4257-9B25-B878B50EF617}"/>
                </a:ext>
              </a:extLst>
            </p:cNvPr>
            <p:cNvSpPr/>
            <p:nvPr/>
          </p:nvSpPr>
          <p:spPr>
            <a:xfrm>
              <a:off x="1055044" y="2659610"/>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grpSp>
          <p:nvGrpSpPr>
            <p:cNvPr id="1844" name="Graphic 711">
              <a:extLst>
                <a:ext uri="{FF2B5EF4-FFF2-40B4-BE49-F238E27FC236}">
                  <a16:creationId xmlns:a16="http://schemas.microsoft.com/office/drawing/2014/main" id="{41C0D804-1CA9-4271-B9AD-6D8A548DAF00}"/>
                </a:ext>
              </a:extLst>
            </p:cNvPr>
            <p:cNvGrpSpPr/>
            <p:nvPr/>
          </p:nvGrpSpPr>
          <p:grpSpPr>
            <a:xfrm>
              <a:off x="4380052" y="5257335"/>
              <a:ext cx="228690" cy="76237"/>
              <a:chOff x="4380052" y="5257335"/>
              <a:chExt cx="228690" cy="76237"/>
            </a:xfrm>
            <a:solidFill>
              <a:srgbClr val="000000"/>
            </a:solidFill>
          </p:grpSpPr>
          <p:sp>
            <p:nvSpPr>
              <p:cNvPr id="1902" name="Freeform: Shape 1901">
                <a:extLst>
                  <a:ext uri="{FF2B5EF4-FFF2-40B4-BE49-F238E27FC236}">
                    <a16:creationId xmlns:a16="http://schemas.microsoft.com/office/drawing/2014/main" id="{A7F16266-A710-4F68-BE3F-38BAAE8D7D7F}"/>
                  </a:ext>
                </a:extLst>
              </p:cNvPr>
              <p:cNvSpPr/>
              <p:nvPr/>
            </p:nvSpPr>
            <p:spPr>
              <a:xfrm>
                <a:off x="4380052" y="5257335"/>
                <a:ext cx="70135" cy="75009"/>
              </a:xfrm>
              <a:custGeom>
                <a:avLst/>
                <a:gdLst>
                  <a:gd name="connsiteX0" fmla="*/ 27842 w 70135"/>
                  <a:gd name="connsiteY0" fmla="*/ 75354 h 75009"/>
                  <a:gd name="connsiteX1" fmla="*/ 27842 w 70135"/>
                  <a:gd name="connsiteY1" fmla="*/ 43802 h 75009"/>
                  <a:gd name="connsiteX2" fmla="*/ 383 w 70135"/>
                  <a:gd name="connsiteY2" fmla="*/ 344 h 75009"/>
                  <a:gd name="connsiteX3" fmla="*/ 18131 w 70135"/>
                  <a:gd name="connsiteY3" fmla="*/ 344 h 75009"/>
                  <a:gd name="connsiteX4" fmla="*/ 35767 w 70135"/>
                  <a:gd name="connsiteY4" fmla="*/ 30036 h 75009"/>
                  <a:gd name="connsiteX5" fmla="*/ 53068 w 70135"/>
                  <a:gd name="connsiteY5" fmla="*/ 344 h 75009"/>
                  <a:gd name="connsiteX6" fmla="*/ 70519 w 70135"/>
                  <a:gd name="connsiteY6" fmla="*/ 344 h 75009"/>
                  <a:gd name="connsiteX7" fmla="*/ 42948 w 70135"/>
                  <a:gd name="connsiteY7" fmla="*/ 43876 h 75009"/>
                  <a:gd name="connsiteX8" fmla="*/ 42948 w 70135"/>
                  <a:gd name="connsiteY8" fmla="*/ 75354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35" h="75009">
                    <a:moveTo>
                      <a:pt x="27842" y="75354"/>
                    </a:moveTo>
                    <a:lnTo>
                      <a:pt x="27842" y="43802"/>
                    </a:lnTo>
                    <a:lnTo>
                      <a:pt x="383" y="344"/>
                    </a:lnTo>
                    <a:lnTo>
                      <a:pt x="18131" y="344"/>
                    </a:lnTo>
                    <a:lnTo>
                      <a:pt x="35767" y="30036"/>
                    </a:lnTo>
                    <a:lnTo>
                      <a:pt x="53068" y="344"/>
                    </a:lnTo>
                    <a:lnTo>
                      <a:pt x="70519" y="344"/>
                    </a:lnTo>
                    <a:lnTo>
                      <a:pt x="42948" y="43876"/>
                    </a:lnTo>
                    <a:lnTo>
                      <a:pt x="42948" y="75354"/>
                    </a:lnTo>
                    <a:close/>
                  </a:path>
                </a:pathLst>
              </a:custGeom>
              <a:solidFill>
                <a:srgbClr val="000000"/>
              </a:solidFill>
              <a:ln w="9525" cap="flat">
                <a:noFill/>
                <a:prstDash val="solid"/>
                <a:miter/>
              </a:ln>
            </p:spPr>
            <p:txBody>
              <a:bodyPr rtlCol="0" anchor="ctr"/>
              <a:lstStyle/>
              <a:p>
                <a:endParaRPr lang="en-CA"/>
              </a:p>
            </p:txBody>
          </p:sp>
          <p:sp>
            <p:nvSpPr>
              <p:cNvPr id="1903" name="Freeform: Shape 1902">
                <a:extLst>
                  <a:ext uri="{FF2B5EF4-FFF2-40B4-BE49-F238E27FC236}">
                    <a16:creationId xmlns:a16="http://schemas.microsoft.com/office/drawing/2014/main" id="{A27E9B89-1112-4879-BCC1-1364F1E766D9}"/>
                  </a:ext>
                </a:extLst>
              </p:cNvPr>
              <p:cNvSpPr/>
              <p:nvPr/>
            </p:nvSpPr>
            <p:spPr>
              <a:xfrm>
                <a:off x="4453397" y="5276794"/>
                <a:ext cx="50765" cy="56777"/>
              </a:xfrm>
              <a:custGeom>
                <a:avLst/>
                <a:gdLst>
                  <a:gd name="connsiteX0" fmla="*/ 36072 w 50765"/>
                  <a:gd name="connsiteY0" fmla="*/ 38593 h 56777"/>
                  <a:gd name="connsiteX1" fmla="*/ 50397 w 50765"/>
                  <a:gd name="connsiteY1" fmla="*/ 41012 h 56777"/>
                  <a:gd name="connsiteX2" fmla="*/ 41653 w 50765"/>
                  <a:gd name="connsiteY2" fmla="*/ 52992 h 56777"/>
                  <a:gd name="connsiteX3" fmla="*/ 26771 w 50765"/>
                  <a:gd name="connsiteY3" fmla="*/ 57122 h 56777"/>
                  <a:gd name="connsiteX4" fmla="*/ 5786 w 50765"/>
                  <a:gd name="connsiteY4" fmla="*/ 47858 h 56777"/>
                  <a:gd name="connsiteX5" fmla="*/ 391 w 50765"/>
                  <a:gd name="connsiteY5" fmla="*/ 29143 h 56777"/>
                  <a:gd name="connsiteX6" fmla="*/ 7460 w 50765"/>
                  <a:gd name="connsiteY6" fmla="*/ 7972 h 56777"/>
                  <a:gd name="connsiteX7" fmla="*/ 25319 w 50765"/>
                  <a:gd name="connsiteY7" fmla="*/ 344 h 56777"/>
                  <a:gd name="connsiteX8" fmla="*/ 44444 w 50765"/>
                  <a:gd name="connsiteY8" fmla="*/ 8344 h 56777"/>
                  <a:gd name="connsiteX9" fmla="*/ 51141 w 50765"/>
                  <a:gd name="connsiteY9" fmla="*/ 32863 h 56777"/>
                  <a:gd name="connsiteX10" fmla="*/ 15125 w 50765"/>
                  <a:gd name="connsiteY10" fmla="*/ 32863 h 56777"/>
                  <a:gd name="connsiteX11" fmla="*/ 18622 w 50765"/>
                  <a:gd name="connsiteY11" fmla="*/ 42835 h 56777"/>
                  <a:gd name="connsiteX12" fmla="*/ 26919 w 50765"/>
                  <a:gd name="connsiteY12" fmla="*/ 46369 h 56777"/>
                  <a:gd name="connsiteX13" fmla="*/ 32575 w 50765"/>
                  <a:gd name="connsiteY13" fmla="*/ 44546 h 56777"/>
                  <a:gd name="connsiteX14" fmla="*/ 36072 w 50765"/>
                  <a:gd name="connsiteY14" fmla="*/ 38593 h 56777"/>
                  <a:gd name="connsiteX15" fmla="*/ 36891 w 50765"/>
                  <a:gd name="connsiteY15" fmla="*/ 24082 h 56777"/>
                  <a:gd name="connsiteX16" fmla="*/ 33654 w 50765"/>
                  <a:gd name="connsiteY16" fmla="*/ 14595 h 56777"/>
                  <a:gd name="connsiteX17" fmla="*/ 26175 w 50765"/>
                  <a:gd name="connsiteY17" fmla="*/ 11320 h 56777"/>
                  <a:gd name="connsiteX18" fmla="*/ 18399 w 50765"/>
                  <a:gd name="connsiteY18" fmla="*/ 14743 h 56777"/>
                  <a:gd name="connsiteX19" fmla="*/ 15385 w 50765"/>
                  <a:gd name="connsiteY19" fmla="*/ 24082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6072" y="38593"/>
                    </a:moveTo>
                    <a:lnTo>
                      <a:pt x="50397" y="41012"/>
                    </a:lnTo>
                    <a:cubicBezTo>
                      <a:pt x="48537" y="46258"/>
                      <a:pt x="45635" y="50276"/>
                      <a:pt x="41653" y="52992"/>
                    </a:cubicBezTo>
                    <a:cubicBezTo>
                      <a:pt x="37709" y="55746"/>
                      <a:pt x="32724" y="57122"/>
                      <a:pt x="26771" y="57122"/>
                    </a:cubicBezTo>
                    <a:cubicBezTo>
                      <a:pt x="17320" y="57122"/>
                      <a:pt x="10325" y="54034"/>
                      <a:pt x="5786" y="47858"/>
                    </a:cubicBezTo>
                    <a:cubicBezTo>
                      <a:pt x="2214" y="42909"/>
                      <a:pt x="391" y="36658"/>
                      <a:pt x="391" y="29143"/>
                    </a:cubicBezTo>
                    <a:cubicBezTo>
                      <a:pt x="391" y="20138"/>
                      <a:pt x="2772" y="13069"/>
                      <a:pt x="7460" y="7972"/>
                    </a:cubicBezTo>
                    <a:cubicBezTo>
                      <a:pt x="12185" y="2874"/>
                      <a:pt x="18138" y="344"/>
                      <a:pt x="25319" y="344"/>
                    </a:cubicBezTo>
                    <a:cubicBezTo>
                      <a:pt x="33393" y="344"/>
                      <a:pt x="39793" y="2986"/>
                      <a:pt x="44444" y="8344"/>
                    </a:cubicBezTo>
                    <a:cubicBezTo>
                      <a:pt x="49132" y="13664"/>
                      <a:pt x="51364" y="21850"/>
                      <a:pt x="51141" y="32863"/>
                    </a:cubicBezTo>
                    <a:lnTo>
                      <a:pt x="15125" y="32863"/>
                    </a:lnTo>
                    <a:cubicBezTo>
                      <a:pt x="15236" y="37142"/>
                      <a:pt x="16390" y="40453"/>
                      <a:pt x="18622" y="42835"/>
                    </a:cubicBezTo>
                    <a:cubicBezTo>
                      <a:pt x="20817" y="45179"/>
                      <a:pt x="23608" y="46369"/>
                      <a:pt x="26919" y="46369"/>
                    </a:cubicBezTo>
                    <a:cubicBezTo>
                      <a:pt x="29152" y="46369"/>
                      <a:pt x="31049" y="45774"/>
                      <a:pt x="32575" y="44546"/>
                    </a:cubicBezTo>
                    <a:cubicBezTo>
                      <a:pt x="34137" y="43318"/>
                      <a:pt x="35291" y="41346"/>
                      <a:pt x="36072" y="38593"/>
                    </a:cubicBezTo>
                    <a:moveTo>
                      <a:pt x="36891" y="24082"/>
                    </a:moveTo>
                    <a:cubicBezTo>
                      <a:pt x="36779" y="19915"/>
                      <a:pt x="35700" y="16753"/>
                      <a:pt x="33654" y="14595"/>
                    </a:cubicBezTo>
                    <a:cubicBezTo>
                      <a:pt x="31607" y="12399"/>
                      <a:pt x="29115" y="11320"/>
                      <a:pt x="26175" y="11320"/>
                    </a:cubicBezTo>
                    <a:cubicBezTo>
                      <a:pt x="23050" y="11320"/>
                      <a:pt x="20445" y="12474"/>
                      <a:pt x="18399" y="14743"/>
                    </a:cubicBezTo>
                    <a:cubicBezTo>
                      <a:pt x="16353" y="17050"/>
                      <a:pt x="15348" y="20138"/>
                      <a:pt x="15385" y="24082"/>
                    </a:cubicBezTo>
                    <a:close/>
                  </a:path>
                </a:pathLst>
              </a:custGeom>
              <a:solidFill>
                <a:srgbClr val="000000"/>
              </a:solidFill>
              <a:ln w="9525" cap="flat">
                <a:noFill/>
                <a:prstDash val="solid"/>
                <a:miter/>
              </a:ln>
            </p:spPr>
            <p:txBody>
              <a:bodyPr rtlCol="0" anchor="ctr"/>
              <a:lstStyle/>
              <a:p>
                <a:endParaRPr lang="en-CA"/>
              </a:p>
            </p:txBody>
          </p:sp>
          <p:sp>
            <p:nvSpPr>
              <p:cNvPr id="1904" name="Freeform: Shape 1903">
                <a:extLst>
                  <a:ext uri="{FF2B5EF4-FFF2-40B4-BE49-F238E27FC236}">
                    <a16:creationId xmlns:a16="http://schemas.microsoft.com/office/drawing/2014/main" id="{12BC6ADB-B46C-4138-8757-197A8461864C}"/>
                  </a:ext>
                </a:extLst>
              </p:cNvPr>
              <p:cNvSpPr/>
              <p:nvPr/>
            </p:nvSpPr>
            <p:spPr>
              <a:xfrm>
                <a:off x="4512071" y="5276794"/>
                <a:ext cx="51010" cy="56777"/>
              </a:xfrm>
              <a:custGeom>
                <a:avLst/>
                <a:gdLst>
                  <a:gd name="connsiteX0" fmla="*/ 14945 w 51010"/>
                  <a:gd name="connsiteY0" fmla="*/ 18129 h 56777"/>
                  <a:gd name="connsiteX1" fmla="*/ 1885 w 51010"/>
                  <a:gd name="connsiteY1" fmla="*/ 15785 h 56777"/>
                  <a:gd name="connsiteX2" fmla="*/ 9475 w 51010"/>
                  <a:gd name="connsiteY2" fmla="*/ 4102 h 56777"/>
                  <a:gd name="connsiteX3" fmla="*/ 25437 w 51010"/>
                  <a:gd name="connsiteY3" fmla="*/ 344 h 56777"/>
                  <a:gd name="connsiteX4" fmla="*/ 39762 w 51010"/>
                  <a:gd name="connsiteY4" fmla="*/ 2614 h 56777"/>
                  <a:gd name="connsiteX5" fmla="*/ 46385 w 51010"/>
                  <a:gd name="connsiteY5" fmla="*/ 8381 h 56777"/>
                  <a:gd name="connsiteX6" fmla="*/ 48282 w 51010"/>
                  <a:gd name="connsiteY6" fmla="*/ 21255 h 56777"/>
                  <a:gd name="connsiteX7" fmla="*/ 48133 w 51010"/>
                  <a:gd name="connsiteY7" fmla="*/ 38035 h 56777"/>
                  <a:gd name="connsiteX8" fmla="*/ 48840 w 51010"/>
                  <a:gd name="connsiteY8" fmla="*/ 48602 h 56777"/>
                  <a:gd name="connsiteX9" fmla="*/ 51408 w 51010"/>
                  <a:gd name="connsiteY9" fmla="*/ 55894 h 56777"/>
                  <a:gd name="connsiteX10" fmla="*/ 37195 w 51010"/>
                  <a:gd name="connsiteY10" fmla="*/ 55894 h 56777"/>
                  <a:gd name="connsiteX11" fmla="*/ 35818 w 51010"/>
                  <a:gd name="connsiteY11" fmla="*/ 51653 h 56777"/>
                  <a:gd name="connsiteX12" fmla="*/ 35297 w 51010"/>
                  <a:gd name="connsiteY12" fmla="*/ 49941 h 56777"/>
                  <a:gd name="connsiteX13" fmla="*/ 27409 w 51010"/>
                  <a:gd name="connsiteY13" fmla="*/ 55336 h 56777"/>
                  <a:gd name="connsiteX14" fmla="*/ 18479 w 51010"/>
                  <a:gd name="connsiteY14" fmla="*/ 57122 h 56777"/>
                  <a:gd name="connsiteX15" fmla="*/ 5234 w 51010"/>
                  <a:gd name="connsiteY15" fmla="*/ 52583 h 56777"/>
                  <a:gd name="connsiteX16" fmla="*/ 397 w 51010"/>
                  <a:gd name="connsiteY16" fmla="*/ 41049 h 56777"/>
                  <a:gd name="connsiteX17" fmla="*/ 2629 w 51010"/>
                  <a:gd name="connsiteY17" fmla="*/ 32863 h 56777"/>
                  <a:gd name="connsiteX18" fmla="*/ 8768 w 51010"/>
                  <a:gd name="connsiteY18" fmla="*/ 27319 h 56777"/>
                  <a:gd name="connsiteX19" fmla="*/ 20191 w 51010"/>
                  <a:gd name="connsiteY19" fmla="*/ 23971 h 56777"/>
                  <a:gd name="connsiteX20" fmla="*/ 34181 w 51010"/>
                  <a:gd name="connsiteY20" fmla="*/ 20436 h 56777"/>
                  <a:gd name="connsiteX21" fmla="*/ 34181 w 51010"/>
                  <a:gd name="connsiteY21" fmla="*/ 19022 h 56777"/>
                  <a:gd name="connsiteX22" fmla="*/ 32134 w 51010"/>
                  <a:gd name="connsiteY22" fmla="*/ 13106 h 56777"/>
                  <a:gd name="connsiteX23" fmla="*/ 24395 w 51010"/>
                  <a:gd name="connsiteY23" fmla="*/ 11320 h 56777"/>
                  <a:gd name="connsiteX24" fmla="*/ 18405 w 51010"/>
                  <a:gd name="connsiteY24" fmla="*/ 12846 h 56777"/>
                  <a:gd name="connsiteX25" fmla="*/ 14945 w 51010"/>
                  <a:gd name="connsiteY25" fmla="*/ 18129 h 56777"/>
                  <a:gd name="connsiteX26" fmla="*/ 34181 w 51010"/>
                  <a:gd name="connsiteY26" fmla="*/ 29812 h 56777"/>
                  <a:gd name="connsiteX27" fmla="*/ 25437 w 51010"/>
                  <a:gd name="connsiteY27" fmla="*/ 32007 h 56777"/>
                  <a:gd name="connsiteX28" fmla="*/ 17586 w 51010"/>
                  <a:gd name="connsiteY28" fmla="*/ 34500 h 56777"/>
                  <a:gd name="connsiteX29" fmla="*/ 14796 w 51010"/>
                  <a:gd name="connsiteY29" fmla="*/ 39561 h 56777"/>
                  <a:gd name="connsiteX30" fmla="*/ 17028 w 51010"/>
                  <a:gd name="connsiteY30" fmla="*/ 44807 h 56777"/>
                  <a:gd name="connsiteX31" fmla="*/ 22758 w 51010"/>
                  <a:gd name="connsiteY31" fmla="*/ 47002 h 56777"/>
                  <a:gd name="connsiteX32" fmla="*/ 30200 w 51010"/>
                  <a:gd name="connsiteY32" fmla="*/ 44435 h 56777"/>
                  <a:gd name="connsiteX33" fmla="*/ 33623 w 51010"/>
                  <a:gd name="connsiteY33" fmla="*/ 39672 h 56777"/>
                  <a:gd name="connsiteX34" fmla="*/ 34181 w 51010"/>
                  <a:gd name="connsiteY34" fmla="*/ 32677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010" h="56777">
                    <a:moveTo>
                      <a:pt x="14945" y="18129"/>
                    </a:moveTo>
                    <a:lnTo>
                      <a:pt x="1885" y="15785"/>
                    </a:lnTo>
                    <a:cubicBezTo>
                      <a:pt x="3373" y="10539"/>
                      <a:pt x="5903" y="6632"/>
                      <a:pt x="9475" y="4102"/>
                    </a:cubicBezTo>
                    <a:cubicBezTo>
                      <a:pt x="13047" y="1609"/>
                      <a:pt x="18368" y="344"/>
                      <a:pt x="25437" y="344"/>
                    </a:cubicBezTo>
                    <a:cubicBezTo>
                      <a:pt x="31837" y="344"/>
                      <a:pt x="36599" y="1088"/>
                      <a:pt x="39762" y="2614"/>
                    </a:cubicBezTo>
                    <a:cubicBezTo>
                      <a:pt x="42887" y="4139"/>
                      <a:pt x="45082" y="6074"/>
                      <a:pt x="46385" y="8381"/>
                    </a:cubicBezTo>
                    <a:cubicBezTo>
                      <a:pt x="47650" y="10725"/>
                      <a:pt x="48282" y="15004"/>
                      <a:pt x="48282" y="21255"/>
                    </a:cubicBezTo>
                    <a:lnTo>
                      <a:pt x="48133" y="38035"/>
                    </a:lnTo>
                    <a:cubicBezTo>
                      <a:pt x="48133" y="42797"/>
                      <a:pt x="48357" y="46332"/>
                      <a:pt x="48840" y="48602"/>
                    </a:cubicBezTo>
                    <a:cubicBezTo>
                      <a:pt x="49287" y="50871"/>
                      <a:pt x="50143" y="53290"/>
                      <a:pt x="51408" y="55894"/>
                    </a:cubicBezTo>
                    <a:lnTo>
                      <a:pt x="37195" y="55894"/>
                    </a:lnTo>
                    <a:cubicBezTo>
                      <a:pt x="36822" y="54927"/>
                      <a:pt x="36376" y="53513"/>
                      <a:pt x="35818" y="51653"/>
                    </a:cubicBezTo>
                    <a:cubicBezTo>
                      <a:pt x="35557" y="50797"/>
                      <a:pt x="35409" y="50239"/>
                      <a:pt x="35297" y="49941"/>
                    </a:cubicBezTo>
                    <a:cubicBezTo>
                      <a:pt x="32841" y="52360"/>
                      <a:pt x="30237" y="54146"/>
                      <a:pt x="27409" y="55336"/>
                    </a:cubicBezTo>
                    <a:cubicBezTo>
                      <a:pt x="24619" y="56527"/>
                      <a:pt x="21642" y="57122"/>
                      <a:pt x="18479" y="57122"/>
                    </a:cubicBezTo>
                    <a:cubicBezTo>
                      <a:pt x="12861" y="57122"/>
                      <a:pt x="8471" y="55597"/>
                      <a:pt x="5234" y="52583"/>
                    </a:cubicBezTo>
                    <a:cubicBezTo>
                      <a:pt x="2034" y="49532"/>
                      <a:pt x="397" y="45700"/>
                      <a:pt x="397" y="41049"/>
                    </a:cubicBezTo>
                    <a:cubicBezTo>
                      <a:pt x="397" y="37998"/>
                      <a:pt x="1141" y="35244"/>
                      <a:pt x="2629" y="32863"/>
                    </a:cubicBezTo>
                    <a:cubicBezTo>
                      <a:pt x="4080" y="30445"/>
                      <a:pt x="6127" y="28584"/>
                      <a:pt x="8768" y="27319"/>
                    </a:cubicBezTo>
                    <a:cubicBezTo>
                      <a:pt x="11410" y="26054"/>
                      <a:pt x="15242" y="24938"/>
                      <a:pt x="20191" y="23971"/>
                    </a:cubicBezTo>
                    <a:cubicBezTo>
                      <a:pt x="26925" y="22706"/>
                      <a:pt x="31576" y="21515"/>
                      <a:pt x="34181" y="20436"/>
                    </a:cubicBezTo>
                    <a:lnTo>
                      <a:pt x="34181" y="19022"/>
                    </a:lnTo>
                    <a:cubicBezTo>
                      <a:pt x="34181" y="16232"/>
                      <a:pt x="33511" y="14260"/>
                      <a:pt x="32134" y="13106"/>
                    </a:cubicBezTo>
                    <a:cubicBezTo>
                      <a:pt x="30758" y="11916"/>
                      <a:pt x="28190" y="11320"/>
                      <a:pt x="24395" y="11320"/>
                    </a:cubicBezTo>
                    <a:cubicBezTo>
                      <a:pt x="21828" y="11320"/>
                      <a:pt x="19856" y="11841"/>
                      <a:pt x="18405" y="12846"/>
                    </a:cubicBezTo>
                    <a:cubicBezTo>
                      <a:pt x="16991" y="13850"/>
                      <a:pt x="15838" y="15599"/>
                      <a:pt x="14945" y="18129"/>
                    </a:cubicBezTo>
                    <a:moveTo>
                      <a:pt x="34181" y="29812"/>
                    </a:moveTo>
                    <a:cubicBezTo>
                      <a:pt x="32320" y="30408"/>
                      <a:pt x="29418" y="31152"/>
                      <a:pt x="25437" y="32007"/>
                    </a:cubicBezTo>
                    <a:cubicBezTo>
                      <a:pt x="21456" y="32863"/>
                      <a:pt x="18814" y="33682"/>
                      <a:pt x="17586" y="34500"/>
                    </a:cubicBezTo>
                    <a:cubicBezTo>
                      <a:pt x="15726" y="35840"/>
                      <a:pt x="14796" y="37514"/>
                      <a:pt x="14796" y="39561"/>
                    </a:cubicBezTo>
                    <a:cubicBezTo>
                      <a:pt x="14796" y="41570"/>
                      <a:pt x="15540" y="43318"/>
                      <a:pt x="17028" y="44807"/>
                    </a:cubicBezTo>
                    <a:cubicBezTo>
                      <a:pt x="18554" y="46258"/>
                      <a:pt x="20451" y="47002"/>
                      <a:pt x="22758" y="47002"/>
                    </a:cubicBezTo>
                    <a:cubicBezTo>
                      <a:pt x="25363" y="47002"/>
                      <a:pt x="27818" y="46146"/>
                      <a:pt x="30200" y="44435"/>
                    </a:cubicBezTo>
                    <a:cubicBezTo>
                      <a:pt x="31911" y="43132"/>
                      <a:pt x="33065" y="41570"/>
                      <a:pt x="33623" y="39672"/>
                    </a:cubicBezTo>
                    <a:cubicBezTo>
                      <a:pt x="33995" y="38444"/>
                      <a:pt x="34181" y="36100"/>
                      <a:pt x="34181" y="32677"/>
                    </a:cubicBezTo>
                    <a:close/>
                  </a:path>
                </a:pathLst>
              </a:custGeom>
              <a:solidFill>
                <a:srgbClr val="000000"/>
              </a:solidFill>
              <a:ln w="9525" cap="flat">
                <a:noFill/>
                <a:prstDash val="solid"/>
                <a:miter/>
              </a:ln>
            </p:spPr>
            <p:txBody>
              <a:bodyPr rtlCol="0" anchor="ctr"/>
              <a:lstStyle/>
              <a:p>
                <a:endParaRPr lang="en-CA"/>
              </a:p>
            </p:txBody>
          </p:sp>
          <p:sp>
            <p:nvSpPr>
              <p:cNvPr id="1905" name="Freeform: Shape 1904">
                <a:extLst>
                  <a:ext uri="{FF2B5EF4-FFF2-40B4-BE49-F238E27FC236}">
                    <a16:creationId xmlns:a16="http://schemas.microsoft.com/office/drawing/2014/main" id="{906D54B6-EF79-4AAE-8F82-1B6CD74D0CE0}"/>
                  </a:ext>
                </a:extLst>
              </p:cNvPr>
              <p:cNvSpPr/>
              <p:nvPr/>
            </p:nvSpPr>
            <p:spPr>
              <a:xfrm>
                <a:off x="4573544" y="5276794"/>
                <a:ext cx="35197" cy="55550"/>
              </a:xfrm>
              <a:custGeom>
                <a:avLst/>
                <a:gdLst>
                  <a:gd name="connsiteX0" fmla="*/ 14765 w 35197"/>
                  <a:gd name="connsiteY0" fmla="*/ 55894 h 55550"/>
                  <a:gd name="connsiteX1" fmla="*/ 403 w 35197"/>
                  <a:gd name="connsiteY1" fmla="*/ 55894 h 55550"/>
                  <a:gd name="connsiteX2" fmla="*/ 403 w 35197"/>
                  <a:gd name="connsiteY2" fmla="*/ 1572 h 55550"/>
                  <a:gd name="connsiteX3" fmla="*/ 13723 w 35197"/>
                  <a:gd name="connsiteY3" fmla="*/ 1572 h 55550"/>
                  <a:gd name="connsiteX4" fmla="*/ 13723 w 35197"/>
                  <a:gd name="connsiteY4" fmla="*/ 9274 h 55550"/>
                  <a:gd name="connsiteX5" fmla="*/ 19899 w 35197"/>
                  <a:gd name="connsiteY5" fmla="*/ 2093 h 55550"/>
                  <a:gd name="connsiteX6" fmla="*/ 26113 w 35197"/>
                  <a:gd name="connsiteY6" fmla="*/ 344 h 55550"/>
                  <a:gd name="connsiteX7" fmla="*/ 35601 w 35197"/>
                  <a:gd name="connsiteY7" fmla="*/ 3060 h 55550"/>
                  <a:gd name="connsiteX8" fmla="*/ 31136 w 35197"/>
                  <a:gd name="connsiteY8" fmla="*/ 15562 h 55550"/>
                  <a:gd name="connsiteX9" fmla="*/ 24364 w 35197"/>
                  <a:gd name="connsiteY9" fmla="*/ 13218 h 55550"/>
                  <a:gd name="connsiteX10" fmla="*/ 19267 w 35197"/>
                  <a:gd name="connsiteY10" fmla="*/ 14892 h 55550"/>
                  <a:gd name="connsiteX11" fmla="*/ 15956 w 35197"/>
                  <a:gd name="connsiteY11" fmla="*/ 20920 h 55550"/>
                  <a:gd name="connsiteX12" fmla="*/ 14765 w 35197"/>
                  <a:gd name="connsiteY12" fmla="*/ 39114 h 5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97" h="55550">
                    <a:moveTo>
                      <a:pt x="14765" y="55894"/>
                    </a:moveTo>
                    <a:lnTo>
                      <a:pt x="403" y="55894"/>
                    </a:lnTo>
                    <a:lnTo>
                      <a:pt x="403" y="1572"/>
                    </a:lnTo>
                    <a:lnTo>
                      <a:pt x="13723" y="1572"/>
                    </a:lnTo>
                    <a:lnTo>
                      <a:pt x="13723" y="9274"/>
                    </a:lnTo>
                    <a:cubicBezTo>
                      <a:pt x="16030" y="5628"/>
                      <a:pt x="18076" y="3246"/>
                      <a:pt x="19899" y="2093"/>
                    </a:cubicBezTo>
                    <a:cubicBezTo>
                      <a:pt x="21723" y="902"/>
                      <a:pt x="23806" y="344"/>
                      <a:pt x="26113" y="344"/>
                    </a:cubicBezTo>
                    <a:cubicBezTo>
                      <a:pt x="29387" y="344"/>
                      <a:pt x="32550" y="1237"/>
                      <a:pt x="35601" y="3060"/>
                    </a:cubicBezTo>
                    <a:lnTo>
                      <a:pt x="31136" y="15562"/>
                    </a:lnTo>
                    <a:cubicBezTo>
                      <a:pt x="28718" y="13999"/>
                      <a:pt x="26448" y="13218"/>
                      <a:pt x="24364" y="13218"/>
                    </a:cubicBezTo>
                    <a:cubicBezTo>
                      <a:pt x="22355" y="13218"/>
                      <a:pt x="20681" y="13776"/>
                      <a:pt x="19267" y="14892"/>
                    </a:cubicBezTo>
                    <a:cubicBezTo>
                      <a:pt x="17853" y="16008"/>
                      <a:pt x="16774" y="18018"/>
                      <a:pt x="15956" y="20920"/>
                    </a:cubicBezTo>
                    <a:cubicBezTo>
                      <a:pt x="15174" y="23785"/>
                      <a:pt x="14765" y="29887"/>
                      <a:pt x="14765" y="39114"/>
                    </a:cubicBezTo>
                    <a:close/>
                  </a:path>
                </a:pathLst>
              </a:custGeom>
              <a:solidFill>
                <a:srgbClr val="000000"/>
              </a:solidFill>
              <a:ln w="9525" cap="flat">
                <a:noFill/>
                <a:prstDash val="solid"/>
                <a:miter/>
              </a:ln>
            </p:spPr>
            <p:txBody>
              <a:bodyPr rtlCol="0" anchor="ctr"/>
              <a:lstStyle/>
              <a:p>
                <a:endParaRPr lang="en-CA"/>
              </a:p>
            </p:txBody>
          </p:sp>
        </p:grpSp>
        <p:grpSp>
          <p:nvGrpSpPr>
            <p:cNvPr id="1845" name="Graphic 711">
              <a:extLst>
                <a:ext uri="{FF2B5EF4-FFF2-40B4-BE49-F238E27FC236}">
                  <a16:creationId xmlns:a16="http://schemas.microsoft.com/office/drawing/2014/main" id="{65FA1D5D-4E97-4C2B-9EBA-1F578FB2BA3B}"/>
                </a:ext>
              </a:extLst>
            </p:cNvPr>
            <p:cNvGrpSpPr/>
            <p:nvPr/>
          </p:nvGrpSpPr>
          <p:grpSpPr>
            <a:xfrm>
              <a:off x="790167" y="3453594"/>
              <a:ext cx="76237" cy="500971"/>
              <a:chOff x="790167" y="3453594"/>
              <a:chExt cx="76237" cy="500971"/>
            </a:xfrm>
            <a:solidFill>
              <a:srgbClr val="000000"/>
            </a:solidFill>
          </p:grpSpPr>
          <p:sp>
            <p:nvSpPr>
              <p:cNvPr id="1893" name="Freeform: Shape 1892">
                <a:extLst>
                  <a:ext uri="{FF2B5EF4-FFF2-40B4-BE49-F238E27FC236}">
                    <a16:creationId xmlns:a16="http://schemas.microsoft.com/office/drawing/2014/main" id="{EE052DC9-B06F-4C0F-806D-7E4D12BDE4EE}"/>
                  </a:ext>
                </a:extLst>
              </p:cNvPr>
              <p:cNvSpPr/>
              <p:nvPr/>
            </p:nvSpPr>
            <p:spPr>
              <a:xfrm>
                <a:off x="790167" y="3887146"/>
                <a:ext cx="75009" cy="67419"/>
              </a:xfrm>
              <a:custGeom>
                <a:avLst/>
                <a:gdLst>
                  <a:gd name="connsiteX0" fmla="*/ 75024 w 75009"/>
                  <a:gd name="connsiteY0" fmla="*/ 67620 h 67419"/>
                  <a:gd name="connsiteX1" fmla="*/ 14 w 75009"/>
                  <a:gd name="connsiteY1" fmla="*/ 67620 h 67419"/>
                  <a:gd name="connsiteX2" fmla="*/ 14 w 75009"/>
                  <a:gd name="connsiteY2" fmla="*/ 35733 h 67419"/>
                  <a:gd name="connsiteX3" fmla="*/ 2061 w 75009"/>
                  <a:gd name="connsiteY3" fmla="*/ 18283 h 67419"/>
                  <a:gd name="connsiteX4" fmla="*/ 9242 w 75009"/>
                  <a:gd name="connsiteY4" fmla="*/ 9539 h 67419"/>
                  <a:gd name="connsiteX5" fmla="*/ 21036 w 75009"/>
                  <a:gd name="connsiteY5" fmla="*/ 6265 h 67419"/>
                  <a:gd name="connsiteX6" fmla="*/ 34989 w 75009"/>
                  <a:gd name="connsiteY6" fmla="*/ 11214 h 67419"/>
                  <a:gd name="connsiteX7" fmla="*/ 41909 w 75009"/>
                  <a:gd name="connsiteY7" fmla="*/ 26059 h 67419"/>
                  <a:gd name="connsiteX8" fmla="*/ 48235 w 75009"/>
                  <a:gd name="connsiteY8" fmla="*/ 17948 h 67419"/>
                  <a:gd name="connsiteX9" fmla="*/ 60401 w 75009"/>
                  <a:gd name="connsiteY9" fmla="*/ 9353 h 67419"/>
                  <a:gd name="connsiteX10" fmla="*/ 75024 w 75009"/>
                  <a:gd name="connsiteY10" fmla="*/ 200 h 67419"/>
                  <a:gd name="connsiteX11" fmla="*/ 75024 w 75009"/>
                  <a:gd name="connsiteY11" fmla="*/ 18283 h 67419"/>
                  <a:gd name="connsiteX12" fmla="*/ 58690 w 75009"/>
                  <a:gd name="connsiteY12" fmla="*/ 29222 h 67419"/>
                  <a:gd name="connsiteX13" fmla="*/ 47677 w 75009"/>
                  <a:gd name="connsiteY13" fmla="*/ 37221 h 67419"/>
                  <a:gd name="connsiteX14" fmla="*/ 44551 w 75009"/>
                  <a:gd name="connsiteY14" fmla="*/ 41761 h 67419"/>
                  <a:gd name="connsiteX15" fmla="*/ 43695 w 75009"/>
                  <a:gd name="connsiteY15" fmla="*/ 49388 h 67419"/>
                  <a:gd name="connsiteX16" fmla="*/ 43695 w 75009"/>
                  <a:gd name="connsiteY16" fmla="*/ 52476 h 67419"/>
                  <a:gd name="connsiteX17" fmla="*/ 75024 w 75009"/>
                  <a:gd name="connsiteY17" fmla="*/ 52476 h 67419"/>
                  <a:gd name="connsiteX18" fmla="*/ 75024 w 75009"/>
                  <a:gd name="connsiteY18" fmla="*/ 67620 h 67419"/>
                  <a:gd name="connsiteX19" fmla="*/ 31752 w 75009"/>
                  <a:gd name="connsiteY19" fmla="*/ 52476 h 67419"/>
                  <a:gd name="connsiteX20" fmla="*/ 31752 w 75009"/>
                  <a:gd name="connsiteY20" fmla="*/ 41277 h 67419"/>
                  <a:gd name="connsiteX21" fmla="*/ 30822 w 75009"/>
                  <a:gd name="connsiteY21" fmla="*/ 27659 h 67419"/>
                  <a:gd name="connsiteX22" fmla="*/ 27659 w 75009"/>
                  <a:gd name="connsiteY22" fmla="*/ 23418 h 67419"/>
                  <a:gd name="connsiteX23" fmla="*/ 22041 w 75009"/>
                  <a:gd name="connsiteY23" fmla="*/ 21855 h 67419"/>
                  <a:gd name="connsiteX24" fmla="*/ 15902 w 75009"/>
                  <a:gd name="connsiteY24" fmla="*/ 23901 h 67419"/>
                  <a:gd name="connsiteX25" fmla="*/ 12962 w 75009"/>
                  <a:gd name="connsiteY25" fmla="*/ 29594 h 67419"/>
                  <a:gd name="connsiteX26" fmla="*/ 12702 w 75009"/>
                  <a:gd name="connsiteY26" fmla="*/ 40644 h 67419"/>
                  <a:gd name="connsiteX27" fmla="*/ 12702 w 75009"/>
                  <a:gd name="connsiteY27" fmla="*/ 52476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620"/>
                    </a:moveTo>
                    <a:lnTo>
                      <a:pt x="14" y="67620"/>
                    </a:lnTo>
                    <a:lnTo>
                      <a:pt x="14" y="35733"/>
                    </a:lnTo>
                    <a:cubicBezTo>
                      <a:pt x="14" y="27734"/>
                      <a:pt x="684" y="21892"/>
                      <a:pt x="2061" y="18283"/>
                    </a:cubicBezTo>
                    <a:cubicBezTo>
                      <a:pt x="3400" y="14637"/>
                      <a:pt x="5781" y="11735"/>
                      <a:pt x="9242" y="9539"/>
                    </a:cubicBezTo>
                    <a:cubicBezTo>
                      <a:pt x="12665" y="7344"/>
                      <a:pt x="16609" y="6265"/>
                      <a:pt x="21036" y="6265"/>
                    </a:cubicBezTo>
                    <a:cubicBezTo>
                      <a:pt x="26692" y="6265"/>
                      <a:pt x="31343" y="7939"/>
                      <a:pt x="34989" y="11214"/>
                    </a:cubicBezTo>
                    <a:cubicBezTo>
                      <a:pt x="38672" y="14525"/>
                      <a:pt x="40979" y="19474"/>
                      <a:pt x="41909" y="26059"/>
                    </a:cubicBezTo>
                    <a:cubicBezTo>
                      <a:pt x="43844" y="22785"/>
                      <a:pt x="45928" y="20106"/>
                      <a:pt x="48235" y="17948"/>
                    </a:cubicBezTo>
                    <a:cubicBezTo>
                      <a:pt x="50504" y="15827"/>
                      <a:pt x="54560" y="12962"/>
                      <a:pt x="60401" y="9353"/>
                    </a:cubicBezTo>
                    <a:lnTo>
                      <a:pt x="75024" y="200"/>
                    </a:lnTo>
                    <a:lnTo>
                      <a:pt x="75024" y="18283"/>
                    </a:lnTo>
                    <a:lnTo>
                      <a:pt x="58690" y="29222"/>
                    </a:lnTo>
                    <a:cubicBezTo>
                      <a:pt x="52886" y="33129"/>
                      <a:pt x="49202" y="35808"/>
                      <a:pt x="47677" y="37221"/>
                    </a:cubicBezTo>
                    <a:cubicBezTo>
                      <a:pt x="46151" y="38672"/>
                      <a:pt x="45109" y="40161"/>
                      <a:pt x="44551" y="41761"/>
                    </a:cubicBezTo>
                    <a:cubicBezTo>
                      <a:pt x="43993" y="43361"/>
                      <a:pt x="43695" y="45928"/>
                      <a:pt x="43695" y="49388"/>
                    </a:cubicBezTo>
                    <a:lnTo>
                      <a:pt x="43695" y="52476"/>
                    </a:lnTo>
                    <a:lnTo>
                      <a:pt x="75024" y="52476"/>
                    </a:lnTo>
                    <a:lnTo>
                      <a:pt x="75024" y="67620"/>
                    </a:lnTo>
                    <a:moveTo>
                      <a:pt x="31752" y="52476"/>
                    </a:moveTo>
                    <a:lnTo>
                      <a:pt x="31752" y="41277"/>
                    </a:lnTo>
                    <a:cubicBezTo>
                      <a:pt x="31752" y="33984"/>
                      <a:pt x="31454" y="29445"/>
                      <a:pt x="30822" y="27659"/>
                    </a:cubicBezTo>
                    <a:cubicBezTo>
                      <a:pt x="30227" y="25836"/>
                      <a:pt x="29147" y="24422"/>
                      <a:pt x="27659" y="23418"/>
                    </a:cubicBezTo>
                    <a:cubicBezTo>
                      <a:pt x="26134" y="22376"/>
                      <a:pt x="24273" y="21855"/>
                      <a:pt x="22041" y="21855"/>
                    </a:cubicBezTo>
                    <a:cubicBezTo>
                      <a:pt x="19511" y="21855"/>
                      <a:pt x="17464" y="22562"/>
                      <a:pt x="15902" y="23901"/>
                    </a:cubicBezTo>
                    <a:cubicBezTo>
                      <a:pt x="14339" y="25241"/>
                      <a:pt x="13372" y="27138"/>
                      <a:pt x="12962" y="29594"/>
                    </a:cubicBezTo>
                    <a:cubicBezTo>
                      <a:pt x="12814" y="30822"/>
                      <a:pt x="12702" y="34505"/>
                      <a:pt x="12702" y="40644"/>
                    </a:cubicBezTo>
                    <a:lnTo>
                      <a:pt x="12702" y="52476"/>
                    </a:lnTo>
                    <a:close/>
                  </a:path>
                </a:pathLst>
              </a:custGeom>
              <a:solidFill>
                <a:srgbClr val="000000"/>
              </a:solidFill>
              <a:ln w="9525" cap="flat">
                <a:noFill/>
                <a:prstDash val="solid"/>
                <a:miter/>
              </a:ln>
            </p:spPr>
            <p:txBody>
              <a:bodyPr rtlCol="0" anchor="ctr"/>
              <a:lstStyle/>
              <a:p>
                <a:endParaRPr lang="en-CA"/>
              </a:p>
            </p:txBody>
          </p:sp>
          <p:sp>
            <p:nvSpPr>
              <p:cNvPr id="1894" name="Freeform: Shape 1893">
                <a:extLst>
                  <a:ext uri="{FF2B5EF4-FFF2-40B4-BE49-F238E27FC236}">
                    <a16:creationId xmlns:a16="http://schemas.microsoft.com/office/drawing/2014/main" id="{EC7DF8BA-3C1A-41DB-B5BF-46683D10851A}"/>
                  </a:ext>
                </a:extLst>
              </p:cNvPr>
              <p:cNvSpPr/>
              <p:nvPr/>
            </p:nvSpPr>
            <p:spPr>
              <a:xfrm>
                <a:off x="790167" y="3864649"/>
                <a:ext cx="75009" cy="14399"/>
              </a:xfrm>
              <a:custGeom>
                <a:avLst/>
                <a:gdLst>
                  <a:gd name="connsiteX0" fmla="*/ 13334 w 75009"/>
                  <a:gd name="connsiteY0" fmla="*/ 14592 h 14399"/>
                  <a:gd name="connsiteX1" fmla="*/ 14 w 75009"/>
                  <a:gd name="connsiteY1" fmla="*/ 14592 h 14399"/>
                  <a:gd name="connsiteX2" fmla="*/ 14 w 75009"/>
                  <a:gd name="connsiteY2" fmla="*/ 192 h 14399"/>
                  <a:gd name="connsiteX3" fmla="*/ 13334 w 75009"/>
                  <a:gd name="connsiteY3" fmla="*/ 192 h 14399"/>
                  <a:gd name="connsiteX4" fmla="*/ 13334 w 75009"/>
                  <a:gd name="connsiteY4" fmla="*/ 14592 h 14399"/>
                  <a:gd name="connsiteX5" fmla="*/ 75024 w 75009"/>
                  <a:gd name="connsiteY5" fmla="*/ 14592 h 14399"/>
                  <a:gd name="connsiteX6" fmla="*/ 20702 w 75009"/>
                  <a:gd name="connsiteY6" fmla="*/ 14592 h 14399"/>
                  <a:gd name="connsiteX7" fmla="*/ 20702 w 75009"/>
                  <a:gd name="connsiteY7" fmla="*/ 192 h 14399"/>
                  <a:gd name="connsiteX8" fmla="*/ 75024 w 75009"/>
                  <a:gd name="connsiteY8" fmla="*/ 230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92"/>
                    </a:moveTo>
                    <a:lnTo>
                      <a:pt x="14" y="14592"/>
                    </a:lnTo>
                    <a:lnTo>
                      <a:pt x="14" y="192"/>
                    </a:lnTo>
                    <a:lnTo>
                      <a:pt x="13334" y="192"/>
                    </a:lnTo>
                    <a:lnTo>
                      <a:pt x="13334" y="14592"/>
                    </a:lnTo>
                    <a:moveTo>
                      <a:pt x="75024" y="14592"/>
                    </a:moveTo>
                    <a:lnTo>
                      <a:pt x="20702" y="14592"/>
                    </a:lnTo>
                    <a:lnTo>
                      <a:pt x="20702" y="192"/>
                    </a:lnTo>
                    <a:lnTo>
                      <a:pt x="75024" y="230"/>
                    </a:lnTo>
                    <a:close/>
                  </a:path>
                </a:pathLst>
              </a:custGeom>
              <a:solidFill>
                <a:srgbClr val="000000"/>
              </a:solidFill>
              <a:ln w="9525" cap="flat">
                <a:noFill/>
                <a:prstDash val="solid"/>
                <a:miter/>
              </a:ln>
            </p:spPr>
            <p:txBody>
              <a:bodyPr rtlCol="0" anchor="ctr"/>
              <a:lstStyle/>
              <a:p>
                <a:endParaRPr lang="en-CA"/>
              </a:p>
            </p:txBody>
          </p:sp>
          <p:sp>
            <p:nvSpPr>
              <p:cNvPr id="1895" name="Freeform: Shape 1894">
                <a:extLst>
                  <a:ext uri="{FF2B5EF4-FFF2-40B4-BE49-F238E27FC236}">
                    <a16:creationId xmlns:a16="http://schemas.microsoft.com/office/drawing/2014/main" id="{1D68C8D1-C8FB-4D26-8D75-0A75F5B93B15}"/>
                  </a:ext>
                </a:extLst>
              </p:cNvPr>
              <p:cNvSpPr/>
              <p:nvPr/>
            </p:nvSpPr>
            <p:spPr>
              <a:xfrm>
                <a:off x="809626" y="3804249"/>
                <a:ext cx="56777" cy="50750"/>
              </a:xfrm>
              <a:custGeom>
                <a:avLst/>
                <a:gdLst>
                  <a:gd name="connsiteX0" fmla="*/ 40049 w 56777"/>
                  <a:gd name="connsiteY0" fmla="*/ 50940 h 50750"/>
                  <a:gd name="connsiteX1" fmla="*/ 37854 w 56777"/>
                  <a:gd name="connsiteY1" fmla="*/ 36503 h 50750"/>
                  <a:gd name="connsiteX2" fmla="*/ 44216 w 56777"/>
                  <a:gd name="connsiteY2" fmla="*/ 32783 h 50750"/>
                  <a:gd name="connsiteX3" fmla="*/ 46412 w 56777"/>
                  <a:gd name="connsiteY3" fmla="*/ 24895 h 50750"/>
                  <a:gd name="connsiteX4" fmla="*/ 44365 w 56777"/>
                  <a:gd name="connsiteY4" fmla="*/ 16523 h 50750"/>
                  <a:gd name="connsiteX5" fmla="*/ 40533 w 56777"/>
                  <a:gd name="connsiteY5" fmla="*/ 14626 h 50750"/>
                  <a:gd name="connsiteX6" fmla="*/ 37817 w 56777"/>
                  <a:gd name="connsiteY6" fmla="*/ 15630 h 50750"/>
                  <a:gd name="connsiteX7" fmla="*/ 35919 w 56777"/>
                  <a:gd name="connsiteY7" fmla="*/ 20430 h 50750"/>
                  <a:gd name="connsiteX8" fmla="*/ 28924 w 56777"/>
                  <a:gd name="connsiteY8" fmla="*/ 42494 h 50750"/>
                  <a:gd name="connsiteX9" fmla="*/ 16683 w 56777"/>
                  <a:gd name="connsiteY9" fmla="*/ 48931 h 50750"/>
                  <a:gd name="connsiteX10" fmla="*/ 4814 w 56777"/>
                  <a:gd name="connsiteY10" fmla="*/ 43350 h 50750"/>
                  <a:gd name="connsiteX11" fmla="*/ 14 w 56777"/>
                  <a:gd name="connsiteY11" fmla="*/ 26086 h 50750"/>
                  <a:gd name="connsiteX12" fmla="*/ 3623 w 56777"/>
                  <a:gd name="connsiteY12" fmla="*/ 9491 h 50750"/>
                  <a:gd name="connsiteX13" fmla="*/ 14376 w 56777"/>
                  <a:gd name="connsiteY13" fmla="*/ 2050 h 50750"/>
                  <a:gd name="connsiteX14" fmla="*/ 16869 w 56777"/>
                  <a:gd name="connsiteY14" fmla="*/ 15593 h 50750"/>
                  <a:gd name="connsiteX15" fmla="*/ 12032 w 56777"/>
                  <a:gd name="connsiteY15" fmla="*/ 18905 h 50750"/>
                  <a:gd name="connsiteX16" fmla="*/ 10321 w 56777"/>
                  <a:gd name="connsiteY16" fmla="*/ 25825 h 50750"/>
                  <a:gd name="connsiteX17" fmla="*/ 11921 w 56777"/>
                  <a:gd name="connsiteY17" fmla="*/ 33936 h 50750"/>
                  <a:gd name="connsiteX18" fmla="*/ 14860 w 56777"/>
                  <a:gd name="connsiteY18" fmla="*/ 35573 h 50750"/>
                  <a:gd name="connsiteX19" fmla="*/ 17464 w 56777"/>
                  <a:gd name="connsiteY19" fmla="*/ 34159 h 50750"/>
                  <a:gd name="connsiteX20" fmla="*/ 21483 w 56777"/>
                  <a:gd name="connsiteY20" fmla="*/ 20728 h 50750"/>
                  <a:gd name="connsiteX21" fmla="*/ 27882 w 56777"/>
                  <a:gd name="connsiteY21" fmla="*/ 4692 h 50750"/>
                  <a:gd name="connsiteX22" fmla="*/ 38598 w 56777"/>
                  <a:gd name="connsiteY22" fmla="*/ 189 h 50750"/>
                  <a:gd name="connsiteX23" fmla="*/ 51434 w 56777"/>
                  <a:gd name="connsiteY23" fmla="*/ 6440 h 50750"/>
                  <a:gd name="connsiteX24" fmla="*/ 56792 w 56777"/>
                  <a:gd name="connsiteY24" fmla="*/ 24895 h 50750"/>
                  <a:gd name="connsiteX25" fmla="*/ 52290 w 56777"/>
                  <a:gd name="connsiteY25" fmla="*/ 42457 h 50750"/>
                  <a:gd name="connsiteX26" fmla="*/ 40049 w 56777"/>
                  <a:gd name="connsiteY26" fmla="*/ 50940 h 5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777" h="50750">
                    <a:moveTo>
                      <a:pt x="40049" y="50940"/>
                    </a:moveTo>
                    <a:lnTo>
                      <a:pt x="37854" y="36503"/>
                    </a:lnTo>
                    <a:cubicBezTo>
                      <a:pt x="40644" y="35908"/>
                      <a:pt x="42765" y="34643"/>
                      <a:pt x="44216" y="32783"/>
                    </a:cubicBezTo>
                    <a:cubicBezTo>
                      <a:pt x="45667" y="30885"/>
                      <a:pt x="46412" y="28281"/>
                      <a:pt x="46412" y="24895"/>
                    </a:cubicBezTo>
                    <a:cubicBezTo>
                      <a:pt x="46412" y="21174"/>
                      <a:pt x="45742" y="18384"/>
                      <a:pt x="44365" y="16523"/>
                    </a:cubicBezTo>
                    <a:cubicBezTo>
                      <a:pt x="43398" y="15258"/>
                      <a:pt x="42133" y="14626"/>
                      <a:pt x="40533" y="14626"/>
                    </a:cubicBezTo>
                    <a:cubicBezTo>
                      <a:pt x="39417" y="14626"/>
                      <a:pt x="38524" y="14961"/>
                      <a:pt x="37817" y="15630"/>
                    </a:cubicBezTo>
                    <a:cubicBezTo>
                      <a:pt x="37147" y="16337"/>
                      <a:pt x="36514" y="17974"/>
                      <a:pt x="35919" y="20430"/>
                    </a:cubicBezTo>
                    <a:cubicBezTo>
                      <a:pt x="33352" y="32039"/>
                      <a:pt x="31008" y="39406"/>
                      <a:pt x="28924" y="42494"/>
                    </a:cubicBezTo>
                    <a:cubicBezTo>
                      <a:pt x="25985" y="46810"/>
                      <a:pt x="21892" y="48931"/>
                      <a:pt x="16683" y="48931"/>
                    </a:cubicBezTo>
                    <a:cubicBezTo>
                      <a:pt x="11958" y="48931"/>
                      <a:pt x="8014" y="47070"/>
                      <a:pt x="4814" y="43350"/>
                    </a:cubicBezTo>
                    <a:cubicBezTo>
                      <a:pt x="1614" y="39666"/>
                      <a:pt x="14" y="33899"/>
                      <a:pt x="14" y="26086"/>
                    </a:cubicBezTo>
                    <a:cubicBezTo>
                      <a:pt x="14" y="18644"/>
                      <a:pt x="1205" y="13100"/>
                      <a:pt x="3623" y="9491"/>
                    </a:cubicBezTo>
                    <a:cubicBezTo>
                      <a:pt x="6042" y="5882"/>
                      <a:pt x="9651" y="3389"/>
                      <a:pt x="14376" y="2050"/>
                    </a:cubicBezTo>
                    <a:lnTo>
                      <a:pt x="16869" y="15593"/>
                    </a:lnTo>
                    <a:cubicBezTo>
                      <a:pt x="14786" y="16151"/>
                      <a:pt x="13148" y="17267"/>
                      <a:pt x="12032" y="18905"/>
                    </a:cubicBezTo>
                    <a:cubicBezTo>
                      <a:pt x="10916" y="20505"/>
                      <a:pt x="10321" y="22811"/>
                      <a:pt x="10321" y="25825"/>
                    </a:cubicBezTo>
                    <a:cubicBezTo>
                      <a:pt x="10321" y="29620"/>
                      <a:pt x="10879" y="32299"/>
                      <a:pt x="11921" y="33936"/>
                    </a:cubicBezTo>
                    <a:cubicBezTo>
                      <a:pt x="12665" y="35052"/>
                      <a:pt x="13632" y="35573"/>
                      <a:pt x="14860" y="35573"/>
                    </a:cubicBezTo>
                    <a:cubicBezTo>
                      <a:pt x="15865" y="35573"/>
                      <a:pt x="16720" y="35127"/>
                      <a:pt x="17464" y="34159"/>
                    </a:cubicBezTo>
                    <a:cubicBezTo>
                      <a:pt x="18395" y="32857"/>
                      <a:pt x="19771" y="28392"/>
                      <a:pt x="21483" y="20728"/>
                    </a:cubicBezTo>
                    <a:cubicBezTo>
                      <a:pt x="23232" y="13063"/>
                      <a:pt x="25352" y="7742"/>
                      <a:pt x="27882" y="4692"/>
                    </a:cubicBezTo>
                    <a:cubicBezTo>
                      <a:pt x="30450" y="1678"/>
                      <a:pt x="34022" y="189"/>
                      <a:pt x="38598" y="189"/>
                    </a:cubicBezTo>
                    <a:cubicBezTo>
                      <a:pt x="43547" y="189"/>
                      <a:pt x="47825" y="2273"/>
                      <a:pt x="51434" y="6440"/>
                    </a:cubicBezTo>
                    <a:cubicBezTo>
                      <a:pt x="55006" y="10607"/>
                      <a:pt x="56792" y="16747"/>
                      <a:pt x="56792" y="24895"/>
                    </a:cubicBezTo>
                    <a:cubicBezTo>
                      <a:pt x="56792" y="32299"/>
                      <a:pt x="55304" y="38141"/>
                      <a:pt x="52290" y="42457"/>
                    </a:cubicBezTo>
                    <a:cubicBezTo>
                      <a:pt x="49276" y="46773"/>
                      <a:pt x="45221" y="49600"/>
                      <a:pt x="40049" y="50940"/>
                    </a:cubicBezTo>
                    <a:close/>
                  </a:path>
                </a:pathLst>
              </a:custGeom>
              <a:solidFill>
                <a:srgbClr val="000000"/>
              </a:solidFill>
              <a:ln w="9525" cap="flat">
                <a:noFill/>
                <a:prstDash val="solid"/>
                <a:miter/>
              </a:ln>
            </p:spPr>
            <p:txBody>
              <a:bodyPr rtlCol="0" anchor="ctr"/>
              <a:lstStyle/>
              <a:p>
                <a:endParaRPr lang="en-CA"/>
              </a:p>
            </p:txBody>
          </p:sp>
          <p:sp>
            <p:nvSpPr>
              <p:cNvPr id="1896" name="Freeform: Shape 1895">
                <a:extLst>
                  <a:ext uri="{FF2B5EF4-FFF2-40B4-BE49-F238E27FC236}">
                    <a16:creationId xmlns:a16="http://schemas.microsoft.com/office/drawing/2014/main" id="{4753E104-878A-4D61-BE2D-9A5657283579}"/>
                  </a:ext>
                </a:extLst>
              </p:cNvPr>
              <p:cNvSpPr/>
              <p:nvPr/>
            </p:nvSpPr>
            <p:spPr>
              <a:xfrm>
                <a:off x="790167" y="3741920"/>
                <a:ext cx="75009" cy="50266"/>
              </a:xfrm>
              <a:custGeom>
                <a:avLst/>
                <a:gdLst>
                  <a:gd name="connsiteX0" fmla="*/ 75024 w 75009"/>
                  <a:gd name="connsiteY0" fmla="*/ 50450 h 50266"/>
                  <a:gd name="connsiteX1" fmla="*/ 14 w 75009"/>
                  <a:gd name="connsiteY1" fmla="*/ 50450 h 50266"/>
                  <a:gd name="connsiteX2" fmla="*/ 14 w 75009"/>
                  <a:gd name="connsiteY2" fmla="*/ 36051 h 50266"/>
                  <a:gd name="connsiteX3" fmla="*/ 39826 w 75009"/>
                  <a:gd name="connsiteY3" fmla="*/ 36051 h 50266"/>
                  <a:gd name="connsiteX4" fmla="*/ 20702 w 75009"/>
                  <a:gd name="connsiteY4" fmla="*/ 19233 h 50266"/>
                  <a:gd name="connsiteX5" fmla="*/ 20702 w 75009"/>
                  <a:gd name="connsiteY5" fmla="*/ 1523 h 50266"/>
                  <a:gd name="connsiteX6" fmla="*/ 40533 w 75009"/>
                  <a:gd name="connsiteY6" fmla="*/ 20089 h 50266"/>
                  <a:gd name="connsiteX7" fmla="*/ 75024 w 75009"/>
                  <a:gd name="connsiteY7" fmla="*/ 183 h 50266"/>
                  <a:gd name="connsiteX8" fmla="*/ 75024 w 75009"/>
                  <a:gd name="connsiteY8" fmla="*/ 15699 h 50266"/>
                  <a:gd name="connsiteX9" fmla="*/ 50616 w 75009"/>
                  <a:gd name="connsiteY9" fmla="*/ 29354 h 50266"/>
                  <a:gd name="connsiteX10" fmla="*/ 57648 w 75009"/>
                  <a:gd name="connsiteY10" fmla="*/ 36051 h 50266"/>
                  <a:gd name="connsiteX11" fmla="*/ 75024 w 75009"/>
                  <a:gd name="connsiteY11" fmla="*/ 36051 h 5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009" h="50266">
                    <a:moveTo>
                      <a:pt x="75024" y="50450"/>
                    </a:moveTo>
                    <a:lnTo>
                      <a:pt x="14" y="50450"/>
                    </a:lnTo>
                    <a:lnTo>
                      <a:pt x="14" y="36051"/>
                    </a:lnTo>
                    <a:lnTo>
                      <a:pt x="39826" y="36051"/>
                    </a:lnTo>
                    <a:lnTo>
                      <a:pt x="20702" y="19233"/>
                    </a:lnTo>
                    <a:lnTo>
                      <a:pt x="20702" y="1523"/>
                    </a:lnTo>
                    <a:lnTo>
                      <a:pt x="40533" y="20089"/>
                    </a:lnTo>
                    <a:lnTo>
                      <a:pt x="75024" y="183"/>
                    </a:lnTo>
                    <a:lnTo>
                      <a:pt x="75024" y="15699"/>
                    </a:lnTo>
                    <a:lnTo>
                      <a:pt x="50616" y="29354"/>
                    </a:lnTo>
                    <a:lnTo>
                      <a:pt x="57648" y="36051"/>
                    </a:lnTo>
                    <a:lnTo>
                      <a:pt x="75024" y="36051"/>
                    </a:lnTo>
                    <a:close/>
                  </a:path>
                </a:pathLst>
              </a:custGeom>
              <a:solidFill>
                <a:srgbClr val="000000"/>
              </a:solidFill>
              <a:ln w="9525" cap="flat">
                <a:noFill/>
                <a:prstDash val="solid"/>
                <a:miter/>
              </a:ln>
            </p:spPr>
            <p:txBody>
              <a:bodyPr rtlCol="0" anchor="ctr"/>
              <a:lstStyle/>
              <a:p>
                <a:endParaRPr lang="en-CA"/>
              </a:p>
            </p:txBody>
          </p:sp>
          <p:sp>
            <p:nvSpPr>
              <p:cNvPr id="1897" name="Freeform: Shape 1896">
                <a:extLst>
                  <a:ext uri="{FF2B5EF4-FFF2-40B4-BE49-F238E27FC236}">
                    <a16:creationId xmlns:a16="http://schemas.microsoft.com/office/drawing/2014/main" id="{18233604-734B-4838-8A05-1051E73C9983}"/>
                  </a:ext>
                </a:extLst>
              </p:cNvPr>
              <p:cNvSpPr/>
              <p:nvPr/>
            </p:nvSpPr>
            <p:spPr>
              <a:xfrm>
                <a:off x="790167" y="3636715"/>
                <a:ext cx="75009" cy="67419"/>
              </a:xfrm>
              <a:custGeom>
                <a:avLst/>
                <a:gdLst>
                  <a:gd name="connsiteX0" fmla="*/ 75024 w 75009"/>
                  <a:gd name="connsiteY0" fmla="*/ 67593 h 67419"/>
                  <a:gd name="connsiteX1" fmla="*/ 14 w 75009"/>
                  <a:gd name="connsiteY1" fmla="*/ 67593 h 67419"/>
                  <a:gd name="connsiteX2" fmla="*/ 14 w 75009"/>
                  <a:gd name="connsiteY2" fmla="*/ 35707 h 67419"/>
                  <a:gd name="connsiteX3" fmla="*/ 2061 w 75009"/>
                  <a:gd name="connsiteY3" fmla="*/ 18257 h 67419"/>
                  <a:gd name="connsiteX4" fmla="*/ 9242 w 75009"/>
                  <a:gd name="connsiteY4" fmla="*/ 9513 h 67419"/>
                  <a:gd name="connsiteX5" fmla="*/ 21036 w 75009"/>
                  <a:gd name="connsiteY5" fmla="*/ 6239 h 67419"/>
                  <a:gd name="connsiteX6" fmla="*/ 34989 w 75009"/>
                  <a:gd name="connsiteY6" fmla="*/ 11187 h 67419"/>
                  <a:gd name="connsiteX7" fmla="*/ 41909 w 75009"/>
                  <a:gd name="connsiteY7" fmla="*/ 26033 h 67419"/>
                  <a:gd name="connsiteX8" fmla="*/ 48235 w 75009"/>
                  <a:gd name="connsiteY8" fmla="*/ 17922 h 67419"/>
                  <a:gd name="connsiteX9" fmla="*/ 60401 w 75009"/>
                  <a:gd name="connsiteY9" fmla="*/ 9327 h 67419"/>
                  <a:gd name="connsiteX10" fmla="*/ 75024 w 75009"/>
                  <a:gd name="connsiteY10" fmla="*/ 174 h 67419"/>
                  <a:gd name="connsiteX11" fmla="*/ 75024 w 75009"/>
                  <a:gd name="connsiteY11" fmla="*/ 18257 h 67419"/>
                  <a:gd name="connsiteX12" fmla="*/ 58690 w 75009"/>
                  <a:gd name="connsiteY12" fmla="*/ 29196 h 67419"/>
                  <a:gd name="connsiteX13" fmla="*/ 47677 w 75009"/>
                  <a:gd name="connsiteY13" fmla="*/ 37195 h 67419"/>
                  <a:gd name="connsiteX14" fmla="*/ 44551 w 75009"/>
                  <a:gd name="connsiteY14" fmla="*/ 41734 h 67419"/>
                  <a:gd name="connsiteX15" fmla="*/ 43695 w 75009"/>
                  <a:gd name="connsiteY15" fmla="*/ 49362 h 67419"/>
                  <a:gd name="connsiteX16" fmla="*/ 43695 w 75009"/>
                  <a:gd name="connsiteY16" fmla="*/ 52450 h 67419"/>
                  <a:gd name="connsiteX17" fmla="*/ 75024 w 75009"/>
                  <a:gd name="connsiteY17" fmla="*/ 52450 h 67419"/>
                  <a:gd name="connsiteX18" fmla="*/ 75024 w 75009"/>
                  <a:gd name="connsiteY18" fmla="*/ 67593 h 67419"/>
                  <a:gd name="connsiteX19" fmla="*/ 31752 w 75009"/>
                  <a:gd name="connsiteY19" fmla="*/ 52450 h 67419"/>
                  <a:gd name="connsiteX20" fmla="*/ 31752 w 75009"/>
                  <a:gd name="connsiteY20" fmla="*/ 41251 h 67419"/>
                  <a:gd name="connsiteX21" fmla="*/ 30822 w 75009"/>
                  <a:gd name="connsiteY21" fmla="*/ 27633 h 67419"/>
                  <a:gd name="connsiteX22" fmla="*/ 27659 w 75009"/>
                  <a:gd name="connsiteY22" fmla="*/ 23391 h 67419"/>
                  <a:gd name="connsiteX23" fmla="*/ 22041 w 75009"/>
                  <a:gd name="connsiteY23" fmla="*/ 21829 h 67419"/>
                  <a:gd name="connsiteX24" fmla="*/ 15902 w 75009"/>
                  <a:gd name="connsiteY24" fmla="*/ 23875 h 67419"/>
                  <a:gd name="connsiteX25" fmla="*/ 12962 w 75009"/>
                  <a:gd name="connsiteY25" fmla="*/ 29568 h 67419"/>
                  <a:gd name="connsiteX26" fmla="*/ 12702 w 75009"/>
                  <a:gd name="connsiteY26" fmla="*/ 40618 h 67419"/>
                  <a:gd name="connsiteX27" fmla="*/ 12702 w 75009"/>
                  <a:gd name="connsiteY27" fmla="*/ 52450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593"/>
                    </a:moveTo>
                    <a:lnTo>
                      <a:pt x="14" y="67593"/>
                    </a:lnTo>
                    <a:lnTo>
                      <a:pt x="14" y="35707"/>
                    </a:lnTo>
                    <a:cubicBezTo>
                      <a:pt x="14" y="27707"/>
                      <a:pt x="684" y="21866"/>
                      <a:pt x="2061" y="18257"/>
                    </a:cubicBezTo>
                    <a:cubicBezTo>
                      <a:pt x="3400" y="14610"/>
                      <a:pt x="5781" y="11708"/>
                      <a:pt x="9242" y="9513"/>
                    </a:cubicBezTo>
                    <a:cubicBezTo>
                      <a:pt x="12665" y="7318"/>
                      <a:pt x="16609" y="6239"/>
                      <a:pt x="21036" y="6239"/>
                    </a:cubicBezTo>
                    <a:cubicBezTo>
                      <a:pt x="26692" y="6239"/>
                      <a:pt x="31343" y="7913"/>
                      <a:pt x="34989" y="11187"/>
                    </a:cubicBezTo>
                    <a:cubicBezTo>
                      <a:pt x="38672" y="14499"/>
                      <a:pt x="40979" y="19447"/>
                      <a:pt x="41909" y="26033"/>
                    </a:cubicBezTo>
                    <a:cubicBezTo>
                      <a:pt x="43844" y="22759"/>
                      <a:pt x="45928" y="20080"/>
                      <a:pt x="48235" y="17922"/>
                    </a:cubicBezTo>
                    <a:cubicBezTo>
                      <a:pt x="50504" y="15801"/>
                      <a:pt x="54560" y="12936"/>
                      <a:pt x="60401" y="9327"/>
                    </a:cubicBezTo>
                    <a:lnTo>
                      <a:pt x="75024" y="174"/>
                    </a:lnTo>
                    <a:lnTo>
                      <a:pt x="75024" y="18257"/>
                    </a:lnTo>
                    <a:lnTo>
                      <a:pt x="58690" y="29196"/>
                    </a:lnTo>
                    <a:cubicBezTo>
                      <a:pt x="52886" y="33102"/>
                      <a:pt x="49202" y="35781"/>
                      <a:pt x="47677" y="37195"/>
                    </a:cubicBezTo>
                    <a:cubicBezTo>
                      <a:pt x="46151" y="38646"/>
                      <a:pt x="45109" y="40134"/>
                      <a:pt x="44551" y="41734"/>
                    </a:cubicBezTo>
                    <a:cubicBezTo>
                      <a:pt x="43993" y="43334"/>
                      <a:pt x="43695" y="45902"/>
                      <a:pt x="43695" y="49362"/>
                    </a:cubicBezTo>
                    <a:lnTo>
                      <a:pt x="43695" y="52450"/>
                    </a:lnTo>
                    <a:lnTo>
                      <a:pt x="75024" y="52450"/>
                    </a:lnTo>
                    <a:lnTo>
                      <a:pt x="75024" y="67593"/>
                    </a:lnTo>
                    <a:moveTo>
                      <a:pt x="31752" y="52450"/>
                    </a:moveTo>
                    <a:lnTo>
                      <a:pt x="31752" y="41251"/>
                    </a:lnTo>
                    <a:cubicBezTo>
                      <a:pt x="31752" y="33958"/>
                      <a:pt x="31454" y="29419"/>
                      <a:pt x="30822" y="27633"/>
                    </a:cubicBezTo>
                    <a:cubicBezTo>
                      <a:pt x="30227" y="25810"/>
                      <a:pt x="29147" y="24396"/>
                      <a:pt x="27659" y="23391"/>
                    </a:cubicBezTo>
                    <a:cubicBezTo>
                      <a:pt x="26134" y="22349"/>
                      <a:pt x="24273" y="21829"/>
                      <a:pt x="22041" y="21829"/>
                    </a:cubicBezTo>
                    <a:cubicBezTo>
                      <a:pt x="19511" y="21829"/>
                      <a:pt x="17464" y="22536"/>
                      <a:pt x="15902" y="23875"/>
                    </a:cubicBezTo>
                    <a:cubicBezTo>
                      <a:pt x="14339" y="25214"/>
                      <a:pt x="13372" y="27112"/>
                      <a:pt x="12962" y="29568"/>
                    </a:cubicBezTo>
                    <a:cubicBezTo>
                      <a:pt x="12814" y="30795"/>
                      <a:pt x="12702" y="34479"/>
                      <a:pt x="12702" y="40618"/>
                    </a:cubicBezTo>
                    <a:lnTo>
                      <a:pt x="12702" y="52450"/>
                    </a:lnTo>
                    <a:close/>
                  </a:path>
                </a:pathLst>
              </a:custGeom>
              <a:solidFill>
                <a:srgbClr val="000000"/>
              </a:solidFill>
              <a:ln w="9525" cap="flat">
                <a:noFill/>
                <a:prstDash val="solid"/>
                <a:miter/>
              </a:ln>
            </p:spPr>
            <p:txBody>
              <a:bodyPr rtlCol="0" anchor="ctr"/>
              <a:lstStyle/>
              <a:p>
                <a:endParaRPr lang="en-CA"/>
              </a:p>
            </p:txBody>
          </p:sp>
          <p:sp>
            <p:nvSpPr>
              <p:cNvPr id="1898" name="Freeform: Shape 1897">
                <a:extLst>
                  <a:ext uri="{FF2B5EF4-FFF2-40B4-BE49-F238E27FC236}">
                    <a16:creationId xmlns:a16="http://schemas.microsoft.com/office/drawing/2014/main" id="{CD5CB068-34EF-4437-BAB1-89CD796ACECC}"/>
                  </a:ext>
                </a:extLst>
              </p:cNvPr>
              <p:cNvSpPr/>
              <p:nvPr/>
            </p:nvSpPr>
            <p:spPr>
              <a:xfrm>
                <a:off x="809626" y="3581401"/>
                <a:ext cx="56777" cy="51010"/>
              </a:xfrm>
              <a:custGeom>
                <a:avLst/>
                <a:gdLst>
                  <a:gd name="connsiteX0" fmla="*/ 17799 w 56777"/>
                  <a:gd name="connsiteY0" fmla="*/ 36629 h 51010"/>
                  <a:gd name="connsiteX1" fmla="*/ 15455 w 56777"/>
                  <a:gd name="connsiteY1" fmla="*/ 49689 h 51010"/>
                  <a:gd name="connsiteX2" fmla="*/ 3772 w 56777"/>
                  <a:gd name="connsiteY2" fmla="*/ 42098 h 51010"/>
                  <a:gd name="connsiteX3" fmla="*/ 14 w 56777"/>
                  <a:gd name="connsiteY3" fmla="*/ 26137 h 51010"/>
                  <a:gd name="connsiteX4" fmla="*/ 2284 w 56777"/>
                  <a:gd name="connsiteY4" fmla="*/ 11812 h 51010"/>
                  <a:gd name="connsiteX5" fmla="*/ 8051 w 56777"/>
                  <a:gd name="connsiteY5" fmla="*/ 5189 h 51010"/>
                  <a:gd name="connsiteX6" fmla="*/ 20925 w 56777"/>
                  <a:gd name="connsiteY6" fmla="*/ 3292 h 51010"/>
                  <a:gd name="connsiteX7" fmla="*/ 37705 w 56777"/>
                  <a:gd name="connsiteY7" fmla="*/ 3440 h 51010"/>
                  <a:gd name="connsiteX8" fmla="*/ 48272 w 56777"/>
                  <a:gd name="connsiteY8" fmla="*/ 2733 h 51010"/>
                  <a:gd name="connsiteX9" fmla="*/ 55564 w 56777"/>
                  <a:gd name="connsiteY9" fmla="*/ 166 h 51010"/>
                  <a:gd name="connsiteX10" fmla="*/ 55564 w 56777"/>
                  <a:gd name="connsiteY10" fmla="*/ 14379 h 51010"/>
                  <a:gd name="connsiteX11" fmla="*/ 51323 w 56777"/>
                  <a:gd name="connsiteY11" fmla="*/ 15756 h 51010"/>
                  <a:gd name="connsiteX12" fmla="*/ 49649 w 56777"/>
                  <a:gd name="connsiteY12" fmla="*/ 16277 h 51010"/>
                  <a:gd name="connsiteX13" fmla="*/ 55006 w 56777"/>
                  <a:gd name="connsiteY13" fmla="*/ 24165 h 51010"/>
                  <a:gd name="connsiteX14" fmla="*/ 56792 w 56777"/>
                  <a:gd name="connsiteY14" fmla="*/ 33094 h 51010"/>
                  <a:gd name="connsiteX15" fmla="*/ 52253 w 56777"/>
                  <a:gd name="connsiteY15" fmla="*/ 46340 h 51010"/>
                  <a:gd name="connsiteX16" fmla="*/ 40719 w 56777"/>
                  <a:gd name="connsiteY16" fmla="*/ 51177 h 51010"/>
                  <a:gd name="connsiteX17" fmla="*/ 32533 w 56777"/>
                  <a:gd name="connsiteY17" fmla="*/ 48945 h 51010"/>
                  <a:gd name="connsiteX18" fmla="*/ 26989 w 56777"/>
                  <a:gd name="connsiteY18" fmla="*/ 42805 h 51010"/>
                  <a:gd name="connsiteX19" fmla="*/ 23641 w 56777"/>
                  <a:gd name="connsiteY19" fmla="*/ 31383 h 51010"/>
                  <a:gd name="connsiteX20" fmla="*/ 20106 w 56777"/>
                  <a:gd name="connsiteY20" fmla="*/ 17393 h 51010"/>
                  <a:gd name="connsiteX21" fmla="*/ 18692 w 56777"/>
                  <a:gd name="connsiteY21" fmla="*/ 17393 h 51010"/>
                  <a:gd name="connsiteX22" fmla="*/ 12776 w 56777"/>
                  <a:gd name="connsiteY22" fmla="*/ 19439 h 51010"/>
                  <a:gd name="connsiteX23" fmla="*/ 10990 w 56777"/>
                  <a:gd name="connsiteY23" fmla="*/ 27178 h 51010"/>
                  <a:gd name="connsiteX24" fmla="*/ 12516 w 56777"/>
                  <a:gd name="connsiteY24" fmla="*/ 33169 h 51010"/>
                  <a:gd name="connsiteX25" fmla="*/ 17799 w 56777"/>
                  <a:gd name="connsiteY25" fmla="*/ 36629 h 51010"/>
                  <a:gd name="connsiteX26" fmla="*/ 29482 w 56777"/>
                  <a:gd name="connsiteY26" fmla="*/ 17393 h 51010"/>
                  <a:gd name="connsiteX27" fmla="*/ 31678 w 56777"/>
                  <a:gd name="connsiteY27" fmla="*/ 26137 h 51010"/>
                  <a:gd name="connsiteX28" fmla="*/ 34170 w 56777"/>
                  <a:gd name="connsiteY28" fmla="*/ 33987 h 51010"/>
                  <a:gd name="connsiteX29" fmla="*/ 39231 w 56777"/>
                  <a:gd name="connsiteY29" fmla="*/ 36778 h 51010"/>
                  <a:gd name="connsiteX30" fmla="*/ 44477 w 56777"/>
                  <a:gd name="connsiteY30" fmla="*/ 34545 h 51010"/>
                  <a:gd name="connsiteX31" fmla="*/ 46672 w 56777"/>
                  <a:gd name="connsiteY31" fmla="*/ 28816 h 51010"/>
                  <a:gd name="connsiteX32" fmla="*/ 44105 w 56777"/>
                  <a:gd name="connsiteY32" fmla="*/ 21374 h 51010"/>
                  <a:gd name="connsiteX33" fmla="*/ 39342 w 56777"/>
                  <a:gd name="connsiteY33" fmla="*/ 17951 h 51010"/>
                  <a:gd name="connsiteX34" fmla="*/ 32347 w 56777"/>
                  <a:gd name="connsiteY34" fmla="*/ 17393 h 5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777" h="51010">
                    <a:moveTo>
                      <a:pt x="17799" y="36629"/>
                    </a:moveTo>
                    <a:lnTo>
                      <a:pt x="15455" y="49689"/>
                    </a:lnTo>
                    <a:cubicBezTo>
                      <a:pt x="10209" y="48200"/>
                      <a:pt x="6302" y="45670"/>
                      <a:pt x="3772" y="42098"/>
                    </a:cubicBezTo>
                    <a:cubicBezTo>
                      <a:pt x="1279" y="38527"/>
                      <a:pt x="14" y="33206"/>
                      <a:pt x="14" y="26137"/>
                    </a:cubicBezTo>
                    <a:cubicBezTo>
                      <a:pt x="14" y="19737"/>
                      <a:pt x="758" y="14975"/>
                      <a:pt x="2284" y="11812"/>
                    </a:cubicBezTo>
                    <a:cubicBezTo>
                      <a:pt x="3809" y="8687"/>
                      <a:pt x="5744" y="6491"/>
                      <a:pt x="8051" y="5189"/>
                    </a:cubicBezTo>
                    <a:cubicBezTo>
                      <a:pt x="10395" y="3924"/>
                      <a:pt x="14674" y="3292"/>
                      <a:pt x="20925" y="3292"/>
                    </a:cubicBezTo>
                    <a:lnTo>
                      <a:pt x="37705" y="3440"/>
                    </a:lnTo>
                    <a:cubicBezTo>
                      <a:pt x="42468" y="3440"/>
                      <a:pt x="46002" y="3217"/>
                      <a:pt x="48272" y="2733"/>
                    </a:cubicBezTo>
                    <a:cubicBezTo>
                      <a:pt x="50541" y="2287"/>
                      <a:pt x="52960" y="1431"/>
                      <a:pt x="55564" y="166"/>
                    </a:cubicBezTo>
                    <a:lnTo>
                      <a:pt x="55564" y="14379"/>
                    </a:lnTo>
                    <a:cubicBezTo>
                      <a:pt x="54597" y="14751"/>
                      <a:pt x="53183" y="15198"/>
                      <a:pt x="51323" y="15756"/>
                    </a:cubicBezTo>
                    <a:cubicBezTo>
                      <a:pt x="50467" y="16016"/>
                      <a:pt x="49909" y="16165"/>
                      <a:pt x="49649" y="16277"/>
                    </a:cubicBezTo>
                    <a:cubicBezTo>
                      <a:pt x="52030" y="18732"/>
                      <a:pt x="53816" y="21337"/>
                      <a:pt x="55006" y="24165"/>
                    </a:cubicBezTo>
                    <a:cubicBezTo>
                      <a:pt x="56197" y="26955"/>
                      <a:pt x="56792" y="29932"/>
                      <a:pt x="56792" y="33094"/>
                    </a:cubicBezTo>
                    <a:cubicBezTo>
                      <a:pt x="56792" y="38713"/>
                      <a:pt x="55267" y="43103"/>
                      <a:pt x="52253" y="46340"/>
                    </a:cubicBezTo>
                    <a:cubicBezTo>
                      <a:pt x="49202" y="49540"/>
                      <a:pt x="45370" y="51177"/>
                      <a:pt x="40719" y="51177"/>
                    </a:cubicBezTo>
                    <a:cubicBezTo>
                      <a:pt x="37668" y="51177"/>
                      <a:pt x="34915" y="50433"/>
                      <a:pt x="32533" y="48945"/>
                    </a:cubicBezTo>
                    <a:cubicBezTo>
                      <a:pt x="30115" y="47493"/>
                      <a:pt x="28254" y="45447"/>
                      <a:pt x="26989" y="42805"/>
                    </a:cubicBezTo>
                    <a:cubicBezTo>
                      <a:pt x="25724" y="40164"/>
                      <a:pt x="24608" y="36331"/>
                      <a:pt x="23641" y="31383"/>
                    </a:cubicBezTo>
                    <a:cubicBezTo>
                      <a:pt x="22376" y="24648"/>
                      <a:pt x="21185" y="19998"/>
                      <a:pt x="20106" y="17393"/>
                    </a:cubicBezTo>
                    <a:lnTo>
                      <a:pt x="18692" y="17393"/>
                    </a:lnTo>
                    <a:cubicBezTo>
                      <a:pt x="15902" y="17393"/>
                      <a:pt x="13930" y="18063"/>
                      <a:pt x="12776" y="19439"/>
                    </a:cubicBezTo>
                    <a:cubicBezTo>
                      <a:pt x="11586" y="20816"/>
                      <a:pt x="10990" y="23383"/>
                      <a:pt x="10990" y="27178"/>
                    </a:cubicBezTo>
                    <a:cubicBezTo>
                      <a:pt x="10990" y="29709"/>
                      <a:pt x="11511" y="31718"/>
                      <a:pt x="12516" y="33169"/>
                    </a:cubicBezTo>
                    <a:cubicBezTo>
                      <a:pt x="13521" y="34583"/>
                      <a:pt x="15269" y="35736"/>
                      <a:pt x="17799" y="36629"/>
                    </a:cubicBezTo>
                    <a:moveTo>
                      <a:pt x="29482" y="17393"/>
                    </a:moveTo>
                    <a:cubicBezTo>
                      <a:pt x="30078" y="19253"/>
                      <a:pt x="30822" y="22156"/>
                      <a:pt x="31678" y="26137"/>
                    </a:cubicBezTo>
                    <a:cubicBezTo>
                      <a:pt x="32533" y="30118"/>
                      <a:pt x="33352" y="32760"/>
                      <a:pt x="34170" y="33987"/>
                    </a:cubicBezTo>
                    <a:cubicBezTo>
                      <a:pt x="35510" y="35848"/>
                      <a:pt x="37184" y="36778"/>
                      <a:pt x="39231" y="36778"/>
                    </a:cubicBezTo>
                    <a:cubicBezTo>
                      <a:pt x="41240" y="36778"/>
                      <a:pt x="42988" y="36034"/>
                      <a:pt x="44477" y="34545"/>
                    </a:cubicBezTo>
                    <a:cubicBezTo>
                      <a:pt x="45928" y="33020"/>
                      <a:pt x="46672" y="31122"/>
                      <a:pt x="46672" y="28816"/>
                    </a:cubicBezTo>
                    <a:cubicBezTo>
                      <a:pt x="46672" y="26211"/>
                      <a:pt x="45816" y="23755"/>
                      <a:pt x="44105" y="21374"/>
                    </a:cubicBezTo>
                    <a:cubicBezTo>
                      <a:pt x="42802" y="19663"/>
                      <a:pt x="41240" y="18509"/>
                      <a:pt x="39342" y="17951"/>
                    </a:cubicBezTo>
                    <a:cubicBezTo>
                      <a:pt x="38114" y="17579"/>
                      <a:pt x="35770" y="17393"/>
                      <a:pt x="32347" y="17393"/>
                    </a:cubicBezTo>
                    <a:close/>
                  </a:path>
                </a:pathLst>
              </a:custGeom>
              <a:solidFill>
                <a:srgbClr val="000000"/>
              </a:solidFill>
              <a:ln w="9525" cap="flat">
                <a:noFill/>
                <a:prstDash val="solid"/>
                <a:miter/>
              </a:ln>
            </p:spPr>
            <p:txBody>
              <a:bodyPr rtlCol="0" anchor="ctr"/>
              <a:lstStyle/>
              <a:p>
                <a:endParaRPr lang="en-CA"/>
              </a:p>
            </p:txBody>
          </p:sp>
          <p:sp>
            <p:nvSpPr>
              <p:cNvPr id="1899" name="Freeform: Shape 1898">
                <a:extLst>
                  <a:ext uri="{FF2B5EF4-FFF2-40B4-BE49-F238E27FC236}">
                    <a16:creationId xmlns:a16="http://schemas.microsoft.com/office/drawing/2014/main" id="{76464951-13DC-4477-A003-55FE7325DE45}"/>
                  </a:ext>
                </a:extLst>
              </p:cNvPr>
              <p:cNvSpPr/>
              <p:nvPr/>
            </p:nvSpPr>
            <p:spPr>
              <a:xfrm>
                <a:off x="791655" y="3544270"/>
                <a:ext cx="74748" cy="31998"/>
              </a:xfrm>
              <a:custGeom>
                <a:avLst/>
                <a:gdLst>
                  <a:gd name="connsiteX0" fmla="*/ 19213 w 74748"/>
                  <a:gd name="connsiteY0" fmla="*/ 1313 h 31998"/>
                  <a:gd name="connsiteX1" fmla="*/ 30673 w 74748"/>
                  <a:gd name="connsiteY1" fmla="*/ 1313 h 31998"/>
                  <a:gd name="connsiteX2" fmla="*/ 30673 w 74748"/>
                  <a:gd name="connsiteY2" fmla="*/ 11136 h 31998"/>
                  <a:gd name="connsiteX3" fmla="*/ 52551 w 74748"/>
                  <a:gd name="connsiteY3" fmla="*/ 11136 h 31998"/>
                  <a:gd name="connsiteX4" fmla="*/ 60327 w 74748"/>
                  <a:gd name="connsiteY4" fmla="*/ 10876 h 31998"/>
                  <a:gd name="connsiteX5" fmla="*/ 62113 w 74748"/>
                  <a:gd name="connsiteY5" fmla="*/ 9573 h 31998"/>
                  <a:gd name="connsiteX6" fmla="*/ 62857 w 74748"/>
                  <a:gd name="connsiteY6" fmla="*/ 7155 h 31998"/>
                  <a:gd name="connsiteX7" fmla="*/ 61480 w 74748"/>
                  <a:gd name="connsiteY7" fmla="*/ 1388 h 31998"/>
                  <a:gd name="connsiteX8" fmla="*/ 72605 w 74748"/>
                  <a:gd name="connsiteY8" fmla="*/ 160 h 31998"/>
                  <a:gd name="connsiteX9" fmla="*/ 74763 w 74748"/>
                  <a:gd name="connsiteY9" fmla="*/ 11508 h 31998"/>
                  <a:gd name="connsiteX10" fmla="*/ 73461 w 74748"/>
                  <a:gd name="connsiteY10" fmla="*/ 18503 h 31998"/>
                  <a:gd name="connsiteX11" fmla="*/ 70075 w 74748"/>
                  <a:gd name="connsiteY11" fmla="*/ 23080 h 31998"/>
                  <a:gd name="connsiteX12" fmla="*/ 64494 w 74748"/>
                  <a:gd name="connsiteY12" fmla="*/ 25126 h 31998"/>
                  <a:gd name="connsiteX13" fmla="*/ 54337 w 74748"/>
                  <a:gd name="connsiteY13" fmla="*/ 25572 h 31998"/>
                  <a:gd name="connsiteX14" fmla="*/ 30673 w 74748"/>
                  <a:gd name="connsiteY14" fmla="*/ 25572 h 31998"/>
                  <a:gd name="connsiteX15" fmla="*/ 30673 w 74748"/>
                  <a:gd name="connsiteY15" fmla="*/ 32158 h 31998"/>
                  <a:gd name="connsiteX16" fmla="*/ 19213 w 74748"/>
                  <a:gd name="connsiteY16" fmla="*/ 32158 h 31998"/>
                  <a:gd name="connsiteX17" fmla="*/ 19213 w 74748"/>
                  <a:gd name="connsiteY17" fmla="*/ 25572 h 31998"/>
                  <a:gd name="connsiteX18" fmla="*/ 8423 w 74748"/>
                  <a:gd name="connsiteY18" fmla="*/ 25572 h 31998"/>
                  <a:gd name="connsiteX19" fmla="*/ 14 w 74748"/>
                  <a:gd name="connsiteY19" fmla="*/ 11136 h 31998"/>
                  <a:gd name="connsiteX20" fmla="*/ 19213 w 74748"/>
                  <a:gd name="connsiteY20" fmla="*/ 11136 h 3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48" h="31998">
                    <a:moveTo>
                      <a:pt x="19213" y="1313"/>
                    </a:moveTo>
                    <a:lnTo>
                      <a:pt x="30673" y="1313"/>
                    </a:lnTo>
                    <a:lnTo>
                      <a:pt x="30673" y="11136"/>
                    </a:lnTo>
                    <a:lnTo>
                      <a:pt x="52551" y="11136"/>
                    </a:lnTo>
                    <a:cubicBezTo>
                      <a:pt x="56978" y="11136"/>
                      <a:pt x="59583" y="11062"/>
                      <a:pt x="60327" y="10876"/>
                    </a:cubicBezTo>
                    <a:cubicBezTo>
                      <a:pt x="61034" y="10690"/>
                      <a:pt x="61666" y="10243"/>
                      <a:pt x="62113" y="9573"/>
                    </a:cubicBezTo>
                    <a:cubicBezTo>
                      <a:pt x="62597" y="8904"/>
                      <a:pt x="62857" y="8122"/>
                      <a:pt x="62857" y="7155"/>
                    </a:cubicBezTo>
                    <a:cubicBezTo>
                      <a:pt x="62857" y="5816"/>
                      <a:pt x="62373" y="3881"/>
                      <a:pt x="61480" y="1388"/>
                    </a:cubicBezTo>
                    <a:lnTo>
                      <a:pt x="72605" y="160"/>
                    </a:lnTo>
                    <a:cubicBezTo>
                      <a:pt x="74056" y="3471"/>
                      <a:pt x="74763" y="7267"/>
                      <a:pt x="74763" y="11508"/>
                    </a:cubicBezTo>
                    <a:cubicBezTo>
                      <a:pt x="74763" y="14113"/>
                      <a:pt x="74317" y="16420"/>
                      <a:pt x="73461" y="18503"/>
                    </a:cubicBezTo>
                    <a:cubicBezTo>
                      <a:pt x="72605" y="20587"/>
                      <a:pt x="71452" y="22112"/>
                      <a:pt x="70075" y="23080"/>
                    </a:cubicBezTo>
                    <a:cubicBezTo>
                      <a:pt x="68699" y="24047"/>
                      <a:pt x="66838" y="24754"/>
                      <a:pt x="64494" y="25126"/>
                    </a:cubicBezTo>
                    <a:cubicBezTo>
                      <a:pt x="62820" y="25424"/>
                      <a:pt x="59434" y="25572"/>
                      <a:pt x="54337" y="25572"/>
                    </a:cubicBezTo>
                    <a:lnTo>
                      <a:pt x="30673" y="25572"/>
                    </a:lnTo>
                    <a:lnTo>
                      <a:pt x="30673" y="32158"/>
                    </a:lnTo>
                    <a:lnTo>
                      <a:pt x="19213" y="32158"/>
                    </a:lnTo>
                    <a:lnTo>
                      <a:pt x="19213" y="25572"/>
                    </a:lnTo>
                    <a:lnTo>
                      <a:pt x="8423" y="25572"/>
                    </a:lnTo>
                    <a:lnTo>
                      <a:pt x="14" y="11136"/>
                    </a:lnTo>
                    <a:lnTo>
                      <a:pt x="19213" y="11136"/>
                    </a:lnTo>
                    <a:close/>
                  </a:path>
                </a:pathLst>
              </a:custGeom>
              <a:solidFill>
                <a:srgbClr val="000000"/>
              </a:solidFill>
              <a:ln w="9525" cap="flat">
                <a:noFill/>
                <a:prstDash val="solid"/>
                <a:miter/>
              </a:ln>
            </p:spPr>
            <p:txBody>
              <a:bodyPr rtlCol="0" anchor="ctr"/>
              <a:lstStyle/>
              <a:p>
                <a:endParaRPr lang="en-CA"/>
              </a:p>
            </p:txBody>
          </p:sp>
          <p:sp>
            <p:nvSpPr>
              <p:cNvPr id="1900" name="Freeform: Shape 1899">
                <a:extLst>
                  <a:ext uri="{FF2B5EF4-FFF2-40B4-BE49-F238E27FC236}">
                    <a16:creationId xmlns:a16="http://schemas.microsoft.com/office/drawing/2014/main" id="{657BABC3-5360-45FD-A62C-107B326CBDEF}"/>
                  </a:ext>
                </a:extLst>
              </p:cNvPr>
              <p:cNvSpPr/>
              <p:nvPr/>
            </p:nvSpPr>
            <p:spPr>
              <a:xfrm>
                <a:off x="790167" y="3521063"/>
                <a:ext cx="75009" cy="14399"/>
              </a:xfrm>
              <a:custGeom>
                <a:avLst/>
                <a:gdLst>
                  <a:gd name="connsiteX0" fmla="*/ 13334 w 75009"/>
                  <a:gd name="connsiteY0" fmla="*/ 14556 h 14399"/>
                  <a:gd name="connsiteX1" fmla="*/ 14 w 75009"/>
                  <a:gd name="connsiteY1" fmla="*/ 14556 h 14399"/>
                  <a:gd name="connsiteX2" fmla="*/ 14 w 75009"/>
                  <a:gd name="connsiteY2" fmla="*/ 156 h 14399"/>
                  <a:gd name="connsiteX3" fmla="*/ 13334 w 75009"/>
                  <a:gd name="connsiteY3" fmla="*/ 156 h 14399"/>
                  <a:gd name="connsiteX4" fmla="*/ 13334 w 75009"/>
                  <a:gd name="connsiteY4" fmla="*/ 14556 h 14399"/>
                  <a:gd name="connsiteX5" fmla="*/ 75024 w 75009"/>
                  <a:gd name="connsiteY5" fmla="*/ 14556 h 14399"/>
                  <a:gd name="connsiteX6" fmla="*/ 20702 w 75009"/>
                  <a:gd name="connsiteY6" fmla="*/ 14556 h 14399"/>
                  <a:gd name="connsiteX7" fmla="*/ 20702 w 75009"/>
                  <a:gd name="connsiteY7" fmla="*/ 156 h 14399"/>
                  <a:gd name="connsiteX8" fmla="*/ 75024 w 75009"/>
                  <a:gd name="connsiteY8" fmla="*/ 194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56"/>
                    </a:moveTo>
                    <a:lnTo>
                      <a:pt x="14" y="14556"/>
                    </a:lnTo>
                    <a:lnTo>
                      <a:pt x="14" y="156"/>
                    </a:lnTo>
                    <a:lnTo>
                      <a:pt x="13334" y="156"/>
                    </a:lnTo>
                    <a:lnTo>
                      <a:pt x="13334" y="14556"/>
                    </a:lnTo>
                    <a:moveTo>
                      <a:pt x="75024" y="14556"/>
                    </a:moveTo>
                    <a:lnTo>
                      <a:pt x="20702" y="14556"/>
                    </a:lnTo>
                    <a:lnTo>
                      <a:pt x="20702" y="156"/>
                    </a:lnTo>
                    <a:lnTo>
                      <a:pt x="75024" y="194"/>
                    </a:lnTo>
                    <a:close/>
                  </a:path>
                </a:pathLst>
              </a:custGeom>
              <a:solidFill>
                <a:srgbClr val="000000"/>
              </a:solidFill>
              <a:ln w="9525" cap="flat">
                <a:noFill/>
                <a:prstDash val="solid"/>
                <a:miter/>
              </a:ln>
            </p:spPr>
            <p:txBody>
              <a:bodyPr rtlCol="0" anchor="ctr"/>
              <a:lstStyle/>
              <a:p>
                <a:endParaRPr lang="en-CA"/>
              </a:p>
            </p:txBody>
          </p:sp>
          <p:sp>
            <p:nvSpPr>
              <p:cNvPr id="1901" name="Freeform: Shape 1900">
                <a:extLst>
                  <a:ext uri="{FF2B5EF4-FFF2-40B4-BE49-F238E27FC236}">
                    <a16:creationId xmlns:a16="http://schemas.microsoft.com/office/drawing/2014/main" id="{375B1BCA-90A0-4FE2-AADE-91D9C7ED21D5}"/>
                  </a:ext>
                </a:extLst>
              </p:cNvPr>
              <p:cNvSpPr/>
              <p:nvPr/>
            </p:nvSpPr>
            <p:spPr>
              <a:xfrm>
                <a:off x="809626" y="3453594"/>
                <a:ext cx="56777" cy="56070"/>
              </a:xfrm>
              <a:custGeom>
                <a:avLst/>
                <a:gdLst>
                  <a:gd name="connsiteX0" fmla="*/ 27622 w 56777"/>
                  <a:gd name="connsiteY0" fmla="*/ 56224 h 56070"/>
                  <a:gd name="connsiteX1" fmla="*/ 13781 w 56777"/>
                  <a:gd name="connsiteY1" fmla="*/ 52690 h 56070"/>
                  <a:gd name="connsiteX2" fmla="*/ 3549 w 56777"/>
                  <a:gd name="connsiteY2" fmla="*/ 42718 h 56070"/>
                  <a:gd name="connsiteX3" fmla="*/ 14 w 56777"/>
                  <a:gd name="connsiteY3" fmla="*/ 28245 h 56070"/>
                  <a:gd name="connsiteX4" fmla="*/ 8014 w 56777"/>
                  <a:gd name="connsiteY4" fmla="*/ 8041 h 56070"/>
                  <a:gd name="connsiteX5" fmla="*/ 28254 w 56777"/>
                  <a:gd name="connsiteY5" fmla="*/ 153 h 56070"/>
                  <a:gd name="connsiteX6" fmla="*/ 48681 w 56777"/>
                  <a:gd name="connsiteY6" fmla="*/ 8116 h 56070"/>
                  <a:gd name="connsiteX7" fmla="*/ 56792 w 56777"/>
                  <a:gd name="connsiteY7" fmla="*/ 28133 h 56070"/>
                  <a:gd name="connsiteX8" fmla="*/ 53406 w 56777"/>
                  <a:gd name="connsiteY8" fmla="*/ 42383 h 56070"/>
                  <a:gd name="connsiteX9" fmla="*/ 43509 w 56777"/>
                  <a:gd name="connsiteY9" fmla="*/ 52690 h 56070"/>
                  <a:gd name="connsiteX10" fmla="*/ 27622 w 56777"/>
                  <a:gd name="connsiteY10" fmla="*/ 56224 h 56070"/>
                  <a:gd name="connsiteX11" fmla="*/ 28403 w 56777"/>
                  <a:gd name="connsiteY11" fmla="*/ 41490 h 56070"/>
                  <a:gd name="connsiteX12" fmla="*/ 40793 w 56777"/>
                  <a:gd name="connsiteY12" fmla="*/ 37658 h 56070"/>
                  <a:gd name="connsiteX13" fmla="*/ 45072 w 56777"/>
                  <a:gd name="connsiteY13" fmla="*/ 28207 h 56070"/>
                  <a:gd name="connsiteX14" fmla="*/ 40793 w 56777"/>
                  <a:gd name="connsiteY14" fmla="*/ 18757 h 56070"/>
                  <a:gd name="connsiteX15" fmla="*/ 28292 w 56777"/>
                  <a:gd name="connsiteY15" fmla="*/ 14962 h 56070"/>
                  <a:gd name="connsiteX16" fmla="*/ 16013 w 56777"/>
                  <a:gd name="connsiteY16" fmla="*/ 18757 h 56070"/>
                  <a:gd name="connsiteX17" fmla="*/ 11735 w 56777"/>
                  <a:gd name="connsiteY17" fmla="*/ 28207 h 56070"/>
                  <a:gd name="connsiteX18" fmla="*/ 16013 w 56777"/>
                  <a:gd name="connsiteY18" fmla="*/ 37658 h 56070"/>
                  <a:gd name="connsiteX19" fmla="*/ 28403 w 56777"/>
                  <a:gd name="connsiteY19" fmla="*/ 41490 h 5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77" h="56070">
                    <a:moveTo>
                      <a:pt x="27622" y="56224"/>
                    </a:moveTo>
                    <a:cubicBezTo>
                      <a:pt x="22859" y="56224"/>
                      <a:pt x="18246" y="55071"/>
                      <a:pt x="13781" y="52690"/>
                    </a:cubicBezTo>
                    <a:cubicBezTo>
                      <a:pt x="9316" y="50346"/>
                      <a:pt x="5893" y="47034"/>
                      <a:pt x="3549" y="42718"/>
                    </a:cubicBezTo>
                    <a:cubicBezTo>
                      <a:pt x="1168" y="38402"/>
                      <a:pt x="14" y="33565"/>
                      <a:pt x="14" y="28245"/>
                    </a:cubicBezTo>
                    <a:cubicBezTo>
                      <a:pt x="14" y="20022"/>
                      <a:pt x="2656" y="13287"/>
                      <a:pt x="8014" y="8041"/>
                    </a:cubicBezTo>
                    <a:cubicBezTo>
                      <a:pt x="13334" y="2795"/>
                      <a:pt x="20106" y="153"/>
                      <a:pt x="28254" y="153"/>
                    </a:cubicBezTo>
                    <a:cubicBezTo>
                      <a:pt x="36477" y="153"/>
                      <a:pt x="43286" y="2832"/>
                      <a:pt x="48681" y="8116"/>
                    </a:cubicBezTo>
                    <a:cubicBezTo>
                      <a:pt x="54076" y="13436"/>
                      <a:pt x="56792" y="20096"/>
                      <a:pt x="56792" y="28133"/>
                    </a:cubicBezTo>
                    <a:cubicBezTo>
                      <a:pt x="56792" y="33119"/>
                      <a:pt x="55676" y="37881"/>
                      <a:pt x="53406" y="42383"/>
                    </a:cubicBezTo>
                    <a:cubicBezTo>
                      <a:pt x="51174" y="46923"/>
                      <a:pt x="47863" y="50346"/>
                      <a:pt x="43509" y="52690"/>
                    </a:cubicBezTo>
                    <a:cubicBezTo>
                      <a:pt x="39156" y="55071"/>
                      <a:pt x="33873" y="56224"/>
                      <a:pt x="27622" y="56224"/>
                    </a:cubicBezTo>
                    <a:moveTo>
                      <a:pt x="28403" y="41490"/>
                    </a:moveTo>
                    <a:cubicBezTo>
                      <a:pt x="33798" y="41490"/>
                      <a:pt x="37928" y="40225"/>
                      <a:pt x="40793" y="37658"/>
                    </a:cubicBezTo>
                    <a:cubicBezTo>
                      <a:pt x="43658" y="35091"/>
                      <a:pt x="45072" y="31965"/>
                      <a:pt x="45072" y="28207"/>
                    </a:cubicBezTo>
                    <a:cubicBezTo>
                      <a:pt x="45072" y="24450"/>
                      <a:pt x="43658" y="21287"/>
                      <a:pt x="40793" y="18757"/>
                    </a:cubicBezTo>
                    <a:cubicBezTo>
                      <a:pt x="37928" y="16227"/>
                      <a:pt x="33761" y="14962"/>
                      <a:pt x="28292" y="14962"/>
                    </a:cubicBezTo>
                    <a:cubicBezTo>
                      <a:pt x="22971" y="14962"/>
                      <a:pt x="18878" y="16227"/>
                      <a:pt x="16013" y="18757"/>
                    </a:cubicBezTo>
                    <a:cubicBezTo>
                      <a:pt x="13148" y="21287"/>
                      <a:pt x="11735" y="24450"/>
                      <a:pt x="11735" y="28207"/>
                    </a:cubicBezTo>
                    <a:cubicBezTo>
                      <a:pt x="11735" y="31965"/>
                      <a:pt x="13148" y="35091"/>
                      <a:pt x="16013" y="37658"/>
                    </a:cubicBezTo>
                    <a:cubicBezTo>
                      <a:pt x="18878" y="40225"/>
                      <a:pt x="23008" y="41490"/>
                      <a:pt x="28403" y="41490"/>
                    </a:cubicBezTo>
                    <a:close/>
                  </a:path>
                </a:pathLst>
              </a:custGeom>
              <a:solidFill>
                <a:srgbClr val="000000"/>
              </a:solidFill>
              <a:ln w="9525" cap="flat">
                <a:noFill/>
                <a:prstDash val="solid"/>
                <a:miter/>
              </a:ln>
            </p:spPr>
            <p:txBody>
              <a:bodyPr rtlCol="0" anchor="ctr"/>
              <a:lstStyle/>
              <a:p>
                <a:endParaRPr lang="en-CA"/>
              </a:p>
            </p:txBody>
          </p:sp>
        </p:grpSp>
        <p:grpSp>
          <p:nvGrpSpPr>
            <p:cNvPr id="1846" name="Graphic 711">
              <a:extLst>
                <a:ext uri="{FF2B5EF4-FFF2-40B4-BE49-F238E27FC236}">
                  <a16:creationId xmlns:a16="http://schemas.microsoft.com/office/drawing/2014/main" id="{A41A7209-273E-40A4-859C-D369AF10DEE0}"/>
                </a:ext>
              </a:extLst>
            </p:cNvPr>
            <p:cNvGrpSpPr/>
            <p:nvPr/>
          </p:nvGrpSpPr>
          <p:grpSpPr>
            <a:xfrm>
              <a:off x="1090353" y="2113374"/>
              <a:ext cx="3233288" cy="117983"/>
              <a:chOff x="1090353" y="2113374"/>
              <a:chExt cx="3233288" cy="117983"/>
            </a:xfrm>
            <a:solidFill>
              <a:srgbClr val="000000"/>
            </a:solidFill>
          </p:grpSpPr>
          <p:sp>
            <p:nvSpPr>
              <p:cNvPr id="1847" name="Freeform: Shape 1846">
                <a:extLst>
                  <a:ext uri="{FF2B5EF4-FFF2-40B4-BE49-F238E27FC236}">
                    <a16:creationId xmlns:a16="http://schemas.microsoft.com/office/drawing/2014/main" id="{163AE6A2-2699-42C1-A0B5-D5AA1D5290AE}"/>
                  </a:ext>
                </a:extLst>
              </p:cNvPr>
              <p:cNvSpPr/>
              <p:nvPr/>
            </p:nvSpPr>
            <p:spPr>
              <a:xfrm>
                <a:off x="1090353" y="2114899"/>
                <a:ext cx="80888" cy="90003"/>
              </a:xfrm>
              <a:custGeom>
                <a:avLst/>
                <a:gdLst>
                  <a:gd name="connsiteX0" fmla="*/ 37 w 80888"/>
                  <a:gd name="connsiteY0" fmla="*/ 90020 h 90003"/>
                  <a:gd name="connsiteX1" fmla="*/ 37 w 80888"/>
                  <a:gd name="connsiteY1" fmla="*/ 16 h 90003"/>
                  <a:gd name="connsiteX2" fmla="*/ 38249 w 80888"/>
                  <a:gd name="connsiteY2" fmla="*/ 16 h 90003"/>
                  <a:gd name="connsiteX3" fmla="*/ 59233 w 80888"/>
                  <a:gd name="connsiteY3" fmla="*/ 2434 h 90003"/>
                  <a:gd name="connsiteX4" fmla="*/ 69689 w 80888"/>
                  <a:gd name="connsiteY4" fmla="*/ 11066 h 90003"/>
                  <a:gd name="connsiteX5" fmla="*/ 73633 w 80888"/>
                  <a:gd name="connsiteY5" fmla="*/ 25242 h 90003"/>
                  <a:gd name="connsiteX6" fmla="*/ 67679 w 80888"/>
                  <a:gd name="connsiteY6" fmla="*/ 41985 h 90003"/>
                  <a:gd name="connsiteX7" fmla="*/ 49857 w 80888"/>
                  <a:gd name="connsiteY7" fmla="*/ 50283 h 90003"/>
                  <a:gd name="connsiteX8" fmla="*/ 59606 w 80888"/>
                  <a:gd name="connsiteY8" fmla="*/ 57836 h 90003"/>
                  <a:gd name="connsiteX9" fmla="*/ 69949 w 80888"/>
                  <a:gd name="connsiteY9" fmla="*/ 72458 h 90003"/>
                  <a:gd name="connsiteX10" fmla="*/ 80925 w 80888"/>
                  <a:gd name="connsiteY10" fmla="*/ 90020 h 90003"/>
                  <a:gd name="connsiteX11" fmla="*/ 59196 w 80888"/>
                  <a:gd name="connsiteY11" fmla="*/ 90020 h 90003"/>
                  <a:gd name="connsiteX12" fmla="*/ 46062 w 80888"/>
                  <a:gd name="connsiteY12" fmla="*/ 70449 h 90003"/>
                  <a:gd name="connsiteX13" fmla="*/ 36500 w 80888"/>
                  <a:gd name="connsiteY13" fmla="*/ 57203 h 90003"/>
                  <a:gd name="connsiteX14" fmla="*/ 31031 w 80888"/>
                  <a:gd name="connsiteY14" fmla="*/ 53445 h 90003"/>
                  <a:gd name="connsiteX15" fmla="*/ 21878 w 80888"/>
                  <a:gd name="connsiteY15" fmla="*/ 52441 h 90003"/>
                  <a:gd name="connsiteX16" fmla="*/ 18194 w 80888"/>
                  <a:gd name="connsiteY16" fmla="*/ 52441 h 90003"/>
                  <a:gd name="connsiteX17" fmla="*/ 18194 w 80888"/>
                  <a:gd name="connsiteY17" fmla="*/ 90020 h 90003"/>
                  <a:gd name="connsiteX18" fmla="*/ 37 w 80888"/>
                  <a:gd name="connsiteY18" fmla="*/ 90020 h 90003"/>
                  <a:gd name="connsiteX19" fmla="*/ 18194 w 80888"/>
                  <a:gd name="connsiteY19" fmla="*/ 38079 h 90003"/>
                  <a:gd name="connsiteX20" fmla="*/ 31626 w 80888"/>
                  <a:gd name="connsiteY20" fmla="*/ 38079 h 90003"/>
                  <a:gd name="connsiteX21" fmla="*/ 47960 w 80888"/>
                  <a:gd name="connsiteY21" fmla="*/ 36963 h 90003"/>
                  <a:gd name="connsiteX22" fmla="*/ 53057 w 80888"/>
                  <a:gd name="connsiteY22" fmla="*/ 33167 h 90003"/>
                  <a:gd name="connsiteX23" fmla="*/ 54917 w 80888"/>
                  <a:gd name="connsiteY23" fmla="*/ 26433 h 90003"/>
                  <a:gd name="connsiteX24" fmla="*/ 52462 w 80888"/>
                  <a:gd name="connsiteY24" fmla="*/ 19066 h 90003"/>
                  <a:gd name="connsiteX25" fmla="*/ 45616 w 80888"/>
                  <a:gd name="connsiteY25" fmla="*/ 15568 h 90003"/>
                  <a:gd name="connsiteX26" fmla="*/ 32370 w 80888"/>
                  <a:gd name="connsiteY26" fmla="*/ 15234 h 90003"/>
                  <a:gd name="connsiteX27" fmla="*/ 18194 w 80888"/>
                  <a:gd name="connsiteY27"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888" h="90003">
                    <a:moveTo>
                      <a:pt x="37" y="90020"/>
                    </a:moveTo>
                    <a:lnTo>
                      <a:pt x="37" y="16"/>
                    </a:lnTo>
                    <a:lnTo>
                      <a:pt x="38249" y="16"/>
                    </a:lnTo>
                    <a:cubicBezTo>
                      <a:pt x="47885" y="16"/>
                      <a:pt x="54880" y="835"/>
                      <a:pt x="59233" y="2434"/>
                    </a:cubicBezTo>
                    <a:cubicBezTo>
                      <a:pt x="63587" y="4071"/>
                      <a:pt x="67084" y="6936"/>
                      <a:pt x="69689" y="11066"/>
                    </a:cubicBezTo>
                    <a:cubicBezTo>
                      <a:pt x="72330" y="15196"/>
                      <a:pt x="73633" y="19922"/>
                      <a:pt x="73633" y="25242"/>
                    </a:cubicBezTo>
                    <a:cubicBezTo>
                      <a:pt x="73633" y="32014"/>
                      <a:pt x="71623" y="37595"/>
                      <a:pt x="67679" y="41985"/>
                    </a:cubicBezTo>
                    <a:cubicBezTo>
                      <a:pt x="63698" y="46376"/>
                      <a:pt x="57782" y="49166"/>
                      <a:pt x="49857" y="50283"/>
                    </a:cubicBezTo>
                    <a:cubicBezTo>
                      <a:pt x="53801" y="52589"/>
                      <a:pt x="57038" y="55120"/>
                      <a:pt x="59606" y="57836"/>
                    </a:cubicBezTo>
                    <a:cubicBezTo>
                      <a:pt x="62173" y="60589"/>
                      <a:pt x="65596" y="65463"/>
                      <a:pt x="69949" y="72458"/>
                    </a:cubicBezTo>
                    <a:lnTo>
                      <a:pt x="80925" y="90020"/>
                    </a:lnTo>
                    <a:lnTo>
                      <a:pt x="59196" y="90020"/>
                    </a:lnTo>
                    <a:lnTo>
                      <a:pt x="46062" y="70449"/>
                    </a:lnTo>
                    <a:cubicBezTo>
                      <a:pt x="41411" y="63454"/>
                      <a:pt x="38211" y="59026"/>
                      <a:pt x="36500" y="57203"/>
                    </a:cubicBezTo>
                    <a:cubicBezTo>
                      <a:pt x="34751" y="55380"/>
                      <a:pt x="32928" y="54152"/>
                      <a:pt x="31031" y="53445"/>
                    </a:cubicBezTo>
                    <a:cubicBezTo>
                      <a:pt x="29096" y="52775"/>
                      <a:pt x="26045" y="52441"/>
                      <a:pt x="21878" y="52441"/>
                    </a:cubicBezTo>
                    <a:lnTo>
                      <a:pt x="18194" y="52441"/>
                    </a:lnTo>
                    <a:lnTo>
                      <a:pt x="18194" y="90020"/>
                    </a:lnTo>
                    <a:lnTo>
                      <a:pt x="37" y="90020"/>
                    </a:lnTo>
                    <a:moveTo>
                      <a:pt x="18194" y="38079"/>
                    </a:moveTo>
                    <a:lnTo>
                      <a:pt x="31626" y="38079"/>
                    </a:lnTo>
                    <a:cubicBezTo>
                      <a:pt x="40369" y="38079"/>
                      <a:pt x="45802" y="37707"/>
                      <a:pt x="47960" y="36963"/>
                    </a:cubicBezTo>
                    <a:cubicBezTo>
                      <a:pt x="50118" y="36256"/>
                      <a:pt x="51829" y="34991"/>
                      <a:pt x="53057" y="33167"/>
                    </a:cubicBezTo>
                    <a:cubicBezTo>
                      <a:pt x="54285" y="31381"/>
                      <a:pt x="54917" y="29112"/>
                      <a:pt x="54917" y="26433"/>
                    </a:cubicBezTo>
                    <a:cubicBezTo>
                      <a:pt x="54917" y="23382"/>
                      <a:pt x="54099" y="20926"/>
                      <a:pt x="52462" y="19066"/>
                    </a:cubicBezTo>
                    <a:cubicBezTo>
                      <a:pt x="50862" y="17206"/>
                      <a:pt x="48592" y="16052"/>
                      <a:pt x="45616" y="15568"/>
                    </a:cubicBezTo>
                    <a:cubicBezTo>
                      <a:pt x="44165" y="15345"/>
                      <a:pt x="39737" y="15234"/>
                      <a:pt x="32370" y="15234"/>
                    </a:cubicBezTo>
                    <a:lnTo>
                      <a:pt x="18194" y="15234"/>
                    </a:lnTo>
                    <a:close/>
                  </a:path>
                </a:pathLst>
              </a:custGeom>
              <a:solidFill>
                <a:srgbClr val="000000"/>
              </a:solidFill>
              <a:ln w="9525" cap="flat">
                <a:noFill/>
                <a:prstDash val="solid"/>
                <a:miter/>
              </a:ln>
            </p:spPr>
            <p:txBody>
              <a:bodyPr rtlCol="0" anchor="ctr"/>
              <a:lstStyle/>
              <a:p>
                <a:endParaRPr lang="en-CA"/>
              </a:p>
            </p:txBody>
          </p:sp>
          <p:sp>
            <p:nvSpPr>
              <p:cNvPr id="1848" name="Freeform: Shape 1847">
                <a:extLst>
                  <a:ext uri="{FF2B5EF4-FFF2-40B4-BE49-F238E27FC236}">
                    <a16:creationId xmlns:a16="http://schemas.microsoft.com/office/drawing/2014/main" id="{C9A3BA74-61E7-487C-854D-DC7360A7949F}"/>
                  </a:ext>
                </a:extLst>
              </p:cNvPr>
              <p:cNvSpPr/>
              <p:nvPr/>
            </p:nvSpPr>
            <p:spPr>
              <a:xfrm>
                <a:off x="1180966" y="2114899"/>
                <a:ext cx="17226" cy="90003"/>
              </a:xfrm>
              <a:custGeom>
                <a:avLst/>
                <a:gdLst>
                  <a:gd name="connsiteX0" fmla="*/ 47 w 17226"/>
                  <a:gd name="connsiteY0" fmla="*/ 15978 h 90003"/>
                  <a:gd name="connsiteX1" fmla="*/ 47 w 17226"/>
                  <a:gd name="connsiteY1" fmla="*/ 16 h 90003"/>
                  <a:gd name="connsiteX2" fmla="*/ 17273 w 17226"/>
                  <a:gd name="connsiteY2" fmla="*/ 16 h 90003"/>
                  <a:gd name="connsiteX3" fmla="*/ 17273 w 17226"/>
                  <a:gd name="connsiteY3" fmla="*/ 15978 h 90003"/>
                  <a:gd name="connsiteX4" fmla="*/ 47 w 17226"/>
                  <a:gd name="connsiteY4" fmla="*/ 15978 h 90003"/>
                  <a:gd name="connsiteX5" fmla="*/ 47 w 17226"/>
                  <a:gd name="connsiteY5" fmla="*/ 90020 h 90003"/>
                  <a:gd name="connsiteX6" fmla="*/ 47 w 17226"/>
                  <a:gd name="connsiteY6" fmla="*/ 24833 h 90003"/>
                  <a:gd name="connsiteX7" fmla="*/ 17273 w 17226"/>
                  <a:gd name="connsiteY7" fmla="*/ 24833 h 90003"/>
                  <a:gd name="connsiteX8" fmla="*/ 17273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47" y="15978"/>
                    </a:moveTo>
                    <a:lnTo>
                      <a:pt x="47" y="16"/>
                    </a:lnTo>
                    <a:lnTo>
                      <a:pt x="17273" y="16"/>
                    </a:lnTo>
                    <a:lnTo>
                      <a:pt x="17273" y="15978"/>
                    </a:lnTo>
                    <a:lnTo>
                      <a:pt x="47" y="15978"/>
                    </a:lnTo>
                    <a:moveTo>
                      <a:pt x="47" y="90020"/>
                    </a:moveTo>
                    <a:lnTo>
                      <a:pt x="47" y="24833"/>
                    </a:lnTo>
                    <a:lnTo>
                      <a:pt x="17273" y="24833"/>
                    </a:lnTo>
                    <a:lnTo>
                      <a:pt x="17273" y="90020"/>
                    </a:lnTo>
                    <a:close/>
                  </a:path>
                </a:pathLst>
              </a:custGeom>
              <a:solidFill>
                <a:srgbClr val="000000"/>
              </a:solidFill>
              <a:ln w="9525" cap="flat">
                <a:noFill/>
                <a:prstDash val="solid"/>
                <a:miter/>
              </a:ln>
            </p:spPr>
            <p:txBody>
              <a:bodyPr rtlCol="0" anchor="ctr"/>
              <a:lstStyle/>
              <a:p>
                <a:endParaRPr lang="en-CA"/>
              </a:p>
            </p:txBody>
          </p:sp>
          <p:sp>
            <p:nvSpPr>
              <p:cNvPr id="1849" name="Freeform: Shape 1848">
                <a:extLst>
                  <a:ext uri="{FF2B5EF4-FFF2-40B4-BE49-F238E27FC236}">
                    <a16:creationId xmlns:a16="http://schemas.microsoft.com/office/drawing/2014/main" id="{E6C3B201-E02A-49C2-89B9-72494F06804D}"/>
                  </a:ext>
                </a:extLst>
              </p:cNvPr>
              <p:cNvSpPr/>
              <p:nvPr/>
            </p:nvSpPr>
            <p:spPr>
              <a:xfrm>
                <a:off x="1209795" y="2138228"/>
                <a:ext cx="60907" cy="68163"/>
              </a:xfrm>
              <a:custGeom>
                <a:avLst/>
                <a:gdLst>
                  <a:gd name="connsiteX0" fmla="*/ 50 w 60907"/>
                  <a:gd name="connsiteY0" fmla="*/ 48087 h 68163"/>
                  <a:gd name="connsiteX1" fmla="*/ 17351 w 60907"/>
                  <a:gd name="connsiteY1" fmla="*/ 45446 h 68163"/>
                  <a:gd name="connsiteX2" fmla="*/ 21854 w 60907"/>
                  <a:gd name="connsiteY2" fmla="*/ 53110 h 68163"/>
                  <a:gd name="connsiteX3" fmla="*/ 31304 w 60907"/>
                  <a:gd name="connsiteY3" fmla="*/ 55715 h 68163"/>
                  <a:gd name="connsiteX4" fmla="*/ 41387 w 60907"/>
                  <a:gd name="connsiteY4" fmla="*/ 53259 h 68163"/>
                  <a:gd name="connsiteX5" fmla="*/ 43657 w 60907"/>
                  <a:gd name="connsiteY5" fmla="*/ 48646 h 68163"/>
                  <a:gd name="connsiteX6" fmla="*/ 42429 w 60907"/>
                  <a:gd name="connsiteY6" fmla="*/ 45371 h 68163"/>
                  <a:gd name="connsiteX7" fmla="*/ 36662 w 60907"/>
                  <a:gd name="connsiteY7" fmla="*/ 43102 h 68163"/>
                  <a:gd name="connsiteX8" fmla="*/ 10170 w 60907"/>
                  <a:gd name="connsiteY8" fmla="*/ 34693 h 68163"/>
                  <a:gd name="connsiteX9" fmla="*/ 2469 w 60907"/>
                  <a:gd name="connsiteY9" fmla="*/ 20033 h 68163"/>
                  <a:gd name="connsiteX10" fmla="*/ 9129 w 60907"/>
                  <a:gd name="connsiteY10" fmla="*/ 5783 h 68163"/>
                  <a:gd name="connsiteX11" fmla="*/ 29890 w 60907"/>
                  <a:gd name="connsiteY11" fmla="*/ 16 h 68163"/>
                  <a:gd name="connsiteX12" fmla="*/ 49796 w 60907"/>
                  <a:gd name="connsiteY12" fmla="*/ 4369 h 68163"/>
                  <a:gd name="connsiteX13" fmla="*/ 58763 w 60907"/>
                  <a:gd name="connsiteY13" fmla="*/ 17280 h 68163"/>
                  <a:gd name="connsiteX14" fmla="*/ 42466 w 60907"/>
                  <a:gd name="connsiteY14" fmla="*/ 20294 h 68163"/>
                  <a:gd name="connsiteX15" fmla="*/ 38522 w 60907"/>
                  <a:gd name="connsiteY15" fmla="*/ 14452 h 68163"/>
                  <a:gd name="connsiteX16" fmla="*/ 30188 w 60907"/>
                  <a:gd name="connsiteY16" fmla="*/ 12406 h 68163"/>
                  <a:gd name="connsiteX17" fmla="*/ 20440 w 60907"/>
                  <a:gd name="connsiteY17" fmla="*/ 14341 h 68163"/>
                  <a:gd name="connsiteX18" fmla="*/ 18468 w 60907"/>
                  <a:gd name="connsiteY18" fmla="*/ 17838 h 68163"/>
                  <a:gd name="connsiteX19" fmla="*/ 20179 w 60907"/>
                  <a:gd name="connsiteY19" fmla="*/ 20964 h 68163"/>
                  <a:gd name="connsiteX20" fmla="*/ 36327 w 60907"/>
                  <a:gd name="connsiteY20" fmla="*/ 25800 h 68163"/>
                  <a:gd name="connsiteX21" fmla="*/ 55563 w 60907"/>
                  <a:gd name="connsiteY21" fmla="*/ 33465 h 68163"/>
                  <a:gd name="connsiteX22" fmla="*/ 60958 w 60907"/>
                  <a:gd name="connsiteY22" fmla="*/ 46302 h 68163"/>
                  <a:gd name="connsiteX23" fmla="*/ 53480 w 60907"/>
                  <a:gd name="connsiteY23" fmla="*/ 61705 h 68163"/>
                  <a:gd name="connsiteX24" fmla="*/ 31304 w 60907"/>
                  <a:gd name="connsiteY24" fmla="*/ 68179 h 68163"/>
                  <a:gd name="connsiteX25" fmla="*/ 10208 w 60907"/>
                  <a:gd name="connsiteY25" fmla="*/ 62747 h 68163"/>
                  <a:gd name="connsiteX26" fmla="*/ 50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50" y="48087"/>
                    </a:moveTo>
                    <a:lnTo>
                      <a:pt x="17351" y="45446"/>
                    </a:lnTo>
                    <a:cubicBezTo>
                      <a:pt x="18096" y="48794"/>
                      <a:pt x="19584" y="51362"/>
                      <a:pt x="21854" y="53110"/>
                    </a:cubicBezTo>
                    <a:cubicBezTo>
                      <a:pt x="24086" y="54822"/>
                      <a:pt x="27249" y="55715"/>
                      <a:pt x="31304" y="55715"/>
                    </a:cubicBezTo>
                    <a:cubicBezTo>
                      <a:pt x="35769" y="55715"/>
                      <a:pt x="39118" y="54896"/>
                      <a:pt x="41387" y="53259"/>
                    </a:cubicBezTo>
                    <a:cubicBezTo>
                      <a:pt x="42876" y="52106"/>
                      <a:pt x="43657" y="50580"/>
                      <a:pt x="43657" y="48646"/>
                    </a:cubicBezTo>
                    <a:cubicBezTo>
                      <a:pt x="43657" y="47343"/>
                      <a:pt x="43248" y="46264"/>
                      <a:pt x="42429" y="45371"/>
                    </a:cubicBezTo>
                    <a:cubicBezTo>
                      <a:pt x="41573" y="44553"/>
                      <a:pt x="39638" y="43809"/>
                      <a:pt x="36662" y="43102"/>
                    </a:cubicBezTo>
                    <a:cubicBezTo>
                      <a:pt x="22747" y="40051"/>
                      <a:pt x="13928" y="37260"/>
                      <a:pt x="10170" y="34693"/>
                    </a:cubicBezTo>
                    <a:cubicBezTo>
                      <a:pt x="5036" y="31195"/>
                      <a:pt x="2469" y="26284"/>
                      <a:pt x="2469" y="20033"/>
                    </a:cubicBezTo>
                    <a:cubicBezTo>
                      <a:pt x="2469" y="14378"/>
                      <a:pt x="4664" y="9653"/>
                      <a:pt x="9129" y="5783"/>
                    </a:cubicBezTo>
                    <a:cubicBezTo>
                      <a:pt x="13594" y="1951"/>
                      <a:pt x="20514" y="16"/>
                      <a:pt x="29890" y="16"/>
                    </a:cubicBezTo>
                    <a:cubicBezTo>
                      <a:pt x="38820" y="16"/>
                      <a:pt x="45443" y="1467"/>
                      <a:pt x="49796" y="4369"/>
                    </a:cubicBezTo>
                    <a:cubicBezTo>
                      <a:pt x="54112" y="7271"/>
                      <a:pt x="57126" y="11587"/>
                      <a:pt x="58763" y="17280"/>
                    </a:cubicBezTo>
                    <a:lnTo>
                      <a:pt x="42466" y="20294"/>
                    </a:lnTo>
                    <a:cubicBezTo>
                      <a:pt x="41797" y="17727"/>
                      <a:pt x="40457" y="15792"/>
                      <a:pt x="38522" y="14452"/>
                    </a:cubicBezTo>
                    <a:cubicBezTo>
                      <a:pt x="36588" y="13113"/>
                      <a:pt x="33797" y="12406"/>
                      <a:pt x="30188" y="12406"/>
                    </a:cubicBezTo>
                    <a:cubicBezTo>
                      <a:pt x="25649" y="12406"/>
                      <a:pt x="22412" y="13038"/>
                      <a:pt x="20440" y="14341"/>
                    </a:cubicBezTo>
                    <a:cubicBezTo>
                      <a:pt x="19137" y="15234"/>
                      <a:pt x="18468" y="16387"/>
                      <a:pt x="18468" y="17838"/>
                    </a:cubicBezTo>
                    <a:cubicBezTo>
                      <a:pt x="18468" y="19066"/>
                      <a:pt x="19063" y="20108"/>
                      <a:pt x="20179" y="20964"/>
                    </a:cubicBezTo>
                    <a:cubicBezTo>
                      <a:pt x="21742" y="22117"/>
                      <a:pt x="27137" y="23717"/>
                      <a:pt x="36327" y="25800"/>
                    </a:cubicBezTo>
                    <a:cubicBezTo>
                      <a:pt x="45480" y="27884"/>
                      <a:pt x="51917" y="30451"/>
                      <a:pt x="55563" y="33465"/>
                    </a:cubicBezTo>
                    <a:cubicBezTo>
                      <a:pt x="59172" y="36553"/>
                      <a:pt x="60958" y="40832"/>
                      <a:pt x="60958" y="46302"/>
                    </a:cubicBezTo>
                    <a:cubicBezTo>
                      <a:pt x="60958" y="52292"/>
                      <a:pt x="58465" y="57426"/>
                      <a:pt x="53480" y="61705"/>
                    </a:cubicBezTo>
                    <a:cubicBezTo>
                      <a:pt x="48457" y="66021"/>
                      <a:pt x="41090" y="68179"/>
                      <a:pt x="31304" y="68179"/>
                    </a:cubicBezTo>
                    <a:cubicBezTo>
                      <a:pt x="22412" y="68179"/>
                      <a:pt x="15380" y="66356"/>
                      <a:pt x="10208" y="62747"/>
                    </a:cubicBezTo>
                    <a:cubicBezTo>
                      <a:pt x="5036" y="59175"/>
                      <a:pt x="1650" y="54264"/>
                      <a:pt x="50" y="48087"/>
                    </a:cubicBezTo>
                    <a:close/>
                  </a:path>
                </a:pathLst>
              </a:custGeom>
              <a:solidFill>
                <a:srgbClr val="000000"/>
              </a:solidFill>
              <a:ln w="9525" cap="flat">
                <a:noFill/>
                <a:prstDash val="solid"/>
                <a:miter/>
              </a:ln>
            </p:spPr>
            <p:txBody>
              <a:bodyPr rtlCol="0" anchor="ctr"/>
              <a:lstStyle/>
              <a:p>
                <a:endParaRPr lang="en-CA"/>
              </a:p>
            </p:txBody>
          </p:sp>
          <p:sp>
            <p:nvSpPr>
              <p:cNvPr id="1850" name="Freeform: Shape 1849">
                <a:extLst>
                  <a:ext uri="{FF2B5EF4-FFF2-40B4-BE49-F238E27FC236}">
                    <a16:creationId xmlns:a16="http://schemas.microsoft.com/office/drawing/2014/main" id="{5FB16D18-33BF-41A3-A8AC-73D5F130E2E0}"/>
                  </a:ext>
                </a:extLst>
              </p:cNvPr>
              <p:cNvSpPr/>
              <p:nvPr/>
            </p:nvSpPr>
            <p:spPr>
              <a:xfrm>
                <a:off x="1285189" y="2114899"/>
                <a:ext cx="60275" cy="90003"/>
              </a:xfrm>
              <a:custGeom>
                <a:avLst/>
                <a:gdLst>
                  <a:gd name="connsiteX0" fmla="*/ 58 w 60275"/>
                  <a:gd name="connsiteY0" fmla="*/ 90020 h 90003"/>
                  <a:gd name="connsiteX1" fmla="*/ 58 w 60275"/>
                  <a:gd name="connsiteY1" fmla="*/ 16 h 90003"/>
                  <a:gd name="connsiteX2" fmla="*/ 17322 w 60275"/>
                  <a:gd name="connsiteY2" fmla="*/ 16 h 90003"/>
                  <a:gd name="connsiteX3" fmla="*/ 17322 w 60275"/>
                  <a:gd name="connsiteY3" fmla="*/ 47790 h 90003"/>
                  <a:gd name="connsiteX4" fmla="*/ 37525 w 60275"/>
                  <a:gd name="connsiteY4" fmla="*/ 24833 h 90003"/>
                  <a:gd name="connsiteX5" fmla="*/ 58733 w 60275"/>
                  <a:gd name="connsiteY5" fmla="*/ 24833 h 90003"/>
                  <a:gd name="connsiteX6" fmla="*/ 36446 w 60275"/>
                  <a:gd name="connsiteY6" fmla="*/ 48646 h 90003"/>
                  <a:gd name="connsiteX7" fmla="*/ 60333 w 60275"/>
                  <a:gd name="connsiteY7" fmla="*/ 90020 h 90003"/>
                  <a:gd name="connsiteX8" fmla="*/ 41729 w 60275"/>
                  <a:gd name="connsiteY8" fmla="*/ 90020 h 90003"/>
                  <a:gd name="connsiteX9" fmla="*/ 25358 w 60275"/>
                  <a:gd name="connsiteY9" fmla="*/ 60738 h 90003"/>
                  <a:gd name="connsiteX10" fmla="*/ 17322 w 60275"/>
                  <a:gd name="connsiteY10" fmla="*/ 69147 h 90003"/>
                  <a:gd name="connsiteX11" fmla="*/ 17322 w 60275"/>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275" h="90003">
                    <a:moveTo>
                      <a:pt x="58" y="90020"/>
                    </a:moveTo>
                    <a:lnTo>
                      <a:pt x="58" y="16"/>
                    </a:lnTo>
                    <a:lnTo>
                      <a:pt x="17322" y="16"/>
                    </a:lnTo>
                    <a:lnTo>
                      <a:pt x="17322" y="47790"/>
                    </a:lnTo>
                    <a:lnTo>
                      <a:pt x="37525" y="24833"/>
                    </a:lnTo>
                    <a:lnTo>
                      <a:pt x="58733" y="24833"/>
                    </a:lnTo>
                    <a:lnTo>
                      <a:pt x="36446" y="48646"/>
                    </a:lnTo>
                    <a:lnTo>
                      <a:pt x="60333" y="90020"/>
                    </a:lnTo>
                    <a:lnTo>
                      <a:pt x="41729" y="90020"/>
                    </a:lnTo>
                    <a:lnTo>
                      <a:pt x="25358" y="60738"/>
                    </a:lnTo>
                    <a:lnTo>
                      <a:pt x="17322" y="69147"/>
                    </a:lnTo>
                    <a:lnTo>
                      <a:pt x="17322" y="90020"/>
                    </a:lnTo>
                    <a:close/>
                  </a:path>
                </a:pathLst>
              </a:custGeom>
              <a:solidFill>
                <a:srgbClr val="000000"/>
              </a:solidFill>
              <a:ln w="9525" cap="flat">
                <a:noFill/>
                <a:prstDash val="solid"/>
                <a:miter/>
              </a:ln>
            </p:spPr>
            <p:txBody>
              <a:bodyPr rtlCol="0" anchor="ctr"/>
              <a:lstStyle/>
              <a:p>
                <a:endParaRPr lang="en-CA"/>
              </a:p>
            </p:txBody>
          </p:sp>
          <p:sp>
            <p:nvSpPr>
              <p:cNvPr id="1851" name="Freeform: Shape 1850">
                <a:extLst>
                  <a:ext uri="{FF2B5EF4-FFF2-40B4-BE49-F238E27FC236}">
                    <a16:creationId xmlns:a16="http://schemas.microsoft.com/office/drawing/2014/main" id="{5EE9E1B9-EFDD-4FB9-B13A-DE683E0DEDAB}"/>
                  </a:ext>
                </a:extLst>
              </p:cNvPr>
              <p:cNvSpPr/>
              <p:nvPr/>
            </p:nvSpPr>
            <p:spPr>
              <a:xfrm>
                <a:off x="1386660" y="2138228"/>
                <a:ext cx="67307" cy="68163"/>
              </a:xfrm>
              <a:custGeom>
                <a:avLst/>
                <a:gdLst>
                  <a:gd name="connsiteX0" fmla="*/ 69 w 67307"/>
                  <a:gd name="connsiteY0" fmla="*/ 33167 h 68163"/>
                  <a:gd name="connsiteX1" fmla="*/ 4310 w 67307"/>
                  <a:gd name="connsiteY1" fmla="*/ 16536 h 68163"/>
                  <a:gd name="connsiteX2" fmla="*/ 16328 w 67307"/>
                  <a:gd name="connsiteY2" fmla="*/ 4258 h 68163"/>
                  <a:gd name="connsiteX3" fmla="*/ 33667 w 67307"/>
                  <a:gd name="connsiteY3" fmla="*/ 16 h 68163"/>
                  <a:gd name="connsiteX4" fmla="*/ 57925 w 67307"/>
                  <a:gd name="connsiteY4" fmla="*/ 9615 h 68163"/>
                  <a:gd name="connsiteX5" fmla="*/ 67376 w 67307"/>
                  <a:gd name="connsiteY5" fmla="*/ 33912 h 68163"/>
                  <a:gd name="connsiteX6" fmla="*/ 57814 w 67307"/>
                  <a:gd name="connsiteY6" fmla="*/ 58431 h 68163"/>
                  <a:gd name="connsiteX7" fmla="*/ 33778 w 67307"/>
                  <a:gd name="connsiteY7" fmla="*/ 68179 h 68163"/>
                  <a:gd name="connsiteX8" fmla="*/ 16700 w 67307"/>
                  <a:gd name="connsiteY8" fmla="*/ 64124 h 68163"/>
                  <a:gd name="connsiteX9" fmla="*/ 4310 w 67307"/>
                  <a:gd name="connsiteY9" fmla="*/ 52217 h 68163"/>
                  <a:gd name="connsiteX10" fmla="*/ 69 w 67307"/>
                  <a:gd name="connsiteY10" fmla="*/ 33167 h 68163"/>
                  <a:gd name="connsiteX11" fmla="*/ 17742 w 67307"/>
                  <a:gd name="connsiteY11" fmla="*/ 34098 h 68163"/>
                  <a:gd name="connsiteX12" fmla="*/ 22356 w 67307"/>
                  <a:gd name="connsiteY12" fmla="*/ 48943 h 68163"/>
                  <a:gd name="connsiteX13" fmla="*/ 33741 w 67307"/>
                  <a:gd name="connsiteY13" fmla="*/ 54115 h 68163"/>
                  <a:gd name="connsiteX14" fmla="*/ 45052 w 67307"/>
                  <a:gd name="connsiteY14" fmla="*/ 48943 h 68163"/>
                  <a:gd name="connsiteX15" fmla="*/ 49628 w 67307"/>
                  <a:gd name="connsiteY15" fmla="*/ 33986 h 68163"/>
                  <a:gd name="connsiteX16" fmla="*/ 45052 w 67307"/>
                  <a:gd name="connsiteY16" fmla="*/ 19252 h 68163"/>
                  <a:gd name="connsiteX17" fmla="*/ 33741 w 67307"/>
                  <a:gd name="connsiteY17" fmla="*/ 14080 h 68163"/>
                  <a:gd name="connsiteX18" fmla="*/ 22356 w 67307"/>
                  <a:gd name="connsiteY18" fmla="*/ 19252 h 68163"/>
                  <a:gd name="connsiteX19" fmla="*/ 17742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69" y="33167"/>
                    </a:moveTo>
                    <a:cubicBezTo>
                      <a:pt x="69" y="27438"/>
                      <a:pt x="1482" y="21894"/>
                      <a:pt x="4310" y="16536"/>
                    </a:cubicBezTo>
                    <a:cubicBezTo>
                      <a:pt x="7138" y="11178"/>
                      <a:pt x="11156" y="7085"/>
                      <a:pt x="16328" y="4258"/>
                    </a:cubicBezTo>
                    <a:cubicBezTo>
                      <a:pt x="21500" y="1430"/>
                      <a:pt x="27267" y="16"/>
                      <a:pt x="33667" y="16"/>
                    </a:cubicBezTo>
                    <a:cubicBezTo>
                      <a:pt x="43526" y="16"/>
                      <a:pt x="51600" y="3216"/>
                      <a:pt x="57925" y="9615"/>
                    </a:cubicBezTo>
                    <a:cubicBezTo>
                      <a:pt x="64214" y="16015"/>
                      <a:pt x="67376" y="24126"/>
                      <a:pt x="67376" y="33912"/>
                    </a:cubicBezTo>
                    <a:cubicBezTo>
                      <a:pt x="67376" y="43771"/>
                      <a:pt x="64176" y="51957"/>
                      <a:pt x="57814" y="58431"/>
                    </a:cubicBezTo>
                    <a:cubicBezTo>
                      <a:pt x="51452" y="64905"/>
                      <a:pt x="43452" y="68179"/>
                      <a:pt x="33778" y="68179"/>
                    </a:cubicBezTo>
                    <a:cubicBezTo>
                      <a:pt x="27825" y="68179"/>
                      <a:pt x="22095" y="66803"/>
                      <a:pt x="16700" y="64124"/>
                    </a:cubicBezTo>
                    <a:cubicBezTo>
                      <a:pt x="11268" y="61408"/>
                      <a:pt x="7138" y="57464"/>
                      <a:pt x="4310" y="52217"/>
                    </a:cubicBezTo>
                    <a:cubicBezTo>
                      <a:pt x="1482" y="47008"/>
                      <a:pt x="69" y="40646"/>
                      <a:pt x="69" y="33167"/>
                    </a:cubicBezTo>
                    <a:moveTo>
                      <a:pt x="17742" y="34098"/>
                    </a:moveTo>
                    <a:cubicBezTo>
                      <a:pt x="17742" y="40572"/>
                      <a:pt x="19305" y="45520"/>
                      <a:pt x="22356" y="48943"/>
                    </a:cubicBezTo>
                    <a:cubicBezTo>
                      <a:pt x="25444" y="52403"/>
                      <a:pt x="29202" y="54115"/>
                      <a:pt x="33741" y="54115"/>
                    </a:cubicBezTo>
                    <a:cubicBezTo>
                      <a:pt x="38206" y="54115"/>
                      <a:pt x="42001" y="52403"/>
                      <a:pt x="45052" y="48943"/>
                    </a:cubicBezTo>
                    <a:cubicBezTo>
                      <a:pt x="48103" y="45520"/>
                      <a:pt x="49628" y="40534"/>
                      <a:pt x="49628" y="33986"/>
                    </a:cubicBezTo>
                    <a:cubicBezTo>
                      <a:pt x="49628" y="27586"/>
                      <a:pt x="48103" y="22675"/>
                      <a:pt x="45052" y="19252"/>
                    </a:cubicBezTo>
                    <a:cubicBezTo>
                      <a:pt x="42001" y="15792"/>
                      <a:pt x="38206" y="14080"/>
                      <a:pt x="33741" y="14080"/>
                    </a:cubicBezTo>
                    <a:cubicBezTo>
                      <a:pt x="29202" y="14080"/>
                      <a:pt x="25444" y="15792"/>
                      <a:pt x="22356" y="19252"/>
                    </a:cubicBezTo>
                    <a:cubicBezTo>
                      <a:pt x="19305" y="22675"/>
                      <a:pt x="17742" y="27624"/>
                      <a:pt x="17742" y="34098"/>
                    </a:cubicBezTo>
                    <a:close/>
                  </a:path>
                </a:pathLst>
              </a:custGeom>
              <a:solidFill>
                <a:srgbClr val="000000"/>
              </a:solidFill>
              <a:ln w="9525" cap="flat">
                <a:noFill/>
                <a:prstDash val="solid"/>
                <a:miter/>
              </a:ln>
            </p:spPr>
            <p:txBody>
              <a:bodyPr rtlCol="0" anchor="ctr"/>
              <a:lstStyle/>
              <a:p>
                <a:endParaRPr lang="en-CA"/>
              </a:p>
            </p:txBody>
          </p:sp>
          <p:sp>
            <p:nvSpPr>
              <p:cNvPr id="1852" name="Freeform: Shape 1851">
                <a:extLst>
                  <a:ext uri="{FF2B5EF4-FFF2-40B4-BE49-F238E27FC236}">
                    <a16:creationId xmlns:a16="http://schemas.microsoft.com/office/drawing/2014/main" id="{1CA5BC8E-7802-4D3E-8459-7B88AF8960DA}"/>
                  </a:ext>
                </a:extLst>
              </p:cNvPr>
              <p:cNvSpPr/>
              <p:nvPr/>
            </p:nvSpPr>
            <p:spPr>
              <a:xfrm>
                <a:off x="1459927" y="2113374"/>
                <a:ext cx="44053" cy="91529"/>
              </a:xfrm>
              <a:custGeom>
                <a:avLst/>
                <a:gdLst>
                  <a:gd name="connsiteX0" fmla="*/ 77 w 44053"/>
                  <a:gd name="connsiteY0" fmla="*/ 26359 h 91529"/>
                  <a:gd name="connsiteX1" fmla="*/ 9639 w 44053"/>
                  <a:gd name="connsiteY1" fmla="*/ 26359 h 91529"/>
                  <a:gd name="connsiteX2" fmla="*/ 9639 w 44053"/>
                  <a:gd name="connsiteY2" fmla="*/ 21447 h 91529"/>
                  <a:gd name="connsiteX3" fmla="*/ 11388 w 44053"/>
                  <a:gd name="connsiteY3" fmla="*/ 9169 h 91529"/>
                  <a:gd name="connsiteX4" fmla="*/ 17824 w 44053"/>
                  <a:gd name="connsiteY4" fmla="*/ 2546 h 91529"/>
                  <a:gd name="connsiteX5" fmla="*/ 29731 w 44053"/>
                  <a:gd name="connsiteY5" fmla="*/ 16 h 91529"/>
                  <a:gd name="connsiteX6" fmla="*/ 44130 w 44053"/>
                  <a:gd name="connsiteY6" fmla="*/ 2211 h 91529"/>
                  <a:gd name="connsiteX7" fmla="*/ 41823 w 44053"/>
                  <a:gd name="connsiteY7" fmla="*/ 14266 h 91529"/>
                  <a:gd name="connsiteX8" fmla="*/ 33898 w 44053"/>
                  <a:gd name="connsiteY8" fmla="*/ 13262 h 91529"/>
                  <a:gd name="connsiteX9" fmla="*/ 28503 w 44053"/>
                  <a:gd name="connsiteY9" fmla="*/ 15010 h 91529"/>
                  <a:gd name="connsiteX10" fmla="*/ 26903 w 44053"/>
                  <a:gd name="connsiteY10" fmla="*/ 21745 h 91529"/>
                  <a:gd name="connsiteX11" fmla="*/ 26903 w 44053"/>
                  <a:gd name="connsiteY11" fmla="*/ 26359 h 91529"/>
                  <a:gd name="connsiteX12" fmla="*/ 39777 w 44053"/>
                  <a:gd name="connsiteY12" fmla="*/ 26359 h 91529"/>
                  <a:gd name="connsiteX13" fmla="*/ 39777 w 44053"/>
                  <a:gd name="connsiteY13" fmla="*/ 39902 h 91529"/>
                  <a:gd name="connsiteX14" fmla="*/ 26903 w 44053"/>
                  <a:gd name="connsiteY14" fmla="*/ 39902 h 91529"/>
                  <a:gd name="connsiteX15" fmla="*/ 26903 w 44053"/>
                  <a:gd name="connsiteY15" fmla="*/ 91545 h 91529"/>
                  <a:gd name="connsiteX16" fmla="*/ 9639 w 44053"/>
                  <a:gd name="connsiteY16" fmla="*/ 91545 h 91529"/>
                  <a:gd name="connsiteX17" fmla="*/ 9639 w 44053"/>
                  <a:gd name="connsiteY17" fmla="*/ 39902 h 91529"/>
                  <a:gd name="connsiteX18" fmla="*/ 77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77" y="26359"/>
                    </a:moveTo>
                    <a:lnTo>
                      <a:pt x="9639" y="26359"/>
                    </a:lnTo>
                    <a:lnTo>
                      <a:pt x="9639" y="21447"/>
                    </a:lnTo>
                    <a:cubicBezTo>
                      <a:pt x="9639" y="15941"/>
                      <a:pt x="10234" y="11848"/>
                      <a:pt x="11388" y="9169"/>
                    </a:cubicBezTo>
                    <a:cubicBezTo>
                      <a:pt x="12541" y="6453"/>
                      <a:pt x="14699" y="4258"/>
                      <a:pt x="17824" y="2546"/>
                    </a:cubicBezTo>
                    <a:cubicBezTo>
                      <a:pt x="20950" y="872"/>
                      <a:pt x="24931" y="16"/>
                      <a:pt x="29731" y="16"/>
                    </a:cubicBezTo>
                    <a:cubicBezTo>
                      <a:pt x="34642" y="16"/>
                      <a:pt x="39442" y="760"/>
                      <a:pt x="44130" y="2211"/>
                    </a:cubicBezTo>
                    <a:lnTo>
                      <a:pt x="41823" y="14266"/>
                    </a:lnTo>
                    <a:cubicBezTo>
                      <a:pt x="39070" y="13597"/>
                      <a:pt x="36428" y="13262"/>
                      <a:pt x="33898" y="13262"/>
                    </a:cubicBezTo>
                    <a:cubicBezTo>
                      <a:pt x="31405" y="13262"/>
                      <a:pt x="29619" y="13857"/>
                      <a:pt x="28503" y="15010"/>
                    </a:cubicBezTo>
                    <a:cubicBezTo>
                      <a:pt x="27424" y="16201"/>
                      <a:pt x="26903" y="18433"/>
                      <a:pt x="26903" y="21745"/>
                    </a:cubicBezTo>
                    <a:lnTo>
                      <a:pt x="26903" y="26359"/>
                    </a:lnTo>
                    <a:lnTo>
                      <a:pt x="39777" y="26359"/>
                    </a:lnTo>
                    <a:lnTo>
                      <a:pt x="39777" y="39902"/>
                    </a:lnTo>
                    <a:lnTo>
                      <a:pt x="26903" y="39902"/>
                    </a:lnTo>
                    <a:lnTo>
                      <a:pt x="26903" y="91545"/>
                    </a:lnTo>
                    <a:lnTo>
                      <a:pt x="9639" y="91545"/>
                    </a:lnTo>
                    <a:lnTo>
                      <a:pt x="9639" y="39902"/>
                    </a:lnTo>
                    <a:lnTo>
                      <a:pt x="77" y="39902"/>
                    </a:lnTo>
                    <a:close/>
                  </a:path>
                </a:pathLst>
              </a:custGeom>
              <a:solidFill>
                <a:srgbClr val="000000"/>
              </a:solidFill>
              <a:ln w="9525" cap="flat">
                <a:noFill/>
                <a:prstDash val="solid"/>
                <a:miter/>
              </a:ln>
            </p:spPr>
            <p:txBody>
              <a:bodyPr rtlCol="0" anchor="ctr"/>
              <a:lstStyle/>
              <a:p>
                <a:endParaRPr lang="en-CA"/>
              </a:p>
            </p:txBody>
          </p:sp>
          <p:sp>
            <p:nvSpPr>
              <p:cNvPr id="1853" name="Freeform: Shape 1852">
                <a:extLst>
                  <a:ext uri="{FF2B5EF4-FFF2-40B4-BE49-F238E27FC236}">
                    <a16:creationId xmlns:a16="http://schemas.microsoft.com/office/drawing/2014/main" id="{E7503EB6-612C-41BB-8A36-39AADDB00011}"/>
                  </a:ext>
                </a:extLst>
              </p:cNvPr>
              <p:cNvSpPr/>
              <p:nvPr/>
            </p:nvSpPr>
            <p:spPr>
              <a:xfrm>
                <a:off x="1543536" y="2138228"/>
                <a:ext cx="42230" cy="66675"/>
              </a:xfrm>
              <a:custGeom>
                <a:avLst/>
                <a:gdLst>
                  <a:gd name="connsiteX0" fmla="*/ 17312 w 42230"/>
                  <a:gd name="connsiteY0" fmla="*/ 66691 h 66675"/>
                  <a:gd name="connsiteX1" fmla="*/ 85 w 42230"/>
                  <a:gd name="connsiteY1" fmla="*/ 66691 h 66675"/>
                  <a:gd name="connsiteX2" fmla="*/ 85 w 42230"/>
                  <a:gd name="connsiteY2" fmla="*/ 1504 h 66675"/>
                  <a:gd name="connsiteX3" fmla="*/ 16084 w 42230"/>
                  <a:gd name="connsiteY3" fmla="*/ 1504 h 66675"/>
                  <a:gd name="connsiteX4" fmla="*/ 16084 w 42230"/>
                  <a:gd name="connsiteY4" fmla="*/ 10769 h 66675"/>
                  <a:gd name="connsiteX5" fmla="*/ 23488 w 42230"/>
                  <a:gd name="connsiteY5" fmla="*/ 2100 h 66675"/>
                  <a:gd name="connsiteX6" fmla="*/ 30967 w 42230"/>
                  <a:gd name="connsiteY6" fmla="*/ 16 h 66675"/>
                  <a:gd name="connsiteX7" fmla="*/ 42315 w 42230"/>
                  <a:gd name="connsiteY7" fmla="*/ 3290 h 66675"/>
                  <a:gd name="connsiteX8" fmla="*/ 36957 w 42230"/>
                  <a:gd name="connsiteY8" fmla="*/ 18322 h 66675"/>
                  <a:gd name="connsiteX9" fmla="*/ 28883 w 42230"/>
                  <a:gd name="connsiteY9" fmla="*/ 15494 h 66675"/>
                  <a:gd name="connsiteX10" fmla="*/ 22744 w 42230"/>
                  <a:gd name="connsiteY10" fmla="*/ 17503 h 66675"/>
                  <a:gd name="connsiteX11" fmla="*/ 18763 w 42230"/>
                  <a:gd name="connsiteY11" fmla="*/ 24684 h 66675"/>
                  <a:gd name="connsiteX12" fmla="*/ 17312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12" y="66691"/>
                    </a:moveTo>
                    <a:lnTo>
                      <a:pt x="85" y="66691"/>
                    </a:lnTo>
                    <a:lnTo>
                      <a:pt x="85" y="1504"/>
                    </a:lnTo>
                    <a:lnTo>
                      <a:pt x="16084" y="1504"/>
                    </a:lnTo>
                    <a:lnTo>
                      <a:pt x="16084" y="10769"/>
                    </a:lnTo>
                    <a:cubicBezTo>
                      <a:pt x="18837" y="6378"/>
                      <a:pt x="21293" y="3513"/>
                      <a:pt x="23488" y="2100"/>
                    </a:cubicBezTo>
                    <a:cubicBezTo>
                      <a:pt x="25683" y="723"/>
                      <a:pt x="28176" y="16"/>
                      <a:pt x="30967" y="16"/>
                    </a:cubicBezTo>
                    <a:cubicBezTo>
                      <a:pt x="34873" y="16"/>
                      <a:pt x="38668" y="1095"/>
                      <a:pt x="42315" y="3290"/>
                    </a:cubicBezTo>
                    <a:lnTo>
                      <a:pt x="36957" y="18322"/>
                    </a:lnTo>
                    <a:cubicBezTo>
                      <a:pt x="34055" y="16424"/>
                      <a:pt x="31376" y="15494"/>
                      <a:pt x="28883" y="15494"/>
                    </a:cubicBezTo>
                    <a:cubicBezTo>
                      <a:pt x="26464" y="15494"/>
                      <a:pt x="24418" y="16164"/>
                      <a:pt x="22744" y="17503"/>
                    </a:cubicBezTo>
                    <a:cubicBezTo>
                      <a:pt x="21032" y="18806"/>
                      <a:pt x="19730" y="21224"/>
                      <a:pt x="18763" y="24684"/>
                    </a:cubicBezTo>
                    <a:cubicBezTo>
                      <a:pt x="17795" y="28182"/>
                      <a:pt x="17312" y="35474"/>
                      <a:pt x="17312" y="46562"/>
                    </a:cubicBezTo>
                    <a:close/>
                  </a:path>
                </a:pathLst>
              </a:custGeom>
              <a:solidFill>
                <a:srgbClr val="000000"/>
              </a:solidFill>
              <a:ln w="9525" cap="flat">
                <a:noFill/>
                <a:prstDash val="solid"/>
                <a:miter/>
              </a:ln>
            </p:spPr>
            <p:txBody>
              <a:bodyPr rtlCol="0" anchor="ctr"/>
              <a:lstStyle/>
              <a:p>
                <a:endParaRPr lang="en-CA"/>
              </a:p>
            </p:txBody>
          </p:sp>
          <p:sp>
            <p:nvSpPr>
              <p:cNvPr id="1854" name="Freeform: Shape 1853">
                <a:extLst>
                  <a:ext uri="{FF2B5EF4-FFF2-40B4-BE49-F238E27FC236}">
                    <a16:creationId xmlns:a16="http://schemas.microsoft.com/office/drawing/2014/main" id="{33D89AA4-7BFB-4E27-8F45-68BDB9E6C447}"/>
                  </a:ext>
                </a:extLst>
              </p:cNvPr>
              <p:cNvSpPr/>
              <p:nvPr/>
            </p:nvSpPr>
            <p:spPr>
              <a:xfrm>
                <a:off x="1588149" y="2138228"/>
                <a:ext cx="60925" cy="68163"/>
              </a:xfrm>
              <a:custGeom>
                <a:avLst/>
                <a:gdLst>
                  <a:gd name="connsiteX0" fmla="*/ 42878 w 60925"/>
                  <a:gd name="connsiteY0" fmla="*/ 45929 h 68163"/>
                  <a:gd name="connsiteX1" fmla="*/ 60068 w 60925"/>
                  <a:gd name="connsiteY1" fmla="*/ 48832 h 68163"/>
                  <a:gd name="connsiteX2" fmla="*/ 49612 w 60925"/>
                  <a:gd name="connsiteY2" fmla="*/ 63231 h 68163"/>
                  <a:gd name="connsiteX3" fmla="*/ 31716 w 60925"/>
                  <a:gd name="connsiteY3" fmla="*/ 68179 h 68163"/>
                  <a:gd name="connsiteX4" fmla="*/ 6527 w 60925"/>
                  <a:gd name="connsiteY4" fmla="*/ 57054 h 68163"/>
                  <a:gd name="connsiteX5" fmla="*/ 90 w 60925"/>
                  <a:gd name="connsiteY5" fmla="*/ 34581 h 68163"/>
                  <a:gd name="connsiteX6" fmla="*/ 8573 w 60925"/>
                  <a:gd name="connsiteY6" fmla="*/ 9206 h 68163"/>
                  <a:gd name="connsiteX7" fmla="*/ 30004 w 60925"/>
                  <a:gd name="connsiteY7" fmla="*/ 16 h 68163"/>
                  <a:gd name="connsiteX8" fmla="*/ 52961 w 60925"/>
                  <a:gd name="connsiteY8" fmla="*/ 9615 h 68163"/>
                  <a:gd name="connsiteX9" fmla="*/ 60998 w 60925"/>
                  <a:gd name="connsiteY9" fmla="*/ 39083 h 68163"/>
                  <a:gd name="connsiteX10" fmla="*/ 17763 w 60925"/>
                  <a:gd name="connsiteY10" fmla="*/ 39083 h 68163"/>
                  <a:gd name="connsiteX11" fmla="*/ 21968 w 60925"/>
                  <a:gd name="connsiteY11" fmla="*/ 50990 h 68163"/>
                  <a:gd name="connsiteX12" fmla="*/ 31902 w 60925"/>
                  <a:gd name="connsiteY12" fmla="*/ 55268 h 68163"/>
                  <a:gd name="connsiteX13" fmla="*/ 38711 w 60925"/>
                  <a:gd name="connsiteY13" fmla="*/ 53073 h 68163"/>
                  <a:gd name="connsiteX14" fmla="*/ 42878 w 60925"/>
                  <a:gd name="connsiteY14" fmla="*/ 45929 h 68163"/>
                  <a:gd name="connsiteX15" fmla="*/ 43882 w 60925"/>
                  <a:gd name="connsiteY15" fmla="*/ 28517 h 68163"/>
                  <a:gd name="connsiteX16" fmla="*/ 40013 w 60925"/>
                  <a:gd name="connsiteY16" fmla="*/ 17131 h 68163"/>
                  <a:gd name="connsiteX17" fmla="*/ 31046 w 60925"/>
                  <a:gd name="connsiteY17" fmla="*/ 13224 h 68163"/>
                  <a:gd name="connsiteX18" fmla="*/ 21707 w 60925"/>
                  <a:gd name="connsiteY18" fmla="*/ 17317 h 68163"/>
                  <a:gd name="connsiteX19" fmla="*/ 1809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78" y="45929"/>
                    </a:moveTo>
                    <a:lnTo>
                      <a:pt x="60068" y="48832"/>
                    </a:lnTo>
                    <a:cubicBezTo>
                      <a:pt x="57872" y="55120"/>
                      <a:pt x="54375" y="59919"/>
                      <a:pt x="49612" y="63231"/>
                    </a:cubicBezTo>
                    <a:cubicBezTo>
                      <a:pt x="44850" y="66505"/>
                      <a:pt x="38860" y="68179"/>
                      <a:pt x="31716" y="68179"/>
                    </a:cubicBezTo>
                    <a:cubicBezTo>
                      <a:pt x="20368" y="68179"/>
                      <a:pt x="11996" y="64459"/>
                      <a:pt x="6527" y="57054"/>
                    </a:cubicBezTo>
                    <a:cubicBezTo>
                      <a:pt x="2248" y="51101"/>
                      <a:pt x="90" y="43623"/>
                      <a:pt x="90" y="34581"/>
                    </a:cubicBezTo>
                    <a:cubicBezTo>
                      <a:pt x="90" y="23791"/>
                      <a:pt x="2918" y="15308"/>
                      <a:pt x="8573" y="9206"/>
                    </a:cubicBezTo>
                    <a:cubicBezTo>
                      <a:pt x="14228" y="3067"/>
                      <a:pt x="21372" y="16"/>
                      <a:pt x="30004" y="16"/>
                    </a:cubicBezTo>
                    <a:cubicBezTo>
                      <a:pt x="39678" y="16"/>
                      <a:pt x="47343" y="3216"/>
                      <a:pt x="52961" y="9615"/>
                    </a:cubicBezTo>
                    <a:cubicBezTo>
                      <a:pt x="58579" y="16015"/>
                      <a:pt x="61258" y="25838"/>
                      <a:pt x="60998" y="39083"/>
                    </a:cubicBezTo>
                    <a:lnTo>
                      <a:pt x="17763" y="39083"/>
                    </a:lnTo>
                    <a:cubicBezTo>
                      <a:pt x="17912" y="44181"/>
                      <a:pt x="19289" y="48162"/>
                      <a:pt x="21968" y="50990"/>
                    </a:cubicBezTo>
                    <a:cubicBezTo>
                      <a:pt x="24609" y="53854"/>
                      <a:pt x="27921" y="55268"/>
                      <a:pt x="31902" y="55268"/>
                    </a:cubicBezTo>
                    <a:cubicBezTo>
                      <a:pt x="34618" y="55268"/>
                      <a:pt x="36888" y="54524"/>
                      <a:pt x="38711" y="53073"/>
                    </a:cubicBezTo>
                    <a:cubicBezTo>
                      <a:pt x="40571" y="51585"/>
                      <a:pt x="41948" y="49204"/>
                      <a:pt x="42878" y="45929"/>
                    </a:cubicBezTo>
                    <a:moveTo>
                      <a:pt x="43882" y="28517"/>
                    </a:moveTo>
                    <a:cubicBezTo>
                      <a:pt x="43734" y="23531"/>
                      <a:pt x="42469" y="19698"/>
                      <a:pt x="40013" y="17131"/>
                    </a:cubicBezTo>
                    <a:cubicBezTo>
                      <a:pt x="37557" y="14527"/>
                      <a:pt x="34544" y="13224"/>
                      <a:pt x="31046" y="13224"/>
                    </a:cubicBezTo>
                    <a:cubicBezTo>
                      <a:pt x="27288" y="13224"/>
                      <a:pt x="24163" y="14601"/>
                      <a:pt x="21707" y="17317"/>
                    </a:cubicBezTo>
                    <a:cubicBezTo>
                      <a:pt x="19251" y="20071"/>
                      <a:pt x="18061" y="23791"/>
                      <a:pt x="18098" y="28517"/>
                    </a:cubicBezTo>
                    <a:close/>
                  </a:path>
                </a:pathLst>
              </a:custGeom>
              <a:solidFill>
                <a:srgbClr val="000000"/>
              </a:solidFill>
              <a:ln w="9525" cap="flat">
                <a:noFill/>
                <a:prstDash val="solid"/>
                <a:miter/>
              </a:ln>
            </p:spPr>
            <p:txBody>
              <a:bodyPr rtlCol="0" anchor="ctr"/>
              <a:lstStyle/>
              <a:p>
                <a:endParaRPr lang="en-CA"/>
              </a:p>
            </p:txBody>
          </p:sp>
          <p:sp>
            <p:nvSpPr>
              <p:cNvPr id="1855" name="Freeform: Shape 1854">
                <a:extLst>
                  <a:ext uri="{FF2B5EF4-FFF2-40B4-BE49-F238E27FC236}">
                    <a16:creationId xmlns:a16="http://schemas.microsoft.com/office/drawing/2014/main" id="{E9DD3D54-5534-41F0-816E-A2A48DE1CC31}"/>
                  </a:ext>
                </a:extLst>
              </p:cNvPr>
              <p:cNvSpPr/>
              <p:nvPr/>
            </p:nvSpPr>
            <p:spPr>
              <a:xfrm>
                <a:off x="1659302" y="2138228"/>
                <a:ext cx="61540" cy="68163"/>
              </a:xfrm>
              <a:custGeom>
                <a:avLst/>
                <a:gdLst>
                  <a:gd name="connsiteX0" fmla="*/ 60745 w 61540"/>
                  <a:gd name="connsiteY0" fmla="*/ 20777 h 68163"/>
                  <a:gd name="connsiteX1" fmla="*/ 43741 w 61540"/>
                  <a:gd name="connsiteY1" fmla="*/ 23828 h 68163"/>
                  <a:gd name="connsiteX2" fmla="*/ 39872 w 61540"/>
                  <a:gd name="connsiteY2" fmla="*/ 16164 h 68163"/>
                  <a:gd name="connsiteX3" fmla="*/ 31984 w 61540"/>
                  <a:gd name="connsiteY3" fmla="*/ 13596 h 68163"/>
                  <a:gd name="connsiteX4" fmla="*/ 21677 w 61540"/>
                  <a:gd name="connsiteY4" fmla="*/ 18024 h 68163"/>
                  <a:gd name="connsiteX5" fmla="*/ 17845 w 61540"/>
                  <a:gd name="connsiteY5" fmla="*/ 32907 h 68163"/>
                  <a:gd name="connsiteX6" fmla="*/ 21752 w 61540"/>
                  <a:gd name="connsiteY6" fmla="*/ 49315 h 68163"/>
                  <a:gd name="connsiteX7" fmla="*/ 32207 w 61540"/>
                  <a:gd name="connsiteY7" fmla="*/ 54115 h 68163"/>
                  <a:gd name="connsiteX8" fmla="*/ 40244 w 61540"/>
                  <a:gd name="connsiteY8" fmla="*/ 51324 h 68163"/>
                  <a:gd name="connsiteX9" fmla="*/ 44671 w 61540"/>
                  <a:gd name="connsiteY9" fmla="*/ 41688 h 68163"/>
                  <a:gd name="connsiteX10" fmla="*/ 61638 w 61540"/>
                  <a:gd name="connsiteY10" fmla="*/ 44590 h 68163"/>
                  <a:gd name="connsiteX11" fmla="*/ 51480 w 61540"/>
                  <a:gd name="connsiteY11" fmla="*/ 62226 h 68163"/>
                  <a:gd name="connsiteX12" fmla="*/ 31426 w 61540"/>
                  <a:gd name="connsiteY12" fmla="*/ 68179 h 68163"/>
                  <a:gd name="connsiteX13" fmla="*/ 8618 w 61540"/>
                  <a:gd name="connsiteY13" fmla="*/ 59138 h 68163"/>
                  <a:gd name="connsiteX14" fmla="*/ 97 w 61540"/>
                  <a:gd name="connsiteY14" fmla="*/ 34172 h 68163"/>
                  <a:gd name="connsiteX15" fmla="*/ 8655 w 61540"/>
                  <a:gd name="connsiteY15" fmla="*/ 9020 h 68163"/>
                  <a:gd name="connsiteX16" fmla="*/ 31723 w 61540"/>
                  <a:gd name="connsiteY16" fmla="*/ 16 h 68163"/>
                  <a:gd name="connsiteX17" fmla="*/ 50662 w 61540"/>
                  <a:gd name="connsiteY17" fmla="*/ 5150 h 68163"/>
                  <a:gd name="connsiteX18" fmla="*/ 6074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45" y="20777"/>
                    </a:moveTo>
                    <a:lnTo>
                      <a:pt x="43741" y="23828"/>
                    </a:lnTo>
                    <a:cubicBezTo>
                      <a:pt x="43183" y="20443"/>
                      <a:pt x="41881" y="17875"/>
                      <a:pt x="39872" y="16164"/>
                    </a:cubicBezTo>
                    <a:cubicBezTo>
                      <a:pt x="37825" y="14452"/>
                      <a:pt x="35183" y="13596"/>
                      <a:pt x="31984" y="13596"/>
                    </a:cubicBezTo>
                    <a:cubicBezTo>
                      <a:pt x="27668" y="13596"/>
                      <a:pt x="24245" y="15085"/>
                      <a:pt x="21677" y="18024"/>
                    </a:cubicBezTo>
                    <a:cubicBezTo>
                      <a:pt x="19110" y="21001"/>
                      <a:pt x="17845" y="25986"/>
                      <a:pt x="17845" y="32907"/>
                    </a:cubicBezTo>
                    <a:cubicBezTo>
                      <a:pt x="17845" y="40646"/>
                      <a:pt x="19147" y="46115"/>
                      <a:pt x="21752" y="49315"/>
                    </a:cubicBezTo>
                    <a:cubicBezTo>
                      <a:pt x="24356" y="52515"/>
                      <a:pt x="27816" y="54115"/>
                      <a:pt x="32207" y="54115"/>
                    </a:cubicBezTo>
                    <a:cubicBezTo>
                      <a:pt x="35481" y="54115"/>
                      <a:pt x="38160" y="53185"/>
                      <a:pt x="40244" y="51324"/>
                    </a:cubicBezTo>
                    <a:cubicBezTo>
                      <a:pt x="42327" y="49464"/>
                      <a:pt x="43815" y="46264"/>
                      <a:pt x="44671" y="41688"/>
                    </a:cubicBezTo>
                    <a:lnTo>
                      <a:pt x="61638" y="44590"/>
                    </a:lnTo>
                    <a:cubicBezTo>
                      <a:pt x="59852" y="52366"/>
                      <a:pt x="56466" y="58245"/>
                      <a:pt x="51480" y="62226"/>
                    </a:cubicBezTo>
                    <a:cubicBezTo>
                      <a:pt x="46494" y="66170"/>
                      <a:pt x="39797" y="68179"/>
                      <a:pt x="31426" y="68179"/>
                    </a:cubicBezTo>
                    <a:cubicBezTo>
                      <a:pt x="21863" y="68179"/>
                      <a:pt x="14273" y="65165"/>
                      <a:pt x="8618" y="59138"/>
                    </a:cubicBezTo>
                    <a:cubicBezTo>
                      <a:pt x="2925" y="53110"/>
                      <a:pt x="97" y="44813"/>
                      <a:pt x="97" y="34172"/>
                    </a:cubicBezTo>
                    <a:cubicBezTo>
                      <a:pt x="97" y="23382"/>
                      <a:pt x="2962" y="15010"/>
                      <a:pt x="8655" y="9020"/>
                    </a:cubicBezTo>
                    <a:cubicBezTo>
                      <a:pt x="14310" y="3030"/>
                      <a:pt x="22012" y="16"/>
                      <a:pt x="31723" y="16"/>
                    </a:cubicBezTo>
                    <a:cubicBezTo>
                      <a:pt x="39648" y="16"/>
                      <a:pt x="45973" y="1727"/>
                      <a:pt x="50662" y="5150"/>
                    </a:cubicBezTo>
                    <a:cubicBezTo>
                      <a:pt x="55350" y="8574"/>
                      <a:pt x="58698" y="13783"/>
                      <a:pt x="60745" y="20777"/>
                    </a:cubicBezTo>
                    <a:close/>
                  </a:path>
                </a:pathLst>
              </a:custGeom>
              <a:solidFill>
                <a:srgbClr val="000000"/>
              </a:solidFill>
              <a:ln w="9525" cap="flat">
                <a:noFill/>
                <a:prstDash val="solid"/>
                <a:miter/>
              </a:ln>
            </p:spPr>
            <p:txBody>
              <a:bodyPr rtlCol="0" anchor="ctr"/>
              <a:lstStyle/>
              <a:p>
                <a:endParaRPr lang="en-CA"/>
              </a:p>
            </p:txBody>
          </p:sp>
          <p:sp>
            <p:nvSpPr>
              <p:cNvPr id="1856" name="Freeform: Shape 1855">
                <a:extLst>
                  <a:ext uri="{FF2B5EF4-FFF2-40B4-BE49-F238E27FC236}">
                    <a16:creationId xmlns:a16="http://schemas.microsoft.com/office/drawing/2014/main" id="{3A3D7738-F43D-453C-BFEC-7EDDE09D42DB}"/>
                  </a:ext>
                </a:extLst>
              </p:cNvPr>
              <p:cNvSpPr/>
              <p:nvPr/>
            </p:nvSpPr>
            <p:spPr>
              <a:xfrm>
                <a:off x="1728002" y="2138228"/>
                <a:ext cx="60925" cy="68163"/>
              </a:xfrm>
              <a:custGeom>
                <a:avLst/>
                <a:gdLst>
                  <a:gd name="connsiteX0" fmla="*/ 42893 w 60925"/>
                  <a:gd name="connsiteY0" fmla="*/ 45929 h 68163"/>
                  <a:gd name="connsiteX1" fmla="*/ 60082 w 60925"/>
                  <a:gd name="connsiteY1" fmla="*/ 48832 h 68163"/>
                  <a:gd name="connsiteX2" fmla="*/ 49627 w 60925"/>
                  <a:gd name="connsiteY2" fmla="*/ 63231 h 68163"/>
                  <a:gd name="connsiteX3" fmla="*/ 31730 w 60925"/>
                  <a:gd name="connsiteY3" fmla="*/ 68179 h 68163"/>
                  <a:gd name="connsiteX4" fmla="*/ 6541 w 60925"/>
                  <a:gd name="connsiteY4" fmla="*/ 57054 h 68163"/>
                  <a:gd name="connsiteX5" fmla="*/ 105 w 60925"/>
                  <a:gd name="connsiteY5" fmla="*/ 34581 h 68163"/>
                  <a:gd name="connsiteX6" fmla="*/ 8588 w 60925"/>
                  <a:gd name="connsiteY6" fmla="*/ 9206 h 68163"/>
                  <a:gd name="connsiteX7" fmla="*/ 30019 w 60925"/>
                  <a:gd name="connsiteY7" fmla="*/ 16 h 68163"/>
                  <a:gd name="connsiteX8" fmla="*/ 52976 w 60925"/>
                  <a:gd name="connsiteY8" fmla="*/ 9615 h 68163"/>
                  <a:gd name="connsiteX9" fmla="*/ 61012 w 60925"/>
                  <a:gd name="connsiteY9" fmla="*/ 39083 h 68163"/>
                  <a:gd name="connsiteX10" fmla="*/ 17778 w 60925"/>
                  <a:gd name="connsiteY10" fmla="*/ 39083 h 68163"/>
                  <a:gd name="connsiteX11" fmla="*/ 21982 w 60925"/>
                  <a:gd name="connsiteY11" fmla="*/ 50990 h 68163"/>
                  <a:gd name="connsiteX12" fmla="*/ 31917 w 60925"/>
                  <a:gd name="connsiteY12" fmla="*/ 55268 h 68163"/>
                  <a:gd name="connsiteX13" fmla="*/ 38725 w 60925"/>
                  <a:gd name="connsiteY13" fmla="*/ 53073 h 68163"/>
                  <a:gd name="connsiteX14" fmla="*/ 42893 w 60925"/>
                  <a:gd name="connsiteY14" fmla="*/ 45929 h 68163"/>
                  <a:gd name="connsiteX15" fmla="*/ 43897 w 60925"/>
                  <a:gd name="connsiteY15" fmla="*/ 28517 h 68163"/>
                  <a:gd name="connsiteX16" fmla="*/ 40028 w 60925"/>
                  <a:gd name="connsiteY16" fmla="*/ 17131 h 68163"/>
                  <a:gd name="connsiteX17" fmla="*/ 31061 w 60925"/>
                  <a:gd name="connsiteY17" fmla="*/ 13224 h 68163"/>
                  <a:gd name="connsiteX18" fmla="*/ 21722 w 60925"/>
                  <a:gd name="connsiteY18" fmla="*/ 17317 h 68163"/>
                  <a:gd name="connsiteX19" fmla="*/ 1811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2" y="48832"/>
                    </a:lnTo>
                    <a:cubicBezTo>
                      <a:pt x="57887" y="55120"/>
                      <a:pt x="54390" y="59919"/>
                      <a:pt x="49627" y="63231"/>
                    </a:cubicBezTo>
                    <a:cubicBezTo>
                      <a:pt x="44865" y="66505"/>
                      <a:pt x="38874" y="68179"/>
                      <a:pt x="31730" y="68179"/>
                    </a:cubicBezTo>
                    <a:cubicBezTo>
                      <a:pt x="20382" y="68179"/>
                      <a:pt x="12011" y="64459"/>
                      <a:pt x="6541" y="57054"/>
                    </a:cubicBezTo>
                    <a:cubicBezTo>
                      <a:pt x="2263" y="51101"/>
                      <a:pt x="105" y="43623"/>
                      <a:pt x="105" y="34581"/>
                    </a:cubicBezTo>
                    <a:cubicBezTo>
                      <a:pt x="105" y="23791"/>
                      <a:pt x="2932" y="15308"/>
                      <a:pt x="8588" y="9206"/>
                    </a:cubicBezTo>
                    <a:cubicBezTo>
                      <a:pt x="14243" y="3067"/>
                      <a:pt x="21387" y="16"/>
                      <a:pt x="30019" y="16"/>
                    </a:cubicBezTo>
                    <a:cubicBezTo>
                      <a:pt x="39693" y="16"/>
                      <a:pt x="47357" y="3216"/>
                      <a:pt x="52976" y="9615"/>
                    </a:cubicBezTo>
                    <a:cubicBezTo>
                      <a:pt x="58594" y="16015"/>
                      <a:pt x="61273" y="25838"/>
                      <a:pt x="61012" y="39083"/>
                    </a:cubicBezTo>
                    <a:lnTo>
                      <a:pt x="17778" y="39083"/>
                    </a:lnTo>
                    <a:cubicBezTo>
                      <a:pt x="17927" y="44181"/>
                      <a:pt x="19303" y="48162"/>
                      <a:pt x="21982" y="50990"/>
                    </a:cubicBezTo>
                    <a:cubicBezTo>
                      <a:pt x="24624" y="53854"/>
                      <a:pt x="27935" y="55268"/>
                      <a:pt x="31917" y="55268"/>
                    </a:cubicBezTo>
                    <a:cubicBezTo>
                      <a:pt x="34633" y="55268"/>
                      <a:pt x="36902" y="54524"/>
                      <a:pt x="38725" y="53073"/>
                    </a:cubicBezTo>
                    <a:cubicBezTo>
                      <a:pt x="40586" y="51585"/>
                      <a:pt x="41962" y="49204"/>
                      <a:pt x="42893" y="45929"/>
                    </a:cubicBezTo>
                    <a:moveTo>
                      <a:pt x="43897" y="28517"/>
                    </a:moveTo>
                    <a:cubicBezTo>
                      <a:pt x="43748" y="23531"/>
                      <a:pt x="42483" y="19698"/>
                      <a:pt x="40028" y="17131"/>
                    </a:cubicBezTo>
                    <a:cubicBezTo>
                      <a:pt x="37572" y="14527"/>
                      <a:pt x="34558" y="13224"/>
                      <a:pt x="31061" y="13224"/>
                    </a:cubicBezTo>
                    <a:cubicBezTo>
                      <a:pt x="27303" y="13224"/>
                      <a:pt x="24177" y="14601"/>
                      <a:pt x="21722" y="17317"/>
                    </a:cubicBezTo>
                    <a:cubicBezTo>
                      <a:pt x="19266" y="20071"/>
                      <a:pt x="18076" y="23791"/>
                      <a:pt x="18113" y="28517"/>
                    </a:cubicBezTo>
                    <a:close/>
                  </a:path>
                </a:pathLst>
              </a:custGeom>
              <a:solidFill>
                <a:srgbClr val="000000"/>
              </a:solidFill>
              <a:ln w="9525" cap="flat">
                <a:noFill/>
                <a:prstDash val="solid"/>
                <a:miter/>
              </a:ln>
            </p:spPr>
            <p:txBody>
              <a:bodyPr rtlCol="0" anchor="ctr"/>
              <a:lstStyle/>
              <a:p>
                <a:endParaRPr lang="en-CA"/>
              </a:p>
            </p:txBody>
          </p:sp>
          <p:sp>
            <p:nvSpPr>
              <p:cNvPr id="1857" name="Freeform: Shape 1856">
                <a:extLst>
                  <a:ext uri="{FF2B5EF4-FFF2-40B4-BE49-F238E27FC236}">
                    <a16:creationId xmlns:a16="http://schemas.microsoft.com/office/drawing/2014/main" id="{37F28732-B1A6-43D8-87C5-DC1DEDEBE0F3}"/>
                  </a:ext>
                </a:extLst>
              </p:cNvPr>
              <p:cNvSpPr/>
              <p:nvPr/>
            </p:nvSpPr>
            <p:spPr>
              <a:xfrm>
                <a:off x="1802985" y="2114899"/>
                <a:ext cx="17226" cy="90003"/>
              </a:xfrm>
              <a:custGeom>
                <a:avLst/>
                <a:gdLst>
                  <a:gd name="connsiteX0" fmla="*/ 112 w 17226"/>
                  <a:gd name="connsiteY0" fmla="*/ 15978 h 90003"/>
                  <a:gd name="connsiteX1" fmla="*/ 112 w 17226"/>
                  <a:gd name="connsiteY1" fmla="*/ 16 h 90003"/>
                  <a:gd name="connsiteX2" fmla="*/ 17339 w 17226"/>
                  <a:gd name="connsiteY2" fmla="*/ 16 h 90003"/>
                  <a:gd name="connsiteX3" fmla="*/ 17339 w 17226"/>
                  <a:gd name="connsiteY3" fmla="*/ 15978 h 90003"/>
                  <a:gd name="connsiteX4" fmla="*/ 112 w 17226"/>
                  <a:gd name="connsiteY4" fmla="*/ 15978 h 90003"/>
                  <a:gd name="connsiteX5" fmla="*/ 112 w 17226"/>
                  <a:gd name="connsiteY5" fmla="*/ 90020 h 90003"/>
                  <a:gd name="connsiteX6" fmla="*/ 112 w 17226"/>
                  <a:gd name="connsiteY6" fmla="*/ 24833 h 90003"/>
                  <a:gd name="connsiteX7" fmla="*/ 17339 w 17226"/>
                  <a:gd name="connsiteY7" fmla="*/ 24833 h 90003"/>
                  <a:gd name="connsiteX8" fmla="*/ 1733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12" y="15978"/>
                    </a:moveTo>
                    <a:lnTo>
                      <a:pt x="112" y="16"/>
                    </a:lnTo>
                    <a:lnTo>
                      <a:pt x="17339" y="16"/>
                    </a:lnTo>
                    <a:lnTo>
                      <a:pt x="17339" y="15978"/>
                    </a:lnTo>
                    <a:lnTo>
                      <a:pt x="112" y="15978"/>
                    </a:lnTo>
                    <a:moveTo>
                      <a:pt x="112" y="90020"/>
                    </a:moveTo>
                    <a:lnTo>
                      <a:pt x="112" y="24833"/>
                    </a:lnTo>
                    <a:lnTo>
                      <a:pt x="17339" y="24833"/>
                    </a:lnTo>
                    <a:lnTo>
                      <a:pt x="17339" y="90020"/>
                    </a:lnTo>
                    <a:close/>
                  </a:path>
                </a:pathLst>
              </a:custGeom>
              <a:solidFill>
                <a:srgbClr val="000000"/>
              </a:solidFill>
              <a:ln w="9525" cap="flat">
                <a:noFill/>
                <a:prstDash val="solid"/>
                <a:miter/>
              </a:ln>
            </p:spPr>
            <p:txBody>
              <a:bodyPr rtlCol="0" anchor="ctr"/>
              <a:lstStyle/>
              <a:p>
                <a:endParaRPr lang="en-CA"/>
              </a:p>
            </p:txBody>
          </p:sp>
          <p:sp>
            <p:nvSpPr>
              <p:cNvPr id="1858" name="Freeform: Shape 1857">
                <a:extLst>
                  <a:ext uri="{FF2B5EF4-FFF2-40B4-BE49-F238E27FC236}">
                    <a16:creationId xmlns:a16="http://schemas.microsoft.com/office/drawing/2014/main" id="{4A411780-15B1-4228-BD39-1956DDB316F3}"/>
                  </a:ext>
                </a:extLst>
              </p:cNvPr>
              <p:cNvSpPr/>
              <p:nvPr/>
            </p:nvSpPr>
            <p:spPr>
              <a:xfrm>
                <a:off x="1829542" y="2139716"/>
                <a:ext cx="67716" cy="65186"/>
              </a:xfrm>
              <a:custGeom>
                <a:avLst/>
                <a:gdLst>
                  <a:gd name="connsiteX0" fmla="*/ 26384 w 67716"/>
                  <a:gd name="connsiteY0" fmla="*/ 65203 h 65186"/>
                  <a:gd name="connsiteX1" fmla="*/ 116 w 67716"/>
                  <a:gd name="connsiteY1" fmla="*/ 16 h 65186"/>
                  <a:gd name="connsiteX2" fmla="*/ 18235 w 67716"/>
                  <a:gd name="connsiteY2" fmla="*/ 16 h 65186"/>
                  <a:gd name="connsiteX3" fmla="*/ 30514 w 67716"/>
                  <a:gd name="connsiteY3" fmla="*/ 33279 h 65186"/>
                  <a:gd name="connsiteX4" fmla="*/ 34086 w 67716"/>
                  <a:gd name="connsiteY4" fmla="*/ 44404 h 65186"/>
                  <a:gd name="connsiteX5" fmla="*/ 35834 w 67716"/>
                  <a:gd name="connsiteY5" fmla="*/ 38786 h 65186"/>
                  <a:gd name="connsiteX6" fmla="*/ 37695 w 67716"/>
                  <a:gd name="connsiteY6" fmla="*/ 33279 h 65186"/>
                  <a:gd name="connsiteX7" fmla="*/ 50085 w 67716"/>
                  <a:gd name="connsiteY7" fmla="*/ 16 h 65186"/>
                  <a:gd name="connsiteX8" fmla="*/ 67832 w 67716"/>
                  <a:gd name="connsiteY8" fmla="*/ 16 h 65186"/>
                  <a:gd name="connsiteX9" fmla="*/ 41936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384" y="65203"/>
                    </a:moveTo>
                    <a:lnTo>
                      <a:pt x="116" y="16"/>
                    </a:lnTo>
                    <a:lnTo>
                      <a:pt x="18235" y="16"/>
                    </a:lnTo>
                    <a:lnTo>
                      <a:pt x="30514" y="33279"/>
                    </a:lnTo>
                    <a:lnTo>
                      <a:pt x="34086" y="44404"/>
                    </a:lnTo>
                    <a:cubicBezTo>
                      <a:pt x="35016" y="41576"/>
                      <a:pt x="35611" y="39716"/>
                      <a:pt x="35834" y="38786"/>
                    </a:cubicBezTo>
                    <a:cubicBezTo>
                      <a:pt x="36430" y="36963"/>
                      <a:pt x="37025" y="35139"/>
                      <a:pt x="37695" y="33279"/>
                    </a:cubicBezTo>
                    <a:lnTo>
                      <a:pt x="50085" y="16"/>
                    </a:lnTo>
                    <a:lnTo>
                      <a:pt x="67832" y="16"/>
                    </a:lnTo>
                    <a:lnTo>
                      <a:pt x="41936" y="65203"/>
                    </a:lnTo>
                    <a:close/>
                  </a:path>
                </a:pathLst>
              </a:custGeom>
              <a:solidFill>
                <a:srgbClr val="000000"/>
              </a:solidFill>
              <a:ln w="9525" cap="flat">
                <a:noFill/>
                <a:prstDash val="solid"/>
                <a:miter/>
              </a:ln>
            </p:spPr>
            <p:txBody>
              <a:bodyPr rtlCol="0" anchor="ctr"/>
              <a:lstStyle/>
              <a:p>
                <a:endParaRPr lang="en-CA"/>
              </a:p>
            </p:txBody>
          </p:sp>
          <p:sp>
            <p:nvSpPr>
              <p:cNvPr id="1859" name="Freeform: Shape 1858">
                <a:extLst>
                  <a:ext uri="{FF2B5EF4-FFF2-40B4-BE49-F238E27FC236}">
                    <a16:creationId xmlns:a16="http://schemas.microsoft.com/office/drawing/2014/main" id="{6BDF4676-882C-4C31-ADE1-988F73AEBF55}"/>
                  </a:ext>
                </a:extLst>
              </p:cNvPr>
              <p:cNvSpPr/>
              <p:nvPr/>
            </p:nvSpPr>
            <p:spPr>
              <a:xfrm>
                <a:off x="1907846" y="2114899"/>
                <a:ext cx="17226" cy="90003"/>
              </a:xfrm>
              <a:custGeom>
                <a:avLst/>
                <a:gdLst>
                  <a:gd name="connsiteX0" fmla="*/ 123 w 17226"/>
                  <a:gd name="connsiteY0" fmla="*/ 15978 h 90003"/>
                  <a:gd name="connsiteX1" fmla="*/ 123 w 17226"/>
                  <a:gd name="connsiteY1" fmla="*/ 16 h 90003"/>
                  <a:gd name="connsiteX2" fmla="*/ 17350 w 17226"/>
                  <a:gd name="connsiteY2" fmla="*/ 16 h 90003"/>
                  <a:gd name="connsiteX3" fmla="*/ 17350 w 17226"/>
                  <a:gd name="connsiteY3" fmla="*/ 15978 h 90003"/>
                  <a:gd name="connsiteX4" fmla="*/ 123 w 17226"/>
                  <a:gd name="connsiteY4" fmla="*/ 15978 h 90003"/>
                  <a:gd name="connsiteX5" fmla="*/ 123 w 17226"/>
                  <a:gd name="connsiteY5" fmla="*/ 90020 h 90003"/>
                  <a:gd name="connsiteX6" fmla="*/ 123 w 17226"/>
                  <a:gd name="connsiteY6" fmla="*/ 24833 h 90003"/>
                  <a:gd name="connsiteX7" fmla="*/ 17350 w 17226"/>
                  <a:gd name="connsiteY7" fmla="*/ 24833 h 90003"/>
                  <a:gd name="connsiteX8" fmla="*/ 17350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23" y="15978"/>
                    </a:moveTo>
                    <a:lnTo>
                      <a:pt x="123" y="16"/>
                    </a:lnTo>
                    <a:lnTo>
                      <a:pt x="17350" y="16"/>
                    </a:lnTo>
                    <a:lnTo>
                      <a:pt x="17350" y="15978"/>
                    </a:lnTo>
                    <a:lnTo>
                      <a:pt x="123" y="15978"/>
                    </a:lnTo>
                    <a:moveTo>
                      <a:pt x="123" y="90020"/>
                    </a:moveTo>
                    <a:lnTo>
                      <a:pt x="123" y="24833"/>
                    </a:lnTo>
                    <a:lnTo>
                      <a:pt x="17350" y="24833"/>
                    </a:lnTo>
                    <a:lnTo>
                      <a:pt x="17350" y="90020"/>
                    </a:lnTo>
                    <a:close/>
                  </a:path>
                </a:pathLst>
              </a:custGeom>
              <a:solidFill>
                <a:srgbClr val="000000"/>
              </a:solidFill>
              <a:ln w="9525" cap="flat">
                <a:noFill/>
                <a:prstDash val="solid"/>
                <a:miter/>
              </a:ln>
            </p:spPr>
            <p:txBody>
              <a:bodyPr rtlCol="0" anchor="ctr"/>
              <a:lstStyle/>
              <a:p>
                <a:endParaRPr lang="en-CA"/>
              </a:p>
            </p:txBody>
          </p:sp>
          <p:sp>
            <p:nvSpPr>
              <p:cNvPr id="1860" name="Freeform: Shape 1859">
                <a:extLst>
                  <a:ext uri="{FF2B5EF4-FFF2-40B4-BE49-F238E27FC236}">
                    <a16:creationId xmlns:a16="http://schemas.microsoft.com/office/drawing/2014/main" id="{D06B0BC1-4893-4048-B6FE-D0A5BDF72C64}"/>
                  </a:ext>
                </a:extLst>
              </p:cNvPr>
              <p:cNvSpPr/>
              <p:nvPr/>
            </p:nvSpPr>
            <p:spPr>
              <a:xfrm>
                <a:off x="1942625" y="2138228"/>
                <a:ext cx="59419" cy="66675"/>
              </a:xfrm>
              <a:custGeom>
                <a:avLst/>
                <a:gdLst>
                  <a:gd name="connsiteX0" fmla="*/ 59546 w 59419"/>
                  <a:gd name="connsiteY0" fmla="*/ 66691 h 66675"/>
                  <a:gd name="connsiteX1" fmla="*/ 42319 w 59419"/>
                  <a:gd name="connsiteY1" fmla="*/ 66691 h 66675"/>
                  <a:gd name="connsiteX2" fmla="*/ 42319 w 59419"/>
                  <a:gd name="connsiteY2" fmla="*/ 33428 h 66675"/>
                  <a:gd name="connsiteX3" fmla="*/ 41203 w 59419"/>
                  <a:gd name="connsiteY3" fmla="*/ 19773 h 66675"/>
                  <a:gd name="connsiteX4" fmla="*/ 37631 w 59419"/>
                  <a:gd name="connsiteY4" fmla="*/ 14936 h 66675"/>
                  <a:gd name="connsiteX5" fmla="*/ 31641 w 59419"/>
                  <a:gd name="connsiteY5" fmla="*/ 13224 h 66675"/>
                  <a:gd name="connsiteX6" fmla="*/ 23604 w 59419"/>
                  <a:gd name="connsiteY6" fmla="*/ 15680 h 66675"/>
                  <a:gd name="connsiteX7" fmla="*/ 18693 w 59419"/>
                  <a:gd name="connsiteY7" fmla="*/ 22191 h 66675"/>
                  <a:gd name="connsiteX8" fmla="*/ 17391 w 59419"/>
                  <a:gd name="connsiteY8" fmla="*/ 37149 h 66675"/>
                  <a:gd name="connsiteX9" fmla="*/ 17391 w 59419"/>
                  <a:gd name="connsiteY9" fmla="*/ 66691 h 66675"/>
                  <a:gd name="connsiteX10" fmla="*/ 127 w 59419"/>
                  <a:gd name="connsiteY10" fmla="*/ 66691 h 66675"/>
                  <a:gd name="connsiteX11" fmla="*/ 127 w 59419"/>
                  <a:gd name="connsiteY11" fmla="*/ 1504 h 66675"/>
                  <a:gd name="connsiteX12" fmla="*/ 16163 w 59419"/>
                  <a:gd name="connsiteY12" fmla="*/ 1504 h 66675"/>
                  <a:gd name="connsiteX13" fmla="*/ 16163 w 59419"/>
                  <a:gd name="connsiteY13" fmla="*/ 11066 h 66675"/>
                  <a:gd name="connsiteX14" fmla="*/ 37631 w 59419"/>
                  <a:gd name="connsiteY14" fmla="*/ 16 h 66675"/>
                  <a:gd name="connsiteX15" fmla="*/ 48086 w 59419"/>
                  <a:gd name="connsiteY15" fmla="*/ 2062 h 66675"/>
                  <a:gd name="connsiteX16" fmla="*/ 55230 w 59419"/>
                  <a:gd name="connsiteY16" fmla="*/ 7308 h 66675"/>
                  <a:gd name="connsiteX17" fmla="*/ 58616 w 59419"/>
                  <a:gd name="connsiteY17" fmla="*/ 14564 h 66675"/>
                  <a:gd name="connsiteX18" fmla="*/ 59546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46" y="66691"/>
                    </a:moveTo>
                    <a:lnTo>
                      <a:pt x="42319" y="66691"/>
                    </a:lnTo>
                    <a:lnTo>
                      <a:pt x="42319" y="33428"/>
                    </a:lnTo>
                    <a:cubicBezTo>
                      <a:pt x="42319" y="26396"/>
                      <a:pt x="41947" y="21819"/>
                      <a:pt x="41203" y="19773"/>
                    </a:cubicBezTo>
                    <a:cubicBezTo>
                      <a:pt x="40459" y="17689"/>
                      <a:pt x="39268" y="16089"/>
                      <a:pt x="37631" y="14936"/>
                    </a:cubicBezTo>
                    <a:cubicBezTo>
                      <a:pt x="35957" y="13783"/>
                      <a:pt x="33948" y="13224"/>
                      <a:pt x="31641" y="13224"/>
                    </a:cubicBezTo>
                    <a:cubicBezTo>
                      <a:pt x="28627" y="13224"/>
                      <a:pt x="25948" y="14043"/>
                      <a:pt x="23604" y="15680"/>
                    </a:cubicBezTo>
                    <a:cubicBezTo>
                      <a:pt x="21223" y="17317"/>
                      <a:pt x="19586" y="19475"/>
                      <a:pt x="18693" y="22191"/>
                    </a:cubicBezTo>
                    <a:cubicBezTo>
                      <a:pt x="17837" y="24870"/>
                      <a:pt x="17391" y="29893"/>
                      <a:pt x="17391" y="37149"/>
                    </a:cubicBezTo>
                    <a:lnTo>
                      <a:pt x="17391" y="66691"/>
                    </a:lnTo>
                    <a:lnTo>
                      <a:pt x="127" y="66691"/>
                    </a:lnTo>
                    <a:lnTo>
                      <a:pt x="127" y="1504"/>
                    </a:lnTo>
                    <a:lnTo>
                      <a:pt x="16163" y="1504"/>
                    </a:lnTo>
                    <a:lnTo>
                      <a:pt x="16163" y="11066"/>
                    </a:lnTo>
                    <a:cubicBezTo>
                      <a:pt x="21855" y="3699"/>
                      <a:pt x="28999" y="16"/>
                      <a:pt x="37631" y="16"/>
                    </a:cubicBezTo>
                    <a:cubicBezTo>
                      <a:pt x="41464" y="16"/>
                      <a:pt x="44924" y="723"/>
                      <a:pt x="48086" y="2062"/>
                    </a:cubicBezTo>
                    <a:cubicBezTo>
                      <a:pt x="51249" y="3439"/>
                      <a:pt x="53630" y="5188"/>
                      <a:pt x="55230" y="7308"/>
                    </a:cubicBezTo>
                    <a:cubicBezTo>
                      <a:pt x="56867" y="9467"/>
                      <a:pt x="57983" y="11885"/>
                      <a:pt x="58616" y="14564"/>
                    </a:cubicBezTo>
                    <a:cubicBezTo>
                      <a:pt x="59248" y="17280"/>
                      <a:pt x="59546" y="21150"/>
                      <a:pt x="59546" y="26172"/>
                    </a:cubicBezTo>
                    <a:close/>
                  </a:path>
                </a:pathLst>
              </a:custGeom>
              <a:solidFill>
                <a:srgbClr val="000000"/>
              </a:solidFill>
              <a:ln w="9525" cap="flat">
                <a:noFill/>
                <a:prstDash val="solid"/>
                <a:miter/>
              </a:ln>
            </p:spPr>
            <p:txBody>
              <a:bodyPr rtlCol="0" anchor="ctr"/>
              <a:lstStyle/>
              <a:p>
                <a:endParaRPr lang="en-CA"/>
              </a:p>
            </p:txBody>
          </p:sp>
          <p:sp>
            <p:nvSpPr>
              <p:cNvPr id="1861" name="Freeform: Shape 1860">
                <a:extLst>
                  <a:ext uri="{FF2B5EF4-FFF2-40B4-BE49-F238E27FC236}">
                    <a16:creationId xmlns:a16="http://schemas.microsoft.com/office/drawing/2014/main" id="{369048CA-5C7B-4E13-93E3-4047BCD28D32}"/>
                  </a:ext>
                </a:extLst>
              </p:cNvPr>
              <p:cNvSpPr/>
              <p:nvPr/>
            </p:nvSpPr>
            <p:spPr>
              <a:xfrm>
                <a:off x="2015705" y="2138228"/>
                <a:ext cx="63586" cy="93129"/>
              </a:xfrm>
              <a:custGeom>
                <a:avLst/>
                <a:gdLst>
                  <a:gd name="connsiteX0" fmla="*/ 2404 w 63586"/>
                  <a:gd name="connsiteY0" fmla="*/ 71007 h 93129"/>
                  <a:gd name="connsiteX1" fmla="*/ 22087 w 63586"/>
                  <a:gd name="connsiteY1" fmla="*/ 73388 h 93129"/>
                  <a:gd name="connsiteX2" fmla="*/ 24356 w 63586"/>
                  <a:gd name="connsiteY2" fmla="*/ 78114 h 93129"/>
                  <a:gd name="connsiteX3" fmla="*/ 32095 w 63586"/>
                  <a:gd name="connsiteY3" fmla="*/ 79937 h 93129"/>
                  <a:gd name="connsiteX4" fmla="*/ 42216 w 63586"/>
                  <a:gd name="connsiteY4" fmla="*/ 77927 h 93129"/>
                  <a:gd name="connsiteX5" fmla="*/ 45676 w 63586"/>
                  <a:gd name="connsiteY5" fmla="*/ 73574 h 93129"/>
                  <a:gd name="connsiteX6" fmla="*/ 46457 w 63586"/>
                  <a:gd name="connsiteY6" fmla="*/ 65649 h 93129"/>
                  <a:gd name="connsiteX7" fmla="*/ 46457 w 63586"/>
                  <a:gd name="connsiteY7" fmla="*/ 56124 h 93129"/>
                  <a:gd name="connsiteX8" fmla="*/ 26961 w 63586"/>
                  <a:gd name="connsiteY8" fmla="*/ 66691 h 93129"/>
                  <a:gd name="connsiteX9" fmla="*/ 6125 w 63586"/>
                  <a:gd name="connsiteY9" fmla="*/ 55566 h 93129"/>
                  <a:gd name="connsiteX10" fmla="*/ 135 w 63586"/>
                  <a:gd name="connsiteY10" fmla="*/ 33725 h 93129"/>
                  <a:gd name="connsiteX11" fmla="*/ 8022 w 63586"/>
                  <a:gd name="connsiteY11" fmla="*/ 8685 h 93129"/>
                  <a:gd name="connsiteX12" fmla="*/ 27631 w 63586"/>
                  <a:gd name="connsiteY12" fmla="*/ 16 h 93129"/>
                  <a:gd name="connsiteX13" fmla="*/ 47574 w 63586"/>
                  <a:gd name="connsiteY13" fmla="*/ 10657 h 93129"/>
                  <a:gd name="connsiteX14" fmla="*/ 47574 w 63586"/>
                  <a:gd name="connsiteY14" fmla="*/ 1504 h 93129"/>
                  <a:gd name="connsiteX15" fmla="*/ 63721 w 63586"/>
                  <a:gd name="connsiteY15" fmla="*/ 1504 h 93129"/>
                  <a:gd name="connsiteX16" fmla="*/ 63721 w 63586"/>
                  <a:gd name="connsiteY16" fmla="*/ 59994 h 93129"/>
                  <a:gd name="connsiteX17" fmla="*/ 61824 w 63586"/>
                  <a:gd name="connsiteY17" fmla="*/ 77258 h 93129"/>
                  <a:gd name="connsiteX18" fmla="*/ 56466 w 63586"/>
                  <a:gd name="connsiteY18" fmla="*/ 86225 h 93129"/>
                  <a:gd name="connsiteX19" fmla="*/ 47313 w 63586"/>
                  <a:gd name="connsiteY19" fmla="*/ 91322 h 93129"/>
                  <a:gd name="connsiteX20" fmla="*/ 32765 w 63586"/>
                  <a:gd name="connsiteY20" fmla="*/ 93145 h 93129"/>
                  <a:gd name="connsiteX21" fmla="*/ 9250 w 63586"/>
                  <a:gd name="connsiteY21" fmla="*/ 87490 h 93129"/>
                  <a:gd name="connsiteX22" fmla="*/ 2330 w 63586"/>
                  <a:gd name="connsiteY22" fmla="*/ 73091 h 93129"/>
                  <a:gd name="connsiteX23" fmla="*/ 2404 w 63586"/>
                  <a:gd name="connsiteY23" fmla="*/ 71007 h 93129"/>
                  <a:gd name="connsiteX24" fmla="*/ 17808 w 63586"/>
                  <a:gd name="connsiteY24" fmla="*/ 32758 h 93129"/>
                  <a:gd name="connsiteX25" fmla="*/ 21826 w 63586"/>
                  <a:gd name="connsiteY25" fmla="*/ 47939 h 93129"/>
                  <a:gd name="connsiteX26" fmla="*/ 31723 w 63586"/>
                  <a:gd name="connsiteY26" fmla="*/ 52738 h 93129"/>
                  <a:gd name="connsiteX27" fmla="*/ 42402 w 63586"/>
                  <a:gd name="connsiteY27" fmla="*/ 47827 h 93129"/>
                  <a:gd name="connsiteX28" fmla="*/ 46792 w 63586"/>
                  <a:gd name="connsiteY28" fmla="*/ 33167 h 93129"/>
                  <a:gd name="connsiteX29" fmla="*/ 42588 w 63586"/>
                  <a:gd name="connsiteY29" fmla="*/ 18136 h 93129"/>
                  <a:gd name="connsiteX30" fmla="*/ 32058 w 63586"/>
                  <a:gd name="connsiteY30" fmla="*/ 13224 h 93129"/>
                  <a:gd name="connsiteX31" fmla="*/ 21826 w 63586"/>
                  <a:gd name="connsiteY31" fmla="*/ 18024 h 93129"/>
                  <a:gd name="connsiteX32" fmla="*/ 17808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04" y="71007"/>
                    </a:moveTo>
                    <a:lnTo>
                      <a:pt x="22087" y="73388"/>
                    </a:lnTo>
                    <a:cubicBezTo>
                      <a:pt x="22422" y="75658"/>
                      <a:pt x="23166" y="77258"/>
                      <a:pt x="24356" y="78114"/>
                    </a:cubicBezTo>
                    <a:cubicBezTo>
                      <a:pt x="25993" y="79341"/>
                      <a:pt x="28598" y="79937"/>
                      <a:pt x="32095" y="79937"/>
                    </a:cubicBezTo>
                    <a:cubicBezTo>
                      <a:pt x="36597" y="79937"/>
                      <a:pt x="39983" y="79267"/>
                      <a:pt x="42216" y="77927"/>
                    </a:cubicBezTo>
                    <a:cubicBezTo>
                      <a:pt x="43741" y="77035"/>
                      <a:pt x="44895" y="75583"/>
                      <a:pt x="45676" y="73574"/>
                    </a:cubicBezTo>
                    <a:cubicBezTo>
                      <a:pt x="46197" y="72123"/>
                      <a:pt x="46457" y="69481"/>
                      <a:pt x="46457" y="65649"/>
                    </a:cubicBezTo>
                    <a:lnTo>
                      <a:pt x="46457" y="56124"/>
                    </a:lnTo>
                    <a:cubicBezTo>
                      <a:pt x="41323" y="63156"/>
                      <a:pt x="34812" y="66691"/>
                      <a:pt x="26961" y="66691"/>
                    </a:cubicBezTo>
                    <a:cubicBezTo>
                      <a:pt x="18180" y="66691"/>
                      <a:pt x="11260" y="62970"/>
                      <a:pt x="6125" y="55566"/>
                    </a:cubicBezTo>
                    <a:cubicBezTo>
                      <a:pt x="2107" y="49725"/>
                      <a:pt x="135" y="42432"/>
                      <a:pt x="135" y="33725"/>
                    </a:cubicBezTo>
                    <a:cubicBezTo>
                      <a:pt x="135" y="22787"/>
                      <a:pt x="2739" y="14452"/>
                      <a:pt x="8022" y="8685"/>
                    </a:cubicBezTo>
                    <a:cubicBezTo>
                      <a:pt x="13269" y="2918"/>
                      <a:pt x="19817" y="16"/>
                      <a:pt x="27631" y="16"/>
                    </a:cubicBezTo>
                    <a:cubicBezTo>
                      <a:pt x="35667" y="16"/>
                      <a:pt x="42327" y="3551"/>
                      <a:pt x="47574" y="10657"/>
                    </a:cubicBezTo>
                    <a:lnTo>
                      <a:pt x="47574" y="1504"/>
                    </a:lnTo>
                    <a:lnTo>
                      <a:pt x="63721" y="1504"/>
                    </a:lnTo>
                    <a:lnTo>
                      <a:pt x="63721" y="59994"/>
                    </a:lnTo>
                    <a:cubicBezTo>
                      <a:pt x="63721" y="67696"/>
                      <a:pt x="63089" y="73463"/>
                      <a:pt x="61824" y="77258"/>
                    </a:cubicBezTo>
                    <a:cubicBezTo>
                      <a:pt x="60559" y="81053"/>
                      <a:pt x="58773" y="84029"/>
                      <a:pt x="56466" y="86225"/>
                    </a:cubicBezTo>
                    <a:cubicBezTo>
                      <a:pt x="54196" y="88383"/>
                      <a:pt x="51108" y="90094"/>
                      <a:pt x="47313" y="91322"/>
                    </a:cubicBezTo>
                    <a:cubicBezTo>
                      <a:pt x="43481" y="92550"/>
                      <a:pt x="38644" y="93145"/>
                      <a:pt x="32765" y="93145"/>
                    </a:cubicBezTo>
                    <a:cubicBezTo>
                      <a:pt x="21715" y="93145"/>
                      <a:pt x="13901" y="91248"/>
                      <a:pt x="9250" y="87490"/>
                    </a:cubicBezTo>
                    <a:cubicBezTo>
                      <a:pt x="4637" y="83695"/>
                      <a:pt x="2330" y="78895"/>
                      <a:pt x="2330" y="73091"/>
                    </a:cubicBezTo>
                    <a:cubicBezTo>
                      <a:pt x="2330" y="72495"/>
                      <a:pt x="2367" y="71788"/>
                      <a:pt x="2404" y="71007"/>
                    </a:cubicBezTo>
                    <a:moveTo>
                      <a:pt x="17808" y="32758"/>
                    </a:moveTo>
                    <a:cubicBezTo>
                      <a:pt x="17808" y="39641"/>
                      <a:pt x="19147" y="44739"/>
                      <a:pt x="21826" y="47939"/>
                    </a:cubicBezTo>
                    <a:cubicBezTo>
                      <a:pt x="24505" y="51138"/>
                      <a:pt x="27817" y="52738"/>
                      <a:pt x="31723" y="52738"/>
                    </a:cubicBezTo>
                    <a:cubicBezTo>
                      <a:pt x="35965" y="52738"/>
                      <a:pt x="39500" y="51101"/>
                      <a:pt x="42402" y="47827"/>
                    </a:cubicBezTo>
                    <a:cubicBezTo>
                      <a:pt x="45341" y="44516"/>
                      <a:pt x="46792" y="39641"/>
                      <a:pt x="46792" y="33167"/>
                    </a:cubicBezTo>
                    <a:cubicBezTo>
                      <a:pt x="46792" y="26433"/>
                      <a:pt x="45378" y="21410"/>
                      <a:pt x="42588" y="18136"/>
                    </a:cubicBezTo>
                    <a:cubicBezTo>
                      <a:pt x="39835" y="14861"/>
                      <a:pt x="36300" y="13224"/>
                      <a:pt x="32058" y="13224"/>
                    </a:cubicBezTo>
                    <a:cubicBezTo>
                      <a:pt x="27891" y="13224"/>
                      <a:pt x="24505" y="14824"/>
                      <a:pt x="21826" y="18024"/>
                    </a:cubicBezTo>
                    <a:cubicBezTo>
                      <a:pt x="19147" y="21261"/>
                      <a:pt x="17808" y="26135"/>
                      <a:pt x="17808" y="32758"/>
                    </a:cubicBezTo>
                    <a:close/>
                  </a:path>
                </a:pathLst>
              </a:custGeom>
              <a:solidFill>
                <a:srgbClr val="000000"/>
              </a:solidFill>
              <a:ln w="9525" cap="flat">
                <a:noFill/>
                <a:prstDash val="solid"/>
                <a:miter/>
              </a:ln>
            </p:spPr>
            <p:txBody>
              <a:bodyPr rtlCol="0" anchor="ctr"/>
              <a:lstStyle/>
              <a:p>
                <a:endParaRPr lang="en-CA"/>
              </a:p>
            </p:txBody>
          </p:sp>
          <p:sp>
            <p:nvSpPr>
              <p:cNvPr id="1862" name="Freeform: Shape 1861">
                <a:extLst>
                  <a:ext uri="{FF2B5EF4-FFF2-40B4-BE49-F238E27FC236}">
                    <a16:creationId xmlns:a16="http://schemas.microsoft.com/office/drawing/2014/main" id="{318671CE-130F-419F-A0CE-8239FA3098E7}"/>
                  </a:ext>
                </a:extLst>
              </p:cNvPr>
              <p:cNvSpPr/>
              <p:nvPr/>
            </p:nvSpPr>
            <p:spPr>
              <a:xfrm>
                <a:off x="2130782" y="2138228"/>
                <a:ext cx="63624" cy="91492"/>
              </a:xfrm>
              <a:custGeom>
                <a:avLst/>
                <a:gdLst>
                  <a:gd name="connsiteX0" fmla="*/ 146 w 63624"/>
                  <a:gd name="connsiteY0" fmla="*/ 1504 h 91492"/>
                  <a:gd name="connsiteX1" fmla="*/ 16257 w 63624"/>
                  <a:gd name="connsiteY1" fmla="*/ 1504 h 91492"/>
                  <a:gd name="connsiteX2" fmla="*/ 16257 w 63624"/>
                  <a:gd name="connsiteY2" fmla="*/ 11066 h 91492"/>
                  <a:gd name="connsiteX3" fmla="*/ 24703 w 63624"/>
                  <a:gd name="connsiteY3" fmla="*/ 3104 h 91492"/>
                  <a:gd name="connsiteX4" fmla="*/ 36572 w 63624"/>
                  <a:gd name="connsiteY4" fmla="*/ 16 h 91492"/>
                  <a:gd name="connsiteX5" fmla="*/ 55845 w 63624"/>
                  <a:gd name="connsiteY5" fmla="*/ 8908 h 91492"/>
                  <a:gd name="connsiteX6" fmla="*/ 63770 w 63624"/>
                  <a:gd name="connsiteY6" fmla="*/ 33725 h 91492"/>
                  <a:gd name="connsiteX7" fmla="*/ 55771 w 63624"/>
                  <a:gd name="connsiteY7" fmla="*/ 59101 h 91492"/>
                  <a:gd name="connsiteX8" fmla="*/ 36423 w 63624"/>
                  <a:gd name="connsiteY8" fmla="*/ 68179 h 91492"/>
                  <a:gd name="connsiteX9" fmla="*/ 26638 w 63624"/>
                  <a:gd name="connsiteY9" fmla="*/ 66021 h 91492"/>
                  <a:gd name="connsiteX10" fmla="*/ 17410 w 63624"/>
                  <a:gd name="connsiteY10" fmla="*/ 58654 h 91492"/>
                  <a:gd name="connsiteX11" fmla="*/ 17410 w 63624"/>
                  <a:gd name="connsiteY11" fmla="*/ 91508 h 91492"/>
                  <a:gd name="connsiteX12" fmla="*/ 146 w 63624"/>
                  <a:gd name="connsiteY12" fmla="*/ 91508 h 91492"/>
                  <a:gd name="connsiteX13" fmla="*/ 146 w 63624"/>
                  <a:gd name="connsiteY13" fmla="*/ 1504 h 91492"/>
                  <a:gd name="connsiteX14" fmla="*/ 17224 w 63624"/>
                  <a:gd name="connsiteY14" fmla="*/ 32981 h 91492"/>
                  <a:gd name="connsiteX15" fmla="*/ 21578 w 63624"/>
                  <a:gd name="connsiteY15" fmla="*/ 49241 h 91492"/>
                  <a:gd name="connsiteX16" fmla="*/ 32219 w 63624"/>
                  <a:gd name="connsiteY16" fmla="*/ 54487 h 91492"/>
                  <a:gd name="connsiteX17" fmla="*/ 42227 w 63624"/>
                  <a:gd name="connsiteY17" fmla="*/ 49650 h 91492"/>
                  <a:gd name="connsiteX18" fmla="*/ 46209 w 63624"/>
                  <a:gd name="connsiteY18" fmla="*/ 33837 h 91492"/>
                  <a:gd name="connsiteX19" fmla="*/ 42079 w 63624"/>
                  <a:gd name="connsiteY19" fmla="*/ 18619 h 91492"/>
                  <a:gd name="connsiteX20" fmla="*/ 31884 w 63624"/>
                  <a:gd name="connsiteY20" fmla="*/ 13634 h 91492"/>
                  <a:gd name="connsiteX21" fmla="*/ 21392 w 63624"/>
                  <a:gd name="connsiteY21" fmla="*/ 18545 h 91492"/>
                  <a:gd name="connsiteX22" fmla="*/ 17224 w 63624"/>
                  <a:gd name="connsiteY22" fmla="*/ 32981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24" h="91492">
                    <a:moveTo>
                      <a:pt x="146" y="1504"/>
                    </a:moveTo>
                    <a:lnTo>
                      <a:pt x="16257" y="1504"/>
                    </a:lnTo>
                    <a:lnTo>
                      <a:pt x="16257" y="11066"/>
                    </a:lnTo>
                    <a:cubicBezTo>
                      <a:pt x="18341" y="7792"/>
                      <a:pt x="21168" y="5150"/>
                      <a:pt x="24703" y="3104"/>
                    </a:cubicBezTo>
                    <a:cubicBezTo>
                      <a:pt x="28275" y="1058"/>
                      <a:pt x="32219" y="16"/>
                      <a:pt x="36572" y="16"/>
                    </a:cubicBezTo>
                    <a:cubicBezTo>
                      <a:pt x="44125" y="16"/>
                      <a:pt x="50562" y="2992"/>
                      <a:pt x="55845" y="8908"/>
                    </a:cubicBezTo>
                    <a:cubicBezTo>
                      <a:pt x="61129" y="14861"/>
                      <a:pt x="63770" y="23121"/>
                      <a:pt x="63770" y="33725"/>
                    </a:cubicBezTo>
                    <a:cubicBezTo>
                      <a:pt x="63770" y="44627"/>
                      <a:pt x="61091" y="53073"/>
                      <a:pt x="55771" y="59101"/>
                    </a:cubicBezTo>
                    <a:cubicBezTo>
                      <a:pt x="50450" y="65128"/>
                      <a:pt x="44013" y="68179"/>
                      <a:pt x="36423" y="68179"/>
                    </a:cubicBezTo>
                    <a:cubicBezTo>
                      <a:pt x="32851" y="68179"/>
                      <a:pt x="29577" y="67435"/>
                      <a:pt x="26638" y="66021"/>
                    </a:cubicBezTo>
                    <a:cubicBezTo>
                      <a:pt x="23736" y="64570"/>
                      <a:pt x="20647" y="62114"/>
                      <a:pt x="17410" y="58654"/>
                    </a:cubicBezTo>
                    <a:lnTo>
                      <a:pt x="17410" y="91508"/>
                    </a:lnTo>
                    <a:lnTo>
                      <a:pt x="146" y="91508"/>
                    </a:lnTo>
                    <a:lnTo>
                      <a:pt x="146" y="1504"/>
                    </a:lnTo>
                    <a:moveTo>
                      <a:pt x="17224" y="32981"/>
                    </a:moveTo>
                    <a:cubicBezTo>
                      <a:pt x="17224" y="40311"/>
                      <a:pt x="18675" y="45743"/>
                      <a:pt x="21578" y="49241"/>
                    </a:cubicBezTo>
                    <a:cubicBezTo>
                      <a:pt x="24480" y="52738"/>
                      <a:pt x="28014" y="54487"/>
                      <a:pt x="32219" y="54487"/>
                    </a:cubicBezTo>
                    <a:cubicBezTo>
                      <a:pt x="36200" y="54487"/>
                      <a:pt x="39549" y="52850"/>
                      <a:pt x="42227" y="49650"/>
                    </a:cubicBezTo>
                    <a:cubicBezTo>
                      <a:pt x="44869" y="46450"/>
                      <a:pt x="46209" y="41167"/>
                      <a:pt x="46209" y="33837"/>
                    </a:cubicBezTo>
                    <a:cubicBezTo>
                      <a:pt x="46209" y="27028"/>
                      <a:pt x="44832" y="21931"/>
                      <a:pt x="42079" y="18619"/>
                    </a:cubicBezTo>
                    <a:cubicBezTo>
                      <a:pt x="39363" y="15308"/>
                      <a:pt x="35939" y="13634"/>
                      <a:pt x="31884" y="13634"/>
                    </a:cubicBezTo>
                    <a:cubicBezTo>
                      <a:pt x="27680" y="13634"/>
                      <a:pt x="24182" y="15271"/>
                      <a:pt x="21392" y="18545"/>
                    </a:cubicBezTo>
                    <a:cubicBezTo>
                      <a:pt x="18601" y="21782"/>
                      <a:pt x="17224" y="26619"/>
                      <a:pt x="17224" y="32981"/>
                    </a:cubicBezTo>
                    <a:close/>
                  </a:path>
                </a:pathLst>
              </a:custGeom>
              <a:solidFill>
                <a:srgbClr val="000000"/>
              </a:solidFill>
              <a:ln w="9525" cap="flat">
                <a:noFill/>
                <a:prstDash val="solid"/>
                <a:miter/>
              </a:ln>
            </p:spPr>
            <p:txBody>
              <a:bodyPr rtlCol="0" anchor="ctr"/>
              <a:lstStyle/>
              <a:p>
                <a:endParaRPr lang="en-CA"/>
              </a:p>
            </p:txBody>
          </p:sp>
          <p:sp>
            <p:nvSpPr>
              <p:cNvPr id="1863" name="Freeform: Shape 1862">
                <a:extLst>
                  <a:ext uri="{FF2B5EF4-FFF2-40B4-BE49-F238E27FC236}">
                    <a16:creationId xmlns:a16="http://schemas.microsoft.com/office/drawing/2014/main" id="{62041A07-E277-4F49-B15D-88F9226DDC11}"/>
                  </a:ext>
                </a:extLst>
              </p:cNvPr>
              <p:cNvSpPr/>
              <p:nvPr/>
            </p:nvSpPr>
            <p:spPr>
              <a:xfrm>
                <a:off x="2208038" y="2114899"/>
                <a:ext cx="59345" cy="90003"/>
              </a:xfrm>
              <a:custGeom>
                <a:avLst/>
                <a:gdLst>
                  <a:gd name="connsiteX0" fmla="*/ 17418 w 59345"/>
                  <a:gd name="connsiteY0" fmla="*/ 16 h 90003"/>
                  <a:gd name="connsiteX1" fmla="*/ 17418 w 59345"/>
                  <a:gd name="connsiteY1" fmla="*/ 33093 h 90003"/>
                  <a:gd name="connsiteX2" fmla="*/ 37361 w 59345"/>
                  <a:gd name="connsiteY2" fmla="*/ 23345 h 90003"/>
                  <a:gd name="connsiteX3" fmla="*/ 48114 w 59345"/>
                  <a:gd name="connsiteY3" fmla="*/ 25577 h 90003"/>
                  <a:gd name="connsiteX4" fmla="*/ 55295 w 59345"/>
                  <a:gd name="connsiteY4" fmla="*/ 31195 h 90003"/>
                  <a:gd name="connsiteX5" fmla="*/ 58644 w 59345"/>
                  <a:gd name="connsiteY5" fmla="*/ 38823 h 90003"/>
                  <a:gd name="connsiteX6" fmla="*/ 59500 w 59345"/>
                  <a:gd name="connsiteY6" fmla="*/ 51771 h 90003"/>
                  <a:gd name="connsiteX7" fmla="*/ 59500 w 59345"/>
                  <a:gd name="connsiteY7" fmla="*/ 90020 h 90003"/>
                  <a:gd name="connsiteX8" fmla="*/ 42273 w 59345"/>
                  <a:gd name="connsiteY8" fmla="*/ 90020 h 90003"/>
                  <a:gd name="connsiteX9" fmla="*/ 42273 w 59345"/>
                  <a:gd name="connsiteY9" fmla="*/ 55566 h 90003"/>
                  <a:gd name="connsiteX10" fmla="*/ 41268 w 59345"/>
                  <a:gd name="connsiteY10" fmla="*/ 42581 h 90003"/>
                  <a:gd name="connsiteX11" fmla="*/ 37808 w 59345"/>
                  <a:gd name="connsiteY11" fmla="*/ 38190 h 90003"/>
                  <a:gd name="connsiteX12" fmla="*/ 31594 w 59345"/>
                  <a:gd name="connsiteY12" fmla="*/ 36553 h 90003"/>
                  <a:gd name="connsiteX13" fmla="*/ 23892 w 59345"/>
                  <a:gd name="connsiteY13" fmla="*/ 38637 h 90003"/>
                  <a:gd name="connsiteX14" fmla="*/ 18981 w 59345"/>
                  <a:gd name="connsiteY14" fmla="*/ 44925 h 90003"/>
                  <a:gd name="connsiteX15" fmla="*/ 17418 w 59345"/>
                  <a:gd name="connsiteY15" fmla="*/ 57352 h 90003"/>
                  <a:gd name="connsiteX16" fmla="*/ 17418 w 59345"/>
                  <a:gd name="connsiteY16" fmla="*/ 90020 h 90003"/>
                  <a:gd name="connsiteX17" fmla="*/ 154 w 59345"/>
                  <a:gd name="connsiteY17" fmla="*/ 90020 h 90003"/>
                  <a:gd name="connsiteX18" fmla="*/ 154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418" y="16"/>
                    </a:moveTo>
                    <a:lnTo>
                      <a:pt x="17418" y="33093"/>
                    </a:lnTo>
                    <a:cubicBezTo>
                      <a:pt x="22962" y="26619"/>
                      <a:pt x="29622" y="23345"/>
                      <a:pt x="37361" y="23345"/>
                    </a:cubicBezTo>
                    <a:cubicBezTo>
                      <a:pt x="41305" y="23345"/>
                      <a:pt x="44914" y="24089"/>
                      <a:pt x="48114" y="25577"/>
                    </a:cubicBezTo>
                    <a:cubicBezTo>
                      <a:pt x="51277" y="27028"/>
                      <a:pt x="53695" y="28926"/>
                      <a:pt x="55295" y="31195"/>
                    </a:cubicBezTo>
                    <a:cubicBezTo>
                      <a:pt x="56932" y="33502"/>
                      <a:pt x="58049" y="36032"/>
                      <a:pt x="58644" y="38823"/>
                    </a:cubicBezTo>
                    <a:cubicBezTo>
                      <a:pt x="59202" y="41613"/>
                      <a:pt x="59500" y="45929"/>
                      <a:pt x="59500" y="51771"/>
                    </a:cubicBezTo>
                    <a:lnTo>
                      <a:pt x="59500" y="90020"/>
                    </a:lnTo>
                    <a:lnTo>
                      <a:pt x="42273" y="90020"/>
                    </a:lnTo>
                    <a:lnTo>
                      <a:pt x="42273" y="55566"/>
                    </a:lnTo>
                    <a:cubicBezTo>
                      <a:pt x="42273" y="48757"/>
                      <a:pt x="41938" y="44404"/>
                      <a:pt x="41268" y="42581"/>
                    </a:cubicBezTo>
                    <a:cubicBezTo>
                      <a:pt x="40636" y="40720"/>
                      <a:pt x="39482" y="39269"/>
                      <a:pt x="37808" y="38190"/>
                    </a:cubicBezTo>
                    <a:cubicBezTo>
                      <a:pt x="36171" y="37074"/>
                      <a:pt x="34087" y="36553"/>
                      <a:pt x="31594" y="36553"/>
                    </a:cubicBezTo>
                    <a:cubicBezTo>
                      <a:pt x="28729" y="36553"/>
                      <a:pt x="26162" y="37260"/>
                      <a:pt x="23892" y="38637"/>
                    </a:cubicBezTo>
                    <a:cubicBezTo>
                      <a:pt x="21660" y="40013"/>
                      <a:pt x="20023" y="42134"/>
                      <a:pt x="18981" y="44925"/>
                    </a:cubicBezTo>
                    <a:cubicBezTo>
                      <a:pt x="17939" y="47715"/>
                      <a:pt x="17418" y="51883"/>
                      <a:pt x="17418" y="57352"/>
                    </a:cubicBezTo>
                    <a:lnTo>
                      <a:pt x="17418" y="90020"/>
                    </a:lnTo>
                    <a:lnTo>
                      <a:pt x="154" y="90020"/>
                    </a:lnTo>
                    <a:lnTo>
                      <a:pt x="154" y="16"/>
                    </a:lnTo>
                    <a:close/>
                  </a:path>
                </a:pathLst>
              </a:custGeom>
              <a:solidFill>
                <a:srgbClr val="000000"/>
              </a:solidFill>
              <a:ln w="9525" cap="flat">
                <a:noFill/>
                <a:prstDash val="solid"/>
                <a:miter/>
              </a:ln>
            </p:spPr>
            <p:txBody>
              <a:bodyPr rtlCol="0" anchor="ctr"/>
              <a:lstStyle/>
              <a:p>
                <a:endParaRPr lang="en-CA"/>
              </a:p>
            </p:txBody>
          </p:sp>
          <p:sp>
            <p:nvSpPr>
              <p:cNvPr id="1864" name="Freeform: Shape 1863">
                <a:extLst>
                  <a:ext uri="{FF2B5EF4-FFF2-40B4-BE49-F238E27FC236}">
                    <a16:creationId xmlns:a16="http://schemas.microsoft.com/office/drawing/2014/main" id="{B67ABE2C-C1D7-45B9-A00F-7E66C70F60DF}"/>
                  </a:ext>
                </a:extLst>
              </p:cNvPr>
              <p:cNvSpPr/>
              <p:nvPr/>
            </p:nvSpPr>
            <p:spPr>
              <a:xfrm>
                <a:off x="2280336" y="2138228"/>
                <a:ext cx="61242" cy="68163"/>
              </a:xfrm>
              <a:custGeom>
                <a:avLst/>
                <a:gdLst>
                  <a:gd name="connsiteX0" fmla="*/ 17613 w 61242"/>
                  <a:gd name="connsiteY0" fmla="*/ 21373 h 68163"/>
                  <a:gd name="connsiteX1" fmla="*/ 1948 w 61242"/>
                  <a:gd name="connsiteY1" fmla="*/ 18545 h 68163"/>
                  <a:gd name="connsiteX2" fmla="*/ 11027 w 61242"/>
                  <a:gd name="connsiteY2" fmla="*/ 4555 h 68163"/>
                  <a:gd name="connsiteX3" fmla="*/ 30188 w 61242"/>
                  <a:gd name="connsiteY3" fmla="*/ 16 h 68163"/>
                  <a:gd name="connsiteX4" fmla="*/ 47378 w 61242"/>
                  <a:gd name="connsiteY4" fmla="*/ 2769 h 68163"/>
                  <a:gd name="connsiteX5" fmla="*/ 55340 w 61242"/>
                  <a:gd name="connsiteY5" fmla="*/ 9690 h 68163"/>
                  <a:gd name="connsiteX6" fmla="*/ 57647 w 61242"/>
                  <a:gd name="connsiteY6" fmla="*/ 25131 h 68163"/>
                  <a:gd name="connsiteX7" fmla="*/ 57461 w 61242"/>
                  <a:gd name="connsiteY7" fmla="*/ 45260 h 68163"/>
                  <a:gd name="connsiteX8" fmla="*/ 58280 w 61242"/>
                  <a:gd name="connsiteY8" fmla="*/ 57947 h 68163"/>
                  <a:gd name="connsiteX9" fmla="*/ 61405 w 61242"/>
                  <a:gd name="connsiteY9" fmla="*/ 66691 h 68163"/>
                  <a:gd name="connsiteX10" fmla="*/ 44327 w 61242"/>
                  <a:gd name="connsiteY10" fmla="*/ 66691 h 68163"/>
                  <a:gd name="connsiteX11" fmla="*/ 42653 w 61242"/>
                  <a:gd name="connsiteY11" fmla="*/ 61594 h 68163"/>
                  <a:gd name="connsiteX12" fmla="*/ 42058 w 61242"/>
                  <a:gd name="connsiteY12" fmla="*/ 59584 h 68163"/>
                  <a:gd name="connsiteX13" fmla="*/ 32607 w 61242"/>
                  <a:gd name="connsiteY13" fmla="*/ 66021 h 68163"/>
                  <a:gd name="connsiteX14" fmla="*/ 21854 w 61242"/>
                  <a:gd name="connsiteY14" fmla="*/ 68179 h 68163"/>
                  <a:gd name="connsiteX15" fmla="*/ 5967 w 61242"/>
                  <a:gd name="connsiteY15" fmla="*/ 62710 h 68163"/>
                  <a:gd name="connsiteX16" fmla="*/ 162 w 61242"/>
                  <a:gd name="connsiteY16" fmla="*/ 48906 h 68163"/>
                  <a:gd name="connsiteX17" fmla="*/ 2804 w 61242"/>
                  <a:gd name="connsiteY17" fmla="*/ 39046 h 68163"/>
                  <a:gd name="connsiteX18" fmla="*/ 10208 w 61242"/>
                  <a:gd name="connsiteY18" fmla="*/ 32386 h 68163"/>
                  <a:gd name="connsiteX19" fmla="*/ 23938 w 61242"/>
                  <a:gd name="connsiteY19" fmla="*/ 28368 h 68163"/>
                  <a:gd name="connsiteX20" fmla="*/ 40681 w 61242"/>
                  <a:gd name="connsiteY20" fmla="*/ 24163 h 68163"/>
                  <a:gd name="connsiteX21" fmla="*/ 40681 w 61242"/>
                  <a:gd name="connsiteY21" fmla="*/ 22415 h 68163"/>
                  <a:gd name="connsiteX22" fmla="*/ 38225 w 61242"/>
                  <a:gd name="connsiteY22" fmla="*/ 15345 h 68163"/>
                  <a:gd name="connsiteX23" fmla="*/ 28961 w 61242"/>
                  <a:gd name="connsiteY23" fmla="*/ 13224 h 68163"/>
                  <a:gd name="connsiteX24" fmla="*/ 21780 w 61242"/>
                  <a:gd name="connsiteY24" fmla="*/ 15048 h 68163"/>
                  <a:gd name="connsiteX25" fmla="*/ 17613 w 61242"/>
                  <a:gd name="connsiteY25" fmla="*/ 21373 h 68163"/>
                  <a:gd name="connsiteX26" fmla="*/ 40681 w 61242"/>
                  <a:gd name="connsiteY26" fmla="*/ 35363 h 68163"/>
                  <a:gd name="connsiteX27" fmla="*/ 30188 w 61242"/>
                  <a:gd name="connsiteY27" fmla="*/ 38004 h 68163"/>
                  <a:gd name="connsiteX28" fmla="*/ 20812 w 61242"/>
                  <a:gd name="connsiteY28" fmla="*/ 41018 h 68163"/>
                  <a:gd name="connsiteX29" fmla="*/ 17427 w 61242"/>
                  <a:gd name="connsiteY29" fmla="*/ 47120 h 68163"/>
                  <a:gd name="connsiteX30" fmla="*/ 20143 w 61242"/>
                  <a:gd name="connsiteY30" fmla="*/ 53371 h 68163"/>
                  <a:gd name="connsiteX31" fmla="*/ 27026 w 61242"/>
                  <a:gd name="connsiteY31" fmla="*/ 56013 h 68163"/>
                  <a:gd name="connsiteX32" fmla="*/ 35918 w 61242"/>
                  <a:gd name="connsiteY32" fmla="*/ 52924 h 68163"/>
                  <a:gd name="connsiteX33" fmla="*/ 40011 w 61242"/>
                  <a:gd name="connsiteY33" fmla="*/ 47232 h 68163"/>
                  <a:gd name="connsiteX34" fmla="*/ 40681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13" y="21373"/>
                    </a:moveTo>
                    <a:lnTo>
                      <a:pt x="1948" y="18545"/>
                    </a:lnTo>
                    <a:cubicBezTo>
                      <a:pt x="3734" y="12257"/>
                      <a:pt x="6748" y="7606"/>
                      <a:pt x="11027" y="4555"/>
                    </a:cubicBezTo>
                    <a:cubicBezTo>
                      <a:pt x="15343" y="1541"/>
                      <a:pt x="21743" y="16"/>
                      <a:pt x="30188" y="16"/>
                    </a:cubicBezTo>
                    <a:cubicBezTo>
                      <a:pt x="37890" y="16"/>
                      <a:pt x="43620" y="946"/>
                      <a:pt x="47378" y="2769"/>
                    </a:cubicBezTo>
                    <a:cubicBezTo>
                      <a:pt x="51136" y="4555"/>
                      <a:pt x="53815" y="6899"/>
                      <a:pt x="55340" y="9690"/>
                    </a:cubicBezTo>
                    <a:cubicBezTo>
                      <a:pt x="56866" y="12480"/>
                      <a:pt x="57647" y="17652"/>
                      <a:pt x="57647" y="25131"/>
                    </a:cubicBezTo>
                    <a:lnTo>
                      <a:pt x="57461" y="45260"/>
                    </a:lnTo>
                    <a:cubicBezTo>
                      <a:pt x="57461" y="50990"/>
                      <a:pt x="57722" y="55231"/>
                      <a:pt x="58280" y="57947"/>
                    </a:cubicBezTo>
                    <a:cubicBezTo>
                      <a:pt x="58838" y="60663"/>
                      <a:pt x="59880" y="63566"/>
                      <a:pt x="61405" y="66691"/>
                    </a:cubicBezTo>
                    <a:lnTo>
                      <a:pt x="44327" y="66691"/>
                    </a:lnTo>
                    <a:cubicBezTo>
                      <a:pt x="43881" y="65538"/>
                      <a:pt x="43323" y="63863"/>
                      <a:pt x="42653" y="61594"/>
                    </a:cubicBezTo>
                    <a:cubicBezTo>
                      <a:pt x="42392" y="60589"/>
                      <a:pt x="42169" y="59882"/>
                      <a:pt x="42058" y="59584"/>
                    </a:cubicBezTo>
                    <a:cubicBezTo>
                      <a:pt x="39118" y="62449"/>
                      <a:pt x="35956" y="64570"/>
                      <a:pt x="32607" y="66021"/>
                    </a:cubicBezTo>
                    <a:cubicBezTo>
                      <a:pt x="29221" y="67435"/>
                      <a:pt x="25649" y="68179"/>
                      <a:pt x="21854" y="68179"/>
                    </a:cubicBezTo>
                    <a:cubicBezTo>
                      <a:pt x="15120" y="68179"/>
                      <a:pt x="9836" y="66356"/>
                      <a:pt x="5967" y="62710"/>
                    </a:cubicBezTo>
                    <a:cubicBezTo>
                      <a:pt x="2097" y="59063"/>
                      <a:pt x="162" y="54450"/>
                      <a:pt x="162" y="48906"/>
                    </a:cubicBezTo>
                    <a:cubicBezTo>
                      <a:pt x="162" y="45185"/>
                      <a:pt x="1055" y="41911"/>
                      <a:pt x="2804" y="39046"/>
                    </a:cubicBezTo>
                    <a:cubicBezTo>
                      <a:pt x="4590" y="36144"/>
                      <a:pt x="7046" y="33949"/>
                      <a:pt x="10208" y="32386"/>
                    </a:cubicBezTo>
                    <a:cubicBezTo>
                      <a:pt x="13371" y="30861"/>
                      <a:pt x="17947" y="29521"/>
                      <a:pt x="23938" y="28368"/>
                    </a:cubicBezTo>
                    <a:cubicBezTo>
                      <a:pt x="32012" y="26879"/>
                      <a:pt x="37593" y="25466"/>
                      <a:pt x="40681" y="24163"/>
                    </a:cubicBezTo>
                    <a:lnTo>
                      <a:pt x="40681" y="22415"/>
                    </a:lnTo>
                    <a:cubicBezTo>
                      <a:pt x="40681" y="19103"/>
                      <a:pt x="39862" y="16759"/>
                      <a:pt x="38225" y="15345"/>
                    </a:cubicBezTo>
                    <a:cubicBezTo>
                      <a:pt x="36588" y="13931"/>
                      <a:pt x="33500" y="13224"/>
                      <a:pt x="28961" y="13224"/>
                    </a:cubicBezTo>
                    <a:cubicBezTo>
                      <a:pt x="25910" y="13224"/>
                      <a:pt x="23491" y="13820"/>
                      <a:pt x="21780" y="15048"/>
                    </a:cubicBezTo>
                    <a:cubicBezTo>
                      <a:pt x="20068" y="16238"/>
                      <a:pt x="18692" y="18359"/>
                      <a:pt x="17613" y="21373"/>
                    </a:cubicBezTo>
                    <a:moveTo>
                      <a:pt x="40681" y="35363"/>
                    </a:moveTo>
                    <a:cubicBezTo>
                      <a:pt x="38486" y="36107"/>
                      <a:pt x="34988" y="37000"/>
                      <a:pt x="30188" y="38004"/>
                    </a:cubicBezTo>
                    <a:cubicBezTo>
                      <a:pt x="25426" y="39046"/>
                      <a:pt x="22263" y="40051"/>
                      <a:pt x="20812" y="41018"/>
                    </a:cubicBezTo>
                    <a:cubicBezTo>
                      <a:pt x="18543" y="42618"/>
                      <a:pt x="17427" y="44664"/>
                      <a:pt x="17427" y="47120"/>
                    </a:cubicBezTo>
                    <a:cubicBezTo>
                      <a:pt x="17427" y="49539"/>
                      <a:pt x="18319" y="51622"/>
                      <a:pt x="20143" y="53371"/>
                    </a:cubicBezTo>
                    <a:cubicBezTo>
                      <a:pt x="21929" y="55120"/>
                      <a:pt x="24235" y="56013"/>
                      <a:pt x="27026" y="56013"/>
                    </a:cubicBezTo>
                    <a:cubicBezTo>
                      <a:pt x="30114" y="56013"/>
                      <a:pt x="33091" y="54971"/>
                      <a:pt x="35918" y="52924"/>
                    </a:cubicBezTo>
                    <a:cubicBezTo>
                      <a:pt x="38002" y="51399"/>
                      <a:pt x="39379" y="49464"/>
                      <a:pt x="40011" y="47232"/>
                    </a:cubicBezTo>
                    <a:cubicBezTo>
                      <a:pt x="40458" y="45743"/>
                      <a:pt x="40681" y="42953"/>
                      <a:pt x="40681" y="38823"/>
                    </a:cubicBezTo>
                    <a:close/>
                  </a:path>
                </a:pathLst>
              </a:custGeom>
              <a:solidFill>
                <a:srgbClr val="000000"/>
              </a:solidFill>
              <a:ln w="9525" cap="flat">
                <a:noFill/>
                <a:prstDash val="solid"/>
                <a:miter/>
              </a:ln>
            </p:spPr>
            <p:txBody>
              <a:bodyPr rtlCol="0" anchor="ctr"/>
              <a:lstStyle/>
              <a:p>
                <a:endParaRPr lang="en-CA"/>
              </a:p>
            </p:txBody>
          </p:sp>
          <p:sp>
            <p:nvSpPr>
              <p:cNvPr id="1865" name="Freeform: Shape 1864">
                <a:extLst>
                  <a:ext uri="{FF2B5EF4-FFF2-40B4-BE49-F238E27FC236}">
                    <a16:creationId xmlns:a16="http://schemas.microsoft.com/office/drawing/2014/main" id="{75E31464-7998-4543-9816-34617319B1CB}"/>
                  </a:ext>
                </a:extLst>
              </p:cNvPr>
              <p:cNvSpPr/>
              <p:nvPr/>
            </p:nvSpPr>
            <p:spPr>
              <a:xfrm>
                <a:off x="2354091" y="2138228"/>
                <a:ext cx="42230" cy="66675"/>
              </a:xfrm>
              <a:custGeom>
                <a:avLst/>
                <a:gdLst>
                  <a:gd name="connsiteX0" fmla="*/ 17397 w 42230"/>
                  <a:gd name="connsiteY0" fmla="*/ 66691 h 66675"/>
                  <a:gd name="connsiteX1" fmla="*/ 170 w 42230"/>
                  <a:gd name="connsiteY1" fmla="*/ 66691 h 66675"/>
                  <a:gd name="connsiteX2" fmla="*/ 170 w 42230"/>
                  <a:gd name="connsiteY2" fmla="*/ 1504 h 66675"/>
                  <a:gd name="connsiteX3" fmla="*/ 16169 w 42230"/>
                  <a:gd name="connsiteY3" fmla="*/ 1504 h 66675"/>
                  <a:gd name="connsiteX4" fmla="*/ 16169 w 42230"/>
                  <a:gd name="connsiteY4" fmla="*/ 10769 h 66675"/>
                  <a:gd name="connsiteX5" fmla="*/ 23573 w 42230"/>
                  <a:gd name="connsiteY5" fmla="*/ 2100 h 66675"/>
                  <a:gd name="connsiteX6" fmla="*/ 31052 w 42230"/>
                  <a:gd name="connsiteY6" fmla="*/ 16 h 66675"/>
                  <a:gd name="connsiteX7" fmla="*/ 42400 w 42230"/>
                  <a:gd name="connsiteY7" fmla="*/ 3290 h 66675"/>
                  <a:gd name="connsiteX8" fmla="*/ 37042 w 42230"/>
                  <a:gd name="connsiteY8" fmla="*/ 18322 h 66675"/>
                  <a:gd name="connsiteX9" fmla="*/ 28968 w 42230"/>
                  <a:gd name="connsiteY9" fmla="*/ 15494 h 66675"/>
                  <a:gd name="connsiteX10" fmla="*/ 22829 w 42230"/>
                  <a:gd name="connsiteY10" fmla="*/ 17503 h 66675"/>
                  <a:gd name="connsiteX11" fmla="*/ 18848 w 42230"/>
                  <a:gd name="connsiteY11" fmla="*/ 24684 h 66675"/>
                  <a:gd name="connsiteX12" fmla="*/ 17397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97" y="66691"/>
                    </a:moveTo>
                    <a:lnTo>
                      <a:pt x="170" y="66691"/>
                    </a:lnTo>
                    <a:lnTo>
                      <a:pt x="170" y="1504"/>
                    </a:lnTo>
                    <a:lnTo>
                      <a:pt x="16169" y="1504"/>
                    </a:lnTo>
                    <a:lnTo>
                      <a:pt x="16169" y="10769"/>
                    </a:lnTo>
                    <a:cubicBezTo>
                      <a:pt x="18922" y="6378"/>
                      <a:pt x="21378" y="3513"/>
                      <a:pt x="23573" y="2100"/>
                    </a:cubicBezTo>
                    <a:cubicBezTo>
                      <a:pt x="25768" y="723"/>
                      <a:pt x="28261" y="16"/>
                      <a:pt x="31052" y="16"/>
                    </a:cubicBezTo>
                    <a:cubicBezTo>
                      <a:pt x="34958" y="16"/>
                      <a:pt x="38754" y="1095"/>
                      <a:pt x="42400" y="3290"/>
                    </a:cubicBezTo>
                    <a:lnTo>
                      <a:pt x="37042" y="18322"/>
                    </a:lnTo>
                    <a:cubicBezTo>
                      <a:pt x="34140" y="16424"/>
                      <a:pt x="31461" y="15494"/>
                      <a:pt x="28968" y="15494"/>
                    </a:cubicBezTo>
                    <a:cubicBezTo>
                      <a:pt x="26550" y="15494"/>
                      <a:pt x="24503" y="16164"/>
                      <a:pt x="22829" y="17503"/>
                    </a:cubicBezTo>
                    <a:cubicBezTo>
                      <a:pt x="21117" y="18806"/>
                      <a:pt x="19815" y="21224"/>
                      <a:pt x="18848" y="24684"/>
                    </a:cubicBezTo>
                    <a:cubicBezTo>
                      <a:pt x="17880" y="28182"/>
                      <a:pt x="17397" y="35474"/>
                      <a:pt x="17397" y="46562"/>
                    </a:cubicBezTo>
                    <a:close/>
                  </a:path>
                </a:pathLst>
              </a:custGeom>
              <a:solidFill>
                <a:srgbClr val="000000"/>
              </a:solidFill>
              <a:ln w="9525" cap="flat">
                <a:noFill/>
                <a:prstDash val="solid"/>
                <a:miter/>
              </a:ln>
            </p:spPr>
            <p:txBody>
              <a:bodyPr rtlCol="0" anchor="ctr"/>
              <a:lstStyle/>
              <a:p>
                <a:endParaRPr lang="en-CA"/>
              </a:p>
            </p:txBody>
          </p:sp>
          <p:sp>
            <p:nvSpPr>
              <p:cNvPr id="1866" name="Freeform: Shape 1865">
                <a:extLst>
                  <a:ext uri="{FF2B5EF4-FFF2-40B4-BE49-F238E27FC236}">
                    <a16:creationId xmlns:a16="http://schemas.microsoft.com/office/drawing/2014/main" id="{D5D1546D-9A2E-4633-B537-49B60928ACD9}"/>
                  </a:ext>
                </a:extLst>
              </p:cNvPr>
              <p:cNvSpPr/>
              <p:nvPr/>
            </p:nvSpPr>
            <p:spPr>
              <a:xfrm>
                <a:off x="2402463" y="2138228"/>
                <a:ext cx="95882" cy="66675"/>
              </a:xfrm>
              <a:custGeom>
                <a:avLst/>
                <a:gdLst>
                  <a:gd name="connsiteX0" fmla="*/ 175 w 95882"/>
                  <a:gd name="connsiteY0" fmla="*/ 1504 h 66675"/>
                  <a:gd name="connsiteX1" fmla="*/ 16062 w 95882"/>
                  <a:gd name="connsiteY1" fmla="*/ 1504 h 66675"/>
                  <a:gd name="connsiteX2" fmla="*/ 16062 w 95882"/>
                  <a:gd name="connsiteY2" fmla="*/ 10397 h 66675"/>
                  <a:gd name="connsiteX3" fmla="*/ 36377 w 95882"/>
                  <a:gd name="connsiteY3" fmla="*/ 16 h 66675"/>
                  <a:gd name="connsiteX4" fmla="*/ 47242 w 95882"/>
                  <a:gd name="connsiteY4" fmla="*/ 2583 h 66675"/>
                  <a:gd name="connsiteX5" fmla="*/ 54795 w 95882"/>
                  <a:gd name="connsiteY5" fmla="*/ 10397 h 66675"/>
                  <a:gd name="connsiteX6" fmla="*/ 64097 w 95882"/>
                  <a:gd name="connsiteY6" fmla="*/ 2583 h 66675"/>
                  <a:gd name="connsiteX7" fmla="*/ 74701 w 95882"/>
                  <a:gd name="connsiteY7" fmla="*/ 16 h 66675"/>
                  <a:gd name="connsiteX8" fmla="*/ 86867 w 95882"/>
                  <a:gd name="connsiteY8" fmla="*/ 2918 h 66675"/>
                  <a:gd name="connsiteX9" fmla="*/ 94271 w 95882"/>
                  <a:gd name="connsiteY9" fmla="*/ 11513 h 66675"/>
                  <a:gd name="connsiteX10" fmla="*/ 96057 w 95882"/>
                  <a:gd name="connsiteY10" fmla="*/ 25019 h 66675"/>
                  <a:gd name="connsiteX11" fmla="*/ 96057 w 95882"/>
                  <a:gd name="connsiteY11" fmla="*/ 66691 h 66675"/>
                  <a:gd name="connsiteX12" fmla="*/ 78831 w 95882"/>
                  <a:gd name="connsiteY12" fmla="*/ 66691 h 66675"/>
                  <a:gd name="connsiteX13" fmla="*/ 78831 w 95882"/>
                  <a:gd name="connsiteY13" fmla="*/ 29410 h 66675"/>
                  <a:gd name="connsiteX14" fmla="*/ 77045 w 95882"/>
                  <a:gd name="connsiteY14" fmla="*/ 16908 h 66675"/>
                  <a:gd name="connsiteX15" fmla="*/ 69678 w 95882"/>
                  <a:gd name="connsiteY15" fmla="*/ 13224 h 66675"/>
                  <a:gd name="connsiteX16" fmla="*/ 62869 w 95882"/>
                  <a:gd name="connsiteY16" fmla="*/ 15420 h 66675"/>
                  <a:gd name="connsiteX17" fmla="*/ 58255 w 95882"/>
                  <a:gd name="connsiteY17" fmla="*/ 21894 h 66675"/>
                  <a:gd name="connsiteX18" fmla="*/ 56841 w 95882"/>
                  <a:gd name="connsiteY18" fmla="*/ 35363 h 66675"/>
                  <a:gd name="connsiteX19" fmla="*/ 56841 w 95882"/>
                  <a:gd name="connsiteY19" fmla="*/ 66691 h 66675"/>
                  <a:gd name="connsiteX20" fmla="*/ 39577 w 95882"/>
                  <a:gd name="connsiteY20" fmla="*/ 66691 h 66675"/>
                  <a:gd name="connsiteX21" fmla="*/ 39577 w 95882"/>
                  <a:gd name="connsiteY21" fmla="*/ 30972 h 66675"/>
                  <a:gd name="connsiteX22" fmla="*/ 38647 w 95882"/>
                  <a:gd name="connsiteY22" fmla="*/ 18694 h 66675"/>
                  <a:gd name="connsiteX23" fmla="*/ 35819 w 95882"/>
                  <a:gd name="connsiteY23" fmla="*/ 14564 h 66675"/>
                  <a:gd name="connsiteX24" fmla="*/ 30573 w 95882"/>
                  <a:gd name="connsiteY24" fmla="*/ 13224 h 66675"/>
                  <a:gd name="connsiteX25" fmla="*/ 23392 w 95882"/>
                  <a:gd name="connsiteY25" fmla="*/ 15382 h 66675"/>
                  <a:gd name="connsiteX26" fmla="*/ 18816 w 95882"/>
                  <a:gd name="connsiteY26" fmla="*/ 21559 h 66675"/>
                  <a:gd name="connsiteX27" fmla="*/ 17439 w 95882"/>
                  <a:gd name="connsiteY27" fmla="*/ 35028 h 66675"/>
                  <a:gd name="connsiteX28" fmla="*/ 17439 w 95882"/>
                  <a:gd name="connsiteY28" fmla="*/ 66691 h 66675"/>
                  <a:gd name="connsiteX29" fmla="*/ 175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175" y="1504"/>
                    </a:moveTo>
                    <a:lnTo>
                      <a:pt x="16062" y="1504"/>
                    </a:lnTo>
                    <a:lnTo>
                      <a:pt x="16062" y="10397"/>
                    </a:lnTo>
                    <a:cubicBezTo>
                      <a:pt x="21755" y="3476"/>
                      <a:pt x="28527" y="16"/>
                      <a:pt x="36377" y="16"/>
                    </a:cubicBezTo>
                    <a:cubicBezTo>
                      <a:pt x="40582" y="16"/>
                      <a:pt x="44191" y="872"/>
                      <a:pt x="47242" y="2583"/>
                    </a:cubicBezTo>
                    <a:cubicBezTo>
                      <a:pt x="50330" y="4332"/>
                      <a:pt x="52860" y="6899"/>
                      <a:pt x="54795" y="10397"/>
                    </a:cubicBezTo>
                    <a:cubicBezTo>
                      <a:pt x="57660" y="6899"/>
                      <a:pt x="60748" y="4332"/>
                      <a:pt x="64097" y="2583"/>
                    </a:cubicBezTo>
                    <a:cubicBezTo>
                      <a:pt x="67408" y="872"/>
                      <a:pt x="70943" y="16"/>
                      <a:pt x="74701" y="16"/>
                    </a:cubicBezTo>
                    <a:cubicBezTo>
                      <a:pt x="79500" y="16"/>
                      <a:pt x="83556" y="983"/>
                      <a:pt x="86867" y="2918"/>
                    </a:cubicBezTo>
                    <a:cubicBezTo>
                      <a:pt x="90179" y="4890"/>
                      <a:pt x="92634" y="7718"/>
                      <a:pt x="94271" y="11513"/>
                    </a:cubicBezTo>
                    <a:cubicBezTo>
                      <a:pt x="95462" y="14266"/>
                      <a:pt x="96057" y="18768"/>
                      <a:pt x="96057" y="25019"/>
                    </a:cubicBezTo>
                    <a:lnTo>
                      <a:pt x="96057" y="66691"/>
                    </a:lnTo>
                    <a:lnTo>
                      <a:pt x="78831" y="66691"/>
                    </a:lnTo>
                    <a:lnTo>
                      <a:pt x="78831" y="29410"/>
                    </a:lnTo>
                    <a:cubicBezTo>
                      <a:pt x="78831" y="22973"/>
                      <a:pt x="78235" y="18768"/>
                      <a:pt x="77045" y="16908"/>
                    </a:cubicBezTo>
                    <a:cubicBezTo>
                      <a:pt x="75445" y="14452"/>
                      <a:pt x="72989" y="13224"/>
                      <a:pt x="69678" y="13224"/>
                    </a:cubicBezTo>
                    <a:cubicBezTo>
                      <a:pt x="67259" y="13224"/>
                      <a:pt x="64990" y="13969"/>
                      <a:pt x="62869" y="15420"/>
                    </a:cubicBezTo>
                    <a:cubicBezTo>
                      <a:pt x="60711" y="16908"/>
                      <a:pt x="59185" y="19066"/>
                      <a:pt x="58255" y="21894"/>
                    </a:cubicBezTo>
                    <a:cubicBezTo>
                      <a:pt x="57288" y="24759"/>
                      <a:pt x="56841" y="29261"/>
                      <a:pt x="56841" y="35363"/>
                    </a:cubicBezTo>
                    <a:lnTo>
                      <a:pt x="56841" y="66691"/>
                    </a:lnTo>
                    <a:lnTo>
                      <a:pt x="39577" y="66691"/>
                    </a:lnTo>
                    <a:lnTo>
                      <a:pt x="39577" y="30972"/>
                    </a:lnTo>
                    <a:cubicBezTo>
                      <a:pt x="39577" y="24610"/>
                      <a:pt x="39280" y="20517"/>
                      <a:pt x="38647" y="18694"/>
                    </a:cubicBezTo>
                    <a:cubicBezTo>
                      <a:pt x="38052" y="16833"/>
                      <a:pt x="37084" y="15457"/>
                      <a:pt x="35819" y="14564"/>
                    </a:cubicBezTo>
                    <a:cubicBezTo>
                      <a:pt x="34517" y="13671"/>
                      <a:pt x="32768" y="13224"/>
                      <a:pt x="30573" y="13224"/>
                    </a:cubicBezTo>
                    <a:cubicBezTo>
                      <a:pt x="27894" y="13224"/>
                      <a:pt x="25513" y="13931"/>
                      <a:pt x="23392" y="15382"/>
                    </a:cubicBezTo>
                    <a:cubicBezTo>
                      <a:pt x="21234" y="16796"/>
                      <a:pt x="19709" y="18880"/>
                      <a:pt x="18816" y="21559"/>
                    </a:cubicBezTo>
                    <a:cubicBezTo>
                      <a:pt x="17886" y="24275"/>
                      <a:pt x="17439" y="28740"/>
                      <a:pt x="17439" y="35028"/>
                    </a:cubicBezTo>
                    <a:lnTo>
                      <a:pt x="17439" y="66691"/>
                    </a:lnTo>
                    <a:lnTo>
                      <a:pt x="175" y="66691"/>
                    </a:lnTo>
                    <a:close/>
                  </a:path>
                </a:pathLst>
              </a:custGeom>
              <a:solidFill>
                <a:srgbClr val="000000"/>
              </a:solidFill>
              <a:ln w="9525" cap="flat">
                <a:noFill/>
                <a:prstDash val="solid"/>
                <a:miter/>
              </a:ln>
            </p:spPr>
            <p:txBody>
              <a:bodyPr rtlCol="0" anchor="ctr"/>
              <a:lstStyle/>
              <a:p>
                <a:endParaRPr lang="en-CA"/>
              </a:p>
            </p:txBody>
          </p:sp>
          <p:sp>
            <p:nvSpPr>
              <p:cNvPr id="1867" name="Freeform: Shape 1866">
                <a:extLst>
                  <a:ext uri="{FF2B5EF4-FFF2-40B4-BE49-F238E27FC236}">
                    <a16:creationId xmlns:a16="http://schemas.microsoft.com/office/drawing/2014/main" id="{90914AA7-350B-461E-AB8C-0142F8BBE230}"/>
                  </a:ext>
                </a:extLst>
              </p:cNvPr>
              <p:cNvSpPr/>
              <p:nvPr/>
            </p:nvSpPr>
            <p:spPr>
              <a:xfrm>
                <a:off x="2510984" y="2138228"/>
                <a:ext cx="61242" cy="68163"/>
              </a:xfrm>
              <a:custGeom>
                <a:avLst/>
                <a:gdLst>
                  <a:gd name="connsiteX0" fmla="*/ 17637 w 61242"/>
                  <a:gd name="connsiteY0" fmla="*/ 21373 h 68163"/>
                  <a:gd name="connsiteX1" fmla="*/ 1973 w 61242"/>
                  <a:gd name="connsiteY1" fmla="*/ 18545 h 68163"/>
                  <a:gd name="connsiteX2" fmla="*/ 11051 w 61242"/>
                  <a:gd name="connsiteY2" fmla="*/ 4555 h 68163"/>
                  <a:gd name="connsiteX3" fmla="*/ 30213 w 61242"/>
                  <a:gd name="connsiteY3" fmla="*/ 16 h 68163"/>
                  <a:gd name="connsiteX4" fmla="*/ 47402 w 61242"/>
                  <a:gd name="connsiteY4" fmla="*/ 2769 h 68163"/>
                  <a:gd name="connsiteX5" fmla="*/ 55365 w 61242"/>
                  <a:gd name="connsiteY5" fmla="*/ 9690 h 68163"/>
                  <a:gd name="connsiteX6" fmla="*/ 57672 w 61242"/>
                  <a:gd name="connsiteY6" fmla="*/ 25131 h 68163"/>
                  <a:gd name="connsiteX7" fmla="*/ 57486 w 61242"/>
                  <a:gd name="connsiteY7" fmla="*/ 45260 h 68163"/>
                  <a:gd name="connsiteX8" fmla="*/ 58304 w 61242"/>
                  <a:gd name="connsiteY8" fmla="*/ 57947 h 68163"/>
                  <a:gd name="connsiteX9" fmla="*/ 61429 w 61242"/>
                  <a:gd name="connsiteY9" fmla="*/ 66691 h 68163"/>
                  <a:gd name="connsiteX10" fmla="*/ 44351 w 61242"/>
                  <a:gd name="connsiteY10" fmla="*/ 66691 h 68163"/>
                  <a:gd name="connsiteX11" fmla="*/ 42677 w 61242"/>
                  <a:gd name="connsiteY11" fmla="*/ 61594 h 68163"/>
                  <a:gd name="connsiteX12" fmla="*/ 42082 w 61242"/>
                  <a:gd name="connsiteY12" fmla="*/ 59584 h 68163"/>
                  <a:gd name="connsiteX13" fmla="*/ 32631 w 61242"/>
                  <a:gd name="connsiteY13" fmla="*/ 66021 h 68163"/>
                  <a:gd name="connsiteX14" fmla="*/ 21878 w 61242"/>
                  <a:gd name="connsiteY14" fmla="*/ 68179 h 68163"/>
                  <a:gd name="connsiteX15" fmla="*/ 5991 w 61242"/>
                  <a:gd name="connsiteY15" fmla="*/ 62710 h 68163"/>
                  <a:gd name="connsiteX16" fmla="*/ 187 w 61242"/>
                  <a:gd name="connsiteY16" fmla="*/ 48906 h 68163"/>
                  <a:gd name="connsiteX17" fmla="*/ 2828 w 61242"/>
                  <a:gd name="connsiteY17" fmla="*/ 39046 h 68163"/>
                  <a:gd name="connsiteX18" fmla="*/ 10233 w 61242"/>
                  <a:gd name="connsiteY18" fmla="*/ 32386 h 68163"/>
                  <a:gd name="connsiteX19" fmla="*/ 23962 w 61242"/>
                  <a:gd name="connsiteY19" fmla="*/ 28368 h 68163"/>
                  <a:gd name="connsiteX20" fmla="*/ 40705 w 61242"/>
                  <a:gd name="connsiteY20" fmla="*/ 24163 h 68163"/>
                  <a:gd name="connsiteX21" fmla="*/ 40705 w 61242"/>
                  <a:gd name="connsiteY21" fmla="*/ 22415 h 68163"/>
                  <a:gd name="connsiteX22" fmla="*/ 38249 w 61242"/>
                  <a:gd name="connsiteY22" fmla="*/ 15345 h 68163"/>
                  <a:gd name="connsiteX23" fmla="*/ 28985 w 61242"/>
                  <a:gd name="connsiteY23" fmla="*/ 13224 h 68163"/>
                  <a:gd name="connsiteX24" fmla="*/ 21804 w 61242"/>
                  <a:gd name="connsiteY24" fmla="*/ 15048 h 68163"/>
                  <a:gd name="connsiteX25" fmla="*/ 17637 w 61242"/>
                  <a:gd name="connsiteY25" fmla="*/ 21373 h 68163"/>
                  <a:gd name="connsiteX26" fmla="*/ 40705 w 61242"/>
                  <a:gd name="connsiteY26" fmla="*/ 35363 h 68163"/>
                  <a:gd name="connsiteX27" fmla="*/ 30213 w 61242"/>
                  <a:gd name="connsiteY27" fmla="*/ 38004 h 68163"/>
                  <a:gd name="connsiteX28" fmla="*/ 20837 w 61242"/>
                  <a:gd name="connsiteY28" fmla="*/ 41018 h 68163"/>
                  <a:gd name="connsiteX29" fmla="*/ 17451 w 61242"/>
                  <a:gd name="connsiteY29" fmla="*/ 47120 h 68163"/>
                  <a:gd name="connsiteX30" fmla="*/ 20167 w 61242"/>
                  <a:gd name="connsiteY30" fmla="*/ 53371 h 68163"/>
                  <a:gd name="connsiteX31" fmla="*/ 27050 w 61242"/>
                  <a:gd name="connsiteY31" fmla="*/ 56013 h 68163"/>
                  <a:gd name="connsiteX32" fmla="*/ 35943 w 61242"/>
                  <a:gd name="connsiteY32" fmla="*/ 52924 h 68163"/>
                  <a:gd name="connsiteX33" fmla="*/ 40035 w 61242"/>
                  <a:gd name="connsiteY33" fmla="*/ 47232 h 68163"/>
                  <a:gd name="connsiteX34" fmla="*/ 40705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37" y="21373"/>
                    </a:moveTo>
                    <a:lnTo>
                      <a:pt x="1973" y="18545"/>
                    </a:lnTo>
                    <a:cubicBezTo>
                      <a:pt x="3759" y="12257"/>
                      <a:pt x="6772" y="7606"/>
                      <a:pt x="11051" y="4555"/>
                    </a:cubicBezTo>
                    <a:cubicBezTo>
                      <a:pt x="15367" y="1541"/>
                      <a:pt x="21767" y="16"/>
                      <a:pt x="30213" y="16"/>
                    </a:cubicBezTo>
                    <a:cubicBezTo>
                      <a:pt x="37915" y="16"/>
                      <a:pt x="43644" y="946"/>
                      <a:pt x="47402" y="2769"/>
                    </a:cubicBezTo>
                    <a:cubicBezTo>
                      <a:pt x="51160" y="4555"/>
                      <a:pt x="53839" y="6899"/>
                      <a:pt x="55365" y="9690"/>
                    </a:cubicBezTo>
                    <a:cubicBezTo>
                      <a:pt x="56890" y="12480"/>
                      <a:pt x="57672" y="17652"/>
                      <a:pt x="57672" y="25131"/>
                    </a:cubicBezTo>
                    <a:lnTo>
                      <a:pt x="57486" y="45260"/>
                    </a:lnTo>
                    <a:cubicBezTo>
                      <a:pt x="57486" y="50990"/>
                      <a:pt x="57746" y="55231"/>
                      <a:pt x="58304" y="57947"/>
                    </a:cubicBezTo>
                    <a:cubicBezTo>
                      <a:pt x="58862" y="60663"/>
                      <a:pt x="59904" y="63566"/>
                      <a:pt x="61429" y="66691"/>
                    </a:cubicBezTo>
                    <a:lnTo>
                      <a:pt x="44351" y="66691"/>
                    </a:lnTo>
                    <a:cubicBezTo>
                      <a:pt x="43905" y="65538"/>
                      <a:pt x="43347" y="63863"/>
                      <a:pt x="42677" y="61594"/>
                    </a:cubicBezTo>
                    <a:cubicBezTo>
                      <a:pt x="42417" y="60589"/>
                      <a:pt x="42193" y="59882"/>
                      <a:pt x="42082" y="59584"/>
                    </a:cubicBezTo>
                    <a:cubicBezTo>
                      <a:pt x="39142" y="62449"/>
                      <a:pt x="35980" y="64570"/>
                      <a:pt x="32631" y="66021"/>
                    </a:cubicBezTo>
                    <a:cubicBezTo>
                      <a:pt x="29245" y="67435"/>
                      <a:pt x="25673" y="68179"/>
                      <a:pt x="21878" y="68179"/>
                    </a:cubicBezTo>
                    <a:cubicBezTo>
                      <a:pt x="15144" y="68179"/>
                      <a:pt x="9861" y="66356"/>
                      <a:pt x="5991" y="62710"/>
                    </a:cubicBezTo>
                    <a:cubicBezTo>
                      <a:pt x="2121" y="59063"/>
                      <a:pt x="187" y="54450"/>
                      <a:pt x="187" y="48906"/>
                    </a:cubicBezTo>
                    <a:cubicBezTo>
                      <a:pt x="187" y="45185"/>
                      <a:pt x="1080" y="41911"/>
                      <a:pt x="2828" y="39046"/>
                    </a:cubicBezTo>
                    <a:cubicBezTo>
                      <a:pt x="4614" y="36144"/>
                      <a:pt x="7070" y="33949"/>
                      <a:pt x="10233" y="32386"/>
                    </a:cubicBezTo>
                    <a:cubicBezTo>
                      <a:pt x="13395" y="30861"/>
                      <a:pt x="17972" y="29521"/>
                      <a:pt x="23962" y="28368"/>
                    </a:cubicBezTo>
                    <a:cubicBezTo>
                      <a:pt x="32036" y="26879"/>
                      <a:pt x="37617" y="25466"/>
                      <a:pt x="40705" y="24163"/>
                    </a:cubicBezTo>
                    <a:lnTo>
                      <a:pt x="40705" y="22415"/>
                    </a:lnTo>
                    <a:cubicBezTo>
                      <a:pt x="40705" y="19103"/>
                      <a:pt x="39887" y="16759"/>
                      <a:pt x="38249" y="15345"/>
                    </a:cubicBezTo>
                    <a:cubicBezTo>
                      <a:pt x="36612" y="13931"/>
                      <a:pt x="33524" y="13224"/>
                      <a:pt x="28985" y="13224"/>
                    </a:cubicBezTo>
                    <a:cubicBezTo>
                      <a:pt x="25934" y="13224"/>
                      <a:pt x="23515" y="13820"/>
                      <a:pt x="21804" y="15048"/>
                    </a:cubicBezTo>
                    <a:cubicBezTo>
                      <a:pt x="20092" y="16238"/>
                      <a:pt x="18716" y="18359"/>
                      <a:pt x="17637" y="21373"/>
                    </a:cubicBezTo>
                    <a:moveTo>
                      <a:pt x="40705" y="35363"/>
                    </a:moveTo>
                    <a:cubicBezTo>
                      <a:pt x="38510" y="36107"/>
                      <a:pt x="35012" y="37000"/>
                      <a:pt x="30213" y="38004"/>
                    </a:cubicBezTo>
                    <a:cubicBezTo>
                      <a:pt x="25450" y="39046"/>
                      <a:pt x="22288" y="40051"/>
                      <a:pt x="20837" y="41018"/>
                    </a:cubicBezTo>
                    <a:cubicBezTo>
                      <a:pt x="18567" y="42618"/>
                      <a:pt x="17451" y="44664"/>
                      <a:pt x="17451" y="47120"/>
                    </a:cubicBezTo>
                    <a:cubicBezTo>
                      <a:pt x="17451" y="49539"/>
                      <a:pt x="18344" y="51622"/>
                      <a:pt x="20167" y="53371"/>
                    </a:cubicBezTo>
                    <a:cubicBezTo>
                      <a:pt x="21953" y="55120"/>
                      <a:pt x="24260" y="56013"/>
                      <a:pt x="27050" y="56013"/>
                    </a:cubicBezTo>
                    <a:cubicBezTo>
                      <a:pt x="30138" y="56013"/>
                      <a:pt x="33115" y="54971"/>
                      <a:pt x="35943" y="52924"/>
                    </a:cubicBezTo>
                    <a:cubicBezTo>
                      <a:pt x="38026" y="51399"/>
                      <a:pt x="39403" y="49464"/>
                      <a:pt x="40035" y="47232"/>
                    </a:cubicBezTo>
                    <a:cubicBezTo>
                      <a:pt x="40482" y="45743"/>
                      <a:pt x="40705" y="42953"/>
                      <a:pt x="40705" y="38823"/>
                    </a:cubicBezTo>
                    <a:close/>
                  </a:path>
                </a:pathLst>
              </a:custGeom>
              <a:solidFill>
                <a:srgbClr val="000000"/>
              </a:solidFill>
              <a:ln w="9525" cap="flat">
                <a:noFill/>
                <a:prstDash val="solid"/>
                <a:miter/>
              </a:ln>
            </p:spPr>
            <p:txBody>
              <a:bodyPr rtlCol="0" anchor="ctr"/>
              <a:lstStyle/>
              <a:p>
                <a:endParaRPr lang="en-CA"/>
              </a:p>
            </p:txBody>
          </p:sp>
          <p:sp>
            <p:nvSpPr>
              <p:cNvPr id="1868" name="Freeform: Shape 1867">
                <a:extLst>
                  <a:ext uri="{FF2B5EF4-FFF2-40B4-BE49-F238E27FC236}">
                    <a16:creationId xmlns:a16="http://schemas.microsoft.com/office/drawing/2014/main" id="{23CF1D55-8B20-4514-B9FD-C7745B4D635A}"/>
                  </a:ext>
                </a:extLst>
              </p:cNvPr>
              <p:cNvSpPr/>
              <p:nvPr/>
            </p:nvSpPr>
            <p:spPr>
              <a:xfrm>
                <a:off x="2581651" y="2138228"/>
                <a:ext cx="61540" cy="68163"/>
              </a:xfrm>
              <a:custGeom>
                <a:avLst/>
                <a:gdLst>
                  <a:gd name="connsiteX0" fmla="*/ 60841 w 61540"/>
                  <a:gd name="connsiteY0" fmla="*/ 20777 h 68163"/>
                  <a:gd name="connsiteX1" fmla="*/ 43838 w 61540"/>
                  <a:gd name="connsiteY1" fmla="*/ 23828 h 68163"/>
                  <a:gd name="connsiteX2" fmla="*/ 39968 w 61540"/>
                  <a:gd name="connsiteY2" fmla="*/ 16164 h 68163"/>
                  <a:gd name="connsiteX3" fmla="*/ 32080 w 61540"/>
                  <a:gd name="connsiteY3" fmla="*/ 13596 h 68163"/>
                  <a:gd name="connsiteX4" fmla="*/ 21774 w 61540"/>
                  <a:gd name="connsiteY4" fmla="*/ 18024 h 68163"/>
                  <a:gd name="connsiteX5" fmla="*/ 17942 w 61540"/>
                  <a:gd name="connsiteY5" fmla="*/ 32907 h 68163"/>
                  <a:gd name="connsiteX6" fmla="*/ 21848 w 61540"/>
                  <a:gd name="connsiteY6" fmla="*/ 49315 h 68163"/>
                  <a:gd name="connsiteX7" fmla="*/ 32304 w 61540"/>
                  <a:gd name="connsiteY7" fmla="*/ 54115 h 68163"/>
                  <a:gd name="connsiteX8" fmla="*/ 40340 w 61540"/>
                  <a:gd name="connsiteY8" fmla="*/ 51324 h 68163"/>
                  <a:gd name="connsiteX9" fmla="*/ 44768 w 61540"/>
                  <a:gd name="connsiteY9" fmla="*/ 41688 h 68163"/>
                  <a:gd name="connsiteX10" fmla="*/ 61734 w 61540"/>
                  <a:gd name="connsiteY10" fmla="*/ 44590 h 68163"/>
                  <a:gd name="connsiteX11" fmla="*/ 51577 w 61540"/>
                  <a:gd name="connsiteY11" fmla="*/ 62226 h 68163"/>
                  <a:gd name="connsiteX12" fmla="*/ 31522 w 61540"/>
                  <a:gd name="connsiteY12" fmla="*/ 68179 h 68163"/>
                  <a:gd name="connsiteX13" fmla="*/ 8714 w 61540"/>
                  <a:gd name="connsiteY13" fmla="*/ 59138 h 68163"/>
                  <a:gd name="connsiteX14" fmla="*/ 194 w 61540"/>
                  <a:gd name="connsiteY14" fmla="*/ 34172 h 68163"/>
                  <a:gd name="connsiteX15" fmla="*/ 8752 w 61540"/>
                  <a:gd name="connsiteY15" fmla="*/ 9020 h 68163"/>
                  <a:gd name="connsiteX16" fmla="*/ 31820 w 61540"/>
                  <a:gd name="connsiteY16" fmla="*/ 16 h 68163"/>
                  <a:gd name="connsiteX17" fmla="*/ 50758 w 61540"/>
                  <a:gd name="connsiteY17" fmla="*/ 5150 h 68163"/>
                  <a:gd name="connsiteX18" fmla="*/ 60841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41" y="20777"/>
                    </a:moveTo>
                    <a:lnTo>
                      <a:pt x="43838" y="23828"/>
                    </a:lnTo>
                    <a:cubicBezTo>
                      <a:pt x="43280" y="20443"/>
                      <a:pt x="41977" y="17875"/>
                      <a:pt x="39968" y="16164"/>
                    </a:cubicBezTo>
                    <a:cubicBezTo>
                      <a:pt x="37922" y="14452"/>
                      <a:pt x="35280" y="13596"/>
                      <a:pt x="32080" y="13596"/>
                    </a:cubicBezTo>
                    <a:cubicBezTo>
                      <a:pt x="27764" y="13596"/>
                      <a:pt x="24341" y="15085"/>
                      <a:pt x="21774" y="18024"/>
                    </a:cubicBezTo>
                    <a:cubicBezTo>
                      <a:pt x="19207" y="21001"/>
                      <a:pt x="17942" y="25986"/>
                      <a:pt x="17942" y="32907"/>
                    </a:cubicBezTo>
                    <a:cubicBezTo>
                      <a:pt x="17942" y="40646"/>
                      <a:pt x="19244" y="46115"/>
                      <a:pt x="21848" y="49315"/>
                    </a:cubicBezTo>
                    <a:cubicBezTo>
                      <a:pt x="24453" y="52515"/>
                      <a:pt x="27913" y="54115"/>
                      <a:pt x="32304" y="54115"/>
                    </a:cubicBezTo>
                    <a:cubicBezTo>
                      <a:pt x="35578" y="54115"/>
                      <a:pt x="38257" y="53185"/>
                      <a:pt x="40340" y="51324"/>
                    </a:cubicBezTo>
                    <a:cubicBezTo>
                      <a:pt x="42424" y="49464"/>
                      <a:pt x="43912" y="46264"/>
                      <a:pt x="44768" y="41688"/>
                    </a:cubicBezTo>
                    <a:lnTo>
                      <a:pt x="61734" y="44590"/>
                    </a:lnTo>
                    <a:cubicBezTo>
                      <a:pt x="59948" y="52366"/>
                      <a:pt x="56563" y="58245"/>
                      <a:pt x="51577" y="62226"/>
                    </a:cubicBezTo>
                    <a:cubicBezTo>
                      <a:pt x="46591" y="66170"/>
                      <a:pt x="39894" y="68179"/>
                      <a:pt x="31522" y="68179"/>
                    </a:cubicBezTo>
                    <a:cubicBezTo>
                      <a:pt x="21960" y="68179"/>
                      <a:pt x="14370" y="65165"/>
                      <a:pt x="8714" y="59138"/>
                    </a:cubicBezTo>
                    <a:cubicBezTo>
                      <a:pt x="3022" y="53110"/>
                      <a:pt x="194" y="44813"/>
                      <a:pt x="194" y="34172"/>
                    </a:cubicBezTo>
                    <a:cubicBezTo>
                      <a:pt x="194" y="23382"/>
                      <a:pt x="3059" y="15010"/>
                      <a:pt x="8752" y="9020"/>
                    </a:cubicBezTo>
                    <a:cubicBezTo>
                      <a:pt x="14407" y="3030"/>
                      <a:pt x="22109" y="16"/>
                      <a:pt x="31820" y="16"/>
                    </a:cubicBezTo>
                    <a:cubicBezTo>
                      <a:pt x="39745" y="16"/>
                      <a:pt x="46070" y="1727"/>
                      <a:pt x="50758" y="5150"/>
                    </a:cubicBezTo>
                    <a:cubicBezTo>
                      <a:pt x="55446" y="8574"/>
                      <a:pt x="58795" y="13783"/>
                      <a:pt x="60841" y="20777"/>
                    </a:cubicBezTo>
                    <a:close/>
                  </a:path>
                </a:pathLst>
              </a:custGeom>
              <a:solidFill>
                <a:srgbClr val="000000"/>
              </a:solidFill>
              <a:ln w="9525" cap="flat">
                <a:noFill/>
                <a:prstDash val="solid"/>
                <a:miter/>
              </a:ln>
            </p:spPr>
            <p:txBody>
              <a:bodyPr rtlCol="0" anchor="ctr"/>
              <a:lstStyle/>
              <a:p>
                <a:endParaRPr lang="en-CA"/>
              </a:p>
            </p:txBody>
          </p:sp>
          <p:sp>
            <p:nvSpPr>
              <p:cNvPr id="1869" name="Freeform: Shape 1868">
                <a:extLst>
                  <a:ext uri="{FF2B5EF4-FFF2-40B4-BE49-F238E27FC236}">
                    <a16:creationId xmlns:a16="http://schemas.microsoft.com/office/drawing/2014/main" id="{D569CEEB-19B9-45CB-9366-E429936E24E0}"/>
                  </a:ext>
                </a:extLst>
              </p:cNvPr>
              <p:cNvSpPr/>
              <p:nvPr/>
            </p:nvSpPr>
            <p:spPr>
              <a:xfrm>
                <a:off x="2651388" y="2138228"/>
                <a:ext cx="67307" cy="68163"/>
              </a:xfrm>
              <a:custGeom>
                <a:avLst/>
                <a:gdLst>
                  <a:gd name="connsiteX0" fmla="*/ 201 w 67307"/>
                  <a:gd name="connsiteY0" fmla="*/ 33167 h 68163"/>
                  <a:gd name="connsiteX1" fmla="*/ 4443 w 67307"/>
                  <a:gd name="connsiteY1" fmla="*/ 16536 h 68163"/>
                  <a:gd name="connsiteX2" fmla="*/ 16461 w 67307"/>
                  <a:gd name="connsiteY2" fmla="*/ 4258 h 68163"/>
                  <a:gd name="connsiteX3" fmla="*/ 33799 w 67307"/>
                  <a:gd name="connsiteY3" fmla="*/ 16 h 68163"/>
                  <a:gd name="connsiteX4" fmla="*/ 58058 w 67307"/>
                  <a:gd name="connsiteY4" fmla="*/ 9615 h 68163"/>
                  <a:gd name="connsiteX5" fmla="*/ 67509 w 67307"/>
                  <a:gd name="connsiteY5" fmla="*/ 33912 h 68163"/>
                  <a:gd name="connsiteX6" fmla="*/ 57947 w 67307"/>
                  <a:gd name="connsiteY6" fmla="*/ 58431 h 68163"/>
                  <a:gd name="connsiteX7" fmla="*/ 33911 w 67307"/>
                  <a:gd name="connsiteY7" fmla="*/ 68179 h 68163"/>
                  <a:gd name="connsiteX8" fmla="*/ 16833 w 67307"/>
                  <a:gd name="connsiteY8" fmla="*/ 64124 h 68163"/>
                  <a:gd name="connsiteX9" fmla="*/ 4443 w 67307"/>
                  <a:gd name="connsiteY9" fmla="*/ 52217 h 68163"/>
                  <a:gd name="connsiteX10" fmla="*/ 201 w 67307"/>
                  <a:gd name="connsiteY10" fmla="*/ 33167 h 68163"/>
                  <a:gd name="connsiteX11" fmla="*/ 17875 w 67307"/>
                  <a:gd name="connsiteY11" fmla="*/ 34098 h 68163"/>
                  <a:gd name="connsiteX12" fmla="*/ 22488 w 67307"/>
                  <a:gd name="connsiteY12" fmla="*/ 48943 h 68163"/>
                  <a:gd name="connsiteX13" fmla="*/ 33874 w 67307"/>
                  <a:gd name="connsiteY13" fmla="*/ 54115 h 68163"/>
                  <a:gd name="connsiteX14" fmla="*/ 45185 w 67307"/>
                  <a:gd name="connsiteY14" fmla="*/ 48943 h 68163"/>
                  <a:gd name="connsiteX15" fmla="*/ 49761 w 67307"/>
                  <a:gd name="connsiteY15" fmla="*/ 33986 h 68163"/>
                  <a:gd name="connsiteX16" fmla="*/ 45185 w 67307"/>
                  <a:gd name="connsiteY16" fmla="*/ 19252 h 68163"/>
                  <a:gd name="connsiteX17" fmla="*/ 33874 w 67307"/>
                  <a:gd name="connsiteY17" fmla="*/ 14080 h 68163"/>
                  <a:gd name="connsiteX18" fmla="*/ 22488 w 67307"/>
                  <a:gd name="connsiteY18" fmla="*/ 19252 h 68163"/>
                  <a:gd name="connsiteX19" fmla="*/ 17875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01" y="33167"/>
                    </a:moveTo>
                    <a:cubicBezTo>
                      <a:pt x="201" y="27438"/>
                      <a:pt x="1615" y="21894"/>
                      <a:pt x="4443" y="16536"/>
                    </a:cubicBezTo>
                    <a:cubicBezTo>
                      <a:pt x="7271" y="11178"/>
                      <a:pt x="11289" y="7085"/>
                      <a:pt x="16461" y="4258"/>
                    </a:cubicBezTo>
                    <a:cubicBezTo>
                      <a:pt x="21633" y="1430"/>
                      <a:pt x="27400" y="16"/>
                      <a:pt x="33799" y="16"/>
                    </a:cubicBezTo>
                    <a:cubicBezTo>
                      <a:pt x="43659" y="16"/>
                      <a:pt x="51733" y="3216"/>
                      <a:pt x="58058" y="9615"/>
                    </a:cubicBezTo>
                    <a:cubicBezTo>
                      <a:pt x="64346" y="16015"/>
                      <a:pt x="67509" y="24126"/>
                      <a:pt x="67509" y="33912"/>
                    </a:cubicBezTo>
                    <a:cubicBezTo>
                      <a:pt x="67509" y="43771"/>
                      <a:pt x="64309" y="51957"/>
                      <a:pt x="57947" y="58431"/>
                    </a:cubicBezTo>
                    <a:cubicBezTo>
                      <a:pt x="51584" y="64905"/>
                      <a:pt x="43585" y="68179"/>
                      <a:pt x="33911" y="68179"/>
                    </a:cubicBezTo>
                    <a:cubicBezTo>
                      <a:pt x="27958" y="68179"/>
                      <a:pt x="22228" y="66803"/>
                      <a:pt x="16833" y="64124"/>
                    </a:cubicBezTo>
                    <a:cubicBezTo>
                      <a:pt x="11401" y="61408"/>
                      <a:pt x="7271" y="57464"/>
                      <a:pt x="4443" y="52217"/>
                    </a:cubicBezTo>
                    <a:cubicBezTo>
                      <a:pt x="1615" y="47008"/>
                      <a:pt x="201" y="40646"/>
                      <a:pt x="201" y="33167"/>
                    </a:cubicBezTo>
                    <a:moveTo>
                      <a:pt x="17875" y="34098"/>
                    </a:moveTo>
                    <a:cubicBezTo>
                      <a:pt x="17875" y="40572"/>
                      <a:pt x="19437" y="45520"/>
                      <a:pt x="22488" y="48943"/>
                    </a:cubicBezTo>
                    <a:cubicBezTo>
                      <a:pt x="25577" y="52403"/>
                      <a:pt x="29334" y="54115"/>
                      <a:pt x="33874" y="54115"/>
                    </a:cubicBezTo>
                    <a:cubicBezTo>
                      <a:pt x="38339" y="54115"/>
                      <a:pt x="42134" y="52403"/>
                      <a:pt x="45185" y="48943"/>
                    </a:cubicBezTo>
                    <a:cubicBezTo>
                      <a:pt x="48236" y="45520"/>
                      <a:pt x="49761" y="40534"/>
                      <a:pt x="49761" y="33986"/>
                    </a:cubicBezTo>
                    <a:cubicBezTo>
                      <a:pt x="49761" y="27586"/>
                      <a:pt x="48236" y="22675"/>
                      <a:pt x="45185" y="19252"/>
                    </a:cubicBezTo>
                    <a:cubicBezTo>
                      <a:pt x="42134" y="15792"/>
                      <a:pt x="38339" y="14080"/>
                      <a:pt x="33874" y="14080"/>
                    </a:cubicBezTo>
                    <a:cubicBezTo>
                      <a:pt x="29334" y="14080"/>
                      <a:pt x="25577" y="15792"/>
                      <a:pt x="22488" y="19252"/>
                    </a:cubicBezTo>
                    <a:cubicBezTo>
                      <a:pt x="19437" y="22675"/>
                      <a:pt x="17875" y="27624"/>
                      <a:pt x="17875" y="34098"/>
                    </a:cubicBezTo>
                    <a:close/>
                  </a:path>
                </a:pathLst>
              </a:custGeom>
              <a:solidFill>
                <a:srgbClr val="000000"/>
              </a:solidFill>
              <a:ln w="9525" cap="flat">
                <a:noFill/>
                <a:prstDash val="solid"/>
                <a:miter/>
              </a:ln>
            </p:spPr>
            <p:txBody>
              <a:bodyPr rtlCol="0" anchor="ctr"/>
              <a:lstStyle/>
              <a:p>
                <a:endParaRPr lang="en-CA"/>
              </a:p>
            </p:txBody>
          </p:sp>
          <p:sp>
            <p:nvSpPr>
              <p:cNvPr id="1870" name="Freeform: Shape 1869">
                <a:extLst>
                  <a:ext uri="{FF2B5EF4-FFF2-40B4-BE49-F238E27FC236}">
                    <a16:creationId xmlns:a16="http://schemas.microsoft.com/office/drawing/2014/main" id="{D8C353E4-DE3B-4989-883F-326C0380810E}"/>
                  </a:ext>
                </a:extLst>
              </p:cNvPr>
              <p:cNvSpPr/>
              <p:nvPr/>
            </p:nvSpPr>
            <p:spPr>
              <a:xfrm>
                <a:off x="2732206" y="2114899"/>
                <a:ext cx="17226" cy="90003"/>
              </a:xfrm>
              <a:custGeom>
                <a:avLst/>
                <a:gdLst>
                  <a:gd name="connsiteX0" fmla="*/ 209 w 17226"/>
                  <a:gd name="connsiteY0" fmla="*/ 90020 h 90003"/>
                  <a:gd name="connsiteX1" fmla="*/ 209 w 17226"/>
                  <a:gd name="connsiteY1" fmla="*/ 16 h 90003"/>
                  <a:gd name="connsiteX2" fmla="*/ 17436 w 17226"/>
                  <a:gd name="connsiteY2" fmla="*/ 16 h 90003"/>
                  <a:gd name="connsiteX3" fmla="*/ 17436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209" y="90020"/>
                    </a:moveTo>
                    <a:lnTo>
                      <a:pt x="209" y="16"/>
                    </a:lnTo>
                    <a:lnTo>
                      <a:pt x="17436" y="16"/>
                    </a:lnTo>
                    <a:lnTo>
                      <a:pt x="17436" y="90020"/>
                    </a:lnTo>
                    <a:close/>
                  </a:path>
                </a:pathLst>
              </a:custGeom>
              <a:solidFill>
                <a:srgbClr val="000000"/>
              </a:solidFill>
              <a:ln w="9525" cap="flat">
                <a:noFill/>
                <a:prstDash val="solid"/>
                <a:miter/>
              </a:ln>
            </p:spPr>
            <p:txBody>
              <a:bodyPr rtlCol="0" anchor="ctr"/>
              <a:lstStyle/>
              <a:p>
                <a:endParaRPr lang="en-CA"/>
              </a:p>
            </p:txBody>
          </p:sp>
          <p:sp>
            <p:nvSpPr>
              <p:cNvPr id="1871" name="Freeform: Shape 1870">
                <a:extLst>
                  <a:ext uri="{FF2B5EF4-FFF2-40B4-BE49-F238E27FC236}">
                    <a16:creationId xmlns:a16="http://schemas.microsoft.com/office/drawing/2014/main" id="{4702A9DB-4602-4C3B-A3EC-F9B1E2CFFFB4}"/>
                  </a:ext>
                </a:extLst>
              </p:cNvPr>
              <p:cNvSpPr/>
              <p:nvPr/>
            </p:nvSpPr>
            <p:spPr>
              <a:xfrm>
                <a:off x="2763126" y="2138228"/>
                <a:ext cx="67307" cy="68163"/>
              </a:xfrm>
              <a:custGeom>
                <a:avLst/>
                <a:gdLst>
                  <a:gd name="connsiteX0" fmla="*/ 213 w 67307"/>
                  <a:gd name="connsiteY0" fmla="*/ 33167 h 68163"/>
                  <a:gd name="connsiteX1" fmla="*/ 4455 w 67307"/>
                  <a:gd name="connsiteY1" fmla="*/ 16536 h 68163"/>
                  <a:gd name="connsiteX2" fmla="*/ 16473 w 67307"/>
                  <a:gd name="connsiteY2" fmla="*/ 4258 h 68163"/>
                  <a:gd name="connsiteX3" fmla="*/ 33811 w 67307"/>
                  <a:gd name="connsiteY3" fmla="*/ 16 h 68163"/>
                  <a:gd name="connsiteX4" fmla="*/ 58070 w 67307"/>
                  <a:gd name="connsiteY4" fmla="*/ 9615 h 68163"/>
                  <a:gd name="connsiteX5" fmla="*/ 67521 w 67307"/>
                  <a:gd name="connsiteY5" fmla="*/ 33912 h 68163"/>
                  <a:gd name="connsiteX6" fmla="*/ 57958 w 67307"/>
                  <a:gd name="connsiteY6" fmla="*/ 58431 h 68163"/>
                  <a:gd name="connsiteX7" fmla="*/ 33923 w 67307"/>
                  <a:gd name="connsiteY7" fmla="*/ 68179 h 68163"/>
                  <a:gd name="connsiteX8" fmla="*/ 16845 w 67307"/>
                  <a:gd name="connsiteY8" fmla="*/ 64124 h 68163"/>
                  <a:gd name="connsiteX9" fmla="*/ 4455 w 67307"/>
                  <a:gd name="connsiteY9" fmla="*/ 52217 h 68163"/>
                  <a:gd name="connsiteX10" fmla="*/ 213 w 67307"/>
                  <a:gd name="connsiteY10" fmla="*/ 33167 h 68163"/>
                  <a:gd name="connsiteX11" fmla="*/ 17886 w 67307"/>
                  <a:gd name="connsiteY11" fmla="*/ 34098 h 68163"/>
                  <a:gd name="connsiteX12" fmla="*/ 22500 w 67307"/>
                  <a:gd name="connsiteY12" fmla="*/ 48943 h 68163"/>
                  <a:gd name="connsiteX13" fmla="*/ 33885 w 67307"/>
                  <a:gd name="connsiteY13" fmla="*/ 54115 h 68163"/>
                  <a:gd name="connsiteX14" fmla="*/ 45196 w 67307"/>
                  <a:gd name="connsiteY14" fmla="*/ 48943 h 68163"/>
                  <a:gd name="connsiteX15" fmla="*/ 49773 w 67307"/>
                  <a:gd name="connsiteY15" fmla="*/ 33986 h 68163"/>
                  <a:gd name="connsiteX16" fmla="*/ 45196 w 67307"/>
                  <a:gd name="connsiteY16" fmla="*/ 19252 h 68163"/>
                  <a:gd name="connsiteX17" fmla="*/ 33885 w 67307"/>
                  <a:gd name="connsiteY17" fmla="*/ 14080 h 68163"/>
                  <a:gd name="connsiteX18" fmla="*/ 22500 w 67307"/>
                  <a:gd name="connsiteY18" fmla="*/ 19252 h 68163"/>
                  <a:gd name="connsiteX19" fmla="*/ 1788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13" y="33167"/>
                    </a:moveTo>
                    <a:cubicBezTo>
                      <a:pt x="213" y="27438"/>
                      <a:pt x="1627" y="21894"/>
                      <a:pt x="4455" y="16536"/>
                    </a:cubicBezTo>
                    <a:cubicBezTo>
                      <a:pt x="7282" y="11178"/>
                      <a:pt x="11301" y="7085"/>
                      <a:pt x="16473" y="4258"/>
                    </a:cubicBezTo>
                    <a:cubicBezTo>
                      <a:pt x="21644" y="1430"/>
                      <a:pt x="27411" y="16"/>
                      <a:pt x="33811" y="16"/>
                    </a:cubicBezTo>
                    <a:cubicBezTo>
                      <a:pt x="43671" y="16"/>
                      <a:pt x="51745" y="3216"/>
                      <a:pt x="58070" y="9615"/>
                    </a:cubicBezTo>
                    <a:cubicBezTo>
                      <a:pt x="64358" y="16015"/>
                      <a:pt x="67521" y="24126"/>
                      <a:pt x="67521" y="33912"/>
                    </a:cubicBezTo>
                    <a:cubicBezTo>
                      <a:pt x="67521" y="43771"/>
                      <a:pt x="64321" y="51957"/>
                      <a:pt x="57958" y="58431"/>
                    </a:cubicBezTo>
                    <a:cubicBezTo>
                      <a:pt x="51596" y="64905"/>
                      <a:pt x="43596" y="68179"/>
                      <a:pt x="33923" y="68179"/>
                    </a:cubicBezTo>
                    <a:cubicBezTo>
                      <a:pt x="27970" y="68179"/>
                      <a:pt x="22240" y="66803"/>
                      <a:pt x="16845" y="64124"/>
                    </a:cubicBezTo>
                    <a:cubicBezTo>
                      <a:pt x="11412" y="61408"/>
                      <a:pt x="7282" y="57464"/>
                      <a:pt x="4455" y="52217"/>
                    </a:cubicBezTo>
                    <a:cubicBezTo>
                      <a:pt x="1627" y="47008"/>
                      <a:pt x="213" y="40646"/>
                      <a:pt x="213" y="33167"/>
                    </a:cubicBezTo>
                    <a:moveTo>
                      <a:pt x="17886" y="34098"/>
                    </a:moveTo>
                    <a:cubicBezTo>
                      <a:pt x="17886" y="40572"/>
                      <a:pt x="19449" y="45520"/>
                      <a:pt x="22500" y="48943"/>
                    </a:cubicBezTo>
                    <a:cubicBezTo>
                      <a:pt x="25588" y="52403"/>
                      <a:pt x="29346" y="54115"/>
                      <a:pt x="33885" y="54115"/>
                    </a:cubicBezTo>
                    <a:cubicBezTo>
                      <a:pt x="38350" y="54115"/>
                      <a:pt x="42145" y="52403"/>
                      <a:pt x="45196" y="48943"/>
                    </a:cubicBezTo>
                    <a:cubicBezTo>
                      <a:pt x="48247" y="45520"/>
                      <a:pt x="49773" y="40534"/>
                      <a:pt x="49773" y="33986"/>
                    </a:cubicBezTo>
                    <a:cubicBezTo>
                      <a:pt x="49773" y="27586"/>
                      <a:pt x="48247" y="22675"/>
                      <a:pt x="45196" y="19252"/>
                    </a:cubicBezTo>
                    <a:cubicBezTo>
                      <a:pt x="42145" y="15792"/>
                      <a:pt x="38350" y="14080"/>
                      <a:pt x="33885" y="14080"/>
                    </a:cubicBezTo>
                    <a:cubicBezTo>
                      <a:pt x="29346" y="14080"/>
                      <a:pt x="25588" y="15792"/>
                      <a:pt x="22500" y="19252"/>
                    </a:cubicBezTo>
                    <a:cubicBezTo>
                      <a:pt x="19449" y="22675"/>
                      <a:pt x="17886" y="27624"/>
                      <a:pt x="17886" y="34098"/>
                    </a:cubicBezTo>
                    <a:close/>
                  </a:path>
                </a:pathLst>
              </a:custGeom>
              <a:solidFill>
                <a:srgbClr val="000000"/>
              </a:solidFill>
              <a:ln w="9525" cap="flat">
                <a:noFill/>
                <a:prstDash val="solid"/>
                <a:miter/>
              </a:ln>
            </p:spPr>
            <p:txBody>
              <a:bodyPr rtlCol="0" anchor="ctr"/>
              <a:lstStyle/>
              <a:p>
                <a:endParaRPr lang="en-CA"/>
              </a:p>
            </p:txBody>
          </p:sp>
          <p:sp>
            <p:nvSpPr>
              <p:cNvPr id="1872" name="Freeform: Shape 1871">
                <a:extLst>
                  <a:ext uri="{FF2B5EF4-FFF2-40B4-BE49-F238E27FC236}">
                    <a16:creationId xmlns:a16="http://schemas.microsoft.com/office/drawing/2014/main" id="{0C2E9C6F-6E8B-4D19-9CAD-BB020EAE0AB0}"/>
                  </a:ext>
                </a:extLst>
              </p:cNvPr>
              <p:cNvSpPr/>
              <p:nvPr/>
            </p:nvSpPr>
            <p:spPr>
              <a:xfrm>
                <a:off x="2840074" y="2138228"/>
                <a:ext cx="63586" cy="93129"/>
              </a:xfrm>
              <a:custGeom>
                <a:avLst/>
                <a:gdLst>
                  <a:gd name="connsiteX0" fmla="*/ 2491 w 63586"/>
                  <a:gd name="connsiteY0" fmla="*/ 71007 h 93129"/>
                  <a:gd name="connsiteX1" fmla="*/ 22173 w 63586"/>
                  <a:gd name="connsiteY1" fmla="*/ 73388 h 93129"/>
                  <a:gd name="connsiteX2" fmla="*/ 24443 w 63586"/>
                  <a:gd name="connsiteY2" fmla="*/ 78114 h 93129"/>
                  <a:gd name="connsiteX3" fmla="*/ 32182 w 63586"/>
                  <a:gd name="connsiteY3" fmla="*/ 79937 h 93129"/>
                  <a:gd name="connsiteX4" fmla="*/ 42302 w 63586"/>
                  <a:gd name="connsiteY4" fmla="*/ 77927 h 93129"/>
                  <a:gd name="connsiteX5" fmla="*/ 45763 w 63586"/>
                  <a:gd name="connsiteY5" fmla="*/ 73574 h 93129"/>
                  <a:gd name="connsiteX6" fmla="*/ 46544 w 63586"/>
                  <a:gd name="connsiteY6" fmla="*/ 65649 h 93129"/>
                  <a:gd name="connsiteX7" fmla="*/ 46544 w 63586"/>
                  <a:gd name="connsiteY7" fmla="*/ 56124 h 93129"/>
                  <a:gd name="connsiteX8" fmla="*/ 27047 w 63586"/>
                  <a:gd name="connsiteY8" fmla="*/ 66691 h 93129"/>
                  <a:gd name="connsiteX9" fmla="*/ 6212 w 63586"/>
                  <a:gd name="connsiteY9" fmla="*/ 55566 h 93129"/>
                  <a:gd name="connsiteX10" fmla="*/ 221 w 63586"/>
                  <a:gd name="connsiteY10" fmla="*/ 33725 h 93129"/>
                  <a:gd name="connsiteX11" fmla="*/ 8109 w 63586"/>
                  <a:gd name="connsiteY11" fmla="*/ 8685 h 93129"/>
                  <a:gd name="connsiteX12" fmla="*/ 27717 w 63586"/>
                  <a:gd name="connsiteY12" fmla="*/ 16 h 93129"/>
                  <a:gd name="connsiteX13" fmla="*/ 47660 w 63586"/>
                  <a:gd name="connsiteY13" fmla="*/ 10657 h 93129"/>
                  <a:gd name="connsiteX14" fmla="*/ 47660 w 63586"/>
                  <a:gd name="connsiteY14" fmla="*/ 1504 h 93129"/>
                  <a:gd name="connsiteX15" fmla="*/ 63808 w 63586"/>
                  <a:gd name="connsiteY15" fmla="*/ 1504 h 93129"/>
                  <a:gd name="connsiteX16" fmla="*/ 63808 w 63586"/>
                  <a:gd name="connsiteY16" fmla="*/ 59994 h 93129"/>
                  <a:gd name="connsiteX17" fmla="*/ 61910 w 63586"/>
                  <a:gd name="connsiteY17" fmla="*/ 77258 h 93129"/>
                  <a:gd name="connsiteX18" fmla="*/ 56553 w 63586"/>
                  <a:gd name="connsiteY18" fmla="*/ 86225 h 93129"/>
                  <a:gd name="connsiteX19" fmla="*/ 47400 w 63586"/>
                  <a:gd name="connsiteY19" fmla="*/ 91322 h 93129"/>
                  <a:gd name="connsiteX20" fmla="*/ 32852 w 63586"/>
                  <a:gd name="connsiteY20" fmla="*/ 93145 h 93129"/>
                  <a:gd name="connsiteX21" fmla="*/ 9337 w 63586"/>
                  <a:gd name="connsiteY21" fmla="*/ 87490 h 93129"/>
                  <a:gd name="connsiteX22" fmla="*/ 2416 w 63586"/>
                  <a:gd name="connsiteY22" fmla="*/ 73091 h 93129"/>
                  <a:gd name="connsiteX23" fmla="*/ 2491 w 63586"/>
                  <a:gd name="connsiteY23" fmla="*/ 71007 h 93129"/>
                  <a:gd name="connsiteX24" fmla="*/ 17895 w 63586"/>
                  <a:gd name="connsiteY24" fmla="*/ 32758 h 93129"/>
                  <a:gd name="connsiteX25" fmla="*/ 21913 w 63586"/>
                  <a:gd name="connsiteY25" fmla="*/ 47939 h 93129"/>
                  <a:gd name="connsiteX26" fmla="*/ 31810 w 63586"/>
                  <a:gd name="connsiteY26" fmla="*/ 52738 h 93129"/>
                  <a:gd name="connsiteX27" fmla="*/ 42488 w 63586"/>
                  <a:gd name="connsiteY27" fmla="*/ 47827 h 93129"/>
                  <a:gd name="connsiteX28" fmla="*/ 46879 w 63586"/>
                  <a:gd name="connsiteY28" fmla="*/ 33167 h 93129"/>
                  <a:gd name="connsiteX29" fmla="*/ 42674 w 63586"/>
                  <a:gd name="connsiteY29" fmla="*/ 18136 h 93129"/>
                  <a:gd name="connsiteX30" fmla="*/ 32145 w 63586"/>
                  <a:gd name="connsiteY30" fmla="*/ 13224 h 93129"/>
                  <a:gd name="connsiteX31" fmla="*/ 21913 w 63586"/>
                  <a:gd name="connsiteY31" fmla="*/ 18024 h 93129"/>
                  <a:gd name="connsiteX32" fmla="*/ 1789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91" y="71007"/>
                    </a:moveTo>
                    <a:lnTo>
                      <a:pt x="22173" y="73388"/>
                    </a:lnTo>
                    <a:cubicBezTo>
                      <a:pt x="22508" y="75658"/>
                      <a:pt x="23252" y="77258"/>
                      <a:pt x="24443" y="78114"/>
                    </a:cubicBezTo>
                    <a:cubicBezTo>
                      <a:pt x="26080" y="79341"/>
                      <a:pt x="28685" y="79937"/>
                      <a:pt x="32182" y="79937"/>
                    </a:cubicBezTo>
                    <a:cubicBezTo>
                      <a:pt x="36684" y="79937"/>
                      <a:pt x="40070" y="79267"/>
                      <a:pt x="42302" y="77927"/>
                    </a:cubicBezTo>
                    <a:cubicBezTo>
                      <a:pt x="43828" y="77035"/>
                      <a:pt x="44981" y="75583"/>
                      <a:pt x="45763" y="73574"/>
                    </a:cubicBezTo>
                    <a:cubicBezTo>
                      <a:pt x="46283" y="72123"/>
                      <a:pt x="46544" y="69481"/>
                      <a:pt x="46544" y="65649"/>
                    </a:cubicBezTo>
                    <a:lnTo>
                      <a:pt x="46544" y="56124"/>
                    </a:lnTo>
                    <a:cubicBezTo>
                      <a:pt x="41409" y="63156"/>
                      <a:pt x="34898" y="66691"/>
                      <a:pt x="27047" y="66691"/>
                    </a:cubicBezTo>
                    <a:cubicBezTo>
                      <a:pt x="18267" y="66691"/>
                      <a:pt x="11346" y="62970"/>
                      <a:pt x="6212" y="55566"/>
                    </a:cubicBezTo>
                    <a:cubicBezTo>
                      <a:pt x="2193" y="49725"/>
                      <a:pt x="221" y="42432"/>
                      <a:pt x="221" y="33725"/>
                    </a:cubicBezTo>
                    <a:cubicBezTo>
                      <a:pt x="221" y="22787"/>
                      <a:pt x="2826" y="14452"/>
                      <a:pt x="8109" y="8685"/>
                    </a:cubicBezTo>
                    <a:cubicBezTo>
                      <a:pt x="13355" y="2918"/>
                      <a:pt x="19904" y="16"/>
                      <a:pt x="27717" y="16"/>
                    </a:cubicBezTo>
                    <a:cubicBezTo>
                      <a:pt x="35754" y="16"/>
                      <a:pt x="42414" y="3551"/>
                      <a:pt x="47660" y="10657"/>
                    </a:cubicBezTo>
                    <a:lnTo>
                      <a:pt x="47660" y="1504"/>
                    </a:lnTo>
                    <a:lnTo>
                      <a:pt x="63808" y="1504"/>
                    </a:lnTo>
                    <a:lnTo>
                      <a:pt x="63808" y="59994"/>
                    </a:lnTo>
                    <a:cubicBezTo>
                      <a:pt x="63808" y="67696"/>
                      <a:pt x="63175" y="73463"/>
                      <a:pt x="61910" y="77258"/>
                    </a:cubicBezTo>
                    <a:cubicBezTo>
                      <a:pt x="60645" y="81053"/>
                      <a:pt x="58859" y="84029"/>
                      <a:pt x="56553" y="86225"/>
                    </a:cubicBezTo>
                    <a:cubicBezTo>
                      <a:pt x="54283" y="88383"/>
                      <a:pt x="51195" y="90094"/>
                      <a:pt x="47400" y="91322"/>
                    </a:cubicBezTo>
                    <a:cubicBezTo>
                      <a:pt x="43567" y="92550"/>
                      <a:pt x="38730" y="93145"/>
                      <a:pt x="32852" y="93145"/>
                    </a:cubicBezTo>
                    <a:cubicBezTo>
                      <a:pt x="21801" y="93145"/>
                      <a:pt x="13988" y="91248"/>
                      <a:pt x="9337" y="87490"/>
                    </a:cubicBezTo>
                    <a:cubicBezTo>
                      <a:pt x="4723" y="83695"/>
                      <a:pt x="2416" y="78895"/>
                      <a:pt x="2416" y="73091"/>
                    </a:cubicBezTo>
                    <a:cubicBezTo>
                      <a:pt x="2416" y="72495"/>
                      <a:pt x="2454" y="71788"/>
                      <a:pt x="2491" y="71007"/>
                    </a:cubicBezTo>
                    <a:moveTo>
                      <a:pt x="17895" y="32758"/>
                    </a:moveTo>
                    <a:cubicBezTo>
                      <a:pt x="17895" y="39641"/>
                      <a:pt x="19234" y="44739"/>
                      <a:pt x="21913" y="47939"/>
                    </a:cubicBezTo>
                    <a:cubicBezTo>
                      <a:pt x="24592" y="51138"/>
                      <a:pt x="27903" y="52738"/>
                      <a:pt x="31810" y="52738"/>
                    </a:cubicBezTo>
                    <a:cubicBezTo>
                      <a:pt x="36052" y="52738"/>
                      <a:pt x="39586" y="51101"/>
                      <a:pt x="42488" y="47827"/>
                    </a:cubicBezTo>
                    <a:cubicBezTo>
                      <a:pt x="45428" y="44516"/>
                      <a:pt x="46879" y="39641"/>
                      <a:pt x="46879" y="33167"/>
                    </a:cubicBezTo>
                    <a:cubicBezTo>
                      <a:pt x="46879" y="26433"/>
                      <a:pt x="45465" y="21410"/>
                      <a:pt x="42674" y="18136"/>
                    </a:cubicBezTo>
                    <a:cubicBezTo>
                      <a:pt x="39921" y="14861"/>
                      <a:pt x="36386" y="13224"/>
                      <a:pt x="32145" y="13224"/>
                    </a:cubicBezTo>
                    <a:cubicBezTo>
                      <a:pt x="27978" y="13224"/>
                      <a:pt x="24592" y="14824"/>
                      <a:pt x="21913" y="18024"/>
                    </a:cubicBezTo>
                    <a:cubicBezTo>
                      <a:pt x="19234" y="21261"/>
                      <a:pt x="17895" y="26135"/>
                      <a:pt x="17895" y="32758"/>
                    </a:cubicBezTo>
                    <a:close/>
                  </a:path>
                </a:pathLst>
              </a:custGeom>
              <a:solidFill>
                <a:srgbClr val="000000"/>
              </a:solidFill>
              <a:ln w="9525" cap="flat">
                <a:noFill/>
                <a:prstDash val="solid"/>
                <a:miter/>
              </a:ln>
            </p:spPr>
            <p:txBody>
              <a:bodyPr rtlCol="0" anchor="ctr"/>
              <a:lstStyle/>
              <a:p>
                <a:endParaRPr lang="en-CA"/>
              </a:p>
            </p:txBody>
          </p:sp>
          <p:sp>
            <p:nvSpPr>
              <p:cNvPr id="1873" name="Freeform: Shape 1872">
                <a:extLst>
                  <a:ext uri="{FF2B5EF4-FFF2-40B4-BE49-F238E27FC236}">
                    <a16:creationId xmlns:a16="http://schemas.microsoft.com/office/drawing/2014/main" id="{E738D591-8863-4EC1-A340-DDBABA8C179D}"/>
                  </a:ext>
                </a:extLst>
              </p:cNvPr>
              <p:cNvSpPr/>
              <p:nvPr/>
            </p:nvSpPr>
            <p:spPr>
              <a:xfrm>
                <a:off x="2920744" y="2114899"/>
                <a:ext cx="17226" cy="90003"/>
              </a:xfrm>
              <a:custGeom>
                <a:avLst/>
                <a:gdLst>
                  <a:gd name="connsiteX0" fmla="*/ 229 w 17226"/>
                  <a:gd name="connsiteY0" fmla="*/ 15978 h 90003"/>
                  <a:gd name="connsiteX1" fmla="*/ 229 w 17226"/>
                  <a:gd name="connsiteY1" fmla="*/ 16 h 90003"/>
                  <a:gd name="connsiteX2" fmla="*/ 17456 w 17226"/>
                  <a:gd name="connsiteY2" fmla="*/ 16 h 90003"/>
                  <a:gd name="connsiteX3" fmla="*/ 17456 w 17226"/>
                  <a:gd name="connsiteY3" fmla="*/ 15978 h 90003"/>
                  <a:gd name="connsiteX4" fmla="*/ 229 w 17226"/>
                  <a:gd name="connsiteY4" fmla="*/ 15978 h 90003"/>
                  <a:gd name="connsiteX5" fmla="*/ 229 w 17226"/>
                  <a:gd name="connsiteY5" fmla="*/ 90020 h 90003"/>
                  <a:gd name="connsiteX6" fmla="*/ 229 w 17226"/>
                  <a:gd name="connsiteY6" fmla="*/ 24833 h 90003"/>
                  <a:gd name="connsiteX7" fmla="*/ 17456 w 17226"/>
                  <a:gd name="connsiteY7" fmla="*/ 24833 h 90003"/>
                  <a:gd name="connsiteX8" fmla="*/ 1745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29" y="15978"/>
                    </a:moveTo>
                    <a:lnTo>
                      <a:pt x="229" y="16"/>
                    </a:lnTo>
                    <a:lnTo>
                      <a:pt x="17456" y="16"/>
                    </a:lnTo>
                    <a:lnTo>
                      <a:pt x="17456" y="15978"/>
                    </a:lnTo>
                    <a:lnTo>
                      <a:pt x="229" y="15978"/>
                    </a:lnTo>
                    <a:moveTo>
                      <a:pt x="229" y="90020"/>
                    </a:moveTo>
                    <a:lnTo>
                      <a:pt x="229" y="24833"/>
                    </a:lnTo>
                    <a:lnTo>
                      <a:pt x="17456" y="24833"/>
                    </a:lnTo>
                    <a:lnTo>
                      <a:pt x="17456" y="90020"/>
                    </a:lnTo>
                    <a:close/>
                  </a:path>
                </a:pathLst>
              </a:custGeom>
              <a:solidFill>
                <a:srgbClr val="000000"/>
              </a:solidFill>
              <a:ln w="9525" cap="flat">
                <a:noFill/>
                <a:prstDash val="solid"/>
                <a:miter/>
              </a:ln>
            </p:spPr>
            <p:txBody>
              <a:bodyPr rtlCol="0" anchor="ctr"/>
              <a:lstStyle/>
              <a:p>
                <a:endParaRPr lang="en-CA"/>
              </a:p>
            </p:txBody>
          </p:sp>
          <p:sp>
            <p:nvSpPr>
              <p:cNvPr id="1874" name="Freeform: Shape 1873">
                <a:extLst>
                  <a:ext uri="{FF2B5EF4-FFF2-40B4-BE49-F238E27FC236}">
                    <a16:creationId xmlns:a16="http://schemas.microsoft.com/office/drawing/2014/main" id="{E9707A55-2E5D-482F-96DE-87ED66A76C46}"/>
                  </a:ext>
                </a:extLst>
              </p:cNvPr>
              <p:cNvSpPr/>
              <p:nvPr/>
            </p:nvSpPr>
            <p:spPr>
              <a:xfrm>
                <a:off x="2951840" y="2138228"/>
                <a:ext cx="61540" cy="68163"/>
              </a:xfrm>
              <a:custGeom>
                <a:avLst/>
                <a:gdLst>
                  <a:gd name="connsiteX0" fmla="*/ 60880 w 61540"/>
                  <a:gd name="connsiteY0" fmla="*/ 20777 h 68163"/>
                  <a:gd name="connsiteX1" fmla="*/ 43877 w 61540"/>
                  <a:gd name="connsiteY1" fmla="*/ 23828 h 68163"/>
                  <a:gd name="connsiteX2" fmla="*/ 40007 w 61540"/>
                  <a:gd name="connsiteY2" fmla="*/ 16164 h 68163"/>
                  <a:gd name="connsiteX3" fmla="*/ 32119 w 61540"/>
                  <a:gd name="connsiteY3" fmla="*/ 13596 h 68163"/>
                  <a:gd name="connsiteX4" fmla="*/ 21813 w 61540"/>
                  <a:gd name="connsiteY4" fmla="*/ 18024 h 68163"/>
                  <a:gd name="connsiteX5" fmla="*/ 17981 w 61540"/>
                  <a:gd name="connsiteY5" fmla="*/ 32907 h 68163"/>
                  <a:gd name="connsiteX6" fmla="*/ 21887 w 61540"/>
                  <a:gd name="connsiteY6" fmla="*/ 49315 h 68163"/>
                  <a:gd name="connsiteX7" fmla="*/ 32343 w 61540"/>
                  <a:gd name="connsiteY7" fmla="*/ 54115 h 68163"/>
                  <a:gd name="connsiteX8" fmla="*/ 40379 w 61540"/>
                  <a:gd name="connsiteY8" fmla="*/ 51324 h 68163"/>
                  <a:gd name="connsiteX9" fmla="*/ 44807 w 61540"/>
                  <a:gd name="connsiteY9" fmla="*/ 41688 h 68163"/>
                  <a:gd name="connsiteX10" fmla="*/ 61773 w 61540"/>
                  <a:gd name="connsiteY10" fmla="*/ 44590 h 68163"/>
                  <a:gd name="connsiteX11" fmla="*/ 51616 w 61540"/>
                  <a:gd name="connsiteY11" fmla="*/ 62226 h 68163"/>
                  <a:gd name="connsiteX12" fmla="*/ 31561 w 61540"/>
                  <a:gd name="connsiteY12" fmla="*/ 68179 h 68163"/>
                  <a:gd name="connsiteX13" fmla="*/ 8753 w 61540"/>
                  <a:gd name="connsiteY13" fmla="*/ 59138 h 68163"/>
                  <a:gd name="connsiteX14" fmla="*/ 233 w 61540"/>
                  <a:gd name="connsiteY14" fmla="*/ 34172 h 68163"/>
                  <a:gd name="connsiteX15" fmla="*/ 8790 w 61540"/>
                  <a:gd name="connsiteY15" fmla="*/ 9020 h 68163"/>
                  <a:gd name="connsiteX16" fmla="*/ 31859 w 61540"/>
                  <a:gd name="connsiteY16" fmla="*/ 16 h 68163"/>
                  <a:gd name="connsiteX17" fmla="*/ 50797 w 61540"/>
                  <a:gd name="connsiteY17" fmla="*/ 5150 h 68163"/>
                  <a:gd name="connsiteX18" fmla="*/ 6088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80" y="20777"/>
                    </a:moveTo>
                    <a:lnTo>
                      <a:pt x="43877" y="23828"/>
                    </a:lnTo>
                    <a:cubicBezTo>
                      <a:pt x="43319" y="20443"/>
                      <a:pt x="42016" y="17875"/>
                      <a:pt x="40007" y="16164"/>
                    </a:cubicBezTo>
                    <a:cubicBezTo>
                      <a:pt x="37961" y="14452"/>
                      <a:pt x="35319" y="13596"/>
                      <a:pt x="32119" y="13596"/>
                    </a:cubicBezTo>
                    <a:cubicBezTo>
                      <a:pt x="27803" y="13596"/>
                      <a:pt x="24380" y="15085"/>
                      <a:pt x="21813" y="18024"/>
                    </a:cubicBezTo>
                    <a:cubicBezTo>
                      <a:pt x="19246" y="21001"/>
                      <a:pt x="17981" y="25986"/>
                      <a:pt x="17981" y="32907"/>
                    </a:cubicBezTo>
                    <a:cubicBezTo>
                      <a:pt x="17981" y="40646"/>
                      <a:pt x="19283" y="46115"/>
                      <a:pt x="21887" y="49315"/>
                    </a:cubicBezTo>
                    <a:cubicBezTo>
                      <a:pt x="24492" y="52515"/>
                      <a:pt x="27952" y="54115"/>
                      <a:pt x="32343" y="54115"/>
                    </a:cubicBezTo>
                    <a:cubicBezTo>
                      <a:pt x="35617" y="54115"/>
                      <a:pt x="38296" y="53185"/>
                      <a:pt x="40379" y="51324"/>
                    </a:cubicBezTo>
                    <a:cubicBezTo>
                      <a:pt x="42463" y="49464"/>
                      <a:pt x="43951" y="46264"/>
                      <a:pt x="44807" y="41688"/>
                    </a:cubicBezTo>
                    <a:lnTo>
                      <a:pt x="61773" y="44590"/>
                    </a:lnTo>
                    <a:cubicBezTo>
                      <a:pt x="59987" y="52366"/>
                      <a:pt x="56601" y="58245"/>
                      <a:pt x="51616" y="62226"/>
                    </a:cubicBezTo>
                    <a:cubicBezTo>
                      <a:pt x="46630" y="66170"/>
                      <a:pt x="39933" y="68179"/>
                      <a:pt x="31561" y="68179"/>
                    </a:cubicBezTo>
                    <a:cubicBezTo>
                      <a:pt x="21999" y="68179"/>
                      <a:pt x="14409" y="65165"/>
                      <a:pt x="8753" y="59138"/>
                    </a:cubicBezTo>
                    <a:cubicBezTo>
                      <a:pt x="3061" y="53110"/>
                      <a:pt x="233" y="44813"/>
                      <a:pt x="233" y="34172"/>
                    </a:cubicBezTo>
                    <a:cubicBezTo>
                      <a:pt x="233" y="23382"/>
                      <a:pt x="3098" y="15010"/>
                      <a:pt x="8790" y="9020"/>
                    </a:cubicBezTo>
                    <a:cubicBezTo>
                      <a:pt x="14446" y="3030"/>
                      <a:pt x="22148" y="16"/>
                      <a:pt x="31859" y="16"/>
                    </a:cubicBezTo>
                    <a:cubicBezTo>
                      <a:pt x="39784" y="16"/>
                      <a:pt x="46109" y="1727"/>
                      <a:pt x="50797" y="5150"/>
                    </a:cubicBezTo>
                    <a:cubicBezTo>
                      <a:pt x="55485" y="8574"/>
                      <a:pt x="58834" y="13783"/>
                      <a:pt x="60880" y="20777"/>
                    </a:cubicBezTo>
                    <a:close/>
                  </a:path>
                </a:pathLst>
              </a:custGeom>
              <a:solidFill>
                <a:srgbClr val="000000"/>
              </a:solidFill>
              <a:ln w="9525" cap="flat">
                <a:noFill/>
                <a:prstDash val="solid"/>
                <a:miter/>
              </a:ln>
            </p:spPr>
            <p:txBody>
              <a:bodyPr rtlCol="0" anchor="ctr"/>
              <a:lstStyle/>
              <a:p>
                <a:endParaRPr lang="en-CA"/>
              </a:p>
            </p:txBody>
          </p:sp>
          <p:sp>
            <p:nvSpPr>
              <p:cNvPr id="1875" name="Freeform: Shape 1874">
                <a:extLst>
                  <a:ext uri="{FF2B5EF4-FFF2-40B4-BE49-F238E27FC236}">
                    <a16:creationId xmlns:a16="http://schemas.microsoft.com/office/drawing/2014/main" id="{EE6F4B90-E57B-477B-8B47-21615C19F79E}"/>
                  </a:ext>
                </a:extLst>
              </p:cNvPr>
              <p:cNvSpPr/>
              <p:nvPr/>
            </p:nvSpPr>
            <p:spPr>
              <a:xfrm>
                <a:off x="3021019" y="2138228"/>
                <a:ext cx="61242" cy="68163"/>
              </a:xfrm>
              <a:custGeom>
                <a:avLst/>
                <a:gdLst>
                  <a:gd name="connsiteX0" fmla="*/ 17690 w 61242"/>
                  <a:gd name="connsiteY0" fmla="*/ 21373 h 68163"/>
                  <a:gd name="connsiteX1" fmla="*/ 2026 w 61242"/>
                  <a:gd name="connsiteY1" fmla="*/ 18545 h 68163"/>
                  <a:gd name="connsiteX2" fmla="*/ 11105 w 61242"/>
                  <a:gd name="connsiteY2" fmla="*/ 4555 h 68163"/>
                  <a:gd name="connsiteX3" fmla="*/ 30266 w 61242"/>
                  <a:gd name="connsiteY3" fmla="*/ 16 h 68163"/>
                  <a:gd name="connsiteX4" fmla="*/ 47456 w 61242"/>
                  <a:gd name="connsiteY4" fmla="*/ 2769 h 68163"/>
                  <a:gd name="connsiteX5" fmla="*/ 55418 w 61242"/>
                  <a:gd name="connsiteY5" fmla="*/ 9690 h 68163"/>
                  <a:gd name="connsiteX6" fmla="*/ 57725 w 61242"/>
                  <a:gd name="connsiteY6" fmla="*/ 25131 h 68163"/>
                  <a:gd name="connsiteX7" fmla="*/ 57539 w 61242"/>
                  <a:gd name="connsiteY7" fmla="*/ 45260 h 68163"/>
                  <a:gd name="connsiteX8" fmla="*/ 58358 w 61242"/>
                  <a:gd name="connsiteY8" fmla="*/ 57947 h 68163"/>
                  <a:gd name="connsiteX9" fmla="*/ 61483 w 61242"/>
                  <a:gd name="connsiteY9" fmla="*/ 66691 h 68163"/>
                  <a:gd name="connsiteX10" fmla="*/ 44405 w 61242"/>
                  <a:gd name="connsiteY10" fmla="*/ 66691 h 68163"/>
                  <a:gd name="connsiteX11" fmla="*/ 42731 w 61242"/>
                  <a:gd name="connsiteY11" fmla="*/ 61594 h 68163"/>
                  <a:gd name="connsiteX12" fmla="*/ 42135 w 61242"/>
                  <a:gd name="connsiteY12" fmla="*/ 59584 h 68163"/>
                  <a:gd name="connsiteX13" fmla="*/ 32685 w 61242"/>
                  <a:gd name="connsiteY13" fmla="*/ 66021 h 68163"/>
                  <a:gd name="connsiteX14" fmla="*/ 21932 w 61242"/>
                  <a:gd name="connsiteY14" fmla="*/ 68179 h 68163"/>
                  <a:gd name="connsiteX15" fmla="*/ 6044 w 61242"/>
                  <a:gd name="connsiteY15" fmla="*/ 62710 h 68163"/>
                  <a:gd name="connsiteX16" fmla="*/ 240 w 61242"/>
                  <a:gd name="connsiteY16" fmla="*/ 48906 h 68163"/>
                  <a:gd name="connsiteX17" fmla="*/ 2882 w 61242"/>
                  <a:gd name="connsiteY17" fmla="*/ 39046 h 68163"/>
                  <a:gd name="connsiteX18" fmla="*/ 10286 w 61242"/>
                  <a:gd name="connsiteY18" fmla="*/ 32386 h 68163"/>
                  <a:gd name="connsiteX19" fmla="*/ 24015 w 61242"/>
                  <a:gd name="connsiteY19" fmla="*/ 28368 h 68163"/>
                  <a:gd name="connsiteX20" fmla="*/ 40759 w 61242"/>
                  <a:gd name="connsiteY20" fmla="*/ 24163 h 68163"/>
                  <a:gd name="connsiteX21" fmla="*/ 40759 w 61242"/>
                  <a:gd name="connsiteY21" fmla="*/ 22415 h 68163"/>
                  <a:gd name="connsiteX22" fmla="*/ 38303 w 61242"/>
                  <a:gd name="connsiteY22" fmla="*/ 15345 h 68163"/>
                  <a:gd name="connsiteX23" fmla="*/ 29038 w 61242"/>
                  <a:gd name="connsiteY23" fmla="*/ 13224 h 68163"/>
                  <a:gd name="connsiteX24" fmla="*/ 21857 w 61242"/>
                  <a:gd name="connsiteY24" fmla="*/ 15048 h 68163"/>
                  <a:gd name="connsiteX25" fmla="*/ 17690 w 61242"/>
                  <a:gd name="connsiteY25" fmla="*/ 21373 h 68163"/>
                  <a:gd name="connsiteX26" fmla="*/ 40759 w 61242"/>
                  <a:gd name="connsiteY26" fmla="*/ 35363 h 68163"/>
                  <a:gd name="connsiteX27" fmla="*/ 30266 w 61242"/>
                  <a:gd name="connsiteY27" fmla="*/ 38004 h 68163"/>
                  <a:gd name="connsiteX28" fmla="*/ 20890 w 61242"/>
                  <a:gd name="connsiteY28" fmla="*/ 41018 h 68163"/>
                  <a:gd name="connsiteX29" fmla="*/ 17504 w 61242"/>
                  <a:gd name="connsiteY29" fmla="*/ 47120 h 68163"/>
                  <a:gd name="connsiteX30" fmla="*/ 20220 w 61242"/>
                  <a:gd name="connsiteY30" fmla="*/ 53371 h 68163"/>
                  <a:gd name="connsiteX31" fmla="*/ 27104 w 61242"/>
                  <a:gd name="connsiteY31" fmla="*/ 56013 h 68163"/>
                  <a:gd name="connsiteX32" fmla="*/ 35996 w 61242"/>
                  <a:gd name="connsiteY32" fmla="*/ 52924 h 68163"/>
                  <a:gd name="connsiteX33" fmla="*/ 40089 w 61242"/>
                  <a:gd name="connsiteY33" fmla="*/ 47232 h 68163"/>
                  <a:gd name="connsiteX34" fmla="*/ 40759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90" y="21373"/>
                    </a:moveTo>
                    <a:lnTo>
                      <a:pt x="2026" y="18545"/>
                    </a:lnTo>
                    <a:cubicBezTo>
                      <a:pt x="3812" y="12257"/>
                      <a:pt x="6826" y="7606"/>
                      <a:pt x="11105" y="4555"/>
                    </a:cubicBezTo>
                    <a:cubicBezTo>
                      <a:pt x="15421" y="1541"/>
                      <a:pt x="21820" y="16"/>
                      <a:pt x="30266" y="16"/>
                    </a:cubicBezTo>
                    <a:cubicBezTo>
                      <a:pt x="37968" y="16"/>
                      <a:pt x="43698" y="946"/>
                      <a:pt x="47456" y="2769"/>
                    </a:cubicBezTo>
                    <a:cubicBezTo>
                      <a:pt x="51214" y="4555"/>
                      <a:pt x="53893" y="6899"/>
                      <a:pt x="55418" y="9690"/>
                    </a:cubicBezTo>
                    <a:cubicBezTo>
                      <a:pt x="56944" y="12480"/>
                      <a:pt x="57725" y="17652"/>
                      <a:pt x="57725" y="25131"/>
                    </a:cubicBezTo>
                    <a:lnTo>
                      <a:pt x="57539" y="45260"/>
                    </a:lnTo>
                    <a:cubicBezTo>
                      <a:pt x="57539" y="50990"/>
                      <a:pt x="57800" y="55231"/>
                      <a:pt x="58358" y="57947"/>
                    </a:cubicBezTo>
                    <a:cubicBezTo>
                      <a:pt x="58916" y="60663"/>
                      <a:pt x="59957" y="63566"/>
                      <a:pt x="61483" y="66691"/>
                    </a:cubicBezTo>
                    <a:lnTo>
                      <a:pt x="44405" y="66691"/>
                    </a:lnTo>
                    <a:cubicBezTo>
                      <a:pt x="43958" y="65538"/>
                      <a:pt x="43400" y="63863"/>
                      <a:pt x="42731" y="61594"/>
                    </a:cubicBezTo>
                    <a:cubicBezTo>
                      <a:pt x="42470" y="60589"/>
                      <a:pt x="42247" y="59882"/>
                      <a:pt x="42135" y="59584"/>
                    </a:cubicBezTo>
                    <a:cubicBezTo>
                      <a:pt x="39196" y="62449"/>
                      <a:pt x="36033" y="64570"/>
                      <a:pt x="32685" y="66021"/>
                    </a:cubicBezTo>
                    <a:cubicBezTo>
                      <a:pt x="29299" y="67435"/>
                      <a:pt x="25727" y="68179"/>
                      <a:pt x="21932" y="68179"/>
                    </a:cubicBezTo>
                    <a:cubicBezTo>
                      <a:pt x="15197" y="68179"/>
                      <a:pt x="9914" y="66356"/>
                      <a:pt x="6044" y="62710"/>
                    </a:cubicBezTo>
                    <a:cubicBezTo>
                      <a:pt x="2175" y="59063"/>
                      <a:pt x="240" y="54450"/>
                      <a:pt x="240" y="48906"/>
                    </a:cubicBezTo>
                    <a:cubicBezTo>
                      <a:pt x="240" y="45185"/>
                      <a:pt x="1133" y="41911"/>
                      <a:pt x="2882" y="39046"/>
                    </a:cubicBezTo>
                    <a:cubicBezTo>
                      <a:pt x="4668" y="36144"/>
                      <a:pt x="7124" y="33949"/>
                      <a:pt x="10286" y="32386"/>
                    </a:cubicBezTo>
                    <a:cubicBezTo>
                      <a:pt x="13449" y="30861"/>
                      <a:pt x="18025" y="29521"/>
                      <a:pt x="24015" y="28368"/>
                    </a:cubicBezTo>
                    <a:cubicBezTo>
                      <a:pt x="32089" y="26879"/>
                      <a:pt x="37671" y="25466"/>
                      <a:pt x="40759" y="24163"/>
                    </a:cubicBezTo>
                    <a:lnTo>
                      <a:pt x="40759" y="22415"/>
                    </a:lnTo>
                    <a:cubicBezTo>
                      <a:pt x="40759" y="19103"/>
                      <a:pt x="39940" y="16759"/>
                      <a:pt x="38303" y="15345"/>
                    </a:cubicBezTo>
                    <a:cubicBezTo>
                      <a:pt x="36666" y="13931"/>
                      <a:pt x="33578" y="13224"/>
                      <a:pt x="29038" y="13224"/>
                    </a:cubicBezTo>
                    <a:cubicBezTo>
                      <a:pt x="25988" y="13224"/>
                      <a:pt x="23569" y="13820"/>
                      <a:pt x="21857" y="15048"/>
                    </a:cubicBezTo>
                    <a:cubicBezTo>
                      <a:pt x="20146" y="16238"/>
                      <a:pt x="18769" y="18359"/>
                      <a:pt x="17690" y="21373"/>
                    </a:cubicBezTo>
                    <a:moveTo>
                      <a:pt x="40759" y="35363"/>
                    </a:moveTo>
                    <a:cubicBezTo>
                      <a:pt x="38563" y="36107"/>
                      <a:pt x="35066" y="37000"/>
                      <a:pt x="30266" y="38004"/>
                    </a:cubicBezTo>
                    <a:cubicBezTo>
                      <a:pt x="25504" y="39046"/>
                      <a:pt x="22341" y="40051"/>
                      <a:pt x="20890" y="41018"/>
                    </a:cubicBezTo>
                    <a:cubicBezTo>
                      <a:pt x="18621" y="42618"/>
                      <a:pt x="17504" y="44664"/>
                      <a:pt x="17504" y="47120"/>
                    </a:cubicBezTo>
                    <a:cubicBezTo>
                      <a:pt x="17504" y="49539"/>
                      <a:pt x="18397" y="51622"/>
                      <a:pt x="20220" y="53371"/>
                    </a:cubicBezTo>
                    <a:cubicBezTo>
                      <a:pt x="22006" y="55120"/>
                      <a:pt x="24313" y="56013"/>
                      <a:pt x="27104" y="56013"/>
                    </a:cubicBezTo>
                    <a:cubicBezTo>
                      <a:pt x="30192" y="56013"/>
                      <a:pt x="33168" y="54971"/>
                      <a:pt x="35996" y="52924"/>
                    </a:cubicBezTo>
                    <a:cubicBezTo>
                      <a:pt x="38080" y="51399"/>
                      <a:pt x="39456" y="49464"/>
                      <a:pt x="40089" y="47232"/>
                    </a:cubicBezTo>
                    <a:cubicBezTo>
                      <a:pt x="40535" y="45743"/>
                      <a:pt x="40759" y="42953"/>
                      <a:pt x="40759" y="38823"/>
                    </a:cubicBezTo>
                    <a:close/>
                  </a:path>
                </a:pathLst>
              </a:custGeom>
              <a:solidFill>
                <a:srgbClr val="000000"/>
              </a:solidFill>
              <a:ln w="9525" cap="flat">
                <a:noFill/>
                <a:prstDash val="solid"/>
                <a:miter/>
              </a:ln>
            </p:spPr>
            <p:txBody>
              <a:bodyPr rtlCol="0" anchor="ctr"/>
              <a:lstStyle/>
              <a:p>
                <a:endParaRPr lang="en-CA"/>
              </a:p>
            </p:txBody>
          </p:sp>
          <p:sp>
            <p:nvSpPr>
              <p:cNvPr id="1876" name="Freeform: Shape 1875">
                <a:extLst>
                  <a:ext uri="{FF2B5EF4-FFF2-40B4-BE49-F238E27FC236}">
                    <a16:creationId xmlns:a16="http://schemas.microsoft.com/office/drawing/2014/main" id="{DC243646-4623-4EAD-A7AF-3A7A86BBFC86}"/>
                  </a:ext>
                </a:extLst>
              </p:cNvPr>
              <p:cNvSpPr/>
              <p:nvPr/>
            </p:nvSpPr>
            <p:spPr>
              <a:xfrm>
                <a:off x="3095528" y="2114899"/>
                <a:ext cx="17226" cy="90003"/>
              </a:xfrm>
              <a:custGeom>
                <a:avLst/>
                <a:gdLst>
                  <a:gd name="connsiteX0" fmla="*/ 248 w 17226"/>
                  <a:gd name="connsiteY0" fmla="*/ 90020 h 90003"/>
                  <a:gd name="connsiteX1" fmla="*/ 248 w 17226"/>
                  <a:gd name="connsiteY1" fmla="*/ 16 h 90003"/>
                  <a:gd name="connsiteX2" fmla="*/ 17474 w 17226"/>
                  <a:gd name="connsiteY2" fmla="*/ 16 h 90003"/>
                  <a:gd name="connsiteX3" fmla="*/ 17474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248" y="90020"/>
                    </a:moveTo>
                    <a:lnTo>
                      <a:pt x="248" y="16"/>
                    </a:lnTo>
                    <a:lnTo>
                      <a:pt x="17474" y="16"/>
                    </a:lnTo>
                    <a:lnTo>
                      <a:pt x="17474" y="90020"/>
                    </a:lnTo>
                    <a:close/>
                  </a:path>
                </a:pathLst>
              </a:custGeom>
              <a:solidFill>
                <a:srgbClr val="000000"/>
              </a:solidFill>
              <a:ln w="9525" cap="flat">
                <a:noFill/>
                <a:prstDash val="solid"/>
                <a:miter/>
              </a:ln>
            </p:spPr>
            <p:txBody>
              <a:bodyPr rtlCol="0" anchor="ctr"/>
              <a:lstStyle/>
              <a:p>
                <a:endParaRPr lang="en-CA"/>
              </a:p>
            </p:txBody>
          </p:sp>
          <p:sp>
            <p:nvSpPr>
              <p:cNvPr id="1877" name="Freeform: Shape 1876">
                <a:extLst>
                  <a:ext uri="{FF2B5EF4-FFF2-40B4-BE49-F238E27FC236}">
                    <a16:creationId xmlns:a16="http://schemas.microsoft.com/office/drawing/2014/main" id="{FA448F74-AB49-4A39-A6D3-BA8B7003E864}"/>
                  </a:ext>
                </a:extLst>
              </p:cNvPr>
              <p:cNvSpPr/>
              <p:nvPr/>
            </p:nvSpPr>
            <p:spPr>
              <a:xfrm>
                <a:off x="3158240" y="2116685"/>
                <a:ext cx="38434" cy="89706"/>
              </a:xfrm>
              <a:custGeom>
                <a:avLst/>
                <a:gdLst>
                  <a:gd name="connsiteX0" fmla="*/ 37276 w 38434"/>
                  <a:gd name="connsiteY0" fmla="*/ 23047 h 89706"/>
                  <a:gd name="connsiteX1" fmla="*/ 37276 w 38434"/>
                  <a:gd name="connsiteY1" fmla="*/ 36777 h 89706"/>
                  <a:gd name="connsiteX2" fmla="*/ 25481 w 38434"/>
                  <a:gd name="connsiteY2" fmla="*/ 36777 h 89706"/>
                  <a:gd name="connsiteX3" fmla="*/ 25481 w 38434"/>
                  <a:gd name="connsiteY3" fmla="*/ 63082 h 89706"/>
                  <a:gd name="connsiteX4" fmla="*/ 25816 w 38434"/>
                  <a:gd name="connsiteY4" fmla="*/ 72346 h 89706"/>
                  <a:gd name="connsiteX5" fmla="*/ 27379 w 38434"/>
                  <a:gd name="connsiteY5" fmla="*/ 74542 h 89706"/>
                  <a:gd name="connsiteX6" fmla="*/ 30281 w 38434"/>
                  <a:gd name="connsiteY6" fmla="*/ 75397 h 89706"/>
                  <a:gd name="connsiteX7" fmla="*/ 37201 w 38434"/>
                  <a:gd name="connsiteY7" fmla="*/ 73760 h 89706"/>
                  <a:gd name="connsiteX8" fmla="*/ 38690 w 38434"/>
                  <a:gd name="connsiteY8" fmla="*/ 87118 h 89706"/>
                  <a:gd name="connsiteX9" fmla="*/ 25072 w 38434"/>
                  <a:gd name="connsiteY9" fmla="*/ 89722 h 89706"/>
                  <a:gd name="connsiteX10" fmla="*/ 16663 w 38434"/>
                  <a:gd name="connsiteY10" fmla="*/ 88159 h 89706"/>
                  <a:gd name="connsiteX11" fmla="*/ 11157 w 38434"/>
                  <a:gd name="connsiteY11" fmla="*/ 84104 h 89706"/>
                  <a:gd name="connsiteX12" fmla="*/ 8738 w 38434"/>
                  <a:gd name="connsiteY12" fmla="*/ 77369 h 89706"/>
                  <a:gd name="connsiteX13" fmla="*/ 8180 w 38434"/>
                  <a:gd name="connsiteY13" fmla="*/ 65203 h 89706"/>
                  <a:gd name="connsiteX14" fmla="*/ 8180 w 38434"/>
                  <a:gd name="connsiteY14" fmla="*/ 36777 h 89706"/>
                  <a:gd name="connsiteX15" fmla="*/ 255 w 38434"/>
                  <a:gd name="connsiteY15" fmla="*/ 36777 h 89706"/>
                  <a:gd name="connsiteX16" fmla="*/ 255 w 38434"/>
                  <a:gd name="connsiteY16" fmla="*/ 23047 h 89706"/>
                  <a:gd name="connsiteX17" fmla="*/ 8180 w 38434"/>
                  <a:gd name="connsiteY17" fmla="*/ 23047 h 89706"/>
                  <a:gd name="connsiteX18" fmla="*/ 8180 w 38434"/>
                  <a:gd name="connsiteY18" fmla="*/ 10099 h 89706"/>
                  <a:gd name="connsiteX19" fmla="*/ 25481 w 38434"/>
                  <a:gd name="connsiteY19" fmla="*/ 16 h 89706"/>
                  <a:gd name="connsiteX20" fmla="*/ 25481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76" y="23047"/>
                    </a:moveTo>
                    <a:lnTo>
                      <a:pt x="37276" y="36777"/>
                    </a:lnTo>
                    <a:lnTo>
                      <a:pt x="25481" y="36777"/>
                    </a:lnTo>
                    <a:lnTo>
                      <a:pt x="25481" y="63082"/>
                    </a:lnTo>
                    <a:cubicBezTo>
                      <a:pt x="25481" y="68402"/>
                      <a:pt x="25593" y="71491"/>
                      <a:pt x="25816" y="72346"/>
                    </a:cubicBezTo>
                    <a:cubicBezTo>
                      <a:pt x="26039" y="73239"/>
                      <a:pt x="26560" y="73984"/>
                      <a:pt x="27379" y="74542"/>
                    </a:cubicBezTo>
                    <a:cubicBezTo>
                      <a:pt x="28160" y="75100"/>
                      <a:pt x="29128" y="75397"/>
                      <a:pt x="30281" y="75397"/>
                    </a:cubicBezTo>
                    <a:cubicBezTo>
                      <a:pt x="31881" y="75397"/>
                      <a:pt x="34188" y="74839"/>
                      <a:pt x="37201" y="73760"/>
                    </a:cubicBezTo>
                    <a:lnTo>
                      <a:pt x="38690" y="87118"/>
                    </a:lnTo>
                    <a:cubicBezTo>
                      <a:pt x="34671" y="88829"/>
                      <a:pt x="30132" y="89722"/>
                      <a:pt x="25072" y="89722"/>
                    </a:cubicBezTo>
                    <a:cubicBezTo>
                      <a:pt x="21947" y="89722"/>
                      <a:pt x="19156" y="89201"/>
                      <a:pt x="16663" y="88159"/>
                    </a:cubicBezTo>
                    <a:cubicBezTo>
                      <a:pt x="14170" y="87080"/>
                      <a:pt x="12310" y="85741"/>
                      <a:pt x="11157" y="84104"/>
                    </a:cubicBezTo>
                    <a:cubicBezTo>
                      <a:pt x="10003" y="82430"/>
                      <a:pt x="9185" y="80197"/>
                      <a:pt x="8738" y="77369"/>
                    </a:cubicBezTo>
                    <a:cubicBezTo>
                      <a:pt x="8366" y="75360"/>
                      <a:pt x="8180" y="71305"/>
                      <a:pt x="8180" y="65203"/>
                    </a:cubicBezTo>
                    <a:lnTo>
                      <a:pt x="8180" y="36777"/>
                    </a:lnTo>
                    <a:lnTo>
                      <a:pt x="255" y="36777"/>
                    </a:lnTo>
                    <a:lnTo>
                      <a:pt x="255" y="23047"/>
                    </a:lnTo>
                    <a:lnTo>
                      <a:pt x="8180" y="23047"/>
                    </a:lnTo>
                    <a:lnTo>
                      <a:pt x="8180" y="10099"/>
                    </a:lnTo>
                    <a:lnTo>
                      <a:pt x="25481" y="16"/>
                    </a:lnTo>
                    <a:lnTo>
                      <a:pt x="25481" y="23047"/>
                    </a:lnTo>
                    <a:close/>
                  </a:path>
                </a:pathLst>
              </a:custGeom>
              <a:solidFill>
                <a:srgbClr val="000000"/>
              </a:solidFill>
              <a:ln w="9525" cap="flat">
                <a:noFill/>
                <a:prstDash val="solid"/>
                <a:miter/>
              </a:ln>
            </p:spPr>
            <p:txBody>
              <a:bodyPr rtlCol="0" anchor="ctr"/>
              <a:lstStyle/>
              <a:p>
                <a:endParaRPr lang="en-CA"/>
              </a:p>
            </p:txBody>
          </p:sp>
          <p:sp>
            <p:nvSpPr>
              <p:cNvPr id="1878" name="Freeform: Shape 1877">
                <a:extLst>
                  <a:ext uri="{FF2B5EF4-FFF2-40B4-BE49-F238E27FC236}">
                    <a16:creationId xmlns:a16="http://schemas.microsoft.com/office/drawing/2014/main" id="{C8123EC6-DC89-437D-9863-98F2B198E22B}"/>
                  </a:ext>
                </a:extLst>
              </p:cNvPr>
              <p:cNvSpPr/>
              <p:nvPr/>
            </p:nvSpPr>
            <p:spPr>
              <a:xfrm>
                <a:off x="3206512" y="2138228"/>
                <a:ext cx="42230" cy="66675"/>
              </a:xfrm>
              <a:custGeom>
                <a:avLst/>
                <a:gdLst>
                  <a:gd name="connsiteX0" fmla="*/ 17486 w 42230"/>
                  <a:gd name="connsiteY0" fmla="*/ 66691 h 66675"/>
                  <a:gd name="connsiteX1" fmla="*/ 259 w 42230"/>
                  <a:gd name="connsiteY1" fmla="*/ 66691 h 66675"/>
                  <a:gd name="connsiteX2" fmla="*/ 259 w 42230"/>
                  <a:gd name="connsiteY2" fmla="*/ 1504 h 66675"/>
                  <a:gd name="connsiteX3" fmla="*/ 16258 w 42230"/>
                  <a:gd name="connsiteY3" fmla="*/ 1504 h 66675"/>
                  <a:gd name="connsiteX4" fmla="*/ 16258 w 42230"/>
                  <a:gd name="connsiteY4" fmla="*/ 10769 h 66675"/>
                  <a:gd name="connsiteX5" fmla="*/ 23662 w 42230"/>
                  <a:gd name="connsiteY5" fmla="*/ 2100 h 66675"/>
                  <a:gd name="connsiteX6" fmla="*/ 31141 w 42230"/>
                  <a:gd name="connsiteY6" fmla="*/ 16 h 66675"/>
                  <a:gd name="connsiteX7" fmla="*/ 42489 w 42230"/>
                  <a:gd name="connsiteY7" fmla="*/ 3290 h 66675"/>
                  <a:gd name="connsiteX8" fmla="*/ 37131 w 42230"/>
                  <a:gd name="connsiteY8" fmla="*/ 18322 h 66675"/>
                  <a:gd name="connsiteX9" fmla="*/ 29058 w 42230"/>
                  <a:gd name="connsiteY9" fmla="*/ 15494 h 66675"/>
                  <a:gd name="connsiteX10" fmla="*/ 22918 w 42230"/>
                  <a:gd name="connsiteY10" fmla="*/ 17503 h 66675"/>
                  <a:gd name="connsiteX11" fmla="*/ 18937 w 42230"/>
                  <a:gd name="connsiteY11" fmla="*/ 24684 h 66675"/>
                  <a:gd name="connsiteX12" fmla="*/ 17486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86" y="66691"/>
                    </a:moveTo>
                    <a:lnTo>
                      <a:pt x="259" y="66691"/>
                    </a:lnTo>
                    <a:lnTo>
                      <a:pt x="259" y="1504"/>
                    </a:lnTo>
                    <a:lnTo>
                      <a:pt x="16258" y="1504"/>
                    </a:lnTo>
                    <a:lnTo>
                      <a:pt x="16258" y="10769"/>
                    </a:lnTo>
                    <a:cubicBezTo>
                      <a:pt x="19012" y="6378"/>
                      <a:pt x="21467" y="3513"/>
                      <a:pt x="23662" y="2100"/>
                    </a:cubicBezTo>
                    <a:cubicBezTo>
                      <a:pt x="25858" y="723"/>
                      <a:pt x="28351" y="16"/>
                      <a:pt x="31141" y="16"/>
                    </a:cubicBezTo>
                    <a:cubicBezTo>
                      <a:pt x="35048" y="16"/>
                      <a:pt x="38843" y="1095"/>
                      <a:pt x="42489" y="3290"/>
                    </a:cubicBezTo>
                    <a:lnTo>
                      <a:pt x="37131" y="18322"/>
                    </a:lnTo>
                    <a:cubicBezTo>
                      <a:pt x="34229" y="16424"/>
                      <a:pt x="31550" y="15494"/>
                      <a:pt x="29058" y="15494"/>
                    </a:cubicBezTo>
                    <a:cubicBezTo>
                      <a:pt x="26639" y="15494"/>
                      <a:pt x="24593" y="16164"/>
                      <a:pt x="22918" y="17503"/>
                    </a:cubicBezTo>
                    <a:cubicBezTo>
                      <a:pt x="21207" y="18806"/>
                      <a:pt x="19905" y="21224"/>
                      <a:pt x="18937" y="24684"/>
                    </a:cubicBezTo>
                    <a:cubicBezTo>
                      <a:pt x="17970" y="28182"/>
                      <a:pt x="17486" y="35474"/>
                      <a:pt x="17486" y="46562"/>
                    </a:cubicBezTo>
                    <a:close/>
                  </a:path>
                </a:pathLst>
              </a:custGeom>
              <a:solidFill>
                <a:srgbClr val="000000"/>
              </a:solidFill>
              <a:ln w="9525" cap="flat">
                <a:noFill/>
                <a:prstDash val="solid"/>
                <a:miter/>
              </a:ln>
            </p:spPr>
            <p:txBody>
              <a:bodyPr rtlCol="0" anchor="ctr"/>
              <a:lstStyle/>
              <a:p>
                <a:endParaRPr lang="en-CA"/>
              </a:p>
            </p:txBody>
          </p:sp>
          <p:sp>
            <p:nvSpPr>
              <p:cNvPr id="1879" name="Freeform: Shape 1878">
                <a:extLst>
                  <a:ext uri="{FF2B5EF4-FFF2-40B4-BE49-F238E27FC236}">
                    <a16:creationId xmlns:a16="http://schemas.microsoft.com/office/drawing/2014/main" id="{177C889E-6B2C-4E34-ACF9-B35043361394}"/>
                  </a:ext>
                </a:extLst>
              </p:cNvPr>
              <p:cNvSpPr/>
              <p:nvPr/>
            </p:nvSpPr>
            <p:spPr>
              <a:xfrm>
                <a:off x="3251126" y="2138228"/>
                <a:ext cx="60925" cy="68163"/>
              </a:xfrm>
              <a:custGeom>
                <a:avLst/>
                <a:gdLst>
                  <a:gd name="connsiteX0" fmla="*/ 43053 w 60925"/>
                  <a:gd name="connsiteY0" fmla="*/ 45929 h 68163"/>
                  <a:gd name="connsiteX1" fmla="*/ 60242 w 60925"/>
                  <a:gd name="connsiteY1" fmla="*/ 48832 h 68163"/>
                  <a:gd name="connsiteX2" fmla="*/ 49787 w 60925"/>
                  <a:gd name="connsiteY2" fmla="*/ 63231 h 68163"/>
                  <a:gd name="connsiteX3" fmla="*/ 31890 w 60925"/>
                  <a:gd name="connsiteY3" fmla="*/ 68179 h 68163"/>
                  <a:gd name="connsiteX4" fmla="*/ 6701 w 60925"/>
                  <a:gd name="connsiteY4" fmla="*/ 57054 h 68163"/>
                  <a:gd name="connsiteX5" fmla="*/ 264 w 60925"/>
                  <a:gd name="connsiteY5" fmla="*/ 34581 h 68163"/>
                  <a:gd name="connsiteX6" fmla="*/ 8748 w 60925"/>
                  <a:gd name="connsiteY6" fmla="*/ 9206 h 68163"/>
                  <a:gd name="connsiteX7" fmla="*/ 30179 w 60925"/>
                  <a:gd name="connsiteY7" fmla="*/ 16 h 68163"/>
                  <a:gd name="connsiteX8" fmla="*/ 53136 w 60925"/>
                  <a:gd name="connsiteY8" fmla="*/ 9615 h 68163"/>
                  <a:gd name="connsiteX9" fmla="*/ 61172 w 60925"/>
                  <a:gd name="connsiteY9" fmla="*/ 39083 h 68163"/>
                  <a:gd name="connsiteX10" fmla="*/ 17938 w 60925"/>
                  <a:gd name="connsiteY10" fmla="*/ 39083 h 68163"/>
                  <a:gd name="connsiteX11" fmla="*/ 22142 w 60925"/>
                  <a:gd name="connsiteY11" fmla="*/ 50990 h 68163"/>
                  <a:gd name="connsiteX12" fmla="*/ 32076 w 60925"/>
                  <a:gd name="connsiteY12" fmla="*/ 55268 h 68163"/>
                  <a:gd name="connsiteX13" fmla="*/ 38885 w 60925"/>
                  <a:gd name="connsiteY13" fmla="*/ 53073 h 68163"/>
                  <a:gd name="connsiteX14" fmla="*/ 43053 w 60925"/>
                  <a:gd name="connsiteY14" fmla="*/ 45929 h 68163"/>
                  <a:gd name="connsiteX15" fmla="*/ 44057 w 60925"/>
                  <a:gd name="connsiteY15" fmla="*/ 28517 h 68163"/>
                  <a:gd name="connsiteX16" fmla="*/ 40188 w 60925"/>
                  <a:gd name="connsiteY16" fmla="*/ 17131 h 68163"/>
                  <a:gd name="connsiteX17" fmla="*/ 31221 w 60925"/>
                  <a:gd name="connsiteY17" fmla="*/ 13224 h 68163"/>
                  <a:gd name="connsiteX18" fmla="*/ 21882 w 60925"/>
                  <a:gd name="connsiteY18" fmla="*/ 17317 h 68163"/>
                  <a:gd name="connsiteX19" fmla="*/ 182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53" y="45929"/>
                    </a:moveTo>
                    <a:lnTo>
                      <a:pt x="60242" y="48832"/>
                    </a:lnTo>
                    <a:cubicBezTo>
                      <a:pt x="58047" y="55120"/>
                      <a:pt x="54550" y="59919"/>
                      <a:pt x="49787" y="63231"/>
                    </a:cubicBezTo>
                    <a:cubicBezTo>
                      <a:pt x="45025" y="66505"/>
                      <a:pt x="39034" y="68179"/>
                      <a:pt x="31890" y="68179"/>
                    </a:cubicBezTo>
                    <a:cubicBezTo>
                      <a:pt x="20542" y="68179"/>
                      <a:pt x="12171" y="64459"/>
                      <a:pt x="6701" y="57054"/>
                    </a:cubicBezTo>
                    <a:cubicBezTo>
                      <a:pt x="2422" y="51101"/>
                      <a:pt x="264" y="43623"/>
                      <a:pt x="264" y="34581"/>
                    </a:cubicBezTo>
                    <a:cubicBezTo>
                      <a:pt x="264" y="23791"/>
                      <a:pt x="3092" y="15308"/>
                      <a:pt x="8748" y="9206"/>
                    </a:cubicBezTo>
                    <a:cubicBezTo>
                      <a:pt x="14403" y="3067"/>
                      <a:pt x="21547" y="16"/>
                      <a:pt x="30179" y="16"/>
                    </a:cubicBezTo>
                    <a:cubicBezTo>
                      <a:pt x="39853" y="16"/>
                      <a:pt x="47517" y="3216"/>
                      <a:pt x="53136" y="9615"/>
                    </a:cubicBezTo>
                    <a:cubicBezTo>
                      <a:pt x="58754" y="16015"/>
                      <a:pt x="61433" y="25838"/>
                      <a:pt x="61172" y="39083"/>
                    </a:cubicBezTo>
                    <a:lnTo>
                      <a:pt x="17938" y="39083"/>
                    </a:lnTo>
                    <a:cubicBezTo>
                      <a:pt x="18087" y="44181"/>
                      <a:pt x="19463" y="48162"/>
                      <a:pt x="22142" y="50990"/>
                    </a:cubicBezTo>
                    <a:cubicBezTo>
                      <a:pt x="24784" y="53854"/>
                      <a:pt x="28095" y="55268"/>
                      <a:pt x="32076" y="55268"/>
                    </a:cubicBezTo>
                    <a:cubicBezTo>
                      <a:pt x="34793" y="55268"/>
                      <a:pt x="37062" y="54524"/>
                      <a:pt x="38885" y="53073"/>
                    </a:cubicBezTo>
                    <a:cubicBezTo>
                      <a:pt x="40746" y="51585"/>
                      <a:pt x="42122" y="49204"/>
                      <a:pt x="43053" y="45929"/>
                    </a:cubicBezTo>
                    <a:moveTo>
                      <a:pt x="44057" y="28517"/>
                    </a:moveTo>
                    <a:cubicBezTo>
                      <a:pt x="43908" y="23531"/>
                      <a:pt x="42643" y="19698"/>
                      <a:pt x="40188" y="17131"/>
                    </a:cubicBezTo>
                    <a:cubicBezTo>
                      <a:pt x="37732" y="14527"/>
                      <a:pt x="34718" y="13224"/>
                      <a:pt x="31221" y="13224"/>
                    </a:cubicBezTo>
                    <a:cubicBezTo>
                      <a:pt x="27463" y="13224"/>
                      <a:pt x="24337" y="14601"/>
                      <a:pt x="21882" y="17317"/>
                    </a:cubicBezTo>
                    <a:cubicBezTo>
                      <a:pt x="19426" y="20071"/>
                      <a:pt x="18235" y="23791"/>
                      <a:pt x="18273" y="28517"/>
                    </a:cubicBezTo>
                    <a:close/>
                  </a:path>
                </a:pathLst>
              </a:custGeom>
              <a:solidFill>
                <a:srgbClr val="000000"/>
              </a:solidFill>
              <a:ln w="9525" cap="flat">
                <a:noFill/>
                <a:prstDash val="solid"/>
                <a:miter/>
              </a:ln>
            </p:spPr>
            <p:txBody>
              <a:bodyPr rtlCol="0" anchor="ctr"/>
              <a:lstStyle/>
              <a:p>
                <a:endParaRPr lang="en-CA"/>
              </a:p>
            </p:txBody>
          </p:sp>
          <p:sp>
            <p:nvSpPr>
              <p:cNvPr id="1880" name="Freeform: Shape 1879">
                <a:extLst>
                  <a:ext uri="{FF2B5EF4-FFF2-40B4-BE49-F238E27FC236}">
                    <a16:creationId xmlns:a16="http://schemas.microsoft.com/office/drawing/2014/main" id="{533460AA-ECAB-40C8-891B-964018835FA9}"/>
                  </a:ext>
                </a:extLst>
              </p:cNvPr>
              <p:cNvSpPr/>
              <p:nvPr/>
            </p:nvSpPr>
            <p:spPr>
              <a:xfrm>
                <a:off x="3321533" y="2138228"/>
                <a:ext cx="61242" cy="68163"/>
              </a:xfrm>
              <a:custGeom>
                <a:avLst/>
                <a:gdLst>
                  <a:gd name="connsiteX0" fmla="*/ 17722 w 61242"/>
                  <a:gd name="connsiteY0" fmla="*/ 21373 h 68163"/>
                  <a:gd name="connsiteX1" fmla="*/ 2058 w 61242"/>
                  <a:gd name="connsiteY1" fmla="*/ 18545 h 68163"/>
                  <a:gd name="connsiteX2" fmla="*/ 11136 w 61242"/>
                  <a:gd name="connsiteY2" fmla="*/ 4555 h 68163"/>
                  <a:gd name="connsiteX3" fmla="*/ 30298 w 61242"/>
                  <a:gd name="connsiteY3" fmla="*/ 16 h 68163"/>
                  <a:gd name="connsiteX4" fmla="*/ 47487 w 61242"/>
                  <a:gd name="connsiteY4" fmla="*/ 2769 h 68163"/>
                  <a:gd name="connsiteX5" fmla="*/ 55450 w 61242"/>
                  <a:gd name="connsiteY5" fmla="*/ 9690 h 68163"/>
                  <a:gd name="connsiteX6" fmla="*/ 57757 w 61242"/>
                  <a:gd name="connsiteY6" fmla="*/ 25131 h 68163"/>
                  <a:gd name="connsiteX7" fmla="*/ 57571 w 61242"/>
                  <a:gd name="connsiteY7" fmla="*/ 45260 h 68163"/>
                  <a:gd name="connsiteX8" fmla="*/ 58389 w 61242"/>
                  <a:gd name="connsiteY8" fmla="*/ 57947 h 68163"/>
                  <a:gd name="connsiteX9" fmla="*/ 61515 w 61242"/>
                  <a:gd name="connsiteY9" fmla="*/ 66691 h 68163"/>
                  <a:gd name="connsiteX10" fmla="*/ 44437 w 61242"/>
                  <a:gd name="connsiteY10" fmla="*/ 66691 h 68163"/>
                  <a:gd name="connsiteX11" fmla="*/ 42762 w 61242"/>
                  <a:gd name="connsiteY11" fmla="*/ 61594 h 68163"/>
                  <a:gd name="connsiteX12" fmla="*/ 42167 w 61242"/>
                  <a:gd name="connsiteY12" fmla="*/ 59584 h 68163"/>
                  <a:gd name="connsiteX13" fmla="*/ 32716 w 61242"/>
                  <a:gd name="connsiteY13" fmla="*/ 66021 h 68163"/>
                  <a:gd name="connsiteX14" fmla="*/ 21963 w 61242"/>
                  <a:gd name="connsiteY14" fmla="*/ 68179 h 68163"/>
                  <a:gd name="connsiteX15" fmla="*/ 6076 w 61242"/>
                  <a:gd name="connsiteY15" fmla="*/ 62710 h 68163"/>
                  <a:gd name="connsiteX16" fmla="*/ 272 w 61242"/>
                  <a:gd name="connsiteY16" fmla="*/ 48906 h 68163"/>
                  <a:gd name="connsiteX17" fmla="*/ 2913 w 61242"/>
                  <a:gd name="connsiteY17" fmla="*/ 39046 h 68163"/>
                  <a:gd name="connsiteX18" fmla="*/ 10318 w 61242"/>
                  <a:gd name="connsiteY18" fmla="*/ 32386 h 68163"/>
                  <a:gd name="connsiteX19" fmla="*/ 24047 w 61242"/>
                  <a:gd name="connsiteY19" fmla="*/ 28368 h 68163"/>
                  <a:gd name="connsiteX20" fmla="*/ 40790 w 61242"/>
                  <a:gd name="connsiteY20" fmla="*/ 24163 h 68163"/>
                  <a:gd name="connsiteX21" fmla="*/ 40790 w 61242"/>
                  <a:gd name="connsiteY21" fmla="*/ 22415 h 68163"/>
                  <a:gd name="connsiteX22" fmla="*/ 38335 w 61242"/>
                  <a:gd name="connsiteY22" fmla="*/ 15345 h 68163"/>
                  <a:gd name="connsiteX23" fmla="*/ 29070 w 61242"/>
                  <a:gd name="connsiteY23" fmla="*/ 13224 h 68163"/>
                  <a:gd name="connsiteX24" fmla="*/ 21889 w 61242"/>
                  <a:gd name="connsiteY24" fmla="*/ 15048 h 68163"/>
                  <a:gd name="connsiteX25" fmla="*/ 17722 w 61242"/>
                  <a:gd name="connsiteY25" fmla="*/ 21373 h 68163"/>
                  <a:gd name="connsiteX26" fmla="*/ 40790 w 61242"/>
                  <a:gd name="connsiteY26" fmla="*/ 35363 h 68163"/>
                  <a:gd name="connsiteX27" fmla="*/ 30298 w 61242"/>
                  <a:gd name="connsiteY27" fmla="*/ 38004 h 68163"/>
                  <a:gd name="connsiteX28" fmla="*/ 20922 w 61242"/>
                  <a:gd name="connsiteY28" fmla="*/ 41018 h 68163"/>
                  <a:gd name="connsiteX29" fmla="*/ 17536 w 61242"/>
                  <a:gd name="connsiteY29" fmla="*/ 47120 h 68163"/>
                  <a:gd name="connsiteX30" fmla="*/ 20252 w 61242"/>
                  <a:gd name="connsiteY30" fmla="*/ 53371 h 68163"/>
                  <a:gd name="connsiteX31" fmla="*/ 27135 w 61242"/>
                  <a:gd name="connsiteY31" fmla="*/ 56013 h 68163"/>
                  <a:gd name="connsiteX32" fmla="*/ 36028 w 61242"/>
                  <a:gd name="connsiteY32" fmla="*/ 52924 h 68163"/>
                  <a:gd name="connsiteX33" fmla="*/ 40120 w 61242"/>
                  <a:gd name="connsiteY33" fmla="*/ 47232 h 68163"/>
                  <a:gd name="connsiteX34" fmla="*/ 40790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22" y="21373"/>
                    </a:moveTo>
                    <a:lnTo>
                      <a:pt x="2058" y="18545"/>
                    </a:lnTo>
                    <a:cubicBezTo>
                      <a:pt x="3844" y="12257"/>
                      <a:pt x="6857" y="7606"/>
                      <a:pt x="11136" y="4555"/>
                    </a:cubicBezTo>
                    <a:cubicBezTo>
                      <a:pt x="15452" y="1541"/>
                      <a:pt x="21852" y="16"/>
                      <a:pt x="30298" y="16"/>
                    </a:cubicBezTo>
                    <a:cubicBezTo>
                      <a:pt x="38000" y="16"/>
                      <a:pt x="43730" y="946"/>
                      <a:pt x="47487" y="2769"/>
                    </a:cubicBezTo>
                    <a:cubicBezTo>
                      <a:pt x="51245" y="4555"/>
                      <a:pt x="53924" y="6899"/>
                      <a:pt x="55450" y="9690"/>
                    </a:cubicBezTo>
                    <a:cubicBezTo>
                      <a:pt x="56975" y="12480"/>
                      <a:pt x="57757" y="17652"/>
                      <a:pt x="57757" y="25131"/>
                    </a:cubicBezTo>
                    <a:lnTo>
                      <a:pt x="57571" y="45260"/>
                    </a:lnTo>
                    <a:cubicBezTo>
                      <a:pt x="57571" y="50990"/>
                      <a:pt x="57831" y="55231"/>
                      <a:pt x="58389" y="57947"/>
                    </a:cubicBezTo>
                    <a:cubicBezTo>
                      <a:pt x="58947" y="60663"/>
                      <a:pt x="59989" y="63566"/>
                      <a:pt x="61515" y="66691"/>
                    </a:cubicBezTo>
                    <a:lnTo>
                      <a:pt x="44437" y="66691"/>
                    </a:lnTo>
                    <a:cubicBezTo>
                      <a:pt x="43990" y="65538"/>
                      <a:pt x="43432" y="63863"/>
                      <a:pt x="42762" y="61594"/>
                    </a:cubicBezTo>
                    <a:cubicBezTo>
                      <a:pt x="42502" y="60589"/>
                      <a:pt x="42279" y="59882"/>
                      <a:pt x="42167" y="59584"/>
                    </a:cubicBezTo>
                    <a:cubicBezTo>
                      <a:pt x="39227" y="62449"/>
                      <a:pt x="36065" y="64570"/>
                      <a:pt x="32716" y="66021"/>
                    </a:cubicBezTo>
                    <a:cubicBezTo>
                      <a:pt x="29330" y="67435"/>
                      <a:pt x="25759" y="68179"/>
                      <a:pt x="21963" y="68179"/>
                    </a:cubicBezTo>
                    <a:cubicBezTo>
                      <a:pt x="15229" y="68179"/>
                      <a:pt x="9946" y="66356"/>
                      <a:pt x="6076" y="62710"/>
                    </a:cubicBezTo>
                    <a:cubicBezTo>
                      <a:pt x="2207" y="59063"/>
                      <a:pt x="272" y="54450"/>
                      <a:pt x="272" y="48906"/>
                    </a:cubicBezTo>
                    <a:cubicBezTo>
                      <a:pt x="272" y="45185"/>
                      <a:pt x="1165" y="41911"/>
                      <a:pt x="2913" y="39046"/>
                    </a:cubicBezTo>
                    <a:cubicBezTo>
                      <a:pt x="4699" y="36144"/>
                      <a:pt x="7155" y="33949"/>
                      <a:pt x="10318" y="32386"/>
                    </a:cubicBezTo>
                    <a:cubicBezTo>
                      <a:pt x="13480" y="30861"/>
                      <a:pt x="18057" y="29521"/>
                      <a:pt x="24047" y="28368"/>
                    </a:cubicBezTo>
                    <a:cubicBezTo>
                      <a:pt x="32121" y="26879"/>
                      <a:pt x="37702" y="25466"/>
                      <a:pt x="40790" y="24163"/>
                    </a:cubicBezTo>
                    <a:lnTo>
                      <a:pt x="40790" y="22415"/>
                    </a:lnTo>
                    <a:cubicBezTo>
                      <a:pt x="40790" y="19103"/>
                      <a:pt x="39972" y="16759"/>
                      <a:pt x="38335" y="15345"/>
                    </a:cubicBezTo>
                    <a:cubicBezTo>
                      <a:pt x="36697" y="13931"/>
                      <a:pt x="33609" y="13224"/>
                      <a:pt x="29070" y="13224"/>
                    </a:cubicBezTo>
                    <a:cubicBezTo>
                      <a:pt x="26019" y="13224"/>
                      <a:pt x="23601" y="13820"/>
                      <a:pt x="21889" y="15048"/>
                    </a:cubicBezTo>
                    <a:cubicBezTo>
                      <a:pt x="20177" y="16238"/>
                      <a:pt x="18801" y="18359"/>
                      <a:pt x="17722" y="21373"/>
                    </a:cubicBezTo>
                    <a:moveTo>
                      <a:pt x="40790" y="35363"/>
                    </a:moveTo>
                    <a:cubicBezTo>
                      <a:pt x="38595" y="36107"/>
                      <a:pt x="35098" y="37000"/>
                      <a:pt x="30298" y="38004"/>
                    </a:cubicBezTo>
                    <a:cubicBezTo>
                      <a:pt x="25535" y="39046"/>
                      <a:pt x="22373" y="40051"/>
                      <a:pt x="20922" y="41018"/>
                    </a:cubicBezTo>
                    <a:cubicBezTo>
                      <a:pt x="18652" y="42618"/>
                      <a:pt x="17536" y="44664"/>
                      <a:pt x="17536" y="47120"/>
                    </a:cubicBezTo>
                    <a:cubicBezTo>
                      <a:pt x="17536" y="49539"/>
                      <a:pt x="18429" y="51622"/>
                      <a:pt x="20252" y="53371"/>
                    </a:cubicBezTo>
                    <a:cubicBezTo>
                      <a:pt x="22038" y="55120"/>
                      <a:pt x="24345" y="56013"/>
                      <a:pt x="27135" y="56013"/>
                    </a:cubicBezTo>
                    <a:cubicBezTo>
                      <a:pt x="30223" y="56013"/>
                      <a:pt x="33200" y="54971"/>
                      <a:pt x="36028" y="52924"/>
                    </a:cubicBezTo>
                    <a:cubicBezTo>
                      <a:pt x="38111" y="51399"/>
                      <a:pt x="39488" y="49464"/>
                      <a:pt x="40120" y="47232"/>
                    </a:cubicBezTo>
                    <a:cubicBezTo>
                      <a:pt x="40567" y="45743"/>
                      <a:pt x="40790" y="42953"/>
                      <a:pt x="40790" y="38823"/>
                    </a:cubicBezTo>
                    <a:close/>
                  </a:path>
                </a:pathLst>
              </a:custGeom>
              <a:solidFill>
                <a:srgbClr val="000000"/>
              </a:solidFill>
              <a:ln w="9525" cap="flat">
                <a:noFill/>
                <a:prstDash val="solid"/>
                <a:miter/>
              </a:ln>
            </p:spPr>
            <p:txBody>
              <a:bodyPr rtlCol="0" anchor="ctr"/>
              <a:lstStyle/>
              <a:p>
                <a:endParaRPr lang="en-CA"/>
              </a:p>
            </p:txBody>
          </p:sp>
          <p:sp>
            <p:nvSpPr>
              <p:cNvPr id="1881" name="Freeform: Shape 1880">
                <a:extLst>
                  <a:ext uri="{FF2B5EF4-FFF2-40B4-BE49-F238E27FC236}">
                    <a16:creationId xmlns:a16="http://schemas.microsoft.com/office/drawing/2014/main" id="{D4D5E067-27D0-4ABF-99FE-8D7A4C738B62}"/>
                  </a:ext>
                </a:extLst>
              </p:cNvPr>
              <p:cNvSpPr/>
              <p:nvPr/>
            </p:nvSpPr>
            <p:spPr>
              <a:xfrm>
                <a:off x="3388888" y="2116685"/>
                <a:ext cx="38434" cy="89706"/>
              </a:xfrm>
              <a:custGeom>
                <a:avLst/>
                <a:gdLst>
                  <a:gd name="connsiteX0" fmla="*/ 37300 w 38434"/>
                  <a:gd name="connsiteY0" fmla="*/ 23047 h 89706"/>
                  <a:gd name="connsiteX1" fmla="*/ 37300 w 38434"/>
                  <a:gd name="connsiteY1" fmla="*/ 36777 h 89706"/>
                  <a:gd name="connsiteX2" fmla="*/ 25506 w 38434"/>
                  <a:gd name="connsiteY2" fmla="*/ 36777 h 89706"/>
                  <a:gd name="connsiteX3" fmla="*/ 25506 w 38434"/>
                  <a:gd name="connsiteY3" fmla="*/ 63082 h 89706"/>
                  <a:gd name="connsiteX4" fmla="*/ 25840 w 38434"/>
                  <a:gd name="connsiteY4" fmla="*/ 72346 h 89706"/>
                  <a:gd name="connsiteX5" fmla="*/ 27403 w 38434"/>
                  <a:gd name="connsiteY5" fmla="*/ 74542 h 89706"/>
                  <a:gd name="connsiteX6" fmla="*/ 30305 w 38434"/>
                  <a:gd name="connsiteY6" fmla="*/ 75397 h 89706"/>
                  <a:gd name="connsiteX7" fmla="*/ 37226 w 38434"/>
                  <a:gd name="connsiteY7" fmla="*/ 73760 h 89706"/>
                  <a:gd name="connsiteX8" fmla="*/ 38714 w 38434"/>
                  <a:gd name="connsiteY8" fmla="*/ 87118 h 89706"/>
                  <a:gd name="connsiteX9" fmla="*/ 25096 w 38434"/>
                  <a:gd name="connsiteY9" fmla="*/ 89722 h 89706"/>
                  <a:gd name="connsiteX10" fmla="*/ 16687 w 38434"/>
                  <a:gd name="connsiteY10" fmla="*/ 88159 h 89706"/>
                  <a:gd name="connsiteX11" fmla="*/ 11181 w 38434"/>
                  <a:gd name="connsiteY11" fmla="*/ 84104 h 89706"/>
                  <a:gd name="connsiteX12" fmla="*/ 8762 w 38434"/>
                  <a:gd name="connsiteY12" fmla="*/ 77369 h 89706"/>
                  <a:gd name="connsiteX13" fmla="*/ 8204 w 38434"/>
                  <a:gd name="connsiteY13" fmla="*/ 65203 h 89706"/>
                  <a:gd name="connsiteX14" fmla="*/ 8204 w 38434"/>
                  <a:gd name="connsiteY14" fmla="*/ 36777 h 89706"/>
                  <a:gd name="connsiteX15" fmla="*/ 279 w 38434"/>
                  <a:gd name="connsiteY15" fmla="*/ 36777 h 89706"/>
                  <a:gd name="connsiteX16" fmla="*/ 279 w 38434"/>
                  <a:gd name="connsiteY16" fmla="*/ 23047 h 89706"/>
                  <a:gd name="connsiteX17" fmla="*/ 8204 w 38434"/>
                  <a:gd name="connsiteY17" fmla="*/ 23047 h 89706"/>
                  <a:gd name="connsiteX18" fmla="*/ 8204 w 38434"/>
                  <a:gd name="connsiteY18" fmla="*/ 10099 h 89706"/>
                  <a:gd name="connsiteX19" fmla="*/ 25506 w 38434"/>
                  <a:gd name="connsiteY19" fmla="*/ 16 h 89706"/>
                  <a:gd name="connsiteX20" fmla="*/ 25506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00" y="23047"/>
                    </a:moveTo>
                    <a:lnTo>
                      <a:pt x="37300" y="36777"/>
                    </a:lnTo>
                    <a:lnTo>
                      <a:pt x="25506" y="36777"/>
                    </a:lnTo>
                    <a:lnTo>
                      <a:pt x="25506" y="63082"/>
                    </a:lnTo>
                    <a:cubicBezTo>
                      <a:pt x="25506" y="68402"/>
                      <a:pt x="25617" y="71491"/>
                      <a:pt x="25840" y="72346"/>
                    </a:cubicBezTo>
                    <a:cubicBezTo>
                      <a:pt x="26064" y="73239"/>
                      <a:pt x="26585" y="73984"/>
                      <a:pt x="27403" y="74542"/>
                    </a:cubicBezTo>
                    <a:cubicBezTo>
                      <a:pt x="28184" y="75100"/>
                      <a:pt x="29152" y="75397"/>
                      <a:pt x="30305" y="75397"/>
                    </a:cubicBezTo>
                    <a:cubicBezTo>
                      <a:pt x="31905" y="75397"/>
                      <a:pt x="34212" y="74839"/>
                      <a:pt x="37226" y="73760"/>
                    </a:cubicBezTo>
                    <a:lnTo>
                      <a:pt x="38714" y="87118"/>
                    </a:lnTo>
                    <a:cubicBezTo>
                      <a:pt x="34696" y="88829"/>
                      <a:pt x="30156" y="89722"/>
                      <a:pt x="25096" y="89722"/>
                    </a:cubicBezTo>
                    <a:cubicBezTo>
                      <a:pt x="21971" y="89722"/>
                      <a:pt x="19180" y="89201"/>
                      <a:pt x="16687" y="88159"/>
                    </a:cubicBezTo>
                    <a:cubicBezTo>
                      <a:pt x="14195" y="87080"/>
                      <a:pt x="12334" y="85741"/>
                      <a:pt x="11181" y="84104"/>
                    </a:cubicBezTo>
                    <a:cubicBezTo>
                      <a:pt x="10027" y="82430"/>
                      <a:pt x="9209" y="80197"/>
                      <a:pt x="8762" y="77369"/>
                    </a:cubicBezTo>
                    <a:cubicBezTo>
                      <a:pt x="8390" y="75360"/>
                      <a:pt x="8204" y="71305"/>
                      <a:pt x="8204" y="65203"/>
                    </a:cubicBezTo>
                    <a:lnTo>
                      <a:pt x="8204" y="36777"/>
                    </a:lnTo>
                    <a:lnTo>
                      <a:pt x="279" y="36777"/>
                    </a:lnTo>
                    <a:lnTo>
                      <a:pt x="279" y="23047"/>
                    </a:lnTo>
                    <a:lnTo>
                      <a:pt x="8204" y="23047"/>
                    </a:lnTo>
                    <a:lnTo>
                      <a:pt x="8204" y="10099"/>
                    </a:lnTo>
                    <a:lnTo>
                      <a:pt x="25506" y="16"/>
                    </a:lnTo>
                    <a:lnTo>
                      <a:pt x="25506" y="23047"/>
                    </a:lnTo>
                    <a:close/>
                  </a:path>
                </a:pathLst>
              </a:custGeom>
              <a:solidFill>
                <a:srgbClr val="000000"/>
              </a:solidFill>
              <a:ln w="9525" cap="flat">
                <a:noFill/>
                <a:prstDash val="solid"/>
                <a:miter/>
              </a:ln>
            </p:spPr>
            <p:txBody>
              <a:bodyPr rtlCol="0" anchor="ctr"/>
              <a:lstStyle/>
              <a:p>
                <a:endParaRPr lang="en-CA"/>
              </a:p>
            </p:txBody>
          </p:sp>
          <p:sp>
            <p:nvSpPr>
              <p:cNvPr id="1882" name="Freeform: Shape 1881">
                <a:extLst>
                  <a:ext uri="{FF2B5EF4-FFF2-40B4-BE49-F238E27FC236}">
                    <a16:creationId xmlns:a16="http://schemas.microsoft.com/office/drawing/2014/main" id="{A47B277A-536C-4832-9A96-7663A7F3D4BC}"/>
                  </a:ext>
                </a:extLst>
              </p:cNvPr>
              <p:cNvSpPr/>
              <p:nvPr/>
            </p:nvSpPr>
            <p:spPr>
              <a:xfrm>
                <a:off x="3436602" y="2138228"/>
                <a:ext cx="95882" cy="66675"/>
              </a:xfrm>
              <a:custGeom>
                <a:avLst/>
                <a:gdLst>
                  <a:gd name="connsiteX0" fmla="*/ 284 w 95882"/>
                  <a:gd name="connsiteY0" fmla="*/ 1504 h 66675"/>
                  <a:gd name="connsiteX1" fmla="*/ 16171 w 95882"/>
                  <a:gd name="connsiteY1" fmla="*/ 1504 h 66675"/>
                  <a:gd name="connsiteX2" fmla="*/ 16171 w 95882"/>
                  <a:gd name="connsiteY2" fmla="*/ 10397 h 66675"/>
                  <a:gd name="connsiteX3" fmla="*/ 36486 w 95882"/>
                  <a:gd name="connsiteY3" fmla="*/ 16 h 66675"/>
                  <a:gd name="connsiteX4" fmla="*/ 47350 w 95882"/>
                  <a:gd name="connsiteY4" fmla="*/ 2583 h 66675"/>
                  <a:gd name="connsiteX5" fmla="*/ 54903 w 95882"/>
                  <a:gd name="connsiteY5" fmla="*/ 10397 h 66675"/>
                  <a:gd name="connsiteX6" fmla="*/ 64205 w 95882"/>
                  <a:gd name="connsiteY6" fmla="*/ 2583 h 66675"/>
                  <a:gd name="connsiteX7" fmla="*/ 74809 w 95882"/>
                  <a:gd name="connsiteY7" fmla="*/ 16 h 66675"/>
                  <a:gd name="connsiteX8" fmla="*/ 86976 w 95882"/>
                  <a:gd name="connsiteY8" fmla="*/ 2918 h 66675"/>
                  <a:gd name="connsiteX9" fmla="*/ 94380 w 95882"/>
                  <a:gd name="connsiteY9" fmla="*/ 11513 h 66675"/>
                  <a:gd name="connsiteX10" fmla="*/ 96166 w 95882"/>
                  <a:gd name="connsiteY10" fmla="*/ 25019 h 66675"/>
                  <a:gd name="connsiteX11" fmla="*/ 96166 w 95882"/>
                  <a:gd name="connsiteY11" fmla="*/ 66691 h 66675"/>
                  <a:gd name="connsiteX12" fmla="*/ 78939 w 95882"/>
                  <a:gd name="connsiteY12" fmla="*/ 66691 h 66675"/>
                  <a:gd name="connsiteX13" fmla="*/ 78939 w 95882"/>
                  <a:gd name="connsiteY13" fmla="*/ 29410 h 66675"/>
                  <a:gd name="connsiteX14" fmla="*/ 77153 w 95882"/>
                  <a:gd name="connsiteY14" fmla="*/ 16908 h 66675"/>
                  <a:gd name="connsiteX15" fmla="*/ 69786 w 95882"/>
                  <a:gd name="connsiteY15" fmla="*/ 13224 h 66675"/>
                  <a:gd name="connsiteX16" fmla="*/ 62977 w 95882"/>
                  <a:gd name="connsiteY16" fmla="*/ 15420 h 66675"/>
                  <a:gd name="connsiteX17" fmla="*/ 58364 w 95882"/>
                  <a:gd name="connsiteY17" fmla="*/ 21894 h 66675"/>
                  <a:gd name="connsiteX18" fmla="*/ 56950 w 95882"/>
                  <a:gd name="connsiteY18" fmla="*/ 35363 h 66675"/>
                  <a:gd name="connsiteX19" fmla="*/ 56950 w 95882"/>
                  <a:gd name="connsiteY19" fmla="*/ 66691 h 66675"/>
                  <a:gd name="connsiteX20" fmla="*/ 39686 w 95882"/>
                  <a:gd name="connsiteY20" fmla="*/ 66691 h 66675"/>
                  <a:gd name="connsiteX21" fmla="*/ 39686 w 95882"/>
                  <a:gd name="connsiteY21" fmla="*/ 30972 h 66675"/>
                  <a:gd name="connsiteX22" fmla="*/ 38756 w 95882"/>
                  <a:gd name="connsiteY22" fmla="*/ 18694 h 66675"/>
                  <a:gd name="connsiteX23" fmla="*/ 35928 w 95882"/>
                  <a:gd name="connsiteY23" fmla="*/ 14564 h 66675"/>
                  <a:gd name="connsiteX24" fmla="*/ 30682 w 95882"/>
                  <a:gd name="connsiteY24" fmla="*/ 13224 h 66675"/>
                  <a:gd name="connsiteX25" fmla="*/ 23501 w 95882"/>
                  <a:gd name="connsiteY25" fmla="*/ 15382 h 66675"/>
                  <a:gd name="connsiteX26" fmla="*/ 18924 w 95882"/>
                  <a:gd name="connsiteY26" fmla="*/ 21559 h 66675"/>
                  <a:gd name="connsiteX27" fmla="*/ 17548 w 95882"/>
                  <a:gd name="connsiteY27" fmla="*/ 35028 h 66675"/>
                  <a:gd name="connsiteX28" fmla="*/ 17548 w 95882"/>
                  <a:gd name="connsiteY28" fmla="*/ 66691 h 66675"/>
                  <a:gd name="connsiteX29" fmla="*/ 284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284" y="1504"/>
                    </a:moveTo>
                    <a:lnTo>
                      <a:pt x="16171" y="1504"/>
                    </a:lnTo>
                    <a:lnTo>
                      <a:pt x="16171" y="10397"/>
                    </a:lnTo>
                    <a:cubicBezTo>
                      <a:pt x="21864" y="3476"/>
                      <a:pt x="28635" y="16"/>
                      <a:pt x="36486" y="16"/>
                    </a:cubicBezTo>
                    <a:cubicBezTo>
                      <a:pt x="40690" y="16"/>
                      <a:pt x="44299" y="872"/>
                      <a:pt x="47350" y="2583"/>
                    </a:cubicBezTo>
                    <a:cubicBezTo>
                      <a:pt x="50439" y="4332"/>
                      <a:pt x="52969" y="6899"/>
                      <a:pt x="54903" y="10397"/>
                    </a:cubicBezTo>
                    <a:cubicBezTo>
                      <a:pt x="57768" y="6899"/>
                      <a:pt x="60857" y="4332"/>
                      <a:pt x="64205" y="2583"/>
                    </a:cubicBezTo>
                    <a:cubicBezTo>
                      <a:pt x="67517" y="872"/>
                      <a:pt x="71051" y="16"/>
                      <a:pt x="74809" y="16"/>
                    </a:cubicBezTo>
                    <a:cubicBezTo>
                      <a:pt x="79609" y="16"/>
                      <a:pt x="83665" y="983"/>
                      <a:pt x="86976" y="2918"/>
                    </a:cubicBezTo>
                    <a:cubicBezTo>
                      <a:pt x="90287" y="4890"/>
                      <a:pt x="92743" y="7718"/>
                      <a:pt x="94380" y="11513"/>
                    </a:cubicBezTo>
                    <a:cubicBezTo>
                      <a:pt x="95571" y="14266"/>
                      <a:pt x="96166" y="18768"/>
                      <a:pt x="96166" y="25019"/>
                    </a:cubicBezTo>
                    <a:lnTo>
                      <a:pt x="96166" y="66691"/>
                    </a:lnTo>
                    <a:lnTo>
                      <a:pt x="78939" y="66691"/>
                    </a:lnTo>
                    <a:lnTo>
                      <a:pt x="78939" y="29410"/>
                    </a:lnTo>
                    <a:cubicBezTo>
                      <a:pt x="78939" y="22973"/>
                      <a:pt x="78344" y="18768"/>
                      <a:pt x="77153" y="16908"/>
                    </a:cubicBezTo>
                    <a:cubicBezTo>
                      <a:pt x="75553" y="14452"/>
                      <a:pt x="73098" y="13224"/>
                      <a:pt x="69786" y="13224"/>
                    </a:cubicBezTo>
                    <a:cubicBezTo>
                      <a:pt x="67368" y="13224"/>
                      <a:pt x="65098" y="13969"/>
                      <a:pt x="62977" y="15420"/>
                    </a:cubicBezTo>
                    <a:cubicBezTo>
                      <a:pt x="60819" y="16908"/>
                      <a:pt x="59294" y="19066"/>
                      <a:pt x="58364" y="21894"/>
                    </a:cubicBezTo>
                    <a:cubicBezTo>
                      <a:pt x="57396" y="24759"/>
                      <a:pt x="56950" y="29261"/>
                      <a:pt x="56950" y="35363"/>
                    </a:cubicBezTo>
                    <a:lnTo>
                      <a:pt x="56950" y="66691"/>
                    </a:lnTo>
                    <a:lnTo>
                      <a:pt x="39686" y="66691"/>
                    </a:lnTo>
                    <a:lnTo>
                      <a:pt x="39686" y="30972"/>
                    </a:lnTo>
                    <a:cubicBezTo>
                      <a:pt x="39686" y="24610"/>
                      <a:pt x="39388" y="20517"/>
                      <a:pt x="38756" y="18694"/>
                    </a:cubicBezTo>
                    <a:cubicBezTo>
                      <a:pt x="38160" y="16833"/>
                      <a:pt x="37193" y="15457"/>
                      <a:pt x="35928" y="14564"/>
                    </a:cubicBezTo>
                    <a:cubicBezTo>
                      <a:pt x="34626" y="13671"/>
                      <a:pt x="32877" y="13224"/>
                      <a:pt x="30682" y="13224"/>
                    </a:cubicBezTo>
                    <a:cubicBezTo>
                      <a:pt x="28003" y="13224"/>
                      <a:pt x="25622" y="13931"/>
                      <a:pt x="23501" y="15382"/>
                    </a:cubicBezTo>
                    <a:cubicBezTo>
                      <a:pt x="21343" y="16796"/>
                      <a:pt x="19817" y="18880"/>
                      <a:pt x="18924" y="21559"/>
                    </a:cubicBezTo>
                    <a:cubicBezTo>
                      <a:pt x="17994" y="24275"/>
                      <a:pt x="17548" y="28740"/>
                      <a:pt x="17548" y="35028"/>
                    </a:cubicBezTo>
                    <a:lnTo>
                      <a:pt x="17548" y="66691"/>
                    </a:lnTo>
                    <a:lnTo>
                      <a:pt x="284" y="66691"/>
                    </a:lnTo>
                    <a:close/>
                  </a:path>
                </a:pathLst>
              </a:custGeom>
              <a:solidFill>
                <a:srgbClr val="000000"/>
              </a:solidFill>
              <a:ln w="9525" cap="flat">
                <a:noFill/>
                <a:prstDash val="solid"/>
                <a:miter/>
              </a:ln>
            </p:spPr>
            <p:txBody>
              <a:bodyPr rtlCol="0" anchor="ctr"/>
              <a:lstStyle/>
              <a:p>
                <a:endParaRPr lang="en-CA"/>
              </a:p>
            </p:txBody>
          </p:sp>
          <p:sp>
            <p:nvSpPr>
              <p:cNvPr id="1883" name="Freeform: Shape 1882">
                <a:extLst>
                  <a:ext uri="{FF2B5EF4-FFF2-40B4-BE49-F238E27FC236}">
                    <a16:creationId xmlns:a16="http://schemas.microsoft.com/office/drawing/2014/main" id="{EED43A80-2B6C-44E0-B84F-B25A7C024ED2}"/>
                  </a:ext>
                </a:extLst>
              </p:cNvPr>
              <p:cNvSpPr/>
              <p:nvPr/>
            </p:nvSpPr>
            <p:spPr>
              <a:xfrm>
                <a:off x="3544639" y="2138228"/>
                <a:ext cx="60925" cy="68163"/>
              </a:xfrm>
              <a:custGeom>
                <a:avLst/>
                <a:gdLst>
                  <a:gd name="connsiteX0" fmla="*/ 43083 w 60925"/>
                  <a:gd name="connsiteY0" fmla="*/ 45929 h 68163"/>
                  <a:gd name="connsiteX1" fmla="*/ 60273 w 60925"/>
                  <a:gd name="connsiteY1" fmla="*/ 48832 h 68163"/>
                  <a:gd name="connsiteX2" fmla="*/ 49818 w 60925"/>
                  <a:gd name="connsiteY2" fmla="*/ 63231 h 68163"/>
                  <a:gd name="connsiteX3" fmla="*/ 31921 w 60925"/>
                  <a:gd name="connsiteY3" fmla="*/ 68179 h 68163"/>
                  <a:gd name="connsiteX4" fmla="*/ 6732 w 60925"/>
                  <a:gd name="connsiteY4" fmla="*/ 57054 h 68163"/>
                  <a:gd name="connsiteX5" fmla="*/ 295 w 60925"/>
                  <a:gd name="connsiteY5" fmla="*/ 34581 h 68163"/>
                  <a:gd name="connsiteX6" fmla="*/ 8778 w 60925"/>
                  <a:gd name="connsiteY6" fmla="*/ 9206 h 68163"/>
                  <a:gd name="connsiteX7" fmla="*/ 30210 w 60925"/>
                  <a:gd name="connsiteY7" fmla="*/ 16 h 68163"/>
                  <a:gd name="connsiteX8" fmla="*/ 53166 w 60925"/>
                  <a:gd name="connsiteY8" fmla="*/ 9615 h 68163"/>
                  <a:gd name="connsiteX9" fmla="*/ 61203 w 60925"/>
                  <a:gd name="connsiteY9" fmla="*/ 39083 h 68163"/>
                  <a:gd name="connsiteX10" fmla="*/ 17969 w 60925"/>
                  <a:gd name="connsiteY10" fmla="*/ 39083 h 68163"/>
                  <a:gd name="connsiteX11" fmla="*/ 22173 w 60925"/>
                  <a:gd name="connsiteY11" fmla="*/ 50990 h 68163"/>
                  <a:gd name="connsiteX12" fmla="*/ 32107 w 60925"/>
                  <a:gd name="connsiteY12" fmla="*/ 55268 h 68163"/>
                  <a:gd name="connsiteX13" fmla="*/ 38916 w 60925"/>
                  <a:gd name="connsiteY13" fmla="*/ 53073 h 68163"/>
                  <a:gd name="connsiteX14" fmla="*/ 43083 w 60925"/>
                  <a:gd name="connsiteY14" fmla="*/ 45929 h 68163"/>
                  <a:gd name="connsiteX15" fmla="*/ 44088 w 60925"/>
                  <a:gd name="connsiteY15" fmla="*/ 28517 h 68163"/>
                  <a:gd name="connsiteX16" fmla="*/ 40218 w 60925"/>
                  <a:gd name="connsiteY16" fmla="*/ 17131 h 68163"/>
                  <a:gd name="connsiteX17" fmla="*/ 31252 w 60925"/>
                  <a:gd name="connsiteY17" fmla="*/ 13224 h 68163"/>
                  <a:gd name="connsiteX18" fmla="*/ 21913 w 60925"/>
                  <a:gd name="connsiteY18" fmla="*/ 17317 h 68163"/>
                  <a:gd name="connsiteX19" fmla="*/ 1830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83" y="45929"/>
                    </a:moveTo>
                    <a:lnTo>
                      <a:pt x="60273" y="48832"/>
                    </a:lnTo>
                    <a:cubicBezTo>
                      <a:pt x="58078" y="55120"/>
                      <a:pt x="54580" y="59919"/>
                      <a:pt x="49818" y="63231"/>
                    </a:cubicBezTo>
                    <a:cubicBezTo>
                      <a:pt x="45055" y="66505"/>
                      <a:pt x="39065" y="68179"/>
                      <a:pt x="31921" y="68179"/>
                    </a:cubicBezTo>
                    <a:cubicBezTo>
                      <a:pt x="20573" y="68179"/>
                      <a:pt x="12202" y="64459"/>
                      <a:pt x="6732" y="57054"/>
                    </a:cubicBezTo>
                    <a:cubicBezTo>
                      <a:pt x="2453" y="51101"/>
                      <a:pt x="295" y="43623"/>
                      <a:pt x="295" y="34581"/>
                    </a:cubicBezTo>
                    <a:cubicBezTo>
                      <a:pt x="295" y="23791"/>
                      <a:pt x="3123" y="15308"/>
                      <a:pt x="8778" y="9206"/>
                    </a:cubicBezTo>
                    <a:cubicBezTo>
                      <a:pt x="14434" y="3067"/>
                      <a:pt x="21578" y="16"/>
                      <a:pt x="30210" y="16"/>
                    </a:cubicBezTo>
                    <a:cubicBezTo>
                      <a:pt x="39884" y="16"/>
                      <a:pt x="47548" y="3216"/>
                      <a:pt x="53166" y="9615"/>
                    </a:cubicBezTo>
                    <a:cubicBezTo>
                      <a:pt x="58785" y="16015"/>
                      <a:pt x="61464" y="25838"/>
                      <a:pt x="61203" y="39083"/>
                    </a:cubicBezTo>
                    <a:lnTo>
                      <a:pt x="17969" y="39083"/>
                    </a:lnTo>
                    <a:cubicBezTo>
                      <a:pt x="18117" y="44181"/>
                      <a:pt x="19494" y="48162"/>
                      <a:pt x="22173" y="50990"/>
                    </a:cubicBezTo>
                    <a:cubicBezTo>
                      <a:pt x="24815" y="53854"/>
                      <a:pt x="28126" y="55268"/>
                      <a:pt x="32107" y="55268"/>
                    </a:cubicBezTo>
                    <a:cubicBezTo>
                      <a:pt x="34823" y="55268"/>
                      <a:pt x="37093" y="54524"/>
                      <a:pt x="38916" y="53073"/>
                    </a:cubicBezTo>
                    <a:cubicBezTo>
                      <a:pt x="40777" y="51585"/>
                      <a:pt x="42153" y="49204"/>
                      <a:pt x="43083" y="45929"/>
                    </a:cubicBezTo>
                    <a:moveTo>
                      <a:pt x="44088" y="28517"/>
                    </a:moveTo>
                    <a:cubicBezTo>
                      <a:pt x="43939" y="23531"/>
                      <a:pt x="42674" y="19698"/>
                      <a:pt x="40218" y="17131"/>
                    </a:cubicBezTo>
                    <a:cubicBezTo>
                      <a:pt x="37763" y="14527"/>
                      <a:pt x="34749" y="13224"/>
                      <a:pt x="31252" y="13224"/>
                    </a:cubicBezTo>
                    <a:cubicBezTo>
                      <a:pt x="27494" y="13224"/>
                      <a:pt x="24368" y="14601"/>
                      <a:pt x="21913" y="17317"/>
                    </a:cubicBezTo>
                    <a:cubicBezTo>
                      <a:pt x="19457" y="20071"/>
                      <a:pt x="18266" y="23791"/>
                      <a:pt x="18303" y="28517"/>
                    </a:cubicBezTo>
                    <a:close/>
                  </a:path>
                </a:pathLst>
              </a:custGeom>
              <a:solidFill>
                <a:srgbClr val="000000"/>
              </a:solidFill>
              <a:ln w="9525" cap="flat">
                <a:noFill/>
                <a:prstDash val="solid"/>
                <a:miter/>
              </a:ln>
            </p:spPr>
            <p:txBody>
              <a:bodyPr rtlCol="0" anchor="ctr"/>
              <a:lstStyle/>
              <a:p>
                <a:endParaRPr lang="en-CA"/>
              </a:p>
            </p:txBody>
          </p:sp>
          <p:sp>
            <p:nvSpPr>
              <p:cNvPr id="1884" name="Freeform: Shape 1883">
                <a:extLst>
                  <a:ext uri="{FF2B5EF4-FFF2-40B4-BE49-F238E27FC236}">
                    <a16:creationId xmlns:a16="http://schemas.microsoft.com/office/drawing/2014/main" id="{7CDF9D4A-C733-4D4E-95AE-701AB3FCE8B3}"/>
                  </a:ext>
                </a:extLst>
              </p:cNvPr>
              <p:cNvSpPr/>
              <p:nvPr/>
            </p:nvSpPr>
            <p:spPr>
              <a:xfrm>
                <a:off x="3619473" y="2138228"/>
                <a:ext cx="59419" cy="66675"/>
              </a:xfrm>
              <a:custGeom>
                <a:avLst/>
                <a:gdLst>
                  <a:gd name="connsiteX0" fmla="*/ 59722 w 59419"/>
                  <a:gd name="connsiteY0" fmla="*/ 66691 h 66675"/>
                  <a:gd name="connsiteX1" fmla="*/ 42495 w 59419"/>
                  <a:gd name="connsiteY1" fmla="*/ 66691 h 66675"/>
                  <a:gd name="connsiteX2" fmla="*/ 42495 w 59419"/>
                  <a:gd name="connsiteY2" fmla="*/ 33428 h 66675"/>
                  <a:gd name="connsiteX3" fmla="*/ 41379 w 59419"/>
                  <a:gd name="connsiteY3" fmla="*/ 19773 h 66675"/>
                  <a:gd name="connsiteX4" fmla="*/ 37807 w 59419"/>
                  <a:gd name="connsiteY4" fmla="*/ 14936 h 66675"/>
                  <a:gd name="connsiteX5" fmla="*/ 31817 w 59419"/>
                  <a:gd name="connsiteY5" fmla="*/ 13224 h 66675"/>
                  <a:gd name="connsiteX6" fmla="*/ 23780 w 59419"/>
                  <a:gd name="connsiteY6" fmla="*/ 15680 h 66675"/>
                  <a:gd name="connsiteX7" fmla="*/ 18869 w 59419"/>
                  <a:gd name="connsiteY7" fmla="*/ 22191 h 66675"/>
                  <a:gd name="connsiteX8" fmla="*/ 17567 w 59419"/>
                  <a:gd name="connsiteY8" fmla="*/ 37149 h 66675"/>
                  <a:gd name="connsiteX9" fmla="*/ 17567 w 59419"/>
                  <a:gd name="connsiteY9" fmla="*/ 66691 h 66675"/>
                  <a:gd name="connsiteX10" fmla="*/ 303 w 59419"/>
                  <a:gd name="connsiteY10" fmla="*/ 66691 h 66675"/>
                  <a:gd name="connsiteX11" fmla="*/ 303 w 59419"/>
                  <a:gd name="connsiteY11" fmla="*/ 1504 h 66675"/>
                  <a:gd name="connsiteX12" fmla="*/ 16339 w 59419"/>
                  <a:gd name="connsiteY12" fmla="*/ 1504 h 66675"/>
                  <a:gd name="connsiteX13" fmla="*/ 16339 w 59419"/>
                  <a:gd name="connsiteY13" fmla="*/ 11066 h 66675"/>
                  <a:gd name="connsiteX14" fmla="*/ 37807 w 59419"/>
                  <a:gd name="connsiteY14" fmla="*/ 16 h 66675"/>
                  <a:gd name="connsiteX15" fmla="*/ 48262 w 59419"/>
                  <a:gd name="connsiteY15" fmla="*/ 2062 h 66675"/>
                  <a:gd name="connsiteX16" fmla="*/ 55406 w 59419"/>
                  <a:gd name="connsiteY16" fmla="*/ 7308 h 66675"/>
                  <a:gd name="connsiteX17" fmla="*/ 58792 w 59419"/>
                  <a:gd name="connsiteY17" fmla="*/ 14564 h 66675"/>
                  <a:gd name="connsiteX18" fmla="*/ 5972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22" y="66691"/>
                    </a:moveTo>
                    <a:lnTo>
                      <a:pt x="42495" y="66691"/>
                    </a:lnTo>
                    <a:lnTo>
                      <a:pt x="42495" y="33428"/>
                    </a:lnTo>
                    <a:cubicBezTo>
                      <a:pt x="42495" y="26396"/>
                      <a:pt x="42123" y="21819"/>
                      <a:pt x="41379" y="19773"/>
                    </a:cubicBezTo>
                    <a:cubicBezTo>
                      <a:pt x="40635" y="17689"/>
                      <a:pt x="39444" y="16089"/>
                      <a:pt x="37807" y="14936"/>
                    </a:cubicBezTo>
                    <a:cubicBezTo>
                      <a:pt x="36133" y="13783"/>
                      <a:pt x="34124" y="13224"/>
                      <a:pt x="31817" y="13224"/>
                    </a:cubicBezTo>
                    <a:cubicBezTo>
                      <a:pt x="28803" y="13224"/>
                      <a:pt x="26124" y="14043"/>
                      <a:pt x="23780" y="15680"/>
                    </a:cubicBezTo>
                    <a:cubicBezTo>
                      <a:pt x="21399" y="17317"/>
                      <a:pt x="19762" y="19475"/>
                      <a:pt x="18869" y="22191"/>
                    </a:cubicBezTo>
                    <a:cubicBezTo>
                      <a:pt x="18013" y="24870"/>
                      <a:pt x="17567" y="29893"/>
                      <a:pt x="17567" y="37149"/>
                    </a:cubicBezTo>
                    <a:lnTo>
                      <a:pt x="17567" y="66691"/>
                    </a:lnTo>
                    <a:lnTo>
                      <a:pt x="303" y="66691"/>
                    </a:lnTo>
                    <a:lnTo>
                      <a:pt x="303" y="1504"/>
                    </a:lnTo>
                    <a:lnTo>
                      <a:pt x="16339" y="1504"/>
                    </a:lnTo>
                    <a:lnTo>
                      <a:pt x="16339" y="11066"/>
                    </a:lnTo>
                    <a:cubicBezTo>
                      <a:pt x="22031" y="3699"/>
                      <a:pt x="29175" y="16"/>
                      <a:pt x="37807" y="16"/>
                    </a:cubicBezTo>
                    <a:cubicBezTo>
                      <a:pt x="41640" y="16"/>
                      <a:pt x="45100" y="723"/>
                      <a:pt x="48262" y="2062"/>
                    </a:cubicBezTo>
                    <a:cubicBezTo>
                      <a:pt x="51425" y="3439"/>
                      <a:pt x="53806" y="5188"/>
                      <a:pt x="55406" y="7308"/>
                    </a:cubicBezTo>
                    <a:cubicBezTo>
                      <a:pt x="57043" y="9467"/>
                      <a:pt x="58159" y="11885"/>
                      <a:pt x="58792" y="14564"/>
                    </a:cubicBezTo>
                    <a:cubicBezTo>
                      <a:pt x="59425" y="17280"/>
                      <a:pt x="59722" y="21150"/>
                      <a:pt x="59722" y="26172"/>
                    </a:cubicBezTo>
                    <a:close/>
                  </a:path>
                </a:pathLst>
              </a:custGeom>
              <a:solidFill>
                <a:srgbClr val="000000"/>
              </a:solidFill>
              <a:ln w="9525" cap="flat">
                <a:noFill/>
                <a:prstDash val="solid"/>
                <a:miter/>
              </a:ln>
            </p:spPr>
            <p:txBody>
              <a:bodyPr rtlCol="0" anchor="ctr"/>
              <a:lstStyle/>
              <a:p>
                <a:endParaRPr lang="en-CA"/>
              </a:p>
            </p:txBody>
          </p:sp>
          <p:sp>
            <p:nvSpPr>
              <p:cNvPr id="1885" name="Freeform: Shape 1884">
                <a:extLst>
                  <a:ext uri="{FF2B5EF4-FFF2-40B4-BE49-F238E27FC236}">
                    <a16:creationId xmlns:a16="http://schemas.microsoft.com/office/drawing/2014/main" id="{0D36BDBC-94A8-4A7B-8180-E89113104B5A}"/>
                  </a:ext>
                </a:extLst>
              </p:cNvPr>
              <p:cNvSpPr/>
              <p:nvPr/>
            </p:nvSpPr>
            <p:spPr>
              <a:xfrm>
                <a:off x="3689278" y="2116685"/>
                <a:ext cx="38434" cy="89706"/>
              </a:xfrm>
              <a:custGeom>
                <a:avLst/>
                <a:gdLst>
                  <a:gd name="connsiteX0" fmla="*/ 37332 w 38434"/>
                  <a:gd name="connsiteY0" fmla="*/ 23047 h 89706"/>
                  <a:gd name="connsiteX1" fmla="*/ 37332 w 38434"/>
                  <a:gd name="connsiteY1" fmla="*/ 36777 h 89706"/>
                  <a:gd name="connsiteX2" fmla="*/ 25537 w 38434"/>
                  <a:gd name="connsiteY2" fmla="*/ 36777 h 89706"/>
                  <a:gd name="connsiteX3" fmla="*/ 25537 w 38434"/>
                  <a:gd name="connsiteY3" fmla="*/ 63082 h 89706"/>
                  <a:gd name="connsiteX4" fmla="*/ 25872 w 38434"/>
                  <a:gd name="connsiteY4" fmla="*/ 72346 h 89706"/>
                  <a:gd name="connsiteX5" fmla="*/ 27435 w 38434"/>
                  <a:gd name="connsiteY5" fmla="*/ 74542 h 89706"/>
                  <a:gd name="connsiteX6" fmla="*/ 30337 w 38434"/>
                  <a:gd name="connsiteY6" fmla="*/ 75397 h 89706"/>
                  <a:gd name="connsiteX7" fmla="*/ 37257 w 38434"/>
                  <a:gd name="connsiteY7" fmla="*/ 73760 h 89706"/>
                  <a:gd name="connsiteX8" fmla="*/ 38746 w 38434"/>
                  <a:gd name="connsiteY8" fmla="*/ 87118 h 89706"/>
                  <a:gd name="connsiteX9" fmla="*/ 25128 w 38434"/>
                  <a:gd name="connsiteY9" fmla="*/ 89722 h 89706"/>
                  <a:gd name="connsiteX10" fmla="*/ 16719 w 38434"/>
                  <a:gd name="connsiteY10" fmla="*/ 88159 h 89706"/>
                  <a:gd name="connsiteX11" fmla="*/ 11212 w 38434"/>
                  <a:gd name="connsiteY11" fmla="*/ 84104 h 89706"/>
                  <a:gd name="connsiteX12" fmla="*/ 8794 w 38434"/>
                  <a:gd name="connsiteY12" fmla="*/ 77369 h 89706"/>
                  <a:gd name="connsiteX13" fmla="*/ 8236 w 38434"/>
                  <a:gd name="connsiteY13" fmla="*/ 65203 h 89706"/>
                  <a:gd name="connsiteX14" fmla="*/ 8236 w 38434"/>
                  <a:gd name="connsiteY14" fmla="*/ 36777 h 89706"/>
                  <a:gd name="connsiteX15" fmla="*/ 311 w 38434"/>
                  <a:gd name="connsiteY15" fmla="*/ 36777 h 89706"/>
                  <a:gd name="connsiteX16" fmla="*/ 311 w 38434"/>
                  <a:gd name="connsiteY16" fmla="*/ 23047 h 89706"/>
                  <a:gd name="connsiteX17" fmla="*/ 8236 w 38434"/>
                  <a:gd name="connsiteY17" fmla="*/ 23047 h 89706"/>
                  <a:gd name="connsiteX18" fmla="*/ 8236 w 38434"/>
                  <a:gd name="connsiteY18" fmla="*/ 10099 h 89706"/>
                  <a:gd name="connsiteX19" fmla="*/ 25537 w 38434"/>
                  <a:gd name="connsiteY19" fmla="*/ 16 h 89706"/>
                  <a:gd name="connsiteX20" fmla="*/ 2553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32" y="23047"/>
                    </a:moveTo>
                    <a:lnTo>
                      <a:pt x="37332" y="36777"/>
                    </a:lnTo>
                    <a:lnTo>
                      <a:pt x="25537" y="36777"/>
                    </a:lnTo>
                    <a:lnTo>
                      <a:pt x="25537" y="63082"/>
                    </a:lnTo>
                    <a:cubicBezTo>
                      <a:pt x="25537" y="68402"/>
                      <a:pt x="25649" y="71491"/>
                      <a:pt x="25872" y="72346"/>
                    </a:cubicBezTo>
                    <a:cubicBezTo>
                      <a:pt x="26095" y="73239"/>
                      <a:pt x="26616" y="73984"/>
                      <a:pt x="27435" y="74542"/>
                    </a:cubicBezTo>
                    <a:cubicBezTo>
                      <a:pt x="28216" y="75100"/>
                      <a:pt x="29183" y="75397"/>
                      <a:pt x="30337" y="75397"/>
                    </a:cubicBezTo>
                    <a:cubicBezTo>
                      <a:pt x="31937" y="75397"/>
                      <a:pt x="34243" y="74839"/>
                      <a:pt x="37257" y="73760"/>
                    </a:cubicBezTo>
                    <a:lnTo>
                      <a:pt x="38746" y="87118"/>
                    </a:lnTo>
                    <a:cubicBezTo>
                      <a:pt x="34727" y="88829"/>
                      <a:pt x="30188" y="89722"/>
                      <a:pt x="25128" y="89722"/>
                    </a:cubicBezTo>
                    <a:cubicBezTo>
                      <a:pt x="22002" y="89722"/>
                      <a:pt x="19212" y="89201"/>
                      <a:pt x="16719" y="88159"/>
                    </a:cubicBezTo>
                    <a:cubicBezTo>
                      <a:pt x="14226" y="87080"/>
                      <a:pt x="12366" y="85741"/>
                      <a:pt x="11212" y="84104"/>
                    </a:cubicBezTo>
                    <a:cubicBezTo>
                      <a:pt x="10059" y="82430"/>
                      <a:pt x="9240" y="80197"/>
                      <a:pt x="8794" y="77369"/>
                    </a:cubicBezTo>
                    <a:cubicBezTo>
                      <a:pt x="8422" y="75360"/>
                      <a:pt x="8236" y="71305"/>
                      <a:pt x="8236" y="65203"/>
                    </a:cubicBezTo>
                    <a:lnTo>
                      <a:pt x="8236" y="36777"/>
                    </a:lnTo>
                    <a:lnTo>
                      <a:pt x="311" y="36777"/>
                    </a:lnTo>
                    <a:lnTo>
                      <a:pt x="311" y="23047"/>
                    </a:lnTo>
                    <a:lnTo>
                      <a:pt x="8236" y="23047"/>
                    </a:lnTo>
                    <a:lnTo>
                      <a:pt x="8236" y="10099"/>
                    </a:lnTo>
                    <a:lnTo>
                      <a:pt x="25537" y="16"/>
                    </a:lnTo>
                    <a:lnTo>
                      <a:pt x="25537" y="23047"/>
                    </a:lnTo>
                    <a:close/>
                  </a:path>
                </a:pathLst>
              </a:custGeom>
              <a:solidFill>
                <a:srgbClr val="000000"/>
              </a:solidFill>
              <a:ln w="9525" cap="flat">
                <a:noFill/>
                <a:prstDash val="solid"/>
                <a:miter/>
              </a:ln>
            </p:spPr>
            <p:txBody>
              <a:bodyPr rtlCol="0" anchor="ctr"/>
              <a:lstStyle/>
              <a:p>
                <a:endParaRPr lang="en-CA"/>
              </a:p>
            </p:txBody>
          </p:sp>
          <p:sp>
            <p:nvSpPr>
              <p:cNvPr id="1886" name="Freeform: Shape 1885">
                <a:extLst>
                  <a:ext uri="{FF2B5EF4-FFF2-40B4-BE49-F238E27FC236}">
                    <a16:creationId xmlns:a16="http://schemas.microsoft.com/office/drawing/2014/main" id="{5FA107D9-FDFA-4DF7-9EC5-AFD8EEE3AC1A}"/>
                  </a:ext>
                </a:extLst>
              </p:cNvPr>
              <p:cNvSpPr/>
              <p:nvPr/>
            </p:nvSpPr>
            <p:spPr>
              <a:xfrm>
                <a:off x="3765669" y="2113374"/>
                <a:ext cx="44053" cy="91529"/>
              </a:xfrm>
              <a:custGeom>
                <a:avLst/>
                <a:gdLst>
                  <a:gd name="connsiteX0" fmla="*/ 319 w 44053"/>
                  <a:gd name="connsiteY0" fmla="*/ 26359 h 91529"/>
                  <a:gd name="connsiteX1" fmla="*/ 9881 w 44053"/>
                  <a:gd name="connsiteY1" fmla="*/ 26359 h 91529"/>
                  <a:gd name="connsiteX2" fmla="*/ 9881 w 44053"/>
                  <a:gd name="connsiteY2" fmla="*/ 21447 h 91529"/>
                  <a:gd name="connsiteX3" fmla="*/ 11630 w 44053"/>
                  <a:gd name="connsiteY3" fmla="*/ 9169 h 91529"/>
                  <a:gd name="connsiteX4" fmla="*/ 18066 w 44053"/>
                  <a:gd name="connsiteY4" fmla="*/ 2546 h 91529"/>
                  <a:gd name="connsiteX5" fmla="*/ 29973 w 44053"/>
                  <a:gd name="connsiteY5" fmla="*/ 16 h 91529"/>
                  <a:gd name="connsiteX6" fmla="*/ 44372 w 44053"/>
                  <a:gd name="connsiteY6" fmla="*/ 2211 h 91529"/>
                  <a:gd name="connsiteX7" fmla="*/ 42065 w 44053"/>
                  <a:gd name="connsiteY7" fmla="*/ 14266 h 91529"/>
                  <a:gd name="connsiteX8" fmla="*/ 34140 w 44053"/>
                  <a:gd name="connsiteY8" fmla="*/ 13262 h 91529"/>
                  <a:gd name="connsiteX9" fmla="*/ 28745 w 44053"/>
                  <a:gd name="connsiteY9" fmla="*/ 15010 h 91529"/>
                  <a:gd name="connsiteX10" fmla="*/ 27145 w 44053"/>
                  <a:gd name="connsiteY10" fmla="*/ 21745 h 91529"/>
                  <a:gd name="connsiteX11" fmla="*/ 27145 w 44053"/>
                  <a:gd name="connsiteY11" fmla="*/ 26359 h 91529"/>
                  <a:gd name="connsiteX12" fmla="*/ 40019 w 44053"/>
                  <a:gd name="connsiteY12" fmla="*/ 26359 h 91529"/>
                  <a:gd name="connsiteX13" fmla="*/ 40019 w 44053"/>
                  <a:gd name="connsiteY13" fmla="*/ 39902 h 91529"/>
                  <a:gd name="connsiteX14" fmla="*/ 27145 w 44053"/>
                  <a:gd name="connsiteY14" fmla="*/ 39902 h 91529"/>
                  <a:gd name="connsiteX15" fmla="*/ 27145 w 44053"/>
                  <a:gd name="connsiteY15" fmla="*/ 91545 h 91529"/>
                  <a:gd name="connsiteX16" fmla="*/ 9881 w 44053"/>
                  <a:gd name="connsiteY16" fmla="*/ 91545 h 91529"/>
                  <a:gd name="connsiteX17" fmla="*/ 9881 w 44053"/>
                  <a:gd name="connsiteY17" fmla="*/ 39902 h 91529"/>
                  <a:gd name="connsiteX18" fmla="*/ 3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19" y="26359"/>
                    </a:moveTo>
                    <a:lnTo>
                      <a:pt x="9881" y="26359"/>
                    </a:lnTo>
                    <a:lnTo>
                      <a:pt x="9881" y="21447"/>
                    </a:lnTo>
                    <a:cubicBezTo>
                      <a:pt x="9881" y="15941"/>
                      <a:pt x="10476" y="11848"/>
                      <a:pt x="11630" y="9169"/>
                    </a:cubicBezTo>
                    <a:cubicBezTo>
                      <a:pt x="12783" y="6453"/>
                      <a:pt x="14941" y="4258"/>
                      <a:pt x="18066" y="2546"/>
                    </a:cubicBezTo>
                    <a:cubicBezTo>
                      <a:pt x="21192" y="872"/>
                      <a:pt x="25173" y="16"/>
                      <a:pt x="29973" y="16"/>
                    </a:cubicBezTo>
                    <a:cubicBezTo>
                      <a:pt x="34884" y="16"/>
                      <a:pt x="39684" y="760"/>
                      <a:pt x="44372" y="2211"/>
                    </a:cubicBezTo>
                    <a:lnTo>
                      <a:pt x="42065" y="14266"/>
                    </a:lnTo>
                    <a:cubicBezTo>
                      <a:pt x="39312" y="13597"/>
                      <a:pt x="36670" y="13262"/>
                      <a:pt x="34140" y="13262"/>
                    </a:cubicBezTo>
                    <a:cubicBezTo>
                      <a:pt x="31647" y="13262"/>
                      <a:pt x="29861" y="13857"/>
                      <a:pt x="28745" y="15010"/>
                    </a:cubicBezTo>
                    <a:cubicBezTo>
                      <a:pt x="27666" y="16201"/>
                      <a:pt x="27145" y="18433"/>
                      <a:pt x="27145" y="21745"/>
                    </a:cubicBezTo>
                    <a:lnTo>
                      <a:pt x="27145" y="26359"/>
                    </a:lnTo>
                    <a:lnTo>
                      <a:pt x="40019" y="26359"/>
                    </a:lnTo>
                    <a:lnTo>
                      <a:pt x="40019" y="39902"/>
                    </a:lnTo>
                    <a:lnTo>
                      <a:pt x="27145" y="39902"/>
                    </a:lnTo>
                    <a:lnTo>
                      <a:pt x="27145" y="91545"/>
                    </a:lnTo>
                    <a:lnTo>
                      <a:pt x="9881" y="91545"/>
                    </a:lnTo>
                    <a:lnTo>
                      <a:pt x="9881" y="39902"/>
                    </a:lnTo>
                    <a:lnTo>
                      <a:pt x="319" y="39902"/>
                    </a:lnTo>
                    <a:close/>
                  </a:path>
                </a:pathLst>
              </a:custGeom>
              <a:solidFill>
                <a:srgbClr val="000000"/>
              </a:solidFill>
              <a:ln w="9525" cap="flat">
                <a:noFill/>
                <a:prstDash val="solid"/>
                <a:miter/>
              </a:ln>
            </p:spPr>
            <p:txBody>
              <a:bodyPr rtlCol="0" anchor="ctr"/>
              <a:lstStyle/>
              <a:p>
                <a:endParaRPr lang="en-CA"/>
              </a:p>
            </p:txBody>
          </p:sp>
          <p:sp>
            <p:nvSpPr>
              <p:cNvPr id="1887" name="Freeform: Shape 1886">
                <a:extLst>
                  <a:ext uri="{FF2B5EF4-FFF2-40B4-BE49-F238E27FC236}">
                    <a16:creationId xmlns:a16="http://schemas.microsoft.com/office/drawing/2014/main" id="{3F5AAA92-EE0D-4967-BD44-20671C9A5FCB}"/>
                  </a:ext>
                </a:extLst>
              </p:cNvPr>
              <p:cNvSpPr/>
              <p:nvPr/>
            </p:nvSpPr>
            <p:spPr>
              <a:xfrm>
                <a:off x="3811076" y="2138228"/>
                <a:ext cx="67307" cy="68163"/>
              </a:xfrm>
              <a:custGeom>
                <a:avLst/>
                <a:gdLst>
                  <a:gd name="connsiteX0" fmla="*/ 323 w 67307"/>
                  <a:gd name="connsiteY0" fmla="*/ 33167 h 68163"/>
                  <a:gd name="connsiteX1" fmla="*/ 4565 w 67307"/>
                  <a:gd name="connsiteY1" fmla="*/ 16536 h 68163"/>
                  <a:gd name="connsiteX2" fmla="*/ 16583 w 67307"/>
                  <a:gd name="connsiteY2" fmla="*/ 4258 h 68163"/>
                  <a:gd name="connsiteX3" fmla="*/ 33921 w 67307"/>
                  <a:gd name="connsiteY3" fmla="*/ 16 h 68163"/>
                  <a:gd name="connsiteX4" fmla="*/ 58180 w 67307"/>
                  <a:gd name="connsiteY4" fmla="*/ 9615 h 68163"/>
                  <a:gd name="connsiteX5" fmla="*/ 67631 w 67307"/>
                  <a:gd name="connsiteY5" fmla="*/ 33912 h 68163"/>
                  <a:gd name="connsiteX6" fmla="*/ 58068 w 67307"/>
                  <a:gd name="connsiteY6" fmla="*/ 58431 h 68163"/>
                  <a:gd name="connsiteX7" fmla="*/ 34033 w 67307"/>
                  <a:gd name="connsiteY7" fmla="*/ 68179 h 68163"/>
                  <a:gd name="connsiteX8" fmla="*/ 16955 w 67307"/>
                  <a:gd name="connsiteY8" fmla="*/ 64124 h 68163"/>
                  <a:gd name="connsiteX9" fmla="*/ 4565 w 67307"/>
                  <a:gd name="connsiteY9" fmla="*/ 52217 h 68163"/>
                  <a:gd name="connsiteX10" fmla="*/ 323 w 67307"/>
                  <a:gd name="connsiteY10" fmla="*/ 33167 h 68163"/>
                  <a:gd name="connsiteX11" fmla="*/ 17996 w 67307"/>
                  <a:gd name="connsiteY11" fmla="*/ 34098 h 68163"/>
                  <a:gd name="connsiteX12" fmla="*/ 22610 w 67307"/>
                  <a:gd name="connsiteY12" fmla="*/ 48943 h 68163"/>
                  <a:gd name="connsiteX13" fmla="*/ 33995 w 67307"/>
                  <a:gd name="connsiteY13" fmla="*/ 54115 h 68163"/>
                  <a:gd name="connsiteX14" fmla="*/ 45306 w 67307"/>
                  <a:gd name="connsiteY14" fmla="*/ 48943 h 68163"/>
                  <a:gd name="connsiteX15" fmla="*/ 49883 w 67307"/>
                  <a:gd name="connsiteY15" fmla="*/ 33986 h 68163"/>
                  <a:gd name="connsiteX16" fmla="*/ 45306 w 67307"/>
                  <a:gd name="connsiteY16" fmla="*/ 19252 h 68163"/>
                  <a:gd name="connsiteX17" fmla="*/ 33995 w 67307"/>
                  <a:gd name="connsiteY17" fmla="*/ 14080 h 68163"/>
                  <a:gd name="connsiteX18" fmla="*/ 22610 w 67307"/>
                  <a:gd name="connsiteY18" fmla="*/ 19252 h 68163"/>
                  <a:gd name="connsiteX19" fmla="*/ 1799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23" y="33167"/>
                    </a:moveTo>
                    <a:cubicBezTo>
                      <a:pt x="323" y="27438"/>
                      <a:pt x="1737" y="21894"/>
                      <a:pt x="4565" y="16536"/>
                    </a:cubicBezTo>
                    <a:cubicBezTo>
                      <a:pt x="7392" y="11178"/>
                      <a:pt x="11411" y="7085"/>
                      <a:pt x="16583" y="4258"/>
                    </a:cubicBezTo>
                    <a:cubicBezTo>
                      <a:pt x="21754" y="1430"/>
                      <a:pt x="27521" y="16"/>
                      <a:pt x="33921" y="16"/>
                    </a:cubicBezTo>
                    <a:cubicBezTo>
                      <a:pt x="43781" y="16"/>
                      <a:pt x="51855" y="3216"/>
                      <a:pt x="58180" y="9615"/>
                    </a:cubicBezTo>
                    <a:cubicBezTo>
                      <a:pt x="64468" y="16015"/>
                      <a:pt x="67631" y="24126"/>
                      <a:pt x="67631" y="33912"/>
                    </a:cubicBezTo>
                    <a:cubicBezTo>
                      <a:pt x="67631" y="43771"/>
                      <a:pt x="64431" y="51957"/>
                      <a:pt x="58068" y="58431"/>
                    </a:cubicBezTo>
                    <a:cubicBezTo>
                      <a:pt x="51706" y="64905"/>
                      <a:pt x="43706" y="68179"/>
                      <a:pt x="34033" y="68179"/>
                    </a:cubicBezTo>
                    <a:cubicBezTo>
                      <a:pt x="28080" y="68179"/>
                      <a:pt x="22350" y="66803"/>
                      <a:pt x="16955" y="64124"/>
                    </a:cubicBezTo>
                    <a:cubicBezTo>
                      <a:pt x="11522" y="61408"/>
                      <a:pt x="7392" y="57464"/>
                      <a:pt x="4565" y="52217"/>
                    </a:cubicBezTo>
                    <a:cubicBezTo>
                      <a:pt x="1737" y="47008"/>
                      <a:pt x="323" y="40646"/>
                      <a:pt x="323" y="33167"/>
                    </a:cubicBezTo>
                    <a:moveTo>
                      <a:pt x="17996" y="34098"/>
                    </a:moveTo>
                    <a:cubicBezTo>
                      <a:pt x="17996" y="40572"/>
                      <a:pt x="19559" y="45520"/>
                      <a:pt x="22610" y="48943"/>
                    </a:cubicBezTo>
                    <a:cubicBezTo>
                      <a:pt x="25698" y="52403"/>
                      <a:pt x="29456" y="54115"/>
                      <a:pt x="33995" y="54115"/>
                    </a:cubicBezTo>
                    <a:cubicBezTo>
                      <a:pt x="38460" y="54115"/>
                      <a:pt x="42255" y="52403"/>
                      <a:pt x="45306" y="48943"/>
                    </a:cubicBezTo>
                    <a:cubicBezTo>
                      <a:pt x="48357" y="45520"/>
                      <a:pt x="49883" y="40534"/>
                      <a:pt x="49883" y="33986"/>
                    </a:cubicBezTo>
                    <a:cubicBezTo>
                      <a:pt x="49883" y="27586"/>
                      <a:pt x="48357" y="22675"/>
                      <a:pt x="45306" y="19252"/>
                    </a:cubicBezTo>
                    <a:cubicBezTo>
                      <a:pt x="42255" y="15792"/>
                      <a:pt x="38460" y="14080"/>
                      <a:pt x="33995" y="14080"/>
                    </a:cubicBezTo>
                    <a:cubicBezTo>
                      <a:pt x="29456" y="14080"/>
                      <a:pt x="25698" y="15792"/>
                      <a:pt x="22610" y="19252"/>
                    </a:cubicBezTo>
                    <a:cubicBezTo>
                      <a:pt x="19559" y="22675"/>
                      <a:pt x="17996" y="27624"/>
                      <a:pt x="17996" y="34098"/>
                    </a:cubicBezTo>
                    <a:close/>
                  </a:path>
                </a:pathLst>
              </a:custGeom>
              <a:solidFill>
                <a:srgbClr val="000000"/>
              </a:solidFill>
              <a:ln w="9525" cap="flat">
                <a:noFill/>
                <a:prstDash val="solid"/>
                <a:miter/>
              </a:ln>
            </p:spPr>
            <p:txBody>
              <a:bodyPr rtlCol="0" anchor="ctr"/>
              <a:lstStyle/>
              <a:p>
                <a:endParaRPr lang="en-CA"/>
              </a:p>
            </p:txBody>
          </p:sp>
          <p:sp>
            <p:nvSpPr>
              <p:cNvPr id="1888" name="Freeform: Shape 1887">
                <a:extLst>
                  <a:ext uri="{FF2B5EF4-FFF2-40B4-BE49-F238E27FC236}">
                    <a16:creationId xmlns:a16="http://schemas.microsoft.com/office/drawing/2014/main" id="{07D7C59E-4699-48F0-B22B-338ABC275892}"/>
                  </a:ext>
                </a:extLst>
              </p:cNvPr>
              <p:cNvSpPr/>
              <p:nvPr/>
            </p:nvSpPr>
            <p:spPr>
              <a:xfrm>
                <a:off x="3891150" y="2138228"/>
                <a:ext cx="42230" cy="66675"/>
              </a:xfrm>
              <a:custGeom>
                <a:avLst/>
                <a:gdLst>
                  <a:gd name="connsiteX0" fmla="*/ 17558 w 42230"/>
                  <a:gd name="connsiteY0" fmla="*/ 66691 h 66675"/>
                  <a:gd name="connsiteX1" fmla="*/ 331 w 42230"/>
                  <a:gd name="connsiteY1" fmla="*/ 66691 h 66675"/>
                  <a:gd name="connsiteX2" fmla="*/ 331 w 42230"/>
                  <a:gd name="connsiteY2" fmla="*/ 1504 h 66675"/>
                  <a:gd name="connsiteX3" fmla="*/ 16330 w 42230"/>
                  <a:gd name="connsiteY3" fmla="*/ 1504 h 66675"/>
                  <a:gd name="connsiteX4" fmla="*/ 16330 w 42230"/>
                  <a:gd name="connsiteY4" fmla="*/ 10769 h 66675"/>
                  <a:gd name="connsiteX5" fmla="*/ 23734 w 42230"/>
                  <a:gd name="connsiteY5" fmla="*/ 2100 h 66675"/>
                  <a:gd name="connsiteX6" fmla="*/ 31213 w 42230"/>
                  <a:gd name="connsiteY6" fmla="*/ 16 h 66675"/>
                  <a:gd name="connsiteX7" fmla="*/ 42561 w 42230"/>
                  <a:gd name="connsiteY7" fmla="*/ 3290 h 66675"/>
                  <a:gd name="connsiteX8" fmla="*/ 37203 w 42230"/>
                  <a:gd name="connsiteY8" fmla="*/ 18322 h 66675"/>
                  <a:gd name="connsiteX9" fmla="*/ 29129 w 42230"/>
                  <a:gd name="connsiteY9" fmla="*/ 15494 h 66675"/>
                  <a:gd name="connsiteX10" fmla="*/ 22990 w 42230"/>
                  <a:gd name="connsiteY10" fmla="*/ 17503 h 66675"/>
                  <a:gd name="connsiteX11" fmla="*/ 19009 w 42230"/>
                  <a:gd name="connsiteY11" fmla="*/ 24684 h 66675"/>
                  <a:gd name="connsiteX12" fmla="*/ 17558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58" y="66691"/>
                    </a:moveTo>
                    <a:lnTo>
                      <a:pt x="331" y="66691"/>
                    </a:lnTo>
                    <a:lnTo>
                      <a:pt x="331" y="1504"/>
                    </a:lnTo>
                    <a:lnTo>
                      <a:pt x="16330" y="1504"/>
                    </a:lnTo>
                    <a:lnTo>
                      <a:pt x="16330" y="10769"/>
                    </a:lnTo>
                    <a:cubicBezTo>
                      <a:pt x="19083" y="6378"/>
                      <a:pt x="21539" y="3513"/>
                      <a:pt x="23734" y="2100"/>
                    </a:cubicBezTo>
                    <a:cubicBezTo>
                      <a:pt x="25930" y="723"/>
                      <a:pt x="28422" y="16"/>
                      <a:pt x="31213" y="16"/>
                    </a:cubicBezTo>
                    <a:cubicBezTo>
                      <a:pt x="35120" y="16"/>
                      <a:pt x="38915" y="1095"/>
                      <a:pt x="42561" y="3290"/>
                    </a:cubicBezTo>
                    <a:lnTo>
                      <a:pt x="37203" y="18322"/>
                    </a:lnTo>
                    <a:cubicBezTo>
                      <a:pt x="34301" y="16424"/>
                      <a:pt x="31622" y="15494"/>
                      <a:pt x="29129" y="15494"/>
                    </a:cubicBezTo>
                    <a:cubicBezTo>
                      <a:pt x="26711" y="15494"/>
                      <a:pt x="24665" y="16164"/>
                      <a:pt x="22990" y="17503"/>
                    </a:cubicBezTo>
                    <a:cubicBezTo>
                      <a:pt x="21279" y="18806"/>
                      <a:pt x="19976" y="21224"/>
                      <a:pt x="19009" y="24684"/>
                    </a:cubicBezTo>
                    <a:cubicBezTo>
                      <a:pt x="18042" y="28182"/>
                      <a:pt x="17558" y="35474"/>
                      <a:pt x="17558" y="46562"/>
                    </a:cubicBezTo>
                    <a:close/>
                  </a:path>
                </a:pathLst>
              </a:custGeom>
              <a:solidFill>
                <a:srgbClr val="000000"/>
              </a:solidFill>
              <a:ln w="9525" cap="flat">
                <a:noFill/>
                <a:prstDash val="solid"/>
                <a:miter/>
              </a:ln>
            </p:spPr>
            <p:txBody>
              <a:bodyPr rtlCol="0" anchor="ctr"/>
              <a:lstStyle/>
              <a:p>
                <a:endParaRPr lang="en-CA"/>
              </a:p>
            </p:txBody>
          </p:sp>
          <p:sp>
            <p:nvSpPr>
              <p:cNvPr id="1889" name="Freeform: Shape 1888">
                <a:extLst>
                  <a:ext uri="{FF2B5EF4-FFF2-40B4-BE49-F238E27FC236}">
                    <a16:creationId xmlns:a16="http://schemas.microsoft.com/office/drawing/2014/main" id="{3EA11B91-77B3-459A-A305-8098F427CD73}"/>
                  </a:ext>
                </a:extLst>
              </p:cNvPr>
              <p:cNvSpPr/>
              <p:nvPr/>
            </p:nvSpPr>
            <p:spPr>
              <a:xfrm>
                <a:off x="3966711" y="2114899"/>
                <a:ext cx="90301" cy="90003"/>
              </a:xfrm>
              <a:custGeom>
                <a:avLst/>
                <a:gdLst>
                  <a:gd name="connsiteX0" fmla="*/ 90641 w 90301"/>
                  <a:gd name="connsiteY0" fmla="*/ 90020 h 90003"/>
                  <a:gd name="connsiteX1" fmla="*/ 70885 w 90301"/>
                  <a:gd name="connsiteY1" fmla="*/ 90020 h 90003"/>
                  <a:gd name="connsiteX2" fmla="*/ 63034 w 90301"/>
                  <a:gd name="connsiteY2" fmla="*/ 69593 h 90003"/>
                  <a:gd name="connsiteX3" fmla="*/ 27055 w 90301"/>
                  <a:gd name="connsiteY3" fmla="*/ 69593 h 90003"/>
                  <a:gd name="connsiteX4" fmla="*/ 19613 w 90301"/>
                  <a:gd name="connsiteY4" fmla="*/ 90020 h 90003"/>
                  <a:gd name="connsiteX5" fmla="*/ 340 w 90301"/>
                  <a:gd name="connsiteY5" fmla="*/ 90020 h 90003"/>
                  <a:gd name="connsiteX6" fmla="*/ 35389 w 90301"/>
                  <a:gd name="connsiteY6" fmla="*/ 16 h 90003"/>
                  <a:gd name="connsiteX7" fmla="*/ 54625 w 90301"/>
                  <a:gd name="connsiteY7" fmla="*/ 16 h 90003"/>
                  <a:gd name="connsiteX8" fmla="*/ 90641 w 90301"/>
                  <a:gd name="connsiteY8" fmla="*/ 90020 h 90003"/>
                  <a:gd name="connsiteX9" fmla="*/ 57192 w 90301"/>
                  <a:gd name="connsiteY9" fmla="*/ 54413 h 90003"/>
                  <a:gd name="connsiteX10" fmla="*/ 44802 w 90301"/>
                  <a:gd name="connsiteY10" fmla="*/ 21001 h 90003"/>
                  <a:gd name="connsiteX11" fmla="*/ 32636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41" y="90020"/>
                    </a:moveTo>
                    <a:lnTo>
                      <a:pt x="70885" y="90020"/>
                    </a:lnTo>
                    <a:lnTo>
                      <a:pt x="63034" y="69593"/>
                    </a:lnTo>
                    <a:lnTo>
                      <a:pt x="27055" y="69593"/>
                    </a:lnTo>
                    <a:lnTo>
                      <a:pt x="19613" y="90020"/>
                    </a:lnTo>
                    <a:lnTo>
                      <a:pt x="340" y="90020"/>
                    </a:lnTo>
                    <a:lnTo>
                      <a:pt x="35389" y="16"/>
                    </a:lnTo>
                    <a:lnTo>
                      <a:pt x="54625" y="16"/>
                    </a:lnTo>
                    <a:lnTo>
                      <a:pt x="90641" y="90020"/>
                    </a:lnTo>
                    <a:moveTo>
                      <a:pt x="57192" y="54413"/>
                    </a:moveTo>
                    <a:lnTo>
                      <a:pt x="44802" y="21001"/>
                    </a:lnTo>
                    <a:lnTo>
                      <a:pt x="32636" y="54413"/>
                    </a:lnTo>
                    <a:close/>
                  </a:path>
                </a:pathLst>
              </a:custGeom>
              <a:solidFill>
                <a:srgbClr val="000000"/>
              </a:solidFill>
              <a:ln w="9525" cap="flat">
                <a:noFill/>
                <a:prstDash val="solid"/>
                <a:miter/>
              </a:ln>
            </p:spPr>
            <p:txBody>
              <a:bodyPr rtlCol="0" anchor="ctr"/>
              <a:lstStyle/>
              <a:p>
                <a:endParaRPr lang="en-CA"/>
              </a:p>
            </p:txBody>
          </p:sp>
          <p:sp>
            <p:nvSpPr>
              <p:cNvPr id="1890" name="Freeform: Shape 1889">
                <a:extLst>
                  <a:ext uri="{FF2B5EF4-FFF2-40B4-BE49-F238E27FC236}">
                    <a16:creationId xmlns:a16="http://schemas.microsoft.com/office/drawing/2014/main" id="{C33DC68E-2140-4AF6-AF91-3F587622E555}"/>
                  </a:ext>
                </a:extLst>
              </p:cNvPr>
              <p:cNvSpPr/>
              <p:nvPr/>
            </p:nvSpPr>
            <p:spPr>
              <a:xfrm>
                <a:off x="4066591" y="2114899"/>
                <a:ext cx="75455" cy="90003"/>
              </a:xfrm>
              <a:custGeom>
                <a:avLst/>
                <a:gdLst>
                  <a:gd name="connsiteX0" fmla="*/ 350 w 75455"/>
                  <a:gd name="connsiteY0" fmla="*/ 16 h 90003"/>
                  <a:gd name="connsiteX1" fmla="*/ 33575 w 75455"/>
                  <a:gd name="connsiteY1" fmla="*/ 16 h 90003"/>
                  <a:gd name="connsiteX2" fmla="*/ 50691 w 75455"/>
                  <a:gd name="connsiteY2" fmla="*/ 1727 h 90003"/>
                  <a:gd name="connsiteX3" fmla="*/ 64271 w 75455"/>
                  <a:gd name="connsiteY3" fmla="*/ 10025 h 90003"/>
                  <a:gd name="connsiteX4" fmla="*/ 72866 w 75455"/>
                  <a:gd name="connsiteY4" fmla="*/ 24610 h 90003"/>
                  <a:gd name="connsiteX5" fmla="*/ 75805 w 75455"/>
                  <a:gd name="connsiteY5" fmla="*/ 45892 h 90003"/>
                  <a:gd name="connsiteX6" fmla="*/ 73052 w 75455"/>
                  <a:gd name="connsiteY6" fmla="*/ 65017 h 90003"/>
                  <a:gd name="connsiteX7" fmla="*/ 63415 w 75455"/>
                  <a:gd name="connsiteY7" fmla="*/ 80941 h 90003"/>
                  <a:gd name="connsiteX8" fmla="*/ 50653 w 75455"/>
                  <a:gd name="connsiteY8" fmla="*/ 88122 h 90003"/>
                  <a:gd name="connsiteX9" fmla="*/ 34543 w 75455"/>
                  <a:gd name="connsiteY9" fmla="*/ 90020 h 90003"/>
                  <a:gd name="connsiteX10" fmla="*/ 350 w 75455"/>
                  <a:gd name="connsiteY10" fmla="*/ 90020 h 90003"/>
                  <a:gd name="connsiteX11" fmla="*/ 350 w 75455"/>
                  <a:gd name="connsiteY11" fmla="*/ 16 h 90003"/>
                  <a:gd name="connsiteX12" fmla="*/ 18544 w 75455"/>
                  <a:gd name="connsiteY12" fmla="*/ 15234 h 90003"/>
                  <a:gd name="connsiteX13" fmla="*/ 18544 w 75455"/>
                  <a:gd name="connsiteY13" fmla="*/ 74839 h 90003"/>
                  <a:gd name="connsiteX14" fmla="*/ 32087 w 75455"/>
                  <a:gd name="connsiteY14" fmla="*/ 74839 h 90003"/>
                  <a:gd name="connsiteX15" fmla="*/ 43100 w 75455"/>
                  <a:gd name="connsiteY15" fmla="*/ 73984 h 90003"/>
                  <a:gd name="connsiteX16" fmla="*/ 50430 w 75455"/>
                  <a:gd name="connsiteY16" fmla="*/ 70263 h 90003"/>
                  <a:gd name="connsiteX17" fmla="*/ 55193 w 75455"/>
                  <a:gd name="connsiteY17" fmla="*/ 61556 h 90003"/>
                  <a:gd name="connsiteX18" fmla="*/ 57016 w 75455"/>
                  <a:gd name="connsiteY18" fmla="*/ 45074 h 90003"/>
                  <a:gd name="connsiteX19" fmla="*/ 55193 w 75455"/>
                  <a:gd name="connsiteY19" fmla="*/ 29075 h 90003"/>
                  <a:gd name="connsiteX20" fmla="*/ 50021 w 75455"/>
                  <a:gd name="connsiteY20" fmla="*/ 20331 h 90003"/>
                  <a:gd name="connsiteX21" fmla="*/ 41612 w 75455"/>
                  <a:gd name="connsiteY21" fmla="*/ 16089 h 90003"/>
                  <a:gd name="connsiteX22" fmla="*/ 26692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50" y="16"/>
                    </a:moveTo>
                    <a:lnTo>
                      <a:pt x="33575" y="16"/>
                    </a:lnTo>
                    <a:cubicBezTo>
                      <a:pt x="41054" y="16"/>
                      <a:pt x="46784" y="611"/>
                      <a:pt x="50691" y="1727"/>
                    </a:cubicBezTo>
                    <a:cubicBezTo>
                      <a:pt x="55974" y="3290"/>
                      <a:pt x="60513" y="6043"/>
                      <a:pt x="64271" y="10025"/>
                    </a:cubicBezTo>
                    <a:cubicBezTo>
                      <a:pt x="68029" y="14006"/>
                      <a:pt x="70894" y="18843"/>
                      <a:pt x="72866" y="24610"/>
                    </a:cubicBezTo>
                    <a:cubicBezTo>
                      <a:pt x="74838" y="30340"/>
                      <a:pt x="75805" y="37446"/>
                      <a:pt x="75805" y="45892"/>
                    </a:cubicBezTo>
                    <a:cubicBezTo>
                      <a:pt x="75805" y="53296"/>
                      <a:pt x="74875" y="59659"/>
                      <a:pt x="73052" y="65017"/>
                    </a:cubicBezTo>
                    <a:cubicBezTo>
                      <a:pt x="70782" y="71565"/>
                      <a:pt x="67583" y="76886"/>
                      <a:pt x="63415" y="80941"/>
                    </a:cubicBezTo>
                    <a:cubicBezTo>
                      <a:pt x="60253" y="83992"/>
                      <a:pt x="56011" y="86411"/>
                      <a:pt x="50653" y="88122"/>
                    </a:cubicBezTo>
                    <a:cubicBezTo>
                      <a:pt x="46635" y="89387"/>
                      <a:pt x="41277" y="90020"/>
                      <a:pt x="34543" y="90020"/>
                    </a:cubicBezTo>
                    <a:lnTo>
                      <a:pt x="350" y="90020"/>
                    </a:lnTo>
                    <a:lnTo>
                      <a:pt x="350" y="16"/>
                    </a:lnTo>
                    <a:moveTo>
                      <a:pt x="18544" y="15234"/>
                    </a:moveTo>
                    <a:lnTo>
                      <a:pt x="18544" y="74839"/>
                    </a:lnTo>
                    <a:lnTo>
                      <a:pt x="32087" y="74839"/>
                    </a:lnTo>
                    <a:cubicBezTo>
                      <a:pt x="37184" y="74839"/>
                      <a:pt x="40831" y="74579"/>
                      <a:pt x="43100" y="73984"/>
                    </a:cubicBezTo>
                    <a:cubicBezTo>
                      <a:pt x="46040" y="73277"/>
                      <a:pt x="48495" y="72012"/>
                      <a:pt x="50430" y="70263"/>
                    </a:cubicBezTo>
                    <a:cubicBezTo>
                      <a:pt x="52365" y="68477"/>
                      <a:pt x="53965" y="65612"/>
                      <a:pt x="55193" y="61556"/>
                    </a:cubicBezTo>
                    <a:cubicBezTo>
                      <a:pt x="56420" y="57538"/>
                      <a:pt x="57016" y="52031"/>
                      <a:pt x="57016" y="45074"/>
                    </a:cubicBezTo>
                    <a:cubicBezTo>
                      <a:pt x="57016" y="38116"/>
                      <a:pt x="56420" y="32795"/>
                      <a:pt x="55193" y="29075"/>
                    </a:cubicBezTo>
                    <a:cubicBezTo>
                      <a:pt x="53965" y="25317"/>
                      <a:pt x="52216" y="22415"/>
                      <a:pt x="50021" y="20331"/>
                    </a:cubicBezTo>
                    <a:cubicBezTo>
                      <a:pt x="47826" y="18247"/>
                      <a:pt x="44998" y="16834"/>
                      <a:pt x="41612" y="16089"/>
                    </a:cubicBezTo>
                    <a:cubicBezTo>
                      <a:pt x="39082" y="15531"/>
                      <a:pt x="34096" y="15234"/>
                      <a:pt x="26692" y="15234"/>
                    </a:cubicBezTo>
                    <a:close/>
                  </a:path>
                </a:pathLst>
              </a:custGeom>
              <a:solidFill>
                <a:srgbClr val="000000"/>
              </a:solidFill>
              <a:ln w="9525" cap="flat">
                <a:noFill/>
                <a:prstDash val="solid"/>
                <a:miter/>
              </a:ln>
            </p:spPr>
            <p:txBody>
              <a:bodyPr rtlCol="0" anchor="ctr"/>
              <a:lstStyle/>
              <a:p>
                <a:endParaRPr lang="en-CA"/>
              </a:p>
            </p:txBody>
          </p:sp>
          <p:sp>
            <p:nvSpPr>
              <p:cNvPr id="1891" name="Freeform: Shape 1890">
                <a:extLst>
                  <a:ext uri="{FF2B5EF4-FFF2-40B4-BE49-F238E27FC236}">
                    <a16:creationId xmlns:a16="http://schemas.microsoft.com/office/drawing/2014/main" id="{7EBAE09D-3A10-4472-B17B-C04B45717AA4}"/>
                  </a:ext>
                </a:extLst>
              </p:cNvPr>
              <p:cNvSpPr/>
              <p:nvPr/>
            </p:nvSpPr>
            <p:spPr>
              <a:xfrm>
                <a:off x="4157542" y="2114899"/>
                <a:ext cx="71921" cy="90003"/>
              </a:xfrm>
              <a:custGeom>
                <a:avLst/>
                <a:gdLst>
                  <a:gd name="connsiteX0" fmla="*/ 359 w 71921"/>
                  <a:gd name="connsiteY0" fmla="*/ 90020 h 90003"/>
                  <a:gd name="connsiteX1" fmla="*/ 359 w 71921"/>
                  <a:gd name="connsiteY1" fmla="*/ 16 h 90003"/>
                  <a:gd name="connsiteX2" fmla="*/ 18516 w 71921"/>
                  <a:gd name="connsiteY2" fmla="*/ 16 h 90003"/>
                  <a:gd name="connsiteX3" fmla="*/ 18516 w 71921"/>
                  <a:gd name="connsiteY3" fmla="*/ 35437 h 90003"/>
                  <a:gd name="connsiteX4" fmla="*/ 54123 w 71921"/>
                  <a:gd name="connsiteY4" fmla="*/ 35437 h 90003"/>
                  <a:gd name="connsiteX5" fmla="*/ 54123 w 71921"/>
                  <a:gd name="connsiteY5" fmla="*/ 16 h 90003"/>
                  <a:gd name="connsiteX6" fmla="*/ 72280 w 71921"/>
                  <a:gd name="connsiteY6" fmla="*/ 16 h 90003"/>
                  <a:gd name="connsiteX7" fmla="*/ 72280 w 71921"/>
                  <a:gd name="connsiteY7" fmla="*/ 90020 h 90003"/>
                  <a:gd name="connsiteX8" fmla="*/ 54123 w 71921"/>
                  <a:gd name="connsiteY8" fmla="*/ 90020 h 90003"/>
                  <a:gd name="connsiteX9" fmla="*/ 54123 w 71921"/>
                  <a:gd name="connsiteY9" fmla="*/ 50655 h 90003"/>
                  <a:gd name="connsiteX10" fmla="*/ 18516 w 71921"/>
                  <a:gd name="connsiteY10" fmla="*/ 50655 h 90003"/>
                  <a:gd name="connsiteX11" fmla="*/ 18516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59" y="90020"/>
                    </a:moveTo>
                    <a:lnTo>
                      <a:pt x="359" y="16"/>
                    </a:lnTo>
                    <a:lnTo>
                      <a:pt x="18516" y="16"/>
                    </a:lnTo>
                    <a:lnTo>
                      <a:pt x="18516" y="35437"/>
                    </a:lnTo>
                    <a:lnTo>
                      <a:pt x="54123" y="35437"/>
                    </a:lnTo>
                    <a:lnTo>
                      <a:pt x="54123" y="16"/>
                    </a:lnTo>
                    <a:lnTo>
                      <a:pt x="72280" y="16"/>
                    </a:lnTo>
                    <a:lnTo>
                      <a:pt x="72280" y="90020"/>
                    </a:lnTo>
                    <a:lnTo>
                      <a:pt x="54123" y="90020"/>
                    </a:lnTo>
                    <a:lnTo>
                      <a:pt x="54123" y="50655"/>
                    </a:lnTo>
                    <a:lnTo>
                      <a:pt x="18516" y="50655"/>
                    </a:lnTo>
                    <a:lnTo>
                      <a:pt x="18516" y="90020"/>
                    </a:lnTo>
                    <a:close/>
                  </a:path>
                </a:pathLst>
              </a:custGeom>
              <a:solidFill>
                <a:srgbClr val="000000"/>
              </a:solidFill>
              <a:ln w="9525" cap="flat">
                <a:noFill/>
                <a:prstDash val="solid"/>
                <a:miter/>
              </a:ln>
            </p:spPr>
            <p:txBody>
              <a:bodyPr rtlCol="0" anchor="ctr"/>
              <a:lstStyle/>
              <a:p>
                <a:endParaRPr lang="en-CA"/>
              </a:p>
            </p:txBody>
          </p:sp>
          <p:sp>
            <p:nvSpPr>
              <p:cNvPr id="1892" name="Freeform: Shape 1891">
                <a:extLst>
                  <a:ext uri="{FF2B5EF4-FFF2-40B4-BE49-F238E27FC236}">
                    <a16:creationId xmlns:a16="http://schemas.microsoft.com/office/drawing/2014/main" id="{505DE0D3-BF4B-4309-9773-8212BA83D5B0}"/>
                  </a:ext>
                </a:extLst>
              </p:cNvPr>
              <p:cNvSpPr/>
              <p:nvPr/>
            </p:nvSpPr>
            <p:spPr>
              <a:xfrm>
                <a:off x="4248185" y="2114899"/>
                <a:ext cx="75455" cy="90003"/>
              </a:xfrm>
              <a:custGeom>
                <a:avLst/>
                <a:gdLst>
                  <a:gd name="connsiteX0" fmla="*/ 369 w 75455"/>
                  <a:gd name="connsiteY0" fmla="*/ 16 h 90003"/>
                  <a:gd name="connsiteX1" fmla="*/ 33594 w 75455"/>
                  <a:gd name="connsiteY1" fmla="*/ 16 h 90003"/>
                  <a:gd name="connsiteX2" fmla="*/ 50710 w 75455"/>
                  <a:gd name="connsiteY2" fmla="*/ 1727 h 90003"/>
                  <a:gd name="connsiteX3" fmla="*/ 64290 w 75455"/>
                  <a:gd name="connsiteY3" fmla="*/ 10025 h 90003"/>
                  <a:gd name="connsiteX4" fmla="*/ 72885 w 75455"/>
                  <a:gd name="connsiteY4" fmla="*/ 24610 h 90003"/>
                  <a:gd name="connsiteX5" fmla="*/ 75824 w 75455"/>
                  <a:gd name="connsiteY5" fmla="*/ 45892 h 90003"/>
                  <a:gd name="connsiteX6" fmla="*/ 73071 w 75455"/>
                  <a:gd name="connsiteY6" fmla="*/ 65017 h 90003"/>
                  <a:gd name="connsiteX7" fmla="*/ 63435 w 75455"/>
                  <a:gd name="connsiteY7" fmla="*/ 80941 h 90003"/>
                  <a:gd name="connsiteX8" fmla="*/ 50673 w 75455"/>
                  <a:gd name="connsiteY8" fmla="*/ 88122 h 90003"/>
                  <a:gd name="connsiteX9" fmla="*/ 34562 w 75455"/>
                  <a:gd name="connsiteY9" fmla="*/ 90020 h 90003"/>
                  <a:gd name="connsiteX10" fmla="*/ 369 w 75455"/>
                  <a:gd name="connsiteY10" fmla="*/ 90020 h 90003"/>
                  <a:gd name="connsiteX11" fmla="*/ 369 w 75455"/>
                  <a:gd name="connsiteY11" fmla="*/ 16 h 90003"/>
                  <a:gd name="connsiteX12" fmla="*/ 18563 w 75455"/>
                  <a:gd name="connsiteY12" fmla="*/ 15234 h 90003"/>
                  <a:gd name="connsiteX13" fmla="*/ 18563 w 75455"/>
                  <a:gd name="connsiteY13" fmla="*/ 74839 h 90003"/>
                  <a:gd name="connsiteX14" fmla="*/ 32106 w 75455"/>
                  <a:gd name="connsiteY14" fmla="*/ 74839 h 90003"/>
                  <a:gd name="connsiteX15" fmla="*/ 43119 w 75455"/>
                  <a:gd name="connsiteY15" fmla="*/ 73984 h 90003"/>
                  <a:gd name="connsiteX16" fmla="*/ 50449 w 75455"/>
                  <a:gd name="connsiteY16" fmla="*/ 70263 h 90003"/>
                  <a:gd name="connsiteX17" fmla="*/ 55212 w 75455"/>
                  <a:gd name="connsiteY17" fmla="*/ 61556 h 90003"/>
                  <a:gd name="connsiteX18" fmla="*/ 57035 w 75455"/>
                  <a:gd name="connsiteY18" fmla="*/ 45074 h 90003"/>
                  <a:gd name="connsiteX19" fmla="*/ 55212 w 75455"/>
                  <a:gd name="connsiteY19" fmla="*/ 29075 h 90003"/>
                  <a:gd name="connsiteX20" fmla="*/ 50040 w 75455"/>
                  <a:gd name="connsiteY20" fmla="*/ 20331 h 90003"/>
                  <a:gd name="connsiteX21" fmla="*/ 41631 w 75455"/>
                  <a:gd name="connsiteY21" fmla="*/ 16089 h 90003"/>
                  <a:gd name="connsiteX22" fmla="*/ 2671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69" y="16"/>
                    </a:moveTo>
                    <a:lnTo>
                      <a:pt x="33594" y="16"/>
                    </a:lnTo>
                    <a:cubicBezTo>
                      <a:pt x="41073" y="16"/>
                      <a:pt x="46803" y="611"/>
                      <a:pt x="50710" y="1727"/>
                    </a:cubicBezTo>
                    <a:cubicBezTo>
                      <a:pt x="55993" y="3290"/>
                      <a:pt x="60532" y="6043"/>
                      <a:pt x="64290" y="10025"/>
                    </a:cubicBezTo>
                    <a:cubicBezTo>
                      <a:pt x="68048" y="14006"/>
                      <a:pt x="70913" y="18843"/>
                      <a:pt x="72885" y="24610"/>
                    </a:cubicBezTo>
                    <a:cubicBezTo>
                      <a:pt x="74857" y="30340"/>
                      <a:pt x="75824" y="37446"/>
                      <a:pt x="75824" y="45892"/>
                    </a:cubicBezTo>
                    <a:cubicBezTo>
                      <a:pt x="75824" y="53296"/>
                      <a:pt x="74894" y="59659"/>
                      <a:pt x="73071" y="65017"/>
                    </a:cubicBezTo>
                    <a:cubicBezTo>
                      <a:pt x="70802" y="71565"/>
                      <a:pt x="67602" y="76886"/>
                      <a:pt x="63435" y="80941"/>
                    </a:cubicBezTo>
                    <a:cubicBezTo>
                      <a:pt x="60272" y="83992"/>
                      <a:pt x="56030" y="86411"/>
                      <a:pt x="50673" y="88122"/>
                    </a:cubicBezTo>
                    <a:cubicBezTo>
                      <a:pt x="46654" y="89387"/>
                      <a:pt x="41296" y="90020"/>
                      <a:pt x="34562" y="90020"/>
                    </a:cubicBezTo>
                    <a:lnTo>
                      <a:pt x="369" y="90020"/>
                    </a:lnTo>
                    <a:lnTo>
                      <a:pt x="369" y="16"/>
                    </a:lnTo>
                    <a:moveTo>
                      <a:pt x="18563" y="15234"/>
                    </a:moveTo>
                    <a:lnTo>
                      <a:pt x="18563" y="74839"/>
                    </a:lnTo>
                    <a:lnTo>
                      <a:pt x="32106" y="74839"/>
                    </a:lnTo>
                    <a:cubicBezTo>
                      <a:pt x="37204" y="74839"/>
                      <a:pt x="40850" y="74579"/>
                      <a:pt x="43119" y="73984"/>
                    </a:cubicBezTo>
                    <a:cubicBezTo>
                      <a:pt x="46059" y="73277"/>
                      <a:pt x="48514" y="72012"/>
                      <a:pt x="50449" y="70263"/>
                    </a:cubicBezTo>
                    <a:cubicBezTo>
                      <a:pt x="52384" y="68477"/>
                      <a:pt x="53984" y="65612"/>
                      <a:pt x="55212" y="61556"/>
                    </a:cubicBezTo>
                    <a:cubicBezTo>
                      <a:pt x="56440" y="57538"/>
                      <a:pt x="57035" y="52031"/>
                      <a:pt x="57035" y="45074"/>
                    </a:cubicBezTo>
                    <a:cubicBezTo>
                      <a:pt x="57035" y="38116"/>
                      <a:pt x="56440" y="32795"/>
                      <a:pt x="55212" y="29075"/>
                    </a:cubicBezTo>
                    <a:cubicBezTo>
                      <a:pt x="53984" y="25317"/>
                      <a:pt x="52235" y="22415"/>
                      <a:pt x="50040" y="20331"/>
                    </a:cubicBezTo>
                    <a:cubicBezTo>
                      <a:pt x="47845" y="18247"/>
                      <a:pt x="45017" y="16834"/>
                      <a:pt x="41631" y="16089"/>
                    </a:cubicBezTo>
                    <a:cubicBezTo>
                      <a:pt x="39101" y="15531"/>
                      <a:pt x="34115" y="15234"/>
                      <a:pt x="26711" y="15234"/>
                    </a:cubicBezTo>
                    <a:close/>
                  </a:path>
                </a:pathLst>
              </a:custGeom>
              <a:solidFill>
                <a:srgbClr val="000000"/>
              </a:solidFill>
              <a:ln w="9525" cap="flat">
                <a:noFill/>
                <a:prstDash val="solid"/>
                <a:miter/>
              </a:ln>
            </p:spPr>
            <p:txBody>
              <a:bodyPr rtlCol="0" anchor="ctr"/>
              <a:lstStyle/>
              <a:p>
                <a:endParaRPr lang="en-CA"/>
              </a:p>
            </p:txBody>
          </p:sp>
        </p:grpSp>
      </p:grpSp>
      <p:grpSp>
        <p:nvGrpSpPr>
          <p:cNvPr id="4" name="Group 3">
            <a:extLst>
              <a:ext uri="{FF2B5EF4-FFF2-40B4-BE49-F238E27FC236}">
                <a16:creationId xmlns:a16="http://schemas.microsoft.com/office/drawing/2014/main" id="{DD5C9EF3-B53B-4AB7-AB81-1179A9E9E5AB}"/>
              </a:ext>
            </a:extLst>
          </p:cNvPr>
          <p:cNvGrpSpPr/>
          <p:nvPr/>
        </p:nvGrpSpPr>
        <p:grpSpPr>
          <a:xfrm>
            <a:off x="1544098" y="895350"/>
            <a:ext cx="5996187" cy="3044702"/>
            <a:chOff x="1544098" y="895350"/>
            <a:chExt cx="5996187" cy="3044702"/>
          </a:xfrm>
        </p:grpSpPr>
        <p:sp>
          <p:nvSpPr>
            <p:cNvPr id="1379" name="Freeform: Shape 1378">
              <a:extLst>
                <a:ext uri="{FF2B5EF4-FFF2-40B4-BE49-F238E27FC236}">
                  <a16:creationId xmlns:a16="http://schemas.microsoft.com/office/drawing/2014/main" id="{1642010A-B6EF-45AE-A054-9EA3E18C575E}"/>
                </a:ext>
              </a:extLst>
            </p:cNvPr>
            <p:cNvSpPr/>
            <p:nvPr/>
          </p:nvSpPr>
          <p:spPr>
            <a:xfrm>
              <a:off x="1544098" y="1987832"/>
              <a:ext cx="5996187" cy="1952220"/>
            </a:xfrm>
            <a:custGeom>
              <a:avLst/>
              <a:gdLst>
                <a:gd name="connsiteX0" fmla="*/ 0 w 7848600"/>
                <a:gd name="connsiteY0" fmla="*/ 3028950 h 3028950"/>
                <a:gd name="connsiteX1" fmla="*/ 7848600 w 7848600"/>
                <a:gd name="connsiteY1" fmla="*/ 3028950 h 3028950"/>
                <a:gd name="connsiteX2" fmla="*/ 7848600 w 7848600"/>
                <a:gd name="connsiteY2" fmla="*/ 0 h 3028950"/>
                <a:gd name="connsiteX3" fmla="*/ 0 w 7848600"/>
                <a:gd name="connsiteY3" fmla="*/ 0 h 3028950"/>
              </a:gdLst>
              <a:ahLst/>
              <a:cxnLst>
                <a:cxn ang="0">
                  <a:pos x="connsiteX0" y="connsiteY0"/>
                </a:cxn>
                <a:cxn ang="0">
                  <a:pos x="connsiteX1" y="connsiteY1"/>
                </a:cxn>
                <a:cxn ang="0">
                  <a:pos x="connsiteX2" y="connsiteY2"/>
                </a:cxn>
                <a:cxn ang="0">
                  <a:pos x="connsiteX3" y="connsiteY3"/>
                </a:cxn>
              </a:cxnLst>
              <a:rect l="l" t="t" r="r" b="b"/>
              <a:pathLst>
                <a:path w="7848600" h="3028950">
                  <a:moveTo>
                    <a:pt x="0" y="3028950"/>
                  </a:moveTo>
                  <a:lnTo>
                    <a:pt x="7848600" y="3028950"/>
                  </a:lnTo>
                  <a:lnTo>
                    <a:pt x="7848600" y="0"/>
                  </a:lnTo>
                  <a:lnTo>
                    <a:pt x="0" y="0"/>
                  </a:lnTo>
                  <a:close/>
                </a:path>
              </a:pathLst>
            </a:custGeom>
            <a:noFill/>
            <a:ln w="10163" cap="rnd">
              <a:solidFill>
                <a:srgbClr val="FFFFFF"/>
              </a:solidFill>
              <a:prstDash val="solid"/>
              <a:round/>
            </a:ln>
          </p:spPr>
          <p:txBody>
            <a:bodyPr rtlCol="0" anchor="ctr"/>
            <a:lstStyle/>
            <a:p>
              <a:endParaRPr lang="en-CA"/>
            </a:p>
          </p:txBody>
        </p:sp>
        <p:grpSp>
          <p:nvGrpSpPr>
            <p:cNvPr id="1380" name="Group 1379">
              <a:extLst>
                <a:ext uri="{FF2B5EF4-FFF2-40B4-BE49-F238E27FC236}">
                  <a16:creationId xmlns:a16="http://schemas.microsoft.com/office/drawing/2014/main" id="{3EBDDC8F-E8C8-43FE-A3C5-0B87E4517378}"/>
                </a:ext>
              </a:extLst>
            </p:cNvPr>
            <p:cNvGrpSpPr/>
            <p:nvPr/>
          </p:nvGrpSpPr>
          <p:grpSpPr>
            <a:xfrm>
              <a:off x="1647012" y="895350"/>
              <a:ext cx="5139310" cy="1781114"/>
              <a:chOff x="709389" y="1117476"/>
              <a:chExt cx="7116293" cy="2763473"/>
            </a:xfrm>
          </p:grpSpPr>
          <p:sp>
            <p:nvSpPr>
              <p:cNvPr id="2077" name="Freeform: Shape 2076">
                <a:extLst>
                  <a:ext uri="{FF2B5EF4-FFF2-40B4-BE49-F238E27FC236}">
                    <a16:creationId xmlns:a16="http://schemas.microsoft.com/office/drawing/2014/main" id="{BE8000DD-4537-426F-8E8F-EA2604C6DCE4}"/>
                  </a:ext>
                </a:extLst>
              </p:cNvPr>
              <p:cNvSpPr/>
              <p:nvPr/>
            </p:nvSpPr>
            <p:spPr>
              <a:xfrm>
                <a:off x="1000347" y="1458999"/>
                <a:ext cx="2240314" cy="2178512"/>
              </a:xfrm>
              <a:custGeom>
                <a:avLst/>
                <a:gdLst>
                  <a:gd name="connsiteX0" fmla="*/ 0 w 2240314"/>
                  <a:gd name="connsiteY0" fmla="*/ 2178512 h 2178512"/>
                  <a:gd name="connsiteX1" fmla="*/ 2240314 w 2240314"/>
                  <a:gd name="connsiteY1" fmla="*/ 2178512 h 2178512"/>
                  <a:gd name="connsiteX2" fmla="*/ 2240314 w 2240314"/>
                  <a:gd name="connsiteY2" fmla="*/ 0 h 2178512"/>
                  <a:gd name="connsiteX3" fmla="*/ 0 w 2240314"/>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0314" h="2178512">
                    <a:moveTo>
                      <a:pt x="0" y="2178512"/>
                    </a:moveTo>
                    <a:lnTo>
                      <a:pt x="2240314" y="2178512"/>
                    </a:lnTo>
                    <a:lnTo>
                      <a:pt x="2240314" y="0"/>
                    </a:lnTo>
                    <a:lnTo>
                      <a:pt x="0" y="0"/>
                    </a:lnTo>
                    <a:close/>
                  </a:path>
                </a:pathLst>
              </a:custGeom>
              <a:solidFill>
                <a:srgbClr val="FFFFFF"/>
              </a:solidFill>
              <a:ln w="9525" cap="flat">
                <a:noFill/>
                <a:prstDash val="solid"/>
                <a:miter/>
              </a:ln>
            </p:spPr>
            <p:txBody>
              <a:bodyPr rtlCol="0" anchor="ctr"/>
              <a:lstStyle/>
              <a:p>
                <a:endParaRPr lang="en-CA"/>
              </a:p>
            </p:txBody>
          </p:sp>
          <p:sp>
            <p:nvSpPr>
              <p:cNvPr id="2078" name="Freeform: Shape 2077">
                <a:extLst>
                  <a:ext uri="{FF2B5EF4-FFF2-40B4-BE49-F238E27FC236}">
                    <a16:creationId xmlns:a16="http://schemas.microsoft.com/office/drawing/2014/main" id="{9F462C42-1619-471C-B16C-EF527591C01B}"/>
                  </a:ext>
                </a:extLst>
              </p:cNvPr>
              <p:cNvSpPr/>
              <p:nvPr/>
            </p:nvSpPr>
            <p:spPr>
              <a:xfrm>
                <a:off x="1000347" y="361768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79" name="Freeform: Shape 2078">
                <a:extLst>
                  <a:ext uri="{FF2B5EF4-FFF2-40B4-BE49-F238E27FC236}">
                    <a16:creationId xmlns:a16="http://schemas.microsoft.com/office/drawing/2014/main" id="{FA31AB2C-77E6-4384-B289-C21693D31CB2}"/>
                  </a:ext>
                </a:extLst>
              </p:cNvPr>
              <p:cNvSpPr/>
              <p:nvPr/>
            </p:nvSpPr>
            <p:spPr>
              <a:xfrm>
                <a:off x="1000347" y="3459251"/>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0" name="Freeform: Shape 2079">
                <a:extLst>
                  <a:ext uri="{FF2B5EF4-FFF2-40B4-BE49-F238E27FC236}">
                    <a16:creationId xmlns:a16="http://schemas.microsoft.com/office/drawing/2014/main" id="{EF177064-F8FF-4C22-B708-38A718438492}"/>
                  </a:ext>
                </a:extLst>
              </p:cNvPr>
              <p:cNvSpPr/>
              <p:nvPr/>
            </p:nvSpPr>
            <p:spPr>
              <a:xfrm>
                <a:off x="1000347" y="330082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1" name="Freeform: Shape 2080">
                <a:extLst>
                  <a:ext uri="{FF2B5EF4-FFF2-40B4-BE49-F238E27FC236}">
                    <a16:creationId xmlns:a16="http://schemas.microsoft.com/office/drawing/2014/main" id="{4357DD9C-3126-4BCF-A3A2-100040EB29A4}"/>
                  </a:ext>
                </a:extLst>
              </p:cNvPr>
              <p:cNvSpPr/>
              <p:nvPr/>
            </p:nvSpPr>
            <p:spPr>
              <a:xfrm>
                <a:off x="1000347" y="314239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2" name="Freeform: Shape 2081">
                <a:extLst>
                  <a:ext uri="{FF2B5EF4-FFF2-40B4-BE49-F238E27FC236}">
                    <a16:creationId xmlns:a16="http://schemas.microsoft.com/office/drawing/2014/main" id="{2540F835-2A65-4D82-9354-FDC234A25928}"/>
                  </a:ext>
                </a:extLst>
              </p:cNvPr>
              <p:cNvSpPr/>
              <p:nvPr/>
            </p:nvSpPr>
            <p:spPr>
              <a:xfrm>
                <a:off x="1000347" y="298392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3" name="Freeform: Shape 2082">
                <a:extLst>
                  <a:ext uri="{FF2B5EF4-FFF2-40B4-BE49-F238E27FC236}">
                    <a16:creationId xmlns:a16="http://schemas.microsoft.com/office/drawing/2014/main" id="{BC6651E1-F6B7-44A3-9421-F5395ABD1840}"/>
                  </a:ext>
                </a:extLst>
              </p:cNvPr>
              <p:cNvSpPr/>
              <p:nvPr/>
            </p:nvSpPr>
            <p:spPr>
              <a:xfrm>
                <a:off x="1000347" y="282550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4" name="Freeform: Shape 2083">
                <a:extLst>
                  <a:ext uri="{FF2B5EF4-FFF2-40B4-BE49-F238E27FC236}">
                    <a16:creationId xmlns:a16="http://schemas.microsoft.com/office/drawing/2014/main" id="{D942985E-1A57-4C2E-9488-6B65539ECD72}"/>
                  </a:ext>
                </a:extLst>
              </p:cNvPr>
              <p:cNvSpPr/>
              <p:nvPr/>
            </p:nvSpPr>
            <p:spPr>
              <a:xfrm>
                <a:off x="1000347" y="266707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5" name="Freeform: Shape 2084">
                <a:extLst>
                  <a:ext uri="{FF2B5EF4-FFF2-40B4-BE49-F238E27FC236}">
                    <a16:creationId xmlns:a16="http://schemas.microsoft.com/office/drawing/2014/main" id="{4073668E-C65F-4414-8ED2-159905B037A1}"/>
                  </a:ext>
                </a:extLst>
              </p:cNvPr>
              <p:cNvSpPr/>
              <p:nvPr/>
            </p:nvSpPr>
            <p:spPr>
              <a:xfrm>
                <a:off x="1000347" y="250864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6" name="Freeform: Shape 2085">
                <a:extLst>
                  <a:ext uri="{FF2B5EF4-FFF2-40B4-BE49-F238E27FC236}">
                    <a16:creationId xmlns:a16="http://schemas.microsoft.com/office/drawing/2014/main" id="{50DF6AD3-DE16-434D-9852-1E23B6D78389}"/>
                  </a:ext>
                </a:extLst>
              </p:cNvPr>
              <p:cNvSpPr/>
              <p:nvPr/>
            </p:nvSpPr>
            <p:spPr>
              <a:xfrm>
                <a:off x="1000347" y="235017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7" name="Freeform: Shape 2086">
                <a:extLst>
                  <a:ext uri="{FF2B5EF4-FFF2-40B4-BE49-F238E27FC236}">
                    <a16:creationId xmlns:a16="http://schemas.microsoft.com/office/drawing/2014/main" id="{2032C152-8FD8-4155-B570-FD5A0EBC3A4B}"/>
                  </a:ext>
                </a:extLst>
              </p:cNvPr>
              <p:cNvSpPr/>
              <p:nvPr/>
            </p:nvSpPr>
            <p:spPr>
              <a:xfrm>
                <a:off x="1000347" y="219175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8" name="Freeform: Shape 2087">
                <a:extLst>
                  <a:ext uri="{FF2B5EF4-FFF2-40B4-BE49-F238E27FC236}">
                    <a16:creationId xmlns:a16="http://schemas.microsoft.com/office/drawing/2014/main" id="{9A694158-0A6F-4EA0-8A0E-03C17AABA89B}"/>
                  </a:ext>
                </a:extLst>
              </p:cNvPr>
              <p:cNvSpPr/>
              <p:nvPr/>
            </p:nvSpPr>
            <p:spPr>
              <a:xfrm>
                <a:off x="1000347" y="203333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89" name="Freeform: Shape 2088">
                <a:extLst>
                  <a:ext uri="{FF2B5EF4-FFF2-40B4-BE49-F238E27FC236}">
                    <a16:creationId xmlns:a16="http://schemas.microsoft.com/office/drawing/2014/main" id="{4ED1E334-61FC-4415-A178-511C41F2295E}"/>
                  </a:ext>
                </a:extLst>
              </p:cNvPr>
              <p:cNvSpPr/>
              <p:nvPr/>
            </p:nvSpPr>
            <p:spPr>
              <a:xfrm>
                <a:off x="1000347" y="187489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90" name="Freeform: Shape 2089">
                <a:extLst>
                  <a:ext uri="{FF2B5EF4-FFF2-40B4-BE49-F238E27FC236}">
                    <a16:creationId xmlns:a16="http://schemas.microsoft.com/office/drawing/2014/main" id="{94BF0A69-BC1E-4976-87BA-3CA84C629200}"/>
                  </a:ext>
                </a:extLst>
              </p:cNvPr>
              <p:cNvSpPr/>
              <p:nvPr/>
            </p:nvSpPr>
            <p:spPr>
              <a:xfrm>
                <a:off x="1000347" y="1716434"/>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91" name="Freeform: Shape 2090">
                <a:extLst>
                  <a:ext uri="{FF2B5EF4-FFF2-40B4-BE49-F238E27FC236}">
                    <a16:creationId xmlns:a16="http://schemas.microsoft.com/office/drawing/2014/main" id="{163C1AA5-E19F-49C3-9918-B03CA1CB89A0}"/>
                  </a:ext>
                </a:extLst>
              </p:cNvPr>
              <p:cNvSpPr/>
              <p:nvPr/>
            </p:nvSpPr>
            <p:spPr>
              <a:xfrm>
                <a:off x="1000347" y="1558007"/>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92" name="Freeform: Shape 2091">
                <a:extLst>
                  <a:ext uri="{FF2B5EF4-FFF2-40B4-BE49-F238E27FC236}">
                    <a16:creationId xmlns:a16="http://schemas.microsoft.com/office/drawing/2014/main" id="{E6BA64FA-9EE6-477E-A79C-744EDE1EEC05}"/>
                  </a:ext>
                </a:extLst>
              </p:cNvPr>
              <p:cNvSpPr/>
              <p:nvPr/>
            </p:nvSpPr>
            <p:spPr>
              <a:xfrm>
                <a:off x="1000347" y="1478793"/>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5081" cap="flat">
                <a:solidFill>
                  <a:srgbClr val="EBEBEB"/>
                </a:solidFill>
                <a:prstDash val="solid"/>
                <a:round/>
              </a:ln>
            </p:spPr>
            <p:txBody>
              <a:bodyPr rtlCol="0" anchor="ctr"/>
              <a:lstStyle/>
              <a:p>
                <a:endParaRPr lang="en-CA"/>
              </a:p>
            </p:txBody>
          </p:sp>
          <p:sp>
            <p:nvSpPr>
              <p:cNvPr id="2093" name="Freeform: Shape 2092">
                <a:extLst>
                  <a:ext uri="{FF2B5EF4-FFF2-40B4-BE49-F238E27FC236}">
                    <a16:creationId xmlns:a16="http://schemas.microsoft.com/office/drawing/2014/main" id="{1D4C1B55-BF4C-46AB-B29F-AF251986B2E2}"/>
                  </a:ext>
                </a:extLst>
              </p:cNvPr>
              <p:cNvSpPr/>
              <p:nvPr/>
            </p:nvSpPr>
            <p:spPr>
              <a:xfrm>
                <a:off x="1000347" y="3538461"/>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094" name="Freeform: Shape 2093">
                <a:extLst>
                  <a:ext uri="{FF2B5EF4-FFF2-40B4-BE49-F238E27FC236}">
                    <a16:creationId xmlns:a16="http://schemas.microsoft.com/office/drawing/2014/main" id="{207C740B-0F04-4999-A8D1-EC04C1A84ED9}"/>
                  </a:ext>
                </a:extLst>
              </p:cNvPr>
              <p:cNvSpPr/>
              <p:nvPr/>
            </p:nvSpPr>
            <p:spPr>
              <a:xfrm>
                <a:off x="1000347" y="3380031"/>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095" name="Freeform: Shape 2094">
                <a:extLst>
                  <a:ext uri="{FF2B5EF4-FFF2-40B4-BE49-F238E27FC236}">
                    <a16:creationId xmlns:a16="http://schemas.microsoft.com/office/drawing/2014/main" id="{E3D94020-CF8F-48D6-9ADF-382178027C37}"/>
                  </a:ext>
                </a:extLst>
              </p:cNvPr>
              <p:cNvSpPr/>
              <p:nvPr/>
            </p:nvSpPr>
            <p:spPr>
              <a:xfrm>
                <a:off x="1000347" y="322161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096" name="Freeform: Shape 2095">
                <a:extLst>
                  <a:ext uri="{FF2B5EF4-FFF2-40B4-BE49-F238E27FC236}">
                    <a16:creationId xmlns:a16="http://schemas.microsoft.com/office/drawing/2014/main" id="{F48F3402-62DD-4CCE-9F6D-76F5C3C4E078}"/>
                  </a:ext>
                </a:extLst>
              </p:cNvPr>
              <p:cNvSpPr/>
              <p:nvPr/>
            </p:nvSpPr>
            <p:spPr>
              <a:xfrm>
                <a:off x="1000347" y="306318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097" name="Freeform: Shape 2096">
                <a:extLst>
                  <a:ext uri="{FF2B5EF4-FFF2-40B4-BE49-F238E27FC236}">
                    <a16:creationId xmlns:a16="http://schemas.microsoft.com/office/drawing/2014/main" id="{67FB1C09-D582-45C4-AFD8-B44EEF27E91E}"/>
                  </a:ext>
                </a:extLst>
              </p:cNvPr>
              <p:cNvSpPr/>
              <p:nvPr/>
            </p:nvSpPr>
            <p:spPr>
              <a:xfrm>
                <a:off x="1000347" y="290471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098" name="Freeform: Shape 2097">
                <a:extLst>
                  <a:ext uri="{FF2B5EF4-FFF2-40B4-BE49-F238E27FC236}">
                    <a16:creationId xmlns:a16="http://schemas.microsoft.com/office/drawing/2014/main" id="{12B428FC-AFF3-4271-A4F7-7416A6DBF4BC}"/>
                  </a:ext>
                </a:extLst>
              </p:cNvPr>
              <p:cNvSpPr/>
              <p:nvPr/>
            </p:nvSpPr>
            <p:spPr>
              <a:xfrm>
                <a:off x="1000347" y="274628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099" name="Freeform: Shape 2098">
                <a:extLst>
                  <a:ext uri="{FF2B5EF4-FFF2-40B4-BE49-F238E27FC236}">
                    <a16:creationId xmlns:a16="http://schemas.microsoft.com/office/drawing/2014/main" id="{19884B7B-09E6-42B9-85EA-49BB2286DFCA}"/>
                  </a:ext>
                </a:extLst>
              </p:cNvPr>
              <p:cNvSpPr/>
              <p:nvPr/>
            </p:nvSpPr>
            <p:spPr>
              <a:xfrm>
                <a:off x="1000347" y="258785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0" name="Freeform: Shape 2099">
                <a:extLst>
                  <a:ext uri="{FF2B5EF4-FFF2-40B4-BE49-F238E27FC236}">
                    <a16:creationId xmlns:a16="http://schemas.microsoft.com/office/drawing/2014/main" id="{F251F5AA-C489-47DA-B7E8-C399CC496659}"/>
                  </a:ext>
                </a:extLst>
              </p:cNvPr>
              <p:cNvSpPr/>
              <p:nvPr/>
            </p:nvSpPr>
            <p:spPr>
              <a:xfrm>
                <a:off x="1000347" y="2429437"/>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1" name="Freeform: Shape 2100">
                <a:extLst>
                  <a:ext uri="{FF2B5EF4-FFF2-40B4-BE49-F238E27FC236}">
                    <a16:creationId xmlns:a16="http://schemas.microsoft.com/office/drawing/2014/main" id="{8597ABC0-4880-41F5-9BD5-E8BAD33709D6}"/>
                  </a:ext>
                </a:extLst>
              </p:cNvPr>
              <p:cNvSpPr/>
              <p:nvPr/>
            </p:nvSpPr>
            <p:spPr>
              <a:xfrm>
                <a:off x="1000347" y="2270969"/>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2" name="Freeform: Shape 2101">
                <a:extLst>
                  <a:ext uri="{FF2B5EF4-FFF2-40B4-BE49-F238E27FC236}">
                    <a16:creationId xmlns:a16="http://schemas.microsoft.com/office/drawing/2014/main" id="{3ACC6C6A-1EC5-42ED-AADB-26FFDFB8E9BF}"/>
                  </a:ext>
                </a:extLst>
              </p:cNvPr>
              <p:cNvSpPr/>
              <p:nvPr/>
            </p:nvSpPr>
            <p:spPr>
              <a:xfrm>
                <a:off x="1000347" y="211254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3" name="Freeform: Shape 2102">
                <a:extLst>
                  <a:ext uri="{FF2B5EF4-FFF2-40B4-BE49-F238E27FC236}">
                    <a16:creationId xmlns:a16="http://schemas.microsoft.com/office/drawing/2014/main" id="{DFD52C13-1E1E-4455-92CD-5FC8AC98128A}"/>
                  </a:ext>
                </a:extLst>
              </p:cNvPr>
              <p:cNvSpPr/>
              <p:nvPr/>
            </p:nvSpPr>
            <p:spPr>
              <a:xfrm>
                <a:off x="1000347" y="1954112"/>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4" name="Freeform: Shape 2103">
                <a:extLst>
                  <a:ext uri="{FF2B5EF4-FFF2-40B4-BE49-F238E27FC236}">
                    <a16:creationId xmlns:a16="http://schemas.microsoft.com/office/drawing/2014/main" id="{42349CBD-CDAB-4681-97DC-A68686165B57}"/>
                  </a:ext>
                </a:extLst>
              </p:cNvPr>
              <p:cNvSpPr/>
              <p:nvPr/>
            </p:nvSpPr>
            <p:spPr>
              <a:xfrm>
                <a:off x="1000347" y="1795685"/>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5" name="Freeform: Shape 2104">
                <a:extLst>
                  <a:ext uri="{FF2B5EF4-FFF2-40B4-BE49-F238E27FC236}">
                    <a16:creationId xmlns:a16="http://schemas.microsoft.com/office/drawing/2014/main" id="{6768D5A2-2F6D-4C8E-A487-CBF93678C5AF}"/>
                  </a:ext>
                </a:extLst>
              </p:cNvPr>
              <p:cNvSpPr/>
              <p:nvPr/>
            </p:nvSpPr>
            <p:spPr>
              <a:xfrm>
                <a:off x="1000347" y="1637220"/>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EBEBEB"/>
                </a:solidFill>
                <a:prstDash val="solid"/>
                <a:round/>
              </a:ln>
            </p:spPr>
            <p:txBody>
              <a:bodyPr rtlCol="0" anchor="ctr"/>
              <a:lstStyle/>
              <a:p>
                <a:endParaRPr lang="en-CA"/>
              </a:p>
            </p:txBody>
          </p:sp>
          <p:sp>
            <p:nvSpPr>
              <p:cNvPr id="2106" name="Freeform: Shape 2105">
                <a:extLst>
                  <a:ext uri="{FF2B5EF4-FFF2-40B4-BE49-F238E27FC236}">
                    <a16:creationId xmlns:a16="http://schemas.microsoft.com/office/drawing/2014/main" id="{314A4F26-51B6-40F1-96AF-6269395A6E50}"/>
                  </a:ext>
                </a:extLst>
              </p:cNvPr>
              <p:cNvSpPr/>
              <p:nvPr/>
            </p:nvSpPr>
            <p:spPr>
              <a:xfrm>
                <a:off x="1132135"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07" name="Freeform: Shape 2106">
                <a:extLst>
                  <a:ext uri="{FF2B5EF4-FFF2-40B4-BE49-F238E27FC236}">
                    <a16:creationId xmlns:a16="http://schemas.microsoft.com/office/drawing/2014/main" id="{00F810A6-6A3B-47F5-9CEE-FBED4492FFD3}"/>
                  </a:ext>
                </a:extLst>
              </p:cNvPr>
              <p:cNvSpPr/>
              <p:nvPr/>
            </p:nvSpPr>
            <p:spPr>
              <a:xfrm>
                <a:off x="1351768"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08" name="Freeform: Shape 2107">
                <a:extLst>
                  <a:ext uri="{FF2B5EF4-FFF2-40B4-BE49-F238E27FC236}">
                    <a16:creationId xmlns:a16="http://schemas.microsoft.com/office/drawing/2014/main" id="{005E9435-2A18-4B49-A576-6BD9F6580A0A}"/>
                  </a:ext>
                </a:extLst>
              </p:cNvPr>
              <p:cNvSpPr/>
              <p:nvPr/>
            </p:nvSpPr>
            <p:spPr>
              <a:xfrm>
                <a:off x="157140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09" name="Freeform: Shape 2108">
                <a:extLst>
                  <a:ext uri="{FF2B5EF4-FFF2-40B4-BE49-F238E27FC236}">
                    <a16:creationId xmlns:a16="http://schemas.microsoft.com/office/drawing/2014/main" id="{CFE69B97-F430-4F71-84B8-C77BE7832F78}"/>
                  </a:ext>
                </a:extLst>
              </p:cNvPr>
              <p:cNvSpPr/>
              <p:nvPr/>
            </p:nvSpPr>
            <p:spPr>
              <a:xfrm>
                <a:off x="1791071"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0" name="Freeform: Shape 2109">
                <a:extLst>
                  <a:ext uri="{FF2B5EF4-FFF2-40B4-BE49-F238E27FC236}">
                    <a16:creationId xmlns:a16="http://schemas.microsoft.com/office/drawing/2014/main" id="{1C78F31E-B9C4-4C07-A744-FB0D06A2E1ED}"/>
                  </a:ext>
                </a:extLst>
              </p:cNvPr>
              <p:cNvSpPr/>
              <p:nvPr/>
            </p:nvSpPr>
            <p:spPr>
              <a:xfrm>
                <a:off x="2010708"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1" name="Freeform: Shape 2110">
                <a:extLst>
                  <a:ext uri="{FF2B5EF4-FFF2-40B4-BE49-F238E27FC236}">
                    <a16:creationId xmlns:a16="http://schemas.microsoft.com/office/drawing/2014/main" id="{69724143-94CF-486E-824C-45E5271B5CA4}"/>
                  </a:ext>
                </a:extLst>
              </p:cNvPr>
              <p:cNvSpPr/>
              <p:nvPr/>
            </p:nvSpPr>
            <p:spPr>
              <a:xfrm>
                <a:off x="2230335"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2" name="Freeform: Shape 2111">
                <a:extLst>
                  <a:ext uri="{FF2B5EF4-FFF2-40B4-BE49-F238E27FC236}">
                    <a16:creationId xmlns:a16="http://schemas.microsoft.com/office/drawing/2014/main" id="{3D1CE2B2-03E4-496F-9C04-BA419FAF1E0C}"/>
                  </a:ext>
                </a:extLst>
              </p:cNvPr>
              <p:cNvSpPr/>
              <p:nvPr/>
            </p:nvSpPr>
            <p:spPr>
              <a:xfrm>
                <a:off x="244997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3" name="Freeform: Shape 2112">
                <a:extLst>
                  <a:ext uri="{FF2B5EF4-FFF2-40B4-BE49-F238E27FC236}">
                    <a16:creationId xmlns:a16="http://schemas.microsoft.com/office/drawing/2014/main" id="{6028D4E5-864C-4B52-ABD5-DFB68A10D126}"/>
                  </a:ext>
                </a:extLst>
              </p:cNvPr>
              <p:cNvSpPr/>
              <p:nvPr/>
            </p:nvSpPr>
            <p:spPr>
              <a:xfrm>
                <a:off x="2669600"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4" name="Freeform: Shape 2113">
                <a:extLst>
                  <a:ext uri="{FF2B5EF4-FFF2-40B4-BE49-F238E27FC236}">
                    <a16:creationId xmlns:a16="http://schemas.microsoft.com/office/drawing/2014/main" id="{AC5F5AAF-ADD5-4520-8F17-3580D82E3BE0}"/>
                  </a:ext>
                </a:extLst>
              </p:cNvPr>
              <p:cNvSpPr/>
              <p:nvPr/>
            </p:nvSpPr>
            <p:spPr>
              <a:xfrm>
                <a:off x="288923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5" name="Freeform: Shape 2114">
                <a:extLst>
                  <a:ext uri="{FF2B5EF4-FFF2-40B4-BE49-F238E27FC236}">
                    <a16:creationId xmlns:a16="http://schemas.microsoft.com/office/drawing/2014/main" id="{5EA25EF2-BD23-48AD-84DD-AD853118BB05}"/>
                  </a:ext>
                </a:extLst>
              </p:cNvPr>
              <p:cNvSpPr/>
              <p:nvPr/>
            </p:nvSpPr>
            <p:spPr>
              <a:xfrm>
                <a:off x="3108874"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116" name="Freeform: Shape 2115">
                <a:extLst>
                  <a:ext uri="{FF2B5EF4-FFF2-40B4-BE49-F238E27FC236}">
                    <a16:creationId xmlns:a16="http://schemas.microsoft.com/office/drawing/2014/main" id="{CCFDF62D-925B-45A7-A25D-854B1E59735A}"/>
                  </a:ext>
                </a:extLst>
              </p:cNvPr>
              <p:cNvSpPr/>
              <p:nvPr/>
            </p:nvSpPr>
            <p:spPr>
              <a:xfrm>
                <a:off x="1077962" y="2826762"/>
                <a:ext cx="108384" cy="108384"/>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5" y="108385"/>
                      <a:pt x="54173" y="108385"/>
                    </a:cubicBezTo>
                    <a:cubicBezTo>
                      <a:pt x="24259" y="108385"/>
                      <a:pt x="0" y="84125"/>
                      <a:pt x="0" y="54216"/>
                    </a:cubicBezTo>
                    <a:cubicBezTo>
                      <a:pt x="0" y="24260"/>
                      <a:pt x="24259" y="0"/>
                      <a:pt x="54173" y="0"/>
                    </a:cubicBezTo>
                    <a:cubicBezTo>
                      <a:pt x="84125" y="0"/>
                      <a:pt x="108384" y="24260"/>
                      <a:pt x="108384"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117" name="Freeform: Shape 2116">
                <a:extLst>
                  <a:ext uri="{FF2B5EF4-FFF2-40B4-BE49-F238E27FC236}">
                    <a16:creationId xmlns:a16="http://schemas.microsoft.com/office/drawing/2014/main" id="{557FAC0D-7420-4D6D-835E-BE0F8F837E83}"/>
                  </a:ext>
                </a:extLst>
              </p:cNvPr>
              <p:cNvSpPr/>
              <p:nvPr/>
            </p:nvSpPr>
            <p:spPr>
              <a:xfrm>
                <a:off x="1077962" y="3064411"/>
                <a:ext cx="108384" cy="108384"/>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9" y="108385"/>
                      <a:pt x="0" y="84125"/>
                      <a:pt x="0" y="54207"/>
                    </a:cubicBezTo>
                    <a:cubicBezTo>
                      <a:pt x="0" y="24289"/>
                      <a:pt x="24259" y="0"/>
                      <a:pt x="54173" y="0"/>
                    </a:cubicBezTo>
                    <a:cubicBezTo>
                      <a:pt x="84125" y="0"/>
                      <a:pt x="108384" y="24289"/>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118" name="Freeform: Shape 2117">
                <a:extLst>
                  <a:ext uri="{FF2B5EF4-FFF2-40B4-BE49-F238E27FC236}">
                    <a16:creationId xmlns:a16="http://schemas.microsoft.com/office/drawing/2014/main" id="{D946B6CF-403D-4289-B688-FAE2CD9CB4A1}"/>
                  </a:ext>
                </a:extLst>
              </p:cNvPr>
              <p:cNvSpPr/>
              <p:nvPr/>
            </p:nvSpPr>
            <p:spPr>
              <a:xfrm>
                <a:off x="1297595" y="2961455"/>
                <a:ext cx="108384" cy="108346"/>
              </a:xfrm>
              <a:custGeom>
                <a:avLst/>
                <a:gdLst>
                  <a:gd name="connsiteX0" fmla="*/ 108384 w 108384"/>
                  <a:gd name="connsiteY0" fmla="*/ 54178 h 108346"/>
                  <a:gd name="connsiteX1" fmla="*/ 54173 w 108384"/>
                  <a:gd name="connsiteY1" fmla="*/ 108347 h 108346"/>
                  <a:gd name="connsiteX2" fmla="*/ 0 w 108384"/>
                  <a:gd name="connsiteY2" fmla="*/ 54178 h 108346"/>
                  <a:gd name="connsiteX3" fmla="*/ 54173 w 108384"/>
                  <a:gd name="connsiteY3" fmla="*/ 0 h 108346"/>
                  <a:gd name="connsiteX4" fmla="*/ 108384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4" y="54178"/>
                    </a:moveTo>
                    <a:cubicBezTo>
                      <a:pt x="108384" y="84087"/>
                      <a:pt x="84125" y="108347"/>
                      <a:pt x="54173" y="108347"/>
                    </a:cubicBezTo>
                    <a:cubicBezTo>
                      <a:pt x="24258" y="108347"/>
                      <a:pt x="0" y="84087"/>
                      <a:pt x="0" y="54178"/>
                    </a:cubicBezTo>
                    <a:cubicBezTo>
                      <a:pt x="0" y="24260"/>
                      <a:pt x="24258" y="0"/>
                      <a:pt x="54173" y="0"/>
                    </a:cubicBezTo>
                    <a:cubicBezTo>
                      <a:pt x="84125"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119" name="Freeform: Shape 2118">
                <a:extLst>
                  <a:ext uri="{FF2B5EF4-FFF2-40B4-BE49-F238E27FC236}">
                    <a16:creationId xmlns:a16="http://schemas.microsoft.com/office/drawing/2014/main" id="{9007F591-E70C-40ED-A4F0-5EC89687F133}"/>
                  </a:ext>
                </a:extLst>
              </p:cNvPr>
              <p:cNvSpPr/>
              <p:nvPr/>
            </p:nvSpPr>
            <p:spPr>
              <a:xfrm>
                <a:off x="1297595" y="2953531"/>
                <a:ext cx="108384" cy="108384"/>
              </a:xfrm>
              <a:custGeom>
                <a:avLst/>
                <a:gdLst>
                  <a:gd name="connsiteX0" fmla="*/ 108384 w 108384"/>
                  <a:gd name="connsiteY0" fmla="*/ 54178 h 108384"/>
                  <a:gd name="connsiteX1" fmla="*/ 54173 w 108384"/>
                  <a:gd name="connsiteY1" fmla="*/ 108385 h 108384"/>
                  <a:gd name="connsiteX2" fmla="*/ 0 w 108384"/>
                  <a:gd name="connsiteY2" fmla="*/ 54178 h 108384"/>
                  <a:gd name="connsiteX3" fmla="*/ 54173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087"/>
                      <a:pt x="84125" y="108385"/>
                      <a:pt x="54173" y="108385"/>
                    </a:cubicBezTo>
                    <a:cubicBezTo>
                      <a:pt x="24258" y="108385"/>
                      <a:pt x="0" y="84087"/>
                      <a:pt x="0" y="54178"/>
                    </a:cubicBezTo>
                    <a:cubicBezTo>
                      <a:pt x="0" y="24260"/>
                      <a:pt x="24258" y="0"/>
                      <a:pt x="54173" y="0"/>
                    </a:cubicBezTo>
                    <a:cubicBezTo>
                      <a:pt x="84125" y="0"/>
                      <a:pt x="108384" y="24260"/>
                      <a:pt x="108384"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120" name="Freeform: Shape 2119">
                <a:extLst>
                  <a:ext uri="{FF2B5EF4-FFF2-40B4-BE49-F238E27FC236}">
                    <a16:creationId xmlns:a16="http://schemas.microsoft.com/office/drawing/2014/main" id="{6F90EE9C-E790-41B8-9B75-6EFBB9285405}"/>
                  </a:ext>
                </a:extLst>
              </p:cNvPr>
              <p:cNvSpPr/>
              <p:nvPr/>
            </p:nvSpPr>
            <p:spPr>
              <a:xfrm>
                <a:off x="1517228" y="2953531"/>
                <a:ext cx="108384" cy="108384"/>
              </a:xfrm>
              <a:custGeom>
                <a:avLst/>
                <a:gdLst>
                  <a:gd name="connsiteX0" fmla="*/ 108384 w 108384"/>
                  <a:gd name="connsiteY0" fmla="*/ 54178 h 108384"/>
                  <a:gd name="connsiteX1" fmla="*/ 54173 w 108384"/>
                  <a:gd name="connsiteY1" fmla="*/ 108385 h 108384"/>
                  <a:gd name="connsiteX2" fmla="*/ 0 w 108384"/>
                  <a:gd name="connsiteY2" fmla="*/ 54178 h 108384"/>
                  <a:gd name="connsiteX3" fmla="*/ 54173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087"/>
                      <a:pt x="84124" y="108385"/>
                      <a:pt x="54173" y="108385"/>
                    </a:cubicBezTo>
                    <a:cubicBezTo>
                      <a:pt x="24258" y="108385"/>
                      <a:pt x="0" y="84087"/>
                      <a:pt x="0" y="54178"/>
                    </a:cubicBezTo>
                    <a:cubicBezTo>
                      <a:pt x="0" y="24260"/>
                      <a:pt x="24258" y="0"/>
                      <a:pt x="54173" y="0"/>
                    </a:cubicBezTo>
                    <a:cubicBezTo>
                      <a:pt x="84124"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121" name="Freeform: Shape 2120">
                <a:extLst>
                  <a:ext uri="{FF2B5EF4-FFF2-40B4-BE49-F238E27FC236}">
                    <a16:creationId xmlns:a16="http://schemas.microsoft.com/office/drawing/2014/main" id="{CC57823F-A247-4DE2-B6BE-99B0FEB692F7}"/>
                  </a:ext>
                </a:extLst>
              </p:cNvPr>
              <p:cNvSpPr/>
              <p:nvPr/>
            </p:nvSpPr>
            <p:spPr>
              <a:xfrm>
                <a:off x="1517228" y="2731703"/>
                <a:ext cx="108384" cy="108384"/>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4" y="108385"/>
                      <a:pt x="54173" y="108385"/>
                    </a:cubicBezTo>
                    <a:cubicBezTo>
                      <a:pt x="24258" y="108385"/>
                      <a:pt x="0" y="84125"/>
                      <a:pt x="0" y="54207"/>
                    </a:cubicBezTo>
                    <a:cubicBezTo>
                      <a:pt x="0" y="24260"/>
                      <a:pt x="24258" y="0"/>
                      <a:pt x="54173" y="0"/>
                    </a:cubicBezTo>
                    <a:cubicBezTo>
                      <a:pt x="84124"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122" name="Freeform: Shape 2121">
                <a:extLst>
                  <a:ext uri="{FF2B5EF4-FFF2-40B4-BE49-F238E27FC236}">
                    <a16:creationId xmlns:a16="http://schemas.microsoft.com/office/drawing/2014/main" id="{0821F036-71D0-4DA3-A64C-015E3635D586}"/>
                  </a:ext>
                </a:extLst>
              </p:cNvPr>
              <p:cNvSpPr/>
              <p:nvPr/>
            </p:nvSpPr>
            <p:spPr>
              <a:xfrm>
                <a:off x="1736864" y="2882207"/>
                <a:ext cx="108384" cy="108385"/>
              </a:xfrm>
              <a:custGeom>
                <a:avLst/>
                <a:gdLst>
                  <a:gd name="connsiteX0" fmla="*/ 108385 w 108384"/>
                  <a:gd name="connsiteY0" fmla="*/ 54207 h 108385"/>
                  <a:gd name="connsiteX1" fmla="*/ 54207 w 108384"/>
                  <a:gd name="connsiteY1" fmla="*/ 108385 h 108385"/>
                  <a:gd name="connsiteX2" fmla="*/ 0 w 108384"/>
                  <a:gd name="connsiteY2" fmla="*/ 54207 h 108385"/>
                  <a:gd name="connsiteX3" fmla="*/ 54207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207" y="108385"/>
                    </a:cubicBezTo>
                    <a:cubicBezTo>
                      <a:pt x="24260" y="108385"/>
                      <a:pt x="0" y="84125"/>
                      <a:pt x="0" y="54207"/>
                    </a:cubicBezTo>
                    <a:cubicBezTo>
                      <a:pt x="0" y="24298"/>
                      <a:pt x="24260" y="0"/>
                      <a:pt x="54207" y="0"/>
                    </a:cubicBezTo>
                    <a:cubicBezTo>
                      <a:pt x="84125" y="0"/>
                      <a:pt x="108385" y="24298"/>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123" name="Freeform: Shape 2122">
                <a:extLst>
                  <a:ext uri="{FF2B5EF4-FFF2-40B4-BE49-F238E27FC236}">
                    <a16:creationId xmlns:a16="http://schemas.microsoft.com/office/drawing/2014/main" id="{5DC46E23-B249-4FA3-8381-6A93D38B0B52}"/>
                  </a:ext>
                </a:extLst>
              </p:cNvPr>
              <p:cNvSpPr/>
              <p:nvPr/>
            </p:nvSpPr>
            <p:spPr>
              <a:xfrm>
                <a:off x="1736864" y="2446515"/>
                <a:ext cx="108384" cy="108375"/>
              </a:xfrm>
              <a:custGeom>
                <a:avLst/>
                <a:gdLst>
                  <a:gd name="connsiteX0" fmla="*/ 108385 w 108384"/>
                  <a:gd name="connsiteY0" fmla="*/ 54207 h 108375"/>
                  <a:gd name="connsiteX1" fmla="*/ 54207 w 108384"/>
                  <a:gd name="connsiteY1" fmla="*/ 108375 h 108375"/>
                  <a:gd name="connsiteX2" fmla="*/ 0 w 108384"/>
                  <a:gd name="connsiteY2" fmla="*/ 54207 h 108375"/>
                  <a:gd name="connsiteX3" fmla="*/ 54207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07" y="108375"/>
                    </a:cubicBezTo>
                    <a:cubicBezTo>
                      <a:pt x="24260" y="108375"/>
                      <a:pt x="0" y="84125"/>
                      <a:pt x="0" y="54207"/>
                    </a:cubicBezTo>
                    <a:cubicBezTo>
                      <a:pt x="0" y="24251"/>
                      <a:pt x="24260" y="0"/>
                      <a:pt x="54207"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124" name="Freeform: Shape 2123">
                <a:extLst>
                  <a:ext uri="{FF2B5EF4-FFF2-40B4-BE49-F238E27FC236}">
                    <a16:creationId xmlns:a16="http://schemas.microsoft.com/office/drawing/2014/main" id="{E84C8387-01DC-4901-967A-C1405D49A98C}"/>
                  </a:ext>
                </a:extLst>
              </p:cNvPr>
              <p:cNvSpPr/>
              <p:nvPr/>
            </p:nvSpPr>
            <p:spPr>
              <a:xfrm>
                <a:off x="1956492" y="2993117"/>
                <a:ext cx="108384" cy="108384"/>
              </a:xfrm>
              <a:custGeom>
                <a:avLst/>
                <a:gdLst>
                  <a:gd name="connsiteX0" fmla="*/ 108385 w 108384"/>
                  <a:gd name="connsiteY0" fmla="*/ 54216 h 108384"/>
                  <a:gd name="connsiteX1" fmla="*/ 54216 w 108384"/>
                  <a:gd name="connsiteY1" fmla="*/ 108385 h 108384"/>
                  <a:gd name="connsiteX2" fmla="*/ 0 w 108384"/>
                  <a:gd name="connsiteY2" fmla="*/ 54216 h 108384"/>
                  <a:gd name="connsiteX3" fmla="*/ 54216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2125" name="Freeform: Shape 2124">
                <a:extLst>
                  <a:ext uri="{FF2B5EF4-FFF2-40B4-BE49-F238E27FC236}">
                    <a16:creationId xmlns:a16="http://schemas.microsoft.com/office/drawing/2014/main" id="{C6476EC3-DF3E-4E1A-A479-3F2D7B1AAA23}"/>
                  </a:ext>
                </a:extLst>
              </p:cNvPr>
              <p:cNvSpPr/>
              <p:nvPr/>
            </p:nvSpPr>
            <p:spPr>
              <a:xfrm>
                <a:off x="1956492" y="3001041"/>
                <a:ext cx="108384" cy="108384"/>
              </a:xfrm>
              <a:custGeom>
                <a:avLst/>
                <a:gdLst>
                  <a:gd name="connsiteX0" fmla="*/ 108385 w 108384"/>
                  <a:gd name="connsiteY0" fmla="*/ 54216 h 108384"/>
                  <a:gd name="connsiteX1" fmla="*/ 54216 w 108384"/>
                  <a:gd name="connsiteY1" fmla="*/ 108385 h 108384"/>
                  <a:gd name="connsiteX2" fmla="*/ 0 w 108384"/>
                  <a:gd name="connsiteY2" fmla="*/ 54216 h 108384"/>
                  <a:gd name="connsiteX3" fmla="*/ 54216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126" name="Freeform: Shape 2125">
                <a:extLst>
                  <a:ext uri="{FF2B5EF4-FFF2-40B4-BE49-F238E27FC236}">
                    <a16:creationId xmlns:a16="http://schemas.microsoft.com/office/drawing/2014/main" id="{64498BE0-AED0-4C32-B7FB-F08C69C49C7D}"/>
                  </a:ext>
                </a:extLst>
              </p:cNvPr>
              <p:cNvSpPr/>
              <p:nvPr/>
            </p:nvSpPr>
            <p:spPr>
              <a:xfrm>
                <a:off x="2176129" y="2969380"/>
                <a:ext cx="108384" cy="108346"/>
              </a:xfrm>
              <a:custGeom>
                <a:avLst/>
                <a:gdLst>
                  <a:gd name="connsiteX0" fmla="*/ 108385 w 108384"/>
                  <a:gd name="connsiteY0" fmla="*/ 54178 h 108346"/>
                  <a:gd name="connsiteX1" fmla="*/ 54207 w 108384"/>
                  <a:gd name="connsiteY1" fmla="*/ 108347 h 108346"/>
                  <a:gd name="connsiteX2" fmla="*/ 0 w 108384"/>
                  <a:gd name="connsiteY2" fmla="*/ 54178 h 108346"/>
                  <a:gd name="connsiteX3" fmla="*/ 54207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207" y="108347"/>
                    </a:cubicBezTo>
                    <a:cubicBezTo>
                      <a:pt x="24298" y="108347"/>
                      <a:pt x="0" y="84087"/>
                      <a:pt x="0" y="54178"/>
                    </a:cubicBezTo>
                    <a:cubicBezTo>
                      <a:pt x="0" y="24260"/>
                      <a:pt x="24298" y="0"/>
                      <a:pt x="54207"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2127" name="Freeform: Shape 2126">
                <a:extLst>
                  <a:ext uri="{FF2B5EF4-FFF2-40B4-BE49-F238E27FC236}">
                    <a16:creationId xmlns:a16="http://schemas.microsoft.com/office/drawing/2014/main" id="{C339334D-4181-4BA8-BCED-CF6EE11BD3EB}"/>
                  </a:ext>
                </a:extLst>
              </p:cNvPr>
              <p:cNvSpPr/>
              <p:nvPr/>
            </p:nvSpPr>
            <p:spPr>
              <a:xfrm>
                <a:off x="2176129" y="3008966"/>
                <a:ext cx="108384" cy="108385"/>
              </a:xfrm>
              <a:custGeom>
                <a:avLst/>
                <a:gdLst>
                  <a:gd name="connsiteX0" fmla="*/ 108385 w 108384"/>
                  <a:gd name="connsiteY0" fmla="*/ 54216 h 108385"/>
                  <a:gd name="connsiteX1" fmla="*/ 54207 w 108384"/>
                  <a:gd name="connsiteY1" fmla="*/ 108385 h 108385"/>
                  <a:gd name="connsiteX2" fmla="*/ 0 w 108384"/>
                  <a:gd name="connsiteY2" fmla="*/ 54216 h 108385"/>
                  <a:gd name="connsiteX3" fmla="*/ 54207 w 108384"/>
                  <a:gd name="connsiteY3" fmla="*/ 0 h 108385"/>
                  <a:gd name="connsiteX4" fmla="*/ 108385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16"/>
                    </a:moveTo>
                    <a:cubicBezTo>
                      <a:pt x="108385" y="84125"/>
                      <a:pt x="84125" y="108385"/>
                      <a:pt x="54207" y="108385"/>
                    </a:cubicBezTo>
                    <a:cubicBezTo>
                      <a:pt x="24298" y="108385"/>
                      <a:pt x="0" y="84125"/>
                      <a:pt x="0" y="54216"/>
                    </a:cubicBezTo>
                    <a:cubicBezTo>
                      <a:pt x="0" y="24260"/>
                      <a:pt x="24298"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128" name="Freeform: Shape 2127">
                <a:extLst>
                  <a:ext uri="{FF2B5EF4-FFF2-40B4-BE49-F238E27FC236}">
                    <a16:creationId xmlns:a16="http://schemas.microsoft.com/office/drawing/2014/main" id="{55514FD1-155B-4C49-9CC0-8ADA91EA77C3}"/>
                  </a:ext>
                </a:extLst>
              </p:cNvPr>
              <p:cNvSpPr/>
              <p:nvPr/>
            </p:nvSpPr>
            <p:spPr>
              <a:xfrm>
                <a:off x="2395794" y="2890132"/>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129" name="Freeform: Shape 2128">
                <a:extLst>
                  <a:ext uri="{FF2B5EF4-FFF2-40B4-BE49-F238E27FC236}">
                    <a16:creationId xmlns:a16="http://schemas.microsoft.com/office/drawing/2014/main" id="{AE3D9748-641C-4956-919D-8D7A17D99110}"/>
                  </a:ext>
                </a:extLst>
              </p:cNvPr>
              <p:cNvSpPr/>
              <p:nvPr/>
            </p:nvSpPr>
            <p:spPr>
              <a:xfrm>
                <a:off x="2395794" y="3032740"/>
                <a:ext cx="108346" cy="108384"/>
              </a:xfrm>
              <a:custGeom>
                <a:avLst/>
                <a:gdLst>
                  <a:gd name="connsiteX0" fmla="*/ 108347 w 108346"/>
                  <a:gd name="connsiteY0" fmla="*/ 54178 h 108384"/>
                  <a:gd name="connsiteX1" fmla="*/ 54178 w 108346"/>
                  <a:gd name="connsiteY1" fmla="*/ 108385 h 108384"/>
                  <a:gd name="connsiteX2" fmla="*/ 0 w 108346"/>
                  <a:gd name="connsiteY2" fmla="*/ 54178 h 108384"/>
                  <a:gd name="connsiteX3" fmla="*/ 54178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7" y="108385"/>
                      <a:pt x="54178" y="108385"/>
                    </a:cubicBezTo>
                    <a:cubicBezTo>
                      <a:pt x="24260" y="108385"/>
                      <a:pt x="0" y="84125"/>
                      <a:pt x="0" y="54178"/>
                    </a:cubicBezTo>
                    <a:cubicBezTo>
                      <a:pt x="0" y="24260"/>
                      <a:pt x="24260" y="0"/>
                      <a:pt x="54178"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130" name="Freeform: Shape 2129">
                <a:extLst>
                  <a:ext uri="{FF2B5EF4-FFF2-40B4-BE49-F238E27FC236}">
                    <a16:creationId xmlns:a16="http://schemas.microsoft.com/office/drawing/2014/main" id="{AEDA961B-5F68-482F-BB38-857CC41E3F80}"/>
                  </a:ext>
                </a:extLst>
              </p:cNvPr>
              <p:cNvSpPr/>
              <p:nvPr/>
            </p:nvSpPr>
            <p:spPr>
              <a:xfrm>
                <a:off x="2615431" y="2882207"/>
                <a:ext cx="108384" cy="108385"/>
              </a:xfrm>
              <a:custGeom>
                <a:avLst/>
                <a:gdLst>
                  <a:gd name="connsiteX0" fmla="*/ 108385 w 108384"/>
                  <a:gd name="connsiteY0" fmla="*/ 54207 h 108385"/>
                  <a:gd name="connsiteX1" fmla="*/ 54169 w 108384"/>
                  <a:gd name="connsiteY1" fmla="*/ 108385 h 108385"/>
                  <a:gd name="connsiteX2" fmla="*/ 0 w 108384"/>
                  <a:gd name="connsiteY2" fmla="*/ 54207 h 108385"/>
                  <a:gd name="connsiteX3" fmla="*/ 54169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69" y="108385"/>
                    </a:cubicBezTo>
                    <a:cubicBezTo>
                      <a:pt x="24260" y="108385"/>
                      <a:pt x="0" y="84125"/>
                      <a:pt x="0" y="54207"/>
                    </a:cubicBezTo>
                    <a:cubicBezTo>
                      <a:pt x="0" y="24298"/>
                      <a:pt x="24260" y="0"/>
                      <a:pt x="54169" y="0"/>
                    </a:cubicBezTo>
                    <a:cubicBezTo>
                      <a:pt x="84125" y="0"/>
                      <a:pt x="108385" y="24298"/>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131" name="Freeform: Shape 2130">
                <a:extLst>
                  <a:ext uri="{FF2B5EF4-FFF2-40B4-BE49-F238E27FC236}">
                    <a16:creationId xmlns:a16="http://schemas.microsoft.com/office/drawing/2014/main" id="{54E519A6-4BE7-4C0A-A632-D014C3E40F5C}"/>
                  </a:ext>
                </a:extLst>
              </p:cNvPr>
              <p:cNvSpPr/>
              <p:nvPr/>
            </p:nvSpPr>
            <p:spPr>
              <a:xfrm>
                <a:off x="2615431" y="3159471"/>
                <a:ext cx="108384" cy="108384"/>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132" name="Freeform: Shape 2131">
                <a:extLst>
                  <a:ext uri="{FF2B5EF4-FFF2-40B4-BE49-F238E27FC236}">
                    <a16:creationId xmlns:a16="http://schemas.microsoft.com/office/drawing/2014/main" id="{28DFADFC-C010-48EE-951A-AC0B4EE35F12}"/>
                  </a:ext>
                </a:extLst>
              </p:cNvPr>
              <p:cNvSpPr/>
              <p:nvPr/>
            </p:nvSpPr>
            <p:spPr>
              <a:xfrm>
                <a:off x="2835068" y="2898057"/>
                <a:ext cx="108375" cy="108384"/>
              </a:xfrm>
              <a:custGeom>
                <a:avLst/>
                <a:gdLst>
                  <a:gd name="connsiteX0" fmla="*/ 108375 w 108375"/>
                  <a:gd name="connsiteY0" fmla="*/ 54207 h 108384"/>
                  <a:gd name="connsiteX1" fmla="*/ 54169 w 108375"/>
                  <a:gd name="connsiteY1" fmla="*/ 108385 h 108384"/>
                  <a:gd name="connsiteX2" fmla="*/ 0 w 108375"/>
                  <a:gd name="connsiteY2" fmla="*/ 54207 h 108384"/>
                  <a:gd name="connsiteX3" fmla="*/ 54169 w 108375"/>
                  <a:gd name="connsiteY3" fmla="*/ 0 h 108384"/>
                  <a:gd name="connsiteX4" fmla="*/ 108375 w 10837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5" y="54207"/>
                    </a:moveTo>
                    <a:cubicBezTo>
                      <a:pt x="108375" y="84125"/>
                      <a:pt x="84125" y="108385"/>
                      <a:pt x="54169" y="108385"/>
                    </a:cubicBezTo>
                    <a:cubicBezTo>
                      <a:pt x="24251" y="108385"/>
                      <a:pt x="0" y="84125"/>
                      <a:pt x="0" y="54207"/>
                    </a:cubicBezTo>
                    <a:cubicBezTo>
                      <a:pt x="0" y="24260"/>
                      <a:pt x="24251" y="0"/>
                      <a:pt x="54169" y="0"/>
                    </a:cubicBezTo>
                    <a:cubicBezTo>
                      <a:pt x="84125" y="0"/>
                      <a:pt x="108375" y="24260"/>
                      <a:pt x="10837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133" name="Freeform: Shape 2132">
                <a:extLst>
                  <a:ext uri="{FF2B5EF4-FFF2-40B4-BE49-F238E27FC236}">
                    <a16:creationId xmlns:a16="http://schemas.microsoft.com/office/drawing/2014/main" id="{61A2455E-DFB8-4B54-9E46-AA7E45DD0199}"/>
                  </a:ext>
                </a:extLst>
              </p:cNvPr>
              <p:cNvSpPr/>
              <p:nvPr/>
            </p:nvSpPr>
            <p:spPr>
              <a:xfrm>
                <a:off x="2835068" y="2882207"/>
                <a:ext cx="108375" cy="108385"/>
              </a:xfrm>
              <a:custGeom>
                <a:avLst/>
                <a:gdLst>
                  <a:gd name="connsiteX0" fmla="*/ 108375 w 108375"/>
                  <a:gd name="connsiteY0" fmla="*/ 54207 h 108385"/>
                  <a:gd name="connsiteX1" fmla="*/ 54169 w 108375"/>
                  <a:gd name="connsiteY1" fmla="*/ 108385 h 108385"/>
                  <a:gd name="connsiteX2" fmla="*/ 0 w 108375"/>
                  <a:gd name="connsiteY2" fmla="*/ 54207 h 108385"/>
                  <a:gd name="connsiteX3" fmla="*/ 54169 w 108375"/>
                  <a:gd name="connsiteY3" fmla="*/ 0 h 108385"/>
                  <a:gd name="connsiteX4" fmla="*/ 108375 w 108375"/>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5" y="54207"/>
                    </a:moveTo>
                    <a:cubicBezTo>
                      <a:pt x="108375" y="84125"/>
                      <a:pt x="84125" y="108385"/>
                      <a:pt x="54169" y="108385"/>
                    </a:cubicBezTo>
                    <a:cubicBezTo>
                      <a:pt x="24251" y="108385"/>
                      <a:pt x="0" y="84125"/>
                      <a:pt x="0" y="54207"/>
                    </a:cubicBezTo>
                    <a:cubicBezTo>
                      <a:pt x="0" y="24298"/>
                      <a:pt x="24251" y="0"/>
                      <a:pt x="54169" y="0"/>
                    </a:cubicBezTo>
                    <a:cubicBezTo>
                      <a:pt x="84125" y="0"/>
                      <a:pt x="108375" y="24298"/>
                      <a:pt x="10837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134" name="Freeform: Shape 2133">
                <a:extLst>
                  <a:ext uri="{FF2B5EF4-FFF2-40B4-BE49-F238E27FC236}">
                    <a16:creationId xmlns:a16="http://schemas.microsoft.com/office/drawing/2014/main" id="{7FCCBE4D-72E5-4411-85A2-D2F5355ED6EE}"/>
                  </a:ext>
                </a:extLst>
              </p:cNvPr>
              <p:cNvSpPr/>
              <p:nvPr/>
            </p:nvSpPr>
            <p:spPr>
              <a:xfrm>
                <a:off x="3054696" y="2866396"/>
                <a:ext cx="108384" cy="108375"/>
              </a:xfrm>
              <a:custGeom>
                <a:avLst/>
                <a:gdLst>
                  <a:gd name="connsiteX0" fmla="*/ 108385 w 108384"/>
                  <a:gd name="connsiteY0" fmla="*/ 54169 h 108375"/>
                  <a:gd name="connsiteX1" fmla="*/ 54178 w 108384"/>
                  <a:gd name="connsiteY1" fmla="*/ 108375 h 108375"/>
                  <a:gd name="connsiteX2" fmla="*/ 0 w 108384"/>
                  <a:gd name="connsiteY2" fmla="*/ 54169 h 108375"/>
                  <a:gd name="connsiteX3" fmla="*/ 54178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087"/>
                      <a:pt x="84125" y="108375"/>
                      <a:pt x="54178" y="108375"/>
                    </a:cubicBezTo>
                    <a:cubicBezTo>
                      <a:pt x="24260" y="108375"/>
                      <a:pt x="0" y="84087"/>
                      <a:pt x="0" y="54169"/>
                    </a:cubicBezTo>
                    <a:cubicBezTo>
                      <a:pt x="0" y="24251"/>
                      <a:pt x="24260" y="0"/>
                      <a:pt x="54178"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135" name="Freeform: Shape 2134">
                <a:extLst>
                  <a:ext uri="{FF2B5EF4-FFF2-40B4-BE49-F238E27FC236}">
                    <a16:creationId xmlns:a16="http://schemas.microsoft.com/office/drawing/2014/main" id="{47DE6B24-122C-4585-AE34-5FF4428A3484}"/>
                  </a:ext>
                </a:extLst>
              </p:cNvPr>
              <p:cNvSpPr/>
              <p:nvPr/>
            </p:nvSpPr>
            <p:spPr>
              <a:xfrm>
                <a:off x="3054696" y="2779252"/>
                <a:ext cx="108384" cy="108346"/>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136" name="Freeform: Shape 2135">
                <a:extLst>
                  <a:ext uri="{FF2B5EF4-FFF2-40B4-BE49-F238E27FC236}">
                    <a16:creationId xmlns:a16="http://schemas.microsoft.com/office/drawing/2014/main" id="{8A635E3F-59DD-4471-B8BC-17F1DF9B4D2C}"/>
                  </a:ext>
                </a:extLst>
              </p:cNvPr>
              <p:cNvSpPr/>
              <p:nvPr/>
            </p:nvSpPr>
            <p:spPr>
              <a:xfrm>
                <a:off x="1110183" y="2619527"/>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2137" name="Freeform: Shape 2136">
                <a:extLst>
                  <a:ext uri="{FF2B5EF4-FFF2-40B4-BE49-F238E27FC236}">
                    <a16:creationId xmlns:a16="http://schemas.microsoft.com/office/drawing/2014/main" id="{BA8ACA81-54ED-40A8-9186-84978DD1D3FB}"/>
                  </a:ext>
                </a:extLst>
              </p:cNvPr>
              <p:cNvSpPr/>
              <p:nvPr/>
            </p:nvSpPr>
            <p:spPr>
              <a:xfrm>
                <a:off x="1132135" y="2619527"/>
                <a:ext cx="9525" cy="451542"/>
              </a:xfrm>
              <a:custGeom>
                <a:avLst/>
                <a:gdLst>
                  <a:gd name="connsiteX0" fmla="*/ 0 w 9525"/>
                  <a:gd name="connsiteY0" fmla="*/ 0 h 451542"/>
                  <a:gd name="connsiteX1" fmla="*/ 0 w 9525"/>
                  <a:gd name="connsiteY1" fmla="*/ 451542 h 451542"/>
                </a:gdLst>
                <a:ahLst/>
                <a:cxnLst>
                  <a:cxn ang="0">
                    <a:pos x="connsiteX0" y="connsiteY0"/>
                  </a:cxn>
                  <a:cxn ang="0">
                    <a:pos x="connsiteX1" y="connsiteY1"/>
                  </a:cxn>
                </a:cxnLst>
                <a:rect l="l" t="t" r="r" b="b"/>
                <a:pathLst>
                  <a:path w="9525" h="451542">
                    <a:moveTo>
                      <a:pt x="0" y="0"/>
                    </a:moveTo>
                    <a:lnTo>
                      <a:pt x="0" y="451542"/>
                    </a:lnTo>
                  </a:path>
                </a:pathLst>
              </a:custGeom>
              <a:noFill/>
              <a:ln w="10163" cap="flat">
                <a:solidFill>
                  <a:srgbClr val="38586E"/>
                </a:solidFill>
                <a:prstDash val="solid"/>
                <a:round/>
              </a:ln>
            </p:spPr>
            <p:txBody>
              <a:bodyPr rtlCol="0" anchor="ctr"/>
              <a:lstStyle/>
              <a:p>
                <a:endParaRPr lang="en-CA"/>
              </a:p>
            </p:txBody>
          </p:sp>
          <p:sp>
            <p:nvSpPr>
              <p:cNvPr id="2138" name="Freeform: Shape 2137">
                <a:extLst>
                  <a:ext uri="{FF2B5EF4-FFF2-40B4-BE49-F238E27FC236}">
                    <a16:creationId xmlns:a16="http://schemas.microsoft.com/office/drawing/2014/main" id="{9E2A8C87-3455-4976-A69C-36327E499487}"/>
                  </a:ext>
                </a:extLst>
              </p:cNvPr>
              <p:cNvSpPr/>
              <p:nvPr/>
            </p:nvSpPr>
            <p:spPr>
              <a:xfrm>
                <a:off x="1110183" y="3071069"/>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2139" name="Freeform: Shape 2138">
                <a:extLst>
                  <a:ext uri="{FF2B5EF4-FFF2-40B4-BE49-F238E27FC236}">
                    <a16:creationId xmlns:a16="http://schemas.microsoft.com/office/drawing/2014/main" id="{DCDA1737-63BB-4BC7-90DA-1550E315EFD1}"/>
                  </a:ext>
                </a:extLst>
              </p:cNvPr>
              <p:cNvSpPr/>
              <p:nvPr/>
            </p:nvSpPr>
            <p:spPr>
              <a:xfrm>
                <a:off x="1110183" y="2698775"/>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2140" name="Freeform: Shape 2139">
                <a:extLst>
                  <a:ext uri="{FF2B5EF4-FFF2-40B4-BE49-F238E27FC236}">
                    <a16:creationId xmlns:a16="http://schemas.microsoft.com/office/drawing/2014/main" id="{93BDCD75-B2AB-456A-9A5C-AB9D1778FAF2}"/>
                  </a:ext>
                </a:extLst>
              </p:cNvPr>
              <p:cNvSpPr/>
              <p:nvPr/>
            </p:nvSpPr>
            <p:spPr>
              <a:xfrm>
                <a:off x="1132135" y="2698775"/>
                <a:ext cx="9525" cy="633745"/>
              </a:xfrm>
              <a:custGeom>
                <a:avLst/>
                <a:gdLst>
                  <a:gd name="connsiteX0" fmla="*/ 0 w 9525"/>
                  <a:gd name="connsiteY0" fmla="*/ 0 h 633745"/>
                  <a:gd name="connsiteX1" fmla="*/ 0 w 9525"/>
                  <a:gd name="connsiteY1" fmla="*/ 633746 h 633745"/>
                </a:gdLst>
                <a:ahLst/>
                <a:cxnLst>
                  <a:cxn ang="0">
                    <a:pos x="connsiteX0" y="connsiteY0"/>
                  </a:cxn>
                  <a:cxn ang="0">
                    <a:pos x="connsiteX1" y="connsiteY1"/>
                  </a:cxn>
                </a:cxnLst>
                <a:rect l="l" t="t" r="r" b="b"/>
                <a:pathLst>
                  <a:path w="9525" h="633745">
                    <a:moveTo>
                      <a:pt x="0" y="0"/>
                    </a:moveTo>
                    <a:lnTo>
                      <a:pt x="0" y="633746"/>
                    </a:lnTo>
                  </a:path>
                </a:pathLst>
              </a:custGeom>
              <a:noFill/>
              <a:ln w="10163" cap="flat">
                <a:solidFill>
                  <a:srgbClr val="C33B30"/>
                </a:solidFill>
                <a:prstDash val="solid"/>
                <a:round/>
              </a:ln>
            </p:spPr>
            <p:txBody>
              <a:bodyPr rtlCol="0" anchor="ctr"/>
              <a:lstStyle/>
              <a:p>
                <a:endParaRPr lang="en-CA"/>
              </a:p>
            </p:txBody>
          </p:sp>
          <p:sp>
            <p:nvSpPr>
              <p:cNvPr id="2141" name="Freeform: Shape 2140">
                <a:extLst>
                  <a:ext uri="{FF2B5EF4-FFF2-40B4-BE49-F238E27FC236}">
                    <a16:creationId xmlns:a16="http://schemas.microsoft.com/office/drawing/2014/main" id="{AF97D0D8-F165-40FD-8CD9-BFFA1E88F3B3}"/>
                  </a:ext>
                </a:extLst>
              </p:cNvPr>
              <p:cNvSpPr/>
              <p:nvPr/>
            </p:nvSpPr>
            <p:spPr>
              <a:xfrm>
                <a:off x="1110183" y="3332521"/>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2142" name="Freeform: Shape 2141">
                <a:extLst>
                  <a:ext uri="{FF2B5EF4-FFF2-40B4-BE49-F238E27FC236}">
                    <a16:creationId xmlns:a16="http://schemas.microsoft.com/office/drawing/2014/main" id="{BD1356C3-AC36-4D1E-ABFA-8856A7CD2AF3}"/>
                  </a:ext>
                </a:extLst>
              </p:cNvPr>
              <p:cNvSpPr/>
              <p:nvPr/>
            </p:nvSpPr>
            <p:spPr>
              <a:xfrm>
                <a:off x="1329816" y="2825505"/>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2143" name="Freeform: Shape 2142">
                <a:extLst>
                  <a:ext uri="{FF2B5EF4-FFF2-40B4-BE49-F238E27FC236}">
                    <a16:creationId xmlns:a16="http://schemas.microsoft.com/office/drawing/2014/main" id="{AB087261-9D2E-4313-956F-2BA59B139513}"/>
                  </a:ext>
                </a:extLst>
              </p:cNvPr>
              <p:cNvSpPr/>
              <p:nvPr/>
            </p:nvSpPr>
            <p:spPr>
              <a:xfrm>
                <a:off x="1351768" y="2825505"/>
                <a:ext cx="9525" cy="324812"/>
              </a:xfrm>
              <a:custGeom>
                <a:avLst/>
                <a:gdLst>
                  <a:gd name="connsiteX0" fmla="*/ 0 w 9525"/>
                  <a:gd name="connsiteY0" fmla="*/ 0 h 324812"/>
                  <a:gd name="connsiteX1" fmla="*/ 0 w 9525"/>
                  <a:gd name="connsiteY1" fmla="*/ 324812 h 324812"/>
                </a:gdLst>
                <a:ahLst/>
                <a:cxnLst>
                  <a:cxn ang="0">
                    <a:pos x="connsiteX0" y="connsiteY0"/>
                  </a:cxn>
                  <a:cxn ang="0">
                    <a:pos x="connsiteX1" y="connsiteY1"/>
                  </a:cxn>
                </a:cxnLst>
                <a:rect l="l" t="t" r="r" b="b"/>
                <a:pathLst>
                  <a:path w="9525" h="324812">
                    <a:moveTo>
                      <a:pt x="0" y="0"/>
                    </a:moveTo>
                    <a:lnTo>
                      <a:pt x="0" y="324812"/>
                    </a:lnTo>
                  </a:path>
                </a:pathLst>
              </a:custGeom>
              <a:noFill/>
              <a:ln w="10163" cap="flat">
                <a:solidFill>
                  <a:srgbClr val="38586E"/>
                </a:solidFill>
                <a:prstDash val="solid"/>
                <a:round/>
              </a:ln>
            </p:spPr>
            <p:txBody>
              <a:bodyPr rtlCol="0" anchor="ctr"/>
              <a:lstStyle/>
              <a:p>
                <a:endParaRPr lang="en-CA"/>
              </a:p>
            </p:txBody>
          </p:sp>
          <p:sp>
            <p:nvSpPr>
              <p:cNvPr id="2144" name="Freeform: Shape 2143">
                <a:extLst>
                  <a:ext uri="{FF2B5EF4-FFF2-40B4-BE49-F238E27FC236}">
                    <a16:creationId xmlns:a16="http://schemas.microsoft.com/office/drawing/2014/main" id="{7E116093-2E51-45C0-8EB9-3F22265E8D71}"/>
                  </a:ext>
                </a:extLst>
              </p:cNvPr>
              <p:cNvSpPr/>
              <p:nvPr/>
            </p:nvSpPr>
            <p:spPr>
              <a:xfrm>
                <a:off x="1329816" y="3150317"/>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2145" name="Freeform: Shape 2144">
                <a:extLst>
                  <a:ext uri="{FF2B5EF4-FFF2-40B4-BE49-F238E27FC236}">
                    <a16:creationId xmlns:a16="http://schemas.microsoft.com/office/drawing/2014/main" id="{AEAABAD5-8586-41CD-A967-80537EC6D3F8}"/>
                  </a:ext>
                </a:extLst>
              </p:cNvPr>
              <p:cNvSpPr/>
              <p:nvPr/>
            </p:nvSpPr>
            <p:spPr>
              <a:xfrm>
                <a:off x="1329816" y="2508646"/>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2146" name="Freeform: Shape 2145">
                <a:extLst>
                  <a:ext uri="{FF2B5EF4-FFF2-40B4-BE49-F238E27FC236}">
                    <a16:creationId xmlns:a16="http://schemas.microsoft.com/office/drawing/2014/main" id="{0C165F62-9AAD-4D61-99BF-CBFC267D6A63}"/>
                  </a:ext>
                </a:extLst>
              </p:cNvPr>
              <p:cNvSpPr/>
              <p:nvPr/>
            </p:nvSpPr>
            <p:spPr>
              <a:xfrm>
                <a:off x="1351768" y="2508646"/>
                <a:ext cx="9525" cy="752551"/>
              </a:xfrm>
              <a:custGeom>
                <a:avLst/>
                <a:gdLst>
                  <a:gd name="connsiteX0" fmla="*/ 0 w 9525"/>
                  <a:gd name="connsiteY0" fmla="*/ 0 h 752551"/>
                  <a:gd name="connsiteX1" fmla="*/ 0 w 9525"/>
                  <a:gd name="connsiteY1" fmla="*/ 752551 h 752551"/>
                </a:gdLst>
                <a:ahLst/>
                <a:cxnLst>
                  <a:cxn ang="0">
                    <a:pos x="connsiteX0" y="connsiteY0"/>
                  </a:cxn>
                  <a:cxn ang="0">
                    <a:pos x="connsiteX1" y="connsiteY1"/>
                  </a:cxn>
                </a:cxnLst>
                <a:rect l="l" t="t" r="r" b="b"/>
                <a:pathLst>
                  <a:path w="9525" h="752551">
                    <a:moveTo>
                      <a:pt x="0" y="0"/>
                    </a:moveTo>
                    <a:lnTo>
                      <a:pt x="0" y="752551"/>
                    </a:lnTo>
                  </a:path>
                </a:pathLst>
              </a:custGeom>
              <a:noFill/>
              <a:ln w="10163" cap="flat">
                <a:solidFill>
                  <a:srgbClr val="C33B30"/>
                </a:solidFill>
                <a:prstDash val="solid"/>
                <a:round/>
              </a:ln>
            </p:spPr>
            <p:txBody>
              <a:bodyPr rtlCol="0" anchor="ctr"/>
              <a:lstStyle/>
              <a:p>
                <a:endParaRPr lang="en-CA"/>
              </a:p>
            </p:txBody>
          </p:sp>
          <p:sp>
            <p:nvSpPr>
              <p:cNvPr id="2147" name="Freeform: Shape 2146">
                <a:extLst>
                  <a:ext uri="{FF2B5EF4-FFF2-40B4-BE49-F238E27FC236}">
                    <a16:creationId xmlns:a16="http://schemas.microsoft.com/office/drawing/2014/main" id="{ACC52EBA-2499-40EB-A4F9-00A42D0393D3}"/>
                  </a:ext>
                </a:extLst>
              </p:cNvPr>
              <p:cNvSpPr/>
              <p:nvPr/>
            </p:nvSpPr>
            <p:spPr>
              <a:xfrm>
                <a:off x="1329816" y="3261198"/>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2148" name="Freeform: Shape 2147">
                <a:extLst>
                  <a:ext uri="{FF2B5EF4-FFF2-40B4-BE49-F238E27FC236}">
                    <a16:creationId xmlns:a16="http://schemas.microsoft.com/office/drawing/2014/main" id="{919CB115-67B5-426D-BD15-B8E7263DEF75}"/>
                  </a:ext>
                </a:extLst>
              </p:cNvPr>
              <p:cNvSpPr/>
              <p:nvPr/>
            </p:nvSpPr>
            <p:spPr>
              <a:xfrm>
                <a:off x="1549449" y="2793796"/>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2149" name="Freeform: Shape 2148">
                <a:extLst>
                  <a:ext uri="{FF2B5EF4-FFF2-40B4-BE49-F238E27FC236}">
                    <a16:creationId xmlns:a16="http://schemas.microsoft.com/office/drawing/2014/main" id="{1655CB49-F383-426F-8EF9-359E01EC410F}"/>
                  </a:ext>
                </a:extLst>
              </p:cNvPr>
              <p:cNvSpPr/>
              <p:nvPr/>
            </p:nvSpPr>
            <p:spPr>
              <a:xfrm>
                <a:off x="1571402" y="2793796"/>
                <a:ext cx="9525" cy="372332"/>
              </a:xfrm>
              <a:custGeom>
                <a:avLst/>
                <a:gdLst>
                  <a:gd name="connsiteX0" fmla="*/ 0 w 9525"/>
                  <a:gd name="connsiteY0" fmla="*/ 0 h 372332"/>
                  <a:gd name="connsiteX1" fmla="*/ 0 w 9525"/>
                  <a:gd name="connsiteY1" fmla="*/ 372332 h 372332"/>
                </a:gdLst>
                <a:ahLst/>
                <a:cxnLst>
                  <a:cxn ang="0">
                    <a:pos x="connsiteX0" y="connsiteY0"/>
                  </a:cxn>
                  <a:cxn ang="0">
                    <a:pos x="connsiteX1" y="connsiteY1"/>
                  </a:cxn>
                </a:cxnLst>
                <a:rect l="l" t="t" r="r" b="b"/>
                <a:pathLst>
                  <a:path w="9525" h="372332">
                    <a:moveTo>
                      <a:pt x="0" y="0"/>
                    </a:moveTo>
                    <a:lnTo>
                      <a:pt x="0" y="372332"/>
                    </a:lnTo>
                  </a:path>
                </a:pathLst>
              </a:custGeom>
              <a:noFill/>
              <a:ln w="10163" cap="flat">
                <a:solidFill>
                  <a:srgbClr val="38586E"/>
                </a:solidFill>
                <a:prstDash val="solid"/>
                <a:round/>
              </a:ln>
            </p:spPr>
            <p:txBody>
              <a:bodyPr rtlCol="0" anchor="ctr"/>
              <a:lstStyle/>
              <a:p>
                <a:endParaRPr lang="en-CA"/>
              </a:p>
            </p:txBody>
          </p:sp>
          <p:sp>
            <p:nvSpPr>
              <p:cNvPr id="2150" name="Freeform: Shape 2149">
                <a:extLst>
                  <a:ext uri="{FF2B5EF4-FFF2-40B4-BE49-F238E27FC236}">
                    <a16:creationId xmlns:a16="http://schemas.microsoft.com/office/drawing/2014/main" id="{FB7491B9-29A0-4D5C-8419-C78AD7838F24}"/>
                  </a:ext>
                </a:extLst>
              </p:cNvPr>
              <p:cNvSpPr/>
              <p:nvPr/>
            </p:nvSpPr>
            <p:spPr>
              <a:xfrm>
                <a:off x="1549449" y="3166128"/>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38586E"/>
                </a:solidFill>
                <a:prstDash val="solid"/>
                <a:round/>
              </a:ln>
            </p:spPr>
            <p:txBody>
              <a:bodyPr rtlCol="0" anchor="ctr"/>
              <a:lstStyle/>
              <a:p>
                <a:endParaRPr lang="en-CA"/>
              </a:p>
            </p:txBody>
          </p:sp>
          <p:sp>
            <p:nvSpPr>
              <p:cNvPr id="2151" name="Freeform: Shape 2150">
                <a:extLst>
                  <a:ext uri="{FF2B5EF4-FFF2-40B4-BE49-F238E27FC236}">
                    <a16:creationId xmlns:a16="http://schemas.microsoft.com/office/drawing/2014/main" id="{AFFD6420-799B-4317-8701-7CD260CEADE9}"/>
                  </a:ext>
                </a:extLst>
              </p:cNvPr>
              <p:cNvSpPr/>
              <p:nvPr/>
            </p:nvSpPr>
            <p:spPr>
              <a:xfrm>
                <a:off x="1549449" y="2183825"/>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2152" name="Freeform: Shape 2151">
                <a:extLst>
                  <a:ext uri="{FF2B5EF4-FFF2-40B4-BE49-F238E27FC236}">
                    <a16:creationId xmlns:a16="http://schemas.microsoft.com/office/drawing/2014/main" id="{0AAD25FB-14E3-4557-AD48-1E46BB3C0870}"/>
                  </a:ext>
                </a:extLst>
              </p:cNvPr>
              <p:cNvSpPr/>
              <p:nvPr/>
            </p:nvSpPr>
            <p:spPr>
              <a:xfrm>
                <a:off x="1571402" y="2183825"/>
                <a:ext cx="9525" cy="934793"/>
              </a:xfrm>
              <a:custGeom>
                <a:avLst/>
                <a:gdLst>
                  <a:gd name="connsiteX0" fmla="*/ 0 w 9525"/>
                  <a:gd name="connsiteY0" fmla="*/ 0 h 934793"/>
                  <a:gd name="connsiteX1" fmla="*/ 0 w 9525"/>
                  <a:gd name="connsiteY1" fmla="*/ 934793 h 934793"/>
                </a:gdLst>
                <a:ahLst/>
                <a:cxnLst>
                  <a:cxn ang="0">
                    <a:pos x="connsiteX0" y="connsiteY0"/>
                  </a:cxn>
                  <a:cxn ang="0">
                    <a:pos x="connsiteX1" y="connsiteY1"/>
                  </a:cxn>
                </a:cxnLst>
                <a:rect l="l" t="t" r="r" b="b"/>
                <a:pathLst>
                  <a:path w="9525" h="934793">
                    <a:moveTo>
                      <a:pt x="0" y="0"/>
                    </a:moveTo>
                    <a:lnTo>
                      <a:pt x="0" y="934793"/>
                    </a:lnTo>
                  </a:path>
                </a:pathLst>
              </a:custGeom>
              <a:noFill/>
              <a:ln w="10163" cap="flat">
                <a:solidFill>
                  <a:srgbClr val="C33B30"/>
                </a:solidFill>
                <a:prstDash val="solid"/>
                <a:round/>
              </a:ln>
            </p:spPr>
            <p:txBody>
              <a:bodyPr rtlCol="0" anchor="ctr"/>
              <a:lstStyle/>
              <a:p>
                <a:endParaRPr lang="en-CA"/>
              </a:p>
            </p:txBody>
          </p:sp>
          <p:sp>
            <p:nvSpPr>
              <p:cNvPr id="2153" name="Freeform: Shape 2152">
                <a:extLst>
                  <a:ext uri="{FF2B5EF4-FFF2-40B4-BE49-F238E27FC236}">
                    <a16:creationId xmlns:a16="http://schemas.microsoft.com/office/drawing/2014/main" id="{FFD98A27-C9F7-496D-8828-7EB0C30C2E5B}"/>
                  </a:ext>
                </a:extLst>
              </p:cNvPr>
              <p:cNvSpPr/>
              <p:nvPr/>
            </p:nvSpPr>
            <p:spPr>
              <a:xfrm>
                <a:off x="1549449" y="3118618"/>
                <a:ext cx="43941" cy="9525"/>
              </a:xfrm>
              <a:custGeom>
                <a:avLst/>
                <a:gdLst>
                  <a:gd name="connsiteX0" fmla="*/ 0 w 43941"/>
                  <a:gd name="connsiteY0" fmla="*/ 0 h 9525"/>
                  <a:gd name="connsiteX1" fmla="*/ 43942 w 43941"/>
                  <a:gd name="connsiteY1" fmla="*/ 0 h 9525"/>
                </a:gdLst>
                <a:ahLst/>
                <a:cxnLst>
                  <a:cxn ang="0">
                    <a:pos x="connsiteX0" y="connsiteY0"/>
                  </a:cxn>
                  <a:cxn ang="0">
                    <a:pos x="connsiteX1" y="connsiteY1"/>
                  </a:cxn>
                </a:cxnLst>
                <a:rect l="l" t="t" r="r" b="b"/>
                <a:pathLst>
                  <a:path w="43941" h="9525">
                    <a:moveTo>
                      <a:pt x="0" y="0"/>
                    </a:moveTo>
                    <a:lnTo>
                      <a:pt x="43942" y="0"/>
                    </a:lnTo>
                  </a:path>
                </a:pathLst>
              </a:custGeom>
              <a:noFill/>
              <a:ln w="10163" cap="flat">
                <a:solidFill>
                  <a:srgbClr val="C33B30"/>
                </a:solidFill>
                <a:prstDash val="solid"/>
                <a:round/>
              </a:ln>
            </p:spPr>
            <p:txBody>
              <a:bodyPr rtlCol="0" anchor="ctr"/>
              <a:lstStyle/>
              <a:p>
                <a:endParaRPr lang="en-CA"/>
              </a:p>
            </p:txBody>
          </p:sp>
          <p:sp>
            <p:nvSpPr>
              <p:cNvPr id="2154" name="Freeform: Shape 2153">
                <a:extLst>
                  <a:ext uri="{FF2B5EF4-FFF2-40B4-BE49-F238E27FC236}">
                    <a16:creationId xmlns:a16="http://schemas.microsoft.com/office/drawing/2014/main" id="{6E36AD44-2223-49EB-A2DD-56F451B4922F}"/>
                  </a:ext>
                </a:extLst>
              </p:cNvPr>
              <p:cNvSpPr/>
              <p:nvPr/>
            </p:nvSpPr>
            <p:spPr>
              <a:xfrm>
                <a:off x="1769078" y="272251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155" name="Freeform: Shape 2154">
                <a:extLst>
                  <a:ext uri="{FF2B5EF4-FFF2-40B4-BE49-F238E27FC236}">
                    <a16:creationId xmlns:a16="http://schemas.microsoft.com/office/drawing/2014/main" id="{B8A67382-AF2E-4864-A62D-AC36D894B453}"/>
                  </a:ext>
                </a:extLst>
              </p:cNvPr>
              <p:cNvSpPr/>
              <p:nvPr/>
            </p:nvSpPr>
            <p:spPr>
              <a:xfrm>
                <a:off x="1791071" y="2722511"/>
                <a:ext cx="9525" cy="364407"/>
              </a:xfrm>
              <a:custGeom>
                <a:avLst/>
                <a:gdLst>
                  <a:gd name="connsiteX0" fmla="*/ 0 w 9525"/>
                  <a:gd name="connsiteY0" fmla="*/ 0 h 364407"/>
                  <a:gd name="connsiteX1" fmla="*/ 0 w 9525"/>
                  <a:gd name="connsiteY1" fmla="*/ 364407 h 364407"/>
                </a:gdLst>
                <a:ahLst/>
                <a:cxnLst>
                  <a:cxn ang="0">
                    <a:pos x="connsiteX0" y="connsiteY0"/>
                  </a:cxn>
                  <a:cxn ang="0">
                    <a:pos x="connsiteX1" y="connsiteY1"/>
                  </a:cxn>
                </a:cxnLst>
                <a:rect l="l" t="t" r="r" b="b"/>
                <a:pathLst>
                  <a:path w="9525" h="364407">
                    <a:moveTo>
                      <a:pt x="0" y="0"/>
                    </a:moveTo>
                    <a:lnTo>
                      <a:pt x="0" y="364407"/>
                    </a:lnTo>
                  </a:path>
                </a:pathLst>
              </a:custGeom>
              <a:noFill/>
              <a:ln w="10163" cap="flat">
                <a:solidFill>
                  <a:srgbClr val="38586E"/>
                </a:solidFill>
                <a:prstDash val="solid"/>
                <a:round/>
              </a:ln>
            </p:spPr>
            <p:txBody>
              <a:bodyPr rtlCol="0" anchor="ctr"/>
              <a:lstStyle/>
              <a:p>
                <a:endParaRPr lang="en-CA"/>
              </a:p>
            </p:txBody>
          </p:sp>
          <p:sp>
            <p:nvSpPr>
              <p:cNvPr id="2156" name="Freeform: Shape 2155">
                <a:extLst>
                  <a:ext uri="{FF2B5EF4-FFF2-40B4-BE49-F238E27FC236}">
                    <a16:creationId xmlns:a16="http://schemas.microsoft.com/office/drawing/2014/main" id="{463246BD-DCE7-4614-8209-BFA0AE58080A}"/>
                  </a:ext>
                </a:extLst>
              </p:cNvPr>
              <p:cNvSpPr/>
              <p:nvPr/>
            </p:nvSpPr>
            <p:spPr>
              <a:xfrm>
                <a:off x="1769078" y="3086919"/>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157" name="Freeform: Shape 2156">
                <a:extLst>
                  <a:ext uri="{FF2B5EF4-FFF2-40B4-BE49-F238E27FC236}">
                    <a16:creationId xmlns:a16="http://schemas.microsoft.com/office/drawing/2014/main" id="{1D395DB8-4839-4C8F-9EAA-18A3D8EB805F}"/>
                  </a:ext>
                </a:extLst>
              </p:cNvPr>
              <p:cNvSpPr/>
              <p:nvPr/>
            </p:nvSpPr>
            <p:spPr>
              <a:xfrm>
                <a:off x="1769078" y="1629296"/>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158" name="Freeform: Shape 2157">
                <a:extLst>
                  <a:ext uri="{FF2B5EF4-FFF2-40B4-BE49-F238E27FC236}">
                    <a16:creationId xmlns:a16="http://schemas.microsoft.com/office/drawing/2014/main" id="{6B73F2C3-E6AA-4A30-80F6-04299CC40D6A}"/>
                  </a:ext>
                </a:extLst>
              </p:cNvPr>
              <p:cNvSpPr/>
              <p:nvPr/>
            </p:nvSpPr>
            <p:spPr>
              <a:xfrm>
                <a:off x="1791071" y="1629296"/>
                <a:ext cx="9525" cy="1346704"/>
              </a:xfrm>
              <a:custGeom>
                <a:avLst/>
                <a:gdLst>
                  <a:gd name="connsiteX0" fmla="*/ 0 w 9525"/>
                  <a:gd name="connsiteY0" fmla="*/ 0 h 1346704"/>
                  <a:gd name="connsiteX1" fmla="*/ 0 w 9525"/>
                  <a:gd name="connsiteY1" fmla="*/ 1346705 h 1346704"/>
                </a:gdLst>
                <a:ahLst/>
                <a:cxnLst>
                  <a:cxn ang="0">
                    <a:pos x="connsiteX0" y="connsiteY0"/>
                  </a:cxn>
                  <a:cxn ang="0">
                    <a:pos x="connsiteX1" y="connsiteY1"/>
                  </a:cxn>
                </a:cxnLst>
                <a:rect l="l" t="t" r="r" b="b"/>
                <a:pathLst>
                  <a:path w="9525" h="1346704">
                    <a:moveTo>
                      <a:pt x="0" y="0"/>
                    </a:moveTo>
                    <a:lnTo>
                      <a:pt x="0" y="1346705"/>
                    </a:lnTo>
                  </a:path>
                </a:pathLst>
              </a:custGeom>
              <a:noFill/>
              <a:ln w="10163" cap="flat">
                <a:solidFill>
                  <a:srgbClr val="C33B30"/>
                </a:solidFill>
                <a:prstDash val="solid"/>
                <a:round/>
              </a:ln>
            </p:spPr>
            <p:txBody>
              <a:bodyPr rtlCol="0" anchor="ctr"/>
              <a:lstStyle/>
              <a:p>
                <a:endParaRPr lang="en-CA"/>
              </a:p>
            </p:txBody>
          </p:sp>
          <p:sp>
            <p:nvSpPr>
              <p:cNvPr id="2159" name="Freeform: Shape 2158">
                <a:extLst>
                  <a:ext uri="{FF2B5EF4-FFF2-40B4-BE49-F238E27FC236}">
                    <a16:creationId xmlns:a16="http://schemas.microsoft.com/office/drawing/2014/main" id="{D025396D-9E6D-4006-A31E-9A1266531E60}"/>
                  </a:ext>
                </a:extLst>
              </p:cNvPr>
              <p:cNvSpPr/>
              <p:nvPr/>
            </p:nvSpPr>
            <p:spPr>
              <a:xfrm>
                <a:off x="1769078" y="2976000"/>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160" name="Freeform: Shape 2159">
                <a:extLst>
                  <a:ext uri="{FF2B5EF4-FFF2-40B4-BE49-F238E27FC236}">
                    <a16:creationId xmlns:a16="http://schemas.microsoft.com/office/drawing/2014/main" id="{69603731-0A95-4C77-A318-045D25DC7BF6}"/>
                  </a:ext>
                </a:extLst>
              </p:cNvPr>
              <p:cNvSpPr/>
              <p:nvPr/>
            </p:nvSpPr>
            <p:spPr>
              <a:xfrm>
                <a:off x="1988715" y="2873054"/>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161" name="Freeform: Shape 2160">
                <a:extLst>
                  <a:ext uri="{FF2B5EF4-FFF2-40B4-BE49-F238E27FC236}">
                    <a16:creationId xmlns:a16="http://schemas.microsoft.com/office/drawing/2014/main" id="{1868C2B3-498F-4359-AD12-A8B3360058AC}"/>
                  </a:ext>
                </a:extLst>
              </p:cNvPr>
              <p:cNvSpPr/>
              <p:nvPr/>
            </p:nvSpPr>
            <p:spPr>
              <a:xfrm>
                <a:off x="2010708" y="2873054"/>
                <a:ext cx="9525" cy="300999"/>
              </a:xfrm>
              <a:custGeom>
                <a:avLst/>
                <a:gdLst>
                  <a:gd name="connsiteX0" fmla="*/ 0 w 9525"/>
                  <a:gd name="connsiteY0" fmla="*/ 0 h 300999"/>
                  <a:gd name="connsiteX1" fmla="*/ 0 w 9525"/>
                  <a:gd name="connsiteY1" fmla="*/ 301000 h 300999"/>
                </a:gdLst>
                <a:ahLst/>
                <a:cxnLst>
                  <a:cxn ang="0">
                    <a:pos x="connsiteX0" y="connsiteY0"/>
                  </a:cxn>
                  <a:cxn ang="0">
                    <a:pos x="connsiteX1" y="connsiteY1"/>
                  </a:cxn>
                </a:cxnLst>
                <a:rect l="l" t="t" r="r" b="b"/>
                <a:pathLst>
                  <a:path w="9525" h="300999">
                    <a:moveTo>
                      <a:pt x="0" y="0"/>
                    </a:moveTo>
                    <a:lnTo>
                      <a:pt x="0" y="301000"/>
                    </a:lnTo>
                  </a:path>
                </a:pathLst>
              </a:custGeom>
              <a:noFill/>
              <a:ln w="10163" cap="flat">
                <a:solidFill>
                  <a:srgbClr val="38586E"/>
                </a:solidFill>
                <a:prstDash val="solid"/>
                <a:round/>
              </a:ln>
            </p:spPr>
            <p:txBody>
              <a:bodyPr rtlCol="0" anchor="ctr"/>
              <a:lstStyle/>
              <a:p>
                <a:endParaRPr lang="en-CA"/>
              </a:p>
            </p:txBody>
          </p:sp>
          <p:sp>
            <p:nvSpPr>
              <p:cNvPr id="2162" name="Freeform: Shape 2161">
                <a:extLst>
                  <a:ext uri="{FF2B5EF4-FFF2-40B4-BE49-F238E27FC236}">
                    <a16:creationId xmlns:a16="http://schemas.microsoft.com/office/drawing/2014/main" id="{101374BF-4815-42A8-9BA4-7F0F84F5218A}"/>
                  </a:ext>
                </a:extLst>
              </p:cNvPr>
              <p:cNvSpPr/>
              <p:nvPr/>
            </p:nvSpPr>
            <p:spPr>
              <a:xfrm>
                <a:off x="1988715" y="317405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163" name="Freeform: Shape 2162">
                <a:extLst>
                  <a:ext uri="{FF2B5EF4-FFF2-40B4-BE49-F238E27FC236}">
                    <a16:creationId xmlns:a16="http://schemas.microsoft.com/office/drawing/2014/main" id="{7951E5D2-845F-43AB-AAAC-4934C1960A32}"/>
                  </a:ext>
                </a:extLst>
              </p:cNvPr>
              <p:cNvSpPr/>
              <p:nvPr/>
            </p:nvSpPr>
            <p:spPr>
              <a:xfrm>
                <a:off x="1988715" y="265122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164" name="Freeform: Shape 2163">
                <a:extLst>
                  <a:ext uri="{FF2B5EF4-FFF2-40B4-BE49-F238E27FC236}">
                    <a16:creationId xmlns:a16="http://schemas.microsoft.com/office/drawing/2014/main" id="{003A44BE-B743-470D-BE3B-3B41EB8E076A}"/>
                  </a:ext>
                </a:extLst>
              </p:cNvPr>
              <p:cNvSpPr/>
              <p:nvPr/>
            </p:nvSpPr>
            <p:spPr>
              <a:xfrm>
                <a:off x="2010708" y="2651226"/>
                <a:ext cx="9525" cy="617896"/>
              </a:xfrm>
              <a:custGeom>
                <a:avLst/>
                <a:gdLst>
                  <a:gd name="connsiteX0" fmla="*/ 0 w 9525"/>
                  <a:gd name="connsiteY0" fmla="*/ 0 h 617896"/>
                  <a:gd name="connsiteX1" fmla="*/ 0 w 9525"/>
                  <a:gd name="connsiteY1" fmla="*/ 617896 h 617896"/>
                </a:gdLst>
                <a:ahLst/>
                <a:cxnLst>
                  <a:cxn ang="0">
                    <a:pos x="connsiteX0" y="connsiteY0"/>
                  </a:cxn>
                  <a:cxn ang="0">
                    <a:pos x="connsiteX1" y="connsiteY1"/>
                  </a:cxn>
                </a:cxnLst>
                <a:rect l="l" t="t" r="r" b="b"/>
                <a:pathLst>
                  <a:path w="9525" h="617896">
                    <a:moveTo>
                      <a:pt x="0" y="0"/>
                    </a:moveTo>
                    <a:lnTo>
                      <a:pt x="0" y="617896"/>
                    </a:lnTo>
                  </a:path>
                </a:pathLst>
              </a:custGeom>
              <a:noFill/>
              <a:ln w="10163" cap="flat">
                <a:solidFill>
                  <a:srgbClr val="C33B30"/>
                </a:solidFill>
                <a:prstDash val="solid"/>
                <a:round/>
              </a:ln>
            </p:spPr>
            <p:txBody>
              <a:bodyPr rtlCol="0" anchor="ctr"/>
              <a:lstStyle/>
              <a:p>
                <a:endParaRPr lang="en-CA"/>
              </a:p>
            </p:txBody>
          </p:sp>
          <p:sp>
            <p:nvSpPr>
              <p:cNvPr id="2165" name="Freeform: Shape 2164">
                <a:extLst>
                  <a:ext uri="{FF2B5EF4-FFF2-40B4-BE49-F238E27FC236}">
                    <a16:creationId xmlns:a16="http://schemas.microsoft.com/office/drawing/2014/main" id="{10148284-0648-41B9-8B73-0A8CCF45D1C7}"/>
                  </a:ext>
                </a:extLst>
              </p:cNvPr>
              <p:cNvSpPr/>
              <p:nvPr/>
            </p:nvSpPr>
            <p:spPr>
              <a:xfrm>
                <a:off x="1988715" y="326912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166" name="Freeform: Shape 2165">
                <a:extLst>
                  <a:ext uri="{FF2B5EF4-FFF2-40B4-BE49-F238E27FC236}">
                    <a16:creationId xmlns:a16="http://schemas.microsoft.com/office/drawing/2014/main" id="{AF9F2BFB-A583-461A-9779-E663B2FFDDF0}"/>
                  </a:ext>
                </a:extLst>
              </p:cNvPr>
              <p:cNvSpPr/>
              <p:nvPr/>
            </p:nvSpPr>
            <p:spPr>
              <a:xfrm>
                <a:off x="2208390" y="2849279"/>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167" name="Freeform: Shape 2166">
                <a:extLst>
                  <a:ext uri="{FF2B5EF4-FFF2-40B4-BE49-F238E27FC236}">
                    <a16:creationId xmlns:a16="http://schemas.microsoft.com/office/drawing/2014/main" id="{7386AE86-553A-4538-927F-1BF2D186DB02}"/>
                  </a:ext>
                </a:extLst>
              </p:cNvPr>
              <p:cNvSpPr/>
              <p:nvPr/>
            </p:nvSpPr>
            <p:spPr>
              <a:xfrm>
                <a:off x="2230335" y="2849279"/>
                <a:ext cx="9525" cy="308924"/>
              </a:xfrm>
              <a:custGeom>
                <a:avLst/>
                <a:gdLst>
                  <a:gd name="connsiteX0" fmla="*/ 0 w 9525"/>
                  <a:gd name="connsiteY0" fmla="*/ 0 h 308924"/>
                  <a:gd name="connsiteX1" fmla="*/ 0 w 9525"/>
                  <a:gd name="connsiteY1" fmla="*/ 308924 h 308924"/>
                </a:gdLst>
                <a:ahLst/>
                <a:cxnLst>
                  <a:cxn ang="0">
                    <a:pos x="connsiteX0" y="connsiteY0"/>
                  </a:cxn>
                  <a:cxn ang="0">
                    <a:pos x="connsiteX1" y="connsiteY1"/>
                  </a:cxn>
                </a:cxnLst>
                <a:rect l="l" t="t" r="r" b="b"/>
                <a:pathLst>
                  <a:path w="9525" h="308924">
                    <a:moveTo>
                      <a:pt x="0" y="0"/>
                    </a:moveTo>
                    <a:lnTo>
                      <a:pt x="0" y="308924"/>
                    </a:lnTo>
                  </a:path>
                </a:pathLst>
              </a:custGeom>
              <a:noFill/>
              <a:ln w="10163" cap="flat">
                <a:solidFill>
                  <a:srgbClr val="38586E"/>
                </a:solidFill>
                <a:prstDash val="solid"/>
                <a:round/>
              </a:ln>
            </p:spPr>
            <p:txBody>
              <a:bodyPr rtlCol="0" anchor="ctr"/>
              <a:lstStyle/>
              <a:p>
                <a:endParaRPr lang="en-CA"/>
              </a:p>
            </p:txBody>
          </p:sp>
          <p:sp>
            <p:nvSpPr>
              <p:cNvPr id="2168" name="Freeform: Shape 2167">
                <a:extLst>
                  <a:ext uri="{FF2B5EF4-FFF2-40B4-BE49-F238E27FC236}">
                    <a16:creationId xmlns:a16="http://schemas.microsoft.com/office/drawing/2014/main" id="{66CA2F8B-206D-4DF4-9490-9F2B56D06F18}"/>
                  </a:ext>
                </a:extLst>
              </p:cNvPr>
              <p:cNvSpPr/>
              <p:nvPr/>
            </p:nvSpPr>
            <p:spPr>
              <a:xfrm>
                <a:off x="2208390" y="3158204"/>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169" name="Freeform: Shape 2168">
                <a:extLst>
                  <a:ext uri="{FF2B5EF4-FFF2-40B4-BE49-F238E27FC236}">
                    <a16:creationId xmlns:a16="http://schemas.microsoft.com/office/drawing/2014/main" id="{F92152F8-8BEB-412F-A76F-79E6903857B3}"/>
                  </a:ext>
                </a:extLst>
              </p:cNvPr>
              <p:cNvSpPr/>
              <p:nvPr/>
            </p:nvSpPr>
            <p:spPr>
              <a:xfrm>
                <a:off x="2208390" y="270666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170" name="Freeform: Shape 2169">
                <a:extLst>
                  <a:ext uri="{FF2B5EF4-FFF2-40B4-BE49-F238E27FC236}">
                    <a16:creationId xmlns:a16="http://schemas.microsoft.com/office/drawing/2014/main" id="{503BD46E-9DE2-4897-B27C-0405D75C14A5}"/>
                  </a:ext>
                </a:extLst>
              </p:cNvPr>
              <p:cNvSpPr/>
              <p:nvPr/>
            </p:nvSpPr>
            <p:spPr>
              <a:xfrm>
                <a:off x="2230335" y="2706662"/>
                <a:ext cx="9525" cy="562460"/>
              </a:xfrm>
              <a:custGeom>
                <a:avLst/>
                <a:gdLst>
                  <a:gd name="connsiteX0" fmla="*/ 0 w 9525"/>
                  <a:gd name="connsiteY0" fmla="*/ 0 h 562460"/>
                  <a:gd name="connsiteX1" fmla="*/ 0 w 9525"/>
                  <a:gd name="connsiteY1" fmla="*/ 562461 h 562460"/>
                </a:gdLst>
                <a:ahLst/>
                <a:cxnLst>
                  <a:cxn ang="0">
                    <a:pos x="connsiteX0" y="connsiteY0"/>
                  </a:cxn>
                  <a:cxn ang="0">
                    <a:pos x="connsiteX1" y="connsiteY1"/>
                  </a:cxn>
                </a:cxnLst>
                <a:rect l="l" t="t" r="r" b="b"/>
                <a:pathLst>
                  <a:path w="9525" h="562460">
                    <a:moveTo>
                      <a:pt x="0" y="0"/>
                    </a:moveTo>
                    <a:lnTo>
                      <a:pt x="0" y="562461"/>
                    </a:lnTo>
                  </a:path>
                </a:pathLst>
              </a:custGeom>
              <a:noFill/>
              <a:ln w="10163" cap="flat">
                <a:solidFill>
                  <a:srgbClr val="C33B30"/>
                </a:solidFill>
                <a:prstDash val="solid"/>
                <a:round/>
              </a:ln>
            </p:spPr>
            <p:txBody>
              <a:bodyPr rtlCol="0" anchor="ctr"/>
              <a:lstStyle/>
              <a:p>
                <a:endParaRPr lang="en-CA"/>
              </a:p>
            </p:txBody>
          </p:sp>
          <p:sp>
            <p:nvSpPr>
              <p:cNvPr id="2171" name="Freeform: Shape 2170">
                <a:extLst>
                  <a:ext uri="{FF2B5EF4-FFF2-40B4-BE49-F238E27FC236}">
                    <a16:creationId xmlns:a16="http://schemas.microsoft.com/office/drawing/2014/main" id="{CA30C35A-6897-4EEB-B3B7-4E9B152BA1CC}"/>
                  </a:ext>
                </a:extLst>
              </p:cNvPr>
              <p:cNvSpPr/>
              <p:nvPr/>
            </p:nvSpPr>
            <p:spPr>
              <a:xfrm>
                <a:off x="2208390" y="326912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172" name="Freeform: Shape 2171">
                <a:extLst>
                  <a:ext uri="{FF2B5EF4-FFF2-40B4-BE49-F238E27FC236}">
                    <a16:creationId xmlns:a16="http://schemas.microsoft.com/office/drawing/2014/main" id="{0287B847-323B-407D-948A-359839E32511}"/>
                  </a:ext>
                </a:extLst>
              </p:cNvPr>
              <p:cNvSpPr/>
              <p:nvPr/>
            </p:nvSpPr>
            <p:spPr>
              <a:xfrm>
                <a:off x="2428017" y="2746286"/>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2173" name="Freeform: Shape 2172">
                <a:extLst>
                  <a:ext uri="{FF2B5EF4-FFF2-40B4-BE49-F238E27FC236}">
                    <a16:creationId xmlns:a16="http://schemas.microsoft.com/office/drawing/2014/main" id="{8D007140-4895-4D1A-8A4A-06939C9C0503}"/>
                  </a:ext>
                </a:extLst>
              </p:cNvPr>
              <p:cNvSpPr/>
              <p:nvPr/>
            </p:nvSpPr>
            <p:spPr>
              <a:xfrm>
                <a:off x="2449972" y="2746286"/>
                <a:ext cx="9525" cy="340632"/>
              </a:xfrm>
              <a:custGeom>
                <a:avLst/>
                <a:gdLst>
                  <a:gd name="connsiteX0" fmla="*/ 0 w 9525"/>
                  <a:gd name="connsiteY0" fmla="*/ 0 h 340632"/>
                  <a:gd name="connsiteX1" fmla="*/ 0 w 9525"/>
                  <a:gd name="connsiteY1" fmla="*/ 340633 h 340632"/>
                </a:gdLst>
                <a:ahLst/>
                <a:cxnLst>
                  <a:cxn ang="0">
                    <a:pos x="connsiteX0" y="connsiteY0"/>
                  </a:cxn>
                  <a:cxn ang="0">
                    <a:pos x="connsiteX1" y="connsiteY1"/>
                  </a:cxn>
                </a:cxnLst>
                <a:rect l="l" t="t" r="r" b="b"/>
                <a:pathLst>
                  <a:path w="9525" h="340632">
                    <a:moveTo>
                      <a:pt x="0" y="0"/>
                    </a:moveTo>
                    <a:lnTo>
                      <a:pt x="0" y="340633"/>
                    </a:lnTo>
                  </a:path>
                </a:pathLst>
              </a:custGeom>
              <a:noFill/>
              <a:ln w="10163" cap="flat">
                <a:solidFill>
                  <a:srgbClr val="38586E"/>
                </a:solidFill>
                <a:prstDash val="solid"/>
                <a:round/>
              </a:ln>
            </p:spPr>
            <p:txBody>
              <a:bodyPr rtlCol="0" anchor="ctr"/>
              <a:lstStyle/>
              <a:p>
                <a:endParaRPr lang="en-CA"/>
              </a:p>
            </p:txBody>
          </p:sp>
          <p:sp>
            <p:nvSpPr>
              <p:cNvPr id="2174" name="Freeform: Shape 2173">
                <a:extLst>
                  <a:ext uri="{FF2B5EF4-FFF2-40B4-BE49-F238E27FC236}">
                    <a16:creationId xmlns:a16="http://schemas.microsoft.com/office/drawing/2014/main" id="{25F88511-7A44-4A28-9A97-544F6D6B31B5}"/>
                  </a:ext>
                </a:extLst>
              </p:cNvPr>
              <p:cNvSpPr/>
              <p:nvPr/>
            </p:nvSpPr>
            <p:spPr>
              <a:xfrm>
                <a:off x="2428017" y="3086919"/>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2175" name="Freeform: Shape 2174">
                <a:extLst>
                  <a:ext uri="{FF2B5EF4-FFF2-40B4-BE49-F238E27FC236}">
                    <a16:creationId xmlns:a16="http://schemas.microsoft.com/office/drawing/2014/main" id="{911461C2-2A7D-40C9-BF21-90D6E2FD8C03}"/>
                  </a:ext>
                </a:extLst>
              </p:cNvPr>
              <p:cNvSpPr/>
              <p:nvPr/>
            </p:nvSpPr>
            <p:spPr>
              <a:xfrm>
                <a:off x="2428017" y="2762135"/>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2176" name="Freeform: Shape 2175">
                <a:extLst>
                  <a:ext uri="{FF2B5EF4-FFF2-40B4-BE49-F238E27FC236}">
                    <a16:creationId xmlns:a16="http://schemas.microsoft.com/office/drawing/2014/main" id="{940319F9-148F-42A1-9498-8436EAF7F8DF}"/>
                  </a:ext>
                </a:extLst>
              </p:cNvPr>
              <p:cNvSpPr/>
              <p:nvPr/>
            </p:nvSpPr>
            <p:spPr>
              <a:xfrm>
                <a:off x="2449972" y="2762135"/>
                <a:ext cx="9525" cy="514911"/>
              </a:xfrm>
              <a:custGeom>
                <a:avLst/>
                <a:gdLst>
                  <a:gd name="connsiteX0" fmla="*/ 0 w 9525"/>
                  <a:gd name="connsiteY0" fmla="*/ 0 h 514911"/>
                  <a:gd name="connsiteX1" fmla="*/ 0 w 9525"/>
                  <a:gd name="connsiteY1" fmla="*/ 514912 h 514911"/>
                </a:gdLst>
                <a:ahLst/>
                <a:cxnLst>
                  <a:cxn ang="0">
                    <a:pos x="connsiteX0" y="connsiteY0"/>
                  </a:cxn>
                  <a:cxn ang="0">
                    <a:pos x="connsiteX1" y="connsiteY1"/>
                  </a:cxn>
                </a:cxnLst>
                <a:rect l="l" t="t" r="r" b="b"/>
                <a:pathLst>
                  <a:path w="9525" h="514911">
                    <a:moveTo>
                      <a:pt x="0" y="0"/>
                    </a:moveTo>
                    <a:lnTo>
                      <a:pt x="0" y="514912"/>
                    </a:lnTo>
                  </a:path>
                </a:pathLst>
              </a:custGeom>
              <a:noFill/>
              <a:ln w="10163" cap="flat">
                <a:solidFill>
                  <a:srgbClr val="C33B30"/>
                </a:solidFill>
                <a:prstDash val="solid"/>
                <a:round/>
              </a:ln>
            </p:spPr>
            <p:txBody>
              <a:bodyPr rtlCol="0" anchor="ctr"/>
              <a:lstStyle/>
              <a:p>
                <a:endParaRPr lang="en-CA"/>
              </a:p>
            </p:txBody>
          </p:sp>
          <p:sp>
            <p:nvSpPr>
              <p:cNvPr id="2177" name="Freeform: Shape 2176">
                <a:extLst>
                  <a:ext uri="{FF2B5EF4-FFF2-40B4-BE49-F238E27FC236}">
                    <a16:creationId xmlns:a16="http://schemas.microsoft.com/office/drawing/2014/main" id="{E9F932ED-8CDD-45E5-89DD-F2E8C3CAEA16}"/>
                  </a:ext>
                </a:extLst>
              </p:cNvPr>
              <p:cNvSpPr/>
              <p:nvPr/>
            </p:nvSpPr>
            <p:spPr>
              <a:xfrm>
                <a:off x="2428017" y="3277047"/>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2178" name="Freeform: Shape 2177">
                <a:extLst>
                  <a:ext uri="{FF2B5EF4-FFF2-40B4-BE49-F238E27FC236}">
                    <a16:creationId xmlns:a16="http://schemas.microsoft.com/office/drawing/2014/main" id="{B6C377B1-6E0E-4AC9-BF38-7F664B0A0A99}"/>
                  </a:ext>
                </a:extLst>
              </p:cNvPr>
              <p:cNvSpPr/>
              <p:nvPr/>
            </p:nvSpPr>
            <p:spPr>
              <a:xfrm>
                <a:off x="2647654" y="274628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179" name="Freeform: Shape 2178">
                <a:extLst>
                  <a:ext uri="{FF2B5EF4-FFF2-40B4-BE49-F238E27FC236}">
                    <a16:creationId xmlns:a16="http://schemas.microsoft.com/office/drawing/2014/main" id="{A900D093-30A9-4C80-B643-B3C1635F5F63}"/>
                  </a:ext>
                </a:extLst>
              </p:cNvPr>
              <p:cNvSpPr/>
              <p:nvPr/>
            </p:nvSpPr>
            <p:spPr>
              <a:xfrm>
                <a:off x="2669600" y="2746286"/>
                <a:ext cx="9525" cy="332708"/>
              </a:xfrm>
              <a:custGeom>
                <a:avLst/>
                <a:gdLst>
                  <a:gd name="connsiteX0" fmla="*/ 0 w 9525"/>
                  <a:gd name="connsiteY0" fmla="*/ 0 h 332708"/>
                  <a:gd name="connsiteX1" fmla="*/ 0 w 9525"/>
                  <a:gd name="connsiteY1" fmla="*/ 332708 h 332708"/>
                </a:gdLst>
                <a:ahLst/>
                <a:cxnLst>
                  <a:cxn ang="0">
                    <a:pos x="connsiteX0" y="connsiteY0"/>
                  </a:cxn>
                  <a:cxn ang="0">
                    <a:pos x="connsiteX1" y="connsiteY1"/>
                  </a:cxn>
                </a:cxnLst>
                <a:rect l="l" t="t" r="r" b="b"/>
                <a:pathLst>
                  <a:path w="9525" h="332708">
                    <a:moveTo>
                      <a:pt x="0" y="0"/>
                    </a:moveTo>
                    <a:lnTo>
                      <a:pt x="0" y="332708"/>
                    </a:lnTo>
                  </a:path>
                </a:pathLst>
              </a:custGeom>
              <a:noFill/>
              <a:ln w="10163" cap="flat">
                <a:solidFill>
                  <a:srgbClr val="38586E"/>
                </a:solidFill>
                <a:prstDash val="solid"/>
                <a:round/>
              </a:ln>
            </p:spPr>
            <p:txBody>
              <a:bodyPr rtlCol="0" anchor="ctr"/>
              <a:lstStyle/>
              <a:p>
                <a:endParaRPr lang="en-CA"/>
              </a:p>
            </p:txBody>
          </p:sp>
          <p:sp>
            <p:nvSpPr>
              <p:cNvPr id="2180" name="Freeform: Shape 2179">
                <a:extLst>
                  <a:ext uri="{FF2B5EF4-FFF2-40B4-BE49-F238E27FC236}">
                    <a16:creationId xmlns:a16="http://schemas.microsoft.com/office/drawing/2014/main" id="{A0D63A8E-FB2F-48ED-8BE6-B27E6B59D619}"/>
                  </a:ext>
                </a:extLst>
              </p:cNvPr>
              <p:cNvSpPr/>
              <p:nvPr/>
            </p:nvSpPr>
            <p:spPr>
              <a:xfrm>
                <a:off x="2647654" y="3078994"/>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181" name="Freeform: Shape 2180">
                <a:extLst>
                  <a:ext uri="{FF2B5EF4-FFF2-40B4-BE49-F238E27FC236}">
                    <a16:creationId xmlns:a16="http://schemas.microsoft.com/office/drawing/2014/main" id="{7BAB212A-D850-440C-92DE-AF4A384E368C}"/>
                  </a:ext>
                </a:extLst>
              </p:cNvPr>
              <p:cNvSpPr/>
              <p:nvPr/>
            </p:nvSpPr>
            <p:spPr>
              <a:xfrm>
                <a:off x="2647654" y="299185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182" name="Freeform: Shape 2181">
                <a:extLst>
                  <a:ext uri="{FF2B5EF4-FFF2-40B4-BE49-F238E27FC236}">
                    <a16:creationId xmlns:a16="http://schemas.microsoft.com/office/drawing/2014/main" id="{D133A93D-E9AE-4537-8771-D1149965CAB2}"/>
                  </a:ext>
                </a:extLst>
              </p:cNvPr>
              <p:cNvSpPr/>
              <p:nvPr/>
            </p:nvSpPr>
            <p:spPr>
              <a:xfrm>
                <a:off x="2669600" y="2991850"/>
                <a:ext cx="9525" cy="348557"/>
              </a:xfrm>
              <a:custGeom>
                <a:avLst/>
                <a:gdLst>
                  <a:gd name="connsiteX0" fmla="*/ 0 w 9525"/>
                  <a:gd name="connsiteY0" fmla="*/ 0 h 348557"/>
                  <a:gd name="connsiteX1" fmla="*/ 0 w 9525"/>
                  <a:gd name="connsiteY1" fmla="*/ 348558 h 348557"/>
                </a:gdLst>
                <a:ahLst/>
                <a:cxnLst>
                  <a:cxn ang="0">
                    <a:pos x="connsiteX0" y="connsiteY0"/>
                  </a:cxn>
                  <a:cxn ang="0">
                    <a:pos x="connsiteX1" y="connsiteY1"/>
                  </a:cxn>
                </a:cxnLst>
                <a:rect l="l" t="t" r="r" b="b"/>
                <a:pathLst>
                  <a:path w="9525" h="348557">
                    <a:moveTo>
                      <a:pt x="0" y="0"/>
                    </a:moveTo>
                    <a:lnTo>
                      <a:pt x="0" y="348558"/>
                    </a:lnTo>
                  </a:path>
                </a:pathLst>
              </a:custGeom>
              <a:noFill/>
              <a:ln w="10163" cap="flat">
                <a:solidFill>
                  <a:srgbClr val="C33B30"/>
                </a:solidFill>
                <a:prstDash val="solid"/>
                <a:round/>
              </a:ln>
            </p:spPr>
            <p:txBody>
              <a:bodyPr rtlCol="0" anchor="ctr"/>
              <a:lstStyle/>
              <a:p>
                <a:endParaRPr lang="en-CA"/>
              </a:p>
            </p:txBody>
          </p:sp>
          <p:sp>
            <p:nvSpPr>
              <p:cNvPr id="2183" name="Freeform: Shape 2182">
                <a:extLst>
                  <a:ext uri="{FF2B5EF4-FFF2-40B4-BE49-F238E27FC236}">
                    <a16:creationId xmlns:a16="http://schemas.microsoft.com/office/drawing/2014/main" id="{A5AC3ADE-99F4-4794-9279-3B92405D7B45}"/>
                  </a:ext>
                </a:extLst>
              </p:cNvPr>
              <p:cNvSpPr/>
              <p:nvPr/>
            </p:nvSpPr>
            <p:spPr>
              <a:xfrm>
                <a:off x="2647654" y="3340408"/>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184" name="Freeform: Shape 2183">
                <a:extLst>
                  <a:ext uri="{FF2B5EF4-FFF2-40B4-BE49-F238E27FC236}">
                    <a16:creationId xmlns:a16="http://schemas.microsoft.com/office/drawing/2014/main" id="{9691182E-644B-491F-877F-0D42D0EB64CF}"/>
                  </a:ext>
                </a:extLst>
              </p:cNvPr>
              <p:cNvSpPr/>
              <p:nvPr/>
            </p:nvSpPr>
            <p:spPr>
              <a:xfrm>
                <a:off x="2867282" y="2801731"/>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185" name="Freeform: Shape 2184">
                <a:extLst>
                  <a:ext uri="{FF2B5EF4-FFF2-40B4-BE49-F238E27FC236}">
                    <a16:creationId xmlns:a16="http://schemas.microsoft.com/office/drawing/2014/main" id="{223AD3E9-A198-4F60-8557-E17EC2DB6FC6}"/>
                  </a:ext>
                </a:extLst>
              </p:cNvPr>
              <p:cNvSpPr/>
              <p:nvPr/>
            </p:nvSpPr>
            <p:spPr>
              <a:xfrm>
                <a:off x="2889237" y="2801731"/>
                <a:ext cx="9525" cy="269338"/>
              </a:xfrm>
              <a:custGeom>
                <a:avLst/>
                <a:gdLst>
                  <a:gd name="connsiteX0" fmla="*/ 0 w 9525"/>
                  <a:gd name="connsiteY0" fmla="*/ 0 h 269338"/>
                  <a:gd name="connsiteX1" fmla="*/ 0 w 9525"/>
                  <a:gd name="connsiteY1" fmla="*/ 269338 h 269338"/>
                </a:gdLst>
                <a:ahLst/>
                <a:cxnLst>
                  <a:cxn ang="0">
                    <a:pos x="connsiteX0" y="connsiteY0"/>
                  </a:cxn>
                  <a:cxn ang="0">
                    <a:pos x="connsiteX1" y="connsiteY1"/>
                  </a:cxn>
                </a:cxnLst>
                <a:rect l="l" t="t" r="r" b="b"/>
                <a:pathLst>
                  <a:path w="9525" h="269338">
                    <a:moveTo>
                      <a:pt x="0" y="0"/>
                    </a:moveTo>
                    <a:lnTo>
                      <a:pt x="0" y="269338"/>
                    </a:lnTo>
                  </a:path>
                </a:pathLst>
              </a:custGeom>
              <a:noFill/>
              <a:ln w="10163" cap="flat">
                <a:solidFill>
                  <a:srgbClr val="38586E"/>
                </a:solidFill>
                <a:prstDash val="solid"/>
                <a:round/>
              </a:ln>
            </p:spPr>
            <p:txBody>
              <a:bodyPr rtlCol="0" anchor="ctr"/>
              <a:lstStyle/>
              <a:p>
                <a:endParaRPr lang="en-CA"/>
              </a:p>
            </p:txBody>
          </p:sp>
          <p:sp>
            <p:nvSpPr>
              <p:cNvPr id="2186" name="Freeform: Shape 2185">
                <a:extLst>
                  <a:ext uri="{FF2B5EF4-FFF2-40B4-BE49-F238E27FC236}">
                    <a16:creationId xmlns:a16="http://schemas.microsoft.com/office/drawing/2014/main" id="{2DF307B5-2AE3-486D-A4E1-9A63B535CF98}"/>
                  </a:ext>
                </a:extLst>
              </p:cNvPr>
              <p:cNvSpPr/>
              <p:nvPr/>
            </p:nvSpPr>
            <p:spPr>
              <a:xfrm>
                <a:off x="2867282" y="3071069"/>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187" name="Freeform: Shape 2186">
                <a:extLst>
                  <a:ext uri="{FF2B5EF4-FFF2-40B4-BE49-F238E27FC236}">
                    <a16:creationId xmlns:a16="http://schemas.microsoft.com/office/drawing/2014/main" id="{5CFFCA55-A0A9-4345-8E40-28EB98CDD635}"/>
                  </a:ext>
                </a:extLst>
              </p:cNvPr>
              <p:cNvSpPr/>
              <p:nvPr/>
            </p:nvSpPr>
            <p:spPr>
              <a:xfrm>
                <a:off x="2867282" y="2635376"/>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188" name="Freeform: Shape 2187">
                <a:extLst>
                  <a:ext uri="{FF2B5EF4-FFF2-40B4-BE49-F238E27FC236}">
                    <a16:creationId xmlns:a16="http://schemas.microsoft.com/office/drawing/2014/main" id="{9CCF65F0-53A7-4E35-A470-22B75DE3447B}"/>
                  </a:ext>
                </a:extLst>
              </p:cNvPr>
              <p:cNvSpPr/>
              <p:nvPr/>
            </p:nvSpPr>
            <p:spPr>
              <a:xfrm>
                <a:off x="2889237" y="2635376"/>
                <a:ext cx="9525" cy="499091"/>
              </a:xfrm>
              <a:custGeom>
                <a:avLst/>
                <a:gdLst>
                  <a:gd name="connsiteX0" fmla="*/ 0 w 9525"/>
                  <a:gd name="connsiteY0" fmla="*/ 0 h 499091"/>
                  <a:gd name="connsiteX1" fmla="*/ 0 w 9525"/>
                  <a:gd name="connsiteY1" fmla="*/ 499091 h 499091"/>
                </a:gdLst>
                <a:ahLst/>
                <a:cxnLst>
                  <a:cxn ang="0">
                    <a:pos x="connsiteX0" y="connsiteY0"/>
                  </a:cxn>
                  <a:cxn ang="0">
                    <a:pos x="connsiteX1" y="connsiteY1"/>
                  </a:cxn>
                </a:cxnLst>
                <a:rect l="l" t="t" r="r" b="b"/>
                <a:pathLst>
                  <a:path w="9525" h="499091">
                    <a:moveTo>
                      <a:pt x="0" y="0"/>
                    </a:moveTo>
                    <a:lnTo>
                      <a:pt x="0" y="499091"/>
                    </a:lnTo>
                  </a:path>
                </a:pathLst>
              </a:custGeom>
              <a:noFill/>
              <a:ln w="10163" cap="flat">
                <a:solidFill>
                  <a:srgbClr val="C33B30"/>
                </a:solidFill>
                <a:prstDash val="solid"/>
                <a:round/>
              </a:ln>
            </p:spPr>
            <p:txBody>
              <a:bodyPr rtlCol="0" anchor="ctr"/>
              <a:lstStyle/>
              <a:p>
                <a:endParaRPr lang="en-CA"/>
              </a:p>
            </p:txBody>
          </p:sp>
          <p:sp>
            <p:nvSpPr>
              <p:cNvPr id="2189" name="Freeform: Shape 2188">
                <a:extLst>
                  <a:ext uri="{FF2B5EF4-FFF2-40B4-BE49-F238E27FC236}">
                    <a16:creationId xmlns:a16="http://schemas.microsoft.com/office/drawing/2014/main" id="{A2BDF21F-3B19-4F97-A5E8-9A65DC7EBBB9}"/>
                  </a:ext>
                </a:extLst>
              </p:cNvPr>
              <p:cNvSpPr/>
              <p:nvPr/>
            </p:nvSpPr>
            <p:spPr>
              <a:xfrm>
                <a:off x="2867282" y="313446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190" name="Freeform: Shape 2189">
                <a:extLst>
                  <a:ext uri="{FF2B5EF4-FFF2-40B4-BE49-F238E27FC236}">
                    <a16:creationId xmlns:a16="http://schemas.microsoft.com/office/drawing/2014/main" id="{3C422433-C773-4FA2-BA7A-47BF0D924544}"/>
                  </a:ext>
                </a:extLst>
              </p:cNvPr>
              <p:cNvSpPr/>
              <p:nvPr/>
            </p:nvSpPr>
            <p:spPr>
              <a:xfrm>
                <a:off x="3086919" y="275421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191" name="Freeform: Shape 2190">
                <a:extLst>
                  <a:ext uri="{FF2B5EF4-FFF2-40B4-BE49-F238E27FC236}">
                    <a16:creationId xmlns:a16="http://schemas.microsoft.com/office/drawing/2014/main" id="{984480CB-590A-4D88-B6ED-4F32117D96DC}"/>
                  </a:ext>
                </a:extLst>
              </p:cNvPr>
              <p:cNvSpPr/>
              <p:nvPr/>
            </p:nvSpPr>
            <p:spPr>
              <a:xfrm>
                <a:off x="3108874" y="2754210"/>
                <a:ext cx="9525" cy="293122"/>
              </a:xfrm>
              <a:custGeom>
                <a:avLst/>
                <a:gdLst>
                  <a:gd name="connsiteX0" fmla="*/ 0 w 9525"/>
                  <a:gd name="connsiteY0" fmla="*/ 0 h 293122"/>
                  <a:gd name="connsiteX1" fmla="*/ 0 w 9525"/>
                  <a:gd name="connsiteY1" fmla="*/ 293122 h 293122"/>
                </a:gdLst>
                <a:ahLst/>
                <a:cxnLst>
                  <a:cxn ang="0">
                    <a:pos x="connsiteX0" y="connsiteY0"/>
                  </a:cxn>
                  <a:cxn ang="0">
                    <a:pos x="connsiteX1" y="connsiteY1"/>
                  </a:cxn>
                </a:cxnLst>
                <a:rect l="l" t="t" r="r" b="b"/>
                <a:pathLst>
                  <a:path w="9525" h="293122">
                    <a:moveTo>
                      <a:pt x="0" y="0"/>
                    </a:moveTo>
                    <a:lnTo>
                      <a:pt x="0" y="293122"/>
                    </a:lnTo>
                  </a:path>
                </a:pathLst>
              </a:custGeom>
              <a:noFill/>
              <a:ln w="10163" cap="flat">
                <a:solidFill>
                  <a:srgbClr val="38586E"/>
                </a:solidFill>
                <a:prstDash val="solid"/>
                <a:round/>
              </a:ln>
            </p:spPr>
            <p:txBody>
              <a:bodyPr rtlCol="0" anchor="ctr"/>
              <a:lstStyle/>
              <a:p>
                <a:endParaRPr lang="en-CA"/>
              </a:p>
            </p:txBody>
          </p:sp>
          <p:sp>
            <p:nvSpPr>
              <p:cNvPr id="2192" name="Freeform: Shape 2191">
                <a:extLst>
                  <a:ext uri="{FF2B5EF4-FFF2-40B4-BE49-F238E27FC236}">
                    <a16:creationId xmlns:a16="http://schemas.microsoft.com/office/drawing/2014/main" id="{35634705-E202-4A29-BDBA-D190C5FF90B2}"/>
                  </a:ext>
                </a:extLst>
              </p:cNvPr>
              <p:cNvSpPr/>
              <p:nvPr/>
            </p:nvSpPr>
            <p:spPr>
              <a:xfrm>
                <a:off x="3086919" y="304733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193" name="Freeform: Shape 2192">
                <a:extLst>
                  <a:ext uri="{FF2B5EF4-FFF2-40B4-BE49-F238E27FC236}">
                    <a16:creationId xmlns:a16="http://schemas.microsoft.com/office/drawing/2014/main" id="{E99C4ED3-AF2C-41F2-AB50-FAD7C11BB827}"/>
                  </a:ext>
                </a:extLst>
              </p:cNvPr>
              <p:cNvSpPr/>
              <p:nvPr/>
            </p:nvSpPr>
            <p:spPr>
              <a:xfrm>
                <a:off x="3086919" y="2476947"/>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194" name="Freeform: Shape 2193">
                <a:extLst>
                  <a:ext uri="{FF2B5EF4-FFF2-40B4-BE49-F238E27FC236}">
                    <a16:creationId xmlns:a16="http://schemas.microsoft.com/office/drawing/2014/main" id="{45815367-19C8-4B52-8309-C36B23EAB8EE}"/>
                  </a:ext>
                </a:extLst>
              </p:cNvPr>
              <p:cNvSpPr/>
              <p:nvPr/>
            </p:nvSpPr>
            <p:spPr>
              <a:xfrm>
                <a:off x="3108874" y="2476947"/>
                <a:ext cx="9525" cy="594121"/>
              </a:xfrm>
              <a:custGeom>
                <a:avLst/>
                <a:gdLst>
                  <a:gd name="connsiteX0" fmla="*/ 0 w 9525"/>
                  <a:gd name="connsiteY0" fmla="*/ 0 h 594121"/>
                  <a:gd name="connsiteX1" fmla="*/ 0 w 9525"/>
                  <a:gd name="connsiteY1" fmla="*/ 594122 h 594121"/>
                </a:gdLst>
                <a:ahLst/>
                <a:cxnLst>
                  <a:cxn ang="0">
                    <a:pos x="connsiteX0" y="connsiteY0"/>
                  </a:cxn>
                  <a:cxn ang="0">
                    <a:pos x="connsiteX1" y="connsiteY1"/>
                  </a:cxn>
                </a:cxnLst>
                <a:rect l="l" t="t" r="r" b="b"/>
                <a:pathLst>
                  <a:path w="9525" h="594121">
                    <a:moveTo>
                      <a:pt x="0" y="0"/>
                    </a:moveTo>
                    <a:lnTo>
                      <a:pt x="0" y="594122"/>
                    </a:lnTo>
                  </a:path>
                </a:pathLst>
              </a:custGeom>
              <a:noFill/>
              <a:ln w="10163" cap="flat">
                <a:solidFill>
                  <a:srgbClr val="C33B30"/>
                </a:solidFill>
                <a:prstDash val="solid"/>
                <a:round/>
              </a:ln>
            </p:spPr>
            <p:txBody>
              <a:bodyPr rtlCol="0" anchor="ctr"/>
              <a:lstStyle/>
              <a:p>
                <a:endParaRPr lang="en-CA"/>
              </a:p>
            </p:txBody>
          </p:sp>
          <p:sp>
            <p:nvSpPr>
              <p:cNvPr id="2195" name="Freeform: Shape 2194">
                <a:extLst>
                  <a:ext uri="{FF2B5EF4-FFF2-40B4-BE49-F238E27FC236}">
                    <a16:creationId xmlns:a16="http://schemas.microsoft.com/office/drawing/2014/main" id="{7D6C7794-26C3-4CDC-92EF-84A655EE6867}"/>
                  </a:ext>
                </a:extLst>
              </p:cNvPr>
              <p:cNvSpPr/>
              <p:nvPr/>
            </p:nvSpPr>
            <p:spPr>
              <a:xfrm>
                <a:off x="3086919" y="3071069"/>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196" name="Freeform: Shape 2195">
                <a:extLst>
                  <a:ext uri="{FF2B5EF4-FFF2-40B4-BE49-F238E27FC236}">
                    <a16:creationId xmlns:a16="http://schemas.microsoft.com/office/drawing/2014/main" id="{6B9046B5-196C-44A9-90D6-4D4CBA6D396A}"/>
                  </a:ext>
                </a:extLst>
              </p:cNvPr>
              <p:cNvSpPr/>
              <p:nvPr/>
            </p:nvSpPr>
            <p:spPr>
              <a:xfrm>
                <a:off x="1132135" y="2880979"/>
                <a:ext cx="1976738" cy="166354"/>
              </a:xfrm>
              <a:custGeom>
                <a:avLst/>
                <a:gdLst>
                  <a:gd name="connsiteX0" fmla="*/ 0 w 1976738"/>
                  <a:gd name="connsiteY0" fmla="*/ 0 h 166354"/>
                  <a:gd name="connsiteX1" fmla="*/ 219633 w 1976738"/>
                  <a:gd name="connsiteY1" fmla="*/ 134655 h 166354"/>
                  <a:gd name="connsiteX2" fmla="*/ 439266 w 1976738"/>
                  <a:gd name="connsiteY2" fmla="*/ 126730 h 166354"/>
                  <a:gd name="connsiteX3" fmla="*/ 658936 w 1976738"/>
                  <a:gd name="connsiteY3" fmla="*/ 55436 h 166354"/>
                  <a:gd name="connsiteX4" fmla="*/ 878573 w 1976738"/>
                  <a:gd name="connsiteY4" fmla="*/ 166354 h 166354"/>
                  <a:gd name="connsiteX5" fmla="*/ 1098200 w 1976738"/>
                  <a:gd name="connsiteY5" fmla="*/ 142580 h 166354"/>
                  <a:gd name="connsiteX6" fmla="*/ 1317837 w 1976738"/>
                  <a:gd name="connsiteY6" fmla="*/ 63360 h 166354"/>
                  <a:gd name="connsiteX7" fmla="*/ 1537465 w 1976738"/>
                  <a:gd name="connsiteY7" fmla="*/ 55436 h 166354"/>
                  <a:gd name="connsiteX8" fmla="*/ 1757102 w 1976738"/>
                  <a:gd name="connsiteY8" fmla="*/ 71285 h 166354"/>
                  <a:gd name="connsiteX9" fmla="*/ 1976738 w 1976738"/>
                  <a:gd name="connsiteY9" fmla="*/ 39586 h 1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8" h="166354">
                    <a:moveTo>
                      <a:pt x="0" y="0"/>
                    </a:moveTo>
                    <a:lnTo>
                      <a:pt x="219633" y="134655"/>
                    </a:lnTo>
                    <a:lnTo>
                      <a:pt x="439266" y="126730"/>
                    </a:lnTo>
                    <a:lnTo>
                      <a:pt x="658936" y="55436"/>
                    </a:lnTo>
                    <a:lnTo>
                      <a:pt x="878573" y="166354"/>
                    </a:lnTo>
                    <a:lnTo>
                      <a:pt x="1098200" y="142580"/>
                    </a:lnTo>
                    <a:lnTo>
                      <a:pt x="1317837" y="63360"/>
                    </a:lnTo>
                    <a:lnTo>
                      <a:pt x="1537465" y="55436"/>
                    </a:lnTo>
                    <a:lnTo>
                      <a:pt x="1757102" y="71285"/>
                    </a:lnTo>
                    <a:lnTo>
                      <a:pt x="1976738" y="39586"/>
                    </a:lnTo>
                  </a:path>
                </a:pathLst>
              </a:custGeom>
              <a:noFill/>
              <a:ln w="22359" cap="flat">
                <a:solidFill>
                  <a:srgbClr val="38586E"/>
                </a:solidFill>
                <a:prstDash val="solid"/>
                <a:round/>
              </a:ln>
            </p:spPr>
            <p:txBody>
              <a:bodyPr rtlCol="0" anchor="ctr"/>
              <a:lstStyle/>
              <a:p>
                <a:endParaRPr lang="en-CA"/>
              </a:p>
            </p:txBody>
          </p:sp>
          <p:sp>
            <p:nvSpPr>
              <p:cNvPr id="2197" name="Freeform: Shape 2196">
                <a:extLst>
                  <a:ext uri="{FF2B5EF4-FFF2-40B4-BE49-F238E27FC236}">
                    <a16:creationId xmlns:a16="http://schemas.microsoft.com/office/drawing/2014/main" id="{22AD9042-59D0-4FB3-B8F4-A7D58EDB3580}"/>
                  </a:ext>
                </a:extLst>
              </p:cNvPr>
              <p:cNvSpPr/>
              <p:nvPr/>
            </p:nvSpPr>
            <p:spPr>
              <a:xfrm>
                <a:off x="1132135" y="2500722"/>
                <a:ext cx="1976738" cy="712965"/>
              </a:xfrm>
              <a:custGeom>
                <a:avLst/>
                <a:gdLst>
                  <a:gd name="connsiteX0" fmla="*/ 0 w 1976738"/>
                  <a:gd name="connsiteY0" fmla="*/ 617896 h 712965"/>
                  <a:gd name="connsiteX1" fmla="*/ 219633 w 1976738"/>
                  <a:gd name="connsiteY1" fmla="*/ 506987 h 712965"/>
                  <a:gd name="connsiteX2" fmla="*/ 439266 w 1976738"/>
                  <a:gd name="connsiteY2" fmla="*/ 285188 h 712965"/>
                  <a:gd name="connsiteX3" fmla="*/ 658936 w 1976738"/>
                  <a:gd name="connsiteY3" fmla="*/ 0 h 712965"/>
                  <a:gd name="connsiteX4" fmla="*/ 878573 w 1976738"/>
                  <a:gd name="connsiteY4" fmla="*/ 554536 h 712965"/>
                  <a:gd name="connsiteX5" fmla="*/ 1098200 w 1976738"/>
                  <a:gd name="connsiteY5" fmla="*/ 562461 h 712965"/>
                  <a:gd name="connsiteX6" fmla="*/ 1317837 w 1976738"/>
                  <a:gd name="connsiteY6" fmla="*/ 586197 h 712965"/>
                  <a:gd name="connsiteX7" fmla="*/ 1537465 w 1976738"/>
                  <a:gd name="connsiteY7" fmla="*/ 712965 h 712965"/>
                  <a:gd name="connsiteX8" fmla="*/ 1757102 w 1976738"/>
                  <a:gd name="connsiteY8" fmla="*/ 435693 h 712965"/>
                  <a:gd name="connsiteX9" fmla="*/ 1976738 w 1976738"/>
                  <a:gd name="connsiteY9" fmla="*/ 332708 h 71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8" h="712965">
                    <a:moveTo>
                      <a:pt x="0" y="617896"/>
                    </a:moveTo>
                    <a:lnTo>
                      <a:pt x="219633" y="506987"/>
                    </a:lnTo>
                    <a:lnTo>
                      <a:pt x="439266" y="285188"/>
                    </a:lnTo>
                    <a:lnTo>
                      <a:pt x="658936" y="0"/>
                    </a:lnTo>
                    <a:lnTo>
                      <a:pt x="878573" y="554536"/>
                    </a:lnTo>
                    <a:lnTo>
                      <a:pt x="1098200" y="562461"/>
                    </a:lnTo>
                    <a:lnTo>
                      <a:pt x="1317837" y="586197"/>
                    </a:lnTo>
                    <a:lnTo>
                      <a:pt x="1537465" y="712965"/>
                    </a:lnTo>
                    <a:lnTo>
                      <a:pt x="1757102" y="435693"/>
                    </a:lnTo>
                    <a:lnTo>
                      <a:pt x="1976738" y="332708"/>
                    </a:lnTo>
                  </a:path>
                </a:pathLst>
              </a:custGeom>
              <a:noFill/>
              <a:ln w="22359" cap="flat">
                <a:solidFill>
                  <a:srgbClr val="C33B30"/>
                </a:solidFill>
                <a:prstDash val="solid"/>
                <a:round/>
              </a:ln>
            </p:spPr>
            <p:txBody>
              <a:bodyPr rtlCol="0" anchor="ctr"/>
              <a:lstStyle/>
              <a:p>
                <a:endParaRPr lang="en-CA"/>
              </a:p>
            </p:txBody>
          </p:sp>
          <p:sp>
            <p:nvSpPr>
              <p:cNvPr id="2198" name="Freeform: Shape 2197">
                <a:extLst>
                  <a:ext uri="{FF2B5EF4-FFF2-40B4-BE49-F238E27FC236}">
                    <a16:creationId xmlns:a16="http://schemas.microsoft.com/office/drawing/2014/main" id="{2941E007-1F1D-4119-BA14-BE5BB48DAC11}"/>
                  </a:ext>
                </a:extLst>
              </p:cNvPr>
              <p:cNvSpPr/>
              <p:nvPr/>
            </p:nvSpPr>
            <p:spPr>
              <a:xfrm>
                <a:off x="1000347" y="2746286"/>
                <a:ext cx="2240314" cy="9525"/>
              </a:xfrm>
              <a:custGeom>
                <a:avLst/>
                <a:gdLst>
                  <a:gd name="connsiteX0" fmla="*/ 0 w 2240314"/>
                  <a:gd name="connsiteY0" fmla="*/ 0 h 9525"/>
                  <a:gd name="connsiteX1" fmla="*/ 2240314 w 2240314"/>
                  <a:gd name="connsiteY1" fmla="*/ 0 h 9525"/>
                </a:gdLst>
                <a:ahLst/>
                <a:cxnLst>
                  <a:cxn ang="0">
                    <a:pos x="connsiteX0" y="connsiteY0"/>
                  </a:cxn>
                  <a:cxn ang="0">
                    <a:pos x="connsiteX1" y="connsiteY1"/>
                  </a:cxn>
                </a:cxnLst>
                <a:rect l="l" t="t" r="r" b="b"/>
                <a:pathLst>
                  <a:path w="2240314" h="9525">
                    <a:moveTo>
                      <a:pt x="0" y="0"/>
                    </a:moveTo>
                    <a:lnTo>
                      <a:pt x="2240314" y="0"/>
                    </a:lnTo>
                  </a:path>
                </a:pathLst>
              </a:custGeom>
              <a:noFill/>
              <a:ln w="10163" cap="flat">
                <a:solidFill>
                  <a:srgbClr val="000000"/>
                </a:solidFill>
                <a:custDash>
                  <a:ds d="320093" sp="320093"/>
                </a:custDash>
                <a:round/>
              </a:ln>
            </p:spPr>
            <p:txBody>
              <a:bodyPr rtlCol="0" anchor="ctr"/>
              <a:lstStyle/>
              <a:p>
                <a:endParaRPr lang="en-CA"/>
              </a:p>
            </p:txBody>
          </p:sp>
          <p:sp>
            <p:nvSpPr>
              <p:cNvPr id="2199" name="Freeform: Shape 2198">
                <a:extLst>
                  <a:ext uri="{FF2B5EF4-FFF2-40B4-BE49-F238E27FC236}">
                    <a16:creationId xmlns:a16="http://schemas.microsoft.com/office/drawing/2014/main" id="{09E1A98D-B257-4191-915B-47B1BA605B65}"/>
                  </a:ext>
                </a:extLst>
              </p:cNvPr>
              <p:cNvSpPr/>
              <p:nvPr/>
            </p:nvSpPr>
            <p:spPr>
              <a:xfrm>
                <a:off x="1000347" y="1458999"/>
                <a:ext cx="2240314" cy="2178512"/>
              </a:xfrm>
              <a:custGeom>
                <a:avLst/>
                <a:gdLst>
                  <a:gd name="connsiteX0" fmla="*/ 0 w 2240314"/>
                  <a:gd name="connsiteY0" fmla="*/ 2178512 h 2178512"/>
                  <a:gd name="connsiteX1" fmla="*/ 2240314 w 2240314"/>
                  <a:gd name="connsiteY1" fmla="*/ 2178512 h 2178512"/>
                  <a:gd name="connsiteX2" fmla="*/ 2240314 w 2240314"/>
                  <a:gd name="connsiteY2" fmla="*/ 0 h 2178512"/>
                  <a:gd name="connsiteX3" fmla="*/ 0 w 2240314"/>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0314" h="2178512">
                    <a:moveTo>
                      <a:pt x="0" y="2178512"/>
                    </a:moveTo>
                    <a:lnTo>
                      <a:pt x="2240314" y="2178512"/>
                    </a:lnTo>
                    <a:lnTo>
                      <a:pt x="2240314" y="0"/>
                    </a:lnTo>
                    <a:lnTo>
                      <a:pt x="0" y="0"/>
                    </a:lnTo>
                    <a:close/>
                  </a:path>
                </a:pathLst>
              </a:custGeom>
              <a:noFill/>
              <a:ln w="10163" cap="rnd">
                <a:solidFill>
                  <a:srgbClr val="333333"/>
                </a:solidFill>
                <a:prstDash val="solid"/>
                <a:round/>
              </a:ln>
            </p:spPr>
            <p:txBody>
              <a:bodyPr rtlCol="0" anchor="ctr"/>
              <a:lstStyle/>
              <a:p>
                <a:endParaRPr lang="en-CA"/>
              </a:p>
            </p:txBody>
          </p:sp>
          <p:sp>
            <p:nvSpPr>
              <p:cNvPr id="2200" name="Freeform: Shape 2199">
                <a:extLst>
                  <a:ext uri="{FF2B5EF4-FFF2-40B4-BE49-F238E27FC236}">
                    <a16:creationId xmlns:a16="http://schemas.microsoft.com/office/drawing/2014/main" id="{CA33DC87-FB0B-4070-BC18-B7A215943693}"/>
                  </a:ext>
                </a:extLst>
              </p:cNvPr>
              <p:cNvSpPr/>
              <p:nvPr/>
            </p:nvSpPr>
            <p:spPr>
              <a:xfrm>
                <a:off x="3292859" y="1458999"/>
                <a:ext cx="2240308" cy="2178512"/>
              </a:xfrm>
              <a:custGeom>
                <a:avLst/>
                <a:gdLst>
                  <a:gd name="connsiteX0" fmla="*/ 0 w 2240308"/>
                  <a:gd name="connsiteY0" fmla="*/ 2178512 h 2178512"/>
                  <a:gd name="connsiteX1" fmla="*/ 2240308 w 2240308"/>
                  <a:gd name="connsiteY1" fmla="*/ 2178512 h 2178512"/>
                  <a:gd name="connsiteX2" fmla="*/ 2240308 w 2240308"/>
                  <a:gd name="connsiteY2" fmla="*/ 0 h 2178512"/>
                  <a:gd name="connsiteX3" fmla="*/ 0 w 2240308"/>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0308" h="2178512">
                    <a:moveTo>
                      <a:pt x="0" y="2178512"/>
                    </a:moveTo>
                    <a:lnTo>
                      <a:pt x="2240308" y="2178512"/>
                    </a:lnTo>
                    <a:lnTo>
                      <a:pt x="2240308" y="0"/>
                    </a:lnTo>
                    <a:lnTo>
                      <a:pt x="0" y="0"/>
                    </a:lnTo>
                    <a:close/>
                  </a:path>
                </a:pathLst>
              </a:custGeom>
              <a:solidFill>
                <a:srgbClr val="FFFFFF"/>
              </a:solidFill>
              <a:ln w="9525" cap="flat">
                <a:noFill/>
                <a:prstDash val="solid"/>
                <a:miter/>
              </a:ln>
            </p:spPr>
            <p:txBody>
              <a:bodyPr rtlCol="0" anchor="ctr"/>
              <a:lstStyle/>
              <a:p>
                <a:endParaRPr lang="en-CA"/>
              </a:p>
            </p:txBody>
          </p:sp>
          <p:sp>
            <p:nvSpPr>
              <p:cNvPr id="2201" name="Freeform: Shape 2200">
                <a:extLst>
                  <a:ext uri="{FF2B5EF4-FFF2-40B4-BE49-F238E27FC236}">
                    <a16:creationId xmlns:a16="http://schemas.microsoft.com/office/drawing/2014/main" id="{3B8F1AF5-829A-4CA9-AACF-3A61CF064D30}"/>
                  </a:ext>
                </a:extLst>
              </p:cNvPr>
              <p:cNvSpPr/>
              <p:nvPr/>
            </p:nvSpPr>
            <p:spPr>
              <a:xfrm>
                <a:off x="3292859" y="361768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2" name="Freeform: Shape 2201">
                <a:extLst>
                  <a:ext uri="{FF2B5EF4-FFF2-40B4-BE49-F238E27FC236}">
                    <a16:creationId xmlns:a16="http://schemas.microsoft.com/office/drawing/2014/main" id="{A3BE5BA9-DBD3-4A16-98F9-02BD66D7C6D1}"/>
                  </a:ext>
                </a:extLst>
              </p:cNvPr>
              <p:cNvSpPr/>
              <p:nvPr/>
            </p:nvSpPr>
            <p:spPr>
              <a:xfrm>
                <a:off x="3292859" y="3459251"/>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3" name="Freeform: Shape 2202">
                <a:extLst>
                  <a:ext uri="{FF2B5EF4-FFF2-40B4-BE49-F238E27FC236}">
                    <a16:creationId xmlns:a16="http://schemas.microsoft.com/office/drawing/2014/main" id="{221AF046-B7BD-4192-8373-18B930DDBD4E}"/>
                  </a:ext>
                </a:extLst>
              </p:cNvPr>
              <p:cNvSpPr/>
              <p:nvPr/>
            </p:nvSpPr>
            <p:spPr>
              <a:xfrm>
                <a:off x="3292859" y="330082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4" name="Freeform: Shape 2203">
                <a:extLst>
                  <a:ext uri="{FF2B5EF4-FFF2-40B4-BE49-F238E27FC236}">
                    <a16:creationId xmlns:a16="http://schemas.microsoft.com/office/drawing/2014/main" id="{F1D531B8-0473-446E-855F-3CBC5BD1384B}"/>
                  </a:ext>
                </a:extLst>
              </p:cNvPr>
              <p:cNvSpPr/>
              <p:nvPr/>
            </p:nvSpPr>
            <p:spPr>
              <a:xfrm>
                <a:off x="3292859" y="314239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5" name="Freeform: Shape 2204">
                <a:extLst>
                  <a:ext uri="{FF2B5EF4-FFF2-40B4-BE49-F238E27FC236}">
                    <a16:creationId xmlns:a16="http://schemas.microsoft.com/office/drawing/2014/main" id="{0F7A19CF-34BE-4E26-8247-386E98DA60E8}"/>
                  </a:ext>
                </a:extLst>
              </p:cNvPr>
              <p:cNvSpPr/>
              <p:nvPr/>
            </p:nvSpPr>
            <p:spPr>
              <a:xfrm>
                <a:off x="3292859" y="298392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6" name="Freeform: Shape 2205">
                <a:extLst>
                  <a:ext uri="{FF2B5EF4-FFF2-40B4-BE49-F238E27FC236}">
                    <a16:creationId xmlns:a16="http://schemas.microsoft.com/office/drawing/2014/main" id="{4A0949B0-B12A-4509-9D48-A17BCAEF832C}"/>
                  </a:ext>
                </a:extLst>
              </p:cNvPr>
              <p:cNvSpPr/>
              <p:nvPr/>
            </p:nvSpPr>
            <p:spPr>
              <a:xfrm>
                <a:off x="3292859" y="282550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7" name="Freeform: Shape 2206">
                <a:extLst>
                  <a:ext uri="{FF2B5EF4-FFF2-40B4-BE49-F238E27FC236}">
                    <a16:creationId xmlns:a16="http://schemas.microsoft.com/office/drawing/2014/main" id="{34AF9E47-6F20-4566-A974-DC58E2120777}"/>
                  </a:ext>
                </a:extLst>
              </p:cNvPr>
              <p:cNvSpPr/>
              <p:nvPr/>
            </p:nvSpPr>
            <p:spPr>
              <a:xfrm>
                <a:off x="3292859" y="266707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8" name="Freeform: Shape 2207">
                <a:extLst>
                  <a:ext uri="{FF2B5EF4-FFF2-40B4-BE49-F238E27FC236}">
                    <a16:creationId xmlns:a16="http://schemas.microsoft.com/office/drawing/2014/main" id="{84DF5400-D236-4F90-9F30-AB4518D0423B}"/>
                  </a:ext>
                </a:extLst>
              </p:cNvPr>
              <p:cNvSpPr/>
              <p:nvPr/>
            </p:nvSpPr>
            <p:spPr>
              <a:xfrm>
                <a:off x="3292859" y="250864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09" name="Freeform: Shape 2208">
                <a:extLst>
                  <a:ext uri="{FF2B5EF4-FFF2-40B4-BE49-F238E27FC236}">
                    <a16:creationId xmlns:a16="http://schemas.microsoft.com/office/drawing/2014/main" id="{21558165-D2BA-49BB-ADD9-A18468891CD6}"/>
                  </a:ext>
                </a:extLst>
              </p:cNvPr>
              <p:cNvSpPr/>
              <p:nvPr/>
            </p:nvSpPr>
            <p:spPr>
              <a:xfrm>
                <a:off x="3292859" y="235017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0" name="Freeform: Shape 2209">
                <a:extLst>
                  <a:ext uri="{FF2B5EF4-FFF2-40B4-BE49-F238E27FC236}">
                    <a16:creationId xmlns:a16="http://schemas.microsoft.com/office/drawing/2014/main" id="{73CBACC0-8712-41EB-8F8D-74EE415C3E6B}"/>
                  </a:ext>
                </a:extLst>
              </p:cNvPr>
              <p:cNvSpPr/>
              <p:nvPr/>
            </p:nvSpPr>
            <p:spPr>
              <a:xfrm>
                <a:off x="3292859" y="219175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1" name="Freeform: Shape 2210">
                <a:extLst>
                  <a:ext uri="{FF2B5EF4-FFF2-40B4-BE49-F238E27FC236}">
                    <a16:creationId xmlns:a16="http://schemas.microsoft.com/office/drawing/2014/main" id="{CAF3A459-D4A7-4FC6-80F4-D82D3815A09F}"/>
                  </a:ext>
                </a:extLst>
              </p:cNvPr>
              <p:cNvSpPr/>
              <p:nvPr/>
            </p:nvSpPr>
            <p:spPr>
              <a:xfrm>
                <a:off x="3292859" y="203333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2" name="Freeform: Shape 2211">
                <a:extLst>
                  <a:ext uri="{FF2B5EF4-FFF2-40B4-BE49-F238E27FC236}">
                    <a16:creationId xmlns:a16="http://schemas.microsoft.com/office/drawing/2014/main" id="{F40401D3-CD29-409F-A507-748B79DC4F33}"/>
                  </a:ext>
                </a:extLst>
              </p:cNvPr>
              <p:cNvSpPr/>
              <p:nvPr/>
            </p:nvSpPr>
            <p:spPr>
              <a:xfrm>
                <a:off x="3292859" y="187489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3" name="Freeform: Shape 2212">
                <a:extLst>
                  <a:ext uri="{FF2B5EF4-FFF2-40B4-BE49-F238E27FC236}">
                    <a16:creationId xmlns:a16="http://schemas.microsoft.com/office/drawing/2014/main" id="{E967F88D-C988-496B-92BC-0FC2B3909CDB}"/>
                  </a:ext>
                </a:extLst>
              </p:cNvPr>
              <p:cNvSpPr/>
              <p:nvPr/>
            </p:nvSpPr>
            <p:spPr>
              <a:xfrm>
                <a:off x="3292859" y="1716434"/>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4" name="Freeform: Shape 2213">
                <a:extLst>
                  <a:ext uri="{FF2B5EF4-FFF2-40B4-BE49-F238E27FC236}">
                    <a16:creationId xmlns:a16="http://schemas.microsoft.com/office/drawing/2014/main" id="{9D9D613A-3359-49D6-AB4A-DF068C5DB491}"/>
                  </a:ext>
                </a:extLst>
              </p:cNvPr>
              <p:cNvSpPr/>
              <p:nvPr/>
            </p:nvSpPr>
            <p:spPr>
              <a:xfrm>
                <a:off x="3292859" y="1558007"/>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5" name="Freeform: Shape 2214">
                <a:extLst>
                  <a:ext uri="{FF2B5EF4-FFF2-40B4-BE49-F238E27FC236}">
                    <a16:creationId xmlns:a16="http://schemas.microsoft.com/office/drawing/2014/main" id="{E77F795D-C835-492E-8342-AA047335D4AA}"/>
                  </a:ext>
                </a:extLst>
              </p:cNvPr>
              <p:cNvSpPr/>
              <p:nvPr/>
            </p:nvSpPr>
            <p:spPr>
              <a:xfrm>
                <a:off x="3292859" y="1478793"/>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5081" cap="flat">
                <a:solidFill>
                  <a:srgbClr val="EBEBEB"/>
                </a:solidFill>
                <a:prstDash val="solid"/>
                <a:round/>
              </a:ln>
            </p:spPr>
            <p:txBody>
              <a:bodyPr rtlCol="0" anchor="ctr"/>
              <a:lstStyle/>
              <a:p>
                <a:endParaRPr lang="en-CA"/>
              </a:p>
            </p:txBody>
          </p:sp>
          <p:sp>
            <p:nvSpPr>
              <p:cNvPr id="2216" name="Freeform: Shape 2215">
                <a:extLst>
                  <a:ext uri="{FF2B5EF4-FFF2-40B4-BE49-F238E27FC236}">
                    <a16:creationId xmlns:a16="http://schemas.microsoft.com/office/drawing/2014/main" id="{37A63DE4-566B-4F23-B660-741A7273F61D}"/>
                  </a:ext>
                </a:extLst>
              </p:cNvPr>
              <p:cNvSpPr/>
              <p:nvPr/>
            </p:nvSpPr>
            <p:spPr>
              <a:xfrm>
                <a:off x="3292859" y="3538461"/>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17" name="Freeform: Shape 2216">
                <a:extLst>
                  <a:ext uri="{FF2B5EF4-FFF2-40B4-BE49-F238E27FC236}">
                    <a16:creationId xmlns:a16="http://schemas.microsoft.com/office/drawing/2014/main" id="{96699EE6-99A3-4433-A3B0-AABC112EC755}"/>
                  </a:ext>
                </a:extLst>
              </p:cNvPr>
              <p:cNvSpPr/>
              <p:nvPr/>
            </p:nvSpPr>
            <p:spPr>
              <a:xfrm>
                <a:off x="3292859" y="3380031"/>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18" name="Freeform: Shape 2217">
                <a:extLst>
                  <a:ext uri="{FF2B5EF4-FFF2-40B4-BE49-F238E27FC236}">
                    <a16:creationId xmlns:a16="http://schemas.microsoft.com/office/drawing/2014/main" id="{A479218C-1133-4629-8307-8CB6B759A3B4}"/>
                  </a:ext>
                </a:extLst>
              </p:cNvPr>
              <p:cNvSpPr/>
              <p:nvPr/>
            </p:nvSpPr>
            <p:spPr>
              <a:xfrm>
                <a:off x="3292859" y="322161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19" name="Freeform: Shape 2218">
                <a:extLst>
                  <a:ext uri="{FF2B5EF4-FFF2-40B4-BE49-F238E27FC236}">
                    <a16:creationId xmlns:a16="http://schemas.microsoft.com/office/drawing/2014/main" id="{FE5E25C6-3E0C-43AC-804F-D3F83DE1D4CC}"/>
                  </a:ext>
                </a:extLst>
              </p:cNvPr>
              <p:cNvSpPr/>
              <p:nvPr/>
            </p:nvSpPr>
            <p:spPr>
              <a:xfrm>
                <a:off x="3292859" y="306318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0" name="Freeform: Shape 2219">
                <a:extLst>
                  <a:ext uri="{FF2B5EF4-FFF2-40B4-BE49-F238E27FC236}">
                    <a16:creationId xmlns:a16="http://schemas.microsoft.com/office/drawing/2014/main" id="{34A4375E-0143-4BC6-8560-9DD9560F60C8}"/>
                  </a:ext>
                </a:extLst>
              </p:cNvPr>
              <p:cNvSpPr/>
              <p:nvPr/>
            </p:nvSpPr>
            <p:spPr>
              <a:xfrm>
                <a:off x="3292859" y="290471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1" name="Freeform: Shape 2220">
                <a:extLst>
                  <a:ext uri="{FF2B5EF4-FFF2-40B4-BE49-F238E27FC236}">
                    <a16:creationId xmlns:a16="http://schemas.microsoft.com/office/drawing/2014/main" id="{185010FF-09B3-4F4C-B8BB-787BAA6F0DBF}"/>
                  </a:ext>
                </a:extLst>
              </p:cNvPr>
              <p:cNvSpPr/>
              <p:nvPr/>
            </p:nvSpPr>
            <p:spPr>
              <a:xfrm>
                <a:off x="3292859" y="274628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2" name="Freeform: Shape 2221">
                <a:extLst>
                  <a:ext uri="{FF2B5EF4-FFF2-40B4-BE49-F238E27FC236}">
                    <a16:creationId xmlns:a16="http://schemas.microsoft.com/office/drawing/2014/main" id="{46F3C824-439C-4E90-B684-5D398AB1068A}"/>
                  </a:ext>
                </a:extLst>
              </p:cNvPr>
              <p:cNvSpPr/>
              <p:nvPr/>
            </p:nvSpPr>
            <p:spPr>
              <a:xfrm>
                <a:off x="3292859" y="258785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3" name="Freeform: Shape 2222">
                <a:extLst>
                  <a:ext uri="{FF2B5EF4-FFF2-40B4-BE49-F238E27FC236}">
                    <a16:creationId xmlns:a16="http://schemas.microsoft.com/office/drawing/2014/main" id="{5D87412A-B23D-4EFE-BFF1-0511F521481B}"/>
                  </a:ext>
                </a:extLst>
              </p:cNvPr>
              <p:cNvSpPr/>
              <p:nvPr/>
            </p:nvSpPr>
            <p:spPr>
              <a:xfrm>
                <a:off x="3292859" y="2429437"/>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4" name="Freeform: Shape 2223">
                <a:extLst>
                  <a:ext uri="{FF2B5EF4-FFF2-40B4-BE49-F238E27FC236}">
                    <a16:creationId xmlns:a16="http://schemas.microsoft.com/office/drawing/2014/main" id="{9CDC730B-B454-4C56-8CB4-E760E19C7A62}"/>
                  </a:ext>
                </a:extLst>
              </p:cNvPr>
              <p:cNvSpPr/>
              <p:nvPr/>
            </p:nvSpPr>
            <p:spPr>
              <a:xfrm>
                <a:off x="3292859" y="2270969"/>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5" name="Freeform: Shape 2224">
                <a:extLst>
                  <a:ext uri="{FF2B5EF4-FFF2-40B4-BE49-F238E27FC236}">
                    <a16:creationId xmlns:a16="http://schemas.microsoft.com/office/drawing/2014/main" id="{74B60716-D882-4106-960D-C082871D0B96}"/>
                  </a:ext>
                </a:extLst>
              </p:cNvPr>
              <p:cNvSpPr/>
              <p:nvPr/>
            </p:nvSpPr>
            <p:spPr>
              <a:xfrm>
                <a:off x="3292859" y="211254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6" name="Freeform: Shape 2225">
                <a:extLst>
                  <a:ext uri="{FF2B5EF4-FFF2-40B4-BE49-F238E27FC236}">
                    <a16:creationId xmlns:a16="http://schemas.microsoft.com/office/drawing/2014/main" id="{F37B2B46-8BE2-48A8-8952-8860B1DB7EDA}"/>
                  </a:ext>
                </a:extLst>
              </p:cNvPr>
              <p:cNvSpPr/>
              <p:nvPr/>
            </p:nvSpPr>
            <p:spPr>
              <a:xfrm>
                <a:off x="3292859" y="1954112"/>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7" name="Freeform: Shape 2226">
                <a:extLst>
                  <a:ext uri="{FF2B5EF4-FFF2-40B4-BE49-F238E27FC236}">
                    <a16:creationId xmlns:a16="http://schemas.microsoft.com/office/drawing/2014/main" id="{BF7CCE81-3CC7-4FA4-8E44-6F9307D87E49}"/>
                  </a:ext>
                </a:extLst>
              </p:cNvPr>
              <p:cNvSpPr/>
              <p:nvPr/>
            </p:nvSpPr>
            <p:spPr>
              <a:xfrm>
                <a:off x="3292859" y="1795685"/>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8" name="Freeform: Shape 2227">
                <a:extLst>
                  <a:ext uri="{FF2B5EF4-FFF2-40B4-BE49-F238E27FC236}">
                    <a16:creationId xmlns:a16="http://schemas.microsoft.com/office/drawing/2014/main" id="{AF884777-C4C2-443D-A830-7676ED153A72}"/>
                  </a:ext>
                </a:extLst>
              </p:cNvPr>
              <p:cNvSpPr/>
              <p:nvPr/>
            </p:nvSpPr>
            <p:spPr>
              <a:xfrm>
                <a:off x="3292859" y="1637220"/>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EBEBEB"/>
                </a:solidFill>
                <a:prstDash val="solid"/>
                <a:round/>
              </a:ln>
            </p:spPr>
            <p:txBody>
              <a:bodyPr rtlCol="0" anchor="ctr"/>
              <a:lstStyle/>
              <a:p>
                <a:endParaRPr lang="en-CA"/>
              </a:p>
            </p:txBody>
          </p:sp>
          <p:sp>
            <p:nvSpPr>
              <p:cNvPr id="2229" name="Freeform: Shape 2228">
                <a:extLst>
                  <a:ext uri="{FF2B5EF4-FFF2-40B4-BE49-F238E27FC236}">
                    <a16:creationId xmlns:a16="http://schemas.microsoft.com/office/drawing/2014/main" id="{BC081D9C-6BD5-495B-BA0C-AEB7A12ACB34}"/>
                  </a:ext>
                </a:extLst>
              </p:cNvPr>
              <p:cNvSpPr/>
              <p:nvPr/>
            </p:nvSpPr>
            <p:spPr>
              <a:xfrm>
                <a:off x="342464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0" name="Freeform: Shape 2229">
                <a:extLst>
                  <a:ext uri="{FF2B5EF4-FFF2-40B4-BE49-F238E27FC236}">
                    <a16:creationId xmlns:a16="http://schemas.microsoft.com/office/drawing/2014/main" id="{F6687302-C277-47FE-A780-EE33FC31748B}"/>
                  </a:ext>
                </a:extLst>
              </p:cNvPr>
              <p:cNvSpPr/>
              <p:nvPr/>
            </p:nvSpPr>
            <p:spPr>
              <a:xfrm>
                <a:off x="364428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1" name="Freeform: Shape 2230">
                <a:extLst>
                  <a:ext uri="{FF2B5EF4-FFF2-40B4-BE49-F238E27FC236}">
                    <a16:creationId xmlns:a16="http://schemas.microsoft.com/office/drawing/2014/main" id="{3887D2DA-2CEA-477B-AC17-5300F83DE59F}"/>
                  </a:ext>
                </a:extLst>
              </p:cNvPr>
              <p:cNvSpPr/>
              <p:nvPr/>
            </p:nvSpPr>
            <p:spPr>
              <a:xfrm>
                <a:off x="3863911"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2" name="Freeform: Shape 2231">
                <a:extLst>
                  <a:ext uri="{FF2B5EF4-FFF2-40B4-BE49-F238E27FC236}">
                    <a16:creationId xmlns:a16="http://schemas.microsoft.com/office/drawing/2014/main" id="{52C8A792-1796-4D49-B090-839A9EEFED0D}"/>
                  </a:ext>
                </a:extLst>
              </p:cNvPr>
              <p:cNvSpPr/>
              <p:nvPr/>
            </p:nvSpPr>
            <p:spPr>
              <a:xfrm>
                <a:off x="4083548"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3" name="Freeform: Shape 2232">
                <a:extLst>
                  <a:ext uri="{FF2B5EF4-FFF2-40B4-BE49-F238E27FC236}">
                    <a16:creationId xmlns:a16="http://schemas.microsoft.com/office/drawing/2014/main" id="{B7380C05-5B72-4B59-9BD6-2F371F512E6D}"/>
                  </a:ext>
                </a:extLst>
              </p:cNvPr>
              <p:cNvSpPr/>
              <p:nvPr/>
            </p:nvSpPr>
            <p:spPr>
              <a:xfrm>
                <a:off x="4303214"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4" name="Freeform: Shape 2233">
                <a:extLst>
                  <a:ext uri="{FF2B5EF4-FFF2-40B4-BE49-F238E27FC236}">
                    <a16:creationId xmlns:a16="http://schemas.microsoft.com/office/drawing/2014/main" id="{E083777C-0F94-4702-ABE9-C25A6C8B8537}"/>
                  </a:ext>
                </a:extLst>
              </p:cNvPr>
              <p:cNvSpPr/>
              <p:nvPr/>
            </p:nvSpPr>
            <p:spPr>
              <a:xfrm>
                <a:off x="4522850"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5" name="Freeform: Shape 2234">
                <a:extLst>
                  <a:ext uri="{FF2B5EF4-FFF2-40B4-BE49-F238E27FC236}">
                    <a16:creationId xmlns:a16="http://schemas.microsoft.com/office/drawing/2014/main" id="{DD1FF7A4-8B16-4D90-8F23-AD3A474FCA93}"/>
                  </a:ext>
                </a:extLst>
              </p:cNvPr>
              <p:cNvSpPr/>
              <p:nvPr/>
            </p:nvSpPr>
            <p:spPr>
              <a:xfrm>
                <a:off x="4742478"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6" name="Freeform: Shape 2235">
                <a:extLst>
                  <a:ext uri="{FF2B5EF4-FFF2-40B4-BE49-F238E27FC236}">
                    <a16:creationId xmlns:a16="http://schemas.microsoft.com/office/drawing/2014/main" id="{CB45F4BC-78F0-4141-8AF1-88CF99F37FB8}"/>
                  </a:ext>
                </a:extLst>
              </p:cNvPr>
              <p:cNvSpPr/>
              <p:nvPr/>
            </p:nvSpPr>
            <p:spPr>
              <a:xfrm>
                <a:off x="4962115"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7" name="Freeform: Shape 2236">
                <a:extLst>
                  <a:ext uri="{FF2B5EF4-FFF2-40B4-BE49-F238E27FC236}">
                    <a16:creationId xmlns:a16="http://schemas.microsoft.com/office/drawing/2014/main" id="{BB5D95F5-8A21-4809-843E-2731313CEDE9}"/>
                  </a:ext>
                </a:extLst>
              </p:cNvPr>
              <p:cNvSpPr/>
              <p:nvPr/>
            </p:nvSpPr>
            <p:spPr>
              <a:xfrm>
                <a:off x="518175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8" name="Freeform: Shape 2237">
                <a:extLst>
                  <a:ext uri="{FF2B5EF4-FFF2-40B4-BE49-F238E27FC236}">
                    <a16:creationId xmlns:a16="http://schemas.microsoft.com/office/drawing/2014/main" id="{F9B7E407-167B-4AAF-8584-E2B9FDF9B02F}"/>
                  </a:ext>
                </a:extLst>
              </p:cNvPr>
              <p:cNvSpPr/>
              <p:nvPr/>
            </p:nvSpPr>
            <p:spPr>
              <a:xfrm>
                <a:off x="540137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239" name="Freeform: Shape 2238">
                <a:extLst>
                  <a:ext uri="{FF2B5EF4-FFF2-40B4-BE49-F238E27FC236}">
                    <a16:creationId xmlns:a16="http://schemas.microsoft.com/office/drawing/2014/main" id="{29155F76-D566-42F8-83FF-220640724059}"/>
                  </a:ext>
                </a:extLst>
              </p:cNvPr>
              <p:cNvSpPr/>
              <p:nvPr/>
            </p:nvSpPr>
            <p:spPr>
              <a:xfrm>
                <a:off x="3370468" y="2509913"/>
                <a:ext cx="108346" cy="108346"/>
              </a:xfrm>
              <a:custGeom>
                <a:avLst/>
                <a:gdLst>
                  <a:gd name="connsiteX0" fmla="*/ 108347 w 108346"/>
                  <a:gd name="connsiteY0" fmla="*/ 54169 h 108346"/>
                  <a:gd name="connsiteX1" fmla="*/ 54178 w 108346"/>
                  <a:gd name="connsiteY1" fmla="*/ 108347 h 108346"/>
                  <a:gd name="connsiteX2" fmla="*/ 0 w 108346"/>
                  <a:gd name="connsiteY2" fmla="*/ 54169 h 108346"/>
                  <a:gd name="connsiteX3" fmla="*/ 54178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96" y="108347"/>
                      <a:pt x="54178" y="108347"/>
                    </a:cubicBezTo>
                    <a:cubicBezTo>
                      <a:pt x="24260" y="108347"/>
                      <a:pt x="0" y="84087"/>
                      <a:pt x="0" y="54169"/>
                    </a:cubicBezTo>
                    <a:cubicBezTo>
                      <a:pt x="0" y="24260"/>
                      <a:pt x="24260" y="0"/>
                      <a:pt x="54178" y="0"/>
                    </a:cubicBezTo>
                    <a:cubicBezTo>
                      <a:pt x="84096"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40" name="Freeform: Shape 2239">
                <a:extLst>
                  <a:ext uri="{FF2B5EF4-FFF2-40B4-BE49-F238E27FC236}">
                    <a16:creationId xmlns:a16="http://schemas.microsoft.com/office/drawing/2014/main" id="{E8F162F9-D66C-4BF1-ACEF-47D96FA36589}"/>
                  </a:ext>
                </a:extLst>
              </p:cNvPr>
              <p:cNvSpPr/>
              <p:nvPr/>
            </p:nvSpPr>
            <p:spPr>
              <a:xfrm>
                <a:off x="3370468" y="2343521"/>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96" y="108385"/>
                      <a:pt x="54178" y="108385"/>
                    </a:cubicBezTo>
                    <a:cubicBezTo>
                      <a:pt x="24260" y="108385"/>
                      <a:pt x="0" y="84125"/>
                      <a:pt x="0" y="54207"/>
                    </a:cubicBezTo>
                    <a:cubicBezTo>
                      <a:pt x="0" y="24298"/>
                      <a:pt x="24260" y="0"/>
                      <a:pt x="54178" y="0"/>
                    </a:cubicBezTo>
                    <a:cubicBezTo>
                      <a:pt x="84096" y="0"/>
                      <a:pt x="108347" y="24298"/>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241" name="Freeform: Shape 2240">
                <a:extLst>
                  <a:ext uri="{FF2B5EF4-FFF2-40B4-BE49-F238E27FC236}">
                    <a16:creationId xmlns:a16="http://schemas.microsoft.com/office/drawing/2014/main" id="{18A5FC71-7E85-4E0C-BB4F-EFFF8D141AA4}"/>
                  </a:ext>
                </a:extLst>
              </p:cNvPr>
              <p:cNvSpPr/>
              <p:nvPr/>
            </p:nvSpPr>
            <p:spPr>
              <a:xfrm>
                <a:off x="3590105" y="2462364"/>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087" y="108385"/>
                      <a:pt x="54178" y="108385"/>
                    </a:cubicBezTo>
                    <a:cubicBezTo>
                      <a:pt x="24260" y="108385"/>
                      <a:pt x="0" y="84125"/>
                      <a:pt x="0" y="54207"/>
                    </a:cubicBezTo>
                    <a:cubicBezTo>
                      <a:pt x="0" y="24251"/>
                      <a:pt x="24260" y="0"/>
                      <a:pt x="54178" y="0"/>
                    </a:cubicBezTo>
                    <a:cubicBezTo>
                      <a:pt x="84087"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242" name="Freeform: Shape 2241">
                <a:extLst>
                  <a:ext uri="{FF2B5EF4-FFF2-40B4-BE49-F238E27FC236}">
                    <a16:creationId xmlns:a16="http://schemas.microsoft.com/office/drawing/2014/main" id="{08B13F76-17FB-45A1-B319-1EB88E4DA10D}"/>
                  </a:ext>
                </a:extLst>
              </p:cNvPr>
              <p:cNvSpPr/>
              <p:nvPr/>
            </p:nvSpPr>
            <p:spPr>
              <a:xfrm>
                <a:off x="3590105" y="2533650"/>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087" y="108385"/>
                      <a:pt x="54178" y="108385"/>
                    </a:cubicBezTo>
                    <a:cubicBezTo>
                      <a:pt x="24260" y="108385"/>
                      <a:pt x="0" y="84125"/>
                      <a:pt x="0" y="54207"/>
                    </a:cubicBezTo>
                    <a:cubicBezTo>
                      <a:pt x="0" y="24260"/>
                      <a:pt x="24260" y="0"/>
                      <a:pt x="54178" y="0"/>
                    </a:cubicBezTo>
                    <a:cubicBezTo>
                      <a:pt x="84087"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243" name="Freeform: Shape 2242">
                <a:extLst>
                  <a:ext uri="{FF2B5EF4-FFF2-40B4-BE49-F238E27FC236}">
                    <a16:creationId xmlns:a16="http://schemas.microsoft.com/office/drawing/2014/main" id="{DA000116-9D84-4C18-9F4F-1CA9B55C18D1}"/>
                  </a:ext>
                </a:extLst>
              </p:cNvPr>
              <p:cNvSpPr/>
              <p:nvPr/>
            </p:nvSpPr>
            <p:spPr>
              <a:xfrm>
                <a:off x="3809742" y="2501988"/>
                <a:ext cx="108384" cy="108384"/>
              </a:xfrm>
              <a:custGeom>
                <a:avLst/>
                <a:gdLst>
                  <a:gd name="connsiteX0" fmla="*/ 108385 w 108384"/>
                  <a:gd name="connsiteY0" fmla="*/ 54169 h 108384"/>
                  <a:gd name="connsiteX1" fmla="*/ 54169 w 108384"/>
                  <a:gd name="connsiteY1" fmla="*/ 108385 h 108384"/>
                  <a:gd name="connsiteX2" fmla="*/ 0 w 108384"/>
                  <a:gd name="connsiteY2" fmla="*/ 54169 h 108384"/>
                  <a:gd name="connsiteX3" fmla="*/ 54169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25" y="108385"/>
                      <a:pt x="54169" y="108385"/>
                    </a:cubicBezTo>
                    <a:cubicBezTo>
                      <a:pt x="24260" y="108385"/>
                      <a:pt x="0" y="84087"/>
                      <a:pt x="0" y="54169"/>
                    </a:cubicBezTo>
                    <a:cubicBezTo>
                      <a:pt x="0" y="24260"/>
                      <a:pt x="24260" y="0"/>
                      <a:pt x="54169"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44" name="Freeform: Shape 2243">
                <a:extLst>
                  <a:ext uri="{FF2B5EF4-FFF2-40B4-BE49-F238E27FC236}">
                    <a16:creationId xmlns:a16="http://schemas.microsoft.com/office/drawing/2014/main" id="{0EA8BC79-6888-484C-BD03-0BF8B618D4AA}"/>
                  </a:ext>
                </a:extLst>
              </p:cNvPr>
              <p:cNvSpPr/>
              <p:nvPr/>
            </p:nvSpPr>
            <p:spPr>
              <a:xfrm>
                <a:off x="3809742" y="2343521"/>
                <a:ext cx="108384" cy="108384"/>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98"/>
                      <a:pt x="24260" y="0"/>
                      <a:pt x="54169" y="0"/>
                    </a:cubicBezTo>
                    <a:cubicBezTo>
                      <a:pt x="84125" y="0"/>
                      <a:pt x="108385" y="24298"/>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245" name="Freeform: Shape 2244">
                <a:extLst>
                  <a:ext uri="{FF2B5EF4-FFF2-40B4-BE49-F238E27FC236}">
                    <a16:creationId xmlns:a16="http://schemas.microsoft.com/office/drawing/2014/main" id="{DDD1CA51-79B3-4E10-83F1-542BC437EA2C}"/>
                  </a:ext>
                </a:extLst>
              </p:cNvPr>
              <p:cNvSpPr/>
              <p:nvPr/>
            </p:nvSpPr>
            <p:spPr>
              <a:xfrm>
                <a:off x="4029370" y="2517838"/>
                <a:ext cx="108384" cy="108346"/>
              </a:xfrm>
              <a:custGeom>
                <a:avLst/>
                <a:gdLst>
                  <a:gd name="connsiteX0" fmla="*/ 108385 w 108384"/>
                  <a:gd name="connsiteY0" fmla="*/ 54169 h 108346"/>
                  <a:gd name="connsiteX1" fmla="*/ 54178 w 108384"/>
                  <a:gd name="connsiteY1" fmla="*/ 108347 h 108346"/>
                  <a:gd name="connsiteX2" fmla="*/ 0 w 108384"/>
                  <a:gd name="connsiteY2" fmla="*/ 54169 h 108346"/>
                  <a:gd name="connsiteX3" fmla="*/ 54178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78" y="108347"/>
                    </a:cubicBezTo>
                    <a:cubicBezTo>
                      <a:pt x="24260" y="108347"/>
                      <a:pt x="0" y="84087"/>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46" name="Freeform: Shape 2245">
                <a:extLst>
                  <a:ext uri="{FF2B5EF4-FFF2-40B4-BE49-F238E27FC236}">
                    <a16:creationId xmlns:a16="http://schemas.microsoft.com/office/drawing/2014/main" id="{7AFFB778-401F-43EC-96B4-ECE51C623F47}"/>
                  </a:ext>
                </a:extLst>
              </p:cNvPr>
              <p:cNvSpPr/>
              <p:nvPr/>
            </p:nvSpPr>
            <p:spPr>
              <a:xfrm>
                <a:off x="4029370" y="2478214"/>
                <a:ext cx="108384" cy="108385"/>
              </a:xfrm>
              <a:custGeom>
                <a:avLst/>
                <a:gdLst>
                  <a:gd name="connsiteX0" fmla="*/ 108385 w 108384"/>
                  <a:gd name="connsiteY0" fmla="*/ 54169 h 108385"/>
                  <a:gd name="connsiteX1" fmla="*/ 54178 w 108384"/>
                  <a:gd name="connsiteY1" fmla="*/ 108385 h 108385"/>
                  <a:gd name="connsiteX2" fmla="*/ 0 w 108384"/>
                  <a:gd name="connsiteY2" fmla="*/ 54169 h 108385"/>
                  <a:gd name="connsiteX3" fmla="*/ 54178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247" name="Freeform: Shape 2246">
                <a:extLst>
                  <a:ext uri="{FF2B5EF4-FFF2-40B4-BE49-F238E27FC236}">
                    <a16:creationId xmlns:a16="http://schemas.microsoft.com/office/drawing/2014/main" id="{D6159E23-3FB3-4DD0-AF5C-55192C2A003E}"/>
                  </a:ext>
                </a:extLst>
              </p:cNvPr>
              <p:cNvSpPr/>
              <p:nvPr/>
            </p:nvSpPr>
            <p:spPr>
              <a:xfrm>
                <a:off x="4249007" y="2517838"/>
                <a:ext cx="108384" cy="108346"/>
              </a:xfrm>
              <a:custGeom>
                <a:avLst/>
                <a:gdLst>
                  <a:gd name="connsiteX0" fmla="*/ 108385 w 108384"/>
                  <a:gd name="connsiteY0" fmla="*/ 54169 h 108346"/>
                  <a:gd name="connsiteX1" fmla="*/ 54207 w 108384"/>
                  <a:gd name="connsiteY1" fmla="*/ 108347 h 108346"/>
                  <a:gd name="connsiteX2" fmla="*/ 0 w 108384"/>
                  <a:gd name="connsiteY2" fmla="*/ 54169 h 108346"/>
                  <a:gd name="connsiteX3" fmla="*/ 54207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207" y="108347"/>
                    </a:cubicBezTo>
                    <a:cubicBezTo>
                      <a:pt x="24260" y="108347"/>
                      <a:pt x="0" y="84087"/>
                      <a:pt x="0" y="54169"/>
                    </a:cubicBezTo>
                    <a:cubicBezTo>
                      <a:pt x="0" y="24260"/>
                      <a:pt x="24260"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48" name="Freeform: Shape 2247">
                <a:extLst>
                  <a:ext uri="{FF2B5EF4-FFF2-40B4-BE49-F238E27FC236}">
                    <a16:creationId xmlns:a16="http://schemas.microsoft.com/office/drawing/2014/main" id="{71542FF8-E21D-4F35-B70D-84CFB0AB6AD4}"/>
                  </a:ext>
                </a:extLst>
              </p:cNvPr>
              <p:cNvSpPr/>
              <p:nvPr/>
            </p:nvSpPr>
            <p:spPr>
              <a:xfrm>
                <a:off x="4249007" y="2359371"/>
                <a:ext cx="108384" cy="108384"/>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249" name="Freeform: Shape 2248">
                <a:extLst>
                  <a:ext uri="{FF2B5EF4-FFF2-40B4-BE49-F238E27FC236}">
                    <a16:creationId xmlns:a16="http://schemas.microsoft.com/office/drawing/2014/main" id="{74932893-17E2-4240-9A23-D4CF69C1A9EF}"/>
                  </a:ext>
                </a:extLst>
              </p:cNvPr>
              <p:cNvSpPr/>
              <p:nvPr/>
            </p:nvSpPr>
            <p:spPr>
              <a:xfrm>
                <a:off x="4468634" y="2501988"/>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25" y="108385"/>
                      <a:pt x="54216" y="108385"/>
                    </a:cubicBezTo>
                    <a:cubicBezTo>
                      <a:pt x="24260" y="108385"/>
                      <a:pt x="0" y="84087"/>
                      <a:pt x="0" y="54169"/>
                    </a:cubicBezTo>
                    <a:cubicBezTo>
                      <a:pt x="0" y="24260"/>
                      <a:pt x="24260" y="0"/>
                      <a:pt x="54216"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50" name="Freeform: Shape 2249">
                <a:extLst>
                  <a:ext uri="{FF2B5EF4-FFF2-40B4-BE49-F238E27FC236}">
                    <a16:creationId xmlns:a16="http://schemas.microsoft.com/office/drawing/2014/main" id="{56326127-0EE5-49D8-8C01-2A5532921BE9}"/>
                  </a:ext>
                </a:extLst>
              </p:cNvPr>
              <p:cNvSpPr/>
              <p:nvPr/>
            </p:nvSpPr>
            <p:spPr>
              <a:xfrm>
                <a:off x="4468634" y="2383145"/>
                <a:ext cx="108384" cy="108384"/>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16" y="108385"/>
                    </a:cubicBezTo>
                    <a:cubicBezTo>
                      <a:pt x="24260" y="108385"/>
                      <a:pt x="0" y="84125"/>
                      <a:pt x="0" y="54178"/>
                    </a:cubicBezTo>
                    <a:cubicBezTo>
                      <a:pt x="0" y="24260"/>
                      <a:pt x="24260" y="0"/>
                      <a:pt x="54216"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251" name="Freeform: Shape 2250">
                <a:extLst>
                  <a:ext uri="{FF2B5EF4-FFF2-40B4-BE49-F238E27FC236}">
                    <a16:creationId xmlns:a16="http://schemas.microsoft.com/office/drawing/2014/main" id="{000C2048-8204-4AC5-A80C-2872BECF5C27}"/>
                  </a:ext>
                </a:extLst>
              </p:cNvPr>
              <p:cNvSpPr/>
              <p:nvPr/>
            </p:nvSpPr>
            <p:spPr>
              <a:xfrm>
                <a:off x="4688271" y="2501988"/>
                <a:ext cx="108384" cy="108384"/>
              </a:xfrm>
              <a:custGeom>
                <a:avLst/>
                <a:gdLst>
                  <a:gd name="connsiteX0" fmla="*/ 108385 w 108384"/>
                  <a:gd name="connsiteY0" fmla="*/ 54169 h 108384"/>
                  <a:gd name="connsiteX1" fmla="*/ 54207 w 108384"/>
                  <a:gd name="connsiteY1" fmla="*/ 108385 h 108384"/>
                  <a:gd name="connsiteX2" fmla="*/ 0 w 108384"/>
                  <a:gd name="connsiteY2" fmla="*/ 54169 h 108384"/>
                  <a:gd name="connsiteX3" fmla="*/ 54207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25" y="108385"/>
                      <a:pt x="54207" y="108385"/>
                    </a:cubicBezTo>
                    <a:cubicBezTo>
                      <a:pt x="24260" y="108385"/>
                      <a:pt x="0" y="84087"/>
                      <a:pt x="0" y="54169"/>
                    </a:cubicBezTo>
                    <a:cubicBezTo>
                      <a:pt x="0" y="24260"/>
                      <a:pt x="24260"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52" name="Freeform: Shape 2251">
                <a:extLst>
                  <a:ext uri="{FF2B5EF4-FFF2-40B4-BE49-F238E27FC236}">
                    <a16:creationId xmlns:a16="http://schemas.microsoft.com/office/drawing/2014/main" id="{652683E4-F3AC-430F-8B98-63170E06A770}"/>
                  </a:ext>
                </a:extLst>
              </p:cNvPr>
              <p:cNvSpPr/>
              <p:nvPr/>
            </p:nvSpPr>
            <p:spPr>
              <a:xfrm>
                <a:off x="4688271" y="2478214"/>
                <a:ext cx="108384" cy="108385"/>
              </a:xfrm>
              <a:custGeom>
                <a:avLst/>
                <a:gdLst>
                  <a:gd name="connsiteX0" fmla="*/ 108385 w 108384"/>
                  <a:gd name="connsiteY0" fmla="*/ 54169 h 108385"/>
                  <a:gd name="connsiteX1" fmla="*/ 54207 w 108384"/>
                  <a:gd name="connsiteY1" fmla="*/ 108385 h 108385"/>
                  <a:gd name="connsiteX2" fmla="*/ 0 w 108384"/>
                  <a:gd name="connsiteY2" fmla="*/ 54169 h 108385"/>
                  <a:gd name="connsiteX3" fmla="*/ 54207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253" name="Freeform: Shape 2252">
                <a:extLst>
                  <a:ext uri="{FF2B5EF4-FFF2-40B4-BE49-F238E27FC236}">
                    <a16:creationId xmlns:a16="http://schemas.microsoft.com/office/drawing/2014/main" id="{702ED96A-F3B0-471C-9D64-B887DCDE007F}"/>
                  </a:ext>
                </a:extLst>
              </p:cNvPr>
              <p:cNvSpPr/>
              <p:nvPr/>
            </p:nvSpPr>
            <p:spPr>
              <a:xfrm>
                <a:off x="4907946" y="2517838"/>
                <a:ext cx="108346" cy="108346"/>
              </a:xfrm>
              <a:custGeom>
                <a:avLst/>
                <a:gdLst>
                  <a:gd name="connsiteX0" fmla="*/ 108347 w 108346"/>
                  <a:gd name="connsiteY0" fmla="*/ 54169 h 108346"/>
                  <a:gd name="connsiteX1" fmla="*/ 54169 w 108346"/>
                  <a:gd name="connsiteY1" fmla="*/ 108347 h 108346"/>
                  <a:gd name="connsiteX2" fmla="*/ 0 w 108346"/>
                  <a:gd name="connsiteY2" fmla="*/ 54169 h 108346"/>
                  <a:gd name="connsiteX3" fmla="*/ 54169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87" y="108347"/>
                      <a:pt x="54169" y="108347"/>
                    </a:cubicBezTo>
                    <a:cubicBezTo>
                      <a:pt x="24251" y="108347"/>
                      <a:pt x="0" y="84087"/>
                      <a:pt x="0" y="54169"/>
                    </a:cubicBezTo>
                    <a:cubicBezTo>
                      <a:pt x="0" y="24260"/>
                      <a:pt x="24251" y="0"/>
                      <a:pt x="54169"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54" name="Freeform: Shape 2253">
                <a:extLst>
                  <a:ext uri="{FF2B5EF4-FFF2-40B4-BE49-F238E27FC236}">
                    <a16:creationId xmlns:a16="http://schemas.microsoft.com/office/drawing/2014/main" id="{69827907-05B5-449D-94C1-8FC2229CBE3C}"/>
                  </a:ext>
                </a:extLst>
              </p:cNvPr>
              <p:cNvSpPr/>
              <p:nvPr/>
            </p:nvSpPr>
            <p:spPr>
              <a:xfrm>
                <a:off x="4907946" y="2509913"/>
                <a:ext cx="108346" cy="108346"/>
              </a:xfrm>
              <a:custGeom>
                <a:avLst/>
                <a:gdLst>
                  <a:gd name="connsiteX0" fmla="*/ 108347 w 108346"/>
                  <a:gd name="connsiteY0" fmla="*/ 54169 h 108346"/>
                  <a:gd name="connsiteX1" fmla="*/ 54169 w 108346"/>
                  <a:gd name="connsiteY1" fmla="*/ 108347 h 108346"/>
                  <a:gd name="connsiteX2" fmla="*/ 0 w 108346"/>
                  <a:gd name="connsiteY2" fmla="*/ 54169 h 108346"/>
                  <a:gd name="connsiteX3" fmla="*/ 54169 w 108346"/>
                  <a:gd name="connsiteY3" fmla="*/ 0 h 108346"/>
                  <a:gd name="connsiteX4" fmla="*/ 108347 w 108346"/>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69"/>
                    </a:moveTo>
                    <a:cubicBezTo>
                      <a:pt x="108347" y="84087"/>
                      <a:pt x="84087" y="108347"/>
                      <a:pt x="54169" y="108347"/>
                    </a:cubicBezTo>
                    <a:cubicBezTo>
                      <a:pt x="24251" y="108347"/>
                      <a:pt x="0" y="84087"/>
                      <a:pt x="0" y="54169"/>
                    </a:cubicBezTo>
                    <a:cubicBezTo>
                      <a:pt x="0" y="24260"/>
                      <a:pt x="24251"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255" name="Freeform: Shape 2254">
                <a:extLst>
                  <a:ext uri="{FF2B5EF4-FFF2-40B4-BE49-F238E27FC236}">
                    <a16:creationId xmlns:a16="http://schemas.microsoft.com/office/drawing/2014/main" id="{E55ECABA-EEC6-423D-87AC-AC5E2F8C7C41}"/>
                  </a:ext>
                </a:extLst>
              </p:cNvPr>
              <p:cNvSpPr/>
              <p:nvPr/>
            </p:nvSpPr>
            <p:spPr>
              <a:xfrm>
                <a:off x="5127574" y="2525725"/>
                <a:ext cx="108384" cy="108384"/>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087" y="108385"/>
                      <a:pt x="54178" y="108385"/>
                    </a:cubicBezTo>
                    <a:cubicBezTo>
                      <a:pt x="24260" y="108385"/>
                      <a:pt x="0" y="84125"/>
                      <a:pt x="0" y="54207"/>
                    </a:cubicBezTo>
                    <a:cubicBezTo>
                      <a:pt x="0" y="24260"/>
                      <a:pt x="24260" y="0"/>
                      <a:pt x="54178" y="0"/>
                    </a:cubicBezTo>
                    <a:cubicBezTo>
                      <a:pt x="84087"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256" name="Freeform: Shape 2255">
                <a:extLst>
                  <a:ext uri="{FF2B5EF4-FFF2-40B4-BE49-F238E27FC236}">
                    <a16:creationId xmlns:a16="http://schemas.microsoft.com/office/drawing/2014/main" id="{A7CB585F-D7D3-497D-947E-470A6A4D66AF}"/>
                  </a:ext>
                </a:extLst>
              </p:cNvPr>
              <p:cNvSpPr/>
              <p:nvPr/>
            </p:nvSpPr>
            <p:spPr>
              <a:xfrm>
                <a:off x="5127574" y="2446515"/>
                <a:ext cx="108384" cy="108375"/>
              </a:xfrm>
              <a:custGeom>
                <a:avLst/>
                <a:gdLst>
                  <a:gd name="connsiteX0" fmla="*/ 108385 w 108384"/>
                  <a:gd name="connsiteY0" fmla="*/ 54207 h 108375"/>
                  <a:gd name="connsiteX1" fmla="*/ 54178 w 108384"/>
                  <a:gd name="connsiteY1" fmla="*/ 108375 h 108375"/>
                  <a:gd name="connsiteX2" fmla="*/ 0 w 108384"/>
                  <a:gd name="connsiteY2" fmla="*/ 54207 h 108375"/>
                  <a:gd name="connsiteX3" fmla="*/ 5417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087" y="108375"/>
                      <a:pt x="54178" y="108375"/>
                    </a:cubicBezTo>
                    <a:cubicBezTo>
                      <a:pt x="24260" y="108375"/>
                      <a:pt x="0" y="84125"/>
                      <a:pt x="0" y="54207"/>
                    </a:cubicBezTo>
                    <a:cubicBezTo>
                      <a:pt x="0" y="24251"/>
                      <a:pt x="24260" y="0"/>
                      <a:pt x="54178" y="0"/>
                    </a:cubicBezTo>
                    <a:cubicBezTo>
                      <a:pt x="84087"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257" name="Freeform: Shape 2256">
                <a:extLst>
                  <a:ext uri="{FF2B5EF4-FFF2-40B4-BE49-F238E27FC236}">
                    <a16:creationId xmlns:a16="http://schemas.microsoft.com/office/drawing/2014/main" id="{51EB6BDE-6C72-40AD-BD58-E616A53E1046}"/>
                  </a:ext>
                </a:extLst>
              </p:cNvPr>
              <p:cNvSpPr/>
              <p:nvPr/>
            </p:nvSpPr>
            <p:spPr>
              <a:xfrm>
                <a:off x="5347211" y="2517838"/>
                <a:ext cx="108384" cy="108346"/>
              </a:xfrm>
              <a:custGeom>
                <a:avLst/>
                <a:gdLst>
                  <a:gd name="connsiteX0" fmla="*/ 108385 w 108384"/>
                  <a:gd name="connsiteY0" fmla="*/ 54169 h 108346"/>
                  <a:gd name="connsiteX1" fmla="*/ 54169 w 108384"/>
                  <a:gd name="connsiteY1" fmla="*/ 108347 h 108346"/>
                  <a:gd name="connsiteX2" fmla="*/ 0 w 108384"/>
                  <a:gd name="connsiteY2" fmla="*/ 54169 h 108346"/>
                  <a:gd name="connsiteX3" fmla="*/ 54169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69" y="108347"/>
                    </a:cubicBezTo>
                    <a:cubicBezTo>
                      <a:pt x="24260" y="108347"/>
                      <a:pt x="0" y="84087"/>
                      <a:pt x="0" y="54169"/>
                    </a:cubicBezTo>
                    <a:cubicBezTo>
                      <a:pt x="0" y="24260"/>
                      <a:pt x="24260" y="0"/>
                      <a:pt x="54169"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258" name="Freeform: Shape 2257">
                <a:extLst>
                  <a:ext uri="{FF2B5EF4-FFF2-40B4-BE49-F238E27FC236}">
                    <a16:creationId xmlns:a16="http://schemas.microsoft.com/office/drawing/2014/main" id="{AE828C84-D459-450F-972B-F3BCA8F5B584}"/>
                  </a:ext>
                </a:extLst>
              </p:cNvPr>
              <p:cNvSpPr/>
              <p:nvPr/>
            </p:nvSpPr>
            <p:spPr>
              <a:xfrm>
                <a:off x="5347211" y="2454440"/>
                <a:ext cx="108384" cy="108375"/>
              </a:xfrm>
              <a:custGeom>
                <a:avLst/>
                <a:gdLst>
                  <a:gd name="connsiteX0" fmla="*/ 108385 w 108384"/>
                  <a:gd name="connsiteY0" fmla="*/ 54207 h 108375"/>
                  <a:gd name="connsiteX1" fmla="*/ 54169 w 108384"/>
                  <a:gd name="connsiteY1" fmla="*/ 108375 h 108375"/>
                  <a:gd name="connsiteX2" fmla="*/ 0 w 108384"/>
                  <a:gd name="connsiteY2" fmla="*/ 54207 h 108375"/>
                  <a:gd name="connsiteX3" fmla="*/ 54169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69" y="108375"/>
                    </a:cubicBezTo>
                    <a:cubicBezTo>
                      <a:pt x="24260" y="108375"/>
                      <a:pt x="0" y="84125"/>
                      <a:pt x="0" y="54207"/>
                    </a:cubicBezTo>
                    <a:cubicBezTo>
                      <a:pt x="0" y="24251"/>
                      <a:pt x="24260" y="0"/>
                      <a:pt x="54169"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259" name="Freeform: Shape 2258">
                <a:extLst>
                  <a:ext uri="{FF2B5EF4-FFF2-40B4-BE49-F238E27FC236}">
                    <a16:creationId xmlns:a16="http://schemas.microsoft.com/office/drawing/2014/main" id="{C30C59B2-846D-4002-97AB-C806839FC0DF}"/>
                  </a:ext>
                </a:extLst>
              </p:cNvPr>
              <p:cNvSpPr/>
              <p:nvPr/>
            </p:nvSpPr>
            <p:spPr>
              <a:xfrm>
                <a:off x="3402692" y="2476947"/>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2260" name="Freeform: Shape 2259">
                <a:extLst>
                  <a:ext uri="{FF2B5EF4-FFF2-40B4-BE49-F238E27FC236}">
                    <a16:creationId xmlns:a16="http://schemas.microsoft.com/office/drawing/2014/main" id="{F853C1E0-8ECF-4C3B-8E40-86077D49478A}"/>
                  </a:ext>
                </a:extLst>
              </p:cNvPr>
              <p:cNvSpPr/>
              <p:nvPr/>
            </p:nvSpPr>
            <p:spPr>
              <a:xfrm>
                <a:off x="3424647" y="2476947"/>
                <a:ext cx="9525" cy="158429"/>
              </a:xfrm>
              <a:custGeom>
                <a:avLst/>
                <a:gdLst>
                  <a:gd name="connsiteX0" fmla="*/ 0 w 9525"/>
                  <a:gd name="connsiteY0" fmla="*/ 0 h 158429"/>
                  <a:gd name="connsiteX1" fmla="*/ 0 w 9525"/>
                  <a:gd name="connsiteY1" fmla="*/ 158429 h 158429"/>
                </a:gdLst>
                <a:ahLst/>
                <a:cxnLst>
                  <a:cxn ang="0">
                    <a:pos x="connsiteX0" y="connsiteY0"/>
                  </a:cxn>
                  <a:cxn ang="0">
                    <a:pos x="connsiteX1" y="connsiteY1"/>
                  </a:cxn>
                </a:cxnLst>
                <a:rect l="l" t="t" r="r" b="b"/>
                <a:pathLst>
                  <a:path w="9525" h="158429">
                    <a:moveTo>
                      <a:pt x="0" y="0"/>
                    </a:moveTo>
                    <a:lnTo>
                      <a:pt x="0" y="158429"/>
                    </a:lnTo>
                  </a:path>
                </a:pathLst>
              </a:custGeom>
              <a:noFill/>
              <a:ln w="10163" cap="flat">
                <a:solidFill>
                  <a:srgbClr val="38586E"/>
                </a:solidFill>
                <a:prstDash val="solid"/>
                <a:round/>
              </a:ln>
            </p:spPr>
            <p:txBody>
              <a:bodyPr rtlCol="0" anchor="ctr"/>
              <a:lstStyle/>
              <a:p>
                <a:endParaRPr lang="en-CA"/>
              </a:p>
            </p:txBody>
          </p:sp>
          <p:sp>
            <p:nvSpPr>
              <p:cNvPr id="2261" name="Freeform: Shape 2260">
                <a:extLst>
                  <a:ext uri="{FF2B5EF4-FFF2-40B4-BE49-F238E27FC236}">
                    <a16:creationId xmlns:a16="http://schemas.microsoft.com/office/drawing/2014/main" id="{A1BC445E-AB63-4085-9E43-4FDE64789463}"/>
                  </a:ext>
                </a:extLst>
              </p:cNvPr>
              <p:cNvSpPr/>
              <p:nvPr/>
            </p:nvSpPr>
            <p:spPr>
              <a:xfrm>
                <a:off x="3402692" y="2635376"/>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2262" name="Freeform: Shape 2261">
                <a:extLst>
                  <a:ext uri="{FF2B5EF4-FFF2-40B4-BE49-F238E27FC236}">
                    <a16:creationId xmlns:a16="http://schemas.microsoft.com/office/drawing/2014/main" id="{4F462E68-B384-472D-A449-6AFAAB49412E}"/>
                  </a:ext>
                </a:extLst>
              </p:cNvPr>
              <p:cNvSpPr/>
              <p:nvPr/>
            </p:nvSpPr>
            <p:spPr>
              <a:xfrm>
                <a:off x="3402692" y="2223458"/>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2263" name="Freeform: Shape 2262">
                <a:extLst>
                  <a:ext uri="{FF2B5EF4-FFF2-40B4-BE49-F238E27FC236}">
                    <a16:creationId xmlns:a16="http://schemas.microsoft.com/office/drawing/2014/main" id="{462C9C7E-8072-432B-81D7-B2DB07E440FC}"/>
                  </a:ext>
                </a:extLst>
              </p:cNvPr>
              <p:cNvSpPr/>
              <p:nvPr/>
            </p:nvSpPr>
            <p:spPr>
              <a:xfrm>
                <a:off x="3424647" y="2223458"/>
                <a:ext cx="9525" cy="324773"/>
              </a:xfrm>
              <a:custGeom>
                <a:avLst/>
                <a:gdLst>
                  <a:gd name="connsiteX0" fmla="*/ 0 w 9525"/>
                  <a:gd name="connsiteY0" fmla="*/ 0 h 324773"/>
                  <a:gd name="connsiteX1" fmla="*/ 0 w 9525"/>
                  <a:gd name="connsiteY1" fmla="*/ 324774 h 324773"/>
                </a:gdLst>
                <a:ahLst/>
                <a:cxnLst>
                  <a:cxn ang="0">
                    <a:pos x="connsiteX0" y="connsiteY0"/>
                  </a:cxn>
                  <a:cxn ang="0">
                    <a:pos x="connsiteX1" y="connsiteY1"/>
                  </a:cxn>
                </a:cxnLst>
                <a:rect l="l" t="t" r="r" b="b"/>
                <a:pathLst>
                  <a:path w="9525" h="324773">
                    <a:moveTo>
                      <a:pt x="0" y="0"/>
                    </a:moveTo>
                    <a:lnTo>
                      <a:pt x="0" y="324774"/>
                    </a:lnTo>
                  </a:path>
                </a:pathLst>
              </a:custGeom>
              <a:noFill/>
              <a:ln w="10163" cap="flat">
                <a:solidFill>
                  <a:srgbClr val="C33B30"/>
                </a:solidFill>
                <a:prstDash val="solid"/>
                <a:round/>
              </a:ln>
            </p:spPr>
            <p:txBody>
              <a:bodyPr rtlCol="0" anchor="ctr"/>
              <a:lstStyle/>
              <a:p>
                <a:endParaRPr lang="en-CA"/>
              </a:p>
            </p:txBody>
          </p:sp>
          <p:sp>
            <p:nvSpPr>
              <p:cNvPr id="2264" name="Freeform: Shape 2263">
                <a:extLst>
                  <a:ext uri="{FF2B5EF4-FFF2-40B4-BE49-F238E27FC236}">
                    <a16:creationId xmlns:a16="http://schemas.microsoft.com/office/drawing/2014/main" id="{BD644A18-6F91-452A-9168-61BD25D0A5CB}"/>
                  </a:ext>
                </a:extLst>
              </p:cNvPr>
              <p:cNvSpPr/>
              <p:nvPr/>
            </p:nvSpPr>
            <p:spPr>
              <a:xfrm>
                <a:off x="3402692" y="2548232"/>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2265" name="Freeform: Shape 2264">
                <a:extLst>
                  <a:ext uri="{FF2B5EF4-FFF2-40B4-BE49-F238E27FC236}">
                    <a16:creationId xmlns:a16="http://schemas.microsoft.com/office/drawing/2014/main" id="{ADACDB5D-89F6-4AA2-8C8E-59B6B8FE8FC2}"/>
                  </a:ext>
                </a:extLst>
              </p:cNvPr>
              <p:cNvSpPr/>
              <p:nvPr/>
            </p:nvSpPr>
            <p:spPr>
              <a:xfrm>
                <a:off x="3622328" y="2437323"/>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266" name="Freeform: Shape 2265">
                <a:extLst>
                  <a:ext uri="{FF2B5EF4-FFF2-40B4-BE49-F238E27FC236}">
                    <a16:creationId xmlns:a16="http://schemas.microsoft.com/office/drawing/2014/main" id="{2DE57596-4F67-4BB8-AE32-B19F3F61ACFE}"/>
                  </a:ext>
                </a:extLst>
              </p:cNvPr>
              <p:cNvSpPr/>
              <p:nvPr/>
            </p:nvSpPr>
            <p:spPr>
              <a:xfrm>
                <a:off x="3644283" y="2437323"/>
                <a:ext cx="9525" cy="158457"/>
              </a:xfrm>
              <a:custGeom>
                <a:avLst/>
                <a:gdLst>
                  <a:gd name="connsiteX0" fmla="*/ 0 w 9525"/>
                  <a:gd name="connsiteY0" fmla="*/ 0 h 158457"/>
                  <a:gd name="connsiteX1" fmla="*/ 0 w 9525"/>
                  <a:gd name="connsiteY1" fmla="*/ 158458 h 158457"/>
                </a:gdLst>
                <a:ahLst/>
                <a:cxnLst>
                  <a:cxn ang="0">
                    <a:pos x="connsiteX0" y="connsiteY0"/>
                  </a:cxn>
                  <a:cxn ang="0">
                    <a:pos x="connsiteX1" y="connsiteY1"/>
                  </a:cxn>
                </a:cxnLst>
                <a:rect l="l" t="t" r="r" b="b"/>
                <a:pathLst>
                  <a:path w="9525" h="158457">
                    <a:moveTo>
                      <a:pt x="0" y="0"/>
                    </a:moveTo>
                    <a:lnTo>
                      <a:pt x="0" y="158458"/>
                    </a:lnTo>
                  </a:path>
                </a:pathLst>
              </a:custGeom>
              <a:noFill/>
              <a:ln w="10163" cap="flat">
                <a:solidFill>
                  <a:srgbClr val="38586E"/>
                </a:solidFill>
                <a:prstDash val="solid"/>
                <a:round/>
              </a:ln>
            </p:spPr>
            <p:txBody>
              <a:bodyPr rtlCol="0" anchor="ctr"/>
              <a:lstStyle/>
              <a:p>
                <a:endParaRPr lang="en-CA"/>
              </a:p>
            </p:txBody>
          </p:sp>
          <p:sp>
            <p:nvSpPr>
              <p:cNvPr id="2267" name="Freeform: Shape 2266">
                <a:extLst>
                  <a:ext uri="{FF2B5EF4-FFF2-40B4-BE49-F238E27FC236}">
                    <a16:creationId xmlns:a16="http://schemas.microsoft.com/office/drawing/2014/main" id="{B9CD25E0-42E8-4333-8A3D-E1597415575F}"/>
                  </a:ext>
                </a:extLst>
              </p:cNvPr>
              <p:cNvSpPr/>
              <p:nvPr/>
            </p:nvSpPr>
            <p:spPr>
              <a:xfrm>
                <a:off x="3622328" y="2595781"/>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268" name="Freeform: Shape 2267">
                <a:extLst>
                  <a:ext uri="{FF2B5EF4-FFF2-40B4-BE49-F238E27FC236}">
                    <a16:creationId xmlns:a16="http://schemas.microsoft.com/office/drawing/2014/main" id="{62CA814D-B6B5-4D0B-9182-1501ACE7F296}"/>
                  </a:ext>
                </a:extLst>
              </p:cNvPr>
              <p:cNvSpPr/>
              <p:nvPr/>
            </p:nvSpPr>
            <p:spPr>
              <a:xfrm>
                <a:off x="3622328" y="2445248"/>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269" name="Freeform: Shape 2268">
                <a:extLst>
                  <a:ext uri="{FF2B5EF4-FFF2-40B4-BE49-F238E27FC236}">
                    <a16:creationId xmlns:a16="http://schemas.microsoft.com/office/drawing/2014/main" id="{2B0A9604-2FB5-4B32-8323-A0C92EFEDABD}"/>
                  </a:ext>
                </a:extLst>
              </p:cNvPr>
              <p:cNvSpPr/>
              <p:nvPr/>
            </p:nvSpPr>
            <p:spPr>
              <a:xfrm>
                <a:off x="3644283" y="2445248"/>
                <a:ext cx="9525" cy="261413"/>
              </a:xfrm>
              <a:custGeom>
                <a:avLst/>
                <a:gdLst>
                  <a:gd name="connsiteX0" fmla="*/ 0 w 9525"/>
                  <a:gd name="connsiteY0" fmla="*/ 0 h 261413"/>
                  <a:gd name="connsiteX1" fmla="*/ 0 w 9525"/>
                  <a:gd name="connsiteY1" fmla="*/ 261414 h 261413"/>
                </a:gdLst>
                <a:ahLst/>
                <a:cxnLst>
                  <a:cxn ang="0">
                    <a:pos x="connsiteX0" y="connsiteY0"/>
                  </a:cxn>
                  <a:cxn ang="0">
                    <a:pos x="connsiteX1" y="connsiteY1"/>
                  </a:cxn>
                </a:cxnLst>
                <a:rect l="l" t="t" r="r" b="b"/>
                <a:pathLst>
                  <a:path w="9525" h="261413">
                    <a:moveTo>
                      <a:pt x="0" y="0"/>
                    </a:moveTo>
                    <a:lnTo>
                      <a:pt x="0" y="261414"/>
                    </a:lnTo>
                  </a:path>
                </a:pathLst>
              </a:custGeom>
              <a:noFill/>
              <a:ln w="10163" cap="flat">
                <a:solidFill>
                  <a:srgbClr val="C33B30"/>
                </a:solidFill>
                <a:prstDash val="solid"/>
                <a:round/>
              </a:ln>
            </p:spPr>
            <p:txBody>
              <a:bodyPr rtlCol="0" anchor="ctr"/>
              <a:lstStyle/>
              <a:p>
                <a:endParaRPr lang="en-CA"/>
              </a:p>
            </p:txBody>
          </p:sp>
          <p:sp>
            <p:nvSpPr>
              <p:cNvPr id="2270" name="Freeform: Shape 2269">
                <a:extLst>
                  <a:ext uri="{FF2B5EF4-FFF2-40B4-BE49-F238E27FC236}">
                    <a16:creationId xmlns:a16="http://schemas.microsoft.com/office/drawing/2014/main" id="{DFBF2660-B6B8-4088-8730-1CCEEC73F325}"/>
                  </a:ext>
                </a:extLst>
              </p:cNvPr>
              <p:cNvSpPr/>
              <p:nvPr/>
            </p:nvSpPr>
            <p:spPr>
              <a:xfrm>
                <a:off x="3622328" y="270666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271" name="Freeform: Shape 2270">
                <a:extLst>
                  <a:ext uri="{FF2B5EF4-FFF2-40B4-BE49-F238E27FC236}">
                    <a16:creationId xmlns:a16="http://schemas.microsoft.com/office/drawing/2014/main" id="{F7EEF585-56E3-4C66-BB14-1E15F7F6D643}"/>
                  </a:ext>
                </a:extLst>
              </p:cNvPr>
              <p:cNvSpPr/>
              <p:nvPr/>
            </p:nvSpPr>
            <p:spPr>
              <a:xfrm>
                <a:off x="3841956" y="247694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272" name="Freeform: Shape 2271">
                <a:extLst>
                  <a:ext uri="{FF2B5EF4-FFF2-40B4-BE49-F238E27FC236}">
                    <a16:creationId xmlns:a16="http://schemas.microsoft.com/office/drawing/2014/main" id="{10EDCD47-620A-4468-A7F7-6ACD1717BAB9}"/>
                  </a:ext>
                </a:extLst>
              </p:cNvPr>
              <p:cNvSpPr/>
              <p:nvPr/>
            </p:nvSpPr>
            <p:spPr>
              <a:xfrm>
                <a:off x="3863911" y="2476947"/>
                <a:ext cx="9525" cy="142579"/>
              </a:xfrm>
              <a:custGeom>
                <a:avLst/>
                <a:gdLst>
                  <a:gd name="connsiteX0" fmla="*/ 0 w 9525"/>
                  <a:gd name="connsiteY0" fmla="*/ 0 h 142579"/>
                  <a:gd name="connsiteX1" fmla="*/ 0 w 9525"/>
                  <a:gd name="connsiteY1" fmla="*/ 142580 h 142579"/>
                </a:gdLst>
                <a:ahLst/>
                <a:cxnLst>
                  <a:cxn ang="0">
                    <a:pos x="connsiteX0" y="connsiteY0"/>
                  </a:cxn>
                  <a:cxn ang="0">
                    <a:pos x="connsiteX1" y="connsiteY1"/>
                  </a:cxn>
                </a:cxnLst>
                <a:rect l="l" t="t" r="r" b="b"/>
                <a:pathLst>
                  <a:path w="9525" h="142579">
                    <a:moveTo>
                      <a:pt x="0" y="0"/>
                    </a:moveTo>
                    <a:lnTo>
                      <a:pt x="0" y="142580"/>
                    </a:lnTo>
                  </a:path>
                </a:pathLst>
              </a:custGeom>
              <a:noFill/>
              <a:ln w="10163" cap="flat">
                <a:solidFill>
                  <a:srgbClr val="38586E"/>
                </a:solidFill>
                <a:prstDash val="solid"/>
                <a:round/>
              </a:ln>
            </p:spPr>
            <p:txBody>
              <a:bodyPr rtlCol="0" anchor="ctr"/>
              <a:lstStyle/>
              <a:p>
                <a:endParaRPr lang="en-CA"/>
              </a:p>
            </p:txBody>
          </p:sp>
          <p:sp>
            <p:nvSpPr>
              <p:cNvPr id="2273" name="Freeform: Shape 2272">
                <a:extLst>
                  <a:ext uri="{FF2B5EF4-FFF2-40B4-BE49-F238E27FC236}">
                    <a16:creationId xmlns:a16="http://schemas.microsoft.com/office/drawing/2014/main" id="{1A1B8EA2-ADA2-4DA1-BD8F-089D69C944A3}"/>
                  </a:ext>
                </a:extLst>
              </p:cNvPr>
              <p:cNvSpPr/>
              <p:nvPr/>
            </p:nvSpPr>
            <p:spPr>
              <a:xfrm>
                <a:off x="3841956" y="261952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274" name="Freeform: Shape 2273">
                <a:extLst>
                  <a:ext uri="{FF2B5EF4-FFF2-40B4-BE49-F238E27FC236}">
                    <a16:creationId xmlns:a16="http://schemas.microsoft.com/office/drawing/2014/main" id="{3B7E8260-8048-4271-B266-776AC9D19245}"/>
                  </a:ext>
                </a:extLst>
              </p:cNvPr>
              <p:cNvSpPr/>
              <p:nvPr/>
            </p:nvSpPr>
            <p:spPr>
              <a:xfrm>
                <a:off x="3841956" y="2239308"/>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275" name="Freeform: Shape 2274">
                <a:extLst>
                  <a:ext uri="{FF2B5EF4-FFF2-40B4-BE49-F238E27FC236}">
                    <a16:creationId xmlns:a16="http://schemas.microsoft.com/office/drawing/2014/main" id="{8660ADE7-261E-42CD-BB68-E98BF6AB1991}"/>
                  </a:ext>
                </a:extLst>
              </p:cNvPr>
              <p:cNvSpPr/>
              <p:nvPr/>
            </p:nvSpPr>
            <p:spPr>
              <a:xfrm>
                <a:off x="3863911" y="2239308"/>
                <a:ext cx="9525" cy="300999"/>
              </a:xfrm>
              <a:custGeom>
                <a:avLst/>
                <a:gdLst>
                  <a:gd name="connsiteX0" fmla="*/ 0 w 9525"/>
                  <a:gd name="connsiteY0" fmla="*/ 0 h 300999"/>
                  <a:gd name="connsiteX1" fmla="*/ 0 w 9525"/>
                  <a:gd name="connsiteY1" fmla="*/ 301000 h 300999"/>
                </a:gdLst>
                <a:ahLst/>
                <a:cxnLst>
                  <a:cxn ang="0">
                    <a:pos x="connsiteX0" y="connsiteY0"/>
                  </a:cxn>
                  <a:cxn ang="0">
                    <a:pos x="connsiteX1" y="connsiteY1"/>
                  </a:cxn>
                </a:cxnLst>
                <a:rect l="l" t="t" r="r" b="b"/>
                <a:pathLst>
                  <a:path w="9525" h="300999">
                    <a:moveTo>
                      <a:pt x="0" y="0"/>
                    </a:moveTo>
                    <a:lnTo>
                      <a:pt x="0" y="301000"/>
                    </a:lnTo>
                  </a:path>
                </a:pathLst>
              </a:custGeom>
              <a:noFill/>
              <a:ln w="10163" cap="flat">
                <a:solidFill>
                  <a:srgbClr val="C33B30"/>
                </a:solidFill>
                <a:prstDash val="solid"/>
                <a:round/>
              </a:ln>
            </p:spPr>
            <p:txBody>
              <a:bodyPr rtlCol="0" anchor="ctr"/>
              <a:lstStyle/>
              <a:p>
                <a:endParaRPr lang="en-CA"/>
              </a:p>
            </p:txBody>
          </p:sp>
          <p:sp>
            <p:nvSpPr>
              <p:cNvPr id="2276" name="Freeform: Shape 2275">
                <a:extLst>
                  <a:ext uri="{FF2B5EF4-FFF2-40B4-BE49-F238E27FC236}">
                    <a16:creationId xmlns:a16="http://schemas.microsoft.com/office/drawing/2014/main" id="{17D4D7D9-96A9-4A40-87D0-44090DF6DCCF}"/>
                  </a:ext>
                </a:extLst>
              </p:cNvPr>
              <p:cNvSpPr/>
              <p:nvPr/>
            </p:nvSpPr>
            <p:spPr>
              <a:xfrm>
                <a:off x="3841956" y="2540308"/>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277" name="Freeform: Shape 2276">
                <a:extLst>
                  <a:ext uri="{FF2B5EF4-FFF2-40B4-BE49-F238E27FC236}">
                    <a16:creationId xmlns:a16="http://schemas.microsoft.com/office/drawing/2014/main" id="{D3CE1FDB-ABE1-4616-A3DA-7D82DF94B208}"/>
                  </a:ext>
                </a:extLst>
              </p:cNvPr>
              <p:cNvSpPr/>
              <p:nvPr/>
            </p:nvSpPr>
            <p:spPr>
              <a:xfrm>
                <a:off x="4061593" y="250864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278" name="Freeform: Shape 2277">
                <a:extLst>
                  <a:ext uri="{FF2B5EF4-FFF2-40B4-BE49-F238E27FC236}">
                    <a16:creationId xmlns:a16="http://schemas.microsoft.com/office/drawing/2014/main" id="{291A4C7C-0CE8-4855-9173-9219B9B0E491}"/>
                  </a:ext>
                </a:extLst>
              </p:cNvPr>
              <p:cNvSpPr/>
              <p:nvPr/>
            </p:nvSpPr>
            <p:spPr>
              <a:xfrm>
                <a:off x="4083548" y="2508646"/>
                <a:ext cx="9525" cy="126730"/>
              </a:xfrm>
              <a:custGeom>
                <a:avLst/>
                <a:gdLst>
                  <a:gd name="connsiteX0" fmla="*/ 0 w 9525"/>
                  <a:gd name="connsiteY0" fmla="*/ 0 h 126730"/>
                  <a:gd name="connsiteX1" fmla="*/ 0 w 9525"/>
                  <a:gd name="connsiteY1" fmla="*/ 126730 h 126730"/>
                </a:gdLst>
                <a:ahLst/>
                <a:cxnLst>
                  <a:cxn ang="0">
                    <a:pos x="connsiteX0" y="connsiteY0"/>
                  </a:cxn>
                  <a:cxn ang="0">
                    <a:pos x="connsiteX1" y="connsiteY1"/>
                  </a:cxn>
                </a:cxnLst>
                <a:rect l="l" t="t" r="r" b="b"/>
                <a:pathLst>
                  <a:path w="9525" h="126730">
                    <a:moveTo>
                      <a:pt x="0" y="0"/>
                    </a:moveTo>
                    <a:lnTo>
                      <a:pt x="0" y="126730"/>
                    </a:lnTo>
                  </a:path>
                </a:pathLst>
              </a:custGeom>
              <a:noFill/>
              <a:ln w="10163" cap="flat">
                <a:solidFill>
                  <a:srgbClr val="38586E"/>
                </a:solidFill>
                <a:prstDash val="solid"/>
                <a:round/>
              </a:ln>
            </p:spPr>
            <p:txBody>
              <a:bodyPr rtlCol="0" anchor="ctr"/>
              <a:lstStyle/>
              <a:p>
                <a:endParaRPr lang="en-CA"/>
              </a:p>
            </p:txBody>
          </p:sp>
          <p:sp>
            <p:nvSpPr>
              <p:cNvPr id="2279" name="Freeform: Shape 2278">
                <a:extLst>
                  <a:ext uri="{FF2B5EF4-FFF2-40B4-BE49-F238E27FC236}">
                    <a16:creationId xmlns:a16="http://schemas.microsoft.com/office/drawing/2014/main" id="{39F84C73-48EA-487F-84AA-C5CA9000C734}"/>
                  </a:ext>
                </a:extLst>
              </p:cNvPr>
              <p:cNvSpPr/>
              <p:nvPr/>
            </p:nvSpPr>
            <p:spPr>
              <a:xfrm>
                <a:off x="4061593" y="263537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280" name="Freeform: Shape 2279">
                <a:extLst>
                  <a:ext uri="{FF2B5EF4-FFF2-40B4-BE49-F238E27FC236}">
                    <a16:creationId xmlns:a16="http://schemas.microsoft.com/office/drawing/2014/main" id="{70422A2C-57B7-4175-A53F-EB5632D8BEE5}"/>
                  </a:ext>
                </a:extLst>
              </p:cNvPr>
              <p:cNvSpPr/>
              <p:nvPr/>
            </p:nvSpPr>
            <p:spPr>
              <a:xfrm>
                <a:off x="4061593" y="2397728"/>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281" name="Freeform: Shape 2280">
                <a:extLst>
                  <a:ext uri="{FF2B5EF4-FFF2-40B4-BE49-F238E27FC236}">
                    <a16:creationId xmlns:a16="http://schemas.microsoft.com/office/drawing/2014/main" id="{EBF1943C-E1FB-41A6-888C-E4E388F4A099}"/>
                  </a:ext>
                </a:extLst>
              </p:cNvPr>
              <p:cNvSpPr/>
              <p:nvPr/>
            </p:nvSpPr>
            <p:spPr>
              <a:xfrm>
                <a:off x="4083548" y="2397728"/>
                <a:ext cx="9525" cy="253498"/>
              </a:xfrm>
              <a:custGeom>
                <a:avLst/>
                <a:gdLst>
                  <a:gd name="connsiteX0" fmla="*/ 0 w 9525"/>
                  <a:gd name="connsiteY0" fmla="*/ 0 h 253498"/>
                  <a:gd name="connsiteX1" fmla="*/ 0 w 9525"/>
                  <a:gd name="connsiteY1" fmla="*/ 253498 h 253498"/>
                </a:gdLst>
                <a:ahLst/>
                <a:cxnLst>
                  <a:cxn ang="0">
                    <a:pos x="connsiteX0" y="connsiteY0"/>
                  </a:cxn>
                  <a:cxn ang="0">
                    <a:pos x="connsiteX1" y="connsiteY1"/>
                  </a:cxn>
                </a:cxnLst>
                <a:rect l="l" t="t" r="r" b="b"/>
                <a:pathLst>
                  <a:path w="9525" h="253498">
                    <a:moveTo>
                      <a:pt x="0" y="0"/>
                    </a:moveTo>
                    <a:lnTo>
                      <a:pt x="0" y="253498"/>
                    </a:lnTo>
                  </a:path>
                </a:pathLst>
              </a:custGeom>
              <a:noFill/>
              <a:ln w="10163" cap="flat">
                <a:solidFill>
                  <a:srgbClr val="C33B30"/>
                </a:solidFill>
                <a:prstDash val="solid"/>
                <a:round/>
              </a:ln>
            </p:spPr>
            <p:txBody>
              <a:bodyPr rtlCol="0" anchor="ctr"/>
              <a:lstStyle/>
              <a:p>
                <a:endParaRPr lang="en-CA"/>
              </a:p>
            </p:txBody>
          </p:sp>
          <p:sp>
            <p:nvSpPr>
              <p:cNvPr id="2282" name="Freeform: Shape 2281">
                <a:extLst>
                  <a:ext uri="{FF2B5EF4-FFF2-40B4-BE49-F238E27FC236}">
                    <a16:creationId xmlns:a16="http://schemas.microsoft.com/office/drawing/2014/main" id="{69C48103-2243-45D5-93C2-813BC982E4DC}"/>
                  </a:ext>
                </a:extLst>
              </p:cNvPr>
              <p:cNvSpPr/>
              <p:nvPr/>
            </p:nvSpPr>
            <p:spPr>
              <a:xfrm>
                <a:off x="4061593" y="265122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283" name="Freeform: Shape 2282">
                <a:extLst>
                  <a:ext uri="{FF2B5EF4-FFF2-40B4-BE49-F238E27FC236}">
                    <a16:creationId xmlns:a16="http://schemas.microsoft.com/office/drawing/2014/main" id="{2D22E0F5-1888-4F16-A51F-CA2632996629}"/>
                  </a:ext>
                </a:extLst>
              </p:cNvPr>
              <p:cNvSpPr/>
              <p:nvPr/>
            </p:nvSpPr>
            <p:spPr>
              <a:xfrm>
                <a:off x="4281230" y="250864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284" name="Freeform: Shape 2283">
                <a:extLst>
                  <a:ext uri="{FF2B5EF4-FFF2-40B4-BE49-F238E27FC236}">
                    <a16:creationId xmlns:a16="http://schemas.microsoft.com/office/drawing/2014/main" id="{302A4ECD-C4FA-42BB-A5A3-EED8C8EE2DF1}"/>
                  </a:ext>
                </a:extLst>
              </p:cNvPr>
              <p:cNvSpPr/>
              <p:nvPr/>
            </p:nvSpPr>
            <p:spPr>
              <a:xfrm>
                <a:off x="4303214" y="2508646"/>
                <a:ext cx="9525" cy="126730"/>
              </a:xfrm>
              <a:custGeom>
                <a:avLst/>
                <a:gdLst>
                  <a:gd name="connsiteX0" fmla="*/ 0 w 9525"/>
                  <a:gd name="connsiteY0" fmla="*/ 0 h 126730"/>
                  <a:gd name="connsiteX1" fmla="*/ 0 w 9525"/>
                  <a:gd name="connsiteY1" fmla="*/ 126730 h 126730"/>
                </a:gdLst>
                <a:ahLst/>
                <a:cxnLst>
                  <a:cxn ang="0">
                    <a:pos x="connsiteX0" y="connsiteY0"/>
                  </a:cxn>
                  <a:cxn ang="0">
                    <a:pos x="connsiteX1" y="connsiteY1"/>
                  </a:cxn>
                </a:cxnLst>
                <a:rect l="l" t="t" r="r" b="b"/>
                <a:pathLst>
                  <a:path w="9525" h="126730">
                    <a:moveTo>
                      <a:pt x="0" y="0"/>
                    </a:moveTo>
                    <a:lnTo>
                      <a:pt x="0" y="126730"/>
                    </a:lnTo>
                  </a:path>
                </a:pathLst>
              </a:custGeom>
              <a:noFill/>
              <a:ln w="10163" cap="flat">
                <a:solidFill>
                  <a:srgbClr val="38586E"/>
                </a:solidFill>
                <a:prstDash val="solid"/>
                <a:round/>
              </a:ln>
            </p:spPr>
            <p:txBody>
              <a:bodyPr rtlCol="0" anchor="ctr"/>
              <a:lstStyle/>
              <a:p>
                <a:endParaRPr lang="en-CA"/>
              </a:p>
            </p:txBody>
          </p:sp>
          <p:sp>
            <p:nvSpPr>
              <p:cNvPr id="2285" name="Freeform: Shape 2284">
                <a:extLst>
                  <a:ext uri="{FF2B5EF4-FFF2-40B4-BE49-F238E27FC236}">
                    <a16:creationId xmlns:a16="http://schemas.microsoft.com/office/drawing/2014/main" id="{BA6DC990-C16F-4981-80B1-A32593EC2DF1}"/>
                  </a:ext>
                </a:extLst>
              </p:cNvPr>
              <p:cNvSpPr/>
              <p:nvPr/>
            </p:nvSpPr>
            <p:spPr>
              <a:xfrm>
                <a:off x="4281230" y="263537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286" name="Freeform: Shape 2285">
                <a:extLst>
                  <a:ext uri="{FF2B5EF4-FFF2-40B4-BE49-F238E27FC236}">
                    <a16:creationId xmlns:a16="http://schemas.microsoft.com/office/drawing/2014/main" id="{97E61D1A-7181-4454-849D-A9CC5B692DC0}"/>
                  </a:ext>
                </a:extLst>
              </p:cNvPr>
              <p:cNvSpPr/>
              <p:nvPr/>
            </p:nvSpPr>
            <p:spPr>
              <a:xfrm>
                <a:off x="4281230" y="2270969"/>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287" name="Freeform: Shape 2286">
                <a:extLst>
                  <a:ext uri="{FF2B5EF4-FFF2-40B4-BE49-F238E27FC236}">
                    <a16:creationId xmlns:a16="http://schemas.microsoft.com/office/drawing/2014/main" id="{749C728E-66B1-49A3-88D1-A675FDE88062}"/>
                  </a:ext>
                </a:extLst>
              </p:cNvPr>
              <p:cNvSpPr/>
              <p:nvPr/>
            </p:nvSpPr>
            <p:spPr>
              <a:xfrm>
                <a:off x="4303214" y="2270969"/>
                <a:ext cx="9525" cy="269338"/>
              </a:xfrm>
              <a:custGeom>
                <a:avLst/>
                <a:gdLst>
                  <a:gd name="connsiteX0" fmla="*/ 0 w 9525"/>
                  <a:gd name="connsiteY0" fmla="*/ 0 h 269338"/>
                  <a:gd name="connsiteX1" fmla="*/ 0 w 9525"/>
                  <a:gd name="connsiteY1" fmla="*/ 269339 h 269338"/>
                </a:gdLst>
                <a:ahLst/>
                <a:cxnLst>
                  <a:cxn ang="0">
                    <a:pos x="connsiteX0" y="connsiteY0"/>
                  </a:cxn>
                  <a:cxn ang="0">
                    <a:pos x="connsiteX1" y="connsiteY1"/>
                  </a:cxn>
                </a:cxnLst>
                <a:rect l="l" t="t" r="r" b="b"/>
                <a:pathLst>
                  <a:path w="9525" h="269338">
                    <a:moveTo>
                      <a:pt x="0" y="0"/>
                    </a:moveTo>
                    <a:lnTo>
                      <a:pt x="0" y="269339"/>
                    </a:lnTo>
                  </a:path>
                </a:pathLst>
              </a:custGeom>
              <a:noFill/>
              <a:ln w="10163" cap="flat">
                <a:solidFill>
                  <a:srgbClr val="C33B30"/>
                </a:solidFill>
                <a:prstDash val="solid"/>
                <a:round/>
              </a:ln>
            </p:spPr>
            <p:txBody>
              <a:bodyPr rtlCol="0" anchor="ctr"/>
              <a:lstStyle/>
              <a:p>
                <a:endParaRPr lang="en-CA"/>
              </a:p>
            </p:txBody>
          </p:sp>
          <p:sp>
            <p:nvSpPr>
              <p:cNvPr id="2288" name="Freeform: Shape 2287">
                <a:extLst>
                  <a:ext uri="{FF2B5EF4-FFF2-40B4-BE49-F238E27FC236}">
                    <a16:creationId xmlns:a16="http://schemas.microsoft.com/office/drawing/2014/main" id="{E02E203F-31BD-4754-A1DD-7F2EAD308F8F}"/>
                  </a:ext>
                </a:extLst>
              </p:cNvPr>
              <p:cNvSpPr/>
              <p:nvPr/>
            </p:nvSpPr>
            <p:spPr>
              <a:xfrm>
                <a:off x="4281230" y="2540308"/>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289" name="Freeform: Shape 2288">
                <a:extLst>
                  <a:ext uri="{FF2B5EF4-FFF2-40B4-BE49-F238E27FC236}">
                    <a16:creationId xmlns:a16="http://schemas.microsoft.com/office/drawing/2014/main" id="{30EEE2A9-3776-4797-9F3A-50F0FBF524AD}"/>
                  </a:ext>
                </a:extLst>
              </p:cNvPr>
              <p:cNvSpPr/>
              <p:nvPr/>
            </p:nvSpPr>
            <p:spPr>
              <a:xfrm>
                <a:off x="4500857" y="2500722"/>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290" name="Freeform: Shape 2289">
                <a:extLst>
                  <a:ext uri="{FF2B5EF4-FFF2-40B4-BE49-F238E27FC236}">
                    <a16:creationId xmlns:a16="http://schemas.microsoft.com/office/drawing/2014/main" id="{04BE740A-7D1F-43A8-BDEB-5A60F614E1EB}"/>
                  </a:ext>
                </a:extLst>
              </p:cNvPr>
              <p:cNvSpPr/>
              <p:nvPr/>
            </p:nvSpPr>
            <p:spPr>
              <a:xfrm>
                <a:off x="4522850" y="2500722"/>
                <a:ext cx="9525" cy="118805"/>
              </a:xfrm>
              <a:custGeom>
                <a:avLst/>
                <a:gdLst>
                  <a:gd name="connsiteX0" fmla="*/ 0 w 9525"/>
                  <a:gd name="connsiteY0" fmla="*/ 0 h 118805"/>
                  <a:gd name="connsiteX1" fmla="*/ 0 w 9525"/>
                  <a:gd name="connsiteY1" fmla="*/ 118805 h 118805"/>
                </a:gdLst>
                <a:ahLst/>
                <a:cxnLst>
                  <a:cxn ang="0">
                    <a:pos x="connsiteX0" y="connsiteY0"/>
                  </a:cxn>
                  <a:cxn ang="0">
                    <a:pos x="connsiteX1" y="connsiteY1"/>
                  </a:cxn>
                </a:cxnLst>
                <a:rect l="l" t="t" r="r" b="b"/>
                <a:pathLst>
                  <a:path w="9525" h="118805">
                    <a:moveTo>
                      <a:pt x="0" y="0"/>
                    </a:moveTo>
                    <a:lnTo>
                      <a:pt x="0" y="118805"/>
                    </a:lnTo>
                  </a:path>
                </a:pathLst>
              </a:custGeom>
              <a:noFill/>
              <a:ln w="10163" cap="flat">
                <a:solidFill>
                  <a:srgbClr val="38586E"/>
                </a:solidFill>
                <a:prstDash val="solid"/>
                <a:round/>
              </a:ln>
            </p:spPr>
            <p:txBody>
              <a:bodyPr rtlCol="0" anchor="ctr"/>
              <a:lstStyle/>
              <a:p>
                <a:endParaRPr lang="en-CA"/>
              </a:p>
            </p:txBody>
          </p:sp>
          <p:sp>
            <p:nvSpPr>
              <p:cNvPr id="2291" name="Freeform: Shape 2290">
                <a:extLst>
                  <a:ext uri="{FF2B5EF4-FFF2-40B4-BE49-F238E27FC236}">
                    <a16:creationId xmlns:a16="http://schemas.microsoft.com/office/drawing/2014/main" id="{E360A6E9-BD5B-4F62-8F51-30197B4404ED}"/>
                  </a:ext>
                </a:extLst>
              </p:cNvPr>
              <p:cNvSpPr/>
              <p:nvPr/>
            </p:nvSpPr>
            <p:spPr>
              <a:xfrm>
                <a:off x="4500857" y="261952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292" name="Freeform: Shape 2291">
                <a:extLst>
                  <a:ext uri="{FF2B5EF4-FFF2-40B4-BE49-F238E27FC236}">
                    <a16:creationId xmlns:a16="http://schemas.microsoft.com/office/drawing/2014/main" id="{687DAF8B-482D-4A82-A92E-C18D5B540537}"/>
                  </a:ext>
                </a:extLst>
              </p:cNvPr>
              <p:cNvSpPr/>
              <p:nvPr/>
            </p:nvSpPr>
            <p:spPr>
              <a:xfrm>
                <a:off x="4500857" y="2302668"/>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293" name="Freeform: Shape 2292">
                <a:extLst>
                  <a:ext uri="{FF2B5EF4-FFF2-40B4-BE49-F238E27FC236}">
                    <a16:creationId xmlns:a16="http://schemas.microsoft.com/office/drawing/2014/main" id="{8E90730E-C910-43D1-B252-49C85E0DAE6E}"/>
                  </a:ext>
                </a:extLst>
              </p:cNvPr>
              <p:cNvSpPr/>
              <p:nvPr/>
            </p:nvSpPr>
            <p:spPr>
              <a:xfrm>
                <a:off x="4522850" y="2302668"/>
                <a:ext cx="9525" cy="253488"/>
              </a:xfrm>
              <a:custGeom>
                <a:avLst/>
                <a:gdLst>
                  <a:gd name="connsiteX0" fmla="*/ 0 w 9525"/>
                  <a:gd name="connsiteY0" fmla="*/ 0 h 253488"/>
                  <a:gd name="connsiteX1" fmla="*/ 0 w 9525"/>
                  <a:gd name="connsiteY1" fmla="*/ 253489 h 253488"/>
                </a:gdLst>
                <a:ahLst/>
                <a:cxnLst>
                  <a:cxn ang="0">
                    <a:pos x="connsiteX0" y="connsiteY0"/>
                  </a:cxn>
                  <a:cxn ang="0">
                    <a:pos x="connsiteX1" y="connsiteY1"/>
                  </a:cxn>
                </a:cxnLst>
                <a:rect l="l" t="t" r="r" b="b"/>
                <a:pathLst>
                  <a:path w="9525" h="253488">
                    <a:moveTo>
                      <a:pt x="0" y="0"/>
                    </a:moveTo>
                    <a:lnTo>
                      <a:pt x="0" y="253489"/>
                    </a:lnTo>
                  </a:path>
                </a:pathLst>
              </a:custGeom>
              <a:noFill/>
              <a:ln w="10163" cap="flat">
                <a:solidFill>
                  <a:srgbClr val="C33B30"/>
                </a:solidFill>
                <a:prstDash val="solid"/>
                <a:round/>
              </a:ln>
            </p:spPr>
            <p:txBody>
              <a:bodyPr rtlCol="0" anchor="ctr"/>
              <a:lstStyle/>
              <a:p>
                <a:endParaRPr lang="en-CA"/>
              </a:p>
            </p:txBody>
          </p:sp>
          <p:sp>
            <p:nvSpPr>
              <p:cNvPr id="2294" name="Freeform: Shape 2293">
                <a:extLst>
                  <a:ext uri="{FF2B5EF4-FFF2-40B4-BE49-F238E27FC236}">
                    <a16:creationId xmlns:a16="http://schemas.microsoft.com/office/drawing/2014/main" id="{1C42F22F-F7C5-487F-83AF-DEAA57C79F59}"/>
                  </a:ext>
                </a:extLst>
              </p:cNvPr>
              <p:cNvSpPr/>
              <p:nvPr/>
            </p:nvSpPr>
            <p:spPr>
              <a:xfrm>
                <a:off x="4500857" y="255615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295" name="Freeform: Shape 2294">
                <a:extLst>
                  <a:ext uri="{FF2B5EF4-FFF2-40B4-BE49-F238E27FC236}">
                    <a16:creationId xmlns:a16="http://schemas.microsoft.com/office/drawing/2014/main" id="{0B7AB6E1-668E-4250-98EE-A42094F8646B}"/>
                  </a:ext>
                </a:extLst>
              </p:cNvPr>
              <p:cNvSpPr/>
              <p:nvPr/>
            </p:nvSpPr>
            <p:spPr>
              <a:xfrm>
                <a:off x="4720494" y="2492797"/>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296" name="Freeform: Shape 2295">
                <a:extLst>
                  <a:ext uri="{FF2B5EF4-FFF2-40B4-BE49-F238E27FC236}">
                    <a16:creationId xmlns:a16="http://schemas.microsoft.com/office/drawing/2014/main" id="{C6478C46-E85B-416E-8FB3-93EDB30164EC}"/>
                  </a:ext>
                </a:extLst>
              </p:cNvPr>
              <p:cNvSpPr/>
              <p:nvPr/>
            </p:nvSpPr>
            <p:spPr>
              <a:xfrm>
                <a:off x="4742478" y="2492797"/>
                <a:ext cx="9525" cy="118843"/>
              </a:xfrm>
              <a:custGeom>
                <a:avLst/>
                <a:gdLst>
                  <a:gd name="connsiteX0" fmla="*/ 0 w 9525"/>
                  <a:gd name="connsiteY0" fmla="*/ 0 h 118843"/>
                  <a:gd name="connsiteX1" fmla="*/ 0 w 9525"/>
                  <a:gd name="connsiteY1" fmla="*/ 118843 h 118843"/>
                </a:gdLst>
                <a:ahLst/>
                <a:cxnLst>
                  <a:cxn ang="0">
                    <a:pos x="connsiteX0" y="connsiteY0"/>
                  </a:cxn>
                  <a:cxn ang="0">
                    <a:pos x="connsiteX1" y="connsiteY1"/>
                  </a:cxn>
                </a:cxnLst>
                <a:rect l="l" t="t" r="r" b="b"/>
                <a:pathLst>
                  <a:path w="9525" h="118843">
                    <a:moveTo>
                      <a:pt x="0" y="0"/>
                    </a:moveTo>
                    <a:lnTo>
                      <a:pt x="0" y="118843"/>
                    </a:lnTo>
                  </a:path>
                </a:pathLst>
              </a:custGeom>
              <a:noFill/>
              <a:ln w="10163" cap="flat">
                <a:solidFill>
                  <a:srgbClr val="38586E"/>
                </a:solidFill>
                <a:prstDash val="solid"/>
                <a:round/>
              </a:ln>
            </p:spPr>
            <p:txBody>
              <a:bodyPr rtlCol="0" anchor="ctr"/>
              <a:lstStyle/>
              <a:p>
                <a:endParaRPr lang="en-CA"/>
              </a:p>
            </p:txBody>
          </p:sp>
          <p:sp>
            <p:nvSpPr>
              <p:cNvPr id="2297" name="Freeform: Shape 2296">
                <a:extLst>
                  <a:ext uri="{FF2B5EF4-FFF2-40B4-BE49-F238E27FC236}">
                    <a16:creationId xmlns:a16="http://schemas.microsoft.com/office/drawing/2014/main" id="{240A099A-3C1B-4477-BD79-372ACD444429}"/>
                  </a:ext>
                </a:extLst>
              </p:cNvPr>
              <p:cNvSpPr/>
              <p:nvPr/>
            </p:nvSpPr>
            <p:spPr>
              <a:xfrm>
                <a:off x="4720494" y="2611640"/>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298" name="Freeform: Shape 2297">
                <a:extLst>
                  <a:ext uri="{FF2B5EF4-FFF2-40B4-BE49-F238E27FC236}">
                    <a16:creationId xmlns:a16="http://schemas.microsoft.com/office/drawing/2014/main" id="{BF262C7C-34E8-4291-AC54-91E22BC21F15}"/>
                  </a:ext>
                </a:extLst>
              </p:cNvPr>
              <p:cNvSpPr/>
              <p:nvPr/>
            </p:nvSpPr>
            <p:spPr>
              <a:xfrm>
                <a:off x="4720494" y="242151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299" name="Freeform: Shape 2298">
                <a:extLst>
                  <a:ext uri="{FF2B5EF4-FFF2-40B4-BE49-F238E27FC236}">
                    <a16:creationId xmlns:a16="http://schemas.microsoft.com/office/drawing/2014/main" id="{0F2160B7-C817-444A-99CC-3AAEE4956494}"/>
                  </a:ext>
                </a:extLst>
              </p:cNvPr>
              <p:cNvSpPr/>
              <p:nvPr/>
            </p:nvSpPr>
            <p:spPr>
              <a:xfrm>
                <a:off x="4742478" y="2421512"/>
                <a:ext cx="9525" cy="213864"/>
              </a:xfrm>
              <a:custGeom>
                <a:avLst/>
                <a:gdLst>
                  <a:gd name="connsiteX0" fmla="*/ 0 w 9525"/>
                  <a:gd name="connsiteY0" fmla="*/ 0 h 213864"/>
                  <a:gd name="connsiteX1" fmla="*/ 0 w 9525"/>
                  <a:gd name="connsiteY1" fmla="*/ 213865 h 213864"/>
                </a:gdLst>
                <a:ahLst/>
                <a:cxnLst>
                  <a:cxn ang="0">
                    <a:pos x="connsiteX0" y="connsiteY0"/>
                  </a:cxn>
                  <a:cxn ang="0">
                    <a:pos x="connsiteX1" y="connsiteY1"/>
                  </a:cxn>
                </a:cxnLst>
                <a:rect l="l" t="t" r="r" b="b"/>
                <a:pathLst>
                  <a:path w="9525" h="213864">
                    <a:moveTo>
                      <a:pt x="0" y="0"/>
                    </a:moveTo>
                    <a:lnTo>
                      <a:pt x="0" y="213865"/>
                    </a:lnTo>
                  </a:path>
                </a:pathLst>
              </a:custGeom>
              <a:noFill/>
              <a:ln w="10163" cap="flat">
                <a:solidFill>
                  <a:srgbClr val="C33B30"/>
                </a:solidFill>
                <a:prstDash val="solid"/>
                <a:round/>
              </a:ln>
            </p:spPr>
            <p:txBody>
              <a:bodyPr rtlCol="0" anchor="ctr"/>
              <a:lstStyle/>
              <a:p>
                <a:endParaRPr lang="en-CA"/>
              </a:p>
            </p:txBody>
          </p:sp>
          <p:sp>
            <p:nvSpPr>
              <p:cNvPr id="2300" name="Freeform: Shape 2299">
                <a:extLst>
                  <a:ext uri="{FF2B5EF4-FFF2-40B4-BE49-F238E27FC236}">
                    <a16:creationId xmlns:a16="http://schemas.microsoft.com/office/drawing/2014/main" id="{75E60DDC-7547-4E7E-933D-6D4C66AC3DEE}"/>
                  </a:ext>
                </a:extLst>
              </p:cNvPr>
              <p:cNvSpPr/>
              <p:nvPr/>
            </p:nvSpPr>
            <p:spPr>
              <a:xfrm>
                <a:off x="4720494" y="263537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301" name="Freeform: Shape 2300">
                <a:extLst>
                  <a:ext uri="{FF2B5EF4-FFF2-40B4-BE49-F238E27FC236}">
                    <a16:creationId xmlns:a16="http://schemas.microsoft.com/office/drawing/2014/main" id="{D845918B-E657-4587-A564-83A9B7E7FD36}"/>
                  </a:ext>
                </a:extLst>
              </p:cNvPr>
              <p:cNvSpPr/>
              <p:nvPr/>
            </p:nvSpPr>
            <p:spPr>
              <a:xfrm>
                <a:off x="4940160" y="2508646"/>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2302" name="Freeform: Shape 2301">
                <a:extLst>
                  <a:ext uri="{FF2B5EF4-FFF2-40B4-BE49-F238E27FC236}">
                    <a16:creationId xmlns:a16="http://schemas.microsoft.com/office/drawing/2014/main" id="{FEE64D22-E8EE-4345-BCBC-14602A005BF1}"/>
                  </a:ext>
                </a:extLst>
              </p:cNvPr>
              <p:cNvSpPr/>
              <p:nvPr/>
            </p:nvSpPr>
            <p:spPr>
              <a:xfrm>
                <a:off x="4962115" y="2508646"/>
                <a:ext cx="9525" cy="110880"/>
              </a:xfrm>
              <a:custGeom>
                <a:avLst/>
                <a:gdLst>
                  <a:gd name="connsiteX0" fmla="*/ 0 w 9525"/>
                  <a:gd name="connsiteY0" fmla="*/ 0 h 110880"/>
                  <a:gd name="connsiteX1" fmla="*/ 0 w 9525"/>
                  <a:gd name="connsiteY1" fmla="*/ 110881 h 110880"/>
                </a:gdLst>
                <a:ahLst/>
                <a:cxnLst>
                  <a:cxn ang="0">
                    <a:pos x="connsiteX0" y="connsiteY0"/>
                  </a:cxn>
                  <a:cxn ang="0">
                    <a:pos x="connsiteX1" y="connsiteY1"/>
                  </a:cxn>
                </a:cxnLst>
                <a:rect l="l" t="t" r="r" b="b"/>
                <a:pathLst>
                  <a:path w="9525" h="110880">
                    <a:moveTo>
                      <a:pt x="0" y="0"/>
                    </a:moveTo>
                    <a:lnTo>
                      <a:pt x="0" y="110881"/>
                    </a:lnTo>
                  </a:path>
                </a:pathLst>
              </a:custGeom>
              <a:noFill/>
              <a:ln w="10163" cap="flat">
                <a:solidFill>
                  <a:srgbClr val="38586E"/>
                </a:solidFill>
                <a:prstDash val="solid"/>
                <a:round/>
              </a:ln>
            </p:spPr>
            <p:txBody>
              <a:bodyPr rtlCol="0" anchor="ctr"/>
              <a:lstStyle/>
              <a:p>
                <a:endParaRPr lang="en-CA"/>
              </a:p>
            </p:txBody>
          </p:sp>
          <p:sp>
            <p:nvSpPr>
              <p:cNvPr id="2303" name="Freeform: Shape 2302">
                <a:extLst>
                  <a:ext uri="{FF2B5EF4-FFF2-40B4-BE49-F238E27FC236}">
                    <a16:creationId xmlns:a16="http://schemas.microsoft.com/office/drawing/2014/main" id="{00014A4C-3EBF-4261-A606-76F013F5BFB6}"/>
                  </a:ext>
                </a:extLst>
              </p:cNvPr>
              <p:cNvSpPr/>
              <p:nvPr/>
            </p:nvSpPr>
            <p:spPr>
              <a:xfrm>
                <a:off x="4940160" y="2619527"/>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38586E"/>
                </a:solidFill>
                <a:prstDash val="solid"/>
                <a:round/>
              </a:ln>
            </p:spPr>
            <p:txBody>
              <a:bodyPr rtlCol="0" anchor="ctr"/>
              <a:lstStyle/>
              <a:p>
                <a:endParaRPr lang="en-CA"/>
              </a:p>
            </p:txBody>
          </p:sp>
          <p:sp>
            <p:nvSpPr>
              <p:cNvPr id="2304" name="Freeform: Shape 2303">
                <a:extLst>
                  <a:ext uri="{FF2B5EF4-FFF2-40B4-BE49-F238E27FC236}">
                    <a16:creationId xmlns:a16="http://schemas.microsoft.com/office/drawing/2014/main" id="{88003EE9-2F6A-4524-A41B-3C282BFB774C}"/>
                  </a:ext>
                </a:extLst>
              </p:cNvPr>
              <p:cNvSpPr/>
              <p:nvPr/>
            </p:nvSpPr>
            <p:spPr>
              <a:xfrm>
                <a:off x="4940160" y="2469022"/>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2305" name="Freeform: Shape 2304">
                <a:extLst>
                  <a:ext uri="{FF2B5EF4-FFF2-40B4-BE49-F238E27FC236}">
                    <a16:creationId xmlns:a16="http://schemas.microsoft.com/office/drawing/2014/main" id="{59C0A02C-ACE7-4D44-8D9D-78286B3851B5}"/>
                  </a:ext>
                </a:extLst>
              </p:cNvPr>
              <p:cNvSpPr/>
              <p:nvPr/>
            </p:nvSpPr>
            <p:spPr>
              <a:xfrm>
                <a:off x="4962115" y="2469022"/>
                <a:ext cx="9525" cy="182203"/>
              </a:xfrm>
              <a:custGeom>
                <a:avLst/>
                <a:gdLst>
                  <a:gd name="connsiteX0" fmla="*/ 0 w 9525"/>
                  <a:gd name="connsiteY0" fmla="*/ 0 h 182203"/>
                  <a:gd name="connsiteX1" fmla="*/ 0 w 9525"/>
                  <a:gd name="connsiteY1" fmla="*/ 182204 h 182203"/>
                </a:gdLst>
                <a:ahLst/>
                <a:cxnLst>
                  <a:cxn ang="0">
                    <a:pos x="connsiteX0" y="connsiteY0"/>
                  </a:cxn>
                  <a:cxn ang="0">
                    <a:pos x="connsiteX1" y="connsiteY1"/>
                  </a:cxn>
                </a:cxnLst>
                <a:rect l="l" t="t" r="r" b="b"/>
                <a:pathLst>
                  <a:path w="9525" h="182203">
                    <a:moveTo>
                      <a:pt x="0" y="0"/>
                    </a:moveTo>
                    <a:lnTo>
                      <a:pt x="0" y="182204"/>
                    </a:lnTo>
                  </a:path>
                </a:pathLst>
              </a:custGeom>
              <a:noFill/>
              <a:ln w="10163" cap="flat">
                <a:solidFill>
                  <a:srgbClr val="C33B30"/>
                </a:solidFill>
                <a:prstDash val="solid"/>
                <a:round/>
              </a:ln>
            </p:spPr>
            <p:txBody>
              <a:bodyPr rtlCol="0" anchor="ctr"/>
              <a:lstStyle/>
              <a:p>
                <a:endParaRPr lang="en-CA"/>
              </a:p>
            </p:txBody>
          </p:sp>
          <p:sp>
            <p:nvSpPr>
              <p:cNvPr id="2306" name="Freeform: Shape 2305">
                <a:extLst>
                  <a:ext uri="{FF2B5EF4-FFF2-40B4-BE49-F238E27FC236}">
                    <a16:creationId xmlns:a16="http://schemas.microsoft.com/office/drawing/2014/main" id="{6FBA9FBD-C435-4659-8130-571417EB8B89}"/>
                  </a:ext>
                </a:extLst>
              </p:cNvPr>
              <p:cNvSpPr/>
              <p:nvPr/>
            </p:nvSpPr>
            <p:spPr>
              <a:xfrm>
                <a:off x="4940160" y="2651226"/>
                <a:ext cx="43910" cy="9525"/>
              </a:xfrm>
              <a:custGeom>
                <a:avLst/>
                <a:gdLst>
                  <a:gd name="connsiteX0" fmla="*/ 0 w 43910"/>
                  <a:gd name="connsiteY0" fmla="*/ 0 h 9525"/>
                  <a:gd name="connsiteX1" fmla="*/ 43910 w 43910"/>
                  <a:gd name="connsiteY1" fmla="*/ 0 h 9525"/>
                </a:gdLst>
                <a:ahLst/>
                <a:cxnLst>
                  <a:cxn ang="0">
                    <a:pos x="connsiteX0" y="connsiteY0"/>
                  </a:cxn>
                  <a:cxn ang="0">
                    <a:pos x="connsiteX1" y="connsiteY1"/>
                  </a:cxn>
                </a:cxnLst>
                <a:rect l="l" t="t" r="r" b="b"/>
                <a:pathLst>
                  <a:path w="43910" h="9525">
                    <a:moveTo>
                      <a:pt x="0" y="0"/>
                    </a:moveTo>
                    <a:lnTo>
                      <a:pt x="43910" y="0"/>
                    </a:lnTo>
                  </a:path>
                </a:pathLst>
              </a:custGeom>
              <a:noFill/>
              <a:ln w="10163" cap="flat">
                <a:solidFill>
                  <a:srgbClr val="C33B30"/>
                </a:solidFill>
                <a:prstDash val="solid"/>
                <a:round/>
              </a:ln>
            </p:spPr>
            <p:txBody>
              <a:bodyPr rtlCol="0" anchor="ctr"/>
              <a:lstStyle/>
              <a:p>
                <a:endParaRPr lang="en-CA"/>
              </a:p>
            </p:txBody>
          </p:sp>
          <p:sp>
            <p:nvSpPr>
              <p:cNvPr id="2307" name="Freeform: Shape 2306">
                <a:extLst>
                  <a:ext uri="{FF2B5EF4-FFF2-40B4-BE49-F238E27FC236}">
                    <a16:creationId xmlns:a16="http://schemas.microsoft.com/office/drawing/2014/main" id="{C588EBF6-3055-41DC-94DB-F3E1A5EBCE35}"/>
                  </a:ext>
                </a:extLst>
              </p:cNvPr>
              <p:cNvSpPr/>
              <p:nvPr/>
            </p:nvSpPr>
            <p:spPr>
              <a:xfrm>
                <a:off x="5159797" y="2524458"/>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308" name="Freeform: Shape 2307">
                <a:extLst>
                  <a:ext uri="{FF2B5EF4-FFF2-40B4-BE49-F238E27FC236}">
                    <a16:creationId xmlns:a16="http://schemas.microsoft.com/office/drawing/2014/main" id="{69207882-ED91-461B-8179-003B4EDCE09E}"/>
                  </a:ext>
                </a:extLst>
              </p:cNvPr>
              <p:cNvSpPr/>
              <p:nvPr/>
            </p:nvSpPr>
            <p:spPr>
              <a:xfrm>
                <a:off x="5181752" y="2524458"/>
                <a:ext cx="9525" cy="102993"/>
              </a:xfrm>
              <a:custGeom>
                <a:avLst/>
                <a:gdLst>
                  <a:gd name="connsiteX0" fmla="*/ 0 w 9525"/>
                  <a:gd name="connsiteY0" fmla="*/ 0 h 102993"/>
                  <a:gd name="connsiteX1" fmla="*/ 0 w 9525"/>
                  <a:gd name="connsiteY1" fmla="*/ 102994 h 102993"/>
                </a:gdLst>
                <a:ahLst/>
                <a:cxnLst>
                  <a:cxn ang="0">
                    <a:pos x="connsiteX0" y="connsiteY0"/>
                  </a:cxn>
                  <a:cxn ang="0">
                    <a:pos x="connsiteX1" y="connsiteY1"/>
                  </a:cxn>
                </a:cxnLst>
                <a:rect l="l" t="t" r="r" b="b"/>
                <a:pathLst>
                  <a:path w="9525" h="102993">
                    <a:moveTo>
                      <a:pt x="0" y="0"/>
                    </a:moveTo>
                    <a:lnTo>
                      <a:pt x="0" y="102994"/>
                    </a:lnTo>
                  </a:path>
                </a:pathLst>
              </a:custGeom>
              <a:noFill/>
              <a:ln w="10163" cap="flat">
                <a:solidFill>
                  <a:srgbClr val="38586E"/>
                </a:solidFill>
                <a:prstDash val="solid"/>
                <a:round/>
              </a:ln>
            </p:spPr>
            <p:txBody>
              <a:bodyPr rtlCol="0" anchor="ctr"/>
              <a:lstStyle/>
              <a:p>
                <a:endParaRPr lang="en-CA"/>
              </a:p>
            </p:txBody>
          </p:sp>
          <p:sp>
            <p:nvSpPr>
              <p:cNvPr id="2309" name="Freeform: Shape 2308">
                <a:extLst>
                  <a:ext uri="{FF2B5EF4-FFF2-40B4-BE49-F238E27FC236}">
                    <a16:creationId xmlns:a16="http://schemas.microsoft.com/office/drawing/2014/main" id="{6468F9F8-6FE0-48F1-8A8E-306A78CB7697}"/>
                  </a:ext>
                </a:extLst>
              </p:cNvPr>
              <p:cNvSpPr/>
              <p:nvPr/>
            </p:nvSpPr>
            <p:spPr>
              <a:xfrm>
                <a:off x="5159797" y="262745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310" name="Freeform: Shape 2309">
                <a:extLst>
                  <a:ext uri="{FF2B5EF4-FFF2-40B4-BE49-F238E27FC236}">
                    <a16:creationId xmlns:a16="http://schemas.microsoft.com/office/drawing/2014/main" id="{3C464E80-D31E-4B54-B7D7-78FBA1D585B0}"/>
                  </a:ext>
                </a:extLst>
              </p:cNvPr>
              <p:cNvSpPr/>
              <p:nvPr/>
            </p:nvSpPr>
            <p:spPr>
              <a:xfrm>
                <a:off x="5159797" y="2405653"/>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311" name="Freeform: Shape 2310">
                <a:extLst>
                  <a:ext uri="{FF2B5EF4-FFF2-40B4-BE49-F238E27FC236}">
                    <a16:creationId xmlns:a16="http://schemas.microsoft.com/office/drawing/2014/main" id="{AA964670-9BDF-4FA7-BD78-DD8B8D7910EF}"/>
                  </a:ext>
                </a:extLst>
              </p:cNvPr>
              <p:cNvSpPr/>
              <p:nvPr/>
            </p:nvSpPr>
            <p:spPr>
              <a:xfrm>
                <a:off x="5181752" y="2405653"/>
                <a:ext cx="9525" cy="182203"/>
              </a:xfrm>
              <a:custGeom>
                <a:avLst/>
                <a:gdLst>
                  <a:gd name="connsiteX0" fmla="*/ 0 w 9525"/>
                  <a:gd name="connsiteY0" fmla="*/ 0 h 182203"/>
                  <a:gd name="connsiteX1" fmla="*/ 0 w 9525"/>
                  <a:gd name="connsiteY1" fmla="*/ 182204 h 182203"/>
                </a:gdLst>
                <a:ahLst/>
                <a:cxnLst>
                  <a:cxn ang="0">
                    <a:pos x="connsiteX0" y="connsiteY0"/>
                  </a:cxn>
                  <a:cxn ang="0">
                    <a:pos x="connsiteX1" y="connsiteY1"/>
                  </a:cxn>
                </a:cxnLst>
                <a:rect l="l" t="t" r="r" b="b"/>
                <a:pathLst>
                  <a:path w="9525" h="182203">
                    <a:moveTo>
                      <a:pt x="0" y="0"/>
                    </a:moveTo>
                    <a:lnTo>
                      <a:pt x="0" y="182204"/>
                    </a:lnTo>
                  </a:path>
                </a:pathLst>
              </a:custGeom>
              <a:noFill/>
              <a:ln w="10163" cap="flat">
                <a:solidFill>
                  <a:srgbClr val="C33B30"/>
                </a:solidFill>
                <a:prstDash val="solid"/>
                <a:round/>
              </a:ln>
            </p:spPr>
            <p:txBody>
              <a:bodyPr rtlCol="0" anchor="ctr"/>
              <a:lstStyle/>
              <a:p>
                <a:endParaRPr lang="en-CA"/>
              </a:p>
            </p:txBody>
          </p:sp>
          <p:sp>
            <p:nvSpPr>
              <p:cNvPr id="2312" name="Freeform: Shape 2311">
                <a:extLst>
                  <a:ext uri="{FF2B5EF4-FFF2-40B4-BE49-F238E27FC236}">
                    <a16:creationId xmlns:a16="http://schemas.microsoft.com/office/drawing/2014/main" id="{128A841F-87AC-45BA-9BC9-AFA85C0604EC}"/>
                  </a:ext>
                </a:extLst>
              </p:cNvPr>
              <p:cNvSpPr/>
              <p:nvPr/>
            </p:nvSpPr>
            <p:spPr>
              <a:xfrm>
                <a:off x="5159797" y="258785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313" name="Freeform: Shape 2312">
                <a:extLst>
                  <a:ext uri="{FF2B5EF4-FFF2-40B4-BE49-F238E27FC236}">
                    <a16:creationId xmlns:a16="http://schemas.microsoft.com/office/drawing/2014/main" id="{F49F1277-CEB1-4544-8D0C-7D0B53160F0C}"/>
                  </a:ext>
                </a:extLst>
              </p:cNvPr>
              <p:cNvSpPr/>
              <p:nvPr/>
            </p:nvSpPr>
            <p:spPr>
              <a:xfrm>
                <a:off x="5379434" y="251657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314" name="Freeform: Shape 2313">
                <a:extLst>
                  <a:ext uri="{FF2B5EF4-FFF2-40B4-BE49-F238E27FC236}">
                    <a16:creationId xmlns:a16="http://schemas.microsoft.com/office/drawing/2014/main" id="{B1EA0203-4448-4574-94B0-E95545D37F0F}"/>
                  </a:ext>
                </a:extLst>
              </p:cNvPr>
              <p:cNvSpPr/>
              <p:nvPr/>
            </p:nvSpPr>
            <p:spPr>
              <a:xfrm>
                <a:off x="5401379" y="2516571"/>
                <a:ext cx="9525" cy="102955"/>
              </a:xfrm>
              <a:custGeom>
                <a:avLst/>
                <a:gdLst>
                  <a:gd name="connsiteX0" fmla="*/ 0 w 9525"/>
                  <a:gd name="connsiteY0" fmla="*/ 0 h 102955"/>
                  <a:gd name="connsiteX1" fmla="*/ 0 w 9525"/>
                  <a:gd name="connsiteY1" fmla="*/ 102956 h 102955"/>
                </a:gdLst>
                <a:ahLst/>
                <a:cxnLst>
                  <a:cxn ang="0">
                    <a:pos x="connsiteX0" y="connsiteY0"/>
                  </a:cxn>
                  <a:cxn ang="0">
                    <a:pos x="connsiteX1" y="connsiteY1"/>
                  </a:cxn>
                </a:cxnLst>
                <a:rect l="l" t="t" r="r" b="b"/>
                <a:pathLst>
                  <a:path w="9525" h="102955">
                    <a:moveTo>
                      <a:pt x="0" y="0"/>
                    </a:moveTo>
                    <a:lnTo>
                      <a:pt x="0" y="102956"/>
                    </a:lnTo>
                  </a:path>
                </a:pathLst>
              </a:custGeom>
              <a:noFill/>
              <a:ln w="10163" cap="flat">
                <a:solidFill>
                  <a:srgbClr val="38586E"/>
                </a:solidFill>
                <a:prstDash val="solid"/>
                <a:round/>
              </a:ln>
            </p:spPr>
            <p:txBody>
              <a:bodyPr rtlCol="0" anchor="ctr"/>
              <a:lstStyle/>
              <a:p>
                <a:endParaRPr lang="en-CA"/>
              </a:p>
            </p:txBody>
          </p:sp>
          <p:sp>
            <p:nvSpPr>
              <p:cNvPr id="2315" name="Freeform: Shape 2314">
                <a:extLst>
                  <a:ext uri="{FF2B5EF4-FFF2-40B4-BE49-F238E27FC236}">
                    <a16:creationId xmlns:a16="http://schemas.microsoft.com/office/drawing/2014/main" id="{28CECAA9-04B6-4DEC-B04C-339C69A18D81}"/>
                  </a:ext>
                </a:extLst>
              </p:cNvPr>
              <p:cNvSpPr/>
              <p:nvPr/>
            </p:nvSpPr>
            <p:spPr>
              <a:xfrm>
                <a:off x="5379434" y="2619527"/>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316" name="Freeform: Shape 2315">
                <a:extLst>
                  <a:ext uri="{FF2B5EF4-FFF2-40B4-BE49-F238E27FC236}">
                    <a16:creationId xmlns:a16="http://schemas.microsoft.com/office/drawing/2014/main" id="{8C6D8CE9-3568-4A7E-AAD7-239E1FBD0365}"/>
                  </a:ext>
                </a:extLst>
              </p:cNvPr>
              <p:cNvSpPr/>
              <p:nvPr/>
            </p:nvSpPr>
            <p:spPr>
              <a:xfrm>
                <a:off x="5379434" y="242151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317" name="Freeform: Shape 2316">
                <a:extLst>
                  <a:ext uri="{FF2B5EF4-FFF2-40B4-BE49-F238E27FC236}">
                    <a16:creationId xmlns:a16="http://schemas.microsoft.com/office/drawing/2014/main" id="{A5C6D3B3-ACA1-4A59-B902-315E7108B09A}"/>
                  </a:ext>
                </a:extLst>
              </p:cNvPr>
              <p:cNvSpPr/>
              <p:nvPr/>
            </p:nvSpPr>
            <p:spPr>
              <a:xfrm>
                <a:off x="5401379" y="2421512"/>
                <a:ext cx="9525" cy="166344"/>
              </a:xfrm>
              <a:custGeom>
                <a:avLst/>
                <a:gdLst>
                  <a:gd name="connsiteX0" fmla="*/ 0 w 9525"/>
                  <a:gd name="connsiteY0" fmla="*/ 0 h 166344"/>
                  <a:gd name="connsiteX1" fmla="*/ 0 w 9525"/>
                  <a:gd name="connsiteY1" fmla="*/ 166345 h 166344"/>
                </a:gdLst>
                <a:ahLst/>
                <a:cxnLst>
                  <a:cxn ang="0">
                    <a:pos x="connsiteX0" y="connsiteY0"/>
                  </a:cxn>
                  <a:cxn ang="0">
                    <a:pos x="connsiteX1" y="connsiteY1"/>
                  </a:cxn>
                </a:cxnLst>
                <a:rect l="l" t="t" r="r" b="b"/>
                <a:pathLst>
                  <a:path w="9525" h="166344">
                    <a:moveTo>
                      <a:pt x="0" y="0"/>
                    </a:moveTo>
                    <a:lnTo>
                      <a:pt x="0" y="166345"/>
                    </a:lnTo>
                  </a:path>
                </a:pathLst>
              </a:custGeom>
              <a:noFill/>
              <a:ln w="10163" cap="flat">
                <a:solidFill>
                  <a:srgbClr val="C33B30"/>
                </a:solidFill>
                <a:prstDash val="solid"/>
                <a:round/>
              </a:ln>
            </p:spPr>
            <p:txBody>
              <a:bodyPr rtlCol="0" anchor="ctr"/>
              <a:lstStyle/>
              <a:p>
                <a:endParaRPr lang="en-CA"/>
              </a:p>
            </p:txBody>
          </p:sp>
          <p:sp>
            <p:nvSpPr>
              <p:cNvPr id="2318" name="Freeform: Shape 2317">
                <a:extLst>
                  <a:ext uri="{FF2B5EF4-FFF2-40B4-BE49-F238E27FC236}">
                    <a16:creationId xmlns:a16="http://schemas.microsoft.com/office/drawing/2014/main" id="{7F3A4B04-56CD-4567-ABF7-A76292C45E4D}"/>
                  </a:ext>
                </a:extLst>
              </p:cNvPr>
              <p:cNvSpPr/>
              <p:nvPr/>
            </p:nvSpPr>
            <p:spPr>
              <a:xfrm>
                <a:off x="5379434" y="2587856"/>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319" name="Freeform: Shape 2318">
                <a:extLst>
                  <a:ext uri="{FF2B5EF4-FFF2-40B4-BE49-F238E27FC236}">
                    <a16:creationId xmlns:a16="http://schemas.microsoft.com/office/drawing/2014/main" id="{955D3321-45CA-4FE3-81B2-211D4C065B48}"/>
                  </a:ext>
                </a:extLst>
              </p:cNvPr>
              <p:cNvSpPr/>
              <p:nvPr/>
            </p:nvSpPr>
            <p:spPr>
              <a:xfrm>
                <a:off x="3424647" y="2516571"/>
                <a:ext cx="1976732" cy="63360"/>
              </a:xfrm>
              <a:custGeom>
                <a:avLst/>
                <a:gdLst>
                  <a:gd name="connsiteX0" fmla="*/ 0 w 1976732"/>
                  <a:gd name="connsiteY0" fmla="*/ 47511 h 63360"/>
                  <a:gd name="connsiteX1" fmla="*/ 219637 w 1976732"/>
                  <a:gd name="connsiteY1" fmla="*/ 0 h 63360"/>
                  <a:gd name="connsiteX2" fmla="*/ 439264 w 1976732"/>
                  <a:gd name="connsiteY2" fmla="*/ 39586 h 63360"/>
                  <a:gd name="connsiteX3" fmla="*/ 658901 w 1976732"/>
                  <a:gd name="connsiteY3" fmla="*/ 55435 h 63360"/>
                  <a:gd name="connsiteX4" fmla="*/ 878567 w 1976732"/>
                  <a:gd name="connsiteY4" fmla="*/ 55435 h 63360"/>
                  <a:gd name="connsiteX5" fmla="*/ 1098204 w 1976732"/>
                  <a:gd name="connsiteY5" fmla="*/ 39586 h 63360"/>
                  <a:gd name="connsiteX6" fmla="*/ 1317832 w 1976732"/>
                  <a:gd name="connsiteY6" fmla="*/ 39586 h 63360"/>
                  <a:gd name="connsiteX7" fmla="*/ 1537468 w 1976732"/>
                  <a:gd name="connsiteY7" fmla="*/ 55435 h 63360"/>
                  <a:gd name="connsiteX8" fmla="*/ 1757105 w 1976732"/>
                  <a:gd name="connsiteY8" fmla="*/ 63360 h 63360"/>
                  <a:gd name="connsiteX9" fmla="*/ 1976733 w 1976732"/>
                  <a:gd name="connsiteY9" fmla="*/ 55435 h 6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63360">
                    <a:moveTo>
                      <a:pt x="0" y="47511"/>
                    </a:moveTo>
                    <a:lnTo>
                      <a:pt x="219637" y="0"/>
                    </a:lnTo>
                    <a:lnTo>
                      <a:pt x="439264" y="39586"/>
                    </a:lnTo>
                    <a:lnTo>
                      <a:pt x="658901" y="55435"/>
                    </a:lnTo>
                    <a:lnTo>
                      <a:pt x="878567" y="55435"/>
                    </a:lnTo>
                    <a:lnTo>
                      <a:pt x="1098204" y="39586"/>
                    </a:lnTo>
                    <a:lnTo>
                      <a:pt x="1317832" y="39586"/>
                    </a:lnTo>
                    <a:lnTo>
                      <a:pt x="1537468" y="55435"/>
                    </a:lnTo>
                    <a:lnTo>
                      <a:pt x="1757105" y="63360"/>
                    </a:lnTo>
                    <a:lnTo>
                      <a:pt x="1976733" y="55435"/>
                    </a:lnTo>
                  </a:path>
                </a:pathLst>
              </a:custGeom>
              <a:noFill/>
              <a:ln w="22359" cap="flat">
                <a:solidFill>
                  <a:srgbClr val="38586E"/>
                </a:solidFill>
                <a:prstDash val="solid"/>
                <a:round/>
              </a:ln>
            </p:spPr>
            <p:txBody>
              <a:bodyPr rtlCol="0" anchor="ctr"/>
              <a:lstStyle/>
              <a:p>
                <a:endParaRPr lang="en-CA"/>
              </a:p>
            </p:txBody>
          </p:sp>
          <p:sp>
            <p:nvSpPr>
              <p:cNvPr id="2320" name="Freeform: Shape 2319">
                <a:extLst>
                  <a:ext uri="{FF2B5EF4-FFF2-40B4-BE49-F238E27FC236}">
                    <a16:creationId xmlns:a16="http://schemas.microsoft.com/office/drawing/2014/main" id="{B207C479-31B2-4F77-92A1-1ADC0474E1C0}"/>
                  </a:ext>
                </a:extLst>
              </p:cNvPr>
              <p:cNvSpPr/>
              <p:nvPr/>
            </p:nvSpPr>
            <p:spPr>
              <a:xfrm>
                <a:off x="3424647" y="2397728"/>
                <a:ext cx="1976732" cy="190128"/>
              </a:xfrm>
              <a:custGeom>
                <a:avLst/>
                <a:gdLst>
                  <a:gd name="connsiteX0" fmla="*/ 0 w 1976732"/>
                  <a:gd name="connsiteY0" fmla="*/ 0 h 190128"/>
                  <a:gd name="connsiteX1" fmla="*/ 219637 w 1976732"/>
                  <a:gd name="connsiteY1" fmla="*/ 190129 h 190128"/>
                  <a:gd name="connsiteX2" fmla="*/ 439264 w 1976732"/>
                  <a:gd name="connsiteY2" fmla="*/ 0 h 190128"/>
                  <a:gd name="connsiteX3" fmla="*/ 658901 w 1976732"/>
                  <a:gd name="connsiteY3" fmla="*/ 134655 h 190128"/>
                  <a:gd name="connsiteX4" fmla="*/ 878567 w 1976732"/>
                  <a:gd name="connsiteY4" fmla="*/ 15859 h 190128"/>
                  <a:gd name="connsiteX5" fmla="*/ 1098204 w 1976732"/>
                  <a:gd name="connsiteY5" fmla="*/ 39595 h 190128"/>
                  <a:gd name="connsiteX6" fmla="*/ 1317832 w 1976732"/>
                  <a:gd name="connsiteY6" fmla="*/ 134655 h 190128"/>
                  <a:gd name="connsiteX7" fmla="*/ 1537468 w 1976732"/>
                  <a:gd name="connsiteY7" fmla="*/ 166354 h 190128"/>
                  <a:gd name="connsiteX8" fmla="*/ 1757105 w 1976732"/>
                  <a:gd name="connsiteY8" fmla="*/ 102994 h 190128"/>
                  <a:gd name="connsiteX9" fmla="*/ 1976733 w 1976732"/>
                  <a:gd name="connsiteY9" fmla="*/ 110919 h 19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190128">
                    <a:moveTo>
                      <a:pt x="0" y="0"/>
                    </a:moveTo>
                    <a:lnTo>
                      <a:pt x="219637" y="190129"/>
                    </a:lnTo>
                    <a:lnTo>
                      <a:pt x="439264" y="0"/>
                    </a:lnTo>
                    <a:lnTo>
                      <a:pt x="658901" y="134655"/>
                    </a:lnTo>
                    <a:lnTo>
                      <a:pt x="878567" y="15859"/>
                    </a:lnTo>
                    <a:lnTo>
                      <a:pt x="1098204" y="39595"/>
                    </a:lnTo>
                    <a:lnTo>
                      <a:pt x="1317832" y="134655"/>
                    </a:lnTo>
                    <a:lnTo>
                      <a:pt x="1537468" y="166354"/>
                    </a:lnTo>
                    <a:lnTo>
                      <a:pt x="1757105" y="102994"/>
                    </a:lnTo>
                    <a:lnTo>
                      <a:pt x="1976733" y="110919"/>
                    </a:lnTo>
                  </a:path>
                </a:pathLst>
              </a:custGeom>
              <a:noFill/>
              <a:ln w="22359" cap="flat">
                <a:solidFill>
                  <a:srgbClr val="C33B30"/>
                </a:solidFill>
                <a:prstDash val="solid"/>
                <a:round/>
              </a:ln>
            </p:spPr>
            <p:txBody>
              <a:bodyPr rtlCol="0" anchor="ctr"/>
              <a:lstStyle/>
              <a:p>
                <a:endParaRPr lang="en-CA"/>
              </a:p>
            </p:txBody>
          </p:sp>
          <p:sp>
            <p:nvSpPr>
              <p:cNvPr id="2321" name="Freeform: Shape 2320">
                <a:extLst>
                  <a:ext uri="{FF2B5EF4-FFF2-40B4-BE49-F238E27FC236}">
                    <a16:creationId xmlns:a16="http://schemas.microsoft.com/office/drawing/2014/main" id="{24DECADF-2CE7-4EDB-A30F-A10EBBA616EC}"/>
                  </a:ext>
                </a:extLst>
              </p:cNvPr>
              <p:cNvSpPr/>
              <p:nvPr/>
            </p:nvSpPr>
            <p:spPr>
              <a:xfrm>
                <a:off x="3292859" y="2746286"/>
                <a:ext cx="2240308" cy="9525"/>
              </a:xfrm>
              <a:custGeom>
                <a:avLst/>
                <a:gdLst>
                  <a:gd name="connsiteX0" fmla="*/ 0 w 2240308"/>
                  <a:gd name="connsiteY0" fmla="*/ 0 h 9525"/>
                  <a:gd name="connsiteX1" fmla="*/ 2240308 w 2240308"/>
                  <a:gd name="connsiteY1" fmla="*/ 0 h 9525"/>
                </a:gdLst>
                <a:ahLst/>
                <a:cxnLst>
                  <a:cxn ang="0">
                    <a:pos x="connsiteX0" y="connsiteY0"/>
                  </a:cxn>
                  <a:cxn ang="0">
                    <a:pos x="connsiteX1" y="connsiteY1"/>
                  </a:cxn>
                </a:cxnLst>
                <a:rect l="l" t="t" r="r" b="b"/>
                <a:pathLst>
                  <a:path w="2240308" h="9525">
                    <a:moveTo>
                      <a:pt x="0" y="0"/>
                    </a:moveTo>
                    <a:lnTo>
                      <a:pt x="2240308" y="0"/>
                    </a:lnTo>
                  </a:path>
                </a:pathLst>
              </a:custGeom>
              <a:noFill/>
              <a:ln w="10163" cap="flat">
                <a:solidFill>
                  <a:srgbClr val="000000"/>
                </a:solidFill>
                <a:custDash>
                  <a:ds d="320093" sp="320093"/>
                </a:custDash>
                <a:round/>
              </a:ln>
            </p:spPr>
            <p:txBody>
              <a:bodyPr rtlCol="0" anchor="ctr"/>
              <a:lstStyle/>
              <a:p>
                <a:endParaRPr lang="en-CA"/>
              </a:p>
            </p:txBody>
          </p:sp>
          <p:sp>
            <p:nvSpPr>
              <p:cNvPr id="2322" name="Freeform: Shape 2321">
                <a:extLst>
                  <a:ext uri="{FF2B5EF4-FFF2-40B4-BE49-F238E27FC236}">
                    <a16:creationId xmlns:a16="http://schemas.microsoft.com/office/drawing/2014/main" id="{3F46B252-C1A3-42DD-AC59-DE200E0647D0}"/>
                  </a:ext>
                </a:extLst>
              </p:cNvPr>
              <p:cNvSpPr/>
              <p:nvPr/>
            </p:nvSpPr>
            <p:spPr>
              <a:xfrm>
                <a:off x="3292859" y="1458999"/>
                <a:ext cx="2240308" cy="2178512"/>
              </a:xfrm>
              <a:custGeom>
                <a:avLst/>
                <a:gdLst>
                  <a:gd name="connsiteX0" fmla="*/ 0 w 2240308"/>
                  <a:gd name="connsiteY0" fmla="*/ 2178512 h 2178512"/>
                  <a:gd name="connsiteX1" fmla="*/ 2240308 w 2240308"/>
                  <a:gd name="connsiteY1" fmla="*/ 2178512 h 2178512"/>
                  <a:gd name="connsiteX2" fmla="*/ 2240308 w 2240308"/>
                  <a:gd name="connsiteY2" fmla="*/ 0 h 2178512"/>
                  <a:gd name="connsiteX3" fmla="*/ 0 w 2240308"/>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0308" h="2178512">
                    <a:moveTo>
                      <a:pt x="0" y="2178512"/>
                    </a:moveTo>
                    <a:lnTo>
                      <a:pt x="2240308" y="2178512"/>
                    </a:lnTo>
                    <a:lnTo>
                      <a:pt x="2240308" y="0"/>
                    </a:lnTo>
                    <a:lnTo>
                      <a:pt x="0" y="0"/>
                    </a:lnTo>
                    <a:close/>
                  </a:path>
                </a:pathLst>
              </a:custGeom>
              <a:noFill/>
              <a:ln w="10163" cap="rnd">
                <a:solidFill>
                  <a:srgbClr val="333333"/>
                </a:solidFill>
                <a:prstDash val="solid"/>
                <a:round/>
              </a:ln>
            </p:spPr>
            <p:txBody>
              <a:bodyPr rtlCol="0" anchor="ctr"/>
              <a:lstStyle/>
              <a:p>
                <a:endParaRPr lang="en-CA"/>
              </a:p>
            </p:txBody>
          </p:sp>
          <p:sp>
            <p:nvSpPr>
              <p:cNvPr id="2323" name="Freeform: Shape 2322">
                <a:extLst>
                  <a:ext uri="{FF2B5EF4-FFF2-40B4-BE49-F238E27FC236}">
                    <a16:creationId xmlns:a16="http://schemas.microsoft.com/office/drawing/2014/main" id="{B055EFE5-F8EB-4BBA-ACC1-562FCBFBCC0E}"/>
                  </a:ext>
                </a:extLst>
              </p:cNvPr>
              <p:cNvSpPr/>
              <p:nvPr/>
            </p:nvSpPr>
            <p:spPr>
              <a:xfrm>
                <a:off x="5585374" y="1458999"/>
                <a:ext cx="2240308" cy="2178512"/>
              </a:xfrm>
              <a:custGeom>
                <a:avLst/>
                <a:gdLst>
                  <a:gd name="connsiteX0" fmla="*/ 0 w 2240308"/>
                  <a:gd name="connsiteY0" fmla="*/ 2178512 h 2178512"/>
                  <a:gd name="connsiteX1" fmla="*/ 2240309 w 2240308"/>
                  <a:gd name="connsiteY1" fmla="*/ 2178512 h 2178512"/>
                  <a:gd name="connsiteX2" fmla="*/ 2240309 w 2240308"/>
                  <a:gd name="connsiteY2" fmla="*/ 0 h 2178512"/>
                  <a:gd name="connsiteX3" fmla="*/ 0 w 2240308"/>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0308" h="2178512">
                    <a:moveTo>
                      <a:pt x="0" y="2178512"/>
                    </a:moveTo>
                    <a:lnTo>
                      <a:pt x="2240309" y="2178512"/>
                    </a:lnTo>
                    <a:lnTo>
                      <a:pt x="2240309" y="0"/>
                    </a:lnTo>
                    <a:lnTo>
                      <a:pt x="0" y="0"/>
                    </a:lnTo>
                    <a:close/>
                  </a:path>
                </a:pathLst>
              </a:custGeom>
              <a:solidFill>
                <a:srgbClr val="FFFFFF"/>
              </a:solidFill>
              <a:ln w="9525" cap="flat">
                <a:noFill/>
                <a:prstDash val="solid"/>
                <a:miter/>
              </a:ln>
            </p:spPr>
            <p:txBody>
              <a:bodyPr rtlCol="0" anchor="ctr"/>
              <a:lstStyle/>
              <a:p>
                <a:endParaRPr lang="en-CA"/>
              </a:p>
            </p:txBody>
          </p:sp>
          <p:sp>
            <p:nvSpPr>
              <p:cNvPr id="2324" name="Freeform: Shape 2323">
                <a:extLst>
                  <a:ext uri="{FF2B5EF4-FFF2-40B4-BE49-F238E27FC236}">
                    <a16:creationId xmlns:a16="http://schemas.microsoft.com/office/drawing/2014/main" id="{2F3D1DBA-3093-4EFC-AB4A-F7DAEDDCF9FD}"/>
                  </a:ext>
                </a:extLst>
              </p:cNvPr>
              <p:cNvSpPr/>
              <p:nvPr/>
            </p:nvSpPr>
            <p:spPr>
              <a:xfrm>
                <a:off x="5585374" y="361768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25" name="Freeform: Shape 2324">
                <a:extLst>
                  <a:ext uri="{FF2B5EF4-FFF2-40B4-BE49-F238E27FC236}">
                    <a16:creationId xmlns:a16="http://schemas.microsoft.com/office/drawing/2014/main" id="{73E99B05-A8AD-458F-9E50-B2282F4FF0C1}"/>
                  </a:ext>
                </a:extLst>
              </p:cNvPr>
              <p:cNvSpPr/>
              <p:nvPr/>
            </p:nvSpPr>
            <p:spPr>
              <a:xfrm>
                <a:off x="5585374" y="3459251"/>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26" name="Freeform: Shape 2325">
                <a:extLst>
                  <a:ext uri="{FF2B5EF4-FFF2-40B4-BE49-F238E27FC236}">
                    <a16:creationId xmlns:a16="http://schemas.microsoft.com/office/drawing/2014/main" id="{A64A4DF7-1A12-4710-98C1-95C8A4A321D0}"/>
                  </a:ext>
                </a:extLst>
              </p:cNvPr>
              <p:cNvSpPr/>
              <p:nvPr/>
            </p:nvSpPr>
            <p:spPr>
              <a:xfrm>
                <a:off x="5585374" y="330082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27" name="Freeform: Shape 2326">
                <a:extLst>
                  <a:ext uri="{FF2B5EF4-FFF2-40B4-BE49-F238E27FC236}">
                    <a16:creationId xmlns:a16="http://schemas.microsoft.com/office/drawing/2014/main" id="{0D416930-A7D7-4EEC-9FB9-7D74C51FAE5B}"/>
                  </a:ext>
                </a:extLst>
              </p:cNvPr>
              <p:cNvSpPr/>
              <p:nvPr/>
            </p:nvSpPr>
            <p:spPr>
              <a:xfrm>
                <a:off x="5585374" y="314239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28" name="Freeform: Shape 2327">
                <a:extLst>
                  <a:ext uri="{FF2B5EF4-FFF2-40B4-BE49-F238E27FC236}">
                    <a16:creationId xmlns:a16="http://schemas.microsoft.com/office/drawing/2014/main" id="{DE7A657C-592C-4AD8-8BA3-48F8BA853B0A}"/>
                  </a:ext>
                </a:extLst>
              </p:cNvPr>
              <p:cNvSpPr/>
              <p:nvPr/>
            </p:nvSpPr>
            <p:spPr>
              <a:xfrm>
                <a:off x="5585374" y="298392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29" name="Freeform: Shape 2328">
                <a:extLst>
                  <a:ext uri="{FF2B5EF4-FFF2-40B4-BE49-F238E27FC236}">
                    <a16:creationId xmlns:a16="http://schemas.microsoft.com/office/drawing/2014/main" id="{ACD96AF0-2602-4E29-8747-C03265965289}"/>
                  </a:ext>
                </a:extLst>
              </p:cNvPr>
              <p:cNvSpPr/>
              <p:nvPr/>
            </p:nvSpPr>
            <p:spPr>
              <a:xfrm>
                <a:off x="5585374" y="282550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0" name="Freeform: Shape 2329">
                <a:extLst>
                  <a:ext uri="{FF2B5EF4-FFF2-40B4-BE49-F238E27FC236}">
                    <a16:creationId xmlns:a16="http://schemas.microsoft.com/office/drawing/2014/main" id="{B89C273D-B89E-48E7-A491-9841BDE603E4}"/>
                  </a:ext>
                </a:extLst>
              </p:cNvPr>
              <p:cNvSpPr/>
              <p:nvPr/>
            </p:nvSpPr>
            <p:spPr>
              <a:xfrm>
                <a:off x="5585374" y="266707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1" name="Freeform: Shape 2330">
                <a:extLst>
                  <a:ext uri="{FF2B5EF4-FFF2-40B4-BE49-F238E27FC236}">
                    <a16:creationId xmlns:a16="http://schemas.microsoft.com/office/drawing/2014/main" id="{E40DA270-C2BD-4309-B8B9-C13AFFC5E0F0}"/>
                  </a:ext>
                </a:extLst>
              </p:cNvPr>
              <p:cNvSpPr/>
              <p:nvPr/>
            </p:nvSpPr>
            <p:spPr>
              <a:xfrm>
                <a:off x="5585374" y="250864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2" name="Freeform: Shape 2331">
                <a:extLst>
                  <a:ext uri="{FF2B5EF4-FFF2-40B4-BE49-F238E27FC236}">
                    <a16:creationId xmlns:a16="http://schemas.microsoft.com/office/drawing/2014/main" id="{54FF9368-E01D-4004-A420-F6A2E804FB4B}"/>
                  </a:ext>
                </a:extLst>
              </p:cNvPr>
              <p:cNvSpPr/>
              <p:nvPr/>
            </p:nvSpPr>
            <p:spPr>
              <a:xfrm>
                <a:off x="5585374" y="235017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3" name="Freeform: Shape 2332">
                <a:extLst>
                  <a:ext uri="{FF2B5EF4-FFF2-40B4-BE49-F238E27FC236}">
                    <a16:creationId xmlns:a16="http://schemas.microsoft.com/office/drawing/2014/main" id="{A2F850FB-0C06-4F05-B8CD-C14D60AD96D6}"/>
                  </a:ext>
                </a:extLst>
              </p:cNvPr>
              <p:cNvSpPr/>
              <p:nvPr/>
            </p:nvSpPr>
            <p:spPr>
              <a:xfrm>
                <a:off x="5585374" y="219175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4" name="Freeform: Shape 2333">
                <a:extLst>
                  <a:ext uri="{FF2B5EF4-FFF2-40B4-BE49-F238E27FC236}">
                    <a16:creationId xmlns:a16="http://schemas.microsoft.com/office/drawing/2014/main" id="{F55EB723-C20D-486B-9F6E-EC9874D87318}"/>
                  </a:ext>
                </a:extLst>
              </p:cNvPr>
              <p:cNvSpPr/>
              <p:nvPr/>
            </p:nvSpPr>
            <p:spPr>
              <a:xfrm>
                <a:off x="5585374" y="203333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5" name="Freeform: Shape 2334">
                <a:extLst>
                  <a:ext uri="{FF2B5EF4-FFF2-40B4-BE49-F238E27FC236}">
                    <a16:creationId xmlns:a16="http://schemas.microsoft.com/office/drawing/2014/main" id="{437F5E52-CC3A-4C1C-9D3B-AC77EFA72AFB}"/>
                  </a:ext>
                </a:extLst>
              </p:cNvPr>
              <p:cNvSpPr/>
              <p:nvPr/>
            </p:nvSpPr>
            <p:spPr>
              <a:xfrm>
                <a:off x="5585374" y="187489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6" name="Freeform: Shape 2335">
                <a:extLst>
                  <a:ext uri="{FF2B5EF4-FFF2-40B4-BE49-F238E27FC236}">
                    <a16:creationId xmlns:a16="http://schemas.microsoft.com/office/drawing/2014/main" id="{4740D29B-3472-4637-A5AF-169C22888D0F}"/>
                  </a:ext>
                </a:extLst>
              </p:cNvPr>
              <p:cNvSpPr/>
              <p:nvPr/>
            </p:nvSpPr>
            <p:spPr>
              <a:xfrm>
                <a:off x="5585374" y="1716434"/>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7" name="Freeform: Shape 2336">
                <a:extLst>
                  <a:ext uri="{FF2B5EF4-FFF2-40B4-BE49-F238E27FC236}">
                    <a16:creationId xmlns:a16="http://schemas.microsoft.com/office/drawing/2014/main" id="{CF0B0C1C-13AC-4C77-A20E-9306BD924BEE}"/>
                  </a:ext>
                </a:extLst>
              </p:cNvPr>
              <p:cNvSpPr/>
              <p:nvPr/>
            </p:nvSpPr>
            <p:spPr>
              <a:xfrm>
                <a:off x="5585374" y="1558007"/>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8" name="Freeform: Shape 2337">
                <a:extLst>
                  <a:ext uri="{FF2B5EF4-FFF2-40B4-BE49-F238E27FC236}">
                    <a16:creationId xmlns:a16="http://schemas.microsoft.com/office/drawing/2014/main" id="{78518213-284E-4930-9784-B9E509A3BC7D}"/>
                  </a:ext>
                </a:extLst>
              </p:cNvPr>
              <p:cNvSpPr/>
              <p:nvPr/>
            </p:nvSpPr>
            <p:spPr>
              <a:xfrm>
                <a:off x="5585374" y="1478793"/>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5081" cap="flat">
                <a:solidFill>
                  <a:srgbClr val="EBEBEB"/>
                </a:solidFill>
                <a:prstDash val="solid"/>
                <a:round/>
              </a:ln>
            </p:spPr>
            <p:txBody>
              <a:bodyPr rtlCol="0" anchor="ctr"/>
              <a:lstStyle/>
              <a:p>
                <a:endParaRPr lang="en-CA"/>
              </a:p>
            </p:txBody>
          </p:sp>
          <p:sp>
            <p:nvSpPr>
              <p:cNvPr id="2339" name="Freeform: Shape 2338">
                <a:extLst>
                  <a:ext uri="{FF2B5EF4-FFF2-40B4-BE49-F238E27FC236}">
                    <a16:creationId xmlns:a16="http://schemas.microsoft.com/office/drawing/2014/main" id="{F22F40A8-5C36-4985-BBA6-A22405535E8C}"/>
                  </a:ext>
                </a:extLst>
              </p:cNvPr>
              <p:cNvSpPr/>
              <p:nvPr/>
            </p:nvSpPr>
            <p:spPr>
              <a:xfrm>
                <a:off x="5585374" y="3538461"/>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0" name="Freeform: Shape 2339">
                <a:extLst>
                  <a:ext uri="{FF2B5EF4-FFF2-40B4-BE49-F238E27FC236}">
                    <a16:creationId xmlns:a16="http://schemas.microsoft.com/office/drawing/2014/main" id="{9F7C48E7-4286-46E6-88FE-38079E52BC84}"/>
                  </a:ext>
                </a:extLst>
              </p:cNvPr>
              <p:cNvSpPr/>
              <p:nvPr/>
            </p:nvSpPr>
            <p:spPr>
              <a:xfrm>
                <a:off x="5585374" y="3380031"/>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1" name="Freeform: Shape 2340">
                <a:extLst>
                  <a:ext uri="{FF2B5EF4-FFF2-40B4-BE49-F238E27FC236}">
                    <a16:creationId xmlns:a16="http://schemas.microsoft.com/office/drawing/2014/main" id="{15ED8C00-4044-46E1-9BF6-5D6C1CB4F024}"/>
                  </a:ext>
                </a:extLst>
              </p:cNvPr>
              <p:cNvSpPr/>
              <p:nvPr/>
            </p:nvSpPr>
            <p:spPr>
              <a:xfrm>
                <a:off x="5585374" y="322161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2" name="Freeform: Shape 2341">
                <a:extLst>
                  <a:ext uri="{FF2B5EF4-FFF2-40B4-BE49-F238E27FC236}">
                    <a16:creationId xmlns:a16="http://schemas.microsoft.com/office/drawing/2014/main" id="{A6CD2B44-1180-4698-8038-27988F620539}"/>
                  </a:ext>
                </a:extLst>
              </p:cNvPr>
              <p:cNvSpPr/>
              <p:nvPr/>
            </p:nvSpPr>
            <p:spPr>
              <a:xfrm>
                <a:off x="5585374" y="306318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3" name="Freeform: Shape 2342">
                <a:extLst>
                  <a:ext uri="{FF2B5EF4-FFF2-40B4-BE49-F238E27FC236}">
                    <a16:creationId xmlns:a16="http://schemas.microsoft.com/office/drawing/2014/main" id="{226A86B3-4594-4E45-BEA6-5DD4823E53D5}"/>
                  </a:ext>
                </a:extLst>
              </p:cNvPr>
              <p:cNvSpPr/>
              <p:nvPr/>
            </p:nvSpPr>
            <p:spPr>
              <a:xfrm>
                <a:off x="5585374" y="290471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4" name="Freeform: Shape 2343">
                <a:extLst>
                  <a:ext uri="{FF2B5EF4-FFF2-40B4-BE49-F238E27FC236}">
                    <a16:creationId xmlns:a16="http://schemas.microsoft.com/office/drawing/2014/main" id="{A6BEE26B-F95C-4182-A079-ECD0D25EC58B}"/>
                  </a:ext>
                </a:extLst>
              </p:cNvPr>
              <p:cNvSpPr/>
              <p:nvPr/>
            </p:nvSpPr>
            <p:spPr>
              <a:xfrm>
                <a:off x="5585374" y="274628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5" name="Freeform: Shape 2344">
                <a:extLst>
                  <a:ext uri="{FF2B5EF4-FFF2-40B4-BE49-F238E27FC236}">
                    <a16:creationId xmlns:a16="http://schemas.microsoft.com/office/drawing/2014/main" id="{958F8648-A5E8-490C-8FC1-A0CB3394C820}"/>
                  </a:ext>
                </a:extLst>
              </p:cNvPr>
              <p:cNvSpPr/>
              <p:nvPr/>
            </p:nvSpPr>
            <p:spPr>
              <a:xfrm>
                <a:off x="5585374" y="258785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6" name="Freeform: Shape 2345">
                <a:extLst>
                  <a:ext uri="{FF2B5EF4-FFF2-40B4-BE49-F238E27FC236}">
                    <a16:creationId xmlns:a16="http://schemas.microsoft.com/office/drawing/2014/main" id="{ACEE7D4C-B6A8-4E27-A763-9BA9B018786F}"/>
                  </a:ext>
                </a:extLst>
              </p:cNvPr>
              <p:cNvSpPr/>
              <p:nvPr/>
            </p:nvSpPr>
            <p:spPr>
              <a:xfrm>
                <a:off x="5585374" y="2429437"/>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7" name="Freeform: Shape 2346">
                <a:extLst>
                  <a:ext uri="{FF2B5EF4-FFF2-40B4-BE49-F238E27FC236}">
                    <a16:creationId xmlns:a16="http://schemas.microsoft.com/office/drawing/2014/main" id="{639BF910-F5CF-4740-A100-967185682F1A}"/>
                  </a:ext>
                </a:extLst>
              </p:cNvPr>
              <p:cNvSpPr/>
              <p:nvPr/>
            </p:nvSpPr>
            <p:spPr>
              <a:xfrm>
                <a:off x="5585374" y="2270969"/>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8" name="Freeform: Shape 2347">
                <a:extLst>
                  <a:ext uri="{FF2B5EF4-FFF2-40B4-BE49-F238E27FC236}">
                    <a16:creationId xmlns:a16="http://schemas.microsoft.com/office/drawing/2014/main" id="{06FA34FE-38A4-4685-B6C1-3FEF281DF531}"/>
                  </a:ext>
                </a:extLst>
              </p:cNvPr>
              <p:cNvSpPr/>
              <p:nvPr/>
            </p:nvSpPr>
            <p:spPr>
              <a:xfrm>
                <a:off x="5585374" y="211254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49" name="Freeform: Shape 2348">
                <a:extLst>
                  <a:ext uri="{FF2B5EF4-FFF2-40B4-BE49-F238E27FC236}">
                    <a16:creationId xmlns:a16="http://schemas.microsoft.com/office/drawing/2014/main" id="{9B33ED26-9DA4-4B80-9CD2-74022018E260}"/>
                  </a:ext>
                </a:extLst>
              </p:cNvPr>
              <p:cNvSpPr/>
              <p:nvPr/>
            </p:nvSpPr>
            <p:spPr>
              <a:xfrm>
                <a:off x="5585374" y="1954112"/>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50" name="Freeform: Shape 2349">
                <a:extLst>
                  <a:ext uri="{FF2B5EF4-FFF2-40B4-BE49-F238E27FC236}">
                    <a16:creationId xmlns:a16="http://schemas.microsoft.com/office/drawing/2014/main" id="{34A16519-6320-4A10-BCB9-9D3672386DAD}"/>
                  </a:ext>
                </a:extLst>
              </p:cNvPr>
              <p:cNvSpPr/>
              <p:nvPr/>
            </p:nvSpPr>
            <p:spPr>
              <a:xfrm>
                <a:off x="5585374" y="1795685"/>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51" name="Freeform: Shape 2350">
                <a:extLst>
                  <a:ext uri="{FF2B5EF4-FFF2-40B4-BE49-F238E27FC236}">
                    <a16:creationId xmlns:a16="http://schemas.microsoft.com/office/drawing/2014/main" id="{DB74CA6E-9924-4AAB-9E63-5C606677CCDA}"/>
                  </a:ext>
                </a:extLst>
              </p:cNvPr>
              <p:cNvSpPr/>
              <p:nvPr/>
            </p:nvSpPr>
            <p:spPr>
              <a:xfrm>
                <a:off x="5585374" y="1637220"/>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EBEBEB"/>
                </a:solidFill>
                <a:prstDash val="solid"/>
                <a:round/>
              </a:ln>
            </p:spPr>
            <p:txBody>
              <a:bodyPr rtlCol="0" anchor="ctr"/>
              <a:lstStyle/>
              <a:p>
                <a:endParaRPr lang="en-CA"/>
              </a:p>
            </p:txBody>
          </p:sp>
          <p:sp>
            <p:nvSpPr>
              <p:cNvPr id="2352" name="Freeform: Shape 2351">
                <a:extLst>
                  <a:ext uri="{FF2B5EF4-FFF2-40B4-BE49-F238E27FC236}">
                    <a16:creationId xmlns:a16="http://schemas.microsoft.com/office/drawing/2014/main" id="{8DB2CCBC-227C-433F-87A5-2878EE02FB35}"/>
                  </a:ext>
                </a:extLst>
              </p:cNvPr>
              <p:cNvSpPr/>
              <p:nvPr/>
            </p:nvSpPr>
            <p:spPr>
              <a:xfrm>
                <a:off x="5717162"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3" name="Freeform: Shape 2352">
                <a:extLst>
                  <a:ext uri="{FF2B5EF4-FFF2-40B4-BE49-F238E27FC236}">
                    <a16:creationId xmlns:a16="http://schemas.microsoft.com/office/drawing/2014/main" id="{C524101A-9523-4AAD-A6E6-AC12017E9AF8}"/>
                  </a:ext>
                </a:extLst>
              </p:cNvPr>
              <p:cNvSpPr/>
              <p:nvPr/>
            </p:nvSpPr>
            <p:spPr>
              <a:xfrm>
                <a:off x="5936789"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4" name="Freeform: Shape 2353">
                <a:extLst>
                  <a:ext uri="{FF2B5EF4-FFF2-40B4-BE49-F238E27FC236}">
                    <a16:creationId xmlns:a16="http://schemas.microsoft.com/office/drawing/2014/main" id="{80A6B8DD-3A7E-4CBE-8E1B-2F1FEA03A879}"/>
                  </a:ext>
                </a:extLst>
              </p:cNvPr>
              <p:cNvSpPr/>
              <p:nvPr/>
            </p:nvSpPr>
            <p:spPr>
              <a:xfrm>
                <a:off x="6156426"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5" name="Freeform: Shape 2354">
                <a:extLst>
                  <a:ext uri="{FF2B5EF4-FFF2-40B4-BE49-F238E27FC236}">
                    <a16:creationId xmlns:a16="http://schemas.microsoft.com/office/drawing/2014/main" id="{25675A9F-E5DD-4807-B6C9-74E577DA35EC}"/>
                  </a:ext>
                </a:extLst>
              </p:cNvPr>
              <p:cNvSpPr/>
              <p:nvPr/>
            </p:nvSpPr>
            <p:spPr>
              <a:xfrm>
                <a:off x="637605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6" name="Freeform: Shape 2355">
                <a:extLst>
                  <a:ext uri="{FF2B5EF4-FFF2-40B4-BE49-F238E27FC236}">
                    <a16:creationId xmlns:a16="http://schemas.microsoft.com/office/drawing/2014/main" id="{A71126A4-7679-4397-8D76-3AD702E506B2}"/>
                  </a:ext>
                </a:extLst>
              </p:cNvPr>
              <p:cNvSpPr/>
              <p:nvPr/>
            </p:nvSpPr>
            <p:spPr>
              <a:xfrm>
                <a:off x="6595691"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7" name="Freeform: Shape 2356">
                <a:extLst>
                  <a:ext uri="{FF2B5EF4-FFF2-40B4-BE49-F238E27FC236}">
                    <a16:creationId xmlns:a16="http://schemas.microsoft.com/office/drawing/2014/main" id="{44AFF7D1-E598-4E43-B25F-E714C25A56D4}"/>
                  </a:ext>
                </a:extLst>
              </p:cNvPr>
              <p:cNvSpPr/>
              <p:nvPr/>
            </p:nvSpPr>
            <p:spPr>
              <a:xfrm>
                <a:off x="6815328"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8" name="Freeform: Shape 2357">
                <a:extLst>
                  <a:ext uri="{FF2B5EF4-FFF2-40B4-BE49-F238E27FC236}">
                    <a16:creationId xmlns:a16="http://schemas.microsoft.com/office/drawing/2014/main" id="{979E39D0-49DB-42A8-A3BD-916A4ED1B0F0}"/>
                  </a:ext>
                </a:extLst>
              </p:cNvPr>
              <p:cNvSpPr/>
              <p:nvPr/>
            </p:nvSpPr>
            <p:spPr>
              <a:xfrm>
                <a:off x="7034993"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59" name="Freeform: Shape 2358">
                <a:extLst>
                  <a:ext uri="{FF2B5EF4-FFF2-40B4-BE49-F238E27FC236}">
                    <a16:creationId xmlns:a16="http://schemas.microsoft.com/office/drawing/2014/main" id="{0BFC0202-1A72-45B1-A0A5-C3CF81E14428}"/>
                  </a:ext>
                </a:extLst>
              </p:cNvPr>
              <p:cNvSpPr/>
              <p:nvPr/>
            </p:nvSpPr>
            <p:spPr>
              <a:xfrm>
                <a:off x="7254630"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60" name="Freeform: Shape 2359">
                <a:extLst>
                  <a:ext uri="{FF2B5EF4-FFF2-40B4-BE49-F238E27FC236}">
                    <a16:creationId xmlns:a16="http://schemas.microsoft.com/office/drawing/2014/main" id="{BC8BCB78-9C5B-4CE9-BBFE-D787AB779632}"/>
                  </a:ext>
                </a:extLst>
              </p:cNvPr>
              <p:cNvSpPr/>
              <p:nvPr/>
            </p:nvSpPr>
            <p:spPr>
              <a:xfrm>
                <a:off x="7474257"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61" name="Freeform: Shape 2360">
                <a:extLst>
                  <a:ext uri="{FF2B5EF4-FFF2-40B4-BE49-F238E27FC236}">
                    <a16:creationId xmlns:a16="http://schemas.microsoft.com/office/drawing/2014/main" id="{7EDC7E67-AA10-4741-AE6B-57DBA78E2274}"/>
                  </a:ext>
                </a:extLst>
              </p:cNvPr>
              <p:cNvSpPr/>
              <p:nvPr/>
            </p:nvSpPr>
            <p:spPr>
              <a:xfrm>
                <a:off x="7693894" y="1458999"/>
                <a:ext cx="9525" cy="2178512"/>
              </a:xfrm>
              <a:custGeom>
                <a:avLst/>
                <a:gdLst>
                  <a:gd name="connsiteX0" fmla="*/ 0 w 9525"/>
                  <a:gd name="connsiteY0" fmla="*/ 2178512 h 2178512"/>
                  <a:gd name="connsiteX1" fmla="*/ 0 w 9525"/>
                  <a:gd name="connsiteY1" fmla="*/ 0 h 2178512"/>
                </a:gdLst>
                <a:ahLst/>
                <a:cxnLst>
                  <a:cxn ang="0">
                    <a:pos x="connsiteX0" y="connsiteY0"/>
                  </a:cxn>
                  <a:cxn ang="0">
                    <a:pos x="connsiteX1" y="connsiteY1"/>
                  </a:cxn>
                </a:cxnLst>
                <a:rect l="l" t="t" r="r" b="b"/>
                <a:pathLst>
                  <a:path w="9525" h="2178512">
                    <a:moveTo>
                      <a:pt x="0" y="2178512"/>
                    </a:moveTo>
                    <a:lnTo>
                      <a:pt x="0" y="0"/>
                    </a:lnTo>
                  </a:path>
                </a:pathLst>
              </a:custGeom>
              <a:noFill/>
              <a:ln w="10163" cap="flat">
                <a:solidFill>
                  <a:srgbClr val="EBEBEB"/>
                </a:solidFill>
                <a:prstDash val="solid"/>
                <a:round/>
              </a:ln>
            </p:spPr>
            <p:txBody>
              <a:bodyPr rtlCol="0" anchor="ctr"/>
              <a:lstStyle/>
              <a:p>
                <a:endParaRPr lang="en-CA"/>
              </a:p>
            </p:txBody>
          </p:sp>
          <p:sp>
            <p:nvSpPr>
              <p:cNvPr id="2362" name="Freeform: Shape 2361">
                <a:extLst>
                  <a:ext uri="{FF2B5EF4-FFF2-40B4-BE49-F238E27FC236}">
                    <a16:creationId xmlns:a16="http://schemas.microsoft.com/office/drawing/2014/main" id="{53B200D0-6CC7-4AB5-AE87-459C6D9B3EDA}"/>
                  </a:ext>
                </a:extLst>
              </p:cNvPr>
              <p:cNvSpPr/>
              <p:nvPr/>
            </p:nvSpPr>
            <p:spPr>
              <a:xfrm>
                <a:off x="5662945" y="2509913"/>
                <a:ext cx="108385" cy="108346"/>
              </a:xfrm>
              <a:custGeom>
                <a:avLst/>
                <a:gdLst>
                  <a:gd name="connsiteX0" fmla="*/ 108385 w 108385"/>
                  <a:gd name="connsiteY0" fmla="*/ 54169 h 108346"/>
                  <a:gd name="connsiteX1" fmla="*/ 54216 w 108385"/>
                  <a:gd name="connsiteY1" fmla="*/ 108347 h 108346"/>
                  <a:gd name="connsiteX2" fmla="*/ 0 w 108385"/>
                  <a:gd name="connsiteY2" fmla="*/ 54169 h 108346"/>
                  <a:gd name="connsiteX3" fmla="*/ 54216 w 108385"/>
                  <a:gd name="connsiteY3" fmla="*/ 0 h 108346"/>
                  <a:gd name="connsiteX4" fmla="*/ 108385 w 10838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69"/>
                    </a:moveTo>
                    <a:cubicBezTo>
                      <a:pt x="108385" y="84087"/>
                      <a:pt x="84125" y="108347"/>
                      <a:pt x="54216" y="108347"/>
                    </a:cubicBezTo>
                    <a:cubicBezTo>
                      <a:pt x="24260" y="108347"/>
                      <a:pt x="0" y="84087"/>
                      <a:pt x="0" y="54169"/>
                    </a:cubicBezTo>
                    <a:cubicBezTo>
                      <a:pt x="0" y="24260"/>
                      <a:pt x="24260" y="0"/>
                      <a:pt x="54216"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363" name="Freeform: Shape 2362">
                <a:extLst>
                  <a:ext uri="{FF2B5EF4-FFF2-40B4-BE49-F238E27FC236}">
                    <a16:creationId xmlns:a16="http://schemas.microsoft.com/office/drawing/2014/main" id="{C871B2F3-CBF8-46B7-AD5F-1DC452482FA8}"/>
                  </a:ext>
                </a:extLst>
              </p:cNvPr>
              <p:cNvSpPr/>
              <p:nvPr/>
            </p:nvSpPr>
            <p:spPr>
              <a:xfrm>
                <a:off x="5662945" y="2438590"/>
                <a:ext cx="108385" cy="108375"/>
              </a:xfrm>
              <a:custGeom>
                <a:avLst/>
                <a:gdLst>
                  <a:gd name="connsiteX0" fmla="*/ 108385 w 108385"/>
                  <a:gd name="connsiteY0" fmla="*/ 54207 h 108375"/>
                  <a:gd name="connsiteX1" fmla="*/ 54216 w 108385"/>
                  <a:gd name="connsiteY1" fmla="*/ 108375 h 108375"/>
                  <a:gd name="connsiteX2" fmla="*/ 0 w 108385"/>
                  <a:gd name="connsiteY2" fmla="*/ 54207 h 108375"/>
                  <a:gd name="connsiteX3" fmla="*/ 54216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125" y="108375"/>
                      <a:pt x="54216" y="108375"/>
                    </a:cubicBezTo>
                    <a:cubicBezTo>
                      <a:pt x="24260" y="108375"/>
                      <a:pt x="0" y="84125"/>
                      <a:pt x="0" y="54207"/>
                    </a:cubicBezTo>
                    <a:cubicBezTo>
                      <a:pt x="0" y="24251"/>
                      <a:pt x="24260" y="0"/>
                      <a:pt x="54216"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64" name="Freeform: Shape 2363">
                <a:extLst>
                  <a:ext uri="{FF2B5EF4-FFF2-40B4-BE49-F238E27FC236}">
                    <a16:creationId xmlns:a16="http://schemas.microsoft.com/office/drawing/2014/main" id="{6886B1C9-FA65-4F21-B3DC-D6FFE17CDDDF}"/>
                  </a:ext>
                </a:extLst>
              </p:cNvPr>
              <p:cNvSpPr/>
              <p:nvPr/>
            </p:nvSpPr>
            <p:spPr>
              <a:xfrm>
                <a:off x="5882582" y="2478214"/>
                <a:ext cx="108385" cy="108385"/>
              </a:xfrm>
              <a:custGeom>
                <a:avLst/>
                <a:gdLst>
                  <a:gd name="connsiteX0" fmla="*/ 108385 w 108385"/>
                  <a:gd name="connsiteY0" fmla="*/ 54169 h 108385"/>
                  <a:gd name="connsiteX1" fmla="*/ 54207 w 108385"/>
                  <a:gd name="connsiteY1" fmla="*/ 108385 h 108385"/>
                  <a:gd name="connsiteX2" fmla="*/ 0 w 108385"/>
                  <a:gd name="connsiteY2" fmla="*/ 54169 h 108385"/>
                  <a:gd name="connsiteX3" fmla="*/ 54207 w 108385"/>
                  <a:gd name="connsiteY3" fmla="*/ 0 h 108385"/>
                  <a:gd name="connsiteX4" fmla="*/ 108385 w 10838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69"/>
                    </a:moveTo>
                    <a:cubicBezTo>
                      <a:pt x="108385" y="84125"/>
                      <a:pt x="84125" y="108385"/>
                      <a:pt x="54207" y="108385"/>
                    </a:cubicBezTo>
                    <a:cubicBezTo>
                      <a:pt x="24299" y="108385"/>
                      <a:pt x="0" y="84125"/>
                      <a:pt x="0" y="54169"/>
                    </a:cubicBezTo>
                    <a:cubicBezTo>
                      <a:pt x="0" y="24260"/>
                      <a:pt x="24299"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365" name="Freeform: Shape 2364">
                <a:extLst>
                  <a:ext uri="{FF2B5EF4-FFF2-40B4-BE49-F238E27FC236}">
                    <a16:creationId xmlns:a16="http://schemas.microsoft.com/office/drawing/2014/main" id="{6FB597E1-6804-4D84-8390-41C81CAAB207}"/>
                  </a:ext>
                </a:extLst>
              </p:cNvPr>
              <p:cNvSpPr/>
              <p:nvPr/>
            </p:nvSpPr>
            <p:spPr>
              <a:xfrm>
                <a:off x="5882582" y="2383145"/>
                <a:ext cx="108385" cy="108384"/>
              </a:xfrm>
              <a:custGeom>
                <a:avLst/>
                <a:gdLst>
                  <a:gd name="connsiteX0" fmla="*/ 108385 w 108385"/>
                  <a:gd name="connsiteY0" fmla="*/ 54178 h 108384"/>
                  <a:gd name="connsiteX1" fmla="*/ 54207 w 108385"/>
                  <a:gd name="connsiteY1" fmla="*/ 108385 h 108384"/>
                  <a:gd name="connsiteX2" fmla="*/ 0 w 108385"/>
                  <a:gd name="connsiteY2" fmla="*/ 54178 h 108384"/>
                  <a:gd name="connsiteX3" fmla="*/ 54207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207" y="108385"/>
                    </a:cubicBezTo>
                    <a:cubicBezTo>
                      <a:pt x="24299" y="108385"/>
                      <a:pt x="0" y="84125"/>
                      <a:pt x="0" y="54178"/>
                    </a:cubicBezTo>
                    <a:cubicBezTo>
                      <a:pt x="0" y="24260"/>
                      <a:pt x="24299"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366" name="Freeform: Shape 2365">
                <a:extLst>
                  <a:ext uri="{FF2B5EF4-FFF2-40B4-BE49-F238E27FC236}">
                    <a16:creationId xmlns:a16="http://schemas.microsoft.com/office/drawing/2014/main" id="{DAFCFECF-0127-45B6-8F67-77E7B5A7A8B2}"/>
                  </a:ext>
                </a:extLst>
              </p:cNvPr>
              <p:cNvSpPr/>
              <p:nvPr/>
            </p:nvSpPr>
            <p:spPr>
              <a:xfrm>
                <a:off x="6102248" y="2470289"/>
                <a:ext cx="108346" cy="108384"/>
              </a:xfrm>
              <a:custGeom>
                <a:avLst/>
                <a:gdLst>
                  <a:gd name="connsiteX0" fmla="*/ 108347 w 108346"/>
                  <a:gd name="connsiteY0" fmla="*/ 54169 h 108384"/>
                  <a:gd name="connsiteX1" fmla="*/ 54178 w 108346"/>
                  <a:gd name="connsiteY1" fmla="*/ 108385 h 108384"/>
                  <a:gd name="connsiteX2" fmla="*/ 0 w 108346"/>
                  <a:gd name="connsiteY2" fmla="*/ 54169 h 108384"/>
                  <a:gd name="connsiteX3" fmla="*/ 54178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7" y="108385"/>
                      <a:pt x="54178" y="108385"/>
                    </a:cubicBezTo>
                    <a:cubicBezTo>
                      <a:pt x="24260" y="108385"/>
                      <a:pt x="0" y="84125"/>
                      <a:pt x="0" y="54169"/>
                    </a:cubicBezTo>
                    <a:cubicBezTo>
                      <a:pt x="0" y="24260"/>
                      <a:pt x="24260" y="0"/>
                      <a:pt x="54178"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367" name="Freeform: Shape 2366">
                <a:extLst>
                  <a:ext uri="{FF2B5EF4-FFF2-40B4-BE49-F238E27FC236}">
                    <a16:creationId xmlns:a16="http://schemas.microsoft.com/office/drawing/2014/main" id="{ED306396-82D0-4347-955E-A9420E77EA36}"/>
                  </a:ext>
                </a:extLst>
              </p:cNvPr>
              <p:cNvSpPr/>
              <p:nvPr/>
            </p:nvSpPr>
            <p:spPr>
              <a:xfrm>
                <a:off x="6102248" y="2525725"/>
                <a:ext cx="108346" cy="108384"/>
              </a:xfrm>
              <a:custGeom>
                <a:avLst/>
                <a:gdLst>
                  <a:gd name="connsiteX0" fmla="*/ 108347 w 108346"/>
                  <a:gd name="connsiteY0" fmla="*/ 54207 h 108384"/>
                  <a:gd name="connsiteX1" fmla="*/ 54178 w 108346"/>
                  <a:gd name="connsiteY1" fmla="*/ 108385 h 108384"/>
                  <a:gd name="connsiteX2" fmla="*/ 0 w 108346"/>
                  <a:gd name="connsiteY2" fmla="*/ 54207 h 108384"/>
                  <a:gd name="connsiteX3" fmla="*/ 54178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78" y="108385"/>
                    </a:cubicBezTo>
                    <a:cubicBezTo>
                      <a:pt x="24260" y="108385"/>
                      <a:pt x="0" y="84125"/>
                      <a:pt x="0" y="54207"/>
                    </a:cubicBezTo>
                    <a:cubicBezTo>
                      <a:pt x="0" y="24260"/>
                      <a:pt x="24260" y="0"/>
                      <a:pt x="54178" y="0"/>
                    </a:cubicBezTo>
                    <a:cubicBezTo>
                      <a:pt x="84087"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68" name="Freeform: Shape 2367">
                <a:extLst>
                  <a:ext uri="{FF2B5EF4-FFF2-40B4-BE49-F238E27FC236}">
                    <a16:creationId xmlns:a16="http://schemas.microsoft.com/office/drawing/2014/main" id="{66E68A36-9C61-4862-A6DA-7528826E3B44}"/>
                  </a:ext>
                </a:extLst>
              </p:cNvPr>
              <p:cNvSpPr/>
              <p:nvPr/>
            </p:nvSpPr>
            <p:spPr>
              <a:xfrm>
                <a:off x="6321885" y="2462364"/>
                <a:ext cx="108384" cy="108384"/>
              </a:xfrm>
              <a:custGeom>
                <a:avLst/>
                <a:gdLst>
                  <a:gd name="connsiteX0" fmla="*/ 108385 w 108384"/>
                  <a:gd name="connsiteY0" fmla="*/ 54207 h 108384"/>
                  <a:gd name="connsiteX1" fmla="*/ 54168 w 108384"/>
                  <a:gd name="connsiteY1" fmla="*/ 108385 h 108384"/>
                  <a:gd name="connsiteX2" fmla="*/ 0 w 108384"/>
                  <a:gd name="connsiteY2" fmla="*/ 54207 h 108384"/>
                  <a:gd name="connsiteX3" fmla="*/ 5416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8" y="108385"/>
                    </a:cubicBezTo>
                    <a:cubicBezTo>
                      <a:pt x="24260" y="108385"/>
                      <a:pt x="0" y="84125"/>
                      <a:pt x="0" y="54207"/>
                    </a:cubicBezTo>
                    <a:cubicBezTo>
                      <a:pt x="0" y="24251"/>
                      <a:pt x="24260" y="0"/>
                      <a:pt x="54168"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369" name="Freeform: Shape 2368">
                <a:extLst>
                  <a:ext uri="{FF2B5EF4-FFF2-40B4-BE49-F238E27FC236}">
                    <a16:creationId xmlns:a16="http://schemas.microsoft.com/office/drawing/2014/main" id="{E670D445-FE5E-4503-AC7C-539A7797316B}"/>
                  </a:ext>
                </a:extLst>
              </p:cNvPr>
              <p:cNvSpPr/>
              <p:nvPr/>
            </p:nvSpPr>
            <p:spPr>
              <a:xfrm>
                <a:off x="6321885" y="2549499"/>
                <a:ext cx="108384" cy="108384"/>
              </a:xfrm>
              <a:custGeom>
                <a:avLst/>
                <a:gdLst>
                  <a:gd name="connsiteX0" fmla="*/ 108385 w 108384"/>
                  <a:gd name="connsiteY0" fmla="*/ 54207 h 108384"/>
                  <a:gd name="connsiteX1" fmla="*/ 54168 w 108384"/>
                  <a:gd name="connsiteY1" fmla="*/ 108385 h 108384"/>
                  <a:gd name="connsiteX2" fmla="*/ 0 w 108384"/>
                  <a:gd name="connsiteY2" fmla="*/ 54207 h 108384"/>
                  <a:gd name="connsiteX3" fmla="*/ 5416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8" y="108385"/>
                    </a:cubicBezTo>
                    <a:cubicBezTo>
                      <a:pt x="24260" y="108385"/>
                      <a:pt x="0" y="84125"/>
                      <a:pt x="0" y="54207"/>
                    </a:cubicBezTo>
                    <a:cubicBezTo>
                      <a:pt x="0" y="24260"/>
                      <a:pt x="24260" y="0"/>
                      <a:pt x="5416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70" name="Freeform: Shape 2369">
                <a:extLst>
                  <a:ext uri="{FF2B5EF4-FFF2-40B4-BE49-F238E27FC236}">
                    <a16:creationId xmlns:a16="http://schemas.microsoft.com/office/drawing/2014/main" id="{4759F20A-1B92-427C-AD4E-B002DC7C9595}"/>
                  </a:ext>
                </a:extLst>
              </p:cNvPr>
              <p:cNvSpPr/>
              <p:nvPr/>
            </p:nvSpPr>
            <p:spPr>
              <a:xfrm>
                <a:off x="6541512" y="2446515"/>
                <a:ext cx="108384" cy="108375"/>
              </a:xfrm>
              <a:custGeom>
                <a:avLst/>
                <a:gdLst>
                  <a:gd name="connsiteX0" fmla="*/ 108385 w 108384"/>
                  <a:gd name="connsiteY0" fmla="*/ 54207 h 108375"/>
                  <a:gd name="connsiteX1" fmla="*/ 54178 w 108384"/>
                  <a:gd name="connsiteY1" fmla="*/ 108375 h 108375"/>
                  <a:gd name="connsiteX2" fmla="*/ 0 w 108384"/>
                  <a:gd name="connsiteY2" fmla="*/ 54207 h 108375"/>
                  <a:gd name="connsiteX3" fmla="*/ 5417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78" y="108375"/>
                    </a:cubicBezTo>
                    <a:cubicBezTo>
                      <a:pt x="24260" y="108375"/>
                      <a:pt x="0" y="84125"/>
                      <a:pt x="0" y="54207"/>
                    </a:cubicBezTo>
                    <a:cubicBezTo>
                      <a:pt x="0" y="24251"/>
                      <a:pt x="24260" y="0"/>
                      <a:pt x="54178"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371" name="Freeform: Shape 2370">
                <a:extLst>
                  <a:ext uri="{FF2B5EF4-FFF2-40B4-BE49-F238E27FC236}">
                    <a16:creationId xmlns:a16="http://schemas.microsoft.com/office/drawing/2014/main" id="{27462F26-84A2-4BDF-A6EC-D40624D3D217}"/>
                  </a:ext>
                </a:extLst>
              </p:cNvPr>
              <p:cNvSpPr/>
              <p:nvPr/>
            </p:nvSpPr>
            <p:spPr>
              <a:xfrm>
                <a:off x="6541512" y="2517838"/>
                <a:ext cx="108384" cy="108346"/>
              </a:xfrm>
              <a:custGeom>
                <a:avLst/>
                <a:gdLst>
                  <a:gd name="connsiteX0" fmla="*/ 108385 w 108384"/>
                  <a:gd name="connsiteY0" fmla="*/ 54169 h 108346"/>
                  <a:gd name="connsiteX1" fmla="*/ 54178 w 108384"/>
                  <a:gd name="connsiteY1" fmla="*/ 108347 h 108346"/>
                  <a:gd name="connsiteX2" fmla="*/ 0 w 108384"/>
                  <a:gd name="connsiteY2" fmla="*/ 54169 h 108346"/>
                  <a:gd name="connsiteX3" fmla="*/ 54178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78" y="108347"/>
                    </a:cubicBezTo>
                    <a:cubicBezTo>
                      <a:pt x="24260" y="108347"/>
                      <a:pt x="0" y="84087"/>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372" name="Freeform: Shape 2371">
                <a:extLst>
                  <a:ext uri="{FF2B5EF4-FFF2-40B4-BE49-F238E27FC236}">
                    <a16:creationId xmlns:a16="http://schemas.microsoft.com/office/drawing/2014/main" id="{DDDF8543-AF7E-4E49-AC59-8E7F4202AE69}"/>
                  </a:ext>
                </a:extLst>
              </p:cNvPr>
              <p:cNvSpPr/>
              <p:nvPr/>
            </p:nvSpPr>
            <p:spPr>
              <a:xfrm>
                <a:off x="6761149" y="2438590"/>
                <a:ext cx="108385" cy="108375"/>
              </a:xfrm>
              <a:custGeom>
                <a:avLst/>
                <a:gdLst>
                  <a:gd name="connsiteX0" fmla="*/ 108385 w 108385"/>
                  <a:gd name="connsiteY0" fmla="*/ 54207 h 108375"/>
                  <a:gd name="connsiteX1" fmla="*/ 54179 w 108385"/>
                  <a:gd name="connsiteY1" fmla="*/ 108375 h 108375"/>
                  <a:gd name="connsiteX2" fmla="*/ 0 w 108385"/>
                  <a:gd name="connsiteY2" fmla="*/ 54207 h 108375"/>
                  <a:gd name="connsiteX3" fmla="*/ 54179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125" y="108375"/>
                      <a:pt x="54179" y="108375"/>
                    </a:cubicBezTo>
                    <a:cubicBezTo>
                      <a:pt x="24261" y="108375"/>
                      <a:pt x="0" y="84125"/>
                      <a:pt x="0" y="54207"/>
                    </a:cubicBezTo>
                    <a:cubicBezTo>
                      <a:pt x="0" y="24251"/>
                      <a:pt x="24261" y="0"/>
                      <a:pt x="54179"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373" name="Freeform: Shape 2372">
                <a:extLst>
                  <a:ext uri="{FF2B5EF4-FFF2-40B4-BE49-F238E27FC236}">
                    <a16:creationId xmlns:a16="http://schemas.microsoft.com/office/drawing/2014/main" id="{57B8238E-EE61-4AC2-8BF8-9FAF7A71268D}"/>
                  </a:ext>
                </a:extLst>
              </p:cNvPr>
              <p:cNvSpPr/>
              <p:nvPr/>
            </p:nvSpPr>
            <p:spPr>
              <a:xfrm>
                <a:off x="6761149" y="2549499"/>
                <a:ext cx="108385" cy="108384"/>
              </a:xfrm>
              <a:custGeom>
                <a:avLst/>
                <a:gdLst>
                  <a:gd name="connsiteX0" fmla="*/ 108385 w 108385"/>
                  <a:gd name="connsiteY0" fmla="*/ 54207 h 108384"/>
                  <a:gd name="connsiteX1" fmla="*/ 54179 w 108385"/>
                  <a:gd name="connsiteY1" fmla="*/ 108385 h 108384"/>
                  <a:gd name="connsiteX2" fmla="*/ 0 w 108385"/>
                  <a:gd name="connsiteY2" fmla="*/ 54207 h 108384"/>
                  <a:gd name="connsiteX3" fmla="*/ 54179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179" y="108385"/>
                    </a:cubicBezTo>
                    <a:cubicBezTo>
                      <a:pt x="24261" y="108385"/>
                      <a:pt x="0" y="84125"/>
                      <a:pt x="0" y="54207"/>
                    </a:cubicBezTo>
                    <a:cubicBezTo>
                      <a:pt x="0" y="24260"/>
                      <a:pt x="24261" y="0"/>
                      <a:pt x="5417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74" name="Freeform: Shape 2373">
                <a:extLst>
                  <a:ext uri="{FF2B5EF4-FFF2-40B4-BE49-F238E27FC236}">
                    <a16:creationId xmlns:a16="http://schemas.microsoft.com/office/drawing/2014/main" id="{538C63B7-3264-4DDE-A2D1-027D3A47318F}"/>
                  </a:ext>
                </a:extLst>
              </p:cNvPr>
              <p:cNvSpPr/>
              <p:nvPr/>
            </p:nvSpPr>
            <p:spPr>
              <a:xfrm>
                <a:off x="6980786" y="2478214"/>
                <a:ext cx="108385" cy="108385"/>
              </a:xfrm>
              <a:custGeom>
                <a:avLst/>
                <a:gdLst>
                  <a:gd name="connsiteX0" fmla="*/ 108385 w 108385"/>
                  <a:gd name="connsiteY0" fmla="*/ 54169 h 108385"/>
                  <a:gd name="connsiteX1" fmla="*/ 54207 w 108385"/>
                  <a:gd name="connsiteY1" fmla="*/ 108385 h 108385"/>
                  <a:gd name="connsiteX2" fmla="*/ 0 w 108385"/>
                  <a:gd name="connsiteY2" fmla="*/ 54169 h 108385"/>
                  <a:gd name="connsiteX3" fmla="*/ 54207 w 108385"/>
                  <a:gd name="connsiteY3" fmla="*/ 0 h 108385"/>
                  <a:gd name="connsiteX4" fmla="*/ 108385 w 10838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375" name="Freeform: Shape 2374">
                <a:extLst>
                  <a:ext uri="{FF2B5EF4-FFF2-40B4-BE49-F238E27FC236}">
                    <a16:creationId xmlns:a16="http://schemas.microsoft.com/office/drawing/2014/main" id="{C627C236-6EFD-46EB-8999-7AF9C25EE208}"/>
                  </a:ext>
                </a:extLst>
              </p:cNvPr>
              <p:cNvSpPr/>
              <p:nvPr/>
            </p:nvSpPr>
            <p:spPr>
              <a:xfrm>
                <a:off x="6980786" y="2533650"/>
                <a:ext cx="108385" cy="108384"/>
              </a:xfrm>
              <a:custGeom>
                <a:avLst/>
                <a:gdLst>
                  <a:gd name="connsiteX0" fmla="*/ 108385 w 108385"/>
                  <a:gd name="connsiteY0" fmla="*/ 54207 h 108384"/>
                  <a:gd name="connsiteX1" fmla="*/ 54207 w 108385"/>
                  <a:gd name="connsiteY1" fmla="*/ 108385 h 108384"/>
                  <a:gd name="connsiteX2" fmla="*/ 0 w 108385"/>
                  <a:gd name="connsiteY2" fmla="*/ 54207 h 108384"/>
                  <a:gd name="connsiteX3" fmla="*/ 54207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376" name="Freeform: Shape 2375">
                <a:extLst>
                  <a:ext uri="{FF2B5EF4-FFF2-40B4-BE49-F238E27FC236}">
                    <a16:creationId xmlns:a16="http://schemas.microsoft.com/office/drawing/2014/main" id="{AA1B6972-C217-4B37-A977-A8F480C46E87}"/>
                  </a:ext>
                </a:extLst>
              </p:cNvPr>
              <p:cNvSpPr/>
              <p:nvPr/>
            </p:nvSpPr>
            <p:spPr>
              <a:xfrm>
                <a:off x="7200413" y="2446515"/>
                <a:ext cx="108385" cy="108375"/>
              </a:xfrm>
              <a:custGeom>
                <a:avLst/>
                <a:gdLst>
                  <a:gd name="connsiteX0" fmla="*/ 108385 w 108385"/>
                  <a:gd name="connsiteY0" fmla="*/ 54207 h 108375"/>
                  <a:gd name="connsiteX1" fmla="*/ 54216 w 108385"/>
                  <a:gd name="connsiteY1" fmla="*/ 108375 h 108375"/>
                  <a:gd name="connsiteX2" fmla="*/ 0 w 108385"/>
                  <a:gd name="connsiteY2" fmla="*/ 54207 h 108375"/>
                  <a:gd name="connsiteX3" fmla="*/ 54216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125" y="108375"/>
                      <a:pt x="54216" y="108375"/>
                    </a:cubicBezTo>
                    <a:cubicBezTo>
                      <a:pt x="24260" y="108375"/>
                      <a:pt x="0" y="84125"/>
                      <a:pt x="0" y="54207"/>
                    </a:cubicBezTo>
                    <a:cubicBezTo>
                      <a:pt x="0" y="24251"/>
                      <a:pt x="24260"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377" name="Freeform: Shape 2376">
                <a:extLst>
                  <a:ext uri="{FF2B5EF4-FFF2-40B4-BE49-F238E27FC236}">
                    <a16:creationId xmlns:a16="http://schemas.microsoft.com/office/drawing/2014/main" id="{F7C8D1B2-E2FD-4447-9681-BB5C23237085}"/>
                  </a:ext>
                </a:extLst>
              </p:cNvPr>
              <p:cNvSpPr/>
              <p:nvPr/>
            </p:nvSpPr>
            <p:spPr>
              <a:xfrm>
                <a:off x="7200413" y="2486139"/>
                <a:ext cx="108385" cy="108385"/>
              </a:xfrm>
              <a:custGeom>
                <a:avLst/>
                <a:gdLst>
                  <a:gd name="connsiteX0" fmla="*/ 108385 w 108385"/>
                  <a:gd name="connsiteY0" fmla="*/ 54169 h 108385"/>
                  <a:gd name="connsiteX1" fmla="*/ 54216 w 108385"/>
                  <a:gd name="connsiteY1" fmla="*/ 108385 h 108385"/>
                  <a:gd name="connsiteX2" fmla="*/ 0 w 108385"/>
                  <a:gd name="connsiteY2" fmla="*/ 54169 h 108385"/>
                  <a:gd name="connsiteX3" fmla="*/ 54216 w 108385"/>
                  <a:gd name="connsiteY3" fmla="*/ 0 h 108385"/>
                  <a:gd name="connsiteX4" fmla="*/ 108385 w 108385"/>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69"/>
                    </a:moveTo>
                    <a:cubicBezTo>
                      <a:pt x="108385" y="84125"/>
                      <a:pt x="84125" y="108385"/>
                      <a:pt x="54216" y="108385"/>
                    </a:cubicBezTo>
                    <a:cubicBezTo>
                      <a:pt x="24260" y="108385"/>
                      <a:pt x="0" y="84125"/>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378" name="Freeform: Shape 2377">
                <a:extLst>
                  <a:ext uri="{FF2B5EF4-FFF2-40B4-BE49-F238E27FC236}">
                    <a16:creationId xmlns:a16="http://schemas.microsoft.com/office/drawing/2014/main" id="{330FC05C-042B-4F83-8D02-D5A17CC34C7C}"/>
                  </a:ext>
                </a:extLst>
              </p:cNvPr>
              <p:cNvSpPr/>
              <p:nvPr/>
            </p:nvSpPr>
            <p:spPr>
              <a:xfrm>
                <a:off x="7420051" y="2470289"/>
                <a:ext cx="108385" cy="108384"/>
              </a:xfrm>
              <a:custGeom>
                <a:avLst/>
                <a:gdLst>
                  <a:gd name="connsiteX0" fmla="*/ 108385 w 108385"/>
                  <a:gd name="connsiteY0" fmla="*/ 54169 h 108384"/>
                  <a:gd name="connsiteX1" fmla="*/ 54207 w 108385"/>
                  <a:gd name="connsiteY1" fmla="*/ 108385 h 108384"/>
                  <a:gd name="connsiteX2" fmla="*/ 0 w 108385"/>
                  <a:gd name="connsiteY2" fmla="*/ 54169 h 108384"/>
                  <a:gd name="connsiteX3" fmla="*/ 54207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379" name="Freeform: Shape 2378">
                <a:extLst>
                  <a:ext uri="{FF2B5EF4-FFF2-40B4-BE49-F238E27FC236}">
                    <a16:creationId xmlns:a16="http://schemas.microsoft.com/office/drawing/2014/main" id="{34D9F553-867E-47C3-91D7-857960BFF9D9}"/>
                  </a:ext>
                </a:extLst>
              </p:cNvPr>
              <p:cNvSpPr/>
              <p:nvPr/>
            </p:nvSpPr>
            <p:spPr>
              <a:xfrm>
                <a:off x="7420051" y="2604973"/>
                <a:ext cx="108385" cy="108346"/>
              </a:xfrm>
              <a:custGeom>
                <a:avLst/>
                <a:gdLst>
                  <a:gd name="connsiteX0" fmla="*/ 108385 w 108385"/>
                  <a:gd name="connsiteY0" fmla="*/ 54178 h 108346"/>
                  <a:gd name="connsiteX1" fmla="*/ 54207 w 108385"/>
                  <a:gd name="connsiteY1" fmla="*/ 108347 h 108346"/>
                  <a:gd name="connsiteX2" fmla="*/ 0 w 108385"/>
                  <a:gd name="connsiteY2" fmla="*/ 54178 h 108346"/>
                  <a:gd name="connsiteX3" fmla="*/ 54207 w 108385"/>
                  <a:gd name="connsiteY3" fmla="*/ 0 h 108346"/>
                  <a:gd name="connsiteX4" fmla="*/ 108385 w 108385"/>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78"/>
                    </a:moveTo>
                    <a:cubicBezTo>
                      <a:pt x="108385" y="84087"/>
                      <a:pt x="84125" y="108347"/>
                      <a:pt x="54207" y="108347"/>
                    </a:cubicBezTo>
                    <a:cubicBezTo>
                      <a:pt x="24260" y="108347"/>
                      <a:pt x="0" y="84087"/>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380" name="Freeform: Shape 2379">
                <a:extLst>
                  <a:ext uri="{FF2B5EF4-FFF2-40B4-BE49-F238E27FC236}">
                    <a16:creationId xmlns:a16="http://schemas.microsoft.com/office/drawing/2014/main" id="{E557544D-B8E2-48BB-84EA-2540B0DDA83B}"/>
                  </a:ext>
                </a:extLst>
              </p:cNvPr>
              <p:cNvSpPr/>
              <p:nvPr/>
            </p:nvSpPr>
            <p:spPr>
              <a:xfrm>
                <a:off x="7639716" y="2478214"/>
                <a:ext cx="108346" cy="108385"/>
              </a:xfrm>
              <a:custGeom>
                <a:avLst/>
                <a:gdLst>
                  <a:gd name="connsiteX0" fmla="*/ 108347 w 108346"/>
                  <a:gd name="connsiteY0" fmla="*/ 54169 h 108385"/>
                  <a:gd name="connsiteX1" fmla="*/ 54178 w 108346"/>
                  <a:gd name="connsiteY1" fmla="*/ 108385 h 108385"/>
                  <a:gd name="connsiteX2" fmla="*/ 0 w 108346"/>
                  <a:gd name="connsiteY2" fmla="*/ 54169 h 108385"/>
                  <a:gd name="connsiteX3" fmla="*/ 54178 w 108346"/>
                  <a:gd name="connsiteY3" fmla="*/ 0 h 108385"/>
                  <a:gd name="connsiteX4" fmla="*/ 108347 w 108346"/>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169"/>
                    </a:moveTo>
                    <a:cubicBezTo>
                      <a:pt x="108347" y="84125"/>
                      <a:pt x="84087" y="108385"/>
                      <a:pt x="54178" y="108385"/>
                    </a:cubicBezTo>
                    <a:cubicBezTo>
                      <a:pt x="24260" y="108385"/>
                      <a:pt x="0" y="84125"/>
                      <a:pt x="0" y="54169"/>
                    </a:cubicBezTo>
                    <a:cubicBezTo>
                      <a:pt x="0" y="24260"/>
                      <a:pt x="24260" y="0"/>
                      <a:pt x="54178" y="0"/>
                    </a:cubicBezTo>
                    <a:cubicBezTo>
                      <a:pt x="84087"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2381" name="Freeform: Shape 2380">
                <a:extLst>
                  <a:ext uri="{FF2B5EF4-FFF2-40B4-BE49-F238E27FC236}">
                    <a16:creationId xmlns:a16="http://schemas.microsoft.com/office/drawing/2014/main" id="{9F438B60-42BD-47A4-8AF3-59CAA52E3D07}"/>
                  </a:ext>
                </a:extLst>
              </p:cNvPr>
              <p:cNvSpPr/>
              <p:nvPr/>
            </p:nvSpPr>
            <p:spPr>
              <a:xfrm>
                <a:off x="7639716" y="2612859"/>
                <a:ext cx="108346" cy="108385"/>
              </a:xfrm>
              <a:custGeom>
                <a:avLst/>
                <a:gdLst>
                  <a:gd name="connsiteX0" fmla="*/ 108347 w 108346"/>
                  <a:gd name="connsiteY0" fmla="*/ 54216 h 108385"/>
                  <a:gd name="connsiteX1" fmla="*/ 54178 w 108346"/>
                  <a:gd name="connsiteY1" fmla="*/ 108385 h 108385"/>
                  <a:gd name="connsiteX2" fmla="*/ 0 w 108346"/>
                  <a:gd name="connsiteY2" fmla="*/ 54216 h 108385"/>
                  <a:gd name="connsiteX3" fmla="*/ 54178 w 108346"/>
                  <a:gd name="connsiteY3" fmla="*/ 0 h 108385"/>
                  <a:gd name="connsiteX4" fmla="*/ 108347 w 108346"/>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16"/>
                    </a:moveTo>
                    <a:cubicBezTo>
                      <a:pt x="108347" y="84125"/>
                      <a:pt x="84087" y="108385"/>
                      <a:pt x="54178" y="108385"/>
                    </a:cubicBezTo>
                    <a:cubicBezTo>
                      <a:pt x="24260" y="108385"/>
                      <a:pt x="0" y="84125"/>
                      <a:pt x="0" y="54216"/>
                    </a:cubicBezTo>
                    <a:cubicBezTo>
                      <a:pt x="0" y="24298"/>
                      <a:pt x="24260" y="0"/>
                      <a:pt x="54178" y="0"/>
                    </a:cubicBezTo>
                    <a:cubicBezTo>
                      <a:pt x="84087" y="0"/>
                      <a:pt x="108347" y="24298"/>
                      <a:pt x="108347"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382" name="Freeform: Shape 2381">
                <a:extLst>
                  <a:ext uri="{FF2B5EF4-FFF2-40B4-BE49-F238E27FC236}">
                    <a16:creationId xmlns:a16="http://schemas.microsoft.com/office/drawing/2014/main" id="{9017C983-D549-42BD-845A-D9E5FB2AEE17}"/>
                  </a:ext>
                </a:extLst>
              </p:cNvPr>
              <p:cNvSpPr/>
              <p:nvPr/>
            </p:nvSpPr>
            <p:spPr>
              <a:xfrm>
                <a:off x="5695169" y="246902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383" name="Freeform: Shape 2382">
                <a:extLst>
                  <a:ext uri="{FF2B5EF4-FFF2-40B4-BE49-F238E27FC236}">
                    <a16:creationId xmlns:a16="http://schemas.microsoft.com/office/drawing/2014/main" id="{68CAC190-130F-4A90-9296-B489C7DAFD21}"/>
                  </a:ext>
                </a:extLst>
              </p:cNvPr>
              <p:cNvSpPr/>
              <p:nvPr/>
            </p:nvSpPr>
            <p:spPr>
              <a:xfrm>
                <a:off x="5717162" y="2469022"/>
                <a:ext cx="9525" cy="190128"/>
              </a:xfrm>
              <a:custGeom>
                <a:avLst/>
                <a:gdLst>
                  <a:gd name="connsiteX0" fmla="*/ 0 w 9525"/>
                  <a:gd name="connsiteY0" fmla="*/ 0 h 190128"/>
                  <a:gd name="connsiteX1" fmla="*/ 0 w 9525"/>
                  <a:gd name="connsiteY1" fmla="*/ 190129 h 190128"/>
                </a:gdLst>
                <a:ahLst/>
                <a:cxnLst>
                  <a:cxn ang="0">
                    <a:pos x="connsiteX0" y="connsiteY0"/>
                  </a:cxn>
                  <a:cxn ang="0">
                    <a:pos x="connsiteX1" y="connsiteY1"/>
                  </a:cxn>
                </a:cxnLst>
                <a:rect l="l" t="t" r="r" b="b"/>
                <a:pathLst>
                  <a:path w="9525" h="190128">
                    <a:moveTo>
                      <a:pt x="0" y="0"/>
                    </a:moveTo>
                    <a:lnTo>
                      <a:pt x="0" y="190129"/>
                    </a:lnTo>
                  </a:path>
                </a:pathLst>
              </a:custGeom>
              <a:noFill/>
              <a:ln w="10163" cap="flat">
                <a:solidFill>
                  <a:srgbClr val="38586E"/>
                </a:solidFill>
                <a:prstDash val="solid"/>
                <a:round/>
              </a:ln>
            </p:spPr>
            <p:txBody>
              <a:bodyPr rtlCol="0" anchor="ctr"/>
              <a:lstStyle/>
              <a:p>
                <a:endParaRPr lang="en-CA"/>
              </a:p>
            </p:txBody>
          </p:sp>
          <p:sp>
            <p:nvSpPr>
              <p:cNvPr id="2384" name="Freeform: Shape 2383">
                <a:extLst>
                  <a:ext uri="{FF2B5EF4-FFF2-40B4-BE49-F238E27FC236}">
                    <a16:creationId xmlns:a16="http://schemas.microsoft.com/office/drawing/2014/main" id="{CF138E87-B450-40C7-A362-1CDD46956FB3}"/>
                  </a:ext>
                </a:extLst>
              </p:cNvPr>
              <p:cNvSpPr/>
              <p:nvPr/>
            </p:nvSpPr>
            <p:spPr>
              <a:xfrm>
                <a:off x="5695169" y="265915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385" name="Freeform: Shape 2384">
                <a:extLst>
                  <a:ext uri="{FF2B5EF4-FFF2-40B4-BE49-F238E27FC236}">
                    <a16:creationId xmlns:a16="http://schemas.microsoft.com/office/drawing/2014/main" id="{2EF99307-5BF5-4989-80E7-C93D80838B38}"/>
                  </a:ext>
                </a:extLst>
              </p:cNvPr>
              <p:cNvSpPr/>
              <p:nvPr/>
            </p:nvSpPr>
            <p:spPr>
              <a:xfrm>
                <a:off x="5695169" y="232644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386" name="Freeform: Shape 2385">
                <a:extLst>
                  <a:ext uri="{FF2B5EF4-FFF2-40B4-BE49-F238E27FC236}">
                    <a16:creationId xmlns:a16="http://schemas.microsoft.com/office/drawing/2014/main" id="{229345B7-D1AE-465B-B5C6-F139A8F9DA04}"/>
                  </a:ext>
                </a:extLst>
              </p:cNvPr>
              <p:cNvSpPr/>
              <p:nvPr/>
            </p:nvSpPr>
            <p:spPr>
              <a:xfrm>
                <a:off x="5717162" y="2326443"/>
                <a:ext cx="9525" cy="316858"/>
              </a:xfrm>
              <a:custGeom>
                <a:avLst/>
                <a:gdLst>
                  <a:gd name="connsiteX0" fmla="*/ 0 w 9525"/>
                  <a:gd name="connsiteY0" fmla="*/ 0 h 316858"/>
                  <a:gd name="connsiteX1" fmla="*/ 0 w 9525"/>
                  <a:gd name="connsiteY1" fmla="*/ 316859 h 316858"/>
                </a:gdLst>
                <a:ahLst/>
                <a:cxnLst>
                  <a:cxn ang="0">
                    <a:pos x="connsiteX0" y="connsiteY0"/>
                  </a:cxn>
                  <a:cxn ang="0">
                    <a:pos x="connsiteX1" y="connsiteY1"/>
                  </a:cxn>
                </a:cxnLst>
                <a:rect l="l" t="t" r="r" b="b"/>
                <a:pathLst>
                  <a:path w="9525" h="316858">
                    <a:moveTo>
                      <a:pt x="0" y="0"/>
                    </a:moveTo>
                    <a:lnTo>
                      <a:pt x="0" y="316859"/>
                    </a:lnTo>
                  </a:path>
                </a:pathLst>
              </a:custGeom>
              <a:noFill/>
              <a:ln w="10163" cap="flat">
                <a:solidFill>
                  <a:srgbClr val="C33B30"/>
                </a:solidFill>
                <a:prstDash val="solid"/>
                <a:round/>
              </a:ln>
            </p:spPr>
            <p:txBody>
              <a:bodyPr rtlCol="0" anchor="ctr"/>
              <a:lstStyle/>
              <a:p>
                <a:endParaRPr lang="en-CA"/>
              </a:p>
            </p:txBody>
          </p:sp>
          <p:sp>
            <p:nvSpPr>
              <p:cNvPr id="2387" name="Freeform: Shape 2386">
                <a:extLst>
                  <a:ext uri="{FF2B5EF4-FFF2-40B4-BE49-F238E27FC236}">
                    <a16:creationId xmlns:a16="http://schemas.microsoft.com/office/drawing/2014/main" id="{1D0AE2D1-FCD3-4D5D-90CB-AAC4EE021DC0}"/>
                  </a:ext>
                </a:extLst>
              </p:cNvPr>
              <p:cNvSpPr/>
              <p:nvPr/>
            </p:nvSpPr>
            <p:spPr>
              <a:xfrm>
                <a:off x="5695169" y="2643301"/>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388" name="Freeform: Shape 2387">
                <a:extLst>
                  <a:ext uri="{FF2B5EF4-FFF2-40B4-BE49-F238E27FC236}">
                    <a16:creationId xmlns:a16="http://schemas.microsoft.com/office/drawing/2014/main" id="{3293FF85-4B2D-4588-8F2B-9E3EA1D9FB09}"/>
                  </a:ext>
                </a:extLst>
              </p:cNvPr>
              <p:cNvSpPr/>
              <p:nvPr/>
            </p:nvSpPr>
            <p:spPr>
              <a:xfrm>
                <a:off x="5914834" y="2437323"/>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38586E"/>
                </a:solidFill>
                <a:prstDash val="solid"/>
                <a:round/>
              </a:ln>
            </p:spPr>
            <p:txBody>
              <a:bodyPr rtlCol="0" anchor="ctr"/>
              <a:lstStyle/>
              <a:p>
                <a:endParaRPr lang="en-CA"/>
              </a:p>
            </p:txBody>
          </p:sp>
          <p:sp>
            <p:nvSpPr>
              <p:cNvPr id="2389" name="Freeform: Shape 2388">
                <a:extLst>
                  <a:ext uri="{FF2B5EF4-FFF2-40B4-BE49-F238E27FC236}">
                    <a16:creationId xmlns:a16="http://schemas.microsoft.com/office/drawing/2014/main" id="{533DCCF6-B9BB-4123-B0EC-78D102C488F9}"/>
                  </a:ext>
                </a:extLst>
              </p:cNvPr>
              <p:cNvSpPr/>
              <p:nvPr/>
            </p:nvSpPr>
            <p:spPr>
              <a:xfrm>
                <a:off x="5936789" y="2437323"/>
                <a:ext cx="9525" cy="190128"/>
              </a:xfrm>
              <a:custGeom>
                <a:avLst/>
                <a:gdLst>
                  <a:gd name="connsiteX0" fmla="*/ 0 w 9525"/>
                  <a:gd name="connsiteY0" fmla="*/ 0 h 190128"/>
                  <a:gd name="connsiteX1" fmla="*/ 0 w 9525"/>
                  <a:gd name="connsiteY1" fmla="*/ 190129 h 190128"/>
                </a:gdLst>
                <a:ahLst/>
                <a:cxnLst>
                  <a:cxn ang="0">
                    <a:pos x="connsiteX0" y="connsiteY0"/>
                  </a:cxn>
                  <a:cxn ang="0">
                    <a:pos x="connsiteX1" y="connsiteY1"/>
                  </a:cxn>
                </a:cxnLst>
                <a:rect l="l" t="t" r="r" b="b"/>
                <a:pathLst>
                  <a:path w="9525" h="190128">
                    <a:moveTo>
                      <a:pt x="0" y="0"/>
                    </a:moveTo>
                    <a:lnTo>
                      <a:pt x="0" y="190129"/>
                    </a:lnTo>
                  </a:path>
                </a:pathLst>
              </a:custGeom>
              <a:noFill/>
              <a:ln w="10163" cap="flat">
                <a:solidFill>
                  <a:srgbClr val="38586E"/>
                </a:solidFill>
                <a:prstDash val="solid"/>
                <a:round/>
              </a:ln>
            </p:spPr>
            <p:txBody>
              <a:bodyPr rtlCol="0" anchor="ctr"/>
              <a:lstStyle/>
              <a:p>
                <a:endParaRPr lang="en-CA"/>
              </a:p>
            </p:txBody>
          </p:sp>
          <p:sp>
            <p:nvSpPr>
              <p:cNvPr id="2390" name="Freeform: Shape 2389">
                <a:extLst>
                  <a:ext uri="{FF2B5EF4-FFF2-40B4-BE49-F238E27FC236}">
                    <a16:creationId xmlns:a16="http://schemas.microsoft.com/office/drawing/2014/main" id="{E7C5F196-DA83-438D-9764-8EA21AEA510E}"/>
                  </a:ext>
                </a:extLst>
              </p:cNvPr>
              <p:cNvSpPr/>
              <p:nvPr/>
            </p:nvSpPr>
            <p:spPr>
              <a:xfrm>
                <a:off x="5914834" y="2627452"/>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38586E"/>
                </a:solidFill>
                <a:prstDash val="solid"/>
                <a:round/>
              </a:ln>
            </p:spPr>
            <p:txBody>
              <a:bodyPr rtlCol="0" anchor="ctr"/>
              <a:lstStyle/>
              <a:p>
                <a:endParaRPr lang="en-CA"/>
              </a:p>
            </p:txBody>
          </p:sp>
          <p:sp>
            <p:nvSpPr>
              <p:cNvPr id="2391" name="Freeform: Shape 2390">
                <a:extLst>
                  <a:ext uri="{FF2B5EF4-FFF2-40B4-BE49-F238E27FC236}">
                    <a16:creationId xmlns:a16="http://schemas.microsoft.com/office/drawing/2014/main" id="{5A7DFF2B-2131-4433-BD97-EB1D3746B481}"/>
                  </a:ext>
                </a:extLst>
              </p:cNvPr>
              <p:cNvSpPr/>
              <p:nvPr/>
            </p:nvSpPr>
            <p:spPr>
              <a:xfrm>
                <a:off x="5914834" y="2263044"/>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C33B30"/>
                </a:solidFill>
                <a:prstDash val="solid"/>
                <a:round/>
              </a:ln>
            </p:spPr>
            <p:txBody>
              <a:bodyPr rtlCol="0" anchor="ctr"/>
              <a:lstStyle/>
              <a:p>
                <a:endParaRPr lang="en-CA"/>
              </a:p>
            </p:txBody>
          </p:sp>
          <p:sp>
            <p:nvSpPr>
              <p:cNvPr id="2392" name="Freeform: Shape 2391">
                <a:extLst>
                  <a:ext uri="{FF2B5EF4-FFF2-40B4-BE49-F238E27FC236}">
                    <a16:creationId xmlns:a16="http://schemas.microsoft.com/office/drawing/2014/main" id="{5A57A853-00DD-4547-AAB0-37A9714E0DD6}"/>
                  </a:ext>
                </a:extLst>
              </p:cNvPr>
              <p:cNvSpPr/>
              <p:nvPr/>
            </p:nvSpPr>
            <p:spPr>
              <a:xfrm>
                <a:off x="5936789" y="2263044"/>
                <a:ext cx="9525" cy="324812"/>
              </a:xfrm>
              <a:custGeom>
                <a:avLst/>
                <a:gdLst>
                  <a:gd name="connsiteX0" fmla="*/ 0 w 9525"/>
                  <a:gd name="connsiteY0" fmla="*/ 0 h 324812"/>
                  <a:gd name="connsiteX1" fmla="*/ 0 w 9525"/>
                  <a:gd name="connsiteY1" fmla="*/ 324812 h 324812"/>
                </a:gdLst>
                <a:ahLst/>
                <a:cxnLst>
                  <a:cxn ang="0">
                    <a:pos x="connsiteX0" y="connsiteY0"/>
                  </a:cxn>
                  <a:cxn ang="0">
                    <a:pos x="connsiteX1" y="connsiteY1"/>
                  </a:cxn>
                </a:cxnLst>
                <a:rect l="l" t="t" r="r" b="b"/>
                <a:pathLst>
                  <a:path w="9525" h="324812">
                    <a:moveTo>
                      <a:pt x="0" y="0"/>
                    </a:moveTo>
                    <a:lnTo>
                      <a:pt x="0" y="324812"/>
                    </a:lnTo>
                  </a:path>
                </a:pathLst>
              </a:custGeom>
              <a:noFill/>
              <a:ln w="10163" cap="flat">
                <a:solidFill>
                  <a:srgbClr val="C33B30"/>
                </a:solidFill>
                <a:prstDash val="solid"/>
                <a:round/>
              </a:ln>
            </p:spPr>
            <p:txBody>
              <a:bodyPr rtlCol="0" anchor="ctr"/>
              <a:lstStyle/>
              <a:p>
                <a:endParaRPr lang="en-CA"/>
              </a:p>
            </p:txBody>
          </p:sp>
          <p:sp>
            <p:nvSpPr>
              <p:cNvPr id="2393" name="Freeform: Shape 2392">
                <a:extLst>
                  <a:ext uri="{FF2B5EF4-FFF2-40B4-BE49-F238E27FC236}">
                    <a16:creationId xmlns:a16="http://schemas.microsoft.com/office/drawing/2014/main" id="{121BCFF1-0010-4638-98C4-186917CB6747}"/>
                  </a:ext>
                </a:extLst>
              </p:cNvPr>
              <p:cNvSpPr/>
              <p:nvPr/>
            </p:nvSpPr>
            <p:spPr>
              <a:xfrm>
                <a:off x="5914834" y="2587856"/>
                <a:ext cx="43910" cy="9525"/>
              </a:xfrm>
              <a:custGeom>
                <a:avLst/>
                <a:gdLst>
                  <a:gd name="connsiteX0" fmla="*/ 0 w 43910"/>
                  <a:gd name="connsiteY0" fmla="*/ 0 h 9525"/>
                  <a:gd name="connsiteX1" fmla="*/ 43911 w 43910"/>
                  <a:gd name="connsiteY1" fmla="*/ 0 h 9525"/>
                </a:gdLst>
                <a:ahLst/>
                <a:cxnLst>
                  <a:cxn ang="0">
                    <a:pos x="connsiteX0" y="connsiteY0"/>
                  </a:cxn>
                  <a:cxn ang="0">
                    <a:pos x="connsiteX1" y="connsiteY1"/>
                  </a:cxn>
                </a:cxnLst>
                <a:rect l="l" t="t" r="r" b="b"/>
                <a:pathLst>
                  <a:path w="43910" h="9525">
                    <a:moveTo>
                      <a:pt x="0" y="0"/>
                    </a:moveTo>
                    <a:lnTo>
                      <a:pt x="43911" y="0"/>
                    </a:lnTo>
                  </a:path>
                </a:pathLst>
              </a:custGeom>
              <a:noFill/>
              <a:ln w="10163" cap="flat">
                <a:solidFill>
                  <a:srgbClr val="C33B30"/>
                </a:solidFill>
                <a:prstDash val="solid"/>
                <a:round/>
              </a:ln>
            </p:spPr>
            <p:txBody>
              <a:bodyPr rtlCol="0" anchor="ctr"/>
              <a:lstStyle/>
              <a:p>
                <a:endParaRPr lang="en-CA"/>
              </a:p>
            </p:txBody>
          </p:sp>
          <p:sp>
            <p:nvSpPr>
              <p:cNvPr id="2394" name="Freeform: Shape 2393">
                <a:extLst>
                  <a:ext uri="{FF2B5EF4-FFF2-40B4-BE49-F238E27FC236}">
                    <a16:creationId xmlns:a16="http://schemas.microsoft.com/office/drawing/2014/main" id="{EC2E25D1-E1E9-4229-AE4E-096C3D871C38}"/>
                  </a:ext>
                </a:extLst>
              </p:cNvPr>
              <p:cNvSpPr/>
              <p:nvPr/>
            </p:nvSpPr>
            <p:spPr>
              <a:xfrm>
                <a:off x="6134471" y="242151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395" name="Freeform: Shape 2394">
                <a:extLst>
                  <a:ext uri="{FF2B5EF4-FFF2-40B4-BE49-F238E27FC236}">
                    <a16:creationId xmlns:a16="http://schemas.microsoft.com/office/drawing/2014/main" id="{01230A64-AC44-489E-85A4-D9CF99DA5598}"/>
                  </a:ext>
                </a:extLst>
              </p:cNvPr>
              <p:cNvSpPr/>
              <p:nvPr/>
            </p:nvSpPr>
            <p:spPr>
              <a:xfrm>
                <a:off x="6156426" y="2421512"/>
                <a:ext cx="9525" cy="190128"/>
              </a:xfrm>
              <a:custGeom>
                <a:avLst/>
                <a:gdLst>
                  <a:gd name="connsiteX0" fmla="*/ 0 w 9525"/>
                  <a:gd name="connsiteY0" fmla="*/ 0 h 190128"/>
                  <a:gd name="connsiteX1" fmla="*/ 0 w 9525"/>
                  <a:gd name="connsiteY1" fmla="*/ 190129 h 190128"/>
                </a:gdLst>
                <a:ahLst/>
                <a:cxnLst>
                  <a:cxn ang="0">
                    <a:pos x="connsiteX0" y="connsiteY0"/>
                  </a:cxn>
                  <a:cxn ang="0">
                    <a:pos x="connsiteX1" y="connsiteY1"/>
                  </a:cxn>
                </a:cxnLst>
                <a:rect l="l" t="t" r="r" b="b"/>
                <a:pathLst>
                  <a:path w="9525" h="190128">
                    <a:moveTo>
                      <a:pt x="0" y="0"/>
                    </a:moveTo>
                    <a:lnTo>
                      <a:pt x="0" y="190129"/>
                    </a:lnTo>
                  </a:path>
                </a:pathLst>
              </a:custGeom>
              <a:noFill/>
              <a:ln w="10163" cap="flat">
                <a:solidFill>
                  <a:srgbClr val="38586E"/>
                </a:solidFill>
                <a:prstDash val="solid"/>
                <a:round/>
              </a:ln>
            </p:spPr>
            <p:txBody>
              <a:bodyPr rtlCol="0" anchor="ctr"/>
              <a:lstStyle/>
              <a:p>
                <a:endParaRPr lang="en-CA"/>
              </a:p>
            </p:txBody>
          </p:sp>
          <p:sp>
            <p:nvSpPr>
              <p:cNvPr id="2396" name="Freeform: Shape 2395">
                <a:extLst>
                  <a:ext uri="{FF2B5EF4-FFF2-40B4-BE49-F238E27FC236}">
                    <a16:creationId xmlns:a16="http://schemas.microsoft.com/office/drawing/2014/main" id="{BC499C1C-496F-44BD-AD44-5E91C5F9D079}"/>
                  </a:ext>
                </a:extLst>
              </p:cNvPr>
              <p:cNvSpPr/>
              <p:nvPr/>
            </p:nvSpPr>
            <p:spPr>
              <a:xfrm>
                <a:off x="6134471" y="2611640"/>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397" name="Freeform: Shape 2396">
                <a:extLst>
                  <a:ext uri="{FF2B5EF4-FFF2-40B4-BE49-F238E27FC236}">
                    <a16:creationId xmlns:a16="http://schemas.microsoft.com/office/drawing/2014/main" id="{226C0676-C3FA-4C6C-9971-D8BCA36A2E73}"/>
                  </a:ext>
                </a:extLst>
              </p:cNvPr>
              <p:cNvSpPr/>
              <p:nvPr/>
            </p:nvSpPr>
            <p:spPr>
              <a:xfrm>
                <a:off x="6134471" y="2429437"/>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398" name="Freeform: Shape 2397">
                <a:extLst>
                  <a:ext uri="{FF2B5EF4-FFF2-40B4-BE49-F238E27FC236}">
                    <a16:creationId xmlns:a16="http://schemas.microsoft.com/office/drawing/2014/main" id="{0E2DF96D-1529-43FB-9BAF-256C0995FE90}"/>
                  </a:ext>
                </a:extLst>
              </p:cNvPr>
              <p:cNvSpPr/>
              <p:nvPr/>
            </p:nvSpPr>
            <p:spPr>
              <a:xfrm>
                <a:off x="6156426" y="2429437"/>
                <a:ext cx="9525" cy="277225"/>
              </a:xfrm>
              <a:custGeom>
                <a:avLst/>
                <a:gdLst>
                  <a:gd name="connsiteX0" fmla="*/ 0 w 9525"/>
                  <a:gd name="connsiteY0" fmla="*/ 0 h 277225"/>
                  <a:gd name="connsiteX1" fmla="*/ 0 w 9525"/>
                  <a:gd name="connsiteY1" fmla="*/ 277225 h 277225"/>
                </a:gdLst>
                <a:ahLst/>
                <a:cxnLst>
                  <a:cxn ang="0">
                    <a:pos x="connsiteX0" y="connsiteY0"/>
                  </a:cxn>
                  <a:cxn ang="0">
                    <a:pos x="connsiteX1" y="connsiteY1"/>
                  </a:cxn>
                </a:cxnLst>
                <a:rect l="l" t="t" r="r" b="b"/>
                <a:pathLst>
                  <a:path w="9525" h="277225">
                    <a:moveTo>
                      <a:pt x="0" y="0"/>
                    </a:moveTo>
                    <a:lnTo>
                      <a:pt x="0" y="277225"/>
                    </a:lnTo>
                  </a:path>
                </a:pathLst>
              </a:custGeom>
              <a:noFill/>
              <a:ln w="10163" cap="flat">
                <a:solidFill>
                  <a:srgbClr val="C33B30"/>
                </a:solidFill>
                <a:prstDash val="solid"/>
                <a:round/>
              </a:ln>
            </p:spPr>
            <p:txBody>
              <a:bodyPr rtlCol="0" anchor="ctr"/>
              <a:lstStyle/>
              <a:p>
                <a:endParaRPr lang="en-CA"/>
              </a:p>
            </p:txBody>
          </p:sp>
          <p:sp>
            <p:nvSpPr>
              <p:cNvPr id="2399" name="Freeform: Shape 2398">
                <a:extLst>
                  <a:ext uri="{FF2B5EF4-FFF2-40B4-BE49-F238E27FC236}">
                    <a16:creationId xmlns:a16="http://schemas.microsoft.com/office/drawing/2014/main" id="{ED9D5E77-FB63-4566-9210-48A77E1A7EA8}"/>
                  </a:ext>
                </a:extLst>
              </p:cNvPr>
              <p:cNvSpPr/>
              <p:nvPr/>
            </p:nvSpPr>
            <p:spPr>
              <a:xfrm>
                <a:off x="6134471" y="270666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400" name="Freeform: Shape 2399">
                <a:extLst>
                  <a:ext uri="{FF2B5EF4-FFF2-40B4-BE49-F238E27FC236}">
                    <a16:creationId xmlns:a16="http://schemas.microsoft.com/office/drawing/2014/main" id="{B3147785-A372-4E30-82AD-E58A2C5C698E}"/>
                  </a:ext>
                </a:extLst>
              </p:cNvPr>
              <p:cNvSpPr/>
              <p:nvPr/>
            </p:nvSpPr>
            <p:spPr>
              <a:xfrm>
                <a:off x="6354108" y="2421512"/>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38586E"/>
                </a:solidFill>
                <a:prstDash val="solid"/>
                <a:round/>
              </a:ln>
            </p:spPr>
            <p:txBody>
              <a:bodyPr rtlCol="0" anchor="ctr"/>
              <a:lstStyle/>
              <a:p>
                <a:endParaRPr lang="en-CA"/>
              </a:p>
            </p:txBody>
          </p:sp>
          <p:sp>
            <p:nvSpPr>
              <p:cNvPr id="2401" name="Freeform: Shape 2400">
                <a:extLst>
                  <a:ext uri="{FF2B5EF4-FFF2-40B4-BE49-F238E27FC236}">
                    <a16:creationId xmlns:a16="http://schemas.microsoft.com/office/drawing/2014/main" id="{BDE1C662-B122-4454-96E8-79F721E12F55}"/>
                  </a:ext>
                </a:extLst>
              </p:cNvPr>
              <p:cNvSpPr/>
              <p:nvPr/>
            </p:nvSpPr>
            <p:spPr>
              <a:xfrm>
                <a:off x="6376053" y="2421512"/>
                <a:ext cx="9525" cy="182194"/>
              </a:xfrm>
              <a:custGeom>
                <a:avLst/>
                <a:gdLst>
                  <a:gd name="connsiteX0" fmla="*/ 0 w 9525"/>
                  <a:gd name="connsiteY0" fmla="*/ 0 h 182194"/>
                  <a:gd name="connsiteX1" fmla="*/ 0 w 9525"/>
                  <a:gd name="connsiteY1" fmla="*/ 182194 h 182194"/>
                </a:gdLst>
                <a:ahLst/>
                <a:cxnLst>
                  <a:cxn ang="0">
                    <a:pos x="connsiteX0" y="connsiteY0"/>
                  </a:cxn>
                  <a:cxn ang="0">
                    <a:pos x="connsiteX1" y="connsiteY1"/>
                  </a:cxn>
                </a:cxnLst>
                <a:rect l="l" t="t" r="r" b="b"/>
                <a:pathLst>
                  <a:path w="9525" h="182194">
                    <a:moveTo>
                      <a:pt x="0" y="0"/>
                    </a:moveTo>
                    <a:lnTo>
                      <a:pt x="0" y="182194"/>
                    </a:lnTo>
                  </a:path>
                </a:pathLst>
              </a:custGeom>
              <a:noFill/>
              <a:ln w="10163" cap="flat">
                <a:solidFill>
                  <a:srgbClr val="38586E"/>
                </a:solidFill>
                <a:prstDash val="solid"/>
                <a:round/>
              </a:ln>
            </p:spPr>
            <p:txBody>
              <a:bodyPr rtlCol="0" anchor="ctr"/>
              <a:lstStyle/>
              <a:p>
                <a:endParaRPr lang="en-CA"/>
              </a:p>
            </p:txBody>
          </p:sp>
          <p:sp>
            <p:nvSpPr>
              <p:cNvPr id="2402" name="Freeform: Shape 2401">
                <a:extLst>
                  <a:ext uri="{FF2B5EF4-FFF2-40B4-BE49-F238E27FC236}">
                    <a16:creationId xmlns:a16="http://schemas.microsoft.com/office/drawing/2014/main" id="{ABCFCD6E-ED11-477C-807C-2536F994E5C1}"/>
                  </a:ext>
                </a:extLst>
              </p:cNvPr>
              <p:cNvSpPr/>
              <p:nvPr/>
            </p:nvSpPr>
            <p:spPr>
              <a:xfrm>
                <a:off x="6354108" y="2603706"/>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38586E"/>
                </a:solidFill>
                <a:prstDash val="solid"/>
                <a:round/>
              </a:ln>
            </p:spPr>
            <p:txBody>
              <a:bodyPr rtlCol="0" anchor="ctr"/>
              <a:lstStyle/>
              <a:p>
                <a:endParaRPr lang="en-CA"/>
              </a:p>
            </p:txBody>
          </p:sp>
          <p:sp>
            <p:nvSpPr>
              <p:cNvPr id="2403" name="Freeform: Shape 2402">
                <a:extLst>
                  <a:ext uri="{FF2B5EF4-FFF2-40B4-BE49-F238E27FC236}">
                    <a16:creationId xmlns:a16="http://schemas.microsoft.com/office/drawing/2014/main" id="{131DAC0B-9DC6-4927-A0E5-9B2551319921}"/>
                  </a:ext>
                </a:extLst>
              </p:cNvPr>
              <p:cNvSpPr/>
              <p:nvPr/>
            </p:nvSpPr>
            <p:spPr>
              <a:xfrm>
                <a:off x="6354108" y="2469022"/>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C33B30"/>
                </a:solidFill>
                <a:prstDash val="solid"/>
                <a:round/>
              </a:ln>
            </p:spPr>
            <p:txBody>
              <a:bodyPr rtlCol="0" anchor="ctr"/>
              <a:lstStyle/>
              <a:p>
                <a:endParaRPr lang="en-CA"/>
              </a:p>
            </p:txBody>
          </p:sp>
          <p:sp>
            <p:nvSpPr>
              <p:cNvPr id="2404" name="Freeform: Shape 2403">
                <a:extLst>
                  <a:ext uri="{FF2B5EF4-FFF2-40B4-BE49-F238E27FC236}">
                    <a16:creationId xmlns:a16="http://schemas.microsoft.com/office/drawing/2014/main" id="{CDA138A3-90D2-428F-9EBE-B73A0A88BD92}"/>
                  </a:ext>
                </a:extLst>
              </p:cNvPr>
              <p:cNvSpPr/>
              <p:nvPr/>
            </p:nvSpPr>
            <p:spPr>
              <a:xfrm>
                <a:off x="6376053" y="2469022"/>
                <a:ext cx="9525" cy="253488"/>
              </a:xfrm>
              <a:custGeom>
                <a:avLst/>
                <a:gdLst>
                  <a:gd name="connsiteX0" fmla="*/ 0 w 9525"/>
                  <a:gd name="connsiteY0" fmla="*/ 0 h 253488"/>
                  <a:gd name="connsiteX1" fmla="*/ 0 w 9525"/>
                  <a:gd name="connsiteY1" fmla="*/ 253489 h 253488"/>
                </a:gdLst>
                <a:ahLst/>
                <a:cxnLst>
                  <a:cxn ang="0">
                    <a:pos x="connsiteX0" y="connsiteY0"/>
                  </a:cxn>
                  <a:cxn ang="0">
                    <a:pos x="connsiteX1" y="connsiteY1"/>
                  </a:cxn>
                </a:cxnLst>
                <a:rect l="l" t="t" r="r" b="b"/>
                <a:pathLst>
                  <a:path w="9525" h="253488">
                    <a:moveTo>
                      <a:pt x="0" y="0"/>
                    </a:moveTo>
                    <a:lnTo>
                      <a:pt x="0" y="253489"/>
                    </a:lnTo>
                  </a:path>
                </a:pathLst>
              </a:custGeom>
              <a:noFill/>
              <a:ln w="10163" cap="flat">
                <a:solidFill>
                  <a:srgbClr val="C33B30"/>
                </a:solidFill>
                <a:prstDash val="solid"/>
                <a:round/>
              </a:ln>
            </p:spPr>
            <p:txBody>
              <a:bodyPr rtlCol="0" anchor="ctr"/>
              <a:lstStyle/>
              <a:p>
                <a:endParaRPr lang="en-CA"/>
              </a:p>
            </p:txBody>
          </p:sp>
          <p:sp>
            <p:nvSpPr>
              <p:cNvPr id="2405" name="Freeform: Shape 2404">
                <a:extLst>
                  <a:ext uri="{FF2B5EF4-FFF2-40B4-BE49-F238E27FC236}">
                    <a16:creationId xmlns:a16="http://schemas.microsoft.com/office/drawing/2014/main" id="{CCB2B387-2A48-48D2-A790-9559023D708E}"/>
                  </a:ext>
                </a:extLst>
              </p:cNvPr>
              <p:cNvSpPr/>
              <p:nvPr/>
            </p:nvSpPr>
            <p:spPr>
              <a:xfrm>
                <a:off x="6354108" y="2722511"/>
                <a:ext cx="43900" cy="9525"/>
              </a:xfrm>
              <a:custGeom>
                <a:avLst/>
                <a:gdLst>
                  <a:gd name="connsiteX0" fmla="*/ 0 w 43900"/>
                  <a:gd name="connsiteY0" fmla="*/ 0 h 9525"/>
                  <a:gd name="connsiteX1" fmla="*/ 43900 w 43900"/>
                  <a:gd name="connsiteY1" fmla="*/ 0 h 9525"/>
                </a:gdLst>
                <a:ahLst/>
                <a:cxnLst>
                  <a:cxn ang="0">
                    <a:pos x="connsiteX0" y="connsiteY0"/>
                  </a:cxn>
                  <a:cxn ang="0">
                    <a:pos x="connsiteX1" y="connsiteY1"/>
                  </a:cxn>
                </a:cxnLst>
                <a:rect l="l" t="t" r="r" b="b"/>
                <a:pathLst>
                  <a:path w="43900" h="9525">
                    <a:moveTo>
                      <a:pt x="0" y="0"/>
                    </a:moveTo>
                    <a:lnTo>
                      <a:pt x="43900" y="0"/>
                    </a:lnTo>
                  </a:path>
                </a:pathLst>
              </a:custGeom>
              <a:noFill/>
              <a:ln w="10163" cap="flat">
                <a:solidFill>
                  <a:srgbClr val="C33B30"/>
                </a:solidFill>
                <a:prstDash val="solid"/>
                <a:round/>
              </a:ln>
            </p:spPr>
            <p:txBody>
              <a:bodyPr rtlCol="0" anchor="ctr"/>
              <a:lstStyle/>
              <a:p>
                <a:endParaRPr lang="en-CA"/>
              </a:p>
            </p:txBody>
          </p:sp>
          <p:sp>
            <p:nvSpPr>
              <p:cNvPr id="2406" name="Freeform: Shape 2405">
                <a:extLst>
                  <a:ext uri="{FF2B5EF4-FFF2-40B4-BE49-F238E27FC236}">
                    <a16:creationId xmlns:a16="http://schemas.microsoft.com/office/drawing/2014/main" id="{0FEBF608-23B4-4148-83C0-107DCA7078F5}"/>
                  </a:ext>
                </a:extLst>
              </p:cNvPr>
              <p:cNvSpPr/>
              <p:nvPr/>
            </p:nvSpPr>
            <p:spPr>
              <a:xfrm>
                <a:off x="6573735" y="2413587"/>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407" name="Freeform: Shape 2406">
                <a:extLst>
                  <a:ext uri="{FF2B5EF4-FFF2-40B4-BE49-F238E27FC236}">
                    <a16:creationId xmlns:a16="http://schemas.microsoft.com/office/drawing/2014/main" id="{E91B457A-A68E-4911-BE99-C363CA81EE12}"/>
                  </a:ext>
                </a:extLst>
              </p:cNvPr>
              <p:cNvSpPr/>
              <p:nvPr/>
            </p:nvSpPr>
            <p:spPr>
              <a:xfrm>
                <a:off x="6595691" y="2413587"/>
                <a:ext cx="9525" cy="174269"/>
              </a:xfrm>
              <a:custGeom>
                <a:avLst/>
                <a:gdLst>
                  <a:gd name="connsiteX0" fmla="*/ 0 w 9525"/>
                  <a:gd name="connsiteY0" fmla="*/ 0 h 174269"/>
                  <a:gd name="connsiteX1" fmla="*/ 0 w 9525"/>
                  <a:gd name="connsiteY1" fmla="*/ 174269 h 174269"/>
                </a:gdLst>
                <a:ahLst/>
                <a:cxnLst>
                  <a:cxn ang="0">
                    <a:pos x="connsiteX0" y="connsiteY0"/>
                  </a:cxn>
                  <a:cxn ang="0">
                    <a:pos x="connsiteX1" y="connsiteY1"/>
                  </a:cxn>
                </a:cxnLst>
                <a:rect l="l" t="t" r="r" b="b"/>
                <a:pathLst>
                  <a:path w="9525" h="174269">
                    <a:moveTo>
                      <a:pt x="0" y="0"/>
                    </a:moveTo>
                    <a:lnTo>
                      <a:pt x="0" y="174269"/>
                    </a:lnTo>
                  </a:path>
                </a:pathLst>
              </a:custGeom>
              <a:noFill/>
              <a:ln w="10163" cap="flat">
                <a:solidFill>
                  <a:srgbClr val="38586E"/>
                </a:solidFill>
                <a:prstDash val="solid"/>
                <a:round/>
              </a:ln>
            </p:spPr>
            <p:txBody>
              <a:bodyPr rtlCol="0" anchor="ctr"/>
              <a:lstStyle/>
              <a:p>
                <a:endParaRPr lang="en-CA"/>
              </a:p>
            </p:txBody>
          </p:sp>
          <p:sp>
            <p:nvSpPr>
              <p:cNvPr id="2408" name="Freeform: Shape 2407">
                <a:extLst>
                  <a:ext uri="{FF2B5EF4-FFF2-40B4-BE49-F238E27FC236}">
                    <a16:creationId xmlns:a16="http://schemas.microsoft.com/office/drawing/2014/main" id="{3F85A962-9CAE-4A89-BEEC-F34E5ACE8D66}"/>
                  </a:ext>
                </a:extLst>
              </p:cNvPr>
              <p:cNvSpPr/>
              <p:nvPr/>
            </p:nvSpPr>
            <p:spPr>
              <a:xfrm>
                <a:off x="6573735" y="2587856"/>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409" name="Freeform: Shape 2408">
                <a:extLst>
                  <a:ext uri="{FF2B5EF4-FFF2-40B4-BE49-F238E27FC236}">
                    <a16:creationId xmlns:a16="http://schemas.microsoft.com/office/drawing/2014/main" id="{8C4FA0EA-181A-45C3-916C-85FEDF6D7AB0}"/>
                  </a:ext>
                </a:extLst>
              </p:cNvPr>
              <p:cNvSpPr/>
              <p:nvPr/>
            </p:nvSpPr>
            <p:spPr>
              <a:xfrm>
                <a:off x="6573735" y="2445248"/>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410" name="Freeform: Shape 2409">
                <a:extLst>
                  <a:ext uri="{FF2B5EF4-FFF2-40B4-BE49-F238E27FC236}">
                    <a16:creationId xmlns:a16="http://schemas.microsoft.com/office/drawing/2014/main" id="{2DD66BD1-D7CB-4BE1-AD7E-DC6E41C089FD}"/>
                  </a:ext>
                </a:extLst>
              </p:cNvPr>
              <p:cNvSpPr/>
              <p:nvPr/>
            </p:nvSpPr>
            <p:spPr>
              <a:xfrm>
                <a:off x="6595691" y="2445248"/>
                <a:ext cx="9525" cy="245602"/>
              </a:xfrm>
              <a:custGeom>
                <a:avLst/>
                <a:gdLst>
                  <a:gd name="connsiteX0" fmla="*/ 0 w 9525"/>
                  <a:gd name="connsiteY0" fmla="*/ 0 h 245602"/>
                  <a:gd name="connsiteX1" fmla="*/ 0 w 9525"/>
                  <a:gd name="connsiteY1" fmla="*/ 245602 h 245602"/>
                </a:gdLst>
                <a:ahLst/>
                <a:cxnLst>
                  <a:cxn ang="0">
                    <a:pos x="connsiteX0" y="connsiteY0"/>
                  </a:cxn>
                  <a:cxn ang="0">
                    <a:pos x="connsiteX1" y="connsiteY1"/>
                  </a:cxn>
                </a:cxnLst>
                <a:rect l="l" t="t" r="r" b="b"/>
                <a:pathLst>
                  <a:path w="9525" h="245602">
                    <a:moveTo>
                      <a:pt x="0" y="0"/>
                    </a:moveTo>
                    <a:lnTo>
                      <a:pt x="0" y="245602"/>
                    </a:lnTo>
                  </a:path>
                </a:pathLst>
              </a:custGeom>
              <a:noFill/>
              <a:ln w="10163" cap="flat">
                <a:solidFill>
                  <a:srgbClr val="C33B30"/>
                </a:solidFill>
                <a:prstDash val="solid"/>
                <a:round/>
              </a:ln>
            </p:spPr>
            <p:txBody>
              <a:bodyPr rtlCol="0" anchor="ctr"/>
              <a:lstStyle/>
              <a:p>
                <a:endParaRPr lang="en-CA"/>
              </a:p>
            </p:txBody>
          </p:sp>
          <p:sp>
            <p:nvSpPr>
              <p:cNvPr id="2411" name="Freeform: Shape 2410">
                <a:extLst>
                  <a:ext uri="{FF2B5EF4-FFF2-40B4-BE49-F238E27FC236}">
                    <a16:creationId xmlns:a16="http://schemas.microsoft.com/office/drawing/2014/main" id="{EFA0AD05-6148-4235-866B-057D9B9040F1}"/>
                  </a:ext>
                </a:extLst>
              </p:cNvPr>
              <p:cNvSpPr/>
              <p:nvPr/>
            </p:nvSpPr>
            <p:spPr>
              <a:xfrm>
                <a:off x="6573735" y="2690850"/>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412" name="Freeform: Shape 2411">
                <a:extLst>
                  <a:ext uri="{FF2B5EF4-FFF2-40B4-BE49-F238E27FC236}">
                    <a16:creationId xmlns:a16="http://schemas.microsoft.com/office/drawing/2014/main" id="{DF446AE3-3FFA-46EC-BCA2-F35AFDA8D54B}"/>
                  </a:ext>
                </a:extLst>
              </p:cNvPr>
              <p:cNvSpPr/>
              <p:nvPr/>
            </p:nvSpPr>
            <p:spPr>
              <a:xfrm>
                <a:off x="6793373" y="2405653"/>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413" name="Freeform: Shape 2412">
                <a:extLst>
                  <a:ext uri="{FF2B5EF4-FFF2-40B4-BE49-F238E27FC236}">
                    <a16:creationId xmlns:a16="http://schemas.microsoft.com/office/drawing/2014/main" id="{421E1E97-949D-4F0B-93EA-185AA5E3DBBA}"/>
                  </a:ext>
                </a:extLst>
              </p:cNvPr>
              <p:cNvSpPr/>
              <p:nvPr/>
            </p:nvSpPr>
            <p:spPr>
              <a:xfrm>
                <a:off x="6815328" y="2405653"/>
                <a:ext cx="9525" cy="166354"/>
              </a:xfrm>
              <a:custGeom>
                <a:avLst/>
                <a:gdLst>
                  <a:gd name="connsiteX0" fmla="*/ 0 w 9525"/>
                  <a:gd name="connsiteY0" fmla="*/ 0 h 166354"/>
                  <a:gd name="connsiteX1" fmla="*/ 0 w 9525"/>
                  <a:gd name="connsiteY1" fmla="*/ 166354 h 166354"/>
                </a:gdLst>
                <a:ahLst/>
                <a:cxnLst>
                  <a:cxn ang="0">
                    <a:pos x="connsiteX0" y="connsiteY0"/>
                  </a:cxn>
                  <a:cxn ang="0">
                    <a:pos x="connsiteX1" y="connsiteY1"/>
                  </a:cxn>
                </a:cxnLst>
                <a:rect l="l" t="t" r="r" b="b"/>
                <a:pathLst>
                  <a:path w="9525" h="166354">
                    <a:moveTo>
                      <a:pt x="0" y="0"/>
                    </a:moveTo>
                    <a:lnTo>
                      <a:pt x="0" y="166354"/>
                    </a:lnTo>
                  </a:path>
                </a:pathLst>
              </a:custGeom>
              <a:noFill/>
              <a:ln w="10163" cap="flat">
                <a:solidFill>
                  <a:srgbClr val="38586E"/>
                </a:solidFill>
                <a:prstDash val="solid"/>
                <a:round/>
              </a:ln>
            </p:spPr>
            <p:txBody>
              <a:bodyPr rtlCol="0" anchor="ctr"/>
              <a:lstStyle/>
              <a:p>
                <a:endParaRPr lang="en-CA"/>
              </a:p>
            </p:txBody>
          </p:sp>
          <p:sp>
            <p:nvSpPr>
              <p:cNvPr id="2414" name="Freeform: Shape 2413">
                <a:extLst>
                  <a:ext uri="{FF2B5EF4-FFF2-40B4-BE49-F238E27FC236}">
                    <a16:creationId xmlns:a16="http://schemas.microsoft.com/office/drawing/2014/main" id="{36CE6EFD-A00E-4A20-A5B7-7E64BA003C16}"/>
                  </a:ext>
                </a:extLst>
              </p:cNvPr>
              <p:cNvSpPr/>
              <p:nvPr/>
            </p:nvSpPr>
            <p:spPr>
              <a:xfrm>
                <a:off x="6793373" y="2572007"/>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415" name="Freeform: Shape 2414">
                <a:extLst>
                  <a:ext uri="{FF2B5EF4-FFF2-40B4-BE49-F238E27FC236}">
                    <a16:creationId xmlns:a16="http://schemas.microsoft.com/office/drawing/2014/main" id="{DB264A33-E1E8-4933-AD8F-F85185F8AC87}"/>
                  </a:ext>
                </a:extLst>
              </p:cNvPr>
              <p:cNvSpPr/>
              <p:nvPr/>
            </p:nvSpPr>
            <p:spPr>
              <a:xfrm>
                <a:off x="6793373" y="248487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416" name="Freeform: Shape 2415">
                <a:extLst>
                  <a:ext uri="{FF2B5EF4-FFF2-40B4-BE49-F238E27FC236}">
                    <a16:creationId xmlns:a16="http://schemas.microsoft.com/office/drawing/2014/main" id="{52317956-F754-4124-A422-4EB8977E99C5}"/>
                  </a:ext>
                </a:extLst>
              </p:cNvPr>
              <p:cNvSpPr/>
              <p:nvPr/>
            </p:nvSpPr>
            <p:spPr>
              <a:xfrm>
                <a:off x="6815328" y="2484872"/>
                <a:ext cx="9525" cy="221789"/>
              </a:xfrm>
              <a:custGeom>
                <a:avLst/>
                <a:gdLst>
                  <a:gd name="connsiteX0" fmla="*/ 0 w 9525"/>
                  <a:gd name="connsiteY0" fmla="*/ 0 h 221789"/>
                  <a:gd name="connsiteX1" fmla="*/ 0 w 9525"/>
                  <a:gd name="connsiteY1" fmla="*/ 221790 h 221789"/>
                </a:gdLst>
                <a:ahLst/>
                <a:cxnLst>
                  <a:cxn ang="0">
                    <a:pos x="connsiteX0" y="connsiteY0"/>
                  </a:cxn>
                  <a:cxn ang="0">
                    <a:pos x="connsiteX1" y="connsiteY1"/>
                  </a:cxn>
                </a:cxnLst>
                <a:rect l="l" t="t" r="r" b="b"/>
                <a:pathLst>
                  <a:path w="9525" h="221789">
                    <a:moveTo>
                      <a:pt x="0" y="0"/>
                    </a:moveTo>
                    <a:lnTo>
                      <a:pt x="0" y="221790"/>
                    </a:lnTo>
                  </a:path>
                </a:pathLst>
              </a:custGeom>
              <a:noFill/>
              <a:ln w="10163" cap="flat">
                <a:solidFill>
                  <a:srgbClr val="C33B30"/>
                </a:solidFill>
                <a:prstDash val="solid"/>
                <a:round/>
              </a:ln>
            </p:spPr>
            <p:txBody>
              <a:bodyPr rtlCol="0" anchor="ctr"/>
              <a:lstStyle/>
              <a:p>
                <a:endParaRPr lang="en-CA"/>
              </a:p>
            </p:txBody>
          </p:sp>
          <p:sp>
            <p:nvSpPr>
              <p:cNvPr id="2417" name="Freeform: Shape 2416">
                <a:extLst>
                  <a:ext uri="{FF2B5EF4-FFF2-40B4-BE49-F238E27FC236}">
                    <a16:creationId xmlns:a16="http://schemas.microsoft.com/office/drawing/2014/main" id="{2E24542B-ACBC-4305-9BD1-3C49736E3486}"/>
                  </a:ext>
                </a:extLst>
              </p:cNvPr>
              <p:cNvSpPr/>
              <p:nvPr/>
            </p:nvSpPr>
            <p:spPr>
              <a:xfrm>
                <a:off x="6793373" y="2706662"/>
                <a:ext cx="43938" cy="9525"/>
              </a:xfrm>
              <a:custGeom>
                <a:avLst/>
                <a:gdLst>
                  <a:gd name="connsiteX0" fmla="*/ 0 w 43938"/>
                  <a:gd name="connsiteY0" fmla="*/ 0 h 9525"/>
                  <a:gd name="connsiteX1" fmla="*/ 43939 w 43938"/>
                  <a:gd name="connsiteY1" fmla="*/ 0 h 9525"/>
                </a:gdLst>
                <a:ahLst/>
                <a:cxnLst>
                  <a:cxn ang="0">
                    <a:pos x="connsiteX0" y="connsiteY0"/>
                  </a:cxn>
                  <a:cxn ang="0">
                    <a:pos x="connsiteX1" y="connsiteY1"/>
                  </a:cxn>
                </a:cxnLst>
                <a:rect l="l" t="t" r="r" b="b"/>
                <a:pathLst>
                  <a:path w="43938"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418" name="Freeform: Shape 2417">
                <a:extLst>
                  <a:ext uri="{FF2B5EF4-FFF2-40B4-BE49-F238E27FC236}">
                    <a16:creationId xmlns:a16="http://schemas.microsoft.com/office/drawing/2014/main" id="{92F72864-32A2-4233-B814-1523B50AA26D}"/>
                  </a:ext>
                </a:extLst>
              </p:cNvPr>
              <p:cNvSpPr/>
              <p:nvPr/>
            </p:nvSpPr>
            <p:spPr>
              <a:xfrm>
                <a:off x="7013000" y="2453173"/>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419" name="Freeform: Shape 2418">
                <a:extLst>
                  <a:ext uri="{FF2B5EF4-FFF2-40B4-BE49-F238E27FC236}">
                    <a16:creationId xmlns:a16="http://schemas.microsoft.com/office/drawing/2014/main" id="{506FE6C5-FFDB-4CAD-BD91-99C34803E996}"/>
                  </a:ext>
                </a:extLst>
              </p:cNvPr>
              <p:cNvSpPr/>
              <p:nvPr/>
            </p:nvSpPr>
            <p:spPr>
              <a:xfrm>
                <a:off x="7034993" y="2453173"/>
                <a:ext cx="9525" cy="150533"/>
              </a:xfrm>
              <a:custGeom>
                <a:avLst/>
                <a:gdLst>
                  <a:gd name="connsiteX0" fmla="*/ 0 w 9525"/>
                  <a:gd name="connsiteY0" fmla="*/ 0 h 150533"/>
                  <a:gd name="connsiteX1" fmla="*/ 0 w 9525"/>
                  <a:gd name="connsiteY1" fmla="*/ 150533 h 150533"/>
                </a:gdLst>
                <a:ahLst/>
                <a:cxnLst>
                  <a:cxn ang="0">
                    <a:pos x="connsiteX0" y="connsiteY0"/>
                  </a:cxn>
                  <a:cxn ang="0">
                    <a:pos x="connsiteX1" y="connsiteY1"/>
                  </a:cxn>
                </a:cxnLst>
                <a:rect l="l" t="t" r="r" b="b"/>
                <a:pathLst>
                  <a:path w="9525" h="150533">
                    <a:moveTo>
                      <a:pt x="0" y="0"/>
                    </a:moveTo>
                    <a:lnTo>
                      <a:pt x="0" y="150533"/>
                    </a:lnTo>
                  </a:path>
                </a:pathLst>
              </a:custGeom>
              <a:noFill/>
              <a:ln w="10163" cap="flat">
                <a:solidFill>
                  <a:srgbClr val="38586E"/>
                </a:solidFill>
                <a:prstDash val="solid"/>
                <a:round/>
              </a:ln>
            </p:spPr>
            <p:txBody>
              <a:bodyPr rtlCol="0" anchor="ctr"/>
              <a:lstStyle/>
              <a:p>
                <a:endParaRPr lang="en-CA"/>
              </a:p>
            </p:txBody>
          </p:sp>
          <p:sp>
            <p:nvSpPr>
              <p:cNvPr id="2420" name="Freeform: Shape 2419">
                <a:extLst>
                  <a:ext uri="{FF2B5EF4-FFF2-40B4-BE49-F238E27FC236}">
                    <a16:creationId xmlns:a16="http://schemas.microsoft.com/office/drawing/2014/main" id="{9D9FEDA9-1B2D-42B5-A2B2-0B3A17D34C59}"/>
                  </a:ext>
                </a:extLst>
              </p:cNvPr>
              <p:cNvSpPr/>
              <p:nvPr/>
            </p:nvSpPr>
            <p:spPr>
              <a:xfrm>
                <a:off x="7013000" y="2603706"/>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38586E"/>
                </a:solidFill>
                <a:prstDash val="solid"/>
                <a:round/>
              </a:ln>
            </p:spPr>
            <p:txBody>
              <a:bodyPr rtlCol="0" anchor="ctr"/>
              <a:lstStyle/>
              <a:p>
                <a:endParaRPr lang="en-CA"/>
              </a:p>
            </p:txBody>
          </p:sp>
          <p:sp>
            <p:nvSpPr>
              <p:cNvPr id="2421" name="Freeform: Shape 2420">
                <a:extLst>
                  <a:ext uri="{FF2B5EF4-FFF2-40B4-BE49-F238E27FC236}">
                    <a16:creationId xmlns:a16="http://schemas.microsoft.com/office/drawing/2014/main" id="{53B89A6D-5230-442F-A162-5DB7286C4876}"/>
                  </a:ext>
                </a:extLst>
              </p:cNvPr>
              <p:cNvSpPr/>
              <p:nvPr/>
            </p:nvSpPr>
            <p:spPr>
              <a:xfrm>
                <a:off x="7013000" y="2484872"/>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422" name="Freeform: Shape 2421">
                <a:extLst>
                  <a:ext uri="{FF2B5EF4-FFF2-40B4-BE49-F238E27FC236}">
                    <a16:creationId xmlns:a16="http://schemas.microsoft.com/office/drawing/2014/main" id="{0252CED2-B9F5-4249-8A1E-01C39BFDCF5C}"/>
                  </a:ext>
                </a:extLst>
              </p:cNvPr>
              <p:cNvSpPr/>
              <p:nvPr/>
            </p:nvSpPr>
            <p:spPr>
              <a:xfrm>
                <a:off x="7034993" y="2484872"/>
                <a:ext cx="9525" cy="198053"/>
              </a:xfrm>
              <a:custGeom>
                <a:avLst/>
                <a:gdLst>
                  <a:gd name="connsiteX0" fmla="*/ 0 w 9525"/>
                  <a:gd name="connsiteY0" fmla="*/ 0 h 198053"/>
                  <a:gd name="connsiteX1" fmla="*/ 0 w 9525"/>
                  <a:gd name="connsiteY1" fmla="*/ 198053 h 198053"/>
                </a:gdLst>
                <a:ahLst/>
                <a:cxnLst>
                  <a:cxn ang="0">
                    <a:pos x="connsiteX0" y="connsiteY0"/>
                  </a:cxn>
                  <a:cxn ang="0">
                    <a:pos x="connsiteX1" y="connsiteY1"/>
                  </a:cxn>
                </a:cxnLst>
                <a:rect l="l" t="t" r="r" b="b"/>
                <a:pathLst>
                  <a:path w="9525" h="198053">
                    <a:moveTo>
                      <a:pt x="0" y="0"/>
                    </a:moveTo>
                    <a:lnTo>
                      <a:pt x="0" y="198053"/>
                    </a:lnTo>
                  </a:path>
                </a:pathLst>
              </a:custGeom>
              <a:noFill/>
              <a:ln w="10163" cap="flat">
                <a:solidFill>
                  <a:srgbClr val="C33B30"/>
                </a:solidFill>
                <a:prstDash val="solid"/>
                <a:round/>
              </a:ln>
            </p:spPr>
            <p:txBody>
              <a:bodyPr rtlCol="0" anchor="ctr"/>
              <a:lstStyle/>
              <a:p>
                <a:endParaRPr lang="en-CA"/>
              </a:p>
            </p:txBody>
          </p:sp>
          <p:sp>
            <p:nvSpPr>
              <p:cNvPr id="2423" name="Freeform: Shape 2422">
                <a:extLst>
                  <a:ext uri="{FF2B5EF4-FFF2-40B4-BE49-F238E27FC236}">
                    <a16:creationId xmlns:a16="http://schemas.microsoft.com/office/drawing/2014/main" id="{DA7BB933-5E51-4913-8298-82AE93DB6F39}"/>
                  </a:ext>
                </a:extLst>
              </p:cNvPr>
              <p:cNvSpPr/>
              <p:nvPr/>
            </p:nvSpPr>
            <p:spPr>
              <a:xfrm>
                <a:off x="7013000" y="2682925"/>
                <a:ext cx="43948" cy="9525"/>
              </a:xfrm>
              <a:custGeom>
                <a:avLst/>
                <a:gdLst>
                  <a:gd name="connsiteX0" fmla="*/ 0 w 43948"/>
                  <a:gd name="connsiteY0" fmla="*/ 0 h 9525"/>
                  <a:gd name="connsiteX1" fmla="*/ 43948 w 43948"/>
                  <a:gd name="connsiteY1" fmla="*/ 0 h 9525"/>
                </a:gdLst>
                <a:ahLst/>
                <a:cxnLst>
                  <a:cxn ang="0">
                    <a:pos x="connsiteX0" y="connsiteY0"/>
                  </a:cxn>
                  <a:cxn ang="0">
                    <a:pos x="connsiteX1" y="connsiteY1"/>
                  </a:cxn>
                </a:cxnLst>
                <a:rect l="l" t="t" r="r" b="b"/>
                <a:pathLst>
                  <a:path w="43948" h="9525">
                    <a:moveTo>
                      <a:pt x="0" y="0"/>
                    </a:moveTo>
                    <a:lnTo>
                      <a:pt x="43948" y="0"/>
                    </a:lnTo>
                  </a:path>
                </a:pathLst>
              </a:custGeom>
              <a:noFill/>
              <a:ln w="10163" cap="flat">
                <a:solidFill>
                  <a:srgbClr val="C33B30"/>
                </a:solidFill>
                <a:prstDash val="solid"/>
                <a:round/>
              </a:ln>
            </p:spPr>
            <p:txBody>
              <a:bodyPr rtlCol="0" anchor="ctr"/>
              <a:lstStyle/>
              <a:p>
                <a:endParaRPr lang="en-CA"/>
              </a:p>
            </p:txBody>
          </p:sp>
          <p:sp>
            <p:nvSpPr>
              <p:cNvPr id="2424" name="Freeform: Shape 2423">
                <a:extLst>
                  <a:ext uri="{FF2B5EF4-FFF2-40B4-BE49-F238E27FC236}">
                    <a16:creationId xmlns:a16="http://schemas.microsoft.com/office/drawing/2014/main" id="{0F0E0A4C-21BD-4151-A5C7-C077B6596DE6}"/>
                  </a:ext>
                </a:extLst>
              </p:cNvPr>
              <p:cNvSpPr/>
              <p:nvPr/>
            </p:nvSpPr>
            <p:spPr>
              <a:xfrm>
                <a:off x="7232637" y="2429437"/>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425" name="Freeform: Shape 2424">
                <a:extLst>
                  <a:ext uri="{FF2B5EF4-FFF2-40B4-BE49-F238E27FC236}">
                    <a16:creationId xmlns:a16="http://schemas.microsoft.com/office/drawing/2014/main" id="{5FCF4ED6-9072-4772-9CC7-9C3280152668}"/>
                  </a:ext>
                </a:extLst>
              </p:cNvPr>
              <p:cNvSpPr/>
              <p:nvPr/>
            </p:nvSpPr>
            <p:spPr>
              <a:xfrm>
                <a:off x="7254630" y="2429437"/>
                <a:ext cx="9525" cy="142570"/>
              </a:xfrm>
              <a:custGeom>
                <a:avLst/>
                <a:gdLst>
                  <a:gd name="connsiteX0" fmla="*/ 0 w 9525"/>
                  <a:gd name="connsiteY0" fmla="*/ 0 h 142570"/>
                  <a:gd name="connsiteX1" fmla="*/ 0 w 9525"/>
                  <a:gd name="connsiteY1" fmla="*/ 142570 h 142570"/>
                </a:gdLst>
                <a:ahLst/>
                <a:cxnLst>
                  <a:cxn ang="0">
                    <a:pos x="connsiteX0" y="connsiteY0"/>
                  </a:cxn>
                  <a:cxn ang="0">
                    <a:pos x="connsiteX1" y="connsiteY1"/>
                  </a:cxn>
                </a:cxnLst>
                <a:rect l="l" t="t" r="r" b="b"/>
                <a:pathLst>
                  <a:path w="9525" h="142570">
                    <a:moveTo>
                      <a:pt x="0" y="0"/>
                    </a:moveTo>
                    <a:lnTo>
                      <a:pt x="0" y="142570"/>
                    </a:lnTo>
                  </a:path>
                </a:pathLst>
              </a:custGeom>
              <a:noFill/>
              <a:ln w="10163" cap="flat">
                <a:solidFill>
                  <a:srgbClr val="38586E"/>
                </a:solidFill>
                <a:prstDash val="solid"/>
                <a:round/>
              </a:ln>
            </p:spPr>
            <p:txBody>
              <a:bodyPr rtlCol="0" anchor="ctr"/>
              <a:lstStyle/>
              <a:p>
                <a:endParaRPr lang="en-CA"/>
              </a:p>
            </p:txBody>
          </p:sp>
          <p:sp>
            <p:nvSpPr>
              <p:cNvPr id="2426" name="Freeform: Shape 2425">
                <a:extLst>
                  <a:ext uri="{FF2B5EF4-FFF2-40B4-BE49-F238E27FC236}">
                    <a16:creationId xmlns:a16="http://schemas.microsoft.com/office/drawing/2014/main" id="{827A499A-4888-4E73-8681-524575C54D87}"/>
                  </a:ext>
                </a:extLst>
              </p:cNvPr>
              <p:cNvSpPr/>
              <p:nvPr/>
            </p:nvSpPr>
            <p:spPr>
              <a:xfrm>
                <a:off x="7232637" y="2572007"/>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38586E"/>
                </a:solidFill>
                <a:prstDash val="solid"/>
                <a:round/>
              </a:ln>
            </p:spPr>
            <p:txBody>
              <a:bodyPr rtlCol="0" anchor="ctr"/>
              <a:lstStyle/>
              <a:p>
                <a:endParaRPr lang="en-CA"/>
              </a:p>
            </p:txBody>
          </p:sp>
          <p:sp>
            <p:nvSpPr>
              <p:cNvPr id="2427" name="Freeform: Shape 2426">
                <a:extLst>
                  <a:ext uri="{FF2B5EF4-FFF2-40B4-BE49-F238E27FC236}">
                    <a16:creationId xmlns:a16="http://schemas.microsoft.com/office/drawing/2014/main" id="{C609433B-B740-4187-AC9A-AD0A7DC04F18}"/>
                  </a:ext>
                </a:extLst>
              </p:cNvPr>
              <p:cNvSpPr/>
              <p:nvPr/>
            </p:nvSpPr>
            <p:spPr>
              <a:xfrm>
                <a:off x="7232637" y="2445248"/>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428" name="Freeform: Shape 2427">
                <a:extLst>
                  <a:ext uri="{FF2B5EF4-FFF2-40B4-BE49-F238E27FC236}">
                    <a16:creationId xmlns:a16="http://schemas.microsoft.com/office/drawing/2014/main" id="{76E94496-CB47-4C0D-A3AF-A2E8A951B066}"/>
                  </a:ext>
                </a:extLst>
              </p:cNvPr>
              <p:cNvSpPr/>
              <p:nvPr/>
            </p:nvSpPr>
            <p:spPr>
              <a:xfrm>
                <a:off x="7254630" y="2445248"/>
                <a:ext cx="9525" cy="182203"/>
              </a:xfrm>
              <a:custGeom>
                <a:avLst/>
                <a:gdLst>
                  <a:gd name="connsiteX0" fmla="*/ 0 w 9525"/>
                  <a:gd name="connsiteY0" fmla="*/ 0 h 182203"/>
                  <a:gd name="connsiteX1" fmla="*/ 0 w 9525"/>
                  <a:gd name="connsiteY1" fmla="*/ 182204 h 182203"/>
                </a:gdLst>
                <a:ahLst/>
                <a:cxnLst>
                  <a:cxn ang="0">
                    <a:pos x="connsiteX0" y="connsiteY0"/>
                  </a:cxn>
                  <a:cxn ang="0">
                    <a:pos x="connsiteX1" y="connsiteY1"/>
                  </a:cxn>
                </a:cxnLst>
                <a:rect l="l" t="t" r="r" b="b"/>
                <a:pathLst>
                  <a:path w="9525" h="182203">
                    <a:moveTo>
                      <a:pt x="0" y="0"/>
                    </a:moveTo>
                    <a:lnTo>
                      <a:pt x="0" y="182204"/>
                    </a:lnTo>
                  </a:path>
                </a:pathLst>
              </a:custGeom>
              <a:noFill/>
              <a:ln w="10163" cap="flat">
                <a:solidFill>
                  <a:srgbClr val="C33B30"/>
                </a:solidFill>
                <a:prstDash val="solid"/>
                <a:round/>
              </a:ln>
            </p:spPr>
            <p:txBody>
              <a:bodyPr rtlCol="0" anchor="ctr"/>
              <a:lstStyle/>
              <a:p>
                <a:endParaRPr lang="en-CA"/>
              </a:p>
            </p:txBody>
          </p:sp>
          <p:sp>
            <p:nvSpPr>
              <p:cNvPr id="2429" name="Freeform: Shape 2428">
                <a:extLst>
                  <a:ext uri="{FF2B5EF4-FFF2-40B4-BE49-F238E27FC236}">
                    <a16:creationId xmlns:a16="http://schemas.microsoft.com/office/drawing/2014/main" id="{AA168BA4-FF46-4D75-B323-3CEBB0F08287}"/>
                  </a:ext>
                </a:extLst>
              </p:cNvPr>
              <p:cNvSpPr/>
              <p:nvPr/>
            </p:nvSpPr>
            <p:spPr>
              <a:xfrm>
                <a:off x="7232637" y="2627452"/>
                <a:ext cx="43939" cy="9525"/>
              </a:xfrm>
              <a:custGeom>
                <a:avLst/>
                <a:gdLst>
                  <a:gd name="connsiteX0" fmla="*/ 0 w 43939"/>
                  <a:gd name="connsiteY0" fmla="*/ 0 h 9525"/>
                  <a:gd name="connsiteX1" fmla="*/ 43939 w 43939"/>
                  <a:gd name="connsiteY1" fmla="*/ 0 h 9525"/>
                </a:gdLst>
                <a:ahLst/>
                <a:cxnLst>
                  <a:cxn ang="0">
                    <a:pos x="connsiteX0" y="connsiteY0"/>
                  </a:cxn>
                  <a:cxn ang="0">
                    <a:pos x="connsiteX1" y="connsiteY1"/>
                  </a:cxn>
                </a:cxnLst>
                <a:rect l="l" t="t" r="r" b="b"/>
                <a:pathLst>
                  <a:path w="43939" h="9525">
                    <a:moveTo>
                      <a:pt x="0" y="0"/>
                    </a:moveTo>
                    <a:lnTo>
                      <a:pt x="43939" y="0"/>
                    </a:lnTo>
                  </a:path>
                </a:pathLst>
              </a:custGeom>
              <a:noFill/>
              <a:ln w="10163" cap="flat">
                <a:solidFill>
                  <a:srgbClr val="C33B30"/>
                </a:solidFill>
                <a:prstDash val="solid"/>
                <a:round/>
              </a:ln>
            </p:spPr>
            <p:txBody>
              <a:bodyPr rtlCol="0" anchor="ctr"/>
              <a:lstStyle/>
              <a:p>
                <a:endParaRPr lang="en-CA"/>
              </a:p>
            </p:txBody>
          </p:sp>
          <p:sp>
            <p:nvSpPr>
              <p:cNvPr id="2430" name="Freeform: Shape 2429">
                <a:extLst>
                  <a:ext uri="{FF2B5EF4-FFF2-40B4-BE49-F238E27FC236}">
                    <a16:creationId xmlns:a16="http://schemas.microsoft.com/office/drawing/2014/main" id="{6BC3F374-90D1-457D-833B-837C4A7BD11B}"/>
                  </a:ext>
                </a:extLst>
              </p:cNvPr>
              <p:cNvSpPr/>
              <p:nvPr/>
            </p:nvSpPr>
            <p:spPr>
              <a:xfrm>
                <a:off x="7452312" y="2453173"/>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431" name="Freeform: Shape 2430">
                <a:extLst>
                  <a:ext uri="{FF2B5EF4-FFF2-40B4-BE49-F238E27FC236}">
                    <a16:creationId xmlns:a16="http://schemas.microsoft.com/office/drawing/2014/main" id="{C8C1A748-9545-4793-8EC4-E1617FD7A809}"/>
                  </a:ext>
                </a:extLst>
              </p:cNvPr>
              <p:cNvSpPr/>
              <p:nvPr/>
            </p:nvSpPr>
            <p:spPr>
              <a:xfrm>
                <a:off x="7474257" y="2453173"/>
                <a:ext cx="9525" cy="134683"/>
              </a:xfrm>
              <a:custGeom>
                <a:avLst/>
                <a:gdLst>
                  <a:gd name="connsiteX0" fmla="*/ 0 w 9525"/>
                  <a:gd name="connsiteY0" fmla="*/ 0 h 134683"/>
                  <a:gd name="connsiteX1" fmla="*/ 0 w 9525"/>
                  <a:gd name="connsiteY1" fmla="*/ 134684 h 134683"/>
                </a:gdLst>
                <a:ahLst/>
                <a:cxnLst>
                  <a:cxn ang="0">
                    <a:pos x="connsiteX0" y="connsiteY0"/>
                  </a:cxn>
                  <a:cxn ang="0">
                    <a:pos x="connsiteX1" y="connsiteY1"/>
                  </a:cxn>
                </a:cxnLst>
                <a:rect l="l" t="t" r="r" b="b"/>
                <a:pathLst>
                  <a:path w="9525" h="134683">
                    <a:moveTo>
                      <a:pt x="0" y="0"/>
                    </a:moveTo>
                    <a:lnTo>
                      <a:pt x="0" y="134684"/>
                    </a:lnTo>
                  </a:path>
                </a:pathLst>
              </a:custGeom>
              <a:noFill/>
              <a:ln w="10163" cap="flat">
                <a:solidFill>
                  <a:srgbClr val="38586E"/>
                </a:solidFill>
                <a:prstDash val="solid"/>
                <a:round/>
              </a:ln>
            </p:spPr>
            <p:txBody>
              <a:bodyPr rtlCol="0" anchor="ctr"/>
              <a:lstStyle/>
              <a:p>
                <a:endParaRPr lang="en-CA"/>
              </a:p>
            </p:txBody>
          </p:sp>
          <p:sp>
            <p:nvSpPr>
              <p:cNvPr id="2432" name="Freeform: Shape 2431">
                <a:extLst>
                  <a:ext uri="{FF2B5EF4-FFF2-40B4-BE49-F238E27FC236}">
                    <a16:creationId xmlns:a16="http://schemas.microsoft.com/office/drawing/2014/main" id="{B0E4BCA0-2CA5-404F-AD23-AC3F71FEC405}"/>
                  </a:ext>
                </a:extLst>
              </p:cNvPr>
              <p:cNvSpPr/>
              <p:nvPr/>
            </p:nvSpPr>
            <p:spPr>
              <a:xfrm>
                <a:off x="7452312" y="258785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433" name="Freeform: Shape 2432">
                <a:extLst>
                  <a:ext uri="{FF2B5EF4-FFF2-40B4-BE49-F238E27FC236}">
                    <a16:creationId xmlns:a16="http://schemas.microsoft.com/office/drawing/2014/main" id="{DD936DE4-B542-4CEA-81BE-97690F729C1B}"/>
                  </a:ext>
                </a:extLst>
              </p:cNvPr>
              <p:cNvSpPr/>
              <p:nvPr/>
            </p:nvSpPr>
            <p:spPr>
              <a:xfrm>
                <a:off x="7452312" y="258785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434" name="Freeform: Shape 2433">
                <a:extLst>
                  <a:ext uri="{FF2B5EF4-FFF2-40B4-BE49-F238E27FC236}">
                    <a16:creationId xmlns:a16="http://schemas.microsoft.com/office/drawing/2014/main" id="{E72A6A27-3B0A-4034-B6C5-ABBD7CBAF77C}"/>
                  </a:ext>
                </a:extLst>
              </p:cNvPr>
              <p:cNvSpPr/>
              <p:nvPr/>
            </p:nvSpPr>
            <p:spPr>
              <a:xfrm>
                <a:off x="7474257" y="2587856"/>
                <a:ext cx="9525" cy="142579"/>
              </a:xfrm>
              <a:custGeom>
                <a:avLst/>
                <a:gdLst>
                  <a:gd name="connsiteX0" fmla="*/ 0 w 9525"/>
                  <a:gd name="connsiteY0" fmla="*/ 0 h 142579"/>
                  <a:gd name="connsiteX1" fmla="*/ 0 w 9525"/>
                  <a:gd name="connsiteY1" fmla="*/ 142580 h 142579"/>
                </a:gdLst>
                <a:ahLst/>
                <a:cxnLst>
                  <a:cxn ang="0">
                    <a:pos x="connsiteX0" y="connsiteY0"/>
                  </a:cxn>
                  <a:cxn ang="0">
                    <a:pos x="connsiteX1" y="connsiteY1"/>
                  </a:cxn>
                </a:cxnLst>
                <a:rect l="l" t="t" r="r" b="b"/>
                <a:pathLst>
                  <a:path w="9525" h="142579">
                    <a:moveTo>
                      <a:pt x="0" y="0"/>
                    </a:moveTo>
                    <a:lnTo>
                      <a:pt x="0" y="142580"/>
                    </a:lnTo>
                  </a:path>
                </a:pathLst>
              </a:custGeom>
              <a:noFill/>
              <a:ln w="10163" cap="flat">
                <a:solidFill>
                  <a:srgbClr val="C33B30"/>
                </a:solidFill>
                <a:prstDash val="solid"/>
                <a:round/>
              </a:ln>
            </p:spPr>
            <p:txBody>
              <a:bodyPr rtlCol="0" anchor="ctr"/>
              <a:lstStyle/>
              <a:p>
                <a:endParaRPr lang="en-CA"/>
              </a:p>
            </p:txBody>
          </p:sp>
          <p:sp>
            <p:nvSpPr>
              <p:cNvPr id="2435" name="Freeform: Shape 2434">
                <a:extLst>
                  <a:ext uri="{FF2B5EF4-FFF2-40B4-BE49-F238E27FC236}">
                    <a16:creationId xmlns:a16="http://schemas.microsoft.com/office/drawing/2014/main" id="{36DCA010-1302-4D80-8F9C-702169A04F38}"/>
                  </a:ext>
                </a:extLst>
              </p:cNvPr>
              <p:cNvSpPr/>
              <p:nvPr/>
            </p:nvSpPr>
            <p:spPr>
              <a:xfrm>
                <a:off x="7452312" y="273043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436" name="Freeform: Shape 2435">
                <a:extLst>
                  <a:ext uri="{FF2B5EF4-FFF2-40B4-BE49-F238E27FC236}">
                    <a16:creationId xmlns:a16="http://schemas.microsoft.com/office/drawing/2014/main" id="{C24B7E0C-F492-4ACB-B91B-9B7F1D568FE6}"/>
                  </a:ext>
                </a:extLst>
              </p:cNvPr>
              <p:cNvSpPr/>
              <p:nvPr/>
            </p:nvSpPr>
            <p:spPr>
              <a:xfrm>
                <a:off x="7671939" y="2469022"/>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437" name="Freeform: Shape 2436">
                <a:extLst>
                  <a:ext uri="{FF2B5EF4-FFF2-40B4-BE49-F238E27FC236}">
                    <a16:creationId xmlns:a16="http://schemas.microsoft.com/office/drawing/2014/main" id="{A1BCFD0E-EB1A-42C1-9B8D-68269D853299}"/>
                  </a:ext>
                </a:extLst>
              </p:cNvPr>
              <p:cNvSpPr/>
              <p:nvPr/>
            </p:nvSpPr>
            <p:spPr>
              <a:xfrm>
                <a:off x="7693894" y="2469022"/>
                <a:ext cx="9525" cy="126758"/>
              </a:xfrm>
              <a:custGeom>
                <a:avLst/>
                <a:gdLst>
                  <a:gd name="connsiteX0" fmla="*/ 0 w 9525"/>
                  <a:gd name="connsiteY0" fmla="*/ 0 h 126758"/>
                  <a:gd name="connsiteX1" fmla="*/ 0 w 9525"/>
                  <a:gd name="connsiteY1" fmla="*/ 126759 h 126758"/>
                </a:gdLst>
                <a:ahLst/>
                <a:cxnLst>
                  <a:cxn ang="0">
                    <a:pos x="connsiteX0" y="connsiteY0"/>
                  </a:cxn>
                  <a:cxn ang="0">
                    <a:pos x="connsiteX1" y="connsiteY1"/>
                  </a:cxn>
                </a:cxnLst>
                <a:rect l="l" t="t" r="r" b="b"/>
                <a:pathLst>
                  <a:path w="9525" h="126758">
                    <a:moveTo>
                      <a:pt x="0" y="0"/>
                    </a:moveTo>
                    <a:lnTo>
                      <a:pt x="0" y="126759"/>
                    </a:lnTo>
                  </a:path>
                </a:pathLst>
              </a:custGeom>
              <a:noFill/>
              <a:ln w="10163" cap="flat">
                <a:solidFill>
                  <a:srgbClr val="38586E"/>
                </a:solidFill>
                <a:prstDash val="solid"/>
                <a:round/>
              </a:ln>
            </p:spPr>
            <p:txBody>
              <a:bodyPr rtlCol="0" anchor="ctr"/>
              <a:lstStyle/>
              <a:p>
                <a:endParaRPr lang="en-CA"/>
              </a:p>
            </p:txBody>
          </p:sp>
          <p:sp>
            <p:nvSpPr>
              <p:cNvPr id="2438" name="Freeform: Shape 2437">
                <a:extLst>
                  <a:ext uri="{FF2B5EF4-FFF2-40B4-BE49-F238E27FC236}">
                    <a16:creationId xmlns:a16="http://schemas.microsoft.com/office/drawing/2014/main" id="{C518DE8C-D942-4633-A84B-82AFC3C9D1B1}"/>
                  </a:ext>
                </a:extLst>
              </p:cNvPr>
              <p:cNvSpPr/>
              <p:nvPr/>
            </p:nvSpPr>
            <p:spPr>
              <a:xfrm>
                <a:off x="7671939" y="2595781"/>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38586E"/>
                </a:solidFill>
                <a:prstDash val="solid"/>
                <a:round/>
              </a:ln>
            </p:spPr>
            <p:txBody>
              <a:bodyPr rtlCol="0" anchor="ctr"/>
              <a:lstStyle/>
              <a:p>
                <a:endParaRPr lang="en-CA"/>
              </a:p>
            </p:txBody>
          </p:sp>
          <p:sp>
            <p:nvSpPr>
              <p:cNvPr id="2439" name="Freeform: Shape 2438">
                <a:extLst>
                  <a:ext uri="{FF2B5EF4-FFF2-40B4-BE49-F238E27FC236}">
                    <a16:creationId xmlns:a16="http://schemas.microsoft.com/office/drawing/2014/main" id="{D667EED4-0494-4107-A12A-20B140D958E8}"/>
                  </a:ext>
                </a:extLst>
              </p:cNvPr>
              <p:cNvSpPr/>
              <p:nvPr/>
            </p:nvSpPr>
            <p:spPr>
              <a:xfrm>
                <a:off x="7671939" y="260370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440" name="Freeform: Shape 2439">
                <a:extLst>
                  <a:ext uri="{FF2B5EF4-FFF2-40B4-BE49-F238E27FC236}">
                    <a16:creationId xmlns:a16="http://schemas.microsoft.com/office/drawing/2014/main" id="{96283F53-BD98-4B1E-B457-0331F1B828F4}"/>
                  </a:ext>
                </a:extLst>
              </p:cNvPr>
              <p:cNvSpPr/>
              <p:nvPr/>
            </p:nvSpPr>
            <p:spPr>
              <a:xfrm>
                <a:off x="7693894" y="2603706"/>
                <a:ext cx="9525" cy="126730"/>
              </a:xfrm>
              <a:custGeom>
                <a:avLst/>
                <a:gdLst>
                  <a:gd name="connsiteX0" fmla="*/ 0 w 9525"/>
                  <a:gd name="connsiteY0" fmla="*/ 0 h 126730"/>
                  <a:gd name="connsiteX1" fmla="*/ 0 w 9525"/>
                  <a:gd name="connsiteY1" fmla="*/ 126730 h 126730"/>
                </a:gdLst>
                <a:ahLst/>
                <a:cxnLst>
                  <a:cxn ang="0">
                    <a:pos x="connsiteX0" y="connsiteY0"/>
                  </a:cxn>
                  <a:cxn ang="0">
                    <a:pos x="connsiteX1" y="connsiteY1"/>
                  </a:cxn>
                </a:cxnLst>
                <a:rect l="l" t="t" r="r" b="b"/>
                <a:pathLst>
                  <a:path w="9525" h="126730">
                    <a:moveTo>
                      <a:pt x="0" y="0"/>
                    </a:moveTo>
                    <a:lnTo>
                      <a:pt x="0" y="126730"/>
                    </a:lnTo>
                  </a:path>
                </a:pathLst>
              </a:custGeom>
              <a:noFill/>
              <a:ln w="10163" cap="flat">
                <a:solidFill>
                  <a:srgbClr val="C33B30"/>
                </a:solidFill>
                <a:prstDash val="solid"/>
                <a:round/>
              </a:ln>
            </p:spPr>
            <p:txBody>
              <a:bodyPr rtlCol="0" anchor="ctr"/>
              <a:lstStyle/>
              <a:p>
                <a:endParaRPr lang="en-CA"/>
              </a:p>
            </p:txBody>
          </p:sp>
          <p:sp>
            <p:nvSpPr>
              <p:cNvPr id="2441" name="Freeform: Shape 2440">
                <a:extLst>
                  <a:ext uri="{FF2B5EF4-FFF2-40B4-BE49-F238E27FC236}">
                    <a16:creationId xmlns:a16="http://schemas.microsoft.com/office/drawing/2014/main" id="{3532B9DD-1440-4856-8D47-CF7C864B711F}"/>
                  </a:ext>
                </a:extLst>
              </p:cNvPr>
              <p:cNvSpPr/>
              <p:nvPr/>
            </p:nvSpPr>
            <p:spPr>
              <a:xfrm>
                <a:off x="7671939" y="2730436"/>
                <a:ext cx="43900" cy="9525"/>
              </a:xfrm>
              <a:custGeom>
                <a:avLst/>
                <a:gdLst>
                  <a:gd name="connsiteX0" fmla="*/ 0 w 43900"/>
                  <a:gd name="connsiteY0" fmla="*/ 0 h 9525"/>
                  <a:gd name="connsiteX1" fmla="*/ 43901 w 43900"/>
                  <a:gd name="connsiteY1" fmla="*/ 0 h 9525"/>
                </a:gdLst>
                <a:ahLst/>
                <a:cxnLst>
                  <a:cxn ang="0">
                    <a:pos x="connsiteX0" y="connsiteY0"/>
                  </a:cxn>
                  <a:cxn ang="0">
                    <a:pos x="connsiteX1" y="connsiteY1"/>
                  </a:cxn>
                </a:cxnLst>
                <a:rect l="l" t="t" r="r" b="b"/>
                <a:pathLst>
                  <a:path w="43900" h="9525">
                    <a:moveTo>
                      <a:pt x="0" y="0"/>
                    </a:moveTo>
                    <a:lnTo>
                      <a:pt x="43901" y="0"/>
                    </a:lnTo>
                  </a:path>
                </a:pathLst>
              </a:custGeom>
              <a:noFill/>
              <a:ln w="10163" cap="flat">
                <a:solidFill>
                  <a:srgbClr val="C33B30"/>
                </a:solidFill>
                <a:prstDash val="solid"/>
                <a:round/>
              </a:ln>
            </p:spPr>
            <p:txBody>
              <a:bodyPr rtlCol="0" anchor="ctr"/>
              <a:lstStyle/>
              <a:p>
                <a:endParaRPr lang="en-CA"/>
              </a:p>
            </p:txBody>
          </p:sp>
          <p:sp>
            <p:nvSpPr>
              <p:cNvPr id="2442" name="Freeform: Shape 2441">
                <a:extLst>
                  <a:ext uri="{FF2B5EF4-FFF2-40B4-BE49-F238E27FC236}">
                    <a16:creationId xmlns:a16="http://schemas.microsoft.com/office/drawing/2014/main" id="{D2DC4C39-343E-4338-B28A-84EA74D132DE}"/>
                  </a:ext>
                </a:extLst>
              </p:cNvPr>
              <p:cNvSpPr/>
              <p:nvPr/>
            </p:nvSpPr>
            <p:spPr>
              <a:xfrm>
                <a:off x="5717162" y="2492797"/>
                <a:ext cx="1976732" cy="71285"/>
              </a:xfrm>
              <a:custGeom>
                <a:avLst/>
                <a:gdLst>
                  <a:gd name="connsiteX0" fmla="*/ 0 w 1976732"/>
                  <a:gd name="connsiteY0" fmla="*/ 71285 h 71285"/>
                  <a:gd name="connsiteX1" fmla="*/ 219627 w 1976732"/>
                  <a:gd name="connsiteY1" fmla="*/ 39586 h 71285"/>
                  <a:gd name="connsiteX2" fmla="*/ 439264 w 1976732"/>
                  <a:gd name="connsiteY2" fmla="*/ 31661 h 71285"/>
                  <a:gd name="connsiteX3" fmla="*/ 658892 w 1976732"/>
                  <a:gd name="connsiteY3" fmla="*/ 23774 h 71285"/>
                  <a:gd name="connsiteX4" fmla="*/ 878529 w 1976732"/>
                  <a:gd name="connsiteY4" fmla="*/ 7925 h 71285"/>
                  <a:gd name="connsiteX5" fmla="*/ 1098166 w 1976732"/>
                  <a:gd name="connsiteY5" fmla="*/ 0 h 71285"/>
                  <a:gd name="connsiteX6" fmla="*/ 1317831 w 1976732"/>
                  <a:gd name="connsiteY6" fmla="*/ 39586 h 71285"/>
                  <a:gd name="connsiteX7" fmla="*/ 1537468 w 1976732"/>
                  <a:gd name="connsiteY7" fmla="*/ 7925 h 71285"/>
                  <a:gd name="connsiteX8" fmla="*/ 1757096 w 1976732"/>
                  <a:gd name="connsiteY8" fmla="*/ 31661 h 71285"/>
                  <a:gd name="connsiteX9" fmla="*/ 1976733 w 1976732"/>
                  <a:gd name="connsiteY9" fmla="*/ 39586 h 7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71285">
                    <a:moveTo>
                      <a:pt x="0" y="71285"/>
                    </a:moveTo>
                    <a:lnTo>
                      <a:pt x="219627" y="39586"/>
                    </a:lnTo>
                    <a:lnTo>
                      <a:pt x="439264" y="31661"/>
                    </a:lnTo>
                    <a:lnTo>
                      <a:pt x="658892" y="23774"/>
                    </a:lnTo>
                    <a:lnTo>
                      <a:pt x="878529" y="7925"/>
                    </a:lnTo>
                    <a:lnTo>
                      <a:pt x="1098166" y="0"/>
                    </a:lnTo>
                    <a:lnTo>
                      <a:pt x="1317831" y="39586"/>
                    </a:lnTo>
                    <a:lnTo>
                      <a:pt x="1537468" y="7925"/>
                    </a:lnTo>
                    <a:lnTo>
                      <a:pt x="1757096" y="31661"/>
                    </a:lnTo>
                    <a:lnTo>
                      <a:pt x="1976733" y="39586"/>
                    </a:lnTo>
                  </a:path>
                </a:pathLst>
              </a:custGeom>
              <a:noFill/>
              <a:ln w="22359" cap="flat">
                <a:solidFill>
                  <a:srgbClr val="38586E"/>
                </a:solidFill>
                <a:prstDash val="solid"/>
                <a:round/>
              </a:ln>
            </p:spPr>
            <p:txBody>
              <a:bodyPr rtlCol="0" anchor="ctr"/>
              <a:lstStyle/>
              <a:p>
                <a:endParaRPr lang="en-CA"/>
              </a:p>
            </p:txBody>
          </p:sp>
          <p:sp>
            <p:nvSpPr>
              <p:cNvPr id="2443" name="Freeform: Shape 2442">
                <a:extLst>
                  <a:ext uri="{FF2B5EF4-FFF2-40B4-BE49-F238E27FC236}">
                    <a16:creationId xmlns:a16="http://schemas.microsoft.com/office/drawing/2014/main" id="{57F86869-F020-464D-BE2F-4F0FAB36F8A9}"/>
                  </a:ext>
                </a:extLst>
              </p:cNvPr>
              <p:cNvSpPr/>
              <p:nvPr/>
            </p:nvSpPr>
            <p:spPr>
              <a:xfrm>
                <a:off x="5717162" y="2437323"/>
                <a:ext cx="1976732" cy="229752"/>
              </a:xfrm>
              <a:custGeom>
                <a:avLst/>
                <a:gdLst>
                  <a:gd name="connsiteX0" fmla="*/ 0 w 1976732"/>
                  <a:gd name="connsiteY0" fmla="*/ 55474 h 229752"/>
                  <a:gd name="connsiteX1" fmla="*/ 219627 w 1976732"/>
                  <a:gd name="connsiteY1" fmla="*/ 0 h 229752"/>
                  <a:gd name="connsiteX2" fmla="*/ 439264 w 1976732"/>
                  <a:gd name="connsiteY2" fmla="*/ 142608 h 229752"/>
                  <a:gd name="connsiteX3" fmla="*/ 658892 w 1976732"/>
                  <a:gd name="connsiteY3" fmla="*/ 166383 h 229752"/>
                  <a:gd name="connsiteX4" fmla="*/ 878529 w 1976732"/>
                  <a:gd name="connsiteY4" fmla="*/ 134684 h 229752"/>
                  <a:gd name="connsiteX5" fmla="*/ 1098166 w 1976732"/>
                  <a:gd name="connsiteY5" fmla="*/ 166383 h 229752"/>
                  <a:gd name="connsiteX6" fmla="*/ 1317831 w 1976732"/>
                  <a:gd name="connsiteY6" fmla="*/ 150533 h 229752"/>
                  <a:gd name="connsiteX7" fmla="*/ 1537468 w 1976732"/>
                  <a:gd name="connsiteY7" fmla="*/ 102984 h 229752"/>
                  <a:gd name="connsiteX8" fmla="*/ 1757096 w 1976732"/>
                  <a:gd name="connsiteY8" fmla="*/ 221828 h 229752"/>
                  <a:gd name="connsiteX9" fmla="*/ 1976733 w 1976732"/>
                  <a:gd name="connsiteY9" fmla="*/ 229753 h 22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732" h="229752">
                    <a:moveTo>
                      <a:pt x="0" y="55474"/>
                    </a:moveTo>
                    <a:lnTo>
                      <a:pt x="219627" y="0"/>
                    </a:lnTo>
                    <a:lnTo>
                      <a:pt x="439264" y="142608"/>
                    </a:lnTo>
                    <a:lnTo>
                      <a:pt x="658892" y="166383"/>
                    </a:lnTo>
                    <a:lnTo>
                      <a:pt x="878529" y="134684"/>
                    </a:lnTo>
                    <a:lnTo>
                      <a:pt x="1098166" y="166383"/>
                    </a:lnTo>
                    <a:lnTo>
                      <a:pt x="1317831" y="150533"/>
                    </a:lnTo>
                    <a:lnTo>
                      <a:pt x="1537468" y="102984"/>
                    </a:lnTo>
                    <a:lnTo>
                      <a:pt x="1757096" y="221828"/>
                    </a:lnTo>
                    <a:lnTo>
                      <a:pt x="1976733" y="229753"/>
                    </a:lnTo>
                  </a:path>
                </a:pathLst>
              </a:custGeom>
              <a:noFill/>
              <a:ln w="22359" cap="flat">
                <a:solidFill>
                  <a:srgbClr val="C33B30"/>
                </a:solidFill>
                <a:prstDash val="solid"/>
                <a:round/>
              </a:ln>
            </p:spPr>
            <p:txBody>
              <a:bodyPr rtlCol="0" anchor="ctr"/>
              <a:lstStyle/>
              <a:p>
                <a:endParaRPr lang="en-CA"/>
              </a:p>
            </p:txBody>
          </p:sp>
          <p:sp>
            <p:nvSpPr>
              <p:cNvPr id="2444" name="Freeform: Shape 2443">
                <a:extLst>
                  <a:ext uri="{FF2B5EF4-FFF2-40B4-BE49-F238E27FC236}">
                    <a16:creationId xmlns:a16="http://schemas.microsoft.com/office/drawing/2014/main" id="{ED6725F0-0028-4A90-AA02-10D5C59A993F}"/>
                  </a:ext>
                </a:extLst>
              </p:cNvPr>
              <p:cNvSpPr/>
              <p:nvPr/>
            </p:nvSpPr>
            <p:spPr>
              <a:xfrm>
                <a:off x="5585374" y="2746286"/>
                <a:ext cx="2240308" cy="9525"/>
              </a:xfrm>
              <a:custGeom>
                <a:avLst/>
                <a:gdLst>
                  <a:gd name="connsiteX0" fmla="*/ 0 w 2240308"/>
                  <a:gd name="connsiteY0" fmla="*/ 0 h 9525"/>
                  <a:gd name="connsiteX1" fmla="*/ 2240309 w 2240308"/>
                  <a:gd name="connsiteY1" fmla="*/ 0 h 9525"/>
                </a:gdLst>
                <a:ahLst/>
                <a:cxnLst>
                  <a:cxn ang="0">
                    <a:pos x="connsiteX0" y="connsiteY0"/>
                  </a:cxn>
                  <a:cxn ang="0">
                    <a:pos x="connsiteX1" y="connsiteY1"/>
                  </a:cxn>
                </a:cxnLst>
                <a:rect l="l" t="t" r="r" b="b"/>
                <a:pathLst>
                  <a:path w="2240308" h="9525">
                    <a:moveTo>
                      <a:pt x="0" y="0"/>
                    </a:moveTo>
                    <a:lnTo>
                      <a:pt x="2240309" y="0"/>
                    </a:lnTo>
                  </a:path>
                </a:pathLst>
              </a:custGeom>
              <a:noFill/>
              <a:ln w="10163" cap="flat">
                <a:solidFill>
                  <a:srgbClr val="000000"/>
                </a:solidFill>
                <a:custDash>
                  <a:ds d="320093" sp="320093"/>
                </a:custDash>
                <a:round/>
              </a:ln>
            </p:spPr>
            <p:txBody>
              <a:bodyPr rtlCol="0" anchor="ctr"/>
              <a:lstStyle/>
              <a:p>
                <a:endParaRPr lang="en-CA"/>
              </a:p>
            </p:txBody>
          </p:sp>
          <p:sp>
            <p:nvSpPr>
              <p:cNvPr id="2445" name="Freeform: Shape 2444">
                <a:extLst>
                  <a:ext uri="{FF2B5EF4-FFF2-40B4-BE49-F238E27FC236}">
                    <a16:creationId xmlns:a16="http://schemas.microsoft.com/office/drawing/2014/main" id="{0C7190DB-DC55-49BA-A8A8-EF617B379F37}"/>
                  </a:ext>
                </a:extLst>
              </p:cNvPr>
              <p:cNvSpPr/>
              <p:nvPr/>
            </p:nvSpPr>
            <p:spPr>
              <a:xfrm>
                <a:off x="5585374" y="1458999"/>
                <a:ext cx="2240308" cy="2178512"/>
              </a:xfrm>
              <a:custGeom>
                <a:avLst/>
                <a:gdLst>
                  <a:gd name="connsiteX0" fmla="*/ 0 w 2240308"/>
                  <a:gd name="connsiteY0" fmla="*/ 2178512 h 2178512"/>
                  <a:gd name="connsiteX1" fmla="*/ 2240309 w 2240308"/>
                  <a:gd name="connsiteY1" fmla="*/ 2178512 h 2178512"/>
                  <a:gd name="connsiteX2" fmla="*/ 2240309 w 2240308"/>
                  <a:gd name="connsiteY2" fmla="*/ 0 h 2178512"/>
                  <a:gd name="connsiteX3" fmla="*/ 0 w 2240308"/>
                  <a:gd name="connsiteY3" fmla="*/ 0 h 2178512"/>
                </a:gdLst>
                <a:ahLst/>
                <a:cxnLst>
                  <a:cxn ang="0">
                    <a:pos x="connsiteX0" y="connsiteY0"/>
                  </a:cxn>
                  <a:cxn ang="0">
                    <a:pos x="connsiteX1" y="connsiteY1"/>
                  </a:cxn>
                  <a:cxn ang="0">
                    <a:pos x="connsiteX2" y="connsiteY2"/>
                  </a:cxn>
                  <a:cxn ang="0">
                    <a:pos x="connsiteX3" y="connsiteY3"/>
                  </a:cxn>
                </a:cxnLst>
                <a:rect l="l" t="t" r="r" b="b"/>
                <a:pathLst>
                  <a:path w="2240308" h="2178512">
                    <a:moveTo>
                      <a:pt x="0" y="2178512"/>
                    </a:moveTo>
                    <a:lnTo>
                      <a:pt x="2240309" y="2178512"/>
                    </a:lnTo>
                    <a:lnTo>
                      <a:pt x="2240309" y="0"/>
                    </a:lnTo>
                    <a:lnTo>
                      <a:pt x="0" y="0"/>
                    </a:lnTo>
                    <a:close/>
                  </a:path>
                </a:pathLst>
              </a:custGeom>
              <a:noFill/>
              <a:ln w="10163" cap="rnd">
                <a:solidFill>
                  <a:srgbClr val="333333"/>
                </a:solidFill>
                <a:prstDash val="solid"/>
                <a:round/>
              </a:ln>
            </p:spPr>
            <p:txBody>
              <a:bodyPr rtlCol="0" anchor="ctr"/>
              <a:lstStyle/>
              <a:p>
                <a:endParaRPr lang="en-CA"/>
              </a:p>
            </p:txBody>
          </p:sp>
          <p:sp>
            <p:nvSpPr>
              <p:cNvPr id="2446" name="Freeform: Shape 2445">
                <a:extLst>
                  <a:ext uri="{FF2B5EF4-FFF2-40B4-BE49-F238E27FC236}">
                    <a16:creationId xmlns:a16="http://schemas.microsoft.com/office/drawing/2014/main" id="{B3B8A37B-B362-4BEF-8781-5E8765885062}"/>
                  </a:ext>
                </a:extLst>
              </p:cNvPr>
              <p:cNvSpPr/>
              <p:nvPr/>
            </p:nvSpPr>
            <p:spPr>
              <a:xfrm>
                <a:off x="1000347" y="1289782"/>
                <a:ext cx="2240314" cy="169217"/>
              </a:xfrm>
              <a:custGeom>
                <a:avLst/>
                <a:gdLst>
                  <a:gd name="connsiteX0" fmla="*/ 0 w 2240314"/>
                  <a:gd name="connsiteY0" fmla="*/ 169217 h 169217"/>
                  <a:gd name="connsiteX1" fmla="*/ 2240314 w 2240314"/>
                  <a:gd name="connsiteY1" fmla="*/ 169217 h 169217"/>
                  <a:gd name="connsiteX2" fmla="*/ 2240314 w 2240314"/>
                  <a:gd name="connsiteY2" fmla="*/ 0 h 169217"/>
                  <a:gd name="connsiteX3" fmla="*/ 0 w 2240314"/>
                  <a:gd name="connsiteY3" fmla="*/ 0 h 169217"/>
                </a:gdLst>
                <a:ahLst/>
                <a:cxnLst>
                  <a:cxn ang="0">
                    <a:pos x="connsiteX0" y="connsiteY0"/>
                  </a:cxn>
                  <a:cxn ang="0">
                    <a:pos x="connsiteX1" y="connsiteY1"/>
                  </a:cxn>
                  <a:cxn ang="0">
                    <a:pos x="connsiteX2" y="connsiteY2"/>
                  </a:cxn>
                  <a:cxn ang="0">
                    <a:pos x="connsiteX3" y="connsiteY3"/>
                  </a:cxn>
                </a:cxnLst>
                <a:rect l="l" t="t" r="r" b="b"/>
                <a:pathLst>
                  <a:path w="2240314" h="169217">
                    <a:moveTo>
                      <a:pt x="0" y="169217"/>
                    </a:moveTo>
                    <a:lnTo>
                      <a:pt x="2240314" y="169217"/>
                    </a:lnTo>
                    <a:lnTo>
                      <a:pt x="2240314"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447" name="Graphic 5">
                <a:extLst>
                  <a:ext uri="{FF2B5EF4-FFF2-40B4-BE49-F238E27FC236}">
                    <a16:creationId xmlns:a16="http://schemas.microsoft.com/office/drawing/2014/main" id="{3530C606-3240-44C8-98F2-345492369FAB}"/>
                  </a:ext>
                </a:extLst>
              </p:cNvPr>
              <p:cNvGrpSpPr/>
              <p:nvPr/>
            </p:nvGrpSpPr>
            <p:grpSpPr>
              <a:xfrm>
                <a:off x="2063096" y="1348903"/>
                <a:ext cx="115451" cy="61279"/>
                <a:chOff x="2063096" y="1348903"/>
                <a:chExt cx="115451" cy="61279"/>
              </a:xfrm>
            </p:grpSpPr>
            <p:sp>
              <p:nvSpPr>
                <p:cNvPr id="2748" name="Freeform: Shape 2747">
                  <a:extLst>
                    <a:ext uri="{FF2B5EF4-FFF2-40B4-BE49-F238E27FC236}">
                      <a16:creationId xmlns:a16="http://schemas.microsoft.com/office/drawing/2014/main" id="{9D302940-7284-4399-AA85-44B3B15ABC4E}"/>
                    </a:ext>
                  </a:extLst>
                </p:cNvPr>
                <p:cNvSpPr/>
                <p:nvPr/>
              </p:nvSpPr>
              <p:spPr>
                <a:xfrm>
                  <a:off x="2063096" y="1348903"/>
                  <a:ext cx="39848" cy="61279"/>
                </a:xfrm>
                <a:custGeom>
                  <a:avLst/>
                  <a:gdLst>
                    <a:gd name="connsiteX0" fmla="*/ 148 w 39848"/>
                    <a:gd name="connsiteY0" fmla="*/ 44350 h 61279"/>
                    <a:gd name="connsiteX1" fmla="*/ 11273 w 39848"/>
                    <a:gd name="connsiteY1" fmla="*/ 43011 h 61279"/>
                    <a:gd name="connsiteX2" fmla="*/ 14138 w 39848"/>
                    <a:gd name="connsiteY2" fmla="*/ 49522 h 61279"/>
                    <a:gd name="connsiteX3" fmla="*/ 19794 w 39848"/>
                    <a:gd name="connsiteY3" fmla="*/ 51755 h 61279"/>
                    <a:gd name="connsiteX4" fmla="*/ 25784 w 39848"/>
                    <a:gd name="connsiteY4" fmla="*/ 49076 h 61279"/>
                    <a:gd name="connsiteX5" fmla="*/ 28202 w 39848"/>
                    <a:gd name="connsiteY5" fmla="*/ 41783 h 61279"/>
                    <a:gd name="connsiteX6" fmla="*/ 25896 w 39848"/>
                    <a:gd name="connsiteY6" fmla="*/ 34900 h 61279"/>
                    <a:gd name="connsiteX7" fmla="*/ 20203 w 39848"/>
                    <a:gd name="connsiteY7" fmla="*/ 32370 h 61279"/>
                    <a:gd name="connsiteX8" fmla="*/ 14919 w 39848"/>
                    <a:gd name="connsiteY8" fmla="*/ 33226 h 61279"/>
                    <a:gd name="connsiteX9" fmla="*/ 16184 w 39848"/>
                    <a:gd name="connsiteY9" fmla="*/ 23849 h 61279"/>
                    <a:gd name="connsiteX10" fmla="*/ 23291 w 39848"/>
                    <a:gd name="connsiteY10" fmla="*/ 21840 h 61279"/>
                    <a:gd name="connsiteX11" fmla="*/ 25747 w 39848"/>
                    <a:gd name="connsiteY11" fmla="*/ 16110 h 61279"/>
                    <a:gd name="connsiteX12" fmla="*/ 23961 w 39848"/>
                    <a:gd name="connsiteY12" fmla="*/ 11273 h 61279"/>
                    <a:gd name="connsiteX13" fmla="*/ 19161 w 39848"/>
                    <a:gd name="connsiteY13" fmla="*/ 9488 h 61279"/>
                    <a:gd name="connsiteX14" fmla="*/ 14138 w 39848"/>
                    <a:gd name="connsiteY14" fmla="*/ 11534 h 61279"/>
                    <a:gd name="connsiteX15" fmla="*/ 11608 w 39848"/>
                    <a:gd name="connsiteY15" fmla="*/ 17487 h 61279"/>
                    <a:gd name="connsiteX16" fmla="*/ 1004 w 39848"/>
                    <a:gd name="connsiteY16" fmla="*/ 15701 h 61279"/>
                    <a:gd name="connsiteX17" fmla="*/ 4315 w 39848"/>
                    <a:gd name="connsiteY17" fmla="*/ 6995 h 61279"/>
                    <a:gd name="connsiteX18" fmla="*/ 10566 w 39848"/>
                    <a:gd name="connsiteY18" fmla="*/ 1897 h 61279"/>
                    <a:gd name="connsiteX19" fmla="*/ 19496 w 39848"/>
                    <a:gd name="connsiteY19" fmla="*/ 37 h 61279"/>
                    <a:gd name="connsiteX20" fmla="*/ 33076 w 39848"/>
                    <a:gd name="connsiteY20" fmla="*/ 5432 h 61279"/>
                    <a:gd name="connsiteX21" fmla="*/ 37318 w 39848"/>
                    <a:gd name="connsiteY21" fmla="*/ 15403 h 61279"/>
                    <a:gd name="connsiteX22" fmla="*/ 28649 w 39848"/>
                    <a:gd name="connsiteY22" fmla="*/ 28017 h 61279"/>
                    <a:gd name="connsiteX23" fmla="*/ 36909 w 39848"/>
                    <a:gd name="connsiteY23" fmla="*/ 32965 h 61279"/>
                    <a:gd name="connsiteX24" fmla="*/ 39997 w 39848"/>
                    <a:gd name="connsiteY24" fmla="*/ 42267 h 61279"/>
                    <a:gd name="connsiteX25" fmla="*/ 34230 w 39848"/>
                    <a:gd name="connsiteY25" fmla="*/ 55736 h 61279"/>
                    <a:gd name="connsiteX26" fmla="*/ 19868 w 39848"/>
                    <a:gd name="connsiteY26" fmla="*/ 61317 h 61279"/>
                    <a:gd name="connsiteX27" fmla="*/ 6362 w 39848"/>
                    <a:gd name="connsiteY27" fmla="*/ 56629 h 61279"/>
                    <a:gd name="connsiteX28" fmla="*/ 148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48" y="44350"/>
                      </a:moveTo>
                      <a:lnTo>
                        <a:pt x="11273" y="43011"/>
                      </a:lnTo>
                      <a:cubicBezTo>
                        <a:pt x="11608" y="45839"/>
                        <a:pt x="12575" y="47997"/>
                        <a:pt x="14138" y="49522"/>
                      </a:cubicBezTo>
                      <a:cubicBezTo>
                        <a:pt x="15701" y="51011"/>
                        <a:pt x="17561" y="51755"/>
                        <a:pt x="19794" y="51755"/>
                      </a:cubicBezTo>
                      <a:cubicBezTo>
                        <a:pt x="22138" y="51755"/>
                        <a:pt x="24147" y="50862"/>
                        <a:pt x="25784" y="49076"/>
                      </a:cubicBezTo>
                      <a:cubicBezTo>
                        <a:pt x="27384" y="47253"/>
                        <a:pt x="28202" y="44834"/>
                        <a:pt x="28202" y="41783"/>
                      </a:cubicBezTo>
                      <a:cubicBezTo>
                        <a:pt x="28202" y="38881"/>
                        <a:pt x="27421" y="36574"/>
                        <a:pt x="25896" y="34900"/>
                      </a:cubicBezTo>
                      <a:cubicBezTo>
                        <a:pt x="24333" y="33226"/>
                        <a:pt x="22435" y="32370"/>
                        <a:pt x="20203" y="32370"/>
                      </a:cubicBezTo>
                      <a:cubicBezTo>
                        <a:pt x="18715" y="32370"/>
                        <a:pt x="16966" y="32630"/>
                        <a:pt x="14919" y="33226"/>
                      </a:cubicBezTo>
                      <a:lnTo>
                        <a:pt x="16184" y="23849"/>
                      </a:lnTo>
                      <a:cubicBezTo>
                        <a:pt x="19310" y="23924"/>
                        <a:pt x="21654" y="23254"/>
                        <a:pt x="23291" y="21840"/>
                      </a:cubicBezTo>
                      <a:cubicBezTo>
                        <a:pt x="24928" y="20389"/>
                        <a:pt x="25747" y="18492"/>
                        <a:pt x="25747" y="16110"/>
                      </a:cubicBezTo>
                      <a:cubicBezTo>
                        <a:pt x="25747" y="14101"/>
                        <a:pt x="25151" y="12501"/>
                        <a:pt x="23961" y="11273"/>
                      </a:cubicBezTo>
                      <a:cubicBezTo>
                        <a:pt x="22770" y="10083"/>
                        <a:pt x="21170" y="9488"/>
                        <a:pt x="19161" y="9488"/>
                      </a:cubicBezTo>
                      <a:cubicBezTo>
                        <a:pt x="17189" y="9488"/>
                        <a:pt x="15515" y="10157"/>
                        <a:pt x="14138" y="11534"/>
                      </a:cubicBezTo>
                      <a:cubicBezTo>
                        <a:pt x="12761" y="12911"/>
                        <a:pt x="11906" y="14883"/>
                        <a:pt x="11608" y="17487"/>
                      </a:cubicBezTo>
                      <a:lnTo>
                        <a:pt x="1004" y="15701"/>
                      </a:lnTo>
                      <a:cubicBezTo>
                        <a:pt x="1748" y="12092"/>
                        <a:pt x="2827" y="9190"/>
                        <a:pt x="4315" y="6995"/>
                      </a:cubicBezTo>
                      <a:cubicBezTo>
                        <a:pt x="5804" y="4837"/>
                        <a:pt x="7887" y="3125"/>
                        <a:pt x="10566" y="1897"/>
                      </a:cubicBezTo>
                      <a:cubicBezTo>
                        <a:pt x="13208" y="632"/>
                        <a:pt x="16184" y="37"/>
                        <a:pt x="19496" y="37"/>
                      </a:cubicBezTo>
                      <a:cubicBezTo>
                        <a:pt x="25151" y="37"/>
                        <a:pt x="29691" y="1823"/>
                        <a:pt x="33076" y="5432"/>
                      </a:cubicBezTo>
                      <a:cubicBezTo>
                        <a:pt x="35904" y="8371"/>
                        <a:pt x="37318" y="11720"/>
                        <a:pt x="37318" y="15403"/>
                      </a:cubicBezTo>
                      <a:cubicBezTo>
                        <a:pt x="37318" y="20687"/>
                        <a:pt x="34416" y="24891"/>
                        <a:pt x="28649" y="28017"/>
                      </a:cubicBezTo>
                      <a:cubicBezTo>
                        <a:pt x="32109" y="28761"/>
                        <a:pt x="34862" y="30398"/>
                        <a:pt x="36909" y="32965"/>
                      </a:cubicBezTo>
                      <a:cubicBezTo>
                        <a:pt x="38955" y="35532"/>
                        <a:pt x="39997" y="38621"/>
                        <a:pt x="39997" y="42267"/>
                      </a:cubicBezTo>
                      <a:cubicBezTo>
                        <a:pt x="39997" y="47550"/>
                        <a:pt x="38062" y="52015"/>
                        <a:pt x="34230" y="55736"/>
                      </a:cubicBezTo>
                      <a:cubicBezTo>
                        <a:pt x="30398" y="59457"/>
                        <a:pt x="25598" y="61317"/>
                        <a:pt x="19868" y="61317"/>
                      </a:cubicBezTo>
                      <a:cubicBezTo>
                        <a:pt x="14436" y="61317"/>
                        <a:pt x="9934" y="59754"/>
                        <a:pt x="6362" y="56629"/>
                      </a:cubicBezTo>
                      <a:cubicBezTo>
                        <a:pt x="2790" y="53503"/>
                        <a:pt x="706" y="49411"/>
                        <a:pt x="148" y="44350"/>
                      </a:cubicBezTo>
                      <a:close/>
                    </a:path>
                  </a:pathLst>
                </a:custGeom>
                <a:solidFill>
                  <a:srgbClr val="000000"/>
                </a:solidFill>
                <a:ln w="9525" cap="flat">
                  <a:noFill/>
                  <a:prstDash val="solid"/>
                  <a:miter/>
                </a:ln>
              </p:spPr>
              <p:txBody>
                <a:bodyPr rtlCol="0" anchor="ctr"/>
                <a:lstStyle/>
                <a:p>
                  <a:endParaRPr lang="en-CA"/>
                </a:p>
              </p:txBody>
            </p:sp>
            <p:sp>
              <p:nvSpPr>
                <p:cNvPr id="2749" name="Freeform: Shape 2748">
                  <a:extLst>
                    <a:ext uri="{FF2B5EF4-FFF2-40B4-BE49-F238E27FC236}">
                      <a16:creationId xmlns:a16="http://schemas.microsoft.com/office/drawing/2014/main" id="{4A472845-66A4-448A-A5FC-CF7D87C6A860}"/>
                    </a:ext>
                  </a:extLst>
                </p:cNvPr>
                <p:cNvSpPr/>
                <p:nvPr/>
              </p:nvSpPr>
              <p:spPr>
                <a:xfrm>
                  <a:off x="2111274" y="1381645"/>
                  <a:ext cx="22584" cy="11496"/>
                </a:xfrm>
                <a:custGeom>
                  <a:avLst/>
                  <a:gdLst>
                    <a:gd name="connsiteX0" fmla="*/ 153 w 22584"/>
                    <a:gd name="connsiteY0" fmla="*/ 11534 h 11496"/>
                    <a:gd name="connsiteX1" fmla="*/ 153 w 22584"/>
                    <a:gd name="connsiteY1" fmla="*/ 37 h 11496"/>
                    <a:gd name="connsiteX2" fmla="*/ 22738 w 22584"/>
                    <a:gd name="connsiteY2" fmla="*/ 37 h 11496"/>
                    <a:gd name="connsiteX3" fmla="*/ 22738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53" y="11534"/>
                      </a:moveTo>
                      <a:lnTo>
                        <a:pt x="153" y="37"/>
                      </a:lnTo>
                      <a:lnTo>
                        <a:pt x="22738" y="37"/>
                      </a:lnTo>
                      <a:lnTo>
                        <a:pt x="22738" y="11534"/>
                      </a:lnTo>
                      <a:close/>
                    </a:path>
                  </a:pathLst>
                </a:custGeom>
                <a:solidFill>
                  <a:srgbClr val="000000"/>
                </a:solidFill>
                <a:ln w="9525" cap="flat">
                  <a:noFill/>
                  <a:prstDash val="solid"/>
                  <a:miter/>
                </a:ln>
              </p:spPr>
              <p:txBody>
                <a:bodyPr rtlCol="0" anchor="ctr"/>
                <a:lstStyle/>
                <a:p>
                  <a:endParaRPr lang="en-CA"/>
                </a:p>
              </p:txBody>
            </p:sp>
            <p:sp>
              <p:nvSpPr>
                <p:cNvPr id="2750" name="Freeform: Shape 2749">
                  <a:extLst>
                    <a:ext uri="{FF2B5EF4-FFF2-40B4-BE49-F238E27FC236}">
                      <a16:creationId xmlns:a16="http://schemas.microsoft.com/office/drawing/2014/main" id="{BD92DCCC-74C4-46AE-934D-99C4327E9784}"/>
                    </a:ext>
                  </a:extLst>
                </p:cNvPr>
                <p:cNvSpPr/>
                <p:nvPr/>
              </p:nvSpPr>
              <p:spPr>
                <a:xfrm>
                  <a:off x="2138177" y="1349945"/>
                  <a:ext cx="40369" cy="60238"/>
                </a:xfrm>
                <a:custGeom>
                  <a:avLst/>
                  <a:gdLst>
                    <a:gd name="connsiteX0" fmla="*/ 156 w 40369"/>
                    <a:gd name="connsiteY0" fmla="*/ 43792 h 60238"/>
                    <a:gd name="connsiteX1" fmla="*/ 11616 w 40369"/>
                    <a:gd name="connsiteY1" fmla="*/ 42602 h 60238"/>
                    <a:gd name="connsiteX2" fmla="*/ 14518 w 40369"/>
                    <a:gd name="connsiteY2" fmla="*/ 48778 h 60238"/>
                    <a:gd name="connsiteX3" fmla="*/ 20099 w 40369"/>
                    <a:gd name="connsiteY3" fmla="*/ 51048 h 60238"/>
                    <a:gd name="connsiteX4" fmla="*/ 26201 w 40369"/>
                    <a:gd name="connsiteY4" fmla="*/ 48108 h 60238"/>
                    <a:gd name="connsiteX5" fmla="*/ 28694 w 40369"/>
                    <a:gd name="connsiteY5" fmla="*/ 39290 h 60238"/>
                    <a:gd name="connsiteX6" fmla="*/ 26201 w 40369"/>
                    <a:gd name="connsiteY6" fmla="*/ 31030 h 60238"/>
                    <a:gd name="connsiteX7" fmla="*/ 19764 w 40369"/>
                    <a:gd name="connsiteY7" fmla="*/ 28240 h 60238"/>
                    <a:gd name="connsiteX8" fmla="*/ 10872 w 40369"/>
                    <a:gd name="connsiteY8" fmla="*/ 32630 h 60238"/>
                    <a:gd name="connsiteX9" fmla="*/ 1570 w 40369"/>
                    <a:gd name="connsiteY9" fmla="*/ 31291 h 60238"/>
                    <a:gd name="connsiteX10" fmla="*/ 7449 w 40369"/>
                    <a:gd name="connsiteY10" fmla="*/ 37 h 60238"/>
                    <a:gd name="connsiteX11" fmla="*/ 37847 w 40369"/>
                    <a:gd name="connsiteY11" fmla="*/ 37 h 60238"/>
                    <a:gd name="connsiteX12" fmla="*/ 37847 w 40369"/>
                    <a:gd name="connsiteY12" fmla="*/ 10827 h 60238"/>
                    <a:gd name="connsiteX13" fmla="*/ 16155 w 40369"/>
                    <a:gd name="connsiteY13" fmla="*/ 10827 h 60238"/>
                    <a:gd name="connsiteX14" fmla="*/ 14369 w 40369"/>
                    <a:gd name="connsiteY14" fmla="*/ 21022 h 60238"/>
                    <a:gd name="connsiteX15" fmla="*/ 22220 w 40369"/>
                    <a:gd name="connsiteY15" fmla="*/ 19087 h 60238"/>
                    <a:gd name="connsiteX16" fmla="*/ 35205 w 40369"/>
                    <a:gd name="connsiteY16" fmla="*/ 24631 h 60238"/>
                    <a:gd name="connsiteX17" fmla="*/ 40526 w 40369"/>
                    <a:gd name="connsiteY17" fmla="*/ 39104 h 60238"/>
                    <a:gd name="connsiteX18" fmla="*/ 36210 w 40369"/>
                    <a:gd name="connsiteY18" fmla="*/ 52313 h 60238"/>
                    <a:gd name="connsiteX19" fmla="*/ 19950 w 40369"/>
                    <a:gd name="connsiteY19" fmla="*/ 60275 h 60238"/>
                    <a:gd name="connsiteX20" fmla="*/ 6407 w 40369"/>
                    <a:gd name="connsiteY20" fmla="*/ 55810 h 60238"/>
                    <a:gd name="connsiteX21" fmla="*/ 156 w 40369"/>
                    <a:gd name="connsiteY21" fmla="*/ 4379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56" y="43792"/>
                      </a:moveTo>
                      <a:lnTo>
                        <a:pt x="11616" y="42602"/>
                      </a:lnTo>
                      <a:cubicBezTo>
                        <a:pt x="11951" y="45206"/>
                        <a:pt x="12918" y="47253"/>
                        <a:pt x="14518" y="48778"/>
                      </a:cubicBezTo>
                      <a:cubicBezTo>
                        <a:pt x="16118" y="50304"/>
                        <a:pt x="17978" y="51048"/>
                        <a:pt x="20099" y="51048"/>
                      </a:cubicBezTo>
                      <a:cubicBezTo>
                        <a:pt x="22480" y="51048"/>
                        <a:pt x="24527" y="50080"/>
                        <a:pt x="26201" y="48108"/>
                      </a:cubicBezTo>
                      <a:cubicBezTo>
                        <a:pt x="27838" y="46174"/>
                        <a:pt x="28694" y="43234"/>
                        <a:pt x="28694" y="39290"/>
                      </a:cubicBezTo>
                      <a:cubicBezTo>
                        <a:pt x="28694" y="35607"/>
                        <a:pt x="27875" y="32854"/>
                        <a:pt x="26201" y="31030"/>
                      </a:cubicBezTo>
                      <a:cubicBezTo>
                        <a:pt x="24564" y="29170"/>
                        <a:pt x="22406" y="28240"/>
                        <a:pt x="19764" y="28240"/>
                      </a:cubicBezTo>
                      <a:cubicBezTo>
                        <a:pt x="16453" y="28240"/>
                        <a:pt x="13513" y="29728"/>
                        <a:pt x="10872" y="32630"/>
                      </a:cubicBezTo>
                      <a:lnTo>
                        <a:pt x="1570" y="31291"/>
                      </a:lnTo>
                      <a:lnTo>
                        <a:pt x="7449" y="37"/>
                      </a:lnTo>
                      <a:lnTo>
                        <a:pt x="37847" y="37"/>
                      </a:lnTo>
                      <a:lnTo>
                        <a:pt x="37847" y="10827"/>
                      </a:lnTo>
                      <a:lnTo>
                        <a:pt x="16155" y="10827"/>
                      </a:lnTo>
                      <a:lnTo>
                        <a:pt x="14369" y="21022"/>
                      </a:lnTo>
                      <a:cubicBezTo>
                        <a:pt x="16936" y="19719"/>
                        <a:pt x="19541" y="19087"/>
                        <a:pt x="22220" y="19087"/>
                      </a:cubicBezTo>
                      <a:cubicBezTo>
                        <a:pt x="27317" y="19087"/>
                        <a:pt x="31633" y="20947"/>
                        <a:pt x="35205" y="24631"/>
                      </a:cubicBezTo>
                      <a:cubicBezTo>
                        <a:pt x="38740" y="28351"/>
                        <a:pt x="40526" y="33188"/>
                        <a:pt x="40526" y="39104"/>
                      </a:cubicBezTo>
                      <a:cubicBezTo>
                        <a:pt x="40526" y="44053"/>
                        <a:pt x="39075" y="48443"/>
                        <a:pt x="36210" y="52313"/>
                      </a:cubicBezTo>
                      <a:cubicBezTo>
                        <a:pt x="32303" y="57596"/>
                        <a:pt x="26908" y="60275"/>
                        <a:pt x="19950" y="60275"/>
                      </a:cubicBezTo>
                      <a:cubicBezTo>
                        <a:pt x="14444" y="60275"/>
                        <a:pt x="9904" y="58787"/>
                        <a:pt x="6407" y="55810"/>
                      </a:cubicBezTo>
                      <a:cubicBezTo>
                        <a:pt x="2947" y="52834"/>
                        <a:pt x="826" y="48815"/>
                        <a:pt x="156" y="43792"/>
                      </a:cubicBezTo>
                      <a:close/>
                    </a:path>
                  </a:pathLst>
                </a:custGeom>
                <a:solidFill>
                  <a:srgbClr val="000000"/>
                </a:solidFill>
                <a:ln w="9525" cap="flat">
                  <a:noFill/>
                  <a:prstDash val="solid"/>
                  <a:miter/>
                </a:ln>
              </p:spPr>
              <p:txBody>
                <a:bodyPr rtlCol="0" anchor="ctr"/>
                <a:lstStyle/>
                <a:p>
                  <a:endParaRPr lang="en-CA"/>
                </a:p>
              </p:txBody>
            </p:sp>
          </p:grpSp>
          <p:sp>
            <p:nvSpPr>
              <p:cNvPr id="2448" name="Freeform: Shape 2447">
                <a:extLst>
                  <a:ext uri="{FF2B5EF4-FFF2-40B4-BE49-F238E27FC236}">
                    <a16:creationId xmlns:a16="http://schemas.microsoft.com/office/drawing/2014/main" id="{A1E794A9-7D55-4148-A170-48F48CB085B3}"/>
                  </a:ext>
                </a:extLst>
              </p:cNvPr>
              <p:cNvSpPr/>
              <p:nvPr/>
            </p:nvSpPr>
            <p:spPr>
              <a:xfrm>
                <a:off x="3292859" y="1289782"/>
                <a:ext cx="2240308" cy="169217"/>
              </a:xfrm>
              <a:custGeom>
                <a:avLst/>
                <a:gdLst>
                  <a:gd name="connsiteX0" fmla="*/ 0 w 2240308"/>
                  <a:gd name="connsiteY0" fmla="*/ 169217 h 169217"/>
                  <a:gd name="connsiteX1" fmla="*/ 2240308 w 2240308"/>
                  <a:gd name="connsiteY1" fmla="*/ 169217 h 169217"/>
                  <a:gd name="connsiteX2" fmla="*/ 2240308 w 2240308"/>
                  <a:gd name="connsiteY2" fmla="*/ 0 h 169217"/>
                  <a:gd name="connsiteX3" fmla="*/ 0 w 2240308"/>
                  <a:gd name="connsiteY3" fmla="*/ 0 h 169217"/>
                </a:gdLst>
                <a:ahLst/>
                <a:cxnLst>
                  <a:cxn ang="0">
                    <a:pos x="connsiteX0" y="connsiteY0"/>
                  </a:cxn>
                  <a:cxn ang="0">
                    <a:pos x="connsiteX1" y="connsiteY1"/>
                  </a:cxn>
                  <a:cxn ang="0">
                    <a:pos x="connsiteX2" y="connsiteY2"/>
                  </a:cxn>
                  <a:cxn ang="0">
                    <a:pos x="connsiteX3" y="connsiteY3"/>
                  </a:cxn>
                </a:cxnLst>
                <a:rect l="l" t="t" r="r" b="b"/>
                <a:pathLst>
                  <a:path w="2240308" h="169217">
                    <a:moveTo>
                      <a:pt x="0" y="169217"/>
                    </a:moveTo>
                    <a:lnTo>
                      <a:pt x="2240308" y="169217"/>
                    </a:lnTo>
                    <a:lnTo>
                      <a:pt x="2240308"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449" name="Graphic 5">
                <a:extLst>
                  <a:ext uri="{FF2B5EF4-FFF2-40B4-BE49-F238E27FC236}">
                    <a16:creationId xmlns:a16="http://schemas.microsoft.com/office/drawing/2014/main" id="{7FF74096-ECEF-40DD-8717-03555F0CC32B}"/>
                  </a:ext>
                </a:extLst>
              </p:cNvPr>
              <p:cNvGrpSpPr/>
              <p:nvPr/>
            </p:nvGrpSpPr>
            <p:grpSpPr>
              <a:xfrm>
                <a:off x="4332722" y="1348903"/>
                <a:ext cx="159992" cy="61279"/>
                <a:chOff x="4332722" y="1348903"/>
                <a:chExt cx="159992" cy="61279"/>
              </a:xfrm>
            </p:grpSpPr>
            <p:sp>
              <p:nvSpPr>
                <p:cNvPr id="2744" name="Freeform: Shape 2743">
                  <a:extLst>
                    <a:ext uri="{FF2B5EF4-FFF2-40B4-BE49-F238E27FC236}">
                      <a16:creationId xmlns:a16="http://schemas.microsoft.com/office/drawing/2014/main" id="{D4C0291F-A36B-4AED-883D-A66996BB2B8A}"/>
                    </a:ext>
                  </a:extLst>
                </p:cNvPr>
                <p:cNvSpPr/>
                <p:nvPr/>
              </p:nvSpPr>
              <p:spPr>
                <a:xfrm>
                  <a:off x="4332722" y="1348903"/>
                  <a:ext cx="40071" cy="61279"/>
                </a:xfrm>
                <a:custGeom>
                  <a:avLst/>
                  <a:gdLst>
                    <a:gd name="connsiteX0" fmla="*/ 39342 w 40071"/>
                    <a:gd name="connsiteY0" fmla="*/ 14957 h 61279"/>
                    <a:gd name="connsiteX1" fmla="*/ 28217 w 40071"/>
                    <a:gd name="connsiteY1" fmla="*/ 16185 h 61279"/>
                    <a:gd name="connsiteX2" fmla="*/ 26097 w 40071"/>
                    <a:gd name="connsiteY2" fmla="*/ 11125 h 61279"/>
                    <a:gd name="connsiteX3" fmla="*/ 21632 w 40071"/>
                    <a:gd name="connsiteY3" fmla="*/ 9488 h 61279"/>
                    <a:gd name="connsiteX4" fmla="*/ 15455 w 40071"/>
                    <a:gd name="connsiteY4" fmla="*/ 12762 h 61279"/>
                    <a:gd name="connsiteX5" fmla="*/ 12293 w 40071"/>
                    <a:gd name="connsiteY5" fmla="*/ 26380 h 61279"/>
                    <a:gd name="connsiteX6" fmla="*/ 22971 w 40071"/>
                    <a:gd name="connsiteY6" fmla="*/ 21319 h 61279"/>
                    <a:gd name="connsiteX7" fmla="*/ 35324 w 40071"/>
                    <a:gd name="connsiteY7" fmla="*/ 26789 h 61279"/>
                    <a:gd name="connsiteX8" fmla="*/ 40458 w 40071"/>
                    <a:gd name="connsiteY8" fmla="*/ 40965 h 61279"/>
                    <a:gd name="connsiteX9" fmla="*/ 35026 w 40071"/>
                    <a:gd name="connsiteY9" fmla="*/ 55736 h 61279"/>
                    <a:gd name="connsiteX10" fmla="*/ 21148 w 40071"/>
                    <a:gd name="connsiteY10" fmla="*/ 61317 h 61279"/>
                    <a:gd name="connsiteX11" fmla="*/ 6228 w 40071"/>
                    <a:gd name="connsiteY11" fmla="*/ 54248 h 61279"/>
                    <a:gd name="connsiteX12" fmla="*/ 387 w 40071"/>
                    <a:gd name="connsiteY12" fmla="*/ 31105 h 61279"/>
                    <a:gd name="connsiteX13" fmla="*/ 6488 w 40071"/>
                    <a:gd name="connsiteY13" fmla="*/ 7330 h 61279"/>
                    <a:gd name="connsiteX14" fmla="*/ 22301 w 40071"/>
                    <a:gd name="connsiteY14" fmla="*/ 37 h 61279"/>
                    <a:gd name="connsiteX15" fmla="*/ 33612 w 40071"/>
                    <a:gd name="connsiteY15" fmla="*/ 3869 h 61279"/>
                    <a:gd name="connsiteX16" fmla="*/ 39342 w 40071"/>
                    <a:gd name="connsiteY16" fmla="*/ 14957 h 61279"/>
                    <a:gd name="connsiteX17" fmla="*/ 13260 w 40071"/>
                    <a:gd name="connsiteY17" fmla="*/ 40072 h 61279"/>
                    <a:gd name="connsiteX18" fmla="*/ 15865 w 40071"/>
                    <a:gd name="connsiteY18" fmla="*/ 48704 h 61279"/>
                    <a:gd name="connsiteX19" fmla="*/ 21743 w 40071"/>
                    <a:gd name="connsiteY19" fmla="*/ 51755 h 61279"/>
                    <a:gd name="connsiteX20" fmla="*/ 27064 w 40071"/>
                    <a:gd name="connsiteY20" fmla="*/ 49262 h 61279"/>
                    <a:gd name="connsiteX21" fmla="*/ 29185 w 40071"/>
                    <a:gd name="connsiteY21" fmla="*/ 41076 h 61279"/>
                    <a:gd name="connsiteX22" fmla="*/ 26915 w 40071"/>
                    <a:gd name="connsiteY22" fmla="*/ 32519 h 61279"/>
                    <a:gd name="connsiteX23" fmla="*/ 21148 w 40071"/>
                    <a:gd name="connsiteY23" fmla="*/ 29765 h 61279"/>
                    <a:gd name="connsiteX24" fmla="*/ 15567 w 40071"/>
                    <a:gd name="connsiteY24" fmla="*/ 32370 h 61279"/>
                    <a:gd name="connsiteX25" fmla="*/ 13260 w 40071"/>
                    <a:gd name="connsiteY25" fmla="*/ 4007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9342" y="14957"/>
                      </a:moveTo>
                      <a:lnTo>
                        <a:pt x="28217" y="16185"/>
                      </a:lnTo>
                      <a:cubicBezTo>
                        <a:pt x="27920" y="13915"/>
                        <a:pt x="27213" y="12204"/>
                        <a:pt x="26097" y="11125"/>
                      </a:cubicBezTo>
                      <a:cubicBezTo>
                        <a:pt x="24943" y="10046"/>
                        <a:pt x="23455" y="9488"/>
                        <a:pt x="21632" y="9488"/>
                      </a:cubicBezTo>
                      <a:cubicBezTo>
                        <a:pt x="19176" y="9488"/>
                        <a:pt x="17130" y="10567"/>
                        <a:pt x="15455" y="12762"/>
                      </a:cubicBezTo>
                      <a:cubicBezTo>
                        <a:pt x="13781" y="14957"/>
                        <a:pt x="12739" y="19496"/>
                        <a:pt x="12293" y="26380"/>
                      </a:cubicBezTo>
                      <a:cubicBezTo>
                        <a:pt x="15158" y="22994"/>
                        <a:pt x="18692" y="21319"/>
                        <a:pt x="22971" y="21319"/>
                      </a:cubicBezTo>
                      <a:cubicBezTo>
                        <a:pt x="27771" y="21319"/>
                        <a:pt x="31901" y="23142"/>
                        <a:pt x="35324" y="26789"/>
                      </a:cubicBezTo>
                      <a:cubicBezTo>
                        <a:pt x="38747" y="30435"/>
                        <a:pt x="40458" y="35160"/>
                        <a:pt x="40458" y="40965"/>
                      </a:cubicBezTo>
                      <a:cubicBezTo>
                        <a:pt x="40458" y="47104"/>
                        <a:pt x="38635" y="52015"/>
                        <a:pt x="35026" y="55736"/>
                      </a:cubicBezTo>
                      <a:cubicBezTo>
                        <a:pt x="31454" y="59457"/>
                        <a:pt x="26804" y="61317"/>
                        <a:pt x="21148" y="61317"/>
                      </a:cubicBezTo>
                      <a:cubicBezTo>
                        <a:pt x="15121" y="61317"/>
                        <a:pt x="10135" y="58936"/>
                        <a:pt x="6228" y="54248"/>
                      </a:cubicBezTo>
                      <a:cubicBezTo>
                        <a:pt x="2321" y="49522"/>
                        <a:pt x="387" y="41820"/>
                        <a:pt x="387" y="31105"/>
                      </a:cubicBezTo>
                      <a:cubicBezTo>
                        <a:pt x="387" y="20092"/>
                        <a:pt x="2396" y="12166"/>
                        <a:pt x="6488" y="7330"/>
                      </a:cubicBezTo>
                      <a:cubicBezTo>
                        <a:pt x="10544" y="2455"/>
                        <a:pt x="15827" y="37"/>
                        <a:pt x="22301" y="37"/>
                      </a:cubicBezTo>
                      <a:cubicBezTo>
                        <a:pt x="26878" y="37"/>
                        <a:pt x="30636" y="1302"/>
                        <a:pt x="33612" y="3869"/>
                      </a:cubicBezTo>
                      <a:cubicBezTo>
                        <a:pt x="36626" y="6399"/>
                        <a:pt x="38524" y="10120"/>
                        <a:pt x="39342" y="14957"/>
                      </a:cubicBezTo>
                      <a:moveTo>
                        <a:pt x="13260" y="40072"/>
                      </a:moveTo>
                      <a:cubicBezTo>
                        <a:pt x="13260" y="43792"/>
                        <a:pt x="14116" y="46695"/>
                        <a:pt x="15865" y="48704"/>
                      </a:cubicBezTo>
                      <a:cubicBezTo>
                        <a:pt x="17576" y="50750"/>
                        <a:pt x="19511" y="51755"/>
                        <a:pt x="21743" y="51755"/>
                      </a:cubicBezTo>
                      <a:cubicBezTo>
                        <a:pt x="23864" y="51755"/>
                        <a:pt x="25650" y="50936"/>
                        <a:pt x="27064" y="49262"/>
                      </a:cubicBezTo>
                      <a:cubicBezTo>
                        <a:pt x="28478" y="47588"/>
                        <a:pt x="29185" y="44871"/>
                        <a:pt x="29185" y="41076"/>
                      </a:cubicBezTo>
                      <a:cubicBezTo>
                        <a:pt x="29185" y="37170"/>
                        <a:pt x="28441" y="34305"/>
                        <a:pt x="26915" y="32519"/>
                      </a:cubicBezTo>
                      <a:cubicBezTo>
                        <a:pt x="25352" y="30696"/>
                        <a:pt x="23455" y="29765"/>
                        <a:pt x="21148" y="29765"/>
                      </a:cubicBezTo>
                      <a:cubicBezTo>
                        <a:pt x="18953" y="29765"/>
                        <a:pt x="17092" y="30658"/>
                        <a:pt x="15567" y="32370"/>
                      </a:cubicBezTo>
                      <a:cubicBezTo>
                        <a:pt x="14041" y="34119"/>
                        <a:pt x="13260" y="36686"/>
                        <a:pt x="13260" y="40072"/>
                      </a:cubicBezTo>
                      <a:close/>
                    </a:path>
                  </a:pathLst>
                </a:custGeom>
                <a:solidFill>
                  <a:srgbClr val="000000"/>
                </a:solidFill>
                <a:ln w="9525" cap="flat">
                  <a:noFill/>
                  <a:prstDash val="solid"/>
                  <a:miter/>
                </a:ln>
              </p:spPr>
              <p:txBody>
                <a:bodyPr rtlCol="0" anchor="ctr"/>
                <a:lstStyle/>
                <a:p>
                  <a:endParaRPr lang="en-CA"/>
                </a:p>
              </p:txBody>
            </p:sp>
            <p:sp>
              <p:nvSpPr>
                <p:cNvPr id="2745" name="Freeform: Shape 2744">
                  <a:extLst>
                    <a:ext uri="{FF2B5EF4-FFF2-40B4-BE49-F238E27FC236}">
                      <a16:creationId xmlns:a16="http://schemas.microsoft.com/office/drawing/2014/main" id="{6F9F35FC-D789-4310-8D30-366084FC56B0}"/>
                    </a:ext>
                  </a:extLst>
                </p:cNvPr>
                <p:cNvSpPr/>
                <p:nvPr/>
              </p:nvSpPr>
              <p:spPr>
                <a:xfrm>
                  <a:off x="4380491" y="1381645"/>
                  <a:ext cx="22584" cy="11496"/>
                </a:xfrm>
                <a:custGeom>
                  <a:avLst/>
                  <a:gdLst>
                    <a:gd name="connsiteX0" fmla="*/ 391 w 22584"/>
                    <a:gd name="connsiteY0" fmla="*/ 11534 h 11496"/>
                    <a:gd name="connsiteX1" fmla="*/ 391 w 22584"/>
                    <a:gd name="connsiteY1" fmla="*/ 37 h 11496"/>
                    <a:gd name="connsiteX2" fmla="*/ 22976 w 22584"/>
                    <a:gd name="connsiteY2" fmla="*/ 37 h 11496"/>
                    <a:gd name="connsiteX3" fmla="*/ 22976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91" y="11534"/>
                      </a:moveTo>
                      <a:lnTo>
                        <a:pt x="391" y="37"/>
                      </a:lnTo>
                      <a:lnTo>
                        <a:pt x="22976" y="37"/>
                      </a:lnTo>
                      <a:lnTo>
                        <a:pt x="22976" y="11534"/>
                      </a:lnTo>
                      <a:close/>
                    </a:path>
                  </a:pathLst>
                </a:custGeom>
                <a:solidFill>
                  <a:srgbClr val="000000"/>
                </a:solidFill>
                <a:ln w="9525" cap="flat">
                  <a:noFill/>
                  <a:prstDash val="solid"/>
                  <a:miter/>
                </a:ln>
              </p:spPr>
              <p:txBody>
                <a:bodyPr rtlCol="0" anchor="ctr"/>
                <a:lstStyle/>
                <a:p>
                  <a:endParaRPr lang="en-CA"/>
                </a:p>
              </p:txBody>
            </p:sp>
            <p:sp>
              <p:nvSpPr>
                <p:cNvPr id="2746" name="Freeform: Shape 2745">
                  <a:extLst>
                    <a:ext uri="{FF2B5EF4-FFF2-40B4-BE49-F238E27FC236}">
                      <a16:creationId xmlns:a16="http://schemas.microsoft.com/office/drawing/2014/main" id="{B1FF4E4A-4027-4877-8CB0-66BED168D10F}"/>
                    </a:ext>
                  </a:extLst>
                </p:cNvPr>
                <p:cNvSpPr/>
                <p:nvPr/>
              </p:nvSpPr>
              <p:spPr>
                <a:xfrm>
                  <a:off x="4410306" y="1348903"/>
                  <a:ext cx="26379" cy="60238"/>
                </a:xfrm>
                <a:custGeom>
                  <a:avLst/>
                  <a:gdLst>
                    <a:gd name="connsiteX0" fmla="*/ 26774 w 26379"/>
                    <a:gd name="connsiteY0" fmla="*/ 60275 h 60238"/>
                    <a:gd name="connsiteX1" fmla="*/ 15277 w 26379"/>
                    <a:gd name="connsiteY1" fmla="*/ 60275 h 60238"/>
                    <a:gd name="connsiteX2" fmla="*/ 15277 w 26379"/>
                    <a:gd name="connsiteY2" fmla="*/ 16929 h 60238"/>
                    <a:gd name="connsiteX3" fmla="*/ 394 w 26379"/>
                    <a:gd name="connsiteY3" fmla="*/ 25635 h 60238"/>
                    <a:gd name="connsiteX4" fmla="*/ 394 w 26379"/>
                    <a:gd name="connsiteY4" fmla="*/ 15217 h 60238"/>
                    <a:gd name="connsiteX5" fmla="*/ 10180 w 26379"/>
                    <a:gd name="connsiteY5" fmla="*/ 9636 h 60238"/>
                    <a:gd name="connsiteX6" fmla="*/ 17435 w 26379"/>
                    <a:gd name="connsiteY6" fmla="*/ 37 h 60238"/>
                    <a:gd name="connsiteX7" fmla="*/ 2677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74" y="60275"/>
                      </a:moveTo>
                      <a:lnTo>
                        <a:pt x="15277" y="60275"/>
                      </a:lnTo>
                      <a:lnTo>
                        <a:pt x="15277" y="16929"/>
                      </a:lnTo>
                      <a:cubicBezTo>
                        <a:pt x="11073" y="20873"/>
                        <a:pt x="6087" y="23775"/>
                        <a:pt x="394" y="25635"/>
                      </a:cubicBezTo>
                      <a:lnTo>
                        <a:pt x="394" y="15217"/>
                      </a:lnTo>
                      <a:cubicBezTo>
                        <a:pt x="3408" y="14213"/>
                        <a:pt x="6645" y="12352"/>
                        <a:pt x="10180" y="9636"/>
                      </a:cubicBezTo>
                      <a:cubicBezTo>
                        <a:pt x="13714" y="6883"/>
                        <a:pt x="16133" y="3683"/>
                        <a:pt x="17435" y="37"/>
                      </a:cubicBezTo>
                      <a:lnTo>
                        <a:pt x="26774" y="37"/>
                      </a:lnTo>
                      <a:close/>
                    </a:path>
                  </a:pathLst>
                </a:custGeom>
                <a:solidFill>
                  <a:srgbClr val="000000"/>
                </a:solidFill>
                <a:ln w="9525" cap="flat">
                  <a:noFill/>
                  <a:prstDash val="solid"/>
                  <a:miter/>
                </a:ln>
              </p:spPr>
              <p:txBody>
                <a:bodyPr rtlCol="0" anchor="ctr"/>
                <a:lstStyle/>
                <a:p>
                  <a:endParaRPr lang="en-CA"/>
                </a:p>
              </p:txBody>
            </p:sp>
            <p:sp>
              <p:nvSpPr>
                <p:cNvPr id="2747" name="Freeform: Shape 2746">
                  <a:extLst>
                    <a:ext uri="{FF2B5EF4-FFF2-40B4-BE49-F238E27FC236}">
                      <a16:creationId xmlns:a16="http://schemas.microsoft.com/office/drawing/2014/main" id="{C9A7E72B-47A9-43B3-89B0-0A21A57C4D0F}"/>
                    </a:ext>
                  </a:extLst>
                </p:cNvPr>
                <p:cNvSpPr/>
                <p:nvPr/>
              </p:nvSpPr>
              <p:spPr>
                <a:xfrm>
                  <a:off x="4452382" y="1348903"/>
                  <a:ext cx="40332" cy="60238"/>
                </a:xfrm>
                <a:custGeom>
                  <a:avLst/>
                  <a:gdLst>
                    <a:gd name="connsiteX0" fmla="*/ 40732 w 40332"/>
                    <a:gd name="connsiteY0" fmla="*/ 49597 h 60238"/>
                    <a:gd name="connsiteX1" fmla="*/ 40732 w 40332"/>
                    <a:gd name="connsiteY1" fmla="*/ 60275 h 60238"/>
                    <a:gd name="connsiteX2" fmla="*/ 399 w 40332"/>
                    <a:gd name="connsiteY2" fmla="*/ 60275 h 60238"/>
                    <a:gd name="connsiteX3" fmla="*/ 4343 w 40332"/>
                    <a:gd name="connsiteY3" fmla="*/ 48778 h 60238"/>
                    <a:gd name="connsiteX4" fmla="*/ 17254 w 40332"/>
                    <a:gd name="connsiteY4" fmla="*/ 34416 h 60238"/>
                    <a:gd name="connsiteX5" fmla="*/ 26816 w 40332"/>
                    <a:gd name="connsiteY5" fmla="*/ 24594 h 60238"/>
                    <a:gd name="connsiteX6" fmla="*/ 29160 w 40332"/>
                    <a:gd name="connsiteY6" fmla="*/ 17561 h 60238"/>
                    <a:gd name="connsiteX7" fmla="*/ 27114 w 40332"/>
                    <a:gd name="connsiteY7" fmla="*/ 11646 h 60238"/>
                    <a:gd name="connsiteX8" fmla="*/ 21384 w 40332"/>
                    <a:gd name="connsiteY8" fmla="*/ 9562 h 60238"/>
                    <a:gd name="connsiteX9" fmla="*/ 15654 w 40332"/>
                    <a:gd name="connsiteY9" fmla="*/ 11720 h 60238"/>
                    <a:gd name="connsiteX10" fmla="*/ 13198 w 40332"/>
                    <a:gd name="connsiteY10" fmla="*/ 18938 h 60238"/>
                    <a:gd name="connsiteX11" fmla="*/ 1739 w 40332"/>
                    <a:gd name="connsiteY11" fmla="*/ 17785 h 60238"/>
                    <a:gd name="connsiteX12" fmla="*/ 8176 w 40332"/>
                    <a:gd name="connsiteY12" fmla="*/ 4167 h 60238"/>
                    <a:gd name="connsiteX13" fmla="*/ 21682 w 40332"/>
                    <a:gd name="connsiteY13" fmla="*/ 37 h 60238"/>
                    <a:gd name="connsiteX14" fmla="*/ 35634 w 40332"/>
                    <a:gd name="connsiteY14" fmla="*/ 4799 h 60238"/>
                    <a:gd name="connsiteX15" fmla="*/ 40732 w 40332"/>
                    <a:gd name="connsiteY15" fmla="*/ 16743 h 60238"/>
                    <a:gd name="connsiteX16" fmla="*/ 39281 w 40332"/>
                    <a:gd name="connsiteY16" fmla="*/ 24445 h 60238"/>
                    <a:gd name="connsiteX17" fmla="*/ 34667 w 40332"/>
                    <a:gd name="connsiteY17" fmla="*/ 32109 h 60238"/>
                    <a:gd name="connsiteX18" fmla="*/ 27114 w 40332"/>
                    <a:gd name="connsiteY18" fmla="*/ 39774 h 60238"/>
                    <a:gd name="connsiteX19" fmla="*/ 20231 w 40332"/>
                    <a:gd name="connsiteY19" fmla="*/ 46397 h 60238"/>
                    <a:gd name="connsiteX20" fmla="*/ 17887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732" y="49597"/>
                      </a:moveTo>
                      <a:lnTo>
                        <a:pt x="40732" y="60275"/>
                      </a:lnTo>
                      <a:lnTo>
                        <a:pt x="399" y="60275"/>
                      </a:lnTo>
                      <a:cubicBezTo>
                        <a:pt x="846" y="56220"/>
                        <a:pt x="2148" y="52424"/>
                        <a:pt x="4343" y="48778"/>
                      </a:cubicBezTo>
                      <a:cubicBezTo>
                        <a:pt x="6501" y="45169"/>
                        <a:pt x="10817" y="40369"/>
                        <a:pt x="17254" y="34416"/>
                      </a:cubicBezTo>
                      <a:cubicBezTo>
                        <a:pt x="22463" y="29579"/>
                        <a:pt x="25626" y="26305"/>
                        <a:pt x="26816" y="24594"/>
                      </a:cubicBezTo>
                      <a:cubicBezTo>
                        <a:pt x="28379" y="22212"/>
                        <a:pt x="29160" y="19868"/>
                        <a:pt x="29160" y="17561"/>
                      </a:cubicBezTo>
                      <a:cubicBezTo>
                        <a:pt x="29160" y="14994"/>
                        <a:pt x="28491" y="13022"/>
                        <a:pt x="27114" y="11646"/>
                      </a:cubicBezTo>
                      <a:cubicBezTo>
                        <a:pt x="25737" y="10269"/>
                        <a:pt x="23840" y="9562"/>
                        <a:pt x="21384" y="9562"/>
                      </a:cubicBezTo>
                      <a:cubicBezTo>
                        <a:pt x="19003" y="9562"/>
                        <a:pt x="17105" y="10306"/>
                        <a:pt x="15654" y="11720"/>
                      </a:cubicBezTo>
                      <a:cubicBezTo>
                        <a:pt x="14240" y="13171"/>
                        <a:pt x="13422" y="15589"/>
                        <a:pt x="13198" y="18938"/>
                      </a:cubicBezTo>
                      <a:lnTo>
                        <a:pt x="1739" y="17785"/>
                      </a:lnTo>
                      <a:cubicBezTo>
                        <a:pt x="2446" y="11460"/>
                        <a:pt x="4566" y="6920"/>
                        <a:pt x="8176" y="4167"/>
                      </a:cubicBezTo>
                      <a:cubicBezTo>
                        <a:pt x="11785" y="1414"/>
                        <a:pt x="16287" y="37"/>
                        <a:pt x="21682" y="37"/>
                      </a:cubicBezTo>
                      <a:cubicBezTo>
                        <a:pt x="27598" y="37"/>
                        <a:pt x="32248" y="1637"/>
                        <a:pt x="35634" y="4799"/>
                      </a:cubicBezTo>
                      <a:cubicBezTo>
                        <a:pt x="39020" y="7999"/>
                        <a:pt x="40732" y="11980"/>
                        <a:pt x="40732" y="16743"/>
                      </a:cubicBezTo>
                      <a:cubicBezTo>
                        <a:pt x="40732" y="19422"/>
                        <a:pt x="40248" y="21989"/>
                        <a:pt x="39281" y="24445"/>
                      </a:cubicBezTo>
                      <a:cubicBezTo>
                        <a:pt x="38313" y="26900"/>
                        <a:pt x="36751" y="29431"/>
                        <a:pt x="34667" y="32109"/>
                      </a:cubicBezTo>
                      <a:cubicBezTo>
                        <a:pt x="33253" y="33895"/>
                        <a:pt x="30760" y="36425"/>
                        <a:pt x="27114" y="39774"/>
                      </a:cubicBezTo>
                      <a:cubicBezTo>
                        <a:pt x="23505" y="43085"/>
                        <a:pt x="21198" y="45318"/>
                        <a:pt x="20231" y="46397"/>
                      </a:cubicBezTo>
                      <a:cubicBezTo>
                        <a:pt x="19263" y="47476"/>
                        <a:pt x="18482" y="48555"/>
                        <a:pt x="17887" y="49597"/>
                      </a:cubicBezTo>
                      <a:close/>
                    </a:path>
                  </a:pathLst>
                </a:custGeom>
                <a:solidFill>
                  <a:srgbClr val="000000"/>
                </a:solidFill>
                <a:ln w="9525" cap="flat">
                  <a:noFill/>
                  <a:prstDash val="solid"/>
                  <a:miter/>
                </a:ln>
              </p:spPr>
              <p:txBody>
                <a:bodyPr rtlCol="0" anchor="ctr"/>
                <a:lstStyle/>
                <a:p>
                  <a:endParaRPr lang="en-CA"/>
                </a:p>
              </p:txBody>
            </p:sp>
          </p:grpSp>
          <p:sp>
            <p:nvSpPr>
              <p:cNvPr id="2450" name="Freeform: Shape 2449">
                <a:extLst>
                  <a:ext uri="{FF2B5EF4-FFF2-40B4-BE49-F238E27FC236}">
                    <a16:creationId xmlns:a16="http://schemas.microsoft.com/office/drawing/2014/main" id="{163318BD-CC85-4F98-96AF-2EE27F1BBACC}"/>
                  </a:ext>
                </a:extLst>
              </p:cNvPr>
              <p:cNvSpPr/>
              <p:nvPr/>
            </p:nvSpPr>
            <p:spPr>
              <a:xfrm>
                <a:off x="5585374" y="1289782"/>
                <a:ext cx="2240308" cy="169217"/>
              </a:xfrm>
              <a:custGeom>
                <a:avLst/>
                <a:gdLst>
                  <a:gd name="connsiteX0" fmla="*/ 0 w 2240308"/>
                  <a:gd name="connsiteY0" fmla="*/ 169217 h 169217"/>
                  <a:gd name="connsiteX1" fmla="*/ 2240309 w 2240308"/>
                  <a:gd name="connsiteY1" fmla="*/ 169217 h 169217"/>
                  <a:gd name="connsiteX2" fmla="*/ 2240309 w 2240308"/>
                  <a:gd name="connsiteY2" fmla="*/ 0 h 169217"/>
                  <a:gd name="connsiteX3" fmla="*/ 0 w 2240308"/>
                  <a:gd name="connsiteY3" fmla="*/ 0 h 169217"/>
                </a:gdLst>
                <a:ahLst/>
                <a:cxnLst>
                  <a:cxn ang="0">
                    <a:pos x="connsiteX0" y="connsiteY0"/>
                  </a:cxn>
                  <a:cxn ang="0">
                    <a:pos x="connsiteX1" y="connsiteY1"/>
                  </a:cxn>
                  <a:cxn ang="0">
                    <a:pos x="connsiteX2" y="connsiteY2"/>
                  </a:cxn>
                  <a:cxn ang="0">
                    <a:pos x="connsiteX3" y="connsiteY3"/>
                  </a:cxn>
                </a:cxnLst>
                <a:rect l="l" t="t" r="r" b="b"/>
                <a:pathLst>
                  <a:path w="2240308" h="169217">
                    <a:moveTo>
                      <a:pt x="0" y="169217"/>
                    </a:moveTo>
                    <a:lnTo>
                      <a:pt x="2240309" y="169217"/>
                    </a:lnTo>
                    <a:lnTo>
                      <a:pt x="2240309"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2451" name="Graphic 5">
                <a:extLst>
                  <a:ext uri="{FF2B5EF4-FFF2-40B4-BE49-F238E27FC236}">
                    <a16:creationId xmlns:a16="http://schemas.microsoft.com/office/drawing/2014/main" id="{C547D208-1D9B-4A3C-8947-C6DDFF34A5AE}"/>
                  </a:ext>
                </a:extLst>
              </p:cNvPr>
              <p:cNvGrpSpPr/>
              <p:nvPr/>
            </p:nvGrpSpPr>
            <p:grpSpPr>
              <a:xfrm>
                <a:off x="6604952" y="1348903"/>
                <a:ext cx="204040" cy="61279"/>
                <a:chOff x="6604952" y="1348903"/>
                <a:chExt cx="204040" cy="61279"/>
              </a:xfrm>
            </p:grpSpPr>
            <p:sp>
              <p:nvSpPr>
                <p:cNvPr id="2739" name="Freeform: Shape 2738">
                  <a:extLst>
                    <a:ext uri="{FF2B5EF4-FFF2-40B4-BE49-F238E27FC236}">
                      <a16:creationId xmlns:a16="http://schemas.microsoft.com/office/drawing/2014/main" id="{3722D760-1C50-4CB5-9627-CBDA3E79D1E2}"/>
                    </a:ext>
                  </a:extLst>
                </p:cNvPr>
                <p:cNvSpPr/>
                <p:nvPr/>
              </p:nvSpPr>
              <p:spPr>
                <a:xfrm>
                  <a:off x="6604952" y="1348903"/>
                  <a:ext cx="26379" cy="60238"/>
                </a:xfrm>
                <a:custGeom>
                  <a:avLst/>
                  <a:gdLst>
                    <a:gd name="connsiteX0" fmla="*/ 27004 w 26379"/>
                    <a:gd name="connsiteY0" fmla="*/ 60275 h 60238"/>
                    <a:gd name="connsiteX1" fmla="*/ 15508 w 26379"/>
                    <a:gd name="connsiteY1" fmla="*/ 60275 h 60238"/>
                    <a:gd name="connsiteX2" fmla="*/ 15508 w 26379"/>
                    <a:gd name="connsiteY2" fmla="*/ 16929 h 60238"/>
                    <a:gd name="connsiteX3" fmla="*/ 625 w 26379"/>
                    <a:gd name="connsiteY3" fmla="*/ 25635 h 60238"/>
                    <a:gd name="connsiteX4" fmla="*/ 625 w 26379"/>
                    <a:gd name="connsiteY4" fmla="*/ 15217 h 60238"/>
                    <a:gd name="connsiteX5" fmla="*/ 10410 w 26379"/>
                    <a:gd name="connsiteY5" fmla="*/ 9636 h 60238"/>
                    <a:gd name="connsiteX6" fmla="*/ 17666 w 26379"/>
                    <a:gd name="connsiteY6" fmla="*/ 37 h 60238"/>
                    <a:gd name="connsiteX7" fmla="*/ 27004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04" y="60275"/>
                      </a:moveTo>
                      <a:lnTo>
                        <a:pt x="15508" y="60275"/>
                      </a:lnTo>
                      <a:lnTo>
                        <a:pt x="15508" y="16929"/>
                      </a:lnTo>
                      <a:cubicBezTo>
                        <a:pt x="11303" y="20873"/>
                        <a:pt x="6317" y="23775"/>
                        <a:pt x="625" y="25635"/>
                      </a:cubicBezTo>
                      <a:lnTo>
                        <a:pt x="625" y="15217"/>
                      </a:lnTo>
                      <a:cubicBezTo>
                        <a:pt x="3639" y="14213"/>
                        <a:pt x="6876" y="12352"/>
                        <a:pt x="10410" y="9636"/>
                      </a:cubicBezTo>
                      <a:cubicBezTo>
                        <a:pt x="13945" y="6883"/>
                        <a:pt x="16363" y="3683"/>
                        <a:pt x="17666" y="37"/>
                      </a:cubicBezTo>
                      <a:lnTo>
                        <a:pt x="27004" y="37"/>
                      </a:lnTo>
                      <a:close/>
                    </a:path>
                  </a:pathLst>
                </a:custGeom>
                <a:solidFill>
                  <a:srgbClr val="000000"/>
                </a:solidFill>
                <a:ln w="9525" cap="flat">
                  <a:noFill/>
                  <a:prstDash val="solid"/>
                  <a:miter/>
                </a:ln>
              </p:spPr>
              <p:txBody>
                <a:bodyPr rtlCol="0" anchor="ctr"/>
                <a:lstStyle/>
                <a:p>
                  <a:endParaRPr lang="en-CA"/>
                </a:p>
              </p:txBody>
            </p:sp>
            <p:sp>
              <p:nvSpPr>
                <p:cNvPr id="2740" name="Freeform: Shape 2739">
                  <a:extLst>
                    <a:ext uri="{FF2B5EF4-FFF2-40B4-BE49-F238E27FC236}">
                      <a16:creationId xmlns:a16="http://schemas.microsoft.com/office/drawing/2014/main" id="{25DF0F29-D92A-4260-A1BD-21890681AC96}"/>
                    </a:ext>
                  </a:extLst>
                </p:cNvPr>
                <p:cNvSpPr/>
                <p:nvPr/>
              </p:nvSpPr>
              <p:spPr>
                <a:xfrm>
                  <a:off x="6648107" y="1348903"/>
                  <a:ext cx="39848" cy="61279"/>
                </a:xfrm>
                <a:custGeom>
                  <a:avLst/>
                  <a:gdLst>
                    <a:gd name="connsiteX0" fmla="*/ 630 w 39848"/>
                    <a:gd name="connsiteY0" fmla="*/ 44350 h 61279"/>
                    <a:gd name="connsiteX1" fmla="*/ 11755 w 39848"/>
                    <a:gd name="connsiteY1" fmla="*/ 43011 h 61279"/>
                    <a:gd name="connsiteX2" fmla="*/ 14619 w 39848"/>
                    <a:gd name="connsiteY2" fmla="*/ 49522 h 61279"/>
                    <a:gd name="connsiteX3" fmla="*/ 20275 w 39848"/>
                    <a:gd name="connsiteY3" fmla="*/ 51755 h 61279"/>
                    <a:gd name="connsiteX4" fmla="*/ 26265 w 39848"/>
                    <a:gd name="connsiteY4" fmla="*/ 49076 h 61279"/>
                    <a:gd name="connsiteX5" fmla="*/ 28684 w 39848"/>
                    <a:gd name="connsiteY5" fmla="*/ 41783 h 61279"/>
                    <a:gd name="connsiteX6" fmla="*/ 26377 w 39848"/>
                    <a:gd name="connsiteY6" fmla="*/ 34900 h 61279"/>
                    <a:gd name="connsiteX7" fmla="*/ 20684 w 39848"/>
                    <a:gd name="connsiteY7" fmla="*/ 32370 h 61279"/>
                    <a:gd name="connsiteX8" fmla="*/ 15401 w 39848"/>
                    <a:gd name="connsiteY8" fmla="*/ 33226 h 61279"/>
                    <a:gd name="connsiteX9" fmla="*/ 16666 w 39848"/>
                    <a:gd name="connsiteY9" fmla="*/ 23849 h 61279"/>
                    <a:gd name="connsiteX10" fmla="*/ 23772 w 39848"/>
                    <a:gd name="connsiteY10" fmla="*/ 21840 h 61279"/>
                    <a:gd name="connsiteX11" fmla="*/ 26228 w 39848"/>
                    <a:gd name="connsiteY11" fmla="*/ 16110 h 61279"/>
                    <a:gd name="connsiteX12" fmla="*/ 24442 w 39848"/>
                    <a:gd name="connsiteY12" fmla="*/ 11273 h 61279"/>
                    <a:gd name="connsiteX13" fmla="*/ 19642 w 39848"/>
                    <a:gd name="connsiteY13" fmla="*/ 9488 h 61279"/>
                    <a:gd name="connsiteX14" fmla="*/ 14619 w 39848"/>
                    <a:gd name="connsiteY14" fmla="*/ 11534 h 61279"/>
                    <a:gd name="connsiteX15" fmla="*/ 12089 w 39848"/>
                    <a:gd name="connsiteY15" fmla="*/ 17487 h 61279"/>
                    <a:gd name="connsiteX16" fmla="*/ 1485 w 39848"/>
                    <a:gd name="connsiteY16" fmla="*/ 15701 h 61279"/>
                    <a:gd name="connsiteX17" fmla="*/ 4797 w 39848"/>
                    <a:gd name="connsiteY17" fmla="*/ 6995 h 61279"/>
                    <a:gd name="connsiteX18" fmla="*/ 11048 w 39848"/>
                    <a:gd name="connsiteY18" fmla="*/ 1897 h 61279"/>
                    <a:gd name="connsiteX19" fmla="*/ 19977 w 39848"/>
                    <a:gd name="connsiteY19" fmla="*/ 37 h 61279"/>
                    <a:gd name="connsiteX20" fmla="*/ 33558 w 39848"/>
                    <a:gd name="connsiteY20" fmla="*/ 5432 h 61279"/>
                    <a:gd name="connsiteX21" fmla="*/ 37800 w 39848"/>
                    <a:gd name="connsiteY21" fmla="*/ 15403 h 61279"/>
                    <a:gd name="connsiteX22" fmla="*/ 29130 w 39848"/>
                    <a:gd name="connsiteY22" fmla="*/ 28017 h 61279"/>
                    <a:gd name="connsiteX23" fmla="*/ 37390 w 39848"/>
                    <a:gd name="connsiteY23" fmla="*/ 32965 h 61279"/>
                    <a:gd name="connsiteX24" fmla="*/ 40478 w 39848"/>
                    <a:gd name="connsiteY24" fmla="*/ 42267 h 61279"/>
                    <a:gd name="connsiteX25" fmla="*/ 34711 w 39848"/>
                    <a:gd name="connsiteY25" fmla="*/ 55736 h 61279"/>
                    <a:gd name="connsiteX26" fmla="*/ 20349 w 39848"/>
                    <a:gd name="connsiteY26" fmla="*/ 61317 h 61279"/>
                    <a:gd name="connsiteX27" fmla="*/ 6843 w 39848"/>
                    <a:gd name="connsiteY27" fmla="*/ 56629 h 61279"/>
                    <a:gd name="connsiteX28" fmla="*/ 630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630" y="44350"/>
                      </a:moveTo>
                      <a:lnTo>
                        <a:pt x="11755" y="43011"/>
                      </a:lnTo>
                      <a:cubicBezTo>
                        <a:pt x="12089" y="45839"/>
                        <a:pt x="13057" y="47997"/>
                        <a:pt x="14619" y="49522"/>
                      </a:cubicBezTo>
                      <a:cubicBezTo>
                        <a:pt x="16182" y="51011"/>
                        <a:pt x="18043" y="51755"/>
                        <a:pt x="20275" y="51755"/>
                      </a:cubicBezTo>
                      <a:cubicBezTo>
                        <a:pt x="22619" y="51755"/>
                        <a:pt x="24628" y="50862"/>
                        <a:pt x="26265" y="49076"/>
                      </a:cubicBezTo>
                      <a:cubicBezTo>
                        <a:pt x="27865" y="47253"/>
                        <a:pt x="28684" y="44834"/>
                        <a:pt x="28684" y="41783"/>
                      </a:cubicBezTo>
                      <a:cubicBezTo>
                        <a:pt x="28684" y="38881"/>
                        <a:pt x="27902" y="36574"/>
                        <a:pt x="26377" y="34900"/>
                      </a:cubicBezTo>
                      <a:cubicBezTo>
                        <a:pt x="24814" y="33226"/>
                        <a:pt x="22917" y="32370"/>
                        <a:pt x="20684" y="32370"/>
                      </a:cubicBezTo>
                      <a:cubicBezTo>
                        <a:pt x="19196" y="32370"/>
                        <a:pt x="17447" y="32630"/>
                        <a:pt x="15401" y="33226"/>
                      </a:cubicBezTo>
                      <a:lnTo>
                        <a:pt x="16666" y="23849"/>
                      </a:lnTo>
                      <a:cubicBezTo>
                        <a:pt x="19791" y="23924"/>
                        <a:pt x="22135" y="23254"/>
                        <a:pt x="23772" y="21840"/>
                      </a:cubicBezTo>
                      <a:cubicBezTo>
                        <a:pt x="25409" y="20389"/>
                        <a:pt x="26228" y="18492"/>
                        <a:pt x="26228" y="16110"/>
                      </a:cubicBezTo>
                      <a:cubicBezTo>
                        <a:pt x="26228" y="14101"/>
                        <a:pt x="25633" y="12501"/>
                        <a:pt x="24442" y="11273"/>
                      </a:cubicBezTo>
                      <a:cubicBezTo>
                        <a:pt x="23251" y="10083"/>
                        <a:pt x="21652" y="9488"/>
                        <a:pt x="19642" y="9488"/>
                      </a:cubicBezTo>
                      <a:cubicBezTo>
                        <a:pt x="17670" y="9488"/>
                        <a:pt x="15996" y="10157"/>
                        <a:pt x="14619" y="11534"/>
                      </a:cubicBezTo>
                      <a:cubicBezTo>
                        <a:pt x="13243" y="12911"/>
                        <a:pt x="12387" y="14883"/>
                        <a:pt x="12089" y="17487"/>
                      </a:cubicBezTo>
                      <a:lnTo>
                        <a:pt x="1485" y="15701"/>
                      </a:lnTo>
                      <a:cubicBezTo>
                        <a:pt x="2230" y="12092"/>
                        <a:pt x="3309" y="9190"/>
                        <a:pt x="4797" y="6995"/>
                      </a:cubicBezTo>
                      <a:cubicBezTo>
                        <a:pt x="6285" y="4837"/>
                        <a:pt x="8369" y="3125"/>
                        <a:pt x="11048" y="1897"/>
                      </a:cubicBezTo>
                      <a:cubicBezTo>
                        <a:pt x="13689" y="632"/>
                        <a:pt x="16666" y="37"/>
                        <a:pt x="19977" y="37"/>
                      </a:cubicBezTo>
                      <a:cubicBezTo>
                        <a:pt x="25633" y="37"/>
                        <a:pt x="30172" y="1823"/>
                        <a:pt x="33558" y="5432"/>
                      </a:cubicBezTo>
                      <a:cubicBezTo>
                        <a:pt x="36386" y="8371"/>
                        <a:pt x="37800" y="11720"/>
                        <a:pt x="37800" y="15403"/>
                      </a:cubicBezTo>
                      <a:cubicBezTo>
                        <a:pt x="37800" y="20687"/>
                        <a:pt x="34897" y="24891"/>
                        <a:pt x="29130" y="28017"/>
                      </a:cubicBezTo>
                      <a:cubicBezTo>
                        <a:pt x="32590" y="28761"/>
                        <a:pt x="35344" y="30398"/>
                        <a:pt x="37390" y="32965"/>
                      </a:cubicBezTo>
                      <a:cubicBezTo>
                        <a:pt x="39437" y="35532"/>
                        <a:pt x="40478" y="38621"/>
                        <a:pt x="40478" y="42267"/>
                      </a:cubicBezTo>
                      <a:cubicBezTo>
                        <a:pt x="40478" y="47550"/>
                        <a:pt x="38544" y="52015"/>
                        <a:pt x="34711" y="55736"/>
                      </a:cubicBezTo>
                      <a:cubicBezTo>
                        <a:pt x="30879" y="59457"/>
                        <a:pt x="26079" y="61317"/>
                        <a:pt x="20349" y="61317"/>
                      </a:cubicBezTo>
                      <a:cubicBezTo>
                        <a:pt x="14917" y="61317"/>
                        <a:pt x="10415" y="59754"/>
                        <a:pt x="6843" y="56629"/>
                      </a:cubicBezTo>
                      <a:cubicBezTo>
                        <a:pt x="3271" y="53503"/>
                        <a:pt x="1188" y="49411"/>
                        <a:pt x="630" y="44350"/>
                      </a:cubicBezTo>
                      <a:close/>
                    </a:path>
                  </a:pathLst>
                </a:custGeom>
                <a:solidFill>
                  <a:srgbClr val="000000"/>
                </a:solidFill>
                <a:ln w="9525" cap="flat">
                  <a:noFill/>
                  <a:prstDash val="solid"/>
                  <a:miter/>
                </a:ln>
              </p:spPr>
              <p:txBody>
                <a:bodyPr rtlCol="0" anchor="ctr"/>
                <a:lstStyle/>
                <a:p>
                  <a:endParaRPr lang="en-CA"/>
                </a:p>
              </p:txBody>
            </p:sp>
            <p:sp>
              <p:nvSpPr>
                <p:cNvPr id="2741" name="Freeform: Shape 2740">
                  <a:extLst>
                    <a:ext uri="{FF2B5EF4-FFF2-40B4-BE49-F238E27FC236}">
                      <a16:creationId xmlns:a16="http://schemas.microsoft.com/office/drawing/2014/main" id="{C0EE4826-03EC-47EC-B0FB-18F2D9F53002}"/>
                    </a:ext>
                  </a:extLst>
                </p:cNvPr>
                <p:cNvSpPr/>
                <p:nvPr/>
              </p:nvSpPr>
              <p:spPr>
                <a:xfrm>
                  <a:off x="6696294" y="1381645"/>
                  <a:ext cx="22584" cy="11496"/>
                </a:xfrm>
                <a:custGeom>
                  <a:avLst/>
                  <a:gdLst>
                    <a:gd name="connsiteX0" fmla="*/ 635 w 22584"/>
                    <a:gd name="connsiteY0" fmla="*/ 11534 h 11496"/>
                    <a:gd name="connsiteX1" fmla="*/ 635 w 22584"/>
                    <a:gd name="connsiteY1" fmla="*/ 37 h 11496"/>
                    <a:gd name="connsiteX2" fmla="*/ 23219 w 22584"/>
                    <a:gd name="connsiteY2" fmla="*/ 37 h 11496"/>
                    <a:gd name="connsiteX3" fmla="*/ 23219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635" y="11534"/>
                      </a:moveTo>
                      <a:lnTo>
                        <a:pt x="635" y="37"/>
                      </a:lnTo>
                      <a:lnTo>
                        <a:pt x="23219" y="37"/>
                      </a:lnTo>
                      <a:lnTo>
                        <a:pt x="23219" y="11534"/>
                      </a:lnTo>
                      <a:close/>
                    </a:path>
                  </a:pathLst>
                </a:custGeom>
                <a:solidFill>
                  <a:srgbClr val="000000"/>
                </a:solidFill>
                <a:ln w="9525" cap="flat">
                  <a:noFill/>
                  <a:prstDash val="solid"/>
                  <a:miter/>
                </a:ln>
              </p:spPr>
              <p:txBody>
                <a:bodyPr rtlCol="0" anchor="ctr"/>
                <a:lstStyle/>
                <a:p>
                  <a:endParaRPr lang="en-CA"/>
                </a:p>
              </p:txBody>
            </p:sp>
            <p:sp>
              <p:nvSpPr>
                <p:cNvPr id="2742" name="Freeform: Shape 2741">
                  <a:extLst>
                    <a:ext uri="{FF2B5EF4-FFF2-40B4-BE49-F238E27FC236}">
                      <a16:creationId xmlns:a16="http://schemas.microsoft.com/office/drawing/2014/main" id="{F3B192BA-8110-40C1-A538-87ACC7037D52}"/>
                    </a:ext>
                  </a:extLst>
                </p:cNvPr>
                <p:cNvSpPr/>
                <p:nvPr/>
              </p:nvSpPr>
              <p:spPr>
                <a:xfrm>
                  <a:off x="6726100" y="1348903"/>
                  <a:ext cx="26379" cy="60238"/>
                </a:xfrm>
                <a:custGeom>
                  <a:avLst/>
                  <a:gdLst>
                    <a:gd name="connsiteX0" fmla="*/ 27017 w 26379"/>
                    <a:gd name="connsiteY0" fmla="*/ 60275 h 60238"/>
                    <a:gd name="connsiteX1" fmla="*/ 15520 w 26379"/>
                    <a:gd name="connsiteY1" fmla="*/ 60275 h 60238"/>
                    <a:gd name="connsiteX2" fmla="*/ 15520 w 26379"/>
                    <a:gd name="connsiteY2" fmla="*/ 16929 h 60238"/>
                    <a:gd name="connsiteX3" fmla="*/ 637 w 26379"/>
                    <a:gd name="connsiteY3" fmla="*/ 25635 h 60238"/>
                    <a:gd name="connsiteX4" fmla="*/ 637 w 26379"/>
                    <a:gd name="connsiteY4" fmla="*/ 15217 h 60238"/>
                    <a:gd name="connsiteX5" fmla="*/ 10423 w 26379"/>
                    <a:gd name="connsiteY5" fmla="*/ 9636 h 60238"/>
                    <a:gd name="connsiteX6" fmla="*/ 17678 w 26379"/>
                    <a:gd name="connsiteY6" fmla="*/ 37 h 60238"/>
                    <a:gd name="connsiteX7" fmla="*/ 27017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7017" y="60275"/>
                      </a:moveTo>
                      <a:lnTo>
                        <a:pt x="15520" y="60275"/>
                      </a:lnTo>
                      <a:lnTo>
                        <a:pt x="15520" y="16929"/>
                      </a:lnTo>
                      <a:cubicBezTo>
                        <a:pt x="11316" y="20873"/>
                        <a:pt x="6330" y="23775"/>
                        <a:pt x="637" y="25635"/>
                      </a:cubicBezTo>
                      <a:lnTo>
                        <a:pt x="637" y="15217"/>
                      </a:lnTo>
                      <a:cubicBezTo>
                        <a:pt x="3651" y="14213"/>
                        <a:pt x="6888" y="12352"/>
                        <a:pt x="10423" y="9636"/>
                      </a:cubicBezTo>
                      <a:cubicBezTo>
                        <a:pt x="13958" y="6883"/>
                        <a:pt x="16376" y="3683"/>
                        <a:pt x="17678" y="37"/>
                      </a:cubicBezTo>
                      <a:lnTo>
                        <a:pt x="27017" y="37"/>
                      </a:lnTo>
                      <a:close/>
                    </a:path>
                  </a:pathLst>
                </a:custGeom>
                <a:solidFill>
                  <a:srgbClr val="000000"/>
                </a:solidFill>
                <a:ln w="9525" cap="flat">
                  <a:noFill/>
                  <a:prstDash val="solid"/>
                  <a:miter/>
                </a:ln>
              </p:spPr>
              <p:txBody>
                <a:bodyPr rtlCol="0" anchor="ctr"/>
                <a:lstStyle/>
                <a:p>
                  <a:endParaRPr lang="en-CA"/>
                </a:p>
              </p:txBody>
            </p:sp>
            <p:sp>
              <p:nvSpPr>
                <p:cNvPr id="2743" name="Freeform: Shape 2742">
                  <a:extLst>
                    <a:ext uri="{FF2B5EF4-FFF2-40B4-BE49-F238E27FC236}">
                      <a16:creationId xmlns:a16="http://schemas.microsoft.com/office/drawing/2014/main" id="{BA14B00C-5F39-43D1-B6EA-A5533FA94140}"/>
                    </a:ext>
                  </a:extLst>
                </p:cNvPr>
                <p:cNvSpPr/>
                <p:nvPr/>
              </p:nvSpPr>
              <p:spPr>
                <a:xfrm>
                  <a:off x="6769665" y="1349945"/>
                  <a:ext cx="39327" cy="59196"/>
                </a:xfrm>
                <a:custGeom>
                  <a:avLst/>
                  <a:gdLst>
                    <a:gd name="connsiteX0" fmla="*/ 642 w 39327"/>
                    <a:gd name="connsiteY0" fmla="*/ 10715 h 59196"/>
                    <a:gd name="connsiteX1" fmla="*/ 642 w 39327"/>
                    <a:gd name="connsiteY1" fmla="*/ 37 h 59196"/>
                    <a:gd name="connsiteX2" fmla="*/ 39970 w 39327"/>
                    <a:gd name="connsiteY2" fmla="*/ 37 h 59196"/>
                    <a:gd name="connsiteX3" fmla="*/ 39970 w 39327"/>
                    <a:gd name="connsiteY3" fmla="*/ 8408 h 59196"/>
                    <a:gd name="connsiteX4" fmla="*/ 30073 w 39327"/>
                    <a:gd name="connsiteY4" fmla="*/ 22138 h 59196"/>
                    <a:gd name="connsiteX5" fmla="*/ 22371 w 39327"/>
                    <a:gd name="connsiteY5" fmla="*/ 41188 h 59196"/>
                    <a:gd name="connsiteX6" fmla="*/ 19767 w 39327"/>
                    <a:gd name="connsiteY6" fmla="*/ 59233 h 59196"/>
                    <a:gd name="connsiteX7" fmla="*/ 8679 w 39327"/>
                    <a:gd name="connsiteY7" fmla="*/ 59233 h 59196"/>
                    <a:gd name="connsiteX8" fmla="*/ 13814 w 39327"/>
                    <a:gd name="connsiteY8" fmla="*/ 33858 h 59196"/>
                    <a:gd name="connsiteX9" fmla="*/ 26799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642" y="10715"/>
                      </a:moveTo>
                      <a:lnTo>
                        <a:pt x="642" y="37"/>
                      </a:lnTo>
                      <a:lnTo>
                        <a:pt x="39970" y="37"/>
                      </a:lnTo>
                      <a:lnTo>
                        <a:pt x="39970" y="8408"/>
                      </a:lnTo>
                      <a:cubicBezTo>
                        <a:pt x="36733" y="11608"/>
                        <a:pt x="33422" y="16185"/>
                        <a:pt x="30073" y="22138"/>
                      </a:cubicBezTo>
                      <a:cubicBezTo>
                        <a:pt x="26687" y="28128"/>
                        <a:pt x="24157" y="34491"/>
                        <a:pt x="22371" y="41188"/>
                      </a:cubicBezTo>
                      <a:cubicBezTo>
                        <a:pt x="20623" y="47922"/>
                        <a:pt x="19767" y="53950"/>
                        <a:pt x="19767" y="59233"/>
                      </a:cubicBezTo>
                      <a:lnTo>
                        <a:pt x="8679" y="59233"/>
                      </a:lnTo>
                      <a:cubicBezTo>
                        <a:pt x="8902" y="50936"/>
                        <a:pt x="10614" y="42490"/>
                        <a:pt x="13814" y="33858"/>
                      </a:cubicBezTo>
                      <a:cubicBezTo>
                        <a:pt x="17051" y="25226"/>
                        <a:pt x="21367" y="17524"/>
                        <a:pt x="26799" y="10715"/>
                      </a:cubicBezTo>
                      <a:close/>
                    </a:path>
                  </a:pathLst>
                </a:custGeom>
                <a:solidFill>
                  <a:srgbClr val="000000"/>
                </a:solidFill>
                <a:ln w="9525" cap="flat">
                  <a:noFill/>
                  <a:prstDash val="solid"/>
                  <a:miter/>
                </a:ln>
              </p:spPr>
              <p:txBody>
                <a:bodyPr rtlCol="0" anchor="ctr"/>
                <a:lstStyle/>
                <a:p>
                  <a:endParaRPr lang="en-CA"/>
                </a:p>
              </p:txBody>
            </p:sp>
          </p:grpSp>
          <p:sp>
            <p:nvSpPr>
              <p:cNvPr id="2452" name="Freeform: Shape 2451">
                <a:extLst>
                  <a:ext uri="{FF2B5EF4-FFF2-40B4-BE49-F238E27FC236}">
                    <a16:creationId xmlns:a16="http://schemas.microsoft.com/office/drawing/2014/main" id="{32549232-B7D3-4701-91C6-FEE94C89501C}"/>
                  </a:ext>
                </a:extLst>
              </p:cNvPr>
              <p:cNvSpPr/>
              <p:nvPr/>
            </p:nvSpPr>
            <p:spPr>
              <a:xfrm>
                <a:off x="1132135"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3" name="Freeform: Shape 2452">
                <a:extLst>
                  <a:ext uri="{FF2B5EF4-FFF2-40B4-BE49-F238E27FC236}">
                    <a16:creationId xmlns:a16="http://schemas.microsoft.com/office/drawing/2014/main" id="{5D6AD65A-326C-4767-B768-93389F5EDD8F}"/>
                  </a:ext>
                </a:extLst>
              </p:cNvPr>
              <p:cNvSpPr/>
              <p:nvPr/>
            </p:nvSpPr>
            <p:spPr>
              <a:xfrm>
                <a:off x="1351768"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4" name="Freeform: Shape 2453">
                <a:extLst>
                  <a:ext uri="{FF2B5EF4-FFF2-40B4-BE49-F238E27FC236}">
                    <a16:creationId xmlns:a16="http://schemas.microsoft.com/office/drawing/2014/main" id="{28E2D12B-E197-4676-B1D4-AD65B91CE200}"/>
                  </a:ext>
                </a:extLst>
              </p:cNvPr>
              <p:cNvSpPr/>
              <p:nvPr/>
            </p:nvSpPr>
            <p:spPr>
              <a:xfrm>
                <a:off x="157140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5" name="Freeform: Shape 2454">
                <a:extLst>
                  <a:ext uri="{FF2B5EF4-FFF2-40B4-BE49-F238E27FC236}">
                    <a16:creationId xmlns:a16="http://schemas.microsoft.com/office/drawing/2014/main" id="{5947F8C0-3282-49AC-B97B-AE1B224FFBD3}"/>
                  </a:ext>
                </a:extLst>
              </p:cNvPr>
              <p:cNvSpPr/>
              <p:nvPr/>
            </p:nvSpPr>
            <p:spPr>
              <a:xfrm>
                <a:off x="1791071"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6" name="Freeform: Shape 2455">
                <a:extLst>
                  <a:ext uri="{FF2B5EF4-FFF2-40B4-BE49-F238E27FC236}">
                    <a16:creationId xmlns:a16="http://schemas.microsoft.com/office/drawing/2014/main" id="{AF7CA0A0-4DBE-465D-A59C-37805979A3C8}"/>
                  </a:ext>
                </a:extLst>
              </p:cNvPr>
              <p:cNvSpPr/>
              <p:nvPr/>
            </p:nvSpPr>
            <p:spPr>
              <a:xfrm>
                <a:off x="2010708"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7" name="Freeform: Shape 2456">
                <a:extLst>
                  <a:ext uri="{FF2B5EF4-FFF2-40B4-BE49-F238E27FC236}">
                    <a16:creationId xmlns:a16="http://schemas.microsoft.com/office/drawing/2014/main" id="{D4A1E072-3957-4FBE-8C0F-FE32D9A1D2F7}"/>
                  </a:ext>
                </a:extLst>
              </p:cNvPr>
              <p:cNvSpPr/>
              <p:nvPr/>
            </p:nvSpPr>
            <p:spPr>
              <a:xfrm>
                <a:off x="2230335"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8" name="Freeform: Shape 2457">
                <a:extLst>
                  <a:ext uri="{FF2B5EF4-FFF2-40B4-BE49-F238E27FC236}">
                    <a16:creationId xmlns:a16="http://schemas.microsoft.com/office/drawing/2014/main" id="{BE94A62F-60D1-4139-BCBA-DAB7EEBF1CC9}"/>
                  </a:ext>
                </a:extLst>
              </p:cNvPr>
              <p:cNvSpPr/>
              <p:nvPr/>
            </p:nvSpPr>
            <p:spPr>
              <a:xfrm>
                <a:off x="244997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59" name="Freeform: Shape 2458">
                <a:extLst>
                  <a:ext uri="{FF2B5EF4-FFF2-40B4-BE49-F238E27FC236}">
                    <a16:creationId xmlns:a16="http://schemas.microsoft.com/office/drawing/2014/main" id="{BFECA638-516B-4601-8DAE-CBE77C7780DE}"/>
                  </a:ext>
                </a:extLst>
              </p:cNvPr>
              <p:cNvSpPr/>
              <p:nvPr/>
            </p:nvSpPr>
            <p:spPr>
              <a:xfrm>
                <a:off x="2669600"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60" name="Freeform: Shape 2459">
                <a:extLst>
                  <a:ext uri="{FF2B5EF4-FFF2-40B4-BE49-F238E27FC236}">
                    <a16:creationId xmlns:a16="http://schemas.microsoft.com/office/drawing/2014/main" id="{D098BE40-5AAB-4781-AFBB-9D53F959AA10}"/>
                  </a:ext>
                </a:extLst>
              </p:cNvPr>
              <p:cNvSpPr/>
              <p:nvPr/>
            </p:nvSpPr>
            <p:spPr>
              <a:xfrm>
                <a:off x="288923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61" name="Freeform: Shape 2460">
                <a:extLst>
                  <a:ext uri="{FF2B5EF4-FFF2-40B4-BE49-F238E27FC236}">
                    <a16:creationId xmlns:a16="http://schemas.microsoft.com/office/drawing/2014/main" id="{C36FD9A9-D62F-4207-BE5C-5E2900E0FC8C}"/>
                  </a:ext>
                </a:extLst>
              </p:cNvPr>
              <p:cNvSpPr/>
              <p:nvPr/>
            </p:nvSpPr>
            <p:spPr>
              <a:xfrm>
                <a:off x="3108874"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462" name="Graphic 5">
                <a:extLst>
                  <a:ext uri="{FF2B5EF4-FFF2-40B4-BE49-F238E27FC236}">
                    <a16:creationId xmlns:a16="http://schemas.microsoft.com/office/drawing/2014/main" id="{0CDD28A8-A4BC-4C3A-A75A-92A89ACC4AF9}"/>
                  </a:ext>
                </a:extLst>
              </p:cNvPr>
              <p:cNvGrpSpPr/>
              <p:nvPr/>
            </p:nvGrpSpPr>
            <p:grpSpPr>
              <a:xfrm>
                <a:off x="1069235" y="3696873"/>
                <a:ext cx="121966" cy="184075"/>
                <a:chOff x="1069235" y="3696873"/>
                <a:chExt cx="121966" cy="184075"/>
              </a:xfrm>
            </p:grpSpPr>
            <p:sp>
              <p:nvSpPr>
                <p:cNvPr id="2735" name="Freeform: Shape 2734">
                  <a:extLst>
                    <a:ext uri="{FF2B5EF4-FFF2-40B4-BE49-F238E27FC236}">
                      <a16:creationId xmlns:a16="http://schemas.microsoft.com/office/drawing/2014/main" id="{E0FC7B63-E396-4711-9ED7-2C58BEA72B10}"/>
                    </a:ext>
                  </a:extLst>
                </p:cNvPr>
                <p:cNvSpPr/>
                <p:nvPr/>
              </p:nvSpPr>
              <p:spPr>
                <a:xfrm>
                  <a:off x="1069235" y="3824404"/>
                  <a:ext cx="65058" cy="56545"/>
                </a:xfrm>
                <a:custGeom>
                  <a:avLst/>
                  <a:gdLst>
                    <a:gd name="connsiteX0" fmla="*/ 55396 w 65058"/>
                    <a:gd name="connsiteY0" fmla="*/ 15802 h 56545"/>
                    <a:gd name="connsiteX1" fmla="*/ 65107 w 65058"/>
                    <a:gd name="connsiteY1" fmla="*/ 20304 h 56545"/>
                    <a:gd name="connsiteX2" fmla="*/ 48067 w 65058"/>
                    <a:gd name="connsiteY2" fmla="*/ 56842 h 56545"/>
                    <a:gd name="connsiteX3" fmla="*/ 39323 w 65058"/>
                    <a:gd name="connsiteY3" fmla="*/ 48433 h 56545"/>
                    <a:gd name="connsiteX4" fmla="*/ 31733 w 65058"/>
                    <a:gd name="connsiteY4" fmla="*/ 30648 h 56545"/>
                    <a:gd name="connsiteX5" fmla="*/ 26859 w 65058"/>
                    <a:gd name="connsiteY5" fmla="*/ 17849 h 56545"/>
                    <a:gd name="connsiteX6" fmla="*/ 21501 w 65058"/>
                    <a:gd name="connsiteY6" fmla="*/ 12714 h 56545"/>
                    <a:gd name="connsiteX7" fmla="*/ 15250 w 65058"/>
                    <a:gd name="connsiteY7" fmla="*/ 12082 h 56545"/>
                    <a:gd name="connsiteX8" fmla="*/ 10971 w 65058"/>
                    <a:gd name="connsiteY8" fmla="*/ 16398 h 56545"/>
                    <a:gd name="connsiteX9" fmla="*/ 10525 w 65058"/>
                    <a:gd name="connsiteY9" fmla="*/ 22500 h 56545"/>
                    <a:gd name="connsiteX10" fmla="*/ 15994 w 65058"/>
                    <a:gd name="connsiteY10" fmla="*/ 27783 h 56545"/>
                    <a:gd name="connsiteX11" fmla="*/ 10116 w 65058"/>
                    <a:gd name="connsiteY11" fmla="*/ 37680 h 56545"/>
                    <a:gd name="connsiteX12" fmla="*/ 479 w 65058"/>
                    <a:gd name="connsiteY12" fmla="*/ 26071 h 56545"/>
                    <a:gd name="connsiteX13" fmla="*/ 2451 w 65058"/>
                    <a:gd name="connsiteY13" fmla="*/ 12082 h 56545"/>
                    <a:gd name="connsiteX14" fmla="*/ 12683 w 65058"/>
                    <a:gd name="connsiteY14" fmla="*/ 1478 h 56545"/>
                    <a:gd name="connsiteX15" fmla="*/ 25631 w 65058"/>
                    <a:gd name="connsiteY15" fmla="*/ 1924 h 56545"/>
                    <a:gd name="connsiteX16" fmla="*/ 31993 w 65058"/>
                    <a:gd name="connsiteY16" fmla="*/ 6501 h 56545"/>
                    <a:gd name="connsiteX17" fmla="*/ 37016 w 65058"/>
                    <a:gd name="connsiteY17" fmla="*/ 13905 h 56545"/>
                    <a:gd name="connsiteX18" fmla="*/ 40774 w 65058"/>
                    <a:gd name="connsiteY18" fmla="*/ 23951 h 56545"/>
                    <a:gd name="connsiteX19" fmla="*/ 43862 w 65058"/>
                    <a:gd name="connsiteY19" fmla="*/ 33029 h 56545"/>
                    <a:gd name="connsiteX20" fmla="*/ 4576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396" y="15802"/>
                      </a:moveTo>
                      <a:lnTo>
                        <a:pt x="65107" y="20304"/>
                      </a:lnTo>
                      <a:lnTo>
                        <a:pt x="48067" y="56842"/>
                      </a:lnTo>
                      <a:cubicBezTo>
                        <a:pt x="44569" y="54758"/>
                        <a:pt x="41667" y="51930"/>
                        <a:pt x="39323" y="48433"/>
                      </a:cubicBezTo>
                      <a:cubicBezTo>
                        <a:pt x="36942" y="44935"/>
                        <a:pt x="34449" y="38982"/>
                        <a:pt x="31733" y="30648"/>
                      </a:cubicBezTo>
                      <a:cubicBezTo>
                        <a:pt x="29538" y="23876"/>
                        <a:pt x="27938" y="19635"/>
                        <a:pt x="26859" y="17849"/>
                      </a:cubicBezTo>
                      <a:cubicBezTo>
                        <a:pt x="25370" y="15393"/>
                        <a:pt x="23584" y="13682"/>
                        <a:pt x="21501" y="12714"/>
                      </a:cubicBezTo>
                      <a:cubicBezTo>
                        <a:pt x="19157" y="11635"/>
                        <a:pt x="17073" y="11412"/>
                        <a:pt x="15250" y="12082"/>
                      </a:cubicBezTo>
                      <a:cubicBezTo>
                        <a:pt x="13427" y="12751"/>
                        <a:pt x="12013" y="14202"/>
                        <a:pt x="10971" y="16398"/>
                      </a:cubicBezTo>
                      <a:cubicBezTo>
                        <a:pt x="9967" y="18556"/>
                        <a:pt x="9818" y="20602"/>
                        <a:pt x="10525" y="22500"/>
                      </a:cubicBezTo>
                      <a:cubicBezTo>
                        <a:pt x="11232" y="24397"/>
                        <a:pt x="13055" y="26146"/>
                        <a:pt x="15994" y="27783"/>
                      </a:cubicBezTo>
                      <a:lnTo>
                        <a:pt x="10116" y="37680"/>
                      </a:lnTo>
                      <a:cubicBezTo>
                        <a:pt x="4683" y="34369"/>
                        <a:pt x="1446" y="30499"/>
                        <a:pt x="479" y="26071"/>
                      </a:cubicBezTo>
                      <a:cubicBezTo>
                        <a:pt x="-489" y="21644"/>
                        <a:pt x="181" y="16993"/>
                        <a:pt x="2451" y="12082"/>
                      </a:cubicBezTo>
                      <a:cubicBezTo>
                        <a:pt x="4944" y="6724"/>
                        <a:pt x="8367" y="3189"/>
                        <a:pt x="12683" y="1478"/>
                      </a:cubicBezTo>
                      <a:cubicBezTo>
                        <a:pt x="16999" y="-234"/>
                        <a:pt x="21315" y="-85"/>
                        <a:pt x="25631" y="1924"/>
                      </a:cubicBezTo>
                      <a:cubicBezTo>
                        <a:pt x="28086" y="3040"/>
                        <a:pt x="30207" y="4566"/>
                        <a:pt x="31993" y="6501"/>
                      </a:cubicBezTo>
                      <a:cubicBezTo>
                        <a:pt x="33816" y="8398"/>
                        <a:pt x="35491" y="10854"/>
                        <a:pt x="37016" y="13905"/>
                      </a:cubicBezTo>
                      <a:cubicBezTo>
                        <a:pt x="38021" y="15914"/>
                        <a:pt x="39286" y="19263"/>
                        <a:pt x="40774" y="23951"/>
                      </a:cubicBezTo>
                      <a:cubicBezTo>
                        <a:pt x="42262" y="28639"/>
                        <a:pt x="43267" y="31690"/>
                        <a:pt x="43862" y="33029"/>
                      </a:cubicBezTo>
                      <a:cubicBezTo>
                        <a:pt x="44458" y="34369"/>
                        <a:pt x="45090" y="35522"/>
                        <a:pt x="45760" y="36489"/>
                      </a:cubicBezTo>
                      <a:close/>
                    </a:path>
                  </a:pathLst>
                </a:custGeom>
                <a:solidFill>
                  <a:srgbClr val="000000"/>
                </a:solidFill>
                <a:ln w="9525" cap="flat">
                  <a:noFill/>
                  <a:prstDash val="solid"/>
                  <a:miter/>
                </a:ln>
              </p:spPr>
              <p:txBody>
                <a:bodyPr rtlCol="0" anchor="ctr"/>
                <a:lstStyle/>
                <a:p>
                  <a:endParaRPr lang="en-CA"/>
                </a:p>
              </p:txBody>
            </p:sp>
            <p:sp>
              <p:nvSpPr>
                <p:cNvPr id="2736" name="Freeform: Shape 2735">
                  <a:extLst>
                    <a:ext uri="{FF2B5EF4-FFF2-40B4-BE49-F238E27FC236}">
                      <a16:creationId xmlns:a16="http://schemas.microsoft.com/office/drawing/2014/main" id="{A80C1BAE-C37C-487D-8FBE-E52DE88AF817}"/>
                    </a:ext>
                  </a:extLst>
                </p:cNvPr>
                <p:cNvSpPr/>
                <p:nvPr/>
              </p:nvSpPr>
              <p:spPr>
                <a:xfrm>
                  <a:off x="1089295" y="3784064"/>
                  <a:ext cx="59301" cy="46519"/>
                </a:xfrm>
                <a:custGeom>
                  <a:avLst/>
                  <a:gdLst>
                    <a:gd name="connsiteX0" fmla="*/ 1945 w 59301"/>
                    <a:gd name="connsiteY0" fmla="*/ 10509 h 46519"/>
                    <a:gd name="connsiteX1" fmla="*/ 13331 w 59301"/>
                    <a:gd name="connsiteY1" fmla="*/ 798 h 46519"/>
                    <a:gd name="connsiteX2" fmla="*/ 37962 w 59301"/>
                    <a:gd name="connsiteY2" fmla="*/ 5820 h 46519"/>
                    <a:gd name="connsiteX3" fmla="*/ 57644 w 59301"/>
                    <a:gd name="connsiteY3" fmla="*/ 21522 h 46519"/>
                    <a:gd name="connsiteX4" fmla="*/ 57458 w 59301"/>
                    <a:gd name="connsiteY4" fmla="*/ 36405 h 46519"/>
                    <a:gd name="connsiteX5" fmla="*/ 45403 w 59301"/>
                    <a:gd name="connsiteY5" fmla="*/ 46376 h 46519"/>
                    <a:gd name="connsiteX6" fmla="*/ 21368 w 59301"/>
                    <a:gd name="connsiteY6" fmla="*/ 41093 h 46519"/>
                    <a:gd name="connsiteX7" fmla="*/ 1759 w 59301"/>
                    <a:gd name="connsiteY7" fmla="*/ 25429 h 46519"/>
                    <a:gd name="connsiteX8" fmla="*/ 1945 w 59301"/>
                    <a:gd name="connsiteY8" fmla="*/ 10509 h 46519"/>
                    <a:gd name="connsiteX9" fmla="*/ 10578 w 59301"/>
                    <a:gd name="connsiteY9" fmla="*/ 14564 h 46519"/>
                    <a:gd name="connsiteX10" fmla="*/ 10205 w 59301"/>
                    <a:gd name="connsiteY10" fmla="*/ 18508 h 46519"/>
                    <a:gd name="connsiteX11" fmla="*/ 13442 w 59301"/>
                    <a:gd name="connsiteY11" fmla="*/ 22824 h 46519"/>
                    <a:gd name="connsiteX12" fmla="*/ 26577 w 59301"/>
                    <a:gd name="connsiteY12" fmla="*/ 30228 h 46519"/>
                    <a:gd name="connsiteX13" fmla="*/ 40157 w 59301"/>
                    <a:gd name="connsiteY13" fmla="*/ 35400 h 46519"/>
                    <a:gd name="connsiteX14" fmla="*/ 46073 w 59301"/>
                    <a:gd name="connsiteY14" fmla="*/ 35177 h 46519"/>
                    <a:gd name="connsiteX15" fmla="*/ 48826 w 59301"/>
                    <a:gd name="connsiteY15" fmla="*/ 32386 h 46519"/>
                    <a:gd name="connsiteX16" fmla="*/ 49198 w 59301"/>
                    <a:gd name="connsiteY16" fmla="*/ 28442 h 46519"/>
                    <a:gd name="connsiteX17" fmla="*/ 45924 w 59301"/>
                    <a:gd name="connsiteY17" fmla="*/ 24126 h 46519"/>
                    <a:gd name="connsiteX18" fmla="*/ 32865 w 59301"/>
                    <a:gd name="connsiteY18" fmla="*/ 16722 h 46519"/>
                    <a:gd name="connsiteX19" fmla="*/ 19284 w 59301"/>
                    <a:gd name="connsiteY19" fmla="*/ 11550 h 46519"/>
                    <a:gd name="connsiteX20" fmla="*/ 13368 w 59301"/>
                    <a:gd name="connsiteY20" fmla="*/ 11774 h 46519"/>
                    <a:gd name="connsiteX21" fmla="*/ 1057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45" y="10509"/>
                      </a:moveTo>
                      <a:cubicBezTo>
                        <a:pt x="4401" y="5262"/>
                        <a:pt x="8196" y="2025"/>
                        <a:pt x="13331" y="798"/>
                      </a:cubicBezTo>
                      <a:cubicBezTo>
                        <a:pt x="19433" y="-654"/>
                        <a:pt x="27656" y="1021"/>
                        <a:pt x="37962" y="5820"/>
                      </a:cubicBezTo>
                      <a:cubicBezTo>
                        <a:pt x="48231" y="10620"/>
                        <a:pt x="54817" y="15866"/>
                        <a:pt x="57644" y="21522"/>
                      </a:cubicBezTo>
                      <a:cubicBezTo>
                        <a:pt x="59988" y="26173"/>
                        <a:pt x="59914" y="31158"/>
                        <a:pt x="57458" y="36405"/>
                      </a:cubicBezTo>
                      <a:cubicBezTo>
                        <a:pt x="55003" y="41725"/>
                        <a:pt x="50984" y="45037"/>
                        <a:pt x="45403" y="46376"/>
                      </a:cubicBezTo>
                      <a:cubicBezTo>
                        <a:pt x="39822" y="47716"/>
                        <a:pt x="31823" y="45967"/>
                        <a:pt x="21368" y="41093"/>
                      </a:cubicBezTo>
                      <a:cubicBezTo>
                        <a:pt x="11136" y="36293"/>
                        <a:pt x="4587" y="31084"/>
                        <a:pt x="1759" y="25429"/>
                      </a:cubicBezTo>
                      <a:cubicBezTo>
                        <a:pt x="-585" y="20778"/>
                        <a:pt x="-510" y="15792"/>
                        <a:pt x="1945" y="10509"/>
                      </a:cubicBezTo>
                      <a:moveTo>
                        <a:pt x="10578" y="14564"/>
                      </a:moveTo>
                      <a:cubicBezTo>
                        <a:pt x="9982" y="15829"/>
                        <a:pt x="9871" y="17131"/>
                        <a:pt x="10205" y="18508"/>
                      </a:cubicBezTo>
                      <a:cubicBezTo>
                        <a:pt x="10540" y="19848"/>
                        <a:pt x="11619" y="21299"/>
                        <a:pt x="13442" y="22824"/>
                      </a:cubicBezTo>
                      <a:cubicBezTo>
                        <a:pt x="15824" y="24796"/>
                        <a:pt x="20177" y="27252"/>
                        <a:pt x="26577" y="30228"/>
                      </a:cubicBezTo>
                      <a:cubicBezTo>
                        <a:pt x="32939" y="33205"/>
                        <a:pt x="37478" y="34916"/>
                        <a:pt x="40157" y="35400"/>
                      </a:cubicBezTo>
                      <a:cubicBezTo>
                        <a:pt x="42873" y="35884"/>
                        <a:pt x="44808" y="35809"/>
                        <a:pt x="46073" y="35177"/>
                      </a:cubicBezTo>
                      <a:cubicBezTo>
                        <a:pt x="47301" y="34581"/>
                        <a:pt x="48231" y="33651"/>
                        <a:pt x="48826" y="32386"/>
                      </a:cubicBezTo>
                      <a:cubicBezTo>
                        <a:pt x="49422" y="31121"/>
                        <a:pt x="49533" y="29819"/>
                        <a:pt x="49198" y="28442"/>
                      </a:cubicBezTo>
                      <a:cubicBezTo>
                        <a:pt x="48864" y="27103"/>
                        <a:pt x="47747" y="25652"/>
                        <a:pt x="45924" y="24126"/>
                      </a:cubicBezTo>
                      <a:cubicBezTo>
                        <a:pt x="43617" y="22154"/>
                        <a:pt x="39264" y="19699"/>
                        <a:pt x="32865" y="16722"/>
                      </a:cubicBezTo>
                      <a:cubicBezTo>
                        <a:pt x="26502" y="13746"/>
                        <a:pt x="21963" y="12034"/>
                        <a:pt x="19284" y="11550"/>
                      </a:cubicBezTo>
                      <a:cubicBezTo>
                        <a:pt x="16568" y="11104"/>
                        <a:pt x="14596" y="11141"/>
                        <a:pt x="13368" y="11774"/>
                      </a:cubicBezTo>
                      <a:cubicBezTo>
                        <a:pt x="12103" y="12369"/>
                        <a:pt x="11173" y="13299"/>
                        <a:pt x="10578" y="14564"/>
                      </a:cubicBezTo>
                      <a:close/>
                    </a:path>
                  </a:pathLst>
                </a:custGeom>
                <a:solidFill>
                  <a:srgbClr val="000000"/>
                </a:solidFill>
                <a:ln w="9525" cap="flat">
                  <a:noFill/>
                  <a:prstDash val="solid"/>
                  <a:miter/>
                </a:ln>
              </p:spPr>
              <p:txBody>
                <a:bodyPr rtlCol="0" anchor="ctr"/>
                <a:lstStyle/>
                <a:p>
                  <a:endParaRPr lang="en-CA"/>
                </a:p>
              </p:txBody>
            </p:sp>
            <p:sp>
              <p:nvSpPr>
                <p:cNvPr id="2737" name="Freeform: Shape 2736">
                  <a:extLst>
                    <a:ext uri="{FF2B5EF4-FFF2-40B4-BE49-F238E27FC236}">
                      <a16:creationId xmlns:a16="http://schemas.microsoft.com/office/drawing/2014/main" id="{0E577C6F-6EEF-48DA-A3E0-513981C6A3FA}"/>
                    </a:ext>
                  </a:extLst>
                </p:cNvPr>
                <p:cNvSpPr/>
                <p:nvPr/>
              </p:nvSpPr>
              <p:spPr>
                <a:xfrm>
                  <a:off x="1111150" y="3742986"/>
                  <a:ext cx="58563" cy="35904"/>
                </a:xfrm>
                <a:custGeom>
                  <a:avLst/>
                  <a:gdLst>
                    <a:gd name="connsiteX0" fmla="*/ 58617 w 58563"/>
                    <a:gd name="connsiteY0" fmla="*/ 25737 h 35904"/>
                    <a:gd name="connsiteX1" fmla="*/ 53743 w 58563"/>
                    <a:gd name="connsiteY1" fmla="*/ 36193 h 35904"/>
                    <a:gd name="connsiteX2" fmla="*/ 14452 w 58563"/>
                    <a:gd name="connsiteY2" fmla="*/ 17849 h 35904"/>
                    <a:gd name="connsiteX3" fmla="*/ 16090 w 58563"/>
                    <a:gd name="connsiteY3" fmla="*/ 35002 h 35904"/>
                    <a:gd name="connsiteX4" fmla="*/ 6639 w 58563"/>
                    <a:gd name="connsiteY4" fmla="*/ 30611 h 35904"/>
                    <a:gd name="connsiteX5" fmla="*/ 5709 w 58563"/>
                    <a:gd name="connsiteY5" fmla="*/ 19375 h 35904"/>
                    <a:gd name="connsiteX6" fmla="*/ 53 w 58563"/>
                    <a:gd name="connsiteY6" fmla="*/ 8734 h 35904"/>
                    <a:gd name="connsiteX7" fmla="*/ 399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17" y="25737"/>
                      </a:moveTo>
                      <a:lnTo>
                        <a:pt x="53743" y="36193"/>
                      </a:lnTo>
                      <a:lnTo>
                        <a:pt x="14452" y="17849"/>
                      </a:lnTo>
                      <a:cubicBezTo>
                        <a:pt x="16238" y="23319"/>
                        <a:pt x="16796" y="29049"/>
                        <a:pt x="16090" y="35002"/>
                      </a:cubicBezTo>
                      <a:lnTo>
                        <a:pt x="6639" y="30611"/>
                      </a:lnTo>
                      <a:cubicBezTo>
                        <a:pt x="7011" y="27449"/>
                        <a:pt x="6713" y="23728"/>
                        <a:pt x="5709" y="19375"/>
                      </a:cubicBezTo>
                      <a:cubicBezTo>
                        <a:pt x="4704" y="15022"/>
                        <a:pt x="2807" y="11487"/>
                        <a:pt x="53" y="8734"/>
                      </a:cubicBezTo>
                      <a:lnTo>
                        <a:pt x="3997" y="288"/>
                      </a:lnTo>
                      <a:close/>
                    </a:path>
                  </a:pathLst>
                </a:custGeom>
                <a:solidFill>
                  <a:srgbClr val="000000"/>
                </a:solidFill>
                <a:ln w="9525" cap="flat">
                  <a:noFill/>
                  <a:prstDash val="solid"/>
                  <a:miter/>
                </a:ln>
              </p:spPr>
              <p:txBody>
                <a:bodyPr rtlCol="0" anchor="ctr"/>
                <a:lstStyle/>
                <a:p>
                  <a:endParaRPr lang="en-CA"/>
                </a:p>
              </p:txBody>
            </p:sp>
            <p:sp>
              <p:nvSpPr>
                <p:cNvPr id="2738" name="Freeform: Shape 2737">
                  <a:extLst>
                    <a:ext uri="{FF2B5EF4-FFF2-40B4-BE49-F238E27FC236}">
                      <a16:creationId xmlns:a16="http://schemas.microsoft.com/office/drawing/2014/main" id="{58435238-52D2-444E-A21D-98F5CF1C27EE}"/>
                    </a:ext>
                  </a:extLst>
                </p:cNvPr>
                <p:cNvSpPr/>
                <p:nvPr/>
              </p:nvSpPr>
              <p:spPr>
                <a:xfrm>
                  <a:off x="1132526" y="3696873"/>
                  <a:ext cx="58675" cy="52722"/>
                </a:xfrm>
                <a:custGeom>
                  <a:avLst/>
                  <a:gdLst>
                    <a:gd name="connsiteX0" fmla="*/ 54043 w 58675"/>
                    <a:gd name="connsiteY0" fmla="*/ 35853 h 52722"/>
                    <a:gd name="connsiteX1" fmla="*/ 43067 w 58675"/>
                    <a:gd name="connsiteY1" fmla="*/ 30756 h 52722"/>
                    <a:gd name="connsiteX2" fmla="*/ 32723 w 58675"/>
                    <a:gd name="connsiteY2" fmla="*/ 53006 h 52722"/>
                    <a:gd name="connsiteX3" fmla="*/ 23570 w 58675"/>
                    <a:gd name="connsiteY3" fmla="*/ 48764 h 52722"/>
                    <a:gd name="connsiteX4" fmla="*/ 55 w 58675"/>
                    <a:gd name="connsiteY4" fmla="*/ 9064 h 52722"/>
                    <a:gd name="connsiteX5" fmla="*/ 4148 w 58675"/>
                    <a:gd name="connsiteY5" fmla="*/ 283 h 52722"/>
                    <a:gd name="connsiteX6" fmla="*/ 38639 w 58675"/>
                    <a:gd name="connsiteY6" fmla="*/ 16394 h 52722"/>
                    <a:gd name="connsiteX7" fmla="*/ 41764 w 58675"/>
                    <a:gd name="connsiteY7" fmla="*/ 9622 h 52722"/>
                    <a:gd name="connsiteX8" fmla="*/ 50955 w 58675"/>
                    <a:gd name="connsiteY8" fmla="*/ 13901 h 52722"/>
                    <a:gd name="connsiteX9" fmla="*/ 47792 w 58675"/>
                    <a:gd name="connsiteY9" fmla="*/ 20673 h 52722"/>
                    <a:gd name="connsiteX10" fmla="*/ 58731 w 58675"/>
                    <a:gd name="connsiteY10" fmla="*/ 25770 h 52722"/>
                    <a:gd name="connsiteX11" fmla="*/ 54043 w 58675"/>
                    <a:gd name="connsiteY11" fmla="*/ 35853 h 52722"/>
                    <a:gd name="connsiteX12" fmla="*/ 33914 w 58675"/>
                    <a:gd name="connsiteY12" fmla="*/ 26477 h 52722"/>
                    <a:gd name="connsiteX13" fmla="*/ 15348 w 58675"/>
                    <a:gd name="connsiteY13" fmla="*/ 17808 h 52722"/>
                    <a:gd name="connsiteX14" fmla="*/ 28109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043" y="35853"/>
                      </a:moveTo>
                      <a:lnTo>
                        <a:pt x="43067" y="30756"/>
                      </a:lnTo>
                      <a:lnTo>
                        <a:pt x="32723" y="53006"/>
                      </a:lnTo>
                      <a:lnTo>
                        <a:pt x="23570" y="48764"/>
                      </a:lnTo>
                      <a:lnTo>
                        <a:pt x="55" y="9064"/>
                      </a:lnTo>
                      <a:lnTo>
                        <a:pt x="4148" y="283"/>
                      </a:lnTo>
                      <a:lnTo>
                        <a:pt x="38639" y="16394"/>
                      </a:lnTo>
                      <a:lnTo>
                        <a:pt x="41764" y="9622"/>
                      </a:lnTo>
                      <a:lnTo>
                        <a:pt x="50955" y="13901"/>
                      </a:lnTo>
                      <a:lnTo>
                        <a:pt x="47792" y="20673"/>
                      </a:lnTo>
                      <a:lnTo>
                        <a:pt x="58731" y="25770"/>
                      </a:lnTo>
                      <a:lnTo>
                        <a:pt x="54043" y="35853"/>
                      </a:lnTo>
                      <a:moveTo>
                        <a:pt x="33914" y="26477"/>
                      </a:moveTo>
                      <a:lnTo>
                        <a:pt x="15348" y="17808"/>
                      </a:lnTo>
                      <a:lnTo>
                        <a:pt x="28109" y="38979"/>
                      </a:lnTo>
                      <a:close/>
                    </a:path>
                  </a:pathLst>
                </a:custGeom>
                <a:solidFill>
                  <a:srgbClr val="000000"/>
                </a:solidFill>
                <a:ln w="9525" cap="flat">
                  <a:noFill/>
                  <a:prstDash val="solid"/>
                  <a:miter/>
                </a:ln>
              </p:spPr>
              <p:txBody>
                <a:bodyPr rtlCol="0" anchor="ctr"/>
                <a:lstStyle/>
                <a:p>
                  <a:endParaRPr lang="en-CA"/>
                </a:p>
              </p:txBody>
            </p:sp>
          </p:grpSp>
          <p:grpSp>
            <p:nvGrpSpPr>
              <p:cNvPr id="2463" name="Graphic 5">
                <a:extLst>
                  <a:ext uri="{FF2B5EF4-FFF2-40B4-BE49-F238E27FC236}">
                    <a16:creationId xmlns:a16="http://schemas.microsoft.com/office/drawing/2014/main" id="{15AD8ECB-FD5E-47F8-B247-B106C66EDA73}"/>
                  </a:ext>
                </a:extLst>
              </p:cNvPr>
              <p:cNvGrpSpPr/>
              <p:nvPr/>
            </p:nvGrpSpPr>
            <p:grpSpPr>
              <a:xfrm>
                <a:off x="1288868" y="3693562"/>
                <a:ext cx="119216" cy="187387"/>
                <a:chOff x="1288868" y="3693562"/>
                <a:chExt cx="119216" cy="187387"/>
              </a:xfrm>
            </p:grpSpPr>
            <p:sp>
              <p:nvSpPr>
                <p:cNvPr id="2731" name="Freeform: Shape 2730">
                  <a:extLst>
                    <a:ext uri="{FF2B5EF4-FFF2-40B4-BE49-F238E27FC236}">
                      <a16:creationId xmlns:a16="http://schemas.microsoft.com/office/drawing/2014/main" id="{287B69C3-7256-4DCA-9024-A00F8557FAE8}"/>
                    </a:ext>
                  </a:extLst>
                </p:cNvPr>
                <p:cNvSpPr/>
                <p:nvPr/>
              </p:nvSpPr>
              <p:spPr>
                <a:xfrm>
                  <a:off x="1288868" y="3824404"/>
                  <a:ext cx="65058" cy="56545"/>
                </a:xfrm>
                <a:custGeom>
                  <a:avLst/>
                  <a:gdLst>
                    <a:gd name="connsiteX0" fmla="*/ 55420 w 65058"/>
                    <a:gd name="connsiteY0" fmla="*/ 15802 h 56545"/>
                    <a:gd name="connsiteX1" fmla="*/ 65131 w 65058"/>
                    <a:gd name="connsiteY1" fmla="*/ 20304 h 56545"/>
                    <a:gd name="connsiteX2" fmla="*/ 48090 w 65058"/>
                    <a:gd name="connsiteY2" fmla="*/ 56842 h 56545"/>
                    <a:gd name="connsiteX3" fmla="*/ 39346 w 65058"/>
                    <a:gd name="connsiteY3" fmla="*/ 48433 h 56545"/>
                    <a:gd name="connsiteX4" fmla="*/ 31756 w 65058"/>
                    <a:gd name="connsiteY4" fmla="*/ 30648 h 56545"/>
                    <a:gd name="connsiteX5" fmla="*/ 26882 w 65058"/>
                    <a:gd name="connsiteY5" fmla="*/ 17849 h 56545"/>
                    <a:gd name="connsiteX6" fmla="*/ 21524 w 65058"/>
                    <a:gd name="connsiteY6" fmla="*/ 12714 h 56545"/>
                    <a:gd name="connsiteX7" fmla="*/ 15273 w 65058"/>
                    <a:gd name="connsiteY7" fmla="*/ 12082 h 56545"/>
                    <a:gd name="connsiteX8" fmla="*/ 10994 w 65058"/>
                    <a:gd name="connsiteY8" fmla="*/ 16398 h 56545"/>
                    <a:gd name="connsiteX9" fmla="*/ 10548 w 65058"/>
                    <a:gd name="connsiteY9" fmla="*/ 22500 h 56545"/>
                    <a:gd name="connsiteX10" fmla="*/ 16017 w 65058"/>
                    <a:gd name="connsiteY10" fmla="*/ 27783 h 56545"/>
                    <a:gd name="connsiteX11" fmla="*/ 10139 w 65058"/>
                    <a:gd name="connsiteY11" fmla="*/ 37680 h 56545"/>
                    <a:gd name="connsiteX12" fmla="*/ 502 w 65058"/>
                    <a:gd name="connsiteY12" fmla="*/ 26071 h 56545"/>
                    <a:gd name="connsiteX13" fmla="*/ 2474 w 65058"/>
                    <a:gd name="connsiteY13" fmla="*/ 12082 h 56545"/>
                    <a:gd name="connsiteX14" fmla="*/ 12706 w 65058"/>
                    <a:gd name="connsiteY14" fmla="*/ 1478 h 56545"/>
                    <a:gd name="connsiteX15" fmla="*/ 25654 w 65058"/>
                    <a:gd name="connsiteY15" fmla="*/ 1924 h 56545"/>
                    <a:gd name="connsiteX16" fmla="*/ 32016 w 65058"/>
                    <a:gd name="connsiteY16" fmla="*/ 6501 h 56545"/>
                    <a:gd name="connsiteX17" fmla="*/ 37039 w 65058"/>
                    <a:gd name="connsiteY17" fmla="*/ 13905 h 56545"/>
                    <a:gd name="connsiteX18" fmla="*/ 40797 w 65058"/>
                    <a:gd name="connsiteY18" fmla="*/ 23951 h 56545"/>
                    <a:gd name="connsiteX19" fmla="*/ 43885 w 65058"/>
                    <a:gd name="connsiteY19" fmla="*/ 33029 h 56545"/>
                    <a:gd name="connsiteX20" fmla="*/ 4578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20" y="15802"/>
                      </a:moveTo>
                      <a:lnTo>
                        <a:pt x="65131" y="20304"/>
                      </a:lnTo>
                      <a:lnTo>
                        <a:pt x="48090" y="56842"/>
                      </a:lnTo>
                      <a:cubicBezTo>
                        <a:pt x="44592" y="54758"/>
                        <a:pt x="41690" y="51930"/>
                        <a:pt x="39346" y="48433"/>
                      </a:cubicBezTo>
                      <a:cubicBezTo>
                        <a:pt x="36965" y="44935"/>
                        <a:pt x="34472" y="38982"/>
                        <a:pt x="31756" y="30648"/>
                      </a:cubicBezTo>
                      <a:cubicBezTo>
                        <a:pt x="29561" y="23876"/>
                        <a:pt x="27961" y="19635"/>
                        <a:pt x="26882" y="17849"/>
                      </a:cubicBezTo>
                      <a:cubicBezTo>
                        <a:pt x="25393" y="15393"/>
                        <a:pt x="23608" y="13682"/>
                        <a:pt x="21524" y="12714"/>
                      </a:cubicBezTo>
                      <a:cubicBezTo>
                        <a:pt x="19180" y="11635"/>
                        <a:pt x="17096" y="11412"/>
                        <a:pt x="15273" y="12082"/>
                      </a:cubicBezTo>
                      <a:cubicBezTo>
                        <a:pt x="13450" y="12751"/>
                        <a:pt x="12036" y="14202"/>
                        <a:pt x="10994" y="16398"/>
                      </a:cubicBezTo>
                      <a:cubicBezTo>
                        <a:pt x="9990" y="18556"/>
                        <a:pt x="9841" y="20602"/>
                        <a:pt x="10548" y="22500"/>
                      </a:cubicBezTo>
                      <a:cubicBezTo>
                        <a:pt x="11255" y="24397"/>
                        <a:pt x="13078" y="26146"/>
                        <a:pt x="16017" y="27783"/>
                      </a:cubicBezTo>
                      <a:lnTo>
                        <a:pt x="10139" y="37680"/>
                      </a:lnTo>
                      <a:cubicBezTo>
                        <a:pt x="4706" y="34369"/>
                        <a:pt x="1469" y="30499"/>
                        <a:pt x="502" y="26071"/>
                      </a:cubicBezTo>
                      <a:cubicBezTo>
                        <a:pt x="-465" y="21644"/>
                        <a:pt x="204" y="16993"/>
                        <a:pt x="2474" y="12082"/>
                      </a:cubicBezTo>
                      <a:cubicBezTo>
                        <a:pt x="4967" y="6724"/>
                        <a:pt x="8390" y="3189"/>
                        <a:pt x="12706" y="1478"/>
                      </a:cubicBezTo>
                      <a:cubicBezTo>
                        <a:pt x="17022" y="-234"/>
                        <a:pt x="21338" y="-85"/>
                        <a:pt x="25654" y="1924"/>
                      </a:cubicBezTo>
                      <a:cubicBezTo>
                        <a:pt x="28110" y="3040"/>
                        <a:pt x="30230" y="4566"/>
                        <a:pt x="32016" y="6501"/>
                      </a:cubicBezTo>
                      <a:cubicBezTo>
                        <a:pt x="33839" y="8398"/>
                        <a:pt x="35514" y="10854"/>
                        <a:pt x="37039" y="13905"/>
                      </a:cubicBezTo>
                      <a:cubicBezTo>
                        <a:pt x="38044" y="15914"/>
                        <a:pt x="39309" y="19263"/>
                        <a:pt x="40797" y="23951"/>
                      </a:cubicBezTo>
                      <a:cubicBezTo>
                        <a:pt x="42285" y="28639"/>
                        <a:pt x="43290" y="31690"/>
                        <a:pt x="43885" y="33029"/>
                      </a:cubicBezTo>
                      <a:cubicBezTo>
                        <a:pt x="44481" y="34369"/>
                        <a:pt x="45113" y="35522"/>
                        <a:pt x="45783" y="36489"/>
                      </a:cubicBezTo>
                      <a:close/>
                    </a:path>
                  </a:pathLst>
                </a:custGeom>
                <a:solidFill>
                  <a:srgbClr val="000000"/>
                </a:solidFill>
                <a:ln w="9525" cap="flat">
                  <a:noFill/>
                  <a:prstDash val="solid"/>
                  <a:miter/>
                </a:ln>
              </p:spPr>
              <p:txBody>
                <a:bodyPr rtlCol="0" anchor="ctr"/>
                <a:lstStyle/>
                <a:p>
                  <a:endParaRPr lang="en-CA"/>
                </a:p>
              </p:txBody>
            </p:sp>
            <p:sp>
              <p:nvSpPr>
                <p:cNvPr id="2732" name="Freeform: Shape 2731">
                  <a:extLst>
                    <a:ext uri="{FF2B5EF4-FFF2-40B4-BE49-F238E27FC236}">
                      <a16:creationId xmlns:a16="http://schemas.microsoft.com/office/drawing/2014/main" id="{288264E2-AECB-4395-8792-70226036F954}"/>
                    </a:ext>
                  </a:extLst>
                </p:cNvPr>
                <p:cNvSpPr/>
                <p:nvPr/>
              </p:nvSpPr>
              <p:spPr>
                <a:xfrm>
                  <a:off x="1308928" y="3784064"/>
                  <a:ext cx="59301" cy="46519"/>
                </a:xfrm>
                <a:custGeom>
                  <a:avLst/>
                  <a:gdLst>
                    <a:gd name="connsiteX0" fmla="*/ 1969 w 59301"/>
                    <a:gd name="connsiteY0" fmla="*/ 10509 h 46519"/>
                    <a:gd name="connsiteX1" fmla="*/ 13354 w 59301"/>
                    <a:gd name="connsiteY1" fmla="*/ 798 h 46519"/>
                    <a:gd name="connsiteX2" fmla="*/ 37985 w 59301"/>
                    <a:gd name="connsiteY2" fmla="*/ 5820 h 46519"/>
                    <a:gd name="connsiteX3" fmla="*/ 57667 w 59301"/>
                    <a:gd name="connsiteY3" fmla="*/ 21522 h 46519"/>
                    <a:gd name="connsiteX4" fmla="*/ 57481 w 59301"/>
                    <a:gd name="connsiteY4" fmla="*/ 36405 h 46519"/>
                    <a:gd name="connsiteX5" fmla="*/ 45426 w 59301"/>
                    <a:gd name="connsiteY5" fmla="*/ 46376 h 46519"/>
                    <a:gd name="connsiteX6" fmla="*/ 21391 w 59301"/>
                    <a:gd name="connsiteY6" fmla="*/ 41093 h 46519"/>
                    <a:gd name="connsiteX7" fmla="*/ 1783 w 59301"/>
                    <a:gd name="connsiteY7" fmla="*/ 25429 h 46519"/>
                    <a:gd name="connsiteX8" fmla="*/ 1969 w 59301"/>
                    <a:gd name="connsiteY8" fmla="*/ 10509 h 46519"/>
                    <a:gd name="connsiteX9" fmla="*/ 10601 w 59301"/>
                    <a:gd name="connsiteY9" fmla="*/ 14564 h 46519"/>
                    <a:gd name="connsiteX10" fmla="*/ 10229 w 59301"/>
                    <a:gd name="connsiteY10" fmla="*/ 18508 h 46519"/>
                    <a:gd name="connsiteX11" fmla="*/ 13465 w 59301"/>
                    <a:gd name="connsiteY11" fmla="*/ 22824 h 46519"/>
                    <a:gd name="connsiteX12" fmla="*/ 26600 w 59301"/>
                    <a:gd name="connsiteY12" fmla="*/ 30228 h 46519"/>
                    <a:gd name="connsiteX13" fmla="*/ 40180 w 59301"/>
                    <a:gd name="connsiteY13" fmla="*/ 35400 h 46519"/>
                    <a:gd name="connsiteX14" fmla="*/ 46096 w 59301"/>
                    <a:gd name="connsiteY14" fmla="*/ 35177 h 46519"/>
                    <a:gd name="connsiteX15" fmla="*/ 48849 w 59301"/>
                    <a:gd name="connsiteY15" fmla="*/ 32386 h 46519"/>
                    <a:gd name="connsiteX16" fmla="*/ 49221 w 59301"/>
                    <a:gd name="connsiteY16" fmla="*/ 28442 h 46519"/>
                    <a:gd name="connsiteX17" fmla="*/ 45947 w 59301"/>
                    <a:gd name="connsiteY17" fmla="*/ 24126 h 46519"/>
                    <a:gd name="connsiteX18" fmla="*/ 32888 w 59301"/>
                    <a:gd name="connsiteY18" fmla="*/ 16722 h 46519"/>
                    <a:gd name="connsiteX19" fmla="*/ 19307 w 59301"/>
                    <a:gd name="connsiteY19" fmla="*/ 11550 h 46519"/>
                    <a:gd name="connsiteX20" fmla="*/ 13391 w 59301"/>
                    <a:gd name="connsiteY20" fmla="*/ 11774 h 46519"/>
                    <a:gd name="connsiteX21" fmla="*/ 1060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9" y="10509"/>
                      </a:moveTo>
                      <a:cubicBezTo>
                        <a:pt x="4424" y="5262"/>
                        <a:pt x="8219" y="2025"/>
                        <a:pt x="13354" y="798"/>
                      </a:cubicBezTo>
                      <a:cubicBezTo>
                        <a:pt x="19456" y="-654"/>
                        <a:pt x="27679" y="1021"/>
                        <a:pt x="37985" y="5820"/>
                      </a:cubicBezTo>
                      <a:cubicBezTo>
                        <a:pt x="48254" y="10620"/>
                        <a:pt x="54840" y="15866"/>
                        <a:pt x="57667" y="21522"/>
                      </a:cubicBezTo>
                      <a:cubicBezTo>
                        <a:pt x="60012" y="26173"/>
                        <a:pt x="59937" y="31158"/>
                        <a:pt x="57481" y="36405"/>
                      </a:cubicBezTo>
                      <a:cubicBezTo>
                        <a:pt x="55026" y="41725"/>
                        <a:pt x="51007" y="45037"/>
                        <a:pt x="45426" y="46376"/>
                      </a:cubicBezTo>
                      <a:cubicBezTo>
                        <a:pt x="39845" y="47716"/>
                        <a:pt x="31846" y="45967"/>
                        <a:pt x="21391" y="41093"/>
                      </a:cubicBezTo>
                      <a:cubicBezTo>
                        <a:pt x="11159" y="36293"/>
                        <a:pt x="4610" y="31084"/>
                        <a:pt x="1783" y="25429"/>
                      </a:cubicBezTo>
                      <a:cubicBezTo>
                        <a:pt x="-561" y="20778"/>
                        <a:pt x="-487" y="15792"/>
                        <a:pt x="1969" y="10509"/>
                      </a:cubicBezTo>
                      <a:moveTo>
                        <a:pt x="10601" y="14564"/>
                      </a:moveTo>
                      <a:cubicBezTo>
                        <a:pt x="10005" y="15829"/>
                        <a:pt x="9894" y="17131"/>
                        <a:pt x="10229" y="18508"/>
                      </a:cubicBezTo>
                      <a:cubicBezTo>
                        <a:pt x="10563" y="19848"/>
                        <a:pt x="11642" y="21299"/>
                        <a:pt x="13465" y="22824"/>
                      </a:cubicBezTo>
                      <a:cubicBezTo>
                        <a:pt x="15847" y="24796"/>
                        <a:pt x="20200" y="27252"/>
                        <a:pt x="26600" y="30228"/>
                      </a:cubicBezTo>
                      <a:cubicBezTo>
                        <a:pt x="32962" y="33205"/>
                        <a:pt x="37501" y="34916"/>
                        <a:pt x="40180" y="35400"/>
                      </a:cubicBezTo>
                      <a:cubicBezTo>
                        <a:pt x="42896" y="35884"/>
                        <a:pt x="44831" y="35809"/>
                        <a:pt x="46096" y="35177"/>
                      </a:cubicBezTo>
                      <a:cubicBezTo>
                        <a:pt x="47324" y="34581"/>
                        <a:pt x="48254" y="33651"/>
                        <a:pt x="48849" y="32386"/>
                      </a:cubicBezTo>
                      <a:cubicBezTo>
                        <a:pt x="49445" y="31121"/>
                        <a:pt x="49556" y="29819"/>
                        <a:pt x="49221" y="28442"/>
                      </a:cubicBezTo>
                      <a:cubicBezTo>
                        <a:pt x="48887" y="27103"/>
                        <a:pt x="47770" y="25652"/>
                        <a:pt x="45947" y="24126"/>
                      </a:cubicBezTo>
                      <a:cubicBezTo>
                        <a:pt x="43640" y="22154"/>
                        <a:pt x="39287" y="19699"/>
                        <a:pt x="32888" y="16722"/>
                      </a:cubicBezTo>
                      <a:cubicBezTo>
                        <a:pt x="26525" y="13746"/>
                        <a:pt x="21986" y="12034"/>
                        <a:pt x="19307" y="11550"/>
                      </a:cubicBezTo>
                      <a:cubicBezTo>
                        <a:pt x="16591" y="11104"/>
                        <a:pt x="14619" y="11141"/>
                        <a:pt x="13391" y="11774"/>
                      </a:cubicBezTo>
                      <a:cubicBezTo>
                        <a:pt x="12126" y="12369"/>
                        <a:pt x="11196" y="13299"/>
                        <a:pt x="10601" y="14564"/>
                      </a:cubicBezTo>
                      <a:close/>
                    </a:path>
                  </a:pathLst>
                </a:custGeom>
                <a:solidFill>
                  <a:srgbClr val="000000"/>
                </a:solidFill>
                <a:ln w="9525" cap="flat">
                  <a:noFill/>
                  <a:prstDash val="solid"/>
                  <a:miter/>
                </a:ln>
              </p:spPr>
              <p:txBody>
                <a:bodyPr rtlCol="0" anchor="ctr"/>
                <a:lstStyle/>
                <a:p>
                  <a:endParaRPr lang="en-CA"/>
                </a:p>
              </p:txBody>
            </p:sp>
            <p:sp>
              <p:nvSpPr>
                <p:cNvPr id="2733" name="Freeform: Shape 2732">
                  <a:extLst>
                    <a:ext uri="{FF2B5EF4-FFF2-40B4-BE49-F238E27FC236}">
                      <a16:creationId xmlns:a16="http://schemas.microsoft.com/office/drawing/2014/main" id="{4373D68F-201B-46C4-800C-BA575189BA8E}"/>
                    </a:ext>
                  </a:extLst>
                </p:cNvPr>
                <p:cNvSpPr/>
                <p:nvPr/>
              </p:nvSpPr>
              <p:spPr>
                <a:xfrm>
                  <a:off x="1330783" y="3742986"/>
                  <a:ext cx="58563" cy="35904"/>
                </a:xfrm>
                <a:custGeom>
                  <a:avLst/>
                  <a:gdLst>
                    <a:gd name="connsiteX0" fmla="*/ 58640 w 58563"/>
                    <a:gd name="connsiteY0" fmla="*/ 25737 h 35904"/>
                    <a:gd name="connsiteX1" fmla="*/ 53766 w 58563"/>
                    <a:gd name="connsiteY1" fmla="*/ 36193 h 35904"/>
                    <a:gd name="connsiteX2" fmla="*/ 14475 w 58563"/>
                    <a:gd name="connsiteY2" fmla="*/ 17849 h 35904"/>
                    <a:gd name="connsiteX3" fmla="*/ 16113 w 58563"/>
                    <a:gd name="connsiteY3" fmla="*/ 35002 h 35904"/>
                    <a:gd name="connsiteX4" fmla="*/ 6662 w 58563"/>
                    <a:gd name="connsiteY4" fmla="*/ 30611 h 35904"/>
                    <a:gd name="connsiteX5" fmla="*/ 5732 w 58563"/>
                    <a:gd name="connsiteY5" fmla="*/ 19375 h 35904"/>
                    <a:gd name="connsiteX6" fmla="*/ 76 w 58563"/>
                    <a:gd name="connsiteY6" fmla="*/ 8734 h 35904"/>
                    <a:gd name="connsiteX7" fmla="*/ 4020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40" y="25737"/>
                      </a:moveTo>
                      <a:lnTo>
                        <a:pt x="53766" y="36193"/>
                      </a:lnTo>
                      <a:lnTo>
                        <a:pt x="14475" y="17849"/>
                      </a:lnTo>
                      <a:cubicBezTo>
                        <a:pt x="16261" y="23319"/>
                        <a:pt x="16820" y="29049"/>
                        <a:pt x="16113" y="35002"/>
                      </a:cubicBezTo>
                      <a:lnTo>
                        <a:pt x="6662" y="30611"/>
                      </a:lnTo>
                      <a:cubicBezTo>
                        <a:pt x="7034" y="27449"/>
                        <a:pt x="6736" y="23728"/>
                        <a:pt x="5732" y="19375"/>
                      </a:cubicBezTo>
                      <a:cubicBezTo>
                        <a:pt x="4727" y="15022"/>
                        <a:pt x="2830" y="11487"/>
                        <a:pt x="76" y="8734"/>
                      </a:cubicBezTo>
                      <a:lnTo>
                        <a:pt x="4020" y="288"/>
                      </a:lnTo>
                      <a:close/>
                    </a:path>
                  </a:pathLst>
                </a:custGeom>
                <a:solidFill>
                  <a:srgbClr val="000000"/>
                </a:solidFill>
                <a:ln w="9525" cap="flat">
                  <a:noFill/>
                  <a:prstDash val="solid"/>
                  <a:miter/>
                </a:ln>
              </p:spPr>
              <p:txBody>
                <a:bodyPr rtlCol="0" anchor="ctr"/>
                <a:lstStyle/>
                <a:p>
                  <a:endParaRPr lang="en-CA"/>
                </a:p>
              </p:txBody>
            </p:sp>
            <p:sp>
              <p:nvSpPr>
                <p:cNvPr id="2734" name="Freeform: Shape 2733">
                  <a:extLst>
                    <a:ext uri="{FF2B5EF4-FFF2-40B4-BE49-F238E27FC236}">
                      <a16:creationId xmlns:a16="http://schemas.microsoft.com/office/drawing/2014/main" id="{235ED0F8-AA4E-4577-8D79-E3B983448741}"/>
                    </a:ext>
                  </a:extLst>
                </p:cNvPr>
                <p:cNvSpPr/>
                <p:nvPr/>
              </p:nvSpPr>
              <p:spPr>
                <a:xfrm>
                  <a:off x="1346094" y="3693562"/>
                  <a:ext cx="61989" cy="53636"/>
                </a:xfrm>
                <a:custGeom>
                  <a:avLst/>
                  <a:gdLst>
                    <a:gd name="connsiteX0" fmla="*/ 36653 w 61989"/>
                    <a:gd name="connsiteY0" fmla="*/ 52931 h 53636"/>
                    <a:gd name="connsiteX1" fmla="*/ 40448 w 61989"/>
                    <a:gd name="connsiteY1" fmla="*/ 42030 h 53636"/>
                    <a:gd name="connsiteX2" fmla="*/ 47257 w 61989"/>
                    <a:gd name="connsiteY2" fmla="*/ 42030 h 53636"/>
                    <a:gd name="connsiteX3" fmla="*/ 51647 w 61989"/>
                    <a:gd name="connsiteY3" fmla="*/ 37937 h 53636"/>
                    <a:gd name="connsiteX4" fmla="*/ 51573 w 61989"/>
                    <a:gd name="connsiteY4" fmla="*/ 31165 h 53636"/>
                    <a:gd name="connsiteX5" fmla="*/ 44652 w 61989"/>
                    <a:gd name="connsiteY5" fmla="*/ 25175 h 53636"/>
                    <a:gd name="connsiteX6" fmla="*/ 36095 w 61989"/>
                    <a:gd name="connsiteY6" fmla="*/ 23910 h 53636"/>
                    <a:gd name="connsiteX7" fmla="*/ 30849 w 61989"/>
                    <a:gd name="connsiteY7" fmla="*/ 28598 h 53636"/>
                    <a:gd name="connsiteX8" fmla="*/ 31072 w 61989"/>
                    <a:gd name="connsiteY8" fmla="*/ 38495 h 53636"/>
                    <a:gd name="connsiteX9" fmla="*/ 25900 w 61989"/>
                    <a:gd name="connsiteY9" fmla="*/ 46383 h 53636"/>
                    <a:gd name="connsiteX10" fmla="*/ 78 w 61989"/>
                    <a:gd name="connsiteY10" fmla="*/ 27854 h 53636"/>
                    <a:gd name="connsiteX11" fmla="*/ 12952 w 61989"/>
                    <a:gd name="connsiteY11" fmla="*/ 283 h 53636"/>
                    <a:gd name="connsiteX12" fmla="*/ 22700 w 61989"/>
                    <a:gd name="connsiteY12" fmla="*/ 4823 h 53636"/>
                    <a:gd name="connsiteX13" fmla="*/ 13547 w 61989"/>
                    <a:gd name="connsiteY13" fmla="*/ 24505 h 53636"/>
                    <a:gd name="connsiteX14" fmla="*/ 21993 w 61989"/>
                    <a:gd name="connsiteY14" fmla="*/ 30421 h 53636"/>
                    <a:gd name="connsiteX15" fmla="*/ 23593 w 61989"/>
                    <a:gd name="connsiteY15" fmla="*/ 22496 h 53636"/>
                    <a:gd name="connsiteX16" fmla="*/ 34123 w 61989"/>
                    <a:gd name="connsiteY16" fmla="*/ 13083 h 53636"/>
                    <a:gd name="connsiteX17" fmla="*/ 49452 w 61989"/>
                    <a:gd name="connsiteY17" fmla="*/ 14385 h 53636"/>
                    <a:gd name="connsiteX18" fmla="*/ 59610 w 61989"/>
                    <a:gd name="connsiteY18" fmla="*/ 23835 h 53636"/>
                    <a:gd name="connsiteX19" fmla="*/ 59945 w 61989"/>
                    <a:gd name="connsiteY19" fmla="*/ 41918 h 53636"/>
                    <a:gd name="connsiteX20" fmla="*/ 50196 w 61989"/>
                    <a:gd name="connsiteY20" fmla="*/ 52336 h 53636"/>
                    <a:gd name="connsiteX21" fmla="*/ 36653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653" y="52931"/>
                      </a:moveTo>
                      <a:lnTo>
                        <a:pt x="40448" y="42030"/>
                      </a:lnTo>
                      <a:cubicBezTo>
                        <a:pt x="42941" y="42848"/>
                        <a:pt x="45211" y="42848"/>
                        <a:pt x="47257" y="42030"/>
                      </a:cubicBezTo>
                      <a:cubicBezTo>
                        <a:pt x="49303" y="41211"/>
                        <a:pt x="50754" y="39834"/>
                        <a:pt x="51647" y="37937"/>
                      </a:cubicBezTo>
                      <a:cubicBezTo>
                        <a:pt x="52689" y="35742"/>
                        <a:pt x="52652" y="33509"/>
                        <a:pt x="51573" y="31165"/>
                      </a:cubicBezTo>
                      <a:cubicBezTo>
                        <a:pt x="50531" y="28821"/>
                        <a:pt x="48224" y="26849"/>
                        <a:pt x="44652" y="25175"/>
                      </a:cubicBezTo>
                      <a:cubicBezTo>
                        <a:pt x="41304" y="23612"/>
                        <a:pt x="38439" y="23203"/>
                        <a:pt x="36095" y="23910"/>
                      </a:cubicBezTo>
                      <a:cubicBezTo>
                        <a:pt x="33714" y="24617"/>
                        <a:pt x="31965" y="26179"/>
                        <a:pt x="30849" y="28598"/>
                      </a:cubicBezTo>
                      <a:cubicBezTo>
                        <a:pt x="29472" y="31574"/>
                        <a:pt x="29546" y="34886"/>
                        <a:pt x="31072" y="38495"/>
                      </a:cubicBezTo>
                      <a:lnTo>
                        <a:pt x="25900" y="46383"/>
                      </a:lnTo>
                      <a:lnTo>
                        <a:pt x="78" y="27854"/>
                      </a:lnTo>
                      <a:lnTo>
                        <a:pt x="12952" y="283"/>
                      </a:lnTo>
                      <a:lnTo>
                        <a:pt x="22700" y="4823"/>
                      </a:lnTo>
                      <a:lnTo>
                        <a:pt x="13547" y="24505"/>
                      </a:lnTo>
                      <a:lnTo>
                        <a:pt x="21993" y="30421"/>
                      </a:lnTo>
                      <a:cubicBezTo>
                        <a:pt x="21919" y="27556"/>
                        <a:pt x="22477" y="24914"/>
                        <a:pt x="23593" y="22496"/>
                      </a:cubicBezTo>
                      <a:cubicBezTo>
                        <a:pt x="25751" y="17882"/>
                        <a:pt x="29249" y="14720"/>
                        <a:pt x="34123" y="13083"/>
                      </a:cubicBezTo>
                      <a:cubicBezTo>
                        <a:pt x="38997" y="11446"/>
                        <a:pt x="44094" y="11855"/>
                        <a:pt x="49452" y="14385"/>
                      </a:cubicBezTo>
                      <a:cubicBezTo>
                        <a:pt x="53917" y="16468"/>
                        <a:pt x="57340" y="19631"/>
                        <a:pt x="59610" y="23835"/>
                      </a:cubicBezTo>
                      <a:cubicBezTo>
                        <a:pt x="62772" y="29640"/>
                        <a:pt x="62884" y="35667"/>
                        <a:pt x="59945" y="41918"/>
                      </a:cubicBezTo>
                      <a:cubicBezTo>
                        <a:pt x="57601" y="46941"/>
                        <a:pt x="54364" y="50401"/>
                        <a:pt x="50196" y="52336"/>
                      </a:cubicBezTo>
                      <a:cubicBezTo>
                        <a:pt x="46029" y="54234"/>
                        <a:pt x="41490" y="54420"/>
                        <a:pt x="36653" y="52931"/>
                      </a:cubicBezTo>
                      <a:close/>
                    </a:path>
                  </a:pathLst>
                </a:custGeom>
                <a:solidFill>
                  <a:srgbClr val="000000"/>
                </a:solidFill>
                <a:ln w="9525" cap="flat">
                  <a:noFill/>
                  <a:prstDash val="solid"/>
                  <a:miter/>
                </a:ln>
              </p:spPr>
              <p:txBody>
                <a:bodyPr rtlCol="0" anchor="ctr"/>
                <a:lstStyle/>
                <a:p>
                  <a:endParaRPr lang="en-CA"/>
                </a:p>
              </p:txBody>
            </p:sp>
          </p:grpSp>
          <p:grpSp>
            <p:nvGrpSpPr>
              <p:cNvPr id="2464" name="Graphic 5">
                <a:extLst>
                  <a:ext uri="{FF2B5EF4-FFF2-40B4-BE49-F238E27FC236}">
                    <a16:creationId xmlns:a16="http://schemas.microsoft.com/office/drawing/2014/main" id="{F0225D60-D061-405B-9CD2-D248D3B3A812}"/>
                  </a:ext>
                </a:extLst>
              </p:cNvPr>
              <p:cNvGrpSpPr/>
              <p:nvPr/>
            </p:nvGrpSpPr>
            <p:grpSpPr>
              <a:xfrm>
                <a:off x="1508501" y="3697544"/>
                <a:ext cx="119472" cy="183404"/>
                <a:chOff x="1508501" y="3697544"/>
                <a:chExt cx="119472" cy="183404"/>
              </a:xfrm>
            </p:grpSpPr>
            <p:sp>
              <p:nvSpPr>
                <p:cNvPr id="2727" name="Freeform: Shape 2726">
                  <a:extLst>
                    <a:ext uri="{FF2B5EF4-FFF2-40B4-BE49-F238E27FC236}">
                      <a16:creationId xmlns:a16="http://schemas.microsoft.com/office/drawing/2014/main" id="{8D153FE2-540C-4CB1-B899-F79B788A30EF}"/>
                    </a:ext>
                  </a:extLst>
                </p:cNvPr>
                <p:cNvSpPr/>
                <p:nvPr/>
              </p:nvSpPr>
              <p:spPr>
                <a:xfrm>
                  <a:off x="1508501" y="3824404"/>
                  <a:ext cx="65058" cy="56545"/>
                </a:xfrm>
                <a:custGeom>
                  <a:avLst/>
                  <a:gdLst>
                    <a:gd name="connsiteX0" fmla="*/ 55443 w 65058"/>
                    <a:gd name="connsiteY0" fmla="*/ 15802 h 56545"/>
                    <a:gd name="connsiteX1" fmla="*/ 65154 w 65058"/>
                    <a:gd name="connsiteY1" fmla="*/ 20304 h 56545"/>
                    <a:gd name="connsiteX2" fmla="*/ 48113 w 65058"/>
                    <a:gd name="connsiteY2" fmla="*/ 56842 h 56545"/>
                    <a:gd name="connsiteX3" fmla="*/ 39369 w 65058"/>
                    <a:gd name="connsiteY3" fmla="*/ 48433 h 56545"/>
                    <a:gd name="connsiteX4" fmla="*/ 31779 w 65058"/>
                    <a:gd name="connsiteY4" fmla="*/ 30648 h 56545"/>
                    <a:gd name="connsiteX5" fmla="*/ 26905 w 65058"/>
                    <a:gd name="connsiteY5" fmla="*/ 17849 h 56545"/>
                    <a:gd name="connsiteX6" fmla="*/ 21547 w 65058"/>
                    <a:gd name="connsiteY6" fmla="*/ 12714 h 56545"/>
                    <a:gd name="connsiteX7" fmla="*/ 15296 w 65058"/>
                    <a:gd name="connsiteY7" fmla="*/ 12082 h 56545"/>
                    <a:gd name="connsiteX8" fmla="*/ 11017 w 65058"/>
                    <a:gd name="connsiteY8" fmla="*/ 16398 h 56545"/>
                    <a:gd name="connsiteX9" fmla="*/ 10571 w 65058"/>
                    <a:gd name="connsiteY9" fmla="*/ 22500 h 56545"/>
                    <a:gd name="connsiteX10" fmla="*/ 16040 w 65058"/>
                    <a:gd name="connsiteY10" fmla="*/ 27783 h 56545"/>
                    <a:gd name="connsiteX11" fmla="*/ 10162 w 65058"/>
                    <a:gd name="connsiteY11" fmla="*/ 37680 h 56545"/>
                    <a:gd name="connsiteX12" fmla="*/ 525 w 65058"/>
                    <a:gd name="connsiteY12" fmla="*/ 26071 h 56545"/>
                    <a:gd name="connsiteX13" fmla="*/ 2497 w 65058"/>
                    <a:gd name="connsiteY13" fmla="*/ 12082 h 56545"/>
                    <a:gd name="connsiteX14" fmla="*/ 12729 w 65058"/>
                    <a:gd name="connsiteY14" fmla="*/ 1478 h 56545"/>
                    <a:gd name="connsiteX15" fmla="*/ 25677 w 65058"/>
                    <a:gd name="connsiteY15" fmla="*/ 1924 h 56545"/>
                    <a:gd name="connsiteX16" fmla="*/ 32039 w 65058"/>
                    <a:gd name="connsiteY16" fmla="*/ 6501 h 56545"/>
                    <a:gd name="connsiteX17" fmla="*/ 37062 w 65058"/>
                    <a:gd name="connsiteY17" fmla="*/ 13905 h 56545"/>
                    <a:gd name="connsiteX18" fmla="*/ 40820 w 65058"/>
                    <a:gd name="connsiteY18" fmla="*/ 23951 h 56545"/>
                    <a:gd name="connsiteX19" fmla="*/ 43908 w 65058"/>
                    <a:gd name="connsiteY19" fmla="*/ 33029 h 56545"/>
                    <a:gd name="connsiteX20" fmla="*/ 4580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43" y="15802"/>
                      </a:moveTo>
                      <a:lnTo>
                        <a:pt x="65154" y="20304"/>
                      </a:lnTo>
                      <a:lnTo>
                        <a:pt x="48113" y="56842"/>
                      </a:lnTo>
                      <a:cubicBezTo>
                        <a:pt x="44615" y="54758"/>
                        <a:pt x="41713" y="51930"/>
                        <a:pt x="39369" y="48433"/>
                      </a:cubicBezTo>
                      <a:cubicBezTo>
                        <a:pt x="36988" y="44935"/>
                        <a:pt x="34495" y="38982"/>
                        <a:pt x="31779" y="30648"/>
                      </a:cubicBezTo>
                      <a:cubicBezTo>
                        <a:pt x="29584" y="23876"/>
                        <a:pt x="27984" y="19635"/>
                        <a:pt x="26905" y="17849"/>
                      </a:cubicBezTo>
                      <a:cubicBezTo>
                        <a:pt x="25417" y="15393"/>
                        <a:pt x="23631" y="13682"/>
                        <a:pt x="21547" y="12714"/>
                      </a:cubicBezTo>
                      <a:cubicBezTo>
                        <a:pt x="19203" y="11635"/>
                        <a:pt x="17119" y="11412"/>
                        <a:pt x="15296" y="12082"/>
                      </a:cubicBezTo>
                      <a:cubicBezTo>
                        <a:pt x="13473" y="12751"/>
                        <a:pt x="12059" y="14202"/>
                        <a:pt x="11017" y="16398"/>
                      </a:cubicBezTo>
                      <a:cubicBezTo>
                        <a:pt x="10013" y="18556"/>
                        <a:pt x="9864" y="20602"/>
                        <a:pt x="10571" y="22500"/>
                      </a:cubicBezTo>
                      <a:cubicBezTo>
                        <a:pt x="11278" y="24397"/>
                        <a:pt x="13101" y="26146"/>
                        <a:pt x="16040" y="27783"/>
                      </a:cubicBezTo>
                      <a:lnTo>
                        <a:pt x="10162" y="37680"/>
                      </a:lnTo>
                      <a:cubicBezTo>
                        <a:pt x="4729" y="34369"/>
                        <a:pt x="1492" y="30499"/>
                        <a:pt x="525" y="26071"/>
                      </a:cubicBezTo>
                      <a:cubicBezTo>
                        <a:pt x="-442" y="21644"/>
                        <a:pt x="227" y="16993"/>
                        <a:pt x="2497" y="12082"/>
                      </a:cubicBezTo>
                      <a:cubicBezTo>
                        <a:pt x="4990" y="6724"/>
                        <a:pt x="8413" y="3189"/>
                        <a:pt x="12729" y="1478"/>
                      </a:cubicBezTo>
                      <a:cubicBezTo>
                        <a:pt x="17045" y="-234"/>
                        <a:pt x="21361" y="-85"/>
                        <a:pt x="25677" y="1924"/>
                      </a:cubicBezTo>
                      <a:cubicBezTo>
                        <a:pt x="28133" y="3040"/>
                        <a:pt x="30253" y="4566"/>
                        <a:pt x="32039" y="6501"/>
                      </a:cubicBezTo>
                      <a:cubicBezTo>
                        <a:pt x="33863" y="8398"/>
                        <a:pt x="35537" y="10854"/>
                        <a:pt x="37062" y="13905"/>
                      </a:cubicBezTo>
                      <a:cubicBezTo>
                        <a:pt x="38067" y="15914"/>
                        <a:pt x="39332" y="19263"/>
                        <a:pt x="40820" y="23951"/>
                      </a:cubicBezTo>
                      <a:cubicBezTo>
                        <a:pt x="42309" y="28639"/>
                        <a:pt x="43313" y="31690"/>
                        <a:pt x="43908" y="33029"/>
                      </a:cubicBezTo>
                      <a:cubicBezTo>
                        <a:pt x="44504" y="34369"/>
                        <a:pt x="45136" y="35522"/>
                        <a:pt x="45806" y="36489"/>
                      </a:cubicBezTo>
                      <a:close/>
                    </a:path>
                  </a:pathLst>
                </a:custGeom>
                <a:solidFill>
                  <a:srgbClr val="000000"/>
                </a:solidFill>
                <a:ln w="9525" cap="flat">
                  <a:noFill/>
                  <a:prstDash val="solid"/>
                  <a:miter/>
                </a:ln>
              </p:spPr>
              <p:txBody>
                <a:bodyPr rtlCol="0" anchor="ctr"/>
                <a:lstStyle/>
                <a:p>
                  <a:endParaRPr lang="en-CA"/>
                </a:p>
              </p:txBody>
            </p:sp>
            <p:sp>
              <p:nvSpPr>
                <p:cNvPr id="2728" name="Freeform: Shape 2727">
                  <a:extLst>
                    <a:ext uri="{FF2B5EF4-FFF2-40B4-BE49-F238E27FC236}">
                      <a16:creationId xmlns:a16="http://schemas.microsoft.com/office/drawing/2014/main" id="{11A65E71-3D61-45AB-A044-08E3A65247F7}"/>
                    </a:ext>
                  </a:extLst>
                </p:cNvPr>
                <p:cNvSpPr/>
                <p:nvPr/>
              </p:nvSpPr>
              <p:spPr>
                <a:xfrm>
                  <a:off x="1528561" y="3784064"/>
                  <a:ext cx="59301" cy="46519"/>
                </a:xfrm>
                <a:custGeom>
                  <a:avLst/>
                  <a:gdLst>
                    <a:gd name="connsiteX0" fmla="*/ 1992 w 59301"/>
                    <a:gd name="connsiteY0" fmla="*/ 10509 h 46519"/>
                    <a:gd name="connsiteX1" fmla="*/ 13377 w 59301"/>
                    <a:gd name="connsiteY1" fmla="*/ 798 h 46519"/>
                    <a:gd name="connsiteX2" fmla="*/ 38008 w 59301"/>
                    <a:gd name="connsiteY2" fmla="*/ 5820 h 46519"/>
                    <a:gd name="connsiteX3" fmla="*/ 57691 w 59301"/>
                    <a:gd name="connsiteY3" fmla="*/ 21522 h 46519"/>
                    <a:gd name="connsiteX4" fmla="*/ 57505 w 59301"/>
                    <a:gd name="connsiteY4" fmla="*/ 36405 h 46519"/>
                    <a:gd name="connsiteX5" fmla="*/ 45449 w 59301"/>
                    <a:gd name="connsiteY5" fmla="*/ 46376 h 46519"/>
                    <a:gd name="connsiteX6" fmla="*/ 21414 w 59301"/>
                    <a:gd name="connsiteY6" fmla="*/ 41093 h 46519"/>
                    <a:gd name="connsiteX7" fmla="*/ 1806 w 59301"/>
                    <a:gd name="connsiteY7" fmla="*/ 25429 h 46519"/>
                    <a:gd name="connsiteX8" fmla="*/ 1992 w 59301"/>
                    <a:gd name="connsiteY8" fmla="*/ 10509 h 46519"/>
                    <a:gd name="connsiteX9" fmla="*/ 10624 w 59301"/>
                    <a:gd name="connsiteY9" fmla="*/ 14564 h 46519"/>
                    <a:gd name="connsiteX10" fmla="*/ 10252 w 59301"/>
                    <a:gd name="connsiteY10" fmla="*/ 18508 h 46519"/>
                    <a:gd name="connsiteX11" fmla="*/ 13489 w 59301"/>
                    <a:gd name="connsiteY11" fmla="*/ 22824 h 46519"/>
                    <a:gd name="connsiteX12" fmla="*/ 26623 w 59301"/>
                    <a:gd name="connsiteY12" fmla="*/ 30228 h 46519"/>
                    <a:gd name="connsiteX13" fmla="*/ 40203 w 59301"/>
                    <a:gd name="connsiteY13" fmla="*/ 35400 h 46519"/>
                    <a:gd name="connsiteX14" fmla="*/ 46119 w 59301"/>
                    <a:gd name="connsiteY14" fmla="*/ 35177 h 46519"/>
                    <a:gd name="connsiteX15" fmla="*/ 48872 w 59301"/>
                    <a:gd name="connsiteY15" fmla="*/ 32386 h 46519"/>
                    <a:gd name="connsiteX16" fmla="*/ 49245 w 59301"/>
                    <a:gd name="connsiteY16" fmla="*/ 28442 h 46519"/>
                    <a:gd name="connsiteX17" fmla="*/ 45970 w 59301"/>
                    <a:gd name="connsiteY17" fmla="*/ 24126 h 46519"/>
                    <a:gd name="connsiteX18" fmla="*/ 32911 w 59301"/>
                    <a:gd name="connsiteY18" fmla="*/ 16722 h 46519"/>
                    <a:gd name="connsiteX19" fmla="*/ 19330 w 59301"/>
                    <a:gd name="connsiteY19" fmla="*/ 11550 h 46519"/>
                    <a:gd name="connsiteX20" fmla="*/ 13414 w 59301"/>
                    <a:gd name="connsiteY20" fmla="*/ 11774 h 46519"/>
                    <a:gd name="connsiteX21" fmla="*/ 1062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2" y="10509"/>
                      </a:moveTo>
                      <a:cubicBezTo>
                        <a:pt x="4447" y="5262"/>
                        <a:pt x="8242" y="2025"/>
                        <a:pt x="13377" y="798"/>
                      </a:cubicBezTo>
                      <a:cubicBezTo>
                        <a:pt x="19479" y="-654"/>
                        <a:pt x="27702" y="1021"/>
                        <a:pt x="38008" y="5820"/>
                      </a:cubicBezTo>
                      <a:cubicBezTo>
                        <a:pt x="48277" y="10620"/>
                        <a:pt x="54863" y="15866"/>
                        <a:pt x="57691" y="21522"/>
                      </a:cubicBezTo>
                      <a:cubicBezTo>
                        <a:pt x="60035" y="26173"/>
                        <a:pt x="59960" y="31158"/>
                        <a:pt x="57505" y="36405"/>
                      </a:cubicBezTo>
                      <a:cubicBezTo>
                        <a:pt x="55049" y="41725"/>
                        <a:pt x="51030" y="45037"/>
                        <a:pt x="45449" y="46376"/>
                      </a:cubicBezTo>
                      <a:cubicBezTo>
                        <a:pt x="39868" y="47716"/>
                        <a:pt x="31869" y="45967"/>
                        <a:pt x="21414" y="41093"/>
                      </a:cubicBezTo>
                      <a:cubicBezTo>
                        <a:pt x="11182" y="36293"/>
                        <a:pt x="4633" y="31084"/>
                        <a:pt x="1806" y="25429"/>
                      </a:cubicBezTo>
                      <a:cubicBezTo>
                        <a:pt x="-538" y="20778"/>
                        <a:pt x="-464" y="15792"/>
                        <a:pt x="1992" y="10509"/>
                      </a:cubicBezTo>
                      <a:moveTo>
                        <a:pt x="10624" y="14564"/>
                      </a:moveTo>
                      <a:cubicBezTo>
                        <a:pt x="10028" y="15829"/>
                        <a:pt x="9917" y="17131"/>
                        <a:pt x="10252" y="18508"/>
                      </a:cubicBezTo>
                      <a:cubicBezTo>
                        <a:pt x="10586" y="19848"/>
                        <a:pt x="11665" y="21299"/>
                        <a:pt x="13489" y="22824"/>
                      </a:cubicBezTo>
                      <a:cubicBezTo>
                        <a:pt x="15870" y="24796"/>
                        <a:pt x="20223" y="27252"/>
                        <a:pt x="26623" y="30228"/>
                      </a:cubicBezTo>
                      <a:cubicBezTo>
                        <a:pt x="32985" y="33205"/>
                        <a:pt x="37524" y="34916"/>
                        <a:pt x="40203" y="35400"/>
                      </a:cubicBezTo>
                      <a:cubicBezTo>
                        <a:pt x="42919" y="35884"/>
                        <a:pt x="44854" y="35809"/>
                        <a:pt x="46119" y="35177"/>
                      </a:cubicBezTo>
                      <a:cubicBezTo>
                        <a:pt x="47347" y="34581"/>
                        <a:pt x="48277" y="33651"/>
                        <a:pt x="48872" y="32386"/>
                      </a:cubicBezTo>
                      <a:cubicBezTo>
                        <a:pt x="49468" y="31121"/>
                        <a:pt x="49579" y="29819"/>
                        <a:pt x="49245" y="28442"/>
                      </a:cubicBezTo>
                      <a:cubicBezTo>
                        <a:pt x="48910" y="27103"/>
                        <a:pt x="47793" y="25652"/>
                        <a:pt x="45970" y="24126"/>
                      </a:cubicBezTo>
                      <a:cubicBezTo>
                        <a:pt x="43663" y="22154"/>
                        <a:pt x="39310" y="19699"/>
                        <a:pt x="32911" y="16722"/>
                      </a:cubicBezTo>
                      <a:cubicBezTo>
                        <a:pt x="26548" y="13746"/>
                        <a:pt x="22009" y="12034"/>
                        <a:pt x="19330" y="11550"/>
                      </a:cubicBezTo>
                      <a:cubicBezTo>
                        <a:pt x="16614" y="11104"/>
                        <a:pt x="14642" y="11141"/>
                        <a:pt x="13414" y="11774"/>
                      </a:cubicBezTo>
                      <a:cubicBezTo>
                        <a:pt x="12149" y="12369"/>
                        <a:pt x="11219" y="13299"/>
                        <a:pt x="10624" y="14564"/>
                      </a:cubicBezTo>
                      <a:close/>
                    </a:path>
                  </a:pathLst>
                </a:custGeom>
                <a:solidFill>
                  <a:srgbClr val="000000"/>
                </a:solidFill>
                <a:ln w="9525" cap="flat">
                  <a:noFill/>
                  <a:prstDash val="solid"/>
                  <a:miter/>
                </a:ln>
              </p:spPr>
              <p:txBody>
                <a:bodyPr rtlCol="0" anchor="ctr"/>
                <a:lstStyle/>
                <a:p>
                  <a:endParaRPr lang="en-CA"/>
                </a:p>
              </p:txBody>
            </p:sp>
            <p:sp>
              <p:nvSpPr>
                <p:cNvPr id="2729" name="Freeform: Shape 2728">
                  <a:extLst>
                    <a:ext uri="{FF2B5EF4-FFF2-40B4-BE49-F238E27FC236}">
                      <a16:creationId xmlns:a16="http://schemas.microsoft.com/office/drawing/2014/main" id="{5C9B80B8-C82E-4B4F-BCFF-5C509E714970}"/>
                    </a:ext>
                  </a:extLst>
                </p:cNvPr>
                <p:cNvSpPr/>
                <p:nvPr/>
              </p:nvSpPr>
              <p:spPr>
                <a:xfrm>
                  <a:off x="1550416" y="3742986"/>
                  <a:ext cx="58563" cy="35904"/>
                </a:xfrm>
                <a:custGeom>
                  <a:avLst/>
                  <a:gdLst>
                    <a:gd name="connsiteX0" fmla="*/ 58663 w 58563"/>
                    <a:gd name="connsiteY0" fmla="*/ 25737 h 35904"/>
                    <a:gd name="connsiteX1" fmla="*/ 53789 w 58563"/>
                    <a:gd name="connsiteY1" fmla="*/ 36193 h 35904"/>
                    <a:gd name="connsiteX2" fmla="*/ 14498 w 58563"/>
                    <a:gd name="connsiteY2" fmla="*/ 17849 h 35904"/>
                    <a:gd name="connsiteX3" fmla="*/ 16136 w 58563"/>
                    <a:gd name="connsiteY3" fmla="*/ 35002 h 35904"/>
                    <a:gd name="connsiteX4" fmla="*/ 6685 w 58563"/>
                    <a:gd name="connsiteY4" fmla="*/ 30611 h 35904"/>
                    <a:gd name="connsiteX5" fmla="*/ 5755 w 58563"/>
                    <a:gd name="connsiteY5" fmla="*/ 19375 h 35904"/>
                    <a:gd name="connsiteX6" fmla="*/ 99 w 58563"/>
                    <a:gd name="connsiteY6" fmla="*/ 8734 h 35904"/>
                    <a:gd name="connsiteX7" fmla="*/ 404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63" y="25737"/>
                      </a:moveTo>
                      <a:lnTo>
                        <a:pt x="53789" y="36193"/>
                      </a:lnTo>
                      <a:lnTo>
                        <a:pt x="14498" y="17849"/>
                      </a:lnTo>
                      <a:cubicBezTo>
                        <a:pt x="16284" y="23319"/>
                        <a:pt x="16843" y="29049"/>
                        <a:pt x="16136" y="35002"/>
                      </a:cubicBezTo>
                      <a:lnTo>
                        <a:pt x="6685" y="30611"/>
                      </a:lnTo>
                      <a:cubicBezTo>
                        <a:pt x="7057" y="27449"/>
                        <a:pt x="6759" y="23728"/>
                        <a:pt x="5755" y="19375"/>
                      </a:cubicBezTo>
                      <a:cubicBezTo>
                        <a:pt x="4750" y="15022"/>
                        <a:pt x="2853" y="11487"/>
                        <a:pt x="99" y="8734"/>
                      </a:cubicBezTo>
                      <a:lnTo>
                        <a:pt x="4043" y="288"/>
                      </a:lnTo>
                      <a:close/>
                    </a:path>
                  </a:pathLst>
                </a:custGeom>
                <a:solidFill>
                  <a:srgbClr val="000000"/>
                </a:solidFill>
                <a:ln w="9525" cap="flat">
                  <a:noFill/>
                  <a:prstDash val="solid"/>
                  <a:miter/>
                </a:ln>
              </p:spPr>
              <p:txBody>
                <a:bodyPr rtlCol="0" anchor="ctr"/>
                <a:lstStyle/>
                <a:p>
                  <a:endParaRPr lang="en-CA"/>
                </a:p>
              </p:txBody>
            </p:sp>
            <p:sp>
              <p:nvSpPr>
                <p:cNvPr id="2730" name="Freeform: Shape 2729">
                  <a:extLst>
                    <a:ext uri="{FF2B5EF4-FFF2-40B4-BE49-F238E27FC236}">
                      <a16:creationId xmlns:a16="http://schemas.microsoft.com/office/drawing/2014/main" id="{586383B4-C7CC-4D20-BCC5-250CCE11BE67}"/>
                    </a:ext>
                  </a:extLst>
                </p:cNvPr>
                <p:cNvSpPr/>
                <p:nvPr/>
              </p:nvSpPr>
              <p:spPr>
                <a:xfrm>
                  <a:off x="1568821" y="3697544"/>
                  <a:ext cx="59152" cy="48075"/>
                </a:xfrm>
                <a:custGeom>
                  <a:avLst/>
                  <a:gdLst>
                    <a:gd name="connsiteX0" fmla="*/ 22900 w 59152"/>
                    <a:gd name="connsiteY0" fmla="*/ 1175 h 48075"/>
                    <a:gd name="connsiteX1" fmla="*/ 19328 w 59152"/>
                    <a:gd name="connsiteY1" fmla="*/ 11779 h 48075"/>
                    <a:gd name="connsiteX2" fmla="*/ 13822 w 59152"/>
                    <a:gd name="connsiteY2" fmla="*/ 11556 h 48075"/>
                    <a:gd name="connsiteX3" fmla="*/ 10473 w 59152"/>
                    <a:gd name="connsiteY3" fmla="*/ 14904 h 48075"/>
                    <a:gd name="connsiteX4" fmla="*/ 10808 w 59152"/>
                    <a:gd name="connsiteY4" fmla="*/ 21862 h 48075"/>
                    <a:gd name="connsiteX5" fmla="*/ 21821 w 59152"/>
                    <a:gd name="connsiteY5" fmla="*/ 30494 h 48075"/>
                    <a:gd name="connsiteX6" fmla="*/ 21747 w 59152"/>
                    <a:gd name="connsiteY6" fmla="*/ 18662 h 48075"/>
                    <a:gd name="connsiteX7" fmla="*/ 31942 w 59152"/>
                    <a:gd name="connsiteY7" fmla="*/ 9807 h 48075"/>
                    <a:gd name="connsiteX8" fmla="*/ 46936 w 59152"/>
                    <a:gd name="connsiteY8" fmla="*/ 11147 h 48075"/>
                    <a:gd name="connsiteX9" fmla="*/ 58061 w 59152"/>
                    <a:gd name="connsiteY9" fmla="*/ 22272 h 48075"/>
                    <a:gd name="connsiteX10" fmla="*/ 57242 w 59152"/>
                    <a:gd name="connsiteY10" fmla="*/ 37191 h 48075"/>
                    <a:gd name="connsiteX11" fmla="*/ 44517 w 59152"/>
                    <a:gd name="connsiteY11" fmla="*/ 47758 h 48075"/>
                    <a:gd name="connsiteX12" fmla="*/ 21077 w 59152"/>
                    <a:gd name="connsiteY12" fmla="*/ 43293 h 48075"/>
                    <a:gd name="connsiteX13" fmla="*/ 2101 w 59152"/>
                    <a:gd name="connsiteY13" fmla="*/ 27704 h 48075"/>
                    <a:gd name="connsiteX14" fmla="*/ 2176 w 59152"/>
                    <a:gd name="connsiteY14" fmla="*/ 10291 h 48075"/>
                    <a:gd name="connsiteX15" fmla="*/ 10436 w 59152"/>
                    <a:gd name="connsiteY15" fmla="*/ 1622 h 48075"/>
                    <a:gd name="connsiteX16" fmla="*/ 22900 w 59152"/>
                    <a:gd name="connsiteY16" fmla="*/ 1175 h 48075"/>
                    <a:gd name="connsiteX17" fmla="*/ 34620 w 59152"/>
                    <a:gd name="connsiteY17" fmla="*/ 35406 h 48075"/>
                    <a:gd name="connsiteX18" fmla="*/ 43587 w 59152"/>
                    <a:gd name="connsiteY18" fmla="*/ 36708 h 48075"/>
                    <a:gd name="connsiteX19" fmla="*/ 48834 w 59152"/>
                    <a:gd name="connsiteY19" fmla="*/ 32652 h 48075"/>
                    <a:gd name="connsiteX20" fmla="*/ 48796 w 59152"/>
                    <a:gd name="connsiteY20" fmla="*/ 26774 h 48075"/>
                    <a:gd name="connsiteX21" fmla="*/ 42285 w 59152"/>
                    <a:gd name="connsiteY21" fmla="*/ 21379 h 48075"/>
                    <a:gd name="connsiteX22" fmla="*/ 33541 w 59152"/>
                    <a:gd name="connsiteY22" fmla="*/ 19853 h 48075"/>
                    <a:gd name="connsiteX23" fmla="*/ 28667 w 59152"/>
                    <a:gd name="connsiteY23" fmla="*/ 23871 h 48075"/>
                    <a:gd name="connsiteX24" fmla="*/ 28667 w 59152"/>
                    <a:gd name="connsiteY24" fmla="*/ 30085 h 48075"/>
                    <a:gd name="connsiteX25" fmla="*/ 34620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2900" y="1175"/>
                      </a:moveTo>
                      <a:lnTo>
                        <a:pt x="19328" y="11779"/>
                      </a:lnTo>
                      <a:cubicBezTo>
                        <a:pt x="17133" y="11035"/>
                        <a:pt x="15310" y="10961"/>
                        <a:pt x="13822" y="11556"/>
                      </a:cubicBezTo>
                      <a:cubicBezTo>
                        <a:pt x="12333" y="12114"/>
                        <a:pt x="11217" y="13230"/>
                        <a:pt x="10473" y="14904"/>
                      </a:cubicBezTo>
                      <a:cubicBezTo>
                        <a:pt x="9431" y="17100"/>
                        <a:pt x="9543" y="19444"/>
                        <a:pt x="10808" y="21862"/>
                      </a:cubicBezTo>
                      <a:cubicBezTo>
                        <a:pt x="12073" y="24318"/>
                        <a:pt x="15756" y="27183"/>
                        <a:pt x="21821" y="30494"/>
                      </a:cubicBezTo>
                      <a:cubicBezTo>
                        <a:pt x="19961" y="26476"/>
                        <a:pt x="19961" y="22532"/>
                        <a:pt x="21747" y="18662"/>
                      </a:cubicBezTo>
                      <a:cubicBezTo>
                        <a:pt x="23793" y="14309"/>
                        <a:pt x="27179" y="11370"/>
                        <a:pt x="31942" y="9807"/>
                      </a:cubicBezTo>
                      <a:cubicBezTo>
                        <a:pt x="36704" y="8244"/>
                        <a:pt x="41690" y="8691"/>
                        <a:pt x="46936" y="11147"/>
                      </a:cubicBezTo>
                      <a:cubicBezTo>
                        <a:pt x="52517" y="13751"/>
                        <a:pt x="56200" y="17435"/>
                        <a:pt x="58061" y="22272"/>
                      </a:cubicBezTo>
                      <a:cubicBezTo>
                        <a:pt x="59884" y="27108"/>
                        <a:pt x="59624" y="32094"/>
                        <a:pt x="57242" y="37191"/>
                      </a:cubicBezTo>
                      <a:cubicBezTo>
                        <a:pt x="54675" y="42698"/>
                        <a:pt x="50433" y="46233"/>
                        <a:pt x="44517" y="47758"/>
                      </a:cubicBezTo>
                      <a:cubicBezTo>
                        <a:pt x="38602" y="49321"/>
                        <a:pt x="30788" y="47833"/>
                        <a:pt x="21077" y="43293"/>
                      </a:cubicBezTo>
                      <a:cubicBezTo>
                        <a:pt x="11106" y="38643"/>
                        <a:pt x="4780" y="33434"/>
                        <a:pt x="2101" y="27704"/>
                      </a:cubicBezTo>
                      <a:cubicBezTo>
                        <a:pt x="-577" y="21974"/>
                        <a:pt x="-577" y="16170"/>
                        <a:pt x="2176" y="10291"/>
                      </a:cubicBezTo>
                      <a:cubicBezTo>
                        <a:pt x="4111" y="6161"/>
                        <a:pt x="6864" y="3259"/>
                        <a:pt x="10436" y="1622"/>
                      </a:cubicBezTo>
                      <a:cubicBezTo>
                        <a:pt x="14008" y="22"/>
                        <a:pt x="18175" y="-164"/>
                        <a:pt x="22900" y="1175"/>
                      </a:cubicBezTo>
                      <a:moveTo>
                        <a:pt x="34620" y="35406"/>
                      </a:moveTo>
                      <a:cubicBezTo>
                        <a:pt x="38006" y="36968"/>
                        <a:pt x="40983" y="37415"/>
                        <a:pt x="43587" y="36708"/>
                      </a:cubicBezTo>
                      <a:cubicBezTo>
                        <a:pt x="46155" y="36001"/>
                        <a:pt x="47903" y="34661"/>
                        <a:pt x="48834" y="32652"/>
                      </a:cubicBezTo>
                      <a:cubicBezTo>
                        <a:pt x="49726" y="30718"/>
                        <a:pt x="49726" y="28783"/>
                        <a:pt x="48796" y="26774"/>
                      </a:cubicBezTo>
                      <a:cubicBezTo>
                        <a:pt x="47903" y="24802"/>
                        <a:pt x="45745" y="22978"/>
                        <a:pt x="42285" y="21379"/>
                      </a:cubicBezTo>
                      <a:cubicBezTo>
                        <a:pt x="38750" y="19741"/>
                        <a:pt x="35848" y="19220"/>
                        <a:pt x="33541" y="19853"/>
                      </a:cubicBezTo>
                      <a:cubicBezTo>
                        <a:pt x="31272" y="20448"/>
                        <a:pt x="29635" y="21825"/>
                        <a:pt x="28667" y="23871"/>
                      </a:cubicBezTo>
                      <a:cubicBezTo>
                        <a:pt x="27737" y="25881"/>
                        <a:pt x="27737" y="27964"/>
                        <a:pt x="28667" y="30085"/>
                      </a:cubicBezTo>
                      <a:cubicBezTo>
                        <a:pt x="29560" y="32169"/>
                        <a:pt x="31569" y="33954"/>
                        <a:pt x="34620" y="35406"/>
                      </a:cubicBezTo>
                      <a:close/>
                    </a:path>
                  </a:pathLst>
                </a:custGeom>
                <a:solidFill>
                  <a:srgbClr val="000000"/>
                </a:solidFill>
                <a:ln w="9525" cap="flat">
                  <a:noFill/>
                  <a:prstDash val="solid"/>
                  <a:miter/>
                </a:ln>
              </p:spPr>
              <p:txBody>
                <a:bodyPr rtlCol="0" anchor="ctr"/>
                <a:lstStyle/>
                <a:p>
                  <a:endParaRPr lang="en-CA"/>
                </a:p>
              </p:txBody>
            </p:sp>
          </p:grpSp>
          <p:grpSp>
            <p:nvGrpSpPr>
              <p:cNvPr id="2465" name="Graphic 5">
                <a:extLst>
                  <a:ext uri="{FF2B5EF4-FFF2-40B4-BE49-F238E27FC236}">
                    <a16:creationId xmlns:a16="http://schemas.microsoft.com/office/drawing/2014/main" id="{1635E51F-EAED-4DC6-9485-487B0C25327B}"/>
                  </a:ext>
                </a:extLst>
              </p:cNvPr>
              <p:cNvGrpSpPr/>
              <p:nvPr/>
            </p:nvGrpSpPr>
            <p:grpSpPr>
              <a:xfrm>
                <a:off x="1728135" y="3692223"/>
                <a:ext cx="115826" cy="188726"/>
                <a:chOff x="1728135" y="3692223"/>
                <a:chExt cx="115826" cy="188726"/>
              </a:xfrm>
            </p:grpSpPr>
            <p:sp>
              <p:nvSpPr>
                <p:cNvPr id="2723" name="Freeform: Shape 2722">
                  <a:extLst>
                    <a:ext uri="{FF2B5EF4-FFF2-40B4-BE49-F238E27FC236}">
                      <a16:creationId xmlns:a16="http://schemas.microsoft.com/office/drawing/2014/main" id="{098D7B32-900C-4071-A7AD-C9A4970BCCE5}"/>
                    </a:ext>
                  </a:extLst>
                </p:cNvPr>
                <p:cNvSpPr/>
                <p:nvPr/>
              </p:nvSpPr>
              <p:spPr>
                <a:xfrm>
                  <a:off x="1728135" y="3824404"/>
                  <a:ext cx="65058" cy="56545"/>
                </a:xfrm>
                <a:custGeom>
                  <a:avLst/>
                  <a:gdLst>
                    <a:gd name="connsiteX0" fmla="*/ 55466 w 65058"/>
                    <a:gd name="connsiteY0" fmla="*/ 15802 h 56545"/>
                    <a:gd name="connsiteX1" fmla="*/ 65177 w 65058"/>
                    <a:gd name="connsiteY1" fmla="*/ 20304 h 56545"/>
                    <a:gd name="connsiteX2" fmla="*/ 48136 w 65058"/>
                    <a:gd name="connsiteY2" fmla="*/ 56842 h 56545"/>
                    <a:gd name="connsiteX3" fmla="*/ 39392 w 65058"/>
                    <a:gd name="connsiteY3" fmla="*/ 48433 h 56545"/>
                    <a:gd name="connsiteX4" fmla="*/ 31802 w 65058"/>
                    <a:gd name="connsiteY4" fmla="*/ 30648 h 56545"/>
                    <a:gd name="connsiteX5" fmla="*/ 26928 w 65058"/>
                    <a:gd name="connsiteY5" fmla="*/ 17849 h 56545"/>
                    <a:gd name="connsiteX6" fmla="*/ 21570 w 65058"/>
                    <a:gd name="connsiteY6" fmla="*/ 12714 h 56545"/>
                    <a:gd name="connsiteX7" fmla="*/ 15319 w 65058"/>
                    <a:gd name="connsiteY7" fmla="*/ 12082 h 56545"/>
                    <a:gd name="connsiteX8" fmla="*/ 11040 w 65058"/>
                    <a:gd name="connsiteY8" fmla="*/ 16398 h 56545"/>
                    <a:gd name="connsiteX9" fmla="*/ 10594 w 65058"/>
                    <a:gd name="connsiteY9" fmla="*/ 22500 h 56545"/>
                    <a:gd name="connsiteX10" fmla="*/ 16063 w 65058"/>
                    <a:gd name="connsiteY10" fmla="*/ 27783 h 56545"/>
                    <a:gd name="connsiteX11" fmla="*/ 10185 w 65058"/>
                    <a:gd name="connsiteY11" fmla="*/ 37680 h 56545"/>
                    <a:gd name="connsiteX12" fmla="*/ 548 w 65058"/>
                    <a:gd name="connsiteY12" fmla="*/ 26071 h 56545"/>
                    <a:gd name="connsiteX13" fmla="*/ 2520 w 65058"/>
                    <a:gd name="connsiteY13" fmla="*/ 12082 h 56545"/>
                    <a:gd name="connsiteX14" fmla="*/ 12752 w 65058"/>
                    <a:gd name="connsiteY14" fmla="*/ 1478 h 56545"/>
                    <a:gd name="connsiteX15" fmla="*/ 25700 w 65058"/>
                    <a:gd name="connsiteY15" fmla="*/ 1924 h 56545"/>
                    <a:gd name="connsiteX16" fmla="*/ 32062 w 65058"/>
                    <a:gd name="connsiteY16" fmla="*/ 6501 h 56545"/>
                    <a:gd name="connsiteX17" fmla="*/ 37085 w 65058"/>
                    <a:gd name="connsiteY17" fmla="*/ 13905 h 56545"/>
                    <a:gd name="connsiteX18" fmla="*/ 40843 w 65058"/>
                    <a:gd name="connsiteY18" fmla="*/ 23951 h 56545"/>
                    <a:gd name="connsiteX19" fmla="*/ 43931 w 65058"/>
                    <a:gd name="connsiteY19" fmla="*/ 33029 h 56545"/>
                    <a:gd name="connsiteX20" fmla="*/ 4582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66" y="15802"/>
                      </a:moveTo>
                      <a:lnTo>
                        <a:pt x="65177" y="20304"/>
                      </a:lnTo>
                      <a:lnTo>
                        <a:pt x="48136" y="56842"/>
                      </a:lnTo>
                      <a:cubicBezTo>
                        <a:pt x="44638" y="54758"/>
                        <a:pt x="41736" y="51930"/>
                        <a:pt x="39392" y="48433"/>
                      </a:cubicBezTo>
                      <a:cubicBezTo>
                        <a:pt x="37011" y="44935"/>
                        <a:pt x="34518" y="38982"/>
                        <a:pt x="31802" y="30648"/>
                      </a:cubicBezTo>
                      <a:cubicBezTo>
                        <a:pt x="29607" y="23876"/>
                        <a:pt x="28007" y="19635"/>
                        <a:pt x="26928" y="17849"/>
                      </a:cubicBezTo>
                      <a:cubicBezTo>
                        <a:pt x="25440" y="15393"/>
                        <a:pt x="23654" y="13682"/>
                        <a:pt x="21570" y="12714"/>
                      </a:cubicBezTo>
                      <a:cubicBezTo>
                        <a:pt x="19226" y="11635"/>
                        <a:pt x="17142" y="11412"/>
                        <a:pt x="15319" y="12082"/>
                      </a:cubicBezTo>
                      <a:cubicBezTo>
                        <a:pt x="13496" y="12751"/>
                        <a:pt x="12082" y="14202"/>
                        <a:pt x="11040" y="16398"/>
                      </a:cubicBezTo>
                      <a:cubicBezTo>
                        <a:pt x="10036" y="18556"/>
                        <a:pt x="9887" y="20602"/>
                        <a:pt x="10594" y="22500"/>
                      </a:cubicBezTo>
                      <a:cubicBezTo>
                        <a:pt x="11301" y="24397"/>
                        <a:pt x="13124" y="26146"/>
                        <a:pt x="16063" y="27783"/>
                      </a:cubicBezTo>
                      <a:lnTo>
                        <a:pt x="10185" y="37680"/>
                      </a:lnTo>
                      <a:cubicBezTo>
                        <a:pt x="4752" y="34369"/>
                        <a:pt x="1515" y="30499"/>
                        <a:pt x="548" y="26071"/>
                      </a:cubicBezTo>
                      <a:cubicBezTo>
                        <a:pt x="-419" y="21644"/>
                        <a:pt x="250" y="16993"/>
                        <a:pt x="2520" y="12082"/>
                      </a:cubicBezTo>
                      <a:cubicBezTo>
                        <a:pt x="5013" y="6724"/>
                        <a:pt x="8436" y="3189"/>
                        <a:pt x="12752" y="1478"/>
                      </a:cubicBezTo>
                      <a:cubicBezTo>
                        <a:pt x="17068" y="-234"/>
                        <a:pt x="21384" y="-85"/>
                        <a:pt x="25700" y="1924"/>
                      </a:cubicBezTo>
                      <a:cubicBezTo>
                        <a:pt x="28156" y="3040"/>
                        <a:pt x="30276" y="4566"/>
                        <a:pt x="32062" y="6501"/>
                      </a:cubicBezTo>
                      <a:cubicBezTo>
                        <a:pt x="33886" y="8398"/>
                        <a:pt x="35560" y="10854"/>
                        <a:pt x="37085" y="13905"/>
                      </a:cubicBezTo>
                      <a:cubicBezTo>
                        <a:pt x="38090" y="15914"/>
                        <a:pt x="39355" y="19263"/>
                        <a:pt x="40843" y="23951"/>
                      </a:cubicBezTo>
                      <a:cubicBezTo>
                        <a:pt x="42332" y="28639"/>
                        <a:pt x="43336" y="31690"/>
                        <a:pt x="43931" y="33029"/>
                      </a:cubicBezTo>
                      <a:cubicBezTo>
                        <a:pt x="44527" y="34369"/>
                        <a:pt x="45159" y="35522"/>
                        <a:pt x="45829" y="36489"/>
                      </a:cubicBezTo>
                      <a:close/>
                    </a:path>
                  </a:pathLst>
                </a:custGeom>
                <a:solidFill>
                  <a:srgbClr val="000000"/>
                </a:solidFill>
                <a:ln w="9525" cap="flat">
                  <a:noFill/>
                  <a:prstDash val="solid"/>
                  <a:miter/>
                </a:ln>
              </p:spPr>
              <p:txBody>
                <a:bodyPr rtlCol="0" anchor="ctr"/>
                <a:lstStyle/>
                <a:p>
                  <a:endParaRPr lang="en-CA"/>
                </a:p>
              </p:txBody>
            </p:sp>
            <p:sp>
              <p:nvSpPr>
                <p:cNvPr id="2724" name="Freeform: Shape 2723">
                  <a:extLst>
                    <a:ext uri="{FF2B5EF4-FFF2-40B4-BE49-F238E27FC236}">
                      <a16:creationId xmlns:a16="http://schemas.microsoft.com/office/drawing/2014/main" id="{2AD40461-7708-4DBD-9ABC-5EC347DEB85F}"/>
                    </a:ext>
                  </a:extLst>
                </p:cNvPr>
                <p:cNvSpPr/>
                <p:nvPr/>
              </p:nvSpPr>
              <p:spPr>
                <a:xfrm>
                  <a:off x="1748191" y="3784064"/>
                  <a:ext cx="59301" cy="46519"/>
                </a:xfrm>
                <a:custGeom>
                  <a:avLst/>
                  <a:gdLst>
                    <a:gd name="connsiteX0" fmla="*/ 2015 w 59301"/>
                    <a:gd name="connsiteY0" fmla="*/ 10509 h 46519"/>
                    <a:gd name="connsiteX1" fmla="*/ 13400 w 59301"/>
                    <a:gd name="connsiteY1" fmla="*/ 798 h 46519"/>
                    <a:gd name="connsiteX2" fmla="*/ 38031 w 59301"/>
                    <a:gd name="connsiteY2" fmla="*/ 5820 h 46519"/>
                    <a:gd name="connsiteX3" fmla="*/ 57714 w 59301"/>
                    <a:gd name="connsiteY3" fmla="*/ 21522 h 46519"/>
                    <a:gd name="connsiteX4" fmla="*/ 57528 w 59301"/>
                    <a:gd name="connsiteY4" fmla="*/ 36405 h 46519"/>
                    <a:gd name="connsiteX5" fmla="*/ 45472 w 59301"/>
                    <a:gd name="connsiteY5" fmla="*/ 46376 h 46519"/>
                    <a:gd name="connsiteX6" fmla="*/ 21437 w 59301"/>
                    <a:gd name="connsiteY6" fmla="*/ 41093 h 46519"/>
                    <a:gd name="connsiteX7" fmla="*/ 1829 w 59301"/>
                    <a:gd name="connsiteY7" fmla="*/ 25429 h 46519"/>
                    <a:gd name="connsiteX8" fmla="*/ 2015 w 59301"/>
                    <a:gd name="connsiteY8" fmla="*/ 10509 h 46519"/>
                    <a:gd name="connsiteX9" fmla="*/ 10647 w 59301"/>
                    <a:gd name="connsiteY9" fmla="*/ 14564 h 46519"/>
                    <a:gd name="connsiteX10" fmla="*/ 10275 w 59301"/>
                    <a:gd name="connsiteY10" fmla="*/ 18508 h 46519"/>
                    <a:gd name="connsiteX11" fmla="*/ 13512 w 59301"/>
                    <a:gd name="connsiteY11" fmla="*/ 22824 h 46519"/>
                    <a:gd name="connsiteX12" fmla="*/ 26646 w 59301"/>
                    <a:gd name="connsiteY12" fmla="*/ 30228 h 46519"/>
                    <a:gd name="connsiteX13" fmla="*/ 40226 w 59301"/>
                    <a:gd name="connsiteY13" fmla="*/ 35400 h 46519"/>
                    <a:gd name="connsiteX14" fmla="*/ 46142 w 59301"/>
                    <a:gd name="connsiteY14" fmla="*/ 35177 h 46519"/>
                    <a:gd name="connsiteX15" fmla="*/ 48896 w 59301"/>
                    <a:gd name="connsiteY15" fmla="*/ 32386 h 46519"/>
                    <a:gd name="connsiteX16" fmla="*/ 49268 w 59301"/>
                    <a:gd name="connsiteY16" fmla="*/ 28442 h 46519"/>
                    <a:gd name="connsiteX17" fmla="*/ 45993 w 59301"/>
                    <a:gd name="connsiteY17" fmla="*/ 24126 h 46519"/>
                    <a:gd name="connsiteX18" fmla="*/ 32934 w 59301"/>
                    <a:gd name="connsiteY18" fmla="*/ 16722 h 46519"/>
                    <a:gd name="connsiteX19" fmla="*/ 19353 w 59301"/>
                    <a:gd name="connsiteY19" fmla="*/ 11550 h 46519"/>
                    <a:gd name="connsiteX20" fmla="*/ 13437 w 59301"/>
                    <a:gd name="connsiteY20" fmla="*/ 11774 h 46519"/>
                    <a:gd name="connsiteX21" fmla="*/ 1064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15" y="10509"/>
                      </a:moveTo>
                      <a:cubicBezTo>
                        <a:pt x="4470" y="5262"/>
                        <a:pt x="8265" y="2025"/>
                        <a:pt x="13400" y="798"/>
                      </a:cubicBezTo>
                      <a:cubicBezTo>
                        <a:pt x="19502" y="-654"/>
                        <a:pt x="27725" y="1021"/>
                        <a:pt x="38031" y="5820"/>
                      </a:cubicBezTo>
                      <a:cubicBezTo>
                        <a:pt x="48300" y="10620"/>
                        <a:pt x="54886" y="15866"/>
                        <a:pt x="57714" y="21522"/>
                      </a:cubicBezTo>
                      <a:cubicBezTo>
                        <a:pt x="60058" y="26173"/>
                        <a:pt x="59983" y="31158"/>
                        <a:pt x="57528" y="36405"/>
                      </a:cubicBezTo>
                      <a:cubicBezTo>
                        <a:pt x="55072" y="41725"/>
                        <a:pt x="51054" y="45037"/>
                        <a:pt x="45472" y="46376"/>
                      </a:cubicBezTo>
                      <a:cubicBezTo>
                        <a:pt x="39891" y="47716"/>
                        <a:pt x="31892" y="45967"/>
                        <a:pt x="21437" y="41093"/>
                      </a:cubicBezTo>
                      <a:cubicBezTo>
                        <a:pt x="11205" y="36293"/>
                        <a:pt x="4656" y="31084"/>
                        <a:pt x="1829" y="25429"/>
                      </a:cubicBezTo>
                      <a:cubicBezTo>
                        <a:pt x="-515" y="20778"/>
                        <a:pt x="-441" y="15792"/>
                        <a:pt x="2015" y="10509"/>
                      </a:cubicBezTo>
                      <a:moveTo>
                        <a:pt x="10647" y="14564"/>
                      </a:moveTo>
                      <a:cubicBezTo>
                        <a:pt x="10051" y="15829"/>
                        <a:pt x="9940" y="17131"/>
                        <a:pt x="10275" y="18508"/>
                      </a:cubicBezTo>
                      <a:cubicBezTo>
                        <a:pt x="10610" y="19848"/>
                        <a:pt x="11689" y="21299"/>
                        <a:pt x="13512" y="22824"/>
                      </a:cubicBezTo>
                      <a:cubicBezTo>
                        <a:pt x="15893" y="24796"/>
                        <a:pt x="20246" y="27252"/>
                        <a:pt x="26646" y="30228"/>
                      </a:cubicBezTo>
                      <a:cubicBezTo>
                        <a:pt x="33008" y="33205"/>
                        <a:pt x="37547" y="34916"/>
                        <a:pt x="40226" y="35400"/>
                      </a:cubicBezTo>
                      <a:cubicBezTo>
                        <a:pt x="42942" y="35884"/>
                        <a:pt x="44877" y="35809"/>
                        <a:pt x="46142" y="35177"/>
                      </a:cubicBezTo>
                      <a:cubicBezTo>
                        <a:pt x="47370" y="34581"/>
                        <a:pt x="48300" y="33651"/>
                        <a:pt x="48896" y="32386"/>
                      </a:cubicBezTo>
                      <a:cubicBezTo>
                        <a:pt x="49491" y="31121"/>
                        <a:pt x="49602" y="29819"/>
                        <a:pt x="49268" y="28442"/>
                      </a:cubicBezTo>
                      <a:cubicBezTo>
                        <a:pt x="48933" y="27103"/>
                        <a:pt x="47817" y="25652"/>
                        <a:pt x="45993" y="24126"/>
                      </a:cubicBezTo>
                      <a:cubicBezTo>
                        <a:pt x="43687" y="22154"/>
                        <a:pt x="39333" y="19699"/>
                        <a:pt x="32934" y="16722"/>
                      </a:cubicBezTo>
                      <a:cubicBezTo>
                        <a:pt x="26571" y="13746"/>
                        <a:pt x="22032" y="12034"/>
                        <a:pt x="19353" y="11550"/>
                      </a:cubicBezTo>
                      <a:cubicBezTo>
                        <a:pt x="16637" y="11104"/>
                        <a:pt x="14665" y="11141"/>
                        <a:pt x="13437" y="11774"/>
                      </a:cubicBezTo>
                      <a:cubicBezTo>
                        <a:pt x="12172" y="12369"/>
                        <a:pt x="11242" y="13299"/>
                        <a:pt x="10647" y="14564"/>
                      </a:cubicBezTo>
                      <a:close/>
                    </a:path>
                  </a:pathLst>
                </a:custGeom>
                <a:solidFill>
                  <a:srgbClr val="000000"/>
                </a:solidFill>
                <a:ln w="9525" cap="flat">
                  <a:noFill/>
                  <a:prstDash val="solid"/>
                  <a:miter/>
                </a:ln>
              </p:spPr>
              <p:txBody>
                <a:bodyPr rtlCol="0" anchor="ctr"/>
                <a:lstStyle/>
                <a:p>
                  <a:endParaRPr lang="en-CA"/>
                </a:p>
              </p:txBody>
            </p:sp>
            <p:sp>
              <p:nvSpPr>
                <p:cNvPr id="2725" name="Freeform: Shape 2724">
                  <a:extLst>
                    <a:ext uri="{FF2B5EF4-FFF2-40B4-BE49-F238E27FC236}">
                      <a16:creationId xmlns:a16="http://schemas.microsoft.com/office/drawing/2014/main" id="{B6E9FDF7-5CE1-49E1-9635-341081EE4F24}"/>
                    </a:ext>
                  </a:extLst>
                </p:cNvPr>
                <p:cNvSpPr/>
                <p:nvPr/>
              </p:nvSpPr>
              <p:spPr>
                <a:xfrm>
                  <a:off x="1770053" y="3742986"/>
                  <a:ext cx="58563" cy="35904"/>
                </a:xfrm>
                <a:custGeom>
                  <a:avLst/>
                  <a:gdLst>
                    <a:gd name="connsiteX0" fmla="*/ 58686 w 58563"/>
                    <a:gd name="connsiteY0" fmla="*/ 25737 h 35904"/>
                    <a:gd name="connsiteX1" fmla="*/ 53812 w 58563"/>
                    <a:gd name="connsiteY1" fmla="*/ 36193 h 35904"/>
                    <a:gd name="connsiteX2" fmla="*/ 14522 w 58563"/>
                    <a:gd name="connsiteY2" fmla="*/ 17849 h 35904"/>
                    <a:gd name="connsiteX3" fmla="*/ 16159 w 58563"/>
                    <a:gd name="connsiteY3" fmla="*/ 35002 h 35904"/>
                    <a:gd name="connsiteX4" fmla="*/ 6708 w 58563"/>
                    <a:gd name="connsiteY4" fmla="*/ 30611 h 35904"/>
                    <a:gd name="connsiteX5" fmla="*/ 5778 w 58563"/>
                    <a:gd name="connsiteY5" fmla="*/ 19375 h 35904"/>
                    <a:gd name="connsiteX6" fmla="*/ 123 w 58563"/>
                    <a:gd name="connsiteY6" fmla="*/ 8734 h 35904"/>
                    <a:gd name="connsiteX7" fmla="*/ 4066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86" y="25737"/>
                      </a:moveTo>
                      <a:lnTo>
                        <a:pt x="53812" y="36193"/>
                      </a:lnTo>
                      <a:lnTo>
                        <a:pt x="14522" y="17849"/>
                      </a:lnTo>
                      <a:cubicBezTo>
                        <a:pt x="16307" y="23319"/>
                        <a:pt x="16866" y="29049"/>
                        <a:pt x="16159" y="35002"/>
                      </a:cubicBezTo>
                      <a:lnTo>
                        <a:pt x="6708" y="30611"/>
                      </a:lnTo>
                      <a:cubicBezTo>
                        <a:pt x="7080" y="27449"/>
                        <a:pt x="6782" y="23728"/>
                        <a:pt x="5778" y="19375"/>
                      </a:cubicBezTo>
                      <a:cubicBezTo>
                        <a:pt x="4773" y="15022"/>
                        <a:pt x="2876" y="11487"/>
                        <a:pt x="123" y="8734"/>
                      </a:cubicBezTo>
                      <a:lnTo>
                        <a:pt x="4066" y="288"/>
                      </a:lnTo>
                      <a:close/>
                    </a:path>
                  </a:pathLst>
                </a:custGeom>
                <a:solidFill>
                  <a:srgbClr val="000000"/>
                </a:solidFill>
                <a:ln w="9525" cap="flat">
                  <a:noFill/>
                  <a:prstDash val="solid"/>
                  <a:miter/>
                </a:ln>
              </p:spPr>
              <p:txBody>
                <a:bodyPr rtlCol="0" anchor="ctr"/>
                <a:lstStyle/>
                <a:p>
                  <a:endParaRPr lang="en-CA"/>
                </a:p>
              </p:txBody>
            </p:sp>
            <p:sp>
              <p:nvSpPr>
                <p:cNvPr id="2726" name="Freeform: Shape 2725">
                  <a:extLst>
                    <a:ext uri="{FF2B5EF4-FFF2-40B4-BE49-F238E27FC236}">
                      <a16:creationId xmlns:a16="http://schemas.microsoft.com/office/drawing/2014/main" id="{D8CE9B79-151A-4CDF-A29A-7078594B5EB4}"/>
                    </a:ext>
                  </a:extLst>
                </p:cNvPr>
                <p:cNvSpPr/>
                <p:nvPr/>
              </p:nvSpPr>
              <p:spPr>
                <a:xfrm>
                  <a:off x="1782235" y="3692223"/>
                  <a:ext cx="61726" cy="53354"/>
                </a:xfrm>
                <a:custGeom>
                  <a:avLst/>
                  <a:gdLst>
                    <a:gd name="connsiteX0" fmla="*/ 9798 w 61726"/>
                    <a:gd name="connsiteY0" fmla="*/ 40430 h 53354"/>
                    <a:gd name="connsiteX1" fmla="*/ 125 w 61726"/>
                    <a:gd name="connsiteY1" fmla="*/ 35928 h 53354"/>
                    <a:gd name="connsiteX2" fmla="*/ 16756 w 61726"/>
                    <a:gd name="connsiteY2" fmla="*/ 283 h 53354"/>
                    <a:gd name="connsiteX3" fmla="*/ 24309 w 61726"/>
                    <a:gd name="connsiteY3" fmla="*/ 3818 h 53354"/>
                    <a:gd name="connsiteX4" fmla="*/ 32569 w 61726"/>
                    <a:gd name="connsiteY4" fmla="*/ 18589 h 53354"/>
                    <a:gd name="connsiteX5" fmla="*/ 46596 w 61726"/>
                    <a:gd name="connsiteY5" fmla="*/ 33621 h 53354"/>
                    <a:gd name="connsiteX6" fmla="*/ 61851 w 61726"/>
                    <a:gd name="connsiteY6" fmla="*/ 43592 h 53354"/>
                    <a:gd name="connsiteX7" fmla="*/ 57163 w 61726"/>
                    <a:gd name="connsiteY7" fmla="*/ 53638 h 53354"/>
                    <a:gd name="connsiteX8" fmla="*/ 36327 w 61726"/>
                    <a:gd name="connsiteY8" fmla="*/ 38272 h 53354"/>
                    <a:gd name="connsiteX9" fmla="*/ 20849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798" y="40430"/>
                      </a:moveTo>
                      <a:lnTo>
                        <a:pt x="125" y="35928"/>
                      </a:lnTo>
                      <a:lnTo>
                        <a:pt x="16756" y="283"/>
                      </a:lnTo>
                      <a:lnTo>
                        <a:pt x="24309" y="3818"/>
                      </a:lnTo>
                      <a:cubicBezTo>
                        <a:pt x="25835" y="8097"/>
                        <a:pt x="28588" y="13045"/>
                        <a:pt x="32569" y="18589"/>
                      </a:cubicBezTo>
                      <a:cubicBezTo>
                        <a:pt x="36588" y="24170"/>
                        <a:pt x="41276" y="29156"/>
                        <a:pt x="46596" y="33621"/>
                      </a:cubicBezTo>
                      <a:cubicBezTo>
                        <a:pt x="51954" y="38048"/>
                        <a:pt x="57051" y="41360"/>
                        <a:pt x="61851" y="43592"/>
                      </a:cubicBezTo>
                      <a:lnTo>
                        <a:pt x="57163" y="53638"/>
                      </a:lnTo>
                      <a:cubicBezTo>
                        <a:pt x="49722" y="49955"/>
                        <a:pt x="42801" y="44820"/>
                        <a:pt x="36327" y="38272"/>
                      </a:cubicBezTo>
                      <a:cubicBezTo>
                        <a:pt x="29890" y="31686"/>
                        <a:pt x="24719" y="24505"/>
                        <a:pt x="20849" y="16729"/>
                      </a:cubicBezTo>
                      <a:close/>
                    </a:path>
                  </a:pathLst>
                </a:custGeom>
                <a:solidFill>
                  <a:srgbClr val="000000"/>
                </a:solidFill>
                <a:ln w="9525" cap="flat">
                  <a:noFill/>
                  <a:prstDash val="solid"/>
                  <a:miter/>
                </a:ln>
              </p:spPr>
              <p:txBody>
                <a:bodyPr rtlCol="0" anchor="ctr"/>
                <a:lstStyle/>
                <a:p>
                  <a:endParaRPr lang="en-CA"/>
                </a:p>
              </p:txBody>
            </p:sp>
          </p:grpSp>
          <p:grpSp>
            <p:nvGrpSpPr>
              <p:cNvPr id="2466" name="Graphic 5">
                <a:extLst>
                  <a:ext uri="{FF2B5EF4-FFF2-40B4-BE49-F238E27FC236}">
                    <a16:creationId xmlns:a16="http://schemas.microsoft.com/office/drawing/2014/main" id="{78A05C36-31C8-4636-AFDC-B25B308FC0DD}"/>
                  </a:ext>
                </a:extLst>
              </p:cNvPr>
              <p:cNvGrpSpPr/>
              <p:nvPr/>
            </p:nvGrpSpPr>
            <p:grpSpPr>
              <a:xfrm>
                <a:off x="1947772" y="3698568"/>
                <a:ext cx="119336" cy="182380"/>
                <a:chOff x="1947772" y="3698568"/>
                <a:chExt cx="119336" cy="182380"/>
              </a:xfrm>
            </p:grpSpPr>
            <p:sp>
              <p:nvSpPr>
                <p:cNvPr id="2719" name="Freeform: Shape 2718">
                  <a:extLst>
                    <a:ext uri="{FF2B5EF4-FFF2-40B4-BE49-F238E27FC236}">
                      <a16:creationId xmlns:a16="http://schemas.microsoft.com/office/drawing/2014/main" id="{6C5A3116-EA87-4B7A-975E-55743EDFFE2C}"/>
                    </a:ext>
                  </a:extLst>
                </p:cNvPr>
                <p:cNvSpPr/>
                <p:nvPr/>
              </p:nvSpPr>
              <p:spPr>
                <a:xfrm>
                  <a:off x="1947772" y="3824404"/>
                  <a:ext cx="65058" cy="56545"/>
                </a:xfrm>
                <a:custGeom>
                  <a:avLst/>
                  <a:gdLst>
                    <a:gd name="connsiteX0" fmla="*/ 55489 w 65058"/>
                    <a:gd name="connsiteY0" fmla="*/ 15802 h 56545"/>
                    <a:gd name="connsiteX1" fmla="*/ 65200 w 65058"/>
                    <a:gd name="connsiteY1" fmla="*/ 20304 h 56545"/>
                    <a:gd name="connsiteX2" fmla="*/ 48159 w 65058"/>
                    <a:gd name="connsiteY2" fmla="*/ 56842 h 56545"/>
                    <a:gd name="connsiteX3" fmla="*/ 39415 w 65058"/>
                    <a:gd name="connsiteY3" fmla="*/ 48433 h 56545"/>
                    <a:gd name="connsiteX4" fmla="*/ 31825 w 65058"/>
                    <a:gd name="connsiteY4" fmla="*/ 30648 h 56545"/>
                    <a:gd name="connsiteX5" fmla="*/ 26951 w 65058"/>
                    <a:gd name="connsiteY5" fmla="*/ 17849 h 56545"/>
                    <a:gd name="connsiteX6" fmla="*/ 21593 w 65058"/>
                    <a:gd name="connsiteY6" fmla="*/ 12714 h 56545"/>
                    <a:gd name="connsiteX7" fmla="*/ 15342 w 65058"/>
                    <a:gd name="connsiteY7" fmla="*/ 12082 h 56545"/>
                    <a:gd name="connsiteX8" fmla="*/ 11064 w 65058"/>
                    <a:gd name="connsiteY8" fmla="*/ 16398 h 56545"/>
                    <a:gd name="connsiteX9" fmla="*/ 10617 w 65058"/>
                    <a:gd name="connsiteY9" fmla="*/ 22500 h 56545"/>
                    <a:gd name="connsiteX10" fmla="*/ 16086 w 65058"/>
                    <a:gd name="connsiteY10" fmla="*/ 27783 h 56545"/>
                    <a:gd name="connsiteX11" fmla="*/ 10208 w 65058"/>
                    <a:gd name="connsiteY11" fmla="*/ 37680 h 56545"/>
                    <a:gd name="connsiteX12" fmla="*/ 571 w 65058"/>
                    <a:gd name="connsiteY12" fmla="*/ 26071 h 56545"/>
                    <a:gd name="connsiteX13" fmla="*/ 2543 w 65058"/>
                    <a:gd name="connsiteY13" fmla="*/ 12082 h 56545"/>
                    <a:gd name="connsiteX14" fmla="*/ 12775 w 65058"/>
                    <a:gd name="connsiteY14" fmla="*/ 1478 h 56545"/>
                    <a:gd name="connsiteX15" fmla="*/ 25723 w 65058"/>
                    <a:gd name="connsiteY15" fmla="*/ 1924 h 56545"/>
                    <a:gd name="connsiteX16" fmla="*/ 32085 w 65058"/>
                    <a:gd name="connsiteY16" fmla="*/ 6501 h 56545"/>
                    <a:gd name="connsiteX17" fmla="*/ 37108 w 65058"/>
                    <a:gd name="connsiteY17" fmla="*/ 13905 h 56545"/>
                    <a:gd name="connsiteX18" fmla="*/ 40866 w 65058"/>
                    <a:gd name="connsiteY18" fmla="*/ 23951 h 56545"/>
                    <a:gd name="connsiteX19" fmla="*/ 43955 w 65058"/>
                    <a:gd name="connsiteY19" fmla="*/ 33029 h 56545"/>
                    <a:gd name="connsiteX20" fmla="*/ 4585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89" y="15802"/>
                      </a:moveTo>
                      <a:lnTo>
                        <a:pt x="65200" y="20304"/>
                      </a:lnTo>
                      <a:lnTo>
                        <a:pt x="48159" y="56842"/>
                      </a:lnTo>
                      <a:cubicBezTo>
                        <a:pt x="44661" y="54758"/>
                        <a:pt x="41759" y="51930"/>
                        <a:pt x="39415" y="48433"/>
                      </a:cubicBezTo>
                      <a:cubicBezTo>
                        <a:pt x="37034" y="44935"/>
                        <a:pt x="34541" y="38982"/>
                        <a:pt x="31825" y="30648"/>
                      </a:cubicBezTo>
                      <a:cubicBezTo>
                        <a:pt x="29630" y="23876"/>
                        <a:pt x="28030" y="19635"/>
                        <a:pt x="26951" y="17849"/>
                      </a:cubicBezTo>
                      <a:cubicBezTo>
                        <a:pt x="25463" y="15393"/>
                        <a:pt x="23677" y="13682"/>
                        <a:pt x="21593" y="12714"/>
                      </a:cubicBezTo>
                      <a:cubicBezTo>
                        <a:pt x="19249" y="11635"/>
                        <a:pt x="17165" y="11412"/>
                        <a:pt x="15342" y="12082"/>
                      </a:cubicBezTo>
                      <a:cubicBezTo>
                        <a:pt x="13519" y="12751"/>
                        <a:pt x="12105" y="14202"/>
                        <a:pt x="11064" y="16398"/>
                      </a:cubicBezTo>
                      <a:cubicBezTo>
                        <a:pt x="10059" y="18556"/>
                        <a:pt x="9910" y="20602"/>
                        <a:pt x="10617" y="22500"/>
                      </a:cubicBezTo>
                      <a:cubicBezTo>
                        <a:pt x="11324" y="24397"/>
                        <a:pt x="13147" y="26146"/>
                        <a:pt x="16086" y="27783"/>
                      </a:cubicBezTo>
                      <a:lnTo>
                        <a:pt x="10208" y="37680"/>
                      </a:lnTo>
                      <a:cubicBezTo>
                        <a:pt x="4775" y="34369"/>
                        <a:pt x="1539" y="30499"/>
                        <a:pt x="571" y="26071"/>
                      </a:cubicBezTo>
                      <a:cubicBezTo>
                        <a:pt x="-396" y="21644"/>
                        <a:pt x="274" y="16993"/>
                        <a:pt x="2543" y="12082"/>
                      </a:cubicBezTo>
                      <a:cubicBezTo>
                        <a:pt x="5036" y="6724"/>
                        <a:pt x="8459" y="3189"/>
                        <a:pt x="12775" y="1478"/>
                      </a:cubicBezTo>
                      <a:cubicBezTo>
                        <a:pt x="17091" y="-234"/>
                        <a:pt x="21407" y="-85"/>
                        <a:pt x="25723" y="1924"/>
                      </a:cubicBezTo>
                      <a:cubicBezTo>
                        <a:pt x="28179" y="3040"/>
                        <a:pt x="30300" y="4566"/>
                        <a:pt x="32085" y="6501"/>
                      </a:cubicBezTo>
                      <a:cubicBezTo>
                        <a:pt x="33909" y="8398"/>
                        <a:pt x="35583" y="10854"/>
                        <a:pt x="37108" y="13905"/>
                      </a:cubicBezTo>
                      <a:cubicBezTo>
                        <a:pt x="38113" y="15914"/>
                        <a:pt x="39378" y="19263"/>
                        <a:pt x="40866" y="23951"/>
                      </a:cubicBezTo>
                      <a:cubicBezTo>
                        <a:pt x="42355" y="28639"/>
                        <a:pt x="43359" y="31690"/>
                        <a:pt x="43955" y="33029"/>
                      </a:cubicBezTo>
                      <a:cubicBezTo>
                        <a:pt x="44550" y="34369"/>
                        <a:pt x="45182" y="35522"/>
                        <a:pt x="45852" y="36489"/>
                      </a:cubicBezTo>
                      <a:close/>
                    </a:path>
                  </a:pathLst>
                </a:custGeom>
                <a:solidFill>
                  <a:srgbClr val="000000"/>
                </a:solidFill>
                <a:ln w="9525" cap="flat">
                  <a:noFill/>
                  <a:prstDash val="solid"/>
                  <a:miter/>
                </a:ln>
              </p:spPr>
              <p:txBody>
                <a:bodyPr rtlCol="0" anchor="ctr"/>
                <a:lstStyle/>
                <a:p>
                  <a:endParaRPr lang="en-CA"/>
                </a:p>
              </p:txBody>
            </p:sp>
            <p:sp>
              <p:nvSpPr>
                <p:cNvPr id="2720" name="Freeform: Shape 2719">
                  <a:extLst>
                    <a:ext uri="{FF2B5EF4-FFF2-40B4-BE49-F238E27FC236}">
                      <a16:creationId xmlns:a16="http://schemas.microsoft.com/office/drawing/2014/main" id="{494A4625-8C0D-47E9-983A-514437B45DA9}"/>
                    </a:ext>
                  </a:extLst>
                </p:cNvPr>
                <p:cNvSpPr/>
                <p:nvPr/>
              </p:nvSpPr>
              <p:spPr>
                <a:xfrm>
                  <a:off x="1967828" y="3784064"/>
                  <a:ext cx="59301" cy="46519"/>
                </a:xfrm>
                <a:custGeom>
                  <a:avLst/>
                  <a:gdLst>
                    <a:gd name="connsiteX0" fmla="*/ 2038 w 59301"/>
                    <a:gd name="connsiteY0" fmla="*/ 10509 h 46519"/>
                    <a:gd name="connsiteX1" fmla="*/ 13423 w 59301"/>
                    <a:gd name="connsiteY1" fmla="*/ 798 h 46519"/>
                    <a:gd name="connsiteX2" fmla="*/ 38054 w 59301"/>
                    <a:gd name="connsiteY2" fmla="*/ 5820 h 46519"/>
                    <a:gd name="connsiteX3" fmla="*/ 57737 w 59301"/>
                    <a:gd name="connsiteY3" fmla="*/ 21522 h 46519"/>
                    <a:gd name="connsiteX4" fmla="*/ 57551 w 59301"/>
                    <a:gd name="connsiteY4" fmla="*/ 36405 h 46519"/>
                    <a:gd name="connsiteX5" fmla="*/ 45496 w 59301"/>
                    <a:gd name="connsiteY5" fmla="*/ 46376 h 46519"/>
                    <a:gd name="connsiteX6" fmla="*/ 21460 w 59301"/>
                    <a:gd name="connsiteY6" fmla="*/ 41093 h 46519"/>
                    <a:gd name="connsiteX7" fmla="*/ 1852 w 59301"/>
                    <a:gd name="connsiteY7" fmla="*/ 25429 h 46519"/>
                    <a:gd name="connsiteX8" fmla="*/ 2038 w 59301"/>
                    <a:gd name="connsiteY8" fmla="*/ 10509 h 46519"/>
                    <a:gd name="connsiteX9" fmla="*/ 10670 w 59301"/>
                    <a:gd name="connsiteY9" fmla="*/ 14564 h 46519"/>
                    <a:gd name="connsiteX10" fmla="*/ 10298 w 59301"/>
                    <a:gd name="connsiteY10" fmla="*/ 18508 h 46519"/>
                    <a:gd name="connsiteX11" fmla="*/ 13535 w 59301"/>
                    <a:gd name="connsiteY11" fmla="*/ 22824 h 46519"/>
                    <a:gd name="connsiteX12" fmla="*/ 26669 w 59301"/>
                    <a:gd name="connsiteY12" fmla="*/ 30228 h 46519"/>
                    <a:gd name="connsiteX13" fmla="*/ 40249 w 59301"/>
                    <a:gd name="connsiteY13" fmla="*/ 35400 h 46519"/>
                    <a:gd name="connsiteX14" fmla="*/ 46165 w 59301"/>
                    <a:gd name="connsiteY14" fmla="*/ 35177 h 46519"/>
                    <a:gd name="connsiteX15" fmla="*/ 48919 w 59301"/>
                    <a:gd name="connsiteY15" fmla="*/ 32386 h 46519"/>
                    <a:gd name="connsiteX16" fmla="*/ 49291 w 59301"/>
                    <a:gd name="connsiteY16" fmla="*/ 28442 h 46519"/>
                    <a:gd name="connsiteX17" fmla="*/ 46016 w 59301"/>
                    <a:gd name="connsiteY17" fmla="*/ 24126 h 46519"/>
                    <a:gd name="connsiteX18" fmla="*/ 32957 w 59301"/>
                    <a:gd name="connsiteY18" fmla="*/ 16722 h 46519"/>
                    <a:gd name="connsiteX19" fmla="*/ 19376 w 59301"/>
                    <a:gd name="connsiteY19" fmla="*/ 11550 h 46519"/>
                    <a:gd name="connsiteX20" fmla="*/ 13460 w 59301"/>
                    <a:gd name="connsiteY20" fmla="*/ 11774 h 46519"/>
                    <a:gd name="connsiteX21" fmla="*/ 1067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38" y="10509"/>
                      </a:moveTo>
                      <a:cubicBezTo>
                        <a:pt x="4493" y="5262"/>
                        <a:pt x="8288" y="2025"/>
                        <a:pt x="13423" y="798"/>
                      </a:cubicBezTo>
                      <a:cubicBezTo>
                        <a:pt x="19525" y="-654"/>
                        <a:pt x="27748" y="1021"/>
                        <a:pt x="38054" y="5820"/>
                      </a:cubicBezTo>
                      <a:cubicBezTo>
                        <a:pt x="48323" y="10620"/>
                        <a:pt x="54909" y="15866"/>
                        <a:pt x="57737" y="21522"/>
                      </a:cubicBezTo>
                      <a:cubicBezTo>
                        <a:pt x="60081" y="26173"/>
                        <a:pt x="60006" y="31158"/>
                        <a:pt x="57551" y="36405"/>
                      </a:cubicBezTo>
                      <a:cubicBezTo>
                        <a:pt x="55095" y="41725"/>
                        <a:pt x="51077" y="45037"/>
                        <a:pt x="45496" y="46376"/>
                      </a:cubicBezTo>
                      <a:cubicBezTo>
                        <a:pt x="39914" y="47716"/>
                        <a:pt x="31915" y="45967"/>
                        <a:pt x="21460" y="41093"/>
                      </a:cubicBezTo>
                      <a:cubicBezTo>
                        <a:pt x="11228" y="36293"/>
                        <a:pt x="4679" y="31084"/>
                        <a:pt x="1852" y="25429"/>
                      </a:cubicBezTo>
                      <a:cubicBezTo>
                        <a:pt x="-492" y="20778"/>
                        <a:pt x="-418" y="15792"/>
                        <a:pt x="2038" y="10509"/>
                      </a:cubicBezTo>
                      <a:moveTo>
                        <a:pt x="10670" y="14564"/>
                      </a:moveTo>
                      <a:cubicBezTo>
                        <a:pt x="10074" y="15829"/>
                        <a:pt x="9963" y="17131"/>
                        <a:pt x="10298" y="18508"/>
                      </a:cubicBezTo>
                      <a:cubicBezTo>
                        <a:pt x="10633" y="19848"/>
                        <a:pt x="11712" y="21299"/>
                        <a:pt x="13535" y="22824"/>
                      </a:cubicBezTo>
                      <a:cubicBezTo>
                        <a:pt x="15916" y="24796"/>
                        <a:pt x="20269" y="27252"/>
                        <a:pt x="26669" y="30228"/>
                      </a:cubicBezTo>
                      <a:cubicBezTo>
                        <a:pt x="33031" y="33205"/>
                        <a:pt x="37570" y="34916"/>
                        <a:pt x="40249" y="35400"/>
                      </a:cubicBezTo>
                      <a:cubicBezTo>
                        <a:pt x="42965" y="35884"/>
                        <a:pt x="44900" y="35809"/>
                        <a:pt x="46165" y="35177"/>
                      </a:cubicBezTo>
                      <a:cubicBezTo>
                        <a:pt x="47393" y="34581"/>
                        <a:pt x="48323" y="33651"/>
                        <a:pt x="48919" y="32386"/>
                      </a:cubicBezTo>
                      <a:cubicBezTo>
                        <a:pt x="49514" y="31121"/>
                        <a:pt x="49626" y="29819"/>
                        <a:pt x="49291" y="28442"/>
                      </a:cubicBezTo>
                      <a:cubicBezTo>
                        <a:pt x="48956" y="27103"/>
                        <a:pt x="47840" y="25652"/>
                        <a:pt x="46016" y="24126"/>
                      </a:cubicBezTo>
                      <a:cubicBezTo>
                        <a:pt x="43710" y="22154"/>
                        <a:pt x="39356" y="19699"/>
                        <a:pt x="32957" y="16722"/>
                      </a:cubicBezTo>
                      <a:cubicBezTo>
                        <a:pt x="26594" y="13746"/>
                        <a:pt x="22055" y="12034"/>
                        <a:pt x="19376" y="11550"/>
                      </a:cubicBezTo>
                      <a:cubicBezTo>
                        <a:pt x="16660" y="11104"/>
                        <a:pt x="14688" y="11141"/>
                        <a:pt x="13460" y="11774"/>
                      </a:cubicBezTo>
                      <a:cubicBezTo>
                        <a:pt x="12195" y="12369"/>
                        <a:pt x="11265" y="13299"/>
                        <a:pt x="10670" y="14564"/>
                      </a:cubicBezTo>
                      <a:close/>
                    </a:path>
                  </a:pathLst>
                </a:custGeom>
                <a:solidFill>
                  <a:srgbClr val="000000"/>
                </a:solidFill>
                <a:ln w="9525" cap="flat">
                  <a:noFill/>
                  <a:prstDash val="solid"/>
                  <a:miter/>
                </a:ln>
              </p:spPr>
              <p:txBody>
                <a:bodyPr rtlCol="0" anchor="ctr"/>
                <a:lstStyle/>
                <a:p>
                  <a:endParaRPr lang="en-CA"/>
                </a:p>
              </p:txBody>
            </p:sp>
            <p:sp>
              <p:nvSpPr>
                <p:cNvPr id="2721" name="Freeform: Shape 2720">
                  <a:extLst>
                    <a:ext uri="{FF2B5EF4-FFF2-40B4-BE49-F238E27FC236}">
                      <a16:creationId xmlns:a16="http://schemas.microsoft.com/office/drawing/2014/main" id="{2C253A26-05FC-4701-AAE0-6C1A8CB6D61B}"/>
                    </a:ext>
                  </a:extLst>
                </p:cNvPr>
                <p:cNvSpPr/>
                <p:nvPr/>
              </p:nvSpPr>
              <p:spPr>
                <a:xfrm>
                  <a:off x="1989681" y="3742986"/>
                  <a:ext cx="58563" cy="35904"/>
                </a:xfrm>
                <a:custGeom>
                  <a:avLst/>
                  <a:gdLst>
                    <a:gd name="connsiteX0" fmla="*/ 58709 w 58563"/>
                    <a:gd name="connsiteY0" fmla="*/ 25737 h 35904"/>
                    <a:gd name="connsiteX1" fmla="*/ 53835 w 58563"/>
                    <a:gd name="connsiteY1" fmla="*/ 36193 h 35904"/>
                    <a:gd name="connsiteX2" fmla="*/ 14545 w 58563"/>
                    <a:gd name="connsiteY2" fmla="*/ 17849 h 35904"/>
                    <a:gd name="connsiteX3" fmla="*/ 16182 w 58563"/>
                    <a:gd name="connsiteY3" fmla="*/ 35002 h 35904"/>
                    <a:gd name="connsiteX4" fmla="*/ 6731 w 58563"/>
                    <a:gd name="connsiteY4" fmla="*/ 30611 h 35904"/>
                    <a:gd name="connsiteX5" fmla="*/ 5801 w 58563"/>
                    <a:gd name="connsiteY5" fmla="*/ 19375 h 35904"/>
                    <a:gd name="connsiteX6" fmla="*/ 146 w 58563"/>
                    <a:gd name="connsiteY6" fmla="*/ 8734 h 35904"/>
                    <a:gd name="connsiteX7" fmla="*/ 4089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09" y="25737"/>
                      </a:moveTo>
                      <a:lnTo>
                        <a:pt x="53835" y="36193"/>
                      </a:lnTo>
                      <a:lnTo>
                        <a:pt x="14545" y="17849"/>
                      </a:lnTo>
                      <a:cubicBezTo>
                        <a:pt x="16331" y="23319"/>
                        <a:pt x="16889" y="29049"/>
                        <a:pt x="16182" y="35002"/>
                      </a:cubicBezTo>
                      <a:lnTo>
                        <a:pt x="6731" y="30611"/>
                      </a:lnTo>
                      <a:cubicBezTo>
                        <a:pt x="7103" y="27449"/>
                        <a:pt x="6806" y="23728"/>
                        <a:pt x="5801" y="19375"/>
                      </a:cubicBezTo>
                      <a:cubicBezTo>
                        <a:pt x="4796" y="15022"/>
                        <a:pt x="2899" y="11487"/>
                        <a:pt x="146" y="8734"/>
                      </a:cubicBezTo>
                      <a:lnTo>
                        <a:pt x="4089" y="288"/>
                      </a:lnTo>
                      <a:close/>
                    </a:path>
                  </a:pathLst>
                </a:custGeom>
                <a:solidFill>
                  <a:srgbClr val="000000"/>
                </a:solidFill>
                <a:ln w="9525" cap="flat">
                  <a:noFill/>
                  <a:prstDash val="solid"/>
                  <a:miter/>
                </a:ln>
              </p:spPr>
              <p:txBody>
                <a:bodyPr rtlCol="0" anchor="ctr"/>
                <a:lstStyle/>
                <a:p>
                  <a:endParaRPr lang="en-CA"/>
                </a:p>
              </p:txBody>
            </p:sp>
            <p:sp>
              <p:nvSpPr>
                <p:cNvPr id="2722" name="Freeform: Shape 2721">
                  <a:extLst>
                    <a:ext uri="{FF2B5EF4-FFF2-40B4-BE49-F238E27FC236}">
                      <a16:creationId xmlns:a16="http://schemas.microsoft.com/office/drawing/2014/main" id="{94894710-E83A-44F3-9893-A53B77AA093B}"/>
                    </a:ext>
                  </a:extLst>
                </p:cNvPr>
                <p:cNvSpPr/>
                <p:nvPr/>
              </p:nvSpPr>
              <p:spPr>
                <a:xfrm>
                  <a:off x="2006723" y="3698568"/>
                  <a:ext cx="60385" cy="49088"/>
                </a:xfrm>
                <a:custGeom>
                  <a:avLst/>
                  <a:gdLst>
                    <a:gd name="connsiteX0" fmla="*/ 23760 w 60385"/>
                    <a:gd name="connsiteY0" fmla="*/ 31963 h 49088"/>
                    <a:gd name="connsiteX1" fmla="*/ 16318 w 60385"/>
                    <a:gd name="connsiteY1" fmla="*/ 35647 h 49088"/>
                    <a:gd name="connsiteX2" fmla="*/ 8914 w 60385"/>
                    <a:gd name="connsiteY2" fmla="*/ 34456 h 49088"/>
                    <a:gd name="connsiteX3" fmla="*/ 840 w 60385"/>
                    <a:gd name="connsiteY3" fmla="*/ 25526 h 49088"/>
                    <a:gd name="connsiteX4" fmla="*/ 2515 w 60385"/>
                    <a:gd name="connsiteY4" fmla="*/ 11574 h 49088"/>
                    <a:gd name="connsiteX5" fmla="*/ 12077 w 60385"/>
                    <a:gd name="connsiteY5" fmla="*/ 1416 h 49088"/>
                    <a:gd name="connsiteX6" fmla="*/ 24132 w 60385"/>
                    <a:gd name="connsiteY6" fmla="*/ 1788 h 49088"/>
                    <a:gd name="connsiteX7" fmla="*/ 29973 w 60385"/>
                    <a:gd name="connsiteY7" fmla="*/ 6923 h 49088"/>
                    <a:gd name="connsiteX8" fmla="*/ 31871 w 60385"/>
                    <a:gd name="connsiteY8" fmla="*/ 14550 h 49088"/>
                    <a:gd name="connsiteX9" fmla="*/ 40391 w 60385"/>
                    <a:gd name="connsiteY9" fmla="*/ 10123 h 49088"/>
                    <a:gd name="connsiteX10" fmla="*/ 49544 w 60385"/>
                    <a:gd name="connsiteY10" fmla="*/ 11536 h 49088"/>
                    <a:gd name="connsiteX11" fmla="*/ 59553 w 60385"/>
                    <a:gd name="connsiteY11" fmla="*/ 22029 h 49088"/>
                    <a:gd name="connsiteX12" fmla="*/ 58288 w 60385"/>
                    <a:gd name="connsiteY12" fmla="*/ 37023 h 49088"/>
                    <a:gd name="connsiteX13" fmla="*/ 48651 w 60385"/>
                    <a:gd name="connsiteY13" fmla="*/ 47553 h 49088"/>
                    <a:gd name="connsiteX14" fmla="*/ 33322 w 60385"/>
                    <a:gd name="connsiteY14" fmla="*/ 47478 h 49088"/>
                    <a:gd name="connsiteX15" fmla="*/ 26215 w 60385"/>
                    <a:gd name="connsiteY15" fmla="*/ 41525 h 49088"/>
                    <a:gd name="connsiteX16" fmla="*/ 23760 w 60385"/>
                    <a:gd name="connsiteY16" fmla="*/ 31963 h 49088"/>
                    <a:gd name="connsiteX17" fmla="*/ 14272 w 60385"/>
                    <a:gd name="connsiteY17" fmla="*/ 24931 h 49088"/>
                    <a:gd name="connsiteX18" fmla="*/ 19927 w 60385"/>
                    <a:gd name="connsiteY18" fmla="*/ 25415 h 49088"/>
                    <a:gd name="connsiteX19" fmla="*/ 23871 w 60385"/>
                    <a:gd name="connsiteY19" fmla="*/ 21545 h 49088"/>
                    <a:gd name="connsiteX20" fmla="*/ 24318 w 60385"/>
                    <a:gd name="connsiteY20" fmla="*/ 15964 h 49088"/>
                    <a:gd name="connsiteX21" fmla="*/ 20262 w 60385"/>
                    <a:gd name="connsiteY21" fmla="*/ 11946 h 49088"/>
                    <a:gd name="connsiteX22" fmla="*/ 14756 w 60385"/>
                    <a:gd name="connsiteY22" fmla="*/ 11499 h 49088"/>
                    <a:gd name="connsiteX23" fmla="*/ 10849 w 60385"/>
                    <a:gd name="connsiteY23" fmla="*/ 15332 h 49088"/>
                    <a:gd name="connsiteX24" fmla="*/ 10365 w 60385"/>
                    <a:gd name="connsiteY24" fmla="*/ 20950 h 49088"/>
                    <a:gd name="connsiteX25" fmla="*/ 14272 w 60385"/>
                    <a:gd name="connsiteY25" fmla="*/ 24931 h 49088"/>
                    <a:gd name="connsiteX26" fmla="*/ 37117 w 60385"/>
                    <a:gd name="connsiteY26" fmla="*/ 36763 h 49088"/>
                    <a:gd name="connsiteX27" fmla="*/ 44856 w 60385"/>
                    <a:gd name="connsiteY27" fmla="*/ 37693 h 49088"/>
                    <a:gd name="connsiteX28" fmla="*/ 49842 w 60385"/>
                    <a:gd name="connsiteY28" fmla="*/ 33303 h 49088"/>
                    <a:gd name="connsiteX29" fmla="*/ 49991 w 60385"/>
                    <a:gd name="connsiteY29" fmla="*/ 26866 h 49088"/>
                    <a:gd name="connsiteX30" fmla="*/ 44298 w 60385"/>
                    <a:gd name="connsiteY30" fmla="*/ 21620 h 49088"/>
                    <a:gd name="connsiteX31" fmla="*/ 37154 w 60385"/>
                    <a:gd name="connsiteY31" fmla="*/ 20913 h 49088"/>
                    <a:gd name="connsiteX32" fmla="*/ 32280 w 60385"/>
                    <a:gd name="connsiteY32" fmla="*/ 25303 h 49088"/>
                    <a:gd name="connsiteX33" fmla="*/ 32280 w 60385"/>
                    <a:gd name="connsiteY33" fmla="*/ 32224 h 49088"/>
                    <a:gd name="connsiteX34" fmla="*/ 37117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760" y="31963"/>
                      </a:moveTo>
                      <a:cubicBezTo>
                        <a:pt x="21378" y="34121"/>
                        <a:pt x="18886" y="35386"/>
                        <a:pt x="16318" y="35647"/>
                      </a:cubicBezTo>
                      <a:cubicBezTo>
                        <a:pt x="13751" y="35944"/>
                        <a:pt x="11295" y="35572"/>
                        <a:pt x="8914" y="34456"/>
                      </a:cubicBezTo>
                      <a:cubicBezTo>
                        <a:pt x="4859" y="32558"/>
                        <a:pt x="2180" y="29582"/>
                        <a:pt x="840" y="25526"/>
                      </a:cubicBezTo>
                      <a:cubicBezTo>
                        <a:pt x="-462" y="21434"/>
                        <a:pt x="59" y="16820"/>
                        <a:pt x="2515" y="11574"/>
                      </a:cubicBezTo>
                      <a:cubicBezTo>
                        <a:pt x="4933" y="6439"/>
                        <a:pt x="8096" y="3016"/>
                        <a:pt x="12077" y="1416"/>
                      </a:cubicBezTo>
                      <a:cubicBezTo>
                        <a:pt x="16058" y="-221"/>
                        <a:pt x="20076" y="-72"/>
                        <a:pt x="24132" y="1788"/>
                      </a:cubicBezTo>
                      <a:cubicBezTo>
                        <a:pt x="26662" y="2979"/>
                        <a:pt x="28597" y="4690"/>
                        <a:pt x="29973" y="6923"/>
                      </a:cubicBezTo>
                      <a:cubicBezTo>
                        <a:pt x="31313" y="9155"/>
                        <a:pt x="31945" y="11685"/>
                        <a:pt x="31871" y="14550"/>
                      </a:cubicBezTo>
                      <a:cubicBezTo>
                        <a:pt x="34513" y="12095"/>
                        <a:pt x="37340" y="10606"/>
                        <a:pt x="40391" y="10123"/>
                      </a:cubicBezTo>
                      <a:cubicBezTo>
                        <a:pt x="43442" y="9639"/>
                        <a:pt x="46493" y="10123"/>
                        <a:pt x="49544" y="11536"/>
                      </a:cubicBezTo>
                      <a:cubicBezTo>
                        <a:pt x="54567" y="13880"/>
                        <a:pt x="57916" y="17378"/>
                        <a:pt x="59553" y="22029"/>
                      </a:cubicBezTo>
                      <a:cubicBezTo>
                        <a:pt x="61190" y="26717"/>
                        <a:pt x="60781" y="31703"/>
                        <a:pt x="58288" y="37023"/>
                      </a:cubicBezTo>
                      <a:cubicBezTo>
                        <a:pt x="55981" y="41972"/>
                        <a:pt x="52781" y="45469"/>
                        <a:pt x="48651" y="47553"/>
                      </a:cubicBezTo>
                      <a:cubicBezTo>
                        <a:pt x="43777" y="50009"/>
                        <a:pt x="38643" y="49971"/>
                        <a:pt x="33322" y="47478"/>
                      </a:cubicBezTo>
                      <a:cubicBezTo>
                        <a:pt x="30383" y="46139"/>
                        <a:pt x="28001" y="44130"/>
                        <a:pt x="26215" y="41525"/>
                      </a:cubicBezTo>
                      <a:cubicBezTo>
                        <a:pt x="24467" y="38921"/>
                        <a:pt x="23611" y="35721"/>
                        <a:pt x="23760" y="31963"/>
                      </a:cubicBezTo>
                      <a:moveTo>
                        <a:pt x="14272" y="24931"/>
                      </a:moveTo>
                      <a:cubicBezTo>
                        <a:pt x="16356" y="25898"/>
                        <a:pt x="18216" y="26047"/>
                        <a:pt x="19927" y="25415"/>
                      </a:cubicBezTo>
                      <a:cubicBezTo>
                        <a:pt x="21639" y="24782"/>
                        <a:pt x="22978" y="23517"/>
                        <a:pt x="23871" y="21545"/>
                      </a:cubicBezTo>
                      <a:cubicBezTo>
                        <a:pt x="24802" y="19573"/>
                        <a:pt x="24950" y="17713"/>
                        <a:pt x="24318" y="15964"/>
                      </a:cubicBezTo>
                      <a:cubicBezTo>
                        <a:pt x="23723" y="14253"/>
                        <a:pt x="22346" y="12913"/>
                        <a:pt x="20262" y="11946"/>
                      </a:cubicBezTo>
                      <a:cubicBezTo>
                        <a:pt x="18328" y="11016"/>
                        <a:pt x="16504" y="10867"/>
                        <a:pt x="14756" y="11499"/>
                      </a:cubicBezTo>
                      <a:cubicBezTo>
                        <a:pt x="13044" y="12132"/>
                        <a:pt x="11742" y="13397"/>
                        <a:pt x="10849" y="15332"/>
                      </a:cubicBezTo>
                      <a:cubicBezTo>
                        <a:pt x="9882" y="17341"/>
                        <a:pt x="9733" y="19201"/>
                        <a:pt x="10365" y="20950"/>
                      </a:cubicBezTo>
                      <a:cubicBezTo>
                        <a:pt x="10998" y="22699"/>
                        <a:pt x="12300" y="24001"/>
                        <a:pt x="14272" y="24931"/>
                      </a:cubicBezTo>
                      <a:moveTo>
                        <a:pt x="37117" y="36763"/>
                      </a:moveTo>
                      <a:cubicBezTo>
                        <a:pt x="39982" y="38102"/>
                        <a:pt x="42549" y="38400"/>
                        <a:pt x="44856" y="37693"/>
                      </a:cubicBezTo>
                      <a:cubicBezTo>
                        <a:pt x="47126" y="36949"/>
                        <a:pt x="48800" y="35498"/>
                        <a:pt x="49842" y="33303"/>
                      </a:cubicBezTo>
                      <a:cubicBezTo>
                        <a:pt x="50847" y="31145"/>
                        <a:pt x="50884" y="28987"/>
                        <a:pt x="49991" y="26866"/>
                      </a:cubicBezTo>
                      <a:cubicBezTo>
                        <a:pt x="49098" y="24745"/>
                        <a:pt x="47200" y="22996"/>
                        <a:pt x="44298" y="21620"/>
                      </a:cubicBezTo>
                      <a:cubicBezTo>
                        <a:pt x="41731" y="20429"/>
                        <a:pt x="39350" y="20206"/>
                        <a:pt x="37154" y="20913"/>
                      </a:cubicBezTo>
                      <a:cubicBezTo>
                        <a:pt x="34922" y="21620"/>
                        <a:pt x="33322" y="23108"/>
                        <a:pt x="32280" y="25303"/>
                      </a:cubicBezTo>
                      <a:cubicBezTo>
                        <a:pt x="31090" y="27833"/>
                        <a:pt x="31090" y="30140"/>
                        <a:pt x="32280" y="32224"/>
                      </a:cubicBezTo>
                      <a:cubicBezTo>
                        <a:pt x="33434" y="34270"/>
                        <a:pt x="35071" y="35795"/>
                        <a:pt x="37117" y="36763"/>
                      </a:cubicBezTo>
                      <a:close/>
                    </a:path>
                  </a:pathLst>
                </a:custGeom>
                <a:solidFill>
                  <a:srgbClr val="000000"/>
                </a:solidFill>
                <a:ln w="9525" cap="flat">
                  <a:noFill/>
                  <a:prstDash val="solid"/>
                  <a:miter/>
                </a:ln>
              </p:spPr>
              <p:txBody>
                <a:bodyPr rtlCol="0" anchor="ctr"/>
                <a:lstStyle/>
                <a:p>
                  <a:endParaRPr lang="en-CA"/>
                </a:p>
              </p:txBody>
            </p:sp>
          </p:grpSp>
          <p:grpSp>
            <p:nvGrpSpPr>
              <p:cNvPr id="2467" name="Graphic 5">
                <a:extLst>
                  <a:ext uri="{FF2B5EF4-FFF2-40B4-BE49-F238E27FC236}">
                    <a16:creationId xmlns:a16="http://schemas.microsoft.com/office/drawing/2014/main" id="{776E9EFA-62D5-4579-B15A-E4DE039FE7EC}"/>
                  </a:ext>
                </a:extLst>
              </p:cNvPr>
              <p:cNvGrpSpPr/>
              <p:nvPr/>
            </p:nvGrpSpPr>
            <p:grpSpPr>
              <a:xfrm>
                <a:off x="2167399" y="3699622"/>
                <a:ext cx="118068" cy="181326"/>
                <a:chOff x="2167399" y="3699622"/>
                <a:chExt cx="118068" cy="181326"/>
              </a:xfrm>
            </p:grpSpPr>
            <p:sp>
              <p:nvSpPr>
                <p:cNvPr id="2715" name="Freeform: Shape 2714">
                  <a:extLst>
                    <a:ext uri="{FF2B5EF4-FFF2-40B4-BE49-F238E27FC236}">
                      <a16:creationId xmlns:a16="http://schemas.microsoft.com/office/drawing/2014/main" id="{7780D950-0BE1-49A3-99A9-0CF6A86B7997}"/>
                    </a:ext>
                  </a:extLst>
                </p:cNvPr>
                <p:cNvSpPr/>
                <p:nvPr/>
              </p:nvSpPr>
              <p:spPr>
                <a:xfrm>
                  <a:off x="2167399" y="3824404"/>
                  <a:ext cx="65058" cy="56545"/>
                </a:xfrm>
                <a:custGeom>
                  <a:avLst/>
                  <a:gdLst>
                    <a:gd name="connsiteX0" fmla="*/ 55512 w 65058"/>
                    <a:gd name="connsiteY0" fmla="*/ 15802 h 56545"/>
                    <a:gd name="connsiteX1" fmla="*/ 65223 w 65058"/>
                    <a:gd name="connsiteY1" fmla="*/ 20304 h 56545"/>
                    <a:gd name="connsiteX2" fmla="*/ 48182 w 65058"/>
                    <a:gd name="connsiteY2" fmla="*/ 56842 h 56545"/>
                    <a:gd name="connsiteX3" fmla="*/ 39438 w 65058"/>
                    <a:gd name="connsiteY3" fmla="*/ 48433 h 56545"/>
                    <a:gd name="connsiteX4" fmla="*/ 31848 w 65058"/>
                    <a:gd name="connsiteY4" fmla="*/ 30648 h 56545"/>
                    <a:gd name="connsiteX5" fmla="*/ 26974 w 65058"/>
                    <a:gd name="connsiteY5" fmla="*/ 17849 h 56545"/>
                    <a:gd name="connsiteX6" fmla="*/ 21616 w 65058"/>
                    <a:gd name="connsiteY6" fmla="*/ 12714 h 56545"/>
                    <a:gd name="connsiteX7" fmla="*/ 15365 w 65058"/>
                    <a:gd name="connsiteY7" fmla="*/ 12082 h 56545"/>
                    <a:gd name="connsiteX8" fmla="*/ 11087 w 65058"/>
                    <a:gd name="connsiteY8" fmla="*/ 16398 h 56545"/>
                    <a:gd name="connsiteX9" fmla="*/ 10640 w 65058"/>
                    <a:gd name="connsiteY9" fmla="*/ 22500 h 56545"/>
                    <a:gd name="connsiteX10" fmla="*/ 16109 w 65058"/>
                    <a:gd name="connsiteY10" fmla="*/ 27783 h 56545"/>
                    <a:gd name="connsiteX11" fmla="*/ 10231 w 65058"/>
                    <a:gd name="connsiteY11" fmla="*/ 37680 h 56545"/>
                    <a:gd name="connsiteX12" fmla="*/ 594 w 65058"/>
                    <a:gd name="connsiteY12" fmla="*/ 26071 h 56545"/>
                    <a:gd name="connsiteX13" fmla="*/ 2566 w 65058"/>
                    <a:gd name="connsiteY13" fmla="*/ 12082 h 56545"/>
                    <a:gd name="connsiteX14" fmla="*/ 12798 w 65058"/>
                    <a:gd name="connsiteY14" fmla="*/ 1478 h 56545"/>
                    <a:gd name="connsiteX15" fmla="*/ 25746 w 65058"/>
                    <a:gd name="connsiteY15" fmla="*/ 1924 h 56545"/>
                    <a:gd name="connsiteX16" fmla="*/ 32109 w 65058"/>
                    <a:gd name="connsiteY16" fmla="*/ 6501 h 56545"/>
                    <a:gd name="connsiteX17" fmla="*/ 37131 w 65058"/>
                    <a:gd name="connsiteY17" fmla="*/ 13905 h 56545"/>
                    <a:gd name="connsiteX18" fmla="*/ 40889 w 65058"/>
                    <a:gd name="connsiteY18" fmla="*/ 23951 h 56545"/>
                    <a:gd name="connsiteX19" fmla="*/ 43978 w 65058"/>
                    <a:gd name="connsiteY19" fmla="*/ 33029 h 56545"/>
                    <a:gd name="connsiteX20" fmla="*/ 4587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12" y="15802"/>
                      </a:moveTo>
                      <a:lnTo>
                        <a:pt x="65223" y="20304"/>
                      </a:lnTo>
                      <a:lnTo>
                        <a:pt x="48182" y="56842"/>
                      </a:lnTo>
                      <a:cubicBezTo>
                        <a:pt x="44685" y="54758"/>
                        <a:pt x="41782" y="51930"/>
                        <a:pt x="39438" y="48433"/>
                      </a:cubicBezTo>
                      <a:cubicBezTo>
                        <a:pt x="37057" y="44935"/>
                        <a:pt x="34564" y="38982"/>
                        <a:pt x="31848" y="30648"/>
                      </a:cubicBezTo>
                      <a:cubicBezTo>
                        <a:pt x="29653" y="23876"/>
                        <a:pt x="28053" y="19635"/>
                        <a:pt x="26974" y="17849"/>
                      </a:cubicBezTo>
                      <a:cubicBezTo>
                        <a:pt x="25486" y="15393"/>
                        <a:pt x="23700" y="13682"/>
                        <a:pt x="21616" y="12714"/>
                      </a:cubicBezTo>
                      <a:cubicBezTo>
                        <a:pt x="19272" y="11635"/>
                        <a:pt x="17188" y="11412"/>
                        <a:pt x="15365" y="12082"/>
                      </a:cubicBezTo>
                      <a:cubicBezTo>
                        <a:pt x="13542" y="12751"/>
                        <a:pt x="12128" y="14202"/>
                        <a:pt x="11087" y="16398"/>
                      </a:cubicBezTo>
                      <a:cubicBezTo>
                        <a:pt x="10082" y="18556"/>
                        <a:pt x="9933" y="20602"/>
                        <a:pt x="10640" y="22500"/>
                      </a:cubicBezTo>
                      <a:cubicBezTo>
                        <a:pt x="11347" y="24397"/>
                        <a:pt x="13170" y="26146"/>
                        <a:pt x="16109" y="27783"/>
                      </a:cubicBezTo>
                      <a:lnTo>
                        <a:pt x="10231" y="37680"/>
                      </a:lnTo>
                      <a:cubicBezTo>
                        <a:pt x="4799" y="34369"/>
                        <a:pt x="1562" y="30499"/>
                        <a:pt x="594" y="26071"/>
                      </a:cubicBezTo>
                      <a:cubicBezTo>
                        <a:pt x="-373" y="21644"/>
                        <a:pt x="297" y="16993"/>
                        <a:pt x="2566" y="12082"/>
                      </a:cubicBezTo>
                      <a:cubicBezTo>
                        <a:pt x="5059" y="6724"/>
                        <a:pt x="8482" y="3189"/>
                        <a:pt x="12798" y="1478"/>
                      </a:cubicBezTo>
                      <a:cubicBezTo>
                        <a:pt x="17114" y="-234"/>
                        <a:pt x="21430" y="-85"/>
                        <a:pt x="25746" y="1924"/>
                      </a:cubicBezTo>
                      <a:cubicBezTo>
                        <a:pt x="28202" y="3040"/>
                        <a:pt x="30323" y="4566"/>
                        <a:pt x="32109" y="6501"/>
                      </a:cubicBezTo>
                      <a:cubicBezTo>
                        <a:pt x="33932" y="8398"/>
                        <a:pt x="35606" y="10854"/>
                        <a:pt x="37131" y="13905"/>
                      </a:cubicBezTo>
                      <a:cubicBezTo>
                        <a:pt x="38136" y="15914"/>
                        <a:pt x="39401" y="19263"/>
                        <a:pt x="40889" y="23951"/>
                      </a:cubicBezTo>
                      <a:cubicBezTo>
                        <a:pt x="42378" y="28639"/>
                        <a:pt x="43382" y="31690"/>
                        <a:pt x="43978" y="33029"/>
                      </a:cubicBezTo>
                      <a:cubicBezTo>
                        <a:pt x="44573" y="34369"/>
                        <a:pt x="45205" y="35522"/>
                        <a:pt x="45875" y="36489"/>
                      </a:cubicBezTo>
                      <a:close/>
                    </a:path>
                  </a:pathLst>
                </a:custGeom>
                <a:solidFill>
                  <a:srgbClr val="000000"/>
                </a:solidFill>
                <a:ln w="9525" cap="flat">
                  <a:noFill/>
                  <a:prstDash val="solid"/>
                  <a:miter/>
                </a:ln>
              </p:spPr>
              <p:txBody>
                <a:bodyPr rtlCol="0" anchor="ctr"/>
                <a:lstStyle/>
                <a:p>
                  <a:endParaRPr lang="en-CA"/>
                </a:p>
              </p:txBody>
            </p:sp>
            <p:sp>
              <p:nvSpPr>
                <p:cNvPr id="2716" name="Freeform: Shape 2715">
                  <a:extLst>
                    <a:ext uri="{FF2B5EF4-FFF2-40B4-BE49-F238E27FC236}">
                      <a16:creationId xmlns:a16="http://schemas.microsoft.com/office/drawing/2014/main" id="{FB3B4E1C-DC9B-4390-B9DB-BB0919520744}"/>
                    </a:ext>
                  </a:extLst>
                </p:cNvPr>
                <p:cNvSpPr/>
                <p:nvPr/>
              </p:nvSpPr>
              <p:spPr>
                <a:xfrm>
                  <a:off x="2187456" y="3784064"/>
                  <a:ext cx="59301" cy="46519"/>
                </a:xfrm>
                <a:custGeom>
                  <a:avLst/>
                  <a:gdLst>
                    <a:gd name="connsiteX0" fmla="*/ 2061 w 59301"/>
                    <a:gd name="connsiteY0" fmla="*/ 10509 h 46519"/>
                    <a:gd name="connsiteX1" fmla="*/ 13446 w 59301"/>
                    <a:gd name="connsiteY1" fmla="*/ 798 h 46519"/>
                    <a:gd name="connsiteX2" fmla="*/ 38077 w 59301"/>
                    <a:gd name="connsiteY2" fmla="*/ 5820 h 46519"/>
                    <a:gd name="connsiteX3" fmla="*/ 57760 w 59301"/>
                    <a:gd name="connsiteY3" fmla="*/ 21522 h 46519"/>
                    <a:gd name="connsiteX4" fmla="*/ 57574 w 59301"/>
                    <a:gd name="connsiteY4" fmla="*/ 36405 h 46519"/>
                    <a:gd name="connsiteX5" fmla="*/ 45519 w 59301"/>
                    <a:gd name="connsiteY5" fmla="*/ 46376 h 46519"/>
                    <a:gd name="connsiteX6" fmla="*/ 21483 w 59301"/>
                    <a:gd name="connsiteY6" fmla="*/ 41093 h 46519"/>
                    <a:gd name="connsiteX7" fmla="*/ 1875 w 59301"/>
                    <a:gd name="connsiteY7" fmla="*/ 25429 h 46519"/>
                    <a:gd name="connsiteX8" fmla="*/ 2061 w 59301"/>
                    <a:gd name="connsiteY8" fmla="*/ 10509 h 46519"/>
                    <a:gd name="connsiteX9" fmla="*/ 10693 w 59301"/>
                    <a:gd name="connsiteY9" fmla="*/ 14564 h 46519"/>
                    <a:gd name="connsiteX10" fmla="*/ 10321 w 59301"/>
                    <a:gd name="connsiteY10" fmla="*/ 18508 h 46519"/>
                    <a:gd name="connsiteX11" fmla="*/ 13558 w 59301"/>
                    <a:gd name="connsiteY11" fmla="*/ 22824 h 46519"/>
                    <a:gd name="connsiteX12" fmla="*/ 26692 w 59301"/>
                    <a:gd name="connsiteY12" fmla="*/ 30228 h 46519"/>
                    <a:gd name="connsiteX13" fmla="*/ 40272 w 59301"/>
                    <a:gd name="connsiteY13" fmla="*/ 35400 h 46519"/>
                    <a:gd name="connsiteX14" fmla="*/ 46188 w 59301"/>
                    <a:gd name="connsiteY14" fmla="*/ 35177 h 46519"/>
                    <a:gd name="connsiteX15" fmla="*/ 48942 w 59301"/>
                    <a:gd name="connsiteY15" fmla="*/ 32386 h 46519"/>
                    <a:gd name="connsiteX16" fmla="*/ 49314 w 59301"/>
                    <a:gd name="connsiteY16" fmla="*/ 28442 h 46519"/>
                    <a:gd name="connsiteX17" fmla="*/ 46040 w 59301"/>
                    <a:gd name="connsiteY17" fmla="*/ 24126 h 46519"/>
                    <a:gd name="connsiteX18" fmla="*/ 32980 w 59301"/>
                    <a:gd name="connsiteY18" fmla="*/ 16722 h 46519"/>
                    <a:gd name="connsiteX19" fmla="*/ 19399 w 59301"/>
                    <a:gd name="connsiteY19" fmla="*/ 11550 h 46519"/>
                    <a:gd name="connsiteX20" fmla="*/ 13483 w 59301"/>
                    <a:gd name="connsiteY20" fmla="*/ 11774 h 46519"/>
                    <a:gd name="connsiteX21" fmla="*/ 1069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1" y="10509"/>
                      </a:moveTo>
                      <a:cubicBezTo>
                        <a:pt x="4517" y="5262"/>
                        <a:pt x="8312" y="2025"/>
                        <a:pt x="13446" y="798"/>
                      </a:cubicBezTo>
                      <a:cubicBezTo>
                        <a:pt x="19548" y="-654"/>
                        <a:pt x="27771" y="1021"/>
                        <a:pt x="38077" y="5820"/>
                      </a:cubicBezTo>
                      <a:cubicBezTo>
                        <a:pt x="48346" y="10620"/>
                        <a:pt x="54932" y="15866"/>
                        <a:pt x="57760" y="21522"/>
                      </a:cubicBezTo>
                      <a:cubicBezTo>
                        <a:pt x="60104" y="26173"/>
                        <a:pt x="60029" y="31158"/>
                        <a:pt x="57574" y="36405"/>
                      </a:cubicBezTo>
                      <a:cubicBezTo>
                        <a:pt x="55118" y="41725"/>
                        <a:pt x="51100" y="45037"/>
                        <a:pt x="45519" y="46376"/>
                      </a:cubicBezTo>
                      <a:cubicBezTo>
                        <a:pt x="39938" y="47716"/>
                        <a:pt x="31938" y="45967"/>
                        <a:pt x="21483" y="41093"/>
                      </a:cubicBezTo>
                      <a:cubicBezTo>
                        <a:pt x="11251" y="36293"/>
                        <a:pt x="4703" y="31084"/>
                        <a:pt x="1875" y="25429"/>
                      </a:cubicBezTo>
                      <a:cubicBezTo>
                        <a:pt x="-469" y="20778"/>
                        <a:pt x="-395" y="15792"/>
                        <a:pt x="2061" y="10509"/>
                      </a:cubicBezTo>
                      <a:moveTo>
                        <a:pt x="10693" y="14564"/>
                      </a:moveTo>
                      <a:cubicBezTo>
                        <a:pt x="10097" y="15829"/>
                        <a:pt x="9986" y="17131"/>
                        <a:pt x="10321" y="18508"/>
                      </a:cubicBezTo>
                      <a:cubicBezTo>
                        <a:pt x="10656" y="19848"/>
                        <a:pt x="11735" y="21299"/>
                        <a:pt x="13558" y="22824"/>
                      </a:cubicBezTo>
                      <a:cubicBezTo>
                        <a:pt x="15939" y="24796"/>
                        <a:pt x="20292" y="27252"/>
                        <a:pt x="26692" y="30228"/>
                      </a:cubicBezTo>
                      <a:cubicBezTo>
                        <a:pt x="33054" y="33205"/>
                        <a:pt x="37594" y="34916"/>
                        <a:pt x="40272" y="35400"/>
                      </a:cubicBezTo>
                      <a:cubicBezTo>
                        <a:pt x="42989" y="35884"/>
                        <a:pt x="44923" y="35809"/>
                        <a:pt x="46188" y="35177"/>
                      </a:cubicBezTo>
                      <a:cubicBezTo>
                        <a:pt x="47416" y="34581"/>
                        <a:pt x="48346" y="33651"/>
                        <a:pt x="48942" y="32386"/>
                      </a:cubicBezTo>
                      <a:cubicBezTo>
                        <a:pt x="49537" y="31121"/>
                        <a:pt x="49649" y="29819"/>
                        <a:pt x="49314" y="28442"/>
                      </a:cubicBezTo>
                      <a:cubicBezTo>
                        <a:pt x="48979" y="27103"/>
                        <a:pt x="47863" y="25652"/>
                        <a:pt x="46040" y="24126"/>
                      </a:cubicBezTo>
                      <a:cubicBezTo>
                        <a:pt x="43733" y="22154"/>
                        <a:pt x="39379" y="19699"/>
                        <a:pt x="32980" y="16722"/>
                      </a:cubicBezTo>
                      <a:cubicBezTo>
                        <a:pt x="26617" y="13746"/>
                        <a:pt x="22078" y="12034"/>
                        <a:pt x="19399" y="11550"/>
                      </a:cubicBezTo>
                      <a:cubicBezTo>
                        <a:pt x="16683" y="11104"/>
                        <a:pt x="14711" y="11141"/>
                        <a:pt x="13483" y="11774"/>
                      </a:cubicBezTo>
                      <a:cubicBezTo>
                        <a:pt x="12218" y="12369"/>
                        <a:pt x="11288" y="13299"/>
                        <a:pt x="10693" y="14564"/>
                      </a:cubicBezTo>
                      <a:close/>
                    </a:path>
                  </a:pathLst>
                </a:custGeom>
                <a:solidFill>
                  <a:srgbClr val="000000"/>
                </a:solidFill>
                <a:ln w="9525" cap="flat">
                  <a:noFill/>
                  <a:prstDash val="solid"/>
                  <a:miter/>
                </a:ln>
              </p:spPr>
              <p:txBody>
                <a:bodyPr rtlCol="0" anchor="ctr"/>
                <a:lstStyle/>
                <a:p>
                  <a:endParaRPr lang="en-CA"/>
                </a:p>
              </p:txBody>
            </p:sp>
            <p:sp>
              <p:nvSpPr>
                <p:cNvPr id="2717" name="Freeform: Shape 2716">
                  <a:extLst>
                    <a:ext uri="{FF2B5EF4-FFF2-40B4-BE49-F238E27FC236}">
                      <a16:creationId xmlns:a16="http://schemas.microsoft.com/office/drawing/2014/main" id="{2FEFC578-A2B5-4B27-9D9D-7A3C9545B7D2}"/>
                    </a:ext>
                  </a:extLst>
                </p:cNvPr>
                <p:cNvSpPr/>
                <p:nvPr/>
              </p:nvSpPr>
              <p:spPr>
                <a:xfrm>
                  <a:off x="2209318" y="3742986"/>
                  <a:ext cx="58563" cy="35904"/>
                </a:xfrm>
                <a:custGeom>
                  <a:avLst/>
                  <a:gdLst>
                    <a:gd name="connsiteX0" fmla="*/ 58732 w 58563"/>
                    <a:gd name="connsiteY0" fmla="*/ 25737 h 35904"/>
                    <a:gd name="connsiteX1" fmla="*/ 53858 w 58563"/>
                    <a:gd name="connsiteY1" fmla="*/ 36193 h 35904"/>
                    <a:gd name="connsiteX2" fmla="*/ 14568 w 58563"/>
                    <a:gd name="connsiteY2" fmla="*/ 17849 h 35904"/>
                    <a:gd name="connsiteX3" fmla="*/ 16205 w 58563"/>
                    <a:gd name="connsiteY3" fmla="*/ 35002 h 35904"/>
                    <a:gd name="connsiteX4" fmla="*/ 6754 w 58563"/>
                    <a:gd name="connsiteY4" fmla="*/ 30611 h 35904"/>
                    <a:gd name="connsiteX5" fmla="*/ 5824 w 58563"/>
                    <a:gd name="connsiteY5" fmla="*/ 19375 h 35904"/>
                    <a:gd name="connsiteX6" fmla="*/ 169 w 58563"/>
                    <a:gd name="connsiteY6" fmla="*/ 8734 h 35904"/>
                    <a:gd name="connsiteX7" fmla="*/ 411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32" y="25737"/>
                      </a:moveTo>
                      <a:lnTo>
                        <a:pt x="53858" y="36193"/>
                      </a:lnTo>
                      <a:lnTo>
                        <a:pt x="14568" y="17849"/>
                      </a:lnTo>
                      <a:cubicBezTo>
                        <a:pt x="16354" y="23319"/>
                        <a:pt x="16912" y="29049"/>
                        <a:pt x="16205" y="35002"/>
                      </a:cubicBezTo>
                      <a:lnTo>
                        <a:pt x="6754" y="30611"/>
                      </a:lnTo>
                      <a:cubicBezTo>
                        <a:pt x="7126" y="27449"/>
                        <a:pt x="6829" y="23728"/>
                        <a:pt x="5824" y="19375"/>
                      </a:cubicBezTo>
                      <a:cubicBezTo>
                        <a:pt x="4819" y="15022"/>
                        <a:pt x="2922" y="11487"/>
                        <a:pt x="169" y="8734"/>
                      </a:cubicBezTo>
                      <a:lnTo>
                        <a:pt x="4113" y="288"/>
                      </a:lnTo>
                      <a:close/>
                    </a:path>
                  </a:pathLst>
                </a:custGeom>
                <a:solidFill>
                  <a:srgbClr val="000000"/>
                </a:solidFill>
                <a:ln w="9525" cap="flat">
                  <a:noFill/>
                  <a:prstDash val="solid"/>
                  <a:miter/>
                </a:ln>
              </p:spPr>
              <p:txBody>
                <a:bodyPr rtlCol="0" anchor="ctr"/>
                <a:lstStyle/>
                <a:p>
                  <a:endParaRPr lang="en-CA"/>
                </a:p>
              </p:txBody>
            </p:sp>
            <p:sp>
              <p:nvSpPr>
                <p:cNvPr id="2718" name="Freeform: Shape 2717">
                  <a:extLst>
                    <a:ext uri="{FF2B5EF4-FFF2-40B4-BE49-F238E27FC236}">
                      <a16:creationId xmlns:a16="http://schemas.microsoft.com/office/drawing/2014/main" id="{FFDEA2F3-2C79-4E47-A937-EDDFA25FD1BC}"/>
                    </a:ext>
                  </a:extLst>
                </p:cNvPr>
                <p:cNvSpPr/>
                <p:nvPr/>
              </p:nvSpPr>
              <p:spPr>
                <a:xfrm>
                  <a:off x="2226293" y="3699622"/>
                  <a:ext cx="59174" cy="48110"/>
                </a:xfrm>
                <a:custGeom>
                  <a:avLst/>
                  <a:gdLst>
                    <a:gd name="connsiteX0" fmla="*/ 36528 w 59174"/>
                    <a:gd name="connsiteY0" fmla="*/ 47466 h 48110"/>
                    <a:gd name="connsiteX1" fmla="*/ 40137 w 59174"/>
                    <a:gd name="connsiteY1" fmla="*/ 36862 h 48110"/>
                    <a:gd name="connsiteX2" fmla="*/ 45606 w 59174"/>
                    <a:gd name="connsiteY2" fmla="*/ 37048 h 48110"/>
                    <a:gd name="connsiteX3" fmla="*/ 48992 w 59174"/>
                    <a:gd name="connsiteY3" fmla="*/ 33625 h 48110"/>
                    <a:gd name="connsiteX4" fmla="*/ 48583 w 59174"/>
                    <a:gd name="connsiteY4" fmla="*/ 26742 h 48110"/>
                    <a:gd name="connsiteX5" fmla="*/ 37607 w 59174"/>
                    <a:gd name="connsiteY5" fmla="*/ 18110 h 48110"/>
                    <a:gd name="connsiteX6" fmla="*/ 37607 w 59174"/>
                    <a:gd name="connsiteY6" fmla="*/ 30053 h 48110"/>
                    <a:gd name="connsiteX7" fmla="*/ 27487 w 59174"/>
                    <a:gd name="connsiteY7" fmla="*/ 38834 h 48110"/>
                    <a:gd name="connsiteX8" fmla="*/ 12418 w 59174"/>
                    <a:gd name="connsiteY8" fmla="*/ 37458 h 48110"/>
                    <a:gd name="connsiteX9" fmla="*/ 1367 w 59174"/>
                    <a:gd name="connsiteY9" fmla="*/ 26333 h 48110"/>
                    <a:gd name="connsiteX10" fmla="*/ 2148 w 59174"/>
                    <a:gd name="connsiteY10" fmla="*/ 11450 h 48110"/>
                    <a:gd name="connsiteX11" fmla="*/ 14873 w 59174"/>
                    <a:gd name="connsiteY11" fmla="*/ 883 h 48110"/>
                    <a:gd name="connsiteX12" fmla="*/ 38425 w 59174"/>
                    <a:gd name="connsiteY12" fmla="*/ 5385 h 48110"/>
                    <a:gd name="connsiteX13" fmla="*/ 57364 w 59174"/>
                    <a:gd name="connsiteY13" fmla="*/ 20938 h 48110"/>
                    <a:gd name="connsiteX14" fmla="*/ 57252 w 59174"/>
                    <a:gd name="connsiteY14" fmla="*/ 38425 h 48110"/>
                    <a:gd name="connsiteX15" fmla="*/ 49029 w 59174"/>
                    <a:gd name="connsiteY15" fmla="*/ 47131 h 48110"/>
                    <a:gd name="connsiteX16" fmla="*/ 36528 w 59174"/>
                    <a:gd name="connsiteY16" fmla="*/ 47466 h 48110"/>
                    <a:gd name="connsiteX17" fmla="*/ 24770 w 59174"/>
                    <a:gd name="connsiteY17" fmla="*/ 13236 h 48110"/>
                    <a:gd name="connsiteX18" fmla="*/ 15841 w 59174"/>
                    <a:gd name="connsiteY18" fmla="*/ 11896 h 48110"/>
                    <a:gd name="connsiteX19" fmla="*/ 10557 w 59174"/>
                    <a:gd name="connsiteY19" fmla="*/ 15989 h 48110"/>
                    <a:gd name="connsiteX20" fmla="*/ 10632 w 59174"/>
                    <a:gd name="connsiteY20" fmla="*/ 21831 h 48110"/>
                    <a:gd name="connsiteX21" fmla="*/ 17217 w 59174"/>
                    <a:gd name="connsiteY21" fmla="*/ 27226 h 48110"/>
                    <a:gd name="connsiteX22" fmla="*/ 25887 w 59174"/>
                    <a:gd name="connsiteY22" fmla="*/ 28751 h 48110"/>
                    <a:gd name="connsiteX23" fmla="*/ 30798 w 59174"/>
                    <a:gd name="connsiteY23" fmla="*/ 24733 h 48110"/>
                    <a:gd name="connsiteX24" fmla="*/ 30761 w 59174"/>
                    <a:gd name="connsiteY24" fmla="*/ 18556 h 48110"/>
                    <a:gd name="connsiteX25" fmla="*/ 24770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528" y="47466"/>
                      </a:moveTo>
                      <a:lnTo>
                        <a:pt x="40137" y="36862"/>
                      </a:lnTo>
                      <a:cubicBezTo>
                        <a:pt x="42295" y="37569"/>
                        <a:pt x="44118" y="37606"/>
                        <a:pt x="45606" y="37048"/>
                      </a:cubicBezTo>
                      <a:cubicBezTo>
                        <a:pt x="47057" y="36453"/>
                        <a:pt x="48211" y="35337"/>
                        <a:pt x="48992" y="33625"/>
                      </a:cubicBezTo>
                      <a:cubicBezTo>
                        <a:pt x="49997" y="31467"/>
                        <a:pt x="49848" y="29160"/>
                        <a:pt x="48583" y="26742"/>
                      </a:cubicBezTo>
                      <a:cubicBezTo>
                        <a:pt x="47318" y="24323"/>
                        <a:pt x="43672" y="21421"/>
                        <a:pt x="37607" y="18110"/>
                      </a:cubicBezTo>
                      <a:cubicBezTo>
                        <a:pt x="39430" y="22165"/>
                        <a:pt x="39430" y="26147"/>
                        <a:pt x="37607" y="30053"/>
                      </a:cubicBezTo>
                      <a:cubicBezTo>
                        <a:pt x="35598" y="34332"/>
                        <a:pt x="32249" y="37271"/>
                        <a:pt x="27487" y="38834"/>
                      </a:cubicBezTo>
                      <a:cubicBezTo>
                        <a:pt x="22724" y="40397"/>
                        <a:pt x="17701" y="39950"/>
                        <a:pt x="12418" y="37458"/>
                      </a:cubicBezTo>
                      <a:cubicBezTo>
                        <a:pt x="6911" y="34890"/>
                        <a:pt x="3227" y="31207"/>
                        <a:pt x="1367" y="26333"/>
                      </a:cubicBezTo>
                      <a:cubicBezTo>
                        <a:pt x="-456" y="21496"/>
                        <a:pt x="-196" y="16547"/>
                        <a:pt x="2148" y="11450"/>
                      </a:cubicBezTo>
                      <a:cubicBezTo>
                        <a:pt x="4716" y="5943"/>
                        <a:pt x="8957" y="2409"/>
                        <a:pt x="14873" y="883"/>
                      </a:cubicBezTo>
                      <a:cubicBezTo>
                        <a:pt x="20789" y="-680"/>
                        <a:pt x="28640" y="809"/>
                        <a:pt x="38425" y="5385"/>
                      </a:cubicBezTo>
                      <a:cubicBezTo>
                        <a:pt x="48360" y="9999"/>
                        <a:pt x="54648" y="15208"/>
                        <a:pt x="57364" y="20938"/>
                      </a:cubicBezTo>
                      <a:cubicBezTo>
                        <a:pt x="60043" y="26667"/>
                        <a:pt x="60005" y="32509"/>
                        <a:pt x="57252" y="38425"/>
                      </a:cubicBezTo>
                      <a:cubicBezTo>
                        <a:pt x="55243" y="42667"/>
                        <a:pt x="52527" y="45569"/>
                        <a:pt x="49029" y="47131"/>
                      </a:cubicBezTo>
                      <a:cubicBezTo>
                        <a:pt x="45532" y="48694"/>
                        <a:pt x="41402" y="48806"/>
                        <a:pt x="36528" y="47466"/>
                      </a:cubicBezTo>
                      <a:moveTo>
                        <a:pt x="24770" y="13236"/>
                      </a:moveTo>
                      <a:cubicBezTo>
                        <a:pt x="21385" y="11673"/>
                        <a:pt x="18445" y="11227"/>
                        <a:pt x="15841" y="11896"/>
                      </a:cubicBezTo>
                      <a:cubicBezTo>
                        <a:pt x="13273" y="12603"/>
                        <a:pt x="11525" y="13943"/>
                        <a:pt x="10557" y="15989"/>
                      </a:cubicBezTo>
                      <a:cubicBezTo>
                        <a:pt x="9664" y="17887"/>
                        <a:pt x="9702" y="19859"/>
                        <a:pt x="10632" y="21831"/>
                      </a:cubicBezTo>
                      <a:cubicBezTo>
                        <a:pt x="11525" y="23840"/>
                        <a:pt x="13720" y="25626"/>
                        <a:pt x="17217" y="27226"/>
                      </a:cubicBezTo>
                      <a:cubicBezTo>
                        <a:pt x="20715" y="28863"/>
                        <a:pt x="23617" y="29384"/>
                        <a:pt x="25887" y="28751"/>
                      </a:cubicBezTo>
                      <a:cubicBezTo>
                        <a:pt x="28193" y="28156"/>
                        <a:pt x="29831" y="26816"/>
                        <a:pt x="30798" y="24733"/>
                      </a:cubicBezTo>
                      <a:cubicBezTo>
                        <a:pt x="31728" y="22724"/>
                        <a:pt x="31728" y="20677"/>
                        <a:pt x="30761" y="18556"/>
                      </a:cubicBezTo>
                      <a:cubicBezTo>
                        <a:pt x="29831" y="16436"/>
                        <a:pt x="27821" y="14687"/>
                        <a:pt x="24770" y="13236"/>
                      </a:cubicBezTo>
                      <a:close/>
                    </a:path>
                  </a:pathLst>
                </a:custGeom>
                <a:solidFill>
                  <a:srgbClr val="000000"/>
                </a:solidFill>
                <a:ln w="9525" cap="flat">
                  <a:noFill/>
                  <a:prstDash val="solid"/>
                  <a:miter/>
                </a:ln>
              </p:spPr>
              <p:txBody>
                <a:bodyPr rtlCol="0" anchor="ctr"/>
                <a:lstStyle/>
                <a:p>
                  <a:endParaRPr lang="en-CA"/>
                </a:p>
              </p:txBody>
            </p:sp>
          </p:grpSp>
          <p:grpSp>
            <p:nvGrpSpPr>
              <p:cNvPr id="2468" name="Graphic 5">
                <a:extLst>
                  <a:ext uri="{FF2B5EF4-FFF2-40B4-BE49-F238E27FC236}">
                    <a16:creationId xmlns:a16="http://schemas.microsoft.com/office/drawing/2014/main" id="{D2A3CF52-5255-4CDE-912F-86FCF2B0F52E}"/>
                  </a:ext>
                </a:extLst>
              </p:cNvPr>
              <p:cNvGrpSpPr/>
              <p:nvPr/>
            </p:nvGrpSpPr>
            <p:grpSpPr>
              <a:xfrm>
                <a:off x="2387074" y="3699568"/>
                <a:ext cx="118762" cy="181381"/>
                <a:chOff x="2387074" y="3699568"/>
                <a:chExt cx="118762" cy="181381"/>
              </a:xfrm>
            </p:grpSpPr>
            <p:sp>
              <p:nvSpPr>
                <p:cNvPr id="2711" name="Freeform: Shape 2710">
                  <a:extLst>
                    <a:ext uri="{FF2B5EF4-FFF2-40B4-BE49-F238E27FC236}">
                      <a16:creationId xmlns:a16="http://schemas.microsoft.com/office/drawing/2014/main" id="{730F7398-4BEF-4D25-9E9D-A947306216F4}"/>
                    </a:ext>
                  </a:extLst>
                </p:cNvPr>
                <p:cNvSpPr/>
                <p:nvPr/>
              </p:nvSpPr>
              <p:spPr>
                <a:xfrm>
                  <a:off x="2387074" y="3824404"/>
                  <a:ext cx="65058" cy="56545"/>
                </a:xfrm>
                <a:custGeom>
                  <a:avLst/>
                  <a:gdLst>
                    <a:gd name="connsiteX0" fmla="*/ 55535 w 65058"/>
                    <a:gd name="connsiteY0" fmla="*/ 15802 h 56545"/>
                    <a:gd name="connsiteX1" fmla="*/ 65246 w 65058"/>
                    <a:gd name="connsiteY1" fmla="*/ 20304 h 56545"/>
                    <a:gd name="connsiteX2" fmla="*/ 48205 w 65058"/>
                    <a:gd name="connsiteY2" fmla="*/ 56842 h 56545"/>
                    <a:gd name="connsiteX3" fmla="*/ 39461 w 65058"/>
                    <a:gd name="connsiteY3" fmla="*/ 48433 h 56545"/>
                    <a:gd name="connsiteX4" fmla="*/ 31871 w 65058"/>
                    <a:gd name="connsiteY4" fmla="*/ 30648 h 56545"/>
                    <a:gd name="connsiteX5" fmla="*/ 26997 w 65058"/>
                    <a:gd name="connsiteY5" fmla="*/ 17849 h 56545"/>
                    <a:gd name="connsiteX6" fmla="*/ 21639 w 65058"/>
                    <a:gd name="connsiteY6" fmla="*/ 12714 h 56545"/>
                    <a:gd name="connsiteX7" fmla="*/ 15388 w 65058"/>
                    <a:gd name="connsiteY7" fmla="*/ 12082 h 56545"/>
                    <a:gd name="connsiteX8" fmla="*/ 11110 w 65058"/>
                    <a:gd name="connsiteY8" fmla="*/ 16398 h 56545"/>
                    <a:gd name="connsiteX9" fmla="*/ 10663 w 65058"/>
                    <a:gd name="connsiteY9" fmla="*/ 22500 h 56545"/>
                    <a:gd name="connsiteX10" fmla="*/ 16133 w 65058"/>
                    <a:gd name="connsiteY10" fmla="*/ 27783 h 56545"/>
                    <a:gd name="connsiteX11" fmla="*/ 10254 w 65058"/>
                    <a:gd name="connsiteY11" fmla="*/ 37680 h 56545"/>
                    <a:gd name="connsiteX12" fmla="*/ 617 w 65058"/>
                    <a:gd name="connsiteY12" fmla="*/ 26071 h 56545"/>
                    <a:gd name="connsiteX13" fmla="*/ 2589 w 65058"/>
                    <a:gd name="connsiteY13" fmla="*/ 12082 h 56545"/>
                    <a:gd name="connsiteX14" fmla="*/ 12821 w 65058"/>
                    <a:gd name="connsiteY14" fmla="*/ 1478 h 56545"/>
                    <a:gd name="connsiteX15" fmla="*/ 25769 w 65058"/>
                    <a:gd name="connsiteY15" fmla="*/ 1924 h 56545"/>
                    <a:gd name="connsiteX16" fmla="*/ 32132 w 65058"/>
                    <a:gd name="connsiteY16" fmla="*/ 6501 h 56545"/>
                    <a:gd name="connsiteX17" fmla="*/ 37155 w 65058"/>
                    <a:gd name="connsiteY17" fmla="*/ 13905 h 56545"/>
                    <a:gd name="connsiteX18" fmla="*/ 40912 w 65058"/>
                    <a:gd name="connsiteY18" fmla="*/ 23951 h 56545"/>
                    <a:gd name="connsiteX19" fmla="*/ 44001 w 65058"/>
                    <a:gd name="connsiteY19" fmla="*/ 33029 h 56545"/>
                    <a:gd name="connsiteX20" fmla="*/ 4589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5" y="15802"/>
                      </a:moveTo>
                      <a:lnTo>
                        <a:pt x="65246" y="20304"/>
                      </a:lnTo>
                      <a:lnTo>
                        <a:pt x="48205" y="56842"/>
                      </a:lnTo>
                      <a:cubicBezTo>
                        <a:pt x="44708" y="54758"/>
                        <a:pt x="41805" y="51930"/>
                        <a:pt x="39461" y="48433"/>
                      </a:cubicBezTo>
                      <a:cubicBezTo>
                        <a:pt x="37080" y="44935"/>
                        <a:pt x="34587" y="38982"/>
                        <a:pt x="31871" y="30648"/>
                      </a:cubicBezTo>
                      <a:cubicBezTo>
                        <a:pt x="29676" y="23876"/>
                        <a:pt x="28076" y="19635"/>
                        <a:pt x="26997" y="17849"/>
                      </a:cubicBezTo>
                      <a:cubicBezTo>
                        <a:pt x="25509" y="15393"/>
                        <a:pt x="23723" y="13682"/>
                        <a:pt x="21639" y="12714"/>
                      </a:cubicBezTo>
                      <a:cubicBezTo>
                        <a:pt x="19295" y="11635"/>
                        <a:pt x="17212" y="11412"/>
                        <a:pt x="15388" y="12082"/>
                      </a:cubicBezTo>
                      <a:cubicBezTo>
                        <a:pt x="13565" y="12751"/>
                        <a:pt x="12151" y="14202"/>
                        <a:pt x="11110" y="16398"/>
                      </a:cubicBezTo>
                      <a:cubicBezTo>
                        <a:pt x="10105" y="18556"/>
                        <a:pt x="9956" y="20602"/>
                        <a:pt x="10663" y="22500"/>
                      </a:cubicBezTo>
                      <a:cubicBezTo>
                        <a:pt x="11370" y="24397"/>
                        <a:pt x="13193" y="26146"/>
                        <a:pt x="16133" y="27783"/>
                      </a:cubicBezTo>
                      <a:lnTo>
                        <a:pt x="10254" y="37680"/>
                      </a:lnTo>
                      <a:cubicBezTo>
                        <a:pt x="4822" y="34369"/>
                        <a:pt x="1585" y="30499"/>
                        <a:pt x="617" y="26071"/>
                      </a:cubicBezTo>
                      <a:cubicBezTo>
                        <a:pt x="-350" y="21644"/>
                        <a:pt x="320" y="16993"/>
                        <a:pt x="2589" y="12082"/>
                      </a:cubicBezTo>
                      <a:cubicBezTo>
                        <a:pt x="5082" y="6724"/>
                        <a:pt x="8505" y="3189"/>
                        <a:pt x="12821" y="1478"/>
                      </a:cubicBezTo>
                      <a:cubicBezTo>
                        <a:pt x="17137" y="-234"/>
                        <a:pt x="21453" y="-85"/>
                        <a:pt x="25769" y="1924"/>
                      </a:cubicBezTo>
                      <a:cubicBezTo>
                        <a:pt x="28225" y="3040"/>
                        <a:pt x="30346" y="4566"/>
                        <a:pt x="32132" y="6501"/>
                      </a:cubicBezTo>
                      <a:cubicBezTo>
                        <a:pt x="33955" y="8398"/>
                        <a:pt x="35629" y="10854"/>
                        <a:pt x="37155" y="13905"/>
                      </a:cubicBezTo>
                      <a:cubicBezTo>
                        <a:pt x="38159" y="15914"/>
                        <a:pt x="39424" y="19263"/>
                        <a:pt x="40912" y="23951"/>
                      </a:cubicBezTo>
                      <a:cubicBezTo>
                        <a:pt x="42401" y="28639"/>
                        <a:pt x="43405" y="31690"/>
                        <a:pt x="44001" y="33029"/>
                      </a:cubicBezTo>
                      <a:cubicBezTo>
                        <a:pt x="44596" y="34369"/>
                        <a:pt x="45228" y="35522"/>
                        <a:pt x="45898" y="36489"/>
                      </a:cubicBezTo>
                      <a:close/>
                    </a:path>
                  </a:pathLst>
                </a:custGeom>
                <a:solidFill>
                  <a:srgbClr val="000000"/>
                </a:solidFill>
                <a:ln w="9525" cap="flat">
                  <a:noFill/>
                  <a:prstDash val="solid"/>
                  <a:miter/>
                </a:ln>
              </p:spPr>
              <p:txBody>
                <a:bodyPr rtlCol="0" anchor="ctr"/>
                <a:lstStyle/>
                <a:p>
                  <a:endParaRPr lang="en-CA"/>
                </a:p>
              </p:txBody>
            </p:sp>
            <p:sp>
              <p:nvSpPr>
                <p:cNvPr id="2712" name="Freeform: Shape 2711">
                  <a:extLst>
                    <a:ext uri="{FF2B5EF4-FFF2-40B4-BE49-F238E27FC236}">
                      <a16:creationId xmlns:a16="http://schemas.microsoft.com/office/drawing/2014/main" id="{4CA85C77-22FB-4C46-86C2-3B02BA52DD11}"/>
                    </a:ext>
                  </a:extLst>
                </p:cNvPr>
                <p:cNvSpPr/>
                <p:nvPr/>
              </p:nvSpPr>
              <p:spPr>
                <a:xfrm>
                  <a:off x="2407131" y="3784064"/>
                  <a:ext cx="59301" cy="46519"/>
                </a:xfrm>
                <a:custGeom>
                  <a:avLst/>
                  <a:gdLst>
                    <a:gd name="connsiteX0" fmla="*/ 2084 w 59301"/>
                    <a:gd name="connsiteY0" fmla="*/ 10509 h 46519"/>
                    <a:gd name="connsiteX1" fmla="*/ 13469 w 59301"/>
                    <a:gd name="connsiteY1" fmla="*/ 798 h 46519"/>
                    <a:gd name="connsiteX2" fmla="*/ 38100 w 59301"/>
                    <a:gd name="connsiteY2" fmla="*/ 5820 h 46519"/>
                    <a:gd name="connsiteX3" fmla="*/ 57783 w 59301"/>
                    <a:gd name="connsiteY3" fmla="*/ 21522 h 46519"/>
                    <a:gd name="connsiteX4" fmla="*/ 57597 w 59301"/>
                    <a:gd name="connsiteY4" fmla="*/ 36405 h 46519"/>
                    <a:gd name="connsiteX5" fmla="*/ 45542 w 59301"/>
                    <a:gd name="connsiteY5" fmla="*/ 46376 h 46519"/>
                    <a:gd name="connsiteX6" fmla="*/ 21506 w 59301"/>
                    <a:gd name="connsiteY6" fmla="*/ 41093 h 46519"/>
                    <a:gd name="connsiteX7" fmla="*/ 1898 w 59301"/>
                    <a:gd name="connsiteY7" fmla="*/ 25429 h 46519"/>
                    <a:gd name="connsiteX8" fmla="*/ 2084 w 59301"/>
                    <a:gd name="connsiteY8" fmla="*/ 10509 h 46519"/>
                    <a:gd name="connsiteX9" fmla="*/ 10716 w 59301"/>
                    <a:gd name="connsiteY9" fmla="*/ 14564 h 46519"/>
                    <a:gd name="connsiteX10" fmla="*/ 10344 w 59301"/>
                    <a:gd name="connsiteY10" fmla="*/ 18508 h 46519"/>
                    <a:gd name="connsiteX11" fmla="*/ 13581 w 59301"/>
                    <a:gd name="connsiteY11" fmla="*/ 22824 h 46519"/>
                    <a:gd name="connsiteX12" fmla="*/ 26715 w 59301"/>
                    <a:gd name="connsiteY12" fmla="*/ 30228 h 46519"/>
                    <a:gd name="connsiteX13" fmla="*/ 40295 w 59301"/>
                    <a:gd name="connsiteY13" fmla="*/ 35400 h 46519"/>
                    <a:gd name="connsiteX14" fmla="*/ 46211 w 59301"/>
                    <a:gd name="connsiteY14" fmla="*/ 35177 h 46519"/>
                    <a:gd name="connsiteX15" fmla="*/ 48965 w 59301"/>
                    <a:gd name="connsiteY15" fmla="*/ 32386 h 46519"/>
                    <a:gd name="connsiteX16" fmla="*/ 49337 w 59301"/>
                    <a:gd name="connsiteY16" fmla="*/ 28442 h 46519"/>
                    <a:gd name="connsiteX17" fmla="*/ 46063 w 59301"/>
                    <a:gd name="connsiteY17" fmla="*/ 24126 h 46519"/>
                    <a:gd name="connsiteX18" fmla="*/ 33003 w 59301"/>
                    <a:gd name="connsiteY18" fmla="*/ 16722 h 46519"/>
                    <a:gd name="connsiteX19" fmla="*/ 19422 w 59301"/>
                    <a:gd name="connsiteY19" fmla="*/ 11550 h 46519"/>
                    <a:gd name="connsiteX20" fmla="*/ 13506 w 59301"/>
                    <a:gd name="connsiteY20" fmla="*/ 11774 h 46519"/>
                    <a:gd name="connsiteX21" fmla="*/ 1071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4" y="10509"/>
                      </a:moveTo>
                      <a:cubicBezTo>
                        <a:pt x="4540" y="5262"/>
                        <a:pt x="8335" y="2025"/>
                        <a:pt x="13469" y="798"/>
                      </a:cubicBezTo>
                      <a:cubicBezTo>
                        <a:pt x="19571" y="-654"/>
                        <a:pt x="27794" y="1021"/>
                        <a:pt x="38100" y="5820"/>
                      </a:cubicBezTo>
                      <a:cubicBezTo>
                        <a:pt x="48369" y="10620"/>
                        <a:pt x="54955" y="15866"/>
                        <a:pt x="57783" y="21522"/>
                      </a:cubicBezTo>
                      <a:cubicBezTo>
                        <a:pt x="60127" y="26173"/>
                        <a:pt x="60052" y="31158"/>
                        <a:pt x="57597" y="36405"/>
                      </a:cubicBezTo>
                      <a:cubicBezTo>
                        <a:pt x="55141" y="41725"/>
                        <a:pt x="51123" y="45037"/>
                        <a:pt x="45542" y="46376"/>
                      </a:cubicBezTo>
                      <a:cubicBezTo>
                        <a:pt x="39961" y="47716"/>
                        <a:pt x="31961" y="45967"/>
                        <a:pt x="21506" y="41093"/>
                      </a:cubicBezTo>
                      <a:cubicBezTo>
                        <a:pt x="11274" y="36293"/>
                        <a:pt x="4726" y="31084"/>
                        <a:pt x="1898" y="25429"/>
                      </a:cubicBezTo>
                      <a:cubicBezTo>
                        <a:pt x="-446" y="20778"/>
                        <a:pt x="-372" y="15792"/>
                        <a:pt x="2084" y="10509"/>
                      </a:cubicBezTo>
                      <a:moveTo>
                        <a:pt x="10716" y="14564"/>
                      </a:moveTo>
                      <a:cubicBezTo>
                        <a:pt x="10121" y="15829"/>
                        <a:pt x="10009" y="17131"/>
                        <a:pt x="10344" y="18508"/>
                      </a:cubicBezTo>
                      <a:cubicBezTo>
                        <a:pt x="10679" y="19848"/>
                        <a:pt x="11758" y="21299"/>
                        <a:pt x="13581" y="22824"/>
                      </a:cubicBezTo>
                      <a:cubicBezTo>
                        <a:pt x="15962" y="24796"/>
                        <a:pt x="20315" y="27252"/>
                        <a:pt x="26715" y="30228"/>
                      </a:cubicBezTo>
                      <a:cubicBezTo>
                        <a:pt x="33077" y="33205"/>
                        <a:pt x="37617" y="34916"/>
                        <a:pt x="40295" y="35400"/>
                      </a:cubicBezTo>
                      <a:cubicBezTo>
                        <a:pt x="43012" y="35884"/>
                        <a:pt x="44946" y="35809"/>
                        <a:pt x="46211" y="35177"/>
                      </a:cubicBezTo>
                      <a:cubicBezTo>
                        <a:pt x="47439" y="34581"/>
                        <a:pt x="48369" y="33651"/>
                        <a:pt x="48965" y="32386"/>
                      </a:cubicBezTo>
                      <a:cubicBezTo>
                        <a:pt x="49560" y="31121"/>
                        <a:pt x="49672" y="29819"/>
                        <a:pt x="49337" y="28442"/>
                      </a:cubicBezTo>
                      <a:cubicBezTo>
                        <a:pt x="49002" y="27103"/>
                        <a:pt x="47886" y="25652"/>
                        <a:pt x="46063" y="24126"/>
                      </a:cubicBezTo>
                      <a:cubicBezTo>
                        <a:pt x="43756" y="22154"/>
                        <a:pt x="39403" y="19699"/>
                        <a:pt x="33003" y="16722"/>
                      </a:cubicBezTo>
                      <a:cubicBezTo>
                        <a:pt x="26641" y="13746"/>
                        <a:pt x="22101" y="12034"/>
                        <a:pt x="19422" y="11550"/>
                      </a:cubicBezTo>
                      <a:cubicBezTo>
                        <a:pt x="16706" y="11104"/>
                        <a:pt x="14734" y="11141"/>
                        <a:pt x="13506" y="11774"/>
                      </a:cubicBezTo>
                      <a:cubicBezTo>
                        <a:pt x="12241" y="12369"/>
                        <a:pt x="11311" y="13299"/>
                        <a:pt x="10716" y="14564"/>
                      </a:cubicBezTo>
                      <a:close/>
                    </a:path>
                  </a:pathLst>
                </a:custGeom>
                <a:solidFill>
                  <a:srgbClr val="000000"/>
                </a:solidFill>
                <a:ln w="9525" cap="flat">
                  <a:noFill/>
                  <a:prstDash val="solid"/>
                  <a:miter/>
                </a:ln>
              </p:spPr>
              <p:txBody>
                <a:bodyPr rtlCol="0" anchor="ctr"/>
                <a:lstStyle/>
                <a:p>
                  <a:endParaRPr lang="en-CA"/>
                </a:p>
              </p:txBody>
            </p:sp>
            <p:sp>
              <p:nvSpPr>
                <p:cNvPr id="2713" name="Freeform: Shape 2712">
                  <a:extLst>
                    <a:ext uri="{FF2B5EF4-FFF2-40B4-BE49-F238E27FC236}">
                      <a16:creationId xmlns:a16="http://schemas.microsoft.com/office/drawing/2014/main" id="{4C33547F-D01B-44CB-920F-E4DE8B6CE6D4}"/>
                    </a:ext>
                  </a:extLst>
                </p:cNvPr>
                <p:cNvSpPr/>
                <p:nvPr/>
              </p:nvSpPr>
              <p:spPr>
                <a:xfrm>
                  <a:off x="2426470" y="3739908"/>
                  <a:ext cx="65058" cy="56545"/>
                </a:xfrm>
                <a:custGeom>
                  <a:avLst/>
                  <a:gdLst>
                    <a:gd name="connsiteX0" fmla="*/ 55539 w 65058"/>
                    <a:gd name="connsiteY0" fmla="*/ 15793 h 56545"/>
                    <a:gd name="connsiteX1" fmla="*/ 65250 w 65058"/>
                    <a:gd name="connsiteY1" fmla="*/ 20295 h 56545"/>
                    <a:gd name="connsiteX2" fmla="*/ 48209 w 65058"/>
                    <a:gd name="connsiteY2" fmla="*/ 56833 h 56545"/>
                    <a:gd name="connsiteX3" fmla="*/ 39466 w 65058"/>
                    <a:gd name="connsiteY3" fmla="*/ 48424 h 56545"/>
                    <a:gd name="connsiteX4" fmla="*/ 31875 w 65058"/>
                    <a:gd name="connsiteY4" fmla="*/ 30639 h 56545"/>
                    <a:gd name="connsiteX5" fmla="*/ 27001 w 65058"/>
                    <a:gd name="connsiteY5" fmla="*/ 17840 h 56545"/>
                    <a:gd name="connsiteX6" fmla="*/ 21643 w 65058"/>
                    <a:gd name="connsiteY6" fmla="*/ 12705 h 56545"/>
                    <a:gd name="connsiteX7" fmla="*/ 15393 w 65058"/>
                    <a:gd name="connsiteY7" fmla="*/ 12073 h 56545"/>
                    <a:gd name="connsiteX8" fmla="*/ 11114 w 65058"/>
                    <a:gd name="connsiteY8" fmla="*/ 16389 h 56545"/>
                    <a:gd name="connsiteX9" fmla="*/ 10667 w 65058"/>
                    <a:gd name="connsiteY9" fmla="*/ 22491 h 56545"/>
                    <a:gd name="connsiteX10" fmla="*/ 16137 w 65058"/>
                    <a:gd name="connsiteY10" fmla="*/ 27774 h 56545"/>
                    <a:gd name="connsiteX11" fmla="*/ 10258 w 65058"/>
                    <a:gd name="connsiteY11" fmla="*/ 37671 h 56545"/>
                    <a:gd name="connsiteX12" fmla="*/ 621 w 65058"/>
                    <a:gd name="connsiteY12" fmla="*/ 26063 h 56545"/>
                    <a:gd name="connsiteX13" fmla="*/ 2593 w 65058"/>
                    <a:gd name="connsiteY13" fmla="*/ 12073 h 56545"/>
                    <a:gd name="connsiteX14" fmla="*/ 12825 w 65058"/>
                    <a:gd name="connsiteY14" fmla="*/ 1469 h 56545"/>
                    <a:gd name="connsiteX15" fmla="*/ 25773 w 65058"/>
                    <a:gd name="connsiteY15" fmla="*/ 1915 h 56545"/>
                    <a:gd name="connsiteX16" fmla="*/ 32136 w 65058"/>
                    <a:gd name="connsiteY16" fmla="*/ 6492 h 56545"/>
                    <a:gd name="connsiteX17" fmla="*/ 37159 w 65058"/>
                    <a:gd name="connsiteY17" fmla="*/ 13896 h 56545"/>
                    <a:gd name="connsiteX18" fmla="*/ 40917 w 65058"/>
                    <a:gd name="connsiteY18" fmla="*/ 23942 h 56545"/>
                    <a:gd name="connsiteX19" fmla="*/ 44005 w 65058"/>
                    <a:gd name="connsiteY19" fmla="*/ 33020 h 56545"/>
                    <a:gd name="connsiteX20" fmla="*/ 4590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9" y="15793"/>
                      </a:moveTo>
                      <a:lnTo>
                        <a:pt x="65250" y="20295"/>
                      </a:lnTo>
                      <a:lnTo>
                        <a:pt x="48209" y="56833"/>
                      </a:lnTo>
                      <a:cubicBezTo>
                        <a:pt x="44712" y="54749"/>
                        <a:pt x="41810" y="51921"/>
                        <a:pt x="39466" y="48424"/>
                      </a:cubicBezTo>
                      <a:cubicBezTo>
                        <a:pt x="37084" y="44927"/>
                        <a:pt x="34591" y="38973"/>
                        <a:pt x="31875" y="30639"/>
                      </a:cubicBezTo>
                      <a:cubicBezTo>
                        <a:pt x="29680" y="23867"/>
                        <a:pt x="28080" y="19626"/>
                        <a:pt x="27001" y="17840"/>
                      </a:cubicBezTo>
                      <a:cubicBezTo>
                        <a:pt x="25513" y="15384"/>
                        <a:pt x="23727" y="13673"/>
                        <a:pt x="21643" y="12705"/>
                      </a:cubicBezTo>
                      <a:cubicBezTo>
                        <a:pt x="19299" y="11626"/>
                        <a:pt x="17216" y="11403"/>
                        <a:pt x="15393" y="12073"/>
                      </a:cubicBezTo>
                      <a:cubicBezTo>
                        <a:pt x="13569" y="12743"/>
                        <a:pt x="12156" y="14194"/>
                        <a:pt x="11114" y="16389"/>
                      </a:cubicBezTo>
                      <a:cubicBezTo>
                        <a:pt x="10109" y="18547"/>
                        <a:pt x="9960" y="20593"/>
                        <a:pt x="10667" y="22491"/>
                      </a:cubicBezTo>
                      <a:cubicBezTo>
                        <a:pt x="11374" y="24388"/>
                        <a:pt x="13197" y="26137"/>
                        <a:pt x="16137" y="27774"/>
                      </a:cubicBezTo>
                      <a:lnTo>
                        <a:pt x="10258" y="37671"/>
                      </a:lnTo>
                      <a:cubicBezTo>
                        <a:pt x="4826" y="34360"/>
                        <a:pt x="1589" y="30490"/>
                        <a:pt x="621" y="26063"/>
                      </a:cubicBezTo>
                      <a:cubicBezTo>
                        <a:pt x="-346" y="21635"/>
                        <a:pt x="324" y="16984"/>
                        <a:pt x="2593" y="12073"/>
                      </a:cubicBezTo>
                      <a:cubicBezTo>
                        <a:pt x="5086" y="6715"/>
                        <a:pt x="8509" y="3180"/>
                        <a:pt x="12825" y="1469"/>
                      </a:cubicBezTo>
                      <a:cubicBezTo>
                        <a:pt x="17141" y="-243"/>
                        <a:pt x="21457" y="-94"/>
                        <a:pt x="25773" y="1915"/>
                      </a:cubicBezTo>
                      <a:cubicBezTo>
                        <a:pt x="28229" y="3031"/>
                        <a:pt x="30350" y="4557"/>
                        <a:pt x="32136" y="6492"/>
                      </a:cubicBezTo>
                      <a:cubicBezTo>
                        <a:pt x="33959" y="8389"/>
                        <a:pt x="35633" y="10845"/>
                        <a:pt x="37159" y="13896"/>
                      </a:cubicBezTo>
                      <a:cubicBezTo>
                        <a:pt x="38163" y="15905"/>
                        <a:pt x="39428" y="19254"/>
                        <a:pt x="40917" y="23942"/>
                      </a:cubicBezTo>
                      <a:cubicBezTo>
                        <a:pt x="42405" y="28630"/>
                        <a:pt x="43409" y="31681"/>
                        <a:pt x="44005" y="33020"/>
                      </a:cubicBezTo>
                      <a:cubicBezTo>
                        <a:pt x="44600" y="34360"/>
                        <a:pt x="45233" y="35513"/>
                        <a:pt x="45902" y="36481"/>
                      </a:cubicBezTo>
                      <a:close/>
                    </a:path>
                  </a:pathLst>
                </a:custGeom>
                <a:solidFill>
                  <a:srgbClr val="000000"/>
                </a:solidFill>
                <a:ln w="9525" cap="flat">
                  <a:noFill/>
                  <a:prstDash val="solid"/>
                  <a:miter/>
                </a:ln>
              </p:spPr>
              <p:txBody>
                <a:bodyPr rtlCol="0" anchor="ctr"/>
                <a:lstStyle/>
                <a:p>
                  <a:endParaRPr lang="en-CA"/>
                </a:p>
              </p:txBody>
            </p:sp>
            <p:sp>
              <p:nvSpPr>
                <p:cNvPr id="2714" name="Freeform: Shape 2713">
                  <a:extLst>
                    <a:ext uri="{FF2B5EF4-FFF2-40B4-BE49-F238E27FC236}">
                      <a16:creationId xmlns:a16="http://schemas.microsoft.com/office/drawing/2014/main" id="{491C462B-6AAC-4D26-AF44-76B13F997FE7}"/>
                    </a:ext>
                  </a:extLst>
                </p:cNvPr>
                <p:cNvSpPr/>
                <p:nvPr/>
              </p:nvSpPr>
              <p:spPr>
                <a:xfrm>
                  <a:off x="2446536" y="3699568"/>
                  <a:ext cx="59301" cy="46519"/>
                </a:xfrm>
                <a:custGeom>
                  <a:avLst/>
                  <a:gdLst>
                    <a:gd name="connsiteX0" fmla="*/ 2088 w 59301"/>
                    <a:gd name="connsiteY0" fmla="*/ 10500 h 46519"/>
                    <a:gd name="connsiteX1" fmla="*/ 13473 w 59301"/>
                    <a:gd name="connsiteY1" fmla="*/ 789 h 46519"/>
                    <a:gd name="connsiteX2" fmla="*/ 38104 w 59301"/>
                    <a:gd name="connsiteY2" fmla="*/ 5812 h 46519"/>
                    <a:gd name="connsiteX3" fmla="*/ 57787 w 59301"/>
                    <a:gd name="connsiteY3" fmla="*/ 21513 h 46519"/>
                    <a:gd name="connsiteX4" fmla="*/ 57601 w 59301"/>
                    <a:gd name="connsiteY4" fmla="*/ 36396 h 46519"/>
                    <a:gd name="connsiteX5" fmla="*/ 45546 w 59301"/>
                    <a:gd name="connsiteY5" fmla="*/ 46367 h 46519"/>
                    <a:gd name="connsiteX6" fmla="*/ 21510 w 59301"/>
                    <a:gd name="connsiteY6" fmla="*/ 41084 h 46519"/>
                    <a:gd name="connsiteX7" fmla="*/ 1902 w 59301"/>
                    <a:gd name="connsiteY7" fmla="*/ 25420 h 46519"/>
                    <a:gd name="connsiteX8" fmla="*/ 2088 w 59301"/>
                    <a:gd name="connsiteY8" fmla="*/ 10500 h 46519"/>
                    <a:gd name="connsiteX9" fmla="*/ 10720 w 59301"/>
                    <a:gd name="connsiteY9" fmla="*/ 14555 h 46519"/>
                    <a:gd name="connsiteX10" fmla="*/ 10348 w 59301"/>
                    <a:gd name="connsiteY10" fmla="*/ 18499 h 46519"/>
                    <a:gd name="connsiteX11" fmla="*/ 13585 w 59301"/>
                    <a:gd name="connsiteY11" fmla="*/ 22815 h 46519"/>
                    <a:gd name="connsiteX12" fmla="*/ 26719 w 59301"/>
                    <a:gd name="connsiteY12" fmla="*/ 30219 h 46519"/>
                    <a:gd name="connsiteX13" fmla="*/ 40300 w 59301"/>
                    <a:gd name="connsiteY13" fmla="*/ 35391 h 46519"/>
                    <a:gd name="connsiteX14" fmla="*/ 46216 w 59301"/>
                    <a:gd name="connsiteY14" fmla="*/ 35168 h 46519"/>
                    <a:gd name="connsiteX15" fmla="*/ 48969 w 59301"/>
                    <a:gd name="connsiteY15" fmla="*/ 32377 h 46519"/>
                    <a:gd name="connsiteX16" fmla="*/ 49341 w 59301"/>
                    <a:gd name="connsiteY16" fmla="*/ 28433 h 46519"/>
                    <a:gd name="connsiteX17" fmla="*/ 46067 w 59301"/>
                    <a:gd name="connsiteY17" fmla="*/ 24117 h 46519"/>
                    <a:gd name="connsiteX18" fmla="*/ 33007 w 59301"/>
                    <a:gd name="connsiteY18" fmla="*/ 16713 h 46519"/>
                    <a:gd name="connsiteX19" fmla="*/ 19427 w 59301"/>
                    <a:gd name="connsiteY19" fmla="*/ 11541 h 46519"/>
                    <a:gd name="connsiteX20" fmla="*/ 13511 w 59301"/>
                    <a:gd name="connsiteY20" fmla="*/ 11765 h 46519"/>
                    <a:gd name="connsiteX21" fmla="*/ 10720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8" y="10500"/>
                      </a:moveTo>
                      <a:cubicBezTo>
                        <a:pt x="4544" y="5254"/>
                        <a:pt x="8339" y="2016"/>
                        <a:pt x="13473" y="789"/>
                      </a:cubicBezTo>
                      <a:cubicBezTo>
                        <a:pt x="19575" y="-662"/>
                        <a:pt x="27798" y="1012"/>
                        <a:pt x="38104" y="5812"/>
                      </a:cubicBezTo>
                      <a:cubicBezTo>
                        <a:pt x="48374" y="10611"/>
                        <a:pt x="54959" y="15857"/>
                        <a:pt x="57787" y="21513"/>
                      </a:cubicBezTo>
                      <a:cubicBezTo>
                        <a:pt x="60131" y="26164"/>
                        <a:pt x="60057" y="31150"/>
                        <a:pt x="57601" y="36396"/>
                      </a:cubicBezTo>
                      <a:cubicBezTo>
                        <a:pt x="55145" y="41716"/>
                        <a:pt x="51127" y="45028"/>
                        <a:pt x="45546" y="46367"/>
                      </a:cubicBezTo>
                      <a:cubicBezTo>
                        <a:pt x="39965" y="47707"/>
                        <a:pt x="31965" y="45958"/>
                        <a:pt x="21510" y="41084"/>
                      </a:cubicBezTo>
                      <a:cubicBezTo>
                        <a:pt x="11278" y="36284"/>
                        <a:pt x="4730" y="31075"/>
                        <a:pt x="1902" y="25420"/>
                      </a:cubicBezTo>
                      <a:cubicBezTo>
                        <a:pt x="-442" y="20769"/>
                        <a:pt x="-368" y="15783"/>
                        <a:pt x="2088" y="10500"/>
                      </a:cubicBezTo>
                      <a:moveTo>
                        <a:pt x="10720" y="14555"/>
                      </a:moveTo>
                      <a:cubicBezTo>
                        <a:pt x="10125" y="15820"/>
                        <a:pt x="10013" y="17123"/>
                        <a:pt x="10348" y="18499"/>
                      </a:cubicBezTo>
                      <a:cubicBezTo>
                        <a:pt x="10683" y="19839"/>
                        <a:pt x="11762" y="21290"/>
                        <a:pt x="13585" y="22815"/>
                      </a:cubicBezTo>
                      <a:cubicBezTo>
                        <a:pt x="15966" y="24787"/>
                        <a:pt x="20319" y="27243"/>
                        <a:pt x="26719" y="30219"/>
                      </a:cubicBezTo>
                      <a:cubicBezTo>
                        <a:pt x="33081" y="33196"/>
                        <a:pt x="37621" y="34907"/>
                        <a:pt x="40300" y="35391"/>
                      </a:cubicBezTo>
                      <a:cubicBezTo>
                        <a:pt x="43016" y="35875"/>
                        <a:pt x="44950" y="35800"/>
                        <a:pt x="46216" y="35168"/>
                      </a:cubicBezTo>
                      <a:cubicBezTo>
                        <a:pt x="47443" y="34573"/>
                        <a:pt x="48374" y="33642"/>
                        <a:pt x="48969" y="32377"/>
                      </a:cubicBezTo>
                      <a:cubicBezTo>
                        <a:pt x="49564" y="31112"/>
                        <a:pt x="49676" y="29810"/>
                        <a:pt x="49341" y="28433"/>
                      </a:cubicBezTo>
                      <a:cubicBezTo>
                        <a:pt x="49006" y="27094"/>
                        <a:pt x="47890" y="25643"/>
                        <a:pt x="46067" y="24117"/>
                      </a:cubicBezTo>
                      <a:cubicBezTo>
                        <a:pt x="43760" y="22146"/>
                        <a:pt x="39407" y="19690"/>
                        <a:pt x="33007" y="16713"/>
                      </a:cubicBezTo>
                      <a:cubicBezTo>
                        <a:pt x="26645" y="13737"/>
                        <a:pt x="22105" y="12025"/>
                        <a:pt x="19427" y="11541"/>
                      </a:cubicBezTo>
                      <a:cubicBezTo>
                        <a:pt x="16710" y="11095"/>
                        <a:pt x="14738" y="11132"/>
                        <a:pt x="13511" y="11765"/>
                      </a:cubicBezTo>
                      <a:cubicBezTo>
                        <a:pt x="12246" y="12360"/>
                        <a:pt x="11315" y="13290"/>
                        <a:pt x="10720" y="14555"/>
                      </a:cubicBezTo>
                      <a:close/>
                    </a:path>
                  </a:pathLst>
                </a:custGeom>
                <a:solidFill>
                  <a:srgbClr val="000000"/>
                </a:solidFill>
                <a:ln w="9525" cap="flat">
                  <a:noFill/>
                  <a:prstDash val="solid"/>
                  <a:miter/>
                </a:ln>
              </p:spPr>
              <p:txBody>
                <a:bodyPr rtlCol="0" anchor="ctr"/>
                <a:lstStyle/>
                <a:p>
                  <a:endParaRPr lang="en-CA"/>
                </a:p>
              </p:txBody>
            </p:sp>
          </p:grpSp>
          <p:grpSp>
            <p:nvGrpSpPr>
              <p:cNvPr id="2469" name="Graphic 5">
                <a:extLst>
                  <a:ext uri="{FF2B5EF4-FFF2-40B4-BE49-F238E27FC236}">
                    <a16:creationId xmlns:a16="http://schemas.microsoft.com/office/drawing/2014/main" id="{485F49FA-AA6D-4077-97F4-4BB6409D4F31}"/>
                  </a:ext>
                </a:extLst>
              </p:cNvPr>
              <p:cNvGrpSpPr/>
              <p:nvPr/>
            </p:nvGrpSpPr>
            <p:grpSpPr>
              <a:xfrm>
                <a:off x="2606702" y="3700743"/>
                <a:ext cx="120179" cy="180206"/>
                <a:chOff x="2606702" y="3700743"/>
                <a:chExt cx="120179" cy="180206"/>
              </a:xfrm>
            </p:grpSpPr>
            <p:sp>
              <p:nvSpPr>
                <p:cNvPr id="2707" name="Freeform: Shape 2706">
                  <a:extLst>
                    <a:ext uri="{FF2B5EF4-FFF2-40B4-BE49-F238E27FC236}">
                      <a16:creationId xmlns:a16="http://schemas.microsoft.com/office/drawing/2014/main" id="{53ED7940-7B8C-45C0-864A-1C4AC339A545}"/>
                    </a:ext>
                  </a:extLst>
                </p:cNvPr>
                <p:cNvSpPr/>
                <p:nvPr/>
              </p:nvSpPr>
              <p:spPr>
                <a:xfrm>
                  <a:off x="2606702" y="3824404"/>
                  <a:ext cx="65058" cy="56545"/>
                </a:xfrm>
                <a:custGeom>
                  <a:avLst/>
                  <a:gdLst>
                    <a:gd name="connsiteX0" fmla="*/ 55558 w 65058"/>
                    <a:gd name="connsiteY0" fmla="*/ 15802 h 56545"/>
                    <a:gd name="connsiteX1" fmla="*/ 65269 w 65058"/>
                    <a:gd name="connsiteY1" fmla="*/ 20304 h 56545"/>
                    <a:gd name="connsiteX2" fmla="*/ 48228 w 65058"/>
                    <a:gd name="connsiteY2" fmla="*/ 56842 h 56545"/>
                    <a:gd name="connsiteX3" fmla="*/ 39484 w 65058"/>
                    <a:gd name="connsiteY3" fmla="*/ 48433 h 56545"/>
                    <a:gd name="connsiteX4" fmla="*/ 31894 w 65058"/>
                    <a:gd name="connsiteY4" fmla="*/ 30648 h 56545"/>
                    <a:gd name="connsiteX5" fmla="*/ 27020 w 65058"/>
                    <a:gd name="connsiteY5" fmla="*/ 17849 h 56545"/>
                    <a:gd name="connsiteX6" fmla="*/ 21662 w 65058"/>
                    <a:gd name="connsiteY6" fmla="*/ 12714 h 56545"/>
                    <a:gd name="connsiteX7" fmla="*/ 15412 w 65058"/>
                    <a:gd name="connsiteY7" fmla="*/ 12082 h 56545"/>
                    <a:gd name="connsiteX8" fmla="*/ 11133 w 65058"/>
                    <a:gd name="connsiteY8" fmla="*/ 16398 h 56545"/>
                    <a:gd name="connsiteX9" fmla="*/ 10686 w 65058"/>
                    <a:gd name="connsiteY9" fmla="*/ 22500 h 56545"/>
                    <a:gd name="connsiteX10" fmla="*/ 16156 w 65058"/>
                    <a:gd name="connsiteY10" fmla="*/ 27783 h 56545"/>
                    <a:gd name="connsiteX11" fmla="*/ 10277 w 65058"/>
                    <a:gd name="connsiteY11" fmla="*/ 37680 h 56545"/>
                    <a:gd name="connsiteX12" fmla="*/ 640 w 65058"/>
                    <a:gd name="connsiteY12" fmla="*/ 26071 h 56545"/>
                    <a:gd name="connsiteX13" fmla="*/ 2612 w 65058"/>
                    <a:gd name="connsiteY13" fmla="*/ 12082 h 56545"/>
                    <a:gd name="connsiteX14" fmla="*/ 12844 w 65058"/>
                    <a:gd name="connsiteY14" fmla="*/ 1478 h 56545"/>
                    <a:gd name="connsiteX15" fmla="*/ 25792 w 65058"/>
                    <a:gd name="connsiteY15" fmla="*/ 1924 h 56545"/>
                    <a:gd name="connsiteX16" fmla="*/ 32155 w 65058"/>
                    <a:gd name="connsiteY16" fmla="*/ 6501 h 56545"/>
                    <a:gd name="connsiteX17" fmla="*/ 37178 w 65058"/>
                    <a:gd name="connsiteY17" fmla="*/ 13905 h 56545"/>
                    <a:gd name="connsiteX18" fmla="*/ 40936 w 65058"/>
                    <a:gd name="connsiteY18" fmla="*/ 23951 h 56545"/>
                    <a:gd name="connsiteX19" fmla="*/ 44024 w 65058"/>
                    <a:gd name="connsiteY19" fmla="*/ 33029 h 56545"/>
                    <a:gd name="connsiteX20" fmla="*/ 4592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58" y="15802"/>
                      </a:moveTo>
                      <a:lnTo>
                        <a:pt x="65269" y="20304"/>
                      </a:lnTo>
                      <a:lnTo>
                        <a:pt x="48228" y="56842"/>
                      </a:lnTo>
                      <a:cubicBezTo>
                        <a:pt x="44731" y="54758"/>
                        <a:pt x="41828" y="51930"/>
                        <a:pt x="39484" y="48433"/>
                      </a:cubicBezTo>
                      <a:cubicBezTo>
                        <a:pt x="37103" y="44935"/>
                        <a:pt x="34610" y="38982"/>
                        <a:pt x="31894" y="30648"/>
                      </a:cubicBezTo>
                      <a:cubicBezTo>
                        <a:pt x="29699" y="23876"/>
                        <a:pt x="28099" y="19635"/>
                        <a:pt x="27020" y="17849"/>
                      </a:cubicBezTo>
                      <a:cubicBezTo>
                        <a:pt x="25532" y="15393"/>
                        <a:pt x="23746" y="13682"/>
                        <a:pt x="21662" y="12714"/>
                      </a:cubicBezTo>
                      <a:cubicBezTo>
                        <a:pt x="19318" y="11635"/>
                        <a:pt x="17235" y="11412"/>
                        <a:pt x="15412" y="12082"/>
                      </a:cubicBezTo>
                      <a:cubicBezTo>
                        <a:pt x="13588" y="12751"/>
                        <a:pt x="12174" y="14202"/>
                        <a:pt x="11133" y="16398"/>
                      </a:cubicBezTo>
                      <a:cubicBezTo>
                        <a:pt x="10128" y="18556"/>
                        <a:pt x="9979" y="20602"/>
                        <a:pt x="10686" y="22500"/>
                      </a:cubicBezTo>
                      <a:cubicBezTo>
                        <a:pt x="11393" y="24397"/>
                        <a:pt x="13216" y="26146"/>
                        <a:pt x="16156" y="27783"/>
                      </a:cubicBezTo>
                      <a:lnTo>
                        <a:pt x="10277" y="37680"/>
                      </a:lnTo>
                      <a:cubicBezTo>
                        <a:pt x="4845" y="34369"/>
                        <a:pt x="1608" y="30499"/>
                        <a:pt x="640" y="26071"/>
                      </a:cubicBezTo>
                      <a:cubicBezTo>
                        <a:pt x="-327" y="21644"/>
                        <a:pt x="343" y="16993"/>
                        <a:pt x="2612" y="12082"/>
                      </a:cubicBezTo>
                      <a:cubicBezTo>
                        <a:pt x="5105" y="6724"/>
                        <a:pt x="8528" y="3189"/>
                        <a:pt x="12844" y="1478"/>
                      </a:cubicBezTo>
                      <a:cubicBezTo>
                        <a:pt x="17160" y="-234"/>
                        <a:pt x="21476" y="-85"/>
                        <a:pt x="25792" y="1924"/>
                      </a:cubicBezTo>
                      <a:cubicBezTo>
                        <a:pt x="28248" y="3040"/>
                        <a:pt x="30369" y="4566"/>
                        <a:pt x="32155" y="6501"/>
                      </a:cubicBezTo>
                      <a:cubicBezTo>
                        <a:pt x="33978" y="8398"/>
                        <a:pt x="35652" y="10854"/>
                        <a:pt x="37178" y="13905"/>
                      </a:cubicBezTo>
                      <a:cubicBezTo>
                        <a:pt x="38182" y="15914"/>
                        <a:pt x="39447" y="19263"/>
                        <a:pt x="40936" y="23951"/>
                      </a:cubicBezTo>
                      <a:cubicBezTo>
                        <a:pt x="42424" y="28639"/>
                        <a:pt x="43428" y="31690"/>
                        <a:pt x="44024" y="33029"/>
                      </a:cubicBezTo>
                      <a:cubicBezTo>
                        <a:pt x="44619" y="34369"/>
                        <a:pt x="45252" y="35522"/>
                        <a:pt x="45921" y="36489"/>
                      </a:cubicBezTo>
                      <a:close/>
                    </a:path>
                  </a:pathLst>
                </a:custGeom>
                <a:solidFill>
                  <a:srgbClr val="000000"/>
                </a:solidFill>
                <a:ln w="9525" cap="flat">
                  <a:noFill/>
                  <a:prstDash val="solid"/>
                  <a:miter/>
                </a:ln>
              </p:spPr>
              <p:txBody>
                <a:bodyPr rtlCol="0" anchor="ctr"/>
                <a:lstStyle/>
                <a:p>
                  <a:endParaRPr lang="en-CA"/>
                </a:p>
              </p:txBody>
            </p:sp>
            <p:sp>
              <p:nvSpPr>
                <p:cNvPr id="2708" name="Freeform: Shape 2707">
                  <a:extLst>
                    <a:ext uri="{FF2B5EF4-FFF2-40B4-BE49-F238E27FC236}">
                      <a16:creationId xmlns:a16="http://schemas.microsoft.com/office/drawing/2014/main" id="{7E9CA77A-8B18-4BAE-A8F6-0BDB58947FA7}"/>
                    </a:ext>
                  </a:extLst>
                </p:cNvPr>
                <p:cNvSpPr/>
                <p:nvPr/>
              </p:nvSpPr>
              <p:spPr>
                <a:xfrm>
                  <a:off x="2626768" y="3784064"/>
                  <a:ext cx="59301" cy="46519"/>
                </a:xfrm>
                <a:custGeom>
                  <a:avLst/>
                  <a:gdLst>
                    <a:gd name="connsiteX0" fmla="*/ 2107 w 59301"/>
                    <a:gd name="connsiteY0" fmla="*/ 10509 h 46519"/>
                    <a:gd name="connsiteX1" fmla="*/ 13492 w 59301"/>
                    <a:gd name="connsiteY1" fmla="*/ 798 h 46519"/>
                    <a:gd name="connsiteX2" fmla="*/ 38123 w 59301"/>
                    <a:gd name="connsiteY2" fmla="*/ 5820 h 46519"/>
                    <a:gd name="connsiteX3" fmla="*/ 57806 w 59301"/>
                    <a:gd name="connsiteY3" fmla="*/ 21522 h 46519"/>
                    <a:gd name="connsiteX4" fmla="*/ 57620 w 59301"/>
                    <a:gd name="connsiteY4" fmla="*/ 36405 h 46519"/>
                    <a:gd name="connsiteX5" fmla="*/ 45565 w 59301"/>
                    <a:gd name="connsiteY5" fmla="*/ 46376 h 46519"/>
                    <a:gd name="connsiteX6" fmla="*/ 21529 w 59301"/>
                    <a:gd name="connsiteY6" fmla="*/ 41093 h 46519"/>
                    <a:gd name="connsiteX7" fmla="*/ 1921 w 59301"/>
                    <a:gd name="connsiteY7" fmla="*/ 25429 h 46519"/>
                    <a:gd name="connsiteX8" fmla="*/ 2107 w 59301"/>
                    <a:gd name="connsiteY8" fmla="*/ 10509 h 46519"/>
                    <a:gd name="connsiteX9" fmla="*/ 10739 w 59301"/>
                    <a:gd name="connsiteY9" fmla="*/ 14564 h 46519"/>
                    <a:gd name="connsiteX10" fmla="*/ 10367 w 59301"/>
                    <a:gd name="connsiteY10" fmla="*/ 18508 h 46519"/>
                    <a:gd name="connsiteX11" fmla="*/ 13604 w 59301"/>
                    <a:gd name="connsiteY11" fmla="*/ 22824 h 46519"/>
                    <a:gd name="connsiteX12" fmla="*/ 26738 w 59301"/>
                    <a:gd name="connsiteY12" fmla="*/ 30228 h 46519"/>
                    <a:gd name="connsiteX13" fmla="*/ 40319 w 59301"/>
                    <a:gd name="connsiteY13" fmla="*/ 35400 h 46519"/>
                    <a:gd name="connsiteX14" fmla="*/ 46234 w 59301"/>
                    <a:gd name="connsiteY14" fmla="*/ 35177 h 46519"/>
                    <a:gd name="connsiteX15" fmla="*/ 48988 w 59301"/>
                    <a:gd name="connsiteY15" fmla="*/ 32386 h 46519"/>
                    <a:gd name="connsiteX16" fmla="*/ 49360 w 59301"/>
                    <a:gd name="connsiteY16" fmla="*/ 28442 h 46519"/>
                    <a:gd name="connsiteX17" fmla="*/ 46086 w 59301"/>
                    <a:gd name="connsiteY17" fmla="*/ 24126 h 46519"/>
                    <a:gd name="connsiteX18" fmla="*/ 33026 w 59301"/>
                    <a:gd name="connsiteY18" fmla="*/ 16722 h 46519"/>
                    <a:gd name="connsiteX19" fmla="*/ 19445 w 59301"/>
                    <a:gd name="connsiteY19" fmla="*/ 11550 h 46519"/>
                    <a:gd name="connsiteX20" fmla="*/ 13529 w 59301"/>
                    <a:gd name="connsiteY20" fmla="*/ 11774 h 46519"/>
                    <a:gd name="connsiteX21" fmla="*/ 1073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07" y="10509"/>
                      </a:moveTo>
                      <a:cubicBezTo>
                        <a:pt x="4563" y="5262"/>
                        <a:pt x="8358" y="2025"/>
                        <a:pt x="13492" y="798"/>
                      </a:cubicBezTo>
                      <a:cubicBezTo>
                        <a:pt x="19594" y="-654"/>
                        <a:pt x="27817" y="1021"/>
                        <a:pt x="38123" y="5820"/>
                      </a:cubicBezTo>
                      <a:cubicBezTo>
                        <a:pt x="48392" y="10620"/>
                        <a:pt x="54978" y="15866"/>
                        <a:pt x="57806" y="21522"/>
                      </a:cubicBezTo>
                      <a:cubicBezTo>
                        <a:pt x="60150" y="26173"/>
                        <a:pt x="60075" y="31158"/>
                        <a:pt x="57620" y="36405"/>
                      </a:cubicBezTo>
                      <a:cubicBezTo>
                        <a:pt x="55164" y="41725"/>
                        <a:pt x="51146" y="45037"/>
                        <a:pt x="45565" y="46376"/>
                      </a:cubicBezTo>
                      <a:cubicBezTo>
                        <a:pt x="39984" y="47716"/>
                        <a:pt x="31984" y="45967"/>
                        <a:pt x="21529" y="41093"/>
                      </a:cubicBezTo>
                      <a:cubicBezTo>
                        <a:pt x="11297" y="36293"/>
                        <a:pt x="4749" y="31084"/>
                        <a:pt x="1921" y="25429"/>
                      </a:cubicBezTo>
                      <a:cubicBezTo>
                        <a:pt x="-423" y="20778"/>
                        <a:pt x="-349" y="15792"/>
                        <a:pt x="2107" y="10509"/>
                      </a:cubicBezTo>
                      <a:moveTo>
                        <a:pt x="10739" y="14564"/>
                      </a:moveTo>
                      <a:cubicBezTo>
                        <a:pt x="10144" y="15829"/>
                        <a:pt x="10032" y="17131"/>
                        <a:pt x="10367" y="18508"/>
                      </a:cubicBezTo>
                      <a:cubicBezTo>
                        <a:pt x="10702" y="19848"/>
                        <a:pt x="11781" y="21299"/>
                        <a:pt x="13604" y="22824"/>
                      </a:cubicBezTo>
                      <a:cubicBezTo>
                        <a:pt x="15985" y="24796"/>
                        <a:pt x="20338" y="27252"/>
                        <a:pt x="26738" y="30228"/>
                      </a:cubicBezTo>
                      <a:cubicBezTo>
                        <a:pt x="33100" y="33205"/>
                        <a:pt x="37640" y="34916"/>
                        <a:pt x="40319" y="35400"/>
                      </a:cubicBezTo>
                      <a:cubicBezTo>
                        <a:pt x="43035" y="35884"/>
                        <a:pt x="44969" y="35809"/>
                        <a:pt x="46234" y="35177"/>
                      </a:cubicBezTo>
                      <a:cubicBezTo>
                        <a:pt x="47462" y="34581"/>
                        <a:pt x="48392" y="33651"/>
                        <a:pt x="48988" y="32386"/>
                      </a:cubicBezTo>
                      <a:cubicBezTo>
                        <a:pt x="49583" y="31121"/>
                        <a:pt x="49695" y="29819"/>
                        <a:pt x="49360" y="28442"/>
                      </a:cubicBezTo>
                      <a:cubicBezTo>
                        <a:pt x="49025" y="27103"/>
                        <a:pt x="47909" y="25652"/>
                        <a:pt x="46086" y="24126"/>
                      </a:cubicBezTo>
                      <a:cubicBezTo>
                        <a:pt x="43779" y="22154"/>
                        <a:pt x="39426" y="19699"/>
                        <a:pt x="33026" y="16722"/>
                      </a:cubicBezTo>
                      <a:cubicBezTo>
                        <a:pt x="26664" y="13746"/>
                        <a:pt x="22124" y="12034"/>
                        <a:pt x="19445" y="11550"/>
                      </a:cubicBezTo>
                      <a:cubicBezTo>
                        <a:pt x="16729" y="11104"/>
                        <a:pt x="14757" y="11141"/>
                        <a:pt x="13529" y="11774"/>
                      </a:cubicBezTo>
                      <a:cubicBezTo>
                        <a:pt x="12264" y="12369"/>
                        <a:pt x="11334" y="13299"/>
                        <a:pt x="10739" y="14564"/>
                      </a:cubicBezTo>
                      <a:close/>
                    </a:path>
                  </a:pathLst>
                </a:custGeom>
                <a:solidFill>
                  <a:srgbClr val="000000"/>
                </a:solidFill>
                <a:ln w="9525" cap="flat">
                  <a:noFill/>
                  <a:prstDash val="solid"/>
                  <a:miter/>
                </a:ln>
              </p:spPr>
              <p:txBody>
                <a:bodyPr rtlCol="0" anchor="ctr"/>
                <a:lstStyle/>
                <a:p>
                  <a:endParaRPr lang="en-CA"/>
                </a:p>
              </p:txBody>
            </p:sp>
            <p:sp>
              <p:nvSpPr>
                <p:cNvPr id="2709" name="Freeform: Shape 2708">
                  <a:extLst>
                    <a:ext uri="{FF2B5EF4-FFF2-40B4-BE49-F238E27FC236}">
                      <a16:creationId xmlns:a16="http://schemas.microsoft.com/office/drawing/2014/main" id="{FAA2D9FE-EB83-4A42-BE6E-62E640C14F07}"/>
                    </a:ext>
                  </a:extLst>
                </p:cNvPr>
                <p:cNvSpPr/>
                <p:nvPr/>
              </p:nvSpPr>
              <p:spPr>
                <a:xfrm>
                  <a:off x="2646107" y="3739908"/>
                  <a:ext cx="65058" cy="56545"/>
                </a:xfrm>
                <a:custGeom>
                  <a:avLst/>
                  <a:gdLst>
                    <a:gd name="connsiteX0" fmla="*/ 55562 w 65058"/>
                    <a:gd name="connsiteY0" fmla="*/ 15793 h 56545"/>
                    <a:gd name="connsiteX1" fmla="*/ 65273 w 65058"/>
                    <a:gd name="connsiteY1" fmla="*/ 20295 h 56545"/>
                    <a:gd name="connsiteX2" fmla="*/ 48232 w 65058"/>
                    <a:gd name="connsiteY2" fmla="*/ 56833 h 56545"/>
                    <a:gd name="connsiteX3" fmla="*/ 39489 w 65058"/>
                    <a:gd name="connsiteY3" fmla="*/ 48424 h 56545"/>
                    <a:gd name="connsiteX4" fmla="*/ 31898 w 65058"/>
                    <a:gd name="connsiteY4" fmla="*/ 30639 h 56545"/>
                    <a:gd name="connsiteX5" fmla="*/ 27024 w 65058"/>
                    <a:gd name="connsiteY5" fmla="*/ 17840 h 56545"/>
                    <a:gd name="connsiteX6" fmla="*/ 21666 w 65058"/>
                    <a:gd name="connsiteY6" fmla="*/ 12705 h 56545"/>
                    <a:gd name="connsiteX7" fmla="*/ 15416 w 65058"/>
                    <a:gd name="connsiteY7" fmla="*/ 12073 h 56545"/>
                    <a:gd name="connsiteX8" fmla="*/ 11137 w 65058"/>
                    <a:gd name="connsiteY8" fmla="*/ 16389 h 56545"/>
                    <a:gd name="connsiteX9" fmla="*/ 10690 w 65058"/>
                    <a:gd name="connsiteY9" fmla="*/ 22491 h 56545"/>
                    <a:gd name="connsiteX10" fmla="*/ 16160 w 65058"/>
                    <a:gd name="connsiteY10" fmla="*/ 27774 h 56545"/>
                    <a:gd name="connsiteX11" fmla="*/ 10281 w 65058"/>
                    <a:gd name="connsiteY11" fmla="*/ 37671 h 56545"/>
                    <a:gd name="connsiteX12" fmla="*/ 644 w 65058"/>
                    <a:gd name="connsiteY12" fmla="*/ 26063 h 56545"/>
                    <a:gd name="connsiteX13" fmla="*/ 2616 w 65058"/>
                    <a:gd name="connsiteY13" fmla="*/ 12073 h 56545"/>
                    <a:gd name="connsiteX14" fmla="*/ 12848 w 65058"/>
                    <a:gd name="connsiteY14" fmla="*/ 1469 h 56545"/>
                    <a:gd name="connsiteX15" fmla="*/ 25796 w 65058"/>
                    <a:gd name="connsiteY15" fmla="*/ 1915 h 56545"/>
                    <a:gd name="connsiteX16" fmla="*/ 32159 w 65058"/>
                    <a:gd name="connsiteY16" fmla="*/ 6492 h 56545"/>
                    <a:gd name="connsiteX17" fmla="*/ 37182 w 65058"/>
                    <a:gd name="connsiteY17" fmla="*/ 13896 h 56545"/>
                    <a:gd name="connsiteX18" fmla="*/ 40940 w 65058"/>
                    <a:gd name="connsiteY18" fmla="*/ 23942 h 56545"/>
                    <a:gd name="connsiteX19" fmla="*/ 44028 w 65058"/>
                    <a:gd name="connsiteY19" fmla="*/ 33020 h 56545"/>
                    <a:gd name="connsiteX20" fmla="*/ 45925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62" y="15793"/>
                      </a:moveTo>
                      <a:lnTo>
                        <a:pt x="65273" y="20295"/>
                      </a:lnTo>
                      <a:lnTo>
                        <a:pt x="48232" y="56833"/>
                      </a:lnTo>
                      <a:cubicBezTo>
                        <a:pt x="44735" y="54749"/>
                        <a:pt x="41833" y="51921"/>
                        <a:pt x="39489" y="48424"/>
                      </a:cubicBezTo>
                      <a:cubicBezTo>
                        <a:pt x="37107" y="44927"/>
                        <a:pt x="34614" y="38973"/>
                        <a:pt x="31898" y="30639"/>
                      </a:cubicBezTo>
                      <a:cubicBezTo>
                        <a:pt x="29703" y="23867"/>
                        <a:pt x="28103" y="19626"/>
                        <a:pt x="27024" y="17840"/>
                      </a:cubicBezTo>
                      <a:cubicBezTo>
                        <a:pt x="25536" y="15384"/>
                        <a:pt x="23750" y="13673"/>
                        <a:pt x="21666" y="12705"/>
                      </a:cubicBezTo>
                      <a:cubicBezTo>
                        <a:pt x="19322" y="11626"/>
                        <a:pt x="17239" y="11403"/>
                        <a:pt x="15416" y="12073"/>
                      </a:cubicBezTo>
                      <a:cubicBezTo>
                        <a:pt x="13592" y="12743"/>
                        <a:pt x="12179" y="14194"/>
                        <a:pt x="11137" y="16389"/>
                      </a:cubicBezTo>
                      <a:cubicBezTo>
                        <a:pt x="10132" y="18547"/>
                        <a:pt x="9983" y="20593"/>
                        <a:pt x="10690" y="22491"/>
                      </a:cubicBezTo>
                      <a:cubicBezTo>
                        <a:pt x="11397" y="24388"/>
                        <a:pt x="13220" y="26137"/>
                        <a:pt x="16160" y="27774"/>
                      </a:cubicBezTo>
                      <a:lnTo>
                        <a:pt x="10281" y="37671"/>
                      </a:lnTo>
                      <a:cubicBezTo>
                        <a:pt x="4849" y="34360"/>
                        <a:pt x="1612" y="30490"/>
                        <a:pt x="644" y="26063"/>
                      </a:cubicBezTo>
                      <a:cubicBezTo>
                        <a:pt x="-323" y="21635"/>
                        <a:pt x="347" y="16984"/>
                        <a:pt x="2616" y="12073"/>
                      </a:cubicBezTo>
                      <a:cubicBezTo>
                        <a:pt x="5109" y="6715"/>
                        <a:pt x="8532" y="3180"/>
                        <a:pt x="12848" y="1469"/>
                      </a:cubicBezTo>
                      <a:cubicBezTo>
                        <a:pt x="17164" y="-243"/>
                        <a:pt x="21480" y="-94"/>
                        <a:pt x="25796" y="1915"/>
                      </a:cubicBezTo>
                      <a:cubicBezTo>
                        <a:pt x="28252" y="3031"/>
                        <a:pt x="30373" y="4557"/>
                        <a:pt x="32159" y="6492"/>
                      </a:cubicBezTo>
                      <a:cubicBezTo>
                        <a:pt x="33982" y="8389"/>
                        <a:pt x="35656" y="10845"/>
                        <a:pt x="37182" y="13896"/>
                      </a:cubicBezTo>
                      <a:cubicBezTo>
                        <a:pt x="38186" y="15905"/>
                        <a:pt x="39451" y="19254"/>
                        <a:pt x="40940" y="23942"/>
                      </a:cubicBezTo>
                      <a:cubicBezTo>
                        <a:pt x="42428" y="28630"/>
                        <a:pt x="43433" y="31681"/>
                        <a:pt x="44028" y="33020"/>
                      </a:cubicBezTo>
                      <a:cubicBezTo>
                        <a:pt x="44623" y="34360"/>
                        <a:pt x="45256" y="35513"/>
                        <a:pt x="45925" y="36481"/>
                      </a:cubicBezTo>
                      <a:close/>
                    </a:path>
                  </a:pathLst>
                </a:custGeom>
                <a:solidFill>
                  <a:srgbClr val="000000"/>
                </a:solidFill>
                <a:ln w="9525" cap="flat">
                  <a:noFill/>
                  <a:prstDash val="solid"/>
                  <a:miter/>
                </a:ln>
              </p:spPr>
              <p:txBody>
                <a:bodyPr rtlCol="0" anchor="ctr"/>
                <a:lstStyle/>
                <a:p>
                  <a:endParaRPr lang="en-CA"/>
                </a:p>
              </p:txBody>
            </p:sp>
            <p:sp>
              <p:nvSpPr>
                <p:cNvPr id="2710" name="Freeform: Shape 2709">
                  <a:extLst>
                    <a:ext uri="{FF2B5EF4-FFF2-40B4-BE49-F238E27FC236}">
                      <a16:creationId xmlns:a16="http://schemas.microsoft.com/office/drawing/2014/main" id="{74F7AAC7-B9E5-45C5-93AD-3594729F6E1D}"/>
                    </a:ext>
                  </a:extLst>
                </p:cNvPr>
                <p:cNvSpPr/>
                <p:nvPr/>
              </p:nvSpPr>
              <p:spPr>
                <a:xfrm>
                  <a:off x="2668318" y="3700743"/>
                  <a:ext cx="58563" cy="35904"/>
                </a:xfrm>
                <a:custGeom>
                  <a:avLst/>
                  <a:gdLst>
                    <a:gd name="connsiteX0" fmla="*/ 58781 w 58563"/>
                    <a:gd name="connsiteY0" fmla="*/ 25733 h 35904"/>
                    <a:gd name="connsiteX1" fmla="*/ 53907 w 58563"/>
                    <a:gd name="connsiteY1" fmla="*/ 36188 h 35904"/>
                    <a:gd name="connsiteX2" fmla="*/ 14616 w 58563"/>
                    <a:gd name="connsiteY2" fmla="*/ 17845 h 35904"/>
                    <a:gd name="connsiteX3" fmla="*/ 16253 w 58563"/>
                    <a:gd name="connsiteY3" fmla="*/ 34997 h 35904"/>
                    <a:gd name="connsiteX4" fmla="*/ 6802 w 58563"/>
                    <a:gd name="connsiteY4" fmla="*/ 30607 h 35904"/>
                    <a:gd name="connsiteX5" fmla="*/ 5872 w 58563"/>
                    <a:gd name="connsiteY5" fmla="*/ 19371 h 35904"/>
                    <a:gd name="connsiteX6" fmla="*/ 217 w 58563"/>
                    <a:gd name="connsiteY6" fmla="*/ 8729 h 35904"/>
                    <a:gd name="connsiteX7" fmla="*/ 4161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81" y="25733"/>
                      </a:moveTo>
                      <a:lnTo>
                        <a:pt x="53907" y="36188"/>
                      </a:lnTo>
                      <a:lnTo>
                        <a:pt x="14616" y="17845"/>
                      </a:lnTo>
                      <a:cubicBezTo>
                        <a:pt x="16402" y="23315"/>
                        <a:pt x="16960" y="29044"/>
                        <a:pt x="16253" y="34997"/>
                      </a:cubicBezTo>
                      <a:lnTo>
                        <a:pt x="6802" y="30607"/>
                      </a:lnTo>
                      <a:cubicBezTo>
                        <a:pt x="7175" y="27444"/>
                        <a:pt x="6877" y="23724"/>
                        <a:pt x="5872" y="19371"/>
                      </a:cubicBezTo>
                      <a:cubicBezTo>
                        <a:pt x="4868" y="15017"/>
                        <a:pt x="2970" y="11483"/>
                        <a:pt x="217" y="8729"/>
                      </a:cubicBezTo>
                      <a:lnTo>
                        <a:pt x="4161" y="283"/>
                      </a:lnTo>
                      <a:close/>
                    </a:path>
                  </a:pathLst>
                </a:custGeom>
                <a:solidFill>
                  <a:srgbClr val="000000"/>
                </a:solidFill>
                <a:ln w="9525" cap="flat">
                  <a:noFill/>
                  <a:prstDash val="solid"/>
                  <a:miter/>
                </a:ln>
              </p:spPr>
              <p:txBody>
                <a:bodyPr rtlCol="0" anchor="ctr"/>
                <a:lstStyle/>
                <a:p>
                  <a:endParaRPr lang="en-CA"/>
                </a:p>
              </p:txBody>
            </p:sp>
          </p:grpSp>
          <p:grpSp>
            <p:nvGrpSpPr>
              <p:cNvPr id="2470" name="Graphic 5">
                <a:extLst>
                  <a:ext uri="{FF2B5EF4-FFF2-40B4-BE49-F238E27FC236}">
                    <a16:creationId xmlns:a16="http://schemas.microsoft.com/office/drawing/2014/main" id="{41393348-34B5-4F23-AE72-89F8282A4770}"/>
                  </a:ext>
                </a:extLst>
              </p:cNvPr>
              <p:cNvGrpSpPr/>
              <p:nvPr/>
            </p:nvGrpSpPr>
            <p:grpSpPr>
              <a:xfrm>
                <a:off x="2826339" y="3697664"/>
                <a:ext cx="124160" cy="183284"/>
                <a:chOff x="2826339" y="3697664"/>
                <a:chExt cx="124160" cy="183284"/>
              </a:xfrm>
            </p:grpSpPr>
            <p:sp>
              <p:nvSpPr>
                <p:cNvPr id="2703" name="Freeform: Shape 2702">
                  <a:extLst>
                    <a:ext uri="{FF2B5EF4-FFF2-40B4-BE49-F238E27FC236}">
                      <a16:creationId xmlns:a16="http://schemas.microsoft.com/office/drawing/2014/main" id="{E10AB47E-17DE-4272-981C-003546D180B2}"/>
                    </a:ext>
                  </a:extLst>
                </p:cNvPr>
                <p:cNvSpPr/>
                <p:nvPr/>
              </p:nvSpPr>
              <p:spPr>
                <a:xfrm>
                  <a:off x="2826339" y="3824404"/>
                  <a:ext cx="65058" cy="56545"/>
                </a:xfrm>
                <a:custGeom>
                  <a:avLst/>
                  <a:gdLst>
                    <a:gd name="connsiteX0" fmla="*/ 55581 w 65058"/>
                    <a:gd name="connsiteY0" fmla="*/ 15802 h 56545"/>
                    <a:gd name="connsiteX1" fmla="*/ 65292 w 65058"/>
                    <a:gd name="connsiteY1" fmla="*/ 20304 h 56545"/>
                    <a:gd name="connsiteX2" fmla="*/ 48251 w 65058"/>
                    <a:gd name="connsiteY2" fmla="*/ 56842 h 56545"/>
                    <a:gd name="connsiteX3" fmla="*/ 39508 w 65058"/>
                    <a:gd name="connsiteY3" fmla="*/ 48433 h 56545"/>
                    <a:gd name="connsiteX4" fmla="*/ 31917 w 65058"/>
                    <a:gd name="connsiteY4" fmla="*/ 30648 h 56545"/>
                    <a:gd name="connsiteX5" fmla="*/ 27043 w 65058"/>
                    <a:gd name="connsiteY5" fmla="*/ 17849 h 56545"/>
                    <a:gd name="connsiteX6" fmla="*/ 21685 w 65058"/>
                    <a:gd name="connsiteY6" fmla="*/ 12714 h 56545"/>
                    <a:gd name="connsiteX7" fmla="*/ 15435 w 65058"/>
                    <a:gd name="connsiteY7" fmla="*/ 12082 h 56545"/>
                    <a:gd name="connsiteX8" fmla="*/ 11156 w 65058"/>
                    <a:gd name="connsiteY8" fmla="*/ 16398 h 56545"/>
                    <a:gd name="connsiteX9" fmla="*/ 10709 w 65058"/>
                    <a:gd name="connsiteY9" fmla="*/ 22500 h 56545"/>
                    <a:gd name="connsiteX10" fmla="*/ 16179 w 65058"/>
                    <a:gd name="connsiteY10" fmla="*/ 27783 h 56545"/>
                    <a:gd name="connsiteX11" fmla="*/ 10300 w 65058"/>
                    <a:gd name="connsiteY11" fmla="*/ 37680 h 56545"/>
                    <a:gd name="connsiteX12" fmla="*/ 663 w 65058"/>
                    <a:gd name="connsiteY12" fmla="*/ 26071 h 56545"/>
                    <a:gd name="connsiteX13" fmla="*/ 2635 w 65058"/>
                    <a:gd name="connsiteY13" fmla="*/ 12082 h 56545"/>
                    <a:gd name="connsiteX14" fmla="*/ 12867 w 65058"/>
                    <a:gd name="connsiteY14" fmla="*/ 1478 h 56545"/>
                    <a:gd name="connsiteX15" fmla="*/ 25815 w 65058"/>
                    <a:gd name="connsiteY15" fmla="*/ 1924 h 56545"/>
                    <a:gd name="connsiteX16" fmla="*/ 32178 w 65058"/>
                    <a:gd name="connsiteY16" fmla="*/ 6501 h 56545"/>
                    <a:gd name="connsiteX17" fmla="*/ 37201 w 65058"/>
                    <a:gd name="connsiteY17" fmla="*/ 13905 h 56545"/>
                    <a:gd name="connsiteX18" fmla="*/ 40959 w 65058"/>
                    <a:gd name="connsiteY18" fmla="*/ 23951 h 56545"/>
                    <a:gd name="connsiteX19" fmla="*/ 44047 w 65058"/>
                    <a:gd name="connsiteY19" fmla="*/ 33029 h 56545"/>
                    <a:gd name="connsiteX20" fmla="*/ 4594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1" y="15802"/>
                      </a:moveTo>
                      <a:lnTo>
                        <a:pt x="65292" y="20304"/>
                      </a:lnTo>
                      <a:lnTo>
                        <a:pt x="48251" y="56842"/>
                      </a:lnTo>
                      <a:cubicBezTo>
                        <a:pt x="44754" y="54758"/>
                        <a:pt x="41852" y="51930"/>
                        <a:pt x="39508" y="48433"/>
                      </a:cubicBezTo>
                      <a:cubicBezTo>
                        <a:pt x="37126" y="44935"/>
                        <a:pt x="34633" y="38982"/>
                        <a:pt x="31917" y="30648"/>
                      </a:cubicBezTo>
                      <a:cubicBezTo>
                        <a:pt x="29722" y="23876"/>
                        <a:pt x="28122" y="19635"/>
                        <a:pt x="27043" y="17849"/>
                      </a:cubicBezTo>
                      <a:cubicBezTo>
                        <a:pt x="25555" y="15393"/>
                        <a:pt x="23769" y="13682"/>
                        <a:pt x="21685" y="12714"/>
                      </a:cubicBezTo>
                      <a:cubicBezTo>
                        <a:pt x="19341" y="11635"/>
                        <a:pt x="17258" y="11412"/>
                        <a:pt x="15435" y="12082"/>
                      </a:cubicBezTo>
                      <a:cubicBezTo>
                        <a:pt x="13611" y="12751"/>
                        <a:pt x="12198" y="14202"/>
                        <a:pt x="11156" y="16398"/>
                      </a:cubicBezTo>
                      <a:cubicBezTo>
                        <a:pt x="10151" y="18556"/>
                        <a:pt x="10002" y="20602"/>
                        <a:pt x="10709" y="22500"/>
                      </a:cubicBezTo>
                      <a:cubicBezTo>
                        <a:pt x="11416" y="24397"/>
                        <a:pt x="13239" y="26146"/>
                        <a:pt x="16179" y="27783"/>
                      </a:cubicBezTo>
                      <a:lnTo>
                        <a:pt x="10300" y="37680"/>
                      </a:lnTo>
                      <a:cubicBezTo>
                        <a:pt x="4868" y="34369"/>
                        <a:pt x="1631" y="30499"/>
                        <a:pt x="663" y="26071"/>
                      </a:cubicBezTo>
                      <a:cubicBezTo>
                        <a:pt x="-304" y="21644"/>
                        <a:pt x="366" y="16993"/>
                        <a:pt x="2635" y="12082"/>
                      </a:cubicBezTo>
                      <a:cubicBezTo>
                        <a:pt x="5128" y="6724"/>
                        <a:pt x="8551" y="3189"/>
                        <a:pt x="12867" y="1478"/>
                      </a:cubicBezTo>
                      <a:cubicBezTo>
                        <a:pt x="17183" y="-234"/>
                        <a:pt x="21499" y="-85"/>
                        <a:pt x="25815" y="1924"/>
                      </a:cubicBezTo>
                      <a:cubicBezTo>
                        <a:pt x="28271" y="3040"/>
                        <a:pt x="30392" y="4566"/>
                        <a:pt x="32178" y="6501"/>
                      </a:cubicBezTo>
                      <a:cubicBezTo>
                        <a:pt x="34001" y="8398"/>
                        <a:pt x="35675" y="10854"/>
                        <a:pt x="37201" y="13905"/>
                      </a:cubicBezTo>
                      <a:cubicBezTo>
                        <a:pt x="38205" y="15914"/>
                        <a:pt x="39470" y="19263"/>
                        <a:pt x="40959" y="23951"/>
                      </a:cubicBezTo>
                      <a:cubicBezTo>
                        <a:pt x="42447" y="28639"/>
                        <a:pt x="43451" y="31690"/>
                        <a:pt x="44047" y="33029"/>
                      </a:cubicBezTo>
                      <a:cubicBezTo>
                        <a:pt x="44642" y="34369"/>
                        <a:pt x="45275" y="35522"/>
                        <a:pt x="45944" y="36489"/>
                      </a:cubicBezTo>
                      <a:close/>
                    </a:path>
                  </a:pathLst>
                </a:custGeom>
                <a:solidFill>
                  <a:srgbClr val="000000"/>
                </a:solidFill>
                <a:ln w="9525" cap="flat">
                  <a:noFill/>
                  <a:prstDash val="solid"/>
                  <a:miter/>
                </a:ln>
              </p:spPr>
              <p:txBody>
                <a:bodyPr rtlCol="0" anchor="ctr"/>
                <a:lstStyle/>
                <a:p>
                  <a:endParaRPr lang="en-CA"/>
                </a:p>
              </p:txBody>
            </p:sp>
            <p:sp>
              <p:nvSpPr>
                <p:cNvPr id="2704" name="Freeform: Shape 2703">
                  <a:extLst>
                    <a:ext uri="{FF2B5EF4-FFF2-40B4-BE49-F238E27FC236}">
                      <a16:creationId xmlns:a16="http://schemas.microsoft.com/office/drawing/2014/main" id="{ABD917BA-1EFA-44FC-AC7D-FAB76D23C5FC}"/>
                    </a:ext>
                  </a:extLst>
                </p:cNvPr>
                <p:cNvSpPr/>
                <p:nvPr/>
              </p:nvSpPr>
              <p:spPr>
                <a:xfrm>
                  <a:off x="2846395" y="3784064"/>
                  <a:ext cx="59301" cy="46519"/>
                </a:xfrm>
                <a:custGeom>
                  <a:avLst/>
                  <a:gdLst>
                    <a:gd name="connsiteX0" fmla="*/ 2130 w 59301"/>
                    <a:gd name="connsiteY0" fmla="*/ 10509 h 46519"/>
                    <a:gd name="connsiteX1" fmla="*/ 13515 w 59301"/>
                    <a:gd name="connsiteY1" fmla="*/ 798 h 46519"/>
                    <a:gd name="connsiteX2" fmla="*/ 38146 w 59301"/>
                    <a:gd name="connsiteY2" fmla="*/ 5820 h 46519"/>
                    <a:gd name="connsiteX3" fmla="*/ 57829 w 59301"/>
                    <a:gd name="connsiteY3" fmla="*/ 21522 h 46519"/>
                    <a:gd name="connsiteX4" fmla="*/ 57643 w 59301"/>
                    <a:gd name="connsiteY4" fmla="*/ 36405 h 46519"/>
                    <a:gd name="connsiteX5" fmla="*/ 45588 w 59301"/>
                    <a:gd name="connsiteY5" fmla="*/ 46376 h 46519"/>
                    <a:gd name="connsiteX6" fmla="*/ 21552 w 59301"/>
                    <a:gd name="connsiteY6" fmla="*/ 41093 h 46519"/>
                    <a:gd name="connsiteX7" fmla="*/ 1944 w 59301"/>
                    <a:gd name="connsiteY7" fmla="*/ 25429 h 46519"/>
                    <a:gd name="connsiteX8" fmla="*/ 2130 w 59301"/>
                    <a:gd name="connsiteY8" fmla="*/ 10509 h 46519"/>
                    <a:gd name="connsiteX9" fmla="*/ 10762 w 59301"/>
                    <a:gd name="connsiteY9" fmla="*/ 14564 h 46519"/>
                    <a:gd name="connsiteX10" fmla="*/ 10390 w 59301"/>
                    <a:gd name="connsiteY10" fmla="*/ 18508 h 46519"/>
                    <a:gd name="connsiteX11" fmla="*/ 13627 w 59301"/>
                    <a:gd name="connsiteY11" fmla="*/ 22824 h 46519"/>
                    <a:gd name="connsiteX12" fmla="*/ 26761 w 59301"/>
                    <a:gd name="connsiteY12" fmla="*/ 30228 h 46519"/>
                    <a:gd name="connsiteX13" fmla="*/ 40342 w 59301"/>
                    <a:gd name="connsiteY13" fmla="*/ 35400 h 46519"/>
                    <a:gd name="connsiteX14" fmla="*/ 46258 w 59301"/>
                    <a:gd name="connsiteY14" fmla="*/ 35177 h 46519"/>
                    <a:gd name="connsiteX15" fmla="*/ 49011 w 59301"/>
                    <a:gd name="connsiteY15" fmla="*/ 32386 h 46519"/>
                    <a:gd name="connsiteX16" fmla="*/ 49383 w 59301"/>
                    <a:gd name="connsiteY16" fmla="*/ 28442 h 46519"/>
                    <a:gd name="connsiteX17" fmla="*/ 46109 w 59301"/>
                    <a:gd name="connsiteY17" fmla="*/ 24126 h 46519"/>
                    <a:gd name="connsiteX18" fmla="*/ 33049 w 59301"/>
                    <a:gd name="connsiteY18" fmla="*/ 16722 h 46519"/>
                    <a:gd name="connsiteX19" fmla="*/ 19468 w 59301"/>
                    <a:gd name="connsiteY19" fmla="*/ 11550 h 46519"/>
                    <a:gd name="connsiteX20" fmla="*/ 13553 w 59301"/>
                    <a:gd name="connsiteY20" fmla="*/ 11774 h 46519"/>
                    <a:gd name="connsiteX21" fmla="*/ 1076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30" y="10509"/>
                      </a:moveTo>
                      <a:cubicBezTo>
                        <a:pt x="4586" y="5262"/>
                        <a:pt x="8381" y="2025"/>
                        <a:pt x="13515" y="798"/>
                      </a:cubicBezTo>
                      <a:cubicBezTo>
                        <a:pt x="19617" y="-654"/>
                        <a:pt x="27840" y="1021"/>
                        <a:pt x="38146" y="5820"/>
                      </a:cubicBezTo>
                      <a:cubicBezTo>
                        <a:pt x="48416" y="10620"/>
                        <a:pt x="55001" y="15866"/>
                        <a:pt x="57829" y="21522"/>
                      </a:cubicBezTo>
                      <a:cubicBezTo>
                        <a:pt x="60173" y="26173"/>
                        <a:pt x="60099" y="31158"/>
                        <a:pt x="57643" y="36405"/>
                      </a:cubicBezTo>
                      <a:cubicBezTo>
                        <a:pt x="55187" y="41725"/>
                        <a:pt x="51169" y="45037"/>
                        <a:pt x="45588" y="46376"/>
                      </a:cubicBezTo>
                      <a:cubicBezTo>
                        <a:pt x="40007" y="47716"/>
                        <a:pt x="32007" y="45967"/>
                        <a:pt x="21552" y="41093"/>
                      </a:cubicBezTo>
                      <a:cubicBezTo>
                        <a:pt x="11320" y="36293"/>
                        <a:pt x="4772" y="31084"/>
                        <a:pt x="1944" y="25429"/>
                      </a:cubicBezTo>
                      <a:cubicBezTo>
                        <a:pt x="-400" y="20778"/>
                        <a:pt x="-326" y="15792"/>
                        <a:pt x="2130" y="10509"/>
                      </a:cubicBezTo>
                      <a:moveTo>
                        <a:pt x="10762" y="14564"/>
                      </a:moveTo>
                      <a:cubicBezTo>
                        <a:pt x="10167" y="15829"/>
                        <a:pt x="10055" y="17131"/>
                        <a:pt x="10390" y="18508"/>
                      </a:cubicBezTo>
                      <a:cubicBezTo>
                        <a:pt x="10725" y="19848"/>
                        <a:pt x="11804" y="21299"/>
                        <a:pt x="13627" y="22824"/>
                      </a:cubicBezTo>
                      <a:cubicBezTo>
                        <a:pt x="16008" y="24796"/>
                        <a:pt x="20361" y="27252"/>
                        <a:pt x="26761" y="30228"/>
                      </a:cubicBezTo>
                      <a:cubicBezTo>
                        <a:pt x="33123" y="33205"/>
                        <a:pt x="37663" y="34916"/>
                        <a:pt x="40342" y="35400"/>
                      </a:cubicBezTo>
                      <a:cubicBezTo>
                        <a:pt x="43058" y="35884"/>
                        <a:pt x="44992" y="35809"/>
                        <a:pt x="46258" y="35177"/>
                      </a:cubicBezTo>
                      <a:cubicBezTo>
                        <a:pt x="47485" y="34581"/>
                        <a:pt x="48416" y="33651"/>
                        <a:pt x="49011" y="32386"/>
                      </a:cubicBezTo>
                      <a:cubicBezTo>
                        <a:pt x="49606" y="31121"/>
                        <a:pt x="49718" y="29819"/>
                        <a:pt x="49383" y="28442"/>
                      </a:cubicBezTo>
                      <a:cubicBezTo>
                        <a:pt x="49048" y="27103"/>
                        <a:pt x="47932" y="25652"/>
                        <a:pt x="46109" y="24126"/>
                      </a:cubicBezTo>
                      <a:cubicBezTo>
                        <a:pt x="43802" y="22154"/>
                        <a:pt x="39449" y="19699"/>
                        <a:pt x="33049" y="16722"/>
                      </a:cubicBezTo>
                      <a:cubicBezTo>
                        <a:pt x="26687" y="13746"/>
                        <a:pt x="22147" y="12034"/>
                        <a:pt x="19468" y="11550"/>
                      </a:cubicBezTo>
                      <a:cubicBezTo>
                        <a:pt x="16752" y="11104"/>
                        <a:pt x="14780" y="11141"/>
                        <a:pt x="13553" y="11774"/>
                      </a:cubicBezTo>
                      <a:cubicBezTo>
                        <a:pt x="12288" y="12369"/>
                        <a:pt x="11357" y="13299"/>
                        <a:pt x="10762" y="14564"/>
                      </a:cubicBezTo>
                      <a:close/>
                    </a:path>
                  </a:pathLst>
                </a:custGeom>
                <a:solidFill>
                  <a:srgbClr val="000000"/>
                </a:solidFill>
                <a:ln w="9525" cap="flat">
                  <a:noFill/>
                  <a:prstDash val="solid"/>
                  <a:miter/>
                </a:ln>
              </p:spPr>
              <p:txBody>
                <a:bodyPr rtlCol="0" anchor="ctr"/>
                <a:lstStyle/>
                <a:p>
                  <a:endParaRPr lang="en-CA"/>
                </a:p>
              </p:txBody>
            </p:sp>
            <p:sp>
              <p:nvSpPr>
                <p:cNvPr id="2705" name="Freeform: Shape 2704">
                  <a:extLst>
                    <a:ext uri="{FF2B5EF4-FFF2-40B4-BE49-F238E27FC236}">
                      <a16:creationId xmlns:a16="http://schemas.microsoft.com/office/drawing/2014/main" id="{2748F7BB-F237-4EA3-9654-907832DCDE25}"/>
                    </a:ext>
                  </a:extLst>
                </p:cNvPr>
                <p:cNvSpPr/>
                <p:nvPr/>
              </p:nvSpPr>
              <p:spPr>
                <a:xfrm>
                  <a:off x="2865734" y="3739908"/>
                  <a:ext cx="65058" cy="56545"/>
                </a:xfrm>
                <a:custGeom>
                  <a:avLst/>
                  <a:gdLst>
                    <a:gd name="connsiteX0" fmla="*/ 55585 w 65058"/>
                    <a:gd name="connsiteY0" fmla="*/ 15793 h 56545"/>
                    <a:gd name="connsiteX1" fmla="*/ 65296 w 65058"/>
                    <a:gd name="connsiteY1" fmla="*/ 20295 h 56545"/>
                    <a:gd name="connsiteX2" fmla="*/ 48255 w 65058"/>
                    <a:gd name="connsiteY2" fmla="*/ 56833 h 56545"/>
                    <a:gd name="connsiteX3" fmla="*/ 39512 w 65058"/>
                    <a:gd name="connsiteY3" fmla="*/ 48424 h 56545"/>
                    <a:gd name="connsiteX4" fmla="*/ 31921 w 65058"/>
                    <a:gd name="connsiteY4" fmla="*/ 30639 h 56545"/>
                    <a:gd name="connsiteX5" fmla="*/ 27047 w 65058"/>
                    <a:gd name="connsiteY5" fmla="*/ 17840 h 56545"/>
                    <a:gd name="connsiteX6" fmla="*/ 21689 w 65058"/>
                    <a:gd name="connsiteY6" fmla="*/ 12705 h 56545"/>
                    <a:gd name="connsiteX7" fmla="*/ 15439 w 65058"/>
                    <a:gd name="connsiteY7" fmla="*/ 12073 h 56545"/>
                    <a:gd name="connsiteX8" fmla="*/ 11160 w 65058"/>
                    <a:gd name="connsiteY8" fmla="*/ 16389 h 56545"/>
                    <a:gd name="connsiteX9" fmla="*/ 10713 w 65058"/>
                    <a:gd name="connsiteY9" fmla="*/ 22491 h 56545"/>
                    <a:gd name="connsiteX10" fmla="*/ 16183 w 65058"/>
                    <a:gd name="connsiteY10" fmla="*/ 27774 h 56545"/>
                    <a:gd name="connsiteX11" fmla="*/ 10304 w 65058"/>
                    <a:gd name="connsiteY11" fmla="*/ 37671 h 56545"/>
                    <a:gd name="connsiteX12" fmla="*/ 668 w 65058"/>
                    <a:gd name="connsiteY12" fmla="*/ 26063 h 56545"/>
                    <a:gd name="connsiteX13" fmla="*/ 2639 w 65058"/>
                    <a:gd name="connsiteY13" fmla="*/ 12073 h 56545"/>
                    <a:gd name="connsiteX14" fmla="*/ 12871 w 65058"/>
                    <a:gd name="connsiteY14" fmla="*/ 1469 h 56545"/>
                    <a:gd name="connsiteX15" fmla="*/ 25819 w 65058"/>
                    <a:gd name="connsiteY15" fmla="*/ 1915 h 56545"/>
                    <a:gd name="connsiteX16" fmla="*/ 32182 w 65058"/>
                    <a:gd name="connsiteY16" fmla="*/ 6492 h 56545"/>
                    <a:gd name="connsiteX17" fmla="*/ 37205 w 65058"/>
                    <a:gd name="connsiteY17" fmla="*/ 13896 h 56545"/>
                    <a:gd name="connsiteX18" fmla="*/ 40963 w 65058"/>
                    <a:gd name="connsiteY18" fmla="*/ 23942 h 56545"/>
                    <a:gd name="connsiteX19" fmla="*/ 44051 w 65058"/>
                    <a:gd name="connsiteY19" fmla="*/ 33020 h 56545"/>
                    <a:gd name="connsiteX20" fmla="*/ 45948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5" y="15793"/>
                      </a:moveTo>
                      <a:lnTo>
                        <a:pt x="65296" y="20295"/>
                      </a:lnTo>
                      <a:lnTo>
                        <a:pt x="48255" y="56833"/>
                      </a:lnTo>
                      <a:cubicBezTo>
                        <a:pt x="44758" y="54749"/>
                        <a:pt x="41856" y="51921"/>
                        <a:pt x="39512" y="48424"/>
                      </a:cubicBezTo>
                      <a:cubicBezTo>
                        <a:pt x="37130" y="44927"/>
                        <a:pt x="34637" y="38973"/>
                        <a:pt x="31921" y="30639"/>
                      </a:cubicBezTo>
                      <a:cubicBezTo>
                        <a:pt x="29726" y="23867"/>
                        <a:pt x="28126" y="19626"/>
                        <a:pt x="27047" y="17840"/>
                      </a:cubicBezTo>
                      <a:cubicBezTo>
                        <a:pt x="25559" y="15384"/>
                        <a:pt x="23773" y="13673"/>
                        <a:pt x="21689" y="12705"/>
                      </a:cubicBezTo>
                      <a:cubicBezTo>
                        <a:pt x="19345" y="11626"/>
                        <a:pt x="17262" y="11403"/>
                        <a:pt x="15439" y="12073"/>
                      </a:cubicBezTo>
                      <a:cubicBezTo>
                        <a:pt x="13616" y="12743"/>
                        <a:pt x="12202" y="14194"/>
                        <a:pt x="11160" y="16389"/>
                      </a:cubicBezTo>
                      <a:cubicBezTo>
                        <a:pt x="10155" y="18547"/>
                        <a:pt x="10006" y="20593"/>
                        <a:pt x="10713" y="22491"/>
                      </a:cubicBezTo>
                      <a:cubicBezTo>
                        <a:pt x="11420" y="24388"/>
                        <a:pt x="13243" y="26137"/>
                        <a:pt x="16183" y="27774"/>
                      </a:cubicBezTo>
                      <a:lnTo>
                        <a:pt x="10304" y="37671"/>
                      </a:lnTo>
                      <a:cubicBezTo>
                        <a:pt x="4872" y="34360"/>
                        <a:pt x="1635" y="30490"/>
                        <a:pt x="668" y="26063"/>
                      </a:cubicBezTo>
                      <a:cubicBezTo>
                        <a:pt x="-300" y="21635"/>
                        <a:pt x="370" y="16984"/>
                        <a:pt x="2639" y="12073"/>
                      </a:cubicBezTo>
                      <a:cubicBezTo>
                        <a:pt x="5132" y="6715"/>
                        <a:pt x="8555" y="3180"/>
                        <a:pt x="12871" y="1469"/>
                      </a:cubicBezTo>
                      <a:cubicBezTo>
                        <a:pt x="17187" y="-243"/>
                        <a:pt x="21503" y="-94"/>
                        <a:pt x="25819" y="1915"/>
                      </a:cubicBezTo>
                      <a:cubicBezTo>
                        <a:pt x="28275" y="3031"/>
                        <a:pt x="30396" y="4557"/>
                        <a:pt x="32182" y="6492"/>
                      </a:cubicBezTo>
                      <a:cubicBezTo>
                        <a:pt x="34005" y="8389"/>
                        <a:pt x="35679" y="10845"/>
                        <a:pt x="37205" y="13896"/>
                      </a:cubicBezTo>
                      <a:cubicBezTo>
                        <a:pt x="38209" y="15905"/>
                        <a:pt x="39474" y="19254"/>
                        <a:pt x="40963" y="23942"/>
                      </a:cubicBezTo>
                      <a:cubicBezTo>
                        <a:pt x="42451" y="28630"/>
                        <a:pt x="43456" y="31681"/>
                        <a:pt x="44051" y="33020"/>
                      </a:cubicBezTo>
                      <a:cubicBezTo>
                        <a:pt x="44646" y="34360"/>
                        <a:pt x="45279" y="35513"/>
                        <a:pt x="45948" y="36481"/>
                      </a:cubicBezTo>
                      <a:close/>
                    </a:path>
                  </a:pathLst>
                </a:custGeom>
                <a:solidFill>
                  <a:srgbClr val="000000"/>
                </a:solidFill>
                <a:ln w="9525" cap="flat">
                  <a:noFill/>
                  <a:prstDash val="solid"/>
                  <a:miter/>
                </a:ln>
              </p:spPr>
              <p:txBody>
                <a:bodyPr rtlCol="0" anchor="ctr"/>
                <a:lstStyle/>
                <a:p>
                  <a:endParaRPr lang="en-CA"/>
                </a:p>
              </p:txBody>
            </p:sp>
            <p:sp>
              <p:nvSpPr>
                <p:cNvPr id="2706" name="Freeform: Shape 2705">
                  <a:extLst>
                    <a:ext uri="{FF2B5EF4-FFF2-40B4-BE49-F238E27FC236}">
                      <a16:creationId xmlns:a16="http://schemas.microsoft.com/office/drawing/2014/main" id="{A7EF9F37-72DC-4E13-8F80-5F684A1EE987}"/>
                    </a:ext>
                  </a:extLst>
                </p:cNvPr>
                <p:cNvSpPr/>
                <p:nvPr/>
              </p:nvSpPr>
              <p:spPr>
                <a:xfrm>
                  <a:off x="2885442" y="3697664"/>
                  <a:ext cx="65058" cy="56545"/>
                </a:xfrm>
                <a:custGeom>
                  <a:avLst/>
                  <a:gdLst>
                    <a:gd name="connsiteX0" fmla="*/ 55587 w 65058"/>
                    <a:gd name="connsiteY0" fmla="*/ 15789 h 56545"/>
                    <a:gd name="connsiteX1" fmla="*/ 65298 w 65058"/>
                    <a:gd name="connsiteY1" fmla="*/ 20291 h 56545"/>
                    <a:gd name="connsiteX2" fmla="*/ 48257 w 65058"/>
                    <a:gd name="connsiteY2" fmla="*/ 56828 h 56545"/>
                    <a:gd name="connsiteX3" fmla="*/ 39514 w 65058"/>
                    <a:gd name="connsiteY3" fmla="*/ 48420 h 56545"/>
                    <a:gd name="connsiteX4" fmla="*/ 31924 w 65058"/>
                    <a:gd name="connsiteY4" fmla="*/ 30635 h 56545"/>
                    <a:gd name="connsiteX5" fmla="*/ 27049 w 65058"/>
                    <a:gd name="connsiteY5" fmla="*/ 17835 h 56545"/>
                    <a:gd name="connsiteX6" fmla="*/ 21692 w 65058"/>
                    <a:gd name="connsiteY6" fmla="*/ 12701 h 56545"/>
                    <a:gd name="connsiteX7" fmla="*/ 15441 w 65058"/>
                    <a:gd name="connsiteY7" fmla="*/ 12068 h 56545"/>
                    <a:gd name="connsiteX8" fmla="*/ 11162 w 65058"/>
                    <a:gd name="connsiteY8" fmla="*/ 16384 h 56545"/>
                    <a:gd name="connsiteX9" fmla="*/ 10715 w 65058"/>
                    <a:gd name="connsiteY9" fmla="*/ 22486 h 56545"/>
                    <a:gd name="connsiteX10" fmla="*/ 16185 w 65058"/>
                    <a:gd name="connsiteY10" fmla="*/ 27770 h 56545"/>
                    <a:gd name="connsiteX11" fmla="*/ 10306 w 65058"/>
                    <a:gd name="connsiteY11" fmla="*/ 37667 h 56545"/>
                    <a:gd name="connsiteX12" fmla="*/ 670 w 65058"/>
                    <a:gd name="connsiteY12" fmla="*/ 26058 h 56545"/>
                    <a:gd name="connsiteX13" fmla="*/ 2642 w 65058"/>
                    <a:gd name="connsiteY13" fmla="*/ 12068 h 56545"/>
                    <a:gd name="connsiteX14" fmla="*/ 12874 w 65058"/>
                    <a:gd name="connsiteY14" fmla="*/ 1464 h 56545"/>
                    <a:gd name="connsiteX15" fmla="*/ 25822 w 65058"/>
                    <a:gd name="connsiteY15" fmla="*/ 1911 h 56545"/>
                    <a:gd name="connsiteX16" fmla="*/ 32184 w 65058"/>
                    <a:gd name="connsiteY16" fmla="*/ 6487 h 56545"/>
                    <a:gd name="connsiteX17" fmla="*/ 37207 w 65058"/>
                    <a:gd name="connsiteY17" fmla="*/ 13891 h 56545"/>
                    <a:gd name="connsiteX18" fmla="*/ 40965 w 65058"/>
                    <a:gd name="connsiteY18" fmla="*/ 23937 h 56545"/>
                    <a:gd name="connsiteX19" fmla="*/ 44053 w 65058"/>
                    <a:gd name="connsiteY19" fmla="*/ 33016 h 56545"/>
                    <a:gd name="connsiteX20" fmla="*/ 45951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7" y="15789"/>
                      </a:moveTo>
                      <a:lnTo>
                        <a:pt x="65298" y="20291"/>
                      </a:lnTo>
                      <a:lnTo>
                        <a:pt x="48257" y="56828"/>
                      </a:lnTo>
                      <a:cubicBezTo>
                        <a:pt x="44760" y="54745"/>
                        <a:pt x="41858" y="51917"/>
                        <a:pt x="39514" y="48420"/>
                      </a:cubicBezTo>
                      <a:cubicBezTo>
                        <a:pt x="37132" y="44922"/>
                        <a:pt x="34640" y="38969"/>
                        <a:pt x="31924" y="30635"/>
                      </a:cubicBezTo>
                      <a:cubicBezTo>
                        <a:pt x="29728" y="23863"/>
                        <a:pt x="28128" y="19621"/>
                        <a:pt x="27049" y="17835"/>
                      </a:cubicBezTo>
                      <a:cubicBezTo>
                        <a:pt x="25561" y="15380"/>
                        <a:pt x="23775" y="13668"/>
                        <a:pt x="21692" y="12701"/>
                      </a:cubicBezTo>
                      <a:cubicBezTo>
                        <a:pt x="19347" y="11622"/>
                        <a:pt x="17264" y="11399"/>
                        <a:pt x="15441" y="12068"/>
                      </a:cubicBezTo>
                      <a:cubicBezTo>
                        <a:pt x="13618" y="12738"/>
                        <a:pt x="12204" y="14189"/>
                        <a:pt x="11162" y="16384"/>
                      </a:cubicBezTo>
                      <a:cubicBezTo>
                        <a:pt x="10157" y="18542"/>
                        <a:pt x="10008" y="20589"/>
                        <a:pt x="10715" y="22486"/>
                      </a:cubicBezTo>
                      <a:cubicBezTo>
                        <a:pt x="11422" y="24384"/>
                        <a:pt x="13246" y="26133"/>
                        <a:pt x="16185" y="27770"/>
                      </a:cubicBezTo>
                      <a:lnTo>
                        <a:pt x="10306" y="37667"/>
                      </a:lnTo>
                      <a:cubicBezTo>
                        <a:pt x="4874" y="34355"/>
                        <a:pt x="1637" y="30486"/>
                        <a:pt x="670" y="26058"/>
                      </a:cubicBezTo>
                      <a:cubicBezTo>
                        <a:pt x="-298" y="21631"/>
                        <a:pt x="372" y="16980"/>
                        <a:pt x="2642" y="12068"/>
                      </a:cubicBezTo>
                      <a:cubicBezTo>
                        <a:pt x="5134" y="6710"/>
                        <a:pt x="8557" y="3176"/>
                        <a:pt x="12874" y="1464"/>
                      </a:cubicBezTo>
                      <a:cubicBezTo>
                        <a:pt x="17189" y="-247"/>
                        <a:pt x="21506" y="-98"/>
                        <a:pt x="25822" y="1911"/>
                      </a:cubicBezTo>
                      <a:cubicBezTo>
                        <a:pt x="28277" y="3027"/>
                        <a:pt x="30398" y="4552"/>
                        <a:pt x="32184" y="6487"/>
                      </a:cubicBezTo>
                      <a:cubicBezTo>
                        <a:pt x="34007" y="8385"/>
                        <a:pt x="35681" y="10841"/>
                        <a:pt x="37207" y="13891"/>
                      </a:cubicBezTo>
                      <a:cubicBezTo>
                        <a:pt x="38211" y="15901"/>
                        <a:pt x="39477" y="19249"/>
                        <a:pt x="40965" y="23937"/>
                      </a:cubicBezTo>
                      <a:cubicBezTo>
                        <a:pt x="42453" y="28625"/>
                        <a:pt x="43458" y="31676"/>
                        <a:pt x="44053" y="33016"/>
                      </a:cubicBezTo>
                      <a:cubicBezTo>
                        <a:pt x="44648" y="34355"/>
                        <a:pt x="45281" y="35509"/>
                        <a:pt x="45951" y="36476"/>
                      </a:cubicBezTo>
                      <a:close/>
                    </a:path>
                  </a:pathLst>
                </a:custGeom>
                <a:solidFill>
                  <a:srgbClr val="000000"/>
                </a:solidFill>
                <a:ln w="9525" cap="flat">
                  <a:noFill/>
                  <a:prstDash val="solid"/>
                  <a:miter/>
                </a:ln>
              </p:spPr>
              <p:txBody>
                <a:bodyPr rtlCol="0" anchor="ctr"/>
                <a:lstStyle/>
                <a:p>
                  <a:endParaRPr lang="en-CA"/>
                </a:p>
              </p:txBody>
            </p:sp>
          </p:grpSp>
          <p:grpSp>
            <p:nvGrpSpPr>
              <p:cNvPr id="2471" name="Graphic 5">
                <a:extLst>
                  <a:ext uri="{FF2B5EF4-FFF2-40B4-BE49-F238E27FC236}">
                    <a16:creationId xmlns:a16="http://schemas.microsoft.com/office/drawing/2014/main" id="{BA395306-B1CE-4B18-93F1-234D46505616}"/>
                  </a:ext>
                </a:extLst>
              </p:cNvPr>
              <p:cNvGrpSpPr/>
              <p:nvPr/>
            </p:nvGrpSpPr>
            <p:grpSpPr>
              <a:xfrm>
                <a:off x="3045966" y="3699330"/>
                <a:ext cx="118936" cy="181619"/>
                <a:chOff x="3045966" y="3699330"/>
                <a:chExt cx="118936" cy="181619"/>
              </a:xfrm>
            </p:grpSpPr>
            <p:sp>
              <p:nvSpPr>
                <p:cNvPr id="2699" name="Freeform: Shape 2698">
                  <a:extLst>
                    <a:ext uri="{FF2B5EF4-FFF2-40B4-BE49-F238E27FC236}">
                      <a16:creationId xmlns:a16="http://schemas.microsoft.com/office/drawing/2014/main" id="{00BBEEB7-1FC4-496E-8F98-2F9821734EFC}"/>
                    </a:ext>
                  </a:extLst>
                </p:cNvPr>
                <p:cNvSpPr/>
                <p:nvPr/>
              </p:nvSpPr>
              <p:spPr>
                <a:xfrm>
                  <a:off x="3045966" y="3824404"/>
                  <a:ext cx="65058" cy="56545"/>
                </a:xfrm>
                <a:custGeom>
                  <a:avLst/>
                  <a:gdLst>
                    <a:gd name="connsiteX0" fmla="*/ 55604 w 65058"/>
                    <a:gd name="connsiteY0" fmla="*/ 15802 h 56545"/>
                    <a:gd name="connsiteX1" fmla="*/ 65315 w 65058"/>
                    <a:gd name="connsiteY1" fmla="*/ 20304 h 56545"/>
                    <a:gd name="connsiteX2" fmla="*/ 48274 w 65058"/>
                    <a:gd name="connsiteY2" fmla="*/ 56842 h 56545"/>
                    <a:gd name="connsiteX3" fmla="*/ 39531 w 65058"/>
                    <a:gd name="connsiteY3" fmla="*/ 48433 h 56545"/>
                    <a:gd name="connsiteX4" fmla="*/ 31940 w 65058"/>
                    <a:gd name="connsiteY4" fmla="*/ 30648 h 56545"/>
                    <a:gd name="connsiteX5" fmla="*/ 27066 w 65058"/>
                    <a:gd name="connsiteY5" fmla="*/ 17849 h 56545"/>
                    <a:gd name="connsiteX6" fmla="*/ 21708 w 65058"/>
                    <a:gd name="connsiteY6" fmla="*/ 12714 h 56545"/>
                    <a:gd name="connsiteX7" fmla="*/ 15458 w 65058"/>
                    <a:gd name="connsiteY7" fmla="*/ 12082 h 56545"/>
                    <a:gd name="connsiteX8" fmla="*/ 11179 w 65058"/>
                    <a:gd name="connsiteY8" fmla="*/ 16398 h 56545"/>
                    <a:gd name="connsiteX9" fmla="*/ 10732 w 65058"/>
                    <a:gd name="connsiteY9" fmla="*/ 22500 h 56545"/>
                    <a:gd name="connsiteX10" fmla="*/ 16202 w 65058"/>
                    <a:gd name="connsiteY10" fmla="*/ 27783 h 56545"/>
                    <a:gd name="connsiteX11" fmla="*/ 10323 w 65058"/>
                    <a:gd name="connsiteY11" fmla="*/ 37680 h 56545"/>
                    <a:gd name="connsiteX12" fmla="*/ 686 w 65058"/>
                    <a:gd name="connsiteY12" fmla="*/ 26071 h 56545"/>
                    <a:gd name="connsiteX13" fmla="*/ 2658 w 65058"/>
                    <a:gd name="connsiteY13" fmla="*/ 12082 h 56545"/>
                    <a:gd name="connsiteX14" fmla="*/ 12890 w 65058"/>
                    <a:gd name="connsiteY14" fmla="*/ 1478 h 56545"/>
                    <a:gd name="connsiteX15" fmla="*/ 25838 w 65058"/>
                    <a:gd name="connsiteY15" fmla="*/ 1924 h 56545"/>
                    <a:gd name="connsiteX16" fmla="*/ 32201 w 65058"/>
                    <a:gd name="connsiteY16" fmla="*/ 6501 h 56545"/>
                    <a:gd name="connsiteX17" fmla="*/ 37224 w 65058"/>
                    <a:gd name="connsiteY17" fmla="*/ 13905 h 56545"/>
                    <a:gd name="connsiteX18" fmla="*/ 40982 w 65058"/>
                    <a:gd name="connsiteY18" fmla="*/ 23951 h 56545"/>
                    <a:gd name="connsiteX19" fmla="*/ 44070 w 65058"/>
                    <a:gd name="connsiteY19" fmla="*/ 33029 h 56545"/>
                    <a:gd name="connsiteX20" fmla="*/ 4596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4" y="15802"/>
                      </a:moveTo>
                      <a:lnTo>
                        <a:pt x="65315" y="20304"/>
                      </a:lnTo>
                      <a:lnTo>
                        <a:pt x="48274" y="56842"/>
                      </a:lnTo>
                      <a:cubicBezTo>
                        <a:pt x="44777" y="54758"/>
                        <a:pt x="41875" y="51930"/>
                        <a:pt x="39531" y="48433"/>
                      </a:cubicBezTo>
                      <a:cubicBezTo>
                        <a:pt x="37149" y="44935"/>
                        <a:pt x="34656" y="38982"/>
                        <a:pt x="31940" y="30648"/>
                      </a:cubicBezTo>
                      <a:cubicBezTo>
                        <a:pt x="29745" y="23876"/>
                        <a:pt x="28145" y="19635"/>
                        <a:pt x="27066" y="17849"/>
                      </a:cubicBezTo>
                      <a:cubicBezTo>
                        <a:pt x="25578" y="15393"/>
                        <a:pt x="23792" y="13682"/>
                        <a:pt x="21708" y="12714"/>
                      </a:cubicBezTo>
                      <a:cubicBezTo>
                        <a:pt x="19364" y="11635"/>
                        <a:pt x="17281" y="11412"/>
                        <a:pt x="15458" y="12082"/>
                      </a:cubicBezTo>
                      <a:cubicBezTo>
                        <a:pt x="13634" y="12751"/>
                        <a:pt x="12221" y="14202"/>
                        <a:pt x="11179" y="16398"/>
                      </a:cubicBezTo>
                      <a:cubicBezTo>
                        <a:pt x="10174" y="18556"/>
                        <a:pt x="10025" y="20602"/>
                        <a:pt x="10732" y="22500"/>
                      </a:cubicBezTo>
                      <a:cubicBezTo>
                        <a:pt x="11439" y="24397"/>
                        <a:pt x="13262" y="26146"/>
                        <a:pt x="16202" y="27783"/>
                      </a:cubicBezTo>
                      <a:lnTo>
                        <a:pt x="10323" y="37680"/>
                      </a:lnTo>
                      <a:cubicBezTo>
                        <a:pt x="4891" y="34369"/>
                        <a:pt x="1654" y="30499"/>
                        <a:pt x="686" y="26071"/>
                      </a:cubicBezTo>
                      <a:cubicBezTo>
                        <a:pt x="-281" y="21644"/>
                        <a:pt x="389" y="16993"/>
                        <a:pt x="2658" y="12082"/>
                      </a:cubicBezTo>
                      <a:cubicBezTo>
                        <a:pt x="5151" y="6724"/>
                        <a:pt x="8574" y="3189"/>
                        <a:pt x="12890" y="1478"/>
                      </a:cubicBezTo>
                      <a:cubicBezTo>
                        <a:pt x="17206" y="-234"/>
                        <a:pt x="21522" y="-85"/>
                        <a:pt x="25838" y="1924"/>
                      </a:cubicBezTo>
                      <a:cubicBezTo>
                        <a:pt x="28294" y="3040"/>
                        <a:pt x="30415" y="4566"/>
                        <a:pt x="32201" y="6501"/>
                      </a:cubicBezTo>
                      <a:cubicBezTo>
                        <a:pt x="34024" y="8398"/>
                        <a:pt x="35698" y="10854"/>
                        <a:pt x="37224" y="13905"/>
                      </a:cubicBezTo>
                      <a:cubicBezTo>
                        <a:pt x="38228" y="15914"/>
                        <a:pt x="39493" y="19263"/>
                        <a:pt x="40982" y="23951"/>
                      </a:cubicBezTo>
                      <a:cubicBezTo>
                        <a:pt x="42470" y="28639"/>
                        <a:pt x="43475" y="31690"/>
                        <a:pt x="44070" y="33029"/>
                      </a:cubicBezTo>
                      <a:cubicBezTo>
                        <a:pt x="44665" y="34369"/>
                        <a:pt x="45298" y="35522"/>
                        <a:pt x="45967" y="36489"/>
                      </a:cubicBezTo>
                      <a:close/>
                    </a:path>
                  </a:pathLst>
                </a:custGeom>
                <a:solidFill>
                  <a:srgbClr val="000000"/>
                </a:solidFill>
                <a:ln w="9525" cap="flat">
                  <a:noFill/>
                  <a:prstDash val="solid"/>
                  <a:miter/>
                </a:ln>
              </p:spPr>
              <p:txBody>
                <a:bodyPr rtlCol="0" anchor="ctr"/>
                <a:lstStyle/>
                <a:p>
                  <a:endParaRPr lang="en-CA"/>
                </a:p>
              </p:txBody>
            </p:sp>
            <p:sp>
              <p:nvSpPr>
                <p:cNvPr id="2700" name="Freeform: Shape 2699">
                  <a:extLst>
                    <a:ext uri="{FF2B5EF4-FFF2-40B4-BE49-F238E27FC236}">
                      <a16:creationId xmlns:a16="http://schemas.microsoft.com/office/drawing/2014/main" id="{67C8239E-F682-46AE-8F3B-6D734D845E35}"/>
                    </a:ext>
                  </a:extLst>
                </p:cNvPr>
                <p:cNvSpPr/>
                <p:nvPr/>
              </p:nvSpPr>
              <p:spPr>
                <a:xfrm>
                  <a:off x="3066032" y="3784064"/>
                  <a:ext cx="59301" cy="46519"/>
                </a:xfrm>
                <a:custGeom>
                  <a:avLst/>
                  <a:gdLst>
                    <a:gd name="connsiteX0" fmla="*/ 2153 w 59301"/>
                    <a:gd name="connsiteY0" fmla="*/ 10509 h 46519"/>
                    <a:gd name="connsiteX1" fmla="*/ 13538 w 59301"/>
                    <a:gd name="connsiteY1" fmla="*/ 798 h 46519"/>
                    <a:gd name="connsiteX2" fmla="*/ 38169 w 59301"/>
                    <a:gd name="connsiteY2" fmla="*/ 5820 h 46519"/>
                    <a:gd name="connsiteX3" fmla="*/ 57852 w 59301"/>
                    <a:gd name="connsiteY3" fmla="*/ 21522 h 46519"/>
                    <a:gd name="connsiteX4" fmla="*/ 57666 w 59301"/>
                    <a:gd name="connsiteY4" fmla="*/ 36405 h 46519"/>
                    <a:gd name="connsiteX5" fmla="*/ 45611 w 59301"/>
                    <a:gd name="connsiteY5" fmla="*/ 46376 h 46519"/>
                    <a:gd name="connsiteX6" fmla="*/ 21575 w 59301"/>
                    <a:gd name="connsiteY6" fmla="*/ 41093 h 46519"/>
                    <a:gd name="connsiteX7" fmla="*/ 1967 w 59301"/>
                    <a:gd name="connsiteY7" fmla="*/ 25429 h 46519"/>
                    <a:gd name="connsiteX8" fmla="*/ 2153 w 59301"/>
                    <a:gd name="connsiteY8" fmla="*/ 10509 h 46519"/>
                    <a:gd name="connsiteX9" fmla="*/ 10785 w 59301"/>
                    <a:gd name="connsiteY9" fmla="*/ 14564 h 46519"/>
                    <a:gd name="connsiteX10" fmla="*/ 10413 w 59301"/>
                    <a:gd name="connsiteY10" fmla="*/ 18508 h 46519"/>
                    <a:gd name="connsiteX11" fmla="*/ 13650 w 59301"/>
                    <a:gd name="connsiteY11" fmla="*/ 22824 h 46519"/>
                    <a:gd name="connsiteX12" fmla="*/ 26784 w 59301"/>
                    <a:gd name="connsiteY12" fmla="*/ 30228 h 46519"/>
                    <a:gd name="connsiteX13" fmla="*/ 40365 w 59301"/>
                    <a:gd name="connsiteY13" fmla="*/ 35400 h 46519"/>
                    <a:gd name="connsiteX14" fmla="*/ 46281 w 59301"/>
                    <a:gd name="connsiteY14" fmla="*/ 35177 h 46519"/>
                    <a:gd name="connsiteX15" fmla="*/ 49034 w 59301"/>
                    <a:gd name="connsiteY15" fmla="*/ 32386 h 46519"/>
                    <a:gd name="connsiteX16" fmla="*/ 49406 w 59301"/>
                    <a:gd name="connsiteY16" fmla="*/ 28442 h 46519"/>
                    <a:gd name="connsiteX17" fmla="*/ 46132 w 59301"/>
                    <a:gd name="connsiteY17" fmla="*/ 24126 h 46519"/>
                    <a:gd name="connsiteX18" fmla="*/ 33072 w 59301"/>
                    <a:gd name="connsiteY18" fmla="*/ 16722 h 46519"/>
                    <a:gd name="connsiteX19" fmla="*/ 19492 w 59301"/>
                    <a:gd name="connsiteY19" fmla="*/ 11550 h 46519"/>
                    <a:gd name="connsiteX20" fmla="*/ 13576 w 59301"/>
                    <a:gd name="connsiteY20" fmla="*/ 11774 h 46519"/>
                    <a:gd name="connsiteX21" fmla="*/ 1078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53" y="10509"/>
                      </a:moveTo>
                      <a:cubicBezTo>
                        <a:pt x="4609" y="5262"/>
                        <a:pt x="8404" y="2025"/>
                        <a:pt x="13538" y="798"/>
                      </a:cubicBezTo>
                      <a:cubicBezTo>
                        <a:pt x="19640" y="-654"/>
                        <a:pt x="27863" y="1021"/>
                        <a:pt x="38169" y="5820"/>
                      </a:cubicBezTo>
                      <a:cubicBezTo>
                        <a:pt x="48439" y="10620"/>
                        <a:pt x="55024" y="15866"/>
                        <a:pt x="57852" y="21522"/>
                      </a:cubicBezTo>
                      <a:cubicBezTo>
                        <a:pt x="60196" y="26173"/>
                        <a:pt x="60122" y="31158"/>
                        <a:pt x="57666" y="36405"/>
                      </a:cubicBezTo>
                      <a:cubicBezTo>
                        <a:pt x="55210" y="41725"/>
                        <a:pt x="51192" y="45037"/>
                        <a:pt x="45611" y="46376"/>
                      </a:cubicBezTo>
                      <a:cubicBezTo>
                        <a:pt x="40030" y="47716"/>
                        <a:pt x="32030" y="45967"/>
                        <a:pt x="21575" y="41093"/>
                      </a:cubicBezTo>
                      <a:cubicBezTo>
                        <a:pt x="11343" y="36293"/>
                        <a:pt x="4795" y="31084"/>
                        <a:pt x="1967" y="25429"/>
                      </a:cubicBezTo>
                      <a:cubicBezTo>
                        <a:pt x="-377" y="20778"/>
                        <a:pt x="-303" y="15792"/>
                        <a:pt x="2153" y="10509"/>
                      </a:cubicBezTo>
                      <a:moveTo>
                        <a:pt x="10785" y="14564"/>
                      </a:moveTo>
                      <a:cubicBezTo>
                        <a:pt x="10190" y="15829"/>
                        <a:pt x="10078" y="17131"/>
                        <a:pt x="10413" y="18508"/>
                      </a:cubicBezTo>
                      <a:cubicBezTo>
                        <a:pt x="10748" y="19848"/>
                        <a:pt x="11827" y="21299"/>
                        <a:pt x="13650" y="22824"/>
                      </a:cubicBezTo>
                      <a:cubicBezTo>
                        <a:pt x="16031" y="24796"/>
                        <a:pt x="20384" y="27252"/>
                        <a:pt x="26784" y="30228"/>
                      </a:cubicBezTo>
                      <a:cubicBezTo>
                        <a:pt x="33147" y="33205"/>
                        <a:pt x="37686" y="34916"/>
                        <a:pt x="40365" y="35400"/>
                      </a:cubicBezTo>
                      <a:cubicBezTo>
                        <a:pt x="43081" y="35884"/>
                        <a:pt x="45016" y="35809"/>
                        <a:pt x="46281" y="35177"/>
                      </a:cubicBezTo>
                      <a:cubicBezTo>
                        <a:pt x="47508" y="34581"/>
                        <a:pt x="48439" y="33651"/>
                        <a:pt x="49034" y="32386"/>
                      </a:cubicBezTo>
                      <a:cubicBezTo>
                        <a:pt x="49629" y="31121"/>
                        <a:pt x="49741" y="29819"/>
                        <a:pt x="49406" y="28442"/>
                      </a:cubicBezTo>
                      <a:cubicBezTo>
                        <a:pt x="49071" y="27103"/>
                        <a:pt x="47955" y="25652"/>
                        <a:pt x="46132" y="24126"/>
                      </a:cubicBezTo>
                      <a:cubicBezTo>
                        <a:pt x="43825" y="22154"/>
                        <a:pt x="39472" y="19699"/>
                        <a:pt x="33072" y="16722"/>
                      </a:cubicBezTo>
                      <a:cubicBezTo>
                        <a:pt x="26710" y="13746"/>
                        <a:pt x="22170" y="12034"/>
                        <a:pt x="19492" y="11550"/>
                      </a:cubicBezTo>
                      <a:cubicBezTo>
                        <a:pt x="16775" y="11104"/>
                        <a:pt x="14803" y="11141"/>
                        <a:pt x="13576" y="11774"/>
                      </a:cubicBezTo>
                      <a:cubicBezTo>
                        <a:pt x="12311" y="12369"/>
                        <a:pt x="11380" y="13299"/>
                        <a:pt x="10785" y="14564"/>
                      </a:cubicBezTo>
                      <a:close/>
                    </a:path>
                  </a:pathLst>
                </a:custGeom>
                <a:solidFill>
                  <a:srgbClr val="000000"/>
                </a:solidFill>
                <a:ln w="9525" cap="flat">
                  <a:noFill/>
                  <a:prstDash val="solid"/>
                  <a:miter/>
                </a:ln>
              </p:spPr>
              <p:txBody>
                <a:bodyPr rtlCol="0" anchor="ctr"/>
                <a:lstStyle/>
                <a:p>
                  <a:endParaRPr lang="en-CA"/>
                </a:p>
              </p:txBody>
            </p:sp>
            <p:sp>
              <p:nvSpPr>
                <p:cNvPr id="2701" name="Freeform: Shape 2700">
                  <a:extLst>
                    <a:ext uri="{FF2B5EF4-FFF2-40B4-BE49-F238E27FC236}">
                      <a16:creationId xmlns:a16="http://schemas.microsoft.com/office/drawing/2014/main" id="{491B665B-CBFD-4884-A0C8-90B90FECDE96}"/>
                    </a:ext>
                  </a:extLst>
                </p:cNvPr>
                <p:cNvSpPr/>
                <p:nvPr/>
              </p:nvSpPr>
              <p:spPr>
                <a:xfrm>
                  <a:off x="3085371" y="3739908"/>
                  <a:ext cx="65058" cy="56545"/>
                </a:xfrm>
                <a:custGeom>
                  <a:avLst/>
                  <a:gdLst>
                    <a:gd name="connsiteX0" fmla="*/ 55608 w 65058"/>
                    <a:gd name="connsiteY0" fmla="*/ 15793 h 56545"/>
                    <a:gd name="connsiteX1" fmla="*/ 65319 w 65058"/>
                    <a:gd name="connsiteY1" fmla="*/ 20295 h 56545"/>
                    <a:gd name="connsiteX2" fmla="*/ 48278 w 65058"/>
                    <a:gd name="connsiteY2" fmla="*/ 56833 h 56545"/>
                    <a:gd name="connsiteX3" fmla="*/ 39535 w 65058"/>
                    <a:gd name="connsiteY3" fmla="*/ 48424 h 56545"/>
                    <a:gd name="connsiteX4" fmla="*/ 31945 w 65058"/>
                    <a:gd name="connsiteY4" fmla="*/ 30639 h 56545"/>
                    <a:gd name="connsiteX5" fmla="*/ 27070 w 65058"/>
                    <a:gd name="connsiteY5" fmla="*/ 17840 h 56545"/>
                    <a:gd name="connsiteX6" fmla="*/ 21713 w 65058"/>
                    <a:gd name="connsiteY6" fmla="*/ 12705 h 56545"/>
                    <a:gd name="connsiteX7" fmla="*/ 15462 w 65058"/>
                    <a:gd name="connsiteY7" fmla="*/ 12073 h 56545"/>
                    <a:gd name="connsiteX8" fmla="*/ 11183 w 65058"/>
                    <a:gd name="connsiteY8" fmla="*/ 16389 h 56545"/>
                    <a:gd name="connsiteX9" fmla="*/ 10736 w 65058"/>
                    <a:gd name="connsiteY9" fmla="*/ 22491 h 56545"/>
                    <a:gd name="connsiteX10" fmla="*/ 16206 w 65058"/>
                    <a:gd name="connsiteY10" fmla="*/ 27774 h 56545"/>
                    <a:gd name="connsiteX11" fmla="*/ 10327 w 65058"/>
                    <a:gd name="connsiteY11" fmla="*/ 37671 h 56545"/>
                    <a:gd name="connsiteX12" fmla="*/ 691 w 65058"/>
                    <a:gd name="connsiteY12" fmla="*/ 26063 h 56545"/>
                    <a:gd name="connsiteX13" fmla="*/ 2663 w 65058"/>
                    <a:gd name="connsiteY13" fmla="*/ 12073 h 56545"/>
                    <a:gd name="connsiteX14" fmla="*/ 12895 w 65058"/>
                    <a:gd name="connsiteY14" fmla="*/ 1469 h 56545"/>
                    <a:gd name="connsiteX15" fmla="*/ 25843 w 65058"/>
                    <a:gd name="connsiteY15" fmla="*/ 1915 h 56545"/>
                    <a:gd name="connsiteX16" fmla="*/ 32205 w 65058"/>
                    <a:gd name="connsiteY16" fmla="*/ 6492 h 56545"/>
                    <a:gd name="connsiteX17" fmla="*/ 37228 w 65058"/>
                    <a:gd name="connsiteY17" fmla="*/ 13896 h 56545"/>
                    <a:gd name="connsiteX18" fmla="*/ 40986 w 65058"/>
                    <a:gd name="connsiteY18" fmla="*/ 23942 h 56545"/>
                    <a:gd name="connsiteX19" fmla="*/ 44074 w 65058"/>
                    <a:gd name="connsiteY19" fmla="*/ 33020 h 56545"/>
                    <a:gd name="connsiteX20" fmla="*/ 4597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8" y="15793"/>
                      </a:moveTo>
                      <a:lnTo>
                        <a:pt x="65319" y="20295"/>
                      </a:lnTo>
                      <a:lnTo>
                        <a:pt x="48278" y="56833"/>
                      </a:lnTo>
                      <a:cubicBezTo>
                        <a:pt x="44781" y="54749"/>
                        <a:pt x="41879" y="51921"/>
                        <a:pt x="39535" y="48424"/>
                      </a:cubicBezTo>
                      <a:cubicBezTo>
                        <a:pt x="37153" y="44927"/>
                        <a:pt x="34661" y="38973"/>
                        <a:pt x="31945" y="30639"/>
                      </a:cubicBezTo>
                      <a:cubicBezTo>
                        <a:pt x="29749" y="23867"/>
                        <a:pt x="28149" y="19626"/>
                        <a:pt x="27070" y="17840"/>
                      </a:cubicBezTo>
                      <a:cubicBezTo>
                        <a:pt x="25582" y="15384"/>
                        <a:pt x="23796" y="13673"/>
                        <a:pt x="21713" y="12705"/>
                      </a:cubicBezTo>
                      <a:cubicBezTo>
                        <a:pt x="19368" y="11626"/>
                        <a:pt x="17285" y="11403"/>
                        <a:pt x="15462" y="12073"/>
                      </a:cubicBezTo>
                      <a:cubicBezTo>
                        <a:pt x="13639" y="12743"/>
                        <a:pt x="12225" y="14194"/>
                        <a:pt x="11183" y="16389"/>
                      </a:cubicBezTo>
                      <a:cubicBezTo>
                        <a:pt x="10178" y="18547"/>
                        <a:pt x="10029" y="20593"/>
                        <a:pt x="10736" y="22491"/>
                      </a:cubicBezTo>
                      <a:cubicBezTo>
                        <a:pt x="11443" y="24388"/>
                        <a:pt x="13267" y="26137"/>
                        <a:pt x="16206" y="27774"/>
                      </a:cubicBezTo>
                      <a:lnTo>
                        <a:pt x="10327" y="37671"/>
                      </a:lnTo>
                      <a:cubicBezTo>
                        <a:pt x="4895" y="34360"/>
                        <a:pt x="1658" y="30490"/>
                        <a:pt x="691" y="26063"/>
                      </a:cubicBezTo>
                      <a:cubicBezTo>
                        <a:pt x="-277" y="21635"/>
                        <a:pt x="393" y="16984"/>
                        <a:pt x="2663" y="12073"/>
                      </a:cubicBezTo>
                      <a:cubicBezTo>
                        <a:pt x="5155" y="6715"/>
                        <a:pt x="8578" y="3180"/>
                        <a:pt x="12895" y="1469"/>
                      </a:cubicBezTo>
                      <a:cubicBezTo>
                        <a:pt x="17210" y="-243"/>
                        <a:pt x="21527" y="-94"/>
                        <a:pt x="25843" y="1915"/>
                      </a:cubicBezTo>
                      <a:cubicBezTo>
                        <a:pt x="28298" y="3031"/>
                        <a:pt x="30419" y="4557"/>
                        <a:pt x="32205" y="6492"/>
                      </a:cubicBezTo>
                      <a:cubicBezTo>
                        <a:pt x="34028" y="8389"/>
                        <a:pt x="35702" y="10845"/>
                        <a:pt x="37228" y="13896"/>
                      </a:cubicBezTo>
                      <a:cubicBezTo>
                        <a:pt x="38232" y="15905"/>
                        <a:pt x="39497" y="19254"/>
                        <a:pt x="40986" y="23942"/>
                      </a:cubicBezTo>
                      <a:cubicBezTo>
                        <a:pt x="42474" y="28630"/>
                        <a:pt x="43479" y="31681"/>
                        <a:pt x="44074" y="33020"/>
                      </a:cubicBezTo>
                      <a:cubicBezTo>
                        <a:pt x="44669" y="34360"/>
                        <a:pt x="45302" y="35513"/>
                        <a:pt x="45972" y="36481"/>
                      </a:cubicBezTo>
                      <a:close/>
                    </a:path>
                  </a:pathLst>
                </a:custGeom>
                <a:solidFill>
                  <a:srgbClr val="000000"/>
                </a:solidFill>
                <a:ln w="9525" cap="flat">
                  <a:noFill/>
                  <a:prstDash val="solid"/>
                  <a:miter/>
                </a:ln>
              </p:spPr>
              <p:txBody>
                <a:bodyPr rtlCol="0" anchor="ctr"/>
                <a:lstStyle/>
                <a:p>
                  <a:endParaRPr lang="en-CA"/>
                </a:p>
              </p:txBody>
            </p:sp>
            <p:sp>
              <p:nvSpPr>
                <p:cNvPr id="2702" name="Freeform: Shape 2701">
                  <a:extLst>
                    <a:ext uri="{FF2B5EF4-FFF2-40B4-BE49-F238E27FC236}">
                      <a16:creationId xmlns:a16="http://schemas.microsoft.com/office/drawing/2014/main" id="{642110E5-5FD2-4A56-9F19-C3298918A39B}"/>
                    </a:ext>
                  </a:extLst>
                </p:cNvPr>
                <p:cNvSpPr/>
                <p:nvPr/>
              </p:nvSpPr>
              <p:spPr>
                <a:xfrm>
                  <a:off x="3105015" y="3699330"/>
                  <a:ext cx="59887" cy="48303"/>
                </a:xfrm>
                <a:custGeom>
                  <a:avLst/>
                  <a:gdLst>
                    <a:gd name="connsiteX0" fmla="*/ 34345 w 59887"/>
                    <a:gd name="connsiteY0" fmla="*/ 47461 h 48303"/>
                    <a:gd name="connsiteX1" fmla="*/ 37842 w 59887"/>
                    <a:gd name="connsiteY1" fmla="*/ 36820 h 48303"/>
                    <a:gd name="connsiteX2" fmla="*/ 44949 w 59887"/>
                    <a:gd name="connsiteY2" fmla="*/ 36969 h 48303"/>
                    <a:gd name="connsiteX3" fmla="*/ 49376 w 59887"/>
                    <a:gd name="connsiteY3" fmla="*/ 32802 h 48303"/>
                    <a:gd name="connsiteX4" fmla="*/ 49451 w 59887"/>
                    <a:gd name="connsiteY4" fmla="*/ 26216 h 48303"/>
                    <a:gd name="connsiteX5" fmla="*/ 43870 w 59887"/>
                    <a:gd name="connsiteY5" fmla="*/ 20933 h 48303"/>
                    <a:gd name="connsiteX6" fmla="*/ 36651 w 59887"/>
                    <a:gd name="connsiteY6" fmla="*/ 20151 h 48303"/>
                    <a:gd name="connsiteX7" fmla="*/ 31963 w 59887"/>
                    <a:gd name="connsiteY7" fmla="*/ 24244 h 48303"/>
                    <a:gd name="connsiteX8" fmla="*/ 30512 w 59887"/>
                    <a:gd name="connsiteY8" fmla="*/ 29379 h 48303"/>
                    <a:gd name="connsiteX9" fmla="*/ 22550 w 59887"/>
                    <a:gd name="connsiteY9" fmla="*/ 24281 h 48303"/>
                    <a:gd name="connsiteX10" fmla="*/ 23703 w 59887"/>
                    <a:gd name="connsiteY10" fmla="*/ 16952 h 48303"/>
                    <a:gd name="connsiteX11" fmla="*/ 19573 w 59887"/>
                    <a:gd name="connsiteY11" fmla="*/ 12338 h 48303"/>
                    <a:gd name="connsiteX12" fmla="*/ 14439 w 59887"/>
                    <a:gd name="connsiteY12" fmla="*/ 11929 h 48303"/>
                    <a:gd name="connsiteX13" fmla="*/ 10792 w 59887"/>
                    <a:gd name="connsiteY13" fmla="*/ 15501 h 48303"/>
                    <a:gd name="connsiteX14" fmla="*/ 10495 w 59887"/>
                    <a:gd name="connsiteY14" fmla="*/ 20933 h 48303"/>
                    <a:gd name="connsiteX15" fmla="*/ 14848 w 59887"/>
                    <a:gd name="connsiteY15" fmla="*/ 25732 h 48303"/>
                    <a:gd name="connsiteX16" fmla="*/ 8746 w 59887"/>
                    <a:gd name="connsiteY16" fmla="*/ 34588 h 48303"/>
                    <a:gd name="connsiteX17" fmla="*/ 2272 w 59887"/>
                    <a:gd name="connsiteY17" fmla="*/ 27890 h 48303"/>
                    <a:gd name="connsiteX18" fmla="*/ 263 w 59887"/>
                    <a:gd name="connsiteY18" fmla="*/ 20077 h 48303"/>
                    <a:gd name="connsiteX19" fmla="*/ 2346 w 59887"/>
                    <a:gd name="connsiteY19" fmla="*/ 11184 h 48303"/>
                    <a:gd name="connsiteX20" fmla="*/ 12988 w 59887"/>
                    <a:gd name="connsiteY20" fmla="*/ 1176 h 48303"/>
                    <a:gd name="connsiteX21" fmla="*/ 23815 w 59887"/>
                    <a:gd name="connsiteY21" fmla="*/ 1585 h 48303"/>
                    <a:gd name="connsiteX22" fmla="*/ 31591 w 59887"/>
                    <a:gd name="connsiteY22" fmla="*/ 14719 h 48303"/>
                    <a:gd name="connsiteX23" fmla="*/ 39591 w 59887"/>
                    <a:gd name="connsiteY23" fmla="*/ 9324 h 48303"/>
                    <a:gd name="connsiteX24" fmla="*/ 49302 w 59887"/>
                    <a:gd name="connsiteY24" fmla="*/ 10478 h 48303"/>
                    <a:gd name="connsiteX25" fmla="*/ 59050 w 59887"/>
                    <a:gd name="connsiteY25" fmla="*/ 21379 h 48303"/>
                    <a:gd name="connsiteX26" fmla="*/ 58045 w 59887"/>
                    <a:gd name="connsiteY26" fmla="*/ 36746 h 48303"/>
                    <a:gd name="connsiteX27" fmla="*/ 48074 w 59887"/>
                    <a:gd name="connsiteY27" fmla="*/ 47015 h 48303"/>
                    <a:gd name="connsiteX28" fmla="*/ 34345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345" y="47461"/>
                      </a:moveTo>
                      <a:lnTo>
                        <a:pt x="37842" y="36820"/>
                      </a:lnTo>
                      <a:cubicBezTo>
                        <a:pt x="40558" y="37676"/>
                        <a:pt x="42902" y="37750"/>
                        <a:pt x="44949" y="36969"/>
                      </a:cubicBezTo>
                      <a:cubicBezTo>
                        <a:pt x="46958" y="36188"/>
                        <a:pt x="48409" y="34811"/>
                        <a:pt x="49376" y="32802"/>
                      </a:cubicBezTo>
                      <a:cubicBezTo>
                        <a:pt x="50381" y="30644"/>
                        <a:pt x="50381" y="28449"/>
                        <a:pt x="49451" y="26216"/>
                      </a:cubicBezTo>
                      <a:cubicBezTo>
                        <a:pt x="48483" y="23984"/>
                        <a:pt x="46660" y="22235"/>
                        <a:pt x="43870" y="20933"/>
                      </a:cubicBezTo>
                      <a:cubicBezTo>
                        <a:pt x="41265" y="19705"/>
                        <a:pt x="38847" y="19444"/>
                        <a:pt x="36651" y="20151"/>
                      </a:cubicBezTo>
                      <a:cubicBezTo>
                        <a:pt x="34456" y="20858"/>
                        <a:pt x="32893" y="22198"/>
                        <a:pt x="31963" y="24244"/>
                      </a:cubicBezTo>
                      <a:cubicBezTo>
                        <a:pt x="31331" y="25584"/>
                        <a:pt x="30847" y="27295"/>
                        <a:pt x="30512" y="29379"/>
                      </a:cubicBezTo>
                      <a:lnTo>
                        <a:pt x="22550" y="24281"/>
                      </a:lnTo>
                      <a:cubicBezTo>
                        <a:pt x="23927" y="21491"/>
                        <a:pt x="24336" y="19035"/>
                        <a:pt x="23703" y="16952"/>
                      </a:cubicBezTo>
                      <a:cubicBezTo>
                        <a:pt x="23108" y="14868"/>
                        <a:pt x="21731" y="13343"/>
                        <a:pt x="19573" y="12338"/>
                      </a:cubicBezTo>
                      <a:cubicBezTo>
                        <a:pt x="17750" y="11482"/>
                        <a:pt x="16039" y="11333"/>
                        <a:pt x="14439" y="11929"/>
                      </a:cubicBezTo>
                      <a:cubicBezTo>
                        <a:pt x="12839" y="12487"/>
                        <a:pt x="11611" y="13677"/>
                        <a:pt x="10792" y="15501"/>
                      </a:cubicBezTo>
                      <a:cubicBezTo>
                        <a:pt x="9937" y="17286"/>
                        <a:pt x="9862" y="19072"/>
                        <a:pt x="10495" y="20933"/>
                      </a:cubicBezTo>
                      <a:cubicBezTo>
                        <a:pt x="11165" y="22756"/>
                        <a:pt x="12616" y="24356"/>
                        <a:pt x="14848" y="25732"/>
                      </a:cubicBezTo>
                      <a:lnTo>
                        <a:pt x="8746" y="34588"/>
                      </a:lnTo>
                      <a:cubicBezTo>
                        <a:pt x="5770" y="32393"/>
                        <a:pt x="3612" y="30160"/>
                        <a:pt x="2272" y="27890"/>
                      </a:cubicBezTo>
                      <a:cubicBezTo>
                        <a:pt x="933" y="25621"/>
                        <a:pt x="263" y="23016"/>
                        <a:pt x="263" y="20077"/>
                      </a:cubicBezTo>
                      <a:cubicBezTo>
                        <a:pt x="263" y="17138"/>
                        <a:pt x="970" y="14198"/>
                        <a:pt x="2346" y="11184"/>
                      </a:cubicBezTo>
                      <a:cubicBezTo>
                        <a:pt x="4728" y="6087"/>
                        <a:pt x="8300" y="2739"/>
                        <a:pt x="12988" y="1176"/>
                      </a:cubicBezTo>
                      <a:cubicBezTo>
                        <a:pt x="16857" y="-126"/>
                        <a:pt x="20466" y="-15"/>
                        <a:pt x="23815" y="1585"/>
                      </a:cubicBezTo>
                      <a:cubicBezTo>
                        <a:pt x="28615" y="3780"/>
                        <a:pt x="31182" y="8171"/>
                        <a:pt x="31591" y="14719"/>
                      </a:cubicBezTo>
                      <a:cubicBezTo>
                        <a:pt x="33712" y="11929"/>
                        <a:pt x="36391" y="10105"/>
                        <a:pt x="39591" y="9324"/>
                      </a:cubicBezTo>
                      <a:cubicBezTo>
                        <a:pt x="42753" y="8543"/>
                        <a:pt x="46028" y="8915"/>
                        <a:pt x="49302" y="10478"/>
                      </a:cubicBezTo>
                      <a:cubicBezTo>
                        <a:pt x="54064" y="12673"/>
                        <a:pt x="57338" y="16319"/>
                        <a:pt x="59050" y="21379"/>
                      </a:cubicBezTo>
                      <a:cubicBezTo>
                        <a:pt x="60799" y="26439"/>
                        <a:pt x="60464" y="31574"/>
                        <a:pt x="58045" y="36746"/>
                      </a:cubicBezTo>
                      <a:cubicBezTo>
                        <a:pt x="55739" y="41694"/>
                        <a:pt x="52427" y="45117"/>
                        <a:pt x="48074" y="47015"/>
                      </a:cubicBezTo>
                      <a:cubicBezTo>
                        <a:pt x="43758" y="48950"/>
                        <a:pt x="39144" y="49098"/>
                        <a:pt x="34345" y="47461"/>
                      </a:cubicBezTo>
                      <a:close/>
                    </a:path>
                  </a:pathLst>
                </a:custGeom>
                <a:solidFill>
                  <a:srgbClr val="000000"/>
                </a:solidFill>
                <a:ln w="9525" cap="flat">
                  <a:noFill/>
                  <a:prstDash val="solid"/>
                  <a:miter/>
                </a:ln>
              </p:spPr>
              <p:txBody>
                <a:bodyPr rtlCol="0" anchor="ctr"/>
                <a:lstStyle/>
                <a:p>
                  <a:endParaRPr lang="en-CA"/>
                </a:p>
              </p:txBody>
            </p:sp>
          </p:grpSp>
          <p:sp>
            <p:nvSpPr>
              <p:cNvPr id="2472" name="Freeform: Shape 2471">
                <a:extLst>
                  <a:ext uri="{FF2B5EF4-FFF2-40B4-BE49-F238E27FC236}">
                    <a16:creationId xmlns:a16="http://schemas.microsoft.com/office/drawing/2014/main" id="{8781BE0F-123E-4A54-A4BD-E16CB97018E2}"/>
                  </a:ext>
                </a:extLst>
              </p:cNvPr>
              <p:cNvSpPr/>
              <p:nvPr/>
            </p:nvSpPr>
            <p:spPr>
              <a:xfrm>
                <a:off x="342464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3" name="Freeform: Shape 2472">
                <a:extLst>
                  <a:ext uri="{FF2B5EF4-FFF2-40B4-BE49-F238E27FC236}">
                    <a16:creationId xmlns:a16="http://schemas.microsoft.com/office/drawing/2014/main" id="{C3F12C53-01BF-4CDF-953C-9071162DE05B}"/>
                  </a:ext>
                </a:extLst>
              </p:cNvPr>
              <p:cNvSpPr/>
              <p:nvPr/>
            </p:nvSpPr>
            <p:spPr>
              <a:xfrm>
                <a:off x="364428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4" name="Freeform: Shape 2473">
                <a:extLst>
                  <a:ext uri="{FF2B5EF4-FFF2-40B4-BE49-F238E27FC236}">
                    <a16:creationId xmlns:a16="http://schemas.microsoft.com/office/drawing/2014/main" id="{EFAEADA8-19F0-4CB3-92B9-0F7C103F685E}"/>
                  </a:ext>
                </a:extLst>
              </p:cNvPr>
              <p:cNvSpPr/>
              <p:nvPr/>
            </p:nvSpPr>
            <p:spPr>
              <a:xfrm>
                <a:off x="3863911"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5" name="Freeform: Shape 2474">
                <a:extLst>
                  <a:ext uri="{FF2B5EF4-FFF2-40B4-BE49-F238E27FC236}">
                    <a16:creationId xmlns:a16="http://schemas.microsoft.com/office/drawing/2014/main" id="{5B453B58-6976-4095-BFA4-DDD97F9513D4}"/>
                  </a:ext>
                </a:extLst>
              </p:cNvPr>
              <p:cNvSpPr/>
              <p:nvPr/>
            </p:nvSpPr>
            <p:spPr>
              <a:xfrm>
                <a:off x="4083548"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6" name="Freeform: Shape 2475">
                <a:extLst>
                  <a:ext uri="{FF2B5EF4-FFF2-40B4-BE49-F238E27FC236}">
                    <a16:creationId xmlns:a16="http://schemas.microsoft.com/office/drawing/2014/main" id="{32F90300-F936-4CBC-8425-2F4B8FD4D55D}"/>
                  </a:ext>
                </a:extLst>
              </p:cNvPr>
              <p:cNvSpPr/>
              <p:nvPr/>
            </p:nvSpPr>
            <p:spPr>
              <a:xfrm>
                <a:off x="4303214"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7" name="Freeform: Shape 2476">
                <a:extLst>
                  <a:ext uri="{FF2B5EF4-FFF2-40B4-BE49-F238E27FC236}">
                    <a16:creationId xmlns:a16="http://schemas.microsoft.com/office/drawing/2014/main" id="{D438EF81-7FCA-4DB0-B29B-428A66D80E15}"/>
                  </a:ext>
                </a:extLst>
              </p:cNvPr>
              <p:cNvSpPr/>
              <p:nvPr/>
            </p:nvSpPr>
            <p:spPr>
              <a:xfrm>
                <a:off x="4522850"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8" name="Freeform: Shape 2477">
                <a:extLst>
                  <a:ext uri="{FF2B5EF4-FFF2-40B4-BE49-F238E27FC236}">
                    <a16:creationId xmlns:a16="http://schemas.microsoft.com/office/drawing/2014/main" id="{8709F0BF-AE56-4F58-A230-73CC0DB449C0}"/>
                  </a:ext>
                </a:extLst>
              </p:cNvPr>
              <p:cNvSpPr/>
              <p:nvPr/>
            </p:nvSpPr>
            <p:spPr>
              <a:xfrm>
                <a:off x="4742478"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79" name="Freeform: Shape 2478">
                <a:extLst>
                  <a:ext uri="{FF2B5EF4-FFF2-40B4-BE49-F238E27FC236}">
                    <a16:creationId xmlns:a16="http://schemas.microsoft.com/office/drawing/2014/main" id="{32E53CED-3182-479D-977F-FEF730823F30}"/>
                  </a:ext>
                </a:extLst>
              </p:cNvPr>
              <p:cNvSpPr/>
              <p:nvPr/>
            </p:nvSpPr>
            <p:spPr>
              <a:xfrm>
                <a:off x="4962115"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80" name="Freeform: Shape 2479">
                <a:extLst>
                  <a:ext uri="{FF2B5EF4-FFF2-40B4-BE49-F238E27FC236}">
                    <a16:creationId xmlns:a16="http://schemas.microsoft.com/office/drawing/2014/main" id="{78748ADB-0737-4699-8ACA-3559F498741C}"/>
                  </a:ext>
                </a:extLst>
              </p:cNvPr>
              <p:cNvSpPr/>
              <p:nvPr/>
            </p:nvSpPr>
            <p:spPr>
              <a:xfrm>
                <a:off x="518175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81" name="Freeform: Shape 2480">
                <a:extLst>
                  <a:ext uri="{FF2B5EF4-FFF2-40B4-BE49-F238E27FC236}">
                    <a16:creationId xmlns:a16="http://schemas.microsoft.com/office/drawing/2014/main" id="{A127EE83-D34E-479C-A044-FD2A107374C0}"/>
                  </a:ext>
                </a:extLst>
              </p:cNvPr>
              <p:cNvSpPr/>
              <p:nvPr/>
            </p:nvSpPr>
            <p:spPr>
              <a:xfrm>
                <a:off x="540137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482" name="Graphic 5">
                <a:extLst>
                  <a:ext uri="{FF2B5EF4-FFF2-40B4-BE49-F238E27FC236}">
                    <a16:creationId xmlns:a16="http://schemas.microsoft.com/office/drawing/2014/main" id="{5C1602DE-03B9-401D-BDE9-F4BA23609242}"/>
                  </a:ext>
                </a:extLst>
              </p:cNvPr>
              <p:cNvGrpSpPr/>
              <p:nvPr/>
            </p:nvGrpSpPr>
            <p:grpSpPr>
              <a:xfrm>
                <a:off x="3361749" y="3696873"/>
                <a:ext cx="121965" cy="184075"/>
                <a:chOff x="3361749" y="3696873"/>
                <a:chExt cx="121965" cy="184075"/>
              </a:xfrm>
            </p:grpSpPr>
            <p:sp>
              <p:nvSpPr>
                <p:cNvPr id="2695" name="Freeform: Shape 2694">
                  <a:extLst>
                    <a:ext uri="{FF2B5EF4-FFF2-40B4-BE49-F238E27FC236}">
                      <a16:creationId xmlns:a16="http://schemas.microsoft.com/office/drawing/2014/main" id="{2EE89498-DB4F-4C2A-8EE6-28DB8AC2CD0B}"/>
                    </a:ext>
                  </a:extLst>
                </p:cNvPr>
                <p:cNvSpPr/>
                <p:nvPr/>
              </p:nvSpPr>
              <p:spPr>
                <a:xfrm>
                  <a:off x="3361749" y="3824404"/>
                  <a:ext cx="65058" cy="56545"/>
                </a:xfrm>
                <a:custGeom>
                  <a:avLst/>
                  <a:gdLst>
                    <a:gd name="connsiteX0" fmla="*/ 55637 w 65058"/>
                    <a:gd name="connsiteY0" fmla="*/ 15802 h 56545"/>
                    <a:gd name="connsiteX1" fmla="*/ 65348 w 65058"/>
                    <a:gd name="connsiteY1" fmla="*/ 20304 h 56545"/>
                    <a:gd name="connsiteX2" fmla="*/ 48307 w 65058"/>
                    <a:gd name="connsiteY2" fmla="*/ 56842 h 56545"/>
                    <a:gd name="connsiteX3" fmla="*/ 39564 w 65058"/>
                    <a:gd name="connsiteY3" fmla="*/ 48433 h 56545"/>
                    <a:gd name="connsiteX4" fmla="*/ 31974 w 65058"/>
                    <a:gd name="connsiteY4" fmla="*/ 30648 h 56545"/>
                    <a:gd name="connsiteX5" fmla="*/ 27099 w 65058"/>
                    <a:gd name="connsiteY5" fmla="*/ 17849 h 56545"/>
                    <a:gd name="connsiteX6" fmla="*/ 21742 w 65058"/>
                    <a:gd name="connsiteY6" fmla="*/ 12714 h 56545"/>
                    <a:gd name="connsiteX7" fmla="*/ 15491 w 65058"/>
                    <a:gd name="connsiteY7" fmla="*/ 12082 h 56545"/>
                    <a:gd name="connsiteX8" fmla="*/ 11212 w 65058"/>
                    <a:gd name="connsiteY8" fmla="*/ 16398 h 56545"/>
                    <a:gd name="connsiteX9" fmla="*/ 10765 w 65058"/>
                    <a:gd name="connsiteY9" fmla="*/ 22500 h 56545"/>
                    <a:gd name="connsiteX10" fmla="*/ 16235 w 65058"/>
                    <a:gd name="connsiteY10" fmla="*/ 27783 h 56545"/>
                    <a:gd name="connsiteX11" fmla="*/ 10356 w 65058"/>
                    <a:gd name="connsiteY11" fmla="*/ 37680 h 56545"/>
                    <a:gd name="connsiteX12" fmla="*/ 720 w 65058"/>
                    <a:gd name="connsiteY12" fmla="*/ 26071 h 56545"/>
                    <a:gd name="connsiteX13" fmla="*/ 2692 w 65058"/>
                    <a:gd name="connsiteY13" fmla="*/ 12082 h 56545"/>
                    <a:gd name="connsiteX14" fmla="*/ 12924 w 65058"/>
                    <a:gd name="connsiteY14" fmla="*/ 1478 h 56545"/>
                    <a:gd name="connsiteX15" fmla="*/ 25872 w 65058"/>
                    <a:gd name="connsiteY15" fmla="*/ 1924 h 56545"/>
                    <a:gd name="connsiteX16" fmla="*/ 32234 w 65058"/>
                    <a:gd name="connsiteY16" fmla="*/ 6501 h 56545"/>
                    <a:gd name="connsiteX17" fmla="*/ 37257 w 65058"/>
                    <a:gd name="connsiteY17" fmla="*/ 13905 h 56545"/>
                    <a:gd name="connsiteX18" fmla="*/ 41015 w 65058"/>
                    <a:gd name="connsiteY18" fmla="*/ 23951 h 56545"/>
                    <a:gd name="connsiteX19" fmla="*/ 44103 w 65058"/>
                    <a:gd name="connsiteY19" fmla="*/ 33029 h 56545"/>
                    <a:gd name="connsiteX20" fmla="*/ 4600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37" y="15802"/>
                      </a:moveTo>
                      <a:lnTo>
                        <a:pt x="65348" y="20304"/>
                      </a:lnTo>
                      <a:lnTo>
                        <a:pt x="48307" y="56842"/>
                      </a:lnTo>
                      <a:cubicBezTo>
                        <a:pt x="44810" y="54758"/>
                        <a:pt x="41908" y="51930"/>
                        <a:pt x="39564" y="48433"/>
                      </a:cubicBezTo>
                      <a:cubicBezTo>
                        <a:pt x="37182" y="44935"/>
                        <a:pt x="34690" y="38982"/>
                        <a:pt x="31974" y="30648"/>
                      </a:cubicBezTo>
                      <a:cubicBezTo>
                        <a:pt x="29778" y="23876"/>
                        <a:pt x="28178" y="19635"/>
                        <a:pt x="27099" y="17849"/>
                      </a:cubicBezTo>
                      <a:cubicBezTo>
                        <a:pt x="25611" y="15393"/>
                        <a:pt x="23825" y="13682"/>
                        <a:pt x="21742" y="12714"/>
                      </a:cubicBezTo>
                      <a:cubicBezTo>
                        <a:pt x="19397" y="11635"/>
                        <a:pt x="17314" y="11412"/>
                        <a:pt x="15491" y="12082"/>
                      </a:cubicBezTo>
                      <a:cubicBezTo>
                        <a:pt x="13668" y="12751"/>
                        <a:pt x="12254" y="14202"/>
                        <a:pt x="11212" y="16398"/>
                      </a:cubicBezTo>
                      <a:cubicBezTo>
                        <a:pt x="10207" y="18556"/>
                        <a:pt x="10058" y="20602"/>
                        <a:pt x="10765" y="22500"/>
                      </a:cubicBezTo>
                      <a:cubicBezTo>
                        <a:pt x="11472" y="24397"/>
                        <a:pt x="13296" y="26146"/>
                        <a:pt x="16235" y="27783"/>
                      </a:cubicBezTo>
                      <a:lnTo>
                        <a:pt x="10356" y="37680"/>
                      </a:lnTo>
                      <a:cubicBezTo>
                        <a:pt x="4924" y="34369"/>
                        <a:pt x="1687" y="30499"/>
                        <a:pt x="720" y="26071"/>
                      </a:cubicBezTo>
                      <a:cubicBezTo>
                        <a:pt x="-248" y="21644"/>
                        <a:pt x="422" y="16993"/>
                        <a:pt x="2692" y="12082"/>
                      </a:cubicBezTo>
                      <a:cubicBezTo>
                        <a:pt x="5184" y="6724"/>
                        <a:pt x="8607" y="3189"/>
                        <a:pt x="12924" y="1478"/>
                      </a:cubicBezTo>
                      <a:cubicBezTo>
                        <a:pt x="17239" y="-234"/>
                        <a:pt x="21556" y="-85"/>
                        <a:pt x="25872" y="1924"/>
                      </a:cubicBezTo>
                      <a:cubicBezTo>
                        <a:pt x="28327" y="3040"/>
                        <a:pt x="30448" y="4566"/>
                        <a:pt x="32234" y="6501"/>
                      </a:cubicBezTo>
                      <a:cubicBezTo>
                        <a:pt x="34057" y="8398"/>
                        <a:pt x="35731" y="10854"/>
                        <a:pt x="37257" y="13905"/>
                      </a:cubicBezTo>
                      <a:cubicBezTo>
                        <a:pt x="38261" y="15914"/>
                        <a:pt x="39527" y="19263"/>
                        <a:pt x="41015" y="23951"/>
                      </a:cubicBezTo>
                      <a:cubicBezTo>
                        <a:pt x="42503" y="28639"/>
                        <a:pt x="43508" y="31690"/>
                        <a:pt x="44103" y="33029"/>
                      </a:cubicBezTo>
                      <a:cubicBezTo>
                        <a:pt x="44698" y="34369"/>
                        <a:pt x="45331" y="35522"/>
                        <a:pt x="46001" y="36489"/>
                      </a:cubicBezTo>
                      <a:close/>
                    </a:path>
                  </a:pathLst>
                </a:custGeom>
                <a:solidFill>
                  <a:srgbClr val="000000"/>
                </a:solidFill>
                <a:ln w="9525" cap="flat">
                  <a:noFill/>
                  <a:prstDash val="solid"/>
                  <a:miter/>
                </a:ln>
              </p:spPr>
              <p:txBody>
                <a:bodyPr rtlCol="0" anchor="ctr"/>
                <a:lstStyle/>
                <a:p>
                  <a:endParaRPr lang="en-CA"/>
                </a:p>
              </p:txBody>
            </p:sp>
            <p:sp>
              <p:nvSpPr>
                <p:cNvPr id="2696" name="Freeform: Shape 2695">
                  <a:extLst>
                    <a:ext uri="{FF2B5EF4-FFF2-40B4-BE49-F238E27FC236}">
                      <a16:creationId xmlns:a16="http://schemas.microsoft.com/office/drawing/2014/main" id="{1582B476-777C-4D58-9864-3118E542EB56}"/>
                    </a:ext>
                  </a:extLst>
                </p:cNvPr>
                <p:cNvSpPr/>
                <p:nvPr/>
              </p:nvSpPr>
              <p:spPr>
                <a:xfrm>
                  <a:off x="3381805" y="3784064"/>
                  <a:ext cx="59301" cy="46519"/>
                </a:xfrm>
                <a:custGeom>
                  <a:avLst/>
                  <a:gdLst>
                    <a:gd name="connsiteX0" fmla="*/ 2186 w 59301"/>
                    <a:gd name="connsiteY0" fmla="*/ 10509 h 46519"/>
                    <a:gd name="connsiteX1" fmla="*/ 13572 w 59301"/>
                    <a:gd name="connsiteY1" fmla="*/ 798 h 46519"/>
                    <a:gd name="connsiteX2" fmla="*/ 38203 w 59301"/>
                    <a:gd name="connsiteY2" fmla="*/ 5820 h 46519"/>
                    <a:gd name="connsiteX3" fmla="*/ 57885 w 59301"/>
                    <a:gd name="connsiteY3" fmla="*/ 21522 h 46519"/>
                    <a:gd name="connsiteX4" fmla="*/ 57699 w 59301"/>
                    <a:gd name="connsiteY4" fmla="*/ 36405 h 46519"/>
                    <a:gd name="connsiteX5" fmla="*/ 45644 w 59301"/>
                    <a:gd name="connsiteY5" fmla="*/ 46376 h 46519"/>
                    <a:gd name="connsiteX6" fmla="*/ 21608 w 59301"/>
                    <a:gd name="connsiteY6" fmla="*/ 41093 h 46519"/>
                    <a:gd name="connsiteX7" fmla="*/ 2000 w 59301"/>
                    <a:gd name="connsiteY7" fmla="*/ 25429 h 46519"/>
                    <a:gd name="connsiteX8" fmla="*/ 2186 w 59301"/>
                    <a:gd name="connsiteY8" fmla="*/ 10509 h 46519"/>
                    <a:gd name="connsiteX9" fmla="*/ 10818 w 59301"/>
                    <a:gd name="connsiteY9" fmla="*/ 14564 h 46519"/>
                    <a:gd name="connsiteX10" fmla="*/ 10446 w 59301"/>
                    <a:gd name="connsiteY10" fmla="*/ 18508 h 46519"/>
                    <a:gd name="connsiteX11" fmla="*/ 13683 w 59301"/>
                    <a:gd name="connsiteY11" fmla="*/ 22824 h 46519"/>
                    <a:gd name="connsiteX12" fmla="*/ 26817 w 59301"/>
                    <a:gd name="connsiteY12" fmla="*/ 30228 h 46519"/>
                    <a:gd name="connsiteX13" fmla="*/ 40398 w 59301"/>
                    <a:gd name="connsiteY13" fmla="*/ 35400 h 46519"/>
                    <a:gd name="connsiteX14" fmla="*/ 46314 w 59301"/>
                    <a:gd name="connsiteY14" fmla="*/ 35177 h 46519"/>
                    <a:gd name="connsiteX15" fmla="*/ 49067 w 59301"/>
                    <a:gd name="connsiteY15" fmla="*/ 32386 h 46519"/>
                    <a:gd name="connsiteX16" fmla="*/ 49439 w 59301"/>
                    <a:gd name="connsiteY16" fmla="*/ 28442 h 46519"/>
                    <a:gd name="connsiteX17" fmla="*/ 46165 w 59301"/>
                    <a:gd name="connsiteY17" fmla="*/ 24126 h 46519"/>
                    <a:gd name="connsiteX18" fmla="*/ 33105 w 59301"/>
                    <a:gd name="connsiteY18" fmla="*/ 16722 h 46519"/>
                    <a:gd name="connsiteX19" fmla="*/ 19525 w 59301"/>
                    <a:gd name="connsiteY19" fmla="*/ 11550 h 46519"/>
                    <a:gd name="connsiteX20" fmla="*/ 13609 w 59301"/>
                    <a:gd name="connsiteY20" fmla="*/ 11774 h 46519"/>
                    <a:gd name="connsiteX21" fmla="*/ 1081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86" y="10509"/>
                      </a:moveTo>
                      <a:cubicBezTo>
                        <a:pt x="4642" y="5262"/>
                        <a:pt x="8437" y="2025"/>
                        <a:pt x="13572" y="798"/>
                      </a:cubicBezTo>
                      <a:cubicBezTo>
                        <a:pt x="19673" y="-654"/>
                        <a:pt x="27896" y="1021"/>
                        <a:pt x="38203" y="5820"/>
                      </a:cubicBezTo>
                      <a:cubicBezTo>
                        <a:pt x="48472" y="10620"/>
                        <a:pt x="55057" y="15866"/>
                        <a:pt x="57885" y="21522"/>
                      </a:cubicBezTo>
                      <a:cubicBezTo>
                        <a:pt x="60229" y="26173"/>
                        <a:pt x="60155" y="31158"/>
                        <a:pt x="57699" y="36405"/>
                      </a:cubicBezTo>
                      <a:cubicBezTo>
                        <a:pt x="55243" y="41725"/>
                        <a:pt x="51225" y="45037"/>
                        <a:pt x="45644" y="46376"/>
                      </a:cubicBezTo>
                      <a:cubicBezTo>
                        <a:pt x="40063" y="47716"/>
                        <a:pt x="32063" y="45967"/>
                        <a:pt x="21608" y="41093"/>
                      </a:cubicBezTo>
                      <a:cubicBezTo>
                        <a:pt x="11376" y="36293"/>
                        <a:pt x="4828" y="31084"/>
                        <a:pt x="2000" y="25429"/>
                      </a:cubicBezTo>
                      <a:cubicBezTo>
                        <a:pt x="-344" y="20778"/>
                        <a:pt x="-269" y="15792"/>
                        <a:pt x="2186" y="10509"/>
                      </a:cubicBezTo>
                      <a:moveTo>
                        <a:pt x="10818" y="14564"/>
                      </a:moveTo>
                      <a:cubicBezTo>
                        <a:pt x="10223" y="15829"/>
                        <a:pt x="10111" y="17131"/>
                        <a:pt x="10446" y="18508"/>
                      </a:cubicBezTo>
                      <a:cubicBezTo>
                        <a:pt x="10781" y="19848"/>
                        <a:pt x="11860" y="21299"/>
                        <a:pt x="13683" y="22824"/>
                      </a:cubicBezTo>
                      <a:cubicBezTo>
                        <a:pt x="16064" y="24796"/>
                        <a:pt x="20418" y="27252"/>
                        <a:pt x="26817" y="30228"/>
                      </a:cubicBezTo>
                      <a:cubicBezTo>
                        <a:pt x="33180" y="33205"/>
                        <a:pt x="37719" y="34916"/>
                        <a:pt x="40398" y="35400"/>
                      </a:cubicBezTo>
                      <a:cubicBezTo>
                        <a:pt x="43114" y="35884"/>
                        <a:pt x="45049" y="35809"/>
                        <a:pt x="46314" y="35177"/>
                      </a:cubicBezTo>
                      <a:cubicBezTo>
                        <a:pt x="47542" y="34581"/>
                        <a:pt x="48472" y="33651"/>
                        <a:pt x="49067" y="32386"/>
                      </a:cubicBezTo>
                      <a:cubicBezTo>
                        <a:pt x="49662" y="31121"/>
                        <a:pt x="49774" y="29819"/>
                        <a:pt x="49439" y="28442"/>
                      </a:cubicBezTo>
                      <a:cubicBezTo>
                        <a:pt x="49104" y="27103"/>
                        <a:pt x="47988" y="25652"/>
                        <a:pt x="46165" y="24126"/>
                      </a:cubicBezTo>
                      <a:cubicBezTo>
                        <a:pt x="43858" y="22154"/>
                        <a:pt x="39505" y="19699"/>
                        <a:pt x="33105" y="16722"/>
                      </a:cubicBezTo>
                      <a:cubicBezTo>
                        <a:pt x="26743" y="13746"/>
                        <a:pt x="22204" y="12034"/>
                        <a:pt x="19525" y="11550"/>
                      </a:cubicBezTo>
                      <a:cubicBezTo>
                        <a:pt x="16809" y="11104"/>
                        <a:pt x="14837" y="11141"/>
                        <a:pt x="13609" y="11774"/>
                      </a:cubicBezTo>
                      <a:cubicBezTo>
                        <a:pt x="12344" y="12369"/>
                        <a:pt x="11414" y="13299"/>
                        <a:pt x="10818" y="14564"/>
                      </a:cubicBezTo>
                      <a:close/>
                    </a:path>
                  </a:pathLst>
                </a:custGeom>
                <a:solidFill>
                  <a:srgbClr val="000000"/>
                </a:solidFill>
                <a:ln w="9525" cap="flat">
                  <a:noFill/>
                  <a:prstDash val="solid"/>
                  <a:miter/>
                </a:ln>
              </p:spPr>
              <p:txBody>
                <a:bodyPr rtlCol="0" anchor="ctr"/>
                <a:lstStyle/>
                <a:p>
                  <a:endParaRPr lang="en-CA"/>
                </a:p>
              </p:txBody>
            </p:sp>
            <p:sp>
              <p:nvSpPr>
                <p:cNvPr id="2697" name="Freeform: Shape 2696">
                  <a:extLst>
                    <a:ext uri="{FF2B5EF4-FFF2-40B4-BE49-F238E27FC236}">
                      <a16:creationId xmlns:a16="http://schemas.microsoft.com/office/drawing/2014/main" id="{07F270CD-450F-401C-A108-95B10D8C92B0}"/>
                    </a:ext>
                  </a:extLst>
                </p:cNvPr>
                <p:cNvSpPr/>
                <p:nvPr/>
              </p:nvSpPr>
              <p:spPr>
                <a:xfrm>
                  <a:off x="3403657" y="3742986"/>
                  <a:ext cx="58563" cy="35904"/>
                </a:xfrm>
                <a:custGeom>
                  <a:avLst/>
                  <a:gdLst>
                    <a:gd name="connsiteX0" fmla="*/ 58858 w 58563"/>
                    <a:gd name="connsiteY0" fmla="*/ 25737 h 35904"/>
                    <a:gd name="connsiteX1" fmla="*/ 53984 w 58563"/>
                    <a:gd name="connsiteY1" fmla="*/ 36193 h 35904"/>
                    <a:gd name="connsiteX2" fmla="*/ 14693 w 58563"/>
                    <a:gd name="connsiteY2" fmla="*/ 17849 h 35904"/>
                    <a:gd name="connsiteX3" fmla="*/ 16330 w 58563"/>
                    <a:gd name="connsiteY3" fmla="*/ 35002 h 35904"/>
                    <a:gd name="connsiteX4" fmla="*/ 6880 w 58563"/>
                    <a:gd name="connsiteY4" fmla="*/ 30611 h 35904"/>
                    <a:gd name="connsiteX5" fmla="*/ 5949 w 58563"/>
                    <a:gd name="connsiteY5" fmla="*/ 19375 h 35904"/>
                    <a:gd name="connsiteX6" fmla="*/ 294 w 58563"/>
                    <a:gd name="connsiteY6" fmla="*/ 8734 h 35904"/>
                    <a:gd name="connsiteX7" fmla="*/ 4238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58" y="25737"/>
                      </a:moveTo>
                      <a:lnTo>
                        <a:pt x="53984" y="36193"/>
                      </a:lnTo>
                      <a:lnTo>
                        <a:pt x="14693" y="17849"/>
                      </a:lnTo>
                      <a:cubicBezTo>
                        <a:pt x="16479" y="23319"/>
                        <a:pt x="17037" y="29049"/>
                        <a:pt x="16330" y="35002"/>
                      </a:cubicBezTo>
                      <a:lnTo>
                        <a:pt x="6880" y="30611"/>
                      </a:lnTo>
                      <a:cubicBezTo>
                        <a:pt x="7252" y="27449"/>
                        <a:pt x="6954" y="23728"/>
                        <a:pt x="5949" y="19375"/>
                      </a:cubicBezTo>
                      <a:cubicBezTo>
                        <a:pt x="4945" y="15022"/>
                        <a:pt x="3047" y="11487"/>
                        <a:pt x="294" y="8734"/>
                      </a:cubicBezTo>
                      <a:lnTo>
                        <a:pt x="4238" y="288"/>
                      </a:lnTo>
                      <a:close/>
                    </a:path>
                  </a:pathLst>
                </a:custGeom>
                <a:solidFill>
                  <a:srgbClr val="000000"/>
                </a:solidFill>
                <a:ln w="9525" cap="flat">
                  <a:noFill/>
                  <a:prstDash val="solid"/>
                  <a:miter/>
                </a:ln>
              </p:spPr>
              <p:txBody>
                <a:bodyPr rtlCol="0" anchor="ctr"/>
                <a:lstStyle/>
                <a:p>
                  <a:endParaRPr lang="en-CA"/>
                </a:p>
              </p:txBody>
            </p:sp>
            <p:sp>
              <p:nvSpPr>
                <p:cNvPr id="2698" name="Freeform: Shape 2697">
                  <a:extLst>
                    <a:ext uri="{FF2B5EF4-FFF2-40B4-BE49-F238E27FC236}">
                      <a16:creationId xmlns:a16="http://schemas.microsoft.com/office/drawing/2014/main" id="{7AE3A359-83B8-46C0-9142-E40A1CE42784}"/>
                    </a:ext>
                  </a:extLst>
                </p:cNvPr>
                <p:cNvSpPr/>
                <p:nvPr/>
              </p:nvSpPr>
              <p:spPr>
                <a:xfrm>
                  <a:off x="3425039" y="3696873"/>
                  <a:ext cx="58675" cy="52722"/>
                </a:xfrm>
                <a:custGeom>
                  <a:avLst/>
                  <a:gdLst>
                    <a:gd name="connsiteX0" fmla="*/ 54284 w 58675"/>
                    <a:gd name="connsiteY0" fmla="*/ 35853 h 52722"/>
                    <a:gd name="connsiteX1" fmla="*/ 43307 w 58675"/>
                    <a:gd name="connsiteY1" fmla="*/ 30756 h 52722"/>
                    <a:gd name="connsiteX2" fmla="*/ 32964 w 58675"/>
                    <a:gd name="connsiteY2" fmla="*/ 53006 h 52722"/>
                    <a:gd name="connsiteX3" fmla="*/ 23811 w 58675"/>
                    <a:gd name="connsiteY3" fmla="*/ 48764 h 52722"/>
                    <a:gd name="connsiteX4" fmla="*/ 296 w 58675"/>
                    <a:gd name="connsiteY4" fmla="*/ 9064 h 52722"/>
                    <a:gd name="connsiteX5" fmla="*/ 4389 w 58675"/>
                    <a:gd name="connsiteY5" fmla="*/ 283 h 52722"/>
                    <a:gd name="connsiteX6" fmla="*/ 38880 w 58675"/>
                    <a:gd name="connsiteY6" fmla="*/ 16394 h 52722"/>
                    <a:gd name="connsiteX7" fmla="*/ 42005 w 58675"/>
                    <a:gd name="connsiteY7" fmla="*/ 9622 h 52722"/>
                    <a:gd name="connsiteX8" fmla="*/ 51195 w 58675"/>
                    <a:gd name="connsiteY8" fmla="*/ 13901 h 52722"/>
                    <a:gd name="connsiteX9" fmla="*/ 48033 w 58675"/>
                    <a:gd name="connsiteY9" fmla="*/ 20673 h 52722"/>
                    <a:gd name="connsiteX10" fmla="*/ 58972 w 58675"/>
                    <a:gd name="connsiteY10" fmla="*/ 25770 h 52722"/>
                    <a:gd name="connsiteX11" fmla="*/ 54284 w 58675"/>
                    <a:gd name="connsiteY11" fmla="*/ 35853 h 52722"/>
                    <a:gd name="connsiteX12" fmla="*/ 34154 w 58675"/>
                    <a:gd name="connsiteY12" fmla="*/ 26477 h 52722"/>
                    <a:gd name="connsiteX13" fmla="*/ 15588 w 58675"/>
                    <a:gd name="connsiteY13" fmla="*/ 17808 h 52722"/>
                    <a:gd name="connsiteX14" fmla="*/ 28350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284" y="35853"/>
                      </a:moveTo>
                      <a:lnTo>
                        <a:pt x="43307" y="30756"/>
                      </a:lnTo>
                      <a:lnTo>
                        <a:pt x="32964" y="53006"/>
                      </a:lnTo>
                      <a:lnTo>
                        <a:pt x="23811" y="48764"/>
                      </a:lnTo>
                      <a:lnTo>
                        <a:pt x="296" y="9064"/>
                      </a:lnTo>
                      <a:lnTo>
                        <a:pt x="4389" y="283"/>
                      </a:lnTo>
                      <a:lnTo>
                        <a:pt x="38880" y="16394"/>
                      </a:lnTo>
                      <a:lnTo>
                        <a:pt x="42005" y="9622"/>
                      </a:lnTo>
                      <a:lnTo>
                        <a:pt x="51195" y="13901"/>
                      </a:lnTo>
                      <a:lnTo>
                        <a:pt x="48033" y="20673"/>
                      </a:lnTo>
                      <a:lnTo>
                        <a:pt x="58972" y="25770"/>
                      </a:lnTo>
                      <a:lnTo>
                        <a:pt x="54284" y="35853"/>
                      </a:lnTo>
                      <a:moveTo>
                        <a:pt x="34154" y="26477"/>
                      </a:moveTo>
                      <a:lnTo>
                        <a:pt x="15588" y="17808"/>
                      </a:lnTo>
                      <a:lnTo>
                        <a:pt x="28350" y="38979"/>
                      </a:lnTo>
                      <a:close/>
                    </a:path>
                  </a:pathLst>
                </a:custGeom>
                <a:solidFill>
                  <a:srgbClr val="000000"/>
                </a:solidFill>
                <a:ln w="9525" cap="flat">
                  <a:noFill/>
                  <a:prstDash val="solid"/>
                  <a:miter/>
                </a:ln>
              </p:spPr>
              <p:txBody>
                <a:bodyPr rtlCol="0" anchor="ctr"/>
                <a:lstStyle/>
                <a:p>
                  <a:endParaRPr lang="en-CA"/>
                </a:p>
              </p:txBody>
            </p:sp>
          </p:grpSp>
          <p:grpSp>
            <p:nvGrpSpPr>
              <p:cNvPr id="2483" name="Graphic 5">
                <a:extLst>
                  <a:ext uri="{FF2B5EF4-FFF2-40B4-BE49-F238E27FC236}">
                    <a16:creationId xmlns:a16="http://schemas.microsoft.com/office/drawing/2014/main" id="{4AEAD212-6A0E-405A-8CB4-AE9FEBC014F2}"/>
                  </a:ext>
                </a:extLst>
              </p:cNvPr>
              <p:cNvGrpSpPr/>
              <p:nvPr/>
            </p:nvGrpSpPr>
            <p:grpSpPr>
              <a:xfrm>
                <a:off x="3581376" y="3693562"/>
                <a:ext cx="119215" cy="187387"/>
                <a:chOff x="3581376" y="3693562"/>
                <a:chExt cx="119215" cy="187387"/>
              </a:xfrm>
            </p:grpSpPr>
            <p:sp>
              <p:nvSpPr>
                <p:cNvPr id="2691" name="Freeform: Shape 2690">
                  <a:extLst>
                    <a:ext uri="{FF2B5EF4-FFF2-40B4-BE49-F238E27FC236}">
                      <a16:creationId xmlns:a16="http://schemas.microsoft.com/office/drawing/2014/main" id="{138200B1-6A9F-4B21-B924-1A472CC11EB6}"/>
                    </a:ext>
                  </a:extLst>
                </p:cNvPr>
                <p:cNvSpPr/>
                <p:nvPr/>
              </p:nvSpPr>
              <p:spPr>
                <a:xfrm>
                  <a:off x="3581376" y="3824404"/>
                  <a:ext cx="65058" cy="56545"/>
                </a:xfrm>
                <a:custGeom>
                  <a:avLst/>
                  <a:gdLst>
                    <a:gd name="connsiteX0" fmla="*/ 55660 w 65058"/>
                    <a:gd name="connsiteY0" fmla="*/ 15802 h 56545"/>
                    <a:gd name="connsiteX1" fmla="*/ 65371 w 65058"/>
                    <a:gd name="connsiteY1" fmla="*/ 20304 h 56545"/>
                    <a:gd name="connsiteX2" fmla="*/ 48330 w 65058"/>
                    <a:gd name="connsiteY2" fmla="*/ 56842 h 56545"/>
                    <a:gd name="connsiteX3" fmla="*/ 39587 w 65058"/>
                    <a:gd name="connsiteY3" fmla="*/ 48433 h 56545"/>
                    <a:gd name="connsiteX4" fmla="*/ 31997 w 65058"/>
                    <a:gd name="connsiteY4" fmla="*/ 30648 h 56545"/>
                    <a:gd name="connsiteX5" fmla="*/ 27122 w 65058"/>
                    <a:gd name="connsiteY5" fmla="*/ 17849 h 56545"/>
                    <a:gd name="connsiteX6" fmla="*/ 21765 w 65058"/>
                    <a:gd name="connsiteY6" fmla="*/ 12714 h 56545"/>
                    <a:gd name="connsiteX7" fmla="*/ 15514 w 65058"/>
                    <a:gd name="connsiteY7" fmla="*/ 12082 h 56545"/>
                    <a:gd name="connsiteX8" fmla="*/ 11235 w 65058"/>
                    <a:gd name="connsiteY8" fmla="*/ 16398 h 56545"/>
                    <a:gd name="connsiteX9" fmla="*/ 10788 w 65058"/>
                    <a:gd name="connsiteY9" fmla="*/ 22500 h 56545"/>
                    <a:gd name="connsiteX10" fmla="*/ 16258 w 65058"/>
                    <a:gd name="connsiteY10" fmla="*/ 27783 h 56545"/>
                    <a:gd name="connsiteX11" fmla="*/ 10379 w 65058"/>
                    <a:gd name="connsiteY11" fmla="*/ 37680 h 56545"/>
                    <a:gd name="connsiteX12" fmla="*/ 743 w 65058"/>
                    <a:gd name="connsiteY12" fmla="*/ 26071 h 56545"/>
                    <a:gd name="connsiteX13" fmla="*/ 2715 w 65058"/>
                    <a:gd name="connsiteY13" fmla="*/ 12082 h 56545"/>
                    <a:gd name="connsiteX14" fmla="*/ 12947 w 65058"/>
                    <a:gd name="connsiteY14" fmla="*/ 1478 h 56545"/>
                    <a:gd name="connsiteX15" fmla="*/ 25895 w 65058"/>
                    <a:gd name="connsiteY15" fmla="*/ 1924 h 56545"/>
                    <a:gd name="connsiteX16" fmla="*/ 32257 w 65058"/>
                    <a:gd name="connsiteY16" fmla="*/ 6501 h 56545"/>
                    <a:gd name="connsiteX17" fmla="*/ 37280 w 65058"/>
                    <a:gd name="connsiteY17" fmla="*/ 13905 h 56545"/>
                    <a:gd name="connsiteX18" fmla="*/ 41038 w 65058"/>
                    <a:gd name="connsiteY18" fmla="*/ 23951 h 56545"/>
                    <a:gd name="connsiteX19" fmla="*/ 44126 w 65058"/>
                    <a:gd name="connsiteY19" fmla="*/ 33029 h 56545"/>
                    <a:gd name="connsiteX20" fmla="*/ 4602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60" y="15802"/>
                      </a:moveTo>
                      <a:lnTo>
                        <a:pt x="65371" y="20304"/>
                      </a:lnTo>
                      <a:lnTo>
                        <a:pt x="48330" y="56842"/>
                      </a:lnTo>
                      <a:cubicBezTo>
                        <a:pt x="44833" y="54758"/>
                        <a:pt x="41931" y="51930"/>
                        <a:pt x="39587" y="48433"/>
                      </a:cubicBezTo>
                      <a:cubicBezTo>
                        <a:pt x="37206" y="44935"/>
                        <a:pt x="34713" y="38982"/>
                        <a:pt x="31997" y="30648"/>
                      </a:cubicBezTo>
                      <a:cubicBezTo>
                        <a:pt x="29801" y="23876"/>
                        <a:pt x="28201" y="19635"/>
                        <a:pt x="27122" y="17849"/>
                      </a:cubicBezTo>
                      <a:cubicBezTo>
                        <a:pt x="25634" y="15393"/>
                        <a:pt x="23848" y="13682"/>
                        <a:pt x="21765" y="12714"/>
                      </a:cubicBezTo>
                      <a:cubicBezTo>
                        <a:pt x="19421" y="11635"/>
                        <a:pt x="17337" y="11412"/>
                        <a:pt x="15514" y="12082"/>
                      </a:cubicBezTo>
                      <a:cubicBezTo>
                        <a:pt x="13691" y="12751"/>
                        <a:pt x="12277" y="14202"/>
                        <a:pt x="11235" y="16398"/>
                      </a:cubicBezTo>
                      <a:cubicBezTo>
                        <a:pt x="10230" y="18556"/>
                        <a:pt x="10082" y="20602"/>
                        <a:pt x="10788" y="22500"/>
                      </a:cubicBezTo>
                      <a:cubicBezTo>
                        <a:pt x="11495" y="24397"/>
                        <a:pt x="13319" y="26146"/>
                        <a:pt x="16258" y="27783"/>
                      </a:cubicBezTo>
                      <a:lnTo>
                        <a:pt x="10379" y="37680"/>
                      </a:lnTo>
                      <a:cubicBezTo>
                        <a:pt x="4947" y="34369"/>
                        <a:pt x="1710" y="30499"/>
                        <a:pt x="743" y="26071"/>
                      </a:cubicBezTo>
                      <a:cubicBezTo>
                        <a:pt x="-225" y="21644"/>
                        <a:pt x="445" y="16993"/>
                        <a:pt x="2715" y="12082"/>
                      </a:cubicBezTo>
                      <a:cubicBezTo>
                        <a:pt x="5208" y="6724"/>
                        <a:pt x="8631" y="3189"/>
                        <a:pt x="12947" y="1478"/>
                      </a:cubicBezTo>
                      <a:cubicBezTo>
                        <a:pt x="17263" y="-234"/>
                        <a:pt x="21579" y="-85"/>
                        <a:pt x="25895" y="1924"/>
                      </a:cubicBezTo>
                      <a:cubicBezTo>
                        <a:pt x="28350" y="3040"/>
                        <a:pt x="30471" y="4566"/>
                        <a:pt x="32257" y="6501"/>
                      </a:cubicBezTo>
                      <a:cubicBezTo>
                        <a:pt x="34080" y="8398"/>
                        <a:pt x="35754" y="10854"/>
                        <a:pt x="37280" y="13905"/>
                      </a:cubicBezTo>
                      <a:cubicBezTo>
                        <a:pt x="38285" y="15914"/>
                        <a:pt x="39550" y="19263"/>
                        <a:pt x="41038" y="23951"/>
                      </a:cubicBezTo>
                      <a:cubicBezTo>
                        <a:pt x="42526" y="28639"/>
                        <a:pt x="43531" y="31690"/>
                        <a:pt x="44126" y="33029"/>
                      </a:cubicBezTo>
                      <a:cubicBezTo>
                        <a:pt x="44721" y="34369"/>
                        <a:pt x="45354" y="35522"/>
                        <a:pt x="46024" y="36489"/>
                      </a:cubicBezTo>
                      <a:close/>
                    </a:path>
                  </a:pathLst>
                </a:custGeom>
                <a:solidFill>
                  <a:srgbClr val="000000"/>
                </a:solidFill>
                <a:ln w="9525" cap="flat">
                  <a:noFill/>
                  <a:prstDash val="solid"/>
                  <a:miter/>
                </a:ln>
              </p:spPr>
              <p:txBody>
                <a:bodyPr rtlCol="0" anchor="ctr"/>
                <a:lstStyle/>
                <a:p>
                  <a:endParaRPr lang="en-CA"/>
                </a:p>
              </p:txBody>
            </p:sp>
            <p:sp>
              <p:nvSpPr>
                <p:cNvPr id="2692" name="Freeform: Shape 2691">
                  <a:extLst>
                    <a:ext uri="{FF2B5EF4-FFF2-40B4-BE49-F238E27FC236}">
                      <a16:creationId xmlns:a16="http://schemas.microsoft.com/office/drawing/2014/main" id="{F622FF3B-B8D2-475C-A317-F630AB5198B7}"/>
                    </a:ext>
                  </a:extLst>
                </p:cNvPr>
                <p:cNvSpPr/>
                <p:nvPr/>
              </p:nvSpPr>
              <p:spPr>
                <a:xfrm>
                  <a:off x="3601442" y="3784064"/>
                  <a:ext cx="59301" cy="46519"/>
                </a:xfrm>
                <a:custGeom>
                  <a:avLst/>
                  <a:gdLst>
                    <a:gd name="connsiteX0" fmla="*/ 2209 w 59301"/>
                    <a:gd name="connsiteY0" fmla="*/ 10509 h 46519"/>
                    <a:gd name="connsiteX1" fmla="*/ 13595 w 59301"/>
                    <a:gd name="connsiteY1" fmla="*/ 798 h 46519"/>
                    <a:gd name="connsiteX2" fmla="*/ 38226 w 59301"/>
                    <a:gd name="connsiteY2" fmla="*/ 5820 h 46519"/>
                    <a:gd name="connsiteX3" fmla="*/ 57908 w 59301"/>
                    <a:gd name="connsiteY3" fmla="*/ 21522 h 46519"/>
                    <a:gd name="connsiteX4" fmla="*/ 57722 w 59301"/>
                    <a:gd name="connsiteY4" fmla="*/ 36405 h 46519"/>
                    <a:gd name="connsiteX5" fmla="*/ 45667 w 59301"/>
                    <a:gd name="connsiteY5" fmla="*/ 46376 h 46519"/>
                    <a:gd name="connsiteX6" fmla="*/ 21631 w 59301"/>
                    <a:gd name="connsiteY6" fmla="*/ 41093 h 46519"/>
                    <a:gd name="connsiteX7" fmla="*/ 2023 w 59301"/>
                    <a:gd name="connsiteY7" fmla="*/ 25429 h 46519"/>
                    <a:gd name="connsiteX8" fmla="*/ 2209 w 59301"/>
                    <a:gd name="connsiteY8" fmla="*/ 10509 h 46519"/>
                    <a:gd name="connsiteX9" fmla="*/ 10841 w 59301"/>
                    <a:gd name="connsiteY9" fmla="*/ 14564 h 46519"/>
                    <a:gd name="connsiteX10" fmla="*/ 10469 w 59301"/>
                    <a:gd name="connsiteY10" fmla="*/ 18508 h 46519"/>
                    <a:gd name="connsiteX11" fmla="*/ 13706 w 59301"/>
                    <a:gd name="connsiteY11" fmla="*/ 22824 h 46519"/>
                    <a:gd name="connsiteX12" fmla="*/ 26840 w 59301"/>
                    <a:gd name="connsiteY12" fmla="*/ 30228 h 46519"/>
                    <a:gd name="connsiteX13" fmla="*/ 40421 w 59301"/>
                    <a:gd name="connsiteY13" fmla="*/ 35400 h 46519"/>
                    <a:gd name="connsiteX14" fmla="*/ 46337 w 59301"/>
                    <a:gd name="connsiteY14" fmla="*/ 35177 h 46519"/>
                    <a:gd name="connsiteX15" fmla="*/ 49090 w 59301"/>
                    <a:gd name="connsiteY15" fmla="*/ 32386 h 46519"/>
                    <a:gd name="connsiteX16" fmla="*/ 49462 w 59301"/>
                    <a:gd name="connsiteY16" fmla="*/ 28442 h 46519"/>
                    <a:gd name="connsiteX17" fmla="*/ 46188 w 59301"/>
                    <a:gd name="connsiteY17" fmla="*/ 24126 h 46519"/>
                    <a:gd name="connsiteX18" fmla="*/ 33128 w 59301"/>
                    <a:gd name="connsiteY18" fmla="*/ 16722 h 46519"/>
                    <a:gd name="connsiteX19" fmla="*/ 19548 w 59301"/>
                    <a:gd name="connsiteY19" fmla="*/ 11550 h 46519"/>
                    <a:gd name="connsiteX20" fmla="*/ 13632 w 59301"/>
                    <a:gd name="connsiteY20" fmla="*/ 11774 h 46519"/>
                    <a:gd name="connsiteX21" fmla="*/ 1084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09" y="10509"/>
                      </a:moveTo>
                      <a:cubicBezTo>
                        <a:pt x="4665" y="5262"/>
                        <a:pt x="8460" y="2025"/>
                        <a:pt x="13595" y="798"/>
                      </a:cubicBezTo>
                      <a:cubicBezTo>
                        <a:pt x="19697" y="-654"/>
                        <a:pt x="27919" y="1021"/>
                        <a:pt x="38226" y="5820"/>
                      </a:cubicBezTo>
                      <a:cubicBezTo>
                        <a:pt x="48495" y="10620"/>
                        <a:pt x="55080" y="15866"/>
                        <a:pt x="57908" y="21522"/>
                      </a:cubicBezTo>
                      <a:cubicBezTo>
                        <a:pt x="60252" y="26173"/>
                        <a:pt x="60178" y="31158"/>
                        <a:pt x="57722" y="36405"/>
                      </a:cubicBezTo>
                      <a:cubicBezTo>
                        <a:pt x="55266" y="41725"/>
                        <a:pt x="51248" y="45037"/>
                        <a:pt x="45667" y="46376"/>
                      </a:cubicBezTo>
                      <a:cubicBezTo>
                        <a:pt x="40086" y="47716"/>
                        <a:pt x="32086" y="45967"/>
                        <a:pt x="21631" y="41093"/>
                      </a:cubicBezTo>
                      <a:cubicBezTo>
                        <a:pt x="11399" y="36293"/>
                        <a:pt x="4851" y="31084"/>
                        <a:pt x="2023" y="25429"/>
                      </a:cubicBezTo>
                      <a:cubicBezTo>
                        <a:pt x="-321" y="20778"/>
                        <a:pt x="-246" y="15792"/>
                        <a:pt x="2209" y="10509"/>
                      </a:cubicBezTo>
                      <a:moveTo>
                        <a:pt x="10841" y="14564"/>
                      </a:moveTo>
                      <a:cubicBezTo>
                        <a:pt x="10246" y="15829"/>
                        <a:pt x="10134" y="17131"/>
                        <a:pt x="10469" y="18508"/>
                      </a:cubicBezTo>
                      <a:cubicBezTo>
                        <a:pt x="10804" y="19848"/>
                        <a:pt x="11883" y="21299"/>
                        <a:pt x="13706" y="22824"/>
                      </a:cubicBezTo>
                      <a:cubicBezTo>
                        <a:pt x="16087" y="24796"/>
                        <a:pt x="20441" y="27252"/>
                        <a:pt x="26840" y="30228"/>
                      </a:cubicBezTo>
                      <a:cubicBezTo>
                        <a:pt x="33203" y="33205"/>
                        <a:pt x="37742" y="34916"/>
                        <a:pt x="40421" y="35400"/>
                      </a:cubicBezTo>
                      <a:cubicBezTo>
                        <a:pt x="43137" y="35884"/>
                        <a:pt x="45072" y="35809"/>
                        <a:pt x="46337" y="35177"/>
                      </a:cubicBezTo>
                      <a:cubicBezTo>
                        <a:pt x="47565" y="34581"/>
                        <a:pt x="48495" y="33651"/>
                        <a:pt x="49090" y="32386"/>
                      </a:cubicBezTo>
                      <a:cubicBezTo>
                        <a:pt x="49685" y="31121"/>
                        <a:pt x="49797" y="29819"/>
                        <a:pt x="49462" y="28442"/>
                      </a:cubicBezTo>
                      <a:cubicBezTo>
                        <a:pt x="49127" y="27103"/>
                        <a:pt x="48011" y="25652"/>
                        <a:pt x="46188" y="24126"/>
                      </a:cubicBezTo>
                      <a:cubicBezTo>
                        <a:pt x="43881" y="22154"/>
                        <a:pt x="39528" y="19699"/>
                        <a:pt x="33128" y="16722"/>
                      </a:cubicBezTo>
                      <a:cubicBezTo>
                        <a:pt x="26766" y="13746"/>
                        <a:pt x="22227" y="12034"/>
                        <a:pt x="19548" y="11550"/>
                      </a:cubicBezTo>
                      <a:cubicBezTo>
                        <a:pt x="16832" y="11104"/>
                        <a:pt x="14860" y="11141"/>
                        <a:pt x="13632" y="11774"/>
                      </a:cubicBezTo>
                      <a:cubicBezTo>
                        <a:pt x="12367" y="12369"/>
                        <a:pt x="11437" y="13299"/>
                        <a:pt x="10841" y="14564"/>
                      </a:cubicBezTo>
                      <a:close/>
                    </a:path>
                  </a:pathLst>
                </a:custGeom>
                <a:solidFill>
                  <a:srgbClr val="000000"/>
                </a:solidFill>
                <a:ln w="9525" cap="flat">
                  <a:noFill/>
                  <a:prstDash val="solid"/>
                  <a:miter/>
                </a:ln>
              </p:spPr>
              <p:txBody>
                <a:bodyPr rtlCol="0" anchor="ctr"/>
                <a:lstStyle/>
                <a:p>
                  <a:endParaRPr lang="en-CA"/>
                </a:p>
              </p:txBody>
            </p:sp>
            <p:sp>
              <p:nvSpPr>
                <p:cNvPr id="2693" name="Freeform: Shape 2692">
                  <a:extLst>
                    <a:ext uri="{FF2B5EF4-FFF2-40B4-BE49-F238E27FC236}">
                      <a16:creationId xmlns:a16="http://schemas.microsoft.com/office/drawing/2014/main" id="{CDAFFFE9-F9B9-4789-8586-160D103C5745}"/>
                    </a:ext>
                  </a:extLst>
                </p:cNvPr>
                <p:cNvSpPr/>
                <p:nvPr/>
              </p:nvSpPr>
              <p:spPr>
                <a:xfrm>
                  <a:off x="3623294" y="3742986"/>
                  <a:ext cx="58563" cy="35904"/>
                </a:xfrm>
                <a:custGeom>
                  <a:avLst/>
                  <a:gdLst>
                    <a:gd name="connsiteX0" fmla="*/ 58881 w 58563"/>
                    <a:gd name="connsiteY0" fmla="*/ 25737 h 35904"/>
                    <a:gd name="connsiteX1" fmla="*/ 54007 w 58563"/>
                    <a:gd name="connsiteY1" fmla="*/ 36193 h 35904"/>
                    <a:gd name="connsiteX2" fmla="*/ 14716 w 58563"/>
                    <a:gd name="connsiteY2" fmla="*/ 17849 h 35904"/>
                    <a:gd name="connsiteX3" fmla="*/ 16353 w 58563"/>
                    <a:gd name="connsiteY3" fmla="*/ 35002 h 35904"/>
                    <a:gd name="connsiteX4" fmla="*/ 6903 w 58563"/>
                    <a:gd name="connsiteY4" fmla="*/ 30611 h 35904"/>
                    <a:gd name="connsiteX5" fmla="*/ 5973 w 58563"/>
                    <a:gd name="connsiteY5" fmla="*/ 19375 h 35904"/>
                    <a:gd name="connsiteX6" fmla="*/ 317 w 58563"/>
                    <a:gd name="connsiteY6" fmla="*/ 8734 h 35904"/>
                    <a:gd name="connsiteX7" fmla="*/ 426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81" y="25737"/>
                      </a:moveTo>
                      <a:lnTo>
                        <a:pt x="54007" y="36193"/>
                      </a:lnTo>
                      <a:lnTo>
                        <a:pt x="14716" y="17849"/>
                      </a:lnTo>
                      <a:cubicBezTo>
                        <a:pt x="16502" y="23319"/>
                        <a:pt x="17060" y="29049"/>
                        <a:pt x="16353" y="35002"/>
                      </a:cubicBezTo>
                      <a:lnTo>
                        <a:pt x="6903" y="30611"/>
                      </a:lnTo>
                      <a:cubicBezTo>
                        <a:pt x="7275" y="27449"/>
                        <a:pt x="6977" y="23728"/>
                        <a:pt x="5973" y="19375"/>
                      </a:cubicBezTo>
                      <a:cubicBezTo>
                        <a:pt x="4968" y="15022"/>
                        <a:pt x="3070" y="11487"/>
                        <a:pt x="317" y="8734"/>
                      </a:cubicBezTo>
                      <a:lnTo>
                        <a:pt x="4261" y="288"/>
                      </a:lnTo>
                      <a:close/>
                    </a:path>
                  </a:pathLst>
                </a:custGeom>
                <a:solidFill>
                  <a:srgbClr val="000000"/>
                </a:solidFill>
                <a:ln w="9525" cap="flat">
                  <a:noFill/>
                  <a:prstDash val="solid"/>
                  <a:miter/>
                </a:ln>
              </p:spPr>
              <p:txBody>
                <a:bodyPr rtlCol="0" anchor="ctr"/>
                <a:lstStyle/>
                <a:p>
                  <a:endParaRPr lang="en-CA"/>
                </a:p>
              </p:txBody>
            </p:sp>
            <p:sp>
              <p:nvSpPr>
                <p:cNvPr id="2694" name="Freeform: Shape 2693">
                  <a:extLst>
                    <a:ext uri="{FF2B5EF4-FFF2-40B4-BE49-F238E27FC236}">
                      <a16:creationId xmlns:a16="http://schemas.microsoft.com/office/drawing/2014/main" id="{0DEC45DC-EB13-4E66-AD31-0B32BF7BC68B}"/>
                    </a:ext>
                  </a:extLst>
                </p:cNvPr>
                <p:cNvSpPr/>
                <p:nvPr/>
              </p:nvSpPr>
              <p:spPr>
                <a:xfrm>
                  <a:off x="3638602" y="3693562"/>
                  <a:ext cx="61989" cy="53636"/>
                </a:xfrm>
                <a:custGeom>
                  <a:avLst/>
                  <a:gdLst>
                    <a:gd name="connsiteX0" fmla="*/ 36894 w 61989"/>
                    <a:gd name="connsiteY0" fmla="*/ 52931 h 53636"/>
                    <a:gd name="connsiteX1" fmla="*/ 40689 w 61989"/>
                    <a:gd name="connsiteY1" fmla="*/ 42030 h 53636"/>
                    <a:gd name="connsiteX2" fmla="*/ 47498 w 61989"/>
                    <a:gd name="connsiteY2" fmla="*/ 42030 h 53636"/>
                    <a:gd name="connsiteX3" fmla="*/ 51888 w 61989"/>
                    <a:gd name="connsiteY3" fmla="*/ 37937 h 53636"/>
                    <a:gd name="connsiteX4" fmla="*/ 51814 w 61989"/>
                    <a:gd name="connsiteY4" fmla="*/ 31165 h 53636"/>
                    <a:gd name="connsiteX5" fmla="*/ 44893 w 61989"/>
                    <a:gd name="connsiteY5" fmla="*/ 25175 h 53636"/>
                    <a:gd name="connsiteX6" fmla="*/ 36336 w 61989"/>
                    <a:gd name="connsiteY6" fmla="*/ 23910 h 53636"/>
                    <a:gd name="connsiteX7" fmla="*/ 31089 w 61989"/>
                    <a:gd name="connsiteY7" fmla="*/ 28598 h 53636"/>
                    <a:gd name="connsiteX8" fmla="*/ 31313 w 61989"/>
                    <a:gd name="connsiteY8" fmla="*/ 38495 h 53636"/>
                    <a:gd name="connsiteX9" fmla="*/ 26141 w 61989"/>
                    <a:gd name="connsiteY9" fmla="*/ 46383 h 53636"/>
                    <a:gd name="connsiteX10" fmla="*/ 319 w 61989"/>
                    <a:gd name="connsiteY10" fmla="*/ 27854 h 53636"/>
                    <a:gd name="connsiteX11" fmla="*/ 13193 w 61989"/>
                    <a:gd name="connsiteY11" fmla="*/ 283 h 53636"/>
                    <a:gd name="connsiteX12" fmla="*/ 22941 w 61989"/>
                    <a:gd name="connsiteY12" fmla="*/ 4823 h 53636"/>
                    <a:gd name="connsiteX13" fmla="*/ 13788 w 61989"/>
                    <a:gd name="connsiteY13" fmla="*/ 24505 h 53636"/>
                    <a:gd name="connsiteX14" fmla="*/ 22234 w 61989"/>
                    <a:gd name="connsiteY14" fmla="*/ 30421 h 53636"/>
                    <a:gd name="connsiteX15" fmla="*/ 23834 w 61989"/>
                    <a:gd name="connsiteY15" fmla="*/ 22496 h 53636"/>
                    <a:gd name="connsiteX16" fmla="*/ 34364 w 61989"/>
                    <a:gd name="connsiteY16" fmla="*/ 13083 h 53636"/>
                    <a:gd name="connsiteX17" fmla="*/ 49693 w 61989"/>
                    <a:gd name="connsiteY17" fmla="*/ 14385 h 53636"/>
                    <a:gd name="connsiteX18" fmla="*/ 59850 w 61989"/>
                    <a:gd name="connsiteY18" fmla="*/ 23835 h 53636"/>
                    <a:gd name="connsiteX19" fmla="*/ 60185 w 61989"/>
                    <a:gd name="connsiteY19" fmla="*/ 41918 h 53636"/>
                    <a:gd name="connsiteX20" fmla="*/ 50437 w 61989"/>
                    <a:gd name="connsiteY20" fmla="*/ 52336 h 53636"/>
                    <a:gd name="connsiteX21" fmla="*/ 36894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894" y="52931"/>
                      </a:moveTo>
                      <a:lnTo>
                        <a:pt x="40689" y="42030"/>
                      </a:lnTo>
                      <a:cubicBezTo>
                        <a:pt x="43182" y="42848"/>
                        <a:pt x="45451" y="42848"/>
                        <a:pt x="47498" y="42030"/>
                      </a:cubicBezTo>
                      <a:cubicBezTo>
                        <a:pt x="49544" y="41211"/>
                        <a:pt x="50995" y="39834"/>
                        <a:pt x="51888" y="37937"/>
                      </a:cubicBezTo>
                      <a:cubicBezTo>
                        <a:pt x="52930" y="35742"/>
                        <a:pt x="52893" y="33509"/>
                        <a:pt x="51814" y="31165"/>
                      </a:cubicBezTo>
                      <a:cubicBezTo>
                        <a:pt x="50772" y="28821"/>
                        <a:pt x="48465" y="26849"/>
                        <a:pt x="44893" y="25175"/>
                      </a:cubicBezTo>
                      <a:cubicBezTo>
                        <a:pt x="41545" y="23612"/>
                        <a:pt x="38680" y="23203"/>
                        <a:pt x="36336" y="23910"/>
                      </a:cubicBezTo>
                      <a:cubicBezTo>
                        <a:pt x="33954" y="24617"/>
                        <a:pt x="32206" y="26179"/>
                        <a:pt x="31089" y="28598"/>
                      </a:cubicBezTo>
                      <a:cubicBezTo>
                        <a:pt x="29713" y="31574"/>
                        <a:pt x="29787" y="34886"/>
                        <a:pt x="31313" y="38495"/>
                      </a:cubicBezTo>
                      <a:lnTo>
                        <a:pt x="26141" y="46383"/>
                      </a:lnTo>
                      <a:lnTo>
                        <a:pt x="319" y="27854"/>
                      </a:lnTo>
                      <a:lnTo>
                        <a:pt x="13193" y="283"/>
                      </a:lnTo>
                      <a:lnTo>
                        <a:pt x="22941" y="4823"/>
                      </a:lnTo>
                      <a:lnTo>
                        <a:pt x="13788" y="24505"/>
                      </a:lnTo>
                      <a:lnTo>
                        <a:pt x="22234" y="30421"/>
                      </a:lnTo>
                      <a:cubicBezTo>
                        <a:pt x="22160" y="27556"/>
                        <a:pt x="22718" y="24914"/>
                        <a:pt x="23834" y="22496"/>
                      </a:cubicBezTo>
                      <a:cubicBezTo>
                        <a:pt x="25992" y="17882"/>
                        <a:pt x="29489" y="14720"/>
                        <a:pt x="34364" y="13083"/>
                      </a:cubicBezTo>
                      <a:cubicBezTo>
                        <a:pt x="39238" y="11446"/>
                        <a:pt x="44335" y="11855"/>
                        <a:pt x="49693" y="14385"/>
                      </a:cubicBezTo>
                      <a:cubicBezTo>
                        <a:pt x="54158" y="16468"/>
                        <a:pt x="57581" y="19631"/>
                        <a:pt x="59850" y="23835"/>
                      </a:cubicBezTo>
                      <a:cubicBezTo>
                        <a:pt x="63013" y="29640"/>
                        <a:pt x="63125" y="35667"/>
                        <a:pt x="60185" y="41918"/>
                      </a:cubicBezTo>
                      <a:cubicBezTo>
                        <a:pt x="57841" y="46941"/>
                        <a:pt x="54604" y="50401"/>
                        <a:pt x="50437" y="52336"/>
                      </a:cubicBezTo>
                      <a:cubicBezTo>
                        <a:pt x="46270" y="54234"/>
                        <a:pt x="41731" y="54420"/>
                        <a:pt x="36894" y="52931"/>
                      </a:cubicBezTo>
                      <a:close/>
                    </a:path>
                  </a:pathLst>
                </a:custGeom>
                <a:solidFill>
                  <a:srgbClr val="000000"/>
                </a:solidFill>
                <a:ln w="9525" cap="flat">
                  <a:noFill/>
                  <a:prstDash val="solid"/>
                  <a:miter/>
                </a:ln>
              </p:spPr>
              <p:txBody>
                <a:bodyPr rtlCol="0" anchor="ctr"/>
                <a:lstStyle/>
                <a:p>
                  <a:endParaRPr lang="en-CA"/>
                </a:p>
              </p:txBody>
            </p:sp>
          </p:grpSp>
          <p:grpSp>
            <p:nvGrpSpPr>
              <p:cNvPr id="2484" name="Graphic 5">
                <a:extLst>
                  <a:ext uri="{FF2B5EF4-FFF2-40B4-BE49-F238E27FC236}">
                    <a16:creationId xmlns:a16="http://schemas.microsoft.com/office/drawing/2014/main" id="{64F81FFE-63E4-431D-8C6E-68A522FC45D4}"/>
                  </a:ext>
                </a:extLst>
              </p:cNvPr>
              <p:cNvGrpSpPr/>
              <p:nvPr/>
            </p:nvGrpSpPr>
            <p:grpSpPr>
              <a:xfrm>
                <a:off x="3801013" y="3697544"/>
                <a:ext cx="119475" cy="183404"/>
                <a:chOff x="3801013" y="3697544"/>
                <a:chExt cx="119475" cy="183404"/>
              </a:xfrm>
            </p:grpSpPr>
            <p:sp>
              <p:nvSpPr>
                <p:cNvPr id="2687" name="Freeform: Shape 2686">
                  <a:extLst>
                    <a:ext uri="{FF2B5EF4-FFF2-40B4-BE49-F238E27FC236}">
                      <a16:creationId xmlns:a16="http://schemas.microsoft.com/office/drawing/2014/main" id="{BB3531DC-7E68-477E-AD16-17A15CF14356}"/>
                    </a:ext>
                  </a:extLst>
                </p:cNvPr>
                <p:cNvSpPr/>
                <p:nvPr/>
              </p:nvSpPr>
              <p:spPr>
                <a:xfrm>
                  <a:off x="3801013" y="3824404"/>
                  <a:ext cx="65058" cy="56545"/>
                </a:xfrm>
                <a:custGeom>
                  <a:avLst/>
                  <a:gdLst>
                    <a:gd name="connsiteX0" fmla="*/ 55683 w 65058"/>
                    <a:gd name="connsiteY0" fmla="*/ 15802 h 56545"/>
                    <a:gd name="connsiteX1" fmla="*/ 65394 w 65058"/>
                    <a:gd name="connsiteY1" fmla="*/ 20304 h 56545"/>
                    <a:gd name="connsiteX2" fmla="*/ 48353 w 65058"/>
                    <a:gd name="connsiteY2" fmla="*/ 56842 h 56545"/>
                    <a:gd name="connsiteX3" fmla="*/ 39610 w 65058"/>
                    <a:gd name="connsiteY3" fmla="*/ 48433 h 56545"/>
                    <a:gd name="connsiteX4" fmla="*/ 32020 w 65058"/>
                    <a:gd name="connsiteY4" fmla="*/ 30648 h 56545"/>
                    <a:gd name="connsiteX5" fmla="*/ 27145 w 65058"/>
                    <a:gd name="connsiteY5" fmla="*/ 17849 h 56545"/>
                    <a:gd name="connsiteX6" fmla="*/ 21788 w 65058"/>
                    <a:gd name="connsiteY6" fmla="*/ 12714 h 56545"/>
                    <a:gd name="connsiteX7" fmla="*/ 15537 w 65058"/>
                    <a:gd name="connsiteY7" fmla="*/ 12082 h 56545"/>
                    <a:gd name="connsiteX8" fmla="*/ 11258 w 65058"/>
                    <a:gd name="connsiteY8" fmla="*/ 16398 h 56545"/>
                    <a:gd name="connsiteX9" fmla="*/ 10812 w 65058"/>
                    <a:gd name="connsiteY9" fmla="*/ 22500 h 56545"/>
                    <a:gd name="connsiteX10" fmla="*/ 16281 w 65058"/>
                    <a:gd name="connsiteY10" fmla="*/ 27783 h 56545"/>
                    <a:gd name="connsiteX11" fmla="*/ 10402 w 65058"/>
                    <a:gd name="connsiteY11" fmla="*/ 37680 h 56545"/>
                    <a:gd name="connsiteX12" fmla="*/ 766 w 65058"/>
                    <a:gd name="connsiteY12" fmla="*/ 26071 h 56545"/>
                    <a:gd name="connsiteX13" fmla="*/ 2738 w 65058"/>
                    <a:gd name="connsiteY13" fmla="*/ 12082 h 56545"/>
                    <a:gd name="connsiteX14" fmla="*/ 12970 w 65058"/>
                    <a:gd name="connsiteY14" fmla="*/ 1478 h 56545"/>
                    <a:gd name="connsiteX15" fmla="*/ 25918 w 65058"/>
                    <a:gd name="connsiteY15" fmla="*/ 1924 h 56545"/>
                    <a:gd name="connsiteX16" fmla="*/ 32280 w 65058"/>
                    <a:gd name="connsiteY16" fmla="*/ 6501 h 56545"/>
                    <a:gd name="connsiteX17" fmla="*/ 37303 w 65058"/>
                    <a:gd name="connsiteY17" fmla="*/ 13905 h 56545"/>
                    <a:gd name="connsiteX18" fmla="*/ 41061 w 65058"/>
                    <a:gd name="connsiteY18" fmla="*/ 23951 h 56545"/>
                    <a:gd name="connsiteX19" fmla="*/ 44149 w 65058"/>
                    <a:gd name="connsiteY19" fmla="*/ 33029 h 56545"/>
                    <a:gd name="connsiteX20" fmla="*/ 4604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83" y="15802"/>
                      </a:moveTo>
                      <a:lnTo>
                        <a:pt x="65394" y="20304"/>
                      </a:lnTo>
                      <a:lnTo>
                        <a:pt x="48353" y="56842"/>
                      </a:lnTo>
                      <a:cubicBezTo>
                        <a:pt x="44856" y="54758"/>
                        <a:pt x="41954" y="51930"/>
                        <a:pt x="39610" y="48433"/>
                      </a:cubicBezTo>
                      <a:cubicBezTo>
                        <a:pt x="37229" y="44935"/>
                        <a:pt x="34736" y="38982"/>
                        <a:pt x="32020" y="30648"/>
                      </a:cubicBezTo>
                      <a:cubicBezTo>
                        <a:pt x="29824" y="23876"/>
                        <a:pt x="28224" y="19635"/>
                        <a:pt x="27145" y="17849"/>
                      </a:cubicBezTo>
                      <a:cubicBezTo>
                        <a:pt x="25657" y="15393"/>
                        <a:pt x="23871" y="13682"/>
                        <a:pt x="21788" y="12714"/>
                      </a:cubicBezTo>
                      <a:cubicBezTo>
                        <a:pt x="19444" y="11635"/>
                        <a:pt x="17360" y="11412"/>
                        <a:pt x="15537" y="12082"/>
                      </a:cubicBezTo>
                      <a:cubicBezTo>
                        <a:pt x="13714" y="12751"/>
                        <a:pt x="12300" y="14202"/>
                        <a:pt x="11258" y="16398"/>
                      </a:cubicBezTo>
                      <a:cubicBezTo>
                        <a:pt x="10253" y="18556"/>
                        <a:pt x="10105" y="20602"/>
                        <a:pt x="10812" y="22500"/>
                      </a:cubicBezTo>
                      <a:cubicBezTo>
                        <a:pt x="11519" y="24397"/>
                        <a:pt x="13342" y="26146"/>
                        <a:pt x="16281" y="27783"/>
                      </a:cubicBezTo>
                      <a:lnTo>
                        <a:pt x="10402" y="37680"/>
                      </a:lnTo>
                      <a:cubicBezTo>
                        <a:pt x="4970" y="34369"/>
                        <a:pt x="1733" y="30499"/>
                        <a:pt x="766" y="26071"/>
                      </a:cubicBezTo>
                      <a:cubicBezTo>
                        <a:pt x="-202" y="21644"/>
                        <a:pt x="468" y="16993"/>
                        <a:pt x="2738" y="12082"/>
                      </a:cubicBezTo>
                      <a:cubicBezTo>
                        <a:pt x="5231" y="6724"/>
                        <a:pt x="8654" y="3189"/>
                        <a:pt x="12970" y="1478"/>
                      </a:cubicBezTo>
                      <a:cubicBezTo>
                        <a:pt x="17286" y="-234"/>
                        <a:pt x="21602" y="-85"/>
                        <a:pt x="25918" y="1924"/>
                      </a:cubicBezTo>
                      <a:cubicBezTo>
                        <a:pt x="28373" y="3040"/>
                        <a:pt x="30494" y="4566"/>
                        <a:pt x="32280" y="6501"/>
                      </a:cubicBezTo>
                      <a:cubicBezTo>
                        <a:pt x="34103" y="8398"/>
                        <a:pt x="35778" y="10854"/>
                        <a:pt x="37303" y="13905"/>
                      </a:cubicBezTo>
                      <a:cubicBezTo>
                        <a:pt x="38308" y="15914"/>
                        <a:pt x="39573" y="19263"/>
                        <a:pt x="41061" y="23951"/>
                      </a:cubicBezTo>
                      <a:cubicBezTo>
                        <a:pt x="42549" y="28639"/>
                        <a:pt x="43554" y="31690"/>
                        <a:pt x="44149" y="33029"/>
                      </a:cubicBezTo>
                      <a:cubicBezTo>
                        <a:pt x="44744" y="34369"/>
                        <a:pt x="45377" y="35522"/>
                        <a:pt x="46047" y="36489"/>
                      </a:cubicBezTo>
                      <a:close/>
                    </a:path>
                  </a:pathLst>
                </a:custGeom>
                <a:solidFill>
                  <a:srgbClr val="000000"/>
                </a:solidFill>
                <a:ln w="9525" cap="flat">
                  <a:noFill/>
                  <a:prstDash val="solid"/>
                  <a:miter/>
                </a:ln>
              </p:spPr>
              <p:txBody>
                <a:bodyPr rtlCol="0" anchor="ctr"/>
                <a:lstStyle/>
                <a:p>
                  <a:endParaRPr lang="en-CA"/>
                </a:p>
              </p:txBody>
            </p:sp>
            <p:sp>
              <p:nvSpPr>
                <p:cNvPr id="2688" name="Freeform: Shape 2687">
                  <a:extLst>
                    <a:ext uri="{FF2B5EF4-FFF2-40B4-BE49-F238E27FC236}">
                      <a16:creationId xmlns:a16="http://schemas.microsoft.com/office/drawing/2014/main" id="{7DA98061-EC7F-47B6-905D-AA605F92AF8A}"/>
                    </a:ext>
                  </a:extLst>
                </p:cNvPr>
                <p:cNvSpPr/>
                <p:nvPr/>
              </p:nvSpPr>
              <p:spPr>
                <a:xfrm>
                  <a:off x="3821069" y="3784064"/>
                  <a:ext cx="59301" cy="46519"/>
                </a:xfrm>
                <a:custGeom>
                  <a:avLst/>
                  <a:gdLst>
                    <a:gd name="connsiteX0" fmla="*/ 2232 w 59301"/>
                    <a:gd name="connsiteY0" fmla="*/ 10509 h 46519"/>
                    <a:gd name="connsiteX1" fmla="*/ 13618 w 59301"/>
                    <a:gd name="connsiteY1" fmla="*/ 798 h 46519"/>
                    <a:gd name="connsiteX2" fmla="*/ 38249 w 59301"/>
                    <a:gd name="connsiteY2" fmla="*/ 5820 h 46519"/>
                    <a:gd name="connsiteX3" fmla="*/ 57931 w 59301"/>
                    <a:gd name="connsiteY3" fmla="*/ 21522 h 46519"/>
                    <a:gd name="connsiteX4" fmla="*/ 57745 w 59301"/>
                    <a:gd name="connsiteY4" fmla="*/ 36405 h 46519"/>
                    <a:gd name="connsiteX5" fmla="*/ 45690 w 59301"/>
                    <a:gd name="connsiteY5" fmla="*/ 46376 h 46519"/>
                    <a:gd name="connsiteX6" fmla="*/ 21654 w 59301"/>
                    <a:gd name="connsiteY6" fmla="*/ 41093 h 46519"/>
                    <a:gd name="connsiteX7" fmla="*/ 2046 w 59301"/>
                    <a:gd name="connsiteY7" fmla="*/ 25429 h 46519"/>
                    <a:gd name="connsiteX8" fmla="*/ 2232 w 59301"/>
                    <a:gd name="connsiteY8" fmla="*/ 10509 h 46519"/>
                    <a:gd name="connsiteX9" fmla="*/ 10864 w 59301"/>
                    <a:gd name="connsiteY9" fmla="*/ 14564 h 46519"/>
                    <a:gd name="connsiteX10" fmla="*/ 10492 w 59301"/>
                    <a:gd name="connsiteY10" fmla="*/ 18508 h 46519"/>
                    <a:gd name="connsiteX11" fmla="*/ 13729 w 59301"/>
                    <a:gd name="connsiteY11" fmla="*/ 22824 h 46519"/>
                    <a:gd name="connsiteX12" fmla="*/ 26863 w 59301"/>
                    <a:gd name="connsiteY12" fmla="*/ 30228 h 46519"/>
                    <a:gd name="connsiteX13" fmla="*/ 40444 w 59301"/>
                    <a:gd name="connsiteY13" fmla="*/ 35400 h 46519"/>
                    <a:gd name="connsiteX14" fmla="*/ 46360 w 59301"/>
                    <a:gd name="connsiteY14" fmla="*/ 35177 h 46519"/>
                    <a:gd name="connsiteX15" fmla="*/ 49113 w 59301"/>
                    <a:gd name="connsiteY15" fmla="*/ 32386 h 46519"/>
                    <a:gd name="connsiteX16" fmla="*/ 49485 w 59301"/>
                    <a:gd name="connsiteY16" fmla="*/ 28442 h 46519"/>
                    <a:gd name="connsiteX17" fmla="*/ 46211 w 59301"/>
                    <a:gd name="connsiteY17" fmla="*/ 24126 h 46519"/>
                    <a:gd name="connsiteX18" fmla="*/ 33151 w 59301"/>
                    <a:gd name="connsiteY18" fmla="*/ 16722 h 46519"/>
                    <a:gd name="connsiteX19" fmla="*/ 19571 w 59301"/>
                    <a:gd name="connsiteY19" fmla="*/ 11550 h 46519"/>
                    <a:gd name="connsiteX20" fmla="*/ 13655 w 59301"/>
                    <a:gd name="connsiteY20" fmla="*/ 11774 h 46519"/>
                    <a:gd name="connsiteX21" fmla="*/ 1086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32" y="10509"/>
                      </a:moveTo>
                      <a:cubicBezTo>
                        <a:pt x="4688" y="5262"/>
                        <a:pt x="8483" y="2025"/>
                        <a:pt x="13618" y="798"/>
                      </a:cubicBezTo>
                      <a:cubicBezTo>
                        <a:pt x="19720" y="-654"/>
                        <a:pt x="27942" y="1021"/>
                        <a:pt x="38249" y="5820"/>
                      </a:cubicBezTo>
                      <a:cubicBezTo>
                        <a:pt x="48518" y="10620"/>
                        <a:pt x="55103" y="15866"/>
                        <a:pt x="57931" y="21522"/>
                      </a:cubicBezTo>
                      <a:cubicBezTo>
                        <a:pt x="60275" y="26173"/>
                        <a:pt x="60201" y="31158"/>
                        <a:pt x="57745" y="36405"/>
                      </a:cubicBezTo>
                      <a:cubicBezTo>
                        <a:pt x="55290" y="41725"/>
                        <a:pt x="51271" y="45037"/>
                        <a:pt x="45690" y="46376"/>
                      </a:cubicBezTo>
                      <a:cubicBezTo>
                        <a:pt x="40109" y="47716"/>
                        <a:pt x="32110" y="45967"/>
                        <a:pt x="21654" y="41093"/>
                      </a:cubicBezTo>
                      <a:cubicBezTo>
                        <a:pt x="11422" y="36293"/>
                        <a:pt x="4874" y="31084"/>
                        <a:pt x="2046" y="25429"/>
                      </a:cubicBezTo>
                      <a:cubicBezTo>
                        <a:pt x="-298" y="20778"/>
                        <a:pt x="-223" y="15792"/>
                        <a:pt x="2232" y="10509"/>
                      </a:cubicBezTo>
                      <a:moveTo>
                        <a:pt x="10864" y="14564"/>
                      </a:moveTo>
                      <a:cubicBezTo>
                        <a:pt x="10269" y="15829"/>
                        <a:pt x="10157" y="17131"/>
                        <a:pt x="10492" y="18508"/>
                      </a:cubicBezTo>
                      <a:cubicBezTo>
                        <a:pt x="10827" y="19848"/>
                        <a:pt x="11906" y="21299"/>
                        <a:pt x="13729" y="22824"/>
                      </a:cubicBezTo>
                      <a:cubicBezTo>
                        <a:pt x="16110" y="24796"/>
                        <a:pt x="20464" y="27252"/>
                        <a:pt x="26863" y="30228"/>
                      </a:cubicBezTo>
                      <a:cubicBezTo>
                        <a:pt x="33226" y="33205"/>
                        <a:pt x="37765" y="34916"/>
                        <a:pt x="40444" y="35400"/>
                      </a:cubicBezTo>
                      <a:cubicBezTo>
                        <a:pt x="43160" y="35884"/>
                        <a:pt x="45095" y="35809"/>
                        <a:pt x="46360" y="35177"/>
                      </a:cubicBezTo>
                      <a:cubicBezTo>
                        <a:pt x="47588" y="34581"/>
                        <a:pt x="48518" y="33651"/>
                        <a:pt x="49113" y="32386"/>
                      </a:cubicBezTo>
                      <a:cubicBezTo>
                        <a:pt x="49708" y="31121"/>
                        <a:pt x="49820" y="29819"/>
                        <a:pt x="49485" y="28442"/>
                      </a:cubicBezTo>
                      <a:cubicBezTo>
                        <a:pt x="49150" y="27103"/>
                        <a:pt x="48034" y="25652"/>
                        <a:pt x="46211" y="24126"/>
                      </a:cubicBezTo>
                      <a:cubicBezTo>
                        <a:pt x="43904" y="22154"/>
                        <a:pt x="39551" y="19699"/>
                        <a:pt x="33151" y="16722"/>
                      </a:cubicBezTo>
                      <a:cubicBezTo>
                        <a:pt x="26789" y="13746"/>
                        <a:pt x="22250" y="12034"/>
                        <a:pt x="19571" y="11550"/>
                      </a:cubicBezTo>
                      <a:cubicBezTo>
                        <a:pt x="16855" y="11104"/>
                        <a:pt x="14883" y="11141"/>
                        <a:pt x="13655" y="11774"/>
                      </a:cubicBezTo>
                      <a:cubicBezTo>
                        <a:pt x="12390" y="12369"/>
                        <a:pt x="11460" y="13299"/>
                        <a:pt x="10864" y="14564"/>
                      </a:cubicBezTo>
                      <a:close/>
                    </a:path>
                  </a:pathLst>
                </a:custGeom>
                <a:solidFill>
                  <a:srgbClr val="000000"/>
                </a:solidFill>
                <a:ln w="9525" cap="flat">
                  <a:noFill/>
                  <a:prstDash val="solid"/>
                  <a:miter/>
                </a:ln>
              </p:spPr>
              <p:txBody>
                <a:bodyPr rtlCol="0" anchor="ctr"/>
                <a:lstStyle/>
                <a:p>
                  <a:endParaRPr lang="en-CA"/>
                </a:p>
              </p:txBody>
            </p:sp>
            <p:sp>
              <p:nvSpPr>
                <p:cNvPr id="2689" name="Freeform: Shape 2688">
                  <a:extLst>
                    <a:ext uri="{FF2B5EF4-FFF2-40B4-BE49-F238E27FC236}">
                      <a16:creationId xmlns:a16="http://schemas.microsoft.com/office/drawing/2014/main" id="{258216BF-B03E-45C0-89AF-F8A87000E68A}"/>
                    </a:ext>
                  </a:extLst>
                </p:cNvPr>
                <p:cNvSpPr/>
                <p:nvPr/>
              </p:nvSpPr>
              <p:spPr>
                <a:xfrm>
                  <a:off x="3842931" y="3742986"/>
                  <a:ext cx="58563" cy="35904"/>
                </a:xfrm>
                <a:custGeom>
                  <a:avLst/>
                  <a:gdLst>
                    <a:gd name="connsiteX0" fmla="*/ 58904 w 58563"/>
                    <a:gd name="connsiteY0" fmla="*/ 25737 h 35904"/>
                    <a:gd name="connsiteX1" fmla="*/ 54030 w 58563"/>
                    <a:gd name="connsiteY1" fmla="*/ 36193 h 35904"/>
                    <a:gd name="connsiteX2" fmla="*/ 14739 w 58563"/>
                    <a:gd name="connsiteY2" fmla="*/ 17849 h 35904"/>
                    <a:gd name="connsiteX3" fmla="*/ 16376 w 58563"/>
                    <a:gd name="connsiteY3" fmla="*/ 35002 h 35904"/>
                    <a:gd name="connsiteX4" fmla="*/ 6926 w 58563"/>
                    <a:gd name="connsiteY4" fmla="*/ 30611 h 35904"/>
                    <a:gd name="connsiteX5" fmla="*/ 5996 w 58563"/>
                    <a:gd name="connsiteY5" fmla="*/ 19375 h 35904"/>
                    <a:gd name="connsiteX6" fmla="*/ 340 w 58563"/>
                    <a:gd name="connsiteY6" fmla="*/ 8734 h 35904"/>
                    <a:gd name="connsiteX7" fmla="*/ 4284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04" y="25737"/>
                      </a:moveTo>
                      <a:lnTo>
                        <a:pt x="54030" y="36193"/>
                      </a:lnTo>
                      <a:lnTo>
                        <a:pt x="14739" y="17849"/>
                      </a:lnTo>
                      <a:cubicBezTo>
                        <a:pt x="16525" y="23319"/>
                        <a:pt x="17083" y="29049"/>
                        <a:pt x="16376" y="35002"/>
                      </a:cubicBezTo>
                      <a:lnTo>
                        <a:pt x="6926" y="30611"/>
                      </a:lnTo>
                      <a:cubicBezTo>
                        <a:pt x="7298" y="27449"/>
                        <a:pt x="7000" y="23728"/>
                        <a:pt x="5996" y="19375"/>
                      </a:cubicBezTo>
                      <a:cubicBezTo>
                        <a:pt x="4991" y="15022"/>
                        <a:pt x="3093" y="11487"/>
                        <a:pt x="340" y="8734"/>
                      </a:cubicBezTo>
                      <a:lnTo>
                        <a:pt x="4284" y="288"/>
                      </a:lnTo>
                      <a:close/>
                    </a:path>
                  </a:pathLst>
                </a:custGeom>
                <a:solidFill>
                  <a:srgbClr val="000000"/>
                </a:solidFill>
                <a:ln w="9525" cap="flat">
                  <a:noFill/>
                  <a:prstDash val="solid"/>
                  <a:miter/>
                </a:ln>
              </p:spPr>
              <p:txBody>
                <a:bodyPr rtlCol="0" anchor="ctr"/>
                <a:lstStyle/>
                <a:p>
                  <a:endParaRPr lang="en-CA"/>
                </a:p>
              </p:txBody>
            </p:sp>
            <p:sp>
              <p:nvSpPr>
                <p:cNvPr id="2690" name="Freeform: Shape 2689">
                  <a:extLst>
                    <a:ext uri="{FF2B5EF4-FFF2-40B4-BE49-F238E27FC236}">
                      <a16:creationId xmlns:a16="http://schemas.microsoft.com/office/drawing/2014/main" id="{98CF8D94-7619-43EB-8DFC-4A46B00AC266}"/>
                    </a:ext>
                  </a:extLst>
                </p:cNvPr>
                <p:cNvSpPr/>
                <p:nvPr/>
              </p:nvSpPr>
              <p:spPr>
                <a:xfrm>
                  <a:off x="3861336" y="3697544"/>
                  <a:ext cx="59152" cy="48075"/>
                </a:xfrm>
                <a:custGeom>
                  <a:avLst/>
                  <a:gdLst>
                    <a:gd name="connsiteX0" fmla="*/ 23141 w 59152"/>
                    <a:gd name="connsiteY0" fmla="*/ 1175 h 48075"/>
                    <a:gd name="connsiteX1" fmla="*/ 19569 w 59152"/>
                    <a:gd name="connsiteY1" fmla="*/ 11779 h 48075"/>
                    <a:gd name="connsiteX2" fmla="*/ 14062 w 59152"/>
                    <a:gd name="connsiteY2" fmla="*/ 11556 h 48075"/>
                    <a:gd name="connsiteX3" fmla="*/ 10714 w 59152"/>
                    <a:gd name="connsiteY3" fmla="*/ 14904 h 48075"/>
                    <a:gd name="connsiteX4" fmla="*/ 11049 w 59152"/>
                    <a:gd name="connsiteY4" fmla="*/ 21862 h 48075"/>
                    <a:gd name="connsiteX5" fmla="*/ 22062 w 59152"/>
                    <a:gd name="connsiteY5" fmla="*/ 30494 h 48075"/>
                    <a:gd name="connsiteX6" fmla="*/ 21987 w 59152"/>
                    <a:gd name="connsiteY6" fmla="*/ 18662 h 48075"/>
                    <a:gd name="connsiteX7" fmla="*/ 32182 w 59152"/>
                    <a:gd name="connsiteY7" fmla="*/ 9807 h 48075"/>
                    <a:gd name="connsiteX8" fmla="*/ 47177 w 59152"/>
                    <a:gd name="connsiteY8" fmla="*/ 11147 h 48075"/>
                    <a:gd name="connsiteX9" fmla="*/ 58301 w 59152"/>
                    <a:gd name="connsiteY9" fmla="*/ 22272 h 48075"/>
                    <a:gd name="connsiteX10" fmla="*/ 57483 w 59152"/>
                    <a:gd name="connsiteY10" fmla="*/ 37191 h 48075"/>
                    <a:gd name="connsiteX11" fmla="*/ 44758 w 59152"/>
                    <a:gd name="connsiteY11" fmla="*/ 47758 h 48075"/>
                    <a:gd name="connsiteX12" fmla="*/ 21318 w 59152"/>
                    <a:gd name="connsiteY12" fmla="*/ 43293 h 48075"/>
                    <a:gd name="connsiteX13" fmla="*/ 2342 w 59152"/>
                    <a:gd name="connsiteY13" fmla="*/ 27704 h 48075"/>
                    <a:gd name="connsiteX14" fmla="*/ 2417 w 59152"/>
                    <a:gd name="connsiteY14" fmla="*/ 10291 h 48075"/>
                    <a:gd name="connsiteX15" fmla="*/ 10676 w 59152"/>
                    <a:gd name="connsiteY15" fmla="*/ 1622 h 48075"/>
                    <a:gd name="connsiteX16" fmla="*/ 23141 w 59152"/>
                    <a:gd name="connsiteY16" fmla="*/ 1175 h 48075"/>
                    <a:gd name="connsiteX17" fmla="*/ 34861 w 59152"/>
                    <a:gd name="connsiteY17" fmla="*/ 35406 h 48075"/>
                    <a:gd name="connsiteX18" fmla="*/ 43828 w 59152"/>
                    <a:gd name="connsiteY18" fmla="*/ 36708 h 48075"/>
                    <a:gd name="connsiteX19" fmla="*/ 49074 w 59152"/>
                    <a:gd name="connsiteY19" fmla="*/ 32652 h 48075"/>
                    <a:gd name="connsiteX20" fmla="*/ 49037 w 59152"/>
                    <a:gd name="connsiteY20" fmla="*/ 26774 h 48075"/>
                    <a:gd name="connsiteX21" fmla="*/ 42526 w 59152"/>
                    <a:gd name="connsiteY21" fmla="*/ 21379 h 48075"/>
                    <a:gd name="connsiteX22" fmla="*/ 33782 w 59152"/>
                    <a:gd name="connsiteY22" fmla="*/ 19853 h 48075"/>
                    <a:gd name="connsiteX23" fmla="*/ 28908 w 59152"/>
                    <a:gd name="connsiteY23" fmla="*/ 23871 h 48075"/>
                    <a:gd name="connsiteX24" fmla="*/ 28908 w 59152"/>
                    <a:gd name="connsiteY24" fmla="*/ 30085 h 48075"/>
                    <a:gd name="connsiteX25" fmla="*/ 34861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141" y="1175"/>
                      </a:moveTo>
                      <a:lnTo>
                        <a:pt x="19569" y="11779"/>
                      </a:lnTo>
                      <a:cubicBezTo>
                        <a:pt x="17374" y="11035"/>
                        <a:pt x="15551" y="10961"/>
                        <a:pt x="14062" y="11556"/>
                      </a:cubicBezTo>
                      <a:cubicBezTo>
                        <a:pt x="12574" y="12114"/>
                        <a:pt x="11458" y="13230"/>
                        <a:pt x="10714" y="14904"/>
                      </a:cubicBezTo>
                      <a:cubicBezTo>
                        <a:pt x="9672" y="17100"/>
                        <a:pt x="9784" y="19444"/>
                        <a:pt x="11049" y="21862"/>
                      </a:cubicBezTo>
                      <a:cubicBezTo>
                        <a:pt x="12314" y="24318"/>
                        <a:pt x="15997" y="27183"/>
                        <a:pt x="22062" y="30494"/>
                      </a:cubicBezTo>
                      <a:cubicBezTo>
                        <a:pt x="20201" y="26476"/>
                        <a:pt x="20201" y="22532"/>
                        <a:pt x="21987" y="18662"/>
                      </a:cubicBezTo>
                      <a:cubicBezTo>
                        <a:pt x="24034" y="14309"/>
                        <a:pt x="27420" y="11370"/>
                        <a:pt x="32182" y="9807"/>
                      </a:cubicBezTo>
                      <a:cubicBezTo>
                        <a:pt x="36945" y="8244"/>
                        <a:pt x="41930" y="8691"/>
                        <a:pt x="47177" y="11147"/>
                      </a:cubicBezTo>
                      <a:cubicBezTo>
                        <a:pt x="52758" y="13751"/>
                        <a:pt x="56441" y="17435"/>
                        <a:pt x="58301" y="22272"/>
                      </a:cubicBezTo>
                      <a:cubicBezTo>
                        <a:pt x="60125" y="27108"/>
                        <a:pt x="59864" y="32094"/>
                        <a:pt x="57483" y="37191"/>
                      </a:cubicBezTo>
                      <a:cubicBezTo>
                        <a:pt x="54916" y="42698"/>
                        <a:pt x="50674" y="46233"/>
                        <a:pt x="44758" y="47758"/>
                      </a:cubicBezTo>
                      <a:cubicBezTo>
                        <a:pt x="38842" y="49321"/>
                        <a:pt x="31029" y="47833"/>
                        <a:pt x="21318" y="43293"/>
                      </a:cubicBezTo>
                      <a:cubicBezTo>
                        <a:pt x="11346" y="38643"/>
                        <a:pt x="5021" y="33434"/>
                        <a:pt x="2342" y="27704"/>
                      </a:cubicBezTo>
                      <a:cubicBezTo>
                        <a:pt x="-337" y="21974"/>
                        <a:pt x="-337" y="16170"/>
                        <a:pt x="2417" y="10291"/>
                      </a:cubicBezTo>
                      <a:cubicBezTo>
                        <a:pt x="4351" y="6161"/>
                        <a:pt x="7105" y="3259"/>
                        <a:pt x="10676" y="1622"/>
                      </a:cubicBezTo>
                      <a:cubicBezTo>
                        <a:pt x="14248" y="22"/>
                        <a:pt x="18416" y="-164"/>
                        <a:pt x="23141" y="1175"/>
                      </a:cubicBezTo>
                      <a:moveTo>
                        <a:pt x="34861" y="35406"/>
                      </a:moveTo>
                      <a:cubicBezTo>
                        <a:pt x="38247" y="36968"/>
                        <a:pt x="41223" y="37415"/>
                        <a:pt x="43828" y="36708"/>
                      </a:cubicBezTo>
                      <a:cubicBezTo>
                        <a:pt x="46395" y="36001"/>
                        <a:pt x="48144" y="34661"/>
                        <a:pt x="49074" y="32652"/>
                      </a:cubicBezTo>
                      <a:cubicBezTo>
                        <a:pt x="49967" y="30718"/>
                        <a:pt x="49967" y="28783"/>
                        <a:pt x="49037" y="26774"/>
                      </a:cubicBezTo>
                      <a:cubicBezTo>
                        <a:pt x="48144" y="24802"/>
                        <a:pt x="45986" y="22978"/>
                        <a:pt x="42526" y="21379"/>
                      </a:cubicBezTo>
                      <a:cubicBezTo>
                        <a:pt x="38991" y="19741"/>
                        <a:pt x="36089" y="19220"/>
                        <a:pt x="33782" y="19853"/>
                      </a:cubicBezTo>
                      <a:cubicBezTo>
                        <a:pt x="31512" y="20448"/>
                        <a:pt x="29875" y="21825"/>
                        <a:pt x="28908" y="23871"/>
                      </a:cubicBezTo>
                      <a:cubicBezTo>
                        <a:pt x="27978" y="25881"/>
                        <a:pt x="27978" y="27964"/>
                        <a:pt x="28908" y="30085"/>
                      </a:cubicBezTo>
                      <a:cubicBezTo>
                        <a:pt x="29801" y="32169"/>
                        <a:pt x="31810" y="33954"/>
                        <a:pt x="34861" y="35406"/>
                      </a:cubicBezTo>
                      <a:close/>
                    </a:path>
                  </a:pathLst>
                </a:custGeom>
                <a:solidFill>
                  <a:srgbClr val="000000"/>
                </a:solidFill>
                <a:ln w="9525" cap="flat">
                  <a:noFill/>
                  <a:prstDash val="solid"/>
                  <a:miter/>
                </a:ln>
              </p:spPr>
              <p:txBody>
                <a:bodyPr rtlCol="0" anchor="ctr"/>
                <a:lstStyle/>
                <a:p>
                  <a:endParaRPr lang="en-CA"/>
                </a:p>
              </p:txBody>
            </p:sp>
          </p:grpSp>
          <p:grpSp>
            <p:nvGrpSpPr>
              <p:cNvPr id="2485" name="Graphic 5">
                <a:extLst>
                  <a:ext uri="{FF2B5EF4-FFF2-40B4-BE49-F238E27FC236}">
                    <a16:creationId xmlns:a16="http://schemas.microsoft.com/office/drawing/2014/main" id="{90B0D435-7A5F-4B1C-953C-1C5E249DA047}"/>
                  </a:ext>
                </a:extLst>
              </p:cNvPr>
              <p:cNvGrpSpPr/>
              <p:nvPr/>
            </p:nvGrpSpPr>
            <p:grpSpPr>
              <a:xfrm>
                <a:off x="4020641" y="3692223"/>
                <a:ext cx="115836" cy="188726"/>
                <a:chOff x="4020641" y="3692223"/>
                <a:chExt cx="115836" cy="188726"/>
              </a:xfrm>
            </p:grpSpPr>
            <p:sp>
              <p:nvSpPr>
                <p:cNvPr id="2683" name="Freeform: Shape 2682">
                  <a:extLst>
                    <a:ext uri="{FF2B5EF4-FFF2-40B4-BE49-F238E27FC236}">
                      <a16:creationId xmlns:a16="http://schemas.microsoft.com/office/drawing/2014/main" id="{34F5DD7F-1C3C-46AB-99CC-1B3BFD654F02}"/>
                    </a:ext>
                  </a:extLst>
                </p:cNvPr>
                <p:cNvSpPr/>
                <p:nvPr/>
              </p:nvSpPr>
              <p:spPr>
                <a:xfrm>
                  <a:off x="4020641" y="3824404"/>
                  <a:ext cx="65058" cy="56545"/>
                </a:xfrm>
                <a:custGeom>
                  <a:avLst/>
                  <a:gdLst>
                    <a:gd name="connsiteX0" fmla="*/ 55706 w 65058"/>
                    <a:gd name="connsiteY0" fmla="*/ 15802 h 56545"/>
                    <a:gd name="connsiteX1" fmla="*/ 65417 w 65058"/>
                    <a:gd name="connsiteY1" fmla="*/ 20304 h 56545"/>
                    <a:gd name="connsiteX2" fmla="*/ 48377 w 65058"/>
                    <a:gd name="connsiteY2" fmla="*/ 56842 h 56545"/>
                    <a:gd name="connsiteX3" fmla="*/ 39633 w 65058"/>
                    <a:gd name="connsiteY3" fmla="*/ 48433 h 56545"/>
                    <a:gd name="connsiteX4" fmla="*/ 32043 w 65058"/>
                    <a:gd name="connsiteY4" fmla="*/ 30648 h 56545"/>
                    <a:gd name="connsiteX5" fmla="*/ 27169 w 65058"/>
                    <a:gd name="connsiteY5" fmla="*/ 17849 h 56545"/>
                    <a:gd name="connsiteX6" fmla="*/ 21811 w 65058"/>
                    <a:gd name="connsiteY6" fmla="*/ 12714 h 56545"/>
                    <a:gd name="connsiteX7" fmla="*/ 15560 w 65058"/>
                    <a:gd name="connsiteY7" fmla="*/ 12082 h 56545"/>
                    <a:gd name="connsiteX8" fmla="*/ 11281 w 65058"/>
                    <a:gd name="connsiteY8" fmla="*/ 16398 h 56545"/>
                    <a:gd name="connsiteX9" fmla="*/ 10835 w 65058"/>
                    <a:gd name="connsiteY9" fmla="*/ 22500 h 56545"/>
                    <a:gd name="connsiteX10" fmla="*/ 16304 w 65058"/>
                    <a:gd name="connsiteY10" fmla="*/ 27783 h 56545"/>
                    <a:gd name="connsiteX11" fmla="*/ 10425 w 65058"/>
                    <a:gd name="connsiteY11" fmla="*/ 37680 h 56545"/>
                    <a:gd name="connsiteX12" fmla="*/ 789 w 65058"/>
                    <a:gd name="connsiteY12" fmla="*/ 26071 h 56545"/>
                    <a:gd name="connsiteX13" fmla="*/ 2761 w 65058"/>
                    <a:gd name="connsiteY13" fmla="*/ 12082 h 56545"/>
                    <a:gd name="connsiteX14" fmla="*/ 12993 w 65058"/>
                    <a:gd name="connsiteY14" fmla="*/ 1478 h 56545"/>
                    <a:gd name="connsiteX15" fmla="*/ 25941 w 65058"/>
                    <a:gd name="connsiteY15" fmla="*/ 1924 h 56545"/>
                    <a:gd name="connsiteX16" fmla="*/ 32303 w 65058"/>
                    <a:gd name="connsiteY16" fmla="*/ 6501 h 56545"/>
                    <a:gd name="connsiteX17" fmla="*/ 37326 w 65058"/>
                    <a:gd name="connsiteY17" fmla="*/ 13905 h 56545"/>
                    <a:gd name="connsiteX18" fmla="*/ 41084 w 65058"/>
                    <a:gd name="connsiteY18" fmla="*/ 23951 h 56545"/>
                    <a:gd name="connsiteX19" fmla="*/ 44172 w 65058"/>
                    <a:gd name="connsiteY19" fmla="*/ 33029 h 56545"/>
                    <a:gd name="connsiteX20" fmla="*/ 4607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06" y="15802"/>
                      </a:moveTo>
                      <a:lnTo>
                        <a:pt x="65417" y="20304"/>
                      </a:lnTo>
                      <a:lnTo>
                        <a:pt x="48377" y="56842"/>
                      </a:lnTo>
                      <a:cubicBezTo>
                        <a:pt x="44879" y="54758"/>
                        <a:pt x="41977" y="51930"/>
                        <a:pt x="39633" y="48433"/>
                      </a:cubicBezTo>
                      <a:cubicBezTo>
                        <a:pt x="37252" y="44935"/>
                        <a:pt x="34759" y="38982"/>
                        <a:pt x="32043" y="30648"/>
                      </a:cubicBezTo>
                      <a:cubicBezTo>
                        <a:pt x="29847" y="23876"/>
                        <a:pt x="28248" y="19635"/>
                        <a:pt x="27169" y="17849"/>
                      </a:cubicBezTo>
                      <a:cubicBezTo>
                        <a:pt x="25680" y="15393"/>
                        <a:pt x="23894" y="13682"/>
                        <a:pt x="21811" y="12714"/>
                      </a:cubicBezTo>
                      <a:cubicBezTo>
                        <a:pt x="19467" y="11635"/>
                        <a:pt x="17383" y="11412"/>
                        <a:pt x="15560" y="12082"/>
                      </a:cubicBezTo>
                      <a:cubicBezTo>
                        <a:pt x="13737" y="12751"/>
                        <a:pt x="12323" y="14202"/>
                        <a:pt x="11281" y="16398"/>
                      </a:cubicBezTo>
                      <a:cubicBezTo>
                        <a:pt x="10277" y="18556"/>
                        <a:pt x="10128" y="20602"/>
                        <a:pt x="10835" y="22500"/>
                      </a:cubicBezTo>
                      <a:cubicBezTo>
                        <a:pt x="11542" y="24397"/>
                        <a:pt x="13365" y="26146"/>
                        <a:pt x="16304" y="27783"/>
                      </a:cubicBezTo>
                      <a:lnTo>
                        <a:pt x="10425" y="37680"/>
                      </a:lnTo>
                      <a:cubicBezTo>
                        <a:pt x="4993" y="34369"/>
                        <a:pt x="1756" y="30499"/>
                        <a:pt x="789" y="26071"/>
                      </a:cubicBezTo>
                      <a:cubicBezTo>
                        <a:pt x="-179" y="21644"/>
                        <a:pt x="491" y="16993"/>
                        <a:pt x="2761" y="12082"/>
                      </a:cubicBezTo>
                      <a:cubicBezTo>
                        <a:pt x="5254" y="6724"/>
                        <a:pt x="8677" y="3189"/>
                        <a:pt x="12993" y="1478"/>
                      </a:cubicBezTo>
                      <a:cubicBezTo>
                        <a:pt x="17309" y="-234"/>
                        <a:pt x="21625" y="-85"/>
                        <a:pt x="25941" y="1924"/>
                      </a:cubicBezTo>
                      <a:cubicBezTo>
                        <a:pt x="28396" y="3040"/>
                        <a:pt x="30517" y="4566"/>
                        <a:pt x="32303" y="6501"/>
                      </a:cubicBezTo>
                      <a:cubicBezTo>
                        <a:pt x="34126" y="8398"/>
                        <a:pt x="35801" y="10854"/>
                        <a:pt x="37326" y="13905"/>
                      </a:cubicBezTo>
                      <a:cubicBezTo>
                        <a:pt x="38331" y="15914"/>
                        <a:pt x="39596" y="19263"/>
                        <a:pt x="41084" y="23951"/>
                      </a:cubicBezTo>
                      <a:cubicBezTo>
                        <a:pt x="42572" y="28639"/>
                        <a:pt x="43577" y="31690"/>
                        <a:pt x="44172" y="33029"/>
                      </a:cubicBezTo>
                      <a:cubicBezTo>
                        <a:pt x="44767" y="34369"/>
                        <a:pt x="45400" y="35522"/>
                        <a:pt x="46070" y="36489"/>
                      </a:cubicBezTo>
                      <a:close/>
                    </a:path>
                  </a:pathLst>
                </a:custGeom>
                <a:solidFill>
                  <a:srgbClr val="000000"/>
                </a:solidFill>
                <a:ln w="9525" cap="flat">
                  <a:noFill/>
                  <a:prstDash val="solid"/>
                  <a:miter/>
                </a:ln>
              </p:spPr>
              <p:txBody>
                <a:bodyPr rtlCol="0" anchor="ctr"/>
                <a:lstStyle/>
                <a:p>
                  <a:endParaRPr lang="en-CA"/>
                </a:p>
              </p:txBody>
            </p:sp>
            <p:sp>
              <p:nvSpPr>
                <p:cNvPr id="2684" name="Freeform: Shape 2683">
                  <a:extLst>
                    <a:ext uri="{FF2B5EF4-FFF2-40B4-BE49-F238E27FC236}">
                      <a16:creationId xmlns:a16="http://schemas.microsoft.com/office/drawing/2014/main" id="{B9BEC11F-7681-4C09-9089-19A4A623978E}"/>
                    </a:ext>
                  </a:extLst>
                </p:cNvPr>
                <p:cNvSpPr/>
                <p:nvPr/>
              </p:nvSpPr>
              <p:spPr>
                <a:xfrm>
                  <a:off x="4040706" y="3784064"/>
                  <a:ext cx="59301" cy="46519"/>
                </a:xfrm>
                <a:custGeom>
                  <a:avLst/>
                  <a:gdLst>
                    <a:gd name="connsiteX0" fmla="*/ 2255 w 59301"/>
                    <a:gd name="connsiteY0" fmla="*/ 10509 h 46519"/>
                    <a:gd name="connsiteX1" fmla="*/ 13641 w 59301"/>
                    <a:gd name="connsiteY1" fmla="*/ 798 h 46519"/>
                    <a:gd name="connsiteX2" fmla="*/ 38272 w 59301"/>
                    <a:gd name="connsiteY2" fmla="*/ 5820 h 46519"/>
                    <a:gd name="connsiteX3" fmla="*/ 57954 w 59301"/>
                    <a:gd name="connsiteY3" fmla="*/ 21522 h 46519"/>
                    <a:gd name="connsiteX4" fmla="*/ 57768 w 59301"/>
                    <a:gd name="connsiteY4" fmla="*/ 36405 h 46519"/>
                    <a:gd name="connsiteX5" fmla="*/ 45713 w 59301"/>
                    <a:gd name="connsiteY5" fmla="*/ 46376 h 46519"/>
                    <a:gd name="connsiteX6" fmla="*/ 21677 w 59301"/>
                    <a:gd name="connsiteY6" fmla="*/ 41093 h 46519"/>
                    <a:gd name="connsiteX7" fmla="*/ 2069 w 59301"/>
                    <a:gd name="connsiteY7" fmla="*/ 25429 h 46519"/>
                    <a:gd name="connsiteX8" fmla="*/ 2255 w 59301"/>
                    <a:gd name="connsiteY8" fmla="*/ 10509 h 46519"/>
                    <a:gd name="connsiteX9" fmla="*/ 10887 w 59301"/>
                    <a:gd name="connsiteY9" fmla="*/ 14564 h 46519"/>
                    <a:gd name="connsiteX10" fmla="*/ 10515 w 59301"/>
                    <a:gd name="connsiteY10" fmla="*/ 18508 h 46519"/>
                    <a:gd name="connsiteX11" fmla="*/ 13752 w 59301"/>
                    <a:gd name="connsiteY11" fmla="*/ 22824 h 46519"/>
                    <a:gd name="connsiteX12" fmla="*/ 26886 w 59301"/>
                    <a:gd name="connsiteY12" fmla="*/ 30228 h 46519"/>
                    <a:gd name="connsiteX13" fmla="*/ 40467 w 59301"/>
                    <a:gd name="connsiteY13" fmla="*/ 35400 h 46519"/>
                    <a:gd name="connsiteX14" fmla="*/ 46383 w 59301"/>
                    <a:gd name="connsiteY14" fmla="*/ 35177 h 46519"/>
                    <a:gd name="connsiteX15" fmla="*/ 49136 w 59301"/>
                    <a:gd name="connsiteY15" fmla="*/ 32386 h 46519"/>
                    <a:gd name="connsiteX16" fmla="*/ 49508 w 59301"/>
                    <a:gd name="connsiteY16" fmla="*/ 28442 h 46519"/>
                    <a:gd name="connsiteX17" fmla="*/ 46234 w 59301"/>
                    <a:gd name="connsiteY17" fmla="*/ 24126 h 46519"/>
                    <a:gd name="connsiteX18" fmla="*/ 33174 w 59301"/>
                    <a:gd name="connsiteY18" fmla="*/ 16722 h 46519"/>
                    <a:gd name="connsiteX19" fmla="*/ 19594 w 59301"/>
                    <a:gd name="connsiteY19" fmla="*/ 11550 h 46519"/>
                    <a:gd name="connsiteX20" fmla="*/ 13678 w 59301"/>
                    <a:gd name="connsiteY20" fmla="*/ 11774 h 46519"/>
                    <a:gd name="connsiteX21" fmla="*/ 1088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55" y="10509"/>
                      </a:moveTo>
                      <a:cubicBezTo>
                        <a:pt x="4711" y="5262"/>
                        <a:pt x="8506" y="2025"/>
                        <a:pt x="13641" y="798"/>
                      </a:cubicBezTo>
                      <a:cubicBezTo>
                        <a:pt x="19743" y="-654"/>
                        <a:pt x="27965" y="1021"/>
                        <a:pt x="38272" y="5820"/>
                      </a:cubicBezTo>
                      <a:cubicBezTo>
                        <a:pt x="48541" y="10620"/>
                        <a:pt x="55127" y="15866"/>
                        <a:pt x="57954" y="21522"/>
                      </a:cubicBezTo>
                      <a:cubicBezTo>
                        <a:pt x="60298" y="26173"/>
                        <a:pt x="60224" y="31158"/>
                        <a:pt x="57768" y="36405"/>
                      </a:cubicBezTo>
                      <a:cubicBezTo>
                        <a:pt x="55313" y="41725"/>
                        <a:pt x="51294" y="45037"/>
                        <a:pt x="45713" y="46376"/>
                      </a:cubicBezTo>
                      <a:cubicBezTo>
                        <a:pt x="40132" y="47716"/>
                        <a:pt x="32133" y="45967"/>
                        <a:pt x="21677" y="41093"/>
                      </a:cubicBezTo>
                      <a:cubicBezTo>
                        <a:pt x="11446" y="36293"/>
                        <a:pt x="4897" y="31084"/>
                        <a:pt x="2069" y="25429"/>
                      </a:cubicBezTo>
                      <a:cubicBezTo>
                        <a:pt x="-275" y="20778"/>
                        <a:pt x="-200" y="15792"/>
                        <a:pt x="2255" y="10509"/>
                      </a:cubicBezTo>
                      <a:moveTo>
                        <a:pt x="10887" y="14564"/>
                      </a:moveTo>
                      <a:cubicBezTo>
                        <a:pt x="10292" y="15829"/>
                        <a:pt x="10180" y="17131"/>
                        <a:pt x="10515" y="18508"/>
                      </a:cubicBezTo>
                      <a:cubicBezTo>
                        <a:pt x="10850" y="19848"/>
                        <a:pt x="11929" y="21299"/>
                        <a:pt x="13752" y="22824"/>
                      </a:cubicBezTo>
                      <a:cubicBezTo>
                        <a:pt x="16134" y="24796"/>
                        <a:pt x="20487" y="27252"/>
                        <a:pt x="26886" y="30228"/>
                      </a:cubicBezTo>
                      <a:cubicBezTo>
                        <a:pt x="33249" y="33205"/>
                        <a:pt x="37788" y="34916"/>
                        <a:pt x="40467" y="35400"/>
                      </a:cubicBezTo>
                      <a:cubicBezTo>
                        <a:pt x="43183" y="35884"/>
                        <a:pt x="45118" y="35809"/>
                        <a:pt x="46383" y="35177"/>
                      </a:cubicBezTo>
                      <a:cubicBezTo>
                        <a:pt x="47611" y="34581"/>
                        <a:pt x="48541" y="33651"/>
                        <a:pt x="49136" y="32386"/>
                      </a:cubicBezTo>
                      <a:cubicBezTo>
                        <a:pt x="49732" y="31121"/>
                        <a:pt x="49843" y="29819"/>
                        <a:pt x="49508" y="28442"/>
                      </a:cubicBezTo>
                      <a:cubicBezTo>
                        <a:pt x="49173" y="27103"/>
                        <a:pt x="48057" y="25652"/>
                        <a:pt x="46234" y="24126"/>
                      </a:cubicBezTo>
                      <a:cubicBezTo>
                        <a:pt x="43927" y="22154"/>
                        <a:pt x="39574" y="19699"/>
                        <a:pt x="33174" y="16722"/>
                      </a:cubicBezTo>
                      <a:cubicBezTo>
                        <a:pt x="26812" y="13746"/>
                        <a:pt x="22273" y="12034"/>
                        <a:pt x="19594" y="11550"/>
                      </a:cubicBezTo>
                      <a:cubicBezTo>
                        <a:pt x="16878" y="11104"/>
                        <a:pt x="14906" y="11141"/>
                        <a:pt x="13678" y="11774"/>
                      </a:cubicBezTo>
                      <a:cubicBezTo>
                        <a:pt x="12413" y="12369"/>
                        <a:pt x="11483" y="13299"/>
                        <a:pt x="10887" y="14564"/>
                      </a:cubicBezTo>
                      <a:close/>
                    </a:path>
                  </a:pathLst>
                </a:custGeom>
                <a:solidFill>
                  <a:srgbClr val="000000"/>
                </a:solidFill>
                <a:ln w="9525" cap="flat">
                  <a:noFill/>
                  <a:prstDash val="solid"/>
                  <a:miter/>
                </a:ln>
              </p:spPr>
              <p:txBody>
                <a:bodyPr rtlCol="0" anchor="ctr"/>
                <a:lstStyle/>
                <a:p>
                  <a:endParaRPr lang="en-CA"/>
                </a:p>
              </p:txBody>
            </p:sp>
            <p:sp>
              <p:nvSpPr>
                <p:cNvPr id="2685" name="Freeform: Shape 2684">
                  <a:extLst>
                    <a:ext uri="{FF2B5EF4-FFF2-40B4-BE49-F238E27FC236}">
                      <a16:creationId xmlns:a16="http://schemas.microsoft.com/office/drawing/2014/main" id="{FC545C9B-C909-43F1-BFB2-07B4059C3B34}"/>
                    </a:ext>
                  </a:extLst>
                </p:cNvPr>
                <p:cNvSpPr/>
                <p:nvPr/>
              </p:nvSpPr>
              <p:spPr>
                <a:xfrm>
                  <a:off x="4062559" y="3742986"/>
                  <a:ext cx="58563" cy="35904"/>
                </a:xfrm>
                <a:custGeom>
                  <a:avLst/>
                  <a:gdLst>
                    <a:gd name="connsiteX0" fmla="*/ 58927 w 58563"/>
                    <a:gd name="connsiteY0" fmla="*/ 25737 h 35904"/>
                    <a:gd name="connsiteX1" fmla="*/ 54053 w 58563"/>
                    <a:gd name="connsiteY1" fmla="*/ 36193 h 35904"/>
                    <a:gd name="connsiteX2" fmla="*/ 14762 w 58563"/>
                    <a:gd name="connsiteY2" fmla="*/ 17849 h 35904"/>
                    <a:gd name="connsiteX3" fmla="*/ 16399 w 58563"/>
                    <a:gd name="connsiteY3" fmla="*/ 35002 h 35904"/>
                    <a:gd name="connsiteX4" fmla="*/ 6949 w 58563"/>
                    <a:gd name="connsiteY4" fmla="*/ 30611 h 35904"/>
                    <a:gd name="connsiteX5" fmla="*/ 6019 w 58563"/>
                    <a:gd name="connsiteY5" fmla="*/ 19375 h 35904"/>
                    <a:gd name="connsiteX6" fmla="*/ 363 w 58563"/>
                    <a:gd name="connsiteY6" fmla="*/ 8734 h 35904"/>
                    <a:gd name="connsiteX7" fmla="*/ 4307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27" y="25737"/>
                      </a:moveTo>
                      <a:lnTo>
                        <a:pt x="54053" y="36193"/>
                      </a:lnTo>
                      <a:lnTo>
                        <a:pt x="14762" y="17849"/>
                      </a:lnTo>
                      <a:cubicBezTo>
                        <a:pt x="16548" y="23319"/>
                        <a:pt x="17106" y="29049"/>
                        <a:pt x="16399" y="35002"/>
                      </a:cubicBezTo>
                      <a:lnTo>
                        <a:pt x="6949" y="30611"/>
                      </a:lnTo>
                      <a:cubicBezTo>
                        <a:pt x="7321" y="27449"/>
                        <a:pt x="7023" y="23728"/>
                        <a:pt x="6019" y="19375"/>
                      </a:cubicBezTo>
                      <a:cubicBezTo>
                        <a:pt x="5014" y="15022"/>
                        <a:pt x="3116" y="11487"/>
                        <a:pt x="363" y="8734"/>
                      </a:cubicBezTo>
                      <a:lnTo>
                        <a:pt x="4307" y="288"/>
                      </a:lnTo>
                      <a:close/>
                    </a:path>
                  </a:pathLst>
                </a:custGeom>
                <a:solidFill>
                  <a:srgbClr val="000000"/>
                </a:solidFill>
                <a:ln w="9525" cap="flat">
                  <a:noFill/>
                  <a:prstDash val="solid"/>
                  <a:miter/>
                </a:ln>
              </p:spPr>
              <p:txBody>
                <a:bodyPr rtlCol="0" anchor="ctr"/>
                <a:lstStyle/>
                <a:p>
                  <a:endParaRPr lang="en-CA"/>
                </a:p>
              </p:txBody>
            </p:sp>
            <p:sp>
              <p:nvSpPr>
                <p:cNvPr id="2686" name="Freeform: Shape 2685">
                  <a:extLst>
                    <a:ext uri="{FF2B5EF4-FFF2-40B4-BE49-F238E27FC236}">
                      <a16:creationId xmlns:a16="http://schemas.microsoft.com/office/drawing/2014/main" id="{BCAC7548-C472-46EE-8E09-9E884203ED63}"/>
                    </a:ext>
                  </a:extLst>
                </p:cNvPr>
                <p:cNvSpPr/>
                <p:nvPr/>
              </p:nvSpPr>
              <p:spPr>
                <a:xfrm>
                  <a:off x="4074750" y="3692223"/>
                  <a:ext cx="61726" cy="53354"/>
                </a:xfrm>
                <a:custGeom>
                  <a:avLst/>
                  <a:gdLst>
                    <a:gd name="connsiteX0" fmla="*/ 10039 w 61726"/>
                    <a:gd name="connsiteY0" fmla="*/ 40430 h 53354"/>
                    <a:gd name="connsiteX1" fmla="*/ 365 w 61726"/>
                    <a:gd name="connsiteY1" fmla="*/ 35928 h 53354"/>
                    <a:gd name="connsiteX2" fmla="*/ 16997 w 61726"/>
                    <a:gd name="connsiteY2" fmla="*/ 283 h 53354"/>
                    <a:gd name="connsiteX3" fmla="*/ 24550 w 61726"/>
                    <a:gd name="connsiteY3" fmla="*/ 3818 h 53354"/>
                    <a:gd name="connsiteX4" fmla="*/ 32810 w 61726"/>
                    <a:gd name="connsiteY4" fmla="*/ 18589 h 53354"/>
                    <a:gd name="connsiteX5" fmla="*/ 46837 w 61726"/>
                    <a:gd name="connsiteY5" fmla="*/ 33621 h 53354"/>
                    <a:gd name="connsiteX6" fmla="*/ 62092 w 61726"/>
                    <a:gd name="connsiteY6" fmla="*/ 43592 h 53354"/>
                    <a:gd name="connsiteX7" fmla="*/ 57404 w 61726"/>
                    <a:gd name="connsiteY7" fmla="*/ 53638 h 53354"/>
                    <a:gd name="connsiteX8" fmla="*/ 36568 w 61726"/>
                    <a:gd name="connsiteY8" fmla="*/ 38272 h 53354"/>
                    <a:gd name="connsiteX9" fmla="*/ 21090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039" y="40430"/>
                      </a:moveTo>
                      <a:lnTo>
                        <a:pt x="365" y="35928"/>
                      </a:lnTo>
                      <a:lnTo>
                        <a:pt x="16997" y="283"/>
                      </a:lnTo>
                      <a:lnTo>
                        <a:pt x="24550" y="3818"/>
                      </a:lnTo>
                      <a:cubicBezTo>
                        <a:pt x="26075" y="8097"/>
                        <a:pt x="28829" y="13045"/>
                        <a:pt x="32810" y="18589"/>
                      </a:cubicBezTo>
                      <a:cubicBezTo>
                        <a:pt x="36828" y="24170"/>
                        <a:pt x="41516" y="29156"/>
                        <a:pt x="46837" y="33621"/>
                      </a:cubicBezTo>
                      <a:cubicBezTo>
                        <a:pt x="52195" y="38048"/>
                        <a:pt x="57292" y="41360"/>
                        <a:pt x="62092" y="43592"/>
                      </a:cubicBezTo>
                      <a:lnTo>
                        <a:pt x="57404" y="53638"/>
                      </a:lnTo>
                      <a:cubicBezTo>
                        <a:pt x="49962" y="49955"/>
                        <a:pt x="43042" y="44820"/>
                        <a:pt x="36568" y="38272"/>
                      </a:cubicBezTo>
                      <a:cubicBezTo>
                        <a:pt x="30131" y="31686"/>
                        <a:pt x="24959" y="24505"/>
                        <a:pt x="21090" y="16729"/>
                      </a:cubicBezTo>
                      <a:close/>
                    </a:path>
                  </a:pathLst>
                </a:custGeom>
                <a:solidFill>
                  <a:srgbClr val="000000"/>
                </a:solidFill>
                <a:ln w="9525" cap="flat">
                  <a:noFill/>
                  <a:prstDash val="solid"/>
                  <a:miter/>
                </a:ln>
              </p:spPr>
              <p:txBody>
                <a:bodyPr rtlCol="0" anchor="ctr"/>
                <a:lstStyle/>
                <a:p>
                  <a:endParaRPr lang="en-CA"/>
                </a:p>
              </p:txBody>
            </p:sp>
          </p:grpSp>
          <p:grpSp>
            <p:nvGrpSpPr>
              <p:cNvPr id="2486" name="Graphic 5">
                <a:extLst>
                  <a:ext uri="{FF2B5EF4-FFF2-40B4-BE49-F238E27FC236}">
                    <a16:creationId xmlns:a16="http://schemas.microsoft.com/office/drawing/2014/main" id="{58E00132-1FB6-4D1F-B658-98BB40E9161E}"/>
                  </a:ext>
                </a:extLst>
              </p:cNvPr>
              <p:cNvGrpSpPr/>
              <p:nvPr/>
            </p:nvGrpSpPr>
            <p:grpSpPr>
              <a:xfrm>
                <a:off x="4240278" y="3698568"/>
                <a:ext cx="119336" cy="182380"/>
                <a:chOff x="4240278" y="3698568"/>
                <a:chExt cx="119336" cy="182380"/>
              </a:xfrm>
            </p:grpSpPr>
            <p:sp>
              <p:nvSpPr>
                <p:cNvPr id="2679" name="Freeform: Shape 2678">
                  <a:extLst>
                    <a:ext uri="{FF2B5EF4-FFF2-40B4-BE49-F238E27FC236}">
                      <a16:creationId xmlns:a16="http://schemas.microsoft.com/office/drawing/2014/main" id="{F7BF1763-6F91-4B3C-8954-BADED83DA9A3}"/>
                    </a:ext>
                  </a:extLst>
                </p:cNvPr>
                <p:cNvSpPr/>
                <p:nvPr/>
              </p:nvSpPr>
              <p:spPr>
                <a:xfrm>
                  <a:off x="4240278" y="3824404"/>
                  <a:ext cx="65058" cy="56545"/>
                </a:xfrm>
                <a:custGeom>
                  <a:avLst/>
                  <a:gdLst>
                    <a:gd name="connsiteX0" fmla="*/ 55729 w 65058"/>
                    <a:gd name="connsiteY0" fmla="*/ 15802 h 56545"/>
                    <a:gd name="connsiteX1" fmla="*/ 65440 w 65058"/>
                    <a:gd name="connsiteY1" fmla="*/ 20304 h 56545"/>
                    <a:gd name="connsiteX2" fmla="*/ 48400 w 65058"/>
                    <a:gd name="connsiteY2" fmla="*/ 56842 h 56545"/>
                    <a:gd name="connsiteX3" fmla="*/ 39656 w 65058"/>
                    <a:gd name="connsiteY3" fmla="*/ 48433 h 56545"/>
                    <a:gd name="connsiteX4" fmla="*/ 32066 w 65058"/>
                    <a:gd name="connsiteY4" fmla="*/ 30648 h 56545"/>
                    <a:gd name="connsiteX5" fmla="*/ 27192 w 65058"/>
                    <a:gd name="connsiteY5" fmla="*/ 17849 h 56545"/>
                    <a:gd name="connsiteX6" fmla="*/ 21834 w 65058"/>
                    <a:gd name="connsiteY6" fmla="*/ 12714 h 56545"/>
                    <a:gd name="connsiteX7" fmla="*/ 15583 w 65058"/>
                    <a:gd name="connsiteY7" fmla="*/ 12082 h 56545"/>
                    <a:gd name="connsiteX8" fmla="*/ 11304 w 65058"/>
                    <a:gd name="connsiteY8" fmla="*/ 16398 h 56545"/>
                    <a:gd name="connsiteX9" fmla="*/ 10858 w 65058"/>
                    <a:gd name="connsiteY9" fmla="*/ 22500 h 56545"/>
                    <a:gd name="connsiteX10" fmla="*/ 16327 w 65058"/>
                    <a:gd name="connsiteY10" fmla="*/ 27783 h 56545"/>
                    <a:gd name="connsiteX11" fmla="*/ 10448 w 65058"/>
                    <a:gd name="connsiteY11" fmla="*/ 37680 h 56545"/>
                    <a:gd name="connsiteX12" fmla="*/ 812 w 65058"/>
                    <a:gd name="connsiteY12" fmla="*/ 26071 h 56545"/>
                    <a:gd name="connsiteX13" fmla="*/ 2784 w 65058"/>
                    <a:gd name="connsiteY13" fmla="*/ 12082 h 56545"/>
                    <a:gd name="connsiteX14" fmla="*/ 13016 w 65058"/>
                    <a:gd name="connsiteY14" fmla="*/ 1478 h 56545"/>
                    <a:gd name="connsiteX15" fmla="*/ 25964 w 65058"/>
                    <a:gd name="connsiteY15" fmla="*/ 1924 h 56545"/>
                    <a:gd name="connsiteX16" fmla="*/ 32326 w 65058"/>
                    <a:gd name="connsiteY16" fmla="*/ 6501 h 56545"/>
                    <a:gd name="connsiteX17" fmla="*/ 37349 w 65058"/>
                    <a:gd name="connsiteY17" fmla="*/ 13905 h 56545"/>
                    <a:gd name="connsiteX18" fmla="*/ 41107 w 65058"/>
                    <a:gd name="connsiteY18" fmla="*/ 23951 h 56545"/>
                    <a:gd name="connsiteX19" fmla="*/ 44195 w 65058"/>
                    <a:gd name="connsiteY19" fmla="*/ 33029 h 56545"/>
                    <a:gd name="connsiteX20" fmla="*/ 4609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29" y="15802"/>
                      </a:moveTo>
                      <a:lnTo>
                        <a:pt x="65440" y="20304"/>
                      </a:lnTo>
                      <a:lnTo>
                        <a:pt x="48400" y="56842"/>
                      </a:lnTo>
                      <a:cubicBezTo>
                        <a:pt x="44902" y="54758"/>
                        <a:pt x="42000" y="51930"/>
                        <a:pt x="39656" y="48433"/>
                      </a:cubicBezTo>
                      <a:cubicBezTo>
                        <a:pt x="37275" y="44935"/>
                        <a:pt x="34782" y="38982"/>
                        <a:pt x="32066" y="30648"/>
                      </a:cubicBezTo>
                      <a:cubicBezTo>
                        <a:pt x="29871" y="23876"/>
                        <a:pt x="28271" y="19635"/>
                        <a:pt x="27192" y="17849"/>
                      </a:cubicBezTo>
                      <a:cubicBezTo>
                        <a:pt x="25703" y="15393"/>
                        <a:pt x="23917" y="13682"/>
                        <a:pt x="21834" y="12714"/>
                      </a:cubicBezTo>
                      <a:cubicBezTo>
                        <a:pt x="19490" y="11635"/>
                        <a:pt x="17406" y="11412"/>
                        <a:pt x="15583" y="12082"/>
                      </a:cubicBezTo>
                      <a:cubicBezTo>
                        <a:pt x="13760" y="12751"/>
                        <a:pt x="12346" y="14202"/>
                        <a:pt x="11304" y="16398"/>
                      </a:cubicBezTo>
                      <a:cubicBezTo>
                        <a:pt x="10300" y="18556"/>
                        <a:pt x="10151" y="20602"/>
                        <a:pt x="10858" y="22500"/>
                      </a:cubicBezTo>
                      <a:cubicBezTo>
                        <a:pt x="11565" y="24397"/>
                        <a:pt x="13388" y="26146"/>
                        <a:pt x="16327" y="27783"/>
                      </a:cubicBezTo>
                      <a:lnTo>
                        <a:pt x="10448" y="37680"/>
                      </a:lnTo>
                      <a:cubicBezTo>
                        <a:pt x="5016" y="34369"/>
                        <a:pt x="1779" y="30499"/>
                        <a:pt x="812" y="26071"/>
                      </a:cubicBezTo>
                      <a:cubicBezTo>
                        <a:pt x="-156" y="21644"/>
                        <a:pt x="514" y="16993"/>
                        <a:pt x="2784" y="12082"/>
                      </a:cubicBezTo>
                      <a:cubicBezTo>
                        <a:pt x="5277" y="6724"/>
                        <a:pt x="8700" y="3189"/>
                        <a:pt x="13016" y="1478"/>
                      </a:cubicBezTo>
                      <a:cubicBezTo>
                        <a:pt x="17332" y="-234"/>
                        <a:pt x="21648" y="-85"/>
                        <a:pt x="25964" y="1924"/>
                      </a:cubicBezTo>
                      <a:cubicBezTo>
                        <a:pt x="28419" y="3040"/>
                        <a:pt x="30540" y="4566"/>
                        <a:pt x="32326" y="6501"/>
                      </a:cubicBezTo>
                      <a:cubicBezTo>
                        <a:pt x="34149" y="8398"/>
                        <a:pt x="35824" y="10854"/>
                        <a:pt x="37349" y="13905"/>
                      </a:cubicBezTo>
                      <a:cubicBezTo>
                        <a:pt x="38354" y="15914"/>
                        <a:pt x="39619" y="19263"/>
                        <a:pt x="41107" y="23951"/>
                      </a:cubicBezTo>
                      <a:cubicBezTo>
                        <a:pt x="42595" y="28639"/>
                        <a:pt x="43600" y="31690"/>
                        <a:pt x="44195" y="33029"/>
                      </a:cubicBezTo>
                      <a:cubicBezTo>
                        <a:pt x="44791" y="34369"/>
                        <a:pt x="45423" y="35522"/>
                        <a:pt x="46093" y="36489"/>
                      </a:cubicBezTo>
                      <a:close/>
                    </a:path>
                  </a:pathLst>
                </a:custGeom>
                <a:solidFill>
                  <a:srgbClr val="000000"/>
                </a:solidFill>
                <a:ln w="9525" cap="flat">
                  <a:noFill/>
                  <a:prstDash val="solid"/>
                  <a:miter/>
                </a:ln>
              </p:spPr>
              <p:txBody>
                <a:bodyPr rtlCol="0" anchor="ctr"/>
                <a:lstStyle/>
                <a:p>
                  <a:endParaRPr lang="en-CA"/>
                </a:p>
              </p:txBody>
            </p:sp>
            <p:sp>
              <p:nvSpPr>
                <p:cNvPr id="2680" name="Freeform: Shape 2679">
                  <a:extLst>
                    <a:ext uri="{FF2B5EF4-FFF2-40B4-BE49-F238E27FC236}">
                      <a16:creationId xmlns:a16="http://schemas.microsoft.com/office/drawing/2014/main" id="{8680BDB6-2DCD-402F-B15B-7EDEC39344BE}"/>
                    </a:ext>
                  </a:extLst>
                </p:cNvPr>
                <p:cNvSpPr/>
                <p:nvPr/>
              </p:nvSpPr>
              <p:spPr>
                <a:xfrm>
                  <a:off x="4260334" y="3784064"/>
                  <a:ext cx="59301" cy="46519"/>
                </a:xfrm>
                <a:custGeom>
                  <a:avLst/>
                  <a:gdLst>
                    <a:gd name="connsiteX0" fmla="*/ 2278 w 59301"/>
                    <a:gd name="connsiteY0" fmla="*/ 10509 h 46519"/>
                    <a:gd name="connsiteX1" fmla="*/ 13664 w 59301"/>
                    <a:gd name="connsiteY1" fmla="*/ 798 h 46519"/>
                    <a:gd name="connsiteX2" fmla="*/ 38295 w 59301"/>
                    <a:gd name="connsiteY2" fmla="*/ 5820 h 46519"/>
                    <a:gd name="connsiteX3" fmla="*/ 57977 w 59301"/>
                    <a:gd name="connsiteY3" fmla="*/ 21522 h 46519"/>
                    <a:gd name="connsiteX4" fmla="*/ 57791 w 59301"/>
                    <a:gd name="connsiteY4" fmla="*/ 36405 h 46519"/>
                    <a:gd name="connsiteX5" fmla="*/ 45736 w 59301"/>
                    <a:gd name="connsiteY5" fmla="*/ 46376 h 46519"/>
                    <a:gd name="connsiteX6" fmla="*/ 21700 w 59301"/>
                    <a:gd name="connsiteY6" fmla="*/ 41093 h 46519"/>
                    <a:gd name="connsiteX7" fmla="*/ 2092 w 59301"/>
                    <a:gd name="connsiteY7" fmla="*/ 25429 h 46519"/>
                    <a:gd name="connsiteX8" fmla="*/ 2278 w 59301"/>
                    <a:gd name="connsiteY8" fmla="*/ 10509 h 46519"/>
                    <a:gd name="connsiteX9" fmla="*/ 10910 w 59301"/>
                    <a:gd name="connsiteY9" fmla="*/ 14564 h 46519"/>
                    <a:gd name="connsiteX10" fmla="*/ 10538 w 59301"/>
                    <a:gd name="connsiteY10" fmla="*/ 18508 h 46519"/>
                    <a:gd name="connsiteX11" fmla="*/ 13775 w 59301"/>
                    <a:gd name="connsiteY11" fmla="*/ 22824 h 46519"/>
                    <a:gd name="connsiteX12" fmla="*/ 26909 w 59301"/>
                    <a:gd name="connsiteY12" fmla="*/ 30228 h 46519"/>
                    <a:gd name="connsiteX13" fmla="*/ 40490 w 59301"/>
                    <a:gd name="connsiteY13" fmla="*/ 35400 h 46519"/>
                    <a:gd name="connsiteX14" fmla="*/ 46406 w 59301"/>
                    <a:gd name="connsiteY14" fmla="*/ 35177 h 46519"/>
                    <a:gd name="connsiteX15" fmla="*/ 49159 w 59301"/>
                    <a:gd name="connsiteY15" fmla="*/ 32386 h 46519"/>
                    <a:gd name="connsiteX16" fmla="*/ 49531 w 59301"/>
                    <a:gd name="connsiteY16" fmla="*/ 28442 h 46519"/>
                    <a:gd name="connsiteX17" fmla="*/ 46257 w 59301"/>
                    <a:gd name="connsiteY17" fmla="*/ 24126 h 46519"/>
                    <a:gd name="connsiteX18" fmla="*/ 33197 w 59301"/>
                    <a:gd name="connsiteY18" fmla="*/ 16722 h 46519"/>
                    <a:gd name="connsiteX19" fmla="*/ 19617 w 59301"/>
                    <a:gd name="connsiteY19" fmla="*/ 11550 h 46519"/>
                    <a:gd name="connsiteX20" fmla="*/ 13701 w 59301"/>
                    <a:gd name="connsiteY20" fmla="*/ 11774 h 46519"/>
                    <a:gd name="connsiteX21" fmla="*/ 1091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78" y="10509"/>
                      </a:moveTo>
                      <a:cubicBezTo>
                        <a:pt x="4734" y="5262"/>
                        <a:pt x="8529" y="2025"/>
                        <a:pt x="13664" y="798"/>
                      </a:cubicBezTo>
                      <a:cubicBezTo>
                        <a:pt x="19766" y="-654"/>
                        <a:pt x="27988" y="1021"/>
                        <a:pt x="38295" y="5820"/>
                      </a:cubicBezTo>
                      <a:cubicBezTo>
                        <a:pt x="48564" y="10620"/>
                        <a:pt x="55150" y="15866"/>
                        <a:pt x="57977" y="21522"/>
                      </a:cubicBezTo>
                      <a:cubicBezTo>
                        <a:pt x="60321" y="26173"/>
                        <a:pt x="60247" y="31158"/>
                        <a:pt x="57791" y="36405"/>
                      </a:cubicBezTo>
                      <a:cubicBezTo>
                        <a:pt x="55336" y="41725"/>
                        <a:pt x="51317" y="45037"/>
                        <a:pt x="45736" y="46376"/>
                      </a:cubicBezTo>
                      <a:cubicBezTo>
                        <a:pt x="40155" y="47716"/>
                        <a:pt x="32156" y="45967"/>
                        <a:pt x="21700" y="41093"/>
                      </a:cubicBezTo>
                      <a:cubicBezTo>
                        <a:pt x="11469" y="36293"/>
                        <a:pt x="4920" y="31084"/>
                        <a:pt x="2092" y="25429"/>
                      </a:cubicBezTo>
                      <a:cubicBezTo>
                        <a:pt x="-252" y="20778"/>
                        <a:pt x="-177" y="15792"/>
                        <a:pt x="2278" y="10509"/>
                      </a:cubicBezTo>
                      <a:moveTo>
                        <a:pt x="10910" y="14564"/>
                      </a:moveTo>
                      <a:cubicBezTo>
                        <a:pt x="10315" y="15829"/>
                        <a:pt x="10203" y="17131"/>
                        <a:pt x="10538" y="18508"/>
                      </a:cubicBezTo>
                      <a:cubicBezTo>
                        <a:pt x="10873" y="19848"/>
                        <a:pt x="11952" y="21299"/>
                        <a:pt x="13775" y="22824"/>
                      </a:cubicBezTo>
                      <a:cubicBezTo>
                        <a:pt x="16157" y="24796"/>
                        <a:pt x="20510" y="27252"/>
                        <a:pt x="26909" y="30228"/>
                      </a:cubicBezTo>
                      <a:cubicBezTo>
                        <a:pt x="33272" y="33205"/>
                        <a:pt x="37811" y="34916"/>
                        <a:pt x="40490" y="35400"/>
                      </a:cubicBezTo>
                      <a:cubicBezTo>
                        <a:pt x="43206" y="35884"/>
                        <a:pt x="45141" y="35809"/>
                        <a:pt x="46406" y="35177"/>
                      </a:cubicBezTo>
                      <a:cubicBezTo>
                        <a:pt x="47634" y="34581"/>
                        <a:pt x="48564" y="33651"/>
                        <a:pt x="49159" y="32386"/>
                      </a:cubicBezTo>
                      <a:cubicBezTo>
                        <a:pt x="49755" y="31121"/>
                        <a:pt x="49866" y="29819"/>
                        <a:pt x="49531" y="28442"/>
                      </a:cubicBezTo>
                      <a:cubicBezTo>
                        <a:pt x="49196" y="27103"/>
                        <a:pt x="48080" y="25652"/>
                        <a:pt x="46257" y="24126"/>
                      </a:cubicBezTo>
                      <a:cubicBezTo>
                        <a:pt x="43950" y="22154"/>
                        <a:pt x="39597" y="19699"/>
                        <a:pt x="33197" y="16722"/>
                      </a:cubicBezTo>
                      <a:cubicBezTo>
                        <a:pt x="26835" y="13746"/>
                        <a:pt x="22296" y="12034"/>
                        <a:pt x="19617" y="11550"/>
                      </a:cubicBezTo>
                      <a:cubicBezTo>
                        <a:pt x="16901" y="11104"/>
                        <a:pt x="14929" y="11141"/>
                        <a:pt x="13701" y="11774"/>
                      </a:cubicBezTo>
                      <a:cubicBezTo>
                        <a:pt x="12436" y="12369"/>
                        <a:pt x="11506" y="13299"/>
                        <a:pt x="10910" y="14564"/>
                      </a:cubicBezTo>
                      <a:close/>
                    </a:path>
                  </a:pathLst>
                </a:custGeom>
                <a:solidFill>
                  <a:srgbClr val="000000"/>
                </a:solidFill>
                <a:ln w="9525" cap="flat">
                  <a:noFill/>
                  <a:prstDash val="solid"/>
                  <a:miter/>
                </a:ln>
              </p:spPr>
              <p:txBody>
                <a:bodyPr rtlCol="0" anchor="ctr"/>
                <a:lstStyle/>
                <a:p>
                  <a:endParaRPr lang="en-CA"/>
                </a:p>
              </p:txBody>
            </p:sp>
            <p:sp>
              <p:nvSpPr>
                <p:cNvPr id="2681" name="Freeform: Shape 2680">
                  <a:extLst>
                    <a:ext uri="{FF2B5EF4-FFF2-40B4-BE49-F238E27FC236}">
                      <a16:creationId xmlns:a16="http://schemas.microsoft.com/office/drawing/2014/main" id="{7A327506-2F43-4901-BD28-B59D49673E8B}"/>
                    </a:ext>
                  </a:extLst>
                </p:cNvPr>
                <p:cNvSpPr/>
                <p:nvPr/>
              </p:nvSpPr>
              <p:spPr>
                <a:xfrm>
                  <a:off x="4282196" y="3742986"/>
                  <a:ext cx="58563" cy="35904"/>
                </a:xfrm>
                <a:custGeom>
                  <a:avLst/>
                  <a:gdLst>
                    <a:gd name="connsiteX0" fmla="*/ 58950 w 58563"/>
                    <a:gd name="connsiteY0" fmla="*/ 25737 h 35904"/>
                    <a:gd name="connsiteX1" fmla="*/ 54076 w 58563"/>
                    <a:gd name="connsiteY1" fmla="*/ 36193 h 35904"/>
                    <a:gd name="connsiteX2" fmla="*/ 14785 w 58563"/>
                    <a:gd name="connsiteY2" fmla="*/ 17849 h 35904"/>
                    <a:gd name="connsiteX3" fmla="*/ 16422 w 58563"/>
                    <a:gd name="connsiteY3" fmla="*/ 35002 h 35904"/>
                    <a:gd name="connsiteX4" fmla="*/ 6972 w 58563"/>
                    <a:gd name="connsiteY4" fmla="*/ 30611 h 35904"/>
                    <a:gd name="connsiteX5" fmla="*/ 6042 w 58563"/>
                    <a:gd name="connsiteY5" fmla="*/ 19375 h 35904"/>
                    <a:gd name="connsiteX6" fmla="*/ 386 w 58563"/>
                    <a:gd name="connsiteY6" fmla="*/ 8734 h 35904"/>
                    <a:gd name="connsiteX7" fmla="*/ 4330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50" y="25737"/>
                      </a:moveTo>
                      <a:lnTo>
                        <a:pt x="54076" y="36193"/>
                      </a:lnTo>
                      <a:lnTo>
                        <a:pt x="14785" y="17849"/>
                      </a:lnTo>
                      <a:cubicBezTo>
                        <a:pt x="16571" y="23319"/>
                        <a:pt x="17129" y="29049"/>
                        <a:pt x="16422" y="35002"/>
                      </a:cubicBezTo>
                      <a:lnTo>
                        <a:pt x="6972" y="30611"/>
                      </a:lnTo>
                      <a:cubicBezTo>
                        <a:pt x="7344" y="27449"/>
                        <a:pt x="7046" y="23728"/>
                        <a:pt x="6042" y="19375"/>
                      </a:cubicBezTo>
                      <a:cubicBezTo>
                        <a:pt x="5037" y="15022"/>
                        <a:pt x="3140" y="11487"/>
                        <a:pt x="386" y="8734"/>
                      </a:cubicBezTo>
                      <a:lnTo>
                        <a:pt x="4330" y="288"/>
                      </a:lnTo>
                      <a:close/>
                    </a:path>
                  </a:pathLst>
                </a:custGeom>
                <a:solidFill>
                  <a:srgbClr val="000000"/>
                </a:solidFill>
                <a:ln w="9525" cap="flat">
                  <a:noFill/>
                  <a:prstDash val="solid"/>
                  <a:miter/>
                </a:ln>
              </p:spPr>
              <p:txBody>
                <a:bodyPr rtlCol="0" anchor="ctr"/>
                <a:lstStyle/>
                <a:p>
                  <a:endParaRPr lang="en-CA"/>
                </a:p>
              </p:txBody>
            </p:sp>
            <p:sp>
              <p:nvSpPr>
                <p:cNvPr id="2682" name="Freeform: Shape 2681">
                  <a:extLst>
                    <a:ext uri="{FF2B5EF4-FFF2-40B4-BE49-F238E27FC236}">
                      <a16:creationId xmlns:a16="http://schemas.microsoft.com/office/drawing/2014/main" id="{FADD0588-4347-4E8D-8102-DA22AD1046BC}"/>
                    </a:ext>
                  </a:extLst>
                </p:cNvPr>
                <p:cNvSpPr/>
                <p:nvPr/>
              </p:nvSpPr>
              <p:spPr>
                <a:xfrm>
                  <a:off x="4299229" y="3698568"/>
                  <a:ext cx="60385" cy="49088"/>
                </a:xfrm>
                <a:custGeom>
                  <a:avLst/>
                  <a:gdLst>
                    <a:gd name="connsiteX0" fmla="*/ 24000 w 60385"/>
                    <a:gd name="connsiteY0" fmla="*/ 31963 h 49088"/>
                    <a:gd name="connsiteX1" fmla="*/ 16559 w 60385"/>
                    <a:gd name="connsiteY1" fmla="*/ 35647 h 49088"/>
                    <a:gd name="connsiteX2" fmla="*/ 9155 w 60385"/>
                    <a:gd name="connsiteY2" fmla="*/ 34456 h 49088"/>
                    <a:gd name="connsiteX3" fmla="*/ 1081 w 60385"/>
                    <a:gd name="connsiteY3" fmla="*/ 25526 h 49088"/>
                    <a:gd name="connsiteX4" fmla="*/ 2755 w 60385"/>
                    <a:gd name="connsiteY4" fmla="*/ 11574 h 49088"/>
                    <a:gd name="connsiteX5" fmla="*/ 12317 w 60385"/>
                    <a:gd name="connsiteY5" fmla="*/ 1416 h 49088"/>
                    <a:gd name="connsiteX6" fmla="*/ 24373 w 60385"/>
                    <a:gd name="connsiteY6" fmla="*/ 1788 h 49088"/>
                    <a:gd name="connsiteX7" fmla="*/ 30214 w 60385"/>
                    <a:gd name="connsiteY7" fmla="*/ 6923 h 49088"/>
                    <a:gd name="connsiteX8" fmla="*/ 32112 w 60385"/>
                    <a:gd name="connsiteY8" fmla="*/ 14550 h 49088"/>
                    <a:gd name="connsiteX9" fmla="*/ 40632 w 60385"/>
                    <a:gd name="connsiteY9" fmla="*/ 10123 h 49088"/>
                    <a:gd name="connsiteX10" fmla="*/ 49785 w 60385"/>
                    <a:gd name="connsiteY10" fmla="*/ 11536 h 49088"/>
                    <a:gd name="connsiteX11" fmla="*/ 59794 w 60385"/>
                    <a:gd name="connsiteY11" fmla="*/ 22029 h 49088"/>
                    <a:gd name="connsiteX12" fmla="*/ 58529 w 60385"/>
                    <a:gd name="connsiteY12" fmla="*/ 37023 h 49088"/>
                    <a:gd name="connsiteX13" fmla="*/ 48892 w 60385"/>
                    <a:gd name="connsiteY13" fmla="*/ 47553 h 49088"/>
                    <a:gd name="connsiteX14" fmla="*/ 33563 w 60385"/>
                    <a:gd name="connsiteY14" fmla="*/ 47478 h 49088"/>
                    <a:gd name="connsiteX15" fmla="*/ 26456 w 60385"/>
                    <a:gd name="connsiteY15" fmla="*/ 41525 h 49088"/>
                    <a:gd name="connsiteX16" fmla="*/ 24000 w 60385"/>
                    <a:gd name="connsiteY16" fmla="*/ 31963 h 49088"/>
                    <a:gd name="connsiteX17" fmla="*/ 14513 w 60385"/>
                    <a:gd name="connsiteY17" fmla="*/ 24931 h 49088"/>
                    <a:gd name="connsiteX18" fmla="*/ 20168 w 60385"/>
                    <a:gd name="connsiteY18" fmla="*/ 25415 h 49088"/>
                    <a:gd name="connsiteX19" fmla="*/ 24112 w 60385"/>
                    <a:gd name="connsiteY19" fmla="*/ 21545 h 49088"/>
                    <a:gd name="connsiteX20" fmla="*/ 24559 w 60385"/>
                    <a:gd name="connsiteY20" fmla="*/ 15964 h 49088"/>
                    <a:gd name="connsiteX21" fmla="*/ 20503 w 60385"/>
                    <a:gd name="connsiteY21" fmla="*/ 11946 h 49088"/>
                    <a:gd name="connsiteX22" fmla="*/ 14996 w 60385"/>
                    <a:gd name="connsiteY22" fmla="*/ 11499 h 49088"/>
                    <a:gd name="connsiteX23" fmla="*/ 11090 w 60385"/>
                    <a:gd name="connsiteY23" fmla="*/ 15332 h 49088"/>
                    <a:gd name="connsiteX24" fmla="*/ 10606 w 60385"/>
                    <a:gd name="connsiteY24" fmla="*/ 20950 h 49088"/>
                    <a:gd name="connsiteX25" fmla="*/ 14513 w 60385"/>
                    <a:gd name="connsiteY25" fmla="*/ 24931 h 49088"/>
                    <a:gd name="connsiteX26" fmla="*/ 37358 w 60385"/>
                    <a:gd name="connsiteY26" fmla="*/ 36763 h 49088"/>
                    <a:gd name="connsiteX27" fmla="*/ 45097 w 60385"/>
                    <a:gd name="connsiteY27" fmla="*/ 37693 h 49088"/>
                    <a:gd name="connsiteX28" fmla="*/ 50083 w 60385"/>
                    <a:gd name="connsiteY28" fmla="*/ 33303 h 49088"/>
                    <a:gd name="connsiteX29" fmla="*/ 50231 w 60385"/>
                    <a:gd name="connsiteY29" fmla="*/ 26866 h 49088"/>
                    <a:gd name="connsiteX30" fmla="*/ 44539 w 60385"/>
                    <a:gd name="connsiteY30" fmla="*/ 21620 h 49088"/>
                    <a:gd name="connsiteX31" fmla="*/ 37395 w 60385"/>
                    <a:gd name="connsiteY31" fmla="*/ 20913 h 49088"/>
                    <a:gd name="connsiteX32" fmla="*/ 32521 w 60385"/>
                    <a:gd name="connsiteY32" fmla="*/ 25303 h 49088"/>
                    <a:gd name="connsiteX33" fmla="*/ 32521 w 60385"/>
                    <a:gd name="connsiteY33" fmla="*/ 32224 h 49088"/>
                    <a:gd name="connsiteX34" fmla="*/ 37358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000" y="31963"/>
                      </a:moveTo>
                      <a:cubicBezTo>
                        <a:pt x="21619" y="34121"/>
                        <a:pt x="19126" y="35386"/>
                        <a:pt x="16559" y="35647"/>
                      </a:cubicBezTo>
                      <a:cubicBezTo>
                        <a:pt x="13992" y="35944"/>
                        <a:pt x="11536" y="35572"/>
                        <a:pt x="9155" y="34456"/>
                      </a:cubicBezTo>
                      <a:cubicBezTo>
                        <a:pt x="5099" y="32558"/>
                        <a:pt x="2420" y="29582"/>
                        <a:pt x="1081" y="25526"/>
                      </a:cubicBezTo>
                      <a:cubicBezTo>
                        <a:pt x="-221" y="21434"/>
                        <a:pt x="300" y="16820"/>
                        <a:pt x="2755" y="11574"/>
                      </a:cubicBezTo>
                      <a:cubicBezTo>
                        <a:pt x="5174" y="6439"/>
                        <a:pt x="8336" y="3016"/>
                        <a:pt x="12317" y="1416"/>
                      </a:cubicBezTo>
                      <a:cubicBezTo>
                        <a:pt x="16299" y="-221"/>
                        <a:pt x="20317" y="-72"/>
                        <a:pt x="24373" y="1788"/>
                      </a:cubicBezTo>
                      <a:cubicBezTo>
                        <a:pt x="26903" y="2979"/>
                        <a:pt x="28837" y="4690"/>
                        <a:pt x="30214" y="6923"/>
                      </a:cubicBezTo>
                      <a:cubicBezTo>
                        <a:pt x="31553" y="9155"/>
                        <a:pt x="32186" y="11685"/>
                        <a:pt x="32112" y="14550"/>
                      </a:cubicBezTo>
                      <a:cubicBezTo>
                        <a:pt x="34753" y="12095"/>
                        <a:pt x="37581" y="10606"/>
                        <a:pt x="40632" y="10123"/>
                      </a:cubicBezTo>
                      <a:cubicBezTo>
                        <a:pt x="43683" y="9639"/>
                        <a:pt x="46734" y="10123"/>
                        <a:pt x="49785" y="11536"/>
                      </a:cubicBezTo>
                      <a:cubicBezTo>
                        <a:pt x="54808" y="13880"/>
                        <a:pt x="58156" y="17378"/>
                        <a:pt x="59794" y="22029"/>
                      </a:cubicBezTo>
                      <a:cubicBezTo>
                        <a:pt x="61431" y="26717"/>
                        <a:pt x="61021" y="31703"/>
                        <a:pt x="58529" y="37023"/>
                      </a:cubicBezTo>
                      <a:cubicBezTo>
                        <a:pt x="56222" y="41972"/>
                        <a:pt x="53022" y="45469"/>
                        <a:pt x="48892" y="47553"/>
                      </a:cubicBezTo>
                      <a:cubicBezTo>
                        <a:pt x="44018" y="50009"/>
                        <a:pt x="38883" y="49971"/>
                        <a:pt x="33563" y="47478"/>
                      </a:cubicBezTo>
                      <a:cubicBezTo>
                        <a:pt x="30623" y="46139"/>
                        <a:pt x="28242" y="44130"/>
                        <a:pt x="26456" y="41525"/>
                      </a:cubicBezTo>
                      <a:cubicBezTo>
                        <a:pt x="24707" y="38921"/>
                        <a:pt x="23852" y="35721"/>
                        <a:pt x="24000" y="31963"/>
                      </a:cubicBezTo>
                      <a:moveTo>
                        <a:pt x="14513" y="24931"/>
                      </a:moveTo>
                      <a:cubicBezTo>
                        <a:pt x="16596" y="25898"/>
                        <a:pt x="18457" y="26047"/>
                        <a:pt x="20168" y="25415"/>
                      </a:cubicBezTo>
                      <a:cubicBezTo>
                        <a:pt x="21880" y="24782"/>
                        <a:pt x="23219" y="23517"/>
                        <a:pt x="24112" y="21545"/>
                      </a:cubicBezTo>
                      <a:cubicBezTo>
                        <a:pt x="25042" y="19573"/>
                        <a:pt x="25191" y="17713"/>
                        <a:pt x="24559" y="15964"/>
                      </a:cubicBezTo>
                      <a:cubicBezTo>
                        <a:pt x="23963" y="14253"/>
                        <a:pt x="22587" y="12913"/>
                        <a:pt x="20503" y="11946"/>
                      </a:cubicBezTo>
                      <a:cubicBezTo>
                        <a:pt x="18568" y="11016"/>
                        <a:pt x="16745" y="10867"/>
                        <a:pt x="14996" y="11499"/>
                      </a:cubicBezTo>
                      <a:cubicBezTo>
                        <a:pt x="13285" y="12132"/>
                        <a:pt x="11983" y="13397"/>
                        <a:pt x="11090" y="15332"/>
                      </a:cubicBezTo>
                      <a:cubicBezTo>
                        <a:pt x="10122" y="17341"/>
                        <a:pt x="9973" y="19201"/>
                        <a:pt x="10606" y="20950"/>
                      </a:cubicBezTo>
                      <a:cubicBezTo>
                        <a:pt x="11238" y="22699"/>
                        <a:pt x="12541" y="24001"/>
                        <a:pt x="14513" y="24931"/>
                      </a:cubicBezTo>
                      <a:moveTo>
                        <a:pt x="37358" y="36763"/>
                      </a:moveTo>
                      <a:cubicBezTo>
                        <a:pt x="40223" y="38102"/>
                        <a:pt x="42790" y="38400"/>
                        <a:pt x="45097" y="37693"/>
                      </a:cubicBezTo>
                      <a:cubicBezTo>
                        <a:pt x="47366" y="36949"/>
                        <a:pt x="49041" y="35498"/>
                        <a:pt x="50083" y="33303"/>
                      </a:cubicBezTo>
                      <a:cubicBezTo>
                        <a:pt x="51087" y="31145"/>
                        <a:pt x="51124" y="28987"/>
                        <a:pt x="50231" y="26866"/>
                      </a:cubicBezTo>
                      <a:cubicBezTo>
                        <a:pt x="49338" y="24745"/>
                        <a:pt x="47441" y="22996"/>
                        <a:pt x="44539" y="21620"/>
                      </a:cubicBezTo>
                      <a:cubicBezTo>
                        <a:pt x="41971" y="20429"/>
                        <a:pt x="39590" y="20206"/>
                        <a:pt x="37395" y="20913"/>
                      </a:cubicBezTo>
                      <a:cubicBezTo>
                        <a:pt x="35163" y="21620"/>
                        <a:pt x="33563" y="23108"/>
                        <a:pt x="32521" y="25303"/>
                      </a:cubicBezTo>
                      <a:cubicBezTo>
                        <a:pt x="31330" y="27833"/>
                        <a:pt x="31330" y="30140"/>
                        <a:pt x="32521" y="32224"/>
                      </a:cubicBezTo>
                      <a:cubicBezTo>
                        <a:pt x="33674" y="34270"/>
                        <a:pt x="35311" y="35795"/>
                        <a:pt x="37358" y="36763"/>
                      </a:cubicBezTo>
                      <a:close/>
                    </a:path>
                  </a:pathLst>
                </a:custGeom>
                <a:solidFill>
                  <a:srgbClr val="000000"/>
                </a:solidFill>
                <a:ln w="9525" cap="flat">
                  <a:noFill/>
                  <a:prstDash val="solid"/>
                  <a:miter/>
                </a:ln>
              </p:spPr>
              <p:txBody>
                <a:bodyPr rtlCol="0" anchor="ctr"/>
                <a:lstStyle/>
                <a:p>
                  <a:endParaRPr lang="en-CA"/>
                </a:p>
              </p:txBody>
            </p:sp>
          </p:grpSp>
          <p:grpSp>
            <p:nvGrpSpPr>
              <p:cNvPr id="2487" name="Graphic 5">
                <a:extLst>
                  <a:ext uri="{FF2B5EF4-FFF2-40B4-BE49-F238E27FC236}">
                    <a16:creationId xmlns:a16="http://schemas.microsoft.com/office/drawing/2014/main" id="{97BA9FD8-52A2-4F91-89F6-88B42C4EAAF3}"/>
                  </a:ext>
                </a:extLst>
              </p:cNvPr>
              <p:cNvGrpSpPr/>
              <p:nvPr/>
            </p:nvGrpSpPr>
            <p:grpSpPr>
              <a:xfrm>
                <a:off x="4459914" y="3699622"/>
                <a:ext cx="118068" cy="181326"/>
                <a:chOff x="4459914" y="3699622"/>
                <a:chExt cx="118068" cy="181326"/>
              </a:xfrm>
            </p:grpSpPr>
            <p:sp>
              <p:nvSpPr>
                <p:cNvPr id="2675" name="Freeform: Shape 2674">
                  <a:extLst>
                    <a:ext uri="{FF2B5EF4-FFF2-40B4-BE49-F238E27FC236}">
                      <a16:creationId xmlns:a16="http://schemas.microsoft.com/office/drawing/2014/main" id="{D6CEADA8-C59B-46B2-9C76-8F0E1979881C}"/>
                    </a:ext>
                  </a:extLst>
                </p:cNvPr>
                <p:cNvSpPr/>
                <p:nvPr/>
              </p:nvSpPr>
              <p:spPr>
                <a:xfrm>
                  <a:off x="4459914" y="3824404"/>
                  <a:ext cx="65058" cy="56545"/>
                </a:xfrm>
                <a:custGeom>
                  <a:avLst/>
                  <a:gdLst>
                    <a:gd name="connsiteX0" fmla="*/ 55752 w 65058"/>
                    <a:gd name="connsiteY0" fmla="*/ 15802 h 56545"/>
                    <a:gd name="connsiteX1" fmla="*/ 65463 w 65058"/>
                    <a:gd name="connsiteY1" fmla="*/ 20304 h 56545"/>
                    <a:gd name="connsiteX2" fmla="*/ 48423 w 65058"/>
                    <a:gd name="connsiteY2" fmla="*/ 56842 h 56545"/>
                    <a:gd name="connsiteX3" fmla="*/ 39679 w 65058"/>
                    <a:gd name="connsiteY3" fmla="*/ 48433 h 56545"/>
                    <a:gd name="connsiteX4" fmla="*/ 32089 w 65058"/>
                    <a:gd name="connsiteY4" fmla="*/ 30648 h 56545"/>
                    <a:gd name="connsiteX5" fmla="*/ 27215 w 65058"/>
                    <a:gd name="connsiteY5" fmla="*/ 17849 h 56545"/>
                    <a:gd name="connsiteX6" fmla="*/ 21857 w 65058"/>
                    <a:gd name="connsiteY6" fmla="*/ 12714 h 56545"/>
                    <a:gd name="connsiteX7" fmla="*/ 15606 w 65058"/>
                    <a:gd name="connsiteY7" fmla="*/ 12082 h 56545"/>
                    <a:gd name="connsiteX8" fmla="*/ 11327 w 65058"/>
                    <a:gd name="connsiteY8" fmla="*/ 16398 h 56545"/>
                    <a:gd name="connsiteX9" fmla="*/ 10881 w 65058"/>
                    <a:gd name="connsiteY9" fmla="*/ 22500 h 56545"/>
                    <a:gd name="connsiteX10" fmla="*/ 16350 w 65058"/>
                    <a:gd name="connsiteY10" fmla="*/ 27783 h 56545"/>
                    <a:gd name="connsiteX11" fmla="*/ 10472 w 65058"/>
                    <a:gd name="connsiteY11" fmla="*/ 37680 h 56545"/>
                    <a:gd name="connsiteX12" fmla="*/ 835 w 65058"/>
                    <a:gd name="connsiteY12" fmla="*/ 26071 h 56545"/>
                    <a:gd name="connsiteX13" fmla="*/ 2807 w 65058"/>
                    <a:gd name="connsiteY13" fmla="*/ 12082 h 56545"/>
                    <a:gd name="connsiteX14" fmla="*/ 13039 w 65058"/>
                    <a:gd name="connsiteY14" fmla="*/ 1478 h 56545"/>
                    <a:gd name="connsiteX15" fmla="*/ 25987 w 65058"/>
                    <a:gd name="connsiteY15" fmla="*/ 1924 h 56545"/>
                    <a:gd name="connsiteX16" fmla="*/ 32349 w 65058"/>
                    <a:gd name="connsiteY16" fmla="*/ 6501 h 56545"/>
                    <a:gd name="connsiteX17" fmla="*/ 37372 w 65058"/>
                    <a:gd name="connsiteY17" fmla="*/ 13905 h 56545"/>
                    <a:gd name="connsiteX18" fmla="*/ 41130 w 65058"/>
                    <a:gd name="connsiteY18" fmla="*/ 23951 h 56545"/>
                    <a:gd name="connsiteX19" fmla="*/ 44218 w 65058"/>
                    <a:gd name="connsiteY19" fmla="*/ 33029 h 56545"/>
                    <a:gd name="connsiteX20" fmla="*/ 4611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52" y="15802"/>
                      </a:moveTo>
                      <a:lnTo>
                        <a:pt x="65463" y="20304"/>
                      </a:lnTo>
                      <a:lnTo>
                        <a:pt x="48423" y="56842"/>
                      </a:lnTo>
                      <a:cubicBezTo>
                        <a:pt x="44925" y="54758"/>
                        <a:pt x="42023" y="51930"/>
                        <a:pt x="39679" y="48433"/>
                      </a:cubicBezTo>
                      <a:cubicBezTo>
                        <a:pt x="37298" y="44935"/>
                        <a:pt x="34805" y="38982"/>
                        <a:pt x="32089" y="30648"/>
                      </a:cubicBezTo>
                      <a:cubicBezTo>
                        <a:pt x="29894" y="23876"/>
                        <a:pt x="28294" y="19635"/>
                        <a:pt x="27215" y="17849"/>
                      </a:cubicBezTo>
                      <a:cubicBezTo>
                        <a:pt x="25726" y="15393"/>
                        <a:pt x="23940" y="13682"/>
                        <a:pt x="21857" y="12714"/>
                      </a:cubicBezTo>
                      <a:cubicBezTo>
                        <a:pt x="19513" y="11635"/>
                        <a:pt x="17429" y="11412"/>
                        <a:pt x="15606" y="12082"/>
                      </a:cubicBezTo>
                      <a:cubicBezTo>
                        <a:pt x="13783" y="12751"/>
                        <a:pt x="12369" y="14202"/>
                        <a:pt x="11327" y="16398"/>
                      </a:cubicBezTo>
                      <a:cubicBezTo>
                        <a:pt x="10323" y="18556"/>
                        <a:pt x="10174" y="20602"/>
                        <a:pt x="10881" y="22500"/>
                      </a:cubicBezTo>
                      <a:cubicBezTo>
                        <a:pt x="11588" y="24397"/>
                        <a:pt x="13411" y="26146"/>
                        <a:pt x="16350" y="27783"/>
                      </a:cubicBezTo>
                      <a:lnTo>
                        <a:pt x="10472" y="37680"/>
                      </a:lnTo>
                      <a:cubicBezTo>
                        <a:pt x="5039" y="34369"/>
                        <a:pt x="1802" y="30499"/>
                        <a:pt x="835" y="26071"/>
                      </a:cubicBezTo>
                      <a:cubicBezTo>
                        <a:pt x="-133" y="21644"/>
                        <a:pt x="537" y="16993"/>
                        <a:pt x="2807" y="12082"/>
                      </a:cubicBezTo>
                      <a:cubicBezTo>
                        <a:pt x="5300" y="6724"/>
                        <a:pt x="8723" y="3189"/>
                        <a:pt x="13039" y="1478"/>
                      </a:cubicBezTo>
                      <a:cubicBezTo>
                        <a:pt x="17355" y="-234"/>
                        <a:pt x="21671" y="-85"/>
                        <a:pt x="25987" y="1924"/>
                      </a:cubicBezTo>
                      <a:cubicBezTo>
                        <a:pt x="28442" y="3040"/>
                        <a:pt x="30563" y="4566"/>
                        <a:pt x="32349" y="6501"/>
                      </a:cubicBezTo>
                      <a:cubicBezTo>
                        <a:pt x="34172" y="8398"/>
                        <a:pt x="35847" y="10854"/>
                        <a:pt x="37372" y="13905"/>
                      </a:cubicBezTo>
                      <a:cubicBezTo>
                        <a:pt x="38377" y="15914"/>
                        <a:pt x="39642" y="19263"/>
                        <a:pt x="41130" y="23951"/>
                      </a:cubicBezTo>
                      <a:cubicBezTo>
                        <a:pt x="42618" y="28639"/>
                        <a:pt x="43623" y="31690"/>
                        <a:pt x="44218" y="33029"/>
                      </a:cubicBezTo>
                      <a:cubicBezTo>
                        <a:pt x="44814" y="34369"/>
                        <a:pt x="45446" y="35522"/>
                        <a:pt x="46116" y="36489"/>
                      </a:cubicBezTo>
                      <a:close/>
                    </a:path>
                  </a:pathLst>
                </a:custGeom>
                <a:solidFill>
                  <a:srgbClr val="000000"/>
                </a:solidFill>
                <a:ln w="9525" cap="flat">
                  <a:noFill/>
                  <a:prstDash val="solid"/>
                  <a:miter/>
                </a:ln>
              </p:spPr>
              <p:txBody>
                <a:bodyPr rtlCol="0" anchor="ctr"/>
                <a:lstStyle/>
                <a:p>
                  <a:endParaRPr lang="en-CA"/>
                </a:p>
              </p:txBody>
            </p:sp>
            <p:sp>
              <p:nvSpPr>
                <p:cNvPr id="2676" name="Freeform: Shape 2675">
                  <a:extLst>
                    <a:ext uri="{FF2B5EF4-FFF2-40B4-BE49-F238E27FC236}">
                      <a16:creationId xmlns:a16="http://schemas.microsoft.com/office/drawing/2014/main" id="{D0C564EC-959F-4D5E-8BCA-39117B87E3C8}"/>
                    </a:ext>
                  </a:extLst>
                </p:cNvPr>
                <p:cNvSpPr/>
                <p:nvPr/>
              </p:nvSpPr>
              <p:spPr>
                <a:xfrm>
                  <a:off x="4479971" y="3784064"/>
                  <a:ext cx="59301" cy="46519"/>
                </a:xfrm>
                <a:custGeom>
                  <a:avLst/>
                  <a:gdLst>
                    <a:gd name="connsiteX0" fmla="*/ 2301 w 59301"/>
                    <a:gd name="connsiteY0" fmla="*/ 10509 h 46519"/>
                    <a:gd name="connsiteX1" fmla="*/ 13687 w 59301"/>
                    <a:gd name="connsiteY1" fmla="*/ 798 h 46519"/>
                    <a:gd name="connsiteX2" fmla="*/ 38318 w 59301"/>
                    <a:gd name="connsiteY2" fmla="*/ 5820 h 46519"/>
                    <a:gd name="connsiteX3" fmla="*/ 58000 w 59301"/>
                    <a:gd name="connsiteY3" fmla="*/ 21522 h 46519"/>
                    <a:gd name="connsiteX4" fmla="*/ 57814 w 59301"/>
                    <a:gd name="connsiteY4" fmla="*/ 36405 h 46519"/>
                    <a:gd name="connsiteX5" fmla="*/ 45759 w 59301"/>
                    <a:gd name="connsiteY5" fmla="*/ 46376 h 46519"/>
                    <a:gd name="connsiteX6" fmla="*/ 21723 w 59301"/>
                    <a:gd name="connsiteY6" fmla="*/ 41093 h 46519"/>
                    <a:gd name="connsiteX7" fmla="*/ 2115 w 59301"/>
                    <a:gd name="connsiteY7" fmla="*/ 25429 h 46519"/>
                    <a:gd name="connsiteX8" fmla="*/ 2301 w 59301"/>
                    <a:gd name="connsiteY8" fmla="*/ 10509 h 46519"/>
                    <a:gd name="connsiteX9" fmla="*/ 10933 w 59301"/>
                    <a:gd name="connsiteY9" fmla="*/ 14564 h 46519"/>
                    <a:gd name="connsiteX10" fmla="*/ 10561 w 59301"/>
                    <a:gd name="connsiteY10" fmla="*/ 18508 h 46519"/>
                    <a:gd name="connsiteX11" fmla="*/ 13798 w 59301"/>
                    <a:gd name="connsiteY11" fmla="*/ 22824 h 46519"/>
                    <a:gd name="connsiteX12" fmla="*/ 26933 w 59301"/>
                    <a:gd name="connsiteY12" fmla="*/ 30228 h 46519"/>
                    <a:gd name="connsiteX13" fmla="*/ 40513 w 59301"/>
                    <a:gd name="connsiteY13" fmla="*/ 35400 h 46519"/>
                    <a:gd name="connsiteX14" fmla="*/ 46429 w 59301"/>
                    <a:gd name="connsiteY14" fmla="*/ 35177 h 46519"/>
                    <a:gd name="connsiteX15" fmla="*/ 49182 w 59301"/>
                    <a:gd name="connsiteY15" fmla="*/ 32386 h 46519"/>
                    <a:gd name="connsiteX16" fmla="*/ 49554 w 59301"/>
                    <a:gd name="connsiteY16" fmla="*/ 28442 h 46519"/>
                    <a:gd name="connsiteX17" fmla="*/ 46280 w 59301"/>
                    <a:gd name="connsiteY17" fmla="*/ 24126 h 46519"/>
                    <a:gd name="connsiteX18" fmla="*/ 33221 w 59301"/>
                    <a:gd name="connsiteY18" fmla="*/ 16722 h 46519"/>
                    <a:gd name="connsiteX19" fmla="*/ 19640 w 59301"/>
                    <a:gd name="connsiteY19" fmla="*/ 11550 h 46519"/>
                    <a:gd name="connsiteX20" fmla="*/ 13724 w 59301"/>
                    <a:gd name="connsiteY20" fmla="*/ 11774 h 46519"/>
                    <a:gd name="connsiteX21" fmla="*/ 1093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01" y="10509"/>
                      </a:moveTo>
                      <a:cubicBezTo>
                        <a:pt x="4757" y="5262"/>
                        <a:pt x="8552" y="2025"/>
                        <a:pt x="13687" y="798"/>
                      </a:cubicBezTo>
                      <a:cubicBezTo>
                        <a:pt x="19789" y="-654"/>
                        <a:pt x="28012" y="1021"/>
                        <a:pt x="38318" y="5820"/>
                      </a:cubicBezTo>
                      <a:cubicBezTo>
                        <a:pt x="48587" y="10620"/>
                        <a:pt x="55173" y="15866"/>
                        <a:pt x="58000" y="21522"/>
                      </a:cubicBezTo>
                      <a:cubicBezTo>
                        <a:pt x="60344" y="26173"/>
                        <a:pt x="60270" y="31158"/>
                        <a:pt x="57814" y="36405"/>
                      </a:cubicBezTo>
                      <a:cubicBezTo>
                        <a:pt x="55359" y="41725"/>
                        <a:pt x="51340" y="45037"/>
                        <a:pt x="45759" y="46376"/>
                      </a:cubicBezTo>
                      <a:cubicBezTo>
                        <a:pt x="40178" y="47716"/>
                        <a:pt x="32179" y="45967"/>
                        <a:pt x="21723" y="41093"/>
                      </a:cubicBezTo>
                      <a:cubicBezTo>
                        <a:pt x="11492" y="36293"/>
                        <a:pt x="4943" y="31084"/>
                        <a:pt x="2115" y="25429"/>
                      </a:cubicBezTo>
                      <a:cubicBezTo>
                        <a:pt x="-229" y="20778"/>
                        <a:pt x="-154" y="15792"/>
                        <a:pt x="2301" y="10509"/>
                      </a:cubicBezTo>
                      <a:moveTo>
                        <a:pt x="10933" y="14564"/>
                      </a:moveTo>
                      <a:cubicBezTo>
                        <a:pt x="10338" y="15829"/>
                        <a:pt x="10227" y="17131"/>
                        <a:pt x="10561" y="18508"/>
                      </a:cubicBezTo>
                      <a:cubicBezTo>
                        <a:pt x="10896" y="19848"/>
                        <a:pt x="11975" y="21299"/>
                        <a:pt x="13798" y="22824"/>
                      </a:cubicBezTo>
                      <a:cubicBezTo>
                        <a:pt x="16180" y="24796"/>
                        <a:pt x="20533" y="27252"/>
                        <a:pt x="26933" y="30228"/>
                      </a:cubicBezTo>
                      <a:cubicBezTo>
                        <a:pt x="33295" y="33205"/>
                        <a:pt x="37834" y="34916"/>
                        <a:pt x="40513" y="35400"/>
                      </a:cubicBezTo>
                      <a:cubicBezTo>
                        <a:pt x="43229" y="35884"/>
                        <a:pt x="45164" y="35809"/>
                        <a:pt x="46429" y="35177"/>
                      </a:cubicBezTo>
                      <a:cubicBezTo>
                        <a:pt x="47657" y="34581"/>
                        <a:pt x="48587" y="33651"/>
                        <a:pt x="49182" y="32386"/>
                      </a:cubicBezTo>
                      <a:cubicBezTo>
                        <a:pt x="49778" y="31121"/>
                        <a:pt x="49889" y="29819"/>
                        <a:pt x="49554" y="28442"/>
                      </a:cubicBezTo>
                      <a:cubicBezTo>
                        <a:pt x="49220" y="27103"/>
                        <a:pt x="48103" y="25652"/>
                        <a:pt x="46280" y="24126"/>
                      </a:cubicBezTo>
                      <a:cubicBezTo>
                        <a:pt x="43973" y="22154"/>
                        <a:pt x="39620" y="19699"/>
                        <a:pt x="33221" y="16722"/>
                      </a:cubicBezTo>
                      <a:cubicBezTo>
                        <a:pt x="26858" y="13746"/>
                        <a:pt x="22319" y="12034"/>
                        <a:pt x="19640" y="11550"/>
                      </a:cubicBezTo>
                      <a:cubicBezTo>
                        <a:pt x="16924" y="11104"/>
                        <a:pt x="14952" y="11141"/>
                        <a:pt x="13724" y="11774"/>
                      </a:cubicBezTo>
                      <a:cubicBezTo>
                        <a:pt x="12459" y="12369"/>
                        <a:pt x="11529" y="13299"/>
                        <a:pt x="10933" y="14564"/>
                      </a:cubicBezTo>
                      <a:close/>
                    </a:path>
                  </a:pathLst>
                </a:custGeom>
                <a:solidFill>
                  <a:srgbClr val="000000"/>
                </a:solidFill>
                <a:ln w="9525" cap="flat">
                  <a:noFill/>
                  <a:prstDash val="solid"/>
                  <a:miter/>
                </a:ln>
              </p:spPr>
              <p:txBody>
                <a:bodyPr rtlCol="0" anchor="ctr"/>
                <a:lstStyle/>
                <a:p>
                  <a:endParaRPr lang="en-CA"/>
                </a:p>
              </p:txBody>
            </p:sp>
            <p:sp>
              <p:nvSpPr>
                <p:cNvPr id="2677" name="Freeform: Shape 2676">
                  <a:extLst>
                    <a:ext uri="{FF2B5EF4-FFF2-40B4-BE49-F238E27FC236}">
                      <a16:creationId xmlns:a16="http://schemas.microsoft.com/office/drawing/2014/main" id="{7D81EA48-7E9C-4A80-8931-CE015EBAB696}"/>
                    </a:ext>
                  </a:extLst>
                </p:cNvPr>
                <p:cNvSpPr/>
                <p:nvPr/>
              </p:nvSpPr>
              <p:spPr>
                <a:xfrm>
                  <a:off x="4501823" y="3742986"/>
                  <a:ext cx="58563" cy="35904"/>
                </a:xfrm>
                <a:custGeom>
                  <a:avLst/>
                  <a:gdLst>
                    <a:gd name="connsiteX0" fmla="*/ 58973 w 58563"/>
                    <a:gd name="connsiteY0" fmla="*/ 25737 h 35904"/>
                    <a:gd name="connsiteX1" fmla="*/ 54099 w 58563"/>
                    <a:gd name="connsiteY1" fmla="*/ 36193 h 35904"/>
                    <a:gd name="connsiteX2" fmla="*/ 14808 w 58563"/>
                    <a:gd name="connsiteY2" fmla="*/ 17849 h 35904"/>
                    <a:gd name="connsiteX3" fmla="*/ 16446 w 58563"/>
                    <a:gd name="connsiteY3" fmla="*/ 35002 h 35904"/>
                    <a:gd name="connsiteX4" fmla="*/ 6995 w 58563"/>
                    <a:gd name="connsiteY4" fmla="*/ 30611 h 35904"/>
                    <a:gd name="connsiteX5" fmla="*/ 6065 w 58563"/>
                    <a:gd name="connsiteY5" fmla="*/ 19375 h 35904"/>
                    <a:gd name="connsiteX6" fmla="*/ 409 w 58563"/>
                    <a:gd name="connsiteY6" fmla="*/ 8734 h 35904"/>
                    <a:gd name="connsiteX7" fmla="*/ 4353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73" y="25737"/>
                      </a:moveTo>
                      <a:lnTo>
                        <a:pt x="54099" y="36193"/>
                      </a:lnTo>
                      <a:lnTo>
                        <a:pt x="14808" y="17849"/>
                      </a:lnTo>
                      <a:cubicBezTo>
                        <a:pt x="16594" y="23319"/>
                        <a:pt x="17152" y="29049"/>
                        <a:pt x="16446" y="35002"/>
                      </a:cubicBezTo>
                      <a:lnTo>
                        <a:pt x="6995" y="30611"/>
                      </a:lnTo>
                      <a:cubicBezTo>
                        <a:pt x="7367" y="27449"/>
                        <a:pt x="7069" y="23728"/>
                        <a:pt x="6065" y="19375"/>
                      </a:cubicBezTo>
                      <a:cubicBezTo>
                        <a:pt x="5060" y="15022"/>
                        <a:pt x="3163" y="11487"/>
                        <a:pt x="409" y="8734"/>
                      </a:cubicBezTo>
                      <a:lnTo>
                        <a:pt x="4353" y="288"/>
                      </a:lnTo>
                      <a:close/>
                    </a:path>
                  </a:pathLst>
                </a:custGeom>
                <a:solidFill>
                  <a:srgbClr val="000000"/>
                </a:solidFill>
                <a:ln w="9525" cap="flat">
                  <a:noFill/>
                  <a:prstDash val="solid"/>
                  <a:miter/>
                </a:ln>
              </p:spPr>
              <p:txBody>
                <a:bodyPr rtlCol="0" anchor="ctr"/>
                <a:lstStyle/>
                <a:p>
                  <a:endParaRPr lang="en-CA"/>
                </a:p>
              </p:txBody>
            </p:sp>
            <p:sp>
              <p:nvSpPr>
                <p:cNvPr id="2678" name="Freeform: Shape 2677">
                  <a:extLst>
                    <a:ext uri="{FF2B5EF4-FFF2-40B4-BE49-F238E27FC236}">
                      <a16:creationId xmlns:a16="http://schemas.microsoft.com/office/drawing/2014/main" id="{ADDA4D34-AE7D-452F-9934-942890755C3C}"/>
                    </a:ext>
                  </a:extLst>
                </p:cNvPr>
                <p:cNvSpPr/>
                <p:nvPr/>
              </p:nvSpPr>
              <p:spPr>
                <a:xfrm>
                  <a:off x="4518808" y="3699622"/>
                  <a:ext cx="59174" cy="48110"/>
                </a:xfrm>
                <a:custGeom>
                  <a:avLst/>
                  <a:gdLst>
                    <a:gd name="connsiteX0" fmla="*/ 36769 w 59174"/>
                    <a:gd name="connsiteY0" fmla="*/ 47466 h 48110"/>
                    <a:gd name="connsiteX1" fmla="*/ 40378 w 59174"/>
                    <a:gd name="connsiteY1" fmla="*/ 36862 h 48110"/>
                    <a:gd name="connsiteX2" fmla="*/ 45847 w 59174"/>
                    <a:gd name="connsiteY2" fmla="*/ 37048 h 48110"/>
                    <a:gd name="connsiteX3" fmla="*/ 49233 w 59174"/>
                    <a:gd name="connsiteY3" fmla="*/ 33625 h 48110"/>
                    <a:gd name="connsiteX4" fmla="*/ 48824 w 59174"/>
                    <a:gd name="connsiteY4" fmla="*/ 26742 h 48110"/>
                    <a:gd name="connsiteX5" fmla="*/ 37848 w 59174"/>
                    <a:gd name="connsiteY5" fmla="*/ 18110 h 48110"/>
                    <a:gd name="connsiteX6" fmla="*/ 37848 w 59174"/>
                    <a:gd name="connsiteY6" fmla="*/ 30053 h 48110"/>
                    <a:gd name="connsiteX7" fmla="*/ 27727 w 59174"/>
                    <a:gd name="connsiteY7" fmla="*/ 38834 h 48110"/>
                    <a:gd name="connsiteX8" fmla="*/ 12658 w 59174"/>
                    <a:gd name="connsiteY8" fmla="*/ 37458 h 48110"/>
                    <a:gd name="connsiteX9" fmla="*/ 1608 w 59174"/>
                    <a:gd name="connsiteY9" fmla="*/ 26333 h 48110"/>
                    <a:gd name="connsiteX10" fmla="*/ 2389 w 59174"/>
                    <a:gd name="connsiteY10" fmla="*/ 11450 h 48110"/>
                    <a:gd name="connsiteX11" fmla="*/ 15114 w 59174"/>
                    <a:gd name="connsiteY11" fmla="*/ 883 h 48110"/>
                    <a:gd name="connsiteX12" fmla="*/ 38666 w 59174"/>
                    <a:gd name="connsiteY12" fmla="*/ 5385 h 48110"/>
                    <a:gd name="connsiteX13" fmla="*/ 57604 w 59174"/>
                    <a:gd name="connsiteY13" fmla="*/ 20938 h 48110"/>
                    <a:gd name="connsiteX14" fmla="*/ 57493 w 59174"/>
                    <a:gd name="connsiteY14" fmla="*/ 38425 h 48110"/>
                    <a:gd name="connsiteX15" fmla="*/ 49270 w 59174"/>
                    <a:gd name="connsiteY15" fmla="*/ 47131 h 48110"/>
                    <a:gd name="connsiteX16" fmla="*/ 36769 w 59174"/>
                    <a:gd name="connsiteY16" fmla="*/ 47466 h 48110"/>
                    <a:gd name="connsiteX17" fmla="*/ 25011 w 59174"/>
                    <a:gd name="connsiteY17" fmla="*/ 13236 h 48110"/>
                    <a:gd name="connsiteX18" fmla="*/ 16081 w 59174"/>
                    <a:gd name="connsiteY18" fmla="*/ 11896 h 48110"/>
                    <a:gd name="connsiteX19" fmla="*/ 10798 w 59174"/>
                    <a:gd name="connsiteY19" fmla="*/ 15989 h 48110"/>
                    <a:gd name="connsiteX20" fmla="*/ 10872 w 59174"/>
                    <a:gd name="connsiteY20" fmla="*/ 21831 h 48110"/>
                    <a:gd name="connsiteX21" fmla="*/ 17458 w 59174"/>
                    <a:gd name="connsiteY21" fmla="*/ 27226 h 48110"/>
                    <a:gd name="connsiteX22" fmla="*/ 26127 w 59174"/>
                    <a:gd name="connsiteY22" fmla="*/ 28751 h 48110"/>
                    <a:gd name="connsiteX23" fmla="*/ 31039 w 59174"/>
                    <a:gd name="connsiteY23" fmla="*/ 24733 h 48110"/>
                    <a:gd name="connsiteX24" fmla="*/ 31001 w 59174"/>
                    <a:gd name="connsiteY24" fmla="*/ 18556 h 48110"/>
                    <a:gd name="connsiteX25" fmla="*/ 25011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769" y="47466"/>
                      </a:moveTo>
                      <a:lnTo>
                        <a:pt x="40378" y="36862"/>
                      </a:lnTo>
                      <a:cubicBezTo>
                        <a:pt x="42536" y="37569"/>
                        <a:pt x="44359" y="37606"/>
                        <a:pt x="45847" y="37048"/>
                      </a:cubicBezTo>
                      <a:cubicBezTo>
                        <a:pt x="47298" y="36453"/>
                        <a:pt x="48451" y="35337"/>
                        <a:pt x="49233" y="33625"/>
                      </a:cubicBezTo>
                      <a:cubicBezTo>
                        <a:pt x="50237" y="31467"/>
                        <a:pt x="50089" y="29160"/>
                        <a:pt x="48824" y="26742"/>
                      </a:cubicBezTo>
                      <a:cubicBezTo>
                        <a:pt x="47559" y="24323"/>
                        <a:pt x="43912" y="21421"/>
                        <a:pt x="37848" y="18110"/>
                      </a:cubicBezTo>
                      <a:cubicBezTo>
                        <a:pt x="39671" y="22165"/>
                        <a:pt x="39671" y="26147"/>
                        <a:pt x="37848" y="30053"/>
                      </a:cubicBezTo>
                      <a:cubicBezTo>
                        <a:pt x="35838" y="34332"/>
                        <a:pt x="32490" y="37271"/>
                        <a:pt x="27727" y="38834"/>
                      </a:cubicBezTo>
                      <a:cubicBezTo>
                        <a:pt x="22965" y="40397"/>
                        <a:pt x="17942" y="39950"/>
                        <a:pt x="12658" y="37458"/>
                      </a:cubicBezTo>
                      <a:cubicBezTo>
                        <a:pt x="7152" y="34890"/>
                        <a:pt x="3468" y="31207"/>
                        <a:pt x="1608" y="26333"/>
                      </a:cubicBezTo>
                      <a:cubicBezTo>
                        <a:pt x="-215" y="21496"/>
                        <a:pt x="45" y="16547"/>
                        <a:pt x="2389" y="11450"/>
                      </a:cubicBezTo>
                      <a:cubicBezTo>
                        <a:pt x="4956" y="5943"/>
                        <a:pt x="9198" y="2409"/>
                        <a:pt x="15114" y="883"/>
                      </a:cubicBezTo>
                      <a:cubicBezTo>
                        <a:pt x="21030" y="-680"/>
                        <a:pt x="28881" y="809"/>
                        <a:pt x="38666" y="5385"/>
                      </a:cubicBezTo>
                      <a:cubicBezTo>
                        <a:pt x="48600" y="9999"/>
                        <a:pt x="54888" y="15208"/>
                        <a:pt x="57604" y="20938"/>
                      </a:cubicBezTo>
                      <a:cubicBezTo>
                        <a:pt x="60283" y="26667"/>
                        <a:pt x="60246" y="32509"/>
                        <a:pt x="57493" y="38425"/>
                      </a:cubicBezTo>
                      <a:cubicBezTo>
                        <a:pt x="55484" y="42667"/>
                        <a:pt x="52768" y="45569"/>
                        <a:pt x="49270" y="47131"/>
                      </a:cubicBezTo>
                      <a:cubicBezTo>
                        <a:pt x="45773" y="48694"/>
                        <a:pt x="41643" y="48806"/>
                        <a:pt x="36769" y="47466"/>
                      </a:cubicBezTo>
                      <a:moveTo>
                        <a:pt x="25011" y="13236"/>
                      </a:moveTo>
                      <a:cubicBezTo>
                        <a:pt x="21625" y="11673"/>
                        <a:pt x="18686" y="11227"/>
                        <a:pt x="16081" y="11896"/>
                      </a:cubicBezTo>
                      <a:cubicBezTo>
                        <a:pt x="13514" y="12603"/>
                        <a:pt x="11765" y="13943"/>
                        <a:pt x="10798" y="15989"/>
                      </a:cubicBezTo>
                      <a:cubicBezTo>
                        <a:pt x="9905" y="17887"/>
                        <a:pt x="9942" y="19859"/>
                        <a:pt x="10872" y="21831"/>
                      </a:cubicBezTo>
                      <a:cubicBezTo>
                        <a:pt x="11765" y="23840"/>
                        <a:pt x="13961" y="25626"/>
                        <a:pt x="17458" y="27226"/>
                      </a:cubicBezTo>
                      <a:cubicBezTo>
                        <a:pt x="20955" y="28863"/>
                        <a:pt x="23858" y="29384"/>
                        <a:pt x="26127" y="28751"/>
                      </a:cubicBezTo>
                      <a:cubicBezTo>
                        <a:pt x="28434" y="28156"/>
                        <a:pt x="30071" y="26816"/>
                        <a:pt x="31039" y="24733"/>
                      </a:cubicBezTo>
                      <a:cubicBezTo>
                        <a:pt x="31969" y="22724"/>
                        <a:pt x="31969" y="20677"/>
                        <a:pt x="31001" y="18556"/>
                      </a:cubicBezTo>
                      <a:cubicBezTo>
                        <a:pt x="30071" y="16436"/>
                        <a:pt x="28062" y="14687"/>
                        <a:pt x="25011" y="13236"/>
                      </a:cubicBezTo>
                      <a:close/>
                    </a:path>
                  </a:pathLst>
                </a:custGeom>
                <a:solidFill>
                  <a:srgbClr val="000000"/>
                </a:solidFill>
                <a:ln w="9525" cap="flat">
                  <a:noFill/>
                  <a:prstDash val="solid"/>
                  <a:miter/>
                </a:ln>
              </p:spPr>
              <p:txBody>
                <a:bodyPr rtlCol="0" anchor="ctr"/>
                <a:lstStyle/>
                <a:p>
                  <a:endParaRPr lang="en-CA"/>
                </a:p>
              </p:txBody>
            </p:sp>
          </p:grpSp>
          <p:grpSp>
            <p:nvGrpSpPr>
              <p:cNvPr id="2488" name="Graphic 5">
                <a:extLst>
                  <a:ext uri="{FF2B5EF4-FFF2-40B4-BE49-F238E27FC236}">
                    <a16:creationId xmlns:a16="http://schemas.microsoft.com/office/drawing/2014/main" id="{136EBD01-26A7-4DB2-B6A7-72D6074ADBD0}"/>
                  </a:ext>
                </a:extLst>
              </p:cNvPr>
              <p:cNvGrpSpPr/>
              <p:nvPr/>
            </p:nvGrpSpPr>
            <p:grpSpPr>
              <a:xfrm>
                <a:off x="4679542" y="3699568"/>
                <a:ext cx="118762" cy="181381"/>
                <a:chOff x="4679542" y="3699568"/>
                <a:chExt cx="118762" cy="181381"/>
              </a:xfrm>
            </p:grpSpPr>
            <p:sp>
              <p:nvSpPr>
                <p:cNvPr id="2671" name="Freeform: Shape 2670">
                  <a:extLst>
                    <a:ext uri="{FF2B5EF4-FFF2-40B4-BE49-F238E27FC236}">
                      <a16:creationId xmlns:a16="http://schemas.microsoft.com/office/drawing/2014/main" id="{998F8EE1-2682-40F9-8DA6-1387FEBE0703}"/>
                    </a:ext>
                  </a:extLst>
                </p:cNvPr>
                <p:cNvSpPr/>
                <p:nvPr/>
              </p:nvSpPr>
              <p:spPr>
                <a:xfrm>
                  <a:off x="4679542" y="3824404"/>
                  <a:ext cx="65058" cy="56545"/>
                </a:xfrm>
                <a:custGeom>
                  <a:avLst/>
                  <a:gdLst>
                    <a:gd name="connsiteX0" fmla="*/ 55776 w 65058"/>
                    <a:gd name="connsiteY0" fmla="*/ 15802 h 56545"/>
                    <a:gd name="connsiteX1" fmla="*/ 65487 w 65058"/>
                    <a:gd name="connsiteY1" fmla="*/ 20304 h 56545"/>
                    <a:gd name="connsiteX2" fmla="*/ 48446 w 65058"/>
                    <a:gd name="connsiteY2" fmla="*/ 56842 h 56545"/>
                    <a:gd name="connsiteX3" fmla="*/ 39702 w 65058"/>
                    <a:gd name="connsiteY3" fmla="*/ 48433 h 56545"/>
                    <a:gd name="connsiteX4" fmla="*/ 32112 w 65058"/>
                    <a:gd name="connsiteY4" fmla="*/ 30648 h 56545"/>
                    <a:gd name="connsiteX5" fmla="*/ 27238 w 65058"/>
                    <a:gd name="connsiteY5" fmla="*/ 17849 h 56545"/>
                    <a:gd name="connsiteX6" fmla="*/ 21880 w 65058"/>
                    <a:gd name="connsiteY6" fmla="*/ 12714 h 56545"/>
                    <a:gd name="connsiteX7" fmla="*/ 15629 w 65058"/>
                    <a:gd name="connsiteY7" fmla="*/ 12082 h 56545"/>
                    <a:gd name="connsiteX8" fmla="*/ 11350 w 65058"/>
                    <a:gd name="connsiteY8" fmla="*/ 16398 h 56545"/>
                    <a:gd name="connsiteX9" fmla="*/ 10904 w 65058"/>
                    <a:gd name="connsiteY9" fmla="*/ 22500 h 56545"/>
                    <a:gd name="connsiteX10" fmla="*/ 16373 w 65058"/>
                    <a:gd name="connsiteY10" fmla="*/ 27783 h 56545"/>
                    <a:gd name="connsiteX11" fmla="*/ 10495 w 65058"/>
                    <a:gd name="connsiteY11" fmla="*/ 37680 h 56545"/>
                    <a:gd name="connsiteX12" fmla="*/ 858 w 65058"/>
                    <a:gd name="connsiteY12" fmla="*/ 26071 h 56545"/>
                    <a:gd name="connsiteX13" fmla="*/ 2830 w 65058"/>
                    <a:gd name="connsiteY13" fmla="*/ 12082 h 56545"/>
                    <a:gd name="connsiteX14" fmla="*/ 13062 w 65058"/>
                    <a:gd name="connsiteY14" fmla="*/ 1478 h 56545"/>
                    <a:gd name="connsiteX15" fmla="*/ 26010 w 65058"/>
                    <a:gd name="connsiteY15" fmla="*/ 1924 h 56545"/>
                    <a:gd name="connsiteX16" fmla="*/ 32372 w 65058"/>
                    <a:gd name="connsiteY16" fmla="*/ 6501 h 56545"/>
                    <a:gd name="connsiteX17" fmla="*/ 37395 w 65058"/>
                    <a:gd name="connsiteY17" fmla="*/ 13905 h 56545"/>
                    <a:gd name="connsiteX18" fmla="*/ 41153 w 65058"/>
                    <a:gd name="connsiteY18" fmla="*/ 23951 h 56545"/>
                    <a:gd name="connsiteX19" fmla="*/ 44241 w 65058"/>
                    <a:gd name="connsiteY19" fmla="*/ 33029 h 56545"/>
                    <a:gd name="connsiteX20" fmla="*/ 4613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76" y="15802"/>
                      </a:moveTo>
                      <a:lnTo>
                        <a:pt x="65487" y="20304"/>
                      </a:lnTo>
                      <a:lnTo>
                        <a:pt x="48446" y="56842"/>
                      </a:lnTo>
                      <a:cubicBezTo>
                        <a:pt x="44948" y="54758"/>
                        <a:pt x="42046" y="51930"/>
                        <a:pt x="39702" y="48433"/>
                      </a:cubicBezTo>
                      <a:cubicBezTo>
                        <a:pt x="37321" y="44935"/>
                        <a:pt x="34828" y="38982"/>
                        <a:pt x="32112" y="30648"/>
                      </a:cubicBezTo>
                      <a:cubicBezTo>
                        <a:pt x="29917" y="23876"/>
                        <a:pt x="28317" y="19635"/>
                        <a:pt x="27238" y="17849"/>
                      </a:cubicBezTo>
                      <a:cubicBezTo>
                        <a:pt x="25749" y="15393"/>
                        <a:pt x="23964" y="13682"/>
                        <a:pt x="21880" y="12714"/>
                      </a:cubicBezTo>
                      <a:cubicBezTo>
                        <a:pt x="19536" y="11635"/>
                        <a:pt x="17452" y="11412"/>
                        <a:pt x="15629" y="12082"/>
                      </a:cubicBezTo>
                      <a:cubicBezTo>
                        <a:pt x="13806" y="12751"/>
                        <a:pt x="12392" y="14202"/>
                        <a:pt x="11350" y="16398"/>
                      </a:cubicBezTo>
                      <a:cubicBezTo>
                        <a:pt x="10346" y="18556"/>
                        <a:pt x="10197" y="20602"/>
                        <a:pt x="10904" y="22500"/>
                      </a:cubicBezTo>
                      <a:cubicBezTo>
                        <a:pt x="11611" y="24397"/>
                        <a:pt x="13434" y="26146"/>
                        <a:pt x="16373" y="27783"/>
                      </a:cubicBezTo>
                      <a:lnTo>
                        <a:pt x="10495" y="37680"/>
                      </a:lnTo>
                      <a:cubicBezTo>
                        <a:pt x="5062" y="34369"/>
                        <a:pt x="1825" y="30499"/>
                        <a:pt x="858" y="26071"/>
                      </a:cubicBezTo>
                      <a:cubicBezTo>
                        <a:pt x="-109" y="21644"/>
                        <a:pt x="560" y="16993"/>
                        <a:pt x="2830" y="12082"/>
                      </a:cubicBezTo>
                      <a:cubicBezTo>
                        <a:pt x="5323" y="6724"/>
                        <a:pt x="8746" y="3189"/>
                        <a:pt x="13062" y="1478"/>
                      </a:cubicBezTo>
                      <a:cubicBezTo>
                        <a:pt x="17378" y="-234"/>
                        <a:pt x="21694" y="-85"/>
                        <a:pt x="26010" y="1924"/>
                      </a:cubicBezTo>
                      <a:cubicBezTo>
                        <a:pt x="28466" y="3040"/>
                        <a:pt x="30586" y="4566"/>
                        <a:pt x="32372" y="6501"/>
                      </a:cubicBezTo>
                      <a:cubicBezTo>
                        <a:pt x="34195" y="8398"/>
                        <a:pt x="35870" y="10854"/>
                        <a:pt x="37395" y="13905"/>
                      </a:cubicBezTo>
                      <a:cubicBezTo>
                        <a:pt x="38400" y="15914"/>
                        <a:pt x="39665" y="19263"/>
                        <a:pt x="41153" y="23951"/>
                      </a:cubicBezTo>
                      <a:cubicBezTo>
                        <a:pt x="42641" y="28639"/>
                        <a:pt x="43646" y="31690"/>
                        <a:pt x="44241" y="33029"/>
                      </a:cubicBezTo>
                      <a:cubicBezTo>
                        <a:pt x="44837" y="34369"/>
                        <a:pt x="45469" y="35522"/>
                        <a:pt x="46139" y="36489"/>
                      </a:cubicBezTo>
                      <a:close/>
                    </a:path>
                  </a:pathLst>
                </a:custGeom>
                <a:solidFill>
                  <a:srgbClr val="000000"/>
                </a:solidFill>
                <a:ln w="9525" cap="flat">
                  <a:noFill/>
                  <a:prstDash val="solid"/>
                  <a:miter/>
                </a:ln>
              </p:spPr>
              <p:txBody>
                <a:bodyPr rtlCol="0" anchor="ctr"/>
                <a:lstStyle/>
                <a:p>
                  <a:endParaRPr lang="en-CA"/>
                </a:p>
              </p:txBody>
            </p:sp>
            <p:sp>
              <p:nvSpPr>
                <p:cNvPr id="2672" name="Freeform: Shape 2671">
                  <a:extLst>
                    <a:ext uri="{FF2B5EF4-FFF2-40B4-BE49-F238E27FC236}">
                      <a16:creationId xmlns:a16="http://schemas.microsoft.com/office/drawing/2014/main" id="{72929183-7B22-4D64-A7F5-D97A2419970F}"/>
                    </a:ext>
                  </a:extLst>
                </p:cNvPr>
                <p:cNvSpPr/>
                <p:nvPr/>
              </p:nvSpPr>
              <p:spPr>
                <a:xfrm>
                  <a:off x="4699608" y="3784064"/>
                  <a:ext cx="59301" cy="46519"/>
                </a:xfrm>
                <a:custGeom>
                  <a:avLst/>
                  <a:gdLst>
                    <a:gd name="connsiteX0" fmla="*/ 2325 w 59301"/>
                    <a:gd name="connsiteY0" fmla="*/ 10509 h 46519"/>
                    <a:gd name="connsiteX1" fmla="*/ 13710 w 59301"/>
                    <a:gd name="connsiteY1" fmla="*/ 798 h 46519"/>
                    <a:gd name="connsiteX2" fmla="*/ 38341 w 59301"/>
                    <a:gd name="connsiteY2" fmla="*/ 5820 h 46519"/>
                    <a:gd name="connsiteX3" fmla="*/ 58023 w 59301"/>
                    <a:gd name="connsiteY3" fmla="*/ 21522 h 46519"/>
                    <a:gd name="connsiteX4" fmla="*/ 57837 w 59301"/>
                    <a:gd name="connsiteY4" fmla="*/ 36405 h 46519"/>
                    <a:gd name="connsiteX5" fmla="*/ 45782 w 59301"/>
                    <a:gd name="connsiteY5" fmla="*/ 46376 h 46519"/>
                    <a:gd name="connsiteX6" fmla="*/ 21747 w 59301"/>
                    <a:gd name="connsiteY6" fmla="*/ 41093 h 46519"/>
                    <a:gd name="connsiteX7" fmla="*/ 2138 w 59301"/>
                    <a:gd name="connsiteY7" fmla="*/ 25429 h 46519"/>
                    <a:gd name="connsiteX8" fmla="*/ 2325 w 59301"/>
                    <a:gd name="connsiteY8" fmla="*/ 10509 h 46519"/>
                    <a:gd name="connsiteX9" fmla="*/ 10957 w 59301"/>
                    <a:gd name="connsiteY9" fmla="*/ 14564 h 46519"/>
                    <a:gd name="connsiteX10" fmla="*/ 10584 w 59301"/>
                    <a:gd name="connsiteY10" fmla="*/ 18508 h 46519"/>
                    <a:gd name="connsiteX11" fmla="*/ 13821 w 59301"/>
                    <a:gd name="connsiteY11" fmla="*/ 22824 h 46519"/>
                    <a:gd name="connsiteX12" fmla="*/ 26956 w 59301"/>
                    <a:gd name="connsiteY12" fmla="*/ 30228 h 46519"/>
                    <a:gd name="connsiteX13" fmla="*/ 40536 w 59301"/>
                    <a:gd name="connsiteY13" fmla="*/ 35400 h 46519"/>
                    <a:gd name="connsiteX14" fmla="*/ 46452 w 59301"/>
                    <a:gd name="connsiteY14" fmla="*/ 35177 h 46519"/>
                    <a:gd name="connsiteX15" fmla="*/ 49205 w 59301"/>
                    <a:gd name="connsiteY15" fmla="*/ 32386 h 46519"/>
                    <a:gd name="connsiteX16" fmla="*/ 49577 w 59301"/>
                    <a:gd name="connsiteY16" fmla="*/ 28442 h 46519"/>
                    <a:gd name="connsiteX17" fmla="*/ 46303 w 59301"/>
                    <a:gd name="connsiteY17" fmla="*/ 24126 h 46519"/>
                    <a:gd name="connsiteX18" fmla="*/ 33244 w 59301"/>
                    <a:gd name="connsiteY18" fmla="*/ 16722 h 46519"/>
                    <a:gd name="connsiteX19" fmla="*/ 19663 w 59301"/>
                    <a:gd name="connsiteY19" fmla="*/ 11550 h 46519"/>
                    <a:gd name="connsiteX20" fmla="*/ 13747 w 59301"/>
                    <a:gd name="connsiteY20" fmla="*/ 11774 h 46519"/>
                    <a:gd name="connsiteX21" fmla="*/ 1095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5" y="10509"/>
                      </a:moveTo>
                      <a:cubicBezTo>
                        <a:pt x="4780" y="5262"/>
                        <a:pt x="8575" y="2025"/>
                        <a:pt x="13710" y="798"/>
                      </a:cubicBezTo>
                      <a:cubicBezTo>
                        <a:pt x="19812" y="-654"/>
                        <a:pt x="28035" y="1021"/>
                        <a:pt x="38341" y="5820"/>
                      </a:cubicBezTo>
                      <a:cubicBezTo>
                        <a:pt x="48610" y="10620"/>
                        <a:pt x="55196" y="15866"/>
                        <a:pt x="58023" y="21522"/>
                      </a:cubicBezTo>
                      <a:cubicBezTo>
                        <a:pt x="60367" y="26173"/>
                        <a:pt x="60293" y="31158"/>
                        <a:pt x="57837" y="36405"/>
                      </a:cubicBezTo>
                      <a:cubicBezTo>
                        <a:pt x="55382" y="41725"/>
                        <a:pt x="51363" y="45037"/>
                        <a:pt x="45782" y="46376"/>
                      </a:cubicBezTo>
                      <a:cubicBezTo>
                        <a:pt x="40201" y="47716"/>
                        <a:pt x="32202" y="45967"/>
                        <a:pt x="21747" y="41093"/>
                      </a:cubicBezTo>
                      <a:cubicBezTo>
                        <a:pt x="11515" y="36293"/>
                        <a:pt x="4966" y="31084"/>
                        <a:pt x="2138" y="25429"/>
                      </a:cubicBezTo>
                      <a:cubicBezTo>
                        <a:pt x="-206" y="20778"/>
                        <a:pt x="-131" y="15792"/>
                        <a:pt x="2325" y="10509"/>
                      </a:cubicBezTo>
                      <a:moveTo>
                        <a:pt x="10957" y="14564"/>
                      </a:moveTo>
                      <a:cubicBezTo>
                        <a:pt x="10361" y="15829"/>
                        <a:pt x="10250" y="17131"/>
                        <a:pt x="10584" y="18508"/>
                      </a:cubicBezTo>
                      <a:cubicBezTo>
                        <a:pt x="10919" y="19848"/>
                        <a:pt x="11998" y="21299"/>
                        <a:pt x="13821" y="22824"/>
                      </a:cubicBezTo>
                      <a:cubicBezTo>
                        <a:pt x="16203" y="24796"/>
                        <a:pt x="20556" y="27252"/>
                        <a:pt x="26956" y="30228"/>
                      </a:cubicBezTo>
                      <a:cubicBezTo>
                        <a:pt x="33318" y="33205"/>
                        <a:pt x="37857" y="34916"/>
                        <a:pt x="40536" y="35400"/>
                      </a:cubicBezTo>
                      <a:cubicBezTo>
                        <a:pt x="43252" y="35884"/>
                        <a:pt x="45187" y="35809"/>
                        <a:pt x="46452" y="35177"/>
                      </a:cubicBezTo>
                      <a:cubicBezTo>
                        <a:pt x="47680" y="34581"/>
                        <a:pt x="48610" y="33651"/>
                        <a:pt x="49205" y="32386"/>
                      </a:cubicBezTo>
                      <a:cubicBezTo>
                        <a:pt x="49801" y="31121"/>
                        <a:pt x="49912" y="29819"/>
                        <a:pt x="49577" y="28442"/>
                      </a:cubicBezTo>
                      <a:cubicBezTo>
                        <a:pt x="49243" y="27103"/>
                        <a:pt x="48126" y="25652"/>
                        <a:pt x="46303" y="24126"/>
                      </a:cubicBezTo>
                      <a:cubicBezTo>
                        <a:pt x="43996" y="22154"/>
                        <a:pt x="39643" y="19699"/>
                        <a:pt x="33244" y="16722"/>
                      </a:cubicBezTo>
                      <a:cubicBezTo>
                        <a:pt x="26881" y="13746"/>
                        <a:pt x="22342" y="12034"/>
                        <a:pt x="19663" y="11550"/>
                      </a:cubicBezTo>
                      <a:cubicBezTo>
                        <a:pt x="16947" y="11104"/>
                        <a:pt x="14975" y="11141"/>
                        <a:pt x="13747" y="11774"/>
                      </a:cubicBezTo>
                      <a:cubicBezTo>
                        <a:pt x="12482" y="12369"/>
                        <a:pt x="11552" y="13299"/>
                        <a:pt x="10957" y="14564"/>
                      </a:cubicBezTo>
                      <a:close/>
                    </a:path>
                  </a:pathLst>
                </a:custGeom>
                <a:solidFill>
                  <a:srgbClr val="000000"/>
                </a:solidFill>
                <a:ln w="9525" cap="flat">
                  <a:noFill/>
                  <a:prstDash val="solid"/>
                  <a:miter/>
                </a:ln>
              </p:spPr>
              <p:txBody>
                <a:bodyPr rtlCol="0" anchor="ctr"/>
                <a:lstStyle/>
                <a:p>
                  <a:endParaRPr lang="en-CA"/>
                </a:p>
              </p:txBody>
            </p:sp>
            <p:sp>
              <p:nvSpPr>
                <p:cNvPr id="2673" name="Freeform: Shape 2672">
                  <a:extLst>
                    <a:ext uri="{FF2B5EF4-FFF2-40B4-BE49-F238E27FC236}">
                      <a16:creationId xmlns:a16="http://schemas.microsoft.com/office/drawing/2014/main" id="{05E0F131-9782-4664-A475-9F176BE61321}"/>
                    </a:ext>
                  </a:extLst>
                </p:cNvPr>
                <p:cNvSpPr/>
                <p:nvPr/>
              </p:nvSpPr>
              <p:spPr>
                <a:xfrm>
                  <a:off x="4718947" y="3739908"/>
                  <a:ext cx="65058" cy="56545"/>
                </a:xfrm>
                <a:custGeom>
                  <a:avLst/>
                  <a:gdLst>
                    <a:gd name="connsiteX0" fmla="*/ 55780 w 65058"/>
                    <a:gd name="connsiteY0" fmla="*/ 15793 h 56545"/>
                    <a:gd name="connsiteX1" fmla="*/ 65491 w 65058"/>
                    <a:gd name="connsiteY1" fmla="*/ 20295 h 56545"/>
                    <a:gd name="connsiteX2" fmla="*/ 48450 w 65058"/>
                    <a:gd name="connsiteY2" fmla="*/ 56833 h 56545"/>
                    <a:gd name="connsiteX3" fmla="*/ 39706 w 65058"/>
                    <a:gd name="connsiteY3" fmla="*/ 48424 h 56545"/>
                    <a:gd name="connsiteX4" fmla="*/ 32116 w 65058"/>
                    <a:gd name="connsiteY4" fmla="*/ 30639 h 56545"/>
                    <a:gd name="connsiteX5" fmla="*/ 27242 w 65058"/>
                    <a:gd name="connsiteY5" fmla="*/ 17840 h 56545"/>
                    <a:gd name="connsiteX6" fmla="*/ 21884 w 65058"/>
                    <a:gd name="connsiteY6" fmla="*/ 12705 h 56545"/>
                    <a:gd name="connsiteX7" fmla="*/ 15633 w 65058"/>
                    <a:gd name="connsiteY7" fmla="*/ 12073 h 56545"/>
                    <a:gd name="connsiteX8" fmla="*/ 11354 w 65058"/>
                    <a:gd name="connsiteY8" fmla="*/ 16389 h 56545"/>
                    <a:gd name="connsiteX9" fmla="*/ 10908 w 65058"/>
                    <a:gd name="connsiteY9" fmla="*/ 22491 h 56545"/>
                    <a:gd name="connsiteX10" fmla="*/ 16377 w 65058"/>
                    <a:gd name="connsiteY10" fmla="*/ 27774 h 56545"/>
                    <a:gd name="connsiteX11" fmla="*/ 10499 w 65058"/>
                    <a:gd name="connsiteY11" fmla="*/ 37671 h 56545"/>
                    <a:gd name="connsiteX12" fmla="*/ 862 w 65058"/>
                    <a:gd name="connsiteY12" fmla="*/ 26063 h 56545"/>
                    <a:gd name="connsiteX13" fmla="*/ 2834 w 65058"/>
                    <a:gd name="connsiteY13" fmla="*/ 12073 h 56545"/>
                    <a:gd name="connsiteX14" fmla="*/ 13066 w 65058"/>
                    <a:gd name="connsiteY14" fmla="*/ 1469 h 56545"/>
                    <a:gd name="connsiteX15" fmla="*/ 26014 w 65058"/>
                    <a:gd name="connsiteY15" fmla="*/ 1915 h 56545"/>
                    <a:gd name="connsiteX16" fmla="*/ 32376 w 65058"/>
                    <a:gd name="connsiteY16" fmla="*/ 6492 h 56545"/>
                    <a:gd name="connsiteX17" fmla="*/ 37399 w 65058"/>
                    <a:gd name="connsiteY17" fmla="*/ 13896 h 56545"/>
                    <a:gd name="connsiteX18" fmla="*/ 41157 w 65058"/>
                    <a:gd name="connsiteY18" fmla="*/ 23942 h 56545"/>
                    <a:gd name="connsiteX19" fmla="*/ 44245 w 65058"/>
                    <a:gd name="connsiteY19" fmla="*/ 33020 h 56545"/>
                    <a:gd name="connsiteX20" fmla="*/ 46143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80" y="15793"/>
                      </a:moveTo>
                      <a:lnTo>
                        <a:pt x="65491" y="20295"/>
                      </a:lnTo>
                      <a:lnTo>
                        <a:pt x="48450" y="56833"/>
                      </a:lnTo>
                      <a:cubicBezTo>
                        <a:pt x="44952" y="54749"/>
                        <a:pt x="42050" y="51921"/>
                        <a:pt x="39706" y="48424"/>
                      </a:cubicBezTo>
                      <a:cubicBezTo>
                        <a:pt x="37325" y="44927"/>
                        <a:pt x="34832" y="38973"/>
                        <a:pt x="32116" y="30639"/>
                      </a:cubicBezTo>
                      <a:cubicBezTo>
                        <a:pt x="29921" y="23867"/>
                        <a:pt x="28321" y="19626"/>
                        <a:pt x="27242" y="17840"/>
                      </a:cubicBezTo>
                      <a:cubicBezTo>
                        <a:pt x="25754" y="15384"/>
                        <a:pt x="23968" y="13673"/>
                        <a:pt x="21884" y="12705"/>
                      </a:cubicBezTo>
                      <a:cubicBezTo>
                        <a:pt x="19540" y="11626"/>
                        <a:pt x="17456" y="11403"/>
                        <a:pt x="15633" y="12073"/>
                      </a:cubicBezTo>
                      <a:cubicBezTo>
                        <a:pt x="13810" y="12743"/>
                        <a:pt x="12396" y="14194"/>
                        <a:pt x="11354" y="16389"/>
                      </a:cubicBezTo>
                      <a:cubicBezTo>
                        <a:pt x="10350" y="18547"/>
                        <a:pt x="10201" y="20593"/>
                        <a:pt x="10908" y="22491"/>
                      </a:cubicBezTo>
                      <a:cubicBezTo>
                        <a:pt x="11615" y="24388"/>
                        <a:pt x="13438" y="26137"/>
                        <a:pt x="16377" y="27774"/>
                      </a:cubicBezTo>
                      <a:lnTo>
                        <a:pt x="10499" y="37671"/>
                      </a:lnTo>
                      <a:cubicBezTo>
                        <a:pt x="5066" y="34360"/>
                        <a:pt x="1829" y="30490"/>
                        <a:pt x="862" y="26063"/>
                      </a:cubicBezTo>
                      <a:cubicBezTo>
                        <a:pt x="-105" y="21635"/>
                        <a:pt x="564" y="16984"/>
                        <a:pt x="2834" y="12073"/>
                      </a:cubicBezTo>
                      <a:cubicBezTo>
                        <a:pt x="5327" y="6715"/>
                        <a:pt x="8750" y="3180"/>
                        <a:pt x="13066" y="1469"/>
                      </a:cubicBezTo>
                      <a:cubicBezTo>
                        <a:pt x="17382" y="-243"/>
                        <a:pt x="21698" y="-94"/>
                        <a:pt x="26014" y="1915"/>
                      </a:cubicBezTo>
                      <a:cubicBezTo>
                        <a:pt x="28470" y="3031"/>
                        <a:pt x="30590" y="4557"/>
                        <a:pt x="32376" y="6492"/>
                      </a:cubicBezTo>
                      <a:cubicBezTo>
                        <a:pt x="34200" y="8389"/>
                        <a:pt x="35874" y="10845"/>
                        <a:pt x="37399" y="13896"/>
                      </a:cubicBezTo>
                      <a:cubicBezTo>
                        <a:pt x="38404" y="15905"/>
                        <a:pt x="39669" y="19254"/>
                        <a:pt x="41157" y="23942"/>
                      </a:cubicBezTo>
                      <a:cubicBezTo>
                        <a:pt x="42646" y="28630"/>
                        <a:pt x="43650" y="31681"/>
                        <a:pt x="44245" y="33020"/>
                      </a:cubicBezTo>
                      <a:cubicBezTo>
                        <a:pt x="44841" y="34360"/>
                        <a:pt x="45473" y="35513"/>
                        <a:pt x="46143" y="36481"/>
                      </a:cubicBezTo>
                      <a:close/>
                    </a:path>
                  </a:pathLst>
                </a:custGeom>
                <a:solidFill>
                  <a:srgbClr val="000000"/>
                </a:solidFill>
                <a:ln w="9525" cap="flat">
                  <a:noFill/>
                  <a:prstDash val="solid"/>
                  <a:miter/>
                </a:ln>
              </p:spPr>
              <p:txBody>
                <a:bodyPr rtlCol="0" anchor="ctr"/>
                <a:lstStyle/>
                <a:p>
                  <a:endParaRPr lang="en-CA"/>
                </a:p>
              </p:txBody>
            </p:sp>
            <p:sp>
              <p:nvSpPr>
                <p:cNvPr id="2674" name="Freeform: Shape 2673">
                  <a:extLst>
                    <a:ext uri="{FF2B5EF4-FFF2-40B4-BE49-F238E27FC236}">
                      <a16:creationId xmlns:a16="http://schemas.microsoft.com/office/drawing/2014/main" id="{CEE86BD1-C7CF-47C1-89DD-A8990CDCF32F}"/>
                    </a:ext>
                  </a:extLst>
                </p:cNvPr>
                <p:cNvSpPr/>
                <p:nvPr/>
              </p:nvSpPr>
              <p:spPr>
                <a:xfrm>
                  <a:off x="4739003" y="3699568"/>
                  <a:ext cx="59301" cy="46519"/>
                </a:xfrm>
                <a:custGeom>
                  <a:avLst/>
                  <a:gdLst>
                    <a:gd name="connsiteX0" fmla="*/ 2329 w 59301"/>
                    <a:gd name="connsiteY0" fmla="*/ 10500 h 46519"/>
                    <a:gd name="connsiteX1" fmla="*/ 13714 w 59301"/>
                    <a:gd name="connsiteY1" fmla="*/ 789 h 46519"/>
                    <a:gd name="connsiteX2" fmla="*/ 38345 w 59301"/>
                    <a:gd name="connsiteY2" fmla="*/ 5812 h 46519"/>
                    <a:gd name="connsiteX3" fmla="*/ 58028 w 59301"/>
                    <a:gd name="connsiteY3" fmla="*/ 21513 h 46519"/>
                    <a:gd name="connsiteX4" fmla="*/ 57842 w 59301"/>
                    <a:gd name="connsiteY4" fmla="*/ 36396 h 46519"/>
                    <a:gd name="connsiteX5" fmla="*/ 45786 w 59301"/>
                    <a:gd name="connsiteY5" fmla="*/ 46367 h 46519"/>
                    <a:gd name="connsiteX6" fmla="*/ 21751 w 59301"/>
                    <a:gd name="connsiteY6" fmla="*/ 41084 h 46519"/>
                    <a:gd name="connsiteX7" fmla="*/ 2143 w 59301"/>
                    <a:gd name="connsiteY7" fmla="*/ 25420 h 46519"/>
                    <a:gd name="connsiteX8" fmla="*/ 2329 w 59301"/>
                    <a:gd name="connsiteY8" fmla="*/ 10500 h 46519"/>
                    <a:gd name="connsiteX9" fmla="*/ 10961 w 59301"/>
                    <a:gd name="connsiteY9" fmla="*/ 14555 h 46519"/>
                    <a:gd name="connsiteX10" fmla="*/ 10589 w 59301"/>
                    <a:gd name="connsiteY10" fmla="*/ 18499 h 46519"/>
                    <a:gd name="connsiteX11" fmla="*/ 13826 w 59301"/>
                    <a:gd name="connsiteY11" fmla="*/ 22815 h 46519"/>
                    <a:gd name="connsiteX12" fmla="*/ 26960 w 59301"/>
                    <a:gd name="connsiteY12" fmla="*/ 30219 h 46519"/>
                    <a:gd name="connsiteX13" fmla="*/ 40540 w 59301"/>
                    <a:gd name="connsiteY13" fmla="*/ 35391 h 46519"/>
                    <a:gd name="connsiteX14" fmla="*/ 46456 w 59301"/>
                    <a:gd name="connsiteY14" fmla="*/ 35168 h 46519"/>
                    <a:gd name="connsiteX15" fmla="*/ 49210 w 59301"/>
                    <a:gd name="connsiteY15" fmla="*/ 32377 h 46519"/>
                    <a:gd name="connsiteX16" fmla="*/ 49582 w 59301"/>
                    <a:gd name="connsiteY16" fmla="*/ 28433 h 46519"/>
                    <a:gd name="connsiteX17" fmla="*/ 46307 w 59301"/>
                    <a:gd name="connsiteY17" fmla="*/ 24117 h 46519"/>
                    <a:gd name="connsiteX18" fmla="*/ 33248 w 59301"/>
                    <a:gd name="connsiteY18" fmla="*/ 16713 h 46519"/>
                    <a:gd name="connsiteX19" fmla="*/ 19667 w 59301"/>
                    <a:gd name="connsiteY19" fmla="*/ 11541 h 46519"/>
                    <a:gd name="connsiteX20" fmla="*/ 13751 w 59301"/>
                    <a:gd name="connsiteY20" fmla="*/ 11765 h 46519"/>
                    <a:gd name="connsiteX21" fmla="*/ 10961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29" y="10500"/>
                      </a:moveTo>
                      <a:cubicBezTo>
                        <a:pt x="4784" y="5254"/>
                        <a:pt x="8579" y="2016"/>
                        <a:pt x="13714" y="789"/>
                      </a:cubicBezTo>
                      <a:cubicBezTo>
                        <a:pt x="19816" y="-662"/>
                        <a:pt x="28039" y="1012"/>
                        <a:pt x="38345" y="5812"/>
                      </a:cubicBezTo>
                      <a:cubicBezTo>
                        <a:pt x="48614" y="10611"/>
                        <a:pt x="55200" y="15857"/>
                        <a:pt x="58028" y="21513"/>
                      </a:cubicBezTo>
                      <a:cubicBezTo>
                        <a:pt x="60372" y="26164"/>
                        <a:pt x="60297" y="31150"/>
                        <a:pt x="57842" y="36396"/>
                      </a:cubicBezTo>
                      <a:cubicBezTo>
                        <a:pt x="55386" y="41716"/>
                        <a:pt x="51368" y="45028"/>
                        <a:pt x="45786" y="46367"/>
                      </a:cubicBezTo>
                      <a:cubicBezTo>
                        <a:pt x="40205" y="47707"/>
                        <a:pt x="32206" y="45958"/>
                        <a:pt x="21751" y="41084"/>
                      </a:cubicBezTo>
                      <a:cubicBezTo>
                        <a:pt x="11519" y="36284"/>
                        <a:pt x="4970" y="31075"/>
                        <a:pt x="2143" y="25420"/>
                      </a:cubicBezTo>
                      <a:cubicBezTo>
                        <a:pt x="-201" y="20769"/>
                        <a:pt x="-127" y="15783"/>
                        <a:pt x="2329" y="10500"/>
                      </a:cubicBezTo>
                      <a:moveTo>
                        <a:pt x="10961" y="14555"/>
                      </a:moveTo>
                      <a:cubicBezTo>
                        <a:pt x="10365" y="15820"/>
                        <a:pt x="10254" y="17123"/>
                        <a:pt x="10589" y="18499"/>
                      </a:cubicBezTo>
                      <a:cubicBezTo>
                        <a:pt x="10924" y="19839"/>
                        <a:pt x="12003" y="21290"/>
                        <a:pt x="13826" y="22815"/>
                      </a:cubicBezTo>
                      <a:cubicBezTo>
                        <a:pt x="16207" y="24787"/>
                        <a:pt x="20560" y="27243"/>
                        <a:pt x="26960" y="30219"/>
                      </a:cubicBezTo>
                      <a:cubicBezTo>
                        <a:pt x="33322" y="33196"/>
                        <a:pt x="37861" y="34907"/>
                        <a:pt x="40540" y="35391"/>
                      </a:cubicBezTo>
                      <a:cubicBezTo>
                        <a:pt x="43256" y="35875"/>
                        <a:pt x="45191" y="35800"/>
                        <a:pt x="46456" y="35168"/>
                      </a:cubicBezTo>
                      <a:cubicBezTo>
                        <a:pt x="47684" y="34573"/>
                        <a:pt x="48614" y="33642"/>
                        <a:pt x="49210" y="32377"/>
                      </a:cubicBezTo>
                      <a:cubicBezTo>
                        <a:pt x="49805" y="31112"/>
                        <a:pt x="49916" y="29810"/>
                        <a:pt x="49582" y="28433"/>
                      </a:cubicBezTo>
                      <a:cubicBezTo>
                        <a:pt x="49247" y="27094"/>
                        <a:pt x="48131" y="25643"/>
                        <a:pt x="46307" y="24117"/>
                      </a:cubicBezTo>
                      <a:cubicBezTo>
                        <a:pt x="44001" y="22146"/>
                        <a:pt x="39647" y="19690"/>
                        <a:pt x="33248" y="16713"/>
                      </a:cubicBezTo>
                      <a:cubicBezTo>
                        <a:pt x="26885" y="13737"/>
                        <a:pt x="22346" y="12025"/>
                        <a:pt x="19667" y="11541"/>
                      </a:cubicBezTo>
                      <a:cubicBezTo>
                        <a:pt x="16951" y="11095"/>
                        <a:pt x="14979" y="11132"/>
                        <a:pt x="13751" y="11765"/>
                      </a:cubicBezTo>
                      <a:cubicBezTo>
                        <a:pt x="12486" y="12360"/>
                        <a:pt x="11556" y="13290"/>
                        <a:pt x="10961" y="14555"/>
                      </a:cubicBezTo>
                      <a:close/>
                    </a:path>
                  </a:pathLst>
                </a:custGeom>
                <a:solidFill>
                  <a:srgbClr val="000000"/>
                </a:solidFill>
                <a:ln w="9525" cap="flat">
                  <a:noFill/>
                  <a:prstDash val="solid"/>
                  <a:miter/>
                </a:ln>
              </p:spPr>
              <p:txBody>
                <a:bodyPr rtlCol="0" anchor="ctr"/>
                <a:lstStyle/>
                <a:p>
                  <a:endParaRPr lang="en-CA"/>
                </a:p>
              </p:txBody>
            </p:sp>
          </p:grpSp>
          <p:grpSp>
            <p:nvGrpSpPr>
              <p:cNvPr id="2489" name="Graphic 5">
                <a:extLst>
                  <a:ext uri="{FF2B5EF4-FFF2-40B4-BE49-F238E27FC236}">
                    <a16:creationId xmlns:a16="http://schemas.microsoft.com/office/drawing/2014/main" id="{6C739BA5-DA0A-450E-BA28-1533F2A25E7A}"/>
                  </a:ext>
                </a:extLst>
              </p:cNvPr>
              <p:cNvGrpSpPr/>
              <p:nvPr/>
            </p:nvGrpSpPr>
            <p:grpSpPr>
              <a:xfrm>
                <a:off x="4899179" y="3700743"/>
                <a:ext cx="120179" cy="180206"/>
                <a:chOff x="4899179" y="3700743"/>
                <a:chExt cx="120179" cy="180206"/>
              </a:xfrm>
            </p:grpSpPr>
            <p:sp>
              <p:nvSpPr>
                <p:cNvPr id="2667" name="Freeform: Shape 2666">
                  <a:extLst>
                    <a:ext uri="{FF2B5EF4-FFF2-40B4-BE49-F238E27FC236}">
                      <a16:creationId xmlns:a16="http://schemas.microsoft.com/office/drawing/2014/main" id="{A0C81BF9-F264-4D20-BE5B-5EEE53B3657F}"/>
                    </a:ext>
                  </a:extLst>
                </p:cNvPr>
                <p:cNvSpPr/>
                <p:nvPr/>
              </p:nvSpPr>
              <p:spPr>
                <a:xfrm>
                  <a:off x="4899179" y="3824404"/>
                  <a:ext cx="65058" cy="56545"/>
                </a:xfrm>
                <a:custGeom>
                  <a:avLst/>
                  <a:gdLst>
                    <a:gd name="connsiteX0" fmla="*/ 55799 w 65058"/>
                    <a:gd name="connsiteY0" fmla="*/ 15802 h 56545"/>
                    <a:gd name="connsiteX1" fmla="*/ 65510 w 65058"/>
                    <a:gd name="connsiteY1" fmla="*/ 20304 h 56545"/>
                    <a:gd name="connsiteX2" fmla="*/ 48469 w 65058"/>
                    <a:gd name="connsiteY2" fmla="*/ 56842 h 56545"/>
                    <a:gd name="connsiteX3" fmla="*/ 39725 w 65058"/>
                    <a:gd name="connsiteY3" fmla="*/ 48433 h 56545"/>
                    <a:gd name="connsiteX4" fmla="*/ 32135 w 65058"/>
                    <a:gd name="connsiteY4" fmla="*/ 30648 h 56545"/>
                    <a:gd name="connsiteX5" fmla="*/ 27261 w 65058"/>
                    <a:gd name="connsiteY5" fmla="*/ 17849 h 56545"/>
                    <a:gd name="connsiteX6" fmla="*/ 21903 w 65058"/>
                    <a:gd name="connsiteY6" fmla="*/ 12714 h 56545"/>
                    <a:gd name="connsiteX7" fmla="*/ 15652 w 65058"/>
                    <a:gd name="connsiteY7" fmla="*/ 12082 h 56545"/>
                    <a:gd name="connsiteX8" fmla="*/ 11373 w 65058"/>
                    <a:gd name="connsiteY8" fmla="*/ 16398 h 56545"/>
                    <a:gd name="connsiteX9" fmla="*/ 10927 w 65058"/>
                    <a:gd name="connsiteY9" fmla="*/ 22500 h 56545"/>
                    <a:gd name="connsiteX10" fmla="*/ 16396 w 65058"/>
                    <a:gd name="connsiteY10" fmla="*/ 27783 h 56545"/>
                    <a:gd name="connsiteX11" fmla="*/ 10518 w 65058"/>
                    <a:gd name="connsiteY11" fmla="*/ 37680 h 56545"/>
                    <a:gd name="connsiteX12" fmla="*/ 881 w 65058"/>
                    <a:gd name="connsiteY12" fmla="*/ 26071 h 56545"/>
                    <a:gd name="connsiteX13" fmla="*/ 2853 w 65058"/>
                    <a:gd name="connsiteY13" fmla="*/ 12082 h 56545"/>
                    <a:gd name="connsiteX14" fmla="*/ 13085 w 65058"/>
                    <a:gd name="connsiteY14" fmla="*/ 1478 h 56545"/>
                    <a:gd name="connsiteX15" fmla="*/ 26033 w 65058"/>
                    <a:gd name="connsiteY15" fmla="*/ 1924 h 56545"/>
                    <a:gd name="connsiteX16" fmla="*/ 32395 w 65058"/>
                    <a:gd name="connsiteY16" fmla="*/ 6501 h 56545"/>
                    <a:gd name="connsiteX17" fmla="*/ 37418 w 65058"/>
                    <a:gd name="connsiteY17" fmla="*/ 13905 h 56545"/>
                    <a:gd name="connsiteX18" fmla="*/ 41176 w 65058"/>
                    <a:gd name="connsiteY18" fmla="*/ 23951 h 56545"/>
                    <a:gd name="connsiteX19" fmla="*/ 44264 w 65058"/>
                    <a:gd name="connsiteY19" fmla="*/ 33029 h 56545"/>
                    <a:gd name="connsiteX20" fmla="*/ 46162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99" y="15802"/>
                      </a:moveTo>
                      <a:lnTo>
                        <a:pt x="65510" y="20304"/>
                      </a:lnTo>
                      <a:lnTo>
                        <a:pt x="48469" y="56842"/>
                      </a:lnTo>
                      <a:cubicBezTo>
                        <a:pt x="44971" y="54758"/>
                        <a:pt x="42069" y="51930"/>
                        <a:pt x="39725" y="48433"/>
                      </a:cubicBezTo>
                      <a:cubicBezTo>
                        <a:pt x="37344" y="44935"/>
                        <a:pt x="34851" y="38982"/>
                        <a:pt x="32135" y="30648"/>
                      </a:cubicBezTo>
                      <a:cubicBezTo>
                        <a:pt x="29940" y="23876"/>
                        <a:pt x="28340" y="19635"/>
                        <a:pt x="27261" y="17849"/>
                      </a:cubicBezTo>
                      <a:cubicBezTo>
                        <a:pt x="25773" y="15393"/>
                        <a:pt x="23987" y="13682"/>
                        <a:pt x="21903" y="12714"/>
                      </a:cubicBezTo>
                      <a:cubicBezTo>
                        <a:pt x="19559" y="11635"/>
                        <a:pt x="17475" y="11412"/>
                        <a:pt x="15652" y="12082"/>
                      </a:cubicBezTo>
                      <a:cubicBezTo>
                        <a:pt x="13829" y="12751"/>
                        <a:pt x="12415" y="14202"/>
                        <a:pt x="11373" y="16398"/>
                      </a:cubicBezTo>
                      <a:cubicBezTo>
                        <a:pt x="10369" y="18556"/>
                        <a:pt x="10220" y="20602"/>
                        <a:pt x="10927" y="22500"/>
                      </a:cubicBezTo>
                      <a:cubicBezTo>
                        <a:pt x="11634" y="24397"/>
                        <a:pt x="13457" y="26146"/>
                        <a:pt x="16396" y="27783"/>
                      </a:cubicBezTo>
                      <a:lnTo>
                        <a:pt x="10518" y="37680"/>
                      </a:lnTo>
                      <a:cubicBezTo>
                        <a:pt x="5085" y="34369"/>
                        <a:pt x="1848" y="30499"/>
                        <a:pt x="881" y="26071"/>
                      </a:cubicBezTo>
                      <a:cubicBezTo>
                        <a:pt x="-86" y="21644"/>
                        <a:pt x="583" y="16993"/>
                        <a:pt x="2853" y="12082"/>
                      </a:cubicBezTo>
                      <a:cubicBezTo>
                        <a:pt x="5346" y="6724"/>
                        <a:pt x="8769" y="3189"/>
                        <a:pt x="13085" y="1478"/>
                      </a:cubicBezTo>
                      <a:cubicBezTo>
                        <a:pt x="17401" y="-234"/>
                        <a:pt x="21717" y="-85"/>
                        <a:pt x="26033" y="1924"/>
                      </a:cubicBezTo>
                      <a:cubicBezTo>
                        <a:pt x="28489" y="3040"/>
                        <a:pt x="30609" y="4566"/>
                        <a:pt x="32395" y="6501"/>
                      </a:cubicBezTo>
                      <a:cubicBezTo>
                        <a:pt x="34219" y="8398"/>
                        <a:pt x="35893" y="10854"/>
                        <a:pt x="37418" y="13905"/>
                      </a:cubicBezTo>
                      <a:cubicBezTo>
                        <a:pt x="38423" y="15914"/>
                        <a:pt x="39688" y="19263"/>
                        <a:pt x="41176" y="23951"/>
                      </a:cubicBezTo>
                      <a:cubicBezTo>
                        <a:pt x="42664" y="28639"/>
                        <a:pt x="43669" y="31690"/>
                        <a:pt x="44264" y="33029"/>
                      </a:cubicBezTo>
                      <a:cubicBezTo>
                        <a:pt x="44860" y="34369"/>
                        <a:pt x="45492" y="35522"/>
                        <a:pt x="46162" y="36489"/>
                      </a:cubicBezTo>
                      <a:close/>
                    </a:path>
                  </a:pathLst>
                </a:custGeom>
                <a:solidFill>
                  <a:srgbClr val="000000"/>
                </a:solidFill>
                <a:ln w="9525" cap="flat">
                  <a:noFill/>
                  <a:prstDash val="solid"/>
                  <a:miter/>
                </a:ln>
              </p:spPr>
              <p:txBody>
                <a:bodyPr rtlCol="0" anchor="ctr"/>
                <a:lstStyle/>
                <a:p>
                  <a:endParaRPr lang="en-CA"/>
                </a:p>
              </p:txBody>
            </p:sp>
            <p:sp>
              <p:nvSpPr>
                <p:cNvPr id="2668" name="Freeform: Shape 2667">
                  <a:extLst>
                    <a:ext uri="{FF2B5EF4-FFF2-40B4-BE49-F238E27FC236}">
                      <a16:creationId xmlns:a16="http://schemas.microsoft.com/office/drawing/2014/main" id="{AAD24702-67AD-4D81-99C8-7C1F7B3CA6E1}"/>
                    </a:ext>
                  </a:extLst>
                </p:cNvPr>
                <p:cNvSpPr/>
                <p:nvPr/>
              </p:nvSpPr>
              <p:spPr>
                <a:xfrm>
                  <a:off x="4919235" y="3784064"/>
                  <a:ext cx="59301" cy="46519"/>
                </a:xfrm>
                <a:custGeom>
                  <a:avLst/>
                  <a:gdLst>
                    <a:gd name="connsiteX0" fmla="*/ 2348 w 59301"/>
                    <a:gd name="connsiteY0" fmla="*/ 10509 h 46519"/>
                    <a:gd name="connsiteX1" fmla="*/ 13733 w 59301"/>
                    <a:gd name="connsiteY1" fmla="*/ 798 h 46519"/>
                    <a:gd name="connsiteX2" fmla="*/ 38364 w 59301"/>
                    <a:gd name="connsiteY2" fmla="*/ 5820 h 46519"/>
                    <a:gd name="connsiteX3" fmla="*/ 58047 w 59301"/>
                    <a:gd name="connsiteY3" fmla="*/ 21522 h 46519"/>
                    <a:gd name="connsiteX4" fmla="*/ 57861 w 59301"/>
                    <a:gd name="connsiteY4" fmla="*/ 36405 h 46519"/>
                    <a:gd name="connsiteX5" fmla="*/ 45805 w 59301"/>
                    <a:gd name="connsiteY5" fmla="*/ 46376 h 46519"/>
                    <a:gd name="connsiteX6" fmla="*/ 21770 w 59301"/>
                    <a:gd name="connsiteY6" fmla="*/ 41093 h 46519"/>
                    <a:gd name="connsiteX7" fmla="*/ 2162 w 59301"/>
                    <a:gd name="connsiteY7" fmla="*/ 25429 h 46519"/>
                    <a:gd name="connsiteX8" fmla="*/ 2348 w 59301"/>
                    <a:gd name="connsiteY8" fmla="*/ 10509 h 46519"/>
                    <a:gd name="connsiteX9" fmla="*/ 10980 w 59301"/>
                    <a:gd name="connsiteY9" fmla="*/ 14564 h 46519"/>
                    <a:gd name="connsiteX10" fmla="*/ 10608 w 59301"/>
                    <a:gd name="connsiteY10" fmla="*/ 18508 h 46519"/>
                    <a:gd name="connsiteX11" fmla="*/ 13845 w 59301"/>
                    <a:gd name="connsiteY11" fmla="*/ 22824 h 46519"/>
                    <a:gd name="connsiteX12" fmla="*/ 26979 w 59301"/>
                    <a:gd name="connsiteY12" fmla="*/ 30228 h 46519"/>
                    <a:gd name="connsiteX13" fmla="*/ 40559 w 59301"/>
                    <a:gd name="connsiteY13" fmla="*/ 35400 h 46519"/>
                    <a:gd name="connsiteX14" fmla="*/ 46475 w 59301"/>
                    <a:gd name="connsiteY14" fmla="*/ 35177 h 46519"/>
                    <a:gd name="connsiteX15" fmla="*/ 49228 w 59301"/>
                    <a:gd name="connsiteY15" fmla="*/ 32386 h 46519"/>
                    <a:gd name="connsiteX16" fmla="*/ 49601 w 59301"/>
                    <a:gd name="connsiteY16" fmla="*/ 28442 h 46519"/>
                    <a:gd name="connsiteX17" fmla="*/ 46326 w 59301"/>
                    <a:gd name="connsiteY17" fmla="*/ 24126 h 46519"/>
                    <a:gd name="connsiteX18" fmla="*/ 33267 w 59301"/>
                    <a:gd name="connsiteY18" fmla="*/ 16722 h 46519"/>
                    <a:gd name="connsiteX19" fmla="*/ 19686 w 59301"/>
                    <a:gd name="connsiteY19" fmla="*/ 11550 h 46519"/>
                    <a:gd name="connsiteX20" fmla="*/ 13770 w 59301"/>
                    <a:gd name="connsiteY20" fmla="*/ 11774 h 46519"/>
                    <a:gd name="connsiteX21" fmla="*/ 1098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48" y="10509"/>
                      </a:moveTo>
                      <a:cubicBezTo>
                        <a:pt x="4803" y="5262"/>
                        <a:pt x="8598" y="2025"/>
                        <a:pt x="13733" y="798"/>
                      </a:cubicBezTo>
                      <a:cubicBezTo>
                        <a:pt x="19835" y="-654"/>
                        <a:pt x="28058" y="1021"/>
                        <a:pt x="38364" y="5820"/>
                      </a:cubicBezTo>
                      <a:cubicBezTo>
                        <a:pt x="48633" y="10620"/>
                        <a:pt x="55219" y="15866"/>
                        <a:pt x="58047" y="21522"/>
                      </a:cubicBezTo>
                      <a:cubicBezTo>
                        <a:pt x="60391" y="26173"/>
                        <a:pt x="60316" y="31158"/>
                        <a:pt x="57861" y="36405"/>
                      </a:cubicBezTo>
                      <a:cubicBezTo>
                        <a:pt x="55405" y="41725"/>
                        <a:pt x="51386" y="45037"/>
                        <a:pt x="45805" y="46376"/>
                      </a:cubicBezTo>
                      <a:cubicBezTo>
                        <a:pt x="40224" y="47716"/>
                        <a:pt x="32225" y="45967"/>
                        <a:pt x="21770" y="41093"/>
                      </a:cubicBezTo>
                      <a:cubicBezTo>
                        <a:pt x="11538" y="36293"/>
                        <a:pt x="4989" y="31084"/>
                        <a:pt x="2162" y="25429"/>
                      </a:cubicBezTo>
                      <a:cubicBezTo>
                        <a:pt x="-182" y="20778"/>
                        <a:pt x="-108" y="15792"/>
                        <a:pt x="2348" y="10509"/>
                      </a:cubicBezTo>
                      <a:moveTo>
                        <a:pt x="10980" y="14564"/>
                      </a:moveTo>
                      <a:cubicBezTo>
                        <a:pt x="10384" y="15829"/>
                        <a:pt x="10273" y="17131"/>
                        <a:pt x="10608" y="18508"/>
                      </a:cubicBezTo>
                      <a:cubicBezTo>
                        <a:pt x="10942" y="19848"/>
                        <a:pt x="12021" y="21299"/>
                        <a:pt x="13845" y="22824"/>
                      </a:cubicBezTo>
                      <a:cubicBezTo>
                        <a:pt x="16226" y="24796"/>
                        <a:pt x="20579" y="27252"/>
                        <a:pt x="26979" y="30228"/>
                      </a:cubicBezTo>
                      <a:cubicBezTo>
                        <a:pt x="33341" y="33205"/>
                        <a:pt x="37880" y="34916"/>
                        <a:pt x="40559" y="35400"/>
                      </a:cubicBezTo>
                      <a:cubicBezTo>
                        <a:pt x="43275" y="35884"/>
                        <a:pt x="45210" y="35809"/>
                        <a:pt x="46475" y="35177"/>
                      </a:cubicBezTo>
                      <a:cubicBezTo>
                        <a:pt x="47703" y="34581"/>
                        <a:pt x="48633" y="33651"/>
                        <a:pt x="49228" y="32386"/>
                      </a:cubicBezTo>
                      <a:cubicBezTo>
                        <a:pt x="49824" y="31121"/>
                        <a:pt x="49935" y="29819"/>
                        <a:pt x="49601" y="28442"/>
                      </a:cubicBezTo>
                      <a:cubicBezTo>
                        <a:pt x="49266" y="27103"/>
                        <a:pt x="48149" y="25652"/>
                        <a:pt x="46326" y="24126"/>
                      </a:cubicBezTo>
                      <a:cubicBezTo>
                        <a:pt x="44019" y="22154"/>
                        <a:pt x="39666" y="19699"/>
                        <a:pt x="33267" y="16722"/>
                      </a:cubicBezTo>
                      <a:cubicBezTo>
                        <a:pt x="26904" y="13746"/>
                        <a:pt x="22365" y="12034"/>
                        <a:pt x="19686" y="11550"/>
                      </a:cubicBezTo>
                      <a:cubicBezTo>
                        <a:pt x="16970" y="11104"/>
                        <a:pt x="14998" y="11141"/>
                        <a:pt x="13770" y="11774"/>
                      </a:cubicBezTo>
                      <a:cubicBezTo>
                        <a:pt x="12505" y="12369"/>
                        <a:pt x="11575" y="13299"/>
                        <a:pt x="10980" y="14564"/>
                      </a:cubicBezTo>
                      <a:close/>
                    </a:path>
                  </a:pathLst>
                </a:custGeom>
                <a:solidFill>
                  <a:srgbClr val="000000"/>
                </a:solidFill>
                <a:ln w="9525" cap="flat">
                  <a:noFill/>
                  <a:prstDash val="solid"/>
                  <a:miter/>
                </a:ln>
              </p:spPr>
              <p:txBody>
                <a:bodyPr rtlCol="0" anchor="ctr"/>
                <a:lstStyle/>
                <a:p>
                  <a:endParaRPr lang="en-CA"/>
                </a:p>
              </p:txBody>
            </p:sp>
            <p:sp>
              <p:nvSpPr>
                <p:cNvPr id="2669" name="Freeform: Shape 2668">
                  <a:extLst>
                    <a:ext uri="{FF2B5EF4-FFF2-40B4-BE49-F238E27FC236}">
                      <a16:creationId xmlns:a16="http://schemas.microsoft.com/office/drawing/2014/main" id="{A31ADCDB-FEC8-4845-A197-BC83405250A4}"/>
                    </a:ext>
                  </a:extLst>
                </p:cNvPr>
                <p:cNvSpPr/>
                <p:nvPr/>
              </p:nvSpPr>
              <p:spPr>
                <a:xfrm>
                  <a:off x="4938584" y="3739908"/>
                  <a:ext cx="65058" cy="56545"/>
                </a:xfrm>
                <a:custGeom>
                  <a:avLst/>
                  <a:gdLst>
                    <a:gd name="connsiteX0" fmla="*/ 55803 w 65058"/>
                    <a:gd name="connsiteY0" fmla="*/ 15793 h 56545"/>
                    <a:gd name="connsiteX1" fmla="*/ 65514 w 65058"/>
                    <a:gd name="connsiteY1" fmla="*/ 20295 h 56545"/>
                    <a:gd name="connsiteX2" fmla="*/ 48473 w 65058"/>
                    <a:gd name="connsiteY2" fmla="*/ 56833 h 56545"/>
                    <a:gd name="connsiteX3" fmla="*/ 39729 w 65058"/>
                    <a:gd name="connsiteY3" fmla="*/ 48424 h 56545"/>
                    <a:gd name="connsiteX4" fmla="*/ 32139 w 65058"/>
                    <a:gd name="connsiteY4" fmla="*/ 30639 h 56545"/>
                    <a:gd name="connsiteX5" fmla="*/ 27265 w 65058"/>
                    <a:gd name="connsiteY5" fmla="*/ 17840 h 56545"/>
                    <a:gd name="connsiteX6" fmla="*/ 21907 w 65058"/>
                    <a:gd name="connsiteY6" fmla="*/ 12705 h 56545"/>
                    <a:gd name="connsiteX7" fmla="*/ 15656 w 65058"/>
                    <a:gd name="connsiteY7" fmla="*/ 12073 h 56545"/>
                    <a:gd name="connsiteX8" fmla="*/ 11378 w 65058"/>
                    <a:gd name="connsiteY8" fmla="*/ 16389 h 56545"/>
                    <a:gd name="connsiteX9" fmla="*/ 10931 w 65058"/>
                    <a:gd name="connsiteY9" fmla="*/ 22491 h 56545"/>
                    <a:gd name="connsiteX10" fmla="*/ 16400 w 65058"/>
                    <a:gd name="connsiteY10" fmla="*/ 27774 h 56545"/>
                    <a:gd name="connsiteX11" fmla="*/ 10522 w 65058"/>
                    <a:gd name="connsiteY11" fmla="*/ 37671 h 56545"/>
                    <a:gd name="connsiteX12" fmla="*/ 885 w 65058"/>
                    <a:gd name="connsiteY12" fmla="*/ 26063 h 56545"/>
                    <a:gd name="connsiteX13" fmla="*/ 2857 w 65058"/>
                    <a:gd name="connsiteY13" fmla="*/ 12073 h 56545"/>
                    <a:gd name="connsiteX14" fmla="*/ 13089 w 65058"/>
                    <a:gd name="connsiteY14" fmla="*/ 1469 h 56545"/>
                    <a:gd name="connsiteX15" fmla="*/ 26037 w 65058"/>
                    <a:gd name="connsiteY15" fmla="*/ 1915 h 56545"/>
                    <a:gd name="connsiteX16" fmla="*/ 32399 w 65058"/>
                    <a:gd name="connsiteY16" fmla="*/ 6492 h 56545"/>
                    <a:gd name="connsiteX17" fmla="*/ 37422 w 65058"/>
                    <a:gd name="connsiteY17" fmla="*/ 13896 h 56545"/>
                    <a:gd name="connsiteX18" fmla="*/ 41180 w 65058"/>
                    <a:gd name="connsiteY18" fmla="*/ 23942 h 56545"/>
                    <a:gd name="connsiteX19" fmla="*/ 44269 w 65058"/>
                    <a:gd name="connsiteY19" fmla="*/ 33020 h 56545"/>
                    <a:gd name="connsiteX20" fmla="*/ 46166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03" y="15793"/>
                      </a:moveTo>
                      <a:lnTo>
                        <a:pt x="65514" y="20295"/>
                      </a:lnTo>
                      <a:lnTo>
                        <a:pt x="48473" y="56833"/>
                      </a:lnTo>
                      <a:cubicBezTo>
                        <a:pt x="44975" y="54749"/>
                        <a:pt x="42073" y="51921"/>
                        <a:pt x="39729" y="48424"/>
                      </a:cubicBezTo>
                      <a:cubicBezTo>
                        <a:pt x="37348" y="44927"/>
                        <a:pt x="34855" y="38973"/>
                        <a:pt x="32139" y="30639"/>
                      </a:cubicBezTo>
                      <a:cubicBezTo>
                        <a:pt x="29944" y="23867"/>
                        <a:pt x="28344" y="19626"/>
                        <a:pt x="27265" y="17840"/>
                      </a:cubicBezTo>
                      <a:cubicBezTo>
                        <a:pt x="25777" y="15384"/>
                        <a:pt x="23991" y="13673"/>
                        <a:pt x="21907" y="12705"/>
                      </a:cubicBezTo>
                      <a:cubicBezTo>
                        <a:pt x="19563" y="11626"/>
                        <a:pt x="17479" y="11403"/>
                        <a:pt x="15656" y="12073"/>
                      </a:cubicBezTo>
                      <a:cubicBezTo>
                        <a:pt x="13833" y="12743"/>
                        <a:pt x="12419" y="14194"/>
                        <a:pt x="11378" y="16389"/>
                      </a:cubicBezTo>
                      <a:cubicBezTo>
                        <a:pt x="10373" y="18547"/>
                        <a:pt x="10224" y="20593"/>
                        <a:pt x="10931" y="22491"/>
                      </a:cubicBezTo>
                      <a:cubicBezTo>
                        <a:pt x="11638" y="24388"/>
                        <a:pt x="13461" y="26137"/>
                        <a:pt x="16400" y="27774"/>
                      </a:cubicBezTo>
                      <a:lnTo>
                        <a:pt x="10522" y="37671"/>
                      </a:lnTo>
                      <a:cubicBezTo>
                        <a:pt x="5089" y="34360"/>
                        <a:pt x="1853" y="30490"/>
                        <a:pt x="885" y="26063"/>
                      </a:cubicBezTo>
                      <a:cubicBezTo>
                        <a:pt x="-82" y="21635"/>
                        <a:pt x="588" y="16984"/>
                        <a:pt x="2857" y="12073"/>
                      </a:cubicBezTo>
                      <a:cubicBezTo>
                        <a:pt x="5350" y="6715"/>
                        <a:pt x="8773" y="3180"/>
                        <a:pt x="13089" y="1469"/>
                      </a:cubicBezTo>
                      <a:cubicBezTo>
                        <a:pt x="17405" y="-243"/>
                        <a:pt x="21721" y="-94"/>
                        <a:pt x="26037" y="1915"/>
                      </a:cubicBezTo>
                      <a:cubicBezTo>
                        <a:pt x="28493" y="3031"/>
                        <a:pt x="30614" y="4557"/>
                        <a:pt x="32399" y="6492"/>
                      </a:cubicBezTo>
                      <a:cubicBezTo>
                        <a:pt x="34223" y="8389"/>
                        <a:pt x="35897" y="10845"/>
                        <a:pt x="37422" y="13896"/>
                      </a:cubicBezTo>
                      <a:cubicBezTo>
                        <a:pt x="38427" y="15905"/>
                        <a:pt x="39692" y="19254"/>
                        <a:pt x="41180" y="23942"/>
                      </a:cubicBezTo>
                      <a:cubicBezTo>
                        <a:pt x="42669" y="28630"/>
                        <a:pt x="43673" y="31681"/>
                        <a:pt x="44269" y="33020"/>
                      </a:cubicBezTo>
                      <a:cubicBezTo>
                        <a:pt x="44864" y="34360"/>
                        <a:pt x="45496" y="35513"/>
                        <a:pt x="46166" y="36481"/>
                      </a:cubicBezTo>
                      <a:close/>
                    </a:path>
                  </a:pathLst>
                </a:custGeom>
                <a:solidFill>
                  <a:srgbClr val="000000"/>
                </a:solidFill>
                <a:ln w="9525" cap="flat">
                  <a:noFill/>
                  <a:prstDash val="solid"/>
                  <a:miter/>
                </a:ln>
              </p:spPr>
              <p:txBody>
                <a:bodyPr rtlCol="0" anchor="ctr"/>
                <a:lstStyle/>
                <a:p>
                  <a:endParaRPr lang="en-CA"/>
                </a:p>
              </p:txBody>
            </p:sp>
            <p:sp>
              <p:nvSpPr>
                <p:cNvPr id="2670" name="Freeform: Shape 2669">
                  <a:extLst>
                    <a:ext uri="{FF2B5EF4-FFF2-40B4-BE49-F238E27FC236}">
                      <a16:creationId xmlns:a16="http://schemas.microsoft.com/office/drawing/2014/main" id="{49EFCD27-7592-4374-9ED6-B30EC7089E9A}"/>
                    </a:ext>
                  </a:extLst>
                </p:cNvPr>
                <p:cNvSpPr/>
                <p:nvPr/>
              </p:nvSpPr>
              <p:spPr>
                <a:xfrm>
                  <a:off x="4960795" y="3700743"/>
                  <a:ext cx="58563" cy="35904"/>
                </a:xfrm>
                <a:custGeom>
                  <a:avLst/>
                  <a:gdLst>
                    <a:gd name="connsiteX0" fmla="*/ 59021 w 58563"/>
                    <a:gd name="connsiteY0" fmla="*/ 25733 h 35904"/>
                    <a:gd name="connsiteX1" fmla="*/ 54147 w 58563"/>
                    <a:gd name="connsiteY1" fmla="*/ 36188 h 35904"/>
                    <a:gd name="connsiteX2" fmla="*/ 14857 w 58563"/>
                    <a:gd name="connsiteY2" fmla="*/ 17845 h 35904"/>
                    <a:gd name="connsiteX3" fmla="*/ 16494 w 58563"/>
                    <a:gd name="connsiteY3" fmla="*/ 34997 h 35904"/>
                    <a:gd name="connsiteX4" fmla="*/ 7043 w 58563"/>
                    <a:gd name="connsiteY4" fmla="*/ 30607 h 35904"/>
                    <a:gd name="connsiteX5" fmla="*/ 6113 w 58563"/>
                    <a:gd name="connsiteY5" fmla="*/ 19371 h 35904"/>
                    <a:gd name="connsiteX6" fmla="*/ 458 w 58563"/>
                    <a:gd name="connsiteY6" fmla="*/ 8729 h 35904"/>
                    <a:gd name="connsiteX7" fmla="*/ 4401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21" y="25733"/>
                      </a:moveTo>
                      <a:lnTo>
                        <a:pt x="54147" y="36188"/>
                      </a:lnTo>
                      <a:lnTo>
                        <a:pt x="14857" y="17845"/>
                      </a:lnTo>
                      <a:cubicBezTo>
                        <a:pt x="16642" y="23315"/>
                        <a:pt x="17201" y="29044"/>
                        <a:pt x="16494" y="34997"/>
                      </a:cubicBezTo>
                      <a:lnTo>
                        <a:pt x="7043" y="30607"/>
                      </a:lnTo>
                      <a:cubicBezTo>
                        <a:pt x="7415" y="27444"/>
                        <a:pt x="7117" y="23724"/>
                        <a:pt x="6113" y="19371"/>
                      </a:cubicBezTo>
                      <a:cubicBezTo>
                        <a:pt x="5108" y="15017"/>
                        <a:pt x="3211" y="11483"/>
                        <a:pt x="458" y="8729"/>
                      </a:cubicBezTo>
                      <a:lnTo>
                        <a:pt x="4401" y="283"/>
                      </a:lnTo>
                      <a:close/>
                    </a:path>
                  </a:pathLst>
                </a:custGeom>
                <a:solidFill>
                  <a:srgbClr val="000000"/>
                </a:solidFill>
                <a:ln w="9525" cap="flat">
                  <a:noFill/>
                  <a:prstDash val="solid"/>
                  <a:miter/>
                </a:ln>
              </p:spPr>
              <p:txBody>
                <a:bodyPr rtlCol="0" anchor="ctr"/>
                <a:lstStyle/>
                <a:p>
                  <a:endParaRPr lang="en-CA"/>
                </a:p>
              </p:txBody>
            </p:sp>
          </p:grpSp>
          <p:grpSp>
            <p:nvGrpSpPr>
              <p:cNvPr id="2490" name="Graphic 5">
                <a:extLst>
                  <a:ext uri="{FF2B5EF4-FFF2-40B4-BE49-F238E27FC236}">
                    <a16:creationId xmlns:a16="http://schemas.microsoft.com/office/drawing/2014/main" id="{5B4FC406-8B9B-41B7-8E86-F2DE18CB0A96}"/>
                  </a:ext>
                </a:extLst>
              </p:cNvPr>
              <p:cNvGrpSpPr/>
              <p:nvPr/>
            </p:nvGrpSpPr>
            <p:grpSpPr>
              <a:xfrm>
                <a:off x="5118844" y="3697664"/>
                <a:ext cx="124160" cy="183284"/>
                <a:chOff x="5118844" y="3697664"/>
                <a:chExt cx="124160" cy="183284"/>
              </a:xfrm>
            </p:grpSpPr>
            <p:sp>
              <p:nvSpPr>
                <p:cNvPr id="2663" name="Freeform: Shape 2662">
                  <a:extLst>
                    <a:ext uri="{FF2B5EF4-FFF2-40B4-BE49-F238E27FC236}">
                      <a16:creationId xmlns:a16="http://schemas.microsoft.com/office/drawing/2014/main" id="{BA169FAA-3157-434A-92B4-1149EF5ED4D7}"/>
                    </a:ext>
                  </a:extLst>
                </p:cNvPr>
                <p:cNvSpPr/>
                <p:nvPr/>
              </p:nvSpPr>
              <p:spPr>
                <a:xfrm>
                  <a:off x="5118844" y="3824404"/>
                  <a:ext cx="65058" cy="56545"/>
                </a:xfrm>
                <a:custGeom>
                  <a:avLst/>
                  <a:gdLst>
                    <a:gd name="connsiteX0" fmla="*/ 55822 w 65058"/>
                    <a:gd name="connsiteY0" fmla="*/ 15802 h 56545"/>
                    <a:gd name="connsiteX1" fmla="*/ 65533 w 65058"/>
                    <a:gd name="connsiteY1" fmla="*/ 20304 h 56545"/>
                    <a:gd name="connsiteX2" fmla="*/ 48492 w 65058"/>
                    <a:gd name="connsiteY2" fmla="*/ 56842 h 56545"/>
                    <a:gd name="connsiteX3" fmla="*/ 39748 w 65058"/>
                    <a:gd name="connsiteY3" fmla="*/ 48433 h 56545"/>
                    <a:gd name="connsiteX4" fmla="*/ 32158 w 65058"/>
                    <a:gd name="connsiteY4" fmla="*/ 30648 h 56545"/>
                    <a:gd name="connsiteX5" fmla="*/ 27284 w 65058"/>
                    <a:gd name="connsiteY5" fmla="*/ 17849 h 56545"/>
                    <a:gd name="connsiteX6" fmla="*/ 21926 w 65058"/>
                    <a:gd name="connsiteY6" fmla="*/ 12714 h 56545"/>
                    <a:gd name="connsiteX7" fmla="*/ 15675 w 65058"/>
                    <a:gd name="connsiteY7" fmla="*/ 12082 h 56545"/>
                    <a:gd name="connsiteX8" fmla="*/ 11396 w 65058"/>
                    <a:gd name="connsiteY8" fmla="*/ 16398 h 56545"/>
                    <a:gd name="connsiteX9" fmla="*/ 10950 w 65058"/>
                    <a:gd name="connsiteY9" fmla="*/ 22500 h 56545"/>
                    <a:gd name="connsiteX10" fmla="*/ 16419 w 65058"/>
                    <a:gd name="connsiteY10" fmla="*/ 27783 h 56545"/>
                    <a:gd name="connsiteX11" fmla="*/ 10541 w 65058"/>
                    <a:gd name="connsiteY11" fmla="*/ 37680 h 56545"/>
                    <a:gd name="connsiteX12" fmla="*/ 904 w 65058"/>
                    <a:gd name="connsiteY12" fmla="*/ 26071 h 56545"/>
                    <a:gd name="connsiteX13" fmla="*/ 2876 w 65058"/>
                    <a:gd name="connsiteY13" fmla="*/ 12082 h 56545"/>
                    <a:gd name="connsiteX14" fmla="*/ 13108 w 65058"/>
                    <a:gd name="connsiteY14" fmla="*/ 1478 h 56545"/>
                    <a:gd name="connsiteX15" fmla="*/ 26056 w 65058"/>
                    <a:gd name="connsiteY15" fmla="*/ 1924 h 56545"/>
                    <a:gd name="connsiteX16" fmla="*/ 32418 w 65058"/>
                    <a:gd name="connsiteY16" fmla="*/ 6501 h 56545"/>
                    <a:gd name="connsiteX17" fmla="*/ 37441 w 65058"/>
                    <a:gd name="connsiteY17" fmla="*/ 13905 h 56545"/>
                    <a:gd name="connsiteX18" fmla="*/ 41199 w 65058"/>
                    <a:gd name="connsiteY18" fmla="*/ 23951 h 56545"/>
                    <a:gd name="connsiteX19" fmla="*/ 44287 w 65058"/>
                    <a:gd name="connsiteY19" fmla="*/ 33029 h 56545"/>
                    <a:gd name="connsiteX20" fmla="*/ 46185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2" y="15802"/>
                      </a:moveTo>
                      <a:lnTo>
                        <a:pt x="65533" y="20304"/>
                      </a:lnTo>
                      <a:lnTo>
                        <a:pt x="48492" y="56842"/>
                      </a:lnTo>
                      <a:cubicBezTo>
                        <a:pt x="44994" y="54758"/>
                        <a:pt x="42092" y="51930"/>
                        <a:pt x="39748" y="48433"/>
                      </a:cubicBezTo>
                      <a:cubicBezTo>
                        <a:pt x="37367" y="44935"/>
                        <a:pt x="34874" y="38982"/>
                        <a:pt x="32158" y="30648"/>
                      </a:cubicBezTo>
                      <a:cubicBezTo>
                        <a:pt x="29963" y="23876"/>
                        <a:pt x="28363" y="19635"/>
                        <a:pt x="27284" y="17849"/>
                      </a:cubicBezTo>
                      <a:cubicBezTo>
                        <a:pt x="25796" y="15393"/>
                        <a:pt x="24010" y="13682"/>
                        <a:pt x="21926" y="12714"/>
                      </a:cubicBezTo>
                      <a:cubicBezTo>
                        <a:pt x="19582" y="11635"/>
                        <a:pt x="17498" y="11412"/>
                        <a:pt x="15675" y="12082"/>
                      </a:cubicBezTo>
                      <a:cubicBezTo>
                        <a:pt x="13852" y="12751"/>
                        <a:pt x="12438" y="14202"/>
                        <a:pt x="11396" y="16398"/>
                      </a:cubicBezTo>
                      <a:cubicBezTo>
                        <a:pt x="10392" y="18556"/>
                        <a:pt x="10243" y="20602"/>
                        <a:pt x="10950" y="22500"/>
                      </a:cubicBezTo>
                      <a:cubicBezTo>
                        <a:pt x="11657" y="24397"/>
                        <a:pt x="13480" y="26146"/>
                        <a:pt x="16419" y="27783"/>
                      </a:cubicBezTo>
                      <a:lnTo>
                        <a:pt x="10541" y="37680"/>
                      </a:lnTo>
                      <a:cubicBezTo>
                        <a:pt x="5108" y="34369"/>
                        <a:pt x="1871" y="30499"/>
                        <a:pt x="904" y="26071"/>
                      </a:cubicBezTo>
                      <a:cubicBezTo>
                        <a:pt x="-63" y="21644"/>
                        <a:pt x="606" y="16993"/>
                        <a:pt x="2876" y="12082"/>
                      </a:cubicBezTo>
                      <a:cubicBezTo>
                        <a:pt x="5369" y="6724"/>
                        <a:pt x="8792" y="3189"/>
                        <a:pt x="13108" y="1478"/>
                      </a:cubicBezTo>
                      <a:cubicBezTo>
                        <a:pt x="17424" y="-234"/>
                        <a:pt x="21740" y="-85"/>
                        <a:pt x="26056" y="1924"/>
                      </a:cubicBezTo>
                      <a:cubicBezTo>
                        <a:pt x="28512" y="3040"/>
                        <a:pt x="30632" y="4566"/>
                        <a:pt x="32418" y="6501"/>
                      </a:cubicBezTo>
                      <a:cubicBezTo>
                        <a:pt x="34242" y="8398"/>
                        <a:pt x="35916" y="10854"/>
                        <a:pt x="37441" y="13905"/>
                      </a:cubicBezTo>
                      <a:cubicBezTo>
                        <a:pt x="38446" y="15914"/>
                        <a:pt x="39711" y="19263"/>
                        <a:pt x="41199" y="23951"/>
                      </a:cubicBezTo>
                      <a:cubicBezTo>
                        <a:pt x="42688" y="28639"/>
                        <a:pt x="43692" y="31690"/>
                        <a:pt x="44287" y="33029"/>
                      </a:cubicBezTo>
                      <a:cubicBezTo>
                        <a:pt x="44883" y="34369"/>
                        <a:pt x="45515" y="35522"/>
                        <a:pt x="46185" y="36489"/>
                      </a:cubicBezTo>
                      <a:close/>
                    </a:path>
                  </a:pathLst>
                </a:custGeom>
                <a:solidFill>
                  <a:srgbClr val="000000"/>
                </a:solidFill>
                <a:ln w="9525" cap="flat">
                  <a:noFill/>
                  <a:prstDash val="solid"/>
                  <a:miter/>
                </a:ln>
              </p:spPr>
              <p:txBody>
                <a:bodyPr rtlCol="0" anchor="ctr"/>
                <a:lstStyle/>
                <a:p>
                  <a:endParaRPr lang="en-CA"/>
                </a:p>
              </p:txBody>
            </p:sp>
            <p:sp>
              <p:nvSpPr>
                <p:cNvPr id="2664" name="Freeform: Shape 2663">
                  <a:extLst>
                    <a:ext uri="{FF2B5EF4-FFF2-40B4-BE49-F238E27FC236}">
                      <a16:creationId xmlns:a16="http://schemas.microsoft.com/office/drawing/2014/main" id="{4DC59DF1-E9A6-4DA6-8815-83D6FFEE6894}"/>
                    </a:ext>
                  </a:extLst>
                </p:cNvPr>
                <p:cNvSpPr/>
                <p:nvPr/>
              </p:nvSpPr>
              <p:spPr>
                <a:xfrm>
                  <a:off x="5138910" y="3784064"/>
                  <a:ext cx="59301" cy="46519"/>
                </a:xfrm>
                <a:custGeom>
                  <a:avLst/>
                  <a:gdLst>
                    <a:gd name="connsiteX0" fmla="*/ 2371 w 59301"/>
                    <a:gd name="connsiteY0" fmla="*/ 10509 h 46519"/>
                    <a:gd name="connsiteX1" fmla="*/ 13756 w 59301"/>
                    <a:gd name="connsiteY1" fmla="*/ 798 h 46519"/>
                    <a:gd name="connsiteX2" fmla="*/ 38387 w 59301"/>
                    <a:gd name="connsiteY2" fmla="*/ 5820 h 46519"/>
                    <a:gd name="connsiteX3" fmla="*/ 58070 w 59301"/>
                    <a:gd name="connsiteY3" fmla="*/ 21522 h 46519"/>
                    <a:gd name="connsiteX4" fmla="*/ 57884 w 59301"/>
                    <a:gd name="connsiteY4" fmla="*/ 36405 h 46519"/>
                    <a:gd name="connsiteX5" fmla="*/ 45828 w 59301"/>
                    <a:gd name="connsiteY5" fmla="*/ 46376 h 46519"/>
                    <a:gd name="connsiteX6" fmla="*/ 21793 w 59301"/>
                    <a:gd name="connsiteY6" fmla="*/ 41093 h 46519"/>
                    <a:gd name="connsiteX7" fmla="*/ 2185 w 59301"/>
                    <a:gd name="connsiteY7" fmla="*/ 25429 h 46519"/>
                    <a:gd name="connsiteX8" fmla="*/ 2371 w 59301"/>
                    <a:gd name="connsiteY8" fmla="*/ 10509 h 46519"/>
                    <a:gd name="connsiteX9" fmla="*/ 11003 w 59301"/>
                    <a:gd name="connsiteY9" fmla="*/ 14564 h 46519"/>
                    <a:gd name="connsiteX10" fmla="*/ 10631 w 59301"/>
                    <a:gd name="connsiteY10" fmla="*/ 18508 h 46519"/>
                    <a:gd name="connsiteX11" fmla="*/ 13868 w 59301"/>
                    <a:gd name="connsiteY11" fmla="*/ 22824 h 46519"/>
                    <a:gd name="connsiteX12" fmla="*/ 27002 w 59301"/>
                    <a:gd name="connsiteY12" fmla="*/ 30228 h 46519"/>
                    <a:gd name="connsiteX13" fmla="*/ 40582 w 59301"/>
                    <a:gd name="connsiteY13" fmla="*/ 35400 h 46519"/>
                    <a:gd name="connsiteX14" fmla="*/ 46498 w 59301"/>
                    <a:gd name="connsiteY14" fmla="*/ 35177 h 46519"/>
                    <a:gd name="connsiteX15" fmla="*/ 49252 w 59301"/>
                    <a:gd name="connsiteY15" fmla="*/ 32386 h 46519"/>
                    <a:gd name="connsiteX16" fmla="*/ 49624 w 59301"/>
                    <a:gd name="connsiteY16" fmla="*/ 28442 h 46519"/>
                    <a:gd name="connsiteX17" fmla="*/ 46349 w 59301"/>
                    <a:gd name="connsiteY17" fmla="*/ 24126 h 46519"/>
                    <a:gd name="connsiteX18" fmla="*/ 33290 w 59301"/>
                    <a:gd name="connsiteY18" fmla="*/ 16722 h 46519"/>
                    <a:gd name="connsiteX19" fmla="*/ 19709 w 59301"/>
                    <a:gd name="connsiteY19" fmla="*/ 11550 h 46519"/>
                    <a:gd name="connsiteX20" fmla="*/ 13793 w 59301"/>
                    <a:gd name="connsiteY20" fmla="*/ 11774 h 46519"/>
                    <a:gd name="connsiteX21" fmla="*/ 1100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71" y="10509"/>
                      </a:moveTo>
                      <a:cubicBezTo>
                        <a:pt x="4826" y="5262"/>
                        <a:pt x="8621" y="2025"/>
                        <a:pt x="13756" y="798"/>
                      </a:cubicBezTo>
                      <a:cubicBezTo>
                        <a:pt x="19858" y="-654"/>
                        <a:pt x="28081" y="1021"/>
                        <a:pt x="38387" y="5820"/>
                      </a:cubicBezTo>
                      <a:cubicBezTo>
                        <a:pt x="48656" y="10620"/>
                        <a:pt x="55242" y="15866"/>
                        <a:pt x="58070" y="21522"/>
                      </a:cubicBezTo>
                      <a:cubicBezTo>
                        <a:pt x="60414" y="26173"/>
                        <a:pt x="60339" y="31158"/>
                        <a:pt x="57884" y="36405"/>
                      </a:cubicBezTo>
                      <a:cubicBezTo>
                        <a:pt x="55428" y="41725"/>
                        <a:pt x="51410" y="45037"/>
                        <a:pt x="45828" y="46376"/>
                      </a:cubicBezTo>
                      <a:cubicBezTo>
                        <a:pt x="40247" y="47716"/>
                        <a:pt x="32248" y="45967"/>
                        <a:pt x="21793" y="41093"/>
                      </a:cubicBezTo>
                      <a:cubicBezTo>
                        <a:pt x="11561" y="36293"/>
                        <a:pt x="5012" y="31084"/>
                        <a:pt x="2185" y="25429"/>
                      </a:cubicBezTo>
                      <a:cubicBezTo>
                        <a:pt x="-159" y="20778"/>
                        <a:pt x="-85" y="15792"/>
                        <a:pt x="2371" y="10509"/>
                      </a:cubicBezTo>
                      <a:moveTo>
                        <a:pt x="11003" y="14564"/>
                      </a:moveTo>
                      <a:cubicBezTo>
                        <a:pt x="10407" y="15829"/>
                        <a:pt x="10296" y="17131"/>
                        <a:pt x="10631" y="18508"/>
                      </a:cubicBezTo>
                      <a:cubicBezTo>
                        <a:pt x="10966" y="19848"/>
                        <a:pt x="12045" y="21299"/>
                        <a:pt x="13868" y="22824"/>
                      </a:cubicBezTo>
                      <a:cubicBezTo>
                        <a:pt x="16249" y="24796"/>
                        <a:pt x="20602" y="27252"/>
                        <a:pt x="27002" y="30228"/>
                      </a:cubicBezTo>
                      <a:cubicBezTo>
                        <a:pt x="33364" y="33205"/>
                        <a:pt x="37903" y="34916"/>
                        <a:pt x="40582" y="35400"/>
                      </a:cubicBezTo>
                      <a:cubicBezTo>
                        <a:pt x="43298" y="35884"/>
                        <a:pt x="45233" y="35809"/>
                        <a:pt x="46498" y="35177"/>
                      </a:cubicBezTo>
                      <a:cubicBezTo>
                        <a:pt x="47726" y="34581"/>
                        <a:pt x="48656" y="33651"/>
                        <a:pt x="49252" y="32386"/>
                      </a:cubicBezTo>
                      <a:cubicBezTo>
                        <a:pt x="49847" y="31121"/>
                        <a:pt x="49958" y="29819"/>
                        <a:pt x="49624" y="28442"/>
                      </a:cubicBezTo>
                      <a:cubicBezTo>
                        <a:pt x="49289" y="27103"/>
                        <a:pt x="48173" y="25652"/>
                        <a:pt x="46349" y="24126"/>
                      </a:cubicBezTo>
                      <a:cubicBezTo>
                        <a:pt x="44043" y="22154"/>
                        <a:pt x="39689" y="19699"/>
                        <a:pt x="33290" y="16722"/>
                      </a:cubicBezTo>
                      <a:cubicBezTo>
                        <a:pt x="26927" y="13746"/>
                        <a:pt x="22388" y="12034"/>
                        <a:pt x="19709" y="11550"/>
                      </a:cubicBezTo>
                      <a:cubicBezTo>
                        <a:pt x="16993" y="11104"/>
                        <a:pt x="15021" y="11141"/>
                        <a:pt x="13793" y="11774"/>
                      </a:cubicBezTo>
                      <a:cubicBezTo>
                        <a:pt x="12528" y="12369"/>
                        <a:pt x="11598" y="13299"/>
                        <a:pt x="11003" y="14564"/>
                      </a:cubicBezTo>
                      <a:close/>
                    </a:path>
                  </a:pathLst>
                </a:custGeom>
                <a:solidFill>
                  <a:srgbClr val="000000"/>
                </a:solidFill>
                <a:ln w="9525" cap="flat">
                  <a:noFill/>
                  <a:prstDash val="solid"/>
                  <a:miter/>
                </a:ln>
              </p:spPr>
              <p:txBody>
                <a:bodyPr rtlCol="0" anchor="ctr"/>
                <a:lstStyle/>
                <a:p>
                  <a:endParaRPr lang="en-CA"/>
                </a:p>
              </p:txBody>
            </p:sp>
            <p:sp>
              <p:nvSpPr>
                <p:cNvPr id="2665" name="Freeform: Shape 2664">
                  <a:extLst>
                    <a:ext uri="{FF2B5EF4-FFF2-40B4-BE49-F238E27FC236}">
                      <a16:creationId xmlns:a16="http://schemas.microsoft.com/office/drawing/2014/main" id="{4FA3C37A-35E0-44EC-A594-E7387A22C947}"/>
                    </a:ext>
                  </a:extLst>
                </p:cNvPr>
                <p:cNvSpPr/>
                <p:nvPr/>
              </p:nvSpPr>
              <p:spPr>
                <a:xfrm>
                  <a:off x="5158249" y="3739908"/>
                  <a:ext cx="65058" cy="56545"/>
                </a:xfrm>
                <a:custGeom>
                  <a:avLst/>
                  <a:gdLst>
                    <a:gd name="connsiteX0" fmla="*/ 55826 w 65058"/>
                    <a:gd name="connsiteY0" fmla="*/ 15793 h 56545"/>
                    <a:gd name="connsiteX1" fmla="*/ 65537 w 65058"/>
                    <a:gd name="connsiteY1" fmla="*/ 20295 h 56545"/>
                    <a:gd name="connsiteX2" fmla="*/ 48496 w 65058"/>
                    <a:gd name="connsiteY2" fmla="*/ 56833 h 56545"/>
                    <a:gd name="connsiteX3" fmla="*/ 39752 w 65058"/>
                    <a:gd name="connsiteY3" fmla="*/ 48424 h 56545"/>
                    <a:gd name="connsiteX4" fmla="*/ 32162 w 65058"/>
                    <a:gd name="connsiteY4" fmla="*/ 30639 h 56545"/>
                    <a:gd name="connsiteX5" fmla="*/ 27288 w 65058"/>
                    <a:gd name="connsiteY5" fmla="*/ 17840 h 56545"/>
                    <a:gd name="connsiteX6" fmla="*/ 21930 w 65058"/>
                    <a:gd name="connsiteY6" fmla="*/ 12705 h 56545"/>
                    <a:gd name="connsiteX7" fmla="*/ 15679 w 65058"/>
                    <a:gd name="connsiteY7" fmla="*/ 12073 h 56545"/>
                    <a:gd name="connsiteX8" fmla="*/ 11401 w 65058"/>
                    <a:gd name="connsiteY8" fmla="*/ 16389 h 56545"/>
                    <a:gd name="connsiteX9" fmla="*/ 10954 w 65058"/>
                    <a:gd name="connsiteY9" fmla="*/ 22491 h 56545"/>
                    <a:gd name="connsiteX10" fmla="*/ 16423 w 65058"/>
                    <a:gd name="connsiteY10" fmla="*/ 27774 h 56545"/>
                    <a:gd name="connsiteX11" fmla="*/ 10545 w 65058"/>
                    <a:gd name="connsiteY11" fmla="*/ 37671 h 56545"/>
                    <a:gd name="connsiteX12" fmla="*/ 908 w 65058"/>
                    <a:gd name="connsiteY12" fmla="*/ 26063 h 56545"/>
                    <a:gd name="connsiteX13" fmla="*/ 2880 w 65058"/>
                    <a:gd name="connsiteY13" fmla="*/ 12073 h 56545"/>
                    <a:gd name="connsiteX14" fmla="*/ 13112 w 65058"/>
                    <a:gd name="connsiteY14" fmla="*/ 1469 h 56545"/>
                    <a:gd name="connsiteX15" fmla="*/ 26060 w 65058"/>
                    <a:gd name="connsiteY15" fmla="*/ 1915 h 56545"/>
                    <a:gd name="connsiteX16" fmla="*/ 32423 w 65058"/>
                    <a:gd name="connsiteY16" fmla="*/ 6492 h 56545"/>
                    <a:gd name="connsiteX17" fmla="*/ 37445 w 65058"/>
                    <a:gd name="connsiteY17" fmla="*/ 13896 h 56545"/>
                    <a:gd name="connsiteX18" fmla="*/ 41203 w 65058"/>
                    <a:gd name="connsiteY18" fmla="*/ 23942 h 56545"/>
                    <a:gd name="connsiteX19" fmla="*/ 44292 w 65058"/>
                    <a:gd name="connsiteY19" fmla="*/ 33020 h 56545"/>
                    <a:gd name="connsiteX20" fmla="*/ 46189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6" y="15793"/>
                      </a:moveTo>
                      <a:lnTo>
                        <a:pt x="65537" y="20295"/>
                      </a:lnTo>
                      <a:lnTo>
                        <a:pt x="48496" y="56833"/>
                      </a:lnTo>
                      <a:cubicBezTo>
                        <a:pt x="44999" y="54749"/>
                        <a:pt x="42096" y="51921"/>
                        <a:pt x="39752" y="48424"/>
                      </a:cubicBezTo>
                      <a:cubicBezTo>
                        <a:pt x="37371" y="44927"/>
                        <a:pt x="34878" y="38973"/>
                        <a:pt x="32162" y="30639"/>
                      </a:cubicBezTo>
                      <a:cubicBezTo>
                        <a:pt x="29967" y="23867"/>
                        <a:pt x="28367" y="19626"/>
                        <a:pt x="27288" y="17840"/>
                      </a:cubicBezTo>
                      <a:cubicBezTo>
                        <a:pt x="25800" y="15384"/>
                        <a:pt x="24014" y="13673"/>
                        <a:pt x="21930" y="12705"/>
                      </a:cubicBezTo>
                      <a:cubicBezTo>
                        <a:pt x="19586" y="11626"/>
                        <a:pt x="17502" y="11403"/>
                        <a:pt x="15679" y="12073"/>
                      </a:cubicBezTo>
                      <a:cubicBezTo>
                        <a:pt x="13856" y="12743"/>
                        <a:pt x="12442" y="14194"/>
                        <a:pt x="11401" y="16389"/>
                      </a:cubicBezTo>
                      <a:cubicBezTo>
                        <a:pt x="10396" y="18547"/>
                        <a:pt x="10247" y="20593"/>
                        <a:pt x="10954" y="22491"/>
                      </a:cubicBezTo>
                      <a:cubicBezTo>
                        <a:pt x="11661" y="24388"/>
                        <a:pt x="13484" y="26137"/>
                        <a:pt x="16423" y="27774"/>
                      </a:cubicBezTo>
                      <a:lnTo>
                        <a:pt x="10545" y="37671"/>
                      </a:lnTo>
                      <a:cubicBezTo>
                        <a:pt x="5113" y="34360"/>
                        <a:pt x="1876" y="30490"/>
                        <a:pt x="908" y="26063"/>
                      </a:cubicBezTo>
                      <a:cubicBezTo>
                        <a:pt x="-59" y="21635"/>
                        <a:pt x="611" y="16984"/>
                        <a:pt x="2880" y="12073"/>
                      </a:cubicBezTo>
                      <a:cubicBezTo>
                        <a:pt x="5373" y="6715"/>
                        <a:pt x="8796" y="3180"/>
                        <a:pt x="13112" y="1469"/>
                      </a:cubicBezTo>
                      <a:cubicBezTo>
                        <a:pt x="17428" y="-243"/>
                        <a:pt x="21744" y="-94"/>
                        <a:pt x="26060" y="1915"/>
                      </a:cubicBezTo>
                      <a:cubicBezTo>
                        <a:pt x="28516" y="3031"/>
                        <a:pt x="30637" y="4557"/>
                        <a:pt x="32423" y="6492"/>
                      </a:cubicBezTo>
                      <a:cubicBezTo>
                        <a:pt x="34246" y="8389"/>
                        <a:pt x="35920" y="10845"/>
                        <a:pt x="37445" y="13896"/>
                      </a:cubicBezTo>
                      <a:cubicBezTo>
                        <a:pt x="38450" y="15905"/>
                        <a:pt x="39715" y="19254"/>
                        <a:pt x="41203" y="23942"/>
                      </a:cubicBezTo>
                      <a:cubicBezTo>
                        <a:pt x="42692" y="28630"/>
                        <a:pt x="43696" y="31681"/>
                        <a:pt x="44292" y="33020"/>
                      </a:cubicBezTo>
                      <a:cubicBezTo>
                        <a:pt x="44887" y="34360"/>
                        <a:pt x="45519" y="35513"/>
                        <a:pt x="46189" y="36481"/>
                      </a:cubicBezTo>
                      <a:close/>
                    </a:path>
                  </a:pathLst>
                </a:custGeom>
                <a:solidFill>
                  <a:srgbClr val="000000"/>
                </a:solidFill>
                <a:ln w="9525" cap="flat">
                  <a:noFill/>
                  <a:prstDash val="solid"/>
                  <a:miter/>
                </a:ln>
              </p:spPr>
              <p:txBody>
                <a:bodyPr rtlCol="0" anchor="ctr"/>
                <a:lstStyle/>
                <a:p>
                  <a:endParaRPr lang="en-CA"/>
                </a:p>
              </p:txBody>
            </p:sp>
            <p:sp>
              <p:nvSpPr>
                <p:cNvPr id="2666" name="Freeform: Shape 2665">
                  <a:extLst>
                    <a:ext uri="{FF2B5EF4-FFF2-40B4-BE49-F238E27FC236}">
                      <a16:creationId xmlns:a16="http://schemas.microsoft.com/office/drawing/2014/main" id="{5C2A7E6D-87B0-4B5C-8F0E-B60F08709F8C}"/>
                    </a:ext>
                  </a:extLst>
                </p:cNvPr>
                <p:cNvSpPr/>
                <p:nvPr/>
              </p:nvSpPr>
              <p:spPr>
                <a:xfrm>
                  <a:off x="5177947" y="3697664"/>
                  <a:ext cx="65058" cy="56545"/>
                </a:xfrm>
                <a:custGeom>
                  <a:avLst/>
                  <a:gdLst>
                    <a:gd name="connsiteX0" fmla="*/ 55828 w 65058"/>
                    <a:gd name="connsiteY0" fmla="*/ 15789 h 56545"/>
                    <a:gd name="connsiteX1" fmla="*/ 65539 w 65058"/>
                    <a:gd name="connsiteY1" fmla="*/ 20291 h 56545"/>
                    <a:gd name="connsiteX2" fmla="*/ 48498 w 65058"/>
                    <a:gd name="connsiteY2" fmla="*/ 56828 h 56545"/>
                    <a:gd name="connsiteX3" fmla="*/ 39754 w 65058"/>
                    <a:gd name="connsiteY3" fmla="*/ 48420 h 56545"/>
                    <a:gd name="connsiteX4" fmla="*/ 32164 w 65058"/>
                    <a:gd name="connsiteY4" fmla="*/ 30635 h 56545"/>
                    <a:gd name="connsiteX5" fmla="*/ 27290 w 65058"/>
                    <a:gd name="connsiteY5" fmla="*/ 17835 h 56545"/>
                    <a:gd name="connsiteX6" fmla="*/ 21932 w 65058"/>
                    <a:gd name="connsiteY6" fmla="*/ 12701 h 56545"/>
                    <a:gd name="connsiteX7" fmla="*/ 15681 w 65058"/>
                    <a:gd name="connsiteY7" fmla="*/ 12068 h 56545"/>
                    <a:gd name="connsiteX8" fmla="*/ 11403 w 65058"/>
                    <a:gd name="connsiteY8" fmla="*/ 16384 h 56545"/>
                    <a:gd name="connsiteX9" fmla="*/ 10956 w 65058"/>
                    <a:gd name="connsiteY9" fmla="*/ 22486 h 56545"/>
                    <a:gd name="connsiteX10" fmla="*/ 16426 w 65058"/>
                    <a:gd name="connsiteY10" fmla="*/ 27770 h 56545"/>
                    <a:gd name="connsiteX11" fmla="*/ 10547 w 65058"/>
                    <a:gd name="connsiteY11" fmla="*/ 37667 h 56545"/>
                    <a:gd name="connsiteX12" fmla="*/ 910 w 65058"/>
                    <a:gd name="connsiteY12" fmla="*/ 26058 h 56545"/>
                    <a:gd name="connsiteX13" fmla="*/ 2882 w 65058"/>
                    <a:gd name="connsiteY13" fmla="*/ 12068 h 56545"/>
                    <a:gd name="connsiteX14" fmla="*/ 13114 w 65058"/>
                    <a:gd name="connsiteY14" fmla="*/ 1464 h 56545"/>
                    <a:gd name="connsiteX15" fmla="*/ 26062 w 65058"/>
                    <a:gd name="connsiteY15" fmla="*/ 1911 h 56545"/>
                    <a:gd name="connsiteX16" fmla="*/ 32425 w 65058"/>
                    <a:gd name="connsiteY16" fmla="*/ 6487 h 56545"/>
                    <a:gd name="connsiteX17" fmla="*/ 37448 w 65058"/>
                    <a:gd name="connsiteY17" fmla="*/ 13891 h 56545"/>
                    <a:gd name="connsiteX18" fmla="*/ 41205 w 65058"/>
                    <a:gd name="connsiteY18" fmla="*/ 23937 h 56545"/>
                    <a:gd name="connsiteX19" fmla="*/ 44294 w 65058"/>
                    <a:gd name="connsiteY19" fmla="*/ 33016 h 56545"/>
                    <a:gd name="connsiteX20" fmla="*/ 46191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28" y="15789"/>
                      </a:moveTo>
                      <a:lnTo>
                        <a:pt x="65539" y="20291"/>
                      </a:lnTo>
                      <a:lnTo>
                        <a:pt x="48498" y="56828"/>
                      </a:lnTo>
                      <a:cubicBezTo>
                        <a:pt x="45001" y="54745"/>
                        <a:pt x="42098" y="51917"/>
                        <a:pt x="39754" y="48420"/>
                      </a:cubicBezTo>
                      <a:cubicBezTo>
                        <a:pt x="37373" y="44922"/>
                        <a:pt x="34880" y="38969"/>
                        <a:pt x="32164" y="30635"/>
                      </a:cubicBezTo>
                      <a:cubicBezTo>
                        <a:pt x="29969" y="23863"/>
                        <a:pt x="28369" y="19621"/>
                        <a:pt x="27290" y="17835"/>
                      </a:cubicBezTo>
                      <a:cubicBezTo>
                        <a:pt x="25802" y="15380"/>
                        <a:pt x="24016" y="13668"/>
                        <a:pt x="21932" y="12701"/>
                      </a:cubicBezTo>
                      <a:cubicBezTo>
                        <a:pt x="19588" y="11622"/>
                        <a:pt x="17505" y="11399"/>
                        <a:pt x="15681" y="12068"/>
                      </a:cubicBezTo>
                      <a:cubicBezTo>
                        <a:pt x="13858" y="12738"/>
                        <a:pt x="12444" y="14189"/>
                        <a:pt x="11403" y="16384"/>
                      </a:cubicBezTo>
                      <a:cubicBezTo>
                        <a:pt x="10398" y="18542"/>
                        <a:pt x="10249" y="20589"/>
                        <a:pt x="10956" y="22486"/>
                      </a:cubicBezTo>
                      <a:cubicBezTo>
                        <a:pt x="11663" y="24384"/>
                        <a:pt x="13486" y="26133"/>
                        <a:pt x="16426" y="27770"/>
                      </a:cubicBezTo>
                      <a:lnTo>
                        <a:pt x="10547" y="37667"/>
                      </a:lnTo>
                      <a:cubicBezTo>
                        <a:pt x="5115" y="34355"/>
                        <a:pt x="1878" y="30486"/>
                        <a:pt x="910" y="26058"/>
                      </a:cubicBezTo>
                      <a:cubicBezTo>
                        <a:pt x="-57" y="21631"/>
                        <a:pt x="613" y="16980"/>
                        <a:pt x="2882" y="12068"/>
                      </a:cubicBezTo>
                      <a:cubicBezTo>
                        <a:pt x="5375" y="6710"/>
                        <a:pt x="8798" y="3176"/>
                        <a:pt x="13114" y="1464"/>
                      </a:cubicBezTo>
                      <a:cubicBezTo>
                        <a:pt x="17430" y="-247"/>
                        <a:pt x="21746" y="-98"/>
                        <a:pt x="26062" y="1911"/>
                      </a:cubicBezTo>
                      <a:cubicBezTo>
                        <a:pt x="28518" y="3027"/>
                        <a:pt x="30639" y="4552"/>
                        <a:pt x="32425" y="6487"/>
                      </a:cubicBezTo>
                      <a:cubicBezTo>
                        <a:pt x="34248" y="8385"/>
                        <a:pt x="35922" y="10841"/>
                        <a:pt x="37448" y="13891"/>
                      </a:cubicBezTo>
                      <a:cubicBezTo>
                        <a:pt x="38452" y="15901"/>
                        <a:pt x="39717" y="19249"/>
                        <a:pt x="41205" y="23937"/>
                      </a:cubicBezTo>
                      <a:cubicBezTo>
                        <a:pt x="42694" y="28625"/>
                        <a:pt x="43698" y="31676"/>
                        <a:pt x="44294" y="33016"/>
                      </a:cubicBezTo>
                      <a:cubicBezTo>
                        <a:pt x="44889" y="34355"/>
                        <a:pt x="45521" y="35509"/>
                        <a:pt x="46191" y="36476"/>
                      </a:cubicBezTo>
                      <a:close/>
                    </a:path>
                  </a:pathLst>
                </a:custGeom>
                <a:solidFill>
                  <a:srgbClr val="000000"/>
                </a:solidFill>
                <a:ln w="9525" cap="flat">
                  <a:noFill/>
                  <a:prstDash val="solid"/>
                  <a:miter/>
                </a:ln>
              </p:spPr>
              <p:txBody>
                <a:bodyPr rtlCol="0" anchor="ctr"/>
                <a:lstStyle/>
                <a:p>
                  <a:endParaRPr lang="en-CA"/>
                </a:p>
              </p:txBody>
            </p:sp>
          </p:grpSp>
          <p:grpSp>
            <p:nvGrpSpPr>
              <p:cNvPr id="2491" name="Graphic 5">
                <a:extLst>
                  <a:ext uri="{FF2B5EF4-FFF2-40B4-BE49-F238E27FC236}">
                    <a16:creationId xmlns:a16="http://schemas.microsoft.com/office/drawing/2014/main" id="{CEF39200-5455-4B58-9D24-8CB36FFC28BD}"/>
                  </a:ext>
                </a:extLst>
              </p:cNvPr>
              <p:cNvGrpSpPr/>
              <p:nvPr/>
            </p:nvGrpSpPr>
            <p:grpSpPr>
              <a:xfrm>
                <a:off x="5338481" y="3699330"/>
                <a:ext cx="118936" cy="181619"/>
                <a:chOff x="5338481" y="3699330"/>
                <a:chExt cx="118936" cy="181619"/>
              </a:xfrm>
            </p:grpSpPr>
            <p:sp>
              <p:nvSpPr>
                <p:cNvPr id="2659" name="Freeform: Shape 2658">
                  <a:extLst>
                    <a:ext uri="{FF2B5EF4-FFF2-40B4-BE49-F238E27FC236}">
                      <a16:creationId xmlns:a16="http://schemas.microsoft.com/office/drawing/2014/main" id="{ABD4C92F-6932-45B9-BFDE-72D8C7D21E50}"/>
                    </a:ext>
                  </a:extLst>
                </p:cNvPr>
                <p:cNvSpPr/>
                <p:nvPr/>
              </p:nvSpPr>
              <p:spPr>
                <a:xfrm>
                  <a:off x="5338481" y="3824404"/>
                  <a:ext cx="65058" cy="56545"/>
                </a:xfrm>
                <a:custGeom>
                  <a:avLst/>
                  <a:gdLst>
                    <a:gd name="connsiteX0" fmla="*/ 55845 w 65058"/>
                    <a:gd name="connsiteY0" fmla="*/ 15802 h 56545"/>
                    <a:gd name="connsiteX1" fmla="*/ 65556 w 65058"/>
                    <a:gd name="connsiteY1" fmla="*/ 20304 h 56545"/>
                    <a:gd name="connsiteX2" fmla="*/ 48515 w 65058"/>
                    <a:gd name="connsiteY2" fmla="*/ 56842 h 56545"/>
                    <a:gd name="connsiteX3" fmla="*/ 39771 w 65058"/>
                    <a:gd name="connsiteY3" fmla="*/ 48433 h 56545"/>
                    <a:gd name="connsiteX4" fmla="*/ 32181 w 65058"/>
                    <a:gd name="connsiteY4" fmla="*/ 30648 h 56545"/>
                    <a:gd name="connsiteX5" fmla="*/ 27307 w 65058"/>
                    <a:gd name="connsiteY5" fmla="*/ 17849 h 56545"/>
                    <a:gd name="connsiteX6" fmla="*/ 21949 w 65058"/>
                    <a:gd name="connsiteY6" fmla="*/ 12714 h 56545"/>
                    <a:gd name="connsiteX7" fmla="*/ 15698 w 65058"/>
                    <a:gd name="connsiteY7" fmla="*/ 12082 h 56545"/>
                    <a:gd name="connsiteX8" fmla="*/ 11419 w 65058"/>
                    <a:gd name="connsiteY8" fmla="*/ 16398 h 56545"/>
                    <a:gd name="connsiteX9" fmla="*/ 10973 w 65058"/>
                    <a:gd name="connsiteY9" fmla="*/ 22500 h 56545"/>
                    <a:gd name="connsiteX10" fmla="*/ 16442 w 65058"/>
                    <a:gd name="connsiteY10" fmla="*/ 27783 h 56545"/>
                    <a:gd name="connsiteX11" fmla="*/ 10564 w 65058"/>
                    <a:gd name="connsiteY11" fmla="*/ 37680 h 56545"/>
                    <a:gd name="connsiteX12" fmla="*/ 927 w 65058"/>
                    <a:gd name="connsiteY12" fmla="*/ 26071 h 56545"/>
                    <a:gd name="connsiteX13" fmla="*/ 2899 w 65058"/>
                    <a:gd name="connsiteY13" fmla="*/ 12082 h 56545"/>
                    <a:gd name="connsiteX14" fmla="*/ 13131 w 65058"/>
                    <a:gd name="connsiteY14" fmla="*/ 1478 h 56545"/>
                    <a:gd name="connsiteX15" fmla="*/ 26079 w 65058"/>
                    <a:gd name="connsiteY15" fmla="*/ 1924 h 56545"/>
                    <a:gd name="connsiteX16" fmla="*/ 32441 w 65058"/>
                    <a:gd name="connsiteY16" fmla="*/ 6501 h 56545"/>
                    <a:gd name="connsiteX17" fmla="*/ 37464 w 65058"/>
                    <a:gd name="connsiteY17" fmla="*/ 13905 h 56545"/>
                    <a:gd name="connsiteX18" fmla="*/ 41222 w 65058"/>
                    <a:gd name="connsiteY18" fmla="*/ 23951 h 56545"/>
                    <a:gd name="connsiteX19" fmla="*/ 44311 w 65058"/>
                    <a:gd name="connsiteY19" fmla="*/ 33029 h 56545"/>
                    <a:gd name="connsiteX20" fmla="*/ 46208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5" y="15802"/>
                      </a:moveTo>
                      <a:lnTo>
                        <a:pt x="65556" y="20304"/>
                      </a:lnTo>
                      <a:lnTo>
                        <a:pt x="48515" y="56842"/>
                      </a:lnTo>
                      <a:cubicBezTo>
                        <a:pt x="45017" y="54758"/>
                        <a:pt x="42115" y="51930"/>
                        <a:pt x="39771" y="48433"/>
                      </a:cubicBezTo>
                      <a:cubicBezTo>
                        <a:pt x="37390" y="44935"/>
                        <a:pt x="34897" y="38982"/>
                        <a:pt x="32181" y="30648"/>
                      </a:cubicBezTo>
                      <a:cubicBezTo>
                        <a:pt x="29986" y="23876"/>
                        <a:pt x="28386" y="19635"/>
                        <a:pt x="27307" y="17849"/>
                      </a:cubicBezTo>
                      <a:cubicBezTo>
                        <a:pt x="25819" y="15393"/>
                        <a:pt x="24033" y="13682"/>
                        <a:pt x="21949" y="12714"/>
                      </a:cubicBezTo>
                      <a:cubicBezTo>
                        <a:pt x="19605" y="11635"/>
                        <a:pt x="17521" y="11412"/>
                        <a:pt x="15698" y="12082"/>
                      </a:cubicBezTo>
                      <a:cubicBezTo>
                        <a:pt x="13875" y="12751"/>
                        <a:pt x="12461" y="14202"/>
                        <a:pt x="11419" y="16398"/>
                      </a:cubicBezTo>
                      <a:cubicBezTo>
                        <a:pt x="10415" y="18556"/>
                        <a:pt x="10266" y="20602"/>
                        <a:pt x="10973" y="22500"/>
                      </a:cubicBezTo>
                      <a:cubicBezTo>
                        <a:pt x="11680" y="24397"/>
                        <a:pt x="13503" y="26146"/>
                        <a:pt x="16442" y="27783"/>
                      </a:cubicBezTo>
                      <a:lnTo>
                        <a:pt x="10564" y="37680"/>
                      </a:lnTo>
                      <a:cubicBezTo>
                        <a:pt x="5131" y="34369"/>
                        <a:pt x="1895" y="30499"/>
                        <a:pt x="927" y="26071"/>
                      </a:cubicBezTo>
                      <a:cubicBezTo>
                        <a:pt x="-40" y="21644"/>
                        <a:pt x="629" y="16993"/>
                        <a:pt x="2899" y="12082"/>
                      </a:cubicBezTo>
                      <a:cubicBezTo>
                        <a:pt x="5392" y="6724"/>
                        <a:pt x="8815" y="3189"/>
                        <a:pt x="13131" y="1478"/>
                      </a:cubicBezTo>
                      <a:cubicBezTo>
                        <a:pt x="17447" y="-234"/>
                        <a:pt x="21763" y="-85"/>
                        <a:pt x="26079" y="1924"/>
                      </a:cubicBezTo>
                      <a:cubicBezTo>
                        <a:pt x="28535" y="3040"/>
                        <a:pt x="30656" y="4566"/>
                        <a:pt x="32441" y="6501"/>
                      </a:cubicBezTo>
                      <a:cubicBezTo>
                        <a:pt x="34265" y="8398"/>
                        <a:pt x="35939" y="10854"/>
                        <a:pt x="37464" y="13905"/>
                      </a:cubicBezTo>
                      <a:cubicBezTo>
                        <a:pt x="38469" y="15914"/>
                        <a:pt x="39734" y="19263"/>
                        <a:pt x="41222" y="23951"/>
                      </a:cubicBezTo>
                      <a:cubicBezTo>
                        <a:pt x="42711" y="28639"/>
                        <a:pt x="43715" y="31690"/>
                        <a:pt x="44311" y="33029"/>
                      </a:cubicBezTo>
                      <a:cubicBezTo>
                        <a:pt x="44906" y="34369"/>
                        <a:pt x="45538" y="35522"/>
                        <a:pt x="46208" y="36489"/>
                      </a:cubicBezTo>
                      <a:close/>
                    </a:path>
                  </a:pathLst>
                </a:custGeom>
                <a:solidFill>
                  <a:srgbClr val="000000"/>
                </a:solidFill>
                <a:ln w="9525" cap="flat">
                  <a:noFill/>
                  <a:prstDash val="solid"/>
                  <a:miter/>
                </a:ln>
              </p:spPr>
              <p:txBody>
                <a:bodyPr rtlCol="0" anchor="ctr"/>
                <a:lstStyle/>
                <a:p>
                  <a:endParaRPr lang="en-CA"/>
                </a:p>
              </p:txBody>
            </p:sp>
            <p:sp>
              <p:nvSpPr>
                <p:cNvPr id="2660" name="Freeform: Shape 2659">
                  <a:extLst>
                    <a:ext uri="{FF2B5EF4-FFF2-40B4-BE49-F238E27FC236}">
                      <a16:creationId xmlns:a16="http://schemas.microsoft.com/office/drawing/2014/main" id="{B83FB8F5-0C86-4574-8CC4-E3E3AA045E6F}"/>
                    </a:ext>
                  </a:extLst>
                </p:cNvPr>
                <p:cNvSpPr/>
                <p:nvPr/>
              </p:nvSpPr>
              <p:spPr>
                <a:xfrm>
                  <a:off x="5358538" y="3784064"/>
                  <a:ext cx="59301" cy="46519"/>
                </a:xfrm>
                <a:custGeom>
                  <a:avLst/>
                  <a:gdLst>
                    <a:gd name="connsiteX0" fmla="*/ 2394 w 59301"/>
                    <a:gd name="connsiteY0" fmla="*/ 10509 h 46519"/>
                    <a:gd name="connsiteX1" fmla="*/ 13779 w 59301"/>
                    <a:gd name="connsiteY1" fmla="*/ 798 h 46519"/>
                    <a:gd name="connsiteX2" fmla="*/ 38410 w 59301"/>
                    <a:gd name="connsiteY2" fmla="*/ 5820 h 46519"/>
                    <a:gd name="connsiteX3" fmla="*/ 58093 w 59301"/>
                    <a:gd name="connsiteY3" fmla="*/ 21522 h 46519"/>
                    <a:gd name="connsiteX4" fmla="*/ 57907 w 59301"/>
                    <a:gd name="connsiteY4" fmla="*/ 36405 h 46519"/>
                    <a:gd name="connsiteX5" fmla="*/ 45852 w 59301"/>
                    <a:gd name="connsiteY5" fmla="*/ 46376 h 46519"/>
                    <a:gd name="connsiteX6" fmla="*/ 21816 w 59301"/>
                    <a:gd name="connsiteY6" fmla="*/ 41093 h 46519"/>
                    <a:gd name="connsiteX7" fmla="*/ 2208 w 59301"/>
                    <a:gd name="connsiteY7" fmla="*/ 25429 h 46519"/>
                    <a:gd name="connsiteX8" fmla="*/ 2394 w 59301"/>
                    <a:gd name="connsiteY8" fmla="*/ 10509 h 46519"/>
                    <a:gd name="connsiteX9" fmla="*/ 11026 w 59301"/>
                    <a:gd name="connsiteY9" fmla="*/ 14564 h 46519"/>
                    <a:gd name="connsiteX10" fmla="*/ 10654 w 59301"/>
                    <a:gd name="connsiteY10" fmla="*/ 18508 h 46519"/>
                    <a:gd name="connsiteX11" fmla="*/ 13891 w 59301"/>
                    <a:gd name="connsiteY11" fmla="*/ 22824 h 46519"/>
                    <a:gd name="connsiteX12" fmla="*/ 27025 w 59301"/>
                    <a:gd name="connsiteY12" fmla="*/ 30228 h 46519"/>
                    <a:gd name="connsiteX13" fmla="*/ 40605 w 59301"/>
                    <a:gd name="connsiteY13" fmla="*/ 35400 h 46519"/>
                    <a:gd name="connsiteX14" fmla="*/ 46521 w 59301"/>
                    <a:gd name="connsiteY14" fmla="*/ 35177 h 46519"/>
                    <a:gd name="connsiteX15" fmla="*/ 49275 w 59301"/>
                    <a:gd name="connsiteY15" fmla="*/ 32386 h 46519"/>
                    <a:gd name="connsiteX16" fmla="*/ 49647 w 59301"/>
                    <a:gd name="connsiteY16" fmla="*/ 28442 h 46519"/>
                    <a:gd name="connsiteX17" fmla="*/ 46372 w 59301"/>
                    <a:gd name="connsiteY17" fmla="*/ 24126 h 46519"/>
                    <a:gd name="connsiteX18" fmla="*/ 33313 w 59301"/>
                    <a:gd name="connsiteY18" fmla="*/ 16722 h 46519"/>
                    <a:gd name="connsiteX19" fmla="*/ 19732 w 59301"/>
                    <a:gd name="connsiteY19" fmla="*/ 11550 h 46519"/>
                    <a:gd name="connsiteX20" fmla="*/ 13816 w 59301"/>
                    <a:gd name="connsiteY20" fmla="*/ 11774 h 46519"/>
                    <a:gd name="connsiteX21" fmla="*/ 1102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394" y="10509"/>
                      </a:moveTo>
                      <a:cubicBezTo>
                        <a:pt x="4849" y="5262"/>
                        <a:pt x="8644" y="2025"/>
                        <a:pt x="13779" y="798"/>
                      </a:cubicBezTo>
                      <a:cubicBezTo>
                        <a:pt x="19881" y="-654"/>
                        <a:pt x="28104" y="1021"/>
                        <a:pt x="38410" y="5820"/>
                      </a:cubicBezTo>
                      <a:cubicBezTo>
                        <a:pt x="48679" y="10620"/>
                        <a:pt x="55265" y="15866"/>
                        <a:pt x="58093" y="21522"/>
                      </a:cubicBezTo>
                      <a:cubicBezTo>
                        <a:pt x="60437" y="26173"/>
                        <a:pt x="60362" y="31158"/>
                        <a:pt x="57907" y="36405"/>
                      </a:cubicBezTo>
                      <a:cubicBezTo>
                        <a:pt x="55451" y="41725"/>
                        <a:pt x="51433" y="45037"/>
                        <a:pt x="45852" y="46376"/>
                      </a:cubicBezTo>
                      <a:cubicBezTo>
                        <a:pt x="40270" y="47716"/>
                        <a:pt x="32271" y="45967"/>
                        <a:pt x="21816" y="41093"/>
                      </a:cubicBezTo>
                      <a:cubicBezTo>
                        <a:pt x="11584" y="36293"/>
                        <a:pt x="5035" y="31084"/>
                        <a:pt x="2208" y="25429"/>
                      </a:cubicBezTo>
                      <a:cubicBezTo>
                        <a:pt x="-136" y="20778"/>
                        <a:pt x="-62" y="15792"/>
                        <a:pt x="2394" y="10509"/>
                      </a:cubicBezTo>
                      <a:moveTo>
                        <a:pt x="11026" y="14564"/>
                      </a:moveTo>
                      <a:cubicBezTo>
                        <a:pt x="10430" y="15829"/>
                        <a:pt x="10319" y="17131"/>
                        <a:pt x="10654" y="18508"/>
                      </a:cubicBezTo>
                      <a:cubicBezTo>
                        <a:pt x="10989" y="19848"/>
                        <a:pt x="12068" y="21299"/>
                        <a:pt x="13891" y="22824"/>
                      </a:cubicBezTo>
                      <a:cubicBezTo>
                        <a:pt x="16272" y="24796"/>
                        <a:pt x="20625" y="27252"/>
                        <a:pt x="27025" y="30228"/>
                      </a:cubicBezTo>
                      <a:cubicBezTo>
                        <a:pt x="33387" y="33205"/>
                        <a:pt x="37926" y="34916"/>
                        <a:pt x="40605" y="35400"/>
                      </a:cubicBezTo>
                      <a:cubicBezTo>
                        <a:pt x="43321" y="35884"/>
                        <a:pt x="45256" y="35809"/>
                        <a:pt x="46521" y="35177"/>
                      </a:cubicBezTo>
                      <a:cubicBezTo>
                        <a:pt x="47749" y="34581"/>
                        <a:pt x="48679" y="33651"/>
                        <a:pt x="49275" y="32386"/>
                      </a:cubicBezTo>
                      <a:cubicBezTo>
                        <a:pt x="49870" y="31121"/>
                        <a:pt x="49982" y="29819"/>
                        <a:pt x="49647" y="28442"/>
                      </a:cubicBezTo>
                      <a:cubicBezTo>
                        <a:pt x="49312" y="27103"/>
                        <a:pt x="48196" y="25652"/>
                        <a:pt x="46372" y="24126"/>
                      </a:cubicBezTo>
                      <a:cubicBezTo>
                        <a:pt x="44066" y="22154"/>
                        <a:pt x="39712" y="19699"/>
                        <a:pt x="33313" y="16722"/>
                      </a:cubicBezTo>
                      <a:cubicBezTo>
                        <a:pt x="26950" y="13746"/>
                        <a:pt x="22411" y="12034"/>
                        <a:pt x="19732" y="11550"/>
                      </a:cubicBezTo>
                      <a:cubicBezTo>
                        <a:pt x="17016" y="11104"/>
                        <a:pt x="15044" y="11141"/>
                        <a:pt x="13816" y="11774"/>
                      </a:cubicBezTo>
                      <a:cubicBezTo>
                        <a:pt x="12551" y="12369"/>
                        <a:pt x="11621" y="13299"/>
                        <a:pt x="11026" y="14564"/>
                      </a:cubicBezTo>
                      <a:close/>
                    </a:path>
                  </a:pathLst>
                </a:custGeom>
                <a:solidFill>
                  <a:srgbClr val="000000"/>
                </a:solidFill>
                <a:ln w="9525" cap="flat">
                  <a:noFill/>
                  <a:prstDash val="solid"/>
                  <a:miter/>
                </a:ln>
              </p:spPr>
              <p:txBody>
                <a:bodyPr rtlCol="0" anchor="ctr"/>
                <a:lstStyle/>
                <a:p>
                  <a:endParaRPr lang="en-CA"/>
                </a:p>
              </p:txBody>
            </p:sp>
            <p:sp>
              <p:nvSpPr>
                <p:cNvPr id="2661" name="Freeform: Shape 2660">
                  <a:extLst>
                    <a:ext uri="{FF2B5EF4-FFF2-40B4-BE49-F238E27FC236}">
                      <a16:creationId xmlns:a16="http://schemas.microsoft.com/office/drawing/2014/main" id="{5FE10FED-4C91-464F-91A6-68E6D8457E15}"/>
                    </a:ext>
                  </a:extLst>
                </p:cNvPr>
                <p:cNvSpPr/>
                <p:nvPr/>
              </p:nvSpPr>
              <p:spPr>
                <a:xfrm>
                  <a:off x="5377886" y="3739908"/>
                  <a:ext cx="65058" cy="56545"/>
                </a:xfrm>
                <a:custGeom>
                  <a:avLst/>
                  <a:gdLst>
                    <a:gd name="connsiteX0" fmla="*/ 55849 w 65058"/>
                    <a:gd name="connsiteY0" fmla="*/ 15793 h 56545"/>
                    <a:gd name="connsiteX1" fmla="*/ 65560 w 65058"/>
                    <a:gd name="connsiteY1" fmla="*/ 20295 h 56545"/>
                    <a:gd name="connsiteX2" fmla="*/ 48519 w 65058"/>
                    <a:gd name="connsiteY2" fmla="*/ 56833 h 56545"/>
                    <a:gd name="connsiteX3" fmla="*/ 39775 w 65058"/>
                    <a:gd name="connsiteY3" fmla="*/ 48424 h 56545"/>
                    <a:gd name="connsiteX4" fmla="*/ 32185 w 65058"/>
                    <a:gd name="connsiteY4" fmla="*/ 30639 h 56545"/>
                    <a:gd name="connsiteX5" fmla="*/ 27311 w 65058"/>
                    <a:gd name="connsiteY5" fmla="*/ 17840 h 56545"/>
                    <a:gd name="connsiteX6" fmla="*/ 21953 w 65058"/>
                    <a:gd name="connsiteY6" fmla="*/ 12705 h 56545"/>
                    <a:gd name="connsiteX7" fmla="*/ 15702 w 65058"/>
                    <a:gd name="connsiteY7" fmla="*/ 12073 h 56545"/>
                    <a:gd name="connsiteX8" fmla="*/ 11424 w 65058"/>
                    <a:gd name="connsiteY8" fmla="*/ 16389 h 56545"/>
                    <a:gd name="connsiteX9" fmla="*/ 10977 w 65058"/>
                    <a:gd name="connsiteY9" fmla="*/ 22491 h 56545"/>
                    <a:gd name="connsiteX10" fmla="*/ 16447 w 65058"/>
                    <a:gd name="connsiteY10" fmla="*/ 27774 h 56545"/>
                    <a:gd name="connsiteX11" fmla="*/ 10568 w 65058"/>
                    <a:gd name="connsiteY11" fmla="*/ 37671 h 56545"/>
                    <a:gd name="connsiteX12" fmla="*/ 931 w 65058"/>
                    <a:gd name="connsiteY12" fmla="*/ 26063 h 56545"/>
                    <a:gd name="connsiteX13" fmla="*/ 2903 w 65058"/>
                    <a:gd name="connsiteY13" fmla="*/ 12073 h 56545"/>
                    <a:gd name="connsiteX14" fmla="*/ 13135 w 65058"/>
                    <a:gd name="connsiteY14" fmla="*/ 1469 h 56545"/>
                    <a:gd name="connsiteX15" fmla="*/ 26083 w 65058"/>
                    <a:gd name="connsiteY15" fmla="*/ 1915 h 56545"/>
                    <a:gd name="connsiteX16" fmla="*/ 32446 w 65058"/>
                    <a:gd name="connsiteY16" fmla="*/ 6492 h 56545"/>
                    <a:gd name="connsiteX17" fmla="*/ 37469 w 65058"/>
                    <a:gd name="connsiteY17" fmla="*/ 13896 h 56545"/>
                    <a:gd name="connsiteX18" fmla="*/ 41226 w 65058"/>
                    <a:gd name="connsiteY18" fmla="*/ 23942 h 56545"/>
                    <a:gd name="connsiteX19" fmla="*/ 44315 w 65058"/>
                    <a:gd name="connsiteY19" fmla="*/ 33020 h 56545"/>
                    <a:gd name="connsiteX20" fmla="*/ 46212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49" y="15793"/>
                      </a:moveTo>
                      <a:lnTo>
                        <a:pt x="65560" y="20295"/>
                      </a:lnTo>
                      <a:lnTo>
                        <a:pt x="48519" y="56833"/>
                      </a:lnTo>
                      <a:cubicBezTo>
                        <a:pt x="45022" y="54749"/>
                        <a:pt x="42119" y="51921"/>
                        <a:pt x="39775" y="48424"/>
                      </a:cubicBezTo>
                      <a:cubicBezTo>
                        <a:pt x="37394" y="44927"/>
                        <a:pt x="34901" y="38973"/>
                        <a:pt x="32185" y="30639"/>
                      </a:cubicBezTo>
                      <a:cubicBezTo>
                        <a:pt x="29990" y="23867"/>
                        <a:pt x="28390" y="19626"/>
                        <a:pt x="27311" y="17840"/>
                      </a:cubicBezTo>
                      <a:cubicBezTo>
                        <a:pt x="25823" y="15384"/>
                        <a:pt x="24037" y="13673"/>
                        <a:pt x="21953" y="12705"/>
                      </a:cubicBezTo>
                      <a:cubicBezTo>
                        <a:pt x="19609" y="11626"/>
                        <a:pt x="17526" y="11403"/>
                        <a:pt x="15702" y="12073"/>
                      </a:cubicBezTo>
                      <a:cubicBezTo>
                        <a:pt x="13879" y="12743"/>
                        <a:pt x="12465" y="14194"/>
                        <a:pt x="11424" y="16389"/>
                      </a:cubicBezTo>
                      <a:cubicBezTo>
                        <a:pt x="10419" y="18547"/>
                        <a:pt x="10270" y="20593"/>
                        <a:pt x="10977" y="22491"/>
                      </a:cubicBezTo>
                      <a:cubicBezTo>
                        <a:pt x="11684" y="24388"/>
                        <a:pt x="13507" y="26137"/>
                        <a:pt x="16447" y="27774"/>
                      </a:cubicBezTo>
                      <a:lnTo>
                        <a:pt x="10568" y="37671"/>
                      </a:lnTo>
                      <a:cubicBezTo>
                        <a:pt x="5136" y="34360"/>
                        <a:pt x="1899" y="30490"/>
                        <a:pt x="931" y="26063"/>
                      </a:cubicBezTo>
                      <a:cubicBezTo>
                        <a:pt x="-36" y="21635"/>
                        <a:pt x="634" y="16984"/>
                        <a:pt x="2903" y="12073"/>
                      </a:cubicBezTo>
                      <a:cubicBezTo>
                        <a:pt x="5396" y="6715"/>
                        <a:pt x="8819" y="3180"/>
                        <a:pt x="13135" y="1469"/>
                      </a:cubicBezTo>
                      <a:cubicBezTo>
                        <a:pt x="17451" y="-243"/>
                        <a:pt x="21767" y="-94"/>
                        <a:pt x="26083" y="1915"/>
                      </a:cubicBezTo>
                      <a:cubicBezTo>
                        <a:pt x="28539" y="3031"/>
                        <a:pt x="30660" y="4557"/>
                        <a:pt x="32446" y="6492"/>
                      </a:cubicBezTo>
                      <a:cubicBezTo>
                        <a:pt x="34269" y="8389"/>
                        <a:pt x="35943" y="10845"/>
                        <a:pt x="37469" y="13896"/>
                      </a:cubicBezTo>
                      <a:cubicBezTo>
                        <a:pt x="38473" y="15905"/>
                        <a:pt x="39738" y="19254"/>
                        <a:pt x="41226" y="23942"/>
                      </a:cubicBezTo>
                      <a:cubicBezTo>
                        <a:pt x="42715" y="28630"/>
                        <a:pt x="43719" y="31681"/>
                        <a:pt x="44315" y="33020"/>
                      </a:cubicBezTo>
                      <a:cubicBezTo>
                        <a:pt x="44910" y="34360"/>
                        <a:pt x="45542" y="35513"/>
                        <a:pt x="46212" y="36481"/>
                      </a:cubicBezTo>
                      <a:close/>
                    </a:path>
                  </a:pathLst>
                </a:custGeom>
                <a:solidFill>
                  <a:srgbClr val="000000"/>
                </a:solidFill>
                <a:ln w="9525" cap="flat">
                  <a:noFill/>
                  <a:prstDash val="solid"/>
                  <a:miter/>
                </a:ln>
              </p:spPr>
              <p:txBody>
                <a:bodyPr rtlCol="0" anchor="ctr"/>
                <a:lstStyle/>
                <a:p>
                  <a:endParaRPr lang="en-CA"/>
                </a:p>
              </p:txBody>
            </p:sp>
            <p:sp>
              <p:nvSpPr>
                <p:cNvPr id="2662" name="Freeform: Shape 2661">
                  <a:extLst>
                    <a:ext uri="{FF2B5EF4-FFF2-40B4-BE49-F238E27FC236}">
                      <a16:creationId xmlns:a16="http://schemas.microsoft.com/office/drawing/2014/main" id="{4378FE6F-C7BC-4800-A98F-B384D6642FB9}"/>
                    </a:ext>
                  </a:extLst>
                </p:cNvPr>
                <p:cNvSpPr/>
                <p:nvPr/>
              </p:nvSpPr>
              <p:spPr>
                <a:xfrm>
                  <a:off x="5397530" y="3699330"/>
                  <a:ext cx="59887" cy="48303"/>
                </a:xfrm>
                <a:custGeom>
                  <a:avLst/>
                  <a:gdLst>
                    <a:gd name="connsiteX0" fmla="*/ 34585 w 59887"/>
                    <a:gd name="connsiteY0" fmla="*/ 47461 h 48303"/>
                    <a:gd name="connsiteX1" fmla="*/ 38083 w 59887"/>
                    <a:gd name="connsiteY1" fmla="*/ 36820 h 48303"/>
                    <a:gd name="connsiteX2" fmla="*/ 45189 w 59887"/>
                    <a:gd name="connsiteY2" fmla="*/ 36969 h 48303"/>
                    <a:gd name="connsiteX3" fmla="*/ 49617 w 59887"/>
                    <a:gd name="connsiteY3" fmla="*/ 32802 h 48303"/>
                    <a:gd name="connsiteX4" fmla="*/ 49691 w 59887"/>
                    <a:gd name="connsiteY4" fmla="*/ 26216 h 48303"/>
                    <a:gd name="connsiteX5" fmla="*/ 44110 w 59887"/>
                    <a:gd name="connsiteY5" fmla="*/ 20933 h 48303"/>
                    <a:gd name="connsiteX6" fmla="*/ 36892 w 59887"/>
                    <a:gd name="connsiteY6" fmla="*/ 20151 h 48303"/>
                    <a:gd name="connsiteX7" fmla="*/ 32204 w 59887"/>
                    <a:gd name="connsiteY7" fmla="*/ 24244 h 48303"/>
                    <a:gd name="connsiteX8" fmla="*/ 30753 w 59887"/>
                    <a:gd name="connsiteY8" fmla="*/ 29379 h 48303"/>
                    <a:gd name="connsiteX9" fmla="*/ 22791 w 59887"/>
                    <a:gd name="connsiteY9" fmla="*/ 24281 h 48303"/>
                    <a:gd name="connsiteX10" fmla="*/ 23944 w 59887"/>
                    <a:gd name="connsiteY10" fmla="*/ 16952 h 48303"/>
                    <a:gd name="connsiteX11" fmla="*/ 19814 w 59887"/>
                    <a:gd name="connsiteY11" fmla="*/ 12338 h 48303"/>
                    <a:gd name="connsiteX12" fmla="*/ 14679 w 59887"/>
                    <a:gd name="connsiteY12" fmla="*/ 11929 h 48303"/>
                    <a:gd name="connsiteX13" fmla="*/ 11033 w 59887"/>
                    <a:gd name="connsiteY13" fmla="*/ 15501 h 48303"/>
                    <a:gd name="connsiteX14" fmla="*/ 10735 w 59887"/>
                    <a:gd name="connsiteY14" fmla="*/ 20933 h 48303"/>
                    <a:gd name="connsiteX15" fmla="*/ 15089 w 59887"/>
                    <a:gd name="connsiteY15" fmla="*/ 25732 h 48303"/>
                    <a:gd name="connsiteX16" fmla="*/ 8987 w 59887"/>
                    <a:gd name="connsiteY16" fmla="*/ 34588 h 48303"/>
                    <a:gd name="connsiteX17" fmla="*/ 2513 w 59887"/>
                    <a:gd name="connsiteY17" fmla="*/ 27890 h 48303"/>
                    <a:gd name="connsiteX18" fmla="*/ 504 w 59887"/>
                    <a:gd name="connsiteY18" fmla="*/ 20077 h 48303"/>
                    <a:gd name="connsiteX19" fmla="*/ 2587 w 59887"/>
                    <a:gd name="connsiteY19" fmla="*/ 11184 h 48303"/>
                    <a:gd name="connsiteX20" fmla="*/ 13228 w 59887"/>
                    <a:gd name="connsiteY20" fmla="*/ 1176 h 48303"/>
                    <a:gd name="connsiteX21" fmla="*/ 24056 w 59887"/>
                    <a:gd name="connsiteY21" fmla="*/ 1585 h 48303"/>
                    <a:gd name="connsiteX22" fmla="*/ 31832 w 59887"/>
                    <a:gd name="connsiteY22" fmla="*/ 14719 h 48303"/>
                    <a:gd name="connsiteX23" fmla="*/ 39831 w 59887"/>
                    <a:gd name="connsiteY23" fmla="*/ 9324 h 48303"/>
                    <a:gd name="connsiteX24" fmla="*/ 49542 w 59887"/>
                    <a:gd name="connsiteY24" fmla="*/ 10478 h 48303"/>
                    <a:gd name="connsiteX25" fmla="*/ 59291 w 59887"/>
                    <a:gd name="connsiteY25" fmla="*/ 21379 h 48303"/>
                    <a:gd name="connsiteX26" fmla="*/ 58286 w 59887"/>
                    <a:gd name="connsiteY26" fmla="*/ 36746 h 48303"/>
                    <a:gd name="connsiteX27" fmla="*/ 48315 w 59887"/>
                    <a:gd name="connsiteY27" fmla="*/ 47015 h 48303"/>
                    <a:gd name="connsiteX28" fmla="*/ 34585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585" y="47461"/>
                      </a:moveTo>
                      <a:lnTo>
                        <a:pt x="38083" y="36820"/>
                      </a:lnTo>
                      <a:cubicBezTo>
                        <a:pt x="40799" y="37676"/>
                        <a:pt x="43143" y="37750"/>
                        <a:pt x="45189" y="36969"/>
                      </a:cubicBezTo>
                      <a:cubicBezTo>
                        <a:pt x="47198" y="36188"/>
                        <a:pt x="48649" y="34811"/>
                        <a:pt x="49617" y="32802"/>
                      </a:cubicBezTo>
                      <a:cubicBezTo>
                        <a:pt x="50621" y="30644"/>
                        <a:pt x="50621" y="28449"/>
                        <a:pt x="49691" y="26216"/>
                      </a:cubicBezTo>
                      <a:cubicBezTo>
                        <a:pt x="48724" y="23984"/>
                        <a:pt x="46901" y="22235"/>
                        <a:pt x="44110" y="20933"/>
                      </a:cubicBezTo>
                      <a:cubicBezTo>
                        <a:pt x="41506" y="19705"/>
                        <a:pt x="39087" y="19444"/>
                        <a:pt x="36892" y="20151"/>
                      </a:cubicBezTo>
                      <a:cubicBezTo>
                        <a:pt x="34697" y="20858"/>
                        <a:pt x="33134" y="22198"/>
                        <a:pt x="32204" y="24244"/>
                      </a:cubicBezTo>
                      <a:cubicBezTo>
                        <a:pt x="31571" y="25584"/>
                        <a:pt x="31088" y="27295"/>
                        <a:pt x="30753" y="29379"/>
                      </a:cubicBezTo>
                      <a:lnTo>
                        <a:pt x="22791" y="24281"/>
                      </a:lnTo>
                      <a:cubicBezTo>
                        <a:pt x="24167" y="21491"/>
                        <a:pt x="24577" y="19035"/>
                        <a:pt x="23944" y="16952"/>
                      </a:cubicBezTo>
                      <a:cubicBezTo>
                        <a:pt x="23349" y="14868"/>
                        <a:pt x="21972" y="13343"/>
                        <a:pt x="19814" y="12338"/>
                      </a:cubicBezTo>
                      <a:cubicBezTo>
                        <a:pt x="17991" y="11482"/>
                        <a:pt x="16279" y="11333"/>
                        <a:pt x="14679" y="11929"/>
                      </a:cubicBezTo>
                      <a:cubicBezTo>
                        <a:pt x="13080" y="12487"/>
                        <a:pt x="11852" y="13677"/>
                        <a:pt x="11033" y="15501"/>
                      </a:cubicBezTo>
                      <a:cubicBezTo>
                        <a:pt x="10177" y="17286"/>
                        <a:pt x="10103" y="19072"/>
                        <a:pt x="10735" y="20933"/>
                      </a:cubicBezTo>
                      <a:cubicBezTo>
                        <a:pt x="11405" y="22756"/>
                        <a:pt x="12856" y="24356"/>
                        <a:pt x="15089" y="25732"/>
                      </a:cubicBezTo>
                      <a:lnTo>
                        <a:pt x="8987" y="34588"/>
                      </a:lnTo>
                      <a:cubicBezTo>
                        <a:pt x="6010" y="32393"/>
                        <a:pt x="3852" y="30160"/>
                        <a:pt x="2513" y="27890"/>
                      </a:cubicBezTo>
                      <a:cubicBezTo>
                        <a:pt x="1173" y="25621"/>
                        <a:pt x="504" y="23016"/>
                        <a:pt x="504" y="20077"/>
                      </a:cubicBezTo>
                      <a:cubicBezTo>
                        <a:pt x="504" y="17138"/>
                        <a:pt x="1210" y="14198"/>
                        <a:pt x="2587" y="11184"/>
                      </a:cubicBezTo>
                      <a:cubicBezTo>
                        <a:pt x="4968" y="6087"/>
                        <a:pt x="8540" y="2739"/>
                        <a:pt x="13228" y="1176"/>
                      </a:cubicBezTo>
                      <a:cubicBezTo>
                        <a:pt x="17098" y="-126"/>
                        <a:pt x="20707" y="-15"/>
                        <a:pt x="24056" y="1585"/>
                      </a:cubicBezTo>
                      <a:cubicBezTo>
                        <a:pt x="28855" y="3780"/>
                        <a:pt x="31423" y="8171"/>
                        <a:pt x="31832" y="14719"/>
                      </a:cubicBezTo>
                      <a:cubicBezTo>
                        <a:pt x="33953" y="11929"/>
                        <a:pt x="36632" y="10105"/>
                        <a:pt x="39831" y="9324"/>
                      </a:cubicBezTo>
                      <a:cubicBezTo>
                        <a:pt x="42994" y="8543"/>
                        <a:pt x="46268" y="8915"/>
                        <a:pt x="49542" y="10478"/>
                      </a:cubicBezTo>
                      <a:cubicBezTo>
                        <a:pt x="54305" y="12673"/>
                        <a:pt x="57579" y="16319"/>
                        <a:pt x="59291" y="21379"/>
                      </a:cubicBezTo>
                      <a:cubicBezTo>
                        <a:pt x="61039" y="26439"/>
                        <a:pt x="60705" y="31574"/>
                        <a:pt x="58286" y="36746"/>
                      </a:cubicBezTo>
                      <a:cubicBezTo>
                        <a:pt x="55979" y="41694"/>
                        <a:pt x="52668" y="45117"/>
                        <a:pt x="48315" y="47015"/>
                      </a:cubicBezTo>
                      <a:cubicBezTo>
                        <a:pt x="43999" y="48950"/>
                        <a:pt x="39385" y="49098"/>
                        <a:pt x="34585" y="47461"/>
                      </a:cubicBezTo>
                      <a:close/>
                    </a:path>
                  </a:pathLst>
                </a:custGeom>
                <a:solidFill>
                  <a:srgbClr val="000000"/>
                </a:solidFill>
                <a:ln w="9525" cap="flat">
                  <a:noFill/>
                  <a:prstDash val="solid"/>
                  <a:miter/>
                </a:ln>
              </p:spPr>
              <p:txBody>
                <a:bodyPr rtlCol="0" anchor="ctr"/>
                <a:lstStyle/>
                <a:p>
                  <a:endParaRPr lang="en-CA"/>
                </a:p>
              </p:txBody>
            </p:sp>
          </p:grpSp>
          <p:sp>
            <p:nvSpPr>
              <p:cNvPr id="2492" name="Freeform: Shape 2491">
                <a:extLst>
                  <a:ext uri="{FF2B5EF4-FFF2-40B4-BE49-F238E27FC236}">
                    <a16:creationId xmlns:a16="http://schemas.microsoft.com/office/drawing/2014/main" id="{2E727D2F-0392-4CB2-9553-32FD0BEB2A42}"/>
                  </a:ext>
                </a:extLst>
              </p:cNvPr>
              <p:cNvSpPr/>
              <p:nvPr/>
            </p:nvSpPr>
            <p:spPr>
              <a:xfrm>
                <a:off x="5717162"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3" name="Freeform: Shape 2492">
                <a:extLst>
                  <a:ext uri="{FF2B5EF4-FFF2-40B4-BE49-F238E27FC236}">
                    <a16:creationId xmlns:a16="http://schemas.microsoft.com/office/drawing/2014/main" id="{578C7167-3F1F-43C8-88D3-5B80323F834A}"/>
                  </a:ext>
                </a:extLst>
              </p:cNvPr>
              <p:cNvSpPr/>
              <p:nvPr/>
            </p:nvSpPr>
            <p:spPr>
              <a:xfrm>
                <a:off x="5936789"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4" name="Freeform: Shape 2493">
                <a:extLst>
                  <a:ext uri="{FF2B5EF4-FFF2-40B4-BE49-F238E27FC236}">
                    <a16:creationId xmlns:a16="http://schemas.microsoft.com/office/drawing/2014/main" id="{1D0F6E3C-D1F2-48F0-B88A-DC5B03AE29A4}"/>
                  </a:ext>
                </a:extLst>
              </p:cNvPr>
              <p:cNvSpPr/>
              <p:nvPr/>
            </p:nvSpPr>
            <p:spPr>
              <a:xfrm>
                <a:off x="6156426"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5" name="Freeform: Shape 2494">
                <a:extLst>
                  <a:ext uri="{FF2B5EF4-FFF2-40B4-BE49-F238E27FC236}">
                    <a16:creationId xmlns:a16="http://schemas.microsoft.com/office/drawing/2014/main" id="{8FF18E19-555D-43EE-8536-D69E159C38E6}"/>
                  </a:ext>
                </a:extLst>
              </p:cNvPr>
              <p:cNvSpPr/>
              <p:nvPr/>
            </p:nvSpPr>
            <p:spPr>
              <a:xfrm>
                <a:off x="637605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6" name="Freeform: Shape 2495">
                <a:extLst>
                  <a:ext uri="{FF2B5EF4-FFF2-40B4-BE49-F238E27FC236}">
                    <a16:creationId xmlns:a16="http://schemas.microsoft.com/office/drawing/2014/main" id="{1EBE1DAF-55AB-42B7-B42B-F8D1F344684A}"/>
                  </a:ext>
                </a:extLst>
              </p:cNvPr>
              <p:cNvSpPr/>
              <p:nvPr/>
            </p:nvSpPr>
            <p:spPr>
              <a:xfrm>
                <a:off x="6595691"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7" name="Freeform: Shape 2496">
                <a:extLst>
                  <a:ext uri="{FF2B5EF4-FFF2-40B4-BE49-F238E27FC236}">
                    <a16:creationId xmlns:a16="http://schemas.microsoft.com/office/drawing/2014/main" id="{7875D57D-E2F0-43E9-95F4-E0414B38F6F5}"/>
                  </a:ext>
                </a:extLst>
              </p:cNvPr>
              <p:cNvSpPr/>
              <p:nvPr/>
            </p:nvSpPr>
            <p:spPr>
              <a:xfrm>
                <a:off x="6815328"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8" name="Freeform: Shape 2497">
                <a:extLst>
                  <a:ext uri="{FF2B5EF4-FFF2-40B4-BE49-F238E27FC236}">
                    <a16:creationId xmlns:a16="http://schemas.microsoft.com/office/drawing/2014/main" id="{0DC997BB-2DDB-42F3-83A7-2EFE52F39289}"/>
                  </a:ext>
                </a:extLst>
              </p:cNvPr>
              <p:cNvSpPr/>
              <p:nvPr/>
            </p:nvSpPr>
            <p:spPr>
              <a:xfrm>
                <a:off x="7034993"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499" name="Freeform: Shape 2498">
                <a:extLst>
                  <a:ext uri="{FF2B5EF4-FFF2-40B4-BE49-F238E27FC236}">
                    <a16:creationId xmlns:a16="http://schemas.microsoft.com/office/drawing/2014/main" id="{3C234A15-B3EE-4761-831B-A942865E5A76}"/>
                  </a:ext>
                </a:extLst>
              </p:cNvPr>
              <p:cNvSpPr/>
              <p:nvPr/>
            </p:nvSpPr>
            <p:spPr>
              <a:xfrm>
                <a:off x="7254630"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00" name="Freeform: Shape 2499">
                <a:extLst>
                  <a:ext uri="{FF2B5EF4-FFF2-40B4-BE49-F238E27FC236}">
                    <a16:creationId xmlns:a16="http://schemas.microsoft.com/office/drawing/2014/main" id="{634BD2A5-BC06-49EF-A5E7-27267AABB824}"/>
                  </a:ext>
                </a:extLst>
              </p:cNvPr>
              <p:cNvSpPr/>
              <p:nvPr/>
            </p:nvSpPr>
            <p:spPr>
              <a:xfrm>
                <a:off x="7474257"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501" name="Freeform: Shape 2500">
                <a:extLst>
                  <a:ext uri="{FF2B5EF4-FFF2-40B4-BE49-F238E27FC236}">
                    <a16:creationId xmlns:a16="http://schemas.microsoft.com/office/drawing/2014/main" id="{7AFFD78D-A011-4954-B283-0F88029E9821}"/>
                  </a:ext>
                </a:extLst>
              </p:cNvPr>
              <p:cNvSpPr/>
              <p:nvPr/>
            </p:nvSpPr>
            <p:spPr>
              <a:xfrm>
                <a:off x="7693894" y="3637511"/>
                <a:ext cx="9525" cy="2607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502" name="Graphic 5">
                <a:extLst>
                  <a:ext uri="{FF2B5EF4-FFF2-40B4-BE49-F238E27FC236}">
                    <a16:creationId xmlns:a16="http://schemas.microsoft.com/office/drawing/2014/main" id="{5C8DF4D6-9A3D-46A6-A7D6-C3748CD02646}"/>
                  </a:ext>
                </a:extLst>
              </p:cNvPr>
              <p:cNvGrpSpPr/>
              <p:nvPr/>
            </p:nvGrpSpPr>
            <p:grpSpPr>
              <a:xfrm>
                <a:off x="5654216" y="3696873"/>
                <a:ext cx="121965" cy="184075"/>
                <a:chOff x="5654216" y="3696873"/>
                <a:chExt cx="121965" cy="184075"/>
              </a:xfrm>
            </p:grpSpPr>
            <p:sp>
              <p:nvSpPr>
                <p:cNvPr id="2655" name="Freeform: Shape 2654">
                  <a:extLst>
                    <a:ext uri="{FF2B5EF4-FFF2-40B4-BE49-F238E27FC236}">
                      <a16:creationId xmlns:a16="http://schemas.microsoft.com/office/drawing/2014/main" id="{86809049-5D1E-47D1-9BAD-8BF3CF699C1F}"/>
                    </a:ext>
                  </a:extLst>
                </p:cNvPr>
                <p:cNvSpPr/>
                <p:nvPr/>
              </p:nvSpPr>
              <p:spPr>
                <a:xfrm>
                  <a:off x="5654216" y="3824404"/>
                  <a:ext cx="65058" cy="56545"/>
                </a:xfrm>
                <a:custGeom>
                  <a:avLst/>
                  <a:gdLst>
                    <a:gd name="connsiteX0" fmla="*/ 55878 w 65058"/>
                    <a:gd name="connsiteY0" fmla="*/ 15802 h 56545"/>
                    <a:gd name="connsiteX1" fmla="*/ 65589 w 65058"/>
                    <a:gd name="connsiteY1" fmla="*/ 20304 h 56545"/>
                    <a:gd name="connsiteX2" fmla="*/ 48548 w 65058"/>
                    <a:gd name="connsiteY2" fmla="*/ 56842 h 56545"/>
                    <a:gd name="connsiteX3" fmla="*/ 39804 w 65058"/>
                    <a:gd name="connsiteY3" fmla="*/ 48433 h 56545"/>
                    <a:gd name="connsiteX4" fmla="*/ 32214 w 65058"/>
                    <a:gd name="connsiteY4" fmla="*/ 30648 h 56545"/>
                    <a:gd name="connsiteX5" fmla="*/ 27340 w 65058"/>
                    <a:gd name="connsiteY5" fmla="*/ 17849 h 56545"/>
                    <a:gd name="connsiteX6" fmla="*/ 21982 w 65058"/>
                    <a:gd name="connsiteY6" fmla="*/ 12714 h 56545"/>
                    <a:gd name="connsiteX7" fmla="*/ 15731 w 65058"/>
                    <a:gd name="connsiteY7" fmla="*/ 12082 h 56545"/>
                    <a:gd name="connsiteX8" fmla="*/ 11453 w 65058"/>
                    <a:gd name="connsiteY8" fmla="*/ 16398 h 56545"/>
                    <a:gd name="connsiteX9" fmla="*/ 11006 w 65058"/>
                    <a:gd name="connsiteY9" fmla="*/ 22500 h 56545"/>
                    <a:gd name="connsiteX10" fmla="*/ 16476 w 65058"/>
                    <a:gd name="connsiteY10" fmla="*/ 27783 h 56545"/>
                    <a:gd name="connsiteX11" fmla="*/ 10597 w 65058"/>
                    <a:gd name="connsiteY11" fmla="*/ 37680 h 56545"/>
                    <a:gd name="connsiteX12" fmla="*/ 960 w 65058"/>
                    <a:gd name="connsiteY12" fmla="*/ 26071 h 56545"/>
                    <a:gd name="connsiteX13" fmla="*/ 2932 w 65058"/>
                    <a:gd name="connsiteY13" fmla="*/ 12082 h 56545"/>
                    <a:gd name="connsiteX14" fmla="*/ 13164 w 65058"/>
                    <a:gd name="connsiteY14" fmla="*/ 1478 h 56545"/>
                    <a:gd name="connsiteX15" fmla="*/ 26112 w 65058"/>
                    <a:gd name="connsiteY15" fmla="*/ 1924 h 56545"/>
                    <a:gd name="connsiteX16" fmla="*/ 32475 w 65058"/>
                    <a:gd name="connsiteY16" fmla="*/ 6501 h 56545"/>
                    <a:gd name="connsiteX17" fmla="*/ 37498 w 65058"/>
                    <a:gd name="connsiteY17" fmla="*/ 13905 h 56545"/>
                    <a:gd name="connsiteX18" fmla="*/ 41255 w 65058"/>
                    <a:gd name="connsiteY18" fmla="*/ 23951 h 56545"/>
                    <a:gd name="connsiteX19" fmla="*/ 44344 w 65058"/>
                    <a:gd name="connsiteY19" fmla="*/ 33029 h 56545"/>
                    <a:gd name="connsiteX20" fmla="*/ 46241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878" y="15802"/>
                      </a:moveTo>
                      <a:lnTo>
                        <a:pt x="65589" y="20304"/>
                      </a:lnTo>
                      <a:lnTo>
                        <a:pt x="48548" y="56842"/>
                      </a:lnTo>
                      <a:cubicBezTo>
                        <a:pt x="45051" y="54758"/>
                        <a:pt x="42148" y="51930"/>
                        <a:pt x="39804" y="48433"/>
                      </a:cubicBezTo>
                      <a:cubicBezTo>
                        <a:pt x="37423" y="44935"/>
                        <a:pt x="34930" y="38982"/>
                        <a:pt x="32214" y="30648"/>
                      </a:cubicBezTo>
                      <a:cubicBezTo>
                        <a:pt x="30019" y="23876"/>
                        <a:pt x="28419" y="19635"/>
                        <a:pt x="27340" y="17849"/>
                      </a:cubicBezTo>
                      <a:cubicBezTo>
                        <a:pt x="25852" y="15393"/>
                        <a:pt x="24066" y="13682"/>
                        <a:pt x="21982" y="12714"/>
                      </a:cubicBezTo>
                      <a:cubicBezTo>
                        <a:pt x="19638" y="11635"/>
                        <a:pt x="17555" y="11412"/>
                        <a:pt x="15731" y="12082"/>
                      </a:cubicBezTo>
                      <a:cubicBezTo>
                        <a:pt x="13908" y="12751"/>
                        <a:pt x="12494" y="14202"/>
                        <a:pt x="11453" y="16398"/>
                      </a:cubicBezTo>
                      <a:cubicBezTo>
                        <a:pt x="10448" y="18556"/>
                        <a:pt x="10299" y="20602"/>
                        <a:pt x="11006" y="22500"/>
                      </a:cubicBezTo>
                      <a:cubicBezTo>
                        <a:pt x="11713" y="24397"/>
                        <a:pt x="13536" y="26146"/>
                        <a:pt x="16476" y="27783"/>
                      </a:cubicBezTo>
                      <a:lnTo>
                        <a:pt x="10597" y="37680"/>
                      </a:lnTo>
                      <a:cubicBezTo>
                        <a:pt x="5165" y="34369"/>
                        <a:pt x="1928" y="30499"/>
                        <a:pt x="960" y="26071"/>
                      </a:cubicBezTo>
                      <a:cubicBezTo>
                        <a:pt x="-7" y="21644"/>
                        <a:pt x="663" y="16993"/>
                        <a:pt x="2932" y="12082"/>
                      </a:cubicBezTo>
                      <a:cubicBezTo>
                        <a:pt x="5425" y="6724"/>
                        <a:pt x="8848" y="3189"/>
                        <a:pt x="13164" y="1478"/>
                      </a:cubicBezTo>
                      <a:cubicBezTo>
                        <a:pt x="17480" y="-234"/>
                        <a:pt x="21796" y="-85"/>
                        <a:pt x="26112" y="1924"/>
                      </a:cubicBezTo>
                      <a:cubicBezTo>
                        <a:pt x="28568" y="3040"/>
                        <a:pt x="30689" y="4566"/>
                        <a:pt x="32475" y="6501"/>
                      </a:cubicBezTo>
                      <a:cubicBezTo>
                        <a:pt x="34298" y="8398"/>
                        <a:pt x="35972" y="10854"/>
                        <a:pt x="37498" y="13905"/>
                      </a:cubicBezTo>
                      <a:cubicBezTo>
                        <a:pt x="38502" y="15914"/>
                        <a:pt x="39767" y="19263"/>
                        <a:pt x="41255" y="23951"/>
                      </a:cubicBezTo>
                      <a:cubicBezTo>
                        <a:pt x="42744" y="28639"/>
                        <a:pt x="43748" y="31690"/>
                        <a:pt x="44344" y="33029"/>
                      </a:cubicBezTo>
                      <a:cubicBezTo>
                        <a:pt x="44939" y="34369"/>
                        <a:pt x="45571" y="35522"/>
                        <a:pt x="46241" y="36489"/>
                      </a:cubicBezTo>
                      <a:close/>
                    </a:path>
                  </a:pathLst>
                </a:custGeom>
                <a:solidFill>
                  <a:srgbClr val="000000"/>
                </a:solidFill>
                <a:ln w="9525" cap="flat">
                  <a:noFill/>
                  <a:prstDash val="solid"/>
                  <a:miter/>
                </a:ln>
              </p:spPr>
              <p:txBody>
                <a:bodyPr rtlCol="0" anchor="ctr"/>
                <a:lstStyle/>
                <a:p>
                  <a:endParaRPr lang="en-CA"/>
                </a:p>
              </p:txBody>
            </p:sp>
            <p:sp>
              <p:nvSpPr>
                <p:cNvPr id="2656" name="Freeform: Shape 2655">
                  <a:extLst>
                    <a:ext uri="{FF2B5EF4-FFF2-40B4-BE49-F238E27FC236}">
                      <a16:creationId xmlns:a16="http://schemas.microsoft.com/office/drawing/2014/main" id="{082AB354-6321-4A98-952D-D567CE8B52BB}"/>
                    </a:ext>
                  </a:extLst>
                </p:cNvPr>
                <p:cNvSpPr/>
                <p:nvPr/>
              </p:nvSpPr>
              <p:spPr>
                <a:xfrm>
                  <a:off x="5674282" y="3784064"/>
                  <a:ext cx="59301" cy="46519"/>
                </a:xfrm>
                <a:custGeom>
                  <a:avLst/>
                  <a:gdLst>
                    <a:gd name="connsiteX0" fmla="*/ 2427 w 59301"/>
                    <a:gd name="connsiteY0" fmla="*/ 10509 h 46519"/>
                    <a:gd name="connsiteX1" fmla="*/ 13812 w 59301"/>
                    <a:gd name="connsiteY1" fmla="*/ 798 h 46519"/>
                    <a:gd name="connsiteX2" fmla="*/ 38443 w 59301"/>
                    <a:gd name="connsiteY2" fmla="*/ 5820 h 46519"/>
                    <a:gd name="connsiteX3" fmla="*/ 58126 w 59301"/>
                    <a:gd name="connsiteY3" fmla="*/ 21522 h 46519"/>
                    <a:gd name="connsiteX4" fmla="*/ 57940 w 59301"/>
                    <a:gd name="connsiteY4" fmla="*/ 36405 h 46519"/>
                    <a:gd name="connsiteX5" fmla="*/ 45885 w 59301"/>
                    <a:gd name="connsiteY5" fmla="*/ 46376 h 46519"/>
                    <a:gd name="connsiteX6" fmla="*/ 21849 w 59301"/>
                    <a:gd name="connsiteY6" fmla="*/ 41093 h 46519"/>
                    <a:gd name="connsiteX7" fmla="*/ 2241 w 59301"/>
                    <a:gd name="connsiteY7" fmla="*/ 25429 h 46519"/>
                    <a:gd name="connsiteX8" fmla="*/ 2427 w 59301"/>
                    <a:gd name="connsiteY8" fmla="*/ 10509 h 46519"/>
                    <a:gd name="connsiteX9" fmla="*/ 11059 w 59301"/>
                    <a:gd name="connsiteY9" fmla="*/ 14564 h 46519"/>
                    <a:gd name="connsiteX10" fmla="*/ 10687 w 59301"/>
                    <a:gd name="connsiteY10" fmla="*/ 18508 h 46519"/>
                    <a:gd name="connsiteX11" fmla="*/ 13924 w 59301"/>
                    <a:gd name="connsiteY11" fmla="*/ 22824 h 46519"/>
                    <a:gd name="connsiteX12" fmla="*/ 27058 w 59301"/>
                    <a:gd name="connsiteY12" fmla="*/ 30228 h 46519"/>
                    <a:gd name="connsiteX13" fmla="*/ 40638 w 59301"/>
                    <a:gd name="connsiteY13" fmla="*/ 35400 h 46519"/>
                    <a:gd name="connsiteX14" fmla="*/ 46554 w 59301"/>
                    <a:gd name="connsiteY14" fmla="*/ 35177 h 46519"/>
                    <a:gd name="connsiteX15" fmla="*/ 49308 w 59301"/>
                    <a:gd name="connsiteY15" fmla="*/ 32386 h 46519"/>
                    <a:gd name="connsiteX16" fmla="*/ 49680 w 59301"/>
                    <a:gd name="connsiteY16" fmla="*/ 28442 h 46519"/>
                    <a:gd name="connsiteX17" fmla="*/ 46406 w 59301"/>
                    <a:gd name="connsiteY17" fmla="*/ 24126 h 46519"/>
                    <a:gd name="connsiteX18" fmla="*/ 33346 w 59301"/>
                    <a:gd name="connsiteY18" fmla="*/ 16722 h 46519"/>
                    <a:gd name="connsiteX19" fmla="*/ 19765 w 59301"/>
                    <a:gd name="connsiteY19" fmla="*/ 11550 h 46519"/>
                    <a:gd name="connsiteX20" fmla="*/ 13849 w 59301"/>
                    <a:gd name="connsiteY20" fmla="*/ 11774 h 46519"/>
                    <a:gd name="connsiteX21" fmla="*/ 11059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27" y="10509"/>
                      </a:moveTo>
                      <a:cubicBezTo>
                        <a:pt x="4883" y="5262"/>
                        <a:pt x="8678" y="2025"/>
                        <a:pt x="13812" y="798"/>
                      </a:cubicBezTo>
                      <a:cubicBezTo>
                        <a:pt x="19914" y="-654"/>
                        <a:pt x="28137" y="1021"/>
                        <a:pt x="38443" y="5820"/>
                      </a:cubicBezTo>
                      <a:cubicBezTo>
                        <a:pt x="48712" y="10620"/>
                        <a:pt x="55298" y="15866"/>
                        <a:pt x="58126" y="21522"/>
                      </a:cubicBezTo>
                      <a:cubicBezTo>
                        <a:pt x="60470" y="26173"/>
                        <a:pt x="60395" y="31158"/>
                        <a:pt x="57940" y="36405"/>
                      </a:cubicBezTo>
                      <a:cubicBezTo>
                        <a:pt x="55484" y="41725"/>
                        <a:pt x="51466" y="45037"/>
                        <a:pt x="45885" y="46376"/>
                      </a:cubicBezTo>
                      <a:cubicBezTo>
                        <a:pt x="40304" y="47716"/>
                        <a:pt x="32304" y="45967"/>
                        <a:pt x="21849" y="41093"/>
                      </a:cubicBezTo>
                      <a:cubicBezTo>
                        <a:pt x="11617" y="36293"/>
                        <a:pt x="5069" y="31084"/>
                        <a:pt x="2241" y="25429"/>
                      </a:cubicBezTo>
                      <a:cubicBezTo>
                        <a:pt x="-103" y="20778"/>
                        <a:pt x="-29" y="15792"/>
                        <a:pt x="2427" y="10509"/>
                      </a:cubicBezTo>
                      <a:moveTo>
                        <a:pt x="11059" y="14564"/>
                      </a:moveTo>
                      <a:cubicBezTo>
                        <a:pt x="10464" y="15829"/>
                        <a:pt x="10352" y="17131"/>
                        <a:pt x="10687" y="18508"/>
                      </a:cubicBezTo>
                      <a:cubicBezTo>
                        <a:pt x="11022" y="19848"/>
                        <a:pt x="12101" y="21299"/>
                        <a:pt x="13924" y="22824"/>
                      </a:cubicBezTo>
                      <a:cubicBezTo>
                        <a:pt x="16305" y="24796"/>
                        <a:pt x="20658" y="27252"/>
                        <a:pt x="27058" y="30228"/>
                      </a:cubicBezTo>
                      <a:cubicBezTo>
                        <a:pt x="33420" y="33205"/>
                        <a:pt x="37960" y="34916"/>
                        <a:pt x="40638" y="35400"/>
                      </a:cubicBezTo>
                      <a:cubicBezTo>
                        <a:pt x="43355" y="35884"/>
                        <a:pt x="45289" y="35809"/>
                        <a:pt x="46554" y="35177"/>
                      </a:cubicBezTo>
                      <a:cubicBezTo>
                        <a:pt x="47782" y="34581"/>
                        <a:pt x="48712" y="33651"/>
                        <a:pt x="49308" y="32386"/>
                      </a:cubicBezTo>
                      <a:cubicBezTo>
                        <a:pt x="49903" y="31121"/>
                        <a:pt x="50015" y="29819"/>
                        <a:pt x="49680" y="28442"/>
                      </a:cubicBezTo>
                      <a:cubicBezTo>
                        <a:pt x="49345" y="27103"/>
                        <a:pt x="48229" y="25652"/>
                        <a:pt x="46406" y="24126"/>
                      </a:cubicBezTo>
                      <a:cubicBezTo>
                        <a:pt x="44099" y="22154"/>
                        <a:pt x="39746" y="19699"/>
                        <a:pt x="33346" y="16722"/>
                      </a:cubicBezTo>
                      <a:cubicBezTo>
                        <a:pt x="26984" y="13746"/>
                        <a:pt x="22444" y="12034"/>
                        <a:pt x="19765" y="11550"/>
                      </a:cubicBezTo>
                      <a:cubicBezTo>
                        <a:pt x="17049" y="11104"/>
                        <a:pt x="15077" y="11141"/>
                        <a:pt x="13849" y="11774"/>
                      </a:cubicBezTo>
                      <a:cubicBezTo>
                        <a:pt x="12584" y="12369"/>
                        <a:pt x="11654" y="13299"/>
                        <a:pt x="11059" y="14564"/>
                      </a:cubicBezTo>
                      <a:close/>
                    </a:path>
                  </a:pathLst>
                </a:custGeom>
                <a:solidFill>
                  <a:srgbClr val="000000"/>
                </a:solidFill>
                <a:ln w="9525" cap="flat">
                  <a:noFill/>
                  <a:prstDash val="solid"/>
                  <a:miter/>
                </a:ln>
              </p:spPr>
              <p:txBody>
                <a:bodyPr rtlCol="0" anchor="ctr"/>
                <a:lstStyle/>
                <a:p>
                  <a:endParaRPr lang="en-CA"/>
                </a:p>
              </p:txBody>
            </p:sp>
            <p:sp>
              <p:nvSpPr>
                <p:cNvPr id="2657" name="Freeform: Shape 2656">
                  <a:extLst>
                    <a:ext uri="{FF2B5EF4-FFF2-40B4-BE49-F238E27FC236}">
                      <a16:creationId xmlns:a16="http://schemas.microsoft.com/office/drawing/2014/main" id="{CD43EF73-DFD2-4212-92C4-20039C3AA4B0}"/>
                    </a:ext>
                  </a:extLst>
                </p:cNvPr>
                <p:cNvSpPr/>
                <p:nvPr/>
              </p:nvSpPr>
              <p:spPr>
                <a:xfrm>
                  <a:off x="5696134" y="3742986"/>
                  <a:ext cx="58563" cy="35904"/>
                </a:xfrm>
                <a:custGeom>
                  <a:avLst/>
                  <a:gdLst>
                    <a:gd name="connsiteX0" fmla="*/ 59099 w 58563"/>
                    <a:gd name="connsiteY0" fmla="*/ 25737 h 35904"/>
                    <a:gd name="connsiteX1" fmla="*/ 54224 w 58563"/>
                    <a:gd name="connsiteY1" fmla="*/ 36193 h 35904"/>
                    <a:gd name="connsiteX2" fmla="*/ 14934 w 58563"/>
                    <a:gd name="connsiteY2" fmla="*/ 17849 h 35904"/>
                    <a:gd name="connsiteX3" fmla="*/ 16571 w 58563"/>
                    <a:gd name="connsiteY3" fmla="*/ 35002 h 35904"/>
                    <a:gd name="connsiteX4" fmla="*/ 7120 w 58563"/>
                    <a:gd name="connsiteY4" fmla="*/ 30611 h 35904"/>
                    <a:gd name="connsiteX5" fmla="*/ 6190 w 58563"/>
                    <a:gd name="connsiteY5" fmla="*/ 19375 h 35904"/>
                    <a:gd name="connsiteX6" fmla="*/ 535 w 58563"/>
                    <a:gd name="connsiteY6" fmla="*/ 8734 h 35904"/>
                    <a:gd name="connsiteX7" fmla="*/ 4479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099" y="25737"/>
                      </a:moveTo>
                      <a:lnTo>
                        <a:pt x="54224" y="36193"/>
                      </a:lnTo>
                      <a:lnTo>
                        <a:pt x="14934" y="17849"/>
                      </a:lnTo>
                      <a:cubicBezTo>
                        <a:pt x="16720" y="23319"/>
                        <a:pt x="17278" y="29049"/>
                        <a:pt x="16571" y="35002"/>
                      </a:cubicBezTo>
                      <a:lnTo>
                        <a:pt x="7120" y="30611"/>
                      </a:lnTo>
                      <a:cubicBezTo>
                        <a:pt x="7492" y="27449"/>
                        <a:pt x="7195" y="23728"/>
                        <a:pt x="6190" y="19375"/>
                      </a:cubicBezTo>
                      <a:cubicBezTo>
                        <a:pt x="5186" y="15022"/>
                        <a:pt x="3288" y="11487"/>
                        <a:pt x="535" y="8734"/>
                      </a:cubicBezTo>
                      <a:lnTo>
                        <a:pt x="4479" y="288"/>
                      </a:lnTo>
                      <a:close/>
                    </a:path>
                  </a:pathLst>
                </a:custGeom>
                <a:solidFill>
                  <a:srgbClr val="000000"/>
                </a:solidFill>
                <a:ln w="9525" cap="flat">
                  <a:noFill/>
                  <a:prstDash val="solid"/>
                  <a:miter/>
                </a:ln>
              </p:spPr>
              <p:txBody>
                <a:bodyPr rtlCol="0" anchor="ctr"/>
                <a:lstStyle/>
                <a:p>
                  <a:endParaRPr lang="en-CA"/>
                </a:p>
              </p:txBody>
            </p:sp>
            <p:sp>
              <p:nvSpPr>
                <p:cNvPr id="2658" name="Freeform: Shape 2657">
                  <a:extLst>
                    <a:ext uri="{FF2B5EF4-FFF2-40B4-BE49-F238E27FC236}">
                      <a16:creationId xmlns:a16="http://schemas.microsoft.com/office/drawing/2014/main" id="{E8FFD5E1-99DC-4A75-954F-0FBE7F0066E5}"/>
                    </a:ext>
                  </a:extLst>
                </p:cNvPr>
                <p:cNvSpPr/>
                <p:nvPr/>
              </p:nvSpPr>
              <p:spPr>
                <a:xfrm>
                  <a:off x="5717506" y="3696873"/>
                  <a:ext cx="58675" cy="52722"/>
                </a:xfrm>
                <a:custGeom>
                  <a:avLst/>
                  <a:gdLst>
                    <a:gd name="connsiteX0" fmla="*/ 54524 w 58675"/>
                    <a:gd name="connsiteY0" fmla="*/ 35853 h 52722"/>
                    <a:gd name="connsiteX1" fmla="*/ 43548 w 58675"/>
                    <a:gd name="connsiteY1" fmla="*/ 30756 h 52722"/>
                    <a:gd name="connsiteX2" fmla="*/ 33205 w 58675"/>
                    <a:gd name="connsiteY2" fmla="*/ 53006 h 52722"/>
                    <a:gd name="connsiteX3" fmla="*/ 24052 w 58675"/>
                    <a:gd name="connsiteY3" fmla="*/ 48764 h 52722"/>
                    <a:gd name="connsiteX4" fmla="*/ 537 w 58675"/>
                    <a:gd name="connsiteY4" fmla="*/ 9064 h 52722"/>
                    <a:gd name="connsiteX5" fmla="*/ 4630 w 58675"/>
                    <a:gd name="connsiteY5" fmla="*/ 283 h 52722"/>
                    <a:gd name="connsiteX6" fmla="*/ 39120 w 58675"/>
                    <a:gd name="connsiteY6" fmla="*/ 16394 h 52722"/>
                    <a:gd name="connsiteX7" fmla="*/ 42246 w 58675"/>
                    <a:gd name="connsiteY7" fmla="*/ 9622 h 52722"/>
                    <a:gd name="connsiteX8" fmla="*/ 51436 w 58675"/>
                    <a:gd name="connsiteY8" fmla="*/ 13901 h 52722"/>
                    <a:gd name="connsiteX9" fmla="*/ 48273 w 58675"/>
                    <a:gd name="connsiteY9" fmla="*/ 20673 h 52722"/>
                    <a:gd name="connsiteX10" fmla="*/ 59212 w 58675"/>
                    <a:gd name="connsiteY10" fmla="*/ 25770 h 52722"/>
                    <a:gd name="connsiteX11" fmla="*/ 54524 w 58675"/>
                    <a:gd name="connsiteY11" fmla="*/ 35853 h 52722"/>
                    <a:gd name="connsiteX12" fmla="*/ 34395 w 58675"/>
                    <a:gd name="connsiteY12" fmla="*/ 26477 h 52722"/>
                    <a:gd name="connsiteX13" fmla="*/ 15829 w 58675"/>
                    <a:gd name="connsiteY13" fmla="*/ 17808 h 52722"/>
                    <a:gd name="connsiteX14" fmla="*/ 28591 w 58675"/>
                    <a:gd name="connsiteY14" fmla="*/ 38979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524" y="35853"/>
                      </a:moveTo>
                      <a:lnTo>
                        <a:pt x="43548" y="30756"/>
                      </a:lnTo>
                      <a:lnTo>
                        <a:pt x="33205" y="53006"/>
                      </a:lnTo>
                      <a:lnTo>
                        <a:pt x="24052" y="48764"/>
                      </a:lnTo>
                      <a:lnTo>
                        <a:pt x="537" y="9064"/>
                      </a:lnTo>
                      <a:lnTo>
                        <a:pt x="4630" y="283"/>
                      </a:lnTo>
                      <a:lnTo>
                        <a:pt x="39120" y="16394"/>
                      </a:lnTo>
                      <a:lnTo>
                        <a:pt x="42246" y="9622"/>
                      </a:lnTo>
                      <a:lnTo>
                        <a:pt x="51436" y="13901"/>
                      </a:lnTo>
                      <a:lnTo>
                        <a:pt x="48273" y="20673"/>
                      </a:lnTo>
                      <a:lnTo>
                        <a:pt x="59212" y="25770"/>
                      </a:lnTo>
                      <a:lnTo>
                        <a:pt x="54524" y="35853"/>
                      </a:lnTo>
                      <a:moveTo>
                        <a:pt x="34395" y="26477"/>
                      </a:moveTo>
                      <a:lnTo>
                        <a:pt x="15829" y="17808"/>
                      </a:lnTo>
                      <a:lnTo>
                        <a:pt x="28591" y="38979"/>
                      </a:lnTo>
                      <a:close/>
                    </a:path>
                  </a:pathLst>
                </a:custGeom>
                <a:solidFill>
                  <a:srgbClr val="000000"/>
                </a:solidFill>
                <a:ln w="9525" cap="flat">
                  <a:noFill/>
                  <a:prstDash val="solid"/>
                  <a:miter/>
                </a:ln>
              </p:spPr>
              <p:txBody>
                <a:bodyPr rtlCol="0" anchor="ctr"/>
                <a:lstStyle/>
                <a:p>
                  <a:endParaRPr lang="en-CA"/>
                </a:p>
              </p:txBody>
            </p:sp>
          </p:grpSp>
          <p:grpSp>
            <p:nvGrpSpPr>
              <p:cNvPr id="2503" name="Graphic 5">
                <a:extLst>
                  <a:ext uri="{FF2B5EF4-FFF2-40B4-BE49-F238E27FC236}">
                    <a16:creationId xmlns:a16="http://schemas.microsoft.com/office/drawing/2014/main" id="{69EAAC17-97F8-4730-ACE5-568A222CEA56}"/>
                  </a:ext>
                </a:extLst>
              </p:cNvPr>
              <p:cNvGrpSpPr/>
              <p:nvPr/>
            </p:nvGrpSpPr>
            <p:grpSpPr>
              <a:xfrm>
                <a:off x="5873853" y="3693562"/>
                <a:ext cx="119215" cy="187387"/>
                <a:chOff x="5873853" y="3693562"/>
                <a:chExt cx="119215" cy="187387"/>
              </a:xfrm>
            </p:grpSpPr>
            <p:sp>
              <p:nvSpPr>
                <p:cNvPr id="2651" name="Freeform: Shape 2650">
                  <a:extLst>
                    <a:ext uri="{FF2B5EF4-FFF2-40B4-BE49-F238E27FC236}">
                      <a16:creationId xmlns:a16="http://schemas.microsoft.com/office/drawing/2014/main" id="{080820B4-C1B8-4A77-9B98-818DFFCE1C68}"/>
                    </a:ext>
                  </a:extLst>
                </p:cNvPr>
                <p:cNvSpPr/>
                <p:nvPr/>
              </p:nvSpPr>
              <p:spPr>
                <a:xfrm>
                  <a:off x="5873853" y="3824404"/>
                  <a:ext cx="65058" cy="56545"/>
                </a:xfrm>
                <a:custGeom>
                  <a:avLst/>
                  <a:gdLst>
                    <a:gd name="connsiteX0" fmla="*/ 55901 w 65058"/>
                    <a:gd name="connsiteY0" fmla="*/ 15802 h 56545"/>
                    <a:gd name="connsiteX1" fmla="*/ 65612 w 65058"/>
                    <a:gd name="connsiteY1" fmla="*/ 20304 h 56545"/>
                    <a:gd name="connsiteX2" fmla="*/ 48571 w 65058"/>
                    <a:gd name="connsiteY2" fmla="*/ 56842 h 56545"/>
                    <a:gd name="connsiteX3" fmla="*/ 39827 w 65058"/>
                    <a:gd name="connsiteY3" fmla="*/ 48433 h 56545"/>
                    <a:gd name="connsiteX4" fmla="*/ 32237 w 65058"/>
                    <a:gd name="connsiteY4" fmla="*/ 30648 h 56545"/>
                    <a:gd name="connsiteX5" fmla="*/ 27363 w 65058"/>
                    <a:gd name="connsiteY5" fmla="*/ 17849 h 56545"/>
                    <a:gd name="connsiteX6" fmla="*/ 22005 w 65058"/>
                    <a:gd name="connsiteY6" fmla="*/ 12714 h 56545"/>
                    <a:gd name="connsiteX7" fmla="*/ 15755 w 65058"/>
                    <a:gd name="connsiteY7" fmla="*/ 12082 h 56545"/>
                    <a:gd name="connsiteX8" fmla="*/ 11476 w 65058"/>
                    <a:gd name="connsiteY8" fmla="*/ 16398 h 56545"/>
                    <a:gd name="connsiteX9" fmla="*/ 11029 w 65058"/>
                    <a:gd name="connsiteY9" fmla="*/ 22500 h 56545"/>
                    <a:gd name="connsiteX10" fmla="*/ 16499 w 65058"/>
                    <a:gd name="connsiteY10" fmla="*/ 27783 h 56545"/>
                    <a:gd name="connsiteX11" fmla="*/ 10620 w 65058"/>
                    <a:gd name="connsiteY11" fmla="*/ 37680 h 56545"/>
                    <a:gd name="connsiteX12" fmla="*/ 983 w 65058"/>
                    <a:gd name="connsiteY12" fmla="*/ 26071 h 56545"/>
                    <a:gd name="connsiteX13" fmla="*/ 2955 w 65058"/>
                    <a:gd name="connsiteY13" fmla="*/ 12082 h 56545"/>
                    <a:gd name="connsiteX14" fmla="*/ 13187 w 65058"/>
                    <a:gd name="connsiteY14" fmla="*/ 1478 h 56545"/>
                    <a:gd name="connsiteX15" fmla="*/ 26135 w 65058"/>
                    <a:gd name="connsiteY15" fmla="*/ 1924 h 56545"/>
                    <a:gd name="connsiteX16" fmla="*/ 32498 w 65058"/>
                    <a:gd name="connsiteY16" fmla="*/ 6501 h 56545"/>
                    <a:gd name="connsiteX17" fmla="*/ 37521 w 65058"/>
                    <a:gd name="connsiteY17" fmla="*/ 13905 h 56545"/>
                    <a:gd name="connsiteX18" fmla="*/ 41279 w 65058"/>
                    <a:gd name="connsiteY18" fmla="*/ 23951 h 56545"/>
                    <a:gd name="connsiteX19" fmla="*/ 44367 w 65058"/>
                    <a:gd name="connsiteY19" fmla="*/ 33029 h 56545"/>
                    <a:gd name="connsiteX20" fmla="*/ 46264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01" y="15802"/>
                      </a:moveTo>
                      <a:lnTo>
                        <a:pt x="65612" y="20304"/>
                      </a:lnTo>
                      <a:lnTo>
                        <a:pt x="48571" y="56842"/>
                      </a:lnTo>
                      <a:cubicBezTo>
                        <a:pt x="45074" y="54758"/>
                        <a:pt x="42171" y="51930"/>
                        <a:pt x="39827" y="48433"/>
                      </a:cubicBezTo>
                      <a:cubicBezTo>
                        <a:pt x="37446" y="44935"/>
                        <a:pt x="34953" y="38982"/>
                        <a:pt x="32237" y="30648"/>
                      </a:cubicBezTo>
                      <a:cubicBezTo>
                        <a:pt x="30042" y="23876"/>
                        <a:pt x="28442" y="19635"/>
                        <a:pt x="27363" y="17849"/>
                      </a:cubicBezTo>
                      <a:cubicBezTo>
                        <a:pt x="25875" y="15393"/>
                        <a:pt x="24089" y="13682"/>
                        <a:pt x="22005" y="12714"/>
                      </a:cubicBezTo>
                      <a:cubicBezTo>
                        <a:pt x="19661" y="11635"/>
                        <a:pt x="17578" y="11412"/>
                        <a:pt x="15755" y="12082"/>
                      </a:cubicBezTo>
                      <a:cubicBezTo>
                        <a:pt x="13931" y="12751"/>
                        <a:pt x="12517" y="14202"/>
                        <a:pt x="11476" y="16398"/>
                      </a:cubicBezTo>
                      <a:cubicBezTo>
                        <a:pt x="10471" y="18556"/>
                        <a:pt x="10322" y="20602"/>
                        <a:pt x="11029" y="22500"/>
                      </a:cubicBezTo>
                      <a:cubicBezTo>
                        <a:pt x="11736" y="24397"/>
                        <a:pt x="13559" y="26146"/>
                        <a:pt x="16499" y="27783"/>
                      </a:cubicBezTo>
                      <a:lnTo>
                        <a:pt x="10620" y="37680"/>
                      </a:lnTo>
                      <a:cubicBezTo>
                        <a:pt x="5188" y="34369"/>
                        <a:pt x="1951" y="30499"/>
                        <a:pt x="983" y="26071"/>
                      </a:cubicBezTo>
                      <a:cubicBezTo>
                        <a:pt x="16" y="21644"/>
                        <a:pt x="686" y="16993"/>
                        <a:pt x="2955" y="12082"/>
                      </a:cubicBezTo>
                      <a:cubicBezTo>
                        <a:pt x="5448" y="6724"/>
                        <a:pt x="8871" y="3189"/>
                        <a:pt x="13187" y="1478"/>
                      </a:cubicBezTo>
                      <a:cubicBezTo>
                        <a:pt x="17503" y="-234"/>
                        <a:pt x="21819" y="-85"/>
                        <a:pt x="26135" y="1924"/>
                      </a:cubicBezTo>
                      <a:cubicBezTo>
                        <a:pt x="28591" y="3040"/>
                        <a:pt x="30712" y="4566"/>
                        <a:pt x="32498" y="6501"/>
                      </a:cubicBezTo>
                      <a:cubicBezTo>
                        <a:pt x="34321" y="8398"/>
                        <a:pt x="35995" y="10854"/>
                        <a:pt x="37521" y="13905"/>
                      </a:cubicBezTo>
                      <a:cubicBezTo>
                        <a:pt x="38525" y="15914"/>
                        <a:pt x="39790" y="19263"/>
                        <a:pt x="41279" y="23951"/>
                      </a:cubicBezTo>
                      <a:cubicBezTo>
                        <a:pt x="42767" y="28639"/>
                        <a:pt x="43771" y="31690"/>
                        <a:pt x="44367" y="33029"/>
                      </a:cubicBezTo>
                      <a:cubicBezTo>
                        <a:pt x="44962" y="34369"/>
                        <a:pt x="45595" y="35522"/>
                        <a:pt x="46264" y="36489"/>
                      </a:cubicBezTo>
                      <a:close/>
                    </a:path>
                  </a:pathLst>
                </a:custGeom>
                <a:solidFill>
                  <a:srgbClr val="000000"/>
                </a:solidFill>
                <a:ln w="9525" cap="flat">
                  <a:noFill/>
                  <a:prstDash val="solid"/>
                  <a:miter/>
                </a:ln>
              </p:spPr>
              <p:txBody>
                <a:bodyPr rtlCol="0" anchor="ctr"/>
                <a:lstStyle/>
                <a:p>
                  <a:endParaRPr lang="en-CA"/>
                </a:p>
              </p:txBody>
            </p:sp>
            <p:sp>
              <p:nvSpPr>
                <p:cNvPr id="2652" name="Freeform: Shape 2651">
                  <a:extLst>
                    <a:ext uri="{FF2B5EF4-FFF2-40B4-BE49-F238E27FC236}">
                      <a16:creationId xmlns:a16="http://schemas.microsoft.com/office/drawing/2014/main" id="{22B1760C-D3A1-4562-96DC-DAA536E0BEE7}"/>
                    </a:ext>
                  </a:extLst>
                </p:cNvPr>
                <p:cNvSpPr/>
                <p:nvPr/>
              </p:nvSpPr>
              <p:spPr>
                <a:xfrm>
                  <a:off x="5893909" y="3784064"/>
                  <a:ext cx="59301" cy="46519"/>
                </a:xfrm>
                <a:custGeom>
                  <a:avLst/>
                  <a:gdLst>
                    <a:gd name="connsiteX0" fmla="*/ 2450 w 59301"/>
                    <a:gd name="connsiteY0" fmla="*/ 10509 h 46519"/>
                    <a:gd name="connsiteX1" fmla="*/ 13835 w 59301"/>
                    <a:gd name="connsiteY1" fmla="*/ 798 h 46519"/>
                    <a:gd name="connsiteX2" fmla="*/ 38466 w 59301"/>
                    <a:gd name="connsiteY2" fmla="*/ 5820 h 46519"/>
                    <a:gd name="connsiteX3" fmla="*/ 58149 w 59301"/>
                    <a:gd name="connsiteY3" fmla="*/ 21522 h 46519"/>
                    <a:gd name="connsiteX4" fmla="*/ 57963 w 59301"/>
                    <a:gd name="connsiteY4" fmla="*/ 36405 h 46519"/>
                    <a:gd name="connsiteX5" fmla="*/ 45908 w 59301"/>
                    <a:gd name="connsiteY5" fmla="*/ 46376 h 46519"/>
                    <a:gd name="connsiteX6" fmla="*/ 21872 w 59301"/>
                    <a:gd name="connsiteY6" fmla="*/ 41093 h 46519"/>
                    <a:gd name="connsiteX7" fmla="*/ 2264 w 59301"/>
                    <a:gd name="connsiteY7" fmla="*/ 25429 h 46519"/>
                    <a:gd name="connsiteX8" fmla="*/ 2450 w 59301"/>
                    <a:gd name="connsiteY8" fmla="*/ 10509 h 46519"/>
                    <a:gd name="connsiteX9" fmla="*/ 11082 w 59301"/>
                    <a:gd name="connsiteY9" fmla="*/ 14564 h 46519"/>
                    <a:gd name="connsiteX10" fmla="*/ 10710 w 59301"/>
                    <a:gd name="connsiteY10" fmla="*/ 18508 h 46519"/>
                    <a:gd name="connsiteX11" fmla="*/ 13947 w 59301"/>
                    <a:gd name="connsiteY11" fmla="*/ 22824 h 46519"/>
                    <a:gd name="connsiteX12" fmla="*/ 27081 w 59301"/>
                    <a:gd name="connsiteY12" fmla="*/ 30228 h 46519"/>
                    <a:gd name="connsiteX13" fmla="*/ 40662 w 59301"/>
                    <a:gd name="connsiteY13" fmla="*/ 35400 h 46519"/>
                    <a:gd name="connsiteX14" fmla="*/ 46577 w 59301"/>
                    <a:gd name="connsiteY14" fmla="*/ 35177 h 46519"/>
                    <a:gd name="connsiteX15" fmla="*/ 49331 w 59301"/>
                    <a:gd name="connsiteY15" fmla="*/ 32386 h 46519"/>
                    <a:gd name="connsiteX16" fmla="*/ 49703 w 59301"/>
                    <a:gd name="connsiteY16" fmla="*/ 28442 h 46519"/>
                    <a:gd name="connsiteX17" fmla="*/ 46429 w 59301"/>
                    <a:gd name="connsiteY17" fmla="*/ 24126 h 46519"/>
                    <a:gd name="connsiteX18" fmla="*/ 33369 w 59301"/>
                    <a:gd name="connsiteY18" fmla="*/ 16722 h 46519"/>
                    <a:gd name="connsiteX19" fmla="*/ 19788 w 59301"/>
                    <a:gd name="connsiteY19" fmla="*/ 11550 h 46519"/>
                    <a:gd name="connsiteX20" fmla="*/ 13872 w 59301"/>
                    <a:gd name="connsiteY20" fmla="*/ 11774 h 46519"/>
                    <a:gd name="connsiteX21" fmla="*/ 11082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50" y="10509"/>
                      </a:moveTo>
                      <a:cubicBezTo>
                        <a:pt x="4906" y="5262"/>
                        <a:pt x="8701" y="2025"/>
                        <a:pt x="13835" y="798"/>
                      </a:cubicBezTo>
                      <a:cubicBezTo>
                        <a:pt x="19937" y="-654"/>
                        <a:pt x="28160" y="1021"/>
                        <a:pt x="38466" y="5820"/>
                      </a:cubicBezTo>
                      <a:cubicBezTo>
                        <a:pt x="48735" y="10620"/>
                        <a:pt x="55321" y="15866"/>
                        <a:pt x="58149" y="21522"/>
                      </a:cubicBezTo>
                      <a:cubicBezTo>
                        <a:pt x="60493" y="26173"/>
                        <a:pt x="60418" y="31158"/>
                        <a:pt x="57963" y="36405"/>
                      </a:cubicBezTo>
                      <a:cubicBezTo>
                        <a:pt x="55507" y="41725"/>
                        <a:pt x="51489" y="45037"/>
                        <a:pt x="45908" y="46376"/>
                      </a:cubicBezTo>
                      <a:cubicBezTo>
                        <a:pt x="40327" y="47716"/>
                        <a:pt x="32327" y="45967"/>
                        <a:pt x="21872" y="41093"/>
                      </a:cubicBezTo>
                      <a:cubicBezTo>
                        <a:pt x="11640" y="36293"/>
                        <a:pt x="5092" y="31084"/>
                        <a:pt x="2264" y="25429"/>
                      </a:cubicBezTo>
                      <a:cubicBezTo>
                        <a:pt x="-80" y="20778"/>
                        <a:pt x="-6" y="15792"/>
                        <a:pt x="2450" y="10509"/>
                      </a:cubicBezTo>
                      <a:moveTo>
                        <a:pt x="11082" y="14564"/>
                      </a:moveTo>
                      <a:cubicBezTo>
                        <a:pt x="10487" y="15829"/>
                        <a:pt x="10375" y="17131"/>
                        <a:pt x="10710" y="18508"/>
                      </a:cubicBezTo>
                      <a:cubicBezTo>
                        <a:pt x="11045" y="19848"/>
                        <a:pt x="12124" y="21299"/>
                        <a:pt x="13947" y="22824"/>
                      </a:cubicBezTo>
                      <a:cubicBezTo>
                        <a:pt x="16328" y="24796"/>
                        <a:pt x="20681" y="27252"/>
                        <a:pt x="27081" y="30228"/>
                      </a:cubicBezTo>
                      <a:cubicBezTo>
                        <a:pt x="33443" y="33205"/>
                        <a:pt x="37983" y="34916"/>
                        <a:pt x="40662" y="35400"/>
                      </a:cubicBezTo>
                      <a:cubicBezTo>
                        <a:pt x="43378" y="35884"/>
                        <a:pt x="45312" y="35809"/>
                        <a:pt x="46577" y="35177"/>
                      </a:cubicBezTo>
                      <a:cubicBezTo>
                        <a:pt x="47805" y="34581"/>
                        <a:pt x="48735" y="33651"/>
                        <a:pt x="49331" y="32386"/>
                      </a:cubicBezTo>
                      <a:cubicBezTo>
                        <a:pt x="49926" y="31121"/>
                        <a:pt x="50038" y="29819"/>
                        <a:pt x="49703" y="28442"/>
                      </a:cubicBezTo>
                      <a:cubicBezTo>
                        <a:pt x="49368" y="27103"/>
                        <a:pt x="48252" y="25652"/>
                        <a:pt x="46429" y="24126"/>
                      </a:cubicBezTo>
                      <a:cubicBezTo>
                        <a:pt x="44122" y="22154"/>
                        <a:pt x="39769" y="19699"/>
                        <a:pt x="33369" y="16722"/>
                      </a:cubicBezTo>
                      <a:cubicBezTo>
                        <a:pt x="27007" y="13746"/>
                        <a:pt x="22467" y="12034"/>
                        <a:pt x="19788" y="11550"/>
                      </a:cubicBezTo>
                      <a:cubicBezTo>
                        <a:pt x="17072" y="11104"/>
                        <a:pt x="15100" y="11141"/>
                        <a:pt x="13872" y="11774"/>
                      </a:cubicBezTo>
                      <a:cubicBezTo>
                        <a:pt x="12607" y="12369"/>
                        <a:pt x="11677" y="13299"/>
                        <a:pt x="11082" y="14564"/>
                      </a:cubicBezTo>
                      <a:close/>
                    </a:path>
                  </a:pathLst>
                </a:custGeom>
                <a:solidFill>
                  <a:srgbClr val="000000"/>
                </a:solidFill>
                <a:ln w="9525" cap="flat">
                  <a:noFill/>
                  <a:prstDash val="solid"/>
                  <a:miter/>
                </a:ln>
              </p:spPr>
              <p:txBody>
                <a:bodyPr rtlCol="0" anchor="ctr"/>
                <a:lstStyle/>
                <a:p>
                  <a:endParaRPr lang="en-CA"/>
                </a:p>
              </p:txBody>
            </p:sp>
            <p:sp>
              <p:nvSpPr>
                <p:cNvPr id="2653" name="Freeform: Shape 2652">
                  <a:extLst>
                    <a:ext uri="{FF2B5EF4-FFF2-40B4-BE49-F238E27FC236}">
                      <a16:creationId xmlns:a16="http://schemas.microsoft.com/office/drawing/2014/main" id="{0B5F401C-8C3E-486A-A811-41DEFAEAA100}"/>
                    </a:ext>
                  </a:extLst>
                </p:cNvPr>
                <p:cNvSpPr/>
                <p:nvPr/>
              </p:nvSpPr>
              <p:spPr>
                <a:xfrm>
                  <a:off x="5915771" y="3742986"/>
                  <a:ext cx="58563" cy="35904"/>
                </a:xfrm>
                <a:custGeom>
                  <a:avLst/>
                  <a:gdLst>
                    <a:gd name="connsiteX0" fmla="*/ 59122 w 58563"/>
                    <a:gd name="connsiteY0" fmla="*/ 25737 h 35904"/>
                    <a:gd name="connsiteX1" fmla="*/ 54247 w 58563"/>
                    <a:gd name="connsiteY1" fmla="*/ 36193 h 35904"/>
                    <a:gd name="connsiteX2" fmla="*/ 14957 w 58563"/>
                    <a:gd name="connsiteY2" fmla="*/ 17849 h 35904"/>
                    <a:gd name="connsiteX3" fmla="*/ 16594 w 58563"/>
                    <a:gd name="connsiteY3" fmla="*/ 35002 h 35904"/>
                    <a:gd name="connsiteX4" fmla="*/ 7143 w 58563"/>
                    <a:gd name="connsiteY4" fmla="*/ 30611 h 35904"/>
                    <a:gd name="connsiteX5" fmla="*/ 6213 w 58563"/>
                    <a:gd name="connsiteY5" fmla="*/ 19375 h 35904"/>
                    <a:gd name="connsiteX6" fmla="*/ 558 w 58563"/>
                    <a:gd name="connsiteY6" fmla="*/ 8734 h 35904"/>
                    <a:gd name="connsiteX7" fmla="*/ 4502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22" y="25737"/>
                      </a:moveTo>
                      <a:lnTo>
                        <a:pt x="54247" y="36193"/>
                      </a:lnTo>
                      <a:lnTo>
                        <a:pt x="14957" y="17849"/>
                      </a:lnTo>
                      <a:cubicBezTo>
                        <a:pt x="16743" y="23319"/>
                        <a:pt x="17301" y="29049"/>
                        <a:pt x="16594" y="35002"/>
                      </a:cubicBezTo>
                      <a:lnTo>
                        <a:pt x="7143" y="30611"/>
                      </a:lnTo>
                      <a:cubicBezTo>
                        <a:pt x="7515" y="27449"/>
                        <a:pt x="7218" y="23728"/>
                        <a:pt x="6213" y="19375"/>
                      </a:cubicBezTo>
                      <a:cubicBezTo>
                        <a:pt x="5209" y="15022"/>
                        <a:pt x="3311" y="11487"/>
                        <a:pt x="558" y="8734"/>
                      </a:cubicBezTo>
                      <a:lnTo>
                        <a:pt x="4502" y="288"/>
                      </a:lnTo>
                      <a:close/>
                    </a:path>
                  </a:pathLst>
                </a:custGeom>
                <a:solidFill>
                  <a:srgbClr val="000000"/>
                </a:solidFill>
                <a:ln w="9525" cap="flat">
                  <a:noFill/>
                  <a:prstDash val="solid"/>
                  <a:miter/>
                </a:ln>
              </p:spPr>
              <p:txBody>
                <a:bodyPr rtlCol="0" anchor="ctr"/>
                <a:lstStyle/>
                <a:p>
                  <a:endParaRPr lang="en-CA"/>
                </a:p>
              </p:txBody>
            </p:sp>
            <p:sp>
              <p:nvSpPr>
                <p:cNvPr id="2654" name="Freeform: Shape 2653">
                  <a:extLst>
                    <a:ext uri="{FF2B5EF4-FFF2-40B4-BE49-F238E27FC236}">
                      <a16:creationId xmlns:a16="http://schemas.microsoft.com/office/drawing/2014/main" id="{4B62233B-5AD8-4A02-90FC-E2CC6961601D}"/>
                    </a:ext>
                  </a:extLst>
                </p:cNvPr>
                <p:cNvSpPr/>
                <p:nvPr/>
              </p:nvSpPr>
              <p:spPr>
                <a:xfrm>
                  <a:off x="5931079" y="3693562"/>
                  <a:ext cx="61989" cy="53636"/>
                </a:xfrm>
                <a:custGeom>
                  <a:avLst/>
                  <a:gdLst>
                    <a:gd name="connsiteX0" fmla="*/ 37134 w 61989"/>
                    <a:gd name="connsiteY0" fmla="*/ 52931 h 53636"/>
                    <a:gd name="connsiteX1" fmla="*/ 40929 w 61989"/>
                    <a:gd name="connsiteY1" fmla="*/ 42030 h 53636"/>
                    <a:gd name="connsiteX2" fmla="*/ 47738 w 61989"/>
                    <a:gd name="connsiteY2" fmla="*/ 42030 h 53636"/>
                    <a:gd name="connsiteX3" fmla="*/ 52129 w 61989"/>
                    <a:gd name="connsiteY3" fmla="*/ 37937 h 53636"/>
                    <a:gd name="connsiteX4" fmla="*/ 52054 w 61989"/>
                    <a:gd name="connsiteY4" fmla="*/ 31165 h 53636"/>
                    <a:gd name="connsiteX5" fmla="*/ 45134 w 61989"/>
                    <a:gd name="connsiteY5" fmla="*/ 25175 h 53636"/>
                    <a:gd name="connsiteX6" fmla="*/ 36576 w 61989"/>
                    <a:gd name="connsiteY6" fmla="*/ 23910 h 53636"/>
                    <a:gd name="connsiteX7" fmla="*/ 31330 w 61989"/>
                    <a:gd name="connsiteY7" fmla="*/ 28598 h 53636"/>
                    <a:gd name="connsiteX8" fmla="*/ 31553 w 61989"/>
                    <a:gd name="connsiteY8" fmla="*/ 38495 h 53636"/>
                    <a:gd name="connsiteX9" fmla="*/ 26382 w 61989"/>
                    <a:gd name="connsiteY9" fmla="*/ 46383 h 53636"/>
                    <a:gd name="connsiteX10" fmla="*/ 560 w 61989"/>
                    <a:gd name="connsiteY10" fmla="*/ 27854 h 53636"/>
                    <a:gd name="connsiteX11" fmla="*/ 13433 w 61989"/>
                    <a:gd name="connsiteY11" fmla="*/ 283 h 53636"/>
                    <a:gd name="connsiteX12" fmla="*/ 23182 w 61989"/>
                    <a:gd name="connsiteY12" fmla="*/ 4823 h 53636"/>
                    <a:gd name="connsiteX13" fmla="*/ 14029 w 61989"/>
                    <a:gd name="connsiteY13" fmla="*/ 24505 h 53636"/>
                    <a:gd name="connsiteX14" fmla="*/ 22475 w 61989"/>
                    <a:gd name="connsiteY14" fmla="*/ 30421 h 53636"/>
                    <a:gd name="connsiteX15" fmla="*/ 24075 w 61989"/>
                    <a:gd name="connsiteY15" fmla="*/ 22496 h 53636"/>
                    <a:gd name="connsiteX16" fmla="*/ 34604 w 61989"/>
                    <a:gd name="connsiteY16" fmla="*/ 13083 h 53636"/>
                    <a:gd name="connsiteX17" fmla="*/ 49934 w 61989"/>
                    <a:gd name="connsiteY17" fmla="*/ 14385 h 53636"/>
                    <a:gd name="connsiteX18" fmla="*/ 60091 w 61989"/>
                    <a:gd name="connsiteY18" fmla="*/ 23835 h 53636"/>
                    <a:gd name="connsiteX19" fmla="*/ 60426 w 61989"/>
                    <a:gd name="connsiteY19" fmla="*/ 41918 h 53636"/>
                    <a:gd name="connsiteX20" fmla="*/ 50678 w 61989"/>
                    <a:gd name="connsiteY20" fmla="*/ 52336 h 53636"/>
                    <a:gd name="connsiteX21" fmla="*/ 37134 w 61989"/>
                    <a:gd name="connsiteY21" fmla="*/ 52931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7134" y="52931"/>
                      </a:moveTo>
                      <a:lnTo>
                        <a:pt x="40929" y="42030"/>
                      </a:lnTo>
                      <a:cubicBezTo>
                        <a:pt x="43422" y="42848"/>
                        <a:pt x="45692" y="42848"/>
                        <a:pt x="47738" y="42030"/>
                      </a:cubicBezTo>
                      <a:cubicBezTo>
                        <a:pt x="49785" y="41211"/>
                        <a:pt x="51236" y="39834"/>
                        <a:pt x="52129" y="37937"/>
                      </a:cubicBezTo>
                      <a:cubicBezTo>
                        <a:pt x="53171" y="35742"/>
                        <a:pt x="53133" y="33509"/>
                        <a:pt x="52054" y="31165"/>
                      </a:cubicBezTo>
                      <a:cubicBezTo>
                        <a:pt x="51013" y="28821"/>
                        <a:pt x="48706" y="26849"/>
                        <a:pt x="45134" y="25175"/>
                      </a:cubicBezTo>
                      <a:cubicBezTo>
                        <a:pt x="41785" y="23612"/>
                        <a:pt x="38920" y="23203"/>
                        <a:pt x="36576" y="23910"/>
                      </a:cubicBezTo>
                      <a:cubicBezTo>
                        <a:pt x="34195" y="24617"/>
                        <a:pt x="32446" y="26179"/>
                        <a:pt x="31330" y="28598"/>
                      </a:cubicBezTo>
                      <a:cubicBezTo>
                        <a:pt x="29953" y="31574"/>
                        <a:pt x="30028" y="34886"/>
                        <a:pt x="31553" y="38495"/>
                      </a:cubicBezTo>
                      <a:lnTo>
                        <a:pt x="26382" y="46383"/>
                      </a:lnTo>
                      <a:lnTo>
                        <a:pt x="560" y="27854"/>
                      </a:lnTo>
                      <a:lnTo>
                        <a:pt x="13433" y="283"/>
                      </a:lnTo>
                      <a:lnTo>
                        <a:pt x="23182" y="4823"/>
                      </a:lnTo>
                      <a:lnTo>
                        <a:pt x="14029" y="24505"/>
                      </a:lnTo>
                      <a:lnTo>
                        <a:pt x="22475" y="30421"/>
                      </a:lnTo>
                      <a:cubicBezTo>
                        <a:pt x="22400" y="27556"/>
                        <a:pt x="22958" y="24914"/>
                        <a:pt x="24075" y="22496"/>
                      </a:cubicBezTo>
                      <a:cubicBezTo>
                        <a:pt x="26233" y="17882"/>
                        <a:pt x="29730" y="14720"/>
                        <a:pt x="34604" y="13083"/>
                      </a:cubicBezTo>
                      <a:cubicBezTo>
                        <a:pt x="39478" y="11446"/>
                        <a:pt x="44576" y="11855"/>
                        <a:pt x="49934" y="14385"/>
                      </a:cubicBezTo>
                      <a:cubicBezTo>
                        <a:pt x="54398" y="16468"/>
                        <a:pt x="57821" y="19631"/>
                        <a:pt x="60091" y="23835"/>
                      </a:cubicBezTo>
                      <a:cubicBezTo>
                        <a:pt x="63254" y="29640"/>
                        <a:pt x="63365" y="35667"/>
                        <a:pt x="60426" y="41918"/>
                      </a:cubicBezTo>
                      <a:cubicBezTo>
                        <a:pt x="58082" y="46941"/>
                        <a:pt x="54845" y="50401"/>
                        <a:pt x="50678" y="52336"/>
                      </a:cubicBezTo>
                      <a:cubicBezTo>
                        <a:pt x="46511" y="54234"/>
                        <a:pt x="41971" y="54420"/>
                        <a:pt x="37134" y="52931"/>
                      </a:cubicBezTo>
                      <a:close/>
                    </a:path>
                  </a:pathLst>
                </a:custGeom>
                <a:solidFill>
                  <a:srgbClr val="000000"/>
                </a:solidFill>
                <a:ln w="9525" cap="flat">
                  <a:noFill/>
                  <a:prstDash val="solid"/>
                  <a:miter/>
                </a:ln>
              </p:spPr>
              <p:txBody>
                <a:bodyPr rtlCol="0" anchor="ctr"/>
                <a:lstStyle/>
                <a:p>
                  <a:endParaRPr lang="en-CA"/>
                </a:p>
              </p:txBody>
            </p:sp>
          </p:grpSp>
          <p:grpSp>
            <p:nvGrpSpPr>
              <p:cNvPr id="2504" name="Graphic 5">
                <a:extLst>
                  <a:ext uri="{FF2B5EF4-FFF2-40B4-BE49-F238E27FC236}">
                    <a16:creationId xmlns:a16="http://schemas.microsoft.com/office/drawing/2014/main" id="{BBB417A0-9557-4ABF-96BC-82934ED3B1F0}"/>
                  </a:ext>
                </a:extLst>
              </p:cNvPr>
              <p:cNvGrpSpPr/>
              <p:nvPr/>
            </p:nvGrpSpPr>
            <p:grpSpPr>
              <a:xfrm>
                <a:off x="6093528" y="3697544"/>
                <a:ext cx="119475" cy="183404"/>
                <a:chOff x="6093528" y="3697544"/>
                <a:chExt cx="119475" cy="183404"/>
              </a:xfrm>
            </p:grpSpPr>
            <p:sp>
              <p:nvSpPr>
                <p:cNvPr id="2647" name="Freeform: Shape 2646">
                  <a:extLst>
                    <a:ext uri="{FF2B5EF4-FFF2-40B4-BE49-F238E27FC236}">
                      <a16:creationId xmlns:a16="http://schemas.microsoft.com/office/drawing/2014/main" id="{8424333C-18CE-4426-9A01-B00BD1B49201}"/>
                    </a:ext>
                  </a:extLst>
                </p:cNvPr>
                <p:cNvSpPr/>
                <p:nvPr/>
              </p:nvSpPr>
              <p:spPr>
                <a:xfrm>
                  <a:off x="6093528" y="3824404"/>
                  <a:ext cx="65058" cy="56545"/>
                </a:xfrm>
                <a:custGeom>
                  <a:avLst/>
                  <a:gdLst>
                    <a:gd name="connsiteX0" fmla="*/ 55924 w 65058"/>
                    <a:gd name="connsiteY0" fmla="*/ 15802 h 56545"/>
                    <a:gd name="connsiteX1" fmla="*/ 65635 w 65058"/>
                    <a:gd name="connsiteY1" fmla="*/ 20304 h 56545"/>
                    <a:gd name="connsiteX2" fmla="*/ 48594 w 65058"/>
                    <a:gd name="connsiteY2" fmla="*/ 56842 h 56545"/>
                    <a:gd name="connsiteX3" fmla="*/ 39851 w 65058"/>
                    <a:gd name="connsiteY3" fmla="*/ 48433 h 56545"/>
                    <a:gd name="connsiteX4" fmla="*/ 32260 w 65058"/>
                    <a:gd name="connsiteY4" fmla="*/ 30648 h 56545"/>
                    <a:gd name="connsiteX5" fmla="*/ 27386 w 65058"/>
                    <a:gd name="connsiteY5" fmla="*/ 17849 h 56545"/>
                    <a:gd name="connsiteX6" fmla="*/ 22028 w 65058"/>
                    <a:gd name="connsiteY6" fmla="*/ 12714 h 56545"/>
                    <a:gd name="connsiteX7" fmla="*/ 15778 w 65058"/>
                    <a:gd name="connsiteY7" fmla="*/ 12082 h 56545"/>
                    <a:gd name="connsiteX8" fmla="*/ 11499 w 65058"/>
                    <a:gd name="connsiteY8" fmla="*/ 16398 h 56545"/>
                    <a:gd name="connsiteX9" fmla="*/ 11052 w 65058"/>
                    <a:gd name="connsiteY9" fmla="*/ 22500 h 56545"/>
                    <a:gd name="connsiteX10" fmla="*/ 16522 w 65058"/>
                    <a:gd name="connsiteY10" fmla="*/ 27783 h 56545"/>
                    <a:gd name="connsiteX11" fmla="*/ 10643 w 65058"/>
                    <a:gd name="connsiteY11" fmla="*/ 37680 h 56545"/>
                    <a:gd name="connsiteX12" fmla="*/ 1006 w 65058"/>
                    <a:gd name="connsiteY12" fmla="*/ 26071 h 56545"/>
                    <a:gd name="connsiteX13" fmla="*/ 2978 w 65058"/>
                    <a:gd name="connsiteY13" fmla="*/ 12082 h 56545"/>
                    <a:gd name="connsiteX14" fmla="*/ 13210 w 65058"/>
                    <a:gd name="connsiteY14" fmla="*/ 1478 h 56545"/>
                    <a:gd name="connsiteX15" fmla="*/ 26158 w 65058"/>
                    <a:gd name="connsiteY15" fmla="*/ 1924 h 56545"/>
                    <a:gd name="connsiteX16" fmla="*/ 32521 w 65058"/>
                    <a:gd name="connsiteY16" fmla="*/ 6501 h 56545"/>
                    <a:gd name="connsiteX17" fmla="*/ 37544 w 65058"/>
                    <a:gd name="connsiteY17" fmla="*/ 13905 h 56545"/>
                    <a:gd name="connsiteX18" fmla="*/ 41302 w 65058"/>
                    <a:gd name="connsiteY18" fmla="*/ 23951 h 56545"/>
                    <a:gd name="connsiteX19" fmla="*/ 44390 w 65058"/>
                    <a:gd name="connsiteY19" fmla="*/ 33029 h 56545"/>
                    <a:gd name="connsiteX20" fmla="*/ 4628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24" y="15802"/>
                      </a:moveTo>
                      <a:lnTo>
                        <a:pt x="65635" y="20304"/>
                      </a:lnTo>
                      <a:lnTo>
                        <a:pt x="48594" y="56842"/>
                      </a:lnTo>
                      <a:cubicBezTo>
                        <a:pt x="45097" y="54758"/>
                        <a:pt x="42195" y="51930"/>
                        <a:pt x="39851" y="48433"/>
                      </a:cubicBezTo>
                      <a:cubicBezTo>
                        <a:pt x="37469" y="44935"/>
                        <a:pt x="34976" y="38982"/>
                        <a:pt x="32260" y="30648"/>
                      </a:cubicBezTo>
                      <a:cubicBezTo>
                        <a:pt x="30065" y="23876"/>
                        <a:pt x="28465" y="19635"/>
                        <a:pt x="27386" y="17849"/>
                      </a:cubicBezTo>
                      <a:cubicBezTo>
                        <a:pt x="25898" y="15393"/>
                        <a:pt x="24112" y="13682"/>
                        <a:pt x="22028" y="12714"/>
                      </a:cubicBezTo>
                      <a:cubicBezTo>
                        <a:pt x="19684" y="11635"/>
                        <a:pt x="17601" y="11412"/>
                        <a:pt x="15778" y="12082"/>
                      </a:cubicBezTo>
                      <a:cubicBezTo>
                        <a:pt x="13954" y="12751"/>
                        <a:pt x="12541" y="14202"/>
                        <a:pt x="11499" y="16398"/>
                      </a:cubicBezTo>
                      <a:cubicBezTo>
                        <a:pt x="10494" y="18556"/>
                        <a:pt x="10345" y="20602"/>
                        <a:pt x="11052" y="22500"/>
                      </a:cubicBezTo>
                      <a:cubicBezTo>
                        <a:pt x="11759" y="24397"/>
                        <a:pt x="13582" y="26146"/>
                        <a:pt x="16522" y="27783"/>
                      </a:cubicBezTo>
                      <a:lnTo>
                        <a:pt x="10643" y="37680"/>
                      </a:lnTo>
                      <a:cubicBezTo>
                        <a:pt x="5211" y="34369"/>
                        <a:pt x="1974" y="30499"/>
                        <a:pt x="1006" y="26071"/>
                      </a:cubicBezTo>
                      <a:cubicBezTo>
                        <a:pt x="39" y="21644"/>
                        <a:pt x="709" y="16993"/>
                        <a:pt x="2978" y="12082"/>
                      </a:cubicBezTo>
                      <a:cubicBezTo>
                        <a:pt x="5471" y="6724"/>
                        <a:pt x="8894" y="3189"/>
                        <a:pt x="13210" y="1478"/>
                      </a:cubicBezTo>
                      <a:cubicBezTo>
                        <a:pt x="17526" y="-234"/>
                        <a:pt x="21842" y="-85"/>
                        <a:pt x="26158" y="1924"/>
                      </a:cubicBezTo>
                      <a:cubicBezTo>
                        <a:pt x="28614" y="3040"/>
                        <a:pt x="30735" y="4566"/>
                        <a:pt x="32521" y="6501"/>
                      </a:cubicBezTo>
                      <a:cubicBezTo>
                        <a:pt x="34344" y="8398"/>
                        <a:pt x="36018" y="10854"/>
                        <a:pt x="37544" y="13905"/>
                      </a:cubicBezTo>
                      <a:cubicBezTo>
                        <a:pt x="38548" y="15914"/>
                        <a:pt x="39813" y="19263"/>
                        <a:pt x="41302" y="23951"/>
                      </a:cubicBezTo>
                      <a:cubicBezTo>
                        <a:pt x="42790" y="28639"/>
                        <a:pt x="43794" y="31690"/>
                        <a:pt x="44390" y="33029"/>
                      </a:cubicBezTo>
                      <a:cubicBezTo>
                        <a:pt x="44985" y="34369"/>
                        <a:pt x="45618" y="35522"/>
                        <a:pt x="46287" y="36489"/>
                      </a:cubicBezTo>
                      <a:close/>
                    </a:path>
                  </a:pathLst>
                </a:custGeom>
                <a:solidFill>
                  <a:srgbClr val="000000"/>
                </a:solidFill>
                <a:ln w="9525" cap="flat">
                  <a:noFill/>
                  <a:prstDash val="solid"/>
                  <a:miter/>
                </a:ln>
              </p:spPr>
              <p:txBody>
                <a:bodyPr rtlCol="0" anchor="ctr"/>
                <a:lstStyle/>
                <a:p>
                  <a:endParaRPr lang="en-CA"/>
                </a:p>
              </p:txBody>
            </p:sp>
            <p:sp>
              <p:nvSpPr>
                <p:cNvPr id="2648" name="Freeform: Shape 2647">
                  <a:extLst>
                    <a:ext uri="{FF2B5EF4-FFF2-40B4-BE49-F238E27FC236}">
                      <a16:creationId xmlns:a16="http://schemas.microsoft.com/office/drawing/2014/main" id="{FE41333D-83FC-4A3B-B70A-F7BF48CFBDF5}"/>
                    </a:ext>
                  </a:extLst>
                </p:cNvPr>
                <p:cNvSpPr/>
                <p:nvPr/>
              </p:nvSpPr>
              <p:spPr>
                <a:xfrm>
                  <a:off x="6113584" y="3784064"/>
                  <a:ext cx="59301" cy="46519"/>
                </a:xfrm>
                <a:custGeom>
                  <a:avLst/>
                  <a:gdLst>
                    <a:gd name="connsiteX0" fmla="*/ 2473 w 59301"/>
                    <a:gd name="connsiteY0" fmla="*/ 10509 h 46519"/>
                    <a:gd name="connsiteX1" fmla="*/ 13858 w 59301"/>
                    <a:gd name="connsiteY1" fmla="*/ 798 h 46519"/>
                    <a:gd name="connsiteX2" fmla="*/ 38489 w 59301"/>
                    <a:gd name="connsiteY2" fmla="*/ 5820 h 46519"/>
                    <a:gd name="connsiteX3" fmla="*/ 58172 w 59301"/>
                    <a:gd name="connsiteY3" fmla="*/ 21522 h 46519"/>
                    <a:gd name="connsiteX4" fmla="*/ 57986 w 59301"/>
                    <a:gd name="connsiteY4" fmla="*/ 36405 h 46519"/>
                    <a:gd name="connsiteX5" fmla="*/ 45931 w 59301"/>
                    <a:gd name="connsiteY5" fmla="*/ 46376 h 46519"/>
                    <a:gd name="connsiteX6" fmla="*/ 21895 w 59301"/>
                    <a:gd name="connsiteY6" fmla="*/ 41093 h 46519"/>
                    <a:gd name="connsiteX7" fmla="*/ 2287 w 59301"/>
                    <a:gd name="connsiteY7" fmla="*/ 25429 h 46519"/>
                    <a:gd name="connsiteX8" fmla="*/ 2473 w 59301"/>
                    <a:gd name="connsiteY8" fmla="*/ 10509 h 46519"/>
                    <a:gd name="connsiteX9" fmla="*/ 11105 w 59301"/>
                    <a:gd name="connsiteY9" fmla="*/ 14564 h 46519"/>
                    <a:gd name="connsiteX10" fmla="*/ 10733 w 59301"/>
                    <a:gd name="connsiteY10" fmla="*/ 18508 h 46519"/>
                    <a:gd name="connsiteX11" fmla="*/ 13970 w 59301"/>
                    <a:gd name="connsiteY11" fmla="*/ 22824 h 46519"/>
                    <a:gd name="connsiteX12" fmla="*/ 27104 w 59301"/>
                    <a:gd name="connsiteY12" fmla="*/ 30228 h 46519"/>
                    <a:gd name="connsiteX13" fmla="*/ 40685 w 59301"/>
                    <a:gd name="connsiteY13" fmla="*/ 35400 h 46519"/>
                    <a:gd name="connsiteX14" fmla="*/ 46601 w 59301"/>
                    <a:gd name="connsiteY14" fmla="*/ 35177 h 46519"/>
                    <a:gd name="connsiteX15" fmla="*/ 49354 w 59301"/>
                    <a:gd name="connsiteY15" fmla="*/ 32386 h 46519"/>
                    <a:gd name="connsiteX16" fmla="*/ 49726 w 59301"/>
                    <a:gd name="connsiteY16" fmla="*/ 28442 h 46519"/>
                    <a:gd name="connsiteX17" fmla="*/ 46452 w 59301"/>
                    <a:gd name="connsiteY17" fmla="*/ 24126 h 46519"/>
                    <a:gd name="connsiteX18" fmla="*/ 33392 w 59301"/>
                    <a:gd name="connsiteY18" fmla="*/ 16722 h 46519"/>
                    <a:gd name="connsiteX19" fmla="*/ 19812 w 59301"/>
                    <a:gd name="connsiteY19" fmla="*/ 11550 h 46519"/>
                    <a:gd name="connsiteX20" fmla="*/ 13896 w 59301"/>
                    <a:gd name="connsiteY20" fmla="*/ 11774 h 46519"/>
                    <a:gd name="connsiteX21" fmla="*/ 11105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73" y="10509"/>
                      </a:moveTo>
                      <a:cubicBezTo>
                        <a:pt x="4929" y="5262"/>
                        <a:pt x="8724" y="2025"/>
                        <a:pt x="13858" y="798"/>
                      </a:cubicBezTo>
                      <a:cubicBezTo>
                        <a:pt x="19960" y="-654"/>
                        <a:pt x="28183" y="1021"/>
                        <a:pt x="38489" y="5820"/>
                      </a:cubicBezTo>
                      <a:cubicBezTo>
                        <a:pt x="48759" y="10620"/>
                        <a:pt x="55344" y="15866"/>
                        <a:pt x="58172" y="21522"/>
                      </a:cubicBezTo>
                      <a:cubicBezTo>
                        <a:pt x="60516" y="26173"/>
                        <a:pt x="60442" y="31158"/>
                        <a:pt x="57986" y="36405"/>
                      </a:cubicBezTo>
                      <a:cubicBezTo>
                        <a:pt x="55530" y="41725"/>
                        <a:pt x="51512" y="45037"/>
                        <a:pt x="45931" y="46376"/>
                      </a:cubicBezTo>
                      <a:cubicBezTo>
                        <a:pt x="40350" y="47716"/>
                        <a:pt x="32350" y="45967"/>
                        <a:pt x="21895" y="41093"/>
                      </a:cubicBezTo>
                      <a:cubicBezTo>
                        <a:pt x="11663" y="36293"/>
                        <a:pt x="5115" y="31084"/>
                        <a:pt x="2287" y="25429"/>
                      </a:cubicBezTo>
                      <a:cubicBezTo>
                        <a:pt x="-57" y="20778"/>
                        <a:pt x="17" y="15792"/>
                        <a:pt x="2473" y="10509"/>
                      </a:cubicBezTo>
                      <a:moveTo>
                        <a:pt x="11105" y="14564"/>
                      </a:moveTo>
                      <a:cubicBezTo>
                        <a:pt x="10510" y="15829"/>
                        <a:pt x="10398" y="17131"/>
                        <a:pt x="10733" y="18508"/>
                      </a:cubicBezTo>
                      <a:cubicBezTo>
                        <a:pt x="11068" y="19848"/>
                        <a:pt x="12147" y="21299"/>
                        <a:pt x="13970" y="22824"/>
                      </a:cubicBezTo>
                      <a:cubicBezTo>
                        <a:pt x="16351" y="24796"/>
                        <a:pt x="20704" y="27252"/>
                        <a:pt x="27104" y="30228"/>
                      </a:cubicBezTo>
                      <a:cubicBezTo>
                        <a:pt x="33466" y="33205"/>
                        <a:pt x="38006" y="34916"/>
                        <a:pt x="40685" y="35400"/>
                      </a:cubicBezTo>
                      <a:cubicBezTo>
                        <a:pt x="43401" y="35884"/>
                        <a:pt x="45335" y="35809"/>
                        <a:pt x="46601" y="35177"/>
                      </a:cubicBezTo>
                      <a:cubicBezTo>
                        <a:pt x="47828" y="34581"/>
                        <a:pt x="48759" y="33651"/>
                        <a:pt x="49354" y="32386"/>
                      </a:cubicBezTo>
                      <a:cubicBezTo>
                        <a:pt x="49949" y="31121"/>
                        <a:pt x="50061" y="29819"/>
                        <a:pt x="49726" y="28442"/>
                      </a:cubicBezTo>
                      <a:cubicBezTo>
                        <a:pt x="49391" y="27103"/>
                        <a:pt x="48275" y="25652"/>
                        <a:pt x="46452" y="24126"/>
                      </a:cubicBezTo>
                      <a:cubicBezTo>
                        <a:pt x="44145" y="22154"/>
                        <a:pt x="39792" y="19699"/>
                        <a:pt x="33392" y="16722"/>
                      </a:cubicBezTo>
                      <a:cubicBezTo>
                        <a:pt x="27030" y="13746"/>
                        <a:pt x="22490" y="12034"/>
                        <a:pt x="19812" y="11550"/>
                      </a:cubicBezTo>
                      <a:cubicBezTo>
                        <a:pt x="17095" y="11104"/>
                        <a:pt x="15123" y="11141"/>
                        <a:pt x="13896" y="11774"/>
                      </a:cubicBezTo>
                      <a:cubicBezTo>
                        <a:pt x="12631" y="12369"/>
                        <a:pt x="11700" y="13299"/>
                        <a:pt x="11105" y="14564"/>
                      </a:cubicBezTo>
                      <a:close/>
                    </a:path>
                  </a:pathLst>
                </a:custGeom>
                <a:solidFill>
                  <a:srgbClr val="000000"/>
                </a:solidFill>
                <a:ln w="9525" cap="flat">
                  <a:noFill/>
                  <a:prstDash val="solid"/>
                  <a:miter/>
                </a:ln>
              </p:spPr>
              <p:txBody>
                <a:bodyPr rtlCol="0" anchor="ctr"/>
                <a:lstStyle/>
                <a:p>
                  <a:endParaRPr lang="en-CA"/>
                </a:p>
              </p:txBody>
            </p:sp>
            <p:sp>
              <p:nvSpPr>
                <p:cNvPr id="2649" name="Freeform: Shape 2648">
                  <a:extLst>
                    <a:ext uri="{FF2B5EF4-FFF2-40B4-BE49-F238E27FC236}">
                      <a16:creationId xmlns:a16="http://schemas.microsoft.com/office/drawing/2014/main" id="{0F33D031-119A-4B0C-B933-CB23EF8573A9}"/>
                    </a:ext>
                  </a:extLst>
                </p:cNvPr>
                <p:cNvSpPr/>
                <p:nvPr/>
              </p:nvSpPr>
              <p:spPr>
                <a:xfrm>
                  <a:off x="6135437" y="3742986"/>
                  <a:ext cx="58563" cy="35904"/>
                </a:xfrm>
                <a:custGeom>
                  <a:avLst/>
                  <a:gdLst>
                    <a:gd name="connsiteX0" fmla="*/ 59145 w 58563"/>
                    <a:gd name="connsiteY0" fmla="*/ 25737 h 35904"/>
                    <a:gd name="connsiteX1" fmla="*/ 54271 w 58563"/>
                    <a:gd name="connsiteY1" fmla="*/ 36193 h 35904"/>
                    <a:gd name="connsiteX2" fmla="*/ 14980 w 58563"/>
                    <a:gd name="connsiteY2" fmla="*/ 17849 h 35904"/>
                    <a:gd name="connsiteX3" fmla="*/ 16617 w 58563"/>
                    <a:gd name="connsiteY3" fmla="*/ 35002 h 35904"/>
                    <a:gd name="connsiteX4" fmla="*/ 7166 w 58563"/>
                    <a:gd name="connsiteY4" fmla="*/ 30611 h 35904"/>
                    <a:gd name="connsiteX5" fmla="*/ 6236 w 58563"/>
                    <a:gd name="connsiteY5" fmla="*/ 19375 h 35904"/>
                    <a:gd name="connsiteX6" fmla="*/ 581 w 58563"/>
                    <a:gd name="connsiteY6" fmla="*/ 8734 h 35904"/>
                    <a:gd name="connsiteX7" fmla="*/ 4525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45" y="25737"/>
                      </a:moveTo>
                      <a:lnTo>
                        <a:pt x="54271" y="36193"/>
                      </a:lnTo>
                      <a:lnTo>
                        <a:pt x="14980" y="17849"/>
                      </a:lnTo>
                      <a:cubicBezTo>
                        <a:pt x="16766" y="23319"/>
                        <a:pt x="17324" y="29049"/>
                        <a:pt x="16617" y="35002"/>
                      </a:cubicBezTo>
                      <a:lnTo>
                        <a:pt x="7166" y="30611"/>
                      </a:lnTo>
                      <a:cubicBezTo>
                        <a:pt x="7539" y="27449"/>
                        <a:pt x="7241" y="23728"/>
                        <a:pt x="6236" y="19375"/>
                      </a:cubicBezTo>
                      <a:cubicBezTo>
                        <a:pt x="5232" y="15022"/>
                        <a:pt x="3334" y="11487"/>
                        <a:pt x="581" y="8734"/>
                      </a:cubicBezTo>
                      <a:lnTo>
                        <a:pt x="4525" y="288"/>
                      </a:lnTo>
                      <a:close/>
                    </a:path>
                  </a:pathLst>
                </a:custGeom>
                <a:solidFill>
                  <a:srgbClr val="000000"/>
                </a:solidFill>
                <a:ln w="9525" cap="flat">
                  <a:noFill/>
                  <a:prstDash val="solid"/>
                  <a:miter/>
                </a:ln>
              </p:spPr>
              <p:txBody>
                <a:bodyPr rtlCol="0" anchor="ctr"/>
                <a:lstStyle/>
                <a:p>
                  <a:endParaRPr lang="en-CA"/>
                </a:p>
              </p:txBody>
            </p:sp>
            <p:sp>
              <p:nvSpPr>
                <p:cNvPr id="2650" name="Freeform: Shape 2649">
                  <a:extLst>
                    <a:ext uri="{FF2B5EF4-FFF2-40B4-BE49-F238E27FC236}">
                      <a16:creationId xmlns:a16="http://schemas.microsoft.com/office/drawing/2014/main" id="{154711AA-27F8-44EC-9D77-DFC84C43BA65}"/>
                    </a:ext>
                  </a:extLst>
                </p:cNvPr>
                <p:cNvSpPr/>
                <p:nvPr/>
              </p:nvSpPr>
              <p:spPr>
                <a:xfrm>
                  <a:off x="6153851" y="3697544"/>
                  <a:ext cx="59152" cy="48075"/>
                </a:xfrm>
                <a:custGeom>
                  <a:avLst/>
                  <a:gdLst>
                    <a:gd name="connsiteX0" fmla="*/ 23382 w 59152"/>
                    <a:gd name="connsiteY0" fmla="*/ 1175 h 48075"/>
                    <a:gd name="connsiteX1" fmla="*/ 19810 w 59152"/>
                    <a:gd name="connsiteY1" fmla="*/ 11779 h 48075"/>
                    <a:gd name="connsiteX2" fmla="*/ 14303 w 59152"/>
                    <a:gd name="connsiteY2" fmla="*/ 11556 h 48075"/>
                    <a:gd name="connsiteX3" fmla="*/ 10954 w 59152"/>
                    <a:gd name="connsiteY3" fmla="*/ 14904 h 48075"/>
                    <a:gd name="connsiteX4" fmla="*/ 11289 w 59152"/>
                    <a:gd name="connsiteY4" fmla="*/ 21862 h 48075"/>
                    <a:gd name="connsiteX5" fmla="*/ 22303 w 59152"/>
                    <a:gd name="connsiteY5" fmla="*/ 30494 h 48075"/>
                    <a:gd name="connsiteX6" fmla="*/ 22228 w 59152"/>
                    <a:gd name="connsiteY6" fmla="*/ 18662 h 48075"/>
                    <a:gd name="connsiteX7" fmla="*/ 32423 w 59152"/>
                    <a:gd name="connsiteY7" fmla="*/ 9807 h 48075"/>
                    <a:gd name="connsiteX8" fmla="*/ 47417 w 59152"/>
                    <a:gd name="connsiteY8" fmla="*/ 11147 h 48075"/>
                    <a:gd name="connsiteX9" fmla="*/ 58542 w 59152"/>
                    <a:gd name="connsiteY9" fmla="*/ 22272 h 48075"/>
                    <a:gd name="connsiteX10" fmla="*/ 57724 w 59152"/>
                    <a:gd name="connsiteY10" fmla="*/ 37191 h 48075"/>
                    <a:gd name="connsiteX11" fmla="*/ 44999 w 59152"/>
                    <a:gd name="connsiteY11" fmla="*/ 47758 h 48075"/>
                    <a:gd name="connsiteX12" fmla="*/ 21558 w 59152"/>
                    <a:gd name="connsiteY12" fmla="*/ 43293 h 48075"/>
                    <a:gd name="connsiteX13" fmla="*/ 2583 w 59152"/>
                    <a:gd name="connsiteY13" fmla="*/ 27704 h 48075"/>
                    <a:gd name="connsiteX14" fmla="*/ 2657 w 59152"/>
                    <a:gd name="connsiteY14" fmla="*/ 10291 h 48075"/>
                    <a:gd name="connsiteX15" fmla="*/ 10917 w 59152"/>
                    <a:gd name="connsiteY15" fmla="*/ 1622 h 48075"/>
                    <a:gd name="connsiteX16" fmla="*/ 23382 w 59152"/>
                    <a:gd name="connsiteY16" fmla="*/ 1175 h 48075"/>
                    <a:gd name="connsiteX17" fmla="*/ 35102 w 59152"/>
                    <a:gd name="connsiteY17" fmla="*/ 35406 h 48075"/>
                    <a:gd name="connsiteX18" fmla="*/ 44069 w 59152"/>
                    <a:gd name="connsiteY18" fmla="*/ 36708 h 48075"/>
                    <a:gd name="connsiteX19" fmla="*/ 49315 w 59152"/>
                    <a:gd name="connsiteY19" fmla="*/ 32652 h 48075"/>
                    <a:gd name="connsiteX20" fmla="*/ 49278 w 59152"/>
                    <a:gd name="connsiteY20" fmla="*/ 26774 h 48075"/>
                    <a:gd name="connsiteX21" fmla="*/ 42766 w 59152"/>
                    <a:gd name="connsiteY21" fmla="*/ 21379 h 48075"/>
                    <a:gd name="connsiteX22" fmla="*/ 34023 w 59152"/>
                    <a:gd name="connsiteY22" fmla="*/ 19853 h 48075"/>
                    <a:gd name="connsiteX23" fmla="*/ 29149 w 59152"/>
                    <a:gd name="connsiteY23" fmla="*/ 23871 h 48075"/>
                    <a:gd name="connsiteX24" fmla="*/ 29149 w 59152"/>
                    <a:gd name="connsiteY24" fmla="*/ 30085 h 48075"/>
                    <a:gd name="connsiteX25" fmla="*/ 35102 w 59152"/>
                    <a:gd name="connsiteY25" fmla="*/ 35406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382" y="1175"/>
                      </a:moveTo>
                      <a:lnTo>
                        <a:pt x="19810" y="11779"/>
                      </a:lnTo>
                      <a:cubicBezTo>
                        <a:pt x="17614" y="11035"/>
                        <a:pt x="15791" y="10961"/>
                        <a:pt x="14303" y="11556"/>
                      </a:cubicBezTo>
                      <a:cubicBezTo>
                        <a:pt x="12815" y="12114"/>
                        <a:pt x="11699" y="13230"/>
                        <a:pt x="10954" y="14904"/>
                      </a:cubicBezTo>
                      <a:cubicBezTo>
                        <a:pt x="9913" y="17100"/>
                        <a:pt x="10024" y="19444"/>
                        <a:pt x="11289" y="21862"/>
                      </a:cubicBezTo>
                      <a:cubicBezTo>
                        <a:pt x="12554" y="24318"/>
                        <a:pt x="16238" y="27183"/>
                        <a:pt x="22303" y="30494"/>
                      </a:cubicBezTo>
                      <a:cubicBezTo>
                        <a:pt x="20442" y="26476"/>
                        <a:pt x="20442" y="22532"/>
                        <a:pt x="22228" y="18662"/>
                      </a:cubicBezTo>
                      <a:cubicBezTo>
                        <a:pt x="24275" y="14309"/>
                        <a:pt x="27660" y="11370"/>
                        <a:pt x="32423" y="9807"/>
                      </a:cubicBezTo>
                      <a:cubicBezTo>
                        <a:pt x="37185" y="8244"/>
                        <a:pt x="42171" y="8691"/>
                        <a:pt x="47417" y="11147"/>
                      </a:cubicBezTo>
                      <a:cubicBezTo>
                        <a:pt x="52998" y="13751"/>
                        <a:pt x="56682" y="17435"/>
                        <a:pt x="58542" y="22272"/>
                      </a:cubicBezTo>
                      <a:cubicBezTo>
                        <a:pt x="60365" y="27108"/>
                        <a:pt x="60105" y="32094"/>
                        <a:pt x="57724" y="37191"/>
                      </a:cubicBezTo>
                      <a:cubicBezTo>
                        <a:pt x="55156" y="42698"/>
                        <a:pt x="50915" y="46233"/>
                        <a:pt x="44999" y="47758"/>
                      </a:cubicBezTo>
                      <a:cubicBezTo>
                        <a:pt x="39083" y="49321"/>
                        <a:pt x="31269" y="47833"/>
                        <a:pt x="21558" y="43293"/>
                      </a:cubicBezTo>
                      <a:cubicBezTo>
                        <a:pt x="11587" y="38643"/>
                        <a:pt x="5262" y="33434"/>
                        <a:pt x="2583" y="27704"/>
                      </a:cubicBezTo>
                      <a:cubicBezTo>
                        <a:pt x="-96" y="21974"/>
                        <a:pt x="-96" y="16170"/>
                        <a:pt x="2657" y="10291"/>
                      </a:cubicBezTo>
                      <a:cubicBezTo>
                        <a:pt x="4592" y="6161"/>
                        <a:pt x="7345" y="3259"/>
                        <a:pt x="10917" y="1622"/>
                      </a:cubicBezTo>
                      <a:cubicBezTo>
                        <a:pt x="14489" y="22"/>
                        <a:pt x="18656" y="-164"/>
                        <a:pt x="23382" y="1175"/>
                      </a:cubicBezTo>
                      <a:moveTo>
                        <a:pt x="35102" y="35406"/>
                      </a:moveTo>
                      <a:cubicBezTo>
                        <a:pt x="38488" y="36968"/>
                        <a:pt x="41464" y="37415"/>
                        <a:pt x="44069" y="36708"/>
                      </a:cubicBezTo>
                      <a:cubicBezTo>
                        <a:pt x="46636" y="36001"/>
                        <a:pt x="48385" y="34661"/>
                        <a:pt x="49315" y="32652"/>
                      </a:cubicBezTo>
                      <a:cubicBezTo>
                        <a:pt x="50208" y="30718"/>
                        <a:pt x="50208" y="28783"/>
                        <a:pt x="49278" y="26774"/>
                      </a:cubicBezTo>
                      <a:cubicBezTo>
                        <a:pt x="48385" y="24802"/>
                        <a:pt x="46227" y="22978"/>
                        <a:pt x="42766" y="21379"/>
                      </a:cubicBezTo>
                      <a:cubicBezTo>
                        <a:pt x="39232" y="19741"/>
                        <a:pt x="36330" y="19220"/>
                        <a:pt x="34023" y="19853"/>
                      </a:cubicBezTo>
                      <a:cubicBezTo>
                        <a:pt x="31753" y="20448"/>
                        <a:pt x="30116" y="21825"/>
                        <a:pt x="29149" y="23871"/>
                      </a:cubicBezTo>
                      <a:cubicBezTo>
                        <a:pt x="28218" y="25881"/>
                        <a:pt x="28218" y="27964"/>
                        <a:pt x="29149" y="30085"/>
                      </a:cubicBezTo>
                      <a:cubicBezTo>
                        <a:pt x="30042" y="32169"/>
                        <a:pt x="32051" y="33954"/>
                        <a:pt x="35102" y="35406"/>
                      </a:cubicBezTo>
                      <a:close/>
                    </a:path>
                  </a:pathLst>
                </a:custGeom>
                <a:solidFill>
                  <a:srgbClr val="000000"/>
                </a:solidFill>
                <a:ln w="9525" cap="flat">
                  <a:noFill/>
                  <a:prstDash val="solid"/>
                  <a:miter/>
                </a:ln>
              </p:spPr>
              <p:txBody>
                <a:bodyPr rtlCol="0" anchor="ctr"/>
                <a:lstStyle/>
                <a:p>
                  <a:endParaRPr lang="en-CA"/>
                </a:p>
              </p:txBody>
            </p:sp>
          </p:grpSp>
          <p:grpSp>
            <p:nvGrpSpPr>
              <p:cNvPr id="2505" name="Graphic 5">
                <a:extLst>
                  <a:ext uri="{FF2B5EF4-FFF2-40B4-BE49-F238E27FC236}">
                    <a16:creationId xmlns:a16="http://schemas.microsoft.com/office/drawing/2014/main" id="{E821A190-12B7-46D1-8096-9360BBD0D792}"/>
                  </a:ext>
                </a:extLst>
              </p:cNvPr>
              <p:cNvGrpSpPr/>
              <p:nvPr/>
            </p:nvGrpSpPr>
            <p:grpSpPr>
              <a:xfrm>
                <a:off x="6313156" y="3692223"/>
                <a:ext cx="115826" cy="188726"/>
                <a:chOff x="6313156" y="3692223"/>
                <a:chExt cx="115826" cy="188726"/>
              </a:xfrm>
            </p:grpSpPr>
            <p:sp>
              <p:nvSpPr>
                <p:cNvPr id="2643" name="Freeform: Shape 2642">
                  <a:extLst>
                    <a:ext uri="{FF2B5EF4-FFF2-40B4-BE49-F238E27FC236}">
                      <a16:creationId xmlns:a16="http://schemas.microsoft.com/office/drawing/2014/main" id="{FB75500D-68BC-4BBF-AB39-DB99A50CD1D6}"/>
                    </a:ext>
                  </a:extLst>
                </p:cNvPr>
                <p:cNvSpPr/>
                <p:nvPr/>
              </p:nvSpPr>
              <p:spPr>
                <a:xfrm>
                  <a:off x="6313156" y="3824404"/>
                  <a:ext cx="65058" cy="56545"/>
                </a:xfrm>
                <a:custGeom>
                  <a:avLst/>
                  <a:gdLst>
                    <a:gd name="connsiteX0" fmla="*/ 55947 w 65058"/>
                    <a:gd name="connsiteY0" fmla="*/ 15802 h 56545"/>
                    <a:gd name="connsiteX1" fmla="*/ 65658 w 65058"/>
                    <a:gd name="connsiteY1" fmla="*/ 20304 h 56545"/>
                    <a:gd name="connsiteX2" fmla="*/ 48617 w 65058"/>
                    <a:gd name="connsiteY2" fmla="*/ 56842 h 56545"/>
                    <a:gd name="connsiteX3" fmla="*/ 39874 w 65058"/>
                    <a:gd name="connsiteY3" fmla="*/ 48433 h 56545"/>
                    <a:gd name="connsiteX4" fmla="*/ 32283 w 65058"/>
                    <a:gd name="connsiteY4" fmla="*/ 30648 h 56545"/>
                    <a:gd name="connsiteX5" fmla="*/ 27409 w 65058"/>
                    <a:gd name="connsiteY5" fmla="*/ 17849 h 56545"/>
                    <a:gd name="connsiteX6" fmla="*/ 22051 w 65058"/>
                    <a:gd name="connsiteY6" fmla="*/ 12714 h 56545"/>
                    <a:gd name="connsiteX7" fmla="*/ 15801 w 65058"/>
                    <a:gd name="connsiteY7" fmla="*/ 12082 h 56545"/>
                    <a:gd name="connsiteX8" fmla="*/ 11522 w 65058"/>
                    <a:gd name="connsiteY8" fmla="*/ 16398 h 56545"/>
                    <a:gd name="connsiteX9" fmla="*/ 11075 w 65058"/>
                    <a:gd name="connsiteY9" fmla="*/ 22500 h 56545"/>
                    <a:gd name="connsiteX10" fmla="*/ 16545 w 65058"/>
                    <a:gd name="connsiteY10" fmla="*/ 27783 h 56545"/>
                    <a:gd name="connsiteX11" fmla="*/ 10666 w 65058"/>
                    <a:gd name="connsiteY11" fmla="*/ 37680 h 56545"/>
                    <a:gd name="connsiteX12" fmla="*/ 1029 w 65058"/>
                    <a:gd name="connsiteY12" fmla="*/ 26071 h 56545"/>
                    <a:gd name="connsiteX13" fmla="*/ 3001 w 65058"/>
                    <a:gd name="connsiteY13" fmla="*/ 12082 h 56545"/>
                    <a:gd name="connsiteX14" fmla="*/ 13233 w 65058"/>
                    <a:gd name="connsiteY14" fmla="*/ 1478 h 56545"/>
                    <a:gd name="connsiteX15" fmla="*/ 26181 w 65058"/>
                    <a:gd name="connsiteY15" fmla="*/ 1924 h 56545"/>
                    <a:gd name="connsiteX16" fmla="*/ 32544 w 65058"/>
                    <a:gd name="connsiteY16" fmla="*/ 6501 h 56545"/>
                    <a:gd name="connsiteX17" fmla="*/ 37567 w 65058"/>
                    <a:gd name="connsiteY17" fmla="*/ 13905 h 56545"/>
                    <a:gd name="connsiteX18" fmla="*/ 41325 w 65058"/>
                    <a:gd name="connsiteY18" fmla="*/ 23951 h 56545"/>
                    <a:gd name="connsiteX19" fmla="*/ 44413 w 65058"/>
                    <a:gd name="connsiteY19" fmla="*/ 33029 h 56545"/>
                    <a:gd name="connsiteX20" fmla="*/ 4631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47" y="15802"/>
                      </a:moveTo>
                      <a:lnTo>
                        <a:pt x="65658" y="20304"/>
                      </a:lnTo>
                      <a:lnTo>
                        <a:pt x="48617" y="56842"/>
                      </a:lnTo>
                      <a:cubicBezTo>
                        <a:pt x="45120" y="54758"/>
                        <a:pt x="42218" y="51930"/>
                        <a:pt x="39874" y="48433"/>
                      </a:cubicBezTo>
                      <a:cubicBezTo>
                        <a:pt x="37492" y="44935"/>
                        <a:pt x="34999" y="38982"/>
                        <a:pt x="32283" y="30648"/>
                      </a:cubicBezTo>
                      <a:cubicBezTo>
                        <a:pt x="30088" y="23876"/>
                        <a:pt x="28488" y="19635"/>
                        <a:pt x="27409" y="17849"/>
                      </a:cubicBezTo>
                      <a:cubicBezTo>
                        <a:pt x="25921" y="15393"/>
                        <a:pt x="24135" y="13682"/>
                        <a:pt x="22051" y="12714"/>
                      </a:cubicBezTo>
                      <a:cubicBezTo>
                        <a:pt x="19707" y="11635"/>
                        <a:pt x="17624" y="11412"/>
                        <a:pt x="15801" y="12082"/>
                      </a:cubicBezTo>
                      <a:cubicBezTo>
                        <a:pt x="13977" y="12751"/>
                        <a:pt x="12564" y="14202"/>
                        <a:pt x="11522" y="16398"/>
                      </a:cubicBezTo>
                      <a:cubicBezTo>
                        <a:pt x="10517" y="18556"/>
                        <a:pt x="10368" y="20602"/>
                        <a:pt x="11075" y="22500"/>
                      </a:cubicBezTo>
                      <a:cubicBezTo>
                        <a:pt x="11782" y="24397"/>
                        <a:pt x="13605" y="26146"/>
                        <a:pt x="16545" y="27783"/>
                      </a:cubicBezTo>
                      <a:lnTo>
                        <a:pt x="10666" y="37680"/>
                      </a:lnTo>
                      <a:cubicBezTo>
                        <a:pt x="5234" y="34369"/>
                        <a:pt x="1997" y="30499"/>
                        <a:pt x="1029" y="26071"/>
                      </a:cubicBezTo>
                      <a:cubicBezTo>
                        <a:pt x="62" y="21644"/>
                        <a:pt x="732" y="16993"/>
                        <a:pt x="3001" y="12082"/>
                      </a:cubicBezTo>
                      <a:cubicBezTo>
                        <a:pt x="5494" y="6724"/>
                        <a:pt x="8917" y="3189"/>
                        <a:pt x="13233" y="1478"/>
                      </a:cubicBezTo>
                      <a:cubicBezTo>
                        <a:pt x="17549" y="-234"/>
                        <a:pt x="21865" y="-85"/>
                        <a:pt x="26181" y="1924"/>
                      </a:cubicBezTo>
                      <a:cubicBezTo>
                        <a:pt x="28637" y="3040"/>
                        <a:pt x="30758" y="4566"/>
                        <a:pt x="32544" y="6501"/>
                      </a:cubicBezTo>
                      <a:cubicBezTo>
                        <a:pt x="34367" y="8398"/>
                        <a:pt x="36041" y="10854"/>
                        <a:pt x="37567" y="13905"/>
                      </a:cubicBezTo>
                      <a:cubicBezTo>
                        <a:pt x="38571" y="15914"/>
                        <a:pt x="39836" y="19263"/>
                        <a:pt x="41325" y="23951"/>
                      </a:cubicBezTo>
                      <a:cubicBezTo>
                        <a:pt x="42813" y="28639"/>
                        <a:pt x="43818" y="31690"/>
                        <a:pt x="44413" y="33029"/>
                      </a:cubicBezTo>
                      <a:cubicBezTo>
                        <a:pt x="45008" y="34369"/>
                        <a:pt x="45641" y="35522"/>
                        <a:pt x="46310" y="36489"/>
                      </a:cubicBezTo>
                      <a:close/>
                    </a:path>
                  </a:pathLst>
                </a:custGeom>
                <a:solidFill>
                  <a:srgbClr val="000000"/>
                </a:solidFill>
                <a:ln w="9525" cap="flat">
                  <a:noFill/>
                  <a:prstDash val="solid"/>
                  <a:miter/>
                </a:ln>
              </p:spPr>
              <p:txBody>
                <a:bodyPr rtlCol="0" anchor="ctr"/>
                <a:lstStyle/>
                <a:p>
                  <a:endParaRPr lang="en-CA"/>
                </a:p>
              </p:txBody>
            </p:sp>
            <p:sp>
              <p:nvSpPr>
                <p:cNvPr id="2644" name="Freeform: Shape 2643">
                  <a:extLst>
                    <a:ext uri="{FF2B5EF4-FFF2-40B4-BE49-F238E27FC236}">
                      <a16:creationId xmlns:a16="http://schemas.microsoft.com/office/drawing/2014/main" id="{6917783B-56D1-4BF9-9BAE-435457C4BE99}"/>
                    </a:ext>
                  </a:extLst>
                </p:cNvPr>
                <p:cNvSpPr/>
                <p:nvPr/>
              </p:nvSpPr>
              <p:spPr>
                <a:xfrm>
                  <a:off x="6333212" y="3784064"/>
                  <a:ext cx="59301" cy="46519"/>
                </a:xfrm>
                <a:custGeom>
                  <a:avLst/>
                  <a:gdLst>
                    <a:gd name="connsiteX0" fmla="*/ 2496 w 59301"/>
                    <a:gd name="connsiteY0" fmla="*/ 10509 h 46519"/>
                    <a:gd name="connsiteX1" fmla="*/ 13881 w 59301"/>
                    <a:gd name="connsiteY1" fmla="*/ 798 h 46519"/>
                    <a:gd name="connsiteX2" fmla="*/ 38512 w 59301"/>
                    <a:gd name="connsiteY2" fmla="*/ 5820 h 46519"/>
                    <a:gd name="connsiteX3" fmla="*/ 58195 w 59301"/>
                    <a:gd name="connsiteY3" fmla="*/ 21522 h 46519"/>
                    <a:gd name="connsiteX4" fmla="*/ 58009 w 59301"/>
                    <a:gd name="connsiteY4" fmla="*/ 36405 h 46519"/>
                    <a:gd name="connsiteX5" fmla="*/ 45954 w 59301"/>
                    <a:gd name="connsiteY5" fmla="*/ 46376 h 46519"/>
                    <a:gd name="connsiteX6" fmla="*/ 21918 w 59301"/>
                    <a:gd name="connsiteY6" fmla="*/ 41093 h 46519"/>
                    <a:gd name="connsiteX7" fmla="*/ 2310 w 59301"/>
                    <a:gd name="connsiteY7" fmla="*/ 25429 h 46519"/>
                    <a:gd name="connsiteX8" fmla="*/ 2496 w 59301"/>
                    <a:gd name="connsiteY8" fmla="*/ 10509 h 46519"/>
                    <a:gd name="connsiteX9" fmla="*/ 11128 w 59301"/>
                    <a:gd name="connsiteY9" fmla="*/ 14564 h 46519"/>
                    <a:gd name="connsiteX10" fmla="*/ 10756 w 59301"/>
                    <a:gd name="connsiteY10" fmla="*/ 18508 h 46519"/>
                    <a:gd name="connsiteX11" fmla="*/ 13993 w 59301"/>
                    <a:gd name="connsiteY11" fmla="*/ 22824 h 46519"/>
                    <a:gd name="connsiteX12" fmla="*/ 27127 w 59301"/>
                    <a:gd name="connsiteY12" fmla="*/ 30228 h 46519"/>
                    <a:gd name="connsiteX13" fmla="*/ 40708 w 59301"/>
                    <a:gd name="connsiteY13" fmla="*/ 35400 h 46519"/>
                    <a:gd name="connsiteX14" fmla="*/ 46624 w 59301"/>
                    <a:gd name="connsiteY14" fmla="*/ 35177 h 46519"/>
                    <a:gd name="connsiteX15" fmla="*/ 49377 w 59301"/>
                    <a:gd name="connsiteY15" fmla="*/ 32386 h 46519"/>
                    <a:gd name="connsiteX16" fmla="*/ 49749 w 59301"/>
                    <a:gd name="connsiteY16" fmla="*/ 28442 h 46519"/>
                    <a:gd name="connsiteX17" fmla="*/ 46475 w 59301"/>
                    <a:gd name="connsiteY17" fmla="*/ 24126 h 46519"/>
                    <a:gd name="connsiteX18" fmla="*/ 33415 w 59301"/>
                    <a:gd name="connsiteY18" fmla="*/ 16722 h 46519"/>
                    <a:gd name="connsiteX19" fmla="*/ 19835 w 59301"/>
                    <a:gd name="connsiteY19" fmla="*/ 11550 h 46519"/>
                    <a:gd name="connsiteX20" fmla="*/ 13919 w 59301"/>
                    <a:gd name="connsiteY20" fmla="*/ 11774 h 46519"/>
                    <a:gd name="connsiteX21" fmla="*/ 11128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496" y="10509"/>
                      </a:moveTo>
                      <a:cubicBezTo>
                        <a:pt x="4952" y="5262"/>
                        <a:pt x="8747" y="2025"/>
                        <a:pt x="13881" y="798"/>
                      </a:cubicBezTo>
                      <a:cubicBezTo>
                        <a:pt x="19983" y="-654"/>
                        <a:pt x="28206" y="1021"/>
                        <a:pt x="38512" y="5820"/>
                      </a:cubicBezTo>
                      <a:cubicBezTo>
                        <a:pt x="48782" y="10620"/>
                        <a:pt x="55367" y="15866"/>
                        <a:pt x="58195" y="21522"/>
                      </a:cubicBezTo>
                      <a:cubicBezTo>
                        <a:pt x="60539" y="26173"/>
                        <a:pt x="60465" y="31158"/>
                        <a:pt x="58009" y="36405"/>
                      </a:cubicBezTo>
                      <a:cubicBezTo>
                        <a:pt x="55553" y="41725"/>
                        <a:pt x="51535" y="45037"/>
                        <a:pt x="45954" y="46376"/>
                      </a:cubicBezTo>
                      <a:cubicBezTo>
                        <a:pt x="40373" y="47716"/>
                        <a:pt x="32373" y="45967"/>
                        <a:pt x="21918" y="41093"/>
                      </a:cubicBezTo>
                      <a:cubicBezTo>
                        <a:pt x="11686" y="36293"/>
                        <a:pt x="5138" y="31084"/>
                        <a:pt x="2310" y="25429"/>
                      </a:cubicBezTo>
                      <a:cubicBezTo>
                        <a:pt x="-34" y="20778"/>
                        <a:pt x="40" y="15792"/>
                        <a:pt x="2496" y="10509"/>
                      </a:cubicBezTo>
                      <a:moveTo>
                        <a:pt x="11128" y="14564"/>
                      </a:moveTo>
                      <a:cubicBezTo>
                        <a:pt x="10533" y="15829"/>
                        <a:pt x="10421" y="17131"/>
                        <a:pt x="10756" y="18508"/>
                      </a:cubicBezTo>
                      <a:cubicBezTo>
                        <a:pt x="11091" y="19848"/>
                        <a:pt x="12170" y="21299"/>
                        <a:pt x="13993" y="22824"/>
                      </a:cubicBezTo>
                      <a:cubicBezTo>
                        <a:pt x="16374" y="24796"/>
                        <a:pt x="20727" y="27252"/>
                        <a:pt x="27127" y="30228"/>
                      </a:cubicBezTo>
                      <a:cubicBezTo>
                        <a:pt x="33490" y="33205"/>
                        <a:pt x="38029" y="34916"/>
                        <a:pt x="40708" y="35400"/>
                      </a:cubicBezTo>
                      <a:cubicBezTo>
                        <a:pt x="43424" y="35884"/>
                        <a:pt x="45359" y="35809"/>
                        <a:pt x="46624" y="35177"/>
                      </a:cubicBezTo>
                      <a:cubicBezTo>
                        <a:pt x="47851" y="34581"/>
                        <a:pt x="48782" y="33651"/>
                        <a:pt x="49377" y="32386"/>
                      </a:cubicBezTo>
                      <a:cubicBezTo>
                        <a:pt x="49972" y="31121"/>
                        <a:pt x="50084" y="29819"/>
                        <a:pt x="49749" y="28442"/>
                      </a:cubicBezTo>
                      <a:cubicBezTo>
                        <a:pt x="49414" y="27103"/>
                        <a:pt x="48298" y="25652"/>
                        <a:pt x="46475" y="24126"/>
                      </a:cubicBezTo>
                      <a:cubicBezTo>
                        <a:pt x="44168" y="22154"/>
                        <a:pt x="39815" y="19699"/>
                        <a:pt x="33415" y="16722"/>
                      </a:cubicBezTo>
                      <a:cubicBezTo>
                        <a:pt x="27053" y="13746"/>
                        <a:pt x="22513" y="12034"/>
                        <a:pt x="19835" y="11550"/>
                      </a:cubicBezTo>
                      <a:cubicBezTo>
                        <a:pt x="17118" y="11104"/>
                        <a:pt x="15146" y="11141"/>
                        <a:pt x="13919" y="11774"/>
                      </a:cubicBezTo>
                      <a:cubicBezTo>
                        <a:pt x="12654" y="12369"/>
                        <a:pt x="11723" y="13299"/>
                        <a:pt x="11128" y="14564"/>
                      </a:cubicBezTo>
                      <a:close/>
                    </a:path>
                  </a:pathLst>
                </a:custGeom>
                <a:solidFill>
                  <a:srgbClr val="000000"/>
                </a:solidFill>
                <a:ln w="9525" cap="flat">
                  <a:noFill/>
                  <a:prstDash val="solid"/>
                  <a:miter/>
                </a:ln>
              </p:spPr>
              <p:txBody>
                <a:bodyPr rtlCol="0" anchor="ctr"/>
                <a:lstStyle/>
                <a:p>
                  <a:endParaRPr lang="en-CA"/>
                </a:p>
              </p:txBody>
            </p:sp>
            <p:sp>
              <p:nvSpPr>
                <p:cNvPr id="2645" name="Freeform: Shape 2644">
                  <a:extLst>
                    <a:ext uri="{FF2B5EF4-FFF2-40B4-BE49-F238E27FC236}">
                      <a16:creationId xmlns:a16="http://schemas.microsoft.com/office/drawing/2014/main" id="{AB52BD59-7BB5-4861-9A3A-4F99726E5D0E}"/>
                    </a:ext>
                  </a:extLst>
                </p:cNvPr>
                <p:cNvSpPr/>
                <p:nvPr/>
              </p:nvSpPr>
              <p:spPr>
                <a:xfrm>
                  <a:off x="6355074" y="3742986"/>
                  <a:ext cx="58563" cy="35904"/>
                </a:xfrm>
                <a:custGeom>
                  <a:avLst/>
                  <a:gdLst>
                    <a:gd name="connsiteX0" fmla="*/ 59168 w 58563"/>
                    <a:gd name="connsiteY0" fmla="*/ 25737 h 35904"/>
                    <a:gd name="connsiteX1" fmla="*/ 54294 w 58563"/>
                    <a:gd name="connsiteY1" fmla="*/ 36193 h 35904"/>
                    <a:gd name="connsiteX2" fmla="*/ 15003 w 58563"/>
                    <a:gd name="connsiteY2" fmla="*/ 17849 h 35904"/>
                    <a:gd name="connsiteX3" fmla="*/ 16640 w 58563"/>
                    <a:gd name="connsiteY3" fmla="*/ 35002 h 35904"/>
                    <a:gd name="connsiteX4" fmla="*/ 7189 w 58563"/>
                    <a:gd name="connsiteY4" fmla="*/ 30611 h 35904"/>
                    <a:gd name="connsiteX5" fmla="*/ 6259 w 58563"/>
                    <a:gd name="connsiteY5" fmla="*/ 19375 h 35904"/>
                    <a:gd name="connsiteX6" fmla="*/ 604 w 58563"/>
                    <a:gd name="connsiteY6" fmla="*/ 8734 h 35904"/>
                    <a:gd name="connsiteX7" fmla="*/ 4548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68" y="25737"/>
                      </a:moveTo>
                      <a:lnTo>
                        <a:pt x="54294" y="36193"/>
                      </a:lnTo>
                      <a:lnTo>
                        <a:pt x="15003" y="17849"/>
                      </a:lnTo>
                      <a:cubicBezTo>
                        <a:pt x="16789" y="23319"/>
                        <a:pt x="17347" y="29049"/>
                        <a:pt x="16640" y="35002"/>
                      </a:cubicBezTo>
                      <a:lnTo>
                        <a:pt x="7189" y="30611"/>
                      </a:lnTo>
                      <a:cubicBezTo>
                        <a:pt x="7562" y="27449"/>
                        <a:pt x="7264" y="23728"/>
                        <a:pt x="6259" y="19375"/>
                      </a:cubicBezTo>
                      <a:cubicBezTo>
                        <a:pt x="5255" y="15022"/>
                        <a:pt x="3357" y="11487"/>
                        <a:pt x="604" y="8734"/>
                      </a:cubicBezTo>
                      <a:lnTo>
                        <a:pt x="4548" y="288"/>
                      </a:lnTo>
                      <a:close/>
                    </a:path>
                  </a:pathLst>
                </a:custGeom>
                <a:solidFill>
                  <a:srgbClr val="000000"/>
                </a:solidFill>
                <a:ln w="9525" cap="flat">
                  <a:noFill/>
                  <a:prstDash val="solid"/>
                  <a:miter/>
                </a:ln>
              </p:spPr>
              <p:txBody>
                <a:bodyPr rtlCol="0" anchor="ctr"/>
                <a:lstStyle/>
                <a:p>
                  <a:endParaRPr lang="en-CA"/>
                </a:p>
              </p:txBody>
            </p:sp>
            <p:sp>
              <p:nvSpPr>
                <p:cNvPr id="2646" name="Freeform: Shape 2645">
                  <a:extLst>
                    <a:ext uri="{FF2B5EF4-FFF2-40B4-BE49-F238E27FC236}">
                      <a16:creationId xmlns:a16="http://schemas.microsoft.com/office/drawing/2014/main" id="{4547764E-C257-417B-8DE0-C2746C8A8F03}"/>
                    </a:ext>
                  </a:extLst>
                </p:cNvPr>
                <p:cNvSpPr/>
                <p:nvPr/>
              </p:nvSpPr>
              <p:spPr>
                <a:xfrm>
                  <a:off x="6367256" y="3692223"/>
                  <a:ext cx="61726" cy="53354"/>
                </a:xfrm>
                <a:custGeom>
                  <a:avLst/>
                  <a:gdLst>
                    <a:gd name="connsiteX0" fmla="*/ 10280 w 61726"/>
                    <a:gd name="connsiteY0" fmla="*/ 40430 h 53354"/>
                    <a:gd name="connsiteX1" fmla="*/ 606 w 61726"/>
                    <a:gd name="connsiteY1" fmla="*/ 35928 h 53354"/>
                    <a:gd name="connsiteX2" fmla="*/ 17238 w 61726"/>
                    <a:gd name="connsiteY2" fmla="*/ 283 h 53354"/>
                    <a:gd name="connsiteX3" fmla="*/ 24791 w 61726"/>
                    <a:gd name="connsiteY3" fmla="*/ 3818 h 53354"/>
                    <a:gd name="connsiteX4" fmla="*/ 33050 w 61726"/>
                    <a:gd name="connsiteY4" fmla="*/ 18589 h 53354"/>
                    <a:gd name="connsiteX5" fmla="*/ 47078 w 61726"/>
                    <a:gd name="connsiteY5" fmla="*/ 33621 h 53354"/>
                    <a:gd name="connsiteX6" fmla="*/ 62332 w 61726"/>
                    <a:gd name="connsiteY6" fmla="*/ 43592 h 53354"/>
                    <a:gd name="connsiteX7" fmla="*/ 57644 w 61726"/>
                    <a:gd name="connsiteY7" fmla="*/ 53638 h 53354"/>
                    <a:gd name="connsiteX8" fmla="*/ 36808 w 61726"/>
                    <a:gd name="connsiteY8" fmla="*/ 38272 h 53354"/>
                    <a:gd name="connsiteX9" fmla="*/ 21330 w 61726"/>
                    <a:gd name="connsiteY9" fmla="*/ 16729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10280" y="40430"/>
                      </a:moveTo>
                      <a:lnTo>
                        <a:pt x="606" y="35928"/>
                      </a:lnTo>
                      <a:lnTo>
                        <a:pt x="17238" y="283"/>
                      </a:lnTo>
                      <a:lnTo>
                        <a:pt x="24791" y="3818"/>
                      </a:lnTo>
                      <a:cubicBezTo>
                        <a:pt x="26316" y="8097"/>
                        <a:pt x="29069" y="13045"/>
                        <a:pt x="33050" y="18589"/>
                      </a:cubicBezTo>
                      <a:cubicBezTo>
                        <a:pt x="37069" y="24170"/>
                        <a:pt x="41757" y="29156"/>
                        <a:pt x="47078" y="33621"/>
                      </a:cubicBezTo>
                      <a:cubicBezTo>
                        <a:pt x="52435" y="38048"/>
                        <a:pt x="57533" y="41360"/>
                        <a:pt x="62332" y="43592"/>
                      </a:cubicBezTo>
                      <a:lnTo>
                        <a:pt x="57644" y="53638"/>
                      </a:lnTo>
                      <a:cubicBezTo>
                        <a:pt x="50203" y="49955"/>
                        <a:pt x="43282" y="44820"/>
                        <a:pt x="36808" y="38272"/>
                      </a:cubicBezTo>
                      <a:cubicBezTo>
                        <a:pt x="30372" y="31686"/>
                        <a:pt x="25200" y="24505"/>
                        <a:pt x="21330" y="16729"/>
                      </a:cubicBezTo>
                      <a:close/>
                    </a:path>
                  </a:pathLst>
                </a:custGeom>
                <a:solidFill>
                  <a:srgbClr val="000000"/>
                </a:solidFill>
                <a:ln w="9525" cap="flat">
                  <a:noFill/>
                  <a:prstDash val="solid"/>
                  <a:miter/>
                </a:ln>
              </p:spPr>
              <p:txBody>
                <a:bodyPr rtlCol="0" anchor="ctr"/>
                <a:lstStyle/>
                <a:p>
                  <a:endParaRPr lang="en-CA"/>
                </a:p>
              </p:txBody>
            </p:sp>
          </p:grpSp>
          <p:grpSp>
            <p:nvGrpSpPr>
              <p:cNvPr id="2506" name="Graphic 5">
                <a:extLst>
                  <a:ext uri="{FF2B5EF4-FFF2-40B4-BE49-F238E27FC236}">
                    <a16:creationId xmlns:a16="http://schemas.microsoft.com/office/drawing/2014/main" id="{97D9A5E1-5EF0-4D51-AAB1-F900190407CF}"/>
                  </a:ext>
                </a:extLst>
              </p:cNvPr>
              <p:cNvGrpSpPr/>
              <p:nvPr/>
            </p:nvGrpSpPr>
            <p:grpSpPr>
              <a:xfrm>
                <a:off x="6532793" y="3698568"/>
                <a:ext cx="119336" cy="182380"/>
                <a:chOff x="6532793" y="3698568"/>
                <a:chExt cx="119336" cy="182380"/>
              </a:xfrm>
            </p:grpSpPr>
            <p:sp>
              <p:nvSpPr>
                <p:cNvPr id="2639" name="Freeform: Shape 2638">
                  <a:extLst>
                    <a:ext uri="{FF2B5EF4-FFF2-40B4-BE49-F238E27FC236}">
                      <a16:creationId xmlns:a16="http://schemas.microsoft.com/office/drawing/2014/main" id="{06F9096E-B0B7-4A81-82E6-25A41A985292}"/>
                    </a:ext>
                  </a:extLst>
                </p:cNvPr>
                <p:cNvSpPr/>
                <p:nvPr/>
              </p:nvSpPr>
              <p:spPr>
                <a:xfrm>
                  <a:off x="6532793" y="3824404"/>
                  <a:ext cx="65058" cy="56545"/>
                </a:xfrm>
                <a:custGeom>
                  <a:avLst/>
                  <a:gdLst>
                    <a:gd name="connsiteX0" fmla="*/ 55970 w 65058"/>
                    <a:gd name="connsiteY0" fmla="*/ 15802 h 56545"/>
                    <a:gd name="connsiteX1" fmla="*/ 65681 w 65058"/>
                    <a:gd name="connsiteY1" fmla="*/ 20304 h 56545"/>
                    <a:gd name="connsiteX2" fmla="*/ 48640 w 65058"/>
                    <a:gd name="connsiteY2" fmla="*/ 56842 h 56545"/>
                    <a:gd name="connsiteX3" fmla="*/ 39897 w 65058"/>
                    <a:gd name="connsiteY3" fmla="*/ 48433 h 56545"/>
                    <a:gd name="connsiteX4" fmla="*/ 32306 w 65058"/>
                    <a:gd name="connsiteY4" fmla="*/ 30648 h 56545"/>
                    <a:gd name="connsiteX5" fmla="*/ 27432 w 65058"/>
                    <a:gd name="connsiteY5" fmla="*/ 17849 h 56545"/>
                    <a:gd name="connsiteX6" fmla="*/ 22074 w 65058"/>
                    <a:gd name="connsiteY6" fmla="*/ 12714 h 56545"/>
                    <a:gd name="connsiteX7" fmla="*/ 15824 w 65058"/>
                    <a:gd name="connsiteY7" fmla="*/ 12082 h 56545"/>
                    <a:gd name="connsiteX8" fmla="*/ 11545 w 65058"/>
                    <a:gd name="connsiteY8" fmla="*/ 16398 h 56545"/>
                    <a:gd name="connsiteX9" fmla="*/ 11098 w 65058"/>
                    <a:gd name="connsiteY9" fmla="*/ 22500 h 56545"/>
                    <a:gd name="connsiteX10" fmla="*/ 16568 w 65058"/>
                    <a:gd name="connsiteY10" fmla="*/ 27783 h 56545"/>
                    <a:gd name="connsiteX11" fmla="*/ 10689 w 65058"/>
                    <a:gd name="connsiteY11" fmla="*/ 37680 h 56545"/>
                    <a:gd name="connsiteX12" fmla="*/ 1053 w 65058"/>
                    <a:gd name="connsiteY12" fmla="*/ 26071 h 56545"/>
                    <a:gd name="connsiteX13" fmla="*/ 3024 w 65058"/>
                    <a:gd name="connsiteY13" fmla="*/ 12082 h 56545"/>
                    <a:gd name="connsiteX14" fmla="*/ 13256 w 65058"/>
                    <a:gd name="connsiteY14" fmla="*/ 1478 h 56545"/>
                    <a:gd name="connsiteX15" fmla="*/ 26204 w 65058"/>
                    <a:gd name="connsiteY15" fmla="*/ 1924 h 56545"/>
                    <a:gd name="connsiteX16" fmla="*/ 32567 w 65058"/>
                    <a:gd name="connsiteY16" fmla="*/ 6501 h 56545"/>
                    <a:gd name="connsiteX17" fmla="*/ 37590 w 65058"/>
                    <a:gd name="connsiteY17" fmla="*/ 13905 h 56545"/>
                    <a:gd name="connsiteX18" fmla="*/ 41348 w 65058"/>
                    <a:gd name="connsiteY18" fmla="*/ 23951 h 56545"/>
                    <a:gd name="connsiteX19" fmla="*/ 44436 w 65058"/>
                    <a:gd name="connsiteY19" fmla="*/ 33029 h 56545"/>
                    <a:gd name="connsiteX20" fmla="*/ 4633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70" y="15802"/>
                      </a:moveTo>
                      <a:lnTo>
                        <a:pt x="65681" y="20304"/>
                      </a:lnTo>
                      <a:lnTo>
                        <a:pt x="48640" y="56842"/>
                      </a:lnTo>
                      <a:cubicBezTo>
                        <a:pt x="45143" y="54758"/>
                        <a:pt x="42241" y="51930"/>
                        <a:pt x="39897" y="48433"/>
                      </a:cubicBezTo>
                      <a:cubicBezTo>
                        <a:pt x="37515" y="44935"/>
                        <a:pt x="35022" y="38982"/>
                        <a:pt x="32306" y="30648"/>
                      </a:cubicBezTo>
                      <a:cubicBezTo>
                        <a:pt x="30111" y="23876"/>
                        <a:pt x="28511" y="19635"/>
                        <a:pt x="27432" y="17849"/>
                      </a:cubicBezTo>
                      <a:cubicBezTo>
                        <a:pt x="25944" y="15393"/>
                        <a:pt x="24158" y="13682"/>
                        <a:pt x="22074" y="12714"/>
                      </a:cubicBezTo>
                      <a:cubicBezTo>
                        <a:pt x="19730" y="11635"/>
                        <a:pt x="17647" y="11412"/>
                        <a:pt x="15824" y="12082"/>
                      </a:cubicBezTo>
                      <a:cubicBezTo>
                        <a:pt x="14001" y="12751"/>
                        <a:pt x="12587" y="14202"/>
                        <a:pt x="11545" y="16398"/>
                      </a:cubicBezTo>
                      <a:cubicBezTo>
                        <a:pt x="10540" y="18556"/>
                        <a:pt x="10391" y="20602"/>
                        <a:pt x="11098" y="22500"/>
                      </a:cubicBezTo>
                      <a:cubicBezTo>
                        <a:pt x="11805" y="24397"/>
                        <a:pt x="13628" y="26146"/>
                        <a:pt x="16568" y="27783"/>
                      </a:cubicBezTo>
                      <a:lnTo>
                        <a:pt x="10689" y="37680"/>
                      </a:lnTo>
                      <a:cubicBezTo>
                        <a:pt x="5257" y="34369"/>
                        <a:pt x="2020" y="30499"/>
                        <a:pt x="1053" y="26071"/>
                      </a:cubicBezTo>
                      <a:cubicBezTo>
                        <a:pt x="85" y="21644"/>
                        <a:pt x="755" y="16993"/>
                        <a:pt x="3024" y="12082"/>
                      </a:cubicBezTo>
                      <a:cubicBezTo>
                        <a:pt x="5517" y="6724"/>
                        <a:pt x="8940" y="3189"/>
                        <a:pt x="13256" y="1478"/>
                      </a:cubicBezTo>
                      <a:cubicBezTo>
                        <a:pt x="17572" y="-234"/>
                        <a:pt x="21888" y="-85"/>
                        <a:pt x="26204" y="1924"/>
                      </a:cubicBezTo>
                      <a:cubicBezTo>
                        <a:pt x="28660" y="3040"/>
                        <a:pt x="30781" y="4566"/>
                        <a:pt x="32567" y="6501"/>
                      </a:cubicBezTo>
                      <a:cubicBezTo>
                        <a:pt x="34390" y="8398"/>
                        <a:pt x="36064" y="10854"/>
                        <a:pt x="37590" y="13905"/>
                      </a:cubicBezTo>
                      <a:cubicBezTo>
                        <a:pt x="38594" y="15914"/>
                        <a:pt x="39859" y="19263"/>
                        <a:pt x="41348" y="23951"/>
                      </a:cubicBezTo>
                      <a:cubicBezTo>
                        <a:pt x="42836" y="28639"/>
                        <a:pt x="43841" y="31690"/>
                        <a:pt x="44436" y="33029"/>
                      </a:cubicBezTo>
                      <a:cubicBezTo>
                        <a:pt x="45031" y="34369"/>
                        <a:pt x="45664" y="35522"/>
                        <a:pt x="46333" y="36489"/>
                      </a:cubicBezTo>
                      <a:close/>
                    </a:path>
                  </a:pathLst>
                </a:custGeom>
                <a:solidFill>
                  <a:srgbClr val="000000"/>
                </a:solidFill>
                <a:ln w="9525" cap="flat">
                  <a:noFill/>
                  <a:prstDash val="solid"/>
                  <a:miter/>
                </a:ln>
              </p:spPr>
              <p:txBody>
                <a:bodyPr rtlCol="0" anchor="ctr"/>
                <a:lstStyle/>
                <a:p>
                  <a:endParaRPr lang="en-CA"/>
                </a:p>
              </p:txBody>
            </p:sp>
            <p:sp>
              <p:nvSpPr>
                <p:cNvPr id="2640" name="Freeform: Shape 2639">
                  <a:extLst>
                    <a:ext uri="{FF2B5EF4-FFF2-40B4-BE49-F238E27FC236}">
                      <a16:creationId xmlns:a16="http://schemas.microsoft.com/office/drawing/2014/main" id="{7BC4923E-C1F2-4695-B119-EEABA79A418D}"/>
                    </a:ext>
                  </a:extLst>
                </p:cNvPr>
                <p:cNvSpPr/>
                <p:nvPr/>
              </p:nvSpPr>
              <p:spPr>
                <a:xfrm>
                  <a:off x="6552849" y="3784064"/>
                  <a:ext cx="59301" cy="46519"/>
                </a:xfrm>
                <a:custGeom>
                  <a:avLst/>
                  <a:gdLst>
                    <a:gd name="connsiteX0" fmla="*/ 2519 w 59301"/>
                    <a:gd name="connsiteY0" fmla="*/ 10509 h 46519"/>
                    <a:gd name="connsiteX1" fmla="*/ 13905 w 59301"/>
                    <a:gd name="connsiteY1" fmla="*/ 798 h 46519"/>
                    <a:gd name="connsiteX2" fmla="*/ 38536 w 59301"/>
                    <a:gd name="connsiteY2" fmla="*/ 5820 h 46519"/>
                    <a:gd name="connsiteX3" fmla="*/ 58218 w 59301"/>
                    <a:gd name="connsiteY3" fmla="*/ 21522 h 46519"/>
                    <a:gd name="connsiteX4" fmla="*/ 58032 w 59301"/>
                    <a:gd name="connsiteY4" fmla="*/ 36405 h 46519"/>
                    <a:gd name="connsiteX5" fmla="*/ 45977 w 59301"/>
                    <a:gd name="connsiteY5" fmla="*/ 46376 h 46519"/>
                    <a:gd name="connsiteX6" fmla="*/ 21941 w 59301"/>
                    <a:gd name="connsiteY6" fmla="*/ 41093 h 46519"/>
                    <a:gd name="connsiteX7" fmla="*/ 2333 w 59301"/>
                    <a:gd name="connsiteY7" fmla="*/ 25429 h 46519"/>
                    <a:gd name="connsiteX8" fmla="*/ 2519 w 59301"/>
                    <a:gd name="connsiteY8" fmla="*/ 10509 h 46519"/>
                    <a:gd name="connsiteX9" fmla="*/ 11151 w 59301"/>
                    <a:gd name="connsiteY9" fmla="*/ 14564 h 46519"/>
                    <a:gd name="connsiteX10" fmla="*/ 10779 w 59301"/>
                    <a:gd name="connsiteY10" fmla="*/ 18508 h 46519"/>
                    <a:gd name="connsiteX11" fmla="*/ 14016 w 59301"/>
                    <a:gd name="connsiteY11" fmla="*/ 22824 h 46519"/>
                    <a:gd name="connsiteX12" fmla="*/ 27150 w 59301"/>
                    <a:gd name="connsiteY12" fmla="*/ 30228 h 46519"/>
                    <a:gd name="connsiteX13" fmla="*/ 40731 w 59301"/>
                    <a:gd name="connsiteY13" fmla="*/ 35400 h 46519"/>
                    <a:gd name="connsiteX14" fmla="*/ 46647 w 59301"/>
                    <a:gd name="connsiteY14" fmla="*/ 35177 h 46519"/>
                    <a:gd name="connsiteX15" fmla="*/ 49400 w 59301"/>
                    <a:gd name="connsiteY15" fmla="*/ 32386 h 46519"/>
                    <a:gd name="connsiteX16" fmla="*/ 49772 w 59301"/>
                    <a:gd name="connsiteY16" fmla="*/ 28442 h 46519"/>
                    <a:gd name="connsiteX17" fmla="*/ 46498 w 59301"/>
                    <a:gd name="connsiteY17" fmla="*/ 24126 h 46519"/>
                    <a:gd name="connsiteX18" fmla="*/ 33438 w 59301"/>
                    <a:gd name="connsiteY18" fmla="*/ 16722 h 46519"/>
                    <a:gd name="connsiteX19" fmla="*/ 19858 w 59301"/>
                    <a:gd name="connsiteY19" fmla="*/ 11550 h 46519"/>
                    <a:gd name="connsiteX20" fmla="*/ 13942 w 59301"/>
                    <a:gd name="connsiteY20" fmla="*/ 11774 h 46519"/>
                    <a:gd name="connsiteX21" fmla="*/ 11151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19" y="10509"/>
                      </a:moveTo>
                      <a:cubicBezTo>
                        <a:pt x="4975" y="5262"/>
                        <a:pt x="8770" y="2025"/>
                        <a:pt x="13905" y="798"/>
                      </a:cubicBezTo>
                      <a:cubicBezTo>
                        <a:pt x="20006" y="-654"/>
                        <a:pt x="28229" y="1021"/>
                        <a:pt x="38536" y="5820"/>
                      </a:cubicBezTo>
                      <a:cubicBezTo>
                        <a:pt x="48805" y="10620"/>
                        <a:pt x="55390" y="15866"/>
                        <a:pt x="58218" y="21522"/>
                      </a:cubicBezTo>
                      <a:cubicBezTo>
                        <a:pt x="60562" y="26173"/>
                        <a:pt x="60488" y="31158"/>
                        <a:pt x="58032" y="36405"/>
                      </a:cubicBezTo>
                      <a:cubicBezTo>
                        <a:pt x="55576" y="41725"/>
                        <a:pt x="51558" y="45037"/>
                        <a:pt x="45977" y="46376"/>
                      </a:cubicBezTo>
                      <a:cubicBezTo>
                        <a:pt x="40396" y="47716"/>
                        <a:pt x="32396" y="45967"/>
                        <a:pt x="21941" y="41093"/>
                      </a:cubicBezTo>
                      <a:cubicBezTo>
                        <a:pt x="11709" y="36293"/>
                        <a:pt x="5161" y="31084"/>
                        <a:pt x="2333" y="25429"/>
                      </a:cubicBezTo>
                      <a:cubicBezTo>
                        <a:pt x="-11" y="20778"/>
                        <a:pt x="63" y="15792"/>
                        <a:pt x="2519" y="10509"/>
                      </a:cubicBezTo>
                      <a:moveTo>
                        <a:pt x="11151" y="14564"/>
                      </a:moveTo>
                      <a:cubicBezTo>
                        <a:pt x="10556" y="15829"/>
                        <a:pt x="10444" y="17131"/>
                        <a:pt x="10779" y="18508"/>
                      </a:cubicBezTo>
                      <a:cubicBezTo>
                        <a:pt x="11114" y="19848"/>
                        <a:pt x="12193" y="21299"/>
                        <a:pt x="14016" y="22824"/>
                      </a:cubicBezTo>
                      <a:cubicBezTo>
                        <a:pt x="16397" y="24796"/>
                        <a:pt x="20750" y="27252"/>
                        <a:pt x="27150" y="30228"/>
                      </a:cubicBezTo>
                      <a:cubicBezTo>
                        <a:pt x="33513" y="33205"/>
                        <a:pt x="38052" y="34916"/>
                        <a:pt x="40731" y="35400"/>
                      </a:cubicBezTo>
                      <a:cubicBezTo>
                        <a:pt x="43447" y="35884"/>
                        <a:pt x="45382" y="35809"/>
                        <a:pt x="46647" y="35177"/>
                      </a:cubicBezTo>
                      <a:cubicBezTo>
                        <a:pt x="47874" y="34581"/>
                        <a:pt x="48805" y="33651"/>
                        <a:pt x="49400" y="32386"/>
                      </a:cubicBezTo>
                      <a:cubicBezTo>
                        <a:pt x="49995" y="31121"/>
                        <a:pt x="50107" y="29819"/>
                        <a:pt x="49772" y="28442"/>
                      </a:cubicBezTo>
                      <a:cubicBezTo>
                        <a:pt x="49437" y="27103"/>
                        <a:pt x="48321" y="25652"/>
                        <a:pt x="46498" y="24126"/>
                      </a:cubicBezTo>
                      <a:cubicBezTo>
                        <a:pt x="44191" y="22154"/>
                        <a:pt x="39838" y="19699"/>
                        <a:pt x="33438" y="16722"/>
                      </a:cubicBezTo>
                      <a:cubicBezTo>
                        <a:pt x="27076" y="13746"/>
                        <a:pt x="22536" y="12034"/>
                        <a:pt x="19858" y="11550"/>
                      </a:cubicBezTo>
                      <a:cubicBezTo>
                        <a:pt x="17141" y="11104"/>
                        <a:pt x="15170" y="11141"/>
                        <a:pt x="13942" y="11774"/>
                      </a:cubicBezTo>
                      <a:cubicBezTo>
                        <a:pt x="12677" y="12369"/>
                        <a:pt x="11746" y="13299"/>
                        <a:pt x="11151" y="14564"/>
                      </a:cubicBezTo>
                      <a:close/>
                    </a:path>
                  </a:pathLst>
                </a:custGeom>
                <a:solidFill>
                  <a:srgbClr val="000000"/>
                </a:solidFill>
                <a:ln w="9525" cap="flat">
                  <a:noFill/>
                  <a:prstDash val="solid"/>
                  <a:miter/>
                </a:ln>
              </p:spPr>
              <p:txBody>
                <a:bodyPr rtlCol="0" anchor="ctr"/>
                <a:lstStyle/>
                <a:p>
                  <a:endParaRPr lang="en-CA"/>
                </a:p>
              </p:txBody>
            </p:sp>
            <p:sp>
              <p:nvSpPr>
                <p:cNvPr id="2641" name="Freeform: Shape 2640">
                  <a:extLst>
                    <a:ext uri="{FF2B5EF4-FFF2-40B4-BE49-F238E27FC236}">
                      <a16:creationId xmlns:a16="http://schemas.microsoft.com/office/drawing/2014/main" id="{A5F5F7D6-4EE2-4C71-8481-DD5524B9C245}"/>
                    </a:ext>
                  </a:extLst>
                </p:cNvPr>
                <p:cNvSpPr/>
                <p:nvPr/>
              </p:nvSpPr>
              <p:spPr>
                <a:xfrm>
                  <a:off x="6574701" y="3742986"/>
                  <a:ext cx="58563" cy="35904"/>
                </a:xfrm>
                <a:custGeom>
                  <a:avLst/>
                  <a:gdLst>
                    <a:gd name="connsiteX0" fmla="*/ 59191 w 58563"/>
                    <a:gd name="connsiteY0" fmla="*/ 25737 h 35904"/>
                    <a:gd name="connsiteX1" fmla="*/ 54317 w 58563"/>
                    <a:gd name="connsiteY1" fmla="*/ 36193 h 35904"/>
                    <a:gd name="connsiteX2" fmla="*/ 15026 w 58563"/>
                    <a:gd name="connsiteY2" fmla="*/ 17849 h 35904"/>
                    <a:gd name="connsiteX3" fmla="*/ 16663 w 58563"/>
                    <a:gd name="connsiteY3" fmla="*/ 35002 h 35904"/>
                    <a:gd name="connsiteX4" fmla="*/ 7213 w 58563"/>
                    <a:gd name="connsiteY4" fmla="*/ 30611 h 35904"/>
                    <a:gd name="connsiteX5" fmla="*/ 6282 w 58563"/>
                    <a:gd name="connsiteY5" fmla="*/ 19375 h 35904"/>
                    <a:gd name="connsiteX6" fmla="*/ 627 w 58563"/>
                    <a:gd name="connsiteY6" fmla="*/ 8734 h 35904"/>
                    <a:gd name="connsiteX7" fmla="*/ 4571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191" y="25737"/>
                      </a:moveTo>
                      <a:lnTo>
                        <a:pt x="54317" y="36193"/>
                      </a:lnTo>
                      <a:lnTo>
                        <a:pt x="15026" y="17849"/>
                      </a:lnTo>
                      <a:cubicBezTo>
                        <a:pt x="16812" y="23319"/>
                        <a:pt x="17370" y="29049"/>
                        <a:pt x="16663" y="35002"/>
                      </a:cubicBezTo>
                      <a:lnTo>
                        <a:pt x="7213" y="30611"/>
                      </a:lnTo>
                      <a:cubicBezTo>
                        <a:pt x="7585" y="27449"/>
                        <a:pt x="7287" y="23728"/>
                        <a:pt x="6282" y="19375"/>
                      </a:cubicBezTo>
                      <a:cubicBezTo>
                        <a:pt x="5278" y="15022"/>
                        <a:pt x="3380" y="11487"/>
                        <a:pt x="627" y="8734"/>
                      </a:cubicBezTo>
                      <a:lnTo>
                        <a:pt x="4571" y="288"/>
                      </a:lnTo>
                      <a:close/>
                    </a:path>
                  </a:pathLst>
                </a:custGeom>
                <a:solidFill>
                  <a:srgbClr val="000000"/>
                </a:solidFill>
                <a:ln w="9525" cap="flat">
                  <a:noFill/>
                  <a:prstDash val="solid"/>
                  <a:miter/>
                </a:ln>
              </p:spPr>
              <p:txBody>
                <a:bodyPr rtlCol="0" anchor="ctr"/>
                <a:lstStyle/>
                <a:p>
                  <a:endParaRPr lang="en-CA"/>
                </a:p>
              </p:txBody>
            </p:sp>
            <p:sp>
              <p:nvSpPr>
                <p:cNvPr id="2642" name="Freeform: Shape 2641">
                  <a:extLst>
                    <a:ext uri="{FF2B5EF4-FFF2-40B4-BE49-F238E27FC236}">
                      <a16:creationId xmlns:a16="http://schemas.microsoft.com/office/drawing/2014/main" id="{13CB8CF9-C6F8-4EEC-AF7D-FC359FE473B8}"/>
                    </a:ext>
                  </a:extLst>
                </p:cNvPr>
                <p:cNvSpPr/>
                <p:nvPr/>
              </p:nvSpPr>
              <p:spPr>
                <a:xfrm>
                  <a:off x="6591744" y="3698568"/>
                  <a:ext cx="60385" cy="49088"/>
                </a:xfrm>
                <a:custGeom>
                  <a:avLst/>
                  <a:gdLst>
                    <a:gd name="connsiteX0" fmla="*/ 24241 w 60385"/>
                    <a:gd name="connsiteY0" fmla="*/ 31963 h 49088"/>
                    <a:gd name="connsiteX1" fmla="*/ 16800 w 60385"/>
                    <a:gd name="connsiteY1" fmla="*/ 35647 h 49088"/>
                    <a:gd name="connsiteX2" fmla="*/ 9396 w 60385"/>
                    <a:gd name="connsiteY2" fmla="*/ 34456 h 49088"/>
                    <a:gd name="connsiteX3" fmla="*/ 1322 w 60385"/>
                    <a:gd name="connsiteY3" fmla="*/ 25526 h 49088"/>
                    <a:gd name="connsiteX4" fmla="*/ 2996 w 60385"/>
                    <a:gd name="connsiteY4" fmla="*/ 11574 h 49088"/>
                    <a:gd name="connsiteX5" fmla="*/ 12558 w 60385"/>
                    <a:gd name="connsiteY5" fmla="*/ 1416 h 49088"/>
                    <a:gd name="connsiteX6" fmla="*/ 24613 w 60385"/>
                    <a:gd name="connsiteY6" fmla="*/ 1788 h 49088"/>
                    <a:gd name="connsiteX7" fmla="*/ 30455 w 60385"/>
                    <a:gd name="connsiteY7" fmla="*/ 6923 h 49088"/>
                    <a:gd name="connsiteX8" fmla="*/ 32352 w 60385"/>
                    <a:gd name="connsiteY8" fmla="*/ 14550 h 49088"/>
                    <a:gd name="connsiteX9" fmla="*/ 40873 w 60385"/>
                    <a:gd name="connsiteY9" fmla="*/ 10123 h 49088"/>
                    <a:gd name="connsiteX10" fmla="*/ 50026 w 60385"/>
                    <a:gd name="connsiteY10" fmla="*/ 11536 h 49088"/>
                    <a:gd name="connsiteX11" fmla="*/ 60034 w 60385"/>
                    <a:gd name="connsiteY11" fmla="*/ 22029 h 49088"/>
                    <a:gd name="connsiteX12" fmla="*/ 58769 w 60385"/>
                    <a:gd name="connsiteY12" fmla="*/ 37023 h 49088"/>
                    <a:gd name="connsiteX13" fmla="*/ 49133 w 60385"/>
                    <a:gd name="connsiteY13" fmla="*/ 47553 h 49088"/>
                    <a:gd name="connsiteX14" fmla="*/ 33803 w 60385"/>
                    <a:gd name="connsiteY14" fmla="*/ 47478 h 49088"/>
                    <a:gd name="connsiteX15" fmla="*/ 26697 w 60385"/>
                    <a:gd name="connsiteY15" fmla="*/ 41525 h 49088"/>
                    <a:gd name="connsiteX16" fmla="*/ 24241 w 60385"/>
                    <a:gd name="connsiteY16" fmla="*/ 31963 h 49088"/>
                    <a:gd name="connsiteX17" fmla="*/ 14753 w 60385"/>
                    <a:gd name="connsiteY17" fmla="*/ 24931 h 49088"/>
                    <a:gd name="connsiteX18" fmla="*/ 20409 w 60385"/>
                    <a:gd name="connsiteY18" fmla="*/ 25415 h 49088"/>
                    <a:gd name="connsiteX19" fmla="*/ 24353 w 60385"/>
                    <a:gd name="connsiteY19" fmla="*/ 21545 h 49088"/>
                    <a:gd name="connsiteX20" fmla="*/ 24799 w 60385"/>
                    <a:gd name="connsiteY20" fmla="*/ 15964 h 49088"/>
                    <a:gd name="connsiteX21" fmla="*/ 20744 w 60385"/>
                    <a:gd name="connsiteY21" fmla="*/ 11946 h 49088"/>
                    <a:gd name="connsiteX22" fmla="*/ 15237 w 60385"/>
                    <a:gd name="connsiteY22" fmla="*/ 11499 h 49088"/>
                    <a:gd name="connsiteX23" fmla="*/ 11330 w 60385"/>
                    <a:gd name="connsiteY23" fmla="*/ 15332 h 49088"/>
                    <a:gd name="connsiteX24" fmla="*/ 10847 w 60385"/>
                    <a:gd name="connsiteY24" fmla="*/ 20950 h 49088"/>
                    <a:gd name="connsiteX25" fmla="*/ 14753 w 60385"/>
                    <a:gd name="connsiteY25" fmla="*/ 24931 h 49088"/>
                    <a:gd name="connsiteX26" fmla="*/ 37598 w 60385"/>
                    <a:gd name="connsiteY26" fmla="*/ 36763 h 49088"/>
                    <a:gd name="connsiteX27" fmla="*/ 45338 w 60385"/>
                    <a:gd name="connsiteY27" fmla="*/ 37693 h 49088"/>
                    <a:gd name="connsiteX28" fmla="*/ 50323 w 60385"/>
                    <a:gd name="connsiteY28" fmla="*/ 33303 h 49088"/>
                    <a:gd name="connsiteX29" fmla="*/ 50472 w 60385"/>
                    <a:gd name="connsiteY29" fmla="*/ 26866 h 49088"/>
                    <a:gd name="connsiteX30" fmla="*/ 44779 w 60385"/>
                    <a:gd name="connsiteY30" fmla="*/ 21620 h 49088"/>
                    <a:gd name="connsiteX31" fmla="*/ 37636 w 60385"/>
                    <a:gd name="connsiteY31" fmla="*/ 20913 h 49088"/>
                    <a:gd name="connsiteX32" fmla="*/ 32762 w 60385"/>
                    <a:gd name="connsiteY32" fmla="*/ 25303 h 49088"/>
                    <a:gd name="connsiteX33" fmla="*/ 32762 w 60385"/>
                    <a:gd name="connsiteY33" fmla="*/ 32224 h 49088"/>
                    <a:gd name="connsiteX34" fmla="*/ 37598 w 60385"/>
                    <a:gd name="connsiteY34" fmla="*/ 36763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4241" y="31963"/>
                      </a:moveTo>
                      <a:cubicBezTo>
                        <a:pt x="21860" y="34121"/>
                        <a:pt x="19367" y="35386"/>
                        <a:pt x="16800" y="35647"/>
                      </a:cubicBezTo>
                      <a:cubicBezTo>
                        <a:pt x="14232" y="35944"/>
                        <a:pt x="11777" y="35572"/>
                        <a:pt x="9396" y="34456"/>
                      </a:cubicBezTo>
                      <a:cubicBezTo>
                        <a:pt x="5340" y="32558"/>
                        <a:pt x="2661" y="29582"/>
                        <a:pt x="1322" y="25526"/>
                      </a:cubicBezTo>
                      <a:cubicBezTo>
                        <a:pt x="19" y="21434"/>
                        <a:pt x="540" y="16820"/>
                        <a:pt x="2996" y="11574"/>
                      </a:cubicBezTo>
                      <a:cubicBezTo>
                        <a:pt x="5414" y="6439"/>
                        <a:pt x="8577" y="3016"/>
                        <a:pt x="12558" y="1416"/>
                      </a:cubicBezTo>
                      <a:cubicBezTo>
                        <a:pt x="16539" y="-221"/>
                        <a:pt x="20558" y="-72"/>
                        <a:pt x="24613" y="1788"/>
                      </a:cubicBezTo>
                      <a:cubicBezTo>
                        <a:pt x="27143" y="2979"/>
                        <a:pt x="29078" y="4690"/>
                        <a:pt x="30455" y="6923"/>
                      </a:cubicBezTo>
                      <a:cubicBezTo>
                        <a:pt x="31794" y="9155"/>
                        <a:pt x="32427" y="11685"/>
                        <a:pt x="32352" y="14550"/>
                      </a:cubicBezTo>
                      <a:cubicBezTo>
                        <a:pt x="34994" y="12095"/>
                        <a:pt x="37822" y="10606"/>
                        <a:pt x="40873" y="10123"/>
                      </a:cubicBezTo>
                      <a:cubicBezTo>
                        <a:pt x="43924" y="9639"/>
                        <a:pt x="46975" y="10123"/>
                        <a:pt x="50026" y="11536"/>
                      </a:cubicBezTo>
                      <a:cubicBezTo>
                        <a:pt x="55049" y="13880"/>
                        <a:pt x="58397" y="17378"/>
                        <a:pt x="60034" y="22029"/>
                      </a:cubicBezTo>
                      <a:cubicBezTo>
                        <a:pt x="61671" y="26717"/>
                        <a:pt x="61262" y="31703"/>
                        <a:pt x="58769" y="37023"/>
                      </a:cubicBezTo>
                      <a:cubicBezTo>
                        <a:pt x="56462" y="41972"/>
                        <a:pt x="53263" y="45469"/>
                        <a:pt x="49133" y="47553"/>
                      </a:cubicBezTo>
                      <a:cubicBezTo>
                        <a:pt x="44259" y="50009"/>
                        <a:pt x="39124" y="49971"/>
                        <a:pt x="33803" y="47478"/>
                      </a:cubicBezTo>
                      <a:cubicBezTo>
                        <a:pt x="30864" y="46139"/>
                        <a:pt x="28483" y="44130"/>
                        <a:pt x="26697" y="41525"/>
                      </a:cubicBezTo>
                      <a:cubicBezTo>
                        <a:pt x="24948" y="38921"/>
                        <a:pt x="24092" y="35721"/>
                        <a:pt x="24241" y="31963"/>
                      </a:cubicBezTo>
                      <a:moveTo>
                        <a:pt x="14753" y="24931"/>
                      </a:moveTo>
                      <a:cubicBezTo>
                        <a:pt x="16837" y="25898"/>
                        <a:pt x="18697" y="26047"/>
                        <a:pt x="20409" y="25415"/>
                      </a:cubicBezTo>
                      <a:cubicBezTo>
                        <a:pt x="22120" y="24782"/>
                        <a:pt x="23460" y="23517"/>
                        <a:pt x="24353" y="21545"/>
                      </a:cubicBezTo>
                      <a:cubicBezTo>
                        <a:pt x="25283" y="19573"/>
                        <a:pt x="25432" y="17713"/>
                        <a:pt x="24799" y="15964"/>
                      </a:cubicBezTo>
                      <a:cubicBezTo>
                        <a:pt x="24204" y="14253"/>
                        <a:pt x="22827" y="12913"/>
                        <a:pt x="20744" y="11946"/>
                      </a:cubicBezTo>
                      <a:cubicBezTo>
                        <a:pt x="18809" y="11016"/>
                        <a:pt x="16986" y="10867"/>
                        <a:pt x="15237" y="11499"/>
                      </a:cubicBezTo>
                      <a:cubicBezTo>
                        <a:pt x="13525" y="12132"/>
                        <a:pt x="12223" y="13397"/>
                        <a:pt x="11330" y="15332"/>
                      </a:cubicBezTo>
                      <a:cubicBezTo>
                        <a:pt x="10363" y="17341"/>
                        <a:pt x="10214" y="19201"/>
                        <a:pt x="10847" y="20950"/>
                      </a:cubicBezTo>
                      <a:cubicBezTo>
                        <a:pt x="11479" y="22699"/>
                        <a:pt x="12781" y="24001"/>
                        <a:pt x="14753" y="24931"/>
                      </a:cubicBezTo>
                      <a:moveTo>
                        <a:pt x="37598" y="36763"/>
                      </a:moveTo>
                      <a:cubicBezTo>
                        <a:pt x="40463" y="38102"/>
                        <a:pt x="43031" y="38400"/>
                        <a:pt x="45338" y="37693"/>
                      </a:cubicBezTo>
                      <a:cubicBezTo>
                        <a:pt x="47607" y="36949"/>
                        <a:pt x="49281" y="35498"/>
                        <a:pt x="50323" y="33303"/>
                      </a:cubicBezTo>
                      <a:cubicBezTo>
                        <a:pt x="51328" y="31145"/>
                        <a:pt x="51365" y="28987"/>
                        <a:pt x="50472" y="26866"/>
                      </a:cubicBezTo>
                      <a:cubicBezTo>
                        <a:pt x="49579" y="24745"/>
                        <a:pt x="47682" y="22996"/>
                        <a:pt x="44779" y="21620"/>
                      </a:cubicBezTo>
                      <a:cubicBezTo>
                        <a:pt x="42212" y="20429"/>
                        <a:pt x="39831" y="20206"/>
                        <a:pt x="37636" y="20913"/>
                      </a:cubicBezTo>
                      <a:cubicBezTo>
                        <a:pt x="35403" y="21620"/>
                        <a:pt x="33803" y="23108"/>
                        <a:pt x="32762" y="25303"/>
                      </a:cubicBezTo>
                      <a:cubicBezTo>
                        <a:pt x="31571" y="27833"/>
                        <a:pt x="31571" y="30140"/>
                        <a:pt x="32762" y="32224"/>
                      </a:cubicBezTo>
                      <a:cubicBezTo>
                        <a:pt x="33915" y="34270"/>
                        <a:pt x="35552" y="35795"/>
                        <a:pt x="37598" y="36763"/>
                      </a:cubicBezTo>
                      <a:close/>
                    </a:path>
                  </a:pathLst>
                </a:custGeom>
                <a:solidFill>
                  <a:srgbClr val="000000"/>
                </a:solidFill>
                <a:ln w="9525" cap="flat">
                  <a:noFill/>
                  <a:prstDash val="solid"/>
                  <a:miter/>
                </a:ln>
              </p:spPr>
              <p:txBody>
                <a:bodyPr rtlCol="0" anchor="ctr"/>
                <a:lstStyle/>
                <a:p>
                  <a:endParaRPr lang="en-CA"/>
                </a:p>
              </p:txBody>
            </p:sp>
          </p:grpSp>
          <p:grpSp>
            <p:nvGrpSpPr>
              <p:cNvPr id="2507" name="Graphic 5">
                <a:extLst>
                  <a:ext uri="{FF2B5EF4-FFF2-40B4-BE49-F238E27FC236}">
                    <a16:creationId xmlns:a16="http://schemas.microsoft.com/office/drawing/2014/main" id="{852BB273-DFCA-4C03-BF21-57674F7E2664}"/>
                  </a:ext>
                </a:extLst>
              </p:cNvPr>
              <p:cNvGrpSpPr/>
              <p:nvPr/>
            </p:nvGrpSpPr>
            <p:grpSpPr>
              <a:xfrm>
                <a:off x="6752420" y="3699622"/>
                <a:ext cx="118068" cy="181326"/>
                <a:chOff x="6752420" y="3699622"/>
                <a:chExt cx="118068" cy="181326"/>
              </a:xfrm>
            </p:grpSpPr>
            <p:sp>
              <p:nvSpPr>
                <p:cNvPr id="2635" name="Freeform: Shape 2634">
                  <a:extLst>
                    <a:ext uri="{FF2B5EF4-FFF2-40B4-BE49-F238E27FC236}">
                      <a16:creationId xmlns:a16="http://schemas.microsoft.com/office/drawing/2014/main" id="{A6693B1C-2B4A-44A3-A522-5515EA757DAA}"/>
                    </a:ext>
                  </a:extLst>
                </p:cNvPr>
                <p:cNvSpPr/>
                <p:nvPr/>
              </p:nvSpPr>
              <p:spPr>
                <a:xfrm>
                  <a:off x="6752420" y="3824404"/>
                  <a:ext cx="65058" cy="56545"/>
                </a:xfrm>
                <a:custGeom>
                  <a:avLst/>
                  <a:gdLst>
                    <a:gd name="connsiteX0" fmla="*/ 55993 w 65058"/>
                    <a:gd name="connsiteY0" fmla="*/ 15802 h 56545"/>
                    <a:gd name="connsiteX1" fmla="*/ 65704 w 65058"/>
                    <a:gd name="connsiteY1" fmla="*/ 20304 h 56545"/>
                    <a:gd name="connsiteX2" fmla="*/ 48663 w 65058"/>
                    <a:gd name="connsiteY2" fmla="*/ 56842 h 56545"/>
                    <a:gd name="connsiteX3" fmla="*/ 39920 w 65058"/>
                    <a:gd name="connsiteY3" fmla="*/ 48433 h 56545"/>
                    <a:gd name="connsiteX4" fmla="*/ 32329 w 65058"/>
                    <a:gd name="connsiteY4" fmla="*/ 30648 h 56545"/>
                    <a:gd name="connsiteX5" fmla="*/ 27455 w 65058"/>
                    <a:gd name="connsiteY5" fmla="*/ 17849 h 56545"/>
                    <a:gd name="connsiteX6" fmla="*/ 22098 w 65058"/>
                    <a:gd name="connsiteY6" fmla="*/ 12714 h 56545"/>
                    <a:gd name="connsiteX7" fmla="*/ 15847 w 65058"/>
                    <a:gd name="connsiteY7" fmla="*/ 12082 h 56545"/>
                    <a:gd name="connsiteX8" fmla="*/ 11568 w 65058"/>
                    <a:gd name="connsiteY8" fmla="*/ 16398 h 56545"/>
                    <a:gd name="connsiteX9" fmla="*/ 11121 w 65058"/>
                    <a:gd name="connsiteY9" fmla="*/ 22500 h 56545"/>
                    <a:gd name="connsiteX10" fmla="*/ 16591 w 65058"/>
                    <a:gd name="connsiteY10" fmla="*/ 27783 h 56545"/>
                    <a:gd name="connsiteX11" fmla="*/ 10712 w 65058"/>
                    <a:gd name="connsiteY11" fmla="*/ 37680 h 56545"/>
                    <a:gd name="connsiteX12" fmla="*/ 1076 w 65058"/>
                    <a:gd name="connsiteY12" fmla="*/ 26071 h 56545"/>
                    <a:gd name="connsiteX13" fmla="*/ 3048 w 65058"/>
                    <a:gd name="connsiteY13" fmla="*/ 12082 h 56545"/>
                    <a:gd name="connsiteX14" fmla="*/ 13279 w 65058"/>
                    <a:gd name="connsiteY14" fmla="*/ 1478 h 56545"/>
                    <a:gd name="connsiteX15" fmla="*/ 26227 w 65058"/>
                    <a:gd name="connsiteY15" fmla="*/ 1924 h 56545"/>
                    <a:gd name="connsiteX16" fmla="*/ 32590 w 65058"/>
                    <a:gd name="connsiteY16" fmla="*/ 6501 h 56545"/>
                    <a:gd name="connsiteX17" fmla="*/ 37613 w 65058"/>
                    <a:gd name="connsiteY17" fmla="*/ 13905 h 56545"/>
                    <a:gd name="connsiteX18" fmla="*/ 41371 w 65058"/>
                    <a:gd name="connsiteY18" fmla="*/ 23951 h 56545"/>
                    <a:gd name="connsiteX19" fmla="*/ 44459 w 65058"/>
                    <a:gd name="connsiteY19" fmla="*/ 33029 h 56545"/>
                    <a:gd name="connsiteX20" fmla="*/ 46357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993" y="15802"/>
                      </a:moveTo>
                      <a:lnTo>
                        <a:pt x="65704" y="20304"/>
                      </a:lnTo>
                      <a:lnTo>
                        <a:pt x="48663" y="56842"/>
                      </a:lnTo>
                      <a:cubicBezTo>
                        <a:pt x="45166" y="54758"/>
                        <a:pt x="42264" y="51930"/>
                        <a:pt x="39920" y="48433"/>
                      </a:cubicBezTo>
                      <a:cubicBezTo>
                        <a:pt x="37538" y="44935"/>
                        <a:pt x="35046" y="38982"/>
                        <a:pt x="32329" y="30648"/>
                      </a:cubicBezTo>
                      <a:cubicBezTo>
                        <a:pt x="30134" y="23876"/>
                        <a:pt x="28534" y="19635"/>
                        <a:pt x="27455" y="17849"/>
                      </a:cubicBezTo>
                      <a:cubicBezTo>
                        <a:pt x="25967" y="15393"/>
                        <a:pt x="24181" y="13682"/>
                        <a:pt x="22098" y="12714"/>
                      </a:cubicBezTo>
                      <a:cubicBezTo>
                        <a:pt x="19753" y="11635"/>
                        <a:pt x="17670" y="11412"/>
                        <a:pt x="15847" y="12082"/>
                      </a:cubicBezTo>
                      <a:cubicBezTo>
                        <a:pt x="14024" y="12751"/>
                        <a:pt x="12610" y="14202"/>
                        <a:pt x="11568" y="16398"/>
                      </a:cubicBezTo>
                      <a:cubicBezTo>
                        <a:pt x="10563" y="18556"/>
                        <a:pt x="10414" y="20602"/>
                        <a:pt x="11121" y="22500"/>
                      </a:cubicBezTo>
                      <a:cubicBezTo>
                        <a:pt x="11828" y="24397"/>
                        <a:pt x="13652" y="26146"/>
                        <a:pt x="16591" y="27783"/>
                      </a:cubicBezTo>
                      <a:lnTo>
                        <a:pt x="10712" y="37680"/>
                      </a:lnTo>
                      <a:cubicBezTo>
                        <a:pt x="5280" y="34369"/>
                        <a:pt x="2043" y="30499"/>
                        <a:pt x="1076" y="26071"/>
                      </a:cubicBezTo>
                      <a:cubicBezTo>
                        <a:pt x="108" y="21644"/>
                        <a:pt x="778" y="16993"/>
                        <a:pt x="3048" y="12082"/>
                      </a:cubicBezTo>
                      <a:cubicBezTo>
                        <a:pt x="5540" y="6724"/>
                        <a:pt x="8963" y="3189"/>
                        <a:pt x="13279" y="1478"/>
                      </a:cubicBezTo>
                      <a:cubicBezTo>
                        <a:pt x="17595" y="-234"/>
                        <a:pt x="21912" y="-85"/>
                        <a:pt x="26227" y="1924"/>
                      </a:cubicBezTo>
                      <a:cubicBezTo>
                        <a:pt x="28683" y="3040"/>
                        <a:pt x="30804" y="4566"/>
                        <a:pt x="32590" y="6501"/>
                      </a:cubicBezTo>
                      <a:cubicBezTo>
                        <a:pt x="34413" y="8398"/>
                        <a:pt x="36087" y="10854"/>
                        <a:pt x="37613" y="13905"/>
                      </a:cubicBezTo>
                      <a:cubicBezTo>
                        <a:pt x="38617" y="15914"/>
                        <a:pt x="39882" y="19263"/>
                        <a:pt x="41371" y="23951"/>
                      </a:cubicBezTo>
                      <a:cubicBezTo>
                        <a:pt x="42859" y="28639"/>
                        <a:pt x="43864" y="31690"/>
                        <a:pt x="44459" y="33029"/>
                      </a:cubicBezTo>
                      <a:cubicBezTo>
                        <a:pt x="45054" y="34369"/>
                        <a:pt x="45687" y="35522"/>
                        <a:pt x="46357" y="36489"/>
                      </a:cubicBezTo>
                      <a:close/>
                    </a:path>
                  </a:pathLst>
                </a:custGeom>
                <a:solidFill>
                  <a:srgbClr val="000000"/>
                </a:solidFill>
                <a:ln w="9525" cap="flat">
                  <a:noFill/>
                  <a:prstDash val="solid"/>
                  <a:miter/>
                </a:ln>
              </p:spPr>
              <p:txBody>
                <a:bodyPr rtlCol="0" anchor="ctr"/>
                <a:lstStyle/>
                <a:p>
                  <a:endParaRPr lang="en-CA"/>
                </a:p>
              </p:txBody>
            </p:sp>
            <p:sp>
              <p:nvSpPr>
                <p:cNvPr id="2636" name="Freeform: Shape 2635">
                  <a:extLst>
                    <a:ext uri="{FF2B5EF4-FFF2-40B4-BE49-F238E27FC236}">
                      <a16:creationId xmlns:a16="http://schemas.microsoft.com/office/drawing/2014/main" id="{868CBB63-6F43-43B4-A66C-5B09A54F5582}"/>
                    </a:ext>
                  </a:extLst>
                </p:cNvPr>
                <p:cNvSpPr/>
                <p:nvPr/>
              </p:nvSpPr>
              <p:spPr>
                <a:xfrm>
                  <a:off x="6772486" y="3784064"/>
                  <a:ext cx="59301" cy="46519"/>
                </a:xfrm>
                <a:custGeom>
                  <a:avLst/>
                  <a:gdLst>
                    <a:gd name="connsiteX0" fmla="*/ 2542 w 59301"/>
                    <a:gd name="connsiteY0" fmla="*/ 10509 h 46519"/>
                    <a:gd name="connsiteX1" fmla="*/ 13928 w 59301"/>
                    <a:gd name="connsiteY1" fmla="*/ 798 h 46519"/>
                    <a:gd name="connsiteX2" fmla="*/ 38559 w 59301"/>
                    <a:gd name="connsiteY2" fmla="*/ 5820 h 46519"/>
                    <a:gd name="connsiteX3" fmla="*/ 58241 w 59301"/>
                    <a:gd name="connsiteY3" fmla="*/ 21522 h 46519"/>
                    <a:gd name="connsiteX4" fmla="*/ 58055 w 59301"/>
                    <a:gd name="connsiteY4" fmla="*/ 36405 h 46519"/>
                    <a:gd name="connsiteX5" fmla="*/ 46000 w 59301"/>
                    <a:gd name="connsiteY5" fmla="*/ 46376 h 46519"/>
                    <a:gd name="connsiteX6" fmla="*/ 21964 w 59301"/>
                    <a:gd name="connsiteY6" fmla="*/ 41093 h 46519"/>
                    <a:gd name="connsiteX7" fmla="*/ 2356 w 59301"/>
                    <a:gd name="connsiteY7" fmla="*/ 25429 h 46519"/>
                    <a:gd name="connsiteX8" fmla="*/ 2542 w 59301"/>
                    <a:gd name="connsiteY8" fmla="*/ 10509 h 46519"/>
                    <a:gd name="connsiteX9" fmla="*/ 11174 w 59301"/>
                    <a:gd name="connsiteY9" fmla="*/ 14564 h 46519"/>
                    <a:gd name="connsiteX10" fmla="*/ 10802 w 59301"/>
                    <a:gd name="connsiteY10" fmla="*/ 18508 h 46519"/>
                    <a:gd name="connsiteX11" fmla="*/ 14039 w 59301"/>
                    <a:gd name="connsiteY11" fmla="*/ 22824 h 46519"/>
                    <a:gd name="connsiteX12" fmla="*/ 27173 w 59301"/>
                    <a:gd name="connsiteY12" fmla="*/ 30228 h 46519"/>
                    <a:gd name="connsiteX13" fmla="*/ 40754 w 59301"/>
                    <a:gd name="connsiteY13" fmla="*/ 35400 h 46519"/>
                    <a:gd name="connsiteX14" fmla="*/ 46670 w 59301"/>
                    <a:gd name="connsiteY14" fmla="*/ 35177 h 46519"/>
                    <a:gd name="connsiteX15" fmla="*/ 49423 w 59301"/>
                    <a:gd name="connsiteY15" fmla="*/ 32386 h 46519"/>
                    <a:gd name="connsiteX16" fmla="*/ 49795 w 59301"/>
                    <a:gd name="connsiteY16" fmla="*/ 28442 h 46519"/>
                    <a:gd name="connsiteX17" fmla="*/ 46521 w 59301"/>
                    <a:gd name="connsiteY17" fmla="*/ 24126 h 46519"/>
                    <a:gd name="connsiteX18" fmla="*/ 33461 w 59301"/>
                    <a:gd name="connsiteY18" fmla="*/ 16722 h 46519"/>
                    <a:gd name="connsiteX19" fmla="*/ 19881 w 59301"/>
                    <a:gd name="connsiteY19" fmla="*/ 11550 h 46519"/>
                    <a:gd name="connsiteX20" fmla="*/ 13965 w 59301"/>
                    <a:gd name="connsiteY20" fmla="*/ 11774 h 46519"/>
                    <a:gd name="connsiteX21" fmla="*/ 11174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42" y="10509"/>
                      </a:moveTo>
                      <a:cubicBezTo>
                        <a:pt x="4998" y="5262"/>
                        <a:pt x="8793" y="2025"/>
                        <a:pt x="13928" y="798"/>
                      </a:cubicBezTo>
                      <a:cubicBezTo>
                        <a:pt x="20029" y="-654"/>
                        <a:pt x="28252" y="1021"/>
                        <a:pt x="38559" y="5820"/>
                      </a:cubicBezTo>
                      <a:cubicBezTo>
                        <a:pt x="48828" y="10620"/>
                        <a:pt x="55413" y="15866"/>
                        <a:pt x="58241" y="21522"/>
                      </a:cubicBezTo>
                      <a:cubicBezTo>
                        <a:pt x="60585" y="26173"/>
                        <a:pt x="60511" y="31158"/>
                        <a:pt x="58055" y="36405"/>
                      </a:cubicBezTo>
                      <a:cubicBezTo>
                        <a:pt x="55599" y="41725"/>
                        <a:pt x="51581" y="45037"/>
                        <a:pt x="46000" y="46376"/>
                      </a:cubicBezTo>
                      <a:cubicBezTo>
                        <a:pt x="40419" y="47716"/>
                        <a:pt x="32419" y="45967"/>
                        <a:pt x="21964" y="41093"/>
                      </a:cubicBezTo>
                      <a:cubicBezTo>
                        <a:pt x="11732" y="36293"/>
                        <a:pt x="5184" y="31084"/>
                        <a:pt x="2356" y="25429"/>
                      </a:cubicBezTo>
                      <a:cubicBezTo>
                        <a:pt x="12" y="20778"/>
                        <a:pt x="86" y="15792"/>
                        <a:pt x="2542" y="10509"/>
                      </a:cubicBezTo>
                      <a:moveTo>
                        <a:pt x="11174" y="14564"/>
                      </a:moveTo>
                      <a:cubicBezTo>
                        <a:pt x="10579" y="15829"/>
                        <a:pt x="10467" y="17131"/>
                        <a:pt x="10802" y="18508"/>
                      </a:cubicBezTo>
                      <a:cubicBezTo>
                        <a:pt x="11137" y="19848"/>
                        <a:pt x="12216" y="21299"/>
                        <a:pt x="14039" y="22824"/>
                      </a:cubicBezTo>
                      <a:cubicBezTo>
                        <a:pt x="16420" y="24796"/>
                        <a:pt x="20774" y="27252"/>
                        <a:pt x="27173" y="30228"/>
                      </a:cubicBezTo>
                      <a:cubicBezTo>
                        <a:pt x="33536" y="33205"/>
                        <a:pt x="38075" y="34916"/>
                        <a:pt x="40754" y="35400"/>
                      </a:cubicBezTo>
                      <a:cubicBezTo>
                        <a:pt x="43470" y="35884"/>
                        <a:pt x="45405" y="35809"/>
                        <a:pt x="46670" y="35177"/>
                      </a:cubicBezTo>
                      <a:cubicBezTo>
                        <a:pt x="47898" y="34581"/>
                        <a:pt x="48828" y="33651"/>
                        <a:pt x="49423" y="32386"/>
                      </a:cubicBezTo>
                      <a:cubicBezTo>
                        <a:pt x="50018" y="31121"/>
                        <a:pt x="50130" y="29819"/>
                        <a:pt x="49795" y="28442"/>
                      </a:cubicBezTo>
                      <a:cubicBezTo>
                        <a:pt x="49460" y="27103"/>
                        <a:pt x="48344" y="25652"/>
                        <a:pt x="46521" y="24126"/>
                      </a:cubicBezTo>
                      <a:cubicBezTo>
                        <a:pt x="44214" y="22154"/>
                        <a:pt x="39861" y="19699"/>
                        <a:pt x="33461" y="16722"/>
                      </a:cubicBezTo>
                      <a:cubicBezTo>
                        <a:pt x="27099" y="13746"/>
                        <a:pt x="22559" y="12034"/>
                        <a:pt x="19881" y="11550"/>
                      </a:cubicBezTo>
                      <a:cubicBezTo>
                        <a:pt x="17165" y="11104"/>
                        <a:pt x="15193" y="11141"/>
                        <a:pt x="13965" y="11774"/>
                      </a:cubicBezTo>
                      <a:cubicBezTo>
                        <a:pt x="12700" y="12369"/>
                        <a:pt x="11769" y="13299"/>
                        <a:pt x="11174" y="14564"/>
                      </a:cubicBezTo>
                      <a:close/>
                    </a:path>
                  </a:pathLst>
                </a:custGeom>
                <a:solidFill>
                  <a:srgbClr val="000000"/>
                </a:solidFill>
                <a:ln w="9525" cap="flat">
                  <a:noFill/>
                  <a:prstDash val="solid"/>
                  <a:miter/>
                </a:ln>
              </p:spPr>
              <p:txBody>
                <a:bodyPr rtlCol="0" anchor="ctr"/>
                <a:lstStyle/>
                <a:p>
                  <a:endParaRPr lang="en-CA"/>
                </a:p>
              </p:txBody>
            </p:sp>
            <p:sp>
              <p:nvSpPr>
                <p:cNvPr id="2637" name="Freeform: Shape 2636">
                  <a:extLst>
                    <a:ext uri="{FF2B5EF4-FFF2-40B4-BE49-F238E27FC236}">
                      <a16:creationId xmlns:a16="http://schemas.microsoft.com/office/drawing/2014/main" id="{0C90F675-0639-482C-8F6C-6F531F14A9CC}"/>
                    </a:ext>
                  </a:extLst>
                </p:cNvPr>
                <p:cNvSpPr/>
                <p:nvPr/>
              </p:nvSpPr>
              <p:spPr>
                <a:xfrm>
                  <a:off x="6794338" y="3742986"/>
                  <a:ext cx="58563" cy="35904"/>
                </a:xfrm>
                <a:custGeom>
                  <a:avLst/>
                  <a:gdLst>
                    <a:gd name="connsiteX0" fmla="*/ 59214 w 58563"/>
                    <a:gd name="connsiteY0" fmla="*/ 25737 h 35904"/>
                    <a:gd name="connsiteX1" fmla="*/ 54340 w 58563"/>
                    <a:gd name="connsiteY1" fmla="*/ 36193 h 35904"/>
                    <a:gd name="connsiteX2" fmla="*/ 15049 w 58563"/>
                    <a:gd name="connsiteY2" fmla="*/ 17849 h 35904"/>
                    <a:gd name="connsiteX3" fmla="*/ 16686 w 58563"/>
                    <a:gd name="connsiteY3" fmla="*/ 35002 h 35904"/>
                    <a:gd name="connsiteX4" fmla="*/ 7236 w 58563"/>
                    <a:gd name="connsiteY4" fmla="*/ 30611 h 35904"/>
                    <a:gd name="connsiteX5" fmla="*/ 6305 w 58563"/>
                    <a:gd name="connsiteY5" fmla="*/ 19375 h 35904"/>
                    <a:gd name="connsiteX6" fmla="*/ 650 w 58563"/>
                    <a:gd name="connsiteY6" fmla="*/ 8734 h 35904"/>
                    <a:gd name="connsiteX7" fmla="*/ 4594 w 58563"/>
                    <a:gd name="connsiteY7" fmla="*/ 288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14" y="25737"/>
                      </a:moveTo>
                      <a:lnTo>
                        <a:pt x="54340" y="36193"/>
                      </a:lnTo>
                      <a:lnTo>
                        <a:pt x="15049" y="17849"/>
                      </a:lnTo>
                      <a:cubicBezTo>
                        <a:pt x="16835" y="23319"/>
                        <a:pt x="17393" y="29049"/>
                        <a:pt x="16686" y="35002"/>
                      </a:cubicBezTo>
                      <a:lnTo>
                        <a:pt x="7236" y="30611"/>
                      </a:lnTo>
                      <a:cubicBezTo>
                        <a:pt x="7608" y="27449"/>
                        <a:pt x="7310" y="23728"/>
                        <a:pt x="6305" y="19375"/>
                      </a:cubicBezTo>
                      <a:cubicBezTo>
                        <a:pt x="5301" y="15022"/>
                        <a:pt x="3403" y="11487"/>
                        <a:pt x="650" y="8734"/>
                      </a:cubicBezTo>
                      <a:lnTo>
                        <a:pt x="4594" y="288"/>
                      </a:lnTo>
                      <a:close/>
                    </a:path>
                  </a:pathLst>
                </a:custGeom>
                <a:solidFill>
                  <a:srgbClr val="000000"/>
                </a:solidFill>
                <a:ln w="9525" cap="flat">
                  <a:noFill/>
                  <a:prstDash val="solid"/>
                  <a:miter/>
                </a:ln>
              </p:spPr>
              <p:txBody>
                <a:bodyPr rtlCol="0" anchor="ctr"/>
                <a:lstStyle/>
                <a:p>
                  <a:endParaRPr lang="en-CA"/>
                </a:p>
              </p:txBody>
            </p:sp>
            <p:sp>
              <p:nvSpPr>
                <p:cNvPr id="2638" name="Freeform: Shape 2637">
                  <a:extLst>
                    <a:ext uri="{FF2B5EF4-FFF2-40B4-BE49-F238E27FC236}">
                      <a16:creationId xmlns:a16="http://schemas.microsoft.com/office/drawing/2014/main" id="{C7DCA70B-4DDB-4A23-AF02-E05450C0FDF0}"/>
                    </a:ext>
                  </a:extLst>
                </p:cNvPr>
                <p:cNvSpPr/>
                <p:nvPr/>
              </p:nvSpPr>
              <p:spPr>
                <a:xfrm>
                  <a:off x="6811314" y="3699622"/>
                  <a:ext cx="59174" cy="48110"/>
                </a:xfrm>
                <a:custGeom>
                  <a:avLst/>
                  <a:gdLst>
                    <a:gd name="connsiteX0" fmla="*/ 37009 w 59174"/>
                    <a:gd name="connsiteY0" fmla="*/ 47466 h 48110"/>
                    <a:gd name="connsiteX1" fmla="*/ 40618 w 59174"/>
                    <a:gd name="connsiteY1" fmla="*/ 36862 h 48110"/>
                    <a:gd name="connsiteX2" fmla="*/ 46088 w 59174"/>
                    <a:gd name="connsiteY2" fmla="*/ 37048 h 48110"/>
                    <a:gd name="connsiteX3" fmla="*/ 49474 w 59174"/>
                    <a:gd name="connsiteY3" fmla="*/ 33625 h 48110"/>
                    <a:gd name="connsiteX4" fmla="*/ 49064 w 59174"/>
                    <a:gd name="connsiteY4" fmla="*/ 26742 h 48110"/>
                    <a:gd name="connsiteX5" fmla="*/ 38088 w 59174"/>
                    <a:gd name="connsiteY5" fmla="*/ 18110 h 48110"/>
                    <a:gd name="connsiteX6" fmla="*/ 38088 w 59174"/>
                    <a:gd name="connsiteY6" fmla="*/ 30053 h 48110"/>
                    <a:gd name="connsiteX7" fmla="*/ 27968 w 59174"/>
                    <a:gd name="connsiteY7" fmla="*/ 38834 h 48110"/>
                    <a:gd name="connsiteX8" fmla="*/ 12899 w 59174"/>
                    <a:gd name="connsiteY8" fmla="*/ 37458 h 48110"/>
                    <a:gd name="connsiteX9" fmla="*/ 1849 w 59174"/>
                    <a:gd name="connsiteY9" fmla="*/ 26333 h 48110"/>
                    <a:gd name="connsiteX10" fmla="*/ 2630 w 59174"/>
                    <a:gd name="connsiteY10" fmla="*/ 11450 h 48110"/>
                    <a:gd name="connsiteX11" fmla="*/ 15355 w 59174"/>
                    <a:gd name="connsiteY11" fmla="*/ 883 h 48110"/>
                    <a:gd name="connsiteX12" fmla="*/ 38907 w 59174"/>
                    <a:gd name="connsiteY12" fmla="*/ 5385 h 48110"/>
                    <a:gd name="connsiteX13" fmla="*/ 57845 w 59174"/>
                    <a:gd name="connsiteY13" fmla="*/ 20938 h 48110"/>
                    <a:gd name="connsiteX14" fmla="*/ 57734 w 59174"/>
                    <a:gd name="connsiteY14" fmla="*/ 38425 h 48110"/>
                    <a:gd name="connsiteX15" fmla="*/ 49511 w 59174"/>
                    <a:gd name="connsiteY15" fmla="*/ 47131 h 48110"/>
                    <a:gd name="connsiteX16" fmla="*/ 37009 w 59174"/>
                    <a:gd name="connsiteY16" fmla="*/ 47466 h 48110"/>
                    <a:gd name="connsiteX17" fmla="*/ 25252 w 59174"/>
                    <a:gd name="connsiteY17" fmla="*/ 13236 h 48110"/>
                    <a:gd name="connsiteX18" fmla="*/ 16322 w 59174"/>
                    <a:gd name="connsiteY18" fmla="*/ 11896 h 48110"/>
                    <a:gd name="connsiteX19" fmla="*/ 11039 w 59174"/>
                    <a:gd name="connsiteY19" fmla="*/ 15989 h 48110"/>
                    <a:gd name="connsiteX20" fmla="*/ 11113 w 59174"/>
                    <a:gd name="connsiteY20" fmla="*/ 21831 h 48110"/>
                    <a:gd name="connsiteX21" fmla="*/ 17699 w 59174"/>
                    <a:gd name="connsiteY21" fmla="*/ 27226 h 48110"/>
                    <a:gd name="connsiteX22" fmla="*/ 26368 w 59174"/>
                    <a:gd name="connsiteY22" fmla="*/ 28751 h 48110"/>
                    <a:gd name="connsiteX23" fmla="*/ 31279 w 59174"/>
                    <a:gd name="connsiteY23" fmla="*/ 24733 h 48110"/>
                    <a:gd name="connsiteX24" fmla="*/ 31242 w 59174"/>
                    <a:gd name="connsiteY24" fmla="*/ 18556 h 48110"/>
                    <a:gd name="connsiteX25" fmla="*/ 25252 w 59174"/>
                    <a:gd name="connsiteY25" fmla="*/ 13236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7009" y="47466"/>
                      </a:moveTo>
                      <a:lnTo>
                        <a:pt x="40618" y="36862"/>
                      </a:lnTo>
                      <a:cubicBezTo>
                        <a:pt x="42776" y="37569"/>
                        <a:pt x="44599" y="37606"/>
                        <a:pt x="46088" y="37048"/>
                      </a:cubicBezTo>
                      <a:cubicBezTo>
                        <a:pt x="47539" y="36453"/>
                        <a:pt x="48692" y="35337"/>
                        <a:pt x="49474" y="33625"/>
                      </a:cubicBezTo>
                      <a:cubicBezTo>
                        <a:pt x="50478" y="31467"/>
                        <a:pt x="50329" y="29160"/>
                        <a:pt x="49064" y="26742"/>
                      </a:cubicBezTo>
                      <a:cubicBezTo>
                        <a:pt x="47799" y="24323"/>
                        <a:pt x="44153" y="21421"/>
                        <a:pt x="38088" y="18110"/>
                      </a:cubicBezTo>
                      <a:cubicBezTo>
                        <a:pt x="39911" y="22165"/>
                        <a:pt x="39911" y="26147"/>
                        <a:pt x="38088" y="30053"/>
                      </a:cubicBezTo>
                      <a:cubicBezTo>
                        <a:pt x="36079" y="34332"/>
                        <a:pt x="32730" y="37271"/>
                        <a:pt x="27968" y="38834"/>
                      </a:cubicBezTo>
                      <a:cubicBezTo>
                        <a:pt x="23205" y="40397"/>
                        <a:pt x="18182" y="39950"/>
                        <a:pt x="12899" y="37458"/>
                      </a:cubicBezTo>
                      <a:cubicBezTo>
                        <a:pt x="7392" y="34890"/>
                        <a:pt x="3709" y="31207"/>
                        <a:pt x="1849" y="26333"/>
                      </a:cubicBezTo>
                      <a:cubicBezTo>
                        <a:pt x="25" y="21496"/>
                        <a:pt x="286" y="16547"/>
                        <a:pt x="2630" y="11450"/>
                      </a:cubicBezTo>
                      <a:cubicBezTo>
                        <a:pt x="5197" y="5943"/>
                        <a:pt x="9439" y="2409"/>
                        <a:pt x="15355" y="883"/>
                      </a:cubicBezTo>
                      <a:cubicBezTo>
                        <a:pt x="21271" y="-680"/>
                        <a:pt x="29121" y="809"/>
                        <a:pt x="38907" y="5385"/>
                      </a:cubicBezTo>
                      <a:cubicBezTo>
                        <a:pt x="48841" y="9999"/>
                        <a:pt x="55129" y="15208"/>
                        <a:pt x="57845" y="20938"/>
                      </a:cubicBezTo>
                      <a:cubicBezTo>
                        <a:pt x="60524" y="26667"/>
                        <a:pt x="60487" y="32509"/>
                        <a:pt x="57734" y="38425"/>
                      </a:cubicBezTo>
                      <a:cubicBezTo>
                        <a:pt x="55724" y="42667"/>
                        <a:pt x="53008" y="45569"/>
                        <a:pt x="49511" y="47131"/>
                      </a:cubicBezTo>
                      <a:cubicBezTo>
                        <a:pt x="46013" y="48694"/>
                        <a:pt x="41883" y="48806"/>
                        <a:pt x="37009" y="47466"/>
                      </a:cubicBezTo>
                      <a:moveTo>
                        <a:pt x="25252" y="13236"/>
                      </a:moveTo>
                      <a:cubicBezTo>
                        <a:pt x="21866" y="11673"/>
                        <a:pt x="18927" y="11227"/>
                        <a:pt x="16322" y="11896"/>
                      </a:cubicBezTo>
                      <a:cubicBezTo>
                        <a:pt x="13755" y="12603"/>
                        <a:pt x="12006" y="13943"/>
                        <a:pt x="11039" y="15989"/>
                      </a:cubicBezTo>
                      <a:cubicBezTo>
                        <a:pt x="10146" y="17887"/>
                        <a:pt x="10183" y="19859"/>
                        <a:pt x="11113" y="21831"/>
                      </a:cubicBezTo>
                      <a:cubicBezTo>
                        <a:pt x="12006" y="23840"/>
                        <a:pt x="14201" y="25626"/>
                        <a:pt x="17699" y="27226"/>
                      </a:cubicBezTo>
                      <a:cubicBezTo>
                        <a:pt x="21196" y="28863"/>
                        <a:pt x="24098" y="29384"/>
                        <a:pt x="26368" y="28751"/>
                      </a:cubicBezTo>
                      <a:cubicBezTo>
                        <a:pt x="28675" y="28156"/>
                        <a:pt x="30312" y="26816"/>
                        <a:pt x="31279" y="24733"/>
                      </a:cubicBezTo>
                      <a:cubicBezTo>
                        <a:pt x="32209" y="22724"/>
                        <a:pt x="32209" y="20677"/>
                        <a:pt x="31242" y="18556"/>
                      </a:cubicBezTo>
                      <a:cubicBezTo>
                        <a:pt x="30312" y="16436"/>
                        <a:pt x="28303" y="14687"/>
                        <a:pt x="25252" y="13236"/>
                      </a:cubicBezTo>
                      <a:close/>
                    </a:path>
                  </a:pathLst>
                </a:custGeom>
                <a:solidFill>
                  <a:srgbClr val="000000"/>
                </a:solidFill>
                <a:ln w="9525" cap="flat">
                  <a:noFill/>
                  <a:prstDash val="solid"/>
                  <a:miter/>
                </a:ln>
              </p:spPr>
              <p:txBody>
                <a:bodyPr rtlCol="0" anchor="ctr"/>
                <a:lstStyle/>
                <a:p>
                  <a:endParaRPr lang="en-CA"/>
                </a:p>
              </p:txBody>
            </p:sp>
          </p:grpSp>
          <p:grpSp>
            <p:nvGrpSpPr>
              <p:cNvPr id="2508" name="Graphic 5">
                <a:extLst>
                  <a:ext uri="{FF2B5EF4-FFF2-40B4-BE49-F238E27FC236}">
                    <a16:creationId xmlns:a16="http://schemas.microsoft.com/office/drawing/2014/main" id="{691991F0-BF1E-4824-849A-A5711A9E60CE}"/>
                  </a:ext>
                </a:extLst>
              </p:cNvPr>
              <p:cNvGrpSpPr/>
              <p:nvPr/>
            </p:nvGrpSpPr>
            <p:grpSpPr>
              <a:xfrm>
                <a:off x="6972057" y="3699568"/>
                <a:ext cx="118762" cy="181381"/>
                <a:chOff x="6972057" y="3699568"/>
                <a:chExt cx="118762" cy="181381"/>
              </a:xfrm>
            </p:grpSpPr>
            <p:sp>
              <p:nvSpPr>
                <p:cNvPr id="2631" name="Freeform: Shape 2630">
                  <a:extLst>
                    <a:ext uri="{FF2B5EF4-FFF2-40B4-BE49-F238E27FC236}">
                      <a16:creationId xmlns:a16="http://schemas.microsoft.com/office/drawing/2014/main" id="{16349F94-4C27-49BC-8FF6-6A0495AE8847}"/>
                    </a:ext>
                  </a:extLst>
                </p:cNvPr>
                <p:cNvSpPr/>
                <p:nvPr/>
              </p:nvSpPr>
              <p:spPr>
                <a:xfrm>
                  <a:off x="6972057" y="3824404"/>
                  <a:ext cx="65058" cy="56545"/>
                </a:xfrm>
                <a:custGeom>
                  <a:avLst/>
                  <a:gdLst>
                    <a:gd name="connsiteX0" fmla="*/ 56016 w 65058"/>
                    <a:gd name="connsiteY0" fmla="*/ 15802 h 56545"/>
                    <a:gd name="connsiteX1" fmla="*/ 65727 w 65058"/>
                    <a:gd name="connsiteY1" fmla="*/ 20304 h 56545"/>
                    <a:gd name="connsiteX2" fmla="*/ 48686 w 65058"/>
                    <a:gd name="connsiteY2" fmla="*/ 56842 h 56545"/>
                    <a:gd name="connsiteX3" fmla="*/ 39943 w 65058"/>
                    <a:gd name="connsiteY3" fmla="*/ 48433 h 56545"/>
                    <a:gd name="connsiteX4" fmla="*/ 32353 w 65058"/>
                    <a:gd name="connsiteY4" fmla="*/ 30648 h 56545"/>
                    <a:gd name="connsiteX5" fmla="*/ 27478 w 65058"/>
                    <a:gd name="connsiteY5" fmla="*/ 17849 h 56545"/>
                    <a:gd name="connsiteX6" fmla="*/ 22121 w 65058"/>
                    <a:gd name="connsiteY6" fmla="*/ 12714 h 56545"/>
                    <a:gd name="connsiteX7" fmla="*/ 15870 w 65058"/>
                    <a:gd name="connsiteY7" fmla="*/ 12082 h 56545"/>
                    <a:gd name="connsiteX8" fmla="*/ 11591 w 65058"/>
                    <a:gd name="connsiteY8" fmla="*/ 16398 h 56545"/>
                    <a:gd name="connsiteX9" fmla="*/ 11144 w 65058"/>
                    <a:gd name="connsiteY9" fmla="*/ 22500 h 56545"/>
                    <a:gd name="connsiteX10" fmla="*/ 16614 w 65058"/>
                    <a:gd name="connsiteY10" fmla="*/ 27783 h 56545"/>
                    <a:gd name="connsiteX11" fmla="*/ 10735 w 65058"/>
                    <a:gd name="connsiteY11" fmla="*/ 37680 h 56545"/>
                    <a:gd name="connsiteX12" fmla="*/ 1099 w 65058"/>
                    <a:gd name="connsiteY12" fmla="*/ 26071 h 56545"/>
                    <a:gd name="connsiteX13" fmla="*/ 3071 w 65058"/>
                    <a:gd name="connsiteY13" fmla="*/ 12082 h 56545"/>
                    <a:gd name="connsiteX14" fmla="*/ 13303 w 65058"/>
                    <a:gd name="connsiteY14" fmla="*/ 1478 h 56545"/>
                    <a:gd name="connsiteX15" fmla="*/ 26251 w 65058"/>
                    <a:gd name="connsiteY15" fmla="*/ 1924 h 56545"/>
                    <a:gd name="connsiteX16" fmla="*/ 32613 w 65058"/>
                    <a:gd name="connsiteY16" fmla="*/ 6501 h 56545"/>
                    <a:gd name="connsiteX17" fmla="*/ 37636 w 65058"/>
                    <a:gd name="connsiteY17" fmla="*/ 13905 h 56545"/>
                    <a:gd name="connsiteX18" fmla="*/ 41394 w 65058"/>
                    <a:gd name="connsiteY18" fmla="*/ 23951 h 56545"/>
                    <a:gd name="connsiteX19" fmla="*/ 44482 w 65058"/>
                    <a:gd name="connsiteY19" fmla="*/ 33029 h 56545"/>
                    <a:gd name="connsiteX20" fmla="*/ 46380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16" y="15802"/>
                      </a:moveTo>
                      <a:lnTo>
                        <a:pt x="65727" y="20304"/>
                      </a:lnTo>
                      <a:lnTo>
                        <a:pt x="48686" y="56842"/>
                      </a:lnTo>
                      <a:cubicBezTo>
                        <a:pt x="45189" y="54758"/>
                        <a:pt x="42287" y="51930"/>
                        <a:pt x="39943" y="48433"/>
                      </a:cubicBezTo>
                      <a:cubicBezTo>
                        <a:pt x="37561" y="44935"/>
                        <a:pt x="35069" y="38982"/>
                        <a:pt x="32353" y="30648"/>
                      </a:cubicBezTo>
                      <a:cubicBezTo>
                        <a:pt x="30157" y="23876"/>
                        <a:pt x="28557" y="19635"/>
                        <a:pt x="27478" y="17849"/>
                      </a:cubicBezTo>
                      <a:cubicBezTo>
                        <a:pt x="25990" y="15393"/>
                        <a:pt x="24204" y="13682"/>
                        <a:pt x="22121" y="12714"/>
                      </a:cubicBezTo>
                      <a:cubicBezTo>
                        <a:pt x="19777" y="11635"/>
                        <a:pt x="17693" y="11412"/>
                        <a:pt x="15870" y="12082"/>
                      </a:cubicBezTo>
                      <a:cubicBezTo>
                        <a:pt x="14047" y="12751"/>
                        <a:pt x="12633" y="14202"/>
                        <a:pt x="11591" y="16398"/>
                      </a:cubicBezTo>
                      <a:cubicBezTo>
                        <a:pt x="10586" y="18556"/>
                        <a:pt x="10438" y="20602"/>
                        <a:pt x="11144" y="22500"/>
                      </a:cubicBezTo>
                      <a:cubicBezTo>
                        <a:pt x="11851" y="24397"/>
                        <a:pt x="13675" y="26146"/>
                        <a:pt x="16614" y="27783"/>
                      </a:cubicBezTo>
                      <a:lnTo>
                        <a:pt x="10735" y="37680"/>
                      </a:lnTo>
                      <a:cubicBezTo>
                        <a:pt x="5303" y="34369"/>
                        <a:pt x="2066" y="30499"/>
                        <a:pt x="1099" y="26071"/>
                      </a:cubicBezTo>
                      <a:cubicBezTo>
                        <a:pt x="131" y="21644"/>
                        <a:pt x="801" y="16993"/>
                        <a:pt x="3071" y="12082"/>
                      </a:cubicBezTo>
                      <a:cubicBezTo>
                        <a:pt x="5563" y="6724"/>
                        <a:pt x="8986" y="3189"/>
                        <a:pt x="13303" y="1478"/>
                      </a:cubicBezTo>
                      <a:cubicBezTo>
                        <a:pt x="17619" y="-234"/>
                        <a:pt x="21935" y="-85"/>
                        <a:pt x="26251" y="1924"/>
                      </a:cubicBezTo>
                      <a:cubicBezTo>
                        <a:pt x="28706" y="3040"/>
                        <a:pt x="30827" y="4566"/>
                        <a:pt x="32613" y="6501"/>
                      </a:cubicBezTo>
                      <a:cubicBezTo>
                        <a:pt x="34436" y="8398"/>
                        <a:pt x="36110" y="10854"/>
                        <a:pt x="37636" y="13905"/>
                      </a:cubicBezTo>
                      <a:cubicBezTo>
                        <a:pt x="38641" y="15914"/>
                        <a:pt x="39906" y="19263"/>
                        <a:pt x="41394" y="23951"/>
                      </a:cubicBezTo>
                      <a:cubicBezTo>
                        <a:pt x="42882" y="28639"/>
                        <a:pt x="43887" y="31690"/>
                        <a:pt x="44482" y="33029"/>
                      </a:cubicBezTo>
                      <a:cubicBezTo>
                        <a:pt x="45077" y="34369"/>
                        <a:pt x="45710" y="35522"/>
                        <a:pt x="46380" y="36489"/>
                      </a:cubicBezTo>
                      <a:close/>
                    </a:path>
                  </a:pathLst>
                </a:custGeom>
                <a:solidFill>
                  <a:srgbClr val="000000"/>
                </a:solidFill>
                <a:ln w="9525" cap="flat">
                  <a:noFill/>
                  <a:prstDash val="solid"/>
                  <a:miter/>
                </a:ln>
              </p:spPr>
              <p:txBody>
                <a:bodyPr rtlCol="0" anchor="ctr"/>
                <a:lstStyle/>
                <a:p>
                  <a:endParaRPr lang="en-CA"/>
                </a:p>
              </p:txBody>
            </p:sp>
            <p:sp>
              <p:nvSpPr>
                <p:cNvPr id="2632" name="Freeform: Shape 2631">
                  <a:extLst>
                    <a:ext uri="{FF2B5EF4-FFF2-40B4-BE49-F238E27FC236}">
                      <a16:creationId xmlns:a16="http://schemas.microsoft.com/office/drawing/2014/main" id="{BA049EED-F5D9-4A52-9513-6E4738A646E5}"/>
                    </a:ext>
                  </a:extLst>
                </p:cNvPr>
                <p:cNvSpPr/>
                <p:nvPr/>
              </p:nvSpPr>
              <p:spPr>
                <a:xfrm>
                  <a:off x="6992113" y="3784064"/>
                  <a:ext cx="59301" cy="46519"/>
                </a:xfrm>
                <a:custGeom>
                  <a:avLst/>
                  <a:gdLst>
                    <a:gd name="connsiteX0" fmla="*/ 2565 w 59301"/>
                    <a:gd name="connsiteY0" fmla="*/ 10509 h 46519"/>
                    <a:gd name="connsiteX1" fmla="*/ 13951 w 59301"/>
                    <a:gd name="connsiteY1" fmla="*/ 798 h 46519"/>
                    <a:gd name="connsiteX2" fmla="*/ 38582 w 59301"/>
                    <a:gd name="connsiteY2" fmla="*/ 5820 h 46519"/>
                    <a:gd name="connsiteX3" fmla="*/ 58264 w 59301"/>
                    <a:gd name="connsiteY3" fmla="*/ 21522 h 46519"/>
                    <a:gd name="connsiteX4" fmla="*/ 58078 w 59301"/>
                    <a:gd name="connsiteY4" fmla="*/ 36405 h 46519"/>
                    <a:gd name="connsiteX5" fmla="*/ 46023 w 59301"/>
                    <a:gd name="connsiteY5" fmla="*/ 46376 h 46519"/>
                    <a:gd name="connsiteX6" fmla="*/ 21987 w 59301"/>
                    <a:gd name="connsiteY6" fmla="*/ 41093 h 46519"/>
                    <a:gd name="connsiteX7" fmla="*/ 2379 w 59301"/>
                    <a:gd name="connsiteY7" fmla="*/ 25429 h 46519"/>
                    <a:gd name="connsiteX8" fmla="*/ 2565 w 59301"/>
                    <a:gd name="connsiteY8" fmla="*/ 10509 h 46519"/>
                    <a:gd name="connsiteX9" fmla="*/ 11197 w 59301"/>
                    <a:gd name="connsiteY9" fmla="*/ 14564 h 46519"/>
                    <a:gd name="connsiteX10" fmla="*/ 10825 w 59301"/>
                    <a:gd name="connsiteY10" fmla="*/ 18508 h 46519"/>
                    <a:gd name="connsiteX11" fmla="*/ 14062 w 59301"/>
                    <a:gd name="connsiteY11" fmla="*/ 22824 h 46519"/>
                    <a:gd name="connsiteX12" fmla="*/ 27196 w 59301"/>
                    <a:gd name="connsiteY12" fmla="*/ 30228 h 46519"/>
                    <a:gd name="connsiteX13" fmla="*/ 40777 w 59301"/>
                    <a:gd name="connsiteY13" fmla="*/ 35400 h 46519"/>
                    <a:gd name="connsiteX14" fmla="*/ 46693 w 59301"/>
                    <a:gd name="connsiteY14" fmla="*/ 35177 h 46519"/>
                    <a:gd name="connsiteX15" fmla="*/ 49446 w 59301"/>
                    <a:gd name="connsiteY15" fmla="*/ 32386 h 46519"/>
                    <a:gd name="connsiteX16" fmla="*/ 49818 w 59301"/>
                    <a:gd name="connsiteY16" fmla="*/ 28442 h 46519"/>
                    <a:gd name="connsiteX17" fmla="*/ 46544 w 59301"/>
                    <a:gd name="connsiteY17" fmla="*/ 24126 h 46519"/>
                    <a:gd name="connsiteX18" fmla="*/ 33484 w 59301"/>
                    <a:gd name="connsiteY18" fmla="*/ 16722 h 46519"/>
                    <a:gd name="connsiteX19" fmla="*/ 19904 w 59301"/>
                    <a:gd name="connsiteY19" fmla="*/ 11550 h 46519"/>
                    <a:gd name="connsiteX20" fmla="*/ 13988 w 59301"/>
                    <a:gd name="connsiteY20" fmla="*/ 11774 h 46519"/>
                    <a:gd name="connsiteX21" fmla="*/ 11197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5" y="10509"/>
                      </a:moveTo>
                      <a:cubicBezTo>
                        <a:pt x="5021" y="5262"/>
                        <a:pt x="8816" y="2025"/>
                        <a:pt x="13951" y="798"/>
                      </a:cubicBezTo>
                      <a:cubicBezTo>
                        <a:pt x="20053" y="-654"/>
                        <a:pt x="28275" y="1021"/>
                        <a:pt x="38582" y="5820"/>
                      </a:cubicBezTo>
                      <a:cubicBezTo>
                        <a:pt x="48851" y="10620"/>
                        <a:pt x="55436" y="15866"/>
                        <a:pt x="58264" y="21522"/>
                      </a:cubicBezTo>
                      <a:cubicBezTo>
                        <a:pt x="60608" y="26173"/>
                        <a:pt x="60534" y="31158"/>
                        <a:pt x="58078" y="36405"/>
                      </a:cubicBezTo>
                      <a:cubicBezTo>
                        <a:pt x="55622" y="41725"/>
                        <a:pt x="51604" y="45037"/>
                        <a:pt x="46023" y="46376"/>
                      </a:cubicBezTo>
                      <a:cubicBezTo>
                        <a:pt x="40442" y="47716"/>
                        <a:pt x="32442" y="45967"/>
                        <a:pt x="21987" y="41093"/>
                      </a:cubicBezTo>
                      <a:cubicBezTo>
                        <a:pt x="11755" y="36293"/>
                        <a:pt x="5207" y="31084"/>
                        <a:pt x="2379" y="25429"/>
                      </a:cubicBezTo>
                      <a:cubicBezTo>
                        <a:pt x="35" y="20778"/>
                        <a:pt x="110" y="15792"/>
                        <a:pt x="2565" y="10509"/>
                      </a:cubicBezTo>
                      <a:moveTo>
                        <a:pt x="11197" y="14564"/>
                      </a:moveTo>
                      <a:cubicBezTo>
                        <a:pt x="10602" y="15829"/>
                        <a:pt x="10490" y="17131"/>
                        <a:pt x="10825" y="18508"/>
                      </a:cubicBezTo>
                      <a:cubicBezTo>
                        <a:pt x="11160" y="19848"/>
                        <a:pt x="12239" y="21299"/>
                        <a:pt x="14062" y="22824"/>
                      </a:cubicBezTo>
                      <a:cubicBezTo>
                        <a:pt x="16443" y="24796"/>
                        <a:pt x="20797" y="27252"/>
                        <a:pt x="27196" y="30228"/>
                      </a:cubicBezTo>
                      <a:cubicBezTo>
                        <a:pt x="33559" y="33205"/>
                        <a:pt x="38098" y="34916"/>
                        <a:pt x="40777" y="35400"/>
                      </a:cubicBezTo>
                      <a:cubicBezTo>
                        <a:pt x="43493" y="35884"/>
                        <a:pt x="45428" y="35809"/>
                        <a:pt x="46693" y="35177"/>
                      </a:cubicBezTo>
                      <a:cubicBezTo>
                        <a:pt x="47921" y="34581"/>
                        <a:pt x="48851" y="33651"/>
                        <a:pt x="49446" y="32386"/>
                      </a:cubicBezTo>
                      <a:cubicBezTo>
                        <a:pt x="50041" y="31121"/>
                        <a:pt x="50153" y="29819"/>
                        <a:pt x="49818" y="28442"/>
                      </a:cubicBezTo>
                      <a:cubicBezTo>
                        <a:pt x="49483" y="27103"/>
                        <a:pt x="48367" y="25652"/>
                        <a:pt x="46544" y="24126"/>
                      </a:cubicBezTo>
                      <a:cubicBezTo>
                        <a:pt x="44237" y="22154"/>
                        <a:pt x="39884" y="19699"/>
                        <a:pt x="33484" y="16722"/>
                      </a:cubicBezTo>
                      <a:cubicBezTo>
                        <a:pt x="27122" y="13746"/>
                        <a:pt x="22583" y="12034"/>
                        <a:pt x="19904" y="11550"/>
                      </a:cubicBezTo>
                      <a:cubicBezTo>
                        <a:pt x="17188" y="11104"/>
                        <a:pt x="15216" y="11141"/>
                        <a:pt x="13988" y="11774"/>
                      </a:cubicBezTo>
                      <a:cubicBezTo>
                        <a:pt x="12723" y="12369"/>
                        <a:pt x="11793" y="13299"/>
                        <a:pt x="11197" y="14564"/>
                      </a:cubicBezTo>
                      <a:close/>
                    </a:path>
                  </a:pathLst>
                </a:custGeom>
                <a:solidFill>
                  <a:srgbClr val="000000"/>
                </a:solidFill>
                <a:ln w="9525" cap="flat">
                  <a:noFill/>
                  <a:prstDash val="solid"/>
                  <a:miter/>
                </a:ln>
              </p:spPr>
              <p:txBody>
                <a:bodyPr rtlCol="0" anchor="ctr"/>
                <a:lstStyle/>
                <a:p>
                  <a:endParaRPr lang="en-CA"/>
                </a:p>
              </p:txBody>
            </p:sp>
            <p:sp>
              <p:nvSpPr>
                <p:cNvPr id="2633" name="Freeform: Shape 2632">
                  <a:extLst>
                    <a:ext uri="{FF2B5EF4-FFF2-40B4-BE49-F238E27FC236}">
                      <a16:creationId xmlns:a16="http://schemas.microsoft.com/office/drawing/2014/main" id="{944DD70A-7F93-40C6-9ACB-6D843DF7A617}"/>
                    </a:ext>
                  </a:extLst>
                </p:cNvPr>
                <p:cNvSpPr/>
                <p:nvPr/>
              </p:nvSpPr>
              <p:spPr>
                <a:xfrm>
                  <a:off x="7011462" y="3739908"/>
                  <a:ext cx="65058" cy="56545"/>
                </a:xfrm>
                <a:custGeom>
                  <a:avLst/>
                  <a:gdLst>
                    <a:gd name="connsiteX0" fmla="*/ 56020 w 65058"/>
                    <a:gd name="connsiteY0" fmla="*/ 15793 h 56545"/>
                    <a:gd name="connsiteX1" fmla="*/ 65731 w 65058"/>
                    <a:gd name="connsiteY1" fmla="*/ 20295 h 56545"/>
                    <a:gd name="connsiteX2" fmla="*/ 48691 w 65058"/>
                    <a:gd name="connsiteY2" fmla="*/ 56833 h 56545"/>
                    <a:gd name="connsiteX3" fmla="*/ 39947 w 65058"/>
                    <a:gd name="connsiteY3" fmla="*/ 48424 h 56545"/>
                    <a:gd name="connsiteX4" fmla="*/ 32357 w 65058"/>
                    <a:gd name="connsiteY4" fmla="*/ 30639 h 56545"/>
                    <a:gd name="connsiteX5" fmla="*/ 27483 w 65058"/>
                    <a:gd name="connsiteY5" fmla="*/ 17840 h 56545"/>
                    <a:gd name="connsiteX6" fmla="*/ 22125 w 65058"/>
                    <a:gd name="connsiteY6" fmla="*/ 12705 h 56545"/>
                    <a:gd name="connsiteX7" fmla="*/ 15874 w 65058"/>
                    <a:gd name="connsiteY7" fmla="*/ 12073 h 56545"/>
                    <a:gd name="connsiteX8" fmla="*/ 11595 w 65058"/>
                    <a:gd name="connsiteY8" fmla="*/ 16389 h 56545"/>
                    <a:gd name="connsiteX9" fmla="*/ 11149 w 65058"/>
                    <a:gd name="connsiteY9" fmla="*/ 22491 h 56545"/>
                    <a:gd name="connsiteX10" fmla="*/ 16618 w 65058"/>
                    <a:gd name="connsiteY10" fmla="*/ 27774 h 56545"/>
                    <a:gd name="connsiteX11" fmla="*/ 10739 w 65058"/>
                    <a:gd name="connsiteY11" fmla="*/ 37671 h 56545"/>
                    <a:gd name="connsiteX12" fmla="*/ 1103 w 65058"/>
                    <a:gd name="connsiteY12" fmla="*/ 26063 h 56545"/>
                    <a:gd name="connsiteX13" fmla="*/ 3075 w 65058"/>
                    <a:gd name="connsiteY13" fmla="*/ 12073 h 56545"/>
                    <a:gd name="connsiteX14" fmla="*/ 13307 w 65058"/>
                    <a:gd name="connsiteY14" fmla="*/ 1469 h 56545"/>
                    <a:gd name="connsiteX15" fmla="*/ 26255 w 65058"/>
                    <a:gd name="connsiteY15" fmla="*/ 1915 h 56545"/>
                    <a:gd name="connsiteX16" fmla="*/ 32617 w 65058"/>
                    <a:gd name="connsiteY16" fmla="*/ 6492 h 56545"/>
                    <a:gd name="connsiteX17" fmla="*/ 37640 w 65058"/>
                    <a:gd name="connsiteY17" fmla="*/ 13896 h 56545"/>
                    <a:gd name="connsiteX18" fmla="*/ 41398 w 65058"/>
                    <a:gd name="connsiteY18" fmla="*/ 23942 h 56545"/>
                    <a:gd name="connsiteX19" fmla="*/ 44486 w 65058"/>
                    <a:gd name="connsiteY19" fmla="*/ 33020 h 56545"/>
                    <a:gd name="connsiteX20" fmla="*/ 46384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20" y="15793"/>
                      </a:moveTo>
                      <a:lnTo>
                        <a:pt x="65731" y="20295"/>
                      </a:lnTo>
                      <a:lnTo>
                        <a:pt x="48691" y="56833"/>
                      </a:lnTo>
                      <a:cubicBezTo>
                        <a:pt x="45193" y="54749"/>
                        <a:pt x="42291" y="51921"/>
                        <a:pt x="39947" y="48424"/>
                      </a:cubicBezTo>
                      <a:cubicBezTo>
                        <a:pt x="37566" y="44927"/>
                        <a:pt x="35073" y="38973"/>
                        <a:pt x="32357" y="30639"/>
                      </a:cubicBezTo>
                      <a:cubicBezTo>
                        <a:pt x="30161" y="23867"/>
                        <a:pt x="28562" y="19626"/>
                        <a:pt x="27483" y="17840"/>
                      </a:cubicBezTo>
                      <a:cubicBezTo>
                        <a:pt x="25994" y="15384"/>
                        <a:pt x="24208" y="13673"/>
                        <a:pt x="22125" y="12705"/>
                      </a:cubicBezTo>
                      <a:cubicBezTo>
                        <a:pt x="19781" y="11626"/>
                        <a:pt x="17697" y="11403"/>
                        <a:pt x="15874" y="12073"/>
                      </a:cubicBezTo>
                      <a:cubicBezTo>
                        <a:pt x="14051" y="12743"/>
                        <a:pt x="12637" y="14194"/>
                        <a:pt x="11595" y="16389"/>
                      </a:cubicBezTo>
                      <a:cubicBezTo>
                        <a:pt x="10591" y="18547"/>
                        <a:pt x="10442" y="20593"/>
                        <a:pt x="11149" y="22491"/>
                      </a:cubicBezTo>
                      <a:cubicBezTo>
                        <a:pt x="11856" y="24388"/>
                        <a:pt x="13679" y="26137"/>
                        <a:pt x="16618" y="27774"/>
                      </a:cubicBezTo>
                      <a:lnTo>
                        <a:pt x="10739" y="37671"/>
                      </a:lnTo>
                      <a:cubicBezTo>
                        <a:pt x="5307" y="34360"/>
                        <a:pt x="2070" y="30490"/>
                        <a:pt x="1103" y="26063"/>
                      </a:cubicBezTo>
                      <a:cubicBezTo>
                        <a:pt x="135" y="21635"/>
                        <a:pt x="805" y="16984"/>
                        <a:pt x="3075" y="12073"/>
                      </a:cubicBezTo>
                      <a:cubicBezTo>
                        <a:pt x="5568" y="6715"/>
                        <a:pt x="8991" y="3180"/>
                        <a:pt x="13307" y="1469"/>
                      </a:cubicBezTo>
                      <a:cubicBezTo>
                        <a:pt x="17623" y="-243"/>
                        <a:pt x="21939" y="-94"/>
                        <a:pt x="26255" y="1915"/>
                      </a:cubicBezTo>
                      <a:cubicBezTo>
                        <a:pt x="28710" y="3031"/>
                        <a:pt x="30831" y="4557"/>
                        <a:pt x="32617" y="6492"/>
                      </a:cubicBezTo>
                      <a:cubicBezTo>
                        <a:pt x="34440" y="8389"/>
                        <a:pt x="36115" y="10845"/>
                        <a:pt x="37640" y="13896"/>
                      </a:cubicBezTo>
                      <a:cubicBezTo>
                        <a:pt x="38645" y="15905"/>
                        <a:pt x="39910" y="19254"/>
                        <a:pt x="41398" y="23942"/>
                      </a:cubicBezTo>
                      <a:cubicBezTo>
                        <a:pt x="42886" y="28630"/>
                        <a:pt x="43891" y="31681"/>
                        <a:pt x="44486" y="33020"/>
                      </a:cubicBezTo>
                      <a:cubicBezTo>
                        <a:pt x="45081" y="34360"/>
                        <a:pt x="45714" y="35513"/>
                        <a:pt x="46384" y="36481"/>
                      </a:cubicBezTo>
                      <a:close/>
                    </a:path>
                  </a:pathLst>
                </a:custGeom>
                <a:solidFill>
                  <a:srgbClr val="000000"/>
                </a:solidFill>
                <a:ln w="9525" cap="flat">
                  <a:noFill/>
                  <a:prstDash val="solid"/>
                  <a:miter/>
                </a:ln>
              </p:spPr>
              <p:txBody>
                <a:bodyPr rtlCol="0" anchor="ctr"/>
                <a:lstStyle/>
                <a:p>
                  <a:endParaRPr lang="en-CA"/>
                </a:p>
              </p:txBody>
            </p:sp>
            <p:sp>
              <p:nvSpPr>
                <p:cNvPr id="2634" name="Freeform: Shape 2633">
                  <a:extLst>
                    <a:ext uri="{FF2B5EF4-FFF2-40B4-BE49-F238E27FC236}">
                      <a16:creationId xmlns:a16="http://schemas.microsoft.com/office/drawing/2014/main" id="{39F60714-9E55-432D-83A3-D56368D1EE88}"/>
                    </a:ext>
                  </a:extLst>
                </p:cNvPr>
                <p:cNvSpPr/>
                <p:nvPr/>
              </p:nvSpPr>
              <p:spPr>
                <a:xfrm>
                  <a:off x="7031518" y="3699568"/>
                  <a:ext cx="59301" cy="46519"/>
                </a:xfrm>
                <a:custGeom>
                  <a:avLst/>
                  <a:gdLst>
                    <a:gd name="connsiteX0" fmla="*/ 2569 w 59301"/>
                    <a:gd name="connsiteY0" fmla="*/ 10500 h 46519"/>
                    <a:gd name="connsiteX1" fmla="*/ 13955 w 59301"/>
                    <a:gd name="connsiteY1" fmla="*/ 789 h 46519"/>
                    <a:gd name="connsiteX2" fmla="*/ 38586 w 59301"/>
                    <a:gd name="connsiteY2" fmla="*/ 5812 h 46519"/>
                    <a:gd name="connsiteX3" fmla="*/ 58268 w 59301"/>
                    <a:gd name="connsiteY3" fmla="*/ 21513 h 46519"/>
                    <a:gd name="connsiteX4" fmla="*/ 58082 w 59301"/>
                    <a:gd name="connsiteY4" fmla="*/ 36396 h 46519"/>
                    <a:gd name="connsiteX5" fmla="*/ 46027 w 59301"/>
                    <a:gd name="connsiteY5" fmla="*/ 46367 h 46519"/>
                    <a:gd name="connsiteX6" fmla="*/ 21991 w 59301"/>
                    <a:gd name="connsiteY6" fmla="*/ 41084 h 46519"/>
                    <a:gd name="connsiteX7" fmla="*/ 2383 w 59301"/>
                    <a:gd name="connsiteY7" fmla="*/ 25420 h 46519"/>
                    <a:gd name="connsiteX8" fmla="*/ 2569 w 59301"/>
                    <a:gd name="connsiteY8" fmla="*/ 10500 h 46519"/>
                    <a:gd name="connsiteX9" fmla="*/ 11201 w 59301"/>
                    <a:gd name="connsiteY9" fmla="*/ 14555 h 46519"/>
                    <a:gd name="connsiteX10" fmla="*/ 10829 w 59301"/>
                    <a:gd name="connsiteY10" fmla="*/ 18499 h 46519"/>
                    <a:gd name="connsiteX11" fmla="*/ 14066 w 59301"/>
                    <a:gd name="connsiteY11" fmla="*/ 22815 h 46519"/>
                    <a:gd name="connsiteX12" fmla="*/ 27200 w 59301"/>
                    <a:gd name="connsiteY12" fmla="*/ 30219 h 46519"/>
                    <a:gd name="connsiteX13" fmla="*/ 40781 w 59301"/>
                    <a:gd name="connsiteY13" fmla="*/ 35391 h 46519"/>
                    <a:gd name="connsiteX14" fmla="*/ 46697 w 59301"/>
                    <a:gd name="connsiteY14" fmla="*/ 35168 h 46519"/>
                    <a:gd name="connsiteX15" fmla="*/ 49450 w 59301"/>
                    <a:gd name="connsiteY15" fmla="*/ 32377 h 46519"/>
                    <a:gd name="connsiteX16" fmla="*/ 49822 w 59301"/>
                    <a:gd name="connsiteY16" fmla="*/ 28433 h 46519"/>
                    <a:gd name="connsiteX17" fmla="*/ 46548 w 59301"/>
                    <a:gd name="connsiteY17" fmla="*/ 24117 h 46519"/>
                    <a:gd name="connsiteX18" fmla="*/ 33488 w 59301"/>
                    <a:gd name="connsiteY18" fmla="*/ 16713 h 46519"/>
                    <a:gd name="connsiteX19" fmla="*/ 19908 w 59301"/>
                    <a:gd name="connsiteY19" fmla="*/ 11541 h 46519"/>
                    <a:gd name="connsiteX20" fmla="*/ 13992 w 59301"/>
                    <a:gd name="connsiteY20" fmla="*/ 11765 h 46519"/>
                    <a:gd name="connsiteX21" fmla="*/ 11201 w 59301"/>
                    <a:gd name="connsiteY21" fmla="*/ 14555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69" y="10500"/>
                      </a:moveTo>
                      <a:cubicBezTo>
                        <a:pt x="5025" y="5254"/>
                        <a:pt x="8820" y="2016"/>
                        <a:pt x="13955" y="789"/>
                      </a:cubicBezTo>
                      <a:cubicBezTo>
                        <a:pt x="20057" y="-662"/>
                        <a:pt x="28279" y="1012"/>
                        <a:pt x="38586" y="5812"/>
                      </a:cubicBezTo>
                      <a:cubicBezTo>
                        <a:pt x="48855" y="10611"/>
                        <a:pt x="55441" y="15857"/>
                        <a:pt x="58268" y="21513"/>
                      </a:cubicBezTo>
                      <a:cubicBezTo>
                        <a:pt x="60612" y="26164"/>
                        <a:pt x="60538" y="31150"/>
                        <a:pt x="58082" y="36396"/>
                      </a:cubicBezTo>
                      <a:cubicBezTo>
                        <a:pt x="55627" y="41716"/>
                        <a:pt x="51608" y="45028"/>
                        <a:pt x="46027" y="46367"/>
                      </a:cubicBezTo>
                      <a:cubicBezTo>
                        <a:pt x="40446" y="47707"/>
                        <a:pt x="32447" y="45958"/>
                        <a:pt x="21991" y="41084"/>
                      </a:cubicBezTo>
                      <a:cubicBezTo>
                        <a:pt x="11760" y="36284"/>
                        <a:pt x="5211" y="31075"/>
                        <a:pt x="2383" y="25420"/>
                      </a:cubicBezTo>
                      <a:cubicBezTo>
                        <a:pt x="39" y="20769"/>
                        <a:pt x="114" y="15783"/>
                        <a:pt x="2569" y="10500"/>
                      </a:cubicBezTo>
                      <a:moveTo>
                        <a:pt x="11201" y="14555"/>
                      </a:moveTo>
                      <a:cubicBezTo>
                        <a:pt x="10606" y="15820"/>
                        <a:pt x="10494" y="17123"/>
                        <a:pt x="10829" y="18499"/>
                      </a:cubicBezTo>
                      <a:cubicBezTo>
                        <a:pt x="11164" y="19839"/>
                        <a:pt x="12243" y="21290"/>
                        <a:pt x="14066" y="22815"/>
                      </a:cubicBezTo>
                      <a:cubicBezTo>
                        <a:pt x="16448" y="24787"/>
                        <a:pt x="20801" y="27243"/>
                        <a:pt x="27200" y="30219"/>
                      </a:cubicBezTo>
                      <a:cubicBezTo>
                        <a:pt x="33563" y="33196"/>
                        <a:pt x="38102" y="34907"/>
                        <a:pt x="40781" y="35391"/>
                      </a:cubicBezTo>
                      <a:cubicBezTo>
                        <a:pt x="43497" y="35875"/>
                        <a:pt x="45432" y="35800"/>
                        <a:pt x="46697" y="35168"/>
                      </a:cubicBezTo>
                      <a:cubicBezTo>
                        <a:pt x="47925" y="34573"/>
                        <a:pt x="48855" y="33642"/>
                        <a:pt x="49450" y="32377"/>
                      </a:cubicBezTo>
                      <a:cubicBezTo>
                        <a:pt x="50046" y="31112"/>
                        <a:pt x="50157" y="29810"/>
                        <a:pt x="49822" y="28433"/>
                      </a:cubicBezTo>
                      <a:cubicBezTo>
                        <a:pt x="49487" y="27094"/>
                        <a:pt x="48371" y="25643"/>
                        <a:pt x="46548" y="24117"/>
                      </a:cubicBezTo>
                      <a:cubicBezTo>
                        <a:pt x="44241" y="22146"/>
                        <a:pt x="39888" y="19690"/>
                        <a:pt x="33488" y="16713"/>
                      </a:cubicBezTo>
                      <a:cubicBezTo>
                        <a:pt x="27126" y="13737"/>
                        <a:pt x="22587" y="12025"/>
                        <a:pt x="19908" y="11541"/>
                      </a:cubicBezTo>
                      <a:cubicBezTo>
                        <a:pt x="17192" y="11095"/>
                        <a:pt x="15220" y="11132"/>
                        <a:pt x="13992" y="11765"/>
                      </a:cubicBezTo>
                      <a:cubicBezTo>
                        <a:pt x="12727" y="12360"/>
                        <a:pt x="11797" y="13290"/>
                        <a:pt x="11201" y="14555"/>
                      </a:cubicBezTo>
                      <a:close/>
                    </a:path>
                  </a:pathLst>
                </a:custGeom>
                <a:solidFill>
                  <a:srgbClr val="000000"/>
                </a:solidFill>
                <a:ln w="9525" cap="flat">
                  <a:noFill/>
                  <a:prstDash val="solid"/>
                  <a:miter/>
                </a:ln>
              </p:spPr>
              <p:txBody>
                <a:bodyPr rtlCol="0" anchor="ctr"/>
                <a:lstStyle/>
                <a:p>
                  <a:endParaRPr lang="en-CA"/>
                </a:p>
              </p:txBody>
            </p:sp>
          </p:grpSp>
          <p:grpSp>
            <p:nvGrpSpPr>
              <p:cNvPr id="2509" name="Graphic 5">
                <a:extLst>
                  <a:ext uri="{FF2B5EF4-FFF2-40B4-BE49-F238E27FC236}">
                    <a16:creationId xmlns:a16="http://schemas.microsoft.com/office/drawing/2014/main" id="{2798A5E8-B8A2-47B6-9C39-FACAB87FA860}"/>
                  </a:ext>
                </a:extLst>
              </p:cNvPr>
              <p:cNvGrpSpPr/>
              <p:nvPr/>
            </p:nvGrpSpPr>
            <p:grpSpPr>
              <a:xfrm>
                <a:off x="7191684" y="3700743"/>
                <a:ext cx="120189" cy="180206"/>
                <a:chOff x="7191684" y="3700743"/>
                <a:chExt cx="120189" cy="180206"/>
              </a:xfrm>
            </p:grpSpPr>
            <p:sp>
              <p:nvSpPr>
                <p:cNvPr id="2627" name="Freeform: Shape 2626">
                  <a:extLst>
                    <a:ext uri="{FF2B5EF4-FFF2-40B4-BE49-F238E27FC236}">
                      <a16:creationId xmlns:a16="http://schemas.microsoft.com/office/drawing/2014/main" id="{17BE9A04-233D-48E3-B427-B1DB703AC335}"/>
                    </a:ext>
                  </a:extLst>
                </p:cNvPr>
                <p:cNvSpPr/>
                <p:nvPr/>
              </p:nvSpPr>
              <p:spPr>
                <a:xfrm>
                  <a:off x="7191684" y="3824404"/>
                  <a:ext cx="65058" cy="56545"/>
                </a:xfrm>
                <a:custGeom>
                  <a:avLst/>
                  <a:gdLst>
                    <a:gd name="connsiteX0" fmla="*/ 56039 w 65058"/>
                    <a:gd name="connsiteY0" fmla="*/ 15802 h 56545"/>
                    <a:gd name="connsiteX1" fmla="*/ 65750 w 65058"/>
                    <a:gd name="connsiteY1" fmla="*/ 20304 h 56545"/>
                    <a:gd name="connsiteX2" fmla="*/ 48709 w 65058"/>
                    <a:gd name="connsiteY2" fmla="*/ 56842 h 56545"/>
                    <a:gd name="connsiteX3" fmla="*/ 39966 w 65058"/>
                    <a:gd name="connsiteY3" fmla="*/ 48433 h 56545"/>
                    <a:gd name="connsiteX4" fmla="*/ 32376 w 65058"/>
                    <a:gd name="connsiteY4" fmla="*/ 30648 h 56545"/>
                    <a:gd name="connsiteX5" fmla="*/ 27501 w 65058"/>
                    <a:gd name="connsiteY5" fmla="*/ 17849 h 56545"/>
                    <a:gd name="connsiteX6" fmla="*/ 22144 w 65058"/>
                    <a:gd name="connsiteY6" fmla="*/ 12714 h 56545"/>
                    <a:gd name="connsiteX7" fmla="*/ 15893 w 65058"/>
                    <a:gd name="connsiteY7" fmla="*/ 12082 h 56545"/>
                    <a:gd name="connsiteX8" fmla="*/ 11614 w 65058"/>
                    <a:gd name="connsiteY8" fmla="*/ 16398 h 56545"/>
                    <a:gd name="connsiteX9" fmla="*/ 11168 w 65058"/>
                    <a:gd name="connsiteY9" fmla="*/ 22500 h 56545"/>
                    <a:gd name="connsiteX10" fmla="*/ 16637 w 65058"/>
                    <a:gd name="connsiteY10" fmla="*/ 27783 h 56545"/>
                    <a:gd name="connsiteX11" fmla="*/ 10758 w 65058"/>
                    <a:gd name="connsiteY11" fmla="*/ 37680 h 56545"/>
                    <a:gd name="connsiteX12" fmla="*/ 1122 w 65058"/>
                    <a:gd name="connsiteY12" fmla="*/ 26071 h 56545"/>
                    <a:gd name="connsiteX13" fmla="*/ 3094 w 65058"/>
                    <a:gd name="connsiteY13" fmla="*/ 12082 h 56545"/>
                    <a:gd name="connsiteX14" fmla="*/ 13326 w 65058"/>
                    <a:gd name="connsiteY14" fmla="*/ 1478 h 56545"/>
                    <a:gd name="connsiteX15" fmla="*/ 26274 w 65058"/>
                    <a:gd name="connsiteY15" fmla="*/ 1924 h 56545"/>
                    <a:gd name="connsiteX16" fmla="*/ 32636 w 65058"/>
                    <a:gd name="connsiteY16" fmla="*/ 6501 h 56545"/>
                    <a:gd name="connsiteX17" fmla="*/ 37659 w 65058"/>
                    <a:gd name="connsiteY17" fmla="*/ 13905 h 56545"/>
                    <a:gd name="connsiteX18" fmla="*/ 41417 w 65058"/>
                    <a:gd name="connsiteY18" fmla="*/ 23951 h 56545"/>
                    <a:gd name="connsiteX19" fmla="*/ 44505 w 65058"/>
                    <a:gd name="connsiteY19" fmla="*/ 33029 h 56545"/>
                    <a:gd name="connsiteX20" fmla="*/ 46403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39" y="15802"/>
                      </a:moveTo>
                      <a:lnTo>
                        <a:pt x="65750" y="20304"/>
                      </a:lnTo>
                      <a:lnTo>
                        <a:pt x="48709" y="56842"/>
                      </a:lnTo>
                      <a:cubicBezTo>
                        <a:pt x="45212" y="54758"/>
                        <a:pt x="42310" y="51930"/>
                        <a:pt x="39966" y="48433"/>
                      </a:cubicBezTo>
                      <a:cubicBezTo>
                        <a:pt x="37585" y="44935"/>
                        <a:pt x="35092" y="38982"/>
                        <a:pt x="32376" y="30648"/>
                      </a:cubicBezTo>
                      <a:cubicBezTo>
                        <a:pt x="30180" y="23876"/>
                        <a:pt x="28580" y="19635"/>
                        <a:pt x="27501" y="17849"/>
                      </a:cubicBezTo>
                      <a:cubicBezTo>
                        <a:pt x="26013" y="15393"/>
                        <a:pt x="24227" y="13682"/>
                        <a:pt x="22144" y="12714"/>
                      </a:cubicBezTo>
                      <a:cubicBezTo>
                        <a:pt x="19800" y="11635"/>
                        <a:pt x="17716" y="11412"/>
                        <a:pt x="15893" y="12082"/>
                      </a:cubicBezTo>
                      <a:cubicBezTo>
                        <a:pt x="14070" y="12751"/>
                        <a:pt x="12656" y="14202"/>
                        <a:pt x="11614" y="16398"/>
                      </a:cubicBezTo>
                      <a:cubicBezTo>
                        <a:pt x="10609" y="18556"/>
                        <a:pt x="10461" y="20602"/>
                        <a:pt x="11168" y="22500"/>
                      </a:cubicBezTo>
                      <a:cubicBezTo>
                        <a:pt x="11874" y="24397"/>
                        <a:pt x="13698" y="26146"/>
                        <a:pt x="16637" y="27783"/>
                      </a:cubicBezTo>
                      <a:lnTo>
                        <a:pt x="10758" y="37680"/>
                      </a:lnTo>
                      <a:cubicBezTo>
                        <a:pt x="5326" y="34369"/>
                        <a:pt x="2089" y="30499"/>
                        <a:pt x="1122" y="26071"/>
                      </a:cubicBezTo>
                      <a:cubicBezTo>
                        <a:pt x="154" y="21644"/>
                        <a:pt x="824" y="16993"/>
                        <a:pt x="3094" y="12082"/>
                      </a:cubicBezTo>
                      <a:cubicBezTo>
                        <a:pt x="5587" y="6724"/>
                        <a:pt x="9010" y="3189"/>
                        <a:pt x="13326" y="1478"/>
                      </a:cubicBezTo>
                      <a:cubicBezTo>
                        <a:pt x="17642" y="-234"/>
                        <a:pt x="21958" y="-85"/>
                        <a:pt x="26274" y="1924"/>
                      </a:cubicBezTo>
                      <a:cubicBezTo>
                        <a:pt x="28729" y="3040"/>
                        <a:pt x="30850" y="4566"/>
                        <a:pt x="32636" y="6501"/>
                      </a:cubicBezTo>
                      <a:cubicBezTo>
                        <a:pt x="34459" y="8398"/>
                        <a:pt x="36134" y="10854"/>
                        <a:pt x="37659" y="13905"/>
                      </a:cubicBezTo>
                      <a:cubicBezTo>
                        <a:pt x="38664" y="15914"/>
                        <a:pt x="39929" y="19263"/>
                        <a:pt x="41417" y="23951"/>
                      </a:cubicBezTo>
                      <a:cubicBezTo>
                        <a:pt x="42905" y="28639"/>
                        <a:pt x="43910" y="31690"/>
                        <a:pt x="44505" y="33029"/>
                      </a:cubicBezTo>
                      <a:cubicBezTo>
                        <a:pt x="45100" y="34369"/>
                        <a:pt x="45733" y="35522"/>
                        <a:pt x="46403" y="36489"/>
                      </a:cubicBezTo>
                      <a:close/>
                    </a:path>
                  </a:pathLst>
                </a:custGeom>
                <a:solidFill>
                  <a:srgbClr val="000000"/>
                </a:solidFill>
                <a:ln w="9525" cap="flat">
                  <a:noFill/>
                  <a:prstDash val="solid"/>
                  <a:miter/>
                </a:ln>
              </p:spPr>
              <p:txBody>
                <a:bodyPr rtlCol="0" anchor="ctr"/>
                <a:lstStyle/>
                <a:p>
                  <a:endParaRPr lang="en-CA"/>
                </a:p>
              </p:txBody>
            </p:sp>
            <p:sp>
              <p:nvSpPr>
                <p:cNvPr id="2628" name="Freeform: Shape 2627">
                  <a:extLst>
                    <a:ext uri="{FF2B5EF4-FFF2-40B4-BE49-F238E27FC236}">
                      <a16:creationId xmlns:a16="http://schemas.microsoft.com/office/drawing/2014/main" id="{6B251DE3-291D-432E-BB50-7ACED6AF3E5E}"/>
                    </a:ext>
                  </a:extLst>
                </p:cNvPr>
                <p:cNvSpPr/>
                <p:nvPr/>
              </p:nvSpPr>
              <p:spPr>
                <a:xfrm>
                  <a:off x="7211750" y="3784064"/>
                  <a:ext cx="59301" cy="46519"/>
                </a:xfrm>
                <a:custGeom>
                  <a:avLst/>
                  <a:gdLst>
                    <a:gd name="connsiteX0" fmla="*/ 2588 w 59301"/>
                    <a:gd name="connsiteY0" fmla="*/ 10509 h 46519"/>
                    <a:gd name="connsiteX1" fmla="*/ 13974 w 59301"/>
                    <a:gd name="connsiteY1" fmla="*/ 798 h 46519"/>
                    <a:gd name="connsiteX2" fmla="*/ 38605 w 59301"/>
                    <a:gd name="connsiteY2" fmla="*/ 5820 h 46519"/>
                    <a:gd name="connsiteX3" fmla="*/ 58287 w 59301"/>
                    <a:gd name="connsiteY3" fmla="*/ 21522 h 46519"/>
                    <a:gd name="connsiteX4" fmla="*/ 58101 w 59301"/>
                    <a:gd name="connsiteY4" fmla="*/ 36405 h 46519"/>
                    <a:gd name="connsiteX5" fmla="*/ 46046 w 59301"/>
                    <a:gd name="connsiteY5" fmla="*/ 46376 h 46519"/>
                    <a:gd name="connsiteX6" fmla="*/ 22010 w 59301"/>
                    <a:gd name="connsiteY6" fmla="*/ 41093 h 46519"/>
                    <a:gd name="connsiteX7" fmla="*/ 2402 w 59301"/>
                    <a:gd name="connsiteY7" fmla="*/ 25429 h 46519"/>
                    <a:gd name="connsiteX8" fmla="*/ 2588 w 59301"/>
                    <a:gd name="connsiteY8" fmla="*/ 10509 h 46519"/>
                    <a:gd name="connsiteX9" fmla="*/ 11220 w 59301"/>
                    <a:gd name="connsiteY9" fmla="*/ 14564 h 46519"/>
                    <a:gd name="connsiteX10" fmla="*/ 10848 w 59301"/>
                    <a:gd name="connsiteY10" fmla="*/ 18508 h 46519"/>
                    <a:gd name="connsiteX11" fmla="*/ 14085 w 59301"/>
                    <a:gd name="connsiteY11" fmla="*/ 22824 h 46519"/>
                    <a:gd name="connsiteX12" fmla="*/ 27219 w 59301"/>
                    <a:gd name="connsiteY12" fmla="*/ 30228 h 46519"/>
                    <a:gd name="connsiteX13" fmla="*/ 40800 w 59301"/>
                    <a:gd name="connsiteY13" fmla="*/ 35400 h 46519"/>
                    <a:gd name="connsiteX14" fmla="*/ 46716 w 59301"/>
                    <a:gd name="connsiteY14" fmla="*/ 35177 h 46519"/>
                    <a:gd name="connsiteX15" fmla="*/ 49469 w 59301"/>
                    <a:gd name="connsiteY15" fmla="*/ 32386 h 46519"/>
                    <a:gd name="connsiteX16" fmla="*/ 49841 w 59301"/>
                    <a:gd name="connsiteY16" fmla="*/ 28442 h 46519"/>
                    <a:gd name="connsiteX17" fmla="*/ 46567 w 59301"/>
                    <a:gd name="connsiteY17" fmla="*/ 24126 h 46519"/>
                    <a:gd name="connsiteX18" fmla="*/ 33507 w 59301"/>
                    <a:gd name="connsiteY18" fmla="*/ 16722 h 46519"/>
                    <a:gd name="connsiteX19" fmla="*/ 19927 w 59301"/>
                    <a:gd name="connsiteY19" fmla="*/ 11550 h 46519"/>
                    <a:gd name="connsiteX20" fmla="*/ 14011 w 59301"/>
                    <a:gd name="connsiteY20" fmla="*/ 11774 h 46519"/>
                    <a:gd name="connsiteX21" fmla="*/ 11220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588" y="10509"/>
                      </a:moveTo>
                      <a:cubicBezTo>
                        <a:pt x="5044" y="5262"/>
                        <a:pt x="8839" y="2025"/>
                        <a:pt x="13974" y="798"/>
                      </a:cubicBezTo>
                      <a:cubicBezTo>
                        <a:pt x="20076" y="-654"/>
                        <a:pt x="28298" y="1021"/>
                        <a:pt x="38605" y="5820"/>
                      </a:cubicBezTo>
                      <a:cubicBezTo>
                        <a:pt x="48874" y="10620"/>
                        <a:pt x="55459" y="15866"/>
                        <a:pt x="58287" y="21522"/>
                      </a:cubicBezTo>
                      <a:cubicBezTo>
                        <a:pt x="60631" y="26173"/>
                        <a:pt x="60557" y="31158"/>
                        <a:pt x="58101" y="36405"/>
                      </a:cubicBezTo>
                      <a:cubicBezTo>
                        <a:pt x="55646" y="41725"/>
                        <a:pt x="51627" y="45037"/>
                        <a:pt x="46046" y="46376"/>
                      </a:cubicBezTo>
                      <a:cubicBezTo>
                        <a:pt x="40465" y="47716"/>
                        <a:pt x="32466" y="45967"/>
                        <a:pt x="22010" y="41093"/>
                      </a:cubicBezTo>
                      <a:cubicBezTo>
                        <a:pt x="11778" y="36293"/>
                        <a:pt x="5230" y="31084"/>
                        <a:pt x="2402" y="25429"/>
                      </a:cubicBezTo>
                      <a:cubicBezTo>
                        <a:pt x="58" y="20778"/>
                        <a:pt x="133" y="15792"/>
                        <a:pt x="2588" y="10509"/>
                      </a:cubicBezTo>
                      <a:moveTo>
                        <a:pt x="11220" y="14564"/>
                      </a:moveTo>
                      <a:cubicBezTo>
                        <a:pt x="10625" y="15829"/>
                        <a:pt x="10513" y="17131"/>
                        <a:pt x="10848" y="18508"/>
                      </a:cubicBezTo>
                      <a:cubicBezTo>
                        <a:pt x="11183" y="19848"/>
                        <a:pt x="12262" y="21299"/>
                        <a:pt x="14085" y="22824"/>
                      </a:cubicBezTo>
                      <a:cubicBezTo>
                        <a:pt x="16466" y="24796"/>
                        <a:pt x="20820" y="27252"/>
                        <a:pt x="27219" y="30228"/>
                      </a:cubicBezTo>
                      <a:cubicBezTo>
                        <a:pt x="33582" y="33205"/>
                        <a:pt x="38121" y="34916"/>
                        <a:pt x="40800" y="35400"/>
                      </a:cubicBezTo>
                      <a:cubicBezTo>
                        <a:pt x="43516" y="35884"/>
                        <a:pt x="45451" y="35809"/>
                        <a:pt x="46716" y="35177"/>
                      </a:cubicBezTo>
                      <a:cubicBezTo>
                        <a:pt x="47944" y="34581"/>
                        <a:pt x="48874" y="33651"/>
                        <a:pt x="49469" y="32386"/>
                      </a:cubicBezTo>
                      <a:cubicBezTo>
                        <a:pt x="50064" y="31121"/>
                        <a:pt x="50176" y="29819"/>
                        <a:pt x="49841" y="28442"/>
                      </a:cubicBezTo>
                      <a:cubicBezTo>
                        <a:pt x="49506" y="27103"/>
                        <a:pt x="48390" y="25652"/>
                        <a:pt x="46567" y="24126"/>
                      </a:cubicBezTo>
                      <a:cubicBezTo>
                        <a:pt x="44260" y="22154"/>
                        <a:pt x="39907" y="19699"/>
                        <a:pt x="33507" y="16722"/>
                      </a:cubicBezTo>
                      <a:cubicBezTo>
                        <a:pt x="27145" y="13746"/>
                        <a:pt x="22606" y="12034"/>
                        <a:pt x="19927" y="11550"/>
                      </a:cubicBezTo>
                      <a:cubicBezTo>
                        <a:pt x="17211" y="11104"/>
                        <a:pt x="15239" y="11141"/>
                        <a:pt x="14011" y="11774"/>
                      </a:cubicBezTo>
                      <a:cubicBezTo>
                        <a:pt x="12746" y="12369"/>
                        <a:pt x="11816" y="13299"/>
                        <a:pt x="11220" y="14564"/>
                      </a:cubicBezTo>
                      <a:close/>
                    </a:path>
                  </a:pathLst>
                </a:custGeom>
                <a:solidFill>
                  <a:srgbClr val="000000"/>
                </a:solidFill>
                <a:ln w="9525" cap="flat">
                  <a:noFill/>
                  <a:prstDash val="solid"/>
                  <a:miter/>
                </a:ln>
              </p:spPr>
              <p:txBody>
                <a:bodyPr rtlCol="0" anchor="ctr"/>
                <a:lstStyle/>
                <a:p>
                  <a:endParaRPr lang="en-CA"/>
                </a:p>
              </p:txBody>
            </p:sp>
            <p:sp>
              <p:nvSpPr>
                <p:cNvPr id="2629" name="Freeform: Shape 2628">
                  <a:extLst>
                    <a:ext uri="{FF2B5EF4-FFF2-40B4-BE49-F238E27FC236}">
                      <a16:creationId xmlns:a16="http://schemas.microsoft.com/office/drawing/2014/main" id="{5329FC21-234D-40DB-B428-D0047A99C3D8}"/>
                    </a:ext>
                  </a:extLst>
                </p:cNvPr>
                <p:cNvSpPr/>
                <p:nvPr/>
              </p:nvSpPr>
              <p:spPr>
                <a:xfrm>
                  <a:off x="7231089" y="3739908"/>
                  <a:ext cx="65058" cy="56545"/>
                </a:xfrm>
                <a:custGeom>
                  <a:avLst/>
                  <a:gdLst>
                    <a:gd name="connsiteX0" fmla="*/ 56043 w 65058"/>
                    <a:gd name="connsiteY0" fmla="*/ 15793 h 56545"/>
                    <a:gd name="connsiteX1" fmla="*/ 65754 w 65058"/>
                    <a:gd name="connsiteY1" fmla="*/ 20295 h 56545"/>
                    <a:gd name="connsiteX2" fmla="*/ 48714 w 65058"/>
                    <a:gd name="connsiteY2" fmla="*/ 56833 h 56545"/>
                    <a:gd name="connsiteX3" fmla="*/ 39970 w 65058"/>
                    <a:gd name="connsiteY3" fmla="*/ 48424 h 56545"/>
                    <a:gd name="connsiteX4" fmla="*/ 32380 w 65058"/>
                    <a:gd name="connsiteY4" fmla="*/ 30639 h 56545"/>
                    <a:gd name="connsiteX5" fmla="*/ 27506 w 65058"/>
                    <a:gd name="connsiteY5" fmla="*/ 17840 h 56545"/>
                    <a:gd name="connsiteX6" fmla="*/ 22148 w 65058"/>
                    <a:gd name="connsiteY6" fmla="*/ 12705 h 56545"/>
                    <a:gd name="connsiteX7" fmla="*/ 15897 w 65058"/>
                    <a:gd name="connsiteY7" fmla="*/ 12073 h 56545"/>
                    <a:gd name="connsiteX8" fmla="*/ 11618 w 65058"/>
                    <a:gd name="connsiteY8" fmla="*/ 16389 h 56545"/>
                    <a:gd name="connsiteX9" fmla="*/ 11172 w 65058"/>
                    <a:gd name="connsiteY9" fmla="*/ 22491 h 56545"/>
                    <a:gd name="connsiteX10" fmla="*/ 16641 w 65058"/>
                    <a:gd name="connsiteY10" fmla="*/ 27774 h 56545"/>
                    <a:gd name="connsiteX11" fmla="*/ 10762 w 65058"/>
                    <a:gd name="connsiteY11" fmla="*/ 37671 h 56545"/>
                    <a:gd name="connsiteX12" fmla="*/ 1126 w 65058"/>
                    <a:gd name="connsiteY12" fmla="*/ 26063 h 56545"/>
                    <a:gd name="connsiteX13" fmla="*/ 3098 w 65058"/>
                    <a:gd name="connsiteY13" fmla="*/ 12073 h 56545"/>
                    <a:gd name="connsiteX14" fmla="*/ 13330 w 65058"/>
                    <a:gd name="connsiteY14" fmla="*/ 1469 h 56545"/>
                    <a:gd name="connsiteX15" fmla="*/ 26278 w 65058"/>
                    <a:gd name="connsiteY15" fmla="*/ 1915 h 56545"/>
                    <a:gd name="connsiteX16" fmla="*/ 32640 w 65058"/>
                    <a:gd name="connsiteY16" fmla="*/ 6492 h 56545"/>
                    <a:gd name="connsiteX17" fmla="*/ 37663 w 65058"/>
                    <a:gd name="connsiteY17" fmla="*/ 13896 h 56545"/>
                    <a:gd name="connsiteX18" fmla="*/ 41421 w 65058"/>
                    <a:gd name="connsiteY18" fmla="*/ 23942 h 56545"/>
                    <a:gd name="connsiteX19" fmla="*/ 44509 w 65058"/>
                    <a:gd name="connsiteY19" fmla="*/ 33020 h 56545"/>
                    <a:gd name="connsiteX20" fmla="*/ 46407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43" y="15793"/>
                      </a:moveTo>
                      <a:lnTo>
                        <a:pt x="65754" y="20295"/>
                      </a:lnTo>
                      <a:lnTo>
                        <a:pt x="48714" y="56833"/>
                      </a:lnTo>
                      <a:cubicBezTo>
                        <a:pt x="45216" y="54749"/>
                        <a:pt x="42314" y="51921"/>
                        <a:pt x="39970" y="48424"/>
                      </a:cubicBezTo>
                      <a:cubicBezTo>
                        <a:pt x="37589" y="44927"/>
                        <a:pt x="35096" y="38973"/>
                        <a:pt x="32380" y="30639"/>
                      </a:cubicBezTo>
                      <a:cubicBezTo>
                        <a:pt x="30185" y="23867"/>
                        <a:pt x="28585" y="19626"/>
                        <a:pt x="27506" y="17840"/>
                      </a:cubicBezTo>
                      <a:cubicBezTo>
                        <a:pt x="26017" y="15384"/>
                        <a:pt x="24231" y="13673"/>
                        <a:pt x="22148" y="12705"/>
                      </a:cubicBezTo>
                      <a:cubicBezTo>
                        <a:pt x="19804" y="11626"/>
                        <a:pt x="17720" y="11403"/>
                        <a:pt x="15897" y="12073"/>
                      </a:cubicBezTo>
                      <a:cubicBezTo>
                        <a:pt x="14074" y="12743"/>
                        <a:pt x="12660" y="14194"/>
                        <a:pt x="11618" y="16389"/>
                      </a:cubicBezTo>
                      <a:cubicBezTo>
                        <a:pt x="10614" y="18547"/>
                        <a:pt x="10465" y="20593"/>
                        <a:pt x="11172" y="22491"/>
                      </a:cubicBezTo>
                      <a:cubicBezTo>
                        <a:pt x="11879" y="24388"/>
                        <a:pt x="13702" y="26137"/>
                        <a:pt x="16641" y="27774"/>
                      </a:cubicBezTo>
                      <a:lnTo>
                        <a:pt x="10762" y="37671"/>
                      </a:lnTo>
                      <a:cubicBezTo>
                        <a:pt x="5330" y="34360"/>
                        <a:pt x="2093" y="30490"/>
                        <a:pt x="1126" y="26063"/>
                      </a:cubicBezTo>
                      <a:cubicBezTo>
                        <a:pt x="158" y="21635"/>
                        <a:pt x="828" y="16984"/>
                        <a:pt x="3098" y="12073"/>
                      </a:cubicBezTo>
                      <a:cubicBezTo>
                        <a:pt x="5591" y="6715"/>
                        <a:pt x="9014" y="3180"/>
                        <a:pt x="13330" y="1469"/>
                      </a:cubicBezTo>
                      <a:cubicBezTo>
                        <a:pt x="17646" y="-243"/>
                        <a:pt x="21962" y="-94"/>
                        <a:pt x="26278" y="1915"/>
                      </a:cubicBezTo>
                      <a:cubicBezTo>
                        <a:pt x="28733" y="3031"/>
                        <a:pt x="30854" y="4557"/>
                        <a:pt x="32640" y="6492"/>
                      </a:cubicBezTo>
                      <a:cubicBezTo>
                        <a:pt x="34463" y="8389"/>
                        <a:pt x="36138" y="10845"/>
                        <a:pt x="37663" y="13896"/>
                      </a:cubicBezTo>
                      <a:cubicBezTo>
                        <a:pt x="38668" y="15905"/>
                        <a:pt x="39933" y="19254"/>
                        <a:pt x="41421" y="23942"/>
                      </a:cubicBezTo>
                      <a:cubicBezTo>
                        <a:pt x="42909" y="28630"/>
                        <a:pt x="43914" y="31681"/>
                        <a:pt x="44509" y="33020"/>
                      </a:cubicBezTo>
                      <a:cubicBezTo>
                        <a:pt x="45105" y="34360"/>
                        <a:pt x="45737" y="35513"/>
                        <a:pt x="46407" y="36481"/>
                      </a:cubicBezTo>
                      <a:close/>
                    </a:path>
                  </a:pathLst>
                </a:custGeom>
                <a:solidFill>
                  <a:srgbClr val="000000"/>
                </a:solidFill>
                <a:ln w="9525" cap="flat">
                  <a:noFill/>
                  <a:prstDash val="solid"/>
                  <a:miter/>
                </a:ln>
              </p:spPr>
              <p:txBody>
                <a:bodyPr rtlCol="0" anchor="ctr"/>
                <a:lstStyle/>
                <a:p>
                  <a:endParaRPr lang="en-CA"/>
                </a:p>
              </p:txBody>
            </p:sp>
            <p:sp>
              <p:nvSpPr>
                <p:cNvPr id="2630" name="Freeform: Shape 2629">
                  <a:extLst>
                    <a:ext uri="{FF2B5EF4-FFF2-40B4-BE49-F238E27FC236}">
                      <a16:creationId xmlns:a16="http://schemas.microsoft.com/office/drawing/2014/main" id="{7B85A856-72A5-4D4E-AD5D-2C59CC6B5A10}"/>
                    </a:ext>
                  </a:extLst>
                </p:cNvPr>
                <p:cNvSpPr/>
                <p:nvPr/>
              </p:nvSpPr>
              <p:spPr>
                <a:xfrm>
                  <a:off x="7253310" y="3700743"/>
                  <a:ext cx="58563" cy="35904"/>
                </a:xfrm>
                <a:custGeom>
                  <a:avLst/>
                  <a:gdLst>
                    <a:gd name="connsiteX0" fmla="*/ 59262 w 58563"/>
                    <a:gd name="connsiteY0" fmla="*/ 25733 h 35904"/>
                    <a:gd name="connsiteX1" fmla="*/ 54388 w 58563"/>
                    <a:gd name="connsiteY1" fmla="*/ 36188 h 35904"/>
                    <a:gd name="connsiteX2" fmla="*/ 15097 w 58563"/>
                    <a:gd name="connsiteY2" fmla="*/ 17845 h 35904"/>
                    <a:gd name="connsiteX3" fmla="*/ 16734 w 58563"/>
                    <a:gd name="connsiteY3" fmla="*/ 34997 h 35904"/>
                    <a:gd name="connsiteX4" fmla="*/ 7284 w 58563"/>
                    <a:gd name="connsiteY4" fmla="*/ 30607 h 35904"/>
                    <a:gd name="connsiteX5" fmla="*/ 6354 w 58563"/>
                    <a:gd name="connsiteY5" fmla="*/ 19371 h 35904"/>
                    <a:gd name="connsiteX6" fmla="*/ 698 w 58563"/>
                    <a:gd name="connsiteY6" fmla="*/ 8729 h 35904"/>
                    <a:gd name="connsiteX7" fmla="*/ 4642 w 58563"/>
                    <a:gd name="connsiteY7" fmla="*/ 283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9262" y="25733"/>
                      </a:moveTo>
                      <a:lnTo>
                        <a:pt x="54388" y="36188"/>
                      </a:lnTo>
                      <a:lnTo>
                        <a:pt x="15097" y="17845"/>
                      </a:lnTo>
                      <a:cubicBezTo>
                        <a:pt x="16883" y="23315"/>
                        <a:pt x="17441" y="29044"/>
                        <a:pt x="16734" y="34997"/>
                      </a:cubicBezTo>
                      <a:lnTo>
                        <a:pt x="7284" y="30607"/>
                      </a:lnTo>
                      <a:cubicBezTo>
                        <a:pt x="7656" y="27444"/>
                        <a:pt x="7358" y="23724"/>
                        <a:pt x="6354" y="19371"/>
                      </a:cubicBezTo>
                      <a:cubicBezTo>
                        <a:pt x="5349" y="15017"/>
                        <a:pt x="3451" y="11483"/>
                        <a:pt x="698" y="8729"/>
                      </a:cubicBezTo>
                      <a:lnTo>
                        <a:pt x="4642" y="283"/>
                      </a:lnTo>
                      <a:close/>
                    </a:path>
                  </a:pathLst>
                </a:custGeom>
                <a:solidFill>
                  <a:srgbClr val="000000"/>
                </a:solidFill>
                <a:ln w="9525" cap="flat">
                  <a:noFill/>
                  <a:prstDash val="solid"/>
                  <a:miter/>
                </a:ln>
              </p:spPr>
              <p:txBody>
                <a:bodyPr rtlCol="0" anchor="ctr"/>
                <a:lstStyle/>
                <a:p>
                  <a:endParaRPr lang="en-CA"/>
                </a:p>
              </p:txBody>
            </p:sp>
          </p:grpSp>
          <p:grpSp>
            <p:nvGrpSpPr>
              <p:cNvPr id="2510" name="Graphic 5">
                <a:extLst>
                  <a:ext uri="{FF2B5EF4-FFF2-40B4-BE49-F238E27FC236}">
                    <a16:creationId xmlns:a16="http://schemas.microsoft.com/office/drawing/2014/main" id="{2324539B-1E4E-4A5D-8224-420B98BD7DB5}"/>
                  </a:ext>
                </a:extLst>
              </p:cNvPr>
              <p:cNvGrpSpPr/>
              <p:nvPr/>
            </p:nvGrpSpPr>
            <p:grpSpPr>
              <a:xfrm>
                <a:off x="7411321" y="3697664"/>
                <a:ext cx="124160" cy="183284"/>
                <a:chOff x="7411321" y="3697664"/>
                <a:chExt cx="124160" cy="183284"/>
              </a:xfrm>
            </p:grpSpPr>
            <p:sp>
              <p:nvSpPr>
                <p:cNvPr id="2623" name="Freeform: Shape 2622">
                  <a:extLst>
                    <a:ext uri="{FF2B5EF4-FFF2-40B4-BE49-F238E27FC236}">
                      <a16:creationId xmlns:a16="http://schemas.microsoft.com/office/drawing/2014/main" id="{8F875110-D2ED-45B3-A4A9-BD093012CAFD}"/>
                    </a:ext>
                  </a:extLst>
                </p:cNvPr>
                <p:cNvSpPr/>
                <p:nvPr/>
              </p:nvSpPr>
              <p:spPr>
                <a:xfrm>
                  <a:off x="7411321" y="3824404"/>
                  <a:ext cx="65058" cy="56545"/>
                </a:xfrm>
                <a:custGeom>
                  <a:avLst/>
                  <a:gdLst>
                    <a:gd name="connsiteX0" fmla="*/ 56062 w 65058"/>
                    <a:gd name="connsiteY0" fmla="*/ 15802 h 56545"/>
                    <a:gd name="connsiteX1" fmla="*/ 65773 w 65058"/>
                    <a:gd name="connsiteY1" fmla="*/ 20304 h 56545"/>
                    <a:gd name="connsiteX2" fmla="*/ 48733 w 65058"/>
                    <a:gd name="connsiteY2" fmla="*/ 56842 h 56545"/>
                    <a:gd name="connsiteX3" fmla="*/ 39989 w 65058"/>
                    <a:gd name="connsiteY3" fmla="*/ 48433 h 56545"/>
                    <a:gd name="connsiteX4" fmla="*/ 32399 w 65058"/>
                    <a:gd name="connsiteY4" fmla="*/ 30648 h 56545"/>
                    <a:gd name="connsiteX5" fmla="*/ 27525 w 65058"/>
                    <a:gd name="connsiteY5" fmla="*/ 17849 h 56545"/>
                    <a:gd name="connsiteX6" fmla="*/ 22167 w 65058"/>
                    <a:gd name="connsiteY6" fmla="*/ 12714 h 56545"/>
                    <a:gd name="connsiteX7" fmla="*/ 15916 w 65058"/>
                    <a:gd name="connsiteY7" fmla="*/ 12082 h 56545"/>
                    <a:gd name="connsiteX8" fmla="*/ 11637 w 65058"/>
                    <a:gd name="connsiteY8" fmla="*/ 16398 h 56545"/>
                    <a:gd name="connsiteX9" fmla="*/ 11191 w 65058"/>
                    <a:gd name="connsiteY9" fmla="*/ 22500 h 56545"/>
                    <a:gd name="connsiteX10" fmla="*/ 16660 w 65058"/>
                    <a:gd name="connsiteY10" fmla="*/ 27783 h 56545"/>
                    <a:gd name="connsiteX11" fmla="*/ 10781 w 65058"/>
                    <a:gd name="connsiteY11" fmla="*/ 37680 h 56545"/>
                    <a:gd name="connsiteX12" fmla="*/ 1145 w 65058"/>
                    <a:gd name="connsiteY12" fmla="*/ 26071 h 56545"/>
                    <a:gd name="connsiteX13" fmla="*/ 3117 w 65058"/>
                    <a:gd name="connsiteY13" fmla="*/ 12082 h 56545"/>
                    <a:gd name="connsiteX14" fmla="*/ 13349 w 65058"/>
                    <a:gd name="connsiteY14" fmla="*/ 1478 h 56545"/>
                    <a:gd name="connsiteX15" fmla="*/ 26297 w 65058"/>
                    <a:gd name="connsiteY15" fmla="*/ 1924 h 56545"/>
                    <a:gd name="connsiteX16" fmla="*/ 32659 w 65058"/>
                    <a:gd name="connsiteY16" fmla="*/ 6501 h 56545"/>
                    <a:gd name="connsiteX17" fmla="*/ 37682 w 65058"/>
                    <a:gd name="connsiteY17" fmla="*/ 13905 h 56545"/>
                    <a:gd name="connsiteX18" fmla="*/ 41440 w 65058"/>
                    <a:gd name="connsiteY18" fmla="*/ 23951 h 56545"/>
                    <a:gd name="connsiteX19" fmla="*/ 44528 w 65058"/>
                    <a:gd name="connsiteY19" fmla="*/ 33029 h 56545"/>
                    <a:gd name="connsiteX20" fmla="*/ 46426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2" y="15802"/>
                      </a:moveTo>
                      <a:lnTo>
                        <a:pt x="65773" y="20304"/>
                      </a:lnTo>
                      <a:lnTo>
                        <a:pt x="48733" y="56842"/>
                      </a:lnTo>
                      <a:cubicBezTo>
                        <a:pt x="45235" y="54758"/>
                        <a:pt x="42333" y="51930"/>
                        <a:pt x="39989" y="48433"/>
                      </a:cubicBezTo>
                      <a:cubicBezTo>
                        <a:pt x="37608" y="44935"/>
                        <a:pt x="35115" y="38982"/>
                        <a:pt x="32399" y="30648"/>
                      </a:cubicBezTo>
                      <a:cubicBezTo>
                        <a:pt x="30203" y="23876"/>
                        <a:pt x="28604" y="19635"/>
                        <a:pt x="27525" y="17849"/>
                      </a:cubicBezTo>
                      <a:cubicBezTo>
                        <a:pt x="26036" y="15393"/>
                        <a:pt x="24250" y="13682"/>
                        <a:pt x="22167" y="12714"/>
                      </a:cubicBezTo>
                      <a:cubicBezTo>
                        <a:pt x="19823" y="11635"/>
                        <a:pt x="17739" y="11412"/>
                        <a:pt x="15916" y="12082"/>
                      </a:cubicBezTo>
                      <a:cubicBezTo>
                        <a:pt x="14093" y="12751"/>
                        <a:pt x="12679" y="14202"/>
                        <a:pt x="11637" y="16398"/>
                      </a:cubicBezTo>
                      <a:cubicBezTo>
                        <a:pt x="10633" y="18556"/>
                        <a:pt x="10484" y="20602"/>
                        <a:pt x="11191" y="22500"/>
                      </a:cubicBezTo>
                      <a:cubicBezTo>
                        <a:pt x="11898" y="24397"/>
                        <a:pt x="13721" y="26146"/>
                        <a:pt x="16660" y="27783"/>
                      </a:cubicBezTo>
                      <a:lnTo>
                        <a:pt x="10781" y="37680"/>
                      </a:lnTo>
                      <a:cubicBezTo>
                        <a:pt x="5349" y="34369"/>
                        <a:pt x="2112" y="30499"/>
                        <a:pt x="1145" y="26071"/>
                      </a:cubicBezTo>
                      <a:cubicBezTo>
                        <a:pt x="177" y="21644"/>
                        <a:pt x="847" y="16993"/>
                        <a:pt x="3117" y="12082"/>
                      </a:cubicBezTo>
                      <a:cubicBezTo>
                        <a:pt x="5610" y="6724"/>
                        <a:pt x="9033" y="3189"/>
                        <a:pt x="13349" y="1478"/>
                      </a:cubicBezTo>
                      <a:cubicBezTo>
                        <a:pt x="17665" y="-234"/>
                        <a:pt x="21981" y="-85"/>
                        <a:pt x="26297" y="1924"/>
                      </a:cubicBezTo>
                      <a:cubicBezTo>
                        <a:pt x="28752" y="3040"/>
                        <a:pt x="30873" y="4566"/>
                        <a:pt x="32659" y="6501"/>
                      </a:cubicBezTo>
                      <a:cubicBezTo>
                        <a:pt x="34482" y="8398"/>
                        <a:pt x="36157" y="10854"/>
                        <a:pt x="37682" y="13905"/>
                      </a:cubicBezTo>
                      <a:cubicBezTo>
                        <a:pt x="38687" y="15914"/>
                        <a:pt x="39952" y="19263"/>
                        <a:pt x="41440" y="23951"/>
                      </a:cubicBezTo>
                      <a:cubicBezTo>
                        <a:pt x="42928" y="28639"/>
                        <a:pt x="43933" y="31690"/>
                        <a:pt x="44528" y="33029"/>
                      </a:cubicBezTo>
                      <a:cubicBezTo>
                        <a:pt x="45123" y="34369"/>
                        <a:pt x="45756" y="35522"/>
                        <a:pt x="46426" y="36489"/>
                      </a:cubicBezTo>
                      <a:close/>
                    </a:path>
                  </a:pathLst>
                </a:custGeom>
                <a:solidFill>
                  <a:srgbClr val="000000"/>
                </a:solidFill>
                <a:ln w="9525" cap="flat">
                  <a:noFill/>
                  <a:prstDash val="solid"/>
                  <a:miter/>
                </a:ln>
              </p:spPr>
              <p:txBody>
                <a:bodyPr rtlCol="0" anchor="ctr"/>
                <a:lstStyle/>
                <a:p>
                  <a:endParaRPr lang="en-CA"/>
                </a:p>
              </p:txBody>
            </p:sp>
            <p:sp>
              <p:nvSpPr>
                <p:cNvPr id="2624" name="Freeform: Shape 2623">
                  <a:extLst>
                    <a:ext uri="{FF2B5EF4-FFF2-40B4-BE49-F238E27FC236}">
                      <a16:creationId xmlns:a16="http://schemas.microsoft.com/office/drawing/2014/main" id="{4D1DB9C2-DCC5-452A-9B6C-8675D498DDCF}"/>
                    </a:ext>
                  </a:extLst>
                </p:cNvPr>
                <p:cNvSpPr/>
                <p:nvPr/>
              </p:nvSpPr>
              <p:spPr>
                <a:xfrm>
                  <a:off x="7431378" y="3784064"/>
                  <a:ext cx="59301" cy="46519"/>
                </a:xfrm>
                <a:custGeom>
                  <a:avLst/>
                  <a:gdLst>
                    <a:gd name="connsiteX0" fmla="*/ 2611 w 59301"/>
                    <a:gd name="connsiteY0" fmla="*/ 10509 h 46519"/>
                    <a:gd name="connsiteX1" fmla="*/ 13997 w 59301"/>
                    <a:gd name="connsiteY1" fmla="*/ 798 h 46519"/>
                    <a:gd name="connsiteX2" fmla="*/ 38628 w 59301"/>
                    <a:gd name="connsiteY2" fmla="*/ 5820 h 46519"/>
                    <a:gd name="connsiteX3" fmla="*/ 58310 w 59301"/>
                    <a:gd name="connsiteY3" fmla="*/ 21522 h 46519"/>
                    <a:gd name="connsiteX4" fmla="*/ 58124 w 59301"/>
                    <a:gd name="connsiteY4" fmla="*/ 36405 h 46519"/>
                    <a:gd name="connsiteX5" fmla="*/ 46069 w 59301"/>
                    <a:gd name="connsiteY5" fmla="*/ 46376 h 46519"/>
                    <a:gd name="connsiteX6" fmla="*/ 22033 w 59301"/>
                    <a:gd name="connsiteY6" fmla="*/ 41093 h 46519"/>
                    <a:gd name="connsiteX7" fmla="*/ 2425 w 59301"/>
                    <a:gd name="connsiteY7" fmla="*/ 25429 h 46519"/>
                    <a:gd name="connsiteX8" fmla="*/ 2611 w 59301"/>
                    <a:gd name="connsiteY8" fmla="*/ 10509 h 46519"/>
                    <a:gd name="connsiteX9" fmla="*/ 11243 w 59301"/>
                    <a:gd name="connsiteY9" fmla="*/ 14564 h 46519"/>
                    <a:gd name="connsiteX10" fmla="*/ 10871 w 59301"/>
                    <a:gd name="connsiteY10" fmla="*/ 18508 h 46519"/>
                    <a:gd name="connsiteX11" fmla="*/ 14108 w 59301"/>
                    <a:gd name="connsiteY11" fmla="*/ 22824 h 46519"/>
                    <a:gd name="connsiteX12" fmla="*/ 27242 w 59301"/>
                    <a:gd name="connsiteY12" fmla="*/ 30228 h 46519"/>
                    <a:gd name="connsiteX13" fmla="*/ 40823 w 59301"/>
                    <a:gd name="connsiteY13" fmla="*/ 35400 h 46519"/>
                    <a:gd name="connsiteX14" fmla="*/ 46739 w 59301"/>
                    <a:gd name="connsiteY14" fmla="*/ 35177 h 46519"/>
                    <a:gd name="connsiteX15" fmla="*/ 49492 w 59301"/>
                    <a:gd name="connsiteY15" fmla="*/ 32386 h 46519"/>
                    <a:gd name="connsiteX16" fmla="*/ 49864 w 59301"/>
                    <a:gd name="connsiteY16" fmla="*/ 28442 h 46519"/>
                    <a:gd name="connsiteX17" fmla="*/ 46590 w 59301"/>
                    <a:gd name="connsiteY17" fmla="*/ 24126 h 46519"/>
                    <a:gd name="connsiteX18" fmla="*/ 33530 w 59301"/>
                    <a:gd name="connsiteY18" fmla="*/ 16722 h 46519"/>
                    <a:gd name="connsiteX19" fmla="*/ 19950 w 59301"/>
                    <a:gd name="connsiteY19" fmla="*/ 11550 h 46519"/>
                    <a:gd name="connsiteX20" fmla="*/ 14034 w 59301"/>
                    <a:gd name="connsiteY20" fmla="*/ 11774 h 46519"/>
                    <a:gd name="connsiteX21" fmla="*/ 11243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11" y="10509"/>
                      </a:moveTo>
                      <a:cubicBezTo>
                        <a:pt x="5067" y="5262"/>
                        <a:pt x="8862" y="2025"/>
                        <a:pt x="13997" y="798"/>
                      </a:cubicBezTo>
                      <a:cubicBezTo>
                        <a:pt x="20099" y="-654"/>
                        <a:pt x="28321" y="1021"/>
                        <a:pt x="38628" y="5820"/>
                      </a:cubicBezTo>
                      <a:cubicBezTo>
                        <a:pt x="48897" y="10620"/>
                        <a:pt x="55483" y="15866"/>
                        <a:pt x="58310" y="21522"/>
                      </a:cubicBezTo>
                      <a:cubicBezTo>
                        <a:pt x="60654" y="26173"/>
                        <a:pt x="60580" y="31158"/>
                        <a:pt x="58124" y="36405"/>
                      </a:cubicBezTo>
                      <a:cubicBezTo>
                        <a:pt x="55669" y="41725"/>
                        <a:pt x="51650" y="45037"/>
                        <a:pt x="46069" y="46376"/>
                      </a:cubicBezTo>
                      <a:cubicBezTo>
                        <a:pt x="40488" y="47716"/>
                        <a:pt x="32489" y="45967"/>
                        <a:pt x="22033" y="41093"/>
                      </a:cubicBezTo>
                      <a:cubicBezTo>
                        <a:pt x="11802" y="36293"/>
                        <a:pt x="5253" y="31084"/>
                        <a:pt x="2425" y="25429"/>
                      </a:cubicBezTo>
                      <a:cubicBezTo>
                        <a:pt x="81" y="20778"/>
                        <a:pt x="156" y="15792"/>
                        <a:pt x="2611" y="10509"/>
                      </a:cubicBezTo>
                      <a:moveTo>
                        <a:pt x="11243" y="14564"/>
                      </a:moveTo>
                      <a:cubicBezTo>
                        <a:pt x="10648" y="15829"/>
                        <a:pt x="10536" y="17131"/>
                        <a:pt x="10871" y="18508"/>
                      </a:cubicBezTo>
                      <a:cubicBezTo>
                        <a:pt x="11206" y="19848"/>
                        <a:pt x="12285" y="21299"/>
                        <a:pt x="14108" y="22824"/>
                      </a:cubicBezTo>
                      <a:cubicBezTo>
                        <a:pt x="16490" y="24796"/>
                        <a:pt x="20843" y="27252"/>
                        <a:pt x="27242" y="30228"/>
                      </a:cubicBezTo>
                      <a:cubicBezTo>
                        <a:pt x="33605" y="33205"/>
                        <a:pt x="38144" y="34916"/>
                        <a:pt x="40823" y="35400"/>
                      </a:cubicBezTo>
                      <a:cubicBezTo>
                        <a:pt x="43539" y="35884"/>
                        <a:pt x="45474" y="35809"/>
                        <a:pt x="46739" y="35177"/>
                      </a:cubicBezTo>
                      <a:cubicBezTo>
                        <a:pt x="47967" y="34581"/>
                        <a:pt x="48897" y="33651"/>
                        <a:pt x="49492" y="32386"/>
                      </a:cubicBezTo>
                      <a:cubicBezTo>
                        <a:pt x="50088" y="31121"/>
                        <a:pt x="50199" y="29819"/>
                        <a:pt x="49864" y="28442"/>
                      </a:cubicBezTo>
                      <a:cubicBezTo>
                        <a:pt x="49529" y="27103"/>
                        <a:pt x="48413" y="25652"/>
                        <a:pt x="46590" y="24126"/>
                      </a:cubicBezTo>
                      <a:cubicBezTo>
                        <a:pt x="44283" y="22154"/>
                        <a:pt x="39930" y="19699"/>
                        <a:pt x="33530" y="16722"/>
                      </a:cubicBezTo>
                      <a:cubicBezTo>
                        <a:pt x="27168" y="13746"/>
                        <a:pt x="22629" y="12034"/>
                        <a:pt x="19950" y="11550"/>
                      </a:cubicBezTo>
                      <a:cubicBezTo>
                        <a:pt x="17234" y="11104"/>
                        <a:pt x="15262" y="11141"/>
                        <a:pt x="14034" y="11774"/>
                      </a:cubicBezTo>
                      <a:cubicBezTo>
                        <a:pt x="12769" y="12369"/>
                        <a:pt x="11839" y="13299"/>
                        <a:pt x="11243" y="14564"/>
                      </a:cubicBezTo>
                      <a:close/>
                    </a:path>
                  </a:pathLst>
                </a:custGeom>
                <a:solidFill>
                  <a:srgbClr val="000000"/>
                </a:solidFill>
                <a:ln w="9525" cap="flat">
                  <a:noFill/>
                  <a:prstDash val="solid"/>
                  <a:miter/>
                </a:ln>
              </p:spPr>
              <p:txBody>
                <a:bodyPr rtlCol="0" anchor="ctr"/>
                <a:lstStyle/>
                <a:p>
                  <a:endParaRPr lang="en-CA"/>
                </a:p>
              </p:txBody>
            </p:sp>
            <p:sp>
              <p:nvSpPr>
                <p:cNvPr id="2625" name="Freeform: Shape 2624">
                  <a:extLst>
                    <a:ext uri="{FF2B5EF4-FFF2-40B4-BE49-F238E27FC236}">
                      <a16:creationId xmlns:a16="http://schemas.microsoft.com/office/drawing/2014/main" id="{9787251F-B305-4D9E-B1CE-8E8F3E18C5B7}"/>
                    </a:ext>
                  </a:extLst>
                </p:cNvPr>
                <p:cNvSpPr/>
                <p:nvPr/>
              </p:nvSpPr>
              <p:spPr>
                <a:xfrm>
                  <a:off x="7450726" y="3739908"/>
                  <a:ext cx="65058" cy="56545"/>
                </a:xfrm>
                <a:custGeom>
                  <a:avLst/>
                  <a:gdLst>
                    <a:gd name="connsiteX0" fmla="*/ 56066 w 65058"/>
                    <a:gd name="connsiteY0" fmla="*/ 15793 h 56545"/>
                    <a:gd name="connsiteX1" fmla="*/ 65777 w 65058"/>
                    <a:gd name="connsiteY1" fmla="*/ 20295 h 56545"/>
                    <a:gd name="connsiteX2" fmla="*/ 48737 w 65058"/>
                    <a:gd name="connsiteY2" fmla="*/ 56833 h 56545"/>
                    <a:gd name="connsiteX3" fmla="*/ 39993 w 65058"/>
                    <a:gd name="connsiteY3" fmla="*/ 48424 h 56545"/>
                    <a:gd name="connsiteX4" fmla="*/ 32403 w 65058"/>
                    <a:gd name="connsiteY4" fmla="*/ 30639 h 56545"/>
                    <a:gd name="connsiteX5" fmla="*/ 27529 w 65058"/>
                    <a:gd name="connsiteY5" fmla="*/ 17840 h 56545"/>
                    <a:gd name="connsiteX6" fmla="*/ 22171 w 65058"/>
                    <a:gd name="connsiteY6" fmla="*/ 12705 h 56545"/>
                    <a:gd name="connsiteX7" fmla="*/ 15920 w 65058"/>
                    <a:gd name="connsiteY7" fmla="*/ 12073 h 56545"/>
                    <a:gd name="connsiteX8" fmla="*/ 11641 w 65058"/>
                    <a:gd name="connsiteY8" fmla="*/ 16389 h 56545"/>
                    <a:gd name="connsiteX9" fmla="*/ 11195 w 65058"/>
                    <a:gd name="connsiteY9" fmla="*/ 22491 h 56545"/>
                    <a:gd name="connsiteX10" fmla="*/ 16664 w 65058"/>
                    <a:gd name="connsiteY10" fmla="*/ 27774 h 56545"/>
                    <a:gd name="connsiteX11" fmla="*/ 10786 w 65058"/>
                    <a:gd name="connsiteY11" fmla="*/ 37671 h 56545"/>
                    <a:gd name="connsiteX12" fmla="*/ 1149 w 65058"/>
                    <a:gd name="connsiteY12" fmla="*/ 26063 h 56545"/>
                    <a:gd name="connsiteX13" fmla="*/ 3121 w 65058"/>
                    <a:gd name="connsiteY13" fmla="*/ 12073 h 56545"/>
                    <a:gd name="connsiteX14" fmla="*/ 13353 w 65058"/>
                    <a:gd name="connsiteY14" fmla="*/ 1469 h 56545"/>
                    <a:gd name="connsiteX15" fmla="*/ 26301 w 65058"/>
                    <a:gd name="connsiteY15" fmla="*/ 1915 h 56545"/>
                    <a:gd name="connsiteX16" fmla="*/ 32663 w 65058"/>
                    <a:gd name="connsiteY16" fmla="*/ 6492 h 56545"/>
                    <a:gd name="connsiteX17" fmla="*/ 37686 w 65058"/>
                    <a:gd name="connsiteY17" fmla="*/ 13896 h 56545"/>
                    <a:gd name="connsiteX18" fmla="*/ 41444 w 65058"/>
                    <a:gd name="connsiteY18" fmla="*/ 23942 h 56545"/>
                    <a:gd name="connsiteX19" fmla="*/ 44532 w 65058"/>
                    <a:gd name="connsiteY19" fmla="*/ 33020 h 56545"/>
                    <a:gd name="connsiteX20" fmla="*/ 46430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6" y="15793"/>
                      </a:moveTo>
                      <a:lnTo>
                        <a:pt x="65777" y="20295"/>
                      </a:lnTo>
                      <a:lnTo>
                        <a:pt x="48737" y="56833"/>
                      </a:lnTo>
                      <a:cubicBezTo>
                        <a:pt x="45239" y="54749"/>
                        <a:pt x="42337" y="51921"/>
                        <a:pt x="39993" y="48424"/>
                      </a:cubicBezTo>
                      <a:cubicBezTo>
                        <a:pt x="37612" y="44927"/>
                        <a:pt x="35119" y="38973"/>
                        <a:pt x="32403" y="30639"/>
                      </a:cubicBezTo>
                      <a:cubicBezTo>
                        <a:pt x="30208" y="23867"/>
                        <a:pt x="28608" y="19626"/>
                        <a:pt x="27529" y="17840"/>
                      </a:cubicBezTo>
                      <a:cubicBezTo>
                        <a:pt x="26040" y="15384"/>
                        <a:pt x="24254" y="13673"/>
                        <a:pt x="22171" y="12705"/>
                      </a:cubicBezTo>
                      <a:cubicBezTo>
                        <a:pt x="19827" y="11626"/>
                        <a:pt x="17743" y="11403"/>
                        <a:pt x="15920" y="12073"/>
                      </a:cubicBezTo>
                      <a:cubicBezTo>
                        <a:pt x="14097" y="12743"/>
                        <a:pt x="12683" y="14194"/>
                        <a:pt x="11641" y="16389"/>
                      </a:cubicBezTo>
                      <a:cubicBezTo>
                        <a:pt x="10637" y="18547"/>
                        <a:pt x="10488" y="20593"/>
                        <a:pt x="11195" y="22491"/>
                      </a:cubicBezTo>
                      <a:cubicBezTo>
                        <a:pt x="11902" y="24388"/>
                        <a:pt x="13725" y="26137"/>
                        <a:pt x="16664" y="27774"/>
                      </a:cubicBezTo>
                      <a:lnTo>
                        <a:pt x="10786" y="37671"/>
                      </a:lnTo>
                      <a:cubicBezTo>
                        <a:pt x="5353" y="34360"/>
                        <a:pt x="2116" y="30490"/>
                        <a:pt x="1149" y="26063"/>
                      </a:cubicBezTo>
                      <a:cubicBezTo>
                        <a:pt x="181" y="21635"/>
                        <a:pt x="851" y="16984"/>
                        <a:pt x="3121" y="12073"/>
                      </a:cubicBezTo>
                      <a:cubicBezTo>
                        <a:pt x="5614" y="6715"/>
                        <a:pt x="9037" y="3180"/>
                        <a:pt x="13353" y="1469"/>
                      </a:cubicBezTo>
                      <a:cubicBezTo>
                        <a:pt x="17669" y="-243"/>
                        <a:pt x="21985" y="-94"/>
                        <a:pt x="26301" y="1915"/>
                      </a:cubicBezTo>
                      <a:cubicBezTo>
                        <a:pt x="28756" y="3031"/>
                        <a:pt x="30877" y="4557"/>
                        <a:pt x="32663" y="6492"/>
                      </a:cubicBezTo>
                      <a:cubicBezTo>
                        <a:pt x="34486" y="8389"/>
                        <a:pt x="36161" y="10845"/>
                        <a:pt x="37686" y="13896"/>
                      </a:cubicBezTo>
                      <a:cubicBezTo>
                        <a:pt x="38691" y="15905"/>
                        <a:pt x="39956" y="19254"/>
                        <a:pt x="41444" y="23942"/>
                      </a:cubicBezTo>
                      <a:cubicBezTo>
                        <a:pt x="42932" y="28630"/>
                        <a:pt x="43937" y="31681"/>
                        <a:pt x="44532" y="33020"/>
                      </a:cubicBezTo>
                      <a:cubicBezTo>
                        <a:pt x="45128" y="34360"/>
                        <a:pt x="45760" y="35513"/>
                        <a:pt x="46430" y="36481"/>
                      </a:cubicBezTo>
                      <a:close/>
                    </a:path>
                  </a:pathLst>
                </a:custGeom>
                <a:solidFill>
                  <a:srgbClr val="000000"/>
                </a:solidFill>
                <a:ln w="9525" cap="flat">
                  <a:noFill/>
                  <a:prstDash val="solid"/>
                  <a:miter/>
                </a:ln>
              </p:spPr>
              <p:txBody>
                <a:bodyPr rtlCol="0" anchor="ctr"/>
                <a:lstStyle/>
                <a:p>
                  <a:endParaRPr lang="en-CA"/>
                </a:p>
              </p:txBody>
            </p:sp>
            <p:sp>
              <p:nvSpPr>
                <p:cNvPr id="2626" name="Freeform: Shape 2625">
                  <a:extLst>
                    <a:ext uri="{FF2B5EF4-FFF2-40B4-BE49-F238E27FC236}">
                      <a16:creationId xmlns:a16="http://schemas.microsoft.com/office/drawing/2014/main" id="{34F6BCC2-9162-47DA-BAAA-6ECB13CD157D}"/>
                    </a:ext>
                  </a:extLst>
                </p:cNvPr>
                <p:cNvSpPr/>
                <p:nvPr/>
              </p:nvSpPr>
              <p:spPr>
                <a:xfrm>
                  <a:off x="7470424" y="3697664"/>
                  <a:ext cx="65058" cy="56545"/>
                </a:xfrm>
                <a:custGeom>
                  <a:avLst/>
                  <a:gdLst>
                    <a:gd name="connsiteX0" fmla="*/ 56069 w 65058"/>
                    <a:gd name="connsiteY0" fmla="*/ 15789 h 56545"/>
                    <a:gd name="connsiteX1" fmla="*/ 65780 w 65058"/>
                    <a:gd name="connsiteY1" fmla="*/ 20291 h 56545"/>
                    <a:gd name="connsiteX2" fmla="*/ 48739 w 65058"/>
                    <a:gd name="connsiteY2" fmla="*/ 56828 h 56545"/>
                    <a:gd name="connsiteX3" fmla="*/ 39995 w 65058"/>
                    <a:gd name="connsiteY3" fmla="*/ 48420 h 56545"/>
                    <a:gd name="connsiteX4" fmla="*/ 32405 w 65058"/>
                    <a:gd name="connsiteY4" fmla="*/ 30635 h 56545"/>
                    <a:gd name="connsiteX5" fmla="*/ 27531 w 65058"/>
                    <a:gd name="connsiteY5" fmla="*/ 17835 h 56545"/>
                    <a:gd name="connsiteX6" fmla="*/ 22173 w 65058"/>
                    <a:gd name="connsiteY6" fmla="*/ 12701 h 56545"/>
                    <a:gd name="connsiteX7" fmla="*/ 15922 w 65058"/>
                    <a:gd name="connsiteY7" fmla="*/ 12068 h 56545"/>
                    <a:gd name="connsiteX8" fmla="*/ 11643 w 65058"/>
                    <a:gd name="connsiteY8" fmla="*/ 16384 h 56545"/>
                    <a:gd name="connsiteX9" fmla="*/ 11197 w 65058"/>
                    <a:gd name="connsiteY9" fmla="*/ 22486 h 56545"/>
                    <a:gd name="connsiteX10" fmla="*/ 16666 w 65058"/>
                    <a:gd name="connsiteY10" fmla="*/ 27770 h 56545"/>
                    <a:gd name="connsiteX11" fmla="*/ 10788 w 65058"/>
                    <a:gd name="connsiteY11" fmla="*/ 37667 h 56545"/>
                    <a:gd name="connsiteX12" fmla="*/ 1151 w 65058"/>
                    <a:gd name="connsiteY12" fmla="*/ 26058 h 56545"/>
                    <a:gd name="connsiteX13" fmla="*/ 3123 w 65058"/>
                    <a:gd name="connsiteY13" fmla="*/ 12068 h 56545"/>
                    <a:gd name="connsiteX14" fmla="*/ 13355 w 65058"/>
                    <a:gd name="connsiteY14" fmla="*/ 1464 h 56545"/>
                    <a:gd name="connsiteX15" fmla="*/ 26303 w 65058"/>
                    <a:gd name="connsiteY15" fmla="*/ 1911 h 56545"/>
                    <a:gd name="connsiteX16" fmla="*/ 32665 w 65058"/>
                    <a:gd name="connsiteY16" fmla="*/ 6487 h 56545"/>
                    <a:gd name="connsiteX17" fmla="*/ 37688 w 65058"/>
                    <a:gd name="connsiteY17" fmla="*/ 13891 h 56545"/>
                    <a:gd name="connsiteX18" fmla="*/ 41446 w 65058"/>
                    <a:gd name="connsiteY18" fmla="*/ 23937 h 56545"/>
                    <a:gd name="connsiteX19" fmla="*/ 44534 w 65058"/>
                    <a:gd name="connsiteY19" fmla="*/ 33016 h 56545"/>
                    <a:gd name="connsiteX20" fmla="*/ 46432 w 65058"/>
                    <a:gd name="connsiteY20" fmla="*/ 36476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69" y="15789"/>
                      </a:moveTo>
                      <a:lnTo>
                        <a:pt x="65780" y="20291"/>
                      </a:lnTo>
                      <a:lnTo>
                        <a:pt x="48739" y="56828"/>
                      </a:lnTo>
                      <a:cubicBezTo>
                        <a:pt x="45241" y="54745"/>
                        <a:pt x="42339" y="51917"/>
                        <a:pt x="39995" y="48420"/>
                      </a:cubicBezTo>
                      <a:cubicBezTo>
                        <a:pt x="37614" y="44922"/>
                        <a:pt x="35121" y="38969"/>
                        <a:pt x="32405" y="30635"/>
                      </a:cubicBezTo>
                      <a:cubicBezTo>
                        <a:pt x="30210" y="23863"/>
                        <a:pt x="28610" y="19621"/>
                        <a:pt x="27531" y="17835"/>
                      </a:cubicBezTo>
                      <a:cubicBezTo>
                        <a:pt x="26042" y="15380"/>
                        <a:pt x="24257" y="13668"/>
                        <a:pt x="22173" y="12701"/>
                      </a:cubicBezTo>
                      <a:cubicBezTo>
                        <a:pt x="19829" y="11622"/>
                        <a:pt x="17745" y="11399"/>
                        <a:pt x="15922" y="12068"/>
                      </a:cubicBezTo>
                      <a:cubicBezTo>
                        <a:pt x="14099" y="12738"/>
                        <a:pt x="12685" y="14189"/>
                        <a:pt x="11643" y="16384"/>
                      </a:cubicBezTo>
                      <a:cubicBezTo>
                        <a:pt x="10639" y="18542"/>
                        <a:pt x="10490" y="20589"/>
                        <a:pt x="11197" y="22486"/>
                      </a:cubicBezTo>
                      <a:cubicBezTo>
                        <a:pt x="11904" y="24384"/>
                        <a:pt x="13727" y="26133"/>
                        <a:pt x="16666" y="27770"/>
                      </a:cubicBezTo>
                      <a:lnTo>
                        <a:pt x="10788" y="37667"/>
                      </a:lnTo>
                      <a:cubicBezTo>
                        <a:pt x="5355" y="34355"/>
                        <a:pt x="2118" y="30486"/>
                        <a:pt x="1151" y="26058"/>
                      </a:cubicBezTo>
                      <a:cubicBezTo>
                        <a:pt x="184" y="21631"/>
                        <a:pt x="853" y="16980"/>
                        <a:pt x="3123" y="12068"/>
                      </a:cubicBezTo>
                      <a:cubicBezTo>
                        <a:pt x="5616" y="6710"/>
                        <a:pt x="9039" y="3176"/>
                        <a:pt x="13355" y="1464"/>
                      </a:cubicBezTo>
                      <a:cubicBezTo>
                        <a:pt x="17671" y="-247"/>
                        <a:pt x="21987" y="-98"/>
                        <a:pt x="26303" y="1911"/>
                      </a:cubicBezTo>
                      <a:cubicBezTo>
                        <a:pt x="28759" y="3027"/>
                        <a:pt x="30879" y="4552"/>
                        <a:pt x="32665" y="6487"/>
                      </a:cubicBezTo>
                      <a:cubicBezTo>
                        <a:pt x="34488" y="8385"/>
                        <a:pt x="36163" y="10841"/>
                        <a:pt x="37688" y="13891"/>
                      </a:cubicBezTo>
                      <a:cubicBezTo>
                        <a:pt x="38693" y="15901"/>
                        <a:pt x="39958" y="19249"/>
                        <a:pt x="41446" y="23937"/>
                      </a:cubicBezTo>
                      <a:cubicBezTo>
                        <a:pt x="42934" y="28625"/>
                        <a:pt x="43939" y="31676"/>
                        <a:pt x="44534" y="33016"/>
                      </a:cubicBezTo>
                      <a:cubicBezTo>
                        <a:pt x="45130" y="34355"/>
                        <a:pt x="45762" y="35509"/>
                        <a:pt x="46432" y="36476"/>
                      </a:cubicBezTo>
                      <a:close/>
                    </a:path>
                  </a:pathLst>
                </a:custGeom>
                <a:solidFill>
                  <a:srgbClr val="000000"/>
                </a:solidFill>
                <a:ln w="9525" cap="flat">
                  <a:noFill/>
                  <a:prstDash val="solid"/>
                  <a:miter/>
                </a:ln>
              </p:spPr>
              <p:txBody>
                <a:bodyPr rtlCol="0" anchor="ctr"/>
                <a:lstStyle/>
                <a:p>
                  <a:endParaRPr lang="en-CA"/>
                </a:p>
              </p:txBody>
            </p:sp>
          </p:grpSp>
          <p:grpSp>
            <p:nvGrpSpPr>
              <p:cNvPr id="2511" name="Graphic 5">
                <a:extLst>
                  <a:ext uri="{FF2B5EF4-FFF2-40B4-BE49-F238E27FC236}">
                    <a16:creationId xmlns:a16="http://schemas.microsoft.com/office/drawing/2014/main" id="{37DB84C8-B19C-4074-88DF-70111CEF986D}"/>
                  </a:ext>
                </a:extLst>
              </p:cNvPr>
              <p:cNvGrpSpPr/>
              <p:nvPr/>
            </p:nvGrpSpPr>
            <p:grpSpPr>
              <a:xfrm>
                <a:off x="7630997" y="3699330"/>
                <a:ext cx="118936" cy="181619"/>
                <a:chOff x="7630997" y="3699330"/>
                <a:chExt cx="118936" cy="181619"/>
              </a:xfrm>
            </p:grpSpPr>
            <p:sp>
              <p:nvSpPr>
                <p:cNvPr id="2619" name="Freeform: Shape 2618">
                  <a:extLst>
                    <a:ext uri="{FF2B5EF4-FFF2-40B4-BE49-F238E27FC236}">
                      <a16:creationId xmlns:a16="http://schemas.microsoft.com/office/drawing/2014/main" id="{5162B660-2D06-4E1C-A540-C2EC31A002D4}"/>
                    </a:ext>
                  </a:extLst>
                </p:cNvPr>
                <p:cNvSpPr/>
                <p:nvPr/>
              </p:nvSpPr>
              <p:spPr>
                <a:xfrm>
                  <a:off x="7630997" y="3824404"/>
                  <a:ext cx="65058" cy="56545"/>
                </a:xfrm>
                <a:custGeom>
                  <a:avLst/>
                  <a:gdLst>
                    <a:gd name="connsiteX0" fmla="*/ 56085 w 65058"/>
                    <a:gd name="connsiteY0" fmla="*/ 15802 h 56545"/>
                    <a:gd name="connsiteX1" fmla="*/ 65796 w 65058"/>
                    <a:gd name="connsiteY1" fmla="*/ 20304 h 56545"/>
                    <a:gd name="connsiteX2" fmla="*/ 48756 w 65058"/>
                    <a:gd name="connsiteY2" fmla="*/ 56842 h 56545"/>
                    <a:gd name="connsiteX3" fmla="*/ 40012 w 65058"/>
                    <a:gd name="connsiteY3" fmla="*/ 48433 h 56545"/>
                    <a:gd name="connsiteX4" fmla="*/ 32422 w 65058"/>
                    <a:gd name="connsiteY4" fmla="*/ 30648 h 56545"/>
                    <a:gd name="connsiteX5" fmla="*/ 27548 w 65058"/>
                    <a:gd name="connsiteY5" fmla="*/ 17849 h 56545"/>
                    <a:gd name="connsiteX6" fmla="*/ 22190 w 65058"/>
                    <a:gd name="connsiteY6" fmla="*/ 12714 h 56545"/>
                    <a:gd name="connsiteX7" fmla="*/ 15939 w 65058"/>
                    <a:gd name="connsiteY7" fmla="*/ 12082 h 56545"/>
                    <a:gd name="connsiteX8" fmla="*/ 11660 w 65058"/>
                    <a:gd name="connsiteY8" fmla="*/ 16398 h 56545"/>
                    <a:gd name="connsiteX9" fmla="*/ 11214 w 65058"/>
                    <a:gd name="connsiteY9" fmla="*/ 22500 h 56545"/>
                    <a:gd name="connsiteX10" fmla="*/ 16683 w 65058"/>
                    <a:gd name="connsiteY10" fmla="*/ 27783 h 56545"/>
                    <a:gd name="connsiteX11" fmla="*/ 10804 w 65058"/>
                    <a:gd name="connsiteY11" fmla="*/ 37680 h 56545"/>
                    <a:gd name="connsiteX12" fmla="*/ 1168 w 65058"/>
                    <a:gd name="connsiteY12" fmla="*/ 26071 h 56545"/>
                    <a:gd name="connsiteX13" fmla="*/ 3140 w 65058"/>
                    <a:gd name="connsiteY13" fmla="*/ 12082 h 56545"/>
                    <a:gd name="connsiteX14" fmla="*/ 13372 w 65058"/>
                    <a:gd name="connsiteY14" fmla="*/ 1478 h 56545"/>
                    <a:gd name="connsiteX15" fmla="*/ 26320 w 65058"/>
                    <a:gd name="connsiteY15" fmla="*/ 1924 h 56545"/>
                    <a:gd name="connsiteX16" fmla="*/ 32682 w 65058"/>
                    <a:gd name="connsiteY16" fmla="*/ 6501 h 56545"/>
                    <a:gd name="connsiteX17" fmla="*/ 37705 w 65058"/>
                    <a:gd name="connsiteY17" fmla="*/ 13905 h 56545"/>
                    <a:gd name="connsiteX18" fmla="*/ 41463 w 65058"/>
                    <a:gd name="connsiteY18" fmla="*/ 23951 h 56545"/>
                    <a:gd name="connsiteX19" fmla="*/ 44551 w 65058"/>
                    <a:gd name="connsiteY19" fmla="*/ 33029 h 56545"/>
                    <a:gd name="connsiteX20" fmla="*/ 46449 w 65058"/>
                    <a:gd name="connsiteY20" fmla="*/ 36489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85" y="15802"/>
                      </a:moveTo>
                      <a:lnTo>
                        <a:pt x="65796" y="20304"/>
                      </a:lnTo>
                      <a:lnTo>
                        <a:pt x="48756" y="56842"/>
                      </a:lnTo>
                      <a:cubicBezTo>
                        <a:pt x="45258" y="54758"/>
                        <a:pt x="42356" y="51930"/>
                        <a:pt x="40012" y="48433"/>
                      </a:cubicBezTo>
                      <a:cubicBezTo>
                        <a:pt x="37631" y="44935"/>
                        <a:pt x="35138" y="38982"/>
                        <a:pt x="32422" y="30648"/>
                      </a:cubicBezTo>
                      <a:cubicBezTo>
                        <a:pt x="30227" y="23876"/>
                        <a:pt x="28627" y="19635"/>
                        <a:pt x="27548" y="17849"/>
                      </a:cubicBezTo>
                      <a:cubicBezTo>
                        <a:pt x="26059" y="15393"/>
                        <a:pt x="24273" y="13682"/>
                        <a:pt x="22190" y="12714"/>
                      </a:cubicBezTo>
                      <a:cubicBezTo>
                        <a:pt x="19846" y="11635"/>
                        <a:pt x="17762" y="11412"/>
                        <a:pt x="15939" y="12082"/>
                      </a:cubicBezTo>
                      <a:cubicBezTo>
                        <a:pt x="14116" y="12751"/>
                        <a:pt x="12702" y="14202"/>
                        <a:pt x="11660" y="16398"/>
                      </a:cubicBezTo>
                      <a:cubicBezTo>
                        <a:pt x="10656" y="18556"/>
                        <a:pt x="10507" y="20602"/>
                        <a:pt x="11214" y="22500"/>
                      </a:cubicBezTo>
                      <a:cubicBezTo>
                        <a:pt x="11921" y="24397"/>
                        <a:pt x="13744" y="26146"/>
                        <a:pt x="16683" y="27783"/>
                      </a:cubicBezTo>
                      <a:lnTo>
                        <a:pt x="10804" y="37680"/>
                      </a:lnTo>
                      <a:cubicBezTo>
                        <a:pt x="5372" y="34369"/>
                        <a:pt x="2135" y="30499"/>
                        <a:pt x="1168" y="26071"/>
                      </a:cubicBezTo>
                      <a:cubicBezTo>
                        <a:pt x="200" y="21644"/>
                        <a:pt x="870" y="16993"/>
                        <a:pt x="3140" y="12082"/>
                      </a:cubicBezTo>
                      <a:cubicBezTo>
                        <a:pt x="5633" y="6724"/>
                        <a:pt x="9056" y="3189"/>
                        <a:pt x="13372" y="1478"/>
                      </a:cubicBezTo>
                      <a:cubicBezTo>
                        <a:pt x="17688" y="-234"/>
                        <a:pt x="22004" y="-85"/>
                        <a:pt x="26320" y="1924"/>
                      </a:cubicBezTo>
                      <a:cubicBezTo>
                        <a:pt x="28775" y="3040"/>
                        <a:pt x="30896" y="4566"/>
                        <a:pt x="32682" y="6501"/>
                      </a:cubicBezTo>
                      <a:cubicBezTo>
                        <a:pt x="34505" y="8398"/>
                        <a:pt x="36180" y="10854"/>
                        <a:pt x="37705" y="13905"/>
                      </a:cubicBezTo>
                      <a:cubicBezTo>
                        <a:pt x="38710" y="15914"/>
                        <a:pt x="39975" y="19263"/>
                        <a:pt x="41463" y="23951"/>
                      </a:cubicBezTo>
                      <a:cubicBezTo>
                        <a:pt x="42951" y="28639"/>
                        <a:pt x="43956" y="31690"/>
                        <a:pt x="44551" y="33029"/>
                      </a:cubicBezTo>
                      <a:cubicBezTo>
                        <a:pt x="45147" y="34369"/>
                        <a:pt x="45779" y="35522"/>
                        <a:pt x="46449" y="36489"/>
                      </a:cubicBezTo>
                      <a:close/>
                    </a:path>
                  </a:pathLst>
                </a:custGeom>
                <a:solidFill>
                  <a:srgbClr val="000000"/>
                </a:solidFill>
                <a:ln w="9525" cap="flat">
                  <a:noFill/>
                  <a:prstDash val="solid"/>
                  <a:miter/>
                </a:ln>
              </p:spPr>
              <p:txBody>
                <a:bodyPr rtlCol="0" anchor="ctr"/>
                <a:lstStyle/>
                <a:p>
                  <a:endParaRPr lang="en-CA"/>
                </a:p>
              </p:txBody>
            </p:sp>
            <p:sp>
              <p:nvSpPr>
                <p:cNvPr id="2620" name="Freeform: Shape 2619">
                  <a:extLst>
                    <a:ext uri="{FF2B5EF4-FFF2-40B4-BE49-F238E27FC236}">
                      <a16:creationId xmlns:a16="http://schemas.microsoft.com/office/drawing/2014/main" id="{CB028542-DDB3-411F-A277-A9A5272848D3}"/>
                    </a:ext>
                  </a:extLst>
                </p:cNvPr>
                <p:cNvSpPr/>
                <p:nvPr/>
              </p:nvSpPr>
              <p:spPr>
                <a:xfrm>
                  <a:off x="7651053" y="3784064"/>
                  <a:ext cx="59301" cy="46519"/>
                </a:xfrm>
                <a:custGeom>
                  <a:avLst/>
                  <a:gdLst>
                    <a:gd name="connsiteX0" fmla="*/ 2634 w 59301"/>
                    <a:gd name="connsiteY0" fmla="*/ 10509 h 46519"/>
                    <a:gd name="connsiteX1" fmla="*/ 14020 w 59301"/>
                    <a:gd name="connsiteY1" fmla="*/ 798 h 46519"/>
                    <a:gd name="connsiteX2" fmla="*/ 38651 w 59301"/>
                    <a:gd name="connsiteY2" fmla="*/ 5820 h 46519"/>
                    <a:gd name="connsiteX3" fmla="*/ 58333 w 59301"/>
                    <a:gd name="connsiteY3" fmla="*/ 21522 h 46519"/>
                    <a:gd name="connsiteX4" fmla="*/ 58147 w 59301"/>
                    <a:gd name="connsiteY4" fmla="*/ 36405 h 46519"/>
                    <a:gd name="connsiteX5" fmla="*/ 46092 w 59301"/>
                    <a:gd name="connsiteY5" fmla="*/ 46376 h 46519"/>
                    <a:gd name="connsiteX6" fmla="*/ 22056 w 59301"/>
                    <a:gd name="connsiteY6" fmla="*/ 41093 h 46519"/>
                    <a:gd name="connsiteX7" fmla="*/ 2448 w 59301"/>
                    <a:gd name="connsiteY7" fmla="*/ 25429 h 46519"/>
                    <a:gd name="connsiteX8" fmla="*/ 2634 w 59301"/>
                    <a:gd name="connsiteY8" fmla="*/ 10509 h 46519"/>
                    <a:gd name="connsiteX9" fmla="*/ 11266 w 59301"/>
                    <a:gd name="connsiteY9" fmla="*/ 14564 h 46519"/>
                    <a:gd name="connsiteX10" fmla="*/ 10894 w 59301"/>
                    <a:gd name="connsiteY10" fmla="*/ 18508 h 46519"/>
                    <a:gd name="connsiteX11" fmla="*/ 14131 w 59301"/>
                    <a:gd name="connsiteY11" fmla="*/ 22824 h 46519"/>
                    <a:gd name="connsiteX12" fmla="*/ 27265 w 59301"/>
                    <a:gd name="connsiteY12" fmla="*/ 30228 h 46519"/>
                    <a:gd name="connsiteX13" fmla="*/ 40846 w 59301"/>
                    <a:gd name="connsiteY13" fmla="*/ 35400 h 46519"/>
                    <a:gd name="connsiteX14" fmla="*/ 46762 w 59301"/>
                    <a:gd name="connsiteY14" fmla="*/ 35177 h 46519"/>
                    <a:gd name="connsiteX15" fmla="*/ 49515 w 59301"/>
                    <a:gd name="connsiteY15" fmla="*/ 32386 h 46519"/>
                    <a:gd name="connsiteX16" fmla="*/ 49887 w 59301"/>
                    <a:gd name="connsiteY16" fmla="*/ 28442 h 46519"/>
                    <a:gd name="connsiteX17" fmla="*/ 46613 w 59301"/>
                    <a:gd name="connsiteY17" fmla="*/ 24126 h 46519"/>
                    <a:gd name="connsiteX18" fmla="*/ 33553 w 59301"/>
                    <a:gd name="connsiteY18" fmla="*/ 16722 h 46519"/>
                    <a:gd name="connsiteX19" fmla="*/ 19973 w 59301"/>
                    <a:gd name="connsiteY19" fmla="*/ 11550 h 46519"/>
                    <a:gd name="connsiteX20" fmla="*/ 14057 w 59301"/>
                    <a:gd name="connsiteY20" fmla="*/ 11774 h 46519"/>
                    <a:gd name="connsiteX21" fmla="*/ 11266 w 59301"/>
                    <a:gd name="connsiteY21" fmla="*/ 1456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634" y="10509"/>
                      </a:moveTo>
                      <a:cubicBezTo>
                        <a:pt x="5090" y="5262"/>
                        <a:pt x="8885" y="2025"/>
                        <a:pt x="14020" y="798"/>
                      </a:cubicBezTo>
                      <a:cubicBezTo>
                        <a:pt x="20122" y="-654"/>
                        <a:pt x="28344" y="1021"/>
                        <a:pt x="38651" y="5820"/>
                      </a:cubicBezTo>
                      <a:cubicBezTo>
                        <a:pt x="48920" y="10620"/>
                        <a:pt x="55506" y="15866"/>
                        <a:pt x="58333" y="21522"/>
                      </a:cubicBezTo>
                      <a:cubicBezTo>
                        <a:pt x="60677" y="26173"/>
                        <a:pt x="60603" y="31158"/>
                        <a:pt x="58147" y="36405"/>
                      </a:cubicBezTo>
                      <a:cubicBezTo>
                        <a:pt x="55692" y="41725"/>
                        <a:pt x="51673" y="45037"/>
                        <a:pt x="46092" y="46376"/>
                      </a:cubicBezTo>
                      <a:cubicBezTo>
                        <a:pt x="40511" y="47716"/>
                        <a:pt x="32512" y="45967"/>
                        <a:pt x="22056" y="41093"/>
                      </a:cubicBezTo>
                      <a:cubicBezTo>
                        <a:pt x="11825" y="36293"/>
                        <a:pt x="5276" y="31084"/>
                        <a:pt x="2448" y="25429"/>
                      </a:cubicBezTo>
                      <a:cubicBezTo>
                        <a:pt x="104" y="20778"/>
                        <a:pt x="179" y="15792"/>
                        <a:pt x="2634" y="10509"/>
                      </a:cubicBezTo>
                      <a:moveTo>
                        <a:pt x="11266" y="14564"/>
                      </a:moveTo>
                      <a:cubicBezTo>
                        <a:pt x="10671" y="15829"/>
                        <a:pt x="10559" y="17131"/>
                        <a:pt x="10894" y="18508"/>
                      </a:cubicBezTo>
                      <a:cubicBezTo>
                        <a:pt x="11229" y="19848"/>
                        <a:pt x="12308" y="21299"/>
                        <a:pt x="14131" y="22824"/>
                      </a:cubicBezTo>
                      <a:cubicBezTo>
                        <a:pt x="16513" y="24796"/>
                        <a:pt x="20866" y="27252"/>
                        <a:pt x="27265" y="30228"/>
                      </a:cubicBezTo>
                      <a:cubicBezTo>
                        <a:pt x="33628" y="33205"/>
                        <a:pt x="38167" y="34916"/>
                        <a:pt x="40846" y="35400"/>
                      </a:cubicBezTo>
                      <a:cubicBezTo>
                        <a:pt x="43562" y="35884"/>
                        <a:pt x="45497" y="35809"/>
                        <a:pt x="46762" y="35177"/>
                      </a:cubicBezTo>
                      <a:cubicBezTo>
                        <a:pt x="47990" y="34581"/>
                        <a:pt x="48920" y="33651"/>
                        <a:pt x="49515" y="32386"/>
                      </a:cubicBezTo>
                      <a:cubicBezTo>
                        <a:pt x="50111" y="31121"/>
                        <a:pt x="50222" y="29819"/>
                        <a:pt x="49887" y="28442"/>
                      </a:cubicBezTo>
                      <a:cubicBezTo>
                        <a:pt x="49552" y="27103"/>
                        <a:pt x="48436" y="25652"/>
                        <a:pt x="46613" y="24126"/>
                      </a:cubicBezTo>
                      <a:cubicBezTo>
                        <a:pt x="44306" y="22154"/>
                        <a:pt x="39953" y="19699"/>
                        <a:pt x="33553" y="16722"/>
                      </a:cubicBezTo>
                      <a:cubicBezTo>
                        <a:pt x="27191" y="13746"/>
                        <a:pt x="22652" y="12034"/>
                        <a:pt x="19973" y="11550"/>
                      </a:cubicBezTo>
                      <a:cubicBezTo>
                        <a:pt x="17257" y="11104"/>
                        <a:pt x="15285" y="11141"/>
                        <a:pt x="14057" y="11774"/>
                      </a:cubicBezTo>
                      <a:cubicBezTo>
                        <a:pt x="12792" y="12369"/>
                        <a:pt x="11862" y="13299"/>
                        <a:pt x="11266" y="14564"/>
                      </a:cubicBezTo>
                      <a:close/>
                    </a:path>
                  </a:pathLst>
                </a:custGeom>
                <a:solidFill>
                  <a:srgbClr val="000000"/>
                </a:solidFill>
                <a:ln w="9525" cap="flat">
                  <a:noFill/>
                  <a:prstDash val="solid"/>
                  <a:miter/>
                </a:ln>
              </p:spPr>
              <p:txBody>
                <a:bodyPr rtlCol="0" anchor="ctr"/>
                <a:lstStyle/>
                <a:p>
                  <a:endParaRPr lang="en-CA"/>
                </a:p>
              </p:txBody>
            </p:sp>
            <p:sp>
              <p:nvSpPr>
                <p:cNvPr id="2621" name="Freeform: Shape 2620">
                  <a:extLst>
                    <a:ext uri="{FF2B5EF4-FFF2-40B4-BE49-F238E27FC236}">
                      <a16:creationId xmlns:a16="http://schemas.microsoft.com/office/drawing/2014/main" id="{E3C5C7E8-5859-4D9D-A821-7F55F64D2DF7}"/>
                    </a:ext>
                  </a:extLst>
                </p:cNvPr>
                <p:cNvSpPr/>
                <p:nvPr/>
              </p:nvSpPr>
              <p:spPr>
                <a:xfrm>
                  <a:off x="7670392" y="3739908"/>
                  <a:ext cx="65058" cy="56545"/>
                </a:xfrm>
                <a:custGeom>
                  <a:avLst/>
                  <a:gdLst>
                    <a:gd name="connsiteX0" fmla="*/ 56090 w 65058"/>
                    <a:gd name="connsiteY0" fmla="*/ 15793 h 56545"/>
                    <a:gd name="connsiteX1" fmla="*/ 65801 w 65058"/>
                    <a:gd name="connsiteY1" fmla="*/ 20295 h 56545"/>
                    <a:gd name="connsiteX2" fmla="*/ 48760 w 65058"/>
                    <a:gd name="connsiteY2" fmla="*/ 56833 h 56545"/>
                    <a:gd name="connsiteX3" fmla="*/ 40016 w 65058"/>
                    <a:gd name="connsiteY3" fmla="*/ 48424 h 56545"/>
                    <a:gd name="connsiteX4" fmla="*/ 32426 w 65058"/>
                    <a:gd name="connsiteY4" fmla="*/ 30639 h 56545"/>
                    <a:gd name="connsiteX5" fmla="*/ 27552 w 65058"/>
                    <a:gd name="connsiteY5" fmla="*/ 17840 h 56545"/>
                    <a:gd name="connsiteX6" fmla="*/ 22194 w 65058"/>
                    <a:gd name="connsiteY6" fmla="*/ 12705 h 56545"/>
                    <a:gd name="connsiteX7" fmla="*/ 15943 w 65058"/>
                    <a:gd name="connsiteY7" fmla="*/ 12073 h 56545"/>
                    <a:gd name="connsiteX8" fmla="*/ 11664 w 65058"/>
                    <a:gd name="connsiteY8" fmla="*/ 16389 h 56545"/>
                    <a:gd name="connsiteX9" fmla="*/ 11218 w 65058"/>
                    <a:gd name="connsiteY9" fmla="*/ 22491 h 56545"/>
                    <a:gd name="connsiteX10" fmla="*/ 16687 w 65058"/>
                    <a:gd name="connsiteY10" fmla="*/ 27774 h 56545"/>
                    <a:gd name="connsiteX11" fmla="*/ 10809 w 65058"/>
                    <a:gd name="connsiteY11" fmla="*/ 37671 h 56545"/>
                    <a:gd name="connsiteX12" fmla="*/ 1172 w 65058"/>
                    <a:gd name="connsiteY12" fmla="*/ 26063 h 56545"/>
                    <a:gd name="connsiteX13" fmla="*/ 3144 w 65058"/>
                    <a:gd name="connsiteY13" fmla="*/ 12073 h 56545"/>
                    <a:gd name="connsiteX14" fmla="*/ 13376 w 65058"/>
                    <a:gd name="connsiteY14" fmla="*/ 1469 h 56545"/>
                    <a:gd name="connsiteX15" fmla="*/ 26324 w 65058"/>
                    <a:gd name="connsiteY15" fmla="*/ 1915 h 56545"/>
                    <a:gd name="connsiteX16" fmla="*/ 32686 w 65058"/>
                    <a:gd name="connsiteY16" fmla="*/ 6492 h 56545"/>
                    <a:gd name="connsiteX17" fmla="*/ 37709 w 65058"/>
                    <a:gd name="connsiteY17" fmla="*/ 13896 h 56545"/>
                    <a:gd name="connsiteX18" fmla="*/ 41467 w 65058"/>
                    <a:gd name="connsiteY18" fmla="*/ 23942 h 56545"/>
                    <a:gd name="connsiteX19" fmla="*/ 44555 w 65058"/>
                    <a:gd name="connsiteY19" fmla="*/ 33020 h 56545"/>
                    <a:gd name="connsiteX20" fmla="*/ 46453 w 65058"/>
                    <a:gd name="connsiteY20" fmla="*/ 36481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6090" y="15793"/>
                      </a:moveTo>
                      <a:lnTo>
                        <a:pt x="65801" y="20295"/>
                      </a:lnTo>
                      <a:lnTo>
                        <a:pt x="48760" y="56833"/>
                      </a:lnTo>
                      <a:cubicBezTo>
                        <a:pt x="45262" y="54749"/>
                        <a:pt x="42360" y="51921"/>
                        <a:pt x="40016" y="48424"/>
                      </a:cubicBezTo>
                      <a:cubicBezTo>
                        <a:pt x="37635" y="44927"/>
                        <a:pt x="35142" y="38973"/>
                        <a:pt x="32426" y="30639"/>
                      </a:cubicBezTo>
                      <a:cubicBezTo>
                        <a:pt x="30231" y="23867"/>
                        <a:pt x="28631" y="19626"/>
                        <a:pt x="27552" y="17840"/>
                      </a:cubicBezTo>
                      <a:cubicBezTo>
                        <a:pt x="26063" y="15384"/>
                        <a:pt x="24278" y="13673"/>
                        <a:pt x="22194" y="12705"/>
                      </a:cubicBezTo>
                      <a:cubicBezTo>
                        <a:pt x="19850" y="11626"/>
                        <a:pt x="17766" y="11403"/>
                        <a:pt x="15943" y="12073"/>
                      </a:cubicBezTo>
                      <a:cubicBezTo>
                        <a:pt x="14120" y="12743"/>
                        <a:pt x="12706" y="14194"/>
                        <a:pt x="11664" y="16389"/>
                      </a:cubicBezTo>
                      <a:cubicBezTo>
                        <a:pt x="10660" y="18547"/>
                        <a:pt x="10511" y="20593"/>
                        <a:pt x="11218" y="22491"/>
                      </a:cubicBezTo>
                      <a:cubicBezTo>
                        <a:pt x="11925" y="24388"/>
                        <a:pt x="13748" y="26137"/>
                        <a:pt x="16687" y="27774"/>
                      </a:cubicBezTo>
                      <a:lnTo>
                        <a:pt x="10809" y="37671"/>
                      </a:lnTo>
                      <a:cubicBezTo>
                        <a:pt x="5376" y="34360"/>
                        <a:pt x="2139" y="30490"/>
                        <a:pt x="1172" y="26063"/>
                      </a:cubicBezTo>
                      <a:cubicBezTo>
                        <a:pt x="205" y="21635"/>
                        <a:pt x="874" y="16984"/>
                        <a:pt x="3144" y="12073"/>
                      </a:cubicBezTo>
                      <a:cubicBezTo>
                        <a:pt x="5637" y="6715"/>
                        <a:pt x="9060" y="3180"/>
                        <a:pt x="13376" y="1469"/>
                      </a:cubicBezTo>
                      <a:cubicBezTo>
                        <a:pt x="17692" y="-243"/>
                        <a:pt x="22008" y="-94"/>
                        <a:pt x="26324" y="1915"/>
                      </a:cubicBezTo>
                      <a:cubicBezTo>
                        <a:pt x="28780" y="3031"/>
                        <a:pt x="30900" y="4557"/>
                        <a:pt x="32686" y="6492"/>
                      </a:cubicBezTo>
                      <a:cubicBezTo>
                        <a:pt x="34509" y="8389"/>
                        <a:pt x="36184" y="10845"/>
                        <a:pt x="37709" y="13896"/>
                      </a:cubicBezTo>
                      <a:cubicBezTo>
                        <a:pt x="38714" y="15905"/>
                        <a:pt x="39979" y="19254"/>
                        <a:pt x="41467" y="23942"/>
                      </a:cubicBezTo>
                      <a:cubicBezTo>
                        <a:pt x="42955" y="28630"/>
                        <a:pt x="43960" y="31681"/>
                        <a:pt x="44555" y="33020"/>
                      </a:cubicBezTo>
                      <a:cubicBezTo>
                        <a:pt x="45151" y="34360"/>
                        <a:pt x="45783" y="35513"/>
                        <a:pt x="46453" y="36481"/>
                      </a:cubicBezTo>
                      <a:close/>
                    </a:path>
                  </a:pathLst>
                </a:custGeom>
                <a:solidFill>
                  <a:srgbClr val="000000"/>
                </a:solidFill>
                <a:ln w="9525" cap="flat">
                  <a:noFill/>
                  <a:prstDash val="solid"/>
                  <a:miter/>
                </a:ln>
              </p:spPr>
              <p:txBody>
                <a:bodyPr rtlCol="0" anchor="ctr"/>
                <a:lstStyle/>
                <a:p>
                  <a:endParaRPr lang="en-CA"/>
                </a:p>
              </p:txBody>
            </p:sp>
            <p:sp>
              <p:nvSpPr>
                <p:cNvPr id="2622" name="Freeform: Shape 2621">
                  <a:extLst>
                    <a:ext uri="{FF2B5EF4-FFF2-40B4-BE49-F238E27FC236}">
                      <a16:creationId xmlns:a16="http://schemas.microsoft.com/office/drawing/2014/main" id="{C6825F1A-96C9-4040-BB3D-B533B31E5A3C}"/>
                    </a:ext>
                  </a:extLst>
                </p:cNvPr>
                <p:cNvSpPr/>
                <p:nvPr/>
              </p:nvSpPr>
              <p:spPr>
                <a:xfrm>
                  <a:off x="7690045" y="3699330"/>
                  <a:ext cx="59887" cy="48303"/>
                </a:xfrm>
                <a:custGeom>
                  <a:avLst/>
                  <a:gdLst>
                    <a:gd name="connsiteX0" fmla="*/ 34826 w 59887"/>
                    <a:gd name="connsiteY0" fmla="*/ 47461 h 48303"/>
                    <a:gd name="connsiteX1" fmla="*/ 38323 w 59887"/>
                    <a:gd name="connsiteY1" fmla="*/ 36820 h 48303"/>
                    <a:gd name="connsiteX2" fmla="*/ 45430 w 59887"/>
                    <a:gd name="connsiteY2" fmla="*/ 36969 h 48303"/>
                    <a:gd name="connsiteX3" fmla="*/ 49858 w 59887"/>
                    <a:gd name="connsiteY3" fmla="*/ 32802 h 48303"/>
                    <a:gd name="connsiteX4" fmla="*/ 49932 w 59887"/>
                    <a:gd name="connsiteY4" fmla="*/ 26216 h 48303"/>
                    <a:gd name="connsiteX5" fmla="*/ 44351 w 59887"/>
                    <a:gd name="connsiteY5" fmla="*/ 20933 h 48303"/>
                    <a:gd name="connsiteX6" fmla="*/ 37133 w 59887"/>
                    <a:gd name="connsiteY6" fmla="*/ 20151 h 48303"/>
                    <a:gd name="connsiteX7" fmla="*/ 32445 w 59887"/>
                    <a:gd name="connsiteY7" fmla="*/ 24244 h 48303"/>
                    <a:gd name="connsiteX8" fmla="*/ 30994 w 59887"/>
                    <a:gd name="connsiteY8" fmla="*/ 29379 h 48303"/>
                    <a:gd name="connsiteX9" fmla="*/ 23031 w 59887"/>
                    <a:gd name="connsiteY9" fmla="*/ 24281 h 48303"/>
                    <a:gd name="connsiteX10" fmla="*/ 24185 w 59887"/>
                    <a:gd name="connsiteY10" fmla="*/ 16952 h 48303"/>
                    <a:gd name="connsiteX11" fmla="*/ 20055 w 59887"/>
                    <a:gd name="connsiteY11" fmla="*/ 12338 h 48303"/>
                    <a:gd name="connsiteX12" fmla="*/ 14920 w 59887"/>
                    <a:gd name="connsiteY12" fmla="*/ 11929 h 48303"/>
                    <a:gd name="connsiteX13" fmla="*/ 11274 w 59887"/>
                    <a:gd name="connsiteY13" fmla="*/ 15501 h 48303"/>
                    <a:gd name="connsiteX14" fmla="*/ 10976 w 59887"/>
                    <a:gd name="connsiteY14" fmla="*/ 20933 h 48303"/>
                    <a:gd name="connsiteX15" fmla="*/ 15329 w 59887"/>
                    <a:gd name="connsiteY15" fmla="*/ 25732 h 48303"/>
                    <a:gd name="connsiteX16" fmla="*/ 9227 w 59887"/>
                    <a:gd name="connsiteY16" fmla="*/ 34588 h 48303"/>
                    <a:gd name="connsiteX17" fmla="*/ 2753 w 59887"/>
                    <a:gd name="connsiteY17" fmla="*/ 27890 h 48303"/>
                    <a:gd name="connsiteX18" fmla="*/ 744 w 59887"/>
                    <a:gd name="connsiteY18" fmla="*/ 20077 h 48303"/>
                    <a:gd name="connsiteX19" fmla="*/ 2828 w 59887"/>
                    <a:gd name="connsiteY19" fmla="*/ 11184 h 48303"/>
                    <a:gd name="connsiteX20" fmla="*/ 13469 w 59887"/>
                    <a:gd name="connsiteY20" fmla="*/ 1176 h 48303"/>
                    <a:gd name="connsiteX21" fmla="*/ 24296 w 59887"/>
                    <a:gd name="connsiteY21" fmla="*/ 1585 h 48303"/>
                    <a:gd name="connsiteX22" fmla="*/ 32073 w 59887"/>
                    <a:gd name="connsiteY22" fmla="*/ 14719 h 48303"/>
                    <a:gd name="connsiteX23" fmla="*/ 40072 w 59887"/>
                    <a:gd name="connsiteY23" fmla="*/ 9324 h 48303"/>
                    <a:gd name="connsiteX24" fmla="*/ 49783 w 59887"/>
                    <a:gd name="connsiteY24" fmla="*/ 10478 h 48303"/>
                    <a:gd name="connsiteX25" fmla="*/ 59531 w 59887"/>
                    <a:gd name="connsiteY25" fmla="*/ 21379 h 48303"/>
                    <a:gd name="connsiteX26" fmla="*/ 58527 w 59887"/>
                    <a:gd name="connsiteY26" fmla="*/ 36746 h 48303"/>
                    <a:gd name="connsiteX27" fmla="*/ 48555 w 59887"/>
                    <a:gd name="connsiteY27" fmla="*/ 47015 h 48303"/>
                    <a:gd name="connsiteX28" fmla="*/ 34826 w 59887"/>
                    <a:gd name="connsiteY28" fmla="*/ 47461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826" y="47461"/>
                      </a:moveTo>
                      <a:lnTo>
                        <a:pt x="38323" y="36820"/>
                      </a:lnTo>
                      <a:cubicBezTo>
                        <a:pt x="41039" y="37676"/>
                        <a:pt x="43384" y="37750"/>
                        <a:pt x="45430" y="36969"/>
                      </a:cubicBezTo>
                      <a:cubicBezTo>
                        <a:pt x="47439" y="36188"/>
                        <a:pt x="48890" y="34811"/>
                        <a:pt x="49858" y="32802"/>
                      </a:cubicBezTo>
                      <a:cubicBezTo>
                        <a:pt x="50862" y="30644"/>
                        <a:pt x="50862" y="28449"/>
                        <a:pt x="49932" y="26216"/>
                      </a:cubicBezTo>
                      <a:cubicBezTo>
                        <a:pt x="48965" y="23984"/>
                        <a:pt x="47141" y="22235"/>
                        <a:pt x="44351" y="20933"/>
                      </a:cubicBezTo>
                      <a:cubicBezTo>
                        <a:pt x="41746" y="19705"/>
                        <a:pt x="39328" y="19444"/>
                        <a:pt x="37133" y="20151"/>
                      </a:cubicBezTo>
                      <a:cubicBezTo>
                        <a:pt x="34938" y="20858"/>
                        <a:pt x="33375" y="22198"/>
                        <a:pt x="32445" y="24244"/>
                      </a:cubicBezTo>
                      <a:cubicBezTo>
                        <a:pt x="31812" y="25584"/>
                        <a:pt x="31328" y="27295"/>
                        <a:pt x="30994" y="29379"/>
                      </a:cubicBezTo>
                      <a:lnTo>
                        <a:pt x="23031" y="24281"/>
                      </a:lnTo>
                      <a:cubicBezTo>
                        <a:pt x="24408" y="21491"/>
                        <a:pt x="24817" y="19035"/>
                        <a:pt x="24185" y="16952"/>
                      </a:cubicBezTo>
                      <a:cubicBezTo>
                        <a:pt x="23589" y="14868"/>
                        <a:pt x="22213" y="13343"/>
                        <a:pt x="20055" y="12338"/>
                      </a:cubicBezTo>
                      <a:cubicBezTo>
                        <a:pt x="18232" y="11482"/>
                        <a:pt x="16520" y="11333"/>
                        <a:pt x="14920" y="11929"/>
                      </a:cubicBezTo>
                      <a:cubicBezTo>
                        <a:pt x="13320" y="12487"/>
                        <a:pt x="12092" y="13677"/>
                        <a:pt x="11274" y="15501"/>
                      </a:cubicBezTo>
                      <a:cubicBezTo>
                        <a:pt x="10418" y="17286"/>
                        <a:pt x="10344" y="19072"/>
                        <a:pt x="10976" y="20933"/>
                      </a:cubicBezTo>
                      <a:cubicBezTo>
                        <a:pt x="11646" y="22756"/>
                        <a:pt x="13097" y="24356"/>
                        <a:pt x="15329" y="25732"/>
                      </a:cubicBezTo>
                      <a:lnTo>
                        <a:pt x="9227" y="34588"/>
                      </a:lnTo>
                      <a:cubicBezTo>
                        <a:pt x="6251" y="32393"/>
                        <a:pt x="4093" y="30160"/>
                        <a:pt x="2753" y="27890"/>
                      </a:cubicBezTo>
                      <a:cubicBezTo>
                        <a:pt x="1414" y="25621"/>
                        <a:pt x="744" y="23016"/>
                        <a:pt x="744" y="20077"/>
                      </a:cubicBezTo>
                      <a:cubicBezTo>
                        <a:pt x="744" y="17138"/>
                        <a:pt x="1451" y="14198"/>
                        <a:pt x="2828" y="11184"/>
                      </a:cubicBezTo>
                      <a:cubicBezTo>
                        <a:pt x="5209" y="6087"/>
                        <a:pt x="8781" y="2739"/>
                        <a:pt x="13469" y="1176"/>
                      </a:cubicBezTo>
                      <a:cubicBezTo>
                        <a:pt x="17339" y="-126"/>
                        <a:pt x="20948" y="-15"/>
                        <a:pt x="24296" y="1585"/>
                      </a:cubicBezTo>
                      <a:cubicBezTo>
                        <a:pt x="29096" y="3780"/>
                        <a:pt x="31663" y="8171"/>
                        <a:pt x="32073" y="14719"/>
                      </a:cubicBezTo>
                      <a:cubicBezTo>
                        <a:pt x="34193" y="11929"/>
                        <a:pt x="36872" y="10105"/>
                        <a:pt x="40072" y="9324"/>
                      </a:cubicBezTo>
                      <a:cubicBezTo>
                        <a:pt x="43235" y="8543"/>
                        <a:pt x="46509" y="8915"/>
                        <a:pt x="49783" y="10478"/>
                      </a:cubicBezTo>
                      <a:cubicBezTo>
                        <a:pt x="54546" y="12673"/>
                        <a:pt x="57820" y="16319"/>
                        <a:pt x="59531" y="21379"/>
                      </a:cubicBezTo>
                      <a:cubicBezTo>
                        <a:pt x="61280" y="26439"/>
                        <a:pt x="60945" y="31574"/>
                        <a:pt x="58527" y="36746"/>
                      </a:cubicBezTo>
                      <a:cubicBezTo>
                        <a:pt x="56220" y="41694"/>
                        <a:pt x="52909" y="45117"/>
                        <a:pt x="48555" y="47015"/>
                      </a:cubicBezTo>
                      <a:cubicBezTo>
                        <a:pt x="44239" y="48950"/>
                        <a:pt x="39626" y="49098"/>
                        <a:pt x="34826" y="47461"/>
                      </a:cubicBezTo>
                      <a:close/>
                    </a:path>
                  </a:pathLst>
                </a:custGeom>
                <a:solidFill>
                  <a:srgbClr val="000000"/>
                </a:solidFill>
                <a:ln w="9525" cap="flat">
                  <a:noFill/>
                  <a:prstDash val="solid"/>
                  <a:miter/>
                </a:ln>
              </p:spPr>
              <p:txBody>
                <a:bodyPr rtlCol="0" anchor="ctr"/>
                <a:lstStyle/>
                <a:p>
                  <a:endParaRPr lang="en-CA"/>
                </a:p>
              </p:txBody>
            </p:sp>
          </p:grpSp>
          <p:grpSp>
            <p:nvGrpSpPr>
              <p:cNvPr id="2512" name="Graphic 5">
                <a:extLst>
                  <a:ext uri="{FF2B5EF4-FFF2-40B4-BE49-F238E27FC236}">
                    <a16:creationId xmlns:a16="http://schemas.microsoft.com/office/drawing/2014/main" id="{BFDA8FEB-9DC5-4E84-B501-CBFB52EF42BC}"/>
                  </a:ext>
                </a:extLst>
              </p:cNvPr>
              <p:cNvGrpSpPr/>
              <p:nvPr/>
            </p:nvGrpSpPr>
            <p:grpSpPr>
              <a:xfrm>
                <a:off x="840395" y="3513017"/>
                <a:ext cx="108859" cy="61279"/>
                <a:chOff x="840395" y="3513017"/>
                <a:chExt cx="108859" cy="61279"/>
              </a:xfrm>
            </p:grpSpPr>
            <p:sp>
              <p:nvSpPr>
                <p:cNvPr id="2616" name="Freeform: Shape 2615">
                  <a:extLst>
                    <a:ext uri="{FF2B5EF4-FFF2-40B4-BE49-F238E27FC236}">
                      <a16:creationId xmlns:a16="http://schemas.microsoft.com/office/drawing/2014/main" id="{D8AA96B9-A673-40A3-B9E1-A9B140C18FD0}"/>
                    </a:ext>
                  </a:extLst>
                </p:cNvPr>
                <p:cNvSpPr/>
                <p:nvPr/>
              </p:nvSpPr>
              <p:spPr>
                <a:xfrm>
                  <a:off x="840395" y="3513017"/>
                  <a:ext cx="38955" cy="61279"/>
                </a:xfrm>
                <a:custGeom>
                  <a:avLst/>
                  <a:gdLst>
                    <a:gd name="connsiteX0" fmla="*/ 19479 w 38955"/>
                    <a:gd name="connsiteY0" fmla="*/ 264 h 61279"/>
                    <a:gd name="connsiteX1" fmla="*/ 33134 w 38955"/>
                    <a:gd name="connsiteY1" fmla="*/ 6478 h 61279"/>
                    <a:gd name="connsiteX2" fmla="*/ 38976 w 38955"/>
                    <a:gd name="connsiteY2" fmla="*/ 30923 h 61279"/>
                    <a:gd name="connsiteX3" fmla="*/ 33060 w 38955"/>
                    <a:gd name="connsiteY3" fmla="*/ 55368 h 61279"/>
                    <a:gd name="connsiteX4" fmla="*/ 19479 w 38955"/>
                    <a:gd name="connsiteY4" fmla="*/ 61544 h 61279"/>
                    <a:gd name="connsiteX5" fmla="*/ 5378 w 38955"/>
                    <a:gd name="connsiteY5" fmla="*/ 54810 h 61279"/>
                    <a:gd name="connsiteX6" fmla="*/ 20 w 38955"/>
                    <a:gd name="connsiteY6" fmla="*/ 30774 h 61279"/>
                    <a:gd name="connsiteX7" fmla="*/ 5899 w 38955"/>
                    <a:gd name="connsiteY7" fmla="*/ 6403 h 61279"/>
                    <a:gd name="connsiteX8" fmla="*/ 19479 w 38955"/>
                    <a:gd name="connsiteY8" fmla="*/ 264 h 61279"/>
                    <a:gd name="connsiteX9" fmla="*/ 19479 w 38955"/>
                    <a:gd name="connsiteY9" fmla="*/ 9789 h 61279"/>
                    <a:gd name="connsiteX10" fmla="*/ 15758 w 38955"/>
                    <a:gd name="connsiteY10" fmla="*/ 11129 h 61279"/>
                    <a:gd name="connsiteX11" fmla="*/ 13228 w 38955"/>
                    <a:gd name="connsiteY11" fmla="*/ 15891 h 61279"/>
                    <a:gd name="connsiteX12" fmla="*/ 12038 w 38955"/>
                    <a:gd name="connsiteY12" fmla="*/ 30923 h 61279"/>
                    <a:gd name="connsiteX13" fmla="*/ 13117 w 38955"/>
                    <a:gd name="connsiteY13" fmla="*/ 45434 h 61279"/>
                    <a:gd name="connsiteX14" fmla="*/ 15796 w 38955"/>
                    <a:gd name="connsiteY14" fmla="*/ 50680 h 61279"/>
                    <a:gd name="connsiteX15" fmla="*/ 19479 w 38955"/>
                    <a:gd name="connsiteY15" fmla="*/ 51982 h 61279"/>
                    <a:gd name="connsiteX16" fmla="*/ 23200 w 38955"/>
                    <a:gd name="connsiteY16" fmla="*/ 50642 h 61279"/>
                    <a:gd name="connsiteX17" fmla="*/ 25767 w 38955"/>
                    <a:gd name="connsiteY17" fmla="*/ 45880 h 61279"/>
                    <a:gd name="connsiteX18" fmla="*/ 26921 w 38955"/>
                    <a:gd name="connsiteY18" fmla="*/ 30923 h 61279"/>
                    <a:gd name="connsiteX19" fmla="*/ 25879 w 38955"/>
                    <a:gd name="connsiteY19" fmla="*/ 16412 h 61279"/>
                    <a:gd name="connsiteX20" fmla="*/ 23200 w 38955"/>
                    <a:gd name="connsiteY20" fmla="*/ 11129 h 61279"/>
                    <a:gd name="connsiteX21" fmla="*/ 19479 w 38955"/>
                    <a:gd name="connsiteY21" fmla="*/ 9789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64"/>
                      </a:moveTo>
                      <a:cubicBezTo>
                        <a:pt x="25283" y="264"/>
                        <a:pt x="29860" y="2348"/>
                        <a:pt x="33134" y="6478"/>
                      </a:cubicBezTo>
                      <a:cubicBezTo>
                        <a:pt x="37004" y="11389"/>
                        <a:pt x="38976" y="19537"/>
                        <a:pt x="38976" y="30923"/>
                      </a:cubicBezTo>
                      <a:cubicBezTo>
                        <a:pt x="38976" y="42271"/>
                        <a:pt x="37004" y="50419"/>
                        <a:pt x="33060" y="55368"/>
                      </a:cubicBezTo>
                      <a:cubicBezTo>
                        <a:pt x="29823" y="59461"/>
                        <a:pt x="25283" y="61544"/>
                        <a:pt x="19479" y="61544"/>
                      </a:cubicBezTo>
                      <a:cubicBezTo>
                        <a:pt x="13638" y="61544"/>
                        <a:pt x="8950" y="59275"/>
                        <a:pt x="5378" y="54810"/>
                      </a:cubicBezTo>
                      <a:cubicBezTo>
                        <a:pt x="1806" y="50308"/>
                        <a:pt x="20" y="42308"/>
                        <a:pt x="20" y="30774"/>
                      </a:cubicBezTo>
                      <a:cubicBezTo>
                        <a:pt x="20" y="19500"/>
                        <a:pt x="1955" y="11352"/>
                        <a:pt x="5899" y="6403"/>
                      </a:cubicBezTo>
                      <a:cubicBezTo>
                        <a:pt x="9136" y="2311"/>
                        <a:pt x="13675" y="264"/>
                        <a:pt x="19479" y="264"/>
                      </a:cubicBezTo>
                      <a:moveTo>
                        <a:pt x="19479" y="9789"/>
                      </a:moveTo>
                      <a:cubicBezTo>
                        <a:pt x="18102" y="9789"/>
                        <a:pt x="16837" y="10236"/>
                        <a:pt x="15758" y="11129"/>
                      </a:cubicBezTo>
                      <a:cubicBezTo>
                        <a:pt x="14679" y="12022"/>
                        <a:pt x="13824" y="13584"/>
                        <a:pt x="13228" y="15891"/>
                      </a:cubicBezTo>
                      <a:cubicBezTo>
                        <a:pt x="12447" y="18868"/>
                        <a:pt x="12038" y="23891"/>
                        <a:pt x="12038" y="30923"/>
                      </a:cubicBezTo>
                      <a:cubicBezTo>
                        <a:pt x="12038" y="37955"/>
                        <a:pt x="12410" y="42792"/>
                        <a:pt x="13117" y="45434"/>
                      </a:cubicBezTo>
                      <a:cubicBezTo>
                        <a:pt x="13824" y="48038"/>
                        <a:pt x="14717" y="49824"/>
                        <a:pt x="15796" y="50680"/>
                      </a:cubicBezTo>
                      <a:cubicBezTo>
                        <a:pt x="16875" y="51535"/>
                        <a:pt x="18102" y="51982"/>
                        <a:pt x="19479" y="51982"/>
                      </a:cubicBezTo>
                      <a:cubicBezTo>
                        <a:pt x="20893" y="51982"/>
                        <a:pt x="22121" y="51535"/>
                        <a:pt x="23200" y="50642"/>
                      </a:cubicBezTo>
                      <a:cubicBezTo>
                        <a:pt x="24316" y="49787"/>
                        <a:pt x="25135" y="48187"/>
                        <a:pt x="25767" y="45880"/>
                      </a:cubicBezTo>
                      <a:cubicBezTo>
                        <a:pt x="26548" y="42941"/>
                        <a:pt x="26921" y="37955"/>
                        <a:pt x="26921" y="30923"/>
                      </a:cubicBezTo>
                      <a:cubicBezTo>
                        <a:pt x="26921" y="23891"/>
                        <a:pt x="26586" y="19054"/>
                        <a:pt x="25879" y="16412"/>
                      </a:cubicBezTo>
                      <a:cubicBezTo>
                        <a:pt x="25172" y="13770"/>
                        <a:pt x="24279" y="12022"/>
                        <a:pt x="23200" y="11129"/>
                      </a:cubicBezTo>
                      <a:cubicBezTo>
                        <a:pt x="22121" y="10236"/>
                        <a:pt x="20893" y="9789"/>
                        <a:pt x="19479" y="9789"/>
                      </a:cubicBezTo>
                      <a:close/>
                    </a:path>
                  </a:pathLst>
                </a:custGeom>
                <a:solidFill>
                  <a:srgbClr val="000000"/>
                </a:solidFill>
                <a:ln w="9525" cap="flat">
                  <a:noFill/>
                  <a:prstDash val="solid"/>
                  <a:miter/>
                </a:ln>
              </p:spPr>
              <p:txBody>
                <a:bodyPr rtlCol="0" anchor="ctr"/>
                <a:lstStyle/>
                <a:p>
                  <a:endParaRPr lang="en-CA"/>
                </a:p>
              </p:txBody>
            </p:sp>
            <p:sp>
              <p:nvSpPr>
                <p:cNvPr id="2617" name="Freeform: Shape 2616">
                  <a:extLst>
                    <a:ext uri="{FF2B5EF4-FFF2-40B4-BE49-F238E27FC236}">
                      <a16:creationId xmlns:a16="http://schemas.microsoft.com/office/drawing/2014/main" id="{F2EB0902-5AC9-4BB6-8204-20B6249CC986}"/>
                    </a:ext>
                  </a:extLst>
                </p:cNvPr>
                <p:cNvSpPr/>
                <p:nvPr/>
              </p:nvSpPr>
              <p:spPr>
                <a:xfrm>
                  <a:off x="889504" y="3561759"/>
                  <a:ext cx="11496" cy="11496"/>
                </a:xfrm>
                <a:custGeom>
                  <a:avLst/>
                  <a:gdLst>
                    <a:gd name="connsiteX0" fmla="*/ 25 w 11496"/>
                    <a:gd name="connsiteY0" fmla="*/ 11761 h 11496"/>
                    <a:gd name="connsiteX1" fmla="*/ 25 w 11496"/>
                    <a:gd name="connsiteY1" fmla="*/ 264 h 11496"/>
                    <a:gd name="connsiteX2" fmla="*/ 11522 w 11496"/>
                    <a:gd name="connsiteY2" fmla="*/ 264 h 11496"/>
                    <a:gd name="connsiteX3" fmla="*/ 11522 w 11496"/>
                    <a:gd name="connsiteY3" fmla="*/ 11761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61"/>
                      </a:moveTo>
                      <a:lnTo>
                        <a:pt x="25" y="264"/>
                      </a:lnTo>
                      <a:lnTo>
                        <a:pt x="11522" y="264"/>
                      </a:lnTo>
                      <a:lnTo>
                        <a:pt x="11522" y="11761"/>
                      </a:lnTo>
                      <a:close/>
                    </a:path>
                  </a:pathLst>
                </a:custGeom>
                <a:solidFill>
                  <a:srgbClr val="000000"/>
                </a:solidFill>
                <a:ln w="9525" cap="flat">
                  <a:noFill/>
                  <a:prstDash val="solid"/>
                  <a:miter/>
                </a:ln>
              </p:spPr>
              <p:txBody>
                <a:bodyPr rtlCol="0" anchor="ctr"/>
                <a:lstStyle/>
                <a:p>
                  <a:endParaRPr lang="en-CA"/>
                </a:p>
              </p:txBody>
            </p:sp>
            <p:sp>
              <p:nvSpPr>
                <p:cNvPr id="2618" name="Freeform: Shape 2617">
                  <a:extLst>
                    <a:ext uri="{FF2B5EF4-FFF2-40B4-BE49-F238E27FC236}">
                      <a16:creationId xmlns:a16="http://schemas.microsoft.com/office/drawing/2014/main" id="{505DDAC5-B387-4C29-AAC2-A6D357C9CA86}"/>
                    </a:ext>
                  </a:extLst>
                </p:cNvPr>
                <p:cNvSpPr/>
                <p:nvPr/>
              </p:nvSpPr>
              <p:spPr>
                <a:xfrm>
                  <a:off x="910299" y="3513017"/>
                  <a:ext cx="38955" cy="61279"/>
                </a:xfrm>
                <a:custGeom>
                  <a:avLst/>
                  <a:gdLst>
                    <a:gd name="connsiteX0" fmla="*/ 19486 w 38955"/>
                    <a:gd name="connsiteY0" fmla="*/ 264 h 61279"/>
                    <a:gd name="connsiteX1" fmla="*/ 33141 w 38955"/>
                    <a:gd name="connsiteY1" fmla="*/ 6478 h 61279"/>
                    <a:gd name="connsiteX2" fmla="*/ 38983 w 38955"/>
                    <a:gd name="connsiteY2" fmla="*/ 30923 h 61279"/>
                    <a:gd name="connsiteX3" fmla="*/ 33067 w 38955"/>
                    <a:gd name="connsiteY3" fmla="*/ 55368 h 61279"/>
                    <a:gd name="connsiteX4" fmla="*/ 19486 w 38955"/>
                    <a:gd name="connsiteY4" fmla="*/ 61544 h 61279"/>
                    <a:gd name="connsiteX5" fmla="*/ 5385 w 38955"/>
                    <a:gd name="connsiteY5" fmla="*/ 54810 h 61279"/>
                    <a:gd name="connsiteX6" fmla="*/ 27 w 38955"/>
                    <a:gd name="connsiteY6" fmla="*/ 30774 h 61279"/>
                    <a:gd name="connsiteX7" fmla="*/ 5906 w 38955"/>
                    <a:gd name="connsiteY7" fmla="*/ 6403 h 61279"/>
                    <a:gd name="connsiteX8" fmla="*/ 19486 w 38955"/>
                    <a:gd name="connsiteY8" fmla="*/ 264 h 61279"/>
                    <a:gd name="connsiteX9" fmla="*/ 19486 w 38955"/>
                    <a:gd name="connsiteY9" fmla="*/ 9789 h 61279"/>
                    <a:gd name="connsiteX10" fmla="*/ 15766 w 38955"/>
                    <a:gd name="connsiteY10" fmla="*/ 11129 h 61279"/>
                    <a:gd name="connsiteX11" fmla="*/ 13236 w 38955"/>
                    <a:gd name="connsiteY11" fmla="*/ 15891 h 61279"/>
                    <a:gd name="connsiteX12" fmla="*/ 12045 w 38955"/>
                    <a:gd name="connsiteY12" fmla="*/ 30923 h 61279"/>
                    <a:gd name="connsiteX13" fmla="*/ 13124 w 38955"/>
                    <a:gd name="connsiteY13" fmla="*/ 45434 h 61279"/>
                    <a:gd name="connsiteX14" fmla="*/ 15803 w 38955"/>
                    <a:gd name="connsiteY14" fmla="*/ 50680 h 61279"/>
                    <a:gd name="connsiteX15" fmla="*/ 19486 w 38955"/>
                    <a:gd name="connsiteY15" fmla="*/ 51982 h 61279"/>
                    <a:gd name="connsiteX16" fmla="*/ 23207 w 38955"/>
                    <a:gd name="connsiteY16" fmla="*/ 50642 h 61279"/>
                    <a:gd name="connsiteX17" fmla="*/ 25774 w 38955"/>
                    <a:gd name="connsiteY17" fmla="*/ 45880 h 61279"/>
                    <a:gd name="connsiteX18" fmla="*/ 26928 w 38955"/>
                    <a:gd name="connsiteY18" fmla="*/ 30923 h 61279"/>
                    <a:gd name="connsiteX19" fmla="*/ 25886 w 38955"/>
                    <a:gd name="connsiteY19" fmla="*/ 16412 h 61279"/>
                    <a:gd name="connsiteX20" fmla="*/ 23207 w 38955"/>
                    <a:gd name="connsiteY20" fmla="*/ 11129 h 61279"/>
                    <a:gd name="connsiteX21" fmla="*/ 19486 w 38955"/>
                    <a:gd name="connsiteY21" fmla="*/ 9789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264"/>
                      </a:moveTo>
                      <a:cubicBezTo>
                        <a:pt x="25291" y="264"/>
                        <a:pt x="29867" y="2348"/>
                        <a:pt x="33141" y="6478"/>
                      </a:cubicBezTo>
                      <a:cubicBezTo>
                        <a:pt x="37011" y="11389"/>
                        <a:pt x="38983" y="19537"/>
                        <a:pt x="38983" y="30923"/>
                      </a:cubicBezTo>
                      <a:cubicBezTo>
                        <a:pt x="38983" y="42271"/>
                        <a:pt x="37011" y="50419"/>
                        <a:pt x="33067" y="55368"/>
                      </a:cubicBezTo>
                      <a:cubicBezTo>
                        <a:pt x="29830" y="59461"/>
                        <a:pt x="25291" y="61544"/>
                        <a:pt x="19486" y="61544"/>
                      </a:cubicBezTo>
                      <a:cubicBezTo>
                        <a:pt x="13645" y="61544"/>
                        <a:pt x="8957" y="59275"/>
                        <a:pt x="5385" y="54810"/>
                      </a:cubicBezTo>
                      <a:cubicBezTo>
                        <a:pt x="1813" y="50308"/>
                        <a:pt x="27" y="42308"/>
                        <a:pt x="27" y="30774"/>
                      </a:cubicBezTo>
                      <a:cubicBezTo>
                        <a:pt x="27" y="19500"/>
                        <a:pt x="1962" y="11352"/>
                        <a:pt x="5906" y="6403"/>
                      </a:cubicBezTo>
                      <a:cubicBezTo>
                        <a:pt x="9143" y="2311"/>
                        <a:pt x="13682" y="264"/>
                        <a:pt x="19486" y="264"/>
                      </a:cubicBezTo>
                      <a:moveTo>
                        <a:pt x="19486" y="9789"/>
                      </a:moveTo>
                      <a:cubicBezTo>
                        <a:pt x="18110" y="9789"/>
                        <a:pt x="16845" y="10236"/>
                        <a:pt x="15766" y="11129"/>
                      </a:cubicBezTo>
                      <a:cubicBezTo>
                        <a:pt x="14687" y="12022"/>
                        <a:pt x="13831" y="13584"/>
                        <a:pt x="13236" y="15891"/>
                      </a:cubicBezTo>
                      <a:cubicBezTo>
                        <a:pt x="12454" y="18868"/>
                        <a:pt x="12045" y="23891"/>
                        <a:pt x="12045" y="30923"/>
                      </a:cubicBezTo>
                      <a:cubicBezTo>
                        <a:pt x="12045" y="37955"/>
                        <a:pt x="12417" y="42792"/>
                        <a:pt x="13124" y="45434"/>
                      </a:cubicBezTo>
                      <a:cubicBezTo>
                        <a:pt x="13831" y="48038"/>
                        <a:pt x="14724" y="49824"/>
                        <a:pt x="15803" y="50680"/>
                      </a:cubicBezTo>
                      <a:cubicBezTo>
                        <a:pt x="16882" y="51535"/>
                        <a:pt x="18110" y="51982"/>
                        <a:pt x="19486" y="51982"/>
                      </a:cubicBezTo>
                      <a:cubicBezTo>
                        <a:pt x="20900" y="51982"/>
                        <a:pt x="22128" y="51535"/>
                        <a:pt x="23207" y="50642"/>
                      </a:cubicBezTo>
                      <a:cubicBezTo>
                        <a:pt x="24323" y="49787"/>
                        <a:pt x="25142" y="48187"/>
                        <a:pt x="25774" y="45880"/>
                      </a:cubicBezTo>
                      <a:cubicBezTo>
                        <a:pt x="26556" y="42941"/>
                        <a:pt x="26928" y="37955"/>
                        <a:pt x="26928" y="30923"/>
                      </a:cubicBezTo>
                      <a:cubicBezTo>
                        <a:pt x="26928" y="23891"/>
                        <a:pt x="26593" y="19054"/>
                        <a:pt x="25886" y="16412"/>
                      </a:cubicBezTo>
                      <a:cubicBezTo>
                        <a:pt x="25179" y="13770"/>
                        <a:pt x="24286" y="12022"/>
                        <a:pt x="23207" y="11129"/>
                      </a:cubicBezTo>
                      <a:cubicBezTo>
                        <a:pt x="22128" y="10236"/>
                        <a:pt x="20900" y="9789"/>
                        <a:pt x="19486" y="9789"/>
                      </a:cubicBezTo>
                      <a:close/>
                    </a:path>
                  </a:pathLst>
                </a:custGeom>
                <a:solidFill>
                  <a:srgbClr val="000000"/>
                </a:solidFill>
                <a:ln w="9525" cap="flat">
                  <a:noFill/>
                  <a:prstDash val="solid"/>
                  <a:miter/>
                </a:ln>
              </p:spPr>
              <p:txBody>
                <a:bodyPr rtlCol="0" anchor="ctr"/>
                <a:lstStyle/>
                <a:p>
                  <a:endParaRPr lang="en-CA"/>
                </a:p>
              </p:txBody>
            </p:sp>
          </p:grpSp>
          <p:grpSp>
            <p:nvGrpSpPr>
              <p:cNvPr id="2513" name="Graphic 5">
                <a:extLst>
                  <a:ext uri="{FF2B5EF4-FFF2-40B4-BE49-F238E27FC236}">
                    <a16:creationId xmlns:a16="http://schemas.microsoft.com/office/drawing/2014/main" id="{9615C808-72A1-4C93-8D9B-D8664B17D583}"/>
                  </a:ext>
                </a:extLst>
              </p:cNvPr>
              <p:cNvGrpSpPr/>
              <p:nvPr/>
            </p:nvGrpSpPr>
            <p:grpSpPr>
              <a:xfrm>
                <a:off x="840395" y="3354550"/>
                <a:ext cx="108785" cy="61279"/>
                <a:chOff x="840395" y="3354550"/>
                <a:chExt cx="108785" cy="61279"/>
              </a:xfrm>
            </p:grpSpPr>
            <p:sp>
              <p:nvSpPr>
                <p:cNvPr id="2613" name="Freeform: Shape 2612">
                  <a:extLst>
                    <a:ext uri="{FF2B5EF4-FFF2-40B4-BE49-F238E27FC236}">
                      <a16:creationId xmlns:a16="http://schemas.microsoft.com/office/drawing/2014/main" id="{F1149ADD-608F-49C8-8FB5-058DCAA65D2E}"/>
                    </a:ext>
                  </a:extLst>
                </p:cNvPr>
                <p:cNvSpPr/>
                <p:nvPr/>
              </p:nvSpPr>
              <p:spPr>
                <a:xfrm>
                  <a:off x="840395" y="3354550"/>
                  <a:ext cx="38955" cy="61279"/>
                </a:xfrm>
                <a:custGeom>
                  <a:avLst/>
                  <a:gdLst>
                    <a:gd name="connsiteX0" fmla="*/ 19479 w 38955"/>
                    <a:gd name="connsiteY0" fmla="*/ 248 h 61279"/>
                    <a:gd name="connsiteX1" fmla="*/ 33134 w 38955"/>
                    <a:gd name="connsiteY1" fmla="*/ 6461 h 61279"/>
                    <a:gd name="connsiteX2" fmla="*/ 38976 w 38955"/>
                    <a:gd name="connsiteY2" fmla="*/ 30906 h 61279"/>
                    <a:gd name="connsiteX3" fmla="*/ 33060 w 38955"/>
                    <a:gd name="connsiteY3" fmla="*/ 55351 h 61279"/>
                    <a:gd name="connsiteX4" fmla="*/ 19479 w 38955"/>
                    <a:gd name="connsiteY4" fmla="*/ 61528 h 61279"/>
                    <a:gd name="connsiteX5" fmla="*/ 5378 w 38955"/>
                    <a:gd name="connsiteY5" fmla="*/ 54793 h 61279"/>
                    <a:gd name="connsiteX6" fmla="*/ 20 w 38955"/>
                    <a:gd name="connsiteY6" fmla="*/ 30757 h 61279"/>
                    <a:gd name="connsiteX7" fmla="*/ 5899 w 38955"/>
                    <a:gd name="connsiteY7" fmla="*/ 6387 h 61279"/>
                    <a:gd name="connsiteX8" fmla="*/ 19479 w 38955"/>
                    <a:gd name="connsiteY8" fmla="*/ 248 h 61279"/>
                    <a:gd name="connsiteX9" fmla="*/ 19479 w 38955"/>
                    <a:gd name="connsiteY9" fmla="*/ 9773 h 61279"/>
                    <a:gd name="connsiteX10" fmla="*/ 15758 w 38955"/>
                    <a:gd name="connsiteY10" fmla="*/ 11112 h 61279"/>
                    <a:gd name="connsiteX11" fmla="*/ 13228 w 38955"/>
                    <a:gd name="connsiteY11" fmla="*/ 15875 h 61279"/>
                    <a:gd name="connsiteX12" fmla="*/ 12038 w 38955"/>
                    <a:gd name="connsiteY12" fmla="*/ 30906 h 61279"/>
                    <a:gd name="connsiteX13" fmla="*/ 13117 w 38955"/>
                    <a:gd name="connsiteY13" fmla="*/ 45417 h 61279"/>
                    <a:gd name="connsiteX14" fmla="*/ 15796 w 38955"/>
                    <a:gd name="connsiteY14" fmla="*/ 50663 h 61279"/>
                    <a:gd name="connsiteX15" fmla="*/ 19479 w 38955"/>
                    <a:gd name="connsiteY15" fmla="*/ 51965 h 61279"/>
                    <a:gd name="connsiteX16" fmla="*/ 23200 w 38955"/>
                    <a:gd name="connsiteY16" fmla="*/ 50626 h 61279"/>
                    <a:gd name="connsiteX17" fmla="*/ 25767 w 38955"/>
                    <a:gd name="connsiteY17" fmla="*/ 45863 h 61279"/>
                    <a:gd name="connsiteX18" fmla="*/ 26921 w 38955"/>
                    <a:gd name="connsiteY18" fmla="*/ 30906 h 61279"/>
                    <a:gd name="connsiteX19" fmla="*/ 25879 w 38955"/>
                    <a:gd name="connsiteY19" fmla="*/ 16395 h 61279"/>
                    <a:gd name="connsiteX20" fmla="*/ 23200 w 38955"/>
                    <a:gd name="connsiteY20" fmla="*/ 11112 h 61279"/>
                    <a:gd name="connsiteX21" fmla="*/ 19479 w 38955"/>
                    <a:gd name="connsiteY21" fmla="*/ 977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48"/>
                      </a:moveTo>
                      <a:cubicBezTo>
                        <a:pt x="25283" y="248"/>
                        <a:pt x="29860" y="2331"/>
                        <a:pt x="33134" y="6461"/>
                      </a:cubicBezTo>
                      <a:cubicBezTo>
                        <a:pt x="37004" y="11372"/>
                        <a:pt x="38976" y="19521"/>
                        <a:pt x="38976" y="30906"/>
                      </a:cubicBezTo>
                      <a:cubicBezTo>
                        <a:pt x="38976" y="42254"/>
                        <a:pt x="37004" y="50403"/>
                        <a:pt x="33060" y="55351"/>
                      </a:cubicBezTo>
                      <a:cubicBezTo>
                        <a:pt x="29823" y="59444"/>
                        <a:pt x="25283" y="61528"/>
                        <a:pt x="19479" y="61528"/>
                      </a:cubicBezTo>
                      <a:cubicBezTo>
                        <a:pt x="13638" y="61528"/>
                        <a:pt x="8950" y="59258"/>
                        <a:pt x="5378" y="54793"/>
                      </a:cubicBezTo>
                      <a:cubicBezTo>
                        <a:pt x="1806" y="50291"/>
                        <a:pt x="20" y="42291"/>
                        <a:pt x="20" y="30757"/>
                      </a:cubicBezTo>
                      <a:cubicBezTo>
                        <a:pt x="20" y="19484"/>
                        <a:pt x="1955" y="11335"/>
                        <a:pt x="5899" y="6387"/>
                      </a:cubicBezTo>
                      <a:cubicBezTo>
                        <a:pt x="9136" y="2294"/>
                        <a:pt x="13675" y="248"/>
                        <a:pt x="19479" y="248"/>
                      </a:cubicBezTo>
                      <a:moveTo>
                        <a:pt x="19479" y="9773"/>
                      </a:moveTo>
                      <a:cubicBezTo>
                        <a:pt x="18102" y="9773"/>
                        <a:pt x="16837" y="10219"/>
                        <a:pt x="15758" y="11112"/>
                      </a:cubicBezTo>
                      <a:cubicBezTo>
                        <a:pt x="14679" y="12005"/>
                        <a:pt x="13824" y="13568"/>
                        <a:pt x="13228" y="15875"/>
                      </a:cubicBezTo>
                      <a:cubicBezTo>
                        <a:pt x="12447" y="18851"/>
                        <a:pt x="12038" y="23874"/>
                        <a:pt x="12038" y="30906"/>
                      </a:cubicBezTo>
                      <a:cubicBezTo>
                        <a:pt x="12038" y="37938"/>
                        <a:pt x="12410" y="42775"/>
                        <a:pt x="13117" y="45417"/>
                      </a:cubicBezTo>
                      <a:cubicBezTo>
                        <a:pt x="13824" y="48021"/>
                        <a:pt x="14717" y="49807"/>
                        <a:pt x="15796" y="50663"/>
                      </a:cubicBezTo>
                      <a:cubicBezTo>
                        <a:pt x="16875" y="51519"/>
                        <a:pt x="18102" y="51965"/>
                        <a:pt x="19479" y="51965"/>
                      </a:cubicBezTo>
                      <a:cubicBezTo>
                        <a:pt x="20893" y="51965"/>
                        <a:pt x="22121" y="51519"/>
                        <a:pt x="23200" y="50626"/>
                      </a:cubicBezTo>
                      <a:cubicBezTo>
                        <a:pt x="24316" y="49770"/>
                        <a:pt x="25135" y="48170"/>
                        <a:pt x="25767" y="45863"/>
                      </a:cubicBezTo>
                      <a:cubicBezTo>
                        <a:pt x="26548" y="42924"/>
                        <a:pt x="26921" y="37938"/>
                        <a:pt x="26921" y="30906"/>
                      </a:cubicBezTo>
                      <a:cubicBezTo>
                        <a:pt x="26921" y="23874"/>
                        <a:pt x="26586" y="19037"/>
                        <a:pt x="25879" y="16395"/>
                      </a:cubicBezTo>
                      <a:cubicBezTo>
                        <a:pt x="25172" y="13754"/>
                        <a:pt x="24279" y="12005"/>
                        <a:pt x="23200" y="11112"/>
                      </a:cubicBezTo>
                      <a:cubicBezTo>
                        <a:pt x="22121" y="10219"/>
                        <a:pt x="20893" y="9773"/>
                        <a:pt x="19479" y="9773"/>
                      </a:cubicBezTo>
                      <a:close/>
                    </a:path>
                  </a:pathLst>
                </a:custGeom>
                <a:solidFill>
                  <a:srgbClr val="000000"/>
                </a:solidFill>
                <a:ln w="9525" cap="flat">
                  <a:noFill/>
                  <a:prstDash val="solid"/>
                  <a:miter/>
                </a:ln>
              </p:spPr>
              <p:txBody>
                <a:bodyPr rtlCol="0" anchor="ctr"/>
                <a:lstStyle/>
                <a:p>
                  <a:endParaRPr lang="en-CA"/>
                </a:p>
              </p:txBody>
            </p:sp>
            <p:sp>
              <p:nvSpPr>
                <p:cNvPr id="2614" name="Freeform: Shape 2613">
                  <a:extLst>
                    <a:ext uri="{FF2B5EF4-FFF2-40B4-BE49-F238E27FC236}">
                      <a16:creationId xmlns:a16="http://schemas.microsoft.com/office/drawing/2014/main" id="{CD7E1F9E-BCDF-4CA3-B6F0-FED7F5B5ED49}"/>
                    </a:ext>
                  </a:extLst>
                </p:cNvPr>
                <p:cNvSpPr/>
                <p:nvPr/>
              </p:nvSpPr>
              <p:spPr>
                <a:xfrm>
                  <a:off x="889504" y="3403291"/>
                  <a:ext cx="11496" cy="11496"/>
                </a:xfrm>
                <a:custGeom>
                  <a:avLst/>
                  <a:gdLst>
                    <a:gd name="connsiteX0" fmla="*/ 25 w 11496"/>
                    <a:gd name="connsiteY0" fmla="*/ 11744 h 11496"/>
                    <a:gd name="connsiteX1" fmla="*/ 25 w 11496"/>
                    <a:gd name="connsiteY1" fmla="*/ 248 h 11496"/>
                    <a:gd name="connsiteX2" fmla="*/ 11522 w 11496"/>
                    <a:gd name="connsiteY2" fmla="*/ 248 h 11496"/>
                    <a:gd name="connsiteX3" fmla="*/ 11522 w 11496"/>
                    <a:gd name="connsiteY3" fmla="*/ 11744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44"/>
                      </a:moveTo>
                      <a:lnTo>
                        <a:pt x="25" y="248"/>
                      </a:lnTo>
                      <a:lnTo>
                        <a:pt x="11522" y="248"/>
                      </a:lnTo>
                      <a:lnTo>
                        <a:pt x="11522" y="11744"/>
                      </a:lnTo>
                      <a:close/>
                    </a:path>
                  </a:pathLst>
                </a:custGeom>
                <a:solidFill>
                  <a:srgbClr val="000000"/>
                </a:solidFill>
                <a:ln w="9525" cap="flat">
                  <a:noFill/>
                  <a:prstDash val="solid"/>
                  <a:miter/>
                </a:ln>
              </p:spPr>
              <p:txBody>
                <a:bodyPr rtlCol="0" anchor="ctr"/>
                <a:lstStyle/>
                <a:p>
                  <a:endParaRPr lang="en-CA"/>
                </a:p>
              </p:txBody>
            </p:sp>
            <p:sp>
              <p:nvSpPr>
                <p:cNvPr id="2615" name="Freeform: Shape 2614">
                  <a:extLst>
                    <a:ext uri="{FF2B5EF4-FFF2-40B4-BE49-F238E27FC236}">
                      <a16:creationId xmlns:a16="http://schemas.microsoft.com/office/drawing/2014/main" id="{6F88F9BF-104B-44A8-A1F3-107692A9B63D}"/>
                    </a:ext>
                  </a:extLst>
                </p:cNvPr>
                <p:cNvSpPr/>
                <p:nvPr/>
              </p:nvSpPr>
              <p:spPr>
                <a:xfrm>
                  <a:off x="908848" y="3354550"/>
                  <a:ext cx="40332" cy="60238"/>
                </a:xfrm>
                <a:custGeom>
                  <a:avLst/>
                  <a:gdLst>
                    <a:gd name="connsiteX0" fmla="*/ 40360 w 40332"/>
                    <a:gd name="connsiteY0" fmla="*/ 49807 h 60238"/>
                    <a:gd name="connsiteX1" fmla="*/ 40360 w 40332"/>
                    <a:gd name="connsiteY1" fmla="*/ 60486 h 60238"/>
                    <a:gd name="connsiteX2" fmla="*/ 27 w 40332"/>
                    <a:gd name="connsiteY2" fmla="*/ 60486 h 60238"/>
                    <a:gd name="connsiteX3" fmla="*/ 3971 w 40332"/>
                    <a:gd name="connsiteY3" fmla="*/ 48989 h 60238"/>
                    <a:gd name="connsiteX4" fmla="*/ 16882 w 40332"/>
                    <a:gd name="connsiteY4" fmla="*/ 34627 h 60238"/>
                    <a:gd name="connsiteX5" fmla="*/ 26444 w 40332"/>
                    <a:gd name="connsiteY5" fmla="*/ 24804 h 60238"/>
                    <a:gd name="connsiteX6" fmla="*/ 28788 w 40332"/>
                    <a:gd name="connsiteY6" fmla="*/ 17772 h 60238"/>
                    <a:gd name="connsiteX7" fmla="*/ 26742 w 40332"/>
                    <a:gd name="connsiteY7" fmla="*/ 11856 h 60238"/>
                    <a:gd name="connsiteX8" fmla="*/ 21012 w 40332"/>
                    <a:gd name="connsiteY8" fmla="*/ 9773 h 60238"/>
                    <a:gd name="connsiteX9" fmla="*/ 15282 w 40332"/>
                    <a:gd name="connsiteY9" fmla="*/ 11930 h 60238"/>
                    <a:gd name="connsiteX10" fmla="*/ 12826 w 40332"/>
                    <a:gd name="connsiteY10" fmla="*/ 19149 h 60238"/>
                    <a:gd name="connsiteX11" fmla="*/ 1367 w 40332"/>
                    <a:gd name="connsiteY11" fmla="*/ 17995 h 60238"/>
                    <a:gd name="connsiteX12" fmla="*/ 7804 w 40332"/>
                    <a:gd name="connsiteY12" fmla="*/ 4378 h 60238"/>
                    <a:gd name="connsiteX13" fmla="*/ 21310 w 40332"/>
                    <a:gd name="connsiteY13" fmla="*/ 248 h 60238"/>
                    <a:gd name="connsiteX14" fmla="*/ 35262 w 40332"/>
                    <a:gd name="connsiteY14" fmla="*/ 5010 h 60238"/>
                    <a:gd name="connsiteX15" fmla="*/ 40360 w 40332"/>
                    <a:gd name="connsiteY15" fmla="*/ 16954 h 60238"/>
                    <a:gd name="connsiteX16" fmla="*/ 38909 w 40332"/>
                    <a:gd name="connsiteY16" fmla="*/ 24655 h 60238"/>
                    <a:gd name="connsiteX17" fmla="*/ 34295 w 40332"/>
                    <a:gd name="connsiteY17" fmla="*/ 32320 h 60238"/>
                    <a:gd name="connsiteX18" fmla="*/ 26742 w 40332"/>
                    <a:gd name="connsiteY18" fmla="*/ 39985 h 60238"/>
                    <a:gd name="connsiteX19" fmla="*/ 19859 w 40332"/>
                    <a:gd name="connsiteY19" fmla="*/ 46607 h 60238"/>
                    <a:gd name="connsiteX20" fmla="*/ 17515 w 40332"/>
                    <a:gd name="connsiteY20" fmla="*/ 4980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807"/>
                      </a:moveTo>
                      <a:lnTo>
                        <a:pt x="40360" y="60486"/>
                      </a:lnTo>
                      <a:lnTo>
                        <a:pt x="27" y="60486"/>
                      </a:lnTo>
                      <a:cubicBezTo>
                        <a:pt x="474" y="56430"/>
                        <a:pt x="1776" y="52635"/>
                        <a:pt x="3971" y="48989"/>
                      </a:cubicBezTo>
                      <a:cubicBezTo>
                        <a:pt x="6129" y="45380"/>
                        <a:pt x="10445" y="40580"/>
                        <a:pt x="16882" y="34627"/>
                      </a:cubicBezTo>
                      <a:cubicBezTo>
                        <a:pt x="22091" y="29790"/>
                        <a:pt x="25254" y="26516"/>
                        <a:pt x="26444" y="24804"/>
                      </a:cubicBezTo>
                      <a:cubicBezTo>
                        <a:pt x="28007" y="22423"/>
                        <a:pt x="28788" y="20079"/>
                        <a:pt x="28788" y="17772"/>
                      </a:cubicBezTo>
                      <a:cubicBezTo>
                        <a:pt x="28788" y="15205"/>
                        <a:pt x="28119" y="13233"/>
                        <a:pt x="26742" y="11856"/>
                      </a:cubicBezTo>
                      <a:cubicBezTo>
                        <a:pt x="25365" y="10479"/>
                        <a:pt x="23468" y="9773"/>
                        <a:pt x="21012" y="9773"/>
                      </a:cubicBezTo>
                      <a:cubicBezTo>
                        <a:pt x="18631" y="9773"/>
                        <a:pt x="16733" y="10517"/>
                        <a:pt x="15282" y="11930"/>
                      </a:cubicBezTo>
                      <a:cubicBezTo>
                        <a:pt x="13868" y="13382"/>
                        <a:pt x="13050" y="15800"/>
                        <a:pt x="12826" y="19149"/>
                      </a:cubicBezTo>
                      <a:lnTo>
                        <a:pt x="1367" y="17995"/>
                      </a:lnTo>
                      <a:cubicBezTo>
                        <a:pt x="2074" y="11670"/>
                        <a:pt x="4194" y="7131"/>
                        <a:pt x="7804" y="4378"/>
                      </a:cubicBezTo>
                      <a:cubicBezTo>
                        <a:pt x="11413" y="1624"/>
                        <a:pt x="15915" y="248"/>
                        <a:pt x="21310" y="248"/>
                      </a:cubicBezTo>
                      <a:cubicBezTo>
                        <a:pt x="27226" y="248"/>
                        <a:pt x="31876" y="1847"/>
                        <a:pt x="35262" y="5010"/>
                      </a:cubicBezTo>
                      <a:cubicBezTo>
                        <a:pt x="38648" y="8210"/>
                        <a:pt x="40360" y="12191"/>
                        <a:pt x="40360" y="16954"/>
                      </a:cubicBezTo>
                      <a:cubicBezTo>
                        <a:pt x="40360" y="19632"/>
                        <a:pt x="39876" y="22200"/>
                        <a:pt x="38909" y="24655"/>
                      </a:cubicBezTo>
                      <a:cubicBezTo>
                        <a:pt x="37941" y="27111"/>
                        <a:pt x="36379" y="29641"/>
                        <a:pt x="34295" y="32320"/>
                      </a:cubicBezTo>
                      <a:cubicBezTo>
                        <a:pt x="32881" y="34106"/>
                        <a:pt x="30388" y="36636"/>
                        <a:pt x="26742" y="39985"/>
                      </a:cubicBezTo>
                      <a:cubicBezTo>
                        <a:pt x="23133" y="43296"/>
                        <a:pt x="20826" y="45529"/>
                        <a:pt x="19859" y="46607"/>
                      </a:cubicBezTo>
                      <a:cubicBezTo>
                        <a:pt x="18891" y="47686"/>
                        <a:pt x="18110" y="48765"/>
                        <a:pt x="17515" y="49807"/>
                      </a:cubicBezTo>
                      <a:close/>
                    </a:path>
                  </a:pathLst>
                </a:custGeom>
                <a:solidFill>
                  <a:srgbClr val="000000"/>
                </a:solidFill>
                <a:ln w="9525" cap="flat">
                  <a:noFill/>
                  <a:prstDash val="solid"/>
                  <a:miter/>
                </a:ln>
              </p:spPr>
              <p:txBody>
                <a:bodyPr rtlCol="0" anchor="ctr"/>
                <a:lstStyle/>
                <a:p>
                  <a:endParaRPr lang="en-CA"/>
                </a:p>
              </p:txBody>
            </p:sp>
          </p:grpSp>
          <p:grpSp>
            <p:nvGrpSpPr>
              <p:cNvPr id="2514" name="Graphic 5">
                <a:extLst>
                  <a:ext uri="{FF2B5EF4-FFF2-40B4-BE49-F238E27FC236}">
                    <a16:creationId xmlns:a16="http://schemas.microsoft.com/office/drawing/2014/main" id="{080FF058-5518-44B1-8EEE-49F58BD464D9}"/>
                  </a:ext>
                </a:extLst>
              </p:cNvPr>
              <p:cNvGrpSpPr/>
              <p:nvPr/>
            </p:nvGrpSpPr>
            <p:grpSpPr>
              <a:xfrm>
                <a:off x="840395" y="3196121"/>
                <a:ext cx="111054" cy="61279"/>
                <a:chOff x="840395" y="3196121"/>
                <a:chExt cx="111054" cy="61279"/>
              </a:xfrm>
            </p:grpSpPr>
            <p:sp>
              <p:nvSpPr>
                <p:cNvPr id="2610" name="Freeform: Shape 2609">
                  <a:extLst>
                    <a:ext uri="{FF2B5EF4-FFF2-40B4-BE49-F238E27FC236}">
                      <a16:creationId xmlns:a16="http://schemas.microsoft.com/office/drawing/2014/main" id="{77D1B808-4EDE-4CB7-8C35-729CB26F13CE}"/>
                    </a:ext>
                  </a:extLst>
                </p:cNvPr>
                <p:cNvSpPr/>
                <p:nvPr/>
              </p:nvSpPr>
              <p:spPr>
                <a:xfrm>
                  <a:off x="840395" y="3196121"/>
                  <a:ext cx="38955" cy="61279"/>
                </a:xfrm>
                <a:custGeom>
                  <a:avLst/>
                  <a:gdLst>
                    <a:gd name="connsiteX0" fmla="*/ 19479 w 38955"/>
                    <a:gd name="connsiteY0" fmla="*/ 231 h 61279"/>
                    <a:gd name="connsiteX1" fmla="*/ 33134 w 38955"/>
                    <a:gd name="connsiteY1" fmla="*/ 6444 h 61279"/>
                    <a:gd name="connsiteX2" fmla="*/ 38976 w 38955"/>
                    <a:gd name="connsiteY2" fmla="*/ 30889 h 61279"/>
                    <a:gd name="connsiteX3" fmla="*/ 33060 w 38955"/>
                    <a:gd name="connsiteY3" fmla="*/ 55335 h 61279"/>
                    <a:gd name="connsiteX4" fmla="*/ 19479 w 38955"/>
                    <a:gd name="connsiteY4" fmla="*/ 61511 h 61279"/>
                    <a:gd name="connsiteX5" fmla="*/ 5378 w 38955"/>
                    <a:gd name="connsiteY5" fmla="*/ 54776 h 61279"/>
                    <a:gd name="connsiteX6" fmla="*/ 20 w 38955"/>
                    <a:gd name="connsiteY6" fmla="*/ 30741 h 61279"/>
                    <a:gd name="connsiteX7" fmla="*/ 5899 w 38955"/>
                    <a:gd name="connsiteY7" fmla="*/ 6370 h 61279"/>
                    <a:gd name="connsiteX8" fmla="*/ 19479 w 38955"/>
                    <a:gd name="connsiteY8" fmla="*/ 231 h 61279"/>
                    <a:gd name="connsiteX9" fmla="*/ 19479 w 38955"/>
                    <a:gd name="connsiteY9" fmla="*/ 9756 h 61279"/>
                    <a:gd name="connsiteX10" fmla="*/ 15758 w 38955"/>
                    <a:gd name="connsiteY10" fmla="*/ 11095 h 61279"/>
                    <a:gd name="connsiteX11" fmla="*/ 13228 w 38955"/>
                    <a:gd name="connsiteY11" fmla="*/ 15858 h 61279"/>
                    <a:gd name="connsiteX12" fmla="*/ 12038 w 38955"/>
                    <a:gd name="connsiteY12" fmla="*/ 30889 h 61279"/>
                    <a:gd name="connsiteX13" fmla="*/ 13117 w 38955"/>
                    <a:gd name="connsiteY13" fmla="*/ 45400 h 61279"/>
                    <a:gd name="connsiteX14" fmla="*/ 15796 w 38955"/>
                    <a:gd name="connsiteY14" fmla="*/ 50646 h 61279"/>
                    <a:gd name="connsiteX15" fmla="*/ 19479 w 38955"/>
                    <a:gd name="connsiteY15" fmla="*/ 51949 h 61279"/>
                    <a:gd name="connsiteX16" fmla="*/ 23200 w 38955"/>
                    <a:gd name="connsiteY16" fmla="*/ 50609 h 61279"/>
                    <a:gd name="connsiteX17" fmla="*/ 25767 w 38955"/>
                    <a:gd name="connsiteY17" fmla="*/ 45847 h 61279"/>
                    <a:gd name="connsiteX18" fmla="*/ 26921 w 38955"/>
                    <a:gd name="connsiteY18" fmla="*/ 30889 h 61279"/>
                    <a:gd name="connsiteX19" fmla="*/ 25879 w 38955"/>
                    <a:gd name="connsiteY19" fmla="*/ 16379 h 61279"/>
                    <a:gd name="connsiteX20" fmla="*/ 23200 w 38955"/>
                    <a:gd name="connsiteY20" fmla="*/ 11095 h 61279"/>
                    <a:gd name="connsiteX21" fmla="*/ 19479 w 38955"/>
                    <a:gd name="connsiteY21" fmla="*/ 9756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31"/>
                      </a:moveTo>
                      <a:cubicBezTo>
                        <a:pt x="25283" y="231"/>
                        <a:pt x="29860" y="2314"/>
                        <a:pt x="33134" y="6444"/>
                      </a:cubicBezTo>
                      <a:cubicBezTo>
                        <a:pt x="37004" y="11356"/>
                        <a:pt x="38976" y="19504"/>
                        <a:pt x="38976" y="30889"/>
                      </a:cubicBezTo>
                      <a:cubicBezTo>
                        <a:pt x="38976" y="42238"/>
                        <a:pt x="37004" y="50386"/>
                        <a:pt x="33060" y="55335"/>
                      </a:cubicBezTo>
                      <a:cubicBezTo>
                        <a:pt x="29823" y="59427"/>
                        <a:pt x="25283" y="61511"/>
                        <a:pt x="19479" y="61511"/>
                      </a:cubicBezTo>
                      <a:cubicBezTo>
                        <a:pt x="13638" y="61511"/>
                        <a:pt x="8950" y="59241"/>
                        <a:pt x="5378" y="54776"/>
                      </a:cubicBezTo>
                      <a:cubicBezTo>
                        <a:pt x="1806" y="50274"/>
                        <a:pt x="20" y="42275"/>
                        <a:pt x="20" y="30741"/>
                      </a:cubicBezTo>
                      <a:cubicBezTo>
                        <a:pt x="20" y="19467"/>
                        <a:pt x="1955" y="11319"/>
                        <a:pt x="5899" y="6370"/>
                      </a:cubicBezTo>
                      <a:cubicBezTo>
                        <a:pt x="9136" y="2277"/>
                        <a:pt x="13675" y="231"/>
                        <a:pt x="19479" y="231"/>
                      </a:cubicBezTo>
                      <a:moveTo>
                        <a:pt x="19479" y="9756"/>
                      </a:moveTo>
                      <a:cubicBezTo>
                        <a:pt x="18102" y="9756"/>
                        <a:pt x="16837" y="10202"/>
                        <a:pt x="15758" y="11095"/>
                      </a:cubicBezTo>
                      <a:cubicBezTo>
                        <a:pt x="14679" y="11988"/>
                        <a:pt x="13824" y="13551"/>
                        <a:pt x="13228" y="15858"/>
                      </a:cubicBezTo>
                      <a:cubicBezTo>
                        <a:pt x="12447" y="18834"/>
                        <a:pt x="12038" y="23857"/>
                        <a:pt x="12038" y="30889"/>
                      </a:cubicBezTo>
                      <a:cubicBezTo>
                        <a:pt x="12038" y="37922"/>
                        <a:pt x="12410" y="42758"/>
                        <a:pt x="13117" y="45400"/>
                      </a:cubicBezTo>
                      <a:cubicBezTo>
                        <a:pt x="13824" y="48005"/>
                        <a:pt x="14717" y="49791"/>
                        <a:pt x="15796" y="50646"/>
                      </a:cubicBezTo>
                      <a:cubicBezTo>
                        <a:pt x="16875" y="51502"/>
                        <a:pt x="18102" y="51949"/>
                        <a:pt x="19479" y="51949"/>
                      </a:cubicBezTo>
                      <a:cubicBezTo>
                        <a:pt x="20893" y="51949"/>
                        <a:pt x="22121" y="51502"/>
                        <a:pt x="23200" y="50609"/>
                      </a:cubicBezTo>
                      <a:cubicBezTo>
                        <a:pt x="24316" y="49753"/>
                        <a:pt x="25135" y="48154"/>
                        <a:pt x="25767" y="45847"/>
                      </a:cubicBezTo>
                      <a:cubicBezTo>
                        <a:pt x="26548" y="42907"/>
                        <a:pt x="26921" y="37922"/>
                        <a:pt x="26921" y="30889"/>
                      </a:cubicBezTo>
                      <a:cubicBezTo>
                        <a:pt x="26921" y="23857"/>
                        <a:pt x="26586" y="19020"/>
                        <a:pt x="25879" y="16379"/>
                      </a:cubicBezTo>
                      <a:cubicBezTo>
                        <a:pt x="25172" y="13737"/>
                        <a:pt x="24279" y="11988"/>
                        <a:pt x="23200" y="11095"/>
                      </a:cubicBezTo>
                      <a:cubicBezTo>
                        <a:pt x="22121" y="10202"/>
                        <a:pt x="20893" y="9756"/>
                        <a:pt x="19479" y="9756"/>
                      </a:cubicBezTo>
                      <a:close/>
                    </a:path>
                  </a:pathLst>
                </a:custGeom>
                <a:solidFill>
                  <a:srgbClr val="000000"/>
                </a:solidFill>
                <a:ln w="9525" cap="flat">
                  <a:noFill/>
                  <a:prstDash val="solid"/>
                  <a:miter/>
                </a:ln>
              </p:spPr>
              <p:txBody>
                <a:bodyPr rtlCol="0" anchor="ctr"/>
                <a:lstStyle/>
                <a:p>
                  <a:endParaRPr lang="en-CA"/>
                </a:p>
              </p:txBody>
            </p:sp>
            <p:sp>
              <p:nvSpPr>
                <p:cNvPr id="2611" name="Freeform: Shape 2610">
                  <a:extLst>
                    <a:ext uri="{FF2B5EF4-FFF2-40B4-BE49-F238E27FC236}">
                      <a16:creationId xmlns:a16="http://schemas.microsoft.com/office/drawing/2014/main" id="{FF7ADA7C-C7B7-4FCB-B461-741EDAC0B737}"/>
                    </a:ext>
                  </a:extLst>
                </p:cNvPr>
                <p:cNvSpPr/>
                <p:nvPr/>
              </p:nvSpPr>
              <p:spPr>
                <a:xfrm>
                  <a:off x="889504" y="3244862"/>
                  <a:ext cx="11496" cy="11496"/>
                </a:xfrm>
                <a:custGeom>
                  <a:avLst/>
                  <a:gdLst>
                    <a:gd name="connsiteX0" fmla="*/ 25 w 11496"/>
                    <a:gd name="connsiteY0" fmla="*/ 11728 h 11496"/>
                    <a:gd name="connsiteX1" fmla="*/ 25 w 11496"/>
                    <a:gd name="connsiteY1" fmla="*/ 231 h 11496"/>
                    <a:gd name="connsiteX2" fmla="*/ 11522 w 11496"/>
                    <a:gd name="connsiteY2" fmla="*/ 231 h 11496"/>
                    <a:gd name="connsiteX3" fmla="*/ 11522 w 11496"/>
                    <a:gd name="connsiteY3" fmla="*/ 11728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28"/>
                      </a:moveTo>
                      <a:lnTo>
                        <a:pt x="25" y="231"/>
                      </a:lnTo>
                      <a:lnTo>
                        <a:pt x="11522" y="231"/>
                      </a:lnTo>
                      <a:lnTo>
                        <a:pt x="11522" y="11728"/>
                      </a:lnTo>
                      <a:close/>
                    </a:path>
                  </a:pathLst>
                </a:custGeom>
                <a:solidFill>
                  <a:srgbClr val="000000"/>
                </a:solidFill>
                <a:ln w="9525" cap="flat">
                  <a:noFill/>
                  <a:prstDash val="solid"/>
                  <a:miter/>
                </a:ln>
              </p:spPr>
              <p:txBody>
                <a:bodyPr rtlCol="0" anchor="ctr"/>
                <a:lstStyle/>
                <a:p>
                  <a:endParaRPr lang="en-CA"/>
                </a:p>
              </p:txBody>
            </p:sp>
            <p:sp>
              <p:nvSpPr>
                <p:cNvPr id="2612" name="Freeform: Shape 2611">
                  <a:extLst>
                    <a:ext uri="{FF2B5EF4-FFF2-40B4-BE49-F238E27FC236}">
                      <a16:creationId xmlns:a16="http://schemas.microsoft.com/office/drawing/2014/main" id="{D44F75CC-E972-45EA-9031-E7CECF30BFE8}"/>
                    </a:ext>
                  </a:extLst>
                </p:cNvPr>
                <p:cNvSpPr/>
                <p:nvPr/>
              </p:nvSpPr>
              <p:spPr>
                <a:xfrm>
                  <a:off x="908327" y="3196121"/>
                  <a:ext cx="43122" cy="60238"/>
                </a:xfrm>
                <a:custGeom>
                  <a:avLst/>
                  <a:gdLst>
                    <a:gd name="connsiteX0" fmla="*/ 24584 w 43122"/>
                    <a:gd name="connsiteY0" fmla="*/ 60469 h 60238"/>
                    <a:gd name="connsiteX1" fmla="*/ 24584 w 43122"/>
                    <a:gd name="connsiteY1" fmla="*/ 48414 h 60238"/>
                    <a:gd name="connsiteX2" fmla="*/ 27 w 43122"/>
                    <a:gd name="connsiteY2" fmla="*/ 48414 h 60238"/>
                    <a:gd name="connsiteX3" fmla="*/ 27 w 43122"/>
                    <a:gd name="connsiteY3" fmla="*/ 38331 h 60238"/>
                    <a:gd name="connsiteX4" fmla="*/ 26035 w 43122"/>
                    <a:gd name="connsiteY4" fmla="*/ 231 h 60238"/>
                    <a:gd name="connsiteX5" fmla="*/ 35709 w 43122"/>
                    <a:gd name="connsiteY5" fmla="*/ 231 h 60238"/>
                    <a:gd name="connsiteX6" fmla="*/ 35709 w 43122"/>
                    <a:gd name="connsiteY6" fmla="*/ 38294 h 60238"/>
                    <a:gd name="connsiteX7" fmla="*/ 43150 w 43122"/>
                    <a:gd name="connsiteY7" fmla="*/ 38294 h 60238"/>
                    <a:gd name="connsiteX8" fmla="*/ 43150 w 43122"/>
                    <a:gd name="connsiteY8" fmla="*/ 48414 h 60238"/>
                    <a:gd name="connsiteX9" fmla="*/ 35709 w 43122"/>
                    <a:gd name="connsiteY9" fmla="*/ 48414 h 60238"/>
                    <a:gd name="connsiteX10" fmla="*/ 35709 w 43122"/>
                    <a:gd name="connsiteY10" fmla="*/ 60469 h 60238"/>
                    <a:gd name="connsiteX11" fmla="*/ 24584 w 43122"/>
                    <a:gd name="connsiteY11" fmla="*/ 60469 h 60238"/>
                    <a:gd name="connsiteX12" fmla="*/ 24584 w 43122"/>
                    <a:gd name="connsiteY12" fmla="*/ 38294 h 60238"/>
                    <a:gd name="connsiteX13" fmla="*/ 24584 w 43122"/>
                    <a:gd name="connsiteY13" fmla="*/ 17793 h 60238"/>
                    <a:gd name="connsiteX14" fmla="*/ 10780 w 43122"/>
                    <a:gd name="connsiteY14" fmla="*/ 3829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469"/>
                      </a:moveTo>
                      <a:lnTo>
                        <a:pt x="24584" y="48414"/>
                      </a:lnTo>
                      <a:lnTo>
                        <a:pt x="27" y="48414"/>
                      </a:lnTo>
                      <a:lnTo>
                        <a:pt x="27" y="38331"/>
                      </a:lnTo>
                      <a:lnTo>
                        <a:pt x="26035" y="231"/>
                      </a:lnTo>
                      <a:lnTo>
                        <a:pt x="35709" y="231"/>
                      </a:lnTo>
                      <a:lnTo>
                        <a:pt x="35709" y="38294"/>
                      </a:lnTo>
                      <a:lnTo>
                        <a:pt x="43150" y="38294"/>
                      </a:lnTo>
                      <a:lnTo>
                        <a:pt x="43150" y="48414"/>
                      </a:lnTo>
                      <a:lnTo>
                        <a:pt x="35709" y="48414"/>
                      </a:lnTo>
                      <a:lnTo>
                        <a:pt x="35709" y="60469"/>
                      </a:lnTo>
                      <a:lnTo>
                        <a:pt x="24584" y="60469"/>
                      </a:lnTo>
                      <a:moveTo>
                        <a:pt x="24584" y="38294"/>
                      </a:moveTo>
                      <a:lnTo>
                        <a:pt x="24584" y="17793"/>
                      </a:lnTo>
                      <a:lnTo>
                        <a:pt x="10780" y="38294"/>
                      </a:lnTo>
                      <a:close/>
                    </a:path>
                  </a:pathLst>
                </a:custGeom>
                <a:solidFill>
                  <a:srgbClr val="000000"/>
                </a:solidFill>
                <a:ln w="9525" cap="flat">
                  <a:noFill/>
                  <a:prstDash val="solid"/>
                  <a:miter/>
                </a:ln>
              </p:spPr>
              <p:txBody>
                <a:bodyPr rtlCol="0" anchor="ctr"/>
                <a:lstStyle/>
                <a:p>
                  <a:endParaRPr lang="en-CA"/>
                </a:p>
              </p:txBody>
            </p:sp>
          </p:grpSp>
          <p:grpSp>
            <p:nvGrpSpPr>
              <p:cNvPr id="2515" name="Graphic 5">
                <a:extLst>
                  <a:ext uri="{FF2B5EF4-FFF2-40B4-BE49-F238E27FC236}">
                    <a16:creationId xmlns:a16="http://schemas.microsoft.com/office/drawing/2014/main" id="{FDCCB1ED-CA46-4795-83BD-16628EDBC4A1}"/>
                  </a:ext>
                </a:extLst>
              </p:cNvPr>
              <p:cNvGrpSpPr/>
              <p:nvPr/>
            </p:nvGrpSpPr>
            <p:grpSpPr>
              <a:xfrm>
                <a:off x="840395" y="3037691"/>
                <a:ext cx="110013" cy="61279"/>
                <a:chOff x="840395" y="3037691"/>
                <a:chExt cx="110013" cy="61279"/>
              </a:xfrm>
            </p:grpSpPr>
            <p:sp>
              <p:nvSpPr>
                <p:cNvPr id="2607" name="Freeform: Shape 2606">
                  <a:extLst>
                    <a:ext uri="{FF2B5EF4-FFF2-40B4-BE49-F238E27FC236}">
                      <a16:creationId xmlns:a16="http://schemas.microsoft.com/office/drawing/2014/main" id="{0783A558-E8E0-42C6-A4C7-D2C075E8C3B0}"/>
                    </a:ext>
                  </a:extLst>
                </p:cNvPr>
                <p:cNvSpPr/>
                <p:nvPr/>
              </p:nvSpPr>
              <p:spPr>
                <a:xfrm>
                  <a:off x="840395" y="3037691"/>
                  <a:ext cx="38955" cy="61279"/>
                </a:xfrm>
                <a:custGeom>
                  <a:avLst/>
                  <a:gdLst>
                    <a:gd name="connsiteX0" fmla="*/ 19479 w 38955"/>
                    <a:gd name="connsiteY0" fmla="*/ 214 h 61279"/>
                    <a:gd name="connsiteX1" fmla="*/ 33134 w 38955"/>
                    <a:gd name="connsiteY1" fmla="*/ 6428 h 61279"/>
                    <a:gd name="connsiteX2" fmla="*/ 38976 w 38955"/>
                    <a:gd name="connsiteY2" fmla="*/ 30873 h 61279"/>
                    <a:gd name="connsiteX3" fmla="*/ 33060 w 38955"/>
                    <a:gd name="connsiteY3" fmla="*/ 55318 h 61279"/>
                    <a:gd name="connsiteX4" fmla="*/ 19479 w 38955"/>
                    <a:gd name="connsiteY4" fmla="*/ 61494 h 61279"/>
                    <a:gd name="connsiteX5" fmla="*/ 5378 w 38955"/>
                    <a:gd name="connsiteY5" fmla="*/ 54760 h 61279"/>
                    <a:gd name="connsiteX6" fmla="*/ 20 w 38955"/>
                    <a:gd name="connsiteY6" fmla="*/ 30724 h 61279"/>
                    <a:gd name="connsiteX7" fmla="*/ 5899 w 38955"/>
                    <a:gd name="connsiteY7" fmla="*/ 6353 h 61279"/>
                    <a:gd name="connsiteX8" fmla="*/ 19479 w 38955"/>
                    <a:gd name="connsiteY8" fmla="*/ 214 h 61279"/>
                    <a:gd name="connsiteX9" fmla="*/ 19479 w 38955"/>
                    <a:gd name="connsiteY9" fmla="*/ 9739 h 61279"/>
                    <a:gd name="connsiteX10" fmla="*/ 15758 w 38955"/>
                    <a:gd name="connsiteY10" fmla="*/ 11079 h 61279"/>
                    <a:gd name="connsiteX11" fmla="*/ 13228 w 38955"/>
                    <a:gd name="connsiteY11" fmla="*/ 15841 h 61279"/>
                    <a:gd name="connsiteX12" fmla="*/ 12038 w 38955"/>
                    <a:gd name="connsiteY12" fmla="*/ 30873 h 61279"/>
                    <a:gd name="connsiteX13" fmla="*/ 13117 w 38955"/>
                    <a:gd name="connsiteY13" fmla="*/ 45384 h 61279"/>
                    <a:gd name="connsiteX14" fmla="*/ 15796 w 38955"/>
                    <a:gd name="connsiteY14" fmla="*/ 50630 h 61279"/>
                    <a:gd name="connsiteX15" fmla="*/ 19479 w 38955"/>
                    <a:gd name="connsiteY15" fmla="*/ 51932 h 61279"/>
                    <a:gd name="connsiteX16" fmla="*/ 23200 w 38955"/>
                    <a:gd name="connsiteY16" fmla="*/ 50593 h 61279"/>
                    <a:gd name="connsiteX17" fmla="*/ 25767 w 38955"/>
                    <a:gd name="connsiteY17" fmla="*/ 45830 h 61279"/>
                    <a:gd name="connsiteX18" fmla="*/ 26921 w 38955"/>
                    <a:gd name="connsiteY18" fmla="*/ 30873 h 61279"/>
                    <a:gd name="connsiteX19" fmla="*/ 25879 w 38955"/>
                    <a:gd name="connsiteY19" fmla="*/ 16362 h 61279"/>
                    <a:gd name="connsiteX20" fmla="*/ 23200 w 38955"/>
                    <a:gd name="connsiteY20" fmla="*/ 11079 h 61279"/>
                    <a:gd name="connsiteX21" fmla="*/ 19479 w 38955"/>
                    <a:gd name="connsiteY21" fmla="*/ 9739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214"/>
                      </a:moveTo>
                      <a:cubicBezTo>
                        <a:pt x="25283" y="214"/>
                        <a:pt x="29860" y="2298"/>
                        <a:pt x="33134" y="6428"/>
                      </a:cubicBezTo>
                      <a:cubicBezTo>
                        <a:pt x="37004" y="11339"/>
                        <a:pt x="38976" y="19488"/>
                        <a:pt x="38976" y="30873"/>
                      </a:cubicBezTo>
                      <a:cubicBezTo>
                        <a:pt x="38976" y="42221"/>
                        <a:pt x="37004" y="50369"/>
                        <a:pt x="33060" y="55318"/>
                      </a:cubicBezTo>
                      <a:cubicBezTo>
                        <a:pt x="29823" y="59411"/>
                        <a:pt x="25283" y="61494"/>
                        <a:pt x="19479" y="61494"/>
                      </a:cubicBezTo>
                      <a:cubicBezTo>
                        <a:pt x="13638" y="61494"/>
                        <a:pt x="8950" y="59225"/>
                        <a:pt x="5378" y="54760"/>
                      </a:cubicBezTo>
                      <a:cubicBezTo>
                        <a:pt x="1806" y="50258"/>
                        <a:pt x="20" y="42258"/>
                        <a:pt x="20" y="30724"/>
                      </a:cubicBezTo>
                      <a:cubicBezTo>
                        <a:pt x="20" y="19450"/>
                        <a:pt x="1955" y="11302"/>
                        <a:pt x="5899" y="6353"/>
                      </a:cubicBezTo>
                      <a:cubicBezTo>
                        <a:pt x="9136" y="2261"/>
                        <a:pt x="13675" y="214"/>
                        <a:pt x="19479" y="214"/>
                      </a:cubicBezTo>
                      <a:moveTo>
                        <a:pt x="19479" y="9739"/>
                      </a:moveTo>
                      <a:cubicBezTo>
                        <a:pt x="18102" y="9739"/>
                        <a:pt x="16837" y="10186"/>
                        <a:pt x="15758" y="11079"/>
                      </a:cubicBezTo>
                      <a:cubicBezTo>
                        <a:pt x="14679" y="11972"/>
                        <a:pt x="13824" y="13534"/>
                        <a:pt x="13228" y="15841"/>
                      </a:cubicBezTo>
                      <a:cubicBezTo>
                        <a:pt x="12447" y="18818"/>
                        <a:pt x="12038" y="23841"/>
                        <a:pt x="12038" y="30873"/>
                      </a:cubicBezTo>
                      <a:cubicBezTo>
                        <a:pt x="12038" y="37905"/>
                        <a:pt x="12410" y="42742"/>
                        <a:pt x="13117" y="45384"/>
                      </a:cubicBezTo>
                      <a:cubicBezTo>
                        <a:pt x="13824" y="47988"/>
                        <a:pt x="14717" y="49774"/>
                        <a:pt x="15796" y="50630"/>
                      </a:cubicBezTo>
                      <a:cubicBezTo>
                        <a:pt x="16875" y="51486"/>
                        <a:pt x="18102" y="51932"/>
                        <a:pt x="19479" y="51932"/>
                      </a:cubicBezTo>
                      <a:cubicBezTo>
                        <a:pt x="20893" y="51932"/>
                        <a:pt x="22121" y="51486"/>
                        <a:pt x="23200" y="50593"/>
                      </a:cubicBezTo>
                      <a:cubicBezTo>
                        <a:pt x="24316" y="49737"/>
                        <a:pt x="25135" y="48137"/>
                        <a:pt x="25767" y="45830"/>
                      </a:cubicBezTo>
                      <a:cubicBezTo>
                        <a:pt x="26548" y="42891"/>
                        <a:pt x="26921" y="37905"/>
                        <a:pt x="26921" y="30873"/>
                      </a:cubicBezTo>
                      <a:cubicBezTo>
                        <a:pt x="26921" y="23841"/>
                        <a:pt x="26586" y="19004"/>
                        <a:pt x="25879" y="16362"/>
                      </a:cubicBezTo>
                      <a:cubicBezTo>
                        <a:pt x="25172" y="13720"/>
                        <a:pt x="24279" y="11972"/>
                        <a:pt x="23200" y="11079"/>
                      </a:cubicBezTo>
                      <a:cubicBezTo>
                        <a:pt x="22121" y="10186"/>
                        <a:pt x="20893" y="9739"/>
                        <a:pt x="19479" y="9739"/>
                      </a:cubicBezTo>
                      <a:close/>
                    </a:path>
                  </a:pathLst>
                </a:custGeom>
                <a:solidFill>
                  <a:srgbClr val="000000"/>
                </a:solidFill>
                <a:ln w="9525" cap="flat">
                  <a:noFill/>
                  <a:prstDash val="solid"/>
                  <a:miter/>
                </a:ln>
              </p:spPr>
              <p:txBody>
                <a:bodyPr rtlCol="0" anchor="ctr"/>
                <a:lstStyle/>
                <a:p>
                  <a:endParaRPr lang="en-CA"/>
                </a:p>
              </p:txBody>
            </p:sp>
            <p:sp>
              <p:nvSpPr>
                <p:cNvPr id="2608" name="Freeform: Shape 2607">
                  <a:extLst>
                    <a:ext uri="{FF2B5EF4-FFF2-40B4-BE49-F238E27FC236}">
                      <a16:creationId xmlns:a16="http://schemas.microsoft.com/office/drawing/2014/main" id="{A44F0212-4F64-4F48-A1EA-949BA88E4CF2}"/>
                    </a:ext>
                  </a:extLst>
                </p:cNvPr>
                <p:cNvSpPr/>
                <p:nvPr/>
              </p:nvSpPr>
              <p:spPr>
                <a:xfrm>
                  <a:off x="889504" y="3086433"/>
                  <a:ext cx="11496" cy="11496"/>
                </a:xfrm>
                <a:custGeom>
                  <a:avLst/>
                  <a:gdLst>
                    <a:gd name="connsiteX0" fmla="*/ 25 w 11496"/>
                    <a:gd name="connsiteY0" fmla="*/ 11711 h 11496"/>
                    <a:gd name="connsiteX1" fmla="*/ 25 w 11496"/>
                    <a:gd name="connsiteY1" fmla="*/ 214 h 11496"/>
                    <a:gd name="connsiteX2" fmla="*/ 11522 w 11496"/>
                    <a:gd name="connsiteY2" fmla="*/ 214 h 11496"/>
                    <a:gd name="connsiteX3" fmla="*/ 11522 w 11496"/>
                    <a:gd name="connsiteY3" fmla="*/ 11711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711"/>
                      </a:moveTo>
                      <a:lnTo>
                        <a:pt x="25" y="214"/>
                      </a:lnTo>
                      <a:lnTo>
                        <a:pt x="11522" y="214"/>
                      </a:lnTo>
                      <a:lnTo>
                        <a:pt x="11522" y="11711"/>
                      </a:lnTo>
                      <a:close/>
                    </a:path>
                  </a:pathLst>
                </a:custGeom>
                <a:solidFill>
                  <a:srgbClr val="000000"/>
                </a:solidFill>
                <a:ln w="9525" cap="flat">
                  <a:noFill/>
                  <a:prstDash val="solid"/>
                  <a:miter/>
                </a:ln>
              </p:spPr>
              <p:txBody>
                <a:bodyPr rtlCol="0" anchor="ctr"/>
                <a:lstStyle/>
                <a:p>
                  <a:endParaRPr lang="en-CA"/>
                </a:p>
              </p:txBody>
            </p:sp>
            <p:sp>
              <p:nvSpPr>
                <p:cNvPr id="2609" name="Freeform: Shape 2608">
                  <a:extLst>
                    <a:ext uri="{FF2B5EF4-FFF2-40B4-BE49-F238E27FC236}">
                      <a16:creationId xmlns:a16="http://schemas.microsoft.com/office/drawing/2014/main" id="{D60EE66D-1794-45EE-9239-31BCEFC8A165}"/>
                    </a:ext>
                  </a:extLst>
                </p:cNvPr>
                <p:cNvSpPr/>
                <p:nvPr/>
              </p:nvSpPr>
              <p:spPr>
                <a:xfrm>
                  <a:off x="910336" y="3037691"/>
                  <a:ext cx="40071" cy="61279"/>
                </a:xfrm>
                <a:custGeom>
                  <a:avLst/>
                  <a:gdLst>
                    <a:gd name="connsiteX0" fmla="*/ 38983 w 40071"/>
                    <a:gd name="connsiteY0" fmla="*/ 15134 h 61279"/>
                    <a:gd name="connsiteX1" fmla="*/ 27858 w 40071"/>
                    <a:gd name="connsiteY1" fmla="*/ 16362 h 61279"/>
                    <a:gd name="connsiteX2" fmla="*/ 25737 w 40071"/>
                    <a:gd name="connsiteY2" fmla="*/ 11302 h 61279"/>
                    <a:gd name="connsiteX3" fmla="*/ 21272 w 40071"/>
                    <a:gd name="connsiteY3" fmla="*/ 9665 h 61279"/>
                    <a:gd name="connsiteX4" fmla="*/ 15096 w 40071"/>
                    <a:gd name="connsiteY4" fmla="*/ 12939 h 61279"/>
                    <a:gd name="connsiteX5" fmla="*/ 11933 w 40071"/>
                    <a:gd name="connsiteY5" fmla="*/ 26557 h 61279"/>
                    <a:gd name="connsiteX6" fmla="*/ 22612 w 40071"/>
                    <a:gd name="connsiteY6" fmla="*/ 21497 h 61279"/>
                    <a:gd name="connsiteX7" fmla="*/ 34965 w 40071"/>
                    <a:gd name="connsiteY7" fmla="*/ 26966 h 61279"/>
                    <a:gd name="connsiteX8" fmla="*/ 40099 w 40071"/>
                    <a:gd name="connsiteY8" fmla="*/ 41142 h 61279"/>
                    <a:gd name="connsiteX9" fmla="*/ 34667 w 40071"/>
                    <a:gd name="connsiteY9" fmla="*/ 55913 h 61279"/>
                    <a:gd name="connsiteX10" fmla="*/ 20789 w 40071"/>
                    <a:gd name="connsiteY10" fmla="*/ 61494 h 61279"/>
                    <a:gd name="connsiteX11" fmla="*/ 5869 w 40071"/>
                    <a:gd name="connsiteY11" fmla="*/ 54425 h 61279"/>
                    <a:gd name="connsiteX12" fmla="*/ 27 w 40071"/>
                    <a:gd name="connsiteY12" fmla="*/ 31282 h 61279"/>
                    <a:gd name="connsiteX13" fmla="*/ 6129 w 40071"/>
                    <a:gd name="connsiteY13" fmla="*/ 7507 h 61279"/>
                    <a:gd name="connsiteX14" fmla="*/ 21942 w 40071"/>
                    <a:gd name="connsiteY14" fmla="*/ 214 h 61279"/>
                    <a:gd name="connsiteX15" fmla="*/ 33253 w 40071"/>
                    <a:gd name="connsiteY15" fmla="*/ 4047 h 61279"/>
                    <a:gd name="connsiteX16" fmla="*/ 38983 w 40071"/>
                    <a:gd name="connsiteY16" fmla="*/ 15134 h 61279"/>
                    <a:gd name="connsiteX17" fmla="*/ 12901 w 40071"/>
                    <a:gd name="connsiteY17" fmla="*/ 40249 h 61279"/>
                    <a:gd name="connsiteX18" fmla="*/ 15505 w 40071"/>
                    <a:gd name="connsiteY18" fmla="*/ 48881 h 61279"/>
                    <a:gd name="connsiteX19" fmla="*/ 21384 w 40071"/>
                    <a:gd name="connsiteY19" fmla="*/ 51932 h 61279"/>
                    <a:gd name="connsiteX20" fmla="*/ 26705 w 40071"/>
                    <a:gd name="connsiteY20" fmla="*/ 49439 h 61279"/>
                    <a:gd name="connsiteX21" fmla="*/ 28825 w 40071"/>
                    <a:gd name="connsiteY21" fmla="*/ 41254 h 61279"/>
                    <a:gd name="connsiteX22" fmla="*/ 26556 w 40071"/>
                    <a:gd name="connsiteY22" fmla="*/ 32696 h 61279"/>
                    <a:gd name="connsiteX23" fmla="*/ 20789 w 40071"/>
                    <a:gd name="connsiteY23" fmla="*/ 29943 h 61279"/>
                    <a:gd name="connsiteX24" fmla="*/ 15208 w 40071"/>
                    <a:gd name="connsiteY24" fmla="*/ 32547 h 61279"/>
                    <a:gd name="connsiteX25" fmla="*/ 12901 w 40071"/>
                    <a:gd name="connsiteY25" fmla="*/ 40249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5134"/>
                      </a:moveTo>
                      <a:lnTo>
                        <a:pt x="27858" y="16362"/>
                      </a:lnTo>
                      <a:cubicBezTo>
                        <a:pt x="27560" y="14092"/>
                        <a:pt x="26854" y="12381"/>
                        <a:pt x="25737" y="11302"/>
                      </a:cubicBezTo>
                      <a:cubicBezTo>
                        <a:pt x="24584" y="10223"/>
                        <a:pt x="23096" y="9665"/>
                        <a:pt x="21272" y="9665"/>
                      </a:cubicBezTo>
                      <a:cubicBezTo>
                        <a:pt x="18817" y="9665"/>
                        <a:pt x="16770" y="10744"/>
                        <a:pt x="15096" y="12939"/>
                      </a:cubicBezTo>
                      <a:cubicBezTo>
                        <a:pt x="13422" y="15134"/>
                        <a:pt x="12380" y="19674"/>
                        <a:pt x="11933" y="26557"/>
                      </a:cubicBezTo>
                      <a:cubicBezTo>
                        <a:pt x="14798" y="23171"/>
                        <a:pt x="18333" y="21497"/>
                        <a:pt x="22612" y="21497"/>
                      </a:cubicBezTo>
                      <a:cubicBezTo>
                        <a:pt x="27412" y="21497"/>
                        <a:pt x="31542" y="23320"/>
                        <a:pt x="34965" y="26966"/>
                      </a:cubicBezTo>
                      <a:cubicBezTo>
                        <a:pt x="38388" y="30612"/>
                        <a:pt x="40099" y="35338"/>
                        <a:pt x="40099" y="41142"/>
                      </a:cubicBezTo>
                      <a:cubicBezTo>
                        <a:pt x="40099" y="47281"/>
                        <a:pt x="38276" y="52192"/>
                        <a:pt x="34667" y="55913"/>
                      </a:cubicBezTo>
                      <a:cubicBezTo>
                        <a:pt x="31095" y="59634"/>
                        <a:pt x="26444" y="61494"/>
                        <a:pt x="20789" y="61494"/>
                      </a:cubicBezTo>
                      <a:cubicBezTo>
                        <a:pt x="14761" y="61494"/>
                        <a:pt x="9775" y="59113"/>
                        <a:pt x="5869" y="54425"/>
                      </a:cubicBezTo>
                      <a:cubicBezTo>
                        <a:pt x="1962" y="49700"/>
                        <a:pt x="27" y="41998"/>
                        <a:pt x="27" y="31282"/>
                      </a:cubicBezTo>
                      <a:cubicBezTo>
                        <a:pt x="27" y="20269"/>
                        <a:pt x="2036" y="12344"/>
                        <a:pt x="6129" y="7507"/>
                      </a:cubicBezTo>
                      <a:cubicBezTo>
                        <a:pt x="10185" y="2633"/>
                        <a:pt x="15468" y="214"/>
                        <a:pt x="21942" y="214"/>
                      </a:cubicBezTo>
                      <a:cubicBezTo>
                        <a:pt x="26519" y="214"/>
                        <a:pt x="30277" y="1479"/>
                        <a:pt x="33253" y="4047"/>
                      </a:cubicBezTo>
                      <a:cubicBezTo>
                        <a:pt x="36267" y="6577"/>
                        <a:pt x="38164" y="10297"/>
                        <a:pt x="38983" y="15134"/>
                      </a:cubicBezTo>
                      <a:moveTo>
                        <a:pt x="12901" y="40249"/>
                      </a:moveTo>
                      <a:cubicBezTo>
                        <a:pt x="12901" y="43970"/>
                        <a:pt x="13757" y="46872"/>
                        <a:pt x="15505" y="48881"/>
                      </a:cubicBezTo>
                      <a:cubicBezTo>
                        <a:pt x="17217" y="50927"/>
                        <a:pt x="19152" y="51932"/>
                        <a:pt x="21384" y="51932"/>
                      </a:cubicBezTo>
                      <a:cubicBezTo>
                        <a:pt x="23505" y="51932"/>
                        <a:pt x="25291" y="51113"/>
                        <a:pt x="26705" y="49439"/>
                      </a:cubicBezTo>
                      <a:cubicBezTo>
                        <a:pt x="28119" y="47765"/>
                        <a:pt x="28825" y="45049"/>
                        <a:pt x="28825" y="41254"/>
                      </a:cubicBezTo>
                      <a:cubicBezTo>
                        <a:pt x="28825" y="37347"/>
                        <a:pt x="28081" y="34482"/>
                        <a:pt x="26556" y="32696"/>
                      </a:cubicBezTo>
                      <a:cubicBezTo>
                        <a:pt x="24993" y="30873"/>
                        <a:pt x="23096" y="29943"/>
                        <a:pt x="20789" y="29943"/>
                      </a:cubicBezTo>
                      <a:cubicBezTo>
                        <a:pt x="18594" y="29943"/>
                        <a:pt x="16733" y="30836"/>
                        <a:pt x="15208" y="32547"/>
                      </a:cubicBezTo>
                      <a:cubicBezTo>
                        <a:pt x="13682" y="34296"/>
                        <a:pt x="12901" y="36863"/>
                        <a:pt x="12901" y="40249"/>
                      </a:cubicBezTo>
                      <a:close/>
                    </a:path>
                  </a:pathLst>
                </a:custGeom>
                <a:solidFill>
                  <a:srgbClr val="000000"/>
                </a:solidFill>
                <a:ln w="9525" cap="flat">
                  <a:noFill/>
                  <a:prstDash val="solid"/>
                  <a:miter/>
                </a:ln>
              </p:spPr>
              <p:txBody>
                <a:bodyPr rtlCol="0" anchor="ctr"/>
                <a:lstStyle/>
                <a:p>
                  <a:endParaRPr lang="en-CA"/>
                </a:p>
              </p:txBody>
            </p:sp>
          </p:grpSp>
          <p:grpSp>
            <p:nvGrpSpPr>
              <p:cNvPr id="2516" name="Graphic 5">
                <a:extLst>
                  <a:ext uri="{FF2B5EF4-FFF2-40B4-BE49-F238E27FC236}">
                    <a16:creationId xmlns:a16="http://schemas.microsoft.com/office/drawing/2014/main" id="{7179D4D5-52BC-498E-A905-72662AA1AD46}"/>
                  </a:ext>
                </a:extLst>
              </p:cNvPr>
              <p:cNvGrpSpPr/>
              <p:nvPr/>
            </p:nvGrpSpPr>
            <p:grpSpPr>
              <a:xfrm>
                <a:off x="840395" y="2879262"/>
                <a:ext cx="109231" cy="61317"/>
                <a:chOff x="840395" y="2879262"/>
                <a:chExt cx="109231" cy="61317"/>
              </a:xfrm>
            </p:grpSpPr>
            <p:sp>
              <p:nvSpPr>
                <p:cNvPr id="2604" name="Freeform: Shape 2603">
                  <a:extLst>
                    <a:ext uri="{FF2B5EF4-FFF2-40B4-BE49-F238E27FC236}">
                      <a16:creationId xmlns:a16="http://schemas.microsoft.com/office/drawing/2014/main" id="{647EAA65-048A-4EC1-BAF5-FBE859566D0F}"/>
                    </a:ext>
                  </a:extLst>
                </p:cNvPr>
                <p:cNvSpPr/>
                <p:nvPr/>
              </p:nvSpPr>
              <p:spPr>
                <a:xfrm>
                  <a:off x="840395" y="2879262"/>
                  <a:ext cx="38955" cy="61279"/>
                </a:xfrm>
                <a:custGeom>
                  <a:avLst/>
                  <a:gdLst>
                    <a:gd name="connsiteX0" fmla="*/ 19479 w 38955"/>
                    <a:gd name="connsiteY0" fmla="*/ 198 h 61279"/>
                    <a:gd name="connsiteX1" fmla="*/ 33134 w 38955"/>
                    <a:gd name="connsiteY1" fmla="*/ 6411 h 61279"/>
                    <a:gd name="connsiteX2" fmla="*/ 38976 w 38955"/>
                    <a:gd name="connsiteY2" fmla="*/ 30856 h 61279"/>
                    <a:gd name="connsiteX3" fmla="*/ 33060 w 38955"/>
                    <a:gd name="connsiteY3" fmla="*/ 55301 h 61279"/>
                    <a:gd name="connsiteX4" fmla="*/ 19479 w 38955"/>
                    <a:gd name="connsiteY4" fmla="*/ 61478 h 61279"/>
                    <a:gd name="connsiteX5" fmla="*/ 5378 w 38955"/>
                    <a:gd name="connsiteY5" fmla="*/ 54743 h 61279"/>
                    <a:gd name="connsiteX6" fmla="*/ 20 w 38955"/>
                    <a:gd name="connsiteY6" fmla="*/ 30707 h 61279"/>
                    <a:gd name="connsiteX7" fmla="*/ 5899 w 38955"/>
                    <a:gd name="connsiteY7" fmla="*/ 6337 h 61279"/>
                    <a:gd name="connsiteX8" fmla="*/ 19479 w 38955"/>
                    <a:gd name="connsiteY8" fmla="*/ 198 h 61279"/>
                    <a:gd name="connsiteX9" fmla="*/ 19479 w 38955"/>
                    <a:gd name="connsiteY9" fmla="*/ 9723 h 61279"/>
                    <a:gd name="connsiteX10" fmla="*/ 15758 w 38955"/>
                    <a:gd name="connsiteY10" fmla="*/ 11062 h 61279"/>
                    <a:gd name="connsiteX11" fmla="*/ 13228 w 38955"/>
                    <a:gd name="connsiteY11" fmla="*/ 15825 h 61279"/>
                    <a:gd name="connsiteX12" fmla="*/ 12038 w 38955"/>
                    <a:gd name="connsiteY12" fmla="*/ 30856 h 61279"/>
                    <a:gd name="connsiteX13" fmla="*/ 13117 w 38955"/>
                    <a:gd name="connsiteY13" fmla="*/ 45367 h 61279"/>
                    <a:gd name="connsiteX14" fmla="*/ 15796 w 38955"/>
                    <a:gd name="connsiteY14" fmla="*/ 50613 h 61279"/>
                    <a:gd name="connsiteX15" fmla="*/ 19479 w 38955"/>
                    <a:gd name="connsiteY15" fmla="*/ 51915 h 61279"/>
                    <a:gd name="connsiteX16" fmla="*/ 23200 w 38955"/>
                    <a:gd name="connsiteY16" fmla="*/ 50576 h 61279"/>
                    <a:gd name="connsiteX17" fmla="*/ 25767 w 38955"/>
                    <a:gd name="connsiteY17" fmla="*/ 45813 h 61279"/>
                    <a:gd name="connsiteX18" fmla="*/ 26921 w 38955"/>
                    <a:gd name="connsiteY18" fmla="*/ 30856 h 61279"/>
                    <a:gd name="connsiteX19" fmla="*/ 25879 w 38955"/>
                    <a:gd name="connsiteY19" fmla="*/ 16345 h 61279"/>
                    <a:gd name="connsiteX20" fmla="*/ 23200 w 38955"/>
                    <a:gd name="connsiteY20" fmla="*/ 11062 h 61279"/>
                    <a:gd name="connsiteX21" fmla="*/ 19479 w 38955"/>
                    <a:gd name="connsiteY21" fmla="*/ 972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79" y="198"/>
                      </a:moveTo>
                      <a:cubicBezTo>
                        <a:pt x="25283" y="198"/>
                        <a:pt x="29860" y="2281"/>
                        <a:pt x="33134" y="6411"/>
                      </a:cubicBezTo>
                      <a:cubicBezTo>
                        <a:pt x="37004" y="11323"/>
                        <a:pt x="38976" y="19471"/>
                        <a:pt x="38976" y="30856"/>
                      </a:cubicBezTo>
                      <a:cubicBezTo>
                        <a:pt x="38976" y="42204"/>
                        <a:pt x="37004" y="50353"/>
                        <a:pt x="33060" y="55301"/>
                      </a:cubicBezTo>
                      <a:cubicBezTo>
                        <a:pt x="29823" y="59394"/>
                        <a:pt x="25283" y="61478"/>
                        <a:pt x="19479" y="61478"/>
                      </a:cubicBezTo>
                      <a:cubicBezTo>
                        <a:pt x="13638" y="61478"/>
                        <a:pt x="8950" y="59208"/>
                        <a:pt x="5378" y="54743"/>
                      </a:cubicBezTo>
                      <a:cubicBezTo>
                        <a:pt x="1806" y="50241"/>
                        <a:pt x="20" y="42242"/>
                        <a:pt x="20" y="30707"/>
                      </a:cubicBezTo>
                      <a:cubicBezTo>
                        <a:pt x="20" y="19434"/>
                        <a:pt x="1955" y="11285"/>
                        <a:pt x="5899" y="6337"/>
                      </a:cubicBezTo>
                      <a:cubicBezTo>
                        <a:pt x="9136" y="2244"/>
                        <a:pt x="13675" y="198"/>
                        <a:pt x="19479" y="198"/>
                      </a:cubicBezTo>
                      <a:moveTo>
                        <a:pt x="19479" y="9723"/>
                      </a:moveTo>
                      <a:cubicBezTo>
                        <a:pt x="18102" y="9723"/>
                        <a:pt x="16837" y="10169"/>
                        <a:pt x="15758" y="11062"/>
                      </a:cubicBezTo>
                      <a:cubicBezTo>
                        <a:pt x="14679" y="11955"/>
                        <a:pt x="13824" y="13518"/>
                        <a:pt x="13228" y="15825"/>
                      </a:cubicBezTo>
                      <a:cubicBezTo>
                        <a:pt x="12447" y="18801"/>
                        <a:pt x="12038" y="23824"/>
                        <a:pt x="12038" y="30856"/>
                      </a:cubicBezTo>
                      <a:cubicBezTo>
                        <a:pt x="12038" y="37888"/>
                        <a:pt x="12410" y="42725"/>
                        <a:pt x="13117" y="45367"/>
                      </a:cubicBezTo>
                      <a:cubicBezTo>
                        <a:pt x="13824" y="47971"/>
                        <a:pt x="14717" y="49757"/>
                        <a:pt x="15796" y="50613"/>
                      </a:cubicBezTo>
                      <a:cubicBezTo>
                        <a:pt x="16875" y="51469"/>
                        <a:pt x="18102" y="51915"/>
                        <a:pt x="19479" y="51915"/>
                      </a:cubicBezTo>
                      <a:cubicBezTo>
                        <a:pt x="20893" y="51915"/>
                        <a:pt x="22121" y="51469"/>
                        <a:pt x="23200" y="50576"/>
                      </a:cubicBezTo>
                      <a:cubicBezTo>
                        <a:pt x="24316" y="49720"/>
                        <a:pt x="25135" y="48120"/>
                        <a:pt x="25767" y="45813"/>
                      </a:cubicBezTo>
                      <a:cubicBezTo>
                        <a:pt x="26548" y="42874"/>
                        <a:pt x="26921" y="37888"/>
                        <a:pt x="26921" y="30856"/>
                      </a:cubicBezTo>
                      <a:cubicBezTo>
                        <a:pt x="26921" y="23824"/>
                        <a:pt x="26586" y="18987"/>
                        <a:pt x="25879" y="16345"/>
                      </a:cubicBezTo>
                      <a:cubicBezTo>
                        <a:pt x="25172" y="13704"/>
                        <a:pt x="24279" y="11955"/>
                        <a:pt x="23200" y="11062"/>
                      </a:cubicBezTo>
                      <a:cubicBezTo>
                        <a:pt x="22121" y="10169"/>
                        <a:pt x="20893" y="9723"/>
                        <a:pt x="19479" y="9723"/>
                      </a:cubicBezTo>
                      <a:close/>
                    </a:path>
                  </a:pathLst>
                </a:custGeom>
                <a:solidFill>
                  <a:srgbClr val="000000"/>
                </a:solidFill>
                <a:ln w="9525" cap="flat">
                  <a:noFill/>
                  <a:prstDash val="solid"/>
                  <a:miter/>
                </a:ln>
              </p:spPr>
              <p:txBody>
                <a:bodyPr rtlCol="0" anchor="ctr"/>
                <a:lstStyle/>
                <a:p>
                  <a:endParaRPr lang="en-CA"/>
                </a:p>
              </p:txBody>
            </p:sp>
            <p:sp>
              <p:nvSpPr>
                <p:cNvPr id="2605" name="Freeform: Shape 2604">
                  <a:extLst>
                    <a:ext uri="{FF2B5EF4-FFF2-40B4-BE49-F238E27FC236}">
                      <a16:creationId xmlns:a16="http://schemas.microsoft.com/office/drawing/2014/main" id="{5C36F35D-8A70-498E-BE86-01726499A2A9}"/>
                    </a:ext>
                  </a:extLst>
                </p:cNvPr>
                <p:cNvSpPr/>
                <p:nvPr/>
              </p:nvSpPr>
              <p:spPr>
                <a:xfrm>
                  <a:off x="889504" y="2928003"/>
                  <a:ext cx="11496" cy="11496"/>
                </a:xfrm>
                <a:custGeom>
                  <a:avLst/>
                  <a:gdLst>
                    <a:gd name="connsiteX0" fmla="*/ 25 w 11496"/>
                    <a:gd name="connsiteY0" fmla="*/ 11695 h 11496"/>
                    <a:gd name="connsiteX1" fmla="*/ 25 w 11496"/>
                    <a:gd name="connsiteY1" fmla="*/ 198 h 11496"/>
                    <a:gd name="connsiteX2" fmla="*/ 11522 w 11496"/>
                    <a:gd name="connsiteY2" fmla="*/ 198 h 11496"/>
                    <a:gd name="connsiteX3" fmla="*/ 11522 w 11496"/>
                    <a:gd name="connsiteY3" fmla="*/ 11695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95"/>
                      </a:moveTo>
                      <a:lnTo>
                        <a:pt x="25" y="198"/>
                      </a:lnTo>
                      <a:lnTo>
                        <a:pt x="11522" y="198"/>
                      </a:lnTo>
                      <a:lnTo>
                        <a:pt x="11522" y="11695"/>
                      </a:lnTo>
                      <a:close/>
                    </a:path>
                  </a:pathLst>
                </a:custGeom>
                <a:solidFill>
                  <a:srgbClr val="000000"/>
                </a:solidFill>
                <a:ln w="9525" cap="flat">
                  <a:noFill/>
                  <a:prstDash val="solid"/>
                  <a:miter/>
                </a:ln>
              </p:spPr>
              <p:txBody>
                <a:bodyPr rtlCol="0" anchor="ctr"/>
                <a:lstStyle/>
                <a:p>
                  <a:endParaRPr lang="en-CA"/>
                </a:p>
              </p:txBody>
            </p:sp>
            <p:sp>
              <p:nvSpPr>
                <p:cNvPr id="2606" name="Freeform: Shape 2605">
                  <a:extLst>
                    <a:ext uri="{FF2B5EF4-FFF2-40B4-BE49-F238E27FC236}">
                      <a16:creationId xmlns:a16="http://schemas.microsoft.com/office/drawing/2014/main" id="{F474DD0B-3173-4E9A-9600-1BF4C29F5A02}"/>
                    </a:ext>
                  </a:extLst>
                </p:cNvPr>
                <p:cNvSpPr/>
                <p:nvPr/>
              </p:nvSpPr>
              <p:spPr>
                <a:xfrm>
                  <a:off x="910150" y="2879262"/>
                  <a:ext cx="39476" cy="61317"/>
                </a:xfrm>
                <a:custGeom>
                  <a:avLst/>
                  <a:gdLst>
                    <a:gd name="connsiteX0" fmla="*/ 10073 w 39476"/>
                    <a:gd name="connsiteY0" fmla="*/ 28066 h 61317"/>
                    <a:gd name="connsiteX1" fmla="*/ 3562 w 39476"/>
                    <a:gd name="connsiteY1" fmla="*/ 22894 h 61317"/>
                    <a:gd name="connsiteX2" fmla="*/ 1553 w 39476"/>
                    <a:gd name="connsiteY2" fmla="*/ 15676 h 61317"/>
                    <a:gd name="connsiteX3" fmla="*/ 6241 w 39476"/>
                    <a:gd name="connsiteY3" fmla="*/ 4551 h 61317"/>
                    <a:gd name="connsiteX4" fmla="*/ 19561 w 39476"/>
                    <a:gd name="connsiteY4" fmla="*/ 198 h 61317"/>
                    <a:gd name="connsiteX5" fmla="*/ 32844 w 39476"/>
                    <a:gd name="connsiteY5" fmla="*/ 4551 h 61317"/>
                    <a:gd name="connsiteX6" fmla="*/ 37569 w 39476"/>
                    <a:gd name="connsiteY6" fmla="*/ 15676 h 61317"/>
                    <a:gd name="connsiteX7" fmla="*/ 35411 w 39476"/>
                    <a:gd name="connsiteY7" fmla="*/ 23080 h 61317"/>
                    <a:gd name="connsiteX8" fmla="*/ 29309 w 39476"/>
                    <a:gd name="connsiteY8" fmla="*/ 28066 h 61317"/>
                    <a:gd name="connsiteX9" fmla="*/ 36899 w 39476"/>
                    <a:gd name="connsiteY9" fmla="*/ 33907 h 61317"/>
                    <a:gd name="connsiteX10" fmla="*/ 39504 w 39476"/>
                    <a:gd name="connsiteY10" fmla="*/ 42800 h 61317"/>
                    <a:gd name="connsiteX11" fmla="*/ 34183 w 39476"/>
                    <a:gd name="connsiteY11" fmla="*/ 56306 h 61317"/>
                    <a:gd name="connsiteX12" fmla="*/ 20082 w 39476"/>
                    <a:gd name="connsiteY12" fmla="*/ 61515 h 61317"/>
                    <a:gd name="connsiteX13" fmla="*/ 6464 w 39476"/>
                    <a:gd name="connsiteY13" fmla="*/ 57199 h 61317"/>
                    <a:gd name="connsiteX14" fmla="*/ 27 w 39476"/>
                    <a:gd name="connsiteY14" fmla="*/ 43283 h 61317"/>
                    <a:gd name="connsiteX15" fmla="*/ 2446 w 39476"/>
                    <a:gd name="connsiteY15" fmla="*/ 34354 h 61317"/>
                    <a:gd name="connsiteX16" fmla="*/ 10073 w 39476"/>
                    <a:gd name="connsiteY16" fmla="*/ 28066 h 61317"/>
                    <a:gd name="connsiteX17" fmla="*/ 12454 w 39476"/>
                    <a:gd name="connsiteY17" fmla="*/ 16494 h 61317"/>
                    <a:gd name="connsiteX18" fmla="*/ 14389 w 39476"/>
                    <a:gd name="connsiteY18" fmla="*/ 21852 h 61317"/>
                    <a:gd name="connsiteX19" fmla="*/ 19561 w 39476"/>
                    <a:gd name="connsiteY19" fmla="*/ 23750 h 61317"/>
                    <a:gd name="connsiteX20" fmla="*/ 24807 w 39476"/>
                    <a:gd name="connsiteY20" fmla="*/ 21815 h 61317"/>
                    <a:gd name="connsiteX21" fmla="*/ 26779 w 39476"/>
                    <a:gd name="connsiteY21" fmla="*/ 16457 h 61317"/>
                    <a:gd name="connsiteX22" fmla="*/ 24807 w 39476"/>
                    <a:gd name="connsiteY22" fmla="*/ 11248 h 61317"/>
                    <a:gd name="connsiteX23" fmla="*/ 19673 w 39476"/>
                    <a:gd name="connsiteY23" fmla="*/ 9313 h 61317"/>
                    <a:gd name="connsiteX24" fmla="*/ 14389 w 39476"/>
                    <a:gd name="connsiteY24" fmla="*/ 11285 h 61317"/>
                    <a:gd name="connsiteX25" fmla="*/ 12454 w 39476"/>
                    <a:gd name="connsiteY25" fmla="*/ 16494 h 61317"/>
                    <a:gd name="connsiteX26" fmla="*/ 11375 w 39476"/>
                    <a:gd name="connsiteY26" fmla="*/ 42167 h 61317"/>
                    <a:gd name="connsiteX27" fmla="*/ 13794 w 39476"/>
                    <a:gd name="connsiteY27" fmla="*/ 49571 h 61317"/>
                    <a:gd name="connsiteX28" fmla="*/ 19896 w 39476"/>
                    <a:gd name="connsiteY28" fmla="*/ 52250 h 61317"/>
                    <a:gd name="connsiteX29" fmla="*/ 25774 w 39476"/>
                    <a:gd name="connsiteY29" fmla="*/ 49683 h 61317"/>
                    <a:gd name="connsiteX30" fmla="*/ 28119 w 39476"/>
                    <a:gd name="connsiteY30" fmla="*/ 42316 h 61317"/>
                    <a:gd name="connsiteX31" fmla="*/ 25737 w 39476"/>
                    <a:gd name="connsiteY31" fmla="*/ 35544 h 61317"/>
                    <a:gd name="connsiteX32" fmla="*/ 19710 w 39476"/>
                    <a:gd name="connsiteY32" fmla="*/ 32977 h 61317"/>
                    <a:gd name="connsiteX33" fmla="*/ 13459 w 39476"/>
                    <a:gd name="connsiteY33" fmla="*/ 35879 h 61317"/>
                    <a:gd name="connsiteX34" fmla="*/ 11375 w 39476"/>
                    <a:gd name="connsiteY34" fmla="*/ 42167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3" y="28066"/>
                      </a:moveTo>
                      <a:cubicBezTo>
                        <a:pt x="7097" y="26801"/>
                        <a:pt x="4939" y="25089"/>
                        <a:pt x="3562" y="22894"/>
                      </a:cubicBezTo>
                      <a:cubicBezTo>
                        <a:pt x="2222" y="20699"/>
                        <a:pt x="1553" y="18280"/>
                        <a:pt x="1553" y="15676"/>
                      </a:cubicBezTo>
                      <a:cubicBezTo>
                        <a:pt x="1553" y="11174"/>
                        <a:pt x="3115" y="7490"/>
                        <a:pt x="6241" y="4551"/>
                      </a:cubicBezTo>
                      <a:cubicBezTo>
                        <a:pt x="9366" y="1649"/>
                        <a:pt x="13794" y="198"/>
                        <a:pt x="19561" y="198"/>
                      </a:cubicBezTo>
                      <a:cubicBezTo>
                        <a:pt x="25254" y="198"/>
                        <a:pt x="29681" y="1649"/>
                        <a:pt x="32844" y="4551"/>
                      </a:cubicBezTo>
                      <a:cubicBezTo>
                        <a:pt x="36006" y="7490"/>
                        <a:pt x="37569" y="11174"/>
                        <a:pt x="37569" y="15676"/>
                      </a:cubicBezTo>
                      <a:cubicBezTo>
                        <a:pt x="37569" y="18429"/>
                        <a:pt x="36862" y="20922"/>
                        <a:pt x="35411" y="23080"/>
                      </a:cubicBezTo>
                      <a:cubicBezTo>
                        <a:pt x="33960" y="25275"/>
                        <a:pt x="31914" y="26912"/>
                        <a:pt x="29309" y="28066"/>
                      </a:cubicBezTo>
                      <a:cubicBezTo>
                        <a:pt x="32621" y="29405"/>
                        <a:pt x="35151" y="31340"/>
                        <a:pt x="36899" y="33907"/>
                      </a:cubicBezTo>
                      <a:cubicBezTo>
                        <a:pt x="38611" y="36475"/>
                        <a:pt x="39504" y="39451"/>
                        <a:pt x="39504" y="42800"/>
                      </a:cubicBezTo>
                      <a:cubicBezTo>
                        <a:pt x="39504" y="48344"/>
                        <a:pt x="37718" y="52846"/>
                        <a:pt x="34183" y="56306"/>
                      </a:cubicBezTo>
                      <a:cubicBezTo>
                        <a:pt x="30649" y="59766"/>
                        <a:pt x="25960" y="61515"/>
                        <a:pt x="20082" y="61515"/>
                      </a:cubicBezTo>
                      <a:cubicBezTo>
                        <a:pt x="14650" y="61515"/>
                        <a:pt x="10110" y="60064"/>
                        <a:pt x="6464" y="57199"/>
                      </a:cubicBezTo>
                      <a:cubicBezTo>
                        <a:pt x="2185" y="53813"/>
                        <a:pt x="27" y="49199"/>
                        <a:pt x="27" y="43283"/>
                      </a:cubicBezTo>
                      <a:cubicBezTo>
                        <a:pt x="27" y="40046"/>
                        <a:pt x="846" y="37070"/>
                        <a:pt x="2446" y="34354"/>
                      </a:cubicBezTo>
                      <a:cubicBezTo>
                        <a:pt x="4046" y="31638"/>
                        <a:pt x="6613" y="29517"/>
                        <a:pt x="10073" y="28066"/>
                      </a:cubicBezTo>
                      <a:moveTo>
                        <a:pt x="12454" y="16494"/>
                      </a:moveTo>
                      <a:cubicBezTo>
                        <a:pt x="12454" y="18764"/>
                        <a:pt x="13087" y="20550"/>
                        <a:pt x="14389" y="21852"/>
                      </a:cubicBezTo>
                      <a:cubicBezTo>
                        <a:pt x="15691" y="23117"/>
                        <a:pt x="17403" y="23750"/>
                        <a:pt x="19561" y="23750"/>
                      </a:cubicBezTo>
                      <a:cubicBezTo>
                        <a:pt x="21756" y="23750"/>
                        <a:pt x="23505" y="23117"/>
                        <a:pt x="24807" y="21815"/>
                      </a:cubicBezTo>
                      <a:cubicBezTo>
                        <a:pt x="26109" y="20513"/>
                        <a:pt x="26779" y="18727"/>
                        <a:pt x="26779" y="16457"/>
                      </a:cubicBezTo>
                      <a:cubicBezTo>
                        <a:pt x="26779" y="14299"/>
                        <a:pt x="26109" y="12550"/>
                        <a:pt x="24807" y="11248"/>
                      </a:cubicBezTo>
                      <a:cubicBezTo>
                        <a:pt x="23542" y="9983"/>
                        <a:pt x="21793" y="9313"/>
                        <a:pt x="19673" y="9313"/>
                      </a:cubicBezTo>
                      <a:cubicBezTo>
                        <a:pt x="17477" y="9313"/>
                        <a:pt x="15729" y="9983"/>
                        <a:pt x="14389" y="11285"/>
                      </a:cubicBezTo>
                      <a:cubicBezTo>
                        <a:pt x="13087" y="12588"/>
                        <a:pt x="12454" y="14336"/>
                        <a:pt x="12454" y="16494"/>
                      </a:cubicBezTo>
                      <a:moveTo>
                        <a:pt x="11375" y="42167"/>
                      </a:moveTo>
                      <a:cubicBezTo>
                        <a:pt x="11375" y="45330"/>
                        <a:pt x="12194" y="47823"/>
                        <a:pt x="13794" y="49571"/>
                      </a:cubicBezTo>
                      <a:cubicBezTo>
                        <a:pt x="15431" y="51357"/>
                        <a:pt x="17477" y="52250"/>
                        <a:pt x="19896" y="52250"/>
                      </a:cubicBezTo>
                      <a:cubicBezTo>
                        <a:pt x="22277" y="52250"/>
                        <a:pt x="24212" y="51394"/>
                        <a:pt x="25774" y="49683"/>
                      </a:cubicBezTo>
                      <a:cubicBezTo>
                        <a:pt x="27337" y="47971"/>
                        <a:pt x="28119" y="45516"/>
                        <a:pt x="28119" y="42316"/>
                      </a:cubicBezTo>
                      <a:cubicBezTo>
                        <a:pt x="28119" y="39488"/>
                        <a:pt x="27337" y="37219"/>
                        <a:pt x="25737" y="35544"/>
                      </a:cubicBezTo>
                      <a:cubicBezTo>
                        <a:pt x="24175" y="33833"/>
                        <a:pt x="22165" y="32977"/>
                        <a:pt x="19710" y="32977"/>
                      </a:cubicBezTo>
                      <a:cubicBezTo>
                        <a:pt x="16919" y="32977"/>
                        <a:pt x="14836" y="33944"/>
                        <a:pt x="13459" y="35879"/>
                      </a:cubicBezTo>
                      <a:cubicBezTo>
                        <a:pt x="12082" y="37814"/>
                        <a:pt x="11375" y="39935"/>
                        <a:pt x="11375" y="42167"/>
                      </a:cubicBezTo>
                      <a:close/>
                    </a:path>
                  </a:pathLst>
                </a:custGeom>
                <a:solidFill>
                  <a:srgbClr val="000000"/>
                </a:solidFill>
                <a:ln w="9525" cap="flat">
                  <a:noFill/>
                  <a:prstDash val="solid"/>
                  <a:miter/>
                </a:ln>
              </p:spPr>
              <p:txBody>
                <a:bodyPr rtlCol="0" anchor="ctr"/>
                <a:lstStyle/>
                <a:p>
                  <a:endParaRPr lang="en-CA"/>
                </a:p>
              </p:txBody>
            </p:sp>
          </p:grpSp>
          <p:grpSp>
            <p:nvGrpSpPr>
              <p:cNvPr id="2517" name="Graphic 5">
                <a:extLst>
                  <a:ext uri="{FF2B5EF4-FFF2-40B4-BE49-F238E27FC236}">
                    <a16:creationId xmlns:a16="http://schemas.microsoft.com/office/drawing/2014/main" id="{79284DDA-65A1-48ED-B50B-AEFC7123746A}"/>
                  </a:ext>
                </a:extLst>
              </p:cNvPr>
              <p:cNvGrpSpPr/>
              <p:nvPr/>
            </p:nvGrpSpPr>
            <p:grpSpPr>
              <a:xfrm>
                <a:off x="843483" y="2720804"/>
                <a:ext cx="105771" cy="61279"/>
                <a:chOff x="843483" y="2720804"/>
                <a:chExt cx="105771" cy="61279"/>
              </a:xfrm>
            </p:grpSpPr>
            <p:sp>
              <p:nvSpPr>
                <p:cNvPr id="2601" name="Freeform: Shape 2600">
                  <a:extLst>
                    <a:ext uri="{FF2B5EF4-FFF2-40B4-BE49-F238E27FC236}">
                      <a16:creationId xmlns:a16="http://schemas.microsoft.com/office/drawing/2014/main" id="{FCE63E3D-BDC9-4F11-AE46-B8B3B32D62A3}"/>
                    </a:ext>
                  </a:extLst>
                </p:cNvPr>
                <p:cNvSpPr/>
                <p:nvPr/>
              </p:nvSpPr>
              <p:spPr>
                <a:xfrm>
                  <a:off x="843483" y="2720804"/>
                  <a:ext cx="26379" cy="60238"/>
                </a:xfrm>
                <a:custGeom>
                  <a:avLst/>
                  <a:gdLst>
                    <a:gd name="connsiteX0" fmla="*/ 26400 w 26379"/>
                    <a:gd name="connsiteY0" fmla="*/ 60419 h 60238"/>
                    <a:gd name="connsiteX1" fmla="*/ 14903 w 26379"/>
                    <a:gd name="connsiteY1" fmla="*/ 60419 h 60238"/>
                    <a:gd name="connsiteX2" fmla="*/ 14903 w 26379"/>
                    <a:gd name="connsiteY2" fmla="*/ 17073 h 60238"/>
                    <a:gd name="connsiteX3" fmla="*/ 20 w 26379"/>
                    <a:gd name="connsiteY3" fmla="*/ 25779 h 60238"/>
                    <a:gd name="connsiteX4" fmla="*/ 20 w 26379"/>
                    <a:gd name="connsiteY4" fmla="*/ 15361 h 60238"/>
                    <a:gd name="connsiteX5" fmla="*/ 9805 w 26379"/>
                    <a:gd name="connsiteY5" fmla="*/ 9780 h 60238"/>
                    <a:gd name="connsiteX6" fmla="*/ 17061 w 26379"/>
                    <a:gd name="connsiteY6" fmla="*/ 181 h 60238"/>
                    <a:gd name="connsiteX7" fmla="*/ 26400 w 26379"/>
                    <a:gd name="connsiteY7" fmla="*/ 18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419"/>
                      </a:moveTo>
                      <a:lnTo>
                        <a:pt x="14903" y="60419"/>
                      </a:lnTo>
                      <a:lnTo>
                        <a:pt x="14903" y="17073"/>
                      </a:lnTo>
                      <a:cubicBezTo>
                        <a:pt x="10698" y="21017"/>
                        <a:pt x="5713" y="23919"/>
                        <a:pt x="20" y="25779"/>
                      </a:cubicBezTo>
                      <a:lnTo>
                        <a:pt x="20" y="15361"/>
                      </a:lnTo>
                      <a:cubicBezTo>
                        <a:pt x="3034" y="14357"/>
                        <a:pt x="6271" y="12497"/>
                        <a:pt x="9805" y="9780"/>
                      </a:cubicBezTo>
                      <a:cubicBezTo>
                        <a:pt x="13340" y="7027"/>
                        <a:pt x="15758" y="3827"/>
                        <a:pt x="17061" y="181"/>
                      </a:cubicBezTo>
                      <a:lnTo>
                        <a:pt x="26400" y="181"/>
                      </a:lnTo>
                      <a:close/>
                    </a:path>
                  </a:pathLst>
                </a:custGeom>
                <a:solidFill>
                  <a:srgbClr val="000000"/>
                </a:solidFill>
                <a:ln w="9525" cap="flat">
                  <a:noFill/>
                  <a:prstDash val="solid"/>
                  <a:miter/>
                </a:ln>
              </p:spPr>
              <p:txBody>
                <a:bodyPr rtlCol="0" anchor="ctr"/>
                <a:lstStyle/>
                <a:p>
                  <a:endParaRPr lang="en-CA"/>
                </a:p>
              </p:txBody>
            </p:sp>
            <p:sp>
              <p:nvSpPr>
                <p:cNvPr id="2602" name="Freeform: Shape 2601">
                  <a:extLst>
                    <a:ext uri="{FF2B5EF4-FFF2-40B4-BE49-F238E27FC236}">
                      <a16:creationId xmlns:a16="http://schemas.microsoft.com/office/drawing/2014/main" id="{F83F8F07-F20A-426D-B3B7-675417A78E7D}"/>
                    </a:ext>
                  </a:extLst>
                </p:cNvPr>
                <p:cNvSpPr/>
                <p:nvPr/>
              </p:nvSpPr>
              <p:spPr>
                <a:xfrm>
                  <a:off x="889504" y="2769545"/>
                  <a:ext cx="11496" cy="11496"/>
                </a:xfrm>
                <a:custGeom>
                  <a:avLst/>
                  <a:gdLst>
                    <a:gd name="connsiteX0" fmla="*/ 25 w 11496"/>
                    <a:gd name="connsiteY0" fmla="*/ 11678 h 11496"/>
                    <a:gd name="connsiteX1" fmla="*/ 25 w 11496"/>
                    <a:gd name="connsiteY1" fmla="*/ 181 h 11496"/>
                    <a:gd name="connsiteX2" fmla="*/ 11522 w 11496"/>
                    <a:gd name="connsiteY2" fmla="*/ 181 h 11496"/>
                    <a:gd name="connsiteX3" fmla="*/ 11522 w 11496"/>
                    <a:gd name="connsiteY3" fmla="*/ 11678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78"/>
                      </a:moveTo>
                      <a:lnTo>
                        <a:pt x="25" y="181"/>
                      </a:lnTo>
                      <a:lnTo>
                        <a:pt x="11522" y="181"/>
                      </a:lnTo>
                      <a:lnTo>
                        <a:pt x="11522" y="11678"/>
                      </a:lnTo>
                      <a:close/>
                    </a:path>
                  </a:pathLst>
                </a:custGeom>
                <a:solidFill>
                  <a:srgbClr val="000000"/>
                </a:solidFill>
                <a:ln w="9525" cap="flat">
                  <a:noFill/>
                  <a:prstDash val="solid"/>
                  <a:miter/>
                </a:ln>
              </p:spPr>
              <p:txBody>
                <a:bodyPr rtlCol="0" anchor="ctr"/>
                <a:lstStyle/>
                <a:p>
                  <a:endParaRPr lang="en-CA"/>
                </a:p>
              </p:txBody>
            </p:sp>
            <p:sp>
              <p:nvSpPr>
                <p:cNvPr id="2603" name="Freeform: Shape 2602">
                  <a:extLst>
                    <a:ext uri="{FF2B5EF4-FFF2-40B4-BE49-F238E27FC236}">
                      <a16:creationId xmlns:a16="http://schemas.microsoft.com/office/drawing/2014/main" id="{E587810D-D5FD-4846-B4C5-A3370BCA85D7}"/>
                    </a:ext>
                  </a:extLst>
                </p:cNvPr>
                <p:cNvSpPr/>
                <p:nvPr/>
              </p:nvSpPr>
              <p:spPr>
                <a:xfrm>
                  <a:off x="910299" y="2720804"/>
                  <a:ext cx="38955" cy="61279"/>
                </a:xfrm>
                <a:custGeom>
                  <a:avLst/>
                  <a:gdLst>
                    <a:gd name="connsiteX0" fmla="*/ 19486 w 38955"/>
                    <a:gd name="connsiteY0" fmla="*/ 181 h 61279"/>
                    <a:gd name="connsiteX1" fmla="*/ 33141 w 38955"/>
                    <a:gd name="connsiteY1" fmla="*/ 6395 h 61279"/>
                    <a:gd name="connsiteX2" fmla="*/ 38983 w 38955"/>
                    <a:gd name="connsiteY2" fmla="*/ 30840 h 61279"/>
                    <a:gd name="connsiteX3" fmla="*/ 33067 w 38955"/>
                    <a:gd name="connsiteY3" fmla="*/ 55285 h 61279"/>
                    <a:gd name="connsiteX4" fmla="*/ 19486 w 38955"/>
                    <a:gd name="connsiteY4" fmla="*/ 61461 h 61279"/>
                    <a:gd name="connsiteX5" fmla="*/ 5385 w 38955"/>
                    <a:gd name="connsiteY5" fmla="*/ 54726 h 61279"/>
                    <a:gd name="connsiteX6" fmla="*/ 27 w 38955"/>
                    <a:gd name="connsiteY6" fmla="*/ 30691 h 61279"/>
                    <a:gd name="connsiteX7" fmla="*/ 5906 w 38955"/>
                    <a:gd name="connsiteY7" fmla="*/ 6320 h 61279"/>
                    <a:gd name="connsiteX8" fmla="*/ 19486 w 38955"/>
                    <a:gd name="connsiteY8" fmla="*/ 181 h 61279"/>
                    <a:gd name="connsiteX9" fmla="*/ 19486 w 38955"/>
                    <a:gd name="connsiteY9" fmla="*/ 9706 h 61279"/>
                    <a:gd name="connsiteX10" fmla="*/ 15766 w 38955"/>
                    <a:gd name="connsiteY10" fmla="*/ 11045 h 61279"/>
                    <a:gd name="connsiteX11" fmla="*/ 13236 w 38955"/>
                    <a:gd name="connsiteY11" fmla="*/ 15808 h 61279"/>
                    <a:gd name="connsiteX12" fmla="*/ 12045 w 38955"/>
                    <a:gd name="connsiteY12" fmla="*/ 30840 h 61279"/>
                    <a:gd name="connsiteX13" fmla="*/ 13124 w 38955"/>
                    <a:gd name="connsiteY13" fmla="*/ 45350 h 61279"/>
                    <a:gd name="connsiteX14" fmla="*/ 15803 w 38955"/>
                    <a:gd name="connsiteY14" fmla="*/ 50597 h 61279"/>
                    <a:gd name="connsiteX15" fmla="*/ 19486 w 38955"/>
                    <a:gd name="connsiteY15" fmla="*/ 51899 h 61279"/>
                    <a:gd name="connsiteX16" fmla="*/ 23207 w 38955"/>
                    <a:gd name="connsiteY16" fmla="*/ 50559 h 61279"/>
                    <a:gd name="connsiteX17" fmla="*/ 25774 w 38955"/>
                    <a:gd name="connsiteY17" fmla="*/ 45797 h 61279"/>
                    <a:gd name="connsiteX18" fmla="*/ 26928 w 38955"/>
                    <a:gd name="connsiteY18" fmla="*/ 30840 h 61279"/>
                    <a:gd name="connsiteX19" fmla="*/ 25886 w 38955"/>
                    <a:gd name="connsiteY19" fmla="*/ 16329 h 61279"/>
                    <a:gd name="connsiteX20" fmla="*/ 23207 w 38955"/>
                    <a:gd name="connsiteY20" fmla="*/ 11045 h 61279"/>
                    <a:gd name="connsiteX21" fmla="*/ 19486 w 38955"/>
                    <a:gd name="connsiteY21" fmla="*/ 9706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181"/>
                      </a:moveTo>
                      <a:cubicBezTo>
                        <a:pt x="25291" y="181"/>
                        <a:pt x="29867" y="2265"/>
                        <a:pt x="33141" y="6395"/>
                      </a:cubicBezTo>
                      <a:cubicBezTo>
                        <a:pt x="37011" y="11306"/>
                        <a:pt x="38983" y="19454"/>
                        <a:pt x="38983" y="30840"/>
                      </a:cubicBezTo>
                      <a:cubicBezTo>
                        <a:pt x="38983" y="42188"/>
                        <a:pt x="37011" y="50336"/>
                        <a:pt x="33067" y="55285"/>
                      </a:cubicBezTo>
                      <a:cubicBezTo>
                        <a:pt x="29830" y="59377"/>
                        <a:pt x="25291" y="61461"/>
                        <a:pt x="19486" y="61461"/>
                      </a:cubicBezTo>
                      <a:cubicBezTo>
                        <a:pt x="13645" y="61461"/>
                        <a:pt x="8957" y="59191"/>
                        <a:pt x="5385" y="54726"/>
                      </a:cubicBezTo>
                      <a:cubicBezTo>
                        <a:pt x="1813" y="50224"/>
                        <a:pt x="27" y="42225"/>
                        <a:pt x="27" y="30691"/>
                      </a:cubicBezTo>
                      <a:cubicBezTo>
                        <a:pt x="27" y="19417"/>
                        <a:pt x="1962" y="11269"/>
                        <a:pt x="5906" y="6320"/>
                      </a:cubicBezTo>
                      <a:cubicBezTo>
                        <a:pt x="9143" y="2227"/>
                        <a:pt x="13682" y="181"/>
                        <a:pt x="19486" y="181"/>
                      </a:cubicBezTo>
                      <a:moveTo>
                        <a:pt x="19486" y="9706"/>
                      </a:moveTo>
                      <a:cubicBezTo>
                        <a:pt x="18110" y="9706"/>
                        <a:pt x="16845" y="10153"/>
                        <a:pt x="15766" y="11045"/>
                      </a:cubicBezTo>
                      <a:cubicBezTo>
                        <a:pt x="14687" y="11938"/>
                        <a:pt x="13831" y="13501"/>
                        <a:pt x="13236" y="15808"/>
                      </a:cubicBezTo>
                      <a:cubicBezTo>
                        <a:pt x="12454" y="18785"/>
                        <a:pt x="12045" y="23807"/>
                        <a:pt x="12045" y="30840"/>
                      </a:cubicBezTo>
                      <a:cubicBezTo>
                        <a:pt x="12045" y="37872"/>
                        <a:pt x="12417" y="42709"/>
                        <a:pt x="13124" y="45350"/>
                      </a:cubicBezTo>
                      <a:cubicBezTo>
                        <a:pt x="13831" y="47955"/>
                        <a:pt x="14724" y="49741"/>
                        <a:pt x="15803" y="50597"/>
                      </a:cubicBezTo>
                      <a:cubicBezTo>
                        <a:pt x="16882" y="51452"/>
                        <a:pt x="18110" y="51899"/>
                        <a:pt x="19486" y="51899"/>
                      </a:cubicBezTo>
                      <a:cubicBezTo>
                        <a:pt x="20900" y="51899"/>
                        <a:pt x="22128" y="51452"/>
                        <a:pt x="23207" y="50559"/>
                      </a:cubicBezTo>
                      <a:cubicBezTo>
                        <a:pt x="24323" y="49704"/>
                        <a:pt x="25142" y="48104"/>
                        <a:pt x="25774" y="45797"/>
                      </a:cubicBezTo>
                      <a:cubicBezTo>
                        <a:pt x="26556" y="42857"/>
                        <a:pt x="26928" y="37872"/>
                        <a:pt x="26928" y="30840"/>
                      </a:cubicBezTo>
                      <a:cubicBezTo>
                        <a:pt x="26928" y="23807"/>
                        <a:pt x="26593" y="18971"/>
                        <a:pt x="25886" y="16329"/>
                      </a:cubicBezTo>
                      <a:cubicBezTo>
                        <a:pt x="25179" y="13687"/>
                        <a:pt x="24286" y="11938"/>
                        <a:pt x="23207" y="11045"/>
                      </a:cubicBezTo>
                      <a:cubicBezTo>
                        <a:pt x="22128" y="10153"/>
                        <a:pt x="20900" y="9706"/>
                        <a:pt x="19486" y="9706"/>
                      </a:cubicBezTo>
                      <a:close/>
                    </a:path>
                  </a:pathLst>
                </a:custGeom>
                <a:solidFill>
                  <a:srgbClr val="000000"/>
                </a:solidFill>
                <a:ln w="9525" cap="flat">
                  <a:noFill/>
                  <a:prstDash val="solid"/>
                  <a:miter/>
                </a:ln>
              </p:spPr>
              <p:txBody>
                <a:bodyPr rtlCol="0" anchor="ctr"/>
                <a:lstStyle/>
                <a:p>
                  <a:endParaRPr lang="en-CA"/>
                </a:p>
              </p:txBody>
            </p:sp>
          </p:grpSp>
          <p:grpSp>
            <p:nvGrpSpPr>
              <p:cNvPr id="2518" name="Graphic 5">
                <a:extLst>
                  <a:ext uri="{FF2B5EF4-FFF2-40B4-BE49-F238E27FC236}">
                    <a16:creationId xmlns:a16="http://schemas.microsoft.com/office/drawing/2014/main" id="{25241442-AFC5-494D-B09C-9B0EFDB1CFB3}"/>
                  </a:ext>
                </a:extLst>
              </p:cNvPr>
              <p:cNvGrpSpPr/>
              <p:nvPr/>
            </p:nvGrpSpPr>
            <p:grpSpPr>
              <a:xfrm>
                <a:off x="843483" y="2562375"/>
                <a:ext cx="105697" cy="60238"/>
                <a:chOff x="843483" y="2562375"/>
                <a:chExt cx="105697" cy="60238"/>
              </a:xfrm>
            </p:grpSpPr>
            <p:sp>
              <p:nvSpPr>
                <p:cNvPr id="2598" name="Freeform: Shape 2597">
                  <a:extLst>
                    <a:ext uri="{FF2B5EF4-FFF2-40B4-BE49-F238E27FC236}">
                      <a16:creationId xmlns:a16="http://schemas.microsoft.com/office/drawing/2014/main" id="{A20B4EF2-B82F-48EF-8FD4-D762B56EE09E}"/>
                    </a:ext>
                  </a:extLst>
                </p:cNvPr>
                <p:cNvSpPr/>
                <p:nvPr/>
              </p:nvSpPr>
              <p:spPr>
                <a:xfrm>
                  <a:off x="843483" y="2562375"/>
                  <a:ext cx="26379" cy="60238"/>
                </a:xfrm>
                <a:custGeom>
                  <a:avLst/>
                  <a:gdLst>
                    <a:gd name="connsiteX0" fmla="*/ 26400 w 26379"/>
                    <a:gd name="connsiteY0" fmla="*/ 60403 h 60238"/>
                    <a:gd name="connsiteX1" fmla="*/ 14903 w 26379"/>
                    <a:gd name="connsiteY1" fmla="*/ 60403 h 60238"/>
                    <a:gd name="connsiteX2" fmla="*/ 14903 w 26379"/>
                    <a:gd name="connsiteY2" fmla="*/ 17056 h 60238"/>
                    <a:gd name="connsiteX3" fmla="*/ 20 w 26379"/>
                    <a:gd name="connsiteY3" fmla="*/ 25763 h 60238"/>
                    <a:gd name="connsiteX4" fmla="*/ 20 w 26379"/>
                    <a:gd name="connsiteY4" fmla="*/ 15345 h 60238"/>
                    <a:gd name="connsiteX5" fmla="*/ 9805 w 26379"/>
                    <a:gd name="connsiteY5" fmla="*/ 9764 h 60238"/>
                    <a:gd name="connsiteX6" fmla="*/ 17061 w 26379"/>
                    <a:gd name="connsiteY6" fmla="*/ 164 h 60238"/>
                    <a:gd name="connsiteX7" fmla="*/ 26400 w 26379"/>
                    <a:gd name="connsiteY7" fmla="*/ 16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403"/>
                      </a:moveTo>
                      <a:lnTo>
                        <a:pt x="14903" y="60403"/>
                      </a:lnTo>
                      <a:lnTo>
                        <a:pt x="14903" y="17056"/>
                      </a:lnTo>
                      <a:cubicBezTo>
                        <a:pt x="10698" y="21000"/>
                        <a:pt x="5713" y="23902"/>
                        <a:pt x="20" y="25763"/>
                      </a:cubicBezTo>
                      <a:lnTo>
                        <a:pt x="20" y="15345"/>
                      </a:lnTo>
                      <a:cubicBezTo>
                        <a:pt x="3034" y="14340"/>
                        <a:pt x="6271" y="12480"/>
                        <a:pt x="9805" y="9764"/>
                      </a:cubicBezTo>
                      <a:cubicBezTo>
                        <a:pt x="13340" y="7010"/>
                        <a:pt x="15758" y="3811"/>
                        <a:pt x="17061" y="164"/>
                      </a:cubicBezTo>
                      <a:lnTo>
                        <a:pt x="26400" y="164"/>
                      </a:lnTo>
                      <a:close/>
                    </a:path>
                  </a:pathLst>
                </a:custGeom>
                <a:solidFill>
                  <a:srgbClr val="000000"/>
                </a:solidFill>
                <a:ln w="9525" cap="flat">
                  <a:noFill/>
                  <a:prstDash val="solid"/>
                  <a:miter/>
                </a:ln>
              </p:spPr>
              <p:txBody>
                <a:bodyPr rtlCol="0" anchor="ctr"/>
                <a:lstStyle/>
                <a:p>
                  <a:endParaRPr lang="en-CA"/>
                </a:p>
              </p:txBody>
            </p:sp>
            <p:sp>
              <p:nvSpPr>
                <p:cNvPr id="2599" name="Freeform: Shape 2598">
                  <a:extLst>
                    <a:ext uri="{FF2B5EF4-FFF2-40B4-BE49-F238E27FC236}">
                      <a16:creationId xmlns:a16="http://schemas.microsoft.com/office/drawing/2014/main" id="{EC1FEE79-F7ED-4698-B203-469626E1B402}"/>
                    </a:ext>
                  </a:extLst>
                </p:cNvPr>
                <p:cNvSpPr/>
                <p:nvPr/>
              </p:nvSpPr>
              <p:spPr>
                <a:xfrm>
                  <a:off x="889504" y="2611116"/>
                  <a:ext cx="11496" cy="11496"/>
                </a:xfrm>
                <a:custGeom>
                  <a:avLst/>
                  <a:gdLst>
                    <a:gd name="connsiteX0" fmla="*/ 25 w 11496"/>
                    <a:gd name="connsiteY0" fmla="*/ 11661 h 11496"/>
                    <a:gd name="connsiteX1" fmla="*/ 25 w 11496"/>
                    <a:gd name="connsiteY1" fmla="*/ 164 h 11496"/>
                    <a:gd name="connsiteX2" fmla="*/ 11522 w 11496"/>
                    <a:gd name="connsiteY2" fmla="*/ 164 h 11496"/>
                    <a:gd name="connsiteX3" fmla="*/ 11522 w 11496"/>
                    <a:gd name="connsiteY3" fmla="*/ 11661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61"/>
                      </a:moveTo>
                      <a:lnTo>
                        <a:pt x="25" y="164"/>
                      </a:lnTo>
                      <a:lnTo>
                        <a:pt x="11522" y="164"/>
                      </a:lnTo>
                      <a:lnTo>
                        <a:pt x="11522" y="11661"/>
                      </a:lnTo>
                      <a:close/>
                    </a:path>
                  </a:pathLst>
                </a:custGeom>
                <a:solidFill>
                  <a:srgbClr val="000000"/>
                </a:solidFill>
                <a:ln w="9525" cap="flat">
                  <a:noFill/>
                  <a:prstDash val="solid"/>
                  <a:miter/>
                </a:ln>
              </p:spPr>
              <p:txBody>
                <a:bodyPr rtlCol="0" anchor="ctr"/>
                <a:lstStyle/>
                <a:p>
                  <a:endParaRPr lang="en-CA"/>
                </a:p>
              </p:txBody>
            </p:sp>
            <p:sp>
              <p:nvSpPr>
                <p:cNvPr id="2600" name="Freeform: Shape 2599">
                  <a:extLst>
                    <a:ext uri="{FF2B5EF4-FFF2-40B4-BE49-F238E27FC236}">
                      <a16:creationId xmlns:a16="http://schemas.microsoft.com/office/drawing/2014/main" id="{4F192B1E-B58B-4499-B143-E9C9C007CB9E}"/>
                    </a:ext>
                  </a:extLst>
                </p:cNvPr>
                <p:cNvSpPr/>
                <p:nvPr/>
              </p:nvSpPr>
              <p:spPr>
                <a:xfrm>
                  <a:off x="908848" y="2562375"/>
                  <a:ext cx="40332" cy="60238"/>
                </a:xfrm>
                <a:custGeom>
                  <a:avLst/>
                  <a:gdLst>
                    <a:gd name="connsiteX0" fmla="*/ 40360 w 40332"/>
                    <a:gd name="connsiteY0" fmla="*/ 49724 h 60238"/>
                    <a:gd name="connsiteX1" fmla="*/ 40360 w 40332"/>
                    <a:gd name="connsiteY1" fmla="*/ 60403 h 60238"/>
                    <a:gd name="connsiteX2" fmla="*/ 27 w 40332"/>
                    <a:gd name="connsiteY2" fmla="*/ 60403 h 60238"/>
                    <a:gd name="connsiteX3" fmla="*/ 3971 w 40332"/>
                    <a:gd name="connsiteY3" fmla="*/ 48906 h 60238"/>
                    <a:gd name="connsiteX4" fmla="*/ 16882 w 40332"/>
                    <a:gd name="connsiteY4" fmla="*/ 34544 h 60238"/>
                    <a:gd name="connsiteX5" fmla="*/ 26444 w 40332"/>
                    <a:gd name="connsiteY5" fmla="*/ 24721 h 60238"/>
                    <a:gd name="connsiteX6" fmla="*/ 28788 w 40332"/>
                    <a:gd name="connsiteY6" fmla="*/ 17689 h 60238"/>
                    <a:gd name="connsiteX7" fmla="*/ 26742 w 40332"/>
                    <a:gd name="connsiteY7" fmla="*/ 11773 h 60238"/>
                    <a:gd name="connsiteX8" fmla="*/ 21012 w 40332"/>
                    <a:gd name="connsiteY8" fmla="*/ 9689 h 60238"/>
                    <a:gd name="connsiteX9" fmla="*/ 15282 w 40332"/>
                    <a:gd name="connsiteY9" fmla="*/ 11847 h 60238"/>
                    <a:gd name="connsiteX10" fmla="*/ 12826 w 40332"/>
                    <a:gd name="connsiteY10" fmla="*/ 19066 h 60238"/>
                    <a:gd name="connsiteX11" fmla="*/ 1367 w 40332"/>
                    <a:gd name="connsiteY11" fmla="*/ 17912 h 60238"/>
                    <a:gd name="connsiteX12" fmla="*/ 7804 w 40332"/>
                    <a:gd name="connsiteY12" fmla="*/ 4294 h 60238"/>
                    <a:gd name="connsiteX13" fmla="*/ 21310 w 40332"/>
                    <a:gd name="connsiteY13" fmla="*/ 164 h 60238"/>
                    <a:gd name="connsiteX14" fmla="*/ 35262 w 40332"/>
                    <a:gd name="connsiteY14" fmla="*/ 4927 h 60238"/>
                    <a:gd name="connsiteX15" fmla="*/ 40360 w 40332"/>
                    <a:gd name="connsiteY15" fmla="*/ 16870 h 60238"/>
                    <a:gd name="connsiteX16" fmla="*/ 38909 w 40332"/>
                    <a:gd name="connsiteY16" fmla="*/ 24572 h 60238"/>
                    <a:gd name="connsiteX17" fmla="*/ 34295 w 40332"/>
                    <a:gd name="connsiteY17" fmla="*/ 32237 h 60238"/>
                    <a:gd name="connsiteX18" fmla="*/ 26742 w 40332"/>
                    <a:gd name="connsiteY18" fmla="*/ 39902 h 60238"/>
                    <a:gd name="connsiteX19" fmla="*/ 19859 w 40332"/>
                    <a:gd name="connsiteY19" fmla="*/ 46524 h 60238"/>
                    <a:gd name="connsiteX20" fmla="*/ 17515 w 40332"/>
                    <a:gd name="connsiteY20" fmla="*/ 4972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724"/>
                      </a:moveTo>
                      <a:lnTo>
                        <a:pt x="40360" y="60403"/>
                      </a:lnTo>
                      <a:lnTo>
                        <a:pt x="27" y="60403"/>
                      </a:lnTo>
                      <a:cubicBezTo>
                        <a:pt x="474" y="56347"/>
                        <a:pt x="1776" y="52552"/>
                        <a:pt x="3971" y="48906"/>
                      </a:cubicBezTo>
                      <a:cubicBezTo>
                        <a:pt x="6129" y="45296"/>
                        <a:pt x="10445" y="40497"/>
                        <a:pt x="16882" y="34544"/>
                      </a:cubicBezTo>
                      <a:cubicBezTo>
                        <a:pt x="22091" y="29707"/>
                        <a:pt x="25254" y="26432"/>
                        <a:pt x="26444" y="24721"/>
                      </a:cubicBezTo>
                      <a:cubicBezTo>
                        <a:pt x="28007" y="22340"/>
                        <a:pt x="28788" y="19996"/>
                        <a:pt x="28788" y="17689"/>
                      </a:cubicBezTo>
                      <a:cubicBezTo>
                        <a:pt x="28788" y="15122"/>
                        <a:pt x="28119" y="13150"/>
                        <a:pt x="26742" y="11773"/>
                      </a:cubicBezTo>
                      <a:cubicBezTo>
                        <a:pt x="25365" y="10396"/>
                        <a:pt x="23468" y="9689"/>
                        <a:pt x="21012" y="9689"/>
                      </a:cubicBezTo>
                      <a:cubicBezTo>
                        <a:pt x="18631" y="9689"/>
                        <a:pt x="16733" y="10434"/>
                        <a:pt x="15282" y="11847"/>
                      </a:cubicBezTo>
                      <a:cubicBezTo>
                        <a:pt x="13868" y="13298"/>
                        <a:pt x="13050" y="15717"/>
                        <a:pt x="12826" y="19066"/>
                      </a:cubicBezTo>
                      <a:lnTo>
                        <a:pt x="1367" y="17912"/>
                      </a:lnTo>
                      <a:cubicBezTo>
                        <a:pt x="2074" y="11587"/>
                        <a:pt x="4194" y="7048"/>
                        <a:pt x="7804" y="4294"/>
                      </a:cubicBezTo>
                      <a:cubicBezTo>
                        <a:pt x="11413" y="1541"/>
                        <a:pt x="15915" y="164"/>
                        <a:pt x="21310" y="164"/>
                      </a:cubicBezTo>
                      <a:cubicBezTo>
                        <a:pt x="27226" y="164"/>
                        <a:pt x="31876" y="1764"/>
                        <a:pt x="35262" y="4927"/>
                      </a:cubicBezTo>
                      <a:cubicBezTo>
                        <a:pt x="38648" y="8127"/>
                        <a:pt x="40360" y="12108"/>
                        <a:pt x="40360" y="16870"/>
                      </a:cubicBezTo>
                      <a:cubicBezTo>
                        <a:pt x="40360" y="19549"/>
                        <a:pt x="39876" y="22117"/>
                        <a:pt x="38909" y="24572"/>
                      </a:cubicBezTo>
                      <a:cubicBezTo>
                        <a:pt x="37941" y="27028"/>
                        <a:pt x="36379" y="29558"/>
                        <a:pt x="34295" y="32237"/>
                      </a:cubicBezTo>
                      <a:cubicBezTo>
                        <a:pt x="32881" y="34023"/>
                        <a:pt x="30388" y="36553"/>
                        <a:pt x="26742" y="39902"/>
                      </a:cubicBezTo>
                      <a:cubicBezTo>
                        <a:pt x="23133" y="43213"/>
                        <a:pt x="20826" y="45445"/>
                        <a:pt x="19859" y="46524"/>
                      </a:cubicBezTo>
                      <a:cubicBezTo>
                        <a:pt x="18891" y="47603"/>
                        <a:pt x="18110" y="48682"/>
                        <a:pt x="17515" y="49724"/>
                      </a:cubicBezTo>
                      <a:close/>
                    </a:path>
                  </a:pathLst>
                </a:custGeom>
                <a:solidFill>
                  <a:srgbClr val="000000"/>
                </a:solidFill>
                <a:ln w="9525" cap="flat">
                  <a:noFill/>
                  <a:prstDash val="solid"/>
                  <a:miter/>
                </a:ln>
              </p:spPr>
              <p:txBody>
                <a:bodyPr rtlCol="0" anchor="ctr"/>
                <a:lstStyle/>
                <a:p>
                  <a:endParaRPr lang="en-CA"/>
                </a:p>
              </p:txBody>
            </p:sp>
          </p:grpSp>
          <p:grpSp>
            <p:nvGrpSpPr>
              <p:cNvPr id="2519" name="Graphic 5">
                <a:extLst>
                  <a:ext uri="{FF2B5EF4-FFF2-40B4-BE49-F238E27FC236}">
                    <a16:creationId xmlns:a16="http://schemas.microsoft.com/office/drawing/2014/main" id="{8AA68FC1-066E-4D0D-B6E2-EA696F02C7C7}"/>
                  </a:ext>
                </a:extLst>
              </p:cNvPr>
              <p:cNvGrpSpPr/>
              <p:nvPr/>
            </p:nvGrpSpPr>
            <p:grpSpPr>
              <a:xfrm>
                <a:off x="843483" y="2403945"/>
                <a:ext cx="107966" cy="60238"/>
                <a:chOff x="843483" y="2403945"/>
                <a:chExt cx="107966" cy="60238"/>
              </a:xfrm>
            </p:grpSpPr>
            <p:sp>
              <p:nvSpPr>
                <p:cNvPr id="2595" name="Freeform: Shape 2594">
                  <a:extLst>
                    <a:ext uri="{FF2B5EF4-FFF2-40B4-BE49-F238E27FC236}">
                      <a16:creationId xmlns:a16="http://schemas.microsoft.com/office/drawing/2014/main" id="{A9709270-F40E-4E47-AC0F-00BBB494F5E0}"/>
                    </a:ext>
                  </a:extLst>
                </p:cNvPr>
                <p:cNvSpPr/>
                <p:nvPr/>
              </p:nvSpPr>
              <p:spPr>
                <a:xfrm>
                  <a:off x="843483" y="2403945"/>
                  <a:ext cx="26379" cy="60238"/>
                </a:xfrm>
                <a:custGeom>
                  <a:avLst/>
                  <a:gdLst>
                    <a:gd name="connsiteX0" fmla="*/ 26400 w 26379"/>
                    <a:gd name="connsiteY0" fmla="*/ 60386 h 60238"/>
                    <a:gd name="connsiteX1" fmla="*/ 14903 w 26379"/>
                    <a:gd name="connsiteY1" fmla="*/ 60386 h 60238"/>
                    <a:gd name="connsiteX2" fmla="*/ 14903 w 26379"/>
                    <a:gd name="connsiteY2" fmla="*/ 17040 h 60238"/>
                    <a:gd name="connsiteX3" fmla="*/ 20 w 26379"/>
                    <a:gd name="connsiteY3" fmla="*/ 25746 h 60238"/>
                    <a:gd name="connsiteX4" fmla="*/ 20 w 26379"/>
                    <a:gd name="connsiteY4" fmla="*/ 15328 h 60238"/>
                    <a:gd name="connsiteX5" fmla="*/ 9805 w 26379"/>
                    <a:gd name="connsiteY5" fmla="*/ 9747 h 60238"/>
                    <a:gd name="connsiteX6" fmla="*/ 17061 w 26379"/>
                    <a:gd name="connsiteY6" fmla="*/ 148 h 60238"/>
                    <a:gd name="connsiteX7" fmla="*/ 26400 w 26379"/>
                    <a:gd name="connsiteY7" fmla="*/ 148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86"/>
                      </a:moveTo>
                      <a:lnTo>
                        <a:pt x="14903" y="60386"/>
                      </a:lnTo>
                      <a:lnTo>
                        <a:pt x="14903" y="17040"/>
                      </a:lnTo>
                      <a:cubicBezTo>
                        <a:pt x="10698" y="20984"/>
                        <a:pt x="5713" y="23886"/>
                        <a:pt x="20" y="25746"/>
                      </a:cubicBezTo>
                      <a:lnTo>
                        <a:pt x="20" y="15328"/>
                      </a:lnTo>
                      <a:cubicBezTo>
                        <a:pt x="3034" y="14324"/>
                        <a:pt x="6271" y="12463"/>
                        <a:pt x="9805" y="9747"/>
                      </a:cubicBezTo>
                      <a:cubicBezTo>
                        <a:pt x="13340" y="6994"/>
                        <a:pt x="15758" y="3794"/>
                        <a:pt x="17061" y="148"/>
                      </a:cubicBezTo>
                      <a:lnTo>
                        <a:pt x="26400" y="148"/>
                      </a:lnTo>
                      <a:close/>
                    </a:path>
                  </a:pathLst>
                </a:custGeom>
                <a:solidFill>
                  <a:srgbClr val="000000"/>
                </a:solidFill>
                <a:ln w="9525" cap="flat">
                  <a:noFill/>
                  <a:prstDash val="solid"/>
                  <a:miter/>
                </a:ln>
              </p:spPr>
              <p:txBody>
                <a:bodyPr rtlCol="0" anchor="ctr"/>
                <a:lstStyle/>
                <a:p>
                  <a:endParaRPr lang="en-CA"/>
                </a:p>
              </p:txBody>
            </p:sp>
            <p:sp>
              <p:nvSpPr>
                <p:cNvPr id="2596" name="Freeform: Shape 2595">
                  <a:extLst>
                    <a:ext uri="{FF2B5EF4-FFF2-40B4-BE49-F238E27FC236}">
                      <a16:creationId xmlns:a16="http://schemas.microsoft.com/office/drawing/2014/main" id="{9944A3D5-E1A5-462E-A1B3-6B538F1BE6F8}"/>
                    </a:ext>
                  </a:extLst>
                </p:cNvPr>
                <p:cNvSpPr/>
                <p:nvPr/>
              </p:nvSpPr>
              <p:spPr>
                <a:xfrm>
                  <a:off x="889504" y="2452687"/>
                  <a:ext cx="11496" cy="11496"/>
                </a:xfrm>
                <a:custGeom>
                  <a:avLst/>
                  <a:gdLst>
                    <a:gd name="connsiteX0" fmla="*/ 25 w 11496"/>
                    <a:gd name="connsiteY0" fmla="*/ 11645 h 11496"/>
                    <a:gd name="connsiteX1" fmla="*/ 25 w 11496"/>
                    <a:gd name="connsiteY1" fmla="*/ 148 h 11496"/>
                    <a:gd name="connsiteX2" fmla="*/ 11522 w 11496"/>
                    <a:gd name="connsiteY2" fmla="*/ 148 h 11496"/>
                    <a:gd name="connsiteX3" fmla="*/ 11522 w 11496"/>
                    <a:gd name="connsiteY3" fmla="*/ 11645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45"/>
                      </a:moveTo>
                      <a:lnTo>
                        <a:pt x="25" y="148"/>
                      </a:lnTo>
                      <a:lnTo>
                        <a:pt x="11522" y="148"/>
                      </a:lnTo>
                      <a:lnTo>
                        <a:pt x="11522" y="11645"/>
                      </a:lnTo>
                      <a:close/>
                    </a:path>
                  </a:pathLst>
                </a:custGeom>
                <a:solidFill>
                  <a:srgbClr val="000000"/>
                </a:solidFill>
                <a:ln w="9525" cap="flat">
                  <a:noFill/>
                  <a:prstDash val="solid"/>
                  <a:miter/>
                </a:ln>
              </p:spPr>
              <p:txBody>
                <a:bodyPr rtlCol="0" anchor="ctr"/>
                <a:lstStyle/>
                <a:p>
                  <a:endParaRPr lang="en-CA"/>
                </a:p>
              </p:txBody>
            </p:sp>
            <p:sp>
              <p:nvSpPr>
                <p:cNvPr id="2597" name="Freeform: Shape 2596">
                  <a:extLst>
                    <a:ext uri="{FF2B5EF4-FFF2-40B4-BE49-F238E27FC236}">
                      <a16:creationId xmlns:a16="http://schemas.microsoft.com/office/drawing/2014/main" id="{96312103-B18C-4A97-9556-35CF7FDC5307}"/>
                    </a:ext>
                  </a:extLst>
                </p:cNvPr>
                <p:cNvSpPr/>
                <p:nvPr/>
              </p:nvSpPr>
              <p:spPr>
                <a:xfrm>
                  <a:off x="908327" y="2403945"/>
                  <a:ext cx="43122" cy="60238"/>
                </a:xfrm>
                <a:custGeom>
                  <a:avLst/>
                  <a:gdLst>
                    <a:gd name="connsiteX0" fmla="*/ 24584 w 43122"/>
                    <a:gd name="connsiteY0" fmla="*/ 60386 h 60238"/>
                    <a:gd name="connsiteX1" fmla="*/ 24584 w 43122"/>
                    <a:gd name="connsiteY1" fmla="*/ 48331 h 60238"/>
                    <a:gd name="connsiteX2" fmla="*/ 27 w 43122"/>
                    <a:gd name="connsiteY2" fmla="*/ 48331 h 60238"/>
                    <a:gd name="connsiteX3" fmla="*/ 27 w 43122"/>
                    <a:gd name="connsiteY3" fmla="*/ 38248 h 60238"/>
                    <a:gd name="connsiteX4" fmla="*/ 26035 w 43122"/>
                    <a:gd name="connsiteY4" fmla="*/ 148 h 60238"/>
                    <a:gd name="connsiteX5" fmla="*/ 35709 w 43122"/>
                    <a:gd name="connsiteY5" fmla="*/ 148 h 60238"/>
                    <a:gd name="connsiteX6" fmla="*/ 35709 w 43122"/>
                    <a:gd name="connsiteY6" fmla="*/ 38211 h 60238"/>
                    <a:gd name="connsiteX7" fmla="*/ 43150 w 43122"/>
                    <a:gd name="connsiteY7" fmla="*/ 38211 h 60238"/>
                    <a:gd name="connsiteX8" fmla="*/ 43150 w 43122"/>
                    <a:gd name="connsiteY8" fmla="*/ 48331 h 60238"/>
                    <a:gd name="connsiteX9" fmla="*/ 35709 w 43122"/>
                    <a:gd name="connsiteY9" fmla="*/ 48331 h 60238"/>
                    <a:gd name="connsiteX10" fmla="*/ 35709 w 43122"/>
                    <a:gd name="connsiteY10" fmla="*/ 60386 h 60238"/>
                    <a:gd name="connsiteX11" fmla="*/ 24584 w 43122"/>
                    <a:gd name="connsiteY11" fmla="*/ 60386 h 60238"/>
                    <a:gd name="connsiteX12" fmla="*/ 24584 w 43122"/>
                    <a:gd name="connsiteY12" fmla="*/ 38211 h 60238"/>
                    <a:gd name="connsiteX13" fmla="*/ 24584 w 43122"/>
                    <a:gd name="connsiteY13" fmla="*/ 17709 h 60238"/>
                    <a:gd name="connsiteX14" fmla="*/ 10780 w 43122"/>
                    <a:gd name="connsiteY14" fmla="*/ 3821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386"/>
                      </a:moveTo>
                      <a:lnTo>
                        <a:pt x="24584" y="48331"/>
                      </a:lnTo>
                      <a:lnTo>
                        <a:pt x="27" y="48331"/>
                      </a:lnTo>
                      <a:lnTo>
                        <a:pt x="27" y="38248"/>
                      </a:lnTo>
                      <a:lnTo>
                        <a:pt x="26035" y="148"/>
                      </a:lnTo>
                      <a:lnTo>
                        <a:pt x="35709" y="148"/>
                      </a:lnTo>
                      <a:lnTo>
                        <a:pt x="35709" y="38211"/>
                      </a:lnTo>
                      <a:lnTo>
                        <a:pt x="43150" y="38211"/>
                      </a:lnTo>
                      <a:lnTo>
                        <a:pt x="43150" y="48331"/>
                      </a:lnTo>
                      <a:lnTo>
                        <a:pt x="35709" y="48331"/>
                      </a:lnTo>
                      <a:lnTo>
                        <a:pt x="35709" y="60386"/>
                      </a:lnTo>
                      <a:lnTo>
                        <a:pt x="24584" y="60386"/>
                      </a:lnTo>
                      <a:moveTo>
                        <a:pt x="24584" y="38211"/>
                      </a:moveTo>
                      <a:lnTo>
                        <a:pt x="24584" y="17709"/>
                      </a:lnTo>
                      <a:lnTo>
                        <a:pt x="10780" y="38211"/>
                      </a:lnTo>
                      <a:close/>
                    </a:path>
                  </a:pathLst>
                </a:custGeom>
                <a:solidFill>
                  <a:srgbClr val="000000"/>
                </a:solidFill>
                <a:ln w="9525" cap="flat">
                  <a:noFill/>
                  <a:prstDash val="solid"/>
                  <a:miter/>
                </a:ln>
              </p:spPr>
              <p:txBody>
                <a:bodyPr rtlCol="0" anchor="ctr"/>
                <a:lstStyle/>
                <a:p>
                  <a:endParaRPr lang="en-CA"/>
                </a:p>
              </p:txBody>
            </p:sp>
          </p:grpSp>
          <p:grpSp>
            <p:nvGrpSpPr>
              <p:cNvPr id="2520" name="Graphic 5">
                <a:extLst>
                  <a:ext uri="{FF2B5EF4-FFF2-40B4-BE49-F238E27FC236}">
                    <a16:creationId xmlns:a16="http://schemas.microsoft.com/office/drawing/2014/main" id="{DC89F8A5-401D-4671-B8F3-556492601384}"/>
                  </a:ext>
                </a:extLst>
              </p:cNvPr>
              <p:cNvGrpSpPr/>
              <p:nvPr/>
            </p:nvGrpSpPr>
            <p:grpSpPr>
              <a:xfrm>
                <a:off x="843483" y="2245516"/>
                <a:ext cx="106924" cy="61279"/>
                <a:chOff x="843483" y="2245516"/>
                <a:chExt cx="106924" cy="61279"/>
              </a:xfrm>
            </p:grpSpPr>
            <p:sp>
              <p:nvSpPr>
                <p:cNvPr id="2592" name="Freeform: Shape 2591">
                  <a:extLst>
                    <a:ext uri="{FF2B5EF4-FFF2-40B4-BE49-F238E27FC236}">
                      <a16:creationId xmlns:a16="http://schemas.microsoft.com/office/drawing/2014/main" id="{0AA94A7B-CE5A-4A26-A30D-4BAEBED51726}"/>
                    </a:ext>
                  </a:extLst>
                </p:cNvPr>
                <p:cNvSpPr/>
                <p:nvPr/>
              </p:nvSpPr>
              <p:spPr>
                <a:xfrm>
                  <a:off x="843483" y="2245516"/>
                  <a:ext cx="26379" cy="60238"/>
                </a:xfrm>
                <a:custGeom>
                  <a:avLst/>
                  <a:gdLst>
                    <a:gd name="connsiteX0" fmla="*/ 26400 w 26379"/>
                    <a:gd name="connsiteY0" fmla="*/ 60369 h 60238"/>
                    <a:gd name="connsiteX1" fmla="*/ 14903 w 26379"/>
                    <a:gd name="connsiteY1" fmla="*/ 60369 h 60238"/>
                    <a:gd name="connsiteX2" fmla="*/ 14903 w 26379"/>
                    <a:gd name="connsiteY2" fmla="*/ 17023 h 60238"/>
                    <a:gd name="connsiteX3" fmla="*/ 20 w 26379"/>
                    <a:gd name="connsiteY3" fmla="*/ 25730 h 60238"/>
                    <a:gd name="connsiteX4" fmla="*/ 20 w 26379"/>
                    <a:gd name="connsiteY4" fmla="*/ 15312 h 60238"/>
                    <a:gd name="connsiteX5" fmla="*/ 9805 w 26379"/>
                    <a:gd name="connsiteY5" fmla="*/ 9730 h 60238"/>
                    <a:gd name="connsiteX6" fmla="*/ 17061 w 26379"/>
                    <a:gd name="connsiteY6" fmla="*/ 131 h 60238"/>
                    <a:gd name="connsiteX7" fmla="*/ 26400 w 26379"/>
                    <a:gd name="connsiteY7" fmla="*/ 13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69"/>
                      </a:moveTo>
                      <a:lnTo>
                        <a:pt x="14903" y="60369"/>
                      </a:lnTo>
                      <a:lnTo>
                        <a:pt x="14903" y="17023"/>
                      </a:lnTo>
                      <a:cubicBezTo>
                        <a:pt x="10698" y="20967"/>
                        <a:pt x="5713" y="23869"/>
                        <a:pt x="20" y="25730"/>
                      </a:cubicBezTo>
                      <a:lnTo>
                        <a:pt x="20" y="15312"/>
                      </a:lnTo>
                      <a:cubicBezTo>
                        <a:pt x="3034" y="14307"/>
                        <a:pt x="6271" y="12447"/>
                        <a:pt x="9805" y="9730"/>
                      </a:cubicBezTo>
                      <a:cubicBezTo>
                        <a:pt x="13340" y="6977"/>
                        <a:pt x="15758" y="3777"/>
                        <a:pt x="17061" y="131"/>
                      </a:cubicBezTo>
                      <a:lnTo>
                        <a:pt x="26400" y="131"/>
                      </a:lnTo>
                      <a:close/>
                    </a:path>
                  </a:pathLst>
                </a:custGeom>
                <a:solidFill>
                  <a:srgbClr val="000000"/>
                </a:solidFill>
                <a:ln w="9525" cap="flat">
                  <a:noFill/>
                  <a:prstDash val="solid"/>
                  <a:miter/>
                </a:ln>
              </p:spPr>
              <p:txBody>
                <a:bodyPr rtlCol="0" anchor="ctr"/>
                <a:lstStyle/>
                <a:p>
                  <a:endParaRPr lang="en-CA"/>
                </a:p>
              </p:txBody>
            </p:sp>
            <p:sp>
              <p:nvSpPr>
                <p:cNvPr id="2593" name="Freeform: Shape 2592">
                  <a:extLst>
                    <a:ext uri="{FF2B5EF4-FFF2-40B4-BE49-F238E27FC236}">
                      <a16:creationId xmlns:a16="http://schemas.microsoft.com/office/drawing/2014/main" id="{9E449202-8486-4663-80B5-780CF4EF6584}"/>
                    </a:ext>
                  </a:extLst>
                </p:cNvPr>
                <p:cNvSpPr/>
                <p:nvPr/>
              </p:nvSpPr>
              <p:spPr>
                <a:xfrm>
                  <a:off x="889504" y="2294257"/>
                  <a:ext cx="11496" cy="11496"/>
                </a:xfrm>
                <a:custGeom>
                  <a:avLst/>
                  <a:gdLst>
                    <a:gd name="connsiteX0" fmla="*/ 25 w 11496"/>
                    <a:gd name="connsiteY0" fmla="*/ 11628 h 11496"/>
                    <a:gd name="connsiteX1" fmla="*/ 25 w 11496"/>
                    <a:gd name="connsiteY1" fmla="*/ 131 h 11496"/>
                    <a:gd name="connsiteX2" fmla="*/ 11522 w 11496"/>
                    <a:gd name="connsiteY2" fmla="*/ 131 h 11496"/>
                    <a:gd name="connsiteX3" fmla="*/ 11522 w 11496"/>
                    <a:gd name="connsiteY3" fmla="*/ 11628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28"/>
                      </a:moveTo>
                      <a:lnTo>
                        <a:pt x="25" y="131"/>
                      </a:lnTo>
                      <a:lnTo>
                        <a:pt x="11522" y="131"/>
                      </a:lnTo>
                      <a:lnTo>
                        <a:pt x="11522" y="11628"/>
                      </a:lnTo>
                      <a:close/>
                    </a:path>
                  </a:pathLst>
                </a:custGeom>
                <a:solidFill>
                  <a:srgbClr val="000000"/>
                </a:solidFill>
                <a:ln w="9525" cap="flat">
                  <a:noFill/>
                  <a:prstDash val="solid"/>
                  <a:miter/>
                </a:ln>
              </p:spPr>
              <p:txBody>
                <a:bodyPr rtlCol="0" anchor="ctr"/>
                <a:lstStyle/>
                <a:p>
                  <a:endParaRPr lang="en-CA"/>
                </a:p>
              </p:txBody>
            </p:sp>
            <p:sp>
              <p:nvSpPr>
                <p:cNvPr id="2594" name="Freeform: Shape 2593">
                  <a:extLst>
                    <a:ext uri="{FF2B5EF4-FFF2-40B4-BE49-F238E27FC236}">
                      <a16:creationId xmlns:a16="http://schemas.microsoft.com/office/drawing/2014/main" id="{B013E017-19DC-4429-BE2F-719BFACCEAFA}"/>
                    </a:ext>
                  </a:extLst>
                </p:cNvPr>
                <p:cNvSpPr/>
                <p:nvPr/>
              </p:nvSpPr>
              <p:spPr>
                <a:xfrm>
                  <a:off x="910336" y="2245516"/>
                  <a:ext cx="40071" cy="61279"/>
                </a:xfrm>
                <a:custGeom>
                  <a:avLst/>
                  <a:gdLst>
                    <a:gd name="connsiteX0" fmla="*/ 38983 w 40071"/>
                    <a:gd name="connsiteY0" fmla="*/ 15051 h 61279"/>
                    <a:gd name="connsiteX1" fmla="*/ 27858 w 40071"/>
                    <a:gd name="connsiteY1" fmla="*/ 16279 h 61279"/>
                    <a:gd name="connsiteX2" fmla="*/ 25737 w 40071"/>
                    <a:gd name="connsiteY2" fmla="*/ 11219 h 61279"/>
                    <a:gd name="connsiteX3" fmla="*/ 21272 w 40071"/>
                    <a:gd name="connsiteY3" fmla="*/ 9582 h 61279"/>
                    <a:gd name="connsiteX4" fmla="*/ 15096 w 40071"/>
                    <a:gd name="connsiteY4" fmla="*/ 12856 h 61279"/>
                    <a:gd name="connsiteX5" fmla="*/ 11933 w 40071"/>
                    <a:gd name="connsiteY5" fmla="*/ 26474 h 61279"/>
                    <a:gd name="connsiteX6" fmla="*/ 22612 w 40071"/>
                    <a:gd name="connsiteY6" fmla="*/ 21414 h 61279"/>
                    <a:gd name="connsiteX7" fmla="*/ 34965 w 40071"/>
                    <a:gd name="connsiteY7" fmla="*/ 26883 h 61279"/>
                    <a:gd name="connsiteX8" fmla="*/ 40099 w 40071"/>
                    <a:gd name="connsiteY8" fmla="*/ 41059 h 61279"/>
                    <a:gd name="connsiteX9" fmla="*/ 34667 w 40071"/>
                    <a:gd name="connsiteY9" fmla="*/ 55830 h 61279"/>
                    <a:gd name="connsiteX10" fmla="*/ 20789 w 40071"/>
                    <a:gd name="connsiteY10" fmla="*/ 61411 h 61279"/>
                    <a:gd name="connsiteX11" fmla="*/ 5869 w 40071"/>
                    <a:gd name="connsiteY11" fmla="*/ 54342 h 61279"/>
                    <a:gd name="connsiteX12" fmla="*/ 27 w 40071"/>
                    <a:gd name="connsiteY12" fmla="*/ 31199 h 61279"/>
                    <a:gd name="connsiteX13" fmla="*/ 6129 w 40071"/>
                    <a:gd name="connsiteY13" fmla="*/ 7424 h 61279"/>
                    <a:gd name="connsiteX14" fmla="*/ 21942 w 40071"/>
                    <a:gd name="connsiteY14" fmla="*/ 131 h 61279"/>
                    <a:gd name="connsiteX15" fmla="*/ 33253 w 40071"/>
                    <a:gd name="connsiteY15" fmla="*/ 3963 h 61279"/>
                    <a:gd name="connsiteX16" fmla="*/ 38983 w 40071"/>
                    <a:gd name="connsiteY16" fmla="*/ 15051 h 61279"/>
                    <a:gd name="connsiteX17" fmla="*/ 12901 w 40071"/>
                    <a:gd name="connsiteY17" fmla="*/ 40166 h 61279"/>
                    <a:gd name="connsiteX18" fmla="*/ 15505 w 40071"/>
                    <a:gd name="connsiteY18" fmla="*/ 48798 h 61279"/>
                    <a:gd name="connsiteX19" fmla="*/ 21384 w 40071"/>
                    <a:gd name="connsiteY19" fmla="*/ 51849 h 61279"/>
                    <a:gd name="connsiteX20" fmla="*/ 26705 w 40071"/>
                    <a:gd name="connsiteY20" fmla="*/ 49356 h 61279"/>
                    <a:gd name="connsiteX21" fmla="*/ 28825 w 40071"/>
                    <a:gd name="connsiteY21" fmla="*/ 41170 h 61279"/>
                    <a:gd name="connsiteX22" fmla="*/ 26556 w 40071"/>
                    <a:gd name="connsiteY22" fmla="*/ 32613 h 61279"/>
                    <a:gd name="connsiteX23" fmla="*/ 20789 w 40071"/>
                    <a:gd name="connsiteY23" fmla="*/ 29860 h 61279"/>
                    <a:gd name="connsiteX24" fmla="*/ 15208 w 40071"/>
                    <a:gd name="connsiteY24" fmla="*/ 32464 h 61279"/>
                    <a:gd name="connsiteX25" fmla="*/ 12901 w 40071"/>
                    <a:gd name="connsiteY25" fmla="*/ 40166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3" y="15051"/>
                      </a:moveTo>
                      <a:lnTo>
                        <a:pt x="27858" y="16279"/>
                      </a:lnTo>
                      <a:cubicBezTo>
                        <a:pt x="27560" y="14009"/>
                        <a:pt x="26854" y="12298"/>
                        <a:pt x="25737" y="11219"/>
                      </a:cubicBezTo>
                      <a:cubicBezTo>
                        <a:pt x="24584" y="10140"/>
                        <a:pt x="23096" y="9582"/>
                        <a:pt x="21272" y="9582"/>
                      </a:cubicBezTo>
                      <a:cubicBezTo>
                        <a:pt x="18817" y="9582"/>
                        <a:pt x="16770" y="10661"/>
                        <a:pt x="15096" y="12856"/>
                      </a:cubicBezTo>
                      <a:cubicBezTo>
                        <a:pt x="13422" y="15051"/>
                        <a:pt x="12380" y="19590"/>
                        <a:pt x="11933" y="26474"/>
                      </a:cubicBezTo>
                      <a:cubicBezTo>
                        <a:pt x="14798" y="23088"/>
                        <a:pt x="18333" y="21414"/>
                        <a:pt x="22612" y="21414"/>
                      </a:cubicBezTo>
                      <a:cubicBezTo>
                        <a:pt x="27412" y="21414"/>
                        <a:pt x="31542" y="23237"/>
                        <a:pt x="34965" y="26883"/>
                      </a:cubicBezTo>
                      <a:cubicBezTo>
                        <a:pt x="38388" y="30529"/>
                        <a:pt x="40099" y="35255"/>
                        <a:pt x="40099" y="41059"/>
                      </a:cubicBezTo>
                      <a:cubicBezTo>
                        <a:pt x="40099" y="47198"/>
                        <a:pt x="38276" y="52109"/>
                        <a:pt x="34667" y="55830"/>
                      </a:cubicBezTo>
                      <a:cubicBezTo>
                        <a:pt x="31095" y="59551"/>
                        <a:pt x="26444" y="61411"/>
                        <a:pt x="20789" y="61411"/>
                      </a:cubicBezTo>
                      <a:cubicBezTo>
                        <a:pt x="14761" y="61411"/>
                        <a:pt x="9775" y="59030"/>
                        <a:pt x="5869" y="54342"/>
                      </a:cubicBezTo>
                      <a:cubicBezTo>
                        <a:pt x="1962" y="49616"/>
                        <a:pt x="27" y="41915"/>
                        <a:pt x="27" y="31199"/>
                      </a:cubicBezTo>
                      <a:cubicBezTo>
                        <a:pt x="27" y="20186"/>
                        <a:pt x="2036" y="12261"/>
                        <a:pt x="6129" y="7424"/>
                      </a:cubicBezTo>
                      <a:cubicBezTo>
                        <a:pt x="10185" y="2550"/>
                        <a:pt x="15468" y="131"/>
                        <a:pt x="21942" y="131"/>
                      </a:cubicBezTo>
                      <a:cubicBezTo>
                        <a:pt x="26519" y="131"/>
                        <a:pt x="30277" y="1396"/>
                        <a:pt x="33253" y="3963"/>
                      </a:cubicBezTo>
                      <a:cubicBezTo>
                        <a:pt x="36267" y="6493"/>
                        <a:pt x="38164" y="10214"/>
                        <a:pt x="38983" y="15051"/>
                      </a:cubicBezTo>
                      <a:moveTo>
                        <a:pt x="12901" y="40166"/>
                      </a:moveTo>
                      <a:cubicBezTo>
                        <a:pt x="12901" y="43887"/>
                        <a:pt x="13757" y="46789"/>
                        <a:pt x="15505" y="48798"/>
                      </a:cubicBezTo>
                      <a:cubicBezTo>
                        <a:pt x="17217" y="50844"/>
                        <a:pt x="19152" y="51849"/>
                        <a:pt x="21384" y="51849"/>
                      </a:cubicBezTo>
                      <a:cubicBezTo>
                        <a:pt x="23505" y="51849"/>
                        <a:pt x="25291" y="51030"/>
                        <a:pt x="26705" y="49356"/>
                      </a:cubicBezTo>
                      <a:cubicBezTo>
                        <a:pt x="28119" y="47682"/>
                        <a:pt x="28825" y="44966"/>
                        <a:pt x="28825" y="41170"/>
                      </a:cubicBezTo>
                      <a:cubicBezTo>
                        <a:pt x="28825" y="37264"/>
                        <a:pt x="28081" y="34399"/>
                        <a:pt x="26556" y="32613"/>
                      </a:cubicBezTo>
                      <a:cubicBezTo>
                        <a:pt x="24993" y="30790"/>
                        <a:pt x="23096" y="29860"/>
                        <a:pt x="20789" y="29860"/>
                      </a:cubicBezTo>
                      <a:cubicBezTo>
                        <a:pt x="18594" y="29860"/>
                        <a:pt x="16733" y="30752"/>
                        <a:pt x="15208" y="32464"/>
                      </a:cubicBezTo>
                      <a:cubicBezTo>
                        <a:pt x="13682" y="34213"/>
                        <a:pt x="12901" y="36780"/>
                        <a:pt x="12901" y="40166"/>
                      </a:cubicBezTo>
                      <a:close/>
                    </a:path>
                  </a:pathLst>
                </a:custGeom>
                <a:solidFill>
                  <a:srgbClr val="000000"/>
                </a:solidFill>
                <a:ln w="9525" cap="flat">
                  <a:noFill/>
                  <a:prstDash val="solid"/>
                  <a:miter/>
                </a:ln>
              </p:spPr>
              <p:txBody>
                <a:bodyPr rtlCol="0" anchor="ctr"/>
                <a:lstStyle/>
                <a:p>
                  <a:endParaRPr lang="en-CA"/>
                </a:p>
              </p:txBody>
            </p:sp>
          </p:grpSp>
          <p:grpSp>
            <p:nvGrpSpPr>
              <p:cNvPr id="2521" name="Graphic 5">
                <a:extLst>
                  <a:ext uri="{FF2B5EF4-FFF2-40B4-BE49-F238E27FC236}">
                    <a16:creationId xmlns:a16="http://schemas.microsoft.com/office/drawing/2014/main" id="{7D8BD853-BF94-4BED-BA79-953A058A0F44}"/>
                  </a:ext>
                </a:extLst>
              </p:cNvPr>
              <p:cNvGrpSpPr/>
              <p:nvPr/>
            </p:nvGrpSpPr>
            <p:grpSpPr>
              <a:xfrm>
                <a:off x="843483" y="2087058"/>
                <a:ext cx="106143" cy="61317"/>
                <a:chOff x="843483" y="2087058"/>
                <a:chExt cx="106143" cy="61317"/>
              </a:xfrm>
            </p:grpSpPr>
            <p:sp>
              <p:nvSpPr>
                <p:cNvPr id="2589" name="Freeform: Shape 2588">
                  <a:extLst>
                    <a:ext uri="{FF2B5EF4-FFF2-40B4-BE49-F238E27FC236}">
                      <a16:creationId xmlns:a16="http://schemas.microsoft.com/office/drawing/2014/main" id="{5A177F60-6F36-4043-8643-6F34D2F215B8}"/>
                    </a:ext>
                  </a:extLst>
                </p:cNvPr>
                <p:cNvSpPr/>
                <p:nvPr/>
              </p:nvSpPr>
              <p:spPr>
                <a:xfrm>
                  <a:off x="843483" y="2087058"/>
                  <a:ext cx="26379" cy="60238"/>
                </a:xfrm>
                <a:custGeom>
                  <a:avLst/>
                  <a:gdLst>
                    <a:gd name="connsiteX0" fmla="*/ 26400 w 26379"/>
                    <a:gd name="connsiteY0" fmla="*/ 60353 h 60238"/>
                    <a:gd name="connsiteX1" fmla="*/ 14903 w 26379"/>
                    <a:gd name="connsiteY1" fmla="*/ 60353 h 60238"/>
                    <a:gd name="connsiteX2" fmla="*/ 14903 w 26379"/>
                    <a:gd name="connsiteY2" fmla="*/ 17006 h 60238"/>
                    <a:gd name="connsiteX3" fmla="*/ 20 w 26379"/>
                    <a:gd name="connsiteY3" fmla="*/ 25713 h 60238"/>
                    <a:gd name="connsiteX4" fmla="*/ 20 w 26379"/>
                    <a:gd name="connsiteY4" fmla="*/ 15295 h 60238"/>
                    <a:gd name="connsiteX5" fmla="*/ 9805 w 26379"/>
                    <a:gd name="connsiteY5" fmla="*/ 9714 h 60238"/>
                    <a:gd name="connsiteX6" fmla="*/ 17061 w 26379"/>
                    <a:gd name="connsiteY6" fmla="*/ 114 h 60238"/>
                    <a:gd name="connsiteX7" fmla="*/ 26400 w 26379"/>
                    <a:gd name="connsiteY7" fmla="*/ 11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400" y="60353"/>
                      </a:moveTo>
                      <a:lnTo>
                        <a:pt x="14903" y="60353"/>
                      </a:lnTo>
                      <a:lnTo>
                        <a:pt x="14903" y="17006"/>
                      </a:lnTo>
                      <a:cubicBezTo>
                        <a:pt x="10698" y="20950"/>
                        <a:pt x="5713" y="23853"/>
                        <a:pt x="20" y="25713"/>
                      </a:cubicBezTo>
                      <a:lnTo>
                        <a:pt x="20" y="15295"/>
                      </a:lnTo>
                      <a:cubicBezTo>
                        <a:pt x="3034" y="14290"/>
                        <a:pt x="6271" y="12430"/>
                        <a:pt x="9805" y="9714"/>
                      </a:cubicBezTo>
                      <a:cubicBezTo>
                        <a:pt x="13340" y="6961"/>
                        <a:pt x="15758" y="3761"/>
                        <a:pt x="17061" y="114"/>
                      </a:cubicBezTo>
                      <a:lnTo>
                        <a:pt x="26400" y="114"/>
                      </a:lnTo>
                      <a:close/>
                    </a:path>
                  </a:pathLst>
                </a:custGeom>
                <a:solidFill>
                  <a:srgbClr val="000000"/>
                </a:solidFill>
                <a:ln w="9525" cap="flat">
                  <a:noFill/>
                  <a:prstDash val="solid"/>
                  <a:miter/>
                </a:ln>
              </p:spPr>
              <p:txBody>
                <a:bodyPr rtlCol="0" anchor="ctr"/>
                <a:lstStyle/>
                <a:p>
                  <a:endParaRPr lang="en-CA"/>
                </a:p>
              </p:txBody>
            </p:sp>
            <p:sp>
              <p:nvSpPr>
                <p:cNvPr id="2590" name="Freeform: Shape 2589">
                  <a:extLst>
                    <a:ext uri="{FF2B5EF4-FFF2-40B4-BE49-F238E27FC236}">
                      <a16:creationId xmlns:a16="http://schemas.microsoft.com/office/drawing/2014/main" id="{D182521A-6033-4E77-9D05-2B9623B205F8}"/>
                    </a:ext>
                  </a:extLst>
                </p:cNvPr>
                <p:cNvSpPr/>
                <p:nvPr/>
              </p:nvSpPr>
              <p:spPr>
                <a:xfrm>
                  <a:off x="889504" y="2135799"/>
                  <a:ext cx="11496" cy="11496"/>
                </a:xfrm>
                <a:custGeom>
                  <a:avLst/>
                  <a:gdLst>
                    <a:gd name="connsiteX0" fmla="*/ 25 w 11496"/>
                    <a:gd name="connsiteY0" fmla="*/ 11611 h 11496"/>
                    <a:gd name="connsiteX1" fmla="*/ 25 w 11496"/>
                    <a:gd name="connsiteY1" fmla="*/ 114 h 11496"/>
                    <a:gd name="connsiteX2" fmla="*/ 11522 w 11496"/>
                    <a:gd name="connsiteY2" fmla="*/ 114 h 11496"/>
                    <a:gd name="connsiteX3" fmla="*/ 11522 w 11496"/>
                    <a:gd name="connsiteY3" fmla="*/ 11611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611"/>
                      </a:moveTo>
                      <a:lnTo>
                        <a:pt x="25" y="114"/>
                      </a:lnTo>
                      <a:lnTo>
                        <a:pt x="11522" y="114"/>
                      </a:lnTo>
                      <a:lnTo>
                        <a:pt x="11522" y="11611"/>
                      </a:lnTo>
                      <a:close/>
                    </a:path>
                  </a:pathLst>
                </a:custGeom>
                <a:solidFill>
                  <a:srgbClr val="000000"/>
                </a:solidFill>
                <a:ln w="9525" cap="flat">
                  <a:noFill/>
                  <a:prstDash val="solid"/>
                  <a:miter/>
                </a:ln>
              </p:spPr>
              <p:txBody>
                <a:bodyPr rtlCol="0" anchor="ctr"/>
                <a:lstStyle/>
                <a:p>
                  <a:endParaRPr lang="en-CA"/>
                </a:p>
              </p:txBody>
            </p:sp>
            <p:sp>
              <p:nvSpPr>
                <p:cNvPr id="2591" name="Freeform: Shape 2590">
                  <a:extLst>
                    <a:ext uri="{FF2B5EF4-FFF2-40B4-BE49-F238E27FC236}">
                      <a16:creationId xmlns:a16="http://schemas.microsoft.com/office/drawing/2014/main" id="{E5CD45CA-56C0-4598-8673-B4C056C2EB36}"/>
                    </a:ext>
                  </a:extLst>
                </p:cNvPr>
                <p:cNvSpPr/>
                <p:nvPr/>
              </p:nvSpPr>
              <p:spPr>
                <a:xfrm>
                  <a:off x="910150" y="2087058"/>
                  <a:ext cx="39476" cy="61317"/>
                </a:xfrm>
                <a:custGeom>
                  <a:avLst/>
                  <a:gdLst>
                    <a:gd name="connsiteX0" fmla="*/ 10073 w 39476"/>
                    <a:gd name="connsiteY0" fmla="*/ 27982 h 61317"/>
                    <a:gd name="connsiteX1" fmla="*/ 3562 w 39476"/>
                    <a:gd name="connsiteY1" fmla="*/ 22811 h 61317"/>
                    <a:gd name="connsiteX2" fmla="*/ 1553 w 39476"/>
                    <a:gd name="connsiteY2" fmla="*/ 15593 h 61317"/>
                    <a:gd name="connsiteX3" fmla="*/ 6241 w 39476"/>
                    <a:gd name="connsiteY3" fmla="*/ 4468 h 61317"/>
                    <a:gd name="connsiteX4" fmla="*/ 19561 w 39476"/>
                    <a:gd name="connsiteY4" fmla="*/ 114 h 61317"/>
                    <a:gd name="connsiteX5" fmla="*/ 32844 w 39476"/>
                    <a:gd name="connsiteY5" fmla="*/ 4468 h 61317"/>
                    <a:gd name="connsiteX6" fmla="*/ 37569 w 39476"/>
                    <a:gd name="connsiteY6" fmla="*/ 15593 h 61317"/>
                    <a:gd name="connsiteX7" fmla="*/ 35411 w 39476"/>
                    <a:gd name="connsiteY7" fmla="*/ 22997 h 61317"/>
                    <a:gd name="connsiteX8" fmla="*/ 29309 w 39476"/>
                    <a:gd name="connsiteY8" fmla="*/ 27982 h 61317"/>
                    <a:gd name="connsiteX9" fmla="*/ 36899 w 39476"/>
                    <a:gd name="connsiteY9" fmla="*/ 33824 h 61317"/>
                    <a:gd name="connsiteX10" fmla="*/ 39504 w 39476"/>
                    <a:gd name="connsiteY10" fmla="*/ 42717 h 61317"/>
                    <a:gd name="connsiteX11" fmla="*/ 34183 w 39476"/>
                    <a:gd name="connsiteY11" fmla="*/ 56223 h 61317"/>
                    <a:gd name="connsiteX12" fmla="*/ 20082 w 39476"/>
                    <a:gd name="connsiteY12" fmla="*/ 61432 h 61317"/>
                    <a:gd name="connsiteX13" fmla="*/ 6464 w 39476"/>
                    <a:gd name="connsiteY13" fmla="*/ 57116 h 61317"/>
                    <a:gd name="connsiteX14" fmla="*/ 27 w 39476"/>
                    <a:gd name="connsiteY14" fmla="*/ 43200 h 61317"/>
                    <a:gd name="connsiteX15" fmla="*/ 2446 w 39476"/>
                    <a:gd name="connsiteY15" fmla="*/ 34271 h 61317"/>
                    <a:gd name="connsiteX16" fmla="*/ 10073 w 39476"/>
                    <a:gd name="connsiteY16" fmla="*/ 27982 h 61317"/>
                    <a:gd name="connsiteX17" fmla="*/ 12454 w 39476"/>
                    <a:gd name="connsiteY17" fmla="*/ 16411 h 61317"/>
                    <a:gd name="connsiteX18" fmla="*/ 14389 w 39476"/>
                    <a:gd name="connsiteY18" fmla="*/ 21769 h 61317"/>
                    <a:gd name="connsiteX19" fmla="*/ 19561 w 39476"/>
                    <a:gd name="connsiteY19" fmla="*/ 23667 h 61317"/>
                    <a:gd name="connsiteX20" fmla="*/ 24807 w 39476"/>
                    <a:gd name="connsiteY20" fmla="*/ 21732 h 61317"/>
                    <a:gd name="connsiteX21" fmla="*/ 26779 w 39476"/>
                    <a:gd name="connsiteY21" fmla="*/ 16374 h 61317"/>
                    <a:gd name="connsiteX22" fmla="*/ 24807 w 39476"/>
                    <a:gd name="connsiteY22" fmla="*/ 11165 h 61317"/>
                    <a:gd name="connsiteX23" fmla="*/ 19673 w 39476"/>
                    <a:gd name="connsiteY23" fmla="*/ 9230 h 61317"/>
                    <a:gd name="connsiteX24" fmla="*/ 14389 w 39476"/>
                    <a:gd name="connsiteY24" fmla="*/ 11202 h 61317"/>
                    <a:gd name="connsiteX25" fmla="*/ 12454 w 39476"/>
                    <a:gd name="connsiteY25" fmla="*/ 16411 h 61317"/>
                    <a:gd name="connsiteX26" fmla="*/ 11375 w 39476"/>
                    <a:gd name="connsiteY26" fmla="*/ 42084 h 61317"/>
                    <a:gd name="connsiteX27" fmla="*/ 13794 w 39476"/>
                    <a:gd name="connsiteY27" fmla="*/ 49488 h 61317"/>
                    <a:gd name="connsiteX28" fmla="*/ 19896 w 39476"/>
                    <a:gd name="connsiteY28" fmla="*/ 52167 h 61317"/>
                    <a:gd name="connsiteX29" fmla="*/ 25774 w 39476"/>
                    <a:gd name="connsiteY29" fmla="*/ 49600 h 61317"/>
                    <a:gd name="connsiteX30" fmla="*/ 28119 w 39476"/>
                    <a:gd name="connsiteY30" fmla="*/ 42233 h 61317"/>
                    <a:gd name="connsiteX31" fmla="*/ 25737 w 39476"/>
                    <a:gd name="connsiteY31" fmla="*/ 35461 h 61317"/>
                    <a:gd name="connsiteX32" fmla="*/ 19710 w 39476"/>
                    <a:gd name="connsiteY32" fmla="*/ 32894 h 61317"/>
                    <a:gd name="connsiteX33" fmla="*/ 13459 w 39476"/>
                    <a:gd name="connsiteY33" fmla="*/ 35796 h 61317"/>
                    <a:gd name="connsiteX34" fmla="*/ 11375 w 39476"/>
                    <a:gd name="connsiteY34" fmla="*/ 42084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3" y="27982"/>
                      </a:moveTo>
                      <a:cubicBezTo>
                        <a:pt x="7097" y="26717"/>
                        <a:pt x="4939" y="25006"/>
                        <a:pt x="3562" y="22811"/>
                      </a:cubicBezTo>
                      <a:cubicBezTo>
                        <a:pt x="2222" y="20615"/>
                        <a:pt x="1553" y="18197"/>
                        <a:pt x="1553" y="15593"/>
                      </a:cubicBezTo>
                      <a:cubicBezTo>
                        <a:pt x="1553" y="11090"/>
                        <a:pt x="3115" y="7407"/>
                        <a:pt x="6241" y="4468"/>
                      </a:cubicBezTo>
                      <a:cubicBezTo>
                        <a:pt x="9366" y="1565"/>
                        <a:pt x="13794" y="114"/>
                        <a:pt x="19561" y="114"/>
                      </a:cubicBezTo>
                      <a:cubicBezTo>
                        <a:pt x="25254" y="114"/>
                        <a:pt x="29681" y="1565"/>
                        <a:pt x="32844" y="4468"/>
                      </a:cubicBezTo>
                      <a:cubicBezTo>
                        <a:pt x="36006" y="7407"/>
                        <a:pt x="37569" y="11090"/>
                        <a:pt x="37569" y="15593"/>
                      </a:cubicBezTo>
                      <a:cubicBezTo>
                        <a:pt x="37569" y="18346"/>
                        <a:pt x="36862" y="20839"/>
                        <a:pt x="35411" y="22997"/>
                      </a:cubicBezTo>
                      <a:cubicBezTo>
                        <a:pt x="33960" y="25192"/>
                        <a:pt x="31914" y="26829"/>
                        <a:pt x="29309" y="27982"/>
                      </a:cubicBezTo>
                      <a:cubicBezTo>
                        <a:pt x="32621" y="29322"/>
                        <a:pt x="35151" y="31257"/>
                        <a:pt x="36899" y="33824"/>
                      </a:cubicBezTo>
                      <a:cubicBezTo>
                        <a:pt x="38611" y="36391"/>
                        <a:pt x="39504" y="39368"/>
                        <a:pt x="39504" y="42717"/>
                      </a:cubicBezTo>
                      <a:cubicBezTo>
                        <a:pt x="39504" y="48260"/>
                        <a:pt x="37718" y="52762"/>
                        <a:pt x="34183" y="56223"/>
                      </a:cubicBezTo>
                      <a:cubicBezTo>
                        <a:pt x="30649" y="59683"/>
                        <a:pt x="25960" y="61432"/>
                        <a:pt x="20082" y="61432"/>
                      </a:cubicBezTo>
                      <a:cubicBezTo>
                        <a:pt x="14650" y="61432"/>
                        <a:pt x="10110" y="59981"/>
                        <a:pt x="6464" y="57116"/>
                      </a:cubicBezTo>
                      <a:cubicBezTo>
                        <a:pt x="2185" y="53730"/>
                        <a:pt x="27" y="49116"/>
                        <a:pt x="27" y="43200"/>
                      </a:cubicBezTo>
                      <a:cubicBezTo>
                        <a:pt x="27" y="39963"/>
                        <a:pt x="846" y="36987"/>
                        <a:pt x="2446" y="34271"/>
                      </a:cubicBezTo>
                      <a:cubicBezTo>
                        <a:pt x="4046" y="31554"/>
                        <a:pt x="6613" y="29434"/>
                        <a:pt x="10073" y="27982"/>
                      </a:cubicBezTo>
                      <a:moveTo>
                        <a:pt x="12454" y="16411"/>
                      </a:moveTo>
                      <a:cubicBezTo>
                        <a:pt x="12454" y="18681"/>
                        <a:pt x="13087" y="20467"/>
                        <a:pt x="14389" y="21769"/>
                      </a:cubicBezTo>
                      <a:cubicBezTo>
                        <a:pt x="15691" y="23034"/>
                        <a:pt x="17403" y="23667"/>
                        <a:pt x="19561" y="23667"/>
                      </a:cubicBezTo>
                      <a:cubicBezTo>
                        <a:pt x="21756" y="23667"/>
                        <a:pt x="23505" y="23034"/>
                        <a:pt x="24807" y="21732"/>
                      </a:cubicBezTo>
                      <a:cubicBezTo>
                        <a:pt x="26109" y="20429"/>
                        <a:pt x="26779" y="18644"/>
                        <a:pt x="26779" y="16374"/>
                      </a:cubicBezTo>
                      <a:cubicBezTo>
                        <a:pt x="26779" y="14216"/>
                        <a:pt x="26109" y="12467"/>
                        <a:pt x="24807" y="11165"/>
                      </a:cubicBezTo>
                      <a:cubicBezTo>
                        <a:pt x="23542" y="9900"/>
                        <a:pt x="21793" y="9230"/>
                        <a:pt x="19673" y="9230"/>
                      </a:cubicBezTo>
                      <a:cubicBezTo>
                        <a:pt x="17477" y="9230"/>
                        <a:pt x="15729" y="9900"/>
                        <a:pt x="14389" y="11202"/>
                      </a:cubicBezTo>
                      <a:cubicBezTo>
                        <a:pt x="13087" y="12504"/>
                        <a:pt x="12454" y="14253"/>
                        <a:pt x="12454" y="16411"/>
                      </a:cubicBezTo>
                      <a:moveTo>
                        <a:pt x="11375" y="42084"/>
                      </a:moveTo>
                      <a:cubicBezTo>
                        <a:pt x="11375" y="45247"/>
                        <a:pt x="12194" y="47739"/>
                        <a:pt x="13794" y="49488"/>
                      </a:cubicBezTo>
                      <a:cubicBezTo>
                        <a:pt x="15431" y="51274"/>
                        <a:pt x="17477" y="52167"/>
                        <a:pt x="19896" y="52167"/>
                      </a:cubicBezTo>
                      <a:cubicBezTo>
                        <a:pt x="22277" y="52167"/>
                        <a:pt x="24212" y="51311"/>
                        <a:pt x="25774" y="49600"/>
                      </a:cubicBezTo>
                      <a:cubicBezTo>
                        <a:pt x="27337" y="47888"/>
                        <a:pt x="28119" y="45433"/>
                        <a:pt x="28119" y="42233"/>
                      </a:cubicBezTo>
                      <a:cubicBezTo>
                        <a:pt x="28119" y="39405"/>
                        <a:pt x="27337" y="37135"/>
                        <a:pt x="25737" y="35461"/>
                      </a:cubicBezTo>
                      <a:cubicBezTo>
                        <a:pt x="24175" y="33750"/>
                        <a:pt x="22165" y="32894"/>
                        <a:pt x="19710" y="32894"/>
                      </a:cubicBezTo>
                      <a:cubicBezTo>
                        <a:pt x="16919" y="32894"/>
                        <a:pt x="14836" y="33861"/>
                        <a:pt x="13459" y="35796"/>
                      </a:cubicBezTo>
                      <a:cubicBezTo>
                        <a:pt x="12082" y="37731"/>
                        <a:pt x="11375" y="39852"/>
                        <a:pt x="11375" y="42084"/>
                      </a:cubicBezTo>
                      <a:close/>
                    </a:path>
                  </a:pathLst>
                </a:custGeom>
                <a:solidFill>
                  <a:srgbClr val="000000"/>
                </a:solidFill>
                <a:ln w="9525" cap="flat">
                  <a:noFill/>
                  <a:prstDash val="solid"/>
                  <a:miter/>
                </a:ln>
              </p:spPr>
              <p:txBody>
                <a:bodyPr rtlCol="0" anchor="ctr"/>
                <a:lstStyle/>
                <a:p>
                  <a:endParaRPr lang="en-CA"/>
                </a:p>
              </p:txBody>
            </p:sp>
          </p:grpSp>
          <p:grpSp>
            <p:nvGrpSpPr>
              <p:cNvPr id="2522" name="Graphic 5">
                <a:extLst>
                  <a:ext uri="{FF2B5EF4-FFF2-40B4-BE49-F238E27FC236}">
                    <a16:creationId xmlns:a16="http://schemas.microsoft.com/office/drawing/2014/main" id="{FBD94076-CE1E-4173-9BB1-E9F3E4AEF12C}"/>
                  </a:ext>
                </a:extLst>
              </p:cNvPr>
              <p:cNvGrpSpPr/>
              <p:nvPr/>
            </p:nvGrpSpPr>
            <p:grpSpPr>
              <a:xfrm>
                <a:off x="838944" y="1928626"/>
                <a:ext cx="110310" cy="61279"/>
                <a:chOff x="838944" y="1928626"/>
                <a:chExt cx="110310" cy="61279"/>
              </a:xfrm>
            </p:grpSpPr>
            <p:sp>
              <p:nvSpPr>
                <p:cNvPr id="2586" name="Freeform: Shape 2585">
                  <a:extLst>
                    <a:ext uri="{FF2B5EF4-FFF2-40B4-BE49-F238E27FC236}">
                      <a16:creationId xmlns:a16="http://schemas.microsoft.com/office/drawing/2014/main" id="{0AF19B9C-91DF-4F28-A498-CAD904ADA50C}"/>
                    </a:ext>
                  </a:extLst>
                </p:cNvPr>
                <p:cNvSpPr/>
                <p:nvPr/>
              </p:nvSpPr>
              <p:spPr>
                <a:xfrm>
                  <a:off x="838944" y="1928626"/>
                  <a:ext cx="40332" cy="60238"/>
                </a:xfrm>
                <a:custGeom>
                  <a:avLst/>
                  <a:gdLst>
                    <a:gd name="connsiteX0" fmla="*/ 40352 w 40332"/>
                    <a:gd name="connsiteY0" fmla="*/ 49658 h 60238"/>
                    <a:gd name="connsiteX1" fmla="*/ 40352 w 40332"/>
                    <a:gd name="connsiteY1" fmla="*/ 60336 h 60238"/>
                    <a:gd name="connsiteX2" fmla="*/ 20 w 40332"/>
                    <a:gd name="connsiteY2" fmla="*/ 60336 h 60238"/>
                    <a:gd name="connsiteX3" fmla="*/ 3964 w 40332"/>
                    <a:gd name="connsiteY3" fmla="*/ 48839 h 60238"/>
                    <a:gd name="connsiteX4" fmla="*/ 16875 w 40332"/>
                    <a:gd name="connsiteY4" fmla="*/ 34477 h 60238"/>
                    <a:gd name="connsiteX5" fmla="*/ 26437 w 40332"/>
                    <a:gd name="connsiteY5" fmla="*/ 24654 h 60238"/>
                    <a:gd name="connsiteX6" fmla="*/ 28781 w 40332"/>
                    <a:gd name="connsiteY6" fmla="*/ 17622 h 60238"/>
                    <a:gd name="connsiteX7" fmla="*/ 26735 w 40332"/>
                    <a:gd name="connsiteY7" fmla="*/ 11706 h 60238"/>
                    <a:gd name="connsiteX8" fmla="*/ 21005 w 40332"/>
                    <a:gd name="connsiteY8" fmla="*/ 9623 h 60238"/>
                    <a:gd name="connsiteX9" fmla="*/ 15275 w 40332"/>
                    <a:gd name="connsiteY9" fmla="*/ 11781 h 60238"/>
                    <a:gd name="connsiteX10" fmla="*/ 12819 w 40332"/>
                    <a:gd name="connsiteY10" fmla="*/ 18999 h 60238"/>
                    <a:gd name="connsiteX11" fmla="*/ 1359 w 40332"/>
                    <a:gd name="connsiteY11" fmla="*/ 17846 h 60238"/>
                    <a:gd name="connsiteX12" fmla="*/ 7796 w 40332"/>
                    <a:gd name="connsiteY12" fmla="*/ 4228 h 60238"/>
                    <a:gd name="connsiteX13" fmla="*/ 21302 w 40332"/>
                    <a:gd name="connsiteY13" fmla="*/ 98 h 60238"/>
                    <a:gd name="connsiteX14" fmla="*/ 35255 w 40332"/>
                    <a:gd name="connsiteY14" fmla="*/ 4860 h 60238"/>
                    <a:gd name="connsiteX15" fmla="*/ 40352 w 40332"/>
                    <a:gd name="connsiteY15" fmla="*/ 16804 h 60238"/>
                    <a:gd name="connsiteX16" fmla="*/ 38901 w 40332"/>
                    <a:gd name="connsiteY16" fmla="*/ 24506 h 60238"/>
                    <a:gd name="connsiteX17" fmla="*/ 34288 w 40332"/>
                    <a:gd name="connsiteY17" fmla="*/ 32170 h 60238"/>
                    <a:gd name="connsiteX18" fmla="*/ 26735 w 40332"/>
                    <a:gd name="connsiteY18" fmla="*/ 39835 h 60238"/>
                    <a:gd name="connsiteX19" fmla="*/ 19851 w 40332"/>
                    <a:gd name="connsiteY19" fmla="*/ 46458 h 60238"/>
                    <a:gd name="connsiteX20" fmla="*/ 17507 w 40332"/>
                    <a:gd name="connsiteY20" fmla="*/ 49658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2" y="49658"/>
                      </a:moveTo>
                      <a:lnTo>
                        <a:pt x="40352" y="60336"/>
                      </a:lnTo>
                      <a:lnTo>
                        <a:pt x="20" y="60336"/>
                      </a:lnTo>
                      <a:cubicBezTo>
                        <a:pt x="466" y="56280"/>
                        <a:pt x="1769" y="52485"/>
                        <a:pt x="3964" y="48839"/>
                      </a:cubicBezTo>
                      <a:cubicBezTo>
                        <a:pt x="6122" y="45230"/>
                        <a:pt x="10438" y="40430"/>
                        <a:pt x="16875" y="34477"/>
                      </a:cubicBezTo>
                      <a:cubicBezTo>
                        <a:pt x="22084" y="29640"/>
                        <a:pt x="25246" y="26366"/>
                        <a:pt x="26437" y="24654"/>
                      </a:cubicBezTo>
                      <a:cubicBezTo>
                        <a:pt x="28000" y="22273"/>
                        <a:pt x="28781" y="19929"/>
                        <a:pt x="28781" y="17622"/>
                      </a:cubicBezTo>
                      <a:cubicBezTo>
                        <a:pt x="28781" y="15055"/>
                        <a:pt x="28111" y="13083"/>
                        <a:pt x="26735" y="11706"/>
                      </a:cubicBezTo>
                      <a:cubicBezTo>
                        <a:pt x="25358" y="10330"/>
                        <a:pt x="23460" y="9623"/>
                        <a:pt x="21005" y="9623"/>
                      </a:cubicBezTo>
                      <a:cubicBezTo>
                        <a:pt x="18623" y="9623"/>
                        <a:pt x="16726" y="10367"/>
                        <a:pt x="15275" y="11781"/>
                      </a:cubicBezTo>
                      <a:cubicBezTo>
                        <a:pt x="13861" y="13232"/>
                        <a:pt x="13042" y="15650"/>
                        <a:pt x="12819" y="18999"/>
                      </a:cubicBezTo>
                      <a:lnTo>
                        <a:pt x="1359" y="17846"/>
                      </a:lnTo>
                      <a:cubicBezTo>
                        <a:pt x="2066" y="11520"/>
                        <a:pt x="4187" y="6981"/>
                        <a:pt x="7796" y="4228"/>
                      </a:cubicBezTo>
                      <a:cubicBezTo>
                        <a:pt x="11405" y="1474"/>
                        <a:pt x="15907" y="98"/>
                        <a:pt x="21302" y="98"/>
                      </a:cubicBezTo>
                      <a:cubicBezTo>
                        <a:pt x="27218" y="98"/>
                        <a:pt x="31869" y="1698"/>
                        <a:pt x="35255" y="4860"/>
                      </a:cubicBezTo>
                      <a:cubicBezTo>
                        <a:pt x="38641" y="8060"/>
                        <a:pt x="40352" y="12041"/>
                        <a:pt x="40352" y="16804"/>
                      </a:cubicBezTo>
                      <a:cubicBezTo>
                        <a:pt x="40352" y="19483"/>
                        <a:pt x="39869" y="22050"/>
                        <a:pt x="38901" y="24506"/>
                      </a:cubicBezTo>
                      <a:cubicBezTo>
                        <a:pt x="37934" y="26961"/>
                        <a:pt x="36371" y="29491"/>
                        <a:pt x="34288" y="32170"/>
                      </a:cubicBezTo>
                      <a:cubicBezTo>
                        <a:pt x="32874" y="33956"/>
                        <a:pt x="30381" y="36486"/>
                        <a:pt x="26735" y="39835"/>
                      </a:cubicBezTo>
                      <a:cubicBezTo>
                        <a:pt x="23125" y="43146"/>
                        <a:pt x="20819" y="45379"/>
                        <a:pt x="19851" y="46458"/>
                      </a:cubicBezTo>
                      <a:cubicBezTo>
                        <a:pt x="18884" y="47537"/>
                        <a:pt x="18103" y="48616"/>
                        <a:pt x="17507" y="49658"/>
                      </a:cubicBezTo>
                      <a:close/>
                    </a:path>
                  </a:pathLst>
                </a:custGeom>
                <a:solidFill>
                  <a:srgbClr val="000000"/>
                </a:solidFill>
                <a:ln w="9525" cap="flat">
                  <a:noFill/>
                  <a:prstDash val="solid"/>
                  <a:miter/>
                </a:ln>
              </p:spPr>
              <p:txBody>
                <a:bodyPr rtlCol="0" anchor="ctr"/>
                <a:lstStyle/>
                <a:p>
                  <a:endParaRPr lang="en-CA"/>
                </a:p>
              </p:txBody>
            </p:sp>
            <p:sp>
              <p:nvSpPr>
                <p:cNvPr id="2587" name="Freeform: Shape 2586">
                  <a:extLst>
                    <a:ext uri="{FF2B5EF4-FFF2-40B4-BE49-F238E27FC236}">
                      <a16:creationId xmlns:a16="http://schemas.microsoft.com/office/drawing/2014/main" id="{60D9929A-9191-4555-B22F-FD98AEFD647E}"/>
                    </a:ext>
                  </a:extLst>
                </p:cNvPr>
                <p:cNvSpPr/>
                <p:nvPr/>
              </p:nvSpPr>
              <p:spPr>
                <a:xfrm>
                  <a:off x="889504" y="1977367"/>
                  <a:ext cx="11496" cy="11496"/>
                </a:xfrm>
                <a:custGeom>
                  <a:avLst/>
                  <a:gdLst>
                    <a:gd name="connsiteX0" fmla="*/ 25 w 11496"/>
                    <a:gd name="connsiteY0" fmla="*/ 11595 h 11496"/>
                    <a:gd name="connsiteX1" fmla="*/ 25 w 11496"/>
                    <a:gd name="connsiteY1" fmla="*/ 98 h 11496"/>
                    <a:gd name="connsiteX2" fmla="*/ 11522 w 11496"/>
                    <a:gd name="connsiteY2" fmla="*/ 98 h 11496"/>
                    <a:gd name="connsiteX3" fmla="*/ 11522 w 11496"/>
                    <a:gd name="connsiteY3" fmla="*/ 11595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95"/>
                      </a:moveTo>
                      <a:lnTo>
                        <a:pt x="25" y="98"/>
                      </a:lnTo>
                      <a:lnTo>
                        <a:pt x="11522" y="98"/>
                      </a:lnTo>
                      <a:lnTo>
                        <a:pt x="11522" y="11595"/>
                      </a:lnTo>
                      <a:close/>
                    </a:path>
                  </a:pathLst>
                </a:custGeom>
                <a:solidFill>
                  <a:srgbClr val="000000"/>
                </a:solidFill>
                <a:ln w="9525" cap="flat">
                  <a:noFill/>
                  <a:prstDash val="solid"/>
                  <a:miter/>
                </a:ln>
              </p:spPr>
              <p:txBody>
                <a:bodyPr rtlCol="0" anchor="ctr"/>
                <a:lstStyle/>
                <a:p>
                  <a:endParaRPr lang="en-CA"/>
                </a:p>
              </p:txBody>
            </p:sp>
            <p:sp>
              <p:nvSpPr>
                <p:cNvPr id="2588" name="Freeform: Shape 2587">
                  <a:extLst>
                    <a:ext uri="{FF2B5EF4-FFF2-40B4-BE49-F238E27FC236}">
                      <a16:creationId xmlns:a16="http://schemas.microsoft.com/office/drawing/2014/main" id="{EBFDC6FB-E21D-4223-9BB1-5B8342D13CC8}"/>
                    </a:ext>
                  </a:extLst>
                </p:cNvPr>
                <p:cNvSpPr/>
                <p:nvPr/>
              </p:nvSpPr>
              <p:spPr>
                <a:xfrm>
                  <a:off x="910299" y="1928626"/>
                  <a:ext cx="38955" cy="61279"/>
                </a:xfrm>
                <a:custGeom>
                  <a:avLst/>
                  <a:gdLst>
                    <a:gd name="connsiteX0" fmla="*/ 19486 w 38955"/>
                    <a:gd name="connsiteY0" fmla="*/ 98 h 61279"/>
                    <a:gd name="connsiteX1" fmla="*/ 33141 w 38955"/>
                    <a:gd name="connsiteY1" fmla="*/ 6311 h 61279"/>
                    <a:gd name="connsiteX2" fmla="*/ 38983 w 38955"/>
                    <a:gd name="connsiteY2" fmla="*/ 30756 h 61279"/>
                    <a:gd name="connsiteX3" fmla="*/ 33067 w 38955"/>
                    <a:gd name="connsiteY3" fmla="*/ 55201 h 61279"/>
                    <a:gd name="connsiteX4" fmla="*/ 19486 w 38955"/>
                    <a:gd name="connsiteY4" fmla="*/ 61378 h 61279"/>
                    <a:gd name="connsiteX5" fmla="*/ 5385 w 38955"/>
                    <a:gd name="connsiteY5" fmla="*/ 54643 h 61279"/>
                    <a:gd name="connsiteX6" fmla="*/ 27 w 38955"/>
                    <a:gd name="connsiteY6" fmla="*/ 30608 h 61279"/>
                    <a:gd name="connsiteX7" fmla="*/ 5906 w 38955"/>
                    <a:gd name="connsiteY7" fmla="*/ 6237 h 61279"/>
                    <a:gd name="connsiteX8" fmla="*/ 19486 w 38955"/>
                    <a:gd name="connsiteY8" fmla="*/ 98 h 61279"/>
                    <a:gd name="connsiteX9" fmla="*/ 19486 w 38955"/>
                    <a:gd name="connsiteY9" fmla="*/ 9623 h 61279"/>
                    <a:gd name="connsiteX10" fmla="*/ 15766 w 38955"/>
                    <a:gd name="connsiteY10" fmla="*/ 10962 h 61279"/>
                    <a:gd name="connsiteX11" fmla="*/ 13236 w 38955"/>
                    <a:gd name="connsiteY11" fmla="*/ 15725 h 61279"/>
                    <a:gd name="connsiteX12" fmla="*/ 12045 w 38955"/>
                    <a:gd name="connsiteY12" fmla="*/ 30756 h 61279"/>
                    <a:gd name="connsiteX13" fmla="*/ 13124 w 38955"/>
                    <a:gd name="connsiteY13" fmla="*/ 45267 h 61279"/>
                    <a:gd name="connsiteX14" fmla="*/ 15803 w 38955"/>
                    <a:gd name="connsiteY14" fmla="*/ 50513 h 61279"/>
                    <a:gd name="connsiteX15" fmla="*/ 19486 w 38955"/>
                    <a:gd name="connsiteY15" fmla="*/ 51816 h 61279"/>
                    <a:gd name="connsiteX16" fmla="*/ 23207 w 38955"/>
                    <a:gd name="connsiteY16" fmla="*/ 50476 h 61279"/>
                    <a:gd name="connsiteX17" fmla="*/ 25774 w 38955"/>
                    <a:gd name="connsiteY17" fmla="*/ 45714 h 61279"/>
                    <a:gd name="connsiteX18" fmla="*/ 26928 w 38955"/>
                    <a:gd name="connsiteY18" fmla="*/ 30756 h 61279"/>
                    <a:gd name="connsiteX19" fmla="*/ 25886 w 38955"/>
                    <a:gd name="connsiteY19" fmla="*/ 16246 h 61279"/>
                    <a:gd name="connsiteX20" fmla="*/ 23207 w 38955"/>
                    <a:gd name="connsiteY20" fmla="*/ 10962 h 61279"/>
                    <a:gd name="connsiteX21" fmla="*/ 19486 w 38955"/>
                    <a:gd name="connsiteY21" fmla="*/ 962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6" y="98"/>
                      </a:moveTo>
                      <a:cubicBezTo>
                        <a:pt x="25291" y="98"/>
                        <a:pt x="29867" y="2181"/>
                        <a:pt x="33141" y="6311"/>
                      </a:cubicBezTo>
                      <a:cubicBezTo>
                        <a:pt x="37011" y="11223"/>
                        <a:pt x="38983" y="19371"/>
                        <a:pt x="38983" y="30756"/>
                      </a:cubicBezTo>
                      <a:cubicBezTo>
                        <a:pt x="38983" y="42105"/>
                        <a:pt x="37011" y="50253"/>
                        <a:pt x="33067" y="55201"/>
                      </a:cubicBezTo>
                      <a:cubicBezTo>
                        <a:pt x="29830" y="59294"/>
                        <a:pt x="25291" y="61378"/>
                        <a:pt x="19486" y="61378"/>
                      </a:cubicBezTo>
                      <a:cubicBezTo>
                        <a:pt x="13645" y="61378"/>
                        <a:pt x="8957" y="59108"/>
                        <a:pt x="5385" y="54643"/>
                      </a:cubicBezTo>
                      <a:cubicBezTo>
                        <a:pt x="1813" y="50141"/>
                        <a:pt x="27" y="42142"/>
                        <a:pt x="27" y="30608"/>
                      </a:cubicBezTo>
                      <a:cubicBezTo>
                        <a:pt x="27" y="19334"/>
                        <a:pt x="1962" y="11185"/>
                        <a:pt x="5906" y="6237"/>
                      </a:cubicBezTo>
                      <a:cubicBezTo>
                        <a:pt x="9143" y="2144"/>
                        <a:pt x="13682" y="98"/>
                        <a:pt x="19486" y="98"/>
                      </a:cubicBezTo>
                      <a:moveTo>
                        <a:pt x="19486" y="9623"/>
                      </a:moveTo>
                      <a:cubicBezTo>
                        <a:pt x="18110" y="9623"/>
                        <a:pt x="16845" y="10069"/>
                        <a:pt x="15766" y="10962"/>
                      </a:cubicBezTo>
                      <a:cubicBezTo>
                        <a:pt x="14687" y="11855"/>
                        <a:pt x="13831" y="13418"/>
                        <a:pt x="13236" y="15725"/>
                      </a:cubicBezTo>
                      <a:cubicBezTo>
                        <a:pt x="12454" y="18701"/>
                        <a:pt x="12045" y="23724"/>
                        <a:pt x="12045" y="30756"/>
                      </a:cubicBezTo>
                      <a:cubicBezTo>
                        <a:pt x="12045" y="37789"/>
                        <a:pt x="12417" y="42625"/>
                        <a:pt x="13124" y="45267"/>
                      </a:cubicBezTo>
                      <a:cubicBezTo>
                        <a:pt x="13831" y="47872"/>
                        <a:pt x="14724" y="49658"/>
                        <a:pt x="15803" y="50513"/>
                      </a:cubicBezTo>
                      <a:cubicBezTo>
                        <a:pt x="16882" y="51369"/>
                        <a:pt x="18110" y="51816"/>
                        <a:pt x="19486" y="51816"/>
                      </a:cubicBezTo>
                      <a:cubicBezTo>
                        <a:pt x="20900" y="51816"/>
                        <a:pt x="22128" y="51369"/>
                        <a:pt x="23207" y="50476"/>
                      </a:cubicBezTo>
                      <a:cubicBezTo>
                        <a:pt x="24323" y="49620"/>
                        <a:pt x="25142" y="48020"/>
                        <a:pt x="25774" y="45714"/>
                      </a:cubicBezTo>
                      <a:cubicBezTo>
                        <a:pt x="26556" y="42774"/>
                        <a:pt x="26928" y="37789"/>
                        <a:pt x="26928" y="30756"/>
                      </a:cubicBezTo>
                      <a:cubicBezTo>
                        <a:pt x="26928" y="23724"/>
                        <a:pt x="26593" y="18887"/>
                        <a:pt x="25886" y="16246"/>
                      </a:cubicBezTo>
                      <a:cubicBezTo>
                        <a:pt x="25179" y="13604"/>
                        <a:pt x="24286" y="11855"/>
                        <a:pt x="23207" y="10962"/>
                      </a:cubicBezTo>
                      <a:cubicBezTo>
                        <a:pt x="22128" y="10069"/>
                        <a:pt x="20900" y="9623"/>
                        <a:pt x="19486" y="9623"/>
                      </a:cubicBezTo>
                      <a:close/>
                    </a:path>
                  </a:pathLst>
                </a:custGeom>
                <a:solidFill>
                  <a:srgbClr val="000000"/>
                </a:solidFill>
                <a:ln w="9525" cap="flat">
                  <a:noFill/>
                  <a:prstDash val="solid"/>
                  <a:miter/>
                </a:ln>
              </p:spPr>
              <p:txBody>
                <a:bodyPr rtlCol="0" anchor="ctr"/>
                <a:lstStyle/>
                <a:p>
                  <a:endParaRPr lang="en-CA"/>
                </a:p>
              </p:txBody>
            </p:sp>
          </p:grpSp>
          <p:grpSp>
            <p:nvGrpSpPr>
              <p:cNvPr id="2523" name="Graphic 5">
                <a:extLst>
                  <a:ext uri="{FF2B5EF4-FFF2-40B4-BE49-F238E27FC236}">
                    <a16:creationId xmlns:a16="http://schemas.microsoft.com/office/drawing/2014/main" id="{7B74ECBE-CE19-4EB0-8B0E-10D3EC93F469}"/>
                  </a:ext>
                </a:extLst>
              </p:cNvPr>
              <p:cNvGrpSpPr/>
              <p:nvPr/>
            </p:nvGrpSpPr>
            <p:grpSpPr>
              <a:xfrm>
                <a:off x="838944" y="1770199"/>
                <a:ext cx="110236" cy="60238"/>
                <a:chOff x="838944" y="1770199"/>
                <a:chExt cx="110236" cy="60238"/>
              </a:xfrm>
            </p:grpSpPr>
            <p:sp>
              <p:nvSpPr>
                <p:cNvPr id="2583" name="Freeform: Shape 2582">
                  <a:extLst>
                    <a:ext uri="{FF2B5EF4-FFF2-40B4-BE49-F238E27FC236}">
                      <a16:creationId xmlns:a16="http://schemas.microsoft.com/office/drawing/2014/main" id="{8DB25763-1542-48DF-B048-8F817464DDCD}"/>
                    </a:ext>
                  </a:extLst>
                </p:cNvPr>
                <p:cNvSpPr/>
                <p:nvPr/>
              </p:nvSpPr>
              <p:spPr>
                <a:xfrm>
                  <a:off x="838944" y="1770199"/>
                  <a:ext cx="40332" cy="60238"/>
                </a:xfrm>
                <a:custGeom>
                  <a:avLst/>
                  <a:gdLst>
                    <a:gd name="connsiteX0" fmla="*/ 40352 w 40332"/>
                    <a:gd name="connsiteY0" fmla="*/ 49641 h 60238"/>
                    <a:gd name="connsiteX1" fmla="*/ 40352 w 40332"/>
                    <a:gd name="connsiteY1" fmla="*/ 60319 h 60238"/>
                    <a:gd name="connsiteX2" fmla="*/ 20 w 40332"/>
                    <a:gd name="connsiteY2" fmla="*/ 60319 h 60238"/>
                    <a:gd name="connsiteX3" fmla="*/ 3964 w 40332"/>
                    <a:gd name="connsiteY3" fmla="*/ 48822 h 60238"/>
                    <a:gd name="connsiteX4" fmla="*/ 16875 w 40332"/>
                    <a:gd name="connsiteY4" fmla="*/ 34461 h 60238"/>
                    <a:gd name="connsiteX5" fmla="*/ 26437 w 40332"/>
                    <a:gd name="connsiteY5" fmla="*/ 24638 h 60238"/>
                    <a:gd name="connsiteX6" fmla="*/ 28781 w 40332"/>
                    <a:gd name="connsiteY6" fmla="*/ 17606 h 60238"/>
                    <a:gd name="connsiteX7" fmla="*/ 26735 w 40332"/>
                    <a:gd name="connsiteY7" fmla="*/ 11690 h 60238"/>
                    <a:gd name="connsiteX8" fmla="*/ 21005 w 40332"/>
                    <a:gd name="connsiteY8" fmla="*/ 9606 h 60238"/>
                    <a:gd name="connsiteX9" fmla="*/ 15275 w 40332"/>
                    <a:gd name="connsiteY9" fmla="*/ 11764 h 60238"/>
                    <a:gd name="connsiteX10" fmla="*/ 12819 w 40332"/>
                    <a:gd name="connsiteY10" fmla="*/ 18982 h 60238"/>
                    <a:gd name="connsiteX11" fmla="*/ 1359 w 40332"/>
                    <a:gd name="connsiteY11" fmla="*/ 17829 h 60238"/>
                    <a:gd name="connsiteX12" fmla="*/ 7796 w 40332"/>
                    <a:gd name="connsiteY12" fmla="*/ 4211 h 60238"/>
                    <a:gd name="connsiteX13" fmla="*/ 21302 w 40332"/>
                    <a:gd name="connsiteY13" fmla="*/ 81 h 60238"/>
                    <a:gd name="connsiteX14" fmla="*/ 35255 w 40332"/>
                    <a:gd name="connsiteY14" fmla="*/ 4844 h 60238"/>
                    <a:gd name="connsiteX15" fmla="*/ 40352 w 40332"/>
                    <a:gd name="connsiteY15" fmla="*/ 16787 h 60238"/>
                    <a:gd name="connsiteX16" fmla="*/ 38901 w 40332"/>
                    <a:gd name="connsiteY16" fmla="*/ 24489 h 60238"/>
                    <a:gd name="connsiteX17" fmla="*/ 34288 w 40332"/>
                    <a:gd name="connsiteY17" fmla="*/ 32154 h 60238"/>
                    <a:gd name="connsiteX18" fmla="*/ 26735 w 40332"/>
                    <a:gd name="connsiteY18" fmla="*/ 39818 h 60238"/>
                    <a:gd name="connsiteX19" fmla="*/ 19851 w 40332"/>
                    <a:gd name="connsiteY19" fmla="*/ 46441 h 60238"/>
                    <a:gd name="connsiteX20" fmla="*/ 17507 w 40332"/>
                    <a:gd name="connsiteY20" fmla="*/ 4964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2" y="49641"/>
                      </a:moveTo>
                      <a:lnTo>
                        <a:pt x="40352" y="60319"/>
                      </a:lnTo>
                      <a:lnTo>
                        <a:pt x="20" y="60319"/>
                      </a:lnTo>
                      <a:cubicBezTo>
                        <a:pt x="466" y="56264"/>
                        <a:pt x="1769" y="52469"/>
                        <a:pt x="3964" y="48822"/>
                      </a:cubicBezTo>
                      <a:cubicBezTo>
                        <a:pt x="6122" y="45213"/>
                        <a:pt x="10438" y="40414"/>
                        <a:pt x="16875" y="34461"/>
                      </a:cubicBezTo>
                      <a:cubicBezTo>
                        <a:pt x="22084" y="29624"/>
                        <a:pt x="25246" y="26349"/>
                        <a:pt x="26437" y="24638"/>
                      </a:cubicBezTo>
                      <a:cubicBezTo>
                        <a:pt x="28000" y="22257"/>
                        <a:pt x="28781" y="19913"/>
                        <a:pt x="28781" y="17606"/>
                      </a:cubicBezTo>
                      <a:cubicBezTo>
                        <a:pt x="28781" y="15038"/>
                        <a:pt x="28111" y="13066"/>
                        <a:pt x="26735" y="11690"/>
                      </a:cubicBezTo>
                      <a:cubicBezTo>
                        <a:pt x="25358" y="10313"/>
                        <a:pt x="23460" y="9606"/>
                        <a:pt x="21005" y="9606"/>
                      </a:cubicBezTo>
                      <a:cubicBezTo>
                        <a:pt x="18623" y="9606"/>
                        <a:pt x="16726" y="10350"/>
                        <a:pt x="15275" y="11764"/>
                      </a:cubicBezTo>
                      <a:cubicBezTo>
                        <a:pt x="13861" y="13215"/>
                        <a:pt x="13042" y="15634"/>
                        <a:pt x="12819" y="18982"/>
                      </a:cubicBezTo>
                      <a:lnTo>
                        <a:pt x="1359" y="17829"/>
                      </a:lnTo>
                      <a:cubicBezTo>
                        <a:pt x="2066" y="11504"/>
                        <a:pt x="4187" y="6965"/>
                        <a:pt x="7796" y="4211"/>
                      </a:cubicBezTo>
                      <a:cubicBezTo>
                        <a:pt x="11405" y="1458"/>
                        <a:pt x="15907" y="81"/>
                        <a:pt x="21302" y="81"/>
                      </a:cubicBezTo>
                      <a:cubicBezTo>
                        <a:pt x="27218" y="81"/>
                        <a:pt x="31869" y="1681"/>
                        <a:pt x="35255" y="4844"/>
                      </a:cubicBezTo>
                      <a:cubicBezTo>
                        <a:pt x="38641" y="8044"/>
                        <a:pt x="40352" y="12025"/>
                        <a:pt x="40352" y="16787"/>
                      </a:cubicBezTo>
                      <a:cubicBezTo>
                        <a:pt x="40352" y="19466"/>
                        <a:pt x="39869" y="22033"/>
                        <a:pt x="38901" y="24489"/>
                      </a:cubicBezTo>
                      <a:cubicBezTo>
                        <a:pt x="37934" y="26945"/>
                        <a:pt x="36371" y="29475"/>
                        <a:pt x="34288" y="32154"/>
                      </a:cubicBezTo>
                      <a:cubicBezTo>
                        <a:pt x="32874" y="33940"/>
                        <a:pt x="30381" y="36470"/>
                        <a:pt x="26735" y="39818"/>
                      </a:cubicBezTo>
                      <a:cubicBezTo>
                        <a:pt x="23125" y="43130"/>
                        <a:pt x="20819" y="45362"/>
                        <a:pt x="19851" y="46441"/>
                      </a:cubicBezTo>
                      <a:cubicBezTo>
                        <a:pt x="18884" y="47520"/>
                        <a:pt x="18103" y="48599"/>
                        <a:pt x="17507" y="49641"/>
                      </a:cubicBezTo>
                      <a:close/>
                    </a:path>
                  </a:pathLst>
                </a:custGeom>
                <a:solidFill>
                  <a:srgbClr val="000000"/>
                </a:solidFill>
                <a:ln w="9525" cap="flat">
                  <a:noFill/>
                  <a:prstDash val="solid"/>
                  <a:miter/>
                </a:ln>
              </p:spPr>
              <p:txBody>
                <a:bodyPr rtlCol="0" anchor="ctr"/>
                <a:lstStyle/>
                <a:p>
                  <a:endParaRPr lang="en-CA"/>
                </a:p>
              </p:txBody>
            </p:sp>
            <p:sp>
              <p:nvSpPr>
                <p:cNvPr id="2584" name="Freeform: Shape 2583">
                  <a:extLst>
                    <a:ext uri="{FF2B5EF4-FFF2-40B4-BE49-F238E27FC236}">
                      <a16:creationId xmlns:a16="http://schemas.microsoft.com/office/drawing/2014/main" id="{A9D6CD14-7D39-4104-898B-1D201446CDF1}"/>
                    </a:ext>
                  </a:extLst>
                </p:cNvPr>
                <p:cNvSpPr/>
                <p:nvPr/>
              </p:nvSpPr>
              <p:spPr>
                <a:xfrm>
                  <a:off x="889504" y="1818940"/>
                  <a:ext cx="11496" cy="11496"/>
                </a:xfrm>
                <a:custGeom>
                  <a:avLst/>
                  <a:gdLst>
                    <a:gd name="connsiteX0" fmla="*/ 25 w 11496"/>
                    <a:gd name="connsiteY0" fmla="*/ 11578 h 11496"/>
                    <a:gd name="connsiteX1" fmla="*/ 25 w 11496"/>
                    <a:gd name="connsiteY1" fmla="*/ 81 h 11496"/>
                    <a:gd name="connsiteX2" fmla="*/ 11522 w 11496"/>
                    <a:gd name="connsiteY2" fmla="*/ 81 h 11496"/>
                    <a:gd name="connsiteX3" fmla="*/ 11522 w 11496"/>
                    <a:gd name="connsiteY3" fmla="*/ 11578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78"/>
                      </a:moveTo>
                      <a:lnTo>
                        <a:pt x="25" y="81"/>
                      </a:lnTo>
                      <a:lnTo>
                        <a:pt x="11522" y="81"/>
                      </a:lnTo>
                      <a:lnTo>
                        <a:pt x="11522" y="11578"/>
                      </a:lnTo>
                      <a:close/>
                    </a:path>
                  </a:pathLst>
                </a:custGeom>
                <a:solidFill>
                  <a:srgbClr val="000000"/>
                </a:solidFill>
                <a:ln w="9525" cap="flat">
                  <a:noFill/>
                  <a:prstDash val="solid"/>
                  <a:miter/>
                </a:ln>
              </p:spPr>
              <p:txBody>
                <a:bodyPr rtlCol="0" anchor="ctr"/>
                <a:lstStyle/>
                <a:p>
                  <a:endParaRPr lang="en-CA"/>
                </a:p>
              </p:txBody>
            </p:sp>
            <p:sp>
              <p:nvSpPr>
                <p:cNvPr id="2585" name="Freeform: Shape 2584">
                  <a:extLst>
                    <a:ext uri="{FF2B5EF4-FFF2-40B4-BE49-F238E27FC236}">
                      <a16:creationId xmlns:a16="http://schemas.microsoft.com/office/drawing/2014/main" id="{788DB269-1DAF-423B-A2E3-8077FDC6B24C}"/>
                    </a:ext>
                  </a:extLst>
                </p:cNvPr>
                <p:cNvSpPr/>
                <p:nvPr/>
              </p:nvSpPr>
              <p:spPr>
                <a:xfrm>
                  <a:off x="908848" y="1770199"/>
                  <a:ext cx="40332" cy="60238"/>
                </a:xfrm>
                <a:custGeom>
                  <a:avLst/>
                  <a:gdLst>
                    <a:gd name="connsiteX0" fmla="*/ 40360 w 40332"/>
                    <a:gd name="connsiteY0" fmla="*/ 49641 h 60238"/>
                    <a:gd name="connsiteX1" fmla="*/ 40360 w 40332"/>
                    <a:gd name="connsiteY1" fmla="*/ 60319 h 60238"/>
                    <a:gd name="connsiteX2" fmla="*/ 27 w 40332"/>
                    <a:gd name="connsiteY2" fmla="*/ 60319 h 60238"/>
                    <a:gd name="connsiteX3" fmla="*/ 3971 w 40332"/>
                    <a:gd name="connsiteY3" fmla="*/ 48822 h 60238"/>
                    <a:gd name="connsiteX4" fmla="*/ 16882 w 40332"/>
                    <a:gd name="connsiteY4" fmla="*/ 34461 h 60238"/>
                    <a:gd name="connsiteX5" fmla="*/ 26444 w 40332"/>
                    <a:gd name="connsiteY5" fmla="*/ 24638 h 60238"/>
                    <a:gd name="connsiteX6" fmla="*/ 28788 w 40332"/>
                    <a:gd name="connsiteY6" fmla="*/ 17606 h 60238"/>
                    <a:gd name="connsiteX7" fmla="*/ 26742 w 40332"/>
                    <a:gd name="connsiteY7" fmla="*/ 11690 h 60238"/>
                    <a:gd name="connsiteX8" fmla="*/ 21012 w 40332"/>
                    <a:gd name="connsiteY8" fmla="*/ 9606 h 60238"/>
                    <a:gd name="connsiteX9" fmla="*/ 15282 w 40332"/>
                    <a:gd name="connsiteY9" fmla="*/ 11764 h 60238"/>
                    <a:gd name="connsiteX10" fmla="*/ 12826 w 40332"/>
                    <a:gd name="connsiteY10" fmla="*/ 18982 h 60238"/>
                    <a:gd name="connsiteX11" fmla="*/ 1367 w 40332"/>
                    <a:gd name="connsiteY11" fmla="*/ 17829 h 60238"/>
                    <a:gd name="connsiteX12" fmla="*/ 7804 w 40332"/>
                    <a:gd name="connsiteY12" fmla="*/ 4211 h 60238"/>
                    <a:gd name="connsiteX13" fmla="*/ 21310 w 40332"/>
                    <a:gd name="connsiteY13" fmla="*/ 81 h 60238"/>
                    <a:gd name="connsiteX14" fmla="*/ 35262 w 40332"/>
                    <a:gd name="connsiteY14" fmla="*/ 4844 h 60238"/>
                    <a:gd name="connsiteX15" fmla="*/ 40360 w 40332"/>
                    <a:gd name="connsiteY15" fmla="*/ 16787 h 60238"/>
                    <a:gd name="connsiteX16" fmla="*/ 38909 w 40332"/>
                    <a:gd name="connsiteY16" fmla="*/ 24489 h 60238"/>
                    <a:gd name="connsiteX17" fmla="*/ 34295 w 40332"/>
                    <a:gd name="connsiteY17" fmla="*/ 32154 h 60238"/>
                    <a:gd name="connsiteX18" fmla="*/ 26742 w 40332"/>
                    <a:gd name="connsiteY18" fmla="*/ 39818 h 60238"/>
                    <a:gd name="connsiteX19" fmla="*/ 19859 w 40332"/>
                    <a:gd name="connsiteY19" fmla="*/ 46441 h 60238"/>
                    <a:gd name="connsiteX20" fmla="*/ 17515 w 40332"/>
                    <a:gd name="connsiteY20" fmla="*/ 4964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60" y="49641"/>
                      </a:moveTo>
                      <a:lnTo>
                        <a:pt x="40360" y="60319"/>
                      </a:lnTo>
                      <a:lnTo>
                        <a:pt x="27" y="60319"/>
                      </a:lnTo>
                      <a:cubicBezTo>
                        <a:pt x="474" y="56264"/>
                        <a:pt x="1776" y="52469"/>
                        <a:pt x="3971" y="48822"/>
                      </a:cubicBezTo>
                      <a:cubicBezTo>
                        <a:pt x="6129" y="45213"/>
                        <a:pt x="10445" y="40414"/>
                        <a:pt x="16882" y="34461"/>
                      </a:cubicBezTo>
                      <a:cubicBezTo>
                        <a:pt x="22091" y="29624"/>
                        <a:pt x="25254" y="26349"/>
                        <a:pt x="26444" y="24638"/>
                      </a:cubicBezTo>
                      <a:cubicBezTo>
                        <a:pt x="28007" y="22257"/>
                        <a:pt x="28788" y="19913"/>
                        <a:pt x="28788" y="17606"/>
                      </a:cubicBezTo>
                      <a:cubicBezTo>
                        <a:pt x="28788" y="15038"/>
                        <a:pt x="28119" y="13066"/>
                        <a:pt x="26742" y="11690"/>
                      </a:cubicBezTo>
                      <a:cubicBezTo>
                        <a:pt x="25365" y="10313"/>
                        <a:pt x="23468" y="9606"/>
                        <a:pt x="21012" y="9606"/>
                      </a:cubicBezTo>
                      <a:cubicBezTo>
                        <a:pt x="18631" y="9606"/>
                        <a:pt x="16733" y="10350"/>
                        <a:pt x="15282" y="11764"/>
                      </a:cubicBezTo>
                      <a:cubicBezTo>
                        <a:pt x="13868" y="13215"/>
                        <a:pt x="13050" y="15634"/>
                        <a:pt x="12826" y="18982"/>
                      </a:cubicBezTo>
                      <a:lnTo>
                        <a:pt x="1367" y="17829"/>
                      </a:lnTo>
                      <a:cubicBezTo>
                        <a:pt x="2074" y="11504"/>
                        <a:pt x="4194" y="6965"/>
                        <a:pt x="7804" y="4211"/>
                      </a:cubicBezTo>
                      <a:cubicBezTo>
                        <a:pt x="11413" y="1458"/>
                        <a:pt x="15915" y="81"/>
                        <a:pt x="21310" y="81"/>
                      </a:cubicBezTo>
                      <a:cubicBezTo>
                        <a:pt x="27226" y="81"/>
                        <a:pt x="31876" y="1681"/>
                        <a:pt x="35262" y="4844"/>
                      </a:cubicBezTo>
                      <a:cubicBezTo>
                        <a:pt x="38648" y="8044"/>
                        <a:pt x="40360" y="12025"/>
                        <a:pt x="40360" y="16787"/>
                      </a:cubicBezTo>
                      <a:cubicBezTo>
                        <a:pt x="40360" y="19466"/>
                        <a:pt x="39876" y="22033"/>
                        <a:pt x="38909" y="24489"/>
                      </a:cubicBezTo>
                      <a:cubicBezTo>
                        <a:pt x="37941" y="26945"/>
                        <a:pt x="36379" y="29475"/>
                        <a:pt x="34295" y="32154"/>
                      </a:cubicBezTo>
                      <a:cubicBezTo>
                        <a:pt x="32881" y="33940"/>
                        <a:pt x="30388" y="36470"/>
                        <a:pt x="26742" y="39818"/>
                      </a:cubicBezTo>
                      <a:cubicBezTo>
                        <a:pt x="23133" y="43130"/>
                        <a:pt x="20826" y="45362"/>
                        <a:pt x="19859" y="46441"/>
                      </a:cubicBezTo>
                      <a:cubicBezTo>
                        <a:pt x="18891" y="47520"/>
                        <a:pt x="18110" y="48599"/>
                        <a:pt x="17515" y="49641"/>
                      </a:cubicBezTo>
                      <a:close/>
                    </a:path>
                  </a:pathLst>
                </a:custGeom>
                <a:solidFill>
                  <a:srgbClr val="000000"/>
                </a:solidFill>
                <a:ln w="9525" cap="flat">
                  <a:noFill/>
                  <a:prstDash val="solid"/>
                  <a:miter/>
                </a:ln>
              </p:spPr>
              <p:txBody>
                <a:bodyPr rtlCol="0" anchor="ctr"/>
                <a:lstStyle/>
                <a:p>
                  <a:endParaRPr lang="en-CA"/>
                </a:p>
              </p:txBody>
            </p:sp>
          </p:grpSp>
          <p:grpSp>
            <p:nvGrpSpPr>
              <p:cNvPr id="2524" name="Graphic 5">
                <a:extLst>
                  <a:ext uri="{FF2B5EF4-FFF2-40B4-BE49-F238E27FC236}">
                    <a16:creationId xmlns:a16="http://schemas.microsoft.com/office/drawing/2014/main" id="{68BA99BE-C5C1-4187-9FBA-07B4C72F1E99}"/>
                  </a:ext>
                </a:extLst>
              </p:cNvPr>
              <p:cNvGrpSpPr/>
              <p:nvPr/>
            </p:nvGrpSpPr>
            <p:grpSpPr>
              <a:xfrm>
                <a:off x="838944" y="1611771"/>
                <a:ext cx="112506" cy="60238"/>
                <a:chOff x="838944" y="1611771"/>
                <a:chExt cx="112506" cy="60238"/>
              </a:xfrm>
            </p:grpSpPr>
            <p:sp>
              <p:nvSpPr>
                <p:cNvPr id="2580" name="Freeform: Shape 2579">
                  <a:extLst>
                    <a:ext uri="{FF2B5EF4-FFF2-40B4-BE49-F238E27FC236}">
                      <a16:creationId xmlns:a16="http://schemas.microsoft.com/office/drawing/2014/main" id="{1349B090-D890-4281-988E-5CA45BFB6BB6}"/>
                    </a:ext>
                  </a:extLst>
                </p:cNvPr>
                <p:cNvSpPr/>
                <p:nvPr/>
              </p:nvSpPr>
              <p:spPr>
                <a:xfrm>
                  <a:off x="838944" y="1611771"/>
                  <a:ext cx="40332" cy="60238"/>
                </a:xfrm>
                <a:custGeom>
                  <a:avLst/>
                  <a:gdLst>
                    <a:gd name="connsiteX0" fmla="*/ 40352 w 40332"/>
                    <a:gd name="connsiteY0" fmla="*/ 49624 h 60238"/>
                    <a:gd name="connsiteX1" fmla="*/ 40352 w 40332"/>
                    <a:gd name="connsiteY1" fmla="*/ 60303 h 60238"/>
                    <a:gd name="connsiteX2" fmla="*/ 20 w 40332"/>
                    <a:gd name="connsiteY2" fmla="*/ 60303 h 60238"/>
                    <a:gd name="connsiteX3" fmla="*/ 3964 w 40332"/>
                    <a:gd name="connsiteY3" fmla="*/ 48806 h 60238"/>
                    <a:gd name="connsiteX4" fmla="*/ 16875 w 40332"/>
                    <a:gd name="connsiteY4" fmla="*/ 34444 h 60238"/>
                    <a:gd name="connsiteX5" fmla="*/ 26437 w 40332"/>
                    <a:gd name="connsiteY5" fmla="*/ 24621 h 60238"/>
                    <a:gd name="connsiteX6" fmla="*/ 28781 w 40332"/>
                    <a:gd name="connsiteY6" fmla="*/ 17589 h 60238"/>
                    <a:gd name="connsiteX7" fmla="*/ 26735 w 40332"/>
                    <a:gd name="connsiteY7" fmla="*/ 11673 h 60238"/>
                    <a:gd name="connsiteX8" fmla="*/ 21005 w 40332"/>
                    <a:gd name="connsiteY8" fmla="*/ 9590 h 60238"/>
                    <a:gd name="connsiteX9" fmla="*/ 15275 w 40332"/>
                    <a:gd name="connsiteY9" fmla="*/ 11748 h 60238"/>
                    <a:gd name="connsiteX10" fmla="*/ 12819 w 40332"/>
                    <a:gd name="connsiteY10" fmla="*/ 18966 h 60238"/>
                    <a:gd name="connsiteX11" fmla="*/ 1359 w 40332"/>
                    <a:gd name="connsiteY11" fmla="*/ 17812 h 60238"/>
                    <a:gd name="connsiteX12" fmla="*/ 7796 w 40332"/>
                    <a:gd name="connsiteY12" fmla="*/ 4195 h 60238"/>
                    <a:gd name="connsiteX13" fmla="*/ 21302 w 40332"/>
                    <a:gd name="connsiteY13" fmla="*/ 65 h 60238"/>
                    <a:gd name="connsiteX14" fmla="*/ 35255 w 40332"/>
                    <a:gd name="connsiteY14" fmla="*/ 4827 h 60238"/>
                    <a:gd name="connsiteX15" fmla="*/ 40352 w 40332"/>
                    <a:gd name="connsiteY15" fmla="*/ 16771 h 60238"/>
                    <a:gd name="connsiteX16" fmla="*/ 38901 w 40332"/>
                    <a:gd name="connsiteY16" fmla="*/ 24472 h 60238"/>
                    <a:gd name="connsiteX17" fmla="*/ 34288 w 40332"/>
                    <a:gd name="connsiteY17" fmla="*/ 32137 h 60238"/>
                    <a:gd name="connsiteX18" fmla="*/ 26735 w 40332"/>
                    <a:gd name="connsiteY18" fmla="*/ 39802 h 60238"/>
                    <a:gd name="connsiteX19" fmla="*/ 19851 w 40332"/>
                    <a:gd name="connsiteY19" fmla="*/ 46425 h 60238"/>
                    <a:gd name="connsiteX20" fmla="*/ 17507 w 40332"/>
                    <a:gd name="connsiteY20" fmla="*/ 4962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2" y="49624"/>
                      </a:moveTo>
                      <a:lnTo>
                        <a:pt x="40352" y="60303"/>
                      </a:lnTo>
                      <a:lnTo>
                        <a:pt x="20" y="60303"/>
                      </a:lnTo>
                      <a:cubicBezTo>
                        <a:pt x="466" y="56247"/>
                        <a:pt x="1769" y="52452"/>
                        <a:pt x="3964" y="48806"/>
                      </a:cubicBezTo>
                      <a:cubicBezTo>
                        <a:pt x="6122" y="45197"/>
                        <a:pt x="10438" y="40397"/>
                        <a:pt x="16875" y="34444"/>
                      </a:cubicBezTo>
                      <a:cubicBezTo>
                        <a:pt x="22084" y="29607"/>
                        <a:pt x="25246" y="26333"/>
                        <a:pt x="26437" y="24621"/>
                      </a:cubicBezTo>
                      <a:cubicBezTo>
                        <a:pt x="28000" y="22240"/>
                        <a:pt x="28781" y="19896"/>
                        <a:pt x="28781" y="17589"/>
                      </a:cubicBezTo>
                      <a:cubicBezTo>
                        <a:pt x="28781" y="15022"/>
                        <a:pt x="28111" y="13050"/>
                        <a:pt x="26735" y="11673"/>
                      </a:cubicBezTo>
                      <a:cubicBezTo>
                        <a:pt x="25358" y="10296"/>
                        <a:pt x="23460" y="9590"/>
                        <a:pt x="21005" y="9590"/>
                      </a:cubicBezTo>
                      <a:cubicBezTo>
                        <a:pt x="18623" y="9590"/>
                        <a:pt x="16726" y="10334"/>
                        <a:pt x="15275" y="11748"/>
                      </a:cubicBezTo>
                      <a:cubicBezTo>
                        <a:pt x="13861" y="13199"/>
                        <a:pt x="13042" y="15617"/>
                        <a:pt x="12819" y="18966"/>
                      </a:cubicBezTo>
                      <a:lnTo>
                        <a:pt x="1359" y="17812"/>
                      </a:lnTo>
                      <a:cubicBezTo>
                        <a:pt x="2066" y="11487"/>
                        <a:pt x="4187" y="6948"/>
                        <a:pt x="7796" y="4195"/>
                      </a:cubicBezTo>
                      <a:cubicBezTo>
                        <a:pt x="11405" y="1441"/>
                        <a:pt x="15907" y="65"/>
                        <a:pt x="21302" y="65"/>
                      </a:cubicBezTo>
                      <a:cubicBezTo>
                        <a:pt x="27218" y="65"/>
                        <a:pt x="31869" y="1664"/>
                        <a:pt x="35255" y="4827"/>
                      </a:cubicBezTo>
                      <a:cubicBezTo>
                        <a:pt x="38641" y="8027"/>
                        <a:pt x="40352" y="12008"/>
                        <a:pt x="40352" y="16771"/>
                      </a:cubicBezTo>
                      <a:cubicBezTo>
                        <a:pt x="40352" y="19449"/>
                        <a:pt x="39869" y="22017"/>
                        <a:pt x="38901" y="24472"/>
                      </a:cubicBezTo>
                      <a:cubicBezTo>
                        <a:pt x="37934" y="26928"/>
                        <a:pt x="36371" y="29458"/>
                        <a:pt x="34288" y="32137"/>
                      </a:cubicBezTo>
                      <a:cubicBezTo>
                        <a:pt x="32874" y="33923"/>
                        <a:pt x="30381" y="36453"/>
                        <a:pt x="26735" y="39802"/>
                      </a:cubicBezTo>
                      <a:cubicBezTo>
                        <a:pt x="23125" y="43113"/>
                        <a:pt x="20819" y="45346"/>
                        <a:pt x="19851" y="46425"/>
                      </a:cubicBezTo>
                      <a:cubicBezTo>
                        <a:pt x="18884" y="47504"/>
                        <a:pt x="18103" y="48583"/>
                        <a:pt x="17507" y="49624"/>
                      </a:cubicBezTo>
                      <a:close/>
                    </a:path>
                  </a:pathLst>
                </a:custGeom>
                <a:solidFill>
                  <a:srgbClr val="000000"/>
                </a:solidFill>
                <a:ln w="9525" cap="flat">
                  <a:noFill/>
                  <a:prstDash val="solid"/>
                  <a:miter/>
                </a:ln>
              </p:spPr>
              <p:txBody>
                <a:bodyPr rtlCol="0" anchor="ctr"/>
                <a:lstStyle/>
                <a:p>
                  <a:endParaRPr lang="en-CA"/>
                </a:p>
              </p:txBody>
            </p:sp>
            <p:sp>
              <p:nvSpPr>
                <p:cNvPr id="2581" name="Freeform: Shape 2580">
                  <a:extLst>
                    <a:ext uri="{FF2B5EF4-FFF2-40B4-BE49-F238E27FC236}">
                      <a16:creationId xmlns:a16="http://schemas.microsoft.com/office/drawing/2014/main" id="{932BF175-85A9-4DC7-9C29-3F7EEDFF1DD8}"/>
                    </a:ext>
                  </a:extLst>
                </p:cNvPr>
                <p:cNvSpPr/>
                <p:nvPr/>
              </p:nvSpPr>
              <p:spPr>
                <a:xfrm>
                  <a:off x="889504" y="1660512"/>
                  <a:ext cx="11496" cy="11496"/>
                </a:xfrm>
                <a:custGeom>
                  <a:avLst/>
                  <a:gdLst>
                    <a:gd name="connsiteX0" fmla="*/ 25 w 11496"/>
                    <a:gd name="connsiteY0" fmla="*/ 11562 h 11496"/>
                    <a:gd name="connsiteX1" fmla="*/ 25 w 11496"/>
                    <a:gd name="connsiteY1" fmla="*/ 65 h 11496"/>
                    <a:gd name="connsiteX2" fmla="*/ 11522 w 11496"/>
                    <a:gd name="connsiteY2" fmla="*/ 65 h 11496"/>
                    <a:gd name="connsiteX3" fmla="*/ 11522 w 11496"/>
                    <a:gd name="connsiteY3" fmla="*/ 11562 h 11496"/>
                  </a:gdLst>
                  <a:ahLst/>
                  <a:cxnLst>
                    <a:cxn ang="0">
                      <a:pos x="connsiteX0" y="connsiteY0"/>
                    </a:cxn>
                    <a:cxn ang="0">
                      <a:pos x="connsiteX1" y="connsiteY1"/>
                    </a:cxn>
                    <a:cxn ang="0">
                      <a:pos x="connsiteX2" y="connsiteY2"/>
                    </a:cxn>
                    <a:cxn ang="0">
                      <a:pos x="connsiteX3" y="connsiteY3"/>
                    </a:cxn>
                  </a:cxnLst>
                  <a:rect l="l" t="t" r="r" b="b"/>
                  <a:pathLst>
                    <a:path w="11496" h="11496">
                      <a:moveTo>
                        <a:pt x="25" y="11562"/>
                      </a:moveTo>
                      <a:lnTo>
                        <a:pt x="25" y="65"/>
                      </a:lnTo>
                      <a:lnTo>
                        <a:pt x="11522" y="65"/>
                      </a:lnTo>
                      <a:lnTo>
                        <a:pt x="11522" y="11562"/>
                      </a:lnTo>
                      <a:close/>
                    </a:path>
                  </a:pathLst>
                </a:custGeom>
                <a:solidFill>
                  <a:srgbClr val="000000"/>
                </a:solidFill>
                <a:ln w="9525" cap="flat">
                  <a:noFill/>
                  <a:prstDash val="solid"/>
                  <a:miter/>
                </a:ln>
              </p:spPr>
              <p:txBody>
                <a:bodyPr rtlCol="0" anchor="ctr"/>
                <a:lstStyle/>
                <a:p>
                  <a:endParaRPr lang="en-CA"/>
                </a:p>
              </p:txBody>
            </p:sp>
            <p:sp>
              <p:nvSpPr>
                <p:cNvPr id="2582" name="Freeform: Shape 2581">
                  <a:extLst>
                    <a:ext uri="{FF2B5EF4-FFF2-40B4-BE49-F238E27FC236}">
                      <a16:creationId xmlns:a16="http://schemas.microsoft.com/office/drawing/2014/main" id="{C1C6CCC6-B7B3-4B73-95DE-2134F0F2E91B}"/>
                    </a:ext>
                  </a:extLst>
                </p:cNvPr>
                <p:cNvSpPr/>
                <p:nvPr/>
              </p:nvSpPr>
              <p:spPr>
                <a:xfrm>
                  <a:off x="908327" y="1611771"/>
                  <a:ext cx="43122" cy="60238"/>
                </a:xfrm>
                <a:custGeom>
                  <a:avLst/>
                  <a:gdLst>
                    <a:gd name="connsiteX0" fmla="*/ 24584 w 43122"/>
                    <a:gd name="connsiteY0" fmla="*/ 60303 h 60238"/>
                    <a:gd name="connsiteX1" fmla="*/ 24584 w 43122"/>
                    <a:gd name="connsiteY1" fmla="*/ 48248 h 60238"/>
                    <a:gd name="connsiteX2" fmla="*/ 27 w 43122"/>
                    <a:gd name="connsiteY2" fmla="*/ 48248 h 60238"/>
                    <a:gd name="connsiteX3" fmla="*/ 27 w 43122"/>
                    <a:gd name="connsiteY3" fmla="*/ 38165 h 60238"/>
                    <a:gd name="connsiteX4" fmla="*/ 26035 w 43122"/>
                    <a:gd name="connsiteY4" fmla="*/ 65 h 60238"/>
                    <a:gd name="connsiteX5" fmla="*/ 35709 w 43122"/>
                    <a:gd name="connsiteY5" fmla="*/ 65 h 60238"/>
                    <a:gd name="connsiteX6" fmla="*/ 35709 w 43122"/>
                    <a:gd name="connsiteY6" fmla="*/ 38127 h 60238"/>
                    <a:gd name="connsiteX7" fmla="*/ 43150 w 43122"/>
                    <a:gd name="connsiteY7" fmla="*/ 38127 h 60238"/>
                    <a:gd name="connsiteX8" fmla="*/ 43150 w 43122"/>
                    <a:gd name="connsiteY8" fmla="*/ 48248 h 60238"/>
                    <a:gd name="connsiteX9" fmla="*/ 35709 w 43122"/>
                    <a:gd name="connsiteY9" fmla="*/ 48248 h 60238"/>
                    <a:gd name="connsiteX10" fmla="*/ 35709 w 43122"/>
                    <a:gd name="connsiteY10" fmla="*/ 60303 h 60238"/>
                    <a:gd name="connsiteX11" fmla="*/ 24584 w 43122"/>
                    <a:gd name="connsiteY11" fmla="*/ 60303 h 60238"/>
                    <a:gd name="connsiteX12" fmla="*/ 24584 w 43122"/>
                    <a:gd name="connsiteY12" fmla="*/ 38127 h 60238"/>
                    <a:gd name="connsiteX13" fmla="*/ 24584 w 43122"/>
                    <a:gd name="connsiteY13" fmla="*/ 17626 h 60238"/>
                    <a:gd name="connsiteX14" fmla="*/ 10780 w 43122"/>
                    <a:gd name="connsiteY14" fmla="*/ 3812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4" y="60303"/>
                      </a:moveTo>
                      <a:lnTo>
                        <a:pt x="24584" y="48248"/>
                      </a:lnTo>
                      <a:lnTo>
                        <a:pt x="27" y="48248"/>
                      </a:lnTo>
                      <a:lnTo>
                        <a:pt x="27" y="38165"/>
                      </a:lnTo>
                      <a:lnTo>
                        <a:pt x="26035" y="65"/>
                      </a:lnTo>
                      <a:lnTo>
                        <a:pt x="35709" y="65"/>
                      </a:lnTo>
                      <a:lnTo>
                        <a:pt x="35709" y="38127"/>
                      </a:lnTo>
                      <a:lnTo>
                        <a:pt x="43150" y="38127"/>
                      </a:lnTo>
                      <a:lnTo>
                        <a:pt x="43150" y="48248"/>
                      </a:lnTo>
                      <a:lnTo>
                        <a:pt x="35709" y="48248"/>
                      </a:lnTo>
                      <a:lnTo>
                        <a:pt x="35709" y="60303"/>
                      </a:lnTo>
                      <a:lnTo>
                        <a:pt x="24584" y="60303"/>
                      </a:lnTo>
                      <a:moveTo>
                        <a:pt x="24584" y="38127"/>
                      </a:moveTo>
                      <a:lnTo>
                        <a:pt x="24584" y="17626"/>
                      </a:lnTo>
                      <a:lnTo>
                        <a:pt x="10780" y="38127"/>
                      </a:lnTo>
                      <a:close/>
                    </a:path>
                  </a:pathLst>
                </a:custGeom>
                <a:solidFill>
                  <a:srgbClr val="000000"/>
                </a:solidFill>
                <a:ln w="9525" cap="flat">
                  <a:noFill/>
                  <a:prstDash val="solid"/>
                  <a:miter/>
                </a:ln>
              </p:spPr>
              <p:txBody>
                <a:bodyPr rtlCol="0" anchor="ctr"/>
                <a:lstStyle/>
                <a:p>
                  <a:endParaRPr lang="en-CA"/>
                </a:p>
              </p:txBody>
            </p:sp>
          </p:grpSp>
          <p:sp>
            <p:nvSpPr>
              <p:cNvPr id="2525" name="Freeform: Shape 2524">
                <a:extLst>
                  <a:ext uri="{FF2B5EF4-FFF2-40B4-BE49-F238E27FC236}">
                    <a16:creationId xmlns:a16="http://schemas.microsoft.com/office/drawing/2014/main" id="{F7A6E89C-1D47-4BD7-AFFC-A68978B63810}"/>
                  </a:ext>
                </a:extLst>
              </p:cNvPr>
              <p:cNvSpPr/>
              <p:nvPr/>
            </p:nvSpPr>
            <p:spPr>
              <a:xfrm>
                <a:off x="974266" y="353846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26" name="Freeform: Shape 2525">
                <a:extLst>
                  <a:ext uri="{FF2B5EF4-FFF2-40B4-BE49-F238E27FC236}">
                    <a16:creationId xmlns:a16="http://schemas.microsoft.com/office/drawing/2014/main" id="{D2C9F6EC-43EA-4292-BFD1-F0B6FC5A2C36}"/>
                  </a:ext>
                </a:extLst>
              </p:cNvPr>
              <p:cNvSpPr/>
              <p:nvPr/>
            </p:nvSpPr>
            <p:spPr>
              <a:xfrm>
                <a:off x="974266" y="3380031"/>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27" name="Freeform: Shape 2526">
                <a:extLst>
                  <a:ext uri="{FF2B5EF4-FFF2-40B4-BE49-F238E27FC236}">
                    <a16:creationId xmlns:a16="http://schemas.microsoft.com/office/drawing/2014/main" id="{26EC452A-4354-45A4-A4BC-65BCB2D9A399}"/>
                  </a:ext>
                </a:extLst>
              </p:cNvPr>
              <p:cNvSpPr/>
              <p:nvPr/>
            </p:nvSpPr>
            <p:spPr>
              <a:xfrm>
                <a:off x="974266" y="322161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28" name="Freeform: Shape 2527">
                <a:extLst>
                  <a:ext uri="{FF2B5EF4-FFF2-40B4-BE49-F238E27FC236}">
                    <a16:creationId xmlns:a16="http://schemas.microsoft.com/office/drawing/2014/main" id="{85DDA4AB-B3DD-42B4-9FF1-CA1AFED9F980}"/>
                  </a:ext>
                </a:extLst>
              </p:cNvPr>
              <p:cNvSpPr/>
              <p:nvPr/>
            </p:nvSpPr>
            <p:spPr>
              <a:xfrm>
                <a:off x="974266" y="306318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29" name="Freeform: Shape 2528">
                <a:extLst>
                  <a:ext uri="{FF2B5EF4-FFF2-40B4-BE49-F238E27FC236}">
                    <a16:creationId xmlns:a16="http://schemas.microsoft.com/office/drawing/2014/main" id="{FAD2F8CC-236A-4E07-BB17-7D59B8F78ADF}"/>
                  </a:ext>
                </a:extLst>
              </p:cNvPr>
              <p:cNvSpPr/>
              <p:nvPr/>
            </p:nvSpPr>
            <p:spPr>
              <a:xfrm>
                <a:off x="974266" y="2904715"/>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0" name="Freeform: Shape 2529">
                <a:extLst>
                  <a:ext uri="{FF2B5EF4-FFF2-40B4-BE49-F238E27FC236}">
                    <a16:creationId xmlns:a16="http://schemas.microsoft.com/office/drawing/2014/main" id="{15195433-E369-4E1C-A687-72D96D38621D}"/>
                  </a:ext>
                </a:extLst>
              </p:cNvPr>
              <p:cNvSpPr/>
              <p:nvPr/>
            </p:nvSpPr>
            <p:spPr>
              <a:xfrm>
                <a:off x="974266" y="274628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1" name="Freeform: Shape 2530">
                <a:extLst>
                  <a:ext uri="{FF2B5EF4-FFF2-40B4-BE49-F238E27FC236}">
                    <a16:creationId xmlns:a16="http://schemas.microsoft.com/office/drawing/2014/main" id="{6CCBF0FF-119E-4D3D-A3CB-EB3F0C8D279A}"/>
                  </a:ext>
                </a:extLst>
              </p:cNvPr>
              <p:cNvSpPr/>
              <p:nvPr/>
            </p:nvSpPr>
            <p:spPr>
              <a:xfrm>
                <a:off x="974266" y="2587856"/>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2" name="Freeform: Shape 2531">
                <a:extLst>
                  <a:ext uri="{FF2B5EF4-FFF2-40B4-BE49-F238E27FC236}">
                    <a16:creationId xmlns:a16="http://schemas.microsoft.com/office/drawing/2014/main" id="{263EF50D-ABF4-41D9-8ECB-3D077978C1D6}"/>
                  </a:ext>
                </a:extLst>
              </p:cNvPr>
              <p:cNvSpPr/>
              <p:nvPr/>
            </p:nvSpPr>
            <p:spPr>
              <a:xfrm>
                <a:off x="974266" y="2429437"/>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3" name="Freeform: Shape 2532">
                <a:extLst>
                  <a:ext uri="{FF2B5EF4-FFF2-40B4-BE49-F238E27FC236}">
                    <a16:creationId xmlns:a16="http://schemas.microsoft.com/office/drawing/2014/main" id="{D9619FD9-4896-40C4-ADFC-724DC211DF35}"/>
                  </a:ext>
                </a:extLst>
              </p:cNvPr>
              <p:cNvSpPr/>
              <p:nvPr/>
            </p:nvSpPr>
            <p:spPr>
              <a:xfrm>
                <a:off x="974266" y="2270969"/>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4" name="Freeform: Shape 2533">
                <a:extLst>
                  <a:ext uri="{FF2B5EF4-FFF2-40B4-BE49-F238E27FC236}">
                    <a16:creationId xmlns:a16="http://schemas.microsoft.com/office/drawing/2014/main" id="{0F61EBCA-DC0E-4557-8A9E-04DB79A0E8F6}"/>
                  </a:ext>
                </a:extLst>
              </p:cNvPr>
              <p:cNvSpPr/>
              <p:nvPr/>
            </p:nvSpPr>
            <p:spPr>
              <a:xfrm>
                <a:off x="974266" y="2112540"/>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5" name="Freeform: Shape 2534">
                <a:extLst>
                  <a:ext uri="{FF2B5EF4-FFF2-40B4-BE49-F238E27FC236}">
                    <a16:creationId xmlns:a16="http://schemas.microsoft.com/office/drawing/2014/main" id="{48DA52D4-7F52-4372-92CD-B847AE2F5FA8}"/>
                  </a:ext>
                </a:extLst>
              </p:cNvPr>
              <p:cNvSpPr/>
              <p:nvPr/>
            </p:nvSpPr>
            <p:spPr>
              <a:xfrm>
                <a:off x="974266" y="1954112"/>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6" name="Freeform: Shape 2535">
                <a:extLst>
                  <a:ext uri="{FF2B5EF4-FFF2-40B4-BE49-F238E27FC236}">
                    <a16:creationId xmlns:a16="http://schemas.microsoft.com/office/drawing/2014/main" id="{A5D59C76-3C60-4EE6-9D88-22155256C488}"/>
                  </a:ext>
                </a:extLst>
              </p:cNvPr>
              <p:cNvSpPr/>
              <p:nvPr/>
            </p:nvSpPr>
            <p:spPr>
              <a:xfrm>
                <a:off x="974266" y="1795685"/>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537" name="Freeform: Shape 2536">
                <a:extLst>
                  <a:ext uri="{FF2B5EF4-FFF2-40B4-BE49-F238E27FC236}">
                    <a16:creationId xmlns:a16="http://schemas.microsoft.com/office/drawing/2014/main" id="{312CF986-B69E-4F51-A834-515EBFD8A029}"/>
                  </a:ext>
                </a:extLst>
              </p:cNvPr>
              <p:cNvSpPr/>
              <p:nvPr/>
            </p:nvSpPr>
            <p:spPr>
              <a:xfrm>
                <a:off x="974266" y="1637220"/>
                <a:ext cx="26081" cy="952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grpSp>
            <p:nvGrpSpPr>
              <p:cNvPr id="2538" name="Graphic 5">
                <a:extLst>
                  <a:ext uri="{FF2B5EF4-FFF2-40B4-BE49-F238E27FC236}">
                    <a16:creationId xmlns:a16="http://schemas.microsoft.com/office/drawing/2014/main" id="{8704BF96-C35C-422F-93B8-B9729135D476}"/>
                  </a:ext>
                </a:extLst>
              </p:cNvPr>
              <p:cNvGrpSpPr/>
              <p:nvPr/>
            </p:nvGrpSpPr>
            <p:grpSpPr>
              <a:xfrm>
                <a:off x="709389" y="2295771"/>
                <a:ext cx="76237" cy="500971"/>
                <a:chOff x="709389" y="2295771"/>
                <a:chExt cx="76237" cy="500971"/>
              </a:xfrm>
              <a:solidFill>
                <a:srgbClr val="000000"/>
              </a:solidFill>
            </p:grpSpPr>
            <p:sp>
              <p:nvSpPr>
                <p:cNvPr id="2571" name="Freeform: Shape 2570">
                  <a:extLst>
                    <a:ext uri="{FF2B5EF4-FFF2-40B4-BE49-F238E27FC236}">
                      <a16:creationId xmlns:a16="http://schemas.microsoft.com/office/drawing/2014/main" id="{BF6C8C11-3C51-4514-8C16-CCA0D94C9EB7}"/>
                    </a:ext>
                  </a:extLst>
                </p:cNvPr>
                <p:cNvSpPr/>
                <p:nvPr/>
              </p:nvSpPr>
              <p:spPr>
                <a:xfrm>
                  <a:off x="709389" y="2729323"/>
                  <a:ext cx="75009" cy="67419"/>
                </a:xfrm>
                <a:custGeom>
                  <a:avLst/>
                  <a:gdLst>
                    <a:gd name="connsiteX0" fmla="*/ 75024 w 75009"/>
                    <a:gd name="connsiteY0" fmla="*/ 67603 h 67419"/>
                    <a:gd name="connsiteX1" fmla="*/ 14 w 75009"/>
                    <a:gd name="connsiteY1" fmla="*/ 67603 h 67419"/>
                    <a:gd name="connsiteX2" fmla="*/ 14 w 75009"/>
                    <a:gd name="connsiteY2" fmla="*/ 35716 h 67419"/>
                    <a:gd name="connsiteX3" fmla="*/ 2061 w 75009"/>
                    <a:gd name="connsiteY3" fmla="*/ 18266 h 67419"/>
                    <a:gd name="connsiteX4" fmla="*/ 9242 w 75009"/>
                    <a:gd name="connsiteY4" fmla="*/ 9522 h 67419"/>
                    <a:gd name="connsiteX5" fmla="*/ 21036 w 75009"/>
                    <a:gd name="connsiteY5" fmla="*/ 6248 h 67419"/>
                    <a:gd name="connsiteX6" fmla="*/ 34989 w 75009"/>
                    <a:gd name="connsiteY6" fmla="*/ 11197 h 67419"/>
                    <a:gd name="connsiteX7" fmla="*/ 41909 w 75009"/>
                    <a:gd name="connsiteY7" fmla="*/ 26042 h 67419"/>
                    <a:gd name="connsiteX8" fmla="*/ 48235 w 75009"/>
                    <a:gd name="connsiteY8" fmla="*/ 17931 h 67419"/>
                    <a:gd name="connsiteX9" fmla="*/ 60401 w 75009"/>
                    <a:gd name="connsiteY9" fmla="*/ 9336 h 67419"/>
                    <a:gd name="connsiteX10" fmla="*/ 75024 w 75009"/>
                    <a:gd name="connsiteY10" fmla="*/ 183 h 67419"/>
                    <a:gd name="connsiteX11" fmla="*/ 75024 w 75009"/>
                    <a:gd name="connsiteY11" fmla="*/ 18266 h 67419"/>
                    <a:gd name="connsiteX12" fmla="*/ 58690 w 75009"/>
                    <a:gd name="connsiteY12" fmla="*/ 29205 h 67419"/>
                    <a:gd name="connsiteX13" fmla="*/ 47677 w 75009"/>
                    <a:gd name="connsiteY13" fmla="*/ 37204 h 67419"/>
                    <a:gd name="connsiteX14" fmla="*/ 44551 w 75009"/>
                    <a:gd name="connsiteY14" fmla="*/ 41744 h 67419"/>
                    <a:gd name="connsiteX15" fmla="*/ 43695 w 75009"/>
                    <a:gd name="connsiteY15" fmla="*/ 49371 h 67419"/>
                    <a:gd name="connsiteX16" fmla="*/ 43695 w 75009"/>
                    <a:gd name="connsiteY16" fmla="*/ 52459 h 67419"/>
                    <a:gd name="connsiteX17" fmla="*/ 75024 w 75009"/>
                    <a:gd name="connsiteY17" fmla="*/ 52459 h 67419"/>
                    <a:gd name="connsiteX18" fmla="*/ 75024 w 75009"/>
                    <a:gd name="connsiteY18" fmla="*/ 67603 h 67419"/>
                    <a:gd name="connsiteX19" fmla="*/ 31752 w 75009"/>
                    <a:gd name="connsiteY19" fmla="*/ 52459 h 67419"/>
                    <a:gd name="connsiteX20" fmla="*/ 31752 w 75009"/>
                    <a:gd name="connsiteY20" fmla="*/ 41260 h 67419"/>
                    <a:gd name="connsiteX21" fmla="*/ 30822 w 75009"/>
                    <a:gd name="connsiteY21" fmla="*/ 27642 h 67419"/>
                    <a:gd name="connsiteX22" fmla="*/ 27659 w 75009"/>
                    <a:gd name="connsiteY22" fmla="*/ 23401 h 67419"/>
                    <a:gd name="connsiteX23" fmla="*/ 22041 w 75009"/>
                    <a:gd name="connsiteY23" fmla="*/ 21838 h 67419"/>
                    <a:gd name="connsiteX24" fmla="*/ 15902 w 75009"/>
                    <a:gd name="connsiteY24" fmla="*/ 23884 h 67419"/>
                    <a:gd name="connsiteX25" fmla="*/ 12962 w 75009"/>
                    <a:gd name="connsiteY25" fmla="*/ 29577 h 67419"/>
                    <a:gd name="connsiteX26" fmla="*/ 12702 w 75009"/>
                    <a:gd name="connsiteY26" fmla="*/ 40627 h 67419"/>
                    <a:gd name="connsiteX27" fmla="*/ 12702 w 75009"/>
                    <a:gd name="connsiteY27" fmla="*/ 52459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603"/>
                      </a:moveTo>
                      <a:lnTo>
                        <a:pt x="14" y="67603"/>
                      </a:lnTo>
                      <a:lnTo>
                        <a:pt x="14" y="35716"/>
                      </a:lnTo>
                      <a:cubicBezTo>
                        <a:pt x="14" y="27717"/>
                        <a:pt x="684" y="21875"/>
                        <a:pt x="2061" y="18266"/>
                      </a:cubicBezTo>
                      <a:cubicBezTo>
                        <a:pt x="3400" y="14620"/>
                        <a:pt x="5781" y="11718"/>
                        <a:pt x="9242" y="9522"/>
                      </a:cubicBezTo>
                      <a:cubicBezTo>
                        <a:pt x="12665" y="7327"/>
                        <a:pt x="16609" y="6248"/>
                        <a:pt x="21036" y="6248"/>
                      </a:cubicBezTo>
                      <a:cubicBezTo>
                        <a:pt x="26692" y="6248"/>
                        <a:pt x="31343" y="7922"/>
                        <a:pt x="34989" y="11197"/>
                      </a:cubicBezTo>
                      <a:cubicBezTo>
                        <a:pt x="38672" y="14508"/>
                        <a:pt x="40979" y="19457"/>
                        <a:pt x="41909" y="26042"/>
                      </a:cubicBezTo>
                      <a:cubicBezTo>
                        <a:pt x="43844" y="22768"/>
                        <a:pt x="45928" y="20089"/>
                        <a:pt x="48235" y="17931"/>
                      </a:cubicBezTo>
                      <a:cubicBezTo>
                        <a:pt x="50504" y="15810"/>
                        <a:pt x="54560" y="12945"/>
                        <a:pt x="60401" y="9336"/>
                      </a:cubicBezTo>
                      <a:lnTo>
                        <a:pt x="75024" y="183"/>
                      </a:lnTo>
                      <a:lnTo>
                        <a:pt x="75024" y="18266"/>
                      </a:lnTo>
                      <a:lnTo>
                        <a:pt x="58690" y="29205"/>
                      </a:lnTo>
                      <a:cubicBezTo>
                        <a:pt x="52886" y="33112"/>
                        <a:pt x="49202" y="35791"/>
                        <a:pt x="47677" y="37204"/>
                      </a:cubicBezTo>
                      <a:cubicBezTo>
                        <a:pt x="46151" y="38655"/>
                        <a:pt x="45109" y="40144"/>
                        <a:pt x="44551" y="41744"/>
                      </a:cubicBezTo>
                      <a:cubicBezTo>
                        <a:pt x="43993" y="43344"/>
                        <a:pt x="43695" y="45911"/>
                        <a:pt x="43695" y="49371"/>
                      </a:cubicBezTo>
                      <a:lnTo>
                        <a:pt x="43695" y="52459"/>
                      </a:lnTo>
                      <a:lnTo>
                        <a:pt x="75024" y="52459"/>
                      </a:lnTo>
                      <a:lnTo>
                        <a:pt x="75024" y="67603"/>
                      </a:lnTo>
                      <a:moveTo>
                        <a:pt x="31752" y="52459"/>
                      </a:moveTo>
                      <a:lnTo>
                        <a:pt x="31752" y="41260"/>
                      </a:lnTo>
                      <a:cubicBezTo>
                        <a:pt x="31752" y="33967"/>
                        <a:pt x="31454" y="29428"/>
                        <a:pt x="30822" y="27642"/>
                      </a:cubicBezTo>
                      <a:cubicBezTo>
                        <a:pt x="30227" y="25819"/>
                        <a:pt x="29147" y="24405"/>
                        <a:pt x="27659" y="23401"/>
                      </a:cubicBezTo>
                      <a:cubicBezTo>
                        <a:pt x="26134" y="22359"/>
                        <a:pt x="24273" y="21838"/>
                        <a:pt x="22041" y="21838"/>
                      </a:cubicBezTo>
                      <a:cubicBezTo>
                        <a:pt x="19511" y="21838"/>
                        <a:pt x="17464" y="22545"/>
                        <a:pt x="15902" y="23884"/>
                      </a:cubicBezTo>
                      <a:cubicBezTo>
                        <a:pt x="14339" y="25224"/>
                        <a:pt x="13372" y="27121"/>
                        <a:pt x="12962" y="29577"/>
                      </a:cubicBezTo>
                      <a:cubicBezTo>
                        <a:pt x="12814" y="30805"/>
                        <a:pt x="12702" y="34488"/>
                        <a:pt x="12702" y="40627"/>
                      </a:cubicBezTo>
                      <a:lnTo>
                        <a:pt x="12702" y="52459"/>
                      </a:lnTo>
                      <a:close/>
                    </a:path>
                  </a:pathLst>
                </a:custGeom>
                <a:solidFill>
                  <a:srgbClr val="000000"/>
                </a:solidFill>
                <a:ln w="9525" cap="flat">
                  <a:noFill/>
                  <a:prstDash val="solid"/>
                  <a:miter/>
                </a:ln>
              </p:spPr>
              <p:txBody>
                <a:bodyPr rtlCol="0" anchor="ctr"/>
                <a:lstStyle/>
                <a:p>
                  <a:endParaRPr lang="en-CA"/>
                </a:p>
              </p:txBody>
            </p:sp>
            <p:sp>
              <p:nvSpPr>
                <p:cNvPr id="2572" name="Freeform: Shape 2571">
                  <a:extLst>
                    <a:ext uri="{FF2B5EF4-FFF2-40B4-BE49-F238E27FC236}">
                      <a16:creationId xmlns:a16="http://schemas.microsoft.com/office/drawing/2014/main" id="{0FA16400-E634-4368-BE43-3BEAF0971751}"/>
                    </a:ext>
                  </a:extLst>
                </p:cNvPr>
                <p:cNvSpPr/>
                <p:nvPr/>
              </p:nvSpPr>
              <p:spPr>
                <a:xfrm>
                  <a:off x="709389" y="2706826"/>
                  <a:ext cx="75009" cy="14399"/>
                </a:xfrm>
                <a:custGeom>
                  <a:avLst/>
                  <a:gdLst>
                    <a:gd name="connsiteX0" fmla="*/ 13334 w 75009"/>
                    <a:gd name="connsiteY0" fmla="*/ 14575 h 14399"/>
                    <a:gd name="connsiteX1" fmla="*/ 14 w 75009"/>
                    <a:gd name="connsiteY1" fmla="*/ 14575 h 14399"/>
                    <a:gd name="connsiteX2" fmla="*/ 14 w 75009"/>
                    <a:gd name="connsiteY2" fmla="*/ 175 h 14399"/>
                    <a:gd name="connsiteX3" fmla="*/ 13334 w 75009"/>
                    <a:gd name="connsiteY3" fmla="*/ 175 h 14399"/>
                    <a:gd name="connsiteX4" fmla="*/ 13334 w 75009"/>
                    <a:gd name="connsiteY4" fmla="*/ 14575 h 14399"/>
                    <a:gd name="connsiteX5" fmla="*/ 75024 w 75009"/>
                    <a:gd name="connsiteY5" fmla="*/ 14575 h 14399"/>
                    <a:gd name="connsiteX6" fmla="*/ 20702 w 75009"/>
                    <a:gd name="connsiteY6" fmla="*/ 14575 h 14399"/>
                    <a:gd name="connsiteX7" fmla="*/ 20702 w 75009"/>
                    <a:gd name="connsiteY7" fmla="*/ 175 h 14399"/>
                    <a:gd name="connsiteX8" fmla="*/ 75024 w 75009"/>
                    <a:gd name="connsiteY8" fmla="*/ 213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75"/>
                      </a:moveTo>
                      <a:lnTo>
                        <a:pt x="14" y="14575"/>
                      </a:lnTo>
                      <a:lnTo>
                        <a:pt x="14" y="175"/>
                      </a:lnTo>
                      <a:lnTo>
                        <a:pt x="13334" y="175"/>
                      </a:lnTo>
                      <a:lnTo>
                        <a:pt x="13334" y="14575"/>
                      </a:lnTo>
                      <a:moveTo>
                        <a:pt x="75024" y="14575"/>
                      </a:moveTo>
                      <a:lnTo>
                        <a:pt x="20702" y="14575"/>
                      </a:lnTo>
                      <a:lnTo>
                        <a:pt x="20702" y="175"/>
                      </a:lnTo>
                      <a:lnTo>
                        <a:pt x="75024" y="213"/>
                      </a:lnTo>
                      <a:close/>
                    </a:path>
                  </a:pathLst>
                </a:custGeom>
                <a:solidFill>
                  <a:srgbClr val="000000"/>
                </a:solidFill>
                <a:ln w="9525" cap="flat">
                  <a:noFill/>
                  <a:prstDash val="solid"/>
                  <a:miter/>
                </a:ln>
              </p:spPr>
              <p:txBody>
                <a:bodyPr rtlCol="0" anchor="ctr"/>
                <a:lstStyle/>
                <a:p>
                  <a:endParaRPr lang="en-CA"/>
                </a:p>
              </p:txBody>
            </p:sp>
            <p:sp>
              <p:nvSpPr>
                <p:cNvPr id="2573" name="Freeform: Shape 2572">
                  <a:extLst>
                    <a:ext uri="{FF2B5EF4-FFF2-40B4-BE49-F238E27FC236}">
                      <a16:creationId xmlns:a16="http://schemas.microsoft.com/office/drawing/2014/main" id="{D845D9DC-3226-428E-B306-99EC141801C3}"/>
                    </a:ext>
                  </a:extLst>
                </p:cNvPr>
                <p:cNvSpPr/>
                <p:nvPr/>
              </p:nvSpPr>
              <p:spPr>
                <a:xfrm>
                  <a:off x="728848" y="2646426"/>
                  <a:ext cx="56777" cy="50750"/>
                </a:xfrm>
                <a:custGeom>
                  <a:avLst/>
                  <a:gdLst>
                    <a:gd name="connsiteX0" fmla="*/ 40049 w 56777"/>
                    <a:gd name="connsiteY0" fmla="*/ 50923 h 50750"/>
                    <a:gd name="connsiteX1" fmla="*/ 37854 w 56777"/>
                    <a:gd name="connsiteY1" fmla="*/ 36486 h 50750"/>
                    <a:gd name="connsiteX2" fmla="*/ 44216 w 56777"/>
                    <a:gd name="connsiteY2" fmla="*/ 32766 h 50750"/>
                    <a:gd name="connsiteX3" fmla="*/ 46412 w 56777"/>
                    <a:gd name="connsiteY3" fmla="*/ 24878 h 50750"/>
                    <a:gd name="connsiteX4" fmla="*/ 44365 w 56777"/>
                    <a:gd name="connsiteY4" fmla="*/ 16506 h 50750"/>
                    <a:gd name="connsiteX5" fmla="*/ 40533 w 56777"/>
                    <a:gd name="connsiteY5" fmla="*/ 14609 h 50750"/>
                    <a:gd name="connsiteX6" fmla="*/ 37817 w 56777"/>
                    <a:gd name="connsiteY6" fmla="*/ 15613 h 50750"/>
                    <a:gd name="connsiteX7" fmla="*/ 35919 w 56777"/>
                    <a:gd name="connsiteY7" fmla="*/ 20413 h 50750"/>
                    <a:gd name="connsiteX8" fmla="*/ 28924 w 56777"/>
                    <a:gd name="connsiteY8" fmla="*/ 42477 h 50750"/>
                    <a:gd name="connsiteX9" fmla="*/ 16683 w 56777"/>
                    <a:gd name="connsiteY9" fmla="*/ 48914 h 50750"/>
                    <a:gd name="connsiteX10" fmla="*/ 4814 w 56777"/>
                    <a:gd name="connsiteY10" fmla="*/ 43333 h 50750"/>
                    <a:gd name="connsiteX11" fmla="*/ 14 w 56777"/>
                    <a:gd name="connsiteY11" fmla="*/ 26069 h 50750"/>
                    <a:gd name="connsiteX12" fmla="*/ 3623 w 56777"/>
                    <a:gd name="connsiteY12" fmla="*/ 9474 h 50750"/>
                    <a:gd name="connsiteX13" fmla="*/ 14376 w 56777"/>
                    <a:gd name="connsiteY13" fmla="*/ 2033 h 50750"/>
                    <a:gd name="connsiteX14" fmla="*/ 16869 w 56777"/>
                    <a:gd name="connsiteY14" fmla="*/ 15576 h 50750"/>
                    <a:gd name="connsiteX15" fmla="*/ 12032 w 56777"/>
                    <a:gd name="connsiteY15" fmla="*/ 18888 h 50750"/>
                    <a:gd name="connsiteX16" fmla="*/ 10321 w 56777"/>
                    <a:gd name="connsiteY16" fmla="*/ 25808 h 50750"/>
                    <a:gd name="connsiteX17" fmla="*/ 11921 w 56777"/>
                    <a:gd name="connsiteY17" fmla="*/ 33919 h 50750"/>
                    <a:gd name="connsiteX18" fmla="*/ 14860 w 56777"/>
                    <a:gd name="connsiteY18" fmla="*/ 35556 h 50750"/>
                    <a:gd name="connsiteX19" fmla="*/ 17464 w 56777"/>
                    <a:gd name="connsiteY19" fmla="*/ 34142 h 50750"/>
                    <a:gd name="connsiteX20" fmla="*/ 21483 w 56777"/>
                    <a:gd name="connsiteY20" fmla="*/ 20711 h 50750"/>
                    <a:gd name="connsiteX21" fmla="*/ 27882 w 56777"/>
                    <a:gd name="connsiteY21" fmla="*/ 4675 h 50750"/>
                    <a:gd name="connsiteX22" fmla="*/ 38598 w 56777"/>
                    <a:gd name="connsiteY22" fmla="*/ 172 h 50750"/>
                    <a:gd name="connsiteX23" fmla="*/ 51434 w 56777"/>
                    <a:gd name="connsiteY23" fmla="*/ 6423 h 50750"/>
                    <a:gd name="connsiteX24" fmla="*/ 56792 w 56777"/>
                    <a:gd name="connsiteY24" fmla="*/ 24878 h 50750"/>
                    <a:gd name="connsiteX25" fmla="*/ 52290 w 56777"/>
                    <a:gd name="connsiteY25" fmla="*/ 42440 h 50750"/>
                    <a:gd name="connsiteX26" fmla="*/ 40049 w 56777"/>
                    <a:gd name="connsiteY26" fmla="*/ 50923 h 5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777" h="50750">
                      <a:moveTo>
                        <a:pt x="40049" y="50923"/>
                      </a:moveTo>
                      <a:lnTo>
                        <a:pt x="37854" y="36486"/>
                      </a:lnTo>
                      <a:cubicBezTo>
                        <a:pt x="40644" y="35891"/>
                        <a:pt x="42765" y="34626"/>
                        <a:pt x="44216" y="32766"/>
                      </a:cubicBezTo>
                      <a:cubicBezTo>
                        <a:pt x="45667" y="30868"/>
                        <a:pt x="46412" y="28264"/>
                        <a:pt x="46412" y="24878"/>
                      </a:cubicBezTo>
                      <a:cubicBezTo>
                        <a:pt x="46412" y="21157"/>
                        <a:pt x="45742" y="18367"/>
                        <a:pt x="44365" y="16506"/>
                      </a:cubicBezTo>
                      <a:cubicBezTo>
                        <a:pt x="43398" y="15241"/>
                        <a:pt x="42133" y="14609"/>
                        <a:pt x="40533" y="14609"/>
                      </a:cubicBezTo>
                      <a:cubicBezTo>
                        <a:pt x="39417" y="14609"/>
                        <a:pt x="38524" y="14944"/>
                        <a:pt x="37817" y="15613"/>
                      </a:cubicBezTo>
                      <a:cubicBezTo>
                        <a:pt x="37147" y="16320"/>
                        <a:pt x="36514" y="17957"/>
                        <a:pt x="35919" y="20413"/>
                      </a:cubicBezTo>
                      <a:cubicBezTo>
                        <a:pt x="33352" y="32022"/>
                        <a:pt x="31008" y="39389"/>
                        <a:pt x="28924" y="42477"/>
                      </a:cubicBezTo>
                      <a:cubicBezTo>
                        <a:pt x="25985" y="46793"/>
                        <a:pt x="21892" y="48914"/>
                        <a:pt x="16683" y="48914"/>
                      </a:cubicBezTo>
                      <a:cubicBezTo>
                        <a:pt x="11958" y="48914"/>
                        <a:pt x="8014" y="47053"/>
                        <a:pt x="4814" y="43333"/>
                      </a:cubicBezTo>
                      <a:cubicBezTo>
                        <a:pt x="1614" y="39649"/>
                        <a:pt x="14" y="33882"/>
                        <a:pt x="14" y="26069"/>
                      </a:cubicBezTo>
                      <a:cubicBezTo>
                        <a:pt x="14" y="18627"/>
                        <a:pt x="1205" y="13083"/>
                        <a:pt x="3623" y="9474"/>
                      </a:cubicBezTo>
                      <a:cubicBezTo>
                        <a:pt x="6042" y="5865"/>
                        <a:pt x="9651" y="3372"/>
                        <a:pt x="14376" y="2033"/>
                      </a:cubicBezTo>
                      <a:lnTo>
                        <a:pt x="16869" y="15576"/>
                      </a:lnTo>
                      <a:cubicBezTo>
                        <a:pt x="14786" y="16134"/>
                        <a:pt x="13148" y="17250"/>
                        <a:pt x="12032" y="18888"/>
                      </a:cubicBezTo>
                      <a:cubicBezTo>
                        <a:pt x="10916" y="20488"/>
                        <a:pt x="10321" y="22794"/>
                        <a:pt x="10321" y="25808"/>
                      </a:cubicBezTo>
                      <a:cubicBezTo>
                        <a:pt x="10321" y="29603"/>
                        <a:pt x="10879" y="32282"/>
                        <a:pt x="11921" y="33919"/>
                      </a:cubicBezTo>
                      <a:cubicBezTo>
                        <a:pt x="12665" y="35035"/>
                        <a:pt x="13632" y="35556"/>
                        <a:pt x="14860" y="35556"/>
                      </a:cubicBezTo>
                      <a:cubicBezTo>
                        <a:pt x="15865" y="35556"/>
                        <a:pt x="16720" y="35110"/>
                        <a:pt x="17464" y="34142"/>
                      </a:cubicBezTo>
                      <a:cubicBezTo>
                        <a:pt x="18395" y="32840"/>
                        <a:pt x="19771" y="28375"/>
                        <a:pt x="21483" y="20711"/>
                      </a:cubicBezTo>
                      <a:cubicBezTo>
                        <a:pt x="23232" y="13046"/>
                        <a:pt x="25352" y="7725"/>
                        <a:pt x="27882" y="4675"/>
                      </a:cubicBezTo>
                      <a:cubicBezTo>
                        <a:pt x="30450" y="1661"/>
                        <a:pt x="34022" y="172"/>
                        <a:pt x="38598" y="172"/>
                      </a:cubicBezTo>
                      <a:cubicBezTo>
                        <a:pt x="43547" y="172"/>
                        <a:pt x="47825" y="2256"/>
                        <a:pt x="51434" y="6423"/>
                      </a:cubicBezTo>
                      <a:cubicBezTo>
                        <a:pt x="55006" y="10590"/>
                        <a:pt x="56792" y="16730"/>
                        <a:pt x="56792" y="24878"/>
                      </a:cubicBezTo>
                      <a:cubicBezTo>
                        <a:pt x="56792" y="32282"/>
                        <a:pt x="55304" y="38124"/>
                        <a:pt x="52290" y="42440"/>
                      </a:cubicBezTo>
                      <a:cubicBezTo>
                        <a:pt x="49276" y="46756"/>
                        <a:pt x="45221" y="49583"/>
                        <a:pt x="40049" y="50923"/>
                      </a:cubicBezTo>
                      <a:close/>
                    </a:path>
                  </a:pathLst>
                </a:custGeom>
                <a:solidFill>
                  <a:srgbClr val="000000"/>
                </a:solidFill>
                <a:ln w="9525" cap="flat">
                  <a:noFill/>
                  <a:prstDash val="solid"/>
                  <a:miter/>
                </a:ln>
              </p:spPr>
              <p:txBody>
                <a:bodyPr rtlCol="0" anchor="ctr"/>
                <a:lstStyle/>
                <a:p>
                  <a:endParaRPr lang="en-CA"/>
                </a:p>
              </p:txBody>
            </p:sp>
            <p:sp>
              <p:nvSpPr>
                <p:cNvPr id="2574" name="Freeform: Shape 2573">
                  <a:extLst>
                    <a:ext uri="{FF2B5EF4-FFF2-40B4-BE49-F238E27FC236}">
                      <a16:creationId xmlns:a16="http://schemas.microsoft.com/office/drawing/2014/main" id="{82861CD2-1362-4CB3-8ADF-B1BEE67A650C}"/>
                    </a:ext>
                  </a:extLst>
                </p:cNvPr>
                <p:cNvSpPr/>
                <p:nvPr/>
              </p:nvSpPr>
              <p:spPr>
                <a:xfrm>
                  <a:off x="709389" y="2584097"/>
                  <a:ext cx="75009" cy="50266"/>
                </a:xfrm>
                <a:custGeom>
                  <a:avLst/>
                  <a:gdLst>
                    <a:gd name="connsiteX0" fmla="*/ 75024 w 75009"/>
                    <a:gd name="connsiteY0" fmla="*/ 50433 h 50266"/>
                    <a:gd name="connsiteX1" fmla="*/ 14 w 75009"/>
                    <a:gd name="connsiteY1" fmla="*/ 50433 h 50266"/>
                    <a:gd name="connsiteX2" fmla="*/ 14 w 75009"/>
                    <a:gd name="connsiteY2" fmla="*/ 36034 h 50266"/>
                    <a:gd name="connsiteX3" fmla="*/ 39826 w 75009"/>
                    <a:gd name="connsiteY3" fmla="*/ 36034 h 50266"/>
                    <a:gd name="connsiteX4" fmla="*/ 20702 w 75009"/>
                    <a:gd name="connsiteY4" fmla="*/ 19216 h 50266"/>
                    <a:gd name="connsiteX5" fmla="*/ 20702 w 75009"/>
                    <a:gd name="connsiteY5" fmla="*/ 1506 h 50266"/>
                    <a:gd name="connsiteX6" fmla="*/ 40533 w 75009"/>
                    <a:gd name="connsiteY6" fmla="*/ 20072 h 50266"/>
                    <a:gd name="connsiteX7" fmla="*/ 75024 w 75009"/>
                    <a:gd name="connsiteY7" fmla="*/ 166 h 50266"/>
                    <a:gd name="connsiteX8" fmla="*/ 75024 w 75009"/>
                    <a:gd name="connsiteY8" fmla="*/ 15682 h 50266"/>
                    <a:gd name="connsiteX9" fmla="*/ 50616 w 75009"/>
                    <a:gd name="connsiteY9" fmla="*/ 29337 h 50266"/>
                    <a:gd name="connsiteX10" fmla="*/ 57648 w 75009"/>
                    <a:gd name="connsiteY10" fmla="*/ 36034 h 50266"/>
                    <a:gd name="connsiteX11" fmla="*/ 75024 w 75009"/>
                    <a:gd name="connsiteY11" fmla="*/ 36034 h 5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009" h="50266">
                      <a:moveTo>
                        <a:pt x="75024" y="50433"/>
                      </a:moveTo>
                      <a:lnTo>
                        <a:pt x="14" y="50433"/>
                      </a:lnTo>
                      <a:lnTo>
                        <a:pt x="14" y="36034"/>
                      </a:lnTo>
                      <a:lnTo>
                        <a:pt x="39826" y="36034"/>
                      </a:lnTo>
                      <a:lnTo>
                        <a:pt x="20702" y="19216"/>
                      </a:lnTo>
                      <a:lnTo>
                        <a:pt x="20702" y="1506"/>
                      </a:lnTo>
                      <a:lnTo>
                        <a:pt x="40533" y="20072"/>
                      </a:lnTo>
                      <a:lnTo>
                        <a:pt x="75024" y="166"/>
                      </a:lnTo>
                      <a:lnTo>
                        <a:pt x="75024" y="15682"/>
                      </a:lnTo>
                      <a:lnTo>
                        <a:pt x="50616" y="29337"/>
                      </a:lnTo>
                      <a:lnTo>
                        <a:pt x="57648" y="36034"/>
                      </a:lnTo>
                      <a:lnTo>
                        <a:pt x="75024" y="36034"/>
                      </a:lnTo>
                      <a:close/>
                    </a:path>
                  </a:pathLst>
                </a:custGeom>
                <a:solidFill>
                  <a:srgbClr val="000000"/>
                </a:solidFill>
                <a:ln w="9525" cap="flat">
                  <a:noFill/>
                  <a:prstDash val="solid"/>
                  <a:miter/>
                </a:ln>
              </p:spPr>
              <p:txBody>
                <a:bodyPr rtlCol="0" anchor="ctr"/>
                <a:lstStyle/>
                <a:p>
                  <a:endParaRPr lang="en-CA"/>
                </a:p>
              </p:txBody>
            </p:sp>
            <p:sp>
              <p:nvSpPr>
                <p:cNvPr id="2575" name="Freeform: Shape 2574">
                  <a:extLst>
                    <a:ext uri="{FF2B5EF4-FFF2-40B4-BE49-F238E27FC236}">
                      <a16:creationId xmlns:a16="http://schemas.microsoft.com/office/drawing/2014/main" id="{83E7ABFC-5FE8-43CE-AFC9-61F38E5FADBC}"/>
                    </a:ext>
                  </a:extLst>
                </p:cNvPr>
                <p:cNvSpPr/>
                <p:nvPr/>
              </p:nvSpPr>
              <p:spPr>
                <a:xfrm>
                  <a:off x="709389" y="2478892"/>
                  <a:ext cx="75009" cy="67419"/>
                </a:xfrm>
                <a:custGeom>
                  <a:avLst/>
                  <a:gdLst>
                    <a:gd name="connsiteX0" fmla="*/ 75024 w 75009"/>
                    <a:gd name="connsiteY0" fmla="*/ 67576 h 67419"/>
                    <a:gd name="connsiteX1" fmla="*/ 14 w 75009"/>
                    <a:gd name="connsiteY1" fmla="*/ 67576 h 67419"/>
                    <a:gd name="connsiteX2" fmla="*/ 14 w 75009"/>
                    <a:gd name="connsiteY2" fmla="*/ 35690 h 67419"/>
                    <a:gd name="connsiteX3" fmla="*/ 2061 w 75009"/>
                    <a:gd name="connsiteY3" fmla="*/ 18240 h 67419"/>
                    <a:gd name="connsiteX4" fmla="*/ 9242 w 75009"/>
                    <a:gd name="connsiteY4" fmla="*/ 9496 h 67419"/>
                    <a:gd name="connsiteX5" fmla="*/ 21036 w 75009"/>
                    <a:gd name="connsiteY5" fmla="*/ 6222 h 67419"/>
                    <a:gd name="connsiteX6" fmla="*/ 34989 w 75009"/>
                    <a:gd name="connsiteY6" fmla="*/ 11170 h 67419"/>
                    <a:gd name="connsiteX7" fmla="*/ 41909 w 75009"/>
                    <a:gd name="connsiteY7" fmla="*/ 26016 h 67419"/>
                    <a:gd name="connsiteX8" fmla="*/ 48235 w 75009"/>
                    <a:gd name="connsiteY8" fmla="*/ 17905 h 67419"/>
                    <a:gd name="connsiteX9" fmla="*/ 60401 w 75009"/>
                    <a:gd name="connsiteY9" fmla="*/ 9310 h 67419"/>
                    <a:gd name="connsiteX10" fmla="*/ 75024 w 75009"/>
                    <a:gd name="connsiteY10" fmla="*/ 157 h 67419"/>
                    <a:gd name="connsiteX11" fmla="*/ 75024 w 75009"/>
                    <a:gd name="connsiteY11" fmla="*/ 18240 h 67419"/>
                    <a:gd name="connsiteX12" fmla="*/ 58690 w 75009"/>
                    <a:gd name="connsiteY12" fmla="*/ 29179 h 67419"/>
                    <a:gd name="connsiteX13" fmla="*/ 47677 w 75009"/>
                    <a:gd name="connsiteY13" fmla="*/ 37178 h 67419"/>
                    <a:gd name="connsiteX14" fmla="*/ 44551 w 75009"/>
                    <a:gd name="connsiteY14" fmla="*/ 41717 h 67419"/>
                    <a:gd name="connsiteX15" fmla="*/ 43695 w 75009"/>
                    <a:gd name="connsiteY15" fmla="*/ 49345 h 67419"/>
                    <a:gd name="connsiteX16" fmla="*/ 43695 w 75009"/>
                    <a:gd name="connsiteY16" fmla="*/ 52433 h 67419"/>
                    <a:gd name="connsiteX17" fmla="*/ 75024 w 75009"/>
                    <a:gd name="connsiteY17" fmla="*/ 52433 h 67419"/>
                    <a:gd name="connsiteX18" fmla="*/ 75024 w 75009"/>
                    <a:gd name="connsiteY18" fmla="*/ 67576 h 67419"/>
                    <a:gd name="connsiteX19" fmla="*/ 31752 w 75009"/>
                    <a:gd name="connsiteY19" fmla="*/ 52433 h 67419"/>
                    <a:gd name="connsiteX20" fmla="*/ 31752 w 75009"/>
                    <a:gd name="connsiteY20" fmla="*/ 41234 h 67419"/>
                    <a:gd name="connsiteX21" fmla="*/ 30822 w 75009"/>
                    <a:gd name="connsiteY21" fmla="*/ 27616 h 67419"/>
                    <a:gd name="connsiteX22" fmla="*/ 27659 w 75009"/>
                    <a:gd name="connsiteY22" fmla="*/ 23374 h 67419"/>
                    <a:gd name="connsiteX23" fmla="*/ 22041 w 75009"/>
                    <a:gd name="connsiteY23" fmla="*/ 21812 h 67419"/>
                    <a:gd name="connsiteX24" fmla="*/ 15902 w 75009"/>
                    <a:gd name="connsiteY24" fmla="*/ 23858 h 67419"/>
                    <a:gd name="connsiteX25" fmla="*/ 12962 w 75009"/>
                    <a:gd name="connsiteY25" fmla="*/ 29551 h 67419"/>
                    <a:gd name="connsiteX26" fmla="*/ 12702 w 75009"/>
                    <a:gd name="connsiteY26" fmla="*/ 40601 h 67419"/>
                    <a:gd name="connsiteX27" fmla="*/ 12702 w 75009"/>
                    <a:gd name="connsiteY27" fmla="*/ 52433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009" h="67419">
                      <a:moveTo>
                        <a:pt x="75024" y="67576"/>
                      </a:moveTo>
                      <a:lnTo>
                        <a:pt x="14" y="67576"/>
                      </a:lnTo>
                      <a:lnTo>
                        <a:pt x="14" y="35690"/>
                      </a:lnTo>
                      <a:cubicBezTo>
                        <a:pt x="14" y="27690"/>
                        <a:pt x="684" y="21849"/>
                        <a:pt x="2061" y="18240"/>
                      </a:cubicBezTo>
                      <a:cubicBezTo>
                        <a:pt x="3400" y="14593"/>
                        <a:pt x="5781" y="11691"/>
                        <a:pt x="9242" y="9496"/>
                      </a:cubicBezTo>
                      <a:cubicBezTo>
                        <a:pt x="12665" y="7301"/>
                        <a:pt x="16609" y="6222"/>
                        <a:pt x="21036" y="6222"/>
                      </a:cubicBezTo>
                      <a:cubicBezTo>
                        <a:pt x="26692" y="6222"/>
                        <a:pt x="31343" y="7896"/>
                        <a:pt x="34989" y="11170"/>
                      </a:cubicBezTo>
                      <a:cubicBezTo>
                        <a:pt x="38672" y="14482"/>
                        <a:pt x="40979" y="19430"/>
                        <a:pt x="41909" y="26016"/>
                      </a:cubicBezTo>
                      <a:cubicBezTo>
                        <a:pt x="43844" y="22742"/>
                        <a:pt x="45928" y="20063"/>
                        <a:pt x="48235" y="17905"/>
                      </a:cubicBezTo>
                      <a:cubicBezTo>
                        <a:pt x="50504" y="15784"/>
                        <a:pt x="54560" y="12919"/>
                        <a:pt x="60401" y="9310"/>
                      </a:cubicBezTo>
                      <a:lnTo>
                        <a:pt x="75024" y="157"/>
                      </a:lnTo>
                      <a:lnTo>
                        <a:pt x="75024" y="18240"/>
                      </a:lnTo>
                      <a:lnTo>
                        <a:pt x="58690" y="29179"/>
                      </a:lnTo>
                      <a:cubicBezTo>
                        <a:pt x="52886" y="33085"/>
                        <a:pt x="49202" y="35764"/>
                        <a:pt x="47677" y="37178"/>
                      </a:cubicBezTo>
                      <a:cubicBezTo>
                        <a:pt x="46151" y="38629"/>
                        <a:pt x="45109" y="40117"/>
                        <a:pt x="44551" y="41717"/>
                      </a:cubicBezTo>
                      <a:cubicBezTo>
                        <a:pt x="43993" y="43317"/>
                        <a:pt x="43695" y="45885"/>
                        <a:pt x="43695" y="49345"/>
                      </a:cubicBezTo>
                      <a:lnTo>
                        <a:pt x="43695" y="52433"/>
                      </a:lnTo>
                      <a:lnTo>
                        <a:pt x="75024" y="52433"/>
                      </a:lnTo>
                      <a:lnTo>
                        <a:pt x="75024" y="67576"/>
                      </a:lnTo>
                      <a:moveTo>
                        <a:pt x="31752" y="52433"/>
                      </a:moveTo>
                      <a:lnTo>
                        <a:pt x="31752" y="41234"/>
                      </a:lnTo>
                      <a:cubicBezTo>
                        <a:pt x="31752" y="33941"/>
                        <a:pt x="31454" y="29402"/>
                        <a:pt x="30822" y="27616"/>
                      </a:cubicBezTo>
                      <a:cubicBezTo>
                        <a:pt x="30227" y="25793"/>
                        <a:pt x="29147" y="24379"/>
                        <a:pt x="27659" y="23374"/>
                      </a:cubicBezTo>
                      <a:cubicBezTo>
                        <a:pt x="26134" y="22332"/>
                        <a:pt x="24273" y="21812"/>
                        <a:pt x="22041" y="21812"/>
                      </a:cubicBezTo>
                      <a:cubicBezTo>
                        <a:pt x="19511" y="21812"/>
                        <a:pt x="17464" y="22519"/>
                        <a:pt x="15902" y="23858"/>
                      </a:cubicBezTo>
                      <a:cubicBezTo>
                        <a:pt x="14339" y="25197"/>
                        <a:pt x="13372" y="27095"/>
                        <a:pt x="12962" y="29551"/>
                      </a:cubicBezTo>
                      <a:cubicBezTo>
                        <a:pt x="12814" y="30778"/>
                        <a:pt x="12702" y="34462"/>
                        <a:pt x="12702" y="40601"/>
                      </a:cubicBezTo>
                      <a:lnTo>
                        <a:pt x="12702" y="52433"/>
                      </a:lnTo>
                      <a:close/>
                    </a:path>
                  </a:pathLst>
                </a:custGeom>
                <a:solidFill>
                  <a:srgbClr val="000000"/>
                </a:solidFill>
                <a:ln w="9525" cap="flat">
                  <a:noFill/>
                  <a:prstDash val="solid"/>
                  <a:miter/>
                </a:ln>
              </p:spPr>
              <p:txBody>
                <a:bodyPr rtlCol="0" anchor="ctr"/>
                <a:lstStyle/>
                <a:p>
                  <a:endParaRPr lang="en-CA"/>
                </a:p>
              </p:txBody>
            </p:sp>
            <p:sp>
              <p:nvSpPr>
                <p:cNvPr id="2576" name="Freeform: Shape 2575">
                  <a:extLst>
                    <a:ext uri="{FF2B5EF4-FFF2-40B4-BE49-F238E27FC236}">
                      <a16:creationId xmlns:a16="http://schemas.microsoft.com/office/drawing/2014/main" id="{56EAB1E4-5B6B-42D0-9CB2-070C66872ECD}"/>
                    </a:ext>
                  </a:extLst>
                </p:cNvPr>
                <p:cNvSpPr/>
                <p:nvPr/>
              </p:nvSpPr>
              <p:spPr>
                <a:xfrm>
                  <a:off x="728848" y="2423578"/>
                  <a:ext cx="56777" cy="51010"/>
                </a:xfrm>
                <a:custGeom>
                  <a:avLst/>
                  <a:gdLst>
                    <a:gd name="connsiteX0" fmla="*/ 17799 w 56777"/>
                    <a:gd name="connsiteY0" fmla="*/ 36612 h 51010"/>
                    <a:gd name="connsiteX1" fmla="*/ 15455 w 56777"/>
                    <a:gd name="connsiteY1" fmla="*/ 49672 h 51010"/>
                    <a:gd name="connsiteX2" fmla="*/ 3772 w 56777"/>
                    <a:gd name="connsiteY2" fmla="*/ 42081 h 51010"/>
                    <a:gd name="connsiteX3" fmla="*/ 14 w 56777"/>
                    <a:gd name="connsiteY3" fmla="*/ 26120 h 51010"/>
                    <a:gd name="connsiteX4" fmla="*/ 2284 w 56777"/>
                    <a:gd name="connsiteY4" fmla="*/ 11795 h 51010"/>
                    <a:gd name="connsiteX5" fmla="*/ 8051 w 56777"/>
                    <a:gd name="connsiteY5" fmla="*/ 5172 h 51010"/>
                    <a:gd name="connsiteX6" fmla="*/ 20925 w 56777"/>
                    <a:gd name="connsiteY6" fmla="*/ 3275 h 51010"/>
                    <a:gd name="connsiteX7" fmla="*/ 37705 w 56777"/>
                    <a:gd name="connsiteY7" fmla="*/ 3423 h 51010"/>
                    <a:gd name="connsiteX8" fmla="*/ 48272 w 56777"/>
                    <a:gd name="connsiteY8" fmla="*/ 2716 h 51010"/>
                    <a:gd name="connsiteX9" fmla="*/ 55564 w 56777"/>
                    <a:gd name="connsiteY9" fmla="*/ 149 h 51010"/>
                    <a:gd name="connsiteX10" fmla="*/ 55564 w 56777"/>
                    <a:gd name="connsiteY10" fmla="*/ 14362 h 51010"/>
                    <a:gd name="connsiteX11" fmla="*/ 51323 w 56777"/>
                    <a:gd name="connsiteY11" fmla="*/ 15739 h 51010"/>
                    <a:gd name="connsiteX12" fmla="*/ 49649 w 56777"/>
                    <a:gd name="connsiteY12" fmla="*/ 16260 h 51010"/>
                    <a:gd name="connsiteX13" fmla="*/ 55006 w 56777"/>
                    <a:gd name="connsiteY13" fmla="*/ 24148 h 51010"/>
                    <a:gd name="connsiteX14" fmla="*/ 56792 w 56777"/>
                    <a:gd name="connsiteY14" fmla="*/ 33077 h 51010"/>
                    <a:gd name="connsiteX15" fmla="*/ 52253 w 56777"/>
                    <a:gd name="connsiteY15" fmla="*/ 46323 h 51010"/>
                    <a:gd name="connsiteX16" fmla="*/ 40719 w 56777"/>
                    <a:gd name="connsiteY16" fmla="*/ 51160 h 51010"/>
                    <a:gd name="connsiteX17" fmla="*/ 32533 w 56777"/>
                    <a:gd name="connsiteY17" fmla="*/ 48928 h 51010"/>
                    <a:gd name="connsiteX18" fmla="*/ 26989 w 56777"/>
                    <a:gd name="connsiteY18" fmla="*/ 42788 h 51010"/>
                    <a:gd name="connsiteX19" fmla="*/ 23641 w 56777"/>
                    <a:gd name="connsiteY19" fmla="*/ 31366 h 51010"/>
                    <a:gd name="connsiteX20" fmla="*/ 20106 w 56777"/>
                    <a:gd name="connsiteY20" fmla="*/ 17376 h 51010"/>
                    <a:gd name="connsiteX21" fmla="*/ 18692 w 56777"/>
                    <a:gd name="connsiteY21" fmla="*/ 17376 h 51010"/>
                    <a:gd name="connsiteX22" fmla="*/ 12776 w 56777"/>
                    <a:gd name="connsiteY22" fmla="*/ 19422 h 51010"/>
                    <a:gd name="connsiteX23" fmla="*/ 10990 w 56777"/>
                    <a:gd name="connsiteY23" fmla="*/ 27161 h 51010"/>
                    <a:gd name="connsiteX24" fmla="*/ 12516 w 56777"/>
                    <a:gd name="connsiteY24" fmla="*/ 33152 h 51010"/>
                    <a:gd name="connsiteX25" fmla="*/ 17799 w 56777"/>
                    <a:gd name="connsiteY25" fmla="*/ 36612 h 51010"/>
                    <a:gd name="connsiteX26" fmla="*/ 29482 w 56777"/>
                    <a:gd name="connsiteY26" fmla="*/ 17376 h 51010"/>
                    <a:gd name="connsiteX27" fmla="*/ 31678 w 56777"/>
                    <a:gd name="connsiteY27" fmla="*/ 26120 h 51010"/>
                    <a:gd name="connsiteX28" fmla="*/ 34170 w 56777"/>
                    <a:gd name="connsiteY28" fmla="*/ 33970 h 51010"/>
                    <a:gd name="connsiteX29" fmla="*/ 39231 w 56777"/>
                    <a:gd name="connsiteY29" fmla="*/ 36761 h 51010"/>
                    <a:gd name="connsiteX30" fmla="*/ 44477 w 56777"/>
                    <a:gd name="connsiteY30" fmla="*/ 34528 h 51010"/>
                    <a:gd name="connsiteX31" fmla="*/ 46672 w 56777"/>
                    <a:gd name="connsiteY31" fmla="*/ 28799 h 51010"/>
                    <a:gd name="connsiteX32" fmla="*/ 44105 w 56777"/>
                    <a:gd name="connsiteY32" fmla="*/ 21357 h 51010"/>
                    <a:gd name="connsiteX33" fmla="*/ 39342 w 56777"/>
                    <a:gd name="connsiteY33" fmla="*/ 17934 h 51010"/>
                    <a:gd name="connsiteX34" fmla="*/ 32347 w 56777"/>
                    <a:gd name="connsiteY34" fmla="*/ 17376 h 5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777" h="51010">
                      <a:moveTo>
                        <a:pt x="17799" y="36612"/>
                      </a:moveTo>
                      <a:lnTo>
                        <a:pt x="15455" y="49672"/>
                      </a:lnTo>
                      <a:cubicBezTo>
                        <a:pt x="10209" y="48183"/>
                        <a:pt x="6302" y="45653"/>
                        <a:pt x="3772" y="42081"/>
                      </a:cubicBezTo>
                      <a:cubicBezTo>
                        <a:pt x="1279" y="38510"/>
                        <a:pt x="14" y="33189"/>
                        <a:pt x="14" y="26120"/>
                      </a:cubicBezTo>
                      <a:cubicBezTo>
                        <a:pt x="14" y="19720"/>
                        <a:pt x="758" y="14958"/>
                        <a:pt x="2284" y="11795"/>
                      </a:cubicBezTo>
                      <a:cubicBezTo>
                        <a:pt x="3809" y="8670"/>
                        <a:pt x="5744" y="6474"/>
                        <a:pt x="8051" y="5172"/>
                      </a:cubicBezTo>
                      <a:cubicBezTo>
                        <a:pt x="10395" y="3907"/>
                        <a:pt x="14674" y="3275"/>
                        <a:pt x="20925" y="3275"/>
                      </a:cubicBezTo>
                      <a:lnTo>
                        <a:pt x="37705" y="3423"/>
                      </a:lnTo>
                      <a:cubicBezTo>
                        <a:pt x="42468" y="3423"/>
                        <a:pt x="46002" y="3200"/>
                        <a:pt x="48272" y="2716"/>
                      </a:cubicBezTo>
                      <a:cubicBezTo>
                        <a:pt x="50541" y="2270"/>
                        <a:pt x="52960" y="1414"/>
                        <a:pt x="55564" y="149"/>
                      </a:cubicBezTo>
                      <a:lnTo>
                        <a:pt x="55564" y="14362"/>
                      </a:lnTo>
                      <a:cubicBezTo>
                        <a:pt x="54597" y="14734"/>
                        <a:pt x="53183" y="15181"/>
                        <a:pt x="51323" y="15739"/>
                      </a:cubicBezTo>
                      <a:cubicBezTo>
                        <a:pt x="50467" y="15999"/>
                        <a:pt x="49909" y="16148"/>
                        <a:pt x="49649" y="16260"/>
                      </a:cubicBezTo>
                      <a:cubicBezTo>
                        <a:pt x="52030" y="18715"/>
                        <a:pt x="53816" y="21320"/>
                        <a:pt x="55006" y="24148"/>
                      </a:cubicBezTo>
                      <a:cubicBezTo>
                        <a:pt x="56197" y="26938"/>
                        <a:pt x="56792" y="29915"/>
                        <a:pt x="56792" y="33077"/>
                      </a:cubicBezTo>
                      <a:cubicBezTo>
                        <a:pt x="56792" y="38696"/>
                        <a:pt x="55267" y="43086"/>
                        <a:pt x="52253" y="46323"/>
                      </a:cubicBezTo>
                      <a:cubicBezTo>
                        <a:pt x="49202" y="49523"/>
                        <a:pt x="45370" y="51160"/>
                        <a:pt x="40719" y="51160"/>
                      </a:cubicBezTo>
                      <a:cubicBezTo>
                        <a:pt x="37668" y="51160"/>
                        <a:pt x="34915" y="50416"/>
                        <a:pt x="32533" y="48928"/>
                      </a:cubicBezTo>
                      <a:cubicBezTo>
                        <a:pt x="30115" y="47476"/>
                        <a:pt x="28254" y="45430"/>
                        <a:pt x="26989" y="42788"/>
                      </a:cubicBezTo>
                      <a:cubicBezTo>
                        <a:pt x="25724" y="40147"/>
                        <a:pt x="24608" y="36314"/>
                        <a:pt x="23641" y="31366"/>
                      </a:cubicBezTo>
                      <a:cubicBezTo>
                        <a:pt x="22376" y="24631"/>
                        <a:pt x="21185" y="19981"/>
                        <a:pt x="20106" y="17376"/>
                      </a:cubicBezTo>
                      <a:lnTo>
                        <a:pt x="18692" y="17376"/>
                      </a:lnTo>
                      <a:cubicBezTo>
                        <a:pt x="15902" y="17376"/>
                        <a:pt x="13930" y="18046"/>
                        <a:pt x="12776" y="19422"/>
                      </a:cubicBezTo>
                      <a:cubicBezTo>
                        <a:pt x="11586" y="20799"/>
                        <a:pt x="10990" y="23366"/>
                        <a:pt x="10990" y="27161"/>
                      </a:cubicBezTo>
                      <a:cubicBezTo>
                        <a:pt x="10990" y="29692"/>
                        <a:pt x="11511" y="31701"/>
                        <a:pt x="12516" y="33152"/>
                      </a:cubicBezTo>
                      <a:cubicBezTo>
                        <a:pt x="13521" y="34566"/>
                        <a:pt x="15269" y="35719"/>
                        <a:pt x="17799" y="36612"/>
                      </a:cubicBezTo>
                      <a:moveTo>
                        <a:pt x="29482" y="17376"/>
                      </a:moveTo>
                      <a:cubicBezTo>
                        <a:pt x="30078" y="19236"/>
                        <a:pt x="30822" y="22139"/>
                        <a:pt x="31678" y="26120"/>
                      </a:cubicBezTo>
                      <a:cubicBezTo>
                        <a:pt x="32533" y="30101"/>
                        <a:pt x="33352" y="32743"/>
                        <a:pt x="34170" y="33970"/>
                      </a:cubicBezTo>
                      <a:cubicBezTo>
                        <a:pt x="35510" y="35831"/>
                        <a:pt x="37184" y="36761"/>
                        <a:pt x="39231" y="36761"/>
                      </a:cubicBezTo>
                      <a:cubicBezTo>
                        <a:pt x="41240" y="36761"/>
                        <a:pt x="42988" y="36017"/>
                        <a:pt x="44477" y="34528"/>
                      </a:cubicBezTo>
                      <a:cubicBezTo>
                        <a:pt x="45928" y="33003"/>
                        <a:pt x="46672" y="31105"/>
                        <a:pt x="46672" y="28799"/>
                      </a:cubicBezTo>
                      <a:cubicBezTo>
                        <a:pt x="46672" y="26194"/>
                        <a:pt x="45816" y="23738"/>
                        <a:pt x="44105" y="21357"/>
                      </a:cubicBezTo>
                      <a:cubicBezTo>
                        <a:pt x="42802" y="19646"/>
                        <a:pt x="41240" y="18492"/>
                        <a:pt x="39342" y="17934"/>
                      </a:cubicBezTo>
                      <a:cubicBezTo>
                        <a:pt x="38114" y="17562"/>
                        <a:pt x="35770" y="17376"/>
                        <a:pt x="32347" y="17376"/>
                      </a:cubicBezTo>
                      <a:close/>
                    </a:path>
                  </a:pathLst>
                </a:custGeom>
                <a:solidFill>
                  <a:srgbClr val="000000"/>
                </a:solidFill>
                <a:ln w="9525" cap="flat">
                  <a:noFill/>
                  <a:prstDash val="solid"/>
                  <a:miter/>
                </a:ln>
              </p:spPr>
              <p:txBody>
                <a:bodyPr rtlCol="0" anchor="ctr"/>
                <a:lstStyle/>
                <a:p>
                  <a:endParaRPr lang="en-CA"/>
                </a:p>
              </p:txBody>
            </p:sp>
            <p:sp>
              <p:nvSpPr>
                <p:cNvPr id="2577" name="Freeform: Shape 2576">
                  <a:extLst>
                    <a:ext uri="{FF2B5EF4-FFF2-40B4-BE49-F238E27FC236}">
                      <a16:creationId xmlns:a16="http://schemas.microsoft.com/office/drawing/2014/main" id="{10DA9221-7624-4E4E-B6BB-28717B765A8E}"/>
                    </a:ext>
                  </a:extLst>
                </p:cNvPr>
                <p:cNvSpPr/>
                <p:nvPr/>
              </p:nvSpPr>
              <p:spPr>
                <a:xfrm>
                  <a:off x="710877" y="2386447"/>
                  <a:ext cx="74748" cy="31998"/>
                </a:xfrm>
                <a:custGeom>
                  <a:avLst/>
                  <a:gdLst>
                    <a:gd name="connsiteX0" fmla="*/ 19213 w 74748"/>
                    <a:gd name="connsiteY0" fmla="*/ 1296 h 31998"/>
                    <a:gd name="connsiteX1" fmla="*/ 30673 w 74748"/>
                    <a:gd name="connsiteY1" fmla="*/ 1296 h 31998"/>
                    <a:gd name="connsiteX2" fmla="*/ 30673 w 74748"/>
                    <a:gd name="connsiteY2" fmla="*/ 11119 h 31998"/>
                    <a:gd name="connsiteX3" fmla="*/ 52551 w 74748"/>
                    <a:gd name="connsiteY3" fmla="*/ 11119 h 31998"/>
                    <a:gd name="connsiteX4" fmla="*/ 60327 w 74748"/>
                    <a:gd name="connsiteY4" fmla="*/ 10859 h 31998"/>
                    <a:gd name="connsiteX5" fmla="*/ 62113 w 74748"/>
                    <a:gd name="connsiteY5" fmla="*/ 9556 h 31998"/>
                    <a:gd name="connsiteX6" fmla="*/ 62857 w 74748"/>
                    <a:gd name="connsiteY6" fmla="*/ 7138 h 31998"/>
                    <a:gd name="connsiteX7" fmla="*/ 61480 w 74748"/>
                    <a:gd name="connsiteY7" fmla="*/ 1371 h 31998"/>
                    <a:gd name="connsiteX8" fmla="*/ 72605 w 74748"/>
                    <a:gd name="connsiteY8" fmla="*/ 143 h 31998"/>
                    <a:gd name="connsiteX9" fmla="*/ 74763 w 74748"/>
                    <a:gd name="connsiteY9" fmla="*/ 11491 h 31998"/>
                    <a:gd name="connsiteX10" fmla="*/ 73461 w 74748"/>
                    <a:gd name="connsiteY10" fmla="*/ 18486 h 31998"/>
                    <a:gd name="connsiteX11" fmla="*/ 70075 w 74748"/>
                    <a:gd name="connsiteY11" fmla="*/ 23063 h 31998"/>
                    <a:gd name="connsiteX12" fmla="*/ 64494 w 74748"/>
                    <a:gd name="connsiteY12" fmla="*/ 25109 h 31998"/>
                    <a:gd name="connsiteX13" fmla="*/ 54337 w 74748"/>
                    <a:gd name="connsiteY13" fmla="*/ 25555 h 31998"/>
                    <a:gd name="connsiteX14" fmla="*/ 30673 w 74748"/>
                    <a:gd name="connsiteY14" fmla="*/ 25555 h 31998"/>
                    <a:gd name="connsiteX15" fmla="*/ 30673 w 74748"/>
                    <a:gd name="connsiteY15" fmla="*/ 32141 h 31998"/>
                    <a:gd name="connsiteX16" fmla="*/ 19213 w 74748"/>
                    <a:gd name="connsiteY16" fmla="*/ 32141 h 31998"/>
                    <a:gd name="connsiteX17" fmla="*/ 19213 w 74748"/>
                    <a:gd name="connsiteY17" fmla="*/ 25555 h 31998"/>
                    <a:gd name="connsiteX18" fmla="*/ 8423 w 74748"/>
                    <a:gd name="connsiteY18" fmla="*/ 25555 h 31998"/>
                    <a:gd name="connsiteX19" fmla="*/ 14 w 74748"/>
                    <a:gd name="connsiteY19" fmla="*/ 11119 h 31998"/>
                    <a:gd name="connsiteX20" fmla="*/ 19213 w 74748"/>
                    <a:gd name="connsiteY20" fmla="*/ 11119 h 3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748" h="31998">
                      <a:moveTo>
                        <a:pt x="19213" y="1296"/>
                      </a:moveTo>
                      <a:lnTo>
                        <a:pt x="30673" y="1296"/>
                      </a:lnTo>
                      <a:lnTo>
                        <a:pt x="30673" y="11119"/>
                      </a:lnTo>
                      <a:lnTo>
                        <a:pt x="52551" y="11119"/>
                      </a:lnTo>
                      <a:cubicBezTo>
                        <a:pt x="56978" y="11119"/>
                        <a:pt x="59583" y="11045"/>
                        <a:pt x="60327" y="10859"/>
                      </a:cubicBezTo>
                      <a:cubicBezTo>
                        <a:pt x="61034" y="10673"/>
                        <a:pt x="61666" y="10226"/>
                        <a:pt x="62113" y="9556"/>
                      </a:cubicBezTo>
                      <a:cubicBezTo>
                        <a:pt x="62597" y="8887"/>
                        <a:pt x="62857" y="8105"/>
                        <a:pt x="62857" y="7138"/>
                      </a:cubicBezTo>
                      <a:cubicBezTo>
                        <a:pt x="62857" y="5799"/>
                        <a:pt x="62373" y="3864"/>
                        <a:pt x="61480" y="1371"/>
                      </a:cubicBezTo>
                      <a:lnTo>
                        <a:pt x="72605" y="143"/>
                      </a:lnTo>
                      <a:cubicBezTo>
                        <a:pt x="74056" y="3454"/>
                        <a:pt x="74763" y="7250"/>
                        <a:pt x="74763" y="11491"/>
                      </a:cubicBezTo>
                      <a:cubicBezTo>
                        <a:pt x="74763" y="14096"/>
                        <a:pt x="74317" y="16403"/>
                        <a:pt x="73461" y="18486"/>
                      </a:cubicBezTo>
                      <a:cubicBezTo>
                        <a:pt x="72605" y="20570"/>
                        <a:pt x="71452" y="22095"/>
                        <a:pt x="70075" y="23063"/>
                      </a:cubicBezTo>
                      <a:cubicBezTo>
                        <a:pt x="68699" y="24030"/>
                        <a:pt x="66838" y="24737"/>
                        <a:pt x="64494" y="25109"/>
                      </a:cubicBezTo>
                      <a:cubicBezTo>
                        <a:pt x="62820" y="25407"/>
                        <a:pt x="59434" y="25555"/>
                        <a:pt x="54337" y="25555"/>
                      </a:cubicBezTo>
                      <a:lnTo>
                        <a:pt x="30673" y="25555"/>
                      </a:lnTo>
                      <a:lnTo>
                        <a:pt x="30673" y="32141"/>
                      </a:lnTo>
                      <a:lnTo>
                        <a:pt x="19213" y="32141"/>
                      </a:lnTo>
                      <a:lnTo>
                        <a:pt x="19213" y="25555"/>
                      </a:lnTo>
                      <a:lnTo>
                        <a:pt x="8423" y="25555"/>
                      </a:lnTo>
                      <a:lnTo>
                        <a:pt x="14" y="11119"/>
                      </a:lnTo>
                      <a:lnTo>
                        <a:pt x="19213" y="11119"/>
                      </a:lnTo>
                      <a:close/>
                    </a:path>
                  </a:pathLst>
                </a:custGeom>
                <a:solidFill>
                  <a:srgbClr val="000000"/>
                </a:solidFill>
                <a:ln w="9525" cap="flat">
                  <a:noFill/>
                  <a:prstDash val="solid"/>
                  <a:miter/>
                </a:ln>
              </p:spPr>
              <p:txBody>
                <a:bodyPr rtlCol="0" anchor="ctr"/>
                <a:lstStyle/>
                <a:p>
                  <a:endParaRPr lang="en-CA"/>
                </a:p>
              </p:txBody>
            </p:sp>
            <p:sp>
              <p:nvSpPr>
                <p:cNvPr id="2578" name="Freeform: Shape 2577">
                  <a:extLst>
                    <a:ext uri="{FF2B5EF4-FFF2-40B4-BE49-F238E27FC236}">
                      <a16:creationId xmlns:a16="http://schemas.microsoft.com/office/drawing/2014/main" id="{0E22A99B-E300-4AB3-A30F-4AF504F6E251}"/>
                    </a:ext>
                  </a:extLst>
                </p:cNvPr>
                <p:cNvSpPr/>
                <p:nvPr/>
              </p:nvSpPr>
              <p:spPr>
                <a:xfrm>
                  <a:off x="709389" y="2363240"/>
                  <a:ext cx="75009" cy="14399"/>
                </a:xfrm>
                <a:custGeom>
                  <a:avLst/>
                  <a:gdLst>
                    <a:gd name="connsiteX0" fmla="*/ 13334 w 75009"/>
                    <a:gd name="connsiteY0" fmla="*/ 14539 h 14399"/>
                    <a:gd name="connsiteX1" fmla="*/ 14 w 75009"/>
                    <a:gd name="connsiteY1" fmla="*/ 14539 h 14399"/>
                    <a:gd name="connsiteX2" fmla="*/ 14 w 75009"/>
                    <a:gd name="connsiteY2" fmla="*/ 139 h 14399"/>
                    <a:gd name="connsiteX3" fmla="*/ 13334 w 75009"/>
                    <a:gd name="connsiteY3" fmla="*/ 139 h 14399"/>
                    <a:gd name="connsiteX4" fmla="*/ 13334 w 75009"/>
                    <a:gd name="connsiteY4" fmla="*/ 14539 h 14399"/>
                    <a:gd name="connsiteX5" fmla="*/ 75024 w 75009"/>
                    <a:gd name="connsiteY5" fmla="*/ 14539 h 14399"/>
                    <a:gd name="connsiteX6" fmla="*/ 20702 w 75009"/>
                    <a:gd name="connsiteY6" fmla="*/ 14539 h 14399"/>
                    <a:gd name="connsiteX7" fmla="*/ 20702 w 75009"/>
                    <a:gd name="connsiteY7" fmla="*/ 139 h 14399"/>
                    <a:gd name="connsiteX8" fmla="*/ 75024 w 75009"/>
                    <a:gd name="connsiteY8" fmla="*/ 177 h 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09" h="14399">
                      <a:moveTo>
                        <a:pt x="13334" y="14539"/>
                      </a:moveTo>
                      <a:lnTo>
                        <a:pt x="14" y="14539"/>
                      </a:lnTo>
                      <a:lnTo>
                        <a:pt x="14" y="139"/>
                      </a:lnTo>
                      <a:lnTo>
                        <a:pt x="13334" y="139"/>
                      </a:lnTo>
                      <a:lnTo>
                        <a:pt x="13334" y="14539"/>
                      </a:lnTo>
                      <a:moveTo>
                        <a:pt x="75024" y="14539"/>
                      </a:moveTo>
                      <a:lnTo>
                        <a:pt x="20702" y="14539"/>
                      </a:lnTo>
                      <a:lnTo>
                        <a:pt x="20702" y="139"/>
                      </a:lnTo>
                      <a:lnTo>
                        <a:pt x="75024" y="177"/>
                      </a:lnTo>
                      <a:close/>
                    </a:path>
                  </a:pathLst>
                </a:custGeom>
                <a:solidFill>
                  <a:srgbClr val="000000"/>
                </a:solidFill>
                <a:ln w="9525" cap="flat">
                  <a:noFill/>
                  <a:prstDash val="solid"/>
                  <a:miter/>
                </a:ln>
              </p:spPr>
              <p:txBody>
                <a:bodyPr rtlCol="0" anchor="ctr"/>
                <a:lstStyle/>
                <a:p>
                  <a:endParaRPr lang="en-CA"/>
                </a:p>
              </p:txBody>
            </p:sp>
            <p:sp>
              <p:nvSpPr>
                <p:cNvPr id="2579" name="Freeform: Shape 2578">
                  <a:extLst>
                    <a:ext uri="{FF2B5EF4-FFF2-40B4-BE49-F238E27FC236}">
                      <a16:creationId xmlns:a16="http://schemas.microsoft.com/office/drawing/2014/main" id="{84FE079A-442F-49CD-8980-CC4D9C87331F}"/>
                    </a:ext>
                  </a:extLst>
                </p:cNvPr>
                <p:cNvSpPr/>
                <p:nvPr/>
              </p:nvSpPr>
              <p:spPr>
                <a:xfrm>
                  <a:off x="728848" y="2295771"/>
                  <a:ext cx="56777" cy="56070"/>
                </a:xfrm>
                <a:custGeom>
                  <a:avLst/>
                  <a:gdLst>
                    <a:gd name="connsiteX0" fmla="*/ 27622 w 56777"/>
                    <a:gd name="connsiteY0" fmla="*/ 56207 h 56070"/>
                    <a:gd name="connsiteX1" fmla="*/ 13781 w 56777"/>
                    <a:gd name="connsiteY1" fmla="*/ 52673 h 56070"/>
                    <a:gd name="connsiteX2" fmla="*/ 3549 w 56777"/>
                    <a:gd name="connsiteY2" fmla="*/ 42701 h 56070"/>
                    <a:gd name="connsiteX3" fmla="*/ 14 w 56777"/>
                    <a:gd name="connsiteY3" fmla="*/ 28228 h 56070"/>
                    <a:gd name="connsiteX4" fmla="*/ 8014 w 56777"/>
                    <a:gd name="connsiteY4" fmla="*/ 8024 h 56070"/>
                    <a:gd name="connsiteX5" fmla="*/ 28254 w 56777"/>
                    <a:gd name="connsiteY5" fmla="*/ 136 h 56070"/>
                    <a:gd name="connsiteX6" fmla="*/ 48681 w 56777"/>
                    <a:gd name="connsiteY6" fmla="*/ 8099 h 56070"/>
                    <a:gd name="connsiteX7" fmla="*/ 56792 w 56777"/>
                    <a:gd name="connsiteY7" fmla="*/ 28116 h 56070"/>
                    <a:gd name="connsiteX8" fmla="*/ 53406 w 56777"/>
                    <a:gd name="connsiteY8" fmla="*/ 42366 h 56070"/>
                    <a:gd name="connsiteX9" fmla="*/ 43509 w 56777"/>
                    <a:gd name="connsiteY9" fmla="*/ 52673 h 56070"/>
                    <a:gd name="connsiteX10" fmla="*/ 27622 w 56777"/>
                    <a:gd name="connsiteY10" fmla="*/ 56207 h 56070"/>
                    <a:gd name="connsiteX11" fmla="*/ 28403 w 56777"/>
                    <a:gd name="connsiteY11" fmla="*/ 41473 h 56070"/>
                    <a:gd name="connsiteX12" fmla="*/ 40793 w 56777"/>
                    <a:gd name="connsiteY12" fmla="*/ 37641 h 56070"/>
                    <a:gd name="connsiteX13" fmla="*/ 45072 w 56777"/>
                    <a:gd name="connsiteY13" fmla="*/ 28190 h 56070"/>
                    <a:gd name="connsiteX14" fmla="*/ 40793 w 56777"/>
                    <a:gd name="connsiteY14" fmla="*/ 18740 h 56070"/>
                    <a:gd name="connsiteX15" fmla="*/ 28292 w 56777"/>
                    <a:gd name="connsiteY15" fmla="*/ 14945 h 56070"/>
                    <a:gd name="connsiteX16" fmla="*/ 16013 w 56777"/>
                    <a:gd name="connsiteY16" fmla="*/ 18740 h 56070"/>
                    <a:gd name="connsiteX17" fmla="*/ 11735 w 56777"/>
                    <a:gd name="connsiteY17" fmla="*/ 28190 h 56070"/>
                    <a:gd name="connsiteX18" fmla="*/ 16013 w 56777"/>
                    <a:gd name="connsiteY18" fmla="*/ 37641 h 56070"/>
                    <a:gd name="connsiteX19" fmla="*/ 28403 w 56777"/>
                    <a:gd name="connsiteY19" fmla="*/ 41473 h 5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77" h="56070">
                      <a:moveTo>
                        <a:pt x="27622" y="56207"/>
                      </a:moveTo>
                      <a:cubicBezTo>
                        <a:pt x="22859" y="56207"/>
                        <a:pt x="18246" y="55054"/>
                        <a:pt x="13781" y="52673"/>
                      </a:cubicBezTo>
                      <a:cubicBezTo>
                        <a:pt x="9316" y="50329"/>
                        <a:pt x="5893" y="47017"/>
                        <a:pt x="3549" y="42701"/>
                      </a:cubicBezTo>
                      <a:cubicBezTo>
                        <a:pt x="1168" y="38385"/>
                        <a:pt x="14" y="33548"/>
                        <a:pt x="14" y="28228"/>
                      </a:cubicBezTo>
                      <a:cubicBezTo>
                        <a:pt x="14" y="20005"/>
                        <a:pt x="2656" y="13270"/>
                        <a:pt x="8014" y="8024"/>
                      </a:cubicBezTo>
                      <a:cubicBezTo>
                        <a:pt x="13334" y="2778"/>
                        <a:pt x="20106" y="136"/>
                        <a:pt x="28254" y="136"/>
                      </a:cubicBezTo>
                      <a:cubicBezTo>
                        <a:pt x="36477" y="136"/>
                        <a:pt x="43286" y="2815"/>
                        <a:pt x="48681" y="8099"/>
                      </a:cubicBezTo>
                      <a:cubicBezTo>
                        <a:pt x="54076" y="13419"/>
                        <a:pt x="56792" y="20079"/>
                        <a:pt x="56792" y="28116"/>
                      </a:cubicBezTo>
                      <a:cubicBezTo>
                        <a:pt x="56792" y="33102"/>
                        <a:pt x="55676" y="37864"/>
                        <a:pt x="53406" y="42366"/>
                      </a:cubicBezTo>
                      <a:cubicBezTo>
                        <a:pt x="51174" y="46906"/>
                        <a:pt x="47863" y="50329"/>
                        <a:pt x="43509" y="52673"/>
                      </a:cubicBezTo>
                      <a:cubicBezTo>
                        <a:pt x="39156" y="55054"/>
                        <a:pt x="33873" y="56207"/>
                        <a:pt x="27622" y="56207"/>
                      </a:cubicBezTo>
                      <a:moveTo>
                        <a:pt x="28403" y="41473"/>
                      </a:moveTo>
                      <a:cubicBezTo>
                        <a:pt x="33798" y="41473"/>
                        <a:pt x="37928" y="40208"/>
                        <a:pt x="40793" y="37641"/>
                      </a:cubicBezTo>
                      <a:cubicBezTo>
                        <a:pt x="43658" y="35074"/>
                        <a:pt x="45072" y="31948"/>
                        <a:pt x="45072" y="28190"/>
                      </a:cubicBezTo>
                      <a:cubicBezTo>
                        <a:pt x="45072" y="24433"/>
                        <a:pt x="43658" y="21270"/>
                        <a:pt x="40793" y="18740"/>
                      </a:cubicBezTo>
                      <a:cubicBezTo>
                        <a:pt x="37928" y="16210"/>
                        <a:pt x="33761" y="14945"/>
                        <a:pt x="28292" y="14945"/>
                      </a:cubicBezTo>
                      <a:cubicBezTo>
                        <a:pt x="22971" y="14945"/>
                        <a:pt x="18878" y="16210"/>
                        <a:pt x="16013" y="18740"/>
                      </a:cubicBezTo>
                      <a:cubicBezTo>
                        <a:pt x="13148" y="21270"/>
                        <a:pt x="11735" y="24433"/>
                        <a:pt x="11735" y="28190"/>
                      </a:cubicBezTo>
                      <a:cubicBezTo>
                        <a:pt x="11735" y="31948"/>
                        <a:pt x="13148" y="35074"/>
                        <a:pt x="16013" y="37641"/>
                      </a:cubicBezTo>
                      <a:cubicBezTo>
                        <a:pt x="18878" y="40208"/>
                        <a:pt x="23008" y="41473"/>
                        <a:pt x="28403" y="41473"/>
                      </a:cubicBezTo>
                      <a:close/>
                    </a:path>
                  </a:pathLst>
                </a:custGeom>
                <a:solidFill>
                  <a:srgbClr val="000000"/>
                </a:solidFill>
                <a:ln w="9525" cap="flat">
                  <a:noFill/>
                  <a:prstDash val="solid"/>
                  <a:miter/>
                </a:ln>
              </p:spPr>
              <p:txBody>
                <a:bodyPr rtlCol="0" anchor="ctr"/>
                <a:lstStyle/>
                <a:p>
                  <a:endParaRPr lang="en-CA"/>
                </a:p>
              </p:txBody>
            </p:sp>
          </p:grpSp>
          <p:grpSp>
            <p:nvGrpSpPr>
              <p:cNvPr id="2539" name="Graphic 5">
                <a:extLst>
                  <a:ext uri="{FF2B5EF4-FFF2-40B4-BE49-F238E27FC236}">
                    <a16:creationId xmlns:a16="http://schemas.microsoft.com/office/drawing/2014/main" id="{2374C9A5-515C-4A4E-8EAD-6229BA93B463}"/>
                  </a:ext>
                </a:extLst>
              </p:cNvPr>
              <p:cNvGrpSpPr/>
              <p:nvPr/>
            </p:nvGrpSpPr>
            <p:grpSpPr>
              <a:xfrm>
                <a:off x="1009575" y="1117476"/>
                <a:ext cx="2269072" cy="117983"/>
                <a:chOff x="1009575" y="1117476"/>
                <a:chExt cx="2269072" cy="117983"/>
              </a:xfrm>
              <a:solidFill>
                <a:srgbClr val="000000"/>
              </a:solidFill>
            </p:grpSpPr>
            <p:sp>
              <p:nvSpPr>
                <p:cNvPr id="2540" name="Freeform: Shape 2539">
                  <a:extLst>
                    <a:ext uri="{FF2B5EF4-FFF2-40B4-BE49-F238E27FC236}">
                      <a16:creationId xmlns:a16="http://schemas.microsoft.com/office/drawing/2014/main" id="{5198AC63-BE77-469E-8291-AB388830DC1E}"/>
                    </a:ext>
                  </a:extLst>
                </p:cNvPr>
                <p:cNvSpPr/>
                <p:nvPr/>
              </p:nvSpPr>
              <p:spPr>
                <a:xfrm>
                  <a:off x="1009575" y="1119001"/>
                  <a:ext cx="80888" cy="90003"/>
                </a:xfrm>
                <a:custGeom>
                  <a:avLst/>
                  <a:gdLst>
                    <a:gd name="connsiteX0" fmla="*/ 37 w 80888"/>
                    <a:gd name="connsiteY0" fmla="*/ 90020 h 90003"/>
                    <a:gd name="connsiteX1" fmla="*/ 37 w 80888"/>
                    <a:gd name="connsiteY1" fmla="*/ 16 h 90003"/>
                    <a:gd name="connsiteX2" fmla="*/ 38249 w 80888"/>
                    <a:gd name="connsiteY2" fmla="*/ 16 h 90003"/>
                    <a:gd name="connsiteX3" fmla="*/ 59233 w 80888"/>
                    <a:gd name="connsiteY3" fmla="*/ 2434 h 90003"/>
                    <a:gd name="connsiteX4" fmla="*/ 69689 w 80888"/>
                    <a:gd name="connsiteY4" fmla="*/ 11066 h 90003"/>
                    <a:gd name="connsiteX5" fmla="*/ 73633 w 80888"/>
                    <a:gd name="connsiteY5" fmla="*/ 25242 h 90003"/>
                    <a:gd name="connsiteX6" fmla="*/ 67679 w 80888"/>
                    <a:gd name="connsiteY6" fmla="*/ 41985 h 90003"/>
                    <a:gd name="connsiteX7" fmla="*/ 49857 w 80888"/>
                    <a:gd name="connsiteY7" fmla="*/ 50283 h 90003"/>
                    <a:gd name="connsiteX8" fmla="*/ 59606 w 80888"/>
                    <a:gd name="connsiteY8" fmla="*/ 57836 h 90003"/>
                    <a:gd name="connsiteX9" fmla="*/ 69949 w 80888"/>
                    <a:gd name="connsiteY9" fmla="*/ 72458 h 90003"/>
                    <a:gd name="connsiteX10" fmla="*/ 80925 w 80888"/>
                    <a:gd name="connsiteY10" fmla="*/ 90020 h 90003"/>
                    <a:gd name="connsiteX11" fmla="*/ 59196 w 80888"/>
                    <a:gd name="connsiteY11" fmla="*/ 90020 h 90003"/>
                    <a:gd name="connsiteX12" fmla="*/ 46062 w 80888"/>
                    <a:gd name="connsiteY12" fmla="*/ 70449 h 90003"/>
                    <a:gd name="connsiteX13" fmla="*/ 36500 w 80888"/>
                    <a:gd name="connsiteY13" fmla="*/ 57203 h 90003"/>
                    <a:gd name="connsiteX14" fmla="*/ 31031 w 80888"/>
                    <a:gd name="connsiteY14" fmla="*/ 53445 h 90003"/>
                    <a:gd name="connsiteX15" fmla="*/ 21878 w 80888"/>
                    <a:gd name="connsiteY15" fmla="*/ 52441 h 90003"/>
                    <a:gd name="connsiteX16" fmla="*/ 18194 w 80888"/>
                    <a:gd name="connsiteY16" fmla="*/ 52441 h 90003"/>
                    <a:gd name="connsiteX17" fmla="*/ 18194 w 80888"/>
                    <a:gd name="connsiteY17" fmla="*/ 90020 h 90003"/>
                    <a:gd name="connsiteX18" fmla="*/ 37 w 80888"/>
                    <a:gd name="connsiteY18" fmla="*/ 90020 h 90003"/>
                    <a:gd name="connsiteX19" fmla="*/ 18194 w 80888"/>
                    <a:gd name="connsiteY19" fmla="*/ 38079 h 90003"/>
                    <a:gd name="connsiteX20" fmla="*/ 31626 w 80888"/>
                    <a:gd name="connsiteY20" fmla="*/ 38079 h 90003"/>
                    <a:gd name="connsiteX21" fmla="*/ 47960 w 80888"/>
                    <a:gd name="connsiteY21" fmla="*/ 36963 h 90003"/>
                    <a:gd name="connsiteX22" fmla="*/ 53057 w 80888"/>
                    <a:gd name="connsiteY22" fmla="*/ 33167 h 90003"/>
                    <a:gd name="connsiteX23" fmla="*/ 54917 w 80888"/>
                    <a:gd name="connsiteY23" fmla="*/ 26433 h 90003"/>
                    <a:gd name="connsiteX24" fmla="*/ 52462 w 80888"/>
                    <a:gd name="connsiteY24" fmla="*/ 19066 h 90003"/>
                    <a:gd name="connsiteX25" fmla="*/ 45616 w 80888"/>
                    <a:gd name="connsiteY25" fmla="*/ 15568 h 90003"/>
                    <a:gd name="connsiteX26" fmla="*/ 32370 w 80888"/>
                    <a:gd name="connsiteY26" fmla="*/ 15234 h 90003"/>
                    <a:gd name="connsiteX27" fmla="*/ 18194 w 80888"/>
                    <a:gd name="connsiteY27"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0888" h="90003">
                      <a:moveTo>
                        <a:pt x="37" y="90020"/>
                      </a:moveTo>
                      <a:lnTo>
                        <a:pt x="37" y="16"/>
                      </a:lnTo>
                      <a:lnTo>
                        <a:pt x="38249" y="16"/>
                      </a:lnTo>
                      <a:cubicBezTo>
                        <a:pt x="47885" y="16"/>
                        <a:pt x="54880" y="835"/>
                        <a:pt x="59233" y="2434"/>
                      </a:cubicBezTo>
                      <a:cubicBezTo>
                        <a:pt x="63587" y="4071"/>
                        <a:pt x="67084" y="6936"/>
                        <a:pt x="69689" y="11066"/>
                      </a:cubicBezTo>
                      <a:cubicBezTo>
                        <a:pt x="72330" y="15196"/>
                        <a:pt x="73633" y="19922"/>
                        <a:pt x="73633" y="25242"/>
                      </a:cubicBezTo>
                      <a:cubicBezTo>
                        <a:pt x="73633" y="32014"/>
                        <a:pt x="71623" y="37595"/>
                        <a:pt x="67679" y="41985"/>
                      </a:cubicBezTo>
                      <a:cubicBezTo>
                        <a:pt x="63698" y="46376"/>
                        <a:pt x="57782" y="49166"/>
                        <a:pt x="49857" y="50283"/>
                      </a:cubicBezTo>
                      <a:cubicBezTo>
                        <a:pt x="53801" y="52589"/>
                        <a:pt x="57038" y="55120"/>
                        <a:pt x="59606" y="57836"/>
                      </a:cubicBezTo>
                      <a:cubicBezTo>
                        <a:pt x="62173" y="60589"/>
                        <a:pt x="65596" y="65463"/>
                        <a:pt x="69949" y="72458"/>
                      </a:cubicBezTo>
                      <a:lnTo>
                        <a:pt x="80925" y="90020"/>
                      </a:lnTo>
                      <a:lnTo>
                        <a:pt x="59196" y="90020"/>
                      </a:lnTo>
                      <a:lnTo>
                        <a:pt x="46062" y="70449"/>
                      </a:lnTo>
                      <a:cubicBezTo>
                        <a:pt x="41411" y="63454"/>
                        <a:pt x="38211" y="59026"/>
                        <a:pt x="36500" y="57203"/>
                      </a:cubicBezTo>
                      <a:cubicBezTo>
                        <a:pt x="34751" y="55380"/>
                        <a:pt x="32928" y="54152"/>
                        <a:pt x="31031" y="53445"/>
                      </a:cubicBezTo>
                      <a:cubicBezTo>
                        <a:pt x="29096" y="52775"/>
                        <a:pt x="26045" y="52441"/>
                        <a:pt x="21878" y="52441"/>
                      </a:cubicBezTo>
                      <a:lnTo>
                        <a:pt x="18194" y="52441"/>
                      </a:lnTo>
                      <a:lnTo>
                        <a:pt x="18194" y="90020"/>
                      </a:lnTo>
                      <a:lnTo>
                        <a:pt x="37" y="90020"/>
                      </a:lnTo>
                      <a:moveTo>
                        <a:pt x="18194" y="38079"/>
                      </a:moveTo>
                      <a:lnTo>
                        <a:pt x="31626" y="38079"/>
                      </a:lnTo>
                      <a:cubicBezTo>
                        <a:pt x="40369" y="38079"/>
                        <a:pt x="45802" y="37707"/>
                        <a:pt x="47960" y="36963"/>
                      </a:cubicBezTo>
                      <a:cubicBezTo>
                        <a:pt x="50118" y="36256"/>
                        <a:pt x="51829" y="34991"/>
                        <a:pt x="53057" y="33167"/>
                      </a:cubicBezTo>
                      <a:cubicBezTo>
                        <a:pt x="54285" y="31381"/>
                        <a:pt x="54917" y="29112"/>
                        <a:pt x="54917" y="26433"/>
                      </a:cubicBezTo>
                      <a:cubicBezTo>
                        <a:pt x="54917" y="23382"/>
                        <a:pt x="54099" y="20926"/>
                        <a:pt x="52462" y="19066"/>
                      </a:cubicBezTo>
                      <a:cubicBezTo>
                        <a:pt x="50862" y="17206"/>
                        <a:pt x="48592" y="16052"/>
                        <a:pt x="45616" y="15568"/>
                      </a:cubicBezTo>
                      <a:cubicBezTo>
                        <a:pt x="44165" y="15345"/>
                        <a:pt x="39737" y="15234"/>
                        <a:pt x="32370" y="15234"/>
                      </a:cubicBezTo>
                      <a:lnTo>
                        <a:pt x="18194" y="15234"/>
                      </a:lnTo>
                      <a:close/>
                    </a:path>
                  </a:pathLst>
                </a:custGeom>
                <a:solidFill>
                  <a:srgbClr val="000000"/>
                </a:solidFill>
                <a:ln w="9525" cap="flat">
                  <a:noFill/>
                  <a:prstDash val="solid"/>
                  <a:miter/>
                </a:ln>
              </p:spPr>
              <p:txBody>
                <a:bodyPr rtlCol="0" anchor="ctr"/>
                <a:lstStyle/>
                <a:p>
                  <a:endParaRPr lang="en-CA"/>
                </a:p>
              </p:txBody>
            </p:sp>
            <p:sp>
              <p:nvSpPr>
                <p:cNvPr id="2541" name="Freeform: Shape 2540">
                  <a:extLst>
                    <a:ext uri="{FF2B5EF4-FFF2-40B4-BE49-F238E27FC236}">
                      <a16:creationId xmlns:a16="http://schemas.microsoft.com/office/drawing/2014/main" id="{CC33FD76-6531-4C71-81DA-6104A162FFE5}"/>
                    </a:ext>
                  </a:extLst>
                </p:cNvPr>
                <p:cNvSpPr/>
                <p:nvPr/>
              </p:nvSpPr>
              <p:spPr>
                <a:xfrm>
                  <a:off x="1100188" y="1119001"/>
                  <a:ext cx="17226" cy="90003"/>
                </a:xfrm>
                <a:custGeom>
                  <a:avLst/>
                  <a:gdLst>
                    <a:gd name="connsiteX0" fmla="*/ 47 w 17226"/>
                    <a:gd name="connsiteY0" fmla="*/ 15978 h 90003"/>
                    <a:gd name="connsiteX1" fmla="*/ 47 w 17226"/>
                    <a:gd name="connsiteY1" fmla="*/ 16 h 90003"/>
                    <a:gd name="connsiteX2" fmla="*/ 17273 w 17226"/>
                    <a:gd name="connsiteY2" fmla="*/ 16 h 90003"/>
                    <a:gd name="connsiteX3" fmla="*/ 17273 w 17226"/>
                    <a:gd name="connsiteY3" fmla="*/ 15978 h 90003"/>
                    <a:gd name="connsiteX4" fmla="*/ 47 w 17226"/>
                    <a:gd name="connsiteY4" fmla="*/ 15978 h 90003"/>
                    <a:gd name="connsiteX5" fmla="*/ 47 w 17226"/>
                    <a:gd name="connsiteY5" fmla="*/ 90020 h 90003"/>
                    <a:gd name="connsiteX6" fmla="*/ 47 w 17226"/>
                    <a:gd name="connsiteY6" fmla="*/ 24833 h 90003"/>
                    <a:gd name="connsiteX7" fmla="*/ 17273 w 17226"/>
                    <a:gd name="connsiteY7" fmla="*/ 24833 h 90003"/>
                    <a:gd name="connsiteX8" fmla="*/ 17273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47" y="15978"/>
                      </a:moveTo>
                      <a:lnTo>
                        <a:pt x="47" y="16"/>
                      </a:lnTo>
                      <a:lnTo>
                        <a:pt x="17273" y="16"/>
                      </a:lnTo>
                      <a:lnTo>
                        <a:pt x="17273" y="15978"/>
                      </a:lnTo>
                      <a:lnTo>
                        <a:pt x="47" y="15978"/>
                      </a:lnTo>
                      <a:moveTo>
                        <a:pt x="47" y="90020"/>
                      </a:moveTo>
                      <a:lnTo>
                        <a:pt x="47" y="24833"/>
                      </a:lnTo>
                      <a:lnTo>
                        <a:pt x="17273" y="24833"/>
                      </a:lnTo>
                      <a:lnTo>
                        <a:pt x="17273" y="90020"/>
                      </a:lnTo>
                      <a:close/>
                    </a:path>
                  </a:pathLst>
                </a:custGeom>
                <a:solidFill>
                  <a:srgbClr val="000000"/>
                </a:solidFill>
                <a:ln w="9525" cap="flat">
                  <a:noFill/>
                  <a:prstDash val="solid"/>
                  <a:miter/>
                </a:ln>
              </p:spPr>
              <p:txBody>
                <a:bodyPr rtlCol="0" anchor="ctr"/>
                <a:lstStyle/>
                <a:p>
                  <a:endParaRPr lang="en-CA"/>
                </a:p>
              </p:txBody>
            </p:sp>
            <p:sp>
              <p:nvSpPr>
                <p:cNvPr id="2542" name="Freeform: Shape 2541">
                  <a:extLst>
                    <a:ext uri="{FF2B5EF4-FFF2-40B4-BE49-F238E27FC236}">
                      <a16:creationId xmlns:a16="http://schemas.microsoft.com/office/drawing/2014/main" id="{DFB73B8B-27AE-4D04-9099-B67C4A95275A}"/>
                    </a:ext>
                  </a:extLst>
                </p:cNvPr>
                <p:cNvSpPr/>
                <p:nvPr/>
              </p:nvSpPr>
              <p:spPr>
                <a:xfrm>
                  <a:off x="1129017" y="1142330"/>
                  <a:ext cx="60907" cy="68163"/>
                </a:xfrm>
                <a:custGeom>
                  <a:avLst/>
                  <a:gdLst>
                    <a:gd name="connsiteX0" fmla="*/ 50 w 60907"/>
                    <a:gd name="connsiteY0" fmla="*/ 48087 h 68163"/>
                    <a:gd name="connsiteX1" fmla="*/ 17351 w 60907"/>
                    <a:gd name="connsiteY1" fmla="*/ 45446 h 68163"/>
                    <a:gd name="connsiteX2" fmla="*/ 21854 w 60907"/>
                    <a:gd name="connsiteY2" fmla="*/ 53110 h 68163"/>
                    <a:gd name="connsiteX3" fmla="*/ 31304 w 60907"/>
                    <a:gd name="connsiteY3" fmla="*/ 55715 h 68163"/>
                    <a:gd name="connsiteX4" fmla="*/ 41387 w 60907"/>
                    <a:gd name="connsiteY4" fmla="*/ 53259 h 68163"/>
                    <a:gd name="connsiteX5" fmla="*/ 43657 w 60907"/>
                    <a:gd name="connsiteY5" fmla="*/ 48646 h 68163"/>
                    <a:gd name="connsiteX6" fmla="*/ 42429 w 60907"/>
                    <a:gd name="connsiteY6" fmla="*/ 45371 h 68163"/>
                    <a:gd name="connsiteX7" fmla="*/ 36662 w 60907"/>
                    <a:gd name="connsiteY7" fmla="*/ 43102 h 68163"/>
                    <a:gd name="connsiteX8" fmla="*/ 10170 w 60907"/>
                    <a:gd name="connsiteY8" fmla="*/ 34693 h 68163"/>
                    <a:gd name="connsiteX9" fmla="*/ 2469 w 60907"/>
                    <a:gd name="connsiteY9" fmla="*/ 20033 h 68163"/>
                    <a:gd name="connsiteX10" fmla="*/ 9129 w 60907"/>
                    <a:gd name="connsiteY10" fmla="*/ 5783 h 68163"/>
                    <a:gd name="connsiteX11" fmla="*/ 29890 w 60907"/>
                    <a:gd name="connsiteY11" fmla="*/ 16 h 68163"/>
                    <a:gd name="connsiteX12" fmla="*/ 49796 w 60907"/>
                    <a:gd name="connsiteY12" fmla="*/ 4369 h 68163"/>
                    <a:gd name="connsiteX13" fmla="*/ 58763 w 60907"/>
                    <a:gd name="connsiteY13" fmla="*/ 17280 h 68163"/>
                    <a:gd name="connsiteX14" fmla="*/ 42466 w 60907"/>
                    <a:gd name="connsiteY14" fmla="*/ 20294 h 68163"/>
                    <a:gd name="connsiteX15" fmla="*/ 38522 w 60907"/>
                    <a:gd name="connsiteY15" fmla="*/ 14452 h 68163"/>
                    <a:gd name="connsiteX16" fmla="*/ 30188 w 60907"/>
                    <a:gd name="connsiteY16" fmla="*/ 12406 h 68163"/>
                    <a:gd name="connsiteX17" fmla="*/ 20440 w 60907"/>
                    <a:gd name="connsiteY17" fmla="*/ 14341 h 68163"/>
                    <a:gd name="connsiteX18" fmla="*/ 18468 w 60907"/>
                    <a:gd name="connsiteY18" fmla="*/ 17838 h 68163"/>
                    <a:gd name="connsiteX19" fmla="*/ 20179 w 60907"/>
                    <a:gd name="connsiteY19" fmla="*/ 20964 h 68163"/>
                    <a:gd name="connsiteX20" fmla="*/ 36327 w 60907"/>
                    <a:gd name="connsiteY20" fmla="*/ 25800 h 68163"/>
                    <a:gd name="connsiteX21" fmla="*/ 55563 w 60907"/>
                    <a:gd name="connsiteY21" fmla="*/ 33465 h 68163"/>
                    <a:gd name="connsiteX22" fmla="*/ 60958 w 60907"/>
                    <a:gd name="connsiteY22" fmla="*/ 46302 h 68163"/>
                    <a:gd name="connsiteX23" fmla="*/ 53480 w 60907"/>
                    <a:gd name="connsiteY23" fmla="*/ 61705 h 68163"/>
                    <a:gd name="connsiteX24" fmla="*/ 31304 w 60907"/>
                    <a:gd name="connsiteY24" fmla="*/ 68179 h 68163"/>
                    <a:gd name="connsiteX25" fmla="*/ 10208 w 60907"/>
                    <a:gd name="connsiteY25" fmla="*/ 62747 h 68163"/>
                    <a:gd name="connsiteX26" fmla="*/ 50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50" y="48087"/>
                      </a:moveTo>
                      <a:lnTo>
                        <a:pt x="17351" y="45446"/>
                      </a:lnTo>
                      <a:cubicBezTo>
                        <a:pt x="18096" y="48794"/>
                        <a:pt x="19584" y="51362"/>
                        <a:pt x="21854" y="53110"/>
                      </a:cubicBezTo>
                      <a:cubicBezTo>
                        <a:pt x="24086" y="54822"/>
                        <a:pt x="27249" y="55715"/>
                        <a:pt x="31304" y="55715"/>
                      </a:cubicBezTo>
                      <a:cubicBezTo>
                        <a:pt x="35769" y="55715"/>
                        <a:pt x="39118" y="54896"/>
                        <a:pt x="41387" y="53259"/>
                      </a:cubicBezTo>
                      <a:cubicBezTo>
                        <a:pt x="42876" y="52106"/>
                        <a:pt x="43657" y="50580"/>
                        <a:pt x="43657" y="48646"/>
                      </a:cubicBezTo>
                      <a:cubicBezTo>
                        <a:pt x="43657" y="47343"/>
                        <a:pt x="43248" y="46264"/>
                        <a:pt x="42429" y="45371"/>
                      </a:cubicBezTo>
                      <a:cubicBezTo>
                        <a:pt x="41573" y="44553"/>
                        <a:pt x="39638" y="43809"/>
                        <a:pt x="36662" y="43102"/>
                      </a:cubicBezTo>
                      <a:cubicBezTo>
                        <a:pt x="22747" y="40051"/>
                        <a:pt x="13928" y="37260"/>
                        <a:pt x="10170" y="34693"/>
                      </a:cubicBezTo>
                      <a:cubicBezTo>
                        <a:pt x="5036" y="31195"/>
                        <a:pt x="2469" y="26284"/>
                        <a:pt x="2469" y="20033"/>
                      </a:cubicBezTo>
                      <a:cubicBezTo>
                        <a:pt x="2469" y="14378"/>
                        <a:pt x="4664" y="9653"/>
                        <a:pt x="9129" y="5783"/>
                      </a:cubicBezTo>
                      <a:cubicBezTo>
                        <a:pt x="13594" y="1951"/>
                        <a:pt x="20514" y="16"/>
                        <a:pt x="29890" y="16"/>
                      </a:cubicBezTo>
                      <a:cubicBezTo>
                        <a:pt x="38820" y="16"/>
                        <a:pt x="45443" y="1467"/>
                        <a:pt x="49796" y="4369"/>
                      </a:cubicBezTo>
                      <a:cubicBezTo>
                        <a:pt x="54112" y="7271"/>
                        <a:pt x="57126" y="11587"/>
                        <a:pt x="58763" y="17280"/>
                      </a:cubicBezTo>
                      <a:lnTo>
                        <a:pt x="42466" y="20294"/>
                      </a:lnTo>
                      <a:cubicBezTo>
                        <a:pt x="41797" y="17727"/>
                        <a:pt x="40457" y="15792"/>
                        <a:pt x="38522" y="14452"/>
                      </a:cubicBezTo>
                      <a:cubicBezTo>
                        <a:pt x="36588" y="13113"/>
                        <a:pt x="33797" y="12406"/>
                        <a:pt x="30188" y="12406"/>
                      </a:cubicBezTo>
                      <a:cubicBezTo>
                        <a:pt x="25649" y="12406"/>
                        <a:pt x="22412" y="13038"/>
                        <a:pt x="20440" y="14341"/>
                      </a:cubicBezTo>
                      <a:cubicBezTo>
                        <a:pt x="19137" y="15234"/>
                        <a:pt x="18468" y="16387"/>
                        <a:pt x="18468" y="17838"/>
                      </a:cubicBezTo>
                      <a:cubicBezTo>
                        <a:pt x="18468" y="19066"/>
                        <a:pt x="19063" y="20108"/>
                        <a:pt x="20179" y="20964"/>
                      </a:cubicBezTo>
                      <a:cubicBezTo>
                        <a:pt x="21742" y="22117"/>
                        <a:pt x="27137" y="23717"/>
                        <a:pt x="36327" y="25800"/>
                      </a:cubicBezTo>
                      <a:cubicBezTo>
                        <a:pt x="45480" y="27884"/>
                        <a:pt x="51917" y="30451"/>
                        <a:pt x="55563" y="33465"/>
                      </a:cubicBezTo>
                      <a:cubicBezTo>
                        <a:pt x="59172" y="36553"/>
                        <a:pt x="60958" y="40832"/>
                        <a:pt x="60958" y="46302"/>
                      </a:cubicBezTo>
                      <a:cubicBezTo>
                        <a:pt x="60958" y="52292"/>
                        <a:pt x="58465" y="57426"/>
                        <a:pt x="53480" y="61705"/>
                      </a:cubicBezTo>
                      <a:cubicBezTo>
                        <a:pt x="48457" y="66021"/>
                        <a:pt x="41090" y="68179"/>
                        <a:pt x="31304" y="68179"/>
                      </a:cubicBezTo>
                      <a:cubicBezTo>
                        <a:pt x="22412" y="68179"/>
                        <a:pt x="15380" y="66356"/>
                        <a:pt x="10208" y="62747"/>
                      </a:cubicBezTo>
                      <a:cubicBezTo>
                        <a:pt x="5036" y="59175"/>
                        <a:pt x="1650" y="54264"/>
                        <a:pt x="50" y="48087"/>
                      </a:cubicBezTo>
                      <a:close/>
                    </a:path>
                  </a:pathLst>
                </a:custGeom>
                <a:solidFill>
                  <a:srgbClr val="000000"/>
                </a:solidFill>
                <a:ln w="9525" cap="flat">
                  <a:noFill/>
                  <a:prstDash val="solid"/>
                  <a:miter/>
                </a:ln>
              </p:spPr>
              <p:txBody>
                <a:bodyPr rtlCol="0" anchor="ctr"/>
                <a:lstStyle/>
                <a:p>
                  <a:endParaRPr lang="en-CA"/>
                </a:p>
              </p:txBody>
            </p:sp>
            <p:sp>
              <p:nvSpPr>
                <p:cNvPr id="2543" name="Freeform: Shape 2542">
                  <a:extLst>
                    <a:ext uri="{FF2B5EF4-FFF2-40B4-BE49-F238E27FC236}">
                      <a16:creationId xmlns:a16="http://schemas.microsoft.com/office/drawing/2014/main" id="{CC24E009-CFBD-4D14-920F-D4D4A4755995}"/>
                    </a:ext>
                  </a:extLst>
                </p:cNvPr>
                <p:cNvSpPr/>
                <p:nvPr/>
              </p:nvSpPr>
              <p:spPr>
                <a:xfrm>
                  <a:off x="1204411" y="1119001"/>
                  <a:ext cx="60275" cy="90003"/>
                </a:xfrm>
                <a:custGeom>
                  <a:avLst/>
                  <a:gdLst>
                    <a:gd name="connsiteX0" fmla="*/ 58 w 60275"/>
                    <a:gd name="connsiteY0" fmla="*/ 90020 h 90003"/>
                    <a:gd name="connsiteX1" fmla="*/ 58 w 60275"/>
                    <a:gd name="connsiteY1" fmla="*/ 16 h 90003"/>
                    <a:gd name="connsiteX2" fmla="*/ 17322 w 60275"/>
                    <a:gd name="connsiteY2" fmla="*/ 16 h 90003"/>
                    <a:gd name="connsiteX3" fmla="*/ 17322 w 60275"/>
                    <a:gd name="connsiteY3" fmla="*/ 47790 h 90003"/>
                    <a:gd name="connsiteX4" fmla="*/ 37525 w 60275"/>
                    <a:gd name="connsiteY4" fmla="*/ 24833 h 90003"/>
                    <a:gd name="connsiteX5" fmla="*/ 58733 w 60275"/>
                    <a:gd name="connsiteY5" fmla="*/ 24833 h 90003"/>
                    <a:gd name="connsiteX6" fmla="*/ 36446 w 60275"/>
                    <a:gd name="connsiteY6" fmla="*/ 48646 h 90003"/>
                    <a:gd name="connsiteX7" fmla="*/ 60333 w 60275"/>
                    <a:gd name="connsiteY7" fmla="*/ 90020 h 90003"/>
                    <a:gd name="connsiteX8" fmla="*/ 41729 w 60275"/>
                    <a:gd name="connsiteY8" fmla="*/ 90020 h 90003"/>
                    <a:gd name="connsiteX9" fmla="*/ 25358 w 60275"/>
                    <a:gd name="connsiteY9" fmla="*/ 60738 h 90003"/>
                    <a:gd name="connsiteX10" fmla="*/ 17322 w 60275"/>
                    <a:gd name="connsiteY10" fmla="*/ 69147 h 90003"/>
                    <a:gd name="connsiteX11" fmla="*/ 17322 w 60275"/>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275" h="90003">
                      <a:moveTo>
                        <a:pt x="58" y="90020"/>
                      </a:moveTo>
                      <a:lnTo>
                        <a:pt x="58" y="16"/>
                      </a:lnTo>
                      <a:lnTo>
                        <a:pt x="17322" y="16"/>
                      </a:lnTo>
                      <a:lnTo>
                        <a:pt x="17322" y="47790"/>
                      </a:lnTo>
                      <a:lnTo>
                        <a:pt x="37525" y="24833"/>
                      </a:lnTo>
                      <a:lnTo>
                        <a:pt x="58733" y="24833"/>
                      </a:lnTo>
                      <a:lnTo>
                        <a:pt x="36446" y="48646"/>
                      </a:lnTo>
                      <a:lnTo>
                        <a:pt x="60333" y="90020"/>
                      </a:lnTo>
                      <a:lnTo>
                        <a:pt x="41729" y="90020"/>
                      </a:lnTo>
                      <a:lnTo>
                        <a:pt x="25358" y="60738"/>
                      </a:lnTo>
                      <a:lnTo>
                        <a:pt x="17322" y="69147"/>
                      </a:lnTo>
                      <a:lnTo>
                        <a:pt x="17322" y="90020"/>
                      </a:lnTo>
                      <a:close/>
                    </a:path>
                  </a:pathLst>
                </a:custGeom>
                <a:solidFill>
                  <a:srgbClr val="000000"/>
                </a:solidFill>
                <a:ln w="9525" cap="flat">
                  <a:noFill/>
                  <a:prstDash val="solid"/>
                  <a:miter/>
                </a:ln>
              </p:spPr>
              <p:txBody>
                <a:bodyPr rtlCol="0" anchor="ctr"/>
                <a:lstStyle/>
                <a:p>
                  <a:endParaRPr lang="en-CA"/>
                </a:p>
              </p:txBody>
            </p:sp>
            <p:sp>
              <p:nvSpPr>
                <p:cNvPr id="2544" name="Freeform: Shape 2543">
                  <a:extLst>
                    <a:ext uri="{FF2B5EF4-FFF2-40B4-BE49-F238E27FC236}">
                      <a16:creationId xmlns:a16="http://schemas.microsoft.com/office/drawing/2014/main" id="{37CE9871-E026-414D-9623-0A62B4C199A0}"/>
                    </a:ext>
                  </a:extLst>
                </p:cNvPr>
                <p:cNvSpPr/>
                <p:nvPr/>
              </p:nvSpPr>
              <p:spPr>
                <a:xfrm>
                  <a:off x="1305882" y="1142330"/>
                  <a:ext cx="67307" cy="68163"/>
                </a:xfrm>
                <a:custGeom>
                  <a:avLst/>
                  <a:gdLst>
                    <a:gd name="connsiteX0" fmla="*/ 69 w 67307"/>
                    <a:gd name="connsiteY0" fmla="*/ 33167 h 68163"/>
                    <a:gd name="connsiteX1" fmla="*/ 4310 w 67307"/>
                    <a:gd name="connsiteY1" fmla="*/ 16536 h 68163"/>
                    <a:gd name="connsiteX2" fmla="*/ 16328 w 67307"/>
                    <a:gd name="connsiteY2" fmla="*/ 4258 h 68163"/>
                    <a:gd name="connsiteX3" fmla="*/ 33667 w 67307"/>
                    <a:gd name="connsiteY3" fmla="*/ 16 h 68163"/>
                    <a:gd name="connsiteX4" fmla="*/ 57925 w 67307"/>
                    <a:gd name="connsiteY4" fmla="*/ 9615 h 68163"/>
                    <a:gd name="connsiteX5" fmla="*/ 67376 w 67307"/>
                    <a:gd name="connsiteY5" fmla="*/ 33912 h 68163"/>
                    <a:gd name="connsiteX6" fmla="*/ 57814 w 67307"/>
                    <a:gd name="connsiteY6" fmla="*/ 58431 h 68163"/>
                    <a:gd name="connsiteX7" fmla="*/ 33778 w 67307"/>
                    <a:gd name="connsiteY7" fmla="*/ 68179 h 68163"/>
                    <a:gd name="connsiteX8" fmla="*/ 16700 w 67307"/>
                    <a:gd name="connsiteY8" fmla="*/ 64124 h 68163"/>
                    <a:gd name="connsiteX9" fmla="*/ 4310 w 67307"/>
                    <a:gd name="connsiteY9" fmla="*/ 52217 h 68163"/>
                    <a:gd name="connsiteX10" fmla="*/ 69 w 67307"/>
                    <a:gd name="connsiteY10" fmla="*/ 33167 h 68163"/>
                    <a:gd name="connsiteX11" fmla="*/ 17742 w 67307"/>
                    <a:gd name="connsiteY11" fmla="*/ 34098 h 68163"/>
                    <a:gd name="connsiteX12" fmla="*/ 22356 w 67307"/>
                    <a:gd name="connsiteY12" fmla="*/ 48943 h 68163"/>
                    <a:gd name="connsiteX13" fmla="*/ 33741 w 67307"/>
                    <a:gd name="connsiteY13" fmla="*/ 54115 h 68163"/>
                    <a:gd name="connsiteX14" fmla="*/ 45052 w 67307"/>
                    <a:gd name="connsiteY14" fmla="*/ 48943 h 68163"/>
                    <a:gd name="connsiteX15" fmla="*/ 49628 w 67307"/>
                    <a:gd name="connsiteY15" fmla="*/ 33986 h 68163"/>
                    <a:gd name="connsiteX16" fmla="*/ 45052 w 67307"/>
                    <a:gd name="connsiteY16" fmla="*/ 19252 h 68163"/>
                    <a:gd name="connsiteX17" fmla="*/ 33741 w 67307"/>
                    <a:gd name="connsiteY17" fmla="*/ 14080 h 68163"/>
                    <a:gd name="connsiteX18" fmla="*/ 22356 w 67307"/>
                    <a:gd name="connsiteY18" fmla="*/ 19252 h 68163"/>
                    <a:gd name="connsiteX19" fmla="*/ 17742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69" y="33167"/>
                      </a:moveTo>
                      <a:cubicBezTo>
                        <a:pt x="69" y="27438"/>
                        <a:pt x="1482" y="21894"/>
                        <a:pt x="4310" y="16536"/>
                      </a:cubicBezTo>
                      <a:cubicBezTo>
                        <a:pt x="7138" y="11178"/>
                        <a:pt x="11156" y="7085"/>
                        <a:pt x="16328" y="4258"/>
                      </a:cubicBezTo>
                      <a:cubicBezTo>
                        <a:pt x="21500" y="1430"/>
                        <a:pt x="27267" y="16"/>
                        <a:pt x="33667" y="16"/>
                      </a:cubicBezTo>
                      <a:cubicBezTo>
                        <a:pt x="43526" y="16"/>
                        <a:pt x="51600" y="3216"/>
                        <a:pt x="57925" y="9615"/>
                      </a:cubicBezTo>
                      <a:cubicBezTo>
                        <a:pt x="64214" y="16015"/>
                        <a:pt x="67376" y="24126"/>
                        <a:pt x="67376" y="33912"/>
                      </a:cubicBezTo>
                      <a:cubicBezTo>
                        <a:pt x="67376" y="43771"/>
                        <a:pt x="64176" y="51957"/>
                        <a:pt x="57814" y="58431"/>
                      </a:cubicBezTo>
                      <a:cubicBezTo>
                        <a:pt x="51452" y="64905"/>
                        <a:pt x="43452" y="68179"/>
                        <a:pt x="33778" y="68179"/>
                      </a:cubicBezTo>
                      <a:cubicBezTo>
                        <a:pt x="27825" y="68179"/>
                        <a:pt x="22095" y="66803"/>
                        <a:pt x="16700" y="64124"/>
                      </a:cubicBezTo>
                      <a:cubicBezTo>
                        <a:pt x="11268" y="61408"/>
                        <a:pt x="7138" y="57464"/>
                        <a:pt x="4310" y="52217"/>
                      </a:cubicBezTo>
                      <a:cubicBezTo>
                        <a:pt x="1482" y="47008"/>
                        <a:pt x="69" y="40646"/>
                        <a:pt x="69" y="33167"/>
                      </a:cubicBezTo>
                      <a:moveTo>
                        <a:pt x="17742" y="34098"/>
                      </a:moveTo>
                      <a:cubicBezTo>
                        <a:pt x="17742" y="40572"/>
                        <a:pt x="19305" y="45520"/>
                        <a:pt x="22356" y="48943"/>
                      </a:cubicBezTo>
                      <a:cubicBezTo>
                        <a:pt x="25444" y="52403"/>
                        <a:pt x="29202" y="54115"/>
                        <a:pt x="33741" y="54115"/>
                      </a:cubicBezTo>
                      <a:cubicBezTo>
                        <a:pt x="38206" y="54115"/>
                        <a:pt x="42001" y="52403"/>
                        <a:pt x="45052" y="48943"/>
                      </a:cubicBezTo>
                      <a:cubicBezTo>
                        <a:pt x="48103" y="45520"/>
                        <a:pt x="49628" y="40534"/>
                        <a:pt x="49628" y="33986"/>
                      </a:cubicBezTo>
                      <a:cubicBezTo>
                        <a:pt x="49628" y="27586"/>
                        <a:pt x="48103" y="22675"/>
                        <a:pt x="45052" y="19252"/>
                      </a:cubicBezTo>
                      <a:cubicBezTo>
                        <a:pt x="42001" y="15792"/>
                        <a:pt x="38206" y="14080"/>
                        <a:pt x="33741" y="14080"/>
                      </a:cubicBezTo>
                      <a:cubicBezTo>
                        <a:pt x="29202" y="14080"/>
                        <a:pt x="25444" y="15792"/>
                        <a:pt x="22356" y="19252"/>
                      </a:cubicBezTo>
                      <a:cubicBezTo>
                        <a:pt x="19305" y="22675"/>
                        <a:pt x="17742" y="27624"/>
                        <a:pt x="17742" y="34098"/>
                      </a:cubicBezTo>
                      <a:close/>
                    </a:path>
                  </a:pathLst>
                </a:custGeom>
                <a:solidFill>
                  <a:srgbClr val="000000"/>
                </a:solidFill>
                <a:ln w="9525" cap="flat">
                  <a:noFill/>
                  <a:prstDash val="solid"/>
                  <a:miter/>
                </a:ln>
              </p:spPr>
              <p:txBody>
                <a:bodyPr rtlCol="0" anchor="ctr"/>
                <a:lstStyle/>
                <a:p>
                  <a:endParaRPr lang="en-CA"/>
                </a:p>
              </p:txBody>
            </p:sp>
            <p:sp>
              <p:nvSpPr>
                <p:cNvPr id="2545" name="Freeform: Shape 2544">
                  <a:extLst>
                    <a:ext uri="{FF2B5EF4-FFF2-40B4-BE49-F238E27FC236}">
                      <a16:creationId xmlns:a16="http://schemas.microsoft.com/office/drawing/2014/main" id="{6ADEBEF8-E689-49D6-8BB1-F0649596F6A1}"/>
                    </a:ext>
                  </a:extLst>
                </p:cNvPr>
                <p:cNvSpPr/>
                <p:nvPr/>
              </p:nvSpPr>
              <p:spPr>
                <a:xfrm>
                  <a:off x="1379149" y="1117476"/>
                  <a:ext cx="44053" cy="91529"/>
                </a:xfrm>
                <a:custGeom>
                  <a:avLst/>
                  <a:gdLst>
                    <a:gd name="connsiteX0" fmla="*/ 77 w 44053"/>
                    <a:gd name="connsiteY0" fmla="*/ 26359 h 91529"/>
                    <a:gd name="connsiteX1" fmla="*/ 9639 w 44053"/>
                    <a:gd name="connsiteY1" fmla="*/ 26359 h 91529"/>
                    <a:gd name="connsiteX2" fmla="*/ 9639 w 44053"/>
                    <a:gd name="connsiteY2" fmla="*/ 21447 h 91529"/>
                    <a:gd name="connsiteX3" fmla="*/ 11388 w 44053"/>
                    <a:gd name="connsiteY3" fmla="*/ 9169 h 91529"/>
                    <a:gd name="connsiteX4" fmla="*/ 17824 w 44053"/>
                    <a:gd name="connsiteY4" fmla="*/ 2546 h 91529"/>
                    <a:gd name="connsiteX5" fmla="*/ 29731 w 44053"/>
                    <a:gd name="connsiteY5" fmla="*/ 16 h 91529"/>
                    <a:gd name="connsiteX6" fmla="*/ 44130 w 44053"/>
                    <a:gd name="connsiteY6" fmla="*/ 2211 h 91529"/>
                    <a:gd name="connsiteX7" fmla="*/ 41823 w 44053"/>
                    <a:gd name="connsiteY7" fmla="*/ 14266 h 91529"/>
                    <a:gd name="connsiteX8" fmla="*/ 33898 w 44053"/>
                    <a:gd name="connsiteY8" fmla="*/ 13262 h 91529"/>
                    <a:gd name="connsiteX9" fmla="*/ 28503 w 44053"/>
                    <a:gd name="connsiteY9" fmla="*/ 15010 h 91529"/>
                    <a:gd name="connsiteX10" fmla="*/ 26903 w 44053"/>
                    <a:gd name="connsiteY10" fmla="*/ 21745 h 91529"/>
                    <a:gd name="connsiteX11" fmla="*/ 26903 w 44053"/>
                    <a:gd name="connsiteY11" fmla="*/ 26359 h 91529"/>
                    <a:gd name="connsiteX12" fmla="*/ 39777 w 44053"/>
                    <a:gd name="connsiteY12" fmla="*/ 26359 h 91529"/>
                    <a:gd name="connsiteX13" fmla="*/ 39777 w 44053"/>
                    <a:gd name="connsiteY13" fmla="*/ 39902 h 91529"/>
                    <a:gd name="connsiteX14" fmla="*/ 26903 w 44053"/>
                    <a:gd name="connsiteY14" fmla="*/ 39902 h 91529"/>
                    <a:gd name="connsiteX15" fmla="*/ 26903 w 44053"/>
                    <a:gd name="connsiteY15" fmla="*/ 91545 h 91529"/>
                    <a:gd name="connsiteX16" fmla="*/ 9639 w 44053"/>
                    <a:gd name="connsiteY16" fmla="*/ 91545 h 91529"/>
                    <a:gd name="connsiteX17" fmla="*/ 9639 w 44053"/>
                    <a:gd name="connsiteY17" fmla="*/ 39902 h 91529"/>
                    <a:gd name="connsiteX18" fmla="*/ 77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77" y="26359"/>
                      </a:moveTo>
                      <a:lnTo>
                        <a:pt x="9639" y="26359"/>
                      </a:lnTo>
                      <a:lnTo>
                        <a:pt x="9639" y="21447"/>
                      </a:lnTo>
                      <a:cubicBezTo>
                        <a:pt x="9639" y="15941"/>
                        <a:pt x="10234" y="11848"/>
                        <a:pt x="11388" y="9169"/>
                      </a:cubicBezTo>
                      <a:cubicBezTo>
                        <a:pt x="12541" y="6453"/>
                        <a:pt x="14699" y="4258"/>
                        <a:pt x="17824" y="2546"/>
                      </a:cubicBezTo>
                      <a:cubicBezTo>
                        <a:pt x="20950" y="872"/>
                        <a:pt x="24931" y="16"/>
                        <a:pt x="29731" y="16"/>
                      </a:cubicBezTo>
                      <a:cubicBezTo>
                        <a:pt x="34642" y="16"/>
                        <a:pt x="39442" y="760"/>
                        <a:pt x="44130" y="2211"/>
                      </a:cubicBezTo>
                      <a:lnTo>
                        <a:pt x="41823" y="14266"/>
                      </a:lnTo>
                      <a:cubicBezTo>
                        <a:pt x="39070" y="13597"/>
                        <a:pt x="36428" y="13262"/>
                        <a:pt x="33898" y="13262"/>
                      </a:cubicBezTo>
                      <a:cubicBezTo>
                        <a:pt x="31405" y="13262"/>
                        <a:pt x="29619" y="13857"/>
                        <a:pt x="28503" y="15010"/>
                      </a:cubicBezTo>
                      <a:cubicBezTo>
                        <a:pt x="27424" y="16201"/>
                        <a:pt x="26903" y="18433"/>
                        <a:pt x="26903" y="21745"/>
                      </a:cubicBezTo>
                      <a:lnTo>
                        <a:pt x="26903" y="26359"/>
                      </a:lnTo>
                      <a:lnTo>
                        <a:pt x="39777" y="26359"/>
                      </a:lnTo>
                      <a:lnTo>
                        <a:pt x="39777" y="39902"/>
                      </a:lnTo>
                      <a:lnTo>
                        <a:pt x="26903" y="39902"/>
                      </a:lnTo>
                      <a:lnTo>
                        <a:pt x="26903" y="91545"/>
                      </a:lnTo>
                      <a:lnTo>
                        <a:pt x="9639" y="91545"/>
                      </a:lnTo>
                      <a:lnTo>
                        <a:pt x="9639" y="39902"/>
                      </a:lnTo>
                      <a:lnTo>
                        <a:pt x="77" y="39902"/>
                      </a:lnTo>
                      <a:close/>
                    </a:path>
                  </a:pathLst>
                </a:custGeom>
                <a:solidFill>
                  <a:srgbClr val="000000"/>
                </a:solidFill>
                <a:ln w="9525" cap="flat">
                  <a:noFill/>
                  <a:prstDash val="solid"/>
                  <a:miter/>
                </a:ln>
              </p:spPr>
              <p:txBody>
                <a:bodyPr rtlCol="0" anchor="ctr"/>
                <a:lstStyle/>
                <a:p>
                  <a:endParaRPr lang="en-CA"/>
                </a:p>
              </p:txBody>
            </p:sp>
            <p:sp>
              <p:nvSpPr>
                <p:cNvPr id="2546" name="Freeform: Shape 2545">
                  <a:extLst>
                    <a:ext uri="{FF2B5EF4-FFF2-40B4-BE49-F238E27FC236}">
                      <a16:creationId xmlns:a16="http://schemas.microsoft.com/office/drawing/2014/main" id="{35079ABC-D78F-4F9D-9E79-6942724DC07D}"/>
                    </a:ext>
                  </a:extLst>
                </p:cNvPr>
                <p:cNvSpPr/>
                <p:nvPr/>
              </p:nvSpPr>
              <p:spPr>
                <a:xfrm>
                  <a:off x="1462758" y="1142330"/>
                  <a:ext cx="42230" cy="66675"/>
                </a:xfrm>
                <a:custGeom>
                  <a:avLst/>
                  <a:gdLst>
                    <a:gd name="connsiteX0" fmla="*/ 17312 w 42230"/>
                    <a:gd name="connsiteY0" fmla="*/ 66691 h 66675"/>
                    <a:gd name="connsiteX1" fmla="*/ 85 w 42230"/>
                    <a:gd name="connsiteY1" fmla="*/ 66691 h 66675"/>
                    <a:gd name="connsiteX2" fmla="*/ 85 w 42230"/>
                    <a:gd name="connsiteY2" fmla="*/ 1504 h 66675"/>
                    <a:gd name="connsiteX3" fmla="*/ 16084 w 42230"/>
                    <a:gd name="connsiteY3" fmla="*/ 1504 h 66675"/>
                    <a:gd name="connsiteX4" fmla="*/ 16084 w 42230"/>
                    <a:gd name="connsiteY4" fmla="*/ 10769 h 66675"/>
                    <a:gd name="connsiteX5" fmla="*/ 23488 w 42230"/>
                    <a:gd name="connsiteY5" fmla="*/ 2100 h 66675"/>
                    <a:gd name="connsiteX6" fmla="*/ 30967 w 42230"/>
                    <a:gd name="connsiteY6" fmla="*/ 16 h 66675"/>
                    <a:gd name="connsiteX7" fmla="*/ 42315 w 42230"/>
                    <a:gd name="connsiteY7" fmla="*/ 3290 h 66675"/>
                    <a:gd name="connsiteX8" fmla="*/ 36957 w 42230"/>
                    <a:gd name="connsiteY8" fmla="*/ 18322 h 66675"/>
                    <a:gd name="connsiteX9" fmla="*/ 28883 w 42230"/>
                    <a:gd name="connsiteY9" fmla="*/ 15494 h 66675"/>
                    <a:gd name="connsiteX10" fmla="*/ 22744 w 42230"/>
                    <a:gd name="connsiteY10" fmla="*/ 17503 h 66675"/>
                    <a:gd name="connsiteX11" fmla="*/ 18763 w 42230"/>
                    <a:gd name="connsiteY11" fmla="*/ 24684 h 66675"/>
                    <a:gd name="connsiteX12" fmla="*/ 17312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12" y="66691"/>
                      </a:moveTo>
                      <a:lnTo>
                        <a:pt x="85" y="66691"/>
                      </a:lnTo>
                      <a:lnTo>
                        <a:pt x="85" y="1504"/>
                      </a:lnTo>
                      <a:lnTo>
                        <a:pt x="16084" y="1504"/>
                      </a:lnTo>
                      <a:lnTo>
                        <a:pt x="16084" y="10769"/>
                      </a:lnTo>
                      <a:cubicBezTo>
                        <a:pt x="18837" y="6378"/>
                        <a:pt x="21293" y="3513"/>
                        <a:pt x="23488" y="2100"/>
                      </a:cubicBezTo>
                      <a:cubicBezTo>
                        <a:pt x="25683" y="723"/>
                        <a:pt x="28176" y="16"/>
                        <a:pt x="30967" y="16"/>
                      </a:cubicBezTo>
                      <a:cubicBezTo>
                        <a:pt x="34873" y="16"/>
                        <a:pt x="38668" y="1095"/>
                        <a:pt x="42315" y="3290"/>
                      </a:cubicBezTo>
                      <a:lnTo>
                        <a:pt x="36957" y="18322"/>
                      </a:lnTo>
                      <a:cubicBezTo>
                        <a:pt x="34055" y="16424"/>
                        <a:pt x="31376" y="15494"/>
                        <a:pt x="28883" y="15494"/>
                      </a:cubicBezTo>
                      <a:cubicBezTo>
                        <a:pt x="26464" y="15494"/>
                        <a:pt x="24418" y="16164"/>
                        <a:pt x="22744" y="17503"/>
                      </a:cubicBezTo>
                      <a:cubicBezTo>
                        <a:pt x="21032" y="18806"/>
                        <a:pt x="19730" y="21224"/>
                        <a:pt x="18763" y="24684"/>
                      </a:cubicBezTo>
                      <a:cubicBezTo>
                        <a:pt x="17795" y="28182"/>
                        <a:pt x="17312" y="35474"/>
                        <a:pt x="17312" y="46562"/>
                      </a:cubicBezTo>
                      <a:close/>
                    </a:path>
                  </a:pathLst>
                </a:custGeom>
                <a:solidFill>
                  <a:srgbClr val="000000"/>
                </a:solidFill>
                <a:ln w="9525" cap="flat">
                  <a:noFill/>
                  <a:prstDash val="solid"/>
                  <a:miter/>
                </a:ln>
              </p:spPr>
              <p:txBody>
                <a:bodyPr rtlCol="0" anchor="ctr"/>
                <a:lstStyle/>
                <a:p>
                  <a:endParaRPr lang="en-CA"/>
                </a:p>
              </p:txBody>
            </p:sp>
            <p:sp>
              <p:nvSpPr>
                <p:cNvPr id="2547" name="Freeform: Shape 2546">
                  <a:extLst>
                    <a:ext uri="{FF2B5EF4-FFF2-40B4-BE49-F238E27FC236}">
                      <a16:creationId xmlns:a16="http://schemas.microsoft.com/office/drawing/2014/main" id="{4B2DFC26-8C26-4370-9C45-D1211E37F9F3}"/>
                    </a:ext>
                  </a:extLst>
                </p:cNvPr>
                <p:cNvSpPr/>
                <p:nvPr/>
              </p:nvSpPr>
              <p:spPr>
                <a:xfrm>
                  <a:off x="1507371" y="1142330"/>
                  <a:ext cx="60925" cy="68163"/>
                </a:xfrm>
                <a:custGeom>
                  <a:avLst/>
                  <a:gdLst>
                    <a:gd name="connsiteX0" fmla="*/ 42878 w 60925"/>
                    <a:gd name="connsiteY0" fmla="*/ 45929 h 68163"/>
                    <a:gd name="connsiteX1" fmla="*/ 60068 w 60925"/>
                    <a:gd name="connsiteY1" fmla="*/ 48832 h 68163"/>
                    <a:gd name="connsiteX2" fmla="*/ 49612 w 60925"/>
                    <a:gd name="connsiteY2" fmla="*/ 63231 h 68163"/>
                    <a:gd name="connsiteX3" fmla="*/ 31716 w 60925"/>
                    <a:gd name="connsiteY3" fmla="*/ 68179 h 68163"/>
                    <a:gd name="connsiteX4" fmla="*/ 6527 w 60925"/>
                    <a:gd name="connsiteY4" fmla="*/ 57054 h 68163"/>
                    <a:gd name="connsiteX5" fmla="*/ 90 w 60925"/>
                    <a:gd name="connsiteY5" fmla="*/ 34581 h 68163"/>
                    <a:gd name="connsiteX6" fmla="*/ 8573 w 60925"/>
                    <a:gd name="connsiteY6" fmla="*/ 9206 h 68163"/>
                    <a:gd name="connsiteX7" fmla="*/ 30004 w 60925"/>
                    <a:gd name="connsiteY7" fmla="*/ 16 h 68163"/>
                    <a:gd name="connsiteX8" fmla="*/ 52961 w 60925"/>
                    <a:gd name="connsiteY8" fmla="*/ 9615 h 68163"/>
                    <a:gd name="connsiteX9" fmla="*/ 60998 w 60925"/>
                    <a:gd name="connsiteY9" fmla="*/ 39083 h 68163"/>
                    <a:gd name="connsiteX10" fmla="*/ 17763 w 60925"/>
                    <a:gd name="connsiteY10" fmla="*/ 39083 h 68163"/>
                    <a:gd name="connsiteX11" fmla="*/ 21968 w 60925"/>
                    <a:gd name="connsiteY11" fmla="*/ 50990 h 68163"/>
                    <a:gd name="connsiteX12" fmla="*/ 31902 w 60925"/>
                    <a:gd name="connsiteY12" fmla="*/ 55268 h 68163"/>
                    <a:gd name="connsiteX13" fmla="*/ 38711 w 60925"/>
                    <a:gd name="connsiteY13" fmla="*/ 53073 h 68163"/>
                    <a:gd name="connsiteX14" fmla="*/ 42878 w 60925"/>
                    <a:gd name="connsiteY14" fmla="*/ 45929 h 68163"/>
                    <a:gd name="connsiteX15" fmla="*/ 43882 w 60925"/>
                    <a:gd name="connsiteY15" fmla="*/ 28517 h 68163"/>
                    <a:gd name="connsiteX16" fmla="*/ 40013 w 60925"/>
                    <a:gd name="connsiteY16" fmla="*/ 17131 h 68163"/>
                    <a:gd name="connsiteX17" fmla="*/ 31046 w 60925"/>
                    <a:gd name="connsiteY17" fmla="*/ 13224 h 68163"/>
                    <a:gd name="connsiteX18" fmla="*/ 21707 w 60925"/>
                    <a:gd name="connsiteY18" fmla="*/ 17317 h 68163"/>
                    <a:gd name="connsiteX19" fmla="*/ 1809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78" y="45929"/>
                      </a:moveTo>
                      <a:lnTo>
                        <a:pt x="60068" y="48832"/>
                      </a:lnTo>
                      <a:cubicBezTo>
                        <a:pt x="57872" y="55120"/>
                        <a:pt x="54375" y="59919"/>
                        <a:pt x="49612" y="63231"/>
                      </a:cubicBezTo>
                      <a:cubicBezTo>
                        <a:pt x="44850" y="66505"/>
                        <a:pt x="38860" y="68179"/>
                        <a:pt x="31716" y="68179"/>
                      </a:cubicBezTo>
                      <a:cubicBezTo>
                        <a:pt x="20368" y="68179"/>
                        <a:pt x="11996" y="64459"/>
                        <a:pt x="6527" y="57054"/>
                      </a:cubicBezTo>
                      <a:cubicBezTo>
                        <a:pt x="2248" y="51101"/>
                        <a:pt x="90" y="43623"/>
                        <a:pt x="90" y="34581"/>
                      </a:cubicBezTo>
                      <a:cubicBezTo>
                        <a:pt x="90" y="23791"/>
                        <a:pt x="2918" y="15308"/>
                        <a:pt x="8573" y="9206"/>
                      </a:cubicBezTo>
                      <a:cubicBezTo>
                        <a:pt x="14228" y="3067"/>
                        <a:pt x="21372" y="16"/>
                        <a:pt x="30004" y="16"/>
                      </a:cubicBezTo>
                      <a:cubicBezTo>
                        <a:pt x="39678" y="16"/>
                        <a:pt x="47343" y="3216"/>
                        <a:pt x="52961" y="9615"/>
                      </a:cubicBezTo>
                      <a:cubicBezTo>
                        <a:pt x="58579" y="16015"/>
                        <a:pt x="61258" y="25838"/>
                        <a:pt x="60998" y="39083"/>
                      </a:cubicBezTo>
                      <a:lnTo>
                        <a:pt x="17763" y="39083"/>
                      </a:lnTo>
                      <a:cubicBezTo>
                        <a:pt x="17912" y="44181"/>
                        <a:pt x="19289" y="48162"/>
                        <a:pt x="21968" y="50990"/>
                      </a:cubicBezTo>
                      <a:cubicBezTo>
                        <a:pt x="24609" y="53854"/>
                        <a:pt x="27921" y="55268"/>
                        <a:pt x="31902" y="55268"/>
                      </a:cubicBezTo>
                      <a:cubicBezTo>
                        <a:pt x="34618" y="55268"/>
                        <a:pt x="36888" y="54524"/>
                        <a:pt x="38711" y="53073"/>
                      </a:cubicBezTo>
                      <a:cubicBezTo>
                        <a:pt x="40571" y="51585"/>
                        <a:pt x="41948" y="49204"/>
                        <a:pt x="42878" y="45929"/>
                      </a:cubicBezTo>
                      <a:moveTo>
                        <a:pt x="43882" y="28517"/>
                      </a:moveTo>
                      <a:cubicBezTo>
                        <a:pt x="43734" y="23531"/>
                        <a:pt x="42469" y="19698"/>
                        <a:pt x="40013" y="17131"/>
                      </a:cubicBezTo>
                      <a:cubicBezTo>
                        <a:pt x="37557" y="14527"/>
                        <a:pt x="34544" y="13224"/>
                        <a:pt x="31046" y="13224"/>
                      </a:cubicBezTo>
                      <a:cubicBezTo>
                        <a:pt x="27288" y="13224"/>
                        <a:pt x="24163" y="14601"/>
                        <a:pt x="21707" y="17317"/>
                      </a:cubicBezTo>
                      <a:cubicBezTo>
                        <a:pt x="19251" y="20071"/>
                        <a:pt x="18061" y="23791"/>
                        <a:pt x="18098" y="28517"/>
                      </a:cubicBezTo>
                      <a:close/>
                    </a:path>
                  </a:pathLst>
                </a:custGeom>
                <a:solidFill>
                  <a:srgbClr val="000000"/>
                </a:solidFill>
                <a:ln w="9525" cap="flat">
                  <a:noFill/>
                  <a:prstDash val="solid"/>
                  <a:miter/>
                </a:ln>
              </p:spPr>
              <p:txBody>
                <a:bodyPr rtlCol="0" anchor="ctr"/>
                <a:lstStyle/>
                <a:p>
                  <a:endParaRPr lang="en-CA"/>
                </a:p>
              </p:txBody>
            </p:sp>
            <p:sp>
              <p:nvSpPr>
                <p:cNvPr id="2548" name="Freeform: Shape 2547">
                  <a:extLst>
                    <a:ext uri="{FF2B5EF4-FFF2-40B4-BE49-F238E27FC236}">
                      <a16:creationId xmlns:a16="http://schemas.microsoft.com/office/drawing/2014/main" id="{1B4111C0-3D59-4424-851B-1AF0FF513F2E}"/>
                    </a:ext>
                  </a:extLst>
                </p:cNvPr>
                <p:cNvSpPr/>
                <p:nvPr/>
              </p:nvSpPr>
              <p:spPr>
                <a:xfrm>
                  <a:off x="1578524" y="1142330"/>
                  <a:ext cx="61540" cy="68163"/>
                </a:xfrm>
                <a:custGeom>
                  <a:avLst/>
                  <a:gdLst>
                    <a:gd name="connsiteX0" fmla="*/ 60745 w 61540"/>
                    <a:gd name="connsiteY0" fmla="*/ 20777 h 68163"/>
                    <a:gd name="connsiteX1" fmla="*/ 43741 w 61540"/>
                    <a:gd name="connsiteY1" fmla="*/ 23828 h 68163"/>
                    <a:gd name="connsiteX2" fmla="*/ 39872 w 61540"/>
                    <a:gd name="connsiteY2" fmla="*/ 16164 h 68163"/>
                    <a:gd name="connsiteX3" fmla="*/ 31984 w 61540"/>
                    <a:gd name="connsiteY3" fmla="*/ 13596 h 68163"/>
                    <a:gd name="connsiteX4" fmla="*/ 21677 w 61540"/>
                    <a:gd name="connsiteY4" fmla="*/ 18024 h 68163"/>
                    <a:gd name="connsiteX5" fmla="*/ 17845 w 61540"/>
                    <a:gd name="connsiteY5" fmla="*/ 32907 h 68163"/>
                    <a:gd name="connsiteX6" fmla="*/ 21752 w 61540"/>
                    <a:gd name="connsiteY6" fmla="*/ 49315 h 68163"/>
                    <a:gd name="connsiteX7" fmla="*/ 32207 w 61540"/>
                    <a:gd name="connsiteY7" fmla="*/ 54115 h 68163"/>
                    <a:gd name="connsiteX8" fmla="*/ 40244 w 61540"/>
                    <a:gd name="connsiteY8" fmla="*/ 51324 h 68163"/>
                    <a:gd name="connsiteX9" fmla="*/ 44671 w 61540"/>
                    <a:gd name="connsiteY9" fmla="*/ 41688 h 68163"/>
                    <a:gd name="connsiteX10" fmla="*/ 61638 w 61540"/>
                    <a:gd name="connsiteY10" fmla="*/ 44590 h 68163"/>
                    <a:gd name="connsiteX11" fmla="*/ 51480 w 61540"/>
                    <a:gd name="connsiteY11" fmla="*/ 62226 h 68163"/>
                    <a:gd name="connsiteX12" fmla="*/ 31426 w 61540"/>
                    <a:gd name="connsiteY12" fmla="*/ 68179 h 68163"/>
                    <a:gd name="connsiteX13" fmla="*/ 8618 w 61540"/>
                    <a:gd name="connsiteY13" fmla="*/ 59138 h 68163"/>
                    <a:gd name="connsiteX14" fmla="*/ 97 w 61540"/>
                    <a:gd name="connsiteY14" fmla="*/ 34172 h 68163"/>
                    <a:gd name="connsiteX15" fmla="*/ 8655 w 61540"/>
                    <a:gd name="connsiteY15" fmla="*/ 9020 h 68163"/>
                    <a:gd name="connsiteX16" fmla="*/ 31723 w 61540"/>
                    <a:gd name="connsiteY16" fmla="*/ 16 h 68163"/>
                    <a:gd name="connsiteX17" fmla="*/ 50662 w 61540"/>
                    <a:gd name="connsiteY17" fmla="*/ 5150 h 68163"/>
                    <a:gd name="connsiteX18" fmla="*/ 6074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45" y="20777"/>
                      </a:moveTo>
                      <a:lnTo>
                        <a:pt x="43741" y="23828"/>
                      </a:lnTo>
                      <a:cubicBezTo>
                        <a:pt x="43183" y="20443"/>
                        <a:pt x="41881" y="17875"/>
                        <a:pt x="39872" y="16164"/>
                      </a:cubicBezTo>
                      <a:cubicBezTo>
                        <a:pt x="37825" y="14452"/>
                        <a:pt x="35183" y="13596"/>
                        <a:pt x="31984" y="13596"/>
                      </a:cubicBezTo>
                      <a:cubicBezTo>
                        <a:pt x="27668" y="13596"/>
                        <a:pt x="24245" y="15085"/>
                        <a:pt x="21677" y="18024"/>
                      </a:cubicBezTo>
                      <a:cubicBezTo>
                        <a:pt x="19110" y="21001"/>
                        <a:pt x="17845" y="25986"/>
                        <a:pt x="17845" y="32907"/>
                      </a:cubicBezTo>
                      <a:cubicBezTo>
                        <a:pt x="17845" y="40646"/>
                        <a:pt x="19147" y="46115"/>
                        <a:pt x="21752" y="49315"/>
                      </a:cubicBezTo>
                      <a:cubicBezTo>
                        <a:pt x="24356" y="52515"/>
                        <a:pt x="27816" y="54115"/>
                        <a:pt x="32207" y="54115"/>
                      </a:cubicBezTo>
                      <a:cubicBezTo>
                        <a:pt x="35481" y="54115"/>
                        <a:pt x="38160" y="53185"/>
                        <a:pt x="40244" y="51324"/>
                      </a:cubicBezTo>
                      <a:cubicBezTo>
                        <a:pt x="42327" y="49464"/>
                        <a:pt x="43815" y="46264"/>
                        <a:pt x="44671" y="41688"/>
                      </a:cubicBezTo>
                      <a:lnTo>
                        <a:pt x="61638" y="44590"/>
                      </a:lnTo>
                      <a:cubicBezTo>
                        <a:pt x="59852" y="52366"/>
                        <a:pt x="56466" y="58245"/>
                        <a:pt x="51480" y="62226"/>
                      </a:cubicBezTo>
                      <a:cubicBezTo>
                        <a:pt x="46494" y="66170"/>
                        <a:pt x="39797" y="68179"/>
                        <a:pt x="31426" y="68179"/>
                      </a:cubicBezTo>
                      <a:cubicBezTo>
                        <a:pt x="21863" y="68179"/>
                        <a:pt x="14273" y="65165"/>
                        <a:pt x="8618" y="59138"/>
                      </a:cubicBezTo>
                      <a:cubicBezTo>
                        <a:pt x="2925" y="53110"/>
                        <a:pt x="97" y="44813"/>
                        <a:pt x="97" y="34172"/>
                      </a:cubicBezTo>
                      <a:cubicBezTo>
                        <a:pt x="97" y="23382"/>
                        <a:pt x="2962" y="15010"/>
                        <a:pt x="8655" y="9020"/>
                      </a:cubicBezTo>
                      <a:cubicBezTo>
                        <a:pt x="14310" y="3030"/>
                        <a:pt x="22012" y="16"/>
                        <a:pt x="31723" y="16"/>
                      </a:cubicBezTo>
                      <a:cubicBezTo>
                        <a:pt x="39648" y="16"/>
                        <a:pt x="45973" y="1727"/>
                        <a:pt x="50662" y="5150"/>
                      </a:cubicBezTo>
                      <a:cubicBezTo>
                        <a:pt x="55350" y="8574"/>
                        <a:pt x="58698" y="13783"/>
                        <a:pt x="60745" y="20777"/>
                      </a:cubicBezTo>
                      <a:close/>
                    </a:path>
                  </a:pathLst>
                </a:custGeom>
                <a:solidFill>
                  <a:srgbClr val="000000"/>
                </a:solidFill>
                <a:ln w="9525" cap="flat">
                  <a:noFill/>
                  <a:prstDash val="solid"/>
                  <a:miter/>
                </a:ln>
              </p:spPr>
              <p:txBody>
                <a:bodyPr rtlCol="0" anchor="ctr"/>
                <a:lstStyle/>
                <a:p>
                  <a:endParaRPr lang="en-CA"/>
                </a:p>
              </p:txBody>
            </p:sp>
            <p:sp>
              <p:nvSpPr>
                <p:cNvPr id="2549" name="Freeform: Shape 2548">
                  <a:extLst>
                    <a:ext uri="{FF2B5EF4-FFF2-40B4-BE49-F238E27FC236}">
                      <a16:creationId xmlns:a16="http://schemas.microsoft.com/office/drawing/2014/main" id="{8765ECAB-76C9-4CD4-9A41-01E402102715}"/>
                    </a:ext>
                  </a:extLst>
                </p:cNvPr>
                <p:cNvSpPr/>
                <p:nvPr/>
              </p:nvSpPr>
              <p:spPr>
                <a:xfrm>
                  <a:off x="1647224" y="1142330"/>
                  <a:ext cx="60925" cy="68163"/>
                </a:xfrm>
                <a:custGeom>
                  <a:avLst/>
                  <a:gdLst>
                    <a:gd name="connsiteX0" fmla="*/ 42893 w 60925"/>
                    <a:gd name="connsiteY0" fmla="*/ 45929 h 68163"/>
                    <a:gd name="connsiteX1" fmla="*/ 60082 w 60925"/>
                    <a:gd name="connsiteY1" fmla="*/ 48832 h 68163"/>
                    <a:gd name="connsiteX2" fmla="*/ 49627 w 60925"/>
                    <a:gd name="connsiteY2" fmla="*/ 63231 h 68163"/>
                    <a:gd name="connsiteX3" fmla="*/ 31730 w 60925"/>
                    <a:gd name="connsiteY3" fmla="*/ 68179 h 68163"/>
                    <a:gd name="connsiteX4" fmla="*/ 6541 w 60925"/>
                    <a:gd name="connsiteY4" fmla="*/ 57054 h 68163"/>
                    <a:gd name="connsiteX5" fmla="*/ 105 w 60925"/>
                    <a:gd name="connsiteY5" fmla="*/ 34581 h 68163"/>
                    <a:gd name="connsiteX6" fmla="*/ 8588 w 60925"/>
                    <a:gd name="connsiteY6" fmla="*/ 9206 h 68163"/>
                    <a:gd name="connsiteX7" fmla="*/ 30019 w 60925"/>
                    <a:gd name="connsiteY7" fmla="*/ 16 h 68163"/>
                    <a:gd name="connsiteX8" fmla="*/ 52976 w 60925"/>
                    <a:gd name="connsiteY8" fmla="*/ 9615 h 68163"/>
                    <a:gd name="connsiteX9" fmla="*/ 61012 w 60925"/>
                    <a:gd name="connsiteY9" fmla="*/ 39083 h 68163"/>
                    <a:gd name="connsiteX10" fmla="*/ 17778 w 60925"/>
                    <a:gd name="connsiteY10" fmla="*/ 39083 h 68163"/>
                    <a:gd name="connsiteX11" fmla="*/ 21982 w 60925"/>
                    <a:gd name="connsiteY11" fmla="*/ 50990 h 68163"/>
                    <a:gd name="connsiteX12" fmla="*/ 31917 w 60925"/>
                    <a:gd name="connsiteY12" fmla="*/ 55268 h 68163"/>
                    <a:gd name="connsiteX13" fmla="*/ 38725 w 60925"/>
                    <a:gd name="connsiteY13" fmla="*/ 53073 h 68163"/>
                    <a:gd name="connsiteX14" fmla="*/ 42893 w 60925"/>
                    <a:gd name="connsiteY14" fmla="*/ 45929 h 68163"/>
                    <a:gd name="connsiteX15" fmla="*/ 43897 w 60925"/>
                    <a:gd name="connsiteY15" fmla="*/ 28517 h 68163"/>
                    <a:gd name="connsiteX16" fmla="*/ 40028 w 60925"/>
                    <a:gd name="connsiteY16" fmla="*/ 17131 h 68163"/>
                    <a:gd name="connsiteX17" fmla="*/ 31061 w 60925"/>
                    <a:gd name="connsiteY17" fmla="*/ 13224 h 68163"/>
                    <a:gd name="connsiteX18" fmla="*/ 21722 w 60925"/>
                    <a:gd name="connsiteY18" fmla="*/ 17317 h 68163"/>
                    <a:gd name="connsiteX19" fmla="*/ 1811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2" y="48832"/>
                      </a:lnTo>
                      <a:cubicBezTo>
                        <a:pt x="57887" y="55120"/>
                        <a:pt x="54390" y="59919"/>
                        <a:pt x="49627" y="63231"/>
                      </a:cubicBezTo>
                      <a:cubicBezTo>
                        <a:pt x="44865" y="66505"/>
                        <a:pt x="38874" y="68179"/>
                        <a:pt x="31730" y="68179"/>
                      </a:cubicBezTo>
                      <a:cubicBezTo>
                        <a:pt x="20382" y="68179"/>
                        <a:pt x="12011" y="64459"/>
                        <a:pt x="6541" y="57054"/>
                      </a:cubicBezTo>
                      <a:cubicBezTo>
                        <a:pt x="2263" y="51101"/>
                        <a:pt x="105" y="43623"/>
                        <a:pt x="105" y="34581"/>
                      </a:cubicBezTo>
                      <a:cubicBezTo>
                        <a:pt x="105" y="23791"/>
                        <a:pt x="2932" y="15308"/>
                        <a:pt x="8588" y="9206"/>
                      </a:cubicBezTo>
                      <a:cubicBezTo>
                        <a:pt x="14243" y="3067"/>
                        <a:pt x="21387" y="16"/>
                        <a:pt x="30019" y="16"/>
                      </a:cubicBezTo>
                      <a:cubicBezTo>
                        <a:pt x="39693" y="16"/>
                        <a:pt x="47357" y="3216"/>
                        <a:pt x="52976" y="9615"/>
                      </a:cubicBezTo>
                      <a:cubicBezTo>
                        <a:pt x="58594" y="16015"/>
                        <a:pt x="61273" y="25838"/>
                        <a:pt x="61012" y="39083"/>
                      </a:cubicBezTo>
                      <a:lnTo>
                        <a:pt x="17778" y="39083"/>
                      </a:lnTo>
                      <a:cubicBezTo>
                        <a:pt x="17927" y="44181"/>
                        <a:pt x="19303" y="48162"/>
                        <a:pt x="21982" y="50990"/>
                      </a:cubicBezTo>
                      <a:cubicBezTo>
                        <a:pt x="24624" y="53854"/>
                        <a:pt x="27935" y="55268"/>
                        <a:pt x="31917" y="55268"/>
                      </a:cubicBezTo>
                      <a:cubicBezTo>
                        <a:pt x="34633" y="55268"/>
                        <a:pt x="36902" y="54524"/>
                        <a:pt x="38725" y="53073"/>
                      </a:cubicBezTo>
                      <a:cubicBezTo>
                        <a:pt x="40586" y="51585"/>
                        <a:pt x="41962" y="49204"/>
                        <a:pt x="42893" y="45929"/>
                      </a:cubicBezTo>
                      <a:moveTo>
                        <a:pt x="43897" y="28517"/>
                      </a:moveTo>
                      <a:cubicBezTo>
                        <a:pt x="43748" y="23531"/>
                        <a:pt x="42483" y="19698"/>
                        <a:pt x="40028" y="17131"/>
                      </a:cubicBezTo>
                      <a:cubicBezTo>
                        <a:pt x="37572" y="14527"/>
                        <a:pt x="34558" y="13224"/>
                        <a:pt x="31061" y="13224"/>
                      </a:cubicBezTo>
                      <a:cubicBezTo>
                        <a:pt x="27303" y="13224"/>
                        <a:pt x="24177" y="14601"/>
                        <a:pt x="21722" y="17317"/>
                      </a:cubicBezTo>
                      <a:cubicBezTo>
                        <a:pt x="19266" y="20071"/>
                        <a:pt x="18076" y="23791"/>
                        <a:pt x="18113" y="28517"/>
                      </a:cubicBezTo>
                      <a:close/>
                    </a:path>
                  </a:pathLst>
                </a:custGeom>
                <a:solidFill>
                  <a:srgbClr val="000000"/>
                </a:solidFill>
                <a:ln w="9525" cap="flat">
                  <a:noFill/>
                  <a:prstDash val="solid"/>
                  <a:miter/>
                </a:ln>
              </p:spPr>
              <p:txBody>
                <a:bodyPr rtlCol="0" anchor="ctr"/>
                <a:lstStyle/>
                <a:p>
                  <a:endParaRPr lang="en-CA"/>
                </a:p>
              </p:txBody>
            </p:sp>
            <p:sp>
              <p:nvSpPr>
                <p:cNvPr id="2550" name="Freeform: Shape 2549">
                  <a:extLst>
                    <a:ext uri="{FF2B5EF4-FFF2-40B4-BE49-F238E27FC236}">
                      <a16:creationId xmlns:a16="http://schemas.microsoft.com/office/drawing/2014/main" id="{D488B188-8BC3-4C16-BE07-522ED66FC952}"/>
                    </a:ext>
                  </a:extLst>
                </p:cNvPr>
                <p:cNvSpPr/>
                <p:nvPr/>
              </p:nvSpPr>
              <p:spPr>
                <a:xfrm>
                  <a:off x="1722207" y="1119001"/>
                  <a:ext cx="17226" cy="90003"/>
                </a:xfrm>
                <a:custGeom>
                  <a:avLst/>
                  <a:gdLst>
                    <a:gd name="connsiteX0" fmla="*/ 112 w 17226"/>
                    <a:gd name="connsiteY0" fmla="*/ 15978 h 90003"/>
                    <a:gd name="connsiteX1" fmla="*/ 112 w 17226"/>
                    <a:gd name="connsiteY1" fmla="*/ 16 h 90003"/>
                    <a:gd name="connsiteX2" fmla="*/ 17339 w 17226"/>
                    <a:gd name="connsiteY2" fmla="*/ 16 h 90003"/>
                    <a:gd name="connsiteX3" fmla="*/ 17339 w 17226"/>
                    <a:gd name="connsiteY3" fmla="*/ 15978 h 90003"/>
                    <a:gd name="connsiteX4" fmla="*/ 112 w 17226"/>
                    <a:gd name="connsiteY4" fmla="*/ 15978 h 90003"/>
                    <a:gd name="connsiteX5" fmla="*/ 112 w 17226"/>
                    <a:gd name="connsiteY5" fmla="*/ 90020 h 90003"/>
                    <a:gd name="connsiteX6" fmla="*/ 112 w 17226"/>
                    <a:gd name="connsiteY6" fmla="*/ 24833 h 90003"/>
                    <a:gd name="connsiteX7" fmla="*/ 17339 w 17226"/>
                    <a:gd name="connsiteY7" fmla="*/ 24833 h 90003"/>
                    <a:gd name="connsiteX8" fmla="*/ 1733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12" y="15978"/>
                      </a:moveTo>
                      <a:lnTo>
                        <a:pt x="112" y="16"/>
                      </a:lnTo>
                      <a:lnTo>
                        <a:pt x="17339" y="16"/>
                      </a:lnTo>
                      <a:lnTo>
                        <a:pt x="17339" y="15978"/>
                      </a:lnTo>
                      <a:lnTo>
                        <a:pt x="112" y="15978"/>
                      </a:lnTo>
                      <a:moveTo>
                        <a:pt x="112" y="90020"/>
                      </a:moveTo>
                      <a:lnTo>
                        <a:pt x="112" y="24833"/>
                      </a:lnTo>
                      <a:lnTo>
                        <a:pt x="17339" y="24833"/>
                      </a:lnTo>
                      <a:lnTo>
                        <a:pt x="17339" y="90020"/>
                      </a:lnTo>
                      <a:close/>
                    </a:path>
                  </a:pathLst>
                </a:custGeom>
                <a:solidFill>
                  <a:srgbClr val="000000"/>
                </a:solidFill>
                <a:ln w="9525" cap="flat">
                  <a:noFill/>
                  <a:prstDash val="solid"/>
                  <a:miter/>
                </a:ln>
              </p:spPr>
              <p:txBody>
                <a:bodyPr rtlCol="0" anchor="ctr"/>
                <a:lstStyle/>
                <a:p>
                  <a:endParaRPr lang="en-CA"/>
                </a:p>
              </p:txBody>
            </p:sp>
            <p:sp>
              <p:nvSpPr>
                <p:cNvPr id="2551" name="Freeform: Shape 2550">
                  <a:extLst>
                    <a:ext uri="{FF2B5EF4-FFF2-40B4-BE49-F238E27FC236}">
                      <a16:creationId xmlns:a16="http://schemas.microsoft.com/office/drawing/2014/main" id="{56C9FA78-F945-488D-A3A9-57DA8FCFFBD7}"/>
                    </a:ext>
                  </a:extLst>
                </p:cNvPr>
                <p:cNvSpPr/>
                <p:nvPr/>
              </p:nvSpPr>
              <p:spPr>
                <a:xfrm>
                  <a:off x="1748764" y="1143818"/>
                  <a:ext cx="67716" cy="65186"/>
                </a:xfrm>
                <a:custGeom>
                  <a:avLst/>
                  <a:gdLst>
                    <a:gd name="connsiteX0" fmla="*/ 26384 w 67716"/>
                    <a:gd name="connsiteY0" fmla="*/ 65203 h 65186"/>
                    <a:gd name="connsiteX1" fmla="*/ 116 w 67716"/>
                    <a:gd name="connsiteY1" fmla="*/ 16 h 65186"/>
                    <a:gd name="connsiteX2" fmla="*/ 18235 w 67716"/>
                    <a:gd name="connsiteY2" fmla="*/ 16 h 65186"/>
                    <a:gd name="connsiteX3" fmla="*/ 30514 w 67716"/>
                    <a:gd name="connsiteY3" fmla="*/ 33279 h 65186"/>
                    <a:gd name="connsiteX4" fmla="*/ 34086 w 67716"/>
                    <a:gd name="connsiteY4" fmla="*/ 44404 h 65186"/>
                    <a:gd name="connsiteX5" fmla="*/ 35834 w 67716"/>
                    <a:gd name="connsiteY5" fmla="*/ 38786 h 65186"/>
                    <a:gd name="connsiteX6" fmla="*/ 37695 w 67716"/>
                    <a:gd name="connsiteY6" fmla="*/ 33279 h 65186"/>
                    <a:gd name="connsiteX7" fmla="*/ 50085 w 67716"/>
                    <a:gd name="connsiteY7" fmla="*/ 16 h 65186"/>
                    <a:gd name="connsiteX8" fmla="*/ 67832 w 67716"/>
                    <a:gd name="connsiteY8" fmla="*/ 16 h 65186"/>
                    <a:gd name="connsiteX9" fmla="*/ 41936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384" y="65203"/>
                      </a:moveTo>
                      <a:lnTo>
                        <a:pt x="116" y="16"/>
                      </a:lnTo>
                      <a:lnTo>
                        <a:pt x="18235" y="16"/>
                      </a:lnTo>
                      <a:lnTo>
                        <a:pt x="30514" y="33279"/>
                      </a:lnTo>
                      <a:lnTo>
                        <a:pt x="34086" y="44404"/>
                      </a:lnTo>
                      <a:cubicBezTo>
                        <a:pt x="35016" y="41576"/>
                        <a:pt x="35611" y="39716"/>
                        <a:pt x="35834" y="38786"/>
                      </a:cubicBezTo>
                      <a:cubicBezTo>
                        <a:pt x="36430" y="36963"/>
                        <a:pt x="37025" y="35139"/>
                        <a:pt x="37695" y="33279"/>
                      </a:cubicBezTo>
                      <a:lnTo>
                        <a:pt x="50085" y="16"/>
                      </a:lnTo>
                      <a:lnTo>
                        <a:pt x="67832" y="16"/>
                      </a:lnTo>
                      <a:lnTo>
                        <a:pt x="41936" y="65203"/>
                      </a:lnTo>
                      <a:close/>
                    </a:path>
                  </a:pathLst>
                </a:custGeom>
                <a:solidFill>
                  <a:srgbClr val="000000"/>
                </a:solidFill>
                <a:ln w="9525" cap="flat">
                  <a:noFill/>
                  <a:prstDash val="solid"/>
                  <a:miter/>
                </a:ln>
              </p:spPr>
              <p:txBody>
                <a:bodyPr rtlCol="0" anchor="ctr"/>
                <a:lstStyle/>
                <a:p>
                  <a:endParaRPr lang="en-CA"/>
                </a:p>
              </p:txBody>
            </p:sp>
            <p:sp>
              <p:nvSpPr>
                <p:cNvPr id="2552" name="Freeform: Shape 2551">
                  <a:extLst>
                    <a:ext uri="{FF2B5EF4-FFF2-40B4-BE49-F238E27FC236}">
                      <a16:creationId xmlns:a16="http://schemas.microsoft.com/office/drawing/2014/main" id="{D96CDBD1-3470-4C86-BFB0-AB6DC7A23C99}"/>
                    </a:ext>
                  </a:extLst>
                </p:cNvPr>
                <p:cNvSpPr/>
                <p:nvPr/>
              </p:nvSpPr>
              <p:spPr>
                <a:xfrm>
                  <a:off x="1827068" y="1119001"/>
                  <a:ext cx="17226" cy="90003"/>
                </a:xfrm>
                <a:custGeom>
                  <a:avLst/>
                  <a:gdLst>
                    <a:gd name="connsiteX0" fmla="*/ 123 w 17226"/>
                    <a:gd name="connsiteY0" fmla="*/ 15978 h 90003"/>
                    <a:gd name="connsiteX1" fmla="*/ 123 w 17226"/>
                    <a:gd name="connsiteY1" fmla="*/ 16 h 90003"/>
                    <a:gd name="connsiteX2" fmla="*/ 17350 w 17226"/>
                    <a:gd name="connsiteY2" fmla="*/ 16 h 90003"/>
                    <a:gd name="connsiteX3" fmla="*/ 17350 w 17226"/>
                    <a:gd name="connsiteY3" fmla="*/ 15978 h 90003"/>
                    <a:gd name="connsiteX4" fmla="*/ 123 w 17226"/>
                    <a:gd name="connsiteY4" fmla="*/ 15978 h 90003"/>
                    <a:gd name="connsiteX5" fmla="*/ 123 w 17226"/>
                    <a:gd name="connsiteY5" fmla="*/ 90020 h 90003"/>
                    <a:gd name="connsiteX6" fmla="*/ 123 w 17226"/>
                    <a:gd name="connsiteY6" fmla="*/ 24833 h 90003"/>
                    <a:gd name="connsiteX7" fmla="*/ 17350 w 17226"/>
                    <a:gd name="connsiteY7" fmla="*/ 24833 h 90003"/>
                    <a:gd name="connsiteX8" fmla="*/ 17350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23" y="15978"/>
                      </a:moveTo>
                      <a:lnTo>
                        <a:pt x="123" y="16"/>
                      </a:lnTo>
                      <a:lnTo>
                        <a:pt x="17350" y="16"/>
                      </a:lnTo>
                      <a:lnTo>
                        <a:pt x="17350" y="15978"/>
                      </a:lnTo>
                      <a:lnTo>
                        <a:pt x="123" y="15978"/>
                      </a:lnTo>
                      <a:moveTo>
                        <a:pt x="123" y="90020"/>
                      </a:moveTo>
                      <a:lnTo>
                        <a:pt x="123" y="24833"/>
                      </a:lnTo>
                      <a:lnTo>
                        <a:pt x="17350" y="24833"/>
                      </a:lnTo>
                      <a:lnTo>
                        <a:pt x="17350" y="90020"/>
                      </a:lnTo>
                      <a:close/>
                    </a:path>
                  </a:pathLst>
                </a:custGeom>
                <a:solidFill>
                  <a:srgbClr val="000000"/>
                </a:solidFill>
                <a:ln w="9525" cap="flat">
                  <a:noFill/>
                  <a:prstDash val="solid"/>
                  <a:miter/>
                </a:ln>
              </p:spPr>
              <p:txBody>
                <a:bodyPr rtlCol="0" anchor="ctr"/>
                <a:lstStyle/>
                <a:p>
                  <a:endParaRPr lang="en-CA"/>
                </a:p>
              </p:txBody>
            </p:sp>
            <p:sp>
              <p:nvSpPr>
                <p:cNvPr id="2553" name="Freeform: Shape 2552">
                  <a:extLst>
                    <a:ext uri="{FF2B5EF4-FFF2-40B4-BE49-F238E27FC236}">
                      <a16:creationId xmlns:a16="http://schemas.microsoft.com/office/drawing/2014/main" id="{5F1ABCDE-A384-4460-99AB-3216A223B899}"/>
                    </a:ext>
                  </a:extLst>
                </p:cNvPr>
                <p:cNvSpPr/>
                <p:nvPr/>
              </p:nvSpPr>
              <p:spPr>
                <a:xfrm>
                  <a:off x="1861847" y="1142330"/>
                  <a:ext cx="59419" cy="66675"/>
                </a:xfrm>
                <a:custGeom>
                  <a:avLst/>
                  <a:gdLst>
                    <a:gd name="connsiteX0" fmla="*/ 59546 w 59419"/>
                    <a:gd name="connsiteY0" fmla="*/ 66691 h 66675"/>
                    <a:gd name="connsiteX1" fmla="*/ 42319 w 59419"/>
                    <a:gd name="connsiteY1" fmla="*/ 66691 h 66675"/>
                    <a:gd name="connsiteX2" fmla="*/ 42319 w 59419"/>
                    <a:gd name="connsiteY2" fmla="*/ 33428 h 66675"/>
                    <a:gd name="connsiteX3" fmla="*/ 41203 w 59419"/>
                    <a:gd name="connsiteY3" fmla="*/ 19773 h 66675"/>
                    <a:gd name="connsiteX4" fmla="*/ 37631 w 59419"/>
                    <a:gd name="connsiteY4" fmla="*/ 14936 h 66675"/>
                    <a:gd name="connsiteX5" fmla="*/ 31641 w 59419"/>
                    <a:gd name="connsiteY5" fmla="*/ 13224 h 66675"/>
                    <a:gd name="connsiteX6" fmla="*/ 23604 w 59419"/>
                    <a:gd name="connsiteY6" fmla="*/ 15680 h 66675"/>
                    <a:gd name="connsiteX7" fmla="*/ 18693 w 59419"/>
                    <a:gd name="connsiteY7" fmla="*/ 22191 h 66675"/>
                    <a:gd name="connsiteX8" fmla="*/ 17391 w 59419"/>
                    <a:gd name="connsiteY8" fmla="*/ 37149 h 66675"/>
                    <a:gd name="connsiteX9" fmla="*/ 17391 w 59419"/>
                    <a:gd name="connsiteY9" fmla="*/ 66691 h 66675"/>
                    <a:gd name="connsiteX10" fmla="*/ 127 w 59419"/>
                    <a:gd name="connsiteY10" fmla="*/ 66691 h 66675"/>
                    <a:gd name="connsiteX11" fmla="*/ 127 w 59419"/>
                    <a:gd name="connsiteY11" fmla="*/ 1504 h 66675"/>
                    <a:gd name="connsiteX12" fmla="*/ 16163 w 59419"/>
                    <a:gd name="connsiteY12" fmla="*/ 1504 h 66675"/>
                    <a:gd name="connsiteX13" fmla="*/ 16163 w 59419"/>
                    <a:gd name="connsiteY13" fmla="*/ 11066 h 66675"/>
                    <a:gd name="connsiteX14" fmla="*/ 37631 w 59419"/>
                    <a:gd name="connsiteY14" fmla="*/ 16 h 66675"/>
                    <a:gd name="connsiteX15" fmla="*/ 48086 w 59419"/>
                    <a:gd name="connsiteY15" fmla="*/ 2062 h 66675"/>
                    <a:gd name="connsiteX16" fmla="*/ 55230 w 59419"/>
                    <a:gd name="connsiteY16" fmla="*/ 7308 h 66675"/>
                    <a:gd name="connsiteX17" fmla="*/ 58616 w 59419"/>
                    <a:gd name="connsiteY17" fmla="*/ 14564 h 66675"/>
                    <a:gd name="connsiteX18" fmla="*/ 59546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46" y="66691"/>
                      </a:moveTo>
                      <a:lnTo>
                        <a:pt x="42319" y="66691"/>
                      </a:lnTo>
                      <a:lnTo>
                        <a:pt x="42319" y="33428"/>
                      </a:lnTo>
                      <a:cubicBezTo>
                        <a:pt x="42319" y="26396"/>
                        <a:pt x="41947" y="21819"/>
                        <a:pt x="41203" y="19773"/>
                      </a:cubicBezTo>
                      <a:cubicBezTo>
                        <a:pt x="40459" y="17689"/>
                        <a:pt x="39268" y="16089"/>
                        <a:pt x="37631" y="14936"/>
                      </a:cubicBezTo>
                      <a:cubicBezTo>
                        <a:pt x="35957" y="13783"/>
                        <a:pt x="33948" y="13224"/>
                        <a:pt x="31641" y="13224"/>
                      </a:cubicBezTo>
                      <a:cubicBezTo>
                        <a:pt x="28627" y="13224"/>
                        <a:pt x="25948" y="14043"/>
                        <a:pt x="23604" y="15680"/>
                      </a:cubicBezTo>
                      <a:cubicBezTo>
                        <a:pt x="21223" y="17317"/>
                        <a:pt x="19586" y="19475"/>
                        <a:pt x="18693" y="22191"/>
                      </a:cubicBezTo>
                      <a:cubicBezTo>
                        <a:pt x="17837" y="24870"/>
                        <a:pt x="17391" y="29893"/>
                        <a:pt x="17391" y="37149"/>
                      </a:cubicBezTo>
                      <a:lnTo>
                        <a:pt x="17391" y="66691"/>
                      </a:lnTo>
                      <a:lnTo>
                        <a:pt x="127" y="66691"/>
                      </a:lnTo>
                      <a:lnTo>
                        <a:pt x="127" y="1504"/>
                      </a:lnTo>
                      <a:lnTo>
                        <a:pt x="16163" y="1504"/>
                      </a:lnTo>
                      <a:lnTo>
                        <a:pt x="16163" y="11066"/>
                      </a:lnTo>
                      <a:cubicBezTo>
                        <a:pt x="21855" y="3699"/>
                        <a:pt x="28999" y="16"/>
                        <a:pt x="37631" y="16"/>
                      </a:cubicBezTo>
                      <a:cubicBezTo>
                        <a:pt x="41464" y="16"/>
                        <a:pt x="44924" y="723"/>
                        <a:pt x="48086" y="2062"/>
                      </a:cubicBezTo>
                      <a:cubicBezTo>
                        <a:pt x="51249" y="3439"/>
                        <a:pt x="53630" y="5188"/>
                        <a:pt x="55230" y="7308"/>
                      </a:cubicBezTo>
                      <a:cubicBezTo>
                        <a:pt x="56867" y="9467"/>
                        <a:pt x="57983" y="11885"/>
                        <a:pt x="58616" y="14564"/>
                      </a:cubicBezTo>
                      <a:cubicBezTo>
                        <a:pt x="59248" y="17280"/>
                        <a:pt x="59546" y="21150"/>
                        <a:pt x="59546" y="26172"/>
                      </a:cubicBezTo>
                      <a:close/>
                    </a:path>
                  </a:pathLst>
                </a:custGeom>
                <a:solidFill>
                  <a:srgbClr val="000000"/>
                </a:solidFill>
                <a:ln w="9525" cap="flat">
                  <a:noFill/>
                  <a:prstDash val="solid"/>
                  <a:miter/>
                </a:ln>
              </p:spPr>
              <p:txBody>
                <a:bodyPr rtlCol="0" anchor="ctr"/>
                <a:lstStyle/>
                <a:p>
                  <a:endParaRPr lang="en-CA"/>
                </a:p>
              </p:txBody>
            </p:sp>
            <p:sp>
              <p:nvSpPr>
                <p:cNvPr id="2554" name="Freeform: Shape 2553">
                  <a:extLst>
                    <a:ext uri="{FF2B5EF4-FFF2-40B4-BE49-F238E27FC236}">
                      <a16:creationId xmlns:a16="http://schemas.microsoft.com/office/drawing/2014/main" id="{E6620FC6-A548-4F9D-A055-5E3768A11196}"/>
                    </a:ext>
                  </a:extLst>
                </p:cNvPr>
                <p:cNvSpPr/>
                <p:nvPr/>
              </p:nvSpPr>
              <p:spPr>
                <a:xfrm>
                  <a:off x="1934927" y="1142330"/>
                  <a:ext cx="63586" cy="93129"/>
                </a:xfrm>
                <a:custGeom>
                  <a:avLst/>
                  <a:gdLst>
                    <a:gd name="connsiteX0" fmla="*/ 2404 w 63586"/>
                    <a:gd name="connsiteY0" fmla="*/ 71007 h 93129"/>
                    <a:gd name="connsiteX1" fmla="*/ 22087 w 63586"/>
                    <a:gd name="connsiteY1" fmla="*/ 73388 h 93129"/>
                    <a:gd name="connsiteX2" fmla="*/ 24356 w 63586"/>
                    <a:gd name="connsiteY2" fmla="*/ 78114 h 93129"/>
                    <a:gd name="connsiteX3" fmla="*/ 32095 w 63586"/>
                    <a:gd name="connsiteY3" fmla="*/ 79937 h 93129"/>
                    <a:gd name="connsiteX4" fmla="*/ 42216 w 63586"/>
                    <a:gd name="connsiteY4" fmla="*/ 77927 h 93129"/>
                    <a:gd name="connsiteX5" fmla="*/ 45676 w 63586"/>
                    <a:gd name="connsiteY5" fmla="*/ 73574 h 93129"/>
                    <a:gd name="connsiteX6" fmla="*/ 46457 w 63586"/>
                    <a:gd name="connsiteY6" fmla="*/ 65649 h 93129"/>
                    <a:gd name="connsiteX7" fmla="*/ 46457 w 63586"/>
                    <a:gd name="connsiteY7" fmla="*/ 56124 h 93129"/>
                    <a:gd name="connsiteX8" fmla="*/ 26961 w 63586"/>
                    <a:gd name="connsiteY8" fmla="*/ 66691 h 93129"/>
                    <a:gd name="connsiteX9" fmla="*/ 6125 w 63586"/>
                    <a:gd name="connsiteY9" fmla="*/ 55566 h 93129"/>
                    <a:gd name="connsiteX10" fmla="*/ 135 w 63586"/>
                    <a:gd name="connsiteY10" fmla="*/ 33725 h 93129"/>
                    <a:gd name="connsiteX11" fmla="*/ 8022 w 63586"/>
                    <a:gd name="connsiteY11" fmla="*/ 8685 h 93129"/>
                    <a:gd name="connsiteX12" fmla="*/ 27631 w 63586"/>
                    <a:gd name="connsiteY12" fmla="*/ 16 h 93129"/>
                    <a:gd name="connsiteX13" fmla="*/ 47574 w 63586"/>
                    <a:gd name="connsiteY13" fmla="*/ 10657 h 93129"/>
                    <a:gd name="connsiteX14" fmla="*/ 47574 w 63586"/>
                    <a:gd name="connsiteY14" fmla="*/ 1504 h 93129"/>
                    <a:gd name="connsiteX15" fmla="*/ 63721 w 63586"/>
                    <a:gd name="connsiteY15" fmla="*/ 1504 h 93129"/>
                    <a:gd name="connsiteX16" fmla="*/ 63721 w 63586"/>
                    <a:gd name="connsiteY16" fmla="*/ 59994 h 93129"/>
                    <a:gd name="connsiteX17" fmla="*/ 61824 w 63586"/>
                    <a:gd name="connsiteY17" fmla="*/ 77258 h 93129"/>
                    <a:gd name="connsiteX18" fmla="*/ 56466 w 63586"/>
                    <a:gd name="connsiteY18" fmla="*/ 86225 h 93129"/>
                    <a:gd name="connsiteX19" fmla="*/ 47313 w 63586"/>
                    <a:gd name="connsiteY19" fmla="*/ 91322 h 93129"/>
                    <a:gd name="connsiteX20" fmla="*/ 32765 w 63586"/>
                    <a:gd name="connsiteY20" fmla="*/ 93145 h 93129"/>
                    <a:gd name="connsiteX21" fmla="*/ 9250 w 63586"/>
                    <a:gd name="connsiteY21" fmla="*/ 87490 h 93129"/>
                    <a:gd name="connsiteX22" fmla="*/ 2330 w 63586"/>
                    <a:gd name="connsiteY22" fmla="*/ 73091 h 93129"/>
                    <a:gd name="connsiteX23" fmla="*/ 2404 w 63586"/>
                    <a:gd name="connsiteY23" fmla="*/ 71007 h 93129"/>
                    <a:gd name="connsiteX24" fmla="*/ 17808 w 63586"/>
                    <a:gd name="connsiteY24" fmla="*/ 32758 h 93129"/>
                    <a:gd name="connsiteX25" fmla="*/ 21826 w 63586"/>
                    <a:gd name="connsiteY25" fmla="*/ 47939 h 93129"/>
                    <a:gd name="connsiteX26" fmla="*/ 31723 w 63586"/>
                    <a:gd name="connsiteY26" fmla="*/ 52738 h 93129"/>
                    <a:gd name="connsiteX27" fmla="*/ 42402 w 63586"/>
                    <a:gd name="connsiteY27" fmla="*/ 47827 h 93129"/>
                    <a:gd name="connsiteX28" fmla="*/ 46792 w 63586"/>
                    <a:gd name="connsiteY28" fmla="*/ 33167 h 93129"/>
                    <a:gd name="connsiteX29" fmla="*/ 42588 w 63586"/>
                    <a:gd name="connsiteY29" fmla="*/ 18136 h 93129"/>
                    <a:gd name="connsiteX30" fmla="*/ 32058 w 63586"/>
                    <a:gd name="connsiteY30" fmla="*/ 13224 h 93129"/>
                    <a:gd name="connsiteX31" fmla="*/ 21826 w 63586"/>
                    <a:gd name="connsiteY31" fmla="*/ 18024 h 93129"/>
                    <a:gd name="connsiteX32" fmla="*/ 17808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04" y="71007"/>
                      </a:moveTo>
                      <a:lnTo>
                        <a:pt x="22087" y="73388"/>
                      </a:lnTo>
                      <a:cubicBezTo>
                        <a:pt x="22422" y="75658"/>
                        <a:pt x="23166" y="77258"/>
                        <a:pt x="24356" y="78114"/>
                      </a:cubicBezTo>
                      <a:cubicBezTo>
                        <a:pt x="25993" y="79341"/>
                        <a:pt x="28598" y="79937"/>
                        <a:pt x="32095" y="79937"/>
                      </a:cubicBezTo>
                      <a:cubicBezTo>
                        <a:pt x="36597" y="79937"/>
                        <a:pt x="39983" y="79267"/>
                        <a:pt x="42216" y="77927"/>
                      </a:cubicBezTo>
                      <a:cubicBezTo>
                        <a:pt x="43741" y="77035"/>
                        <a:pt x="44895" y="75583"/>
                        <a:pt x="45676" y="73574"/>
                      </a:cubicBezTo>
                      <a:cubicBezTo>
                        <a:pt x="46197" y="72123"/>
                        <a:pt x="46457" y="69481"/>
                        <a:pt x="46457" y="65649"/>
                      </a:cubicBezTo>
                      <a:lnTo>
                        <a:pt x="46457" y="56124"/>
                      </a:lnTo>
                      <a:cubicBezTo>
                        <a:pt x="41323" y="63156"/>
                        <a:pt x="34812" y="66691"/>
                        <a:pt x="26961" y="66691"/>
                      </a:cubicBezTo>
                      <a:cubicBezTo>
                        <a:pt x="18180" y="66691"/>
                        <a:pt x="11260" y="62970"/>
                        <a:pt x="6125" y="55566"/>
                      </a:cubicBezTo>
                      <a:cubicBezTo>
                        <a:pt x="2107" y="49725"/>
                        <a:pt x="135" y="42432"/>
                        <a:pt x="135" y="33725"/>
                      </a:cubicBezTo>
                      <a:cubicBezTo>
                        <a:pt x="135" y="22787"/>
                        <a:pt x="2739" y="14452"/>
                        <a:pt x="8022" y="8685"/>
                      </a:cubicBezTo>
                      <a:cubicBezTo>
                        <a:pt x="13269" y="2918"/>
                        <a:pt x="19817" y="16"/>
                        <a:pt x="27631" y="16"/>
                      </a:cubicBezTo>
                      <a:cubicBezTo>
                        <a:pt x="35667" y="16"/>
                        <a:pt x="42327" y="3551"/>
                        <a:pt x="47574" y="10657"/>
                      </a:cubicBezTo>
                      <a:lnTo>
                        <a:pt x="47574" y="1504"/>
                      </a:lnTo>
                      <a:lnTo>
                        <a:pt x="63721" y="1504"/>
                      </a:lnTo>
                      <a:lnTo>
                        <a:pt x="63721" y="59994"/>
                      </a:lnTo>
                      <a:cubicBezTo>
                        <a:pt x="63721" y="67696"/>
                        <a:pt x="63089" y="73463"/>
                        <a:pt x="61824" y="77258"/>
                      </a:cubicBezTo>
                      <a:cubicBezTo>
                        <a:pt x="60559" y="81053"/>
                        <a:pt x="58773" y="84029"/>
                        <a:pt x="56466" y="86225"/>
                      </a:cubicBezTo>
                      <a:cubicBezTo>
                        <a:pt x="54196" y="88383"/>
                        <a:pt x="51108" y="90094"/>
                        <a:pt x="47313" y="91322"/>
                      </a:cubicBezTo>
                      <a:cubicBezTo>
                        <a:pt x="43481" y="92550"/>
                        <a:pt x="38644" y="93145"/>
                        <a:pt x="32765" y="93145"/>
                      </a:cubicBezTo>
                      <a:cubicBezTo>
                        <a:pt x="21715" y="93145"/>
                        <a:pt x="13901" y="91248"/>
                        <a:pt x="9250" y="87490"/>
                      </a:cubicBezTo>
                      <a:cubicBezTo>
                        <a:pt x="4637" y="83695"/>
                        <a:pt x="2330" y="78895"/>
                        <a:pt x="2330" y="73091"/>
                      </a:cubicBezTo>
                      <a:cubicBezTo>
                        <a:pt x="2330" y="72495"/>
                        <a:pt x="2367" y="71788"/>
                        <a:pt x="2404" y="71007"/>
                      </a:cubicBezTo>
                      <a:moveTo>
                        <a:pt x="17808" y="32758"/>
                      </a:moveTo>
                      <a:cubicBezTo>
                        <a:pt x="17808" y="39641"/>
                        <a:pt x="19147" y="44739"/>
                        <a:pt x="21826" y="47939"/>
                      </a:cubicBezTo>
                      <a:cubicBezTo>
                        <a:pt x="24505" y="51138"/>
                        <a:pt x="27817" y="52738"/>
                        <a:pt x="31723" y="52738"/>
                      </a:cubicBezTo>
                      <a:cubicBezTo>
                        <a:pt x="35965" y="52738"/>
                        <a:pt x="39500" y="51101"/>
                        <a:pt x="42402" y="47827"/>
                      </a:cubicBezTo>
                      <a:cubicBezTo>
                        <a:pt x="45341" y="44516"/>
                        <a:pt x="46792" y="39641"/>
                        <a:pt x="46792" y="33167"/>
                      </a:cubicBezTo>
                      <a:cubicBezTo>
                        <a:pt x="46792" y="26433"/>
                        <a:pt x="45378" y="21410"/>
                        <a:pt x="42588" y="18136"/>
                      </a:cubicBezTo>
                      <a:cubicBezTo>
                        <a:pt x="39835" y="14861"/>
                        <a:pt x="36300" y="13224"/>
                        <a:pt x="32058" y="13224"/>
                      </a:cubicBezTo>
                      <a:cubicBezTo>
                        <a:pt x="27891" y="13224"/>
                        <a:pt x="24505" y="14824"/>
                        <a:pt x="21826" y="18024"/>
                      </a:cubicBezTo>
                      <a:cubicBezTo>
                        <a:pt x="19147" y="21261"/>
                        <a:pt x="17808" y="26135"/>
                        <a:pt x="17808" y="32758"/>
                      </a:cubicBezTo>
                      <a:close/>
                    </a:path>
                  </a:pathLst>
                </a:custGeom>
                <a:solidFill>
                  <a:srgbClr val="000000"/>
                </a:solidFill>
                <a:ln w="9525" cap="flat">
                  <a:noFill/>
                  <a:prstDash val="solid"/>
                  <a:miter/>
                </a:ln>
              </p:spPr>
              <p:txBody>
                <a:bodyPr rtlCol="0" anchor="ctr"/>
                <a:lstStyle/>
                <a:p>
                  <a:endParaRPr lang="en-CA"/>
                </a:p>
              </p:txBody>
            </p:sp>
            <p:sp>
              <p:nvSpPr>
                <p:cNvPr id="2555" name="Freeform: Shape 2554">
                  <a:extLst>
                    <a:ext uri="{FF2B5EF4-FFF2-40B4-BE49-F238E27FC236}">
                      <a16:creationId xmlns:a16="http://schemas.microsoft.com/office/drawing/2014/main" id="{3ADF9F68-4977-48F1-9E97-4518463F58B1}"/>
                    </a:ext>
                  </a:extLst>
                </p:cNvPr>
                <p:cNvSpPr/>
                <p:nvPr/>
              </p:nvSpPr>
              <p:spPr>
                <a:xfrm>
                  <a:off x="2045948" y="1142330"/>
                  <a:ext cx="61242" cy="68163"/>
                </a:xfrm>
                <a:custGeom>
                  <a:avLst/>
                  <a:gdLst>
                    <a:gd name="connsiteX0" fmla="*/ 17596 w 61242"/>
                    <a:gd name="connsiteY0" fmla="*/ 21373 h 68163"/>
                    <a:gd name="connsiteX1" fmla="*/ 1932 w 61242"/>
                    <a:gd name="connsiteY1" fmla="*/ 18545 h 68163"/>
                    <a:gd name="connsiteX2" fmla="*/ 11011 w 61242"/>
                    <a:gd name="connsiteY2" fmla="*/ 4555 h 68163"/>
                    <a:gd name="connsiteX3" fmla="*/ 30172 w 61242"/>
                    <a:gd name="connsiteY3" fmla="*/ 16 h 68163"/>
                    <a:gd name="connsiteX4" fmla="*/ 47362 w 61242"/>
                    <a:gd name="connsiteY4" fmla="*/ 2769 h 68163"/>
                    <a:gd name="connsiteX5" fmla="*/ 55324 w 61242"/>
                    <a:gd name="connsiteY5" fmla="*/ 9690 h 68163"/>
                    <a:gd name="connsiteX6" fmla="*/ 57631 w 61242"/>
                    <a:gd name="connsiteY6" fmla="*/ 25131 h 68163"/>
                    <a:gd name="connsiteX7" fmla="*/ 57445 w 61242"/>
                    <a:gd name="connsiteY7" fmla="*/ 45260 h 68163"/>
                    <a:gd name="connsiteX8" fmla="*/ 58264 w 61242"/>
                    <a:gd name="connsiteY8" fmla="*/ 57947 h 68163"/>
                    <a:gd name="connsiteX9" fmla="*/ 61389 w 61242"/>
                    <a:gd name="connsiteY9" fmla="*/ 66691 h 68163"/>
                    <a:gd name="connsiteX10" fmla="*/ 44311 w 61242"/>
                    <a:gd name="connsiteY10" fmla="*/ 66691 h 68163"/>
                    <a:gd name="connsiteX11" fmla="*/ 42637 w 61242"/>
                    <a:gd name="connsiteY11" fmla="*/ 61594 h 68163"/>
                    <a:gd name="connsiteX12" fmla="*/ 42041 w 61242"/>
                    <a:gd name="connsiteY12" fmla="*/ 59584 h 68163"/>
                    <a:gd name="connsiteX13" fmla="*/ 32591 w 61242"/>
                    <a:gd name="connsiteY13" fmla="*/ 66021 h 68163"/>
                    <a:gd name="connsiteX14" fmla="*/ 21838 w 61242"/>
                    <a:gd name="connsiteY14" fmla="*/ 68179 h 68163"/>
                    <a:gd name="connsiteX15" fmla="*/ 5951 w 61242"/>
                    <a:gd name="connsiteY15" fmla="*/ 62710 h 68163"/>
                    <a:gd name="connsiteX16" fmla="*/ 146 w 61242"/>
                    <a:gd name="connsiteY16" fmla="*/ 48906 h 68163"/>
                    <a:gd name="connsiteX17" fmla="*/ 2788 w 61242"/>
                    <a:gd name="connsiteY17" fmla="*/ 39046 h 68163"/>
                    <a:gd name="connsiteX18" fmla="*/ 10192 w 61242"/>
                    <a:gd name="connsiteY18" fmla="*/ 32386 h 68163"/>
                    <a:gd name="connsiteX19" fmla="*/ 23922 w 61242"/>
                    <a:gd name="connsiteY19" fmla="*/ 28368 h 68163"/>
                    <a:gd name="connsiteX20" fmla="*/ 40665 w 61242"/>
                    <a:gd name="connsiteY20" fmla="*/ 24163 h 68163"/>
                    <a:gd name="connsiteX21" fmla="*/ 40665 w 61242"/>
                    <a:gd name="connsiteY21" fmla="*/ 22415 h 68163"/>
                    <a:gd name="connsiteX22" fmla="*/ 38209 w 61242"/>
                    <a:gd name="connsiteY22" fmla="*/ 15345 h 68163"/>
                    <a:gd name="connsiteX23" fmla="*/ 28945 w 61242"/>
                    <a:gd name="connsiteY23" fmla="*/ 13224 h 68163"/>
                    <a:gd name="connsiteX24" fmla="*/ 21764 w 61242"/>
                    <a:gd name="connsiteY24" fmla="*/ 15048 h 68163"/>
                    <a:gd name="connsiteX25" fmla="*/ 17596 w 61242"/>
                    <a:gd name="connsiteY25" fmla="*/ 21373 h 68163"/>
                    <a:gd name="connsiteX26" fmla="*/ 40665 w 61242"/>
                    <a:gd name="connsiteY26" fmla="*/ 35363 h 68163"/>
                    <a:gd name="connsiteX27" fmla="*/ 30172 w 61242"/>
                    <a:gd name="connsiteY27" fmla="*/ 38004 h 68163"/>
                    <a:gd name="connsiteX28" fmla="*/ 20796 w 61242"/>
                    <a:gd name="connsiteY28" fmla="*/ 41018 h 68163"/>
                    <a:gd name="connsiteX29" fmla="*/ 17410 w 61242"/>
                    <a:gd name="connsiteY29" fmla="*/ 47120 h 68163"/>
                    <a:gd name="connsiteX30" fmla="*/ 20127 w 61242"/>
                    <a:gd name="connsiteY30" fmla="*/ 53371 h 68163"/>
                    <a:gd name="connsiteX31" fmla="*/ 27010 w 61242"/>
                    <a:gd name="connsiteY31" fmla="*/ 56013 h 68163"/>
                    <a:gd name="connsiteX32" fmla="*/ 35902 w 61242"/>
                    <a:gd name="connsiteY32" fmla="*/ 52924 h 68163"/>
                    <a:gd name="connsiteX33" fmla="*/ 39995 w 61242"/>
                    <a:gd name="connsiteY33" fmla="*/ 47232 h 68163"/>
                    <a:gd name="connsiteX34" fmla="*/ 40665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96" y="21373"/>
                      </a:moveTo>
                      <a:lnTo>
                        <a:pt x="1932" y="18545"/>
                      </a:lnTo>
                      <a:cubicBezTo>
                        <a:pt x="3718" y="12257"/>
                        <a:pt x="6732" y="7606"/>
                        <a:pt x="11011" y="4555"/>
                      </a:cubicBezTo>
                      <a:cubicBezTo>
                        <a:pt x="15327" y="1541"/>
                        <a:pt x="21726" y="16"/>
                        <a:pt x="30172" y="16"/>
                      </a:cubicBezTo>
                      <a:cubicBezTo>
                        <a:pt x="37874" y="16"/>
                        <a:pt x="43604" y="946"/>
                        <a:pt x="47362" y="2769"/>
                      </a:cubicBezTo>
                      <a:cubicBezTo>
                        <a:pt x="51120" y="4555"/>
                        <a:pt x="53799" y="6899"/>
                        <a:pt x="55324" y="9690"/>
                      </a:cubicBezTo>
                      <a:cubicBezTo>
                        <a:pt x="56850" y="12480"/>
                        <a:pt x="57631" y="17652"/>
                        <a:pt x="57631" y="25131"/>
                      </a:cubicBezTo>
                      <a:lnTo>
                        <a:pt x="57445" y="45260"/>
                      </a:lnTo>
                      <a:cubicBezTo>
                        <a:pt x="57445" y="50990"/>
                        <a:pt x="57706" y="55231"/>
                        <a:pt x="58264" y="57947"/>
                      </a:cubicBezTo>
                      <a:cubicBezTo>
                        <a:pt x="58822" y="60663"/>
                        <a:pt x="59864" y="63566"/>
                        <a:pt x="61389" y="66691"/>
                      </a:cubicBezTo>
                      <a:lnTo>
                        <a:pt x="44311" y="66691"/>
                      </a:lnTo>
                      <a:cubicBezTo>
                        <a:pt x="43865" y="65538"/>
                        <a:pt x="43306" y="63863"/>
                        <a:pt x="42637" y="61594"/>
                      </a:cubicBezTo>
                      <a:cubicBezTo>
                        <a:pt x="42376" y="60589"/>
                        <a:pt x="42153" y="59882"/>
                        <a:pt x="42041" y="59584"/>
                      </a:cubicBezTo>
                      <a:cubicBezTo>
                        <a:pt x="39102" y="62449"/>
                        <a:pt x="35939" y="64570"/>
                        <a:pt x="32591" y="66021"/>
                      </a:cubicBezTo>
                      <a:cubicBezTo>
                        <a:pt x="29205" y="67435"/>
                        <a:pt x="25633" y="68179"/>
                        <a:pt x="21838" y="68179"/>
                      </a:cubicBezTo>
                      <a:cubicBezTo>
                        <a:pt x="15104" y="68179"/>
                        <a:pt x="9820" y="66356"/>
                        <a:pt x="5951" y="62710"/>
                      </a:cubicBezTo>
                      <a:cubicBezTo>
                        <a:pt x="2081" y="59063"/>
                        <a:pt x="146" y="54450"/>
                        <a:pt x="146" y="48906"/>
                      </a:cubicBezTo>
                      <a:cubicBezTo>
                        <a:pt x="146" y="45185"/>
                        <a:pt x="1039" y="41911"/>
                        <a:pt x="2788" y="39046"/>
                      </a:cubicBezTo>
                      <a:cubicBezTo>
                        <a:pt x="4574" y="36144"/>
                        <a:pt x="7030" y="33949"/>
                        <a:pt x="10192" y="32386"/>
                      </a:cubicBezTo>
                      <a:cubicBezTo>
                        <a:pt x="13355" y="30861"/>
                        <a:pt x="17931" y="29521"/>
                        <a:pt x="23922" y="28368"/>
                      </a:cubicBezTo>
                      <a:cubicBezTo>
                        <a:pt x="31996" y="26879"/>
                        <a:pt x="37577" y="25466"/>
                        <a:pt x="40665" y="24163"/>
                      </a:cubicBezTo>
                      <a:lnTo>
                        <a:pt x="40665" y="22415"/>
                      </a:lnTo>
                      <a:cubicBezTo>
                        <a:pt x="40665" y="19103"/>
                        <a:pt x="39846" y="16759"/>
                        <a:pt x="38209" y="15345"/>
                      </a:cubicBezTo>
                      <a:cubicBezTo>
                        <a:pt x="36572" y="13931"/>
                        <a:pt x="33484" y="13224"/>
                        <a:pt x="28945" y="13224"/>
                      </a:cubicBezTo>
                      <a:cubicBezTo>
                        <a:pt x="25894" y="13224"/>
                        <a:pt x="23475" y="13820"/>
                        <a:pt x="21764" y="15048"/>
                      </a:cubicBezTo>
                      <a:cubicBezTo>
                        <a:pt x="20052" y="16238"/>
                        <a:pt x="18675" y="18359"/>
                        <a:pt x="17596" y="21373"/>
                      </a:cubicBezTo>
                      <a:moveTo>
                        <a:pt x="40665" y="35363"/>
                      </a:moveTo>
                      <a:cubicBezTo>
                        <a:pt x="38470" y="36107"/>
                        <a:pt x="34972" y="37000"/>
                        <a:pt x="30172" y="38004"/>
                      </a:cubicBezTo>
                      <a:cubicBezTo>
                        <a:pt x="25410" y="39046"/>
                        <a:pt x="22247" y="40051"/>
                        <a:pt x="20796" y="41018"/>
                      </a:cubicBezTo>
                      <a:cubicBezTo>
                        <a:pt x="18527" y="42618"/>
                        <a:pt x="17410" y="44664"/>
                        <a:pt x="17410" y="47120"/>
                      </a:cubicBezTo>
                      <a:cubicBezTo>
                        <a:pt x="17410" y="49539"/>
                        <a:pt x="18303" y="51622"/>
                        <a:pt x="20127" y="53371"/>
                      </a:cubicBezTo>
                      <a:cubicBezTo>
                        <a:pt x="21912" y="55120"/>
                        <a:pt x="24219" y="56013"/>
                        <a:pt x="27010" y="56013"/>
                      </a:cubicBezTo>
                      <a:cubicBezTo>
                        <a:pt x="30098" y="56013"/>
                        <a:pt x="33075" y="54971"/>
                        <a:pt x="35902" y="52924"/>
                      </a:cubicBezTo>
                      <a:cubicBezTo>
                        <a:pt x="37986" y="51399"/>
                        <a:pt x="39363" y="49464"/>
                        <a:pt x="39995" y="47232"/>
                      </a:cubicBezTo>
                      <a:cubicBezTo>
                        <a:pt x="40442" y="45743"/>
                        <a:pt x="40665" y="42953"/>
                        <a:pt x="40665" y="38823"/>
                      </a:cubicBezTo>
                      <a:close/>
                    </a:path>
                  </a:pathLst>
                </a:custGeom>
                <a:solidFill>
                  <a:srgbClr val="000000"/>
                </a:solidFill>
                <a:ln w="9525" cap="flat">
                  <a:noFill/>
                  <a:prstDash val="solid"/>
                  <a:miter/>
                </a:ln>
              </p:spPr>
              <p:txBody>
                <a:bodyPr rtlCol="0" anchor="ctr"/>
                <a:lstStyle/>
                <a:p>
                  <a:endParaRPr lang="en-CA"/>
                </a:p>
              </p:txBody>
            </p:sp>
            <p:sp>
              <p:nvSpPr>
                <p:cNvPr id="2556" name="Freeform: Shape 2555">
                  <a:extLst>
                    <a:ext uri="{FF2B5EF4-FFF2-40B4-BE49-F238E27FC236}">
                      <a16:creationId xmlns:a16="http://schemas.microsoft.com/office/drawing/2014/main" id="{E0496653-4F9E-4681-8060-6FDBE4C5C540}"/>
                    </a:ext>
                  </a:extLst>
                </p:cNvPr>
                <p:cNvSpPr/>
                <p:nvPr/>
              </p:nvSpPr>
              <p:spPr>
                <a:xfrm>
                  <a:off x="2151516" y="1119001"/>
                  <a:ext cx="63661" cy="91492"/>
                </a:xfrm>
                <a:custGeom>
                  <a:avLst/>
                  <a:gdLst>
                    <a:gd name="connsiteX0" fmla="*/ 63819 w 63661"/>
                    <a:gd name="connsiteY0" fmla="*/ 90020 h 91492"/>
                    <a:gd name="connsiteX1" fmla="*/ 47782 w 63661"/>
                    <a:gd name="connsiteY1" fmla="*/ 90020 h 91492"/>
                    <a:gd name="connsiteX2" fmla="*/ 47782 w 63661"/>
                    <a:gd name="connsiteY2" fmla="*/ 80458 h 91492"/>
                    <a:gd name="connsiteX3" fmla="*/ 38369 w 63661"/>
                    <a:gd name="connsiteY3" fmla="*/ 88755 h 91492"/>
                    <a:gd name="connsiteX4" fmla="*/ 27393 w 63661"/>
                    <a:gd name="connsiteY4" fmla="*/ 91508 h 91492"/>
                    <a:gd name="connsiteX5" fmla="*/ 8157 w 63661"/>
                    <a:gd name="connsiteY5" fmla="*/ 82430 h 91492"/>
                    <a:gd name="connsiteX6" fmla="*/ 157 w 63661"/>
                    <a:gd name="connsiteY6" fmla="*/ 57166 h 91492"/>
                    <a:gd name="connsiteX7" fmla="*/ 7934 w 63661"/>
                    <a:gd name="connsiteY7" fmla="*/ 31977 h 91492"/>
                    <a:gd name="connsiteX8" fmla="*/ 27653 w 63661"/>
                    <a:gd name="connsiteY8" fmla="*/ 23345 h 91492"/>
                    <a:gd name="connsiteX9" fmla="*/ 46554 w 63661"/>
                    <a:gd name="connsiteY9" fmla="*/ 32423 h 91492"/>
                    <a:gd name="connsiteX10" fmla="*/ 46554 w 63661"/>
                    <a:gd name="connsiteY10" fmla="*/ 16 h 91492"/>
                    <a:gd name="connsiteX11" fmla="*/ 63819 w 63661"/>
                    <a:gd name="connsiteY11" fmla="*/ 16 h 91492"/>
                    <a:gd name="connsiteX12" fmla="*/ 63819 w 63661"/>
                    <a:gd name="connsiteY12" fmla="*/ 90020 h 91492"/>
                    <a:gd name="connsiteX13" fmla="*/ 17756 w 63661"/>
                    <a:gd name="connsiteY13" fmla="*/ 56013 h 91492"/>
                    <a:gd name="connsiteX14" fmla="*/ 20658 w 63661"/>
                    <a:gd name="connsiteY14" fmla="*/ 71119 h 91492"/>
                    <a:gd name="connsiteX15" fmla="*/ 32304 w 63661"/>
                    <a:gd name="connsiteY15" fmla="*/ 77853 h 91492"/>
                    <a:gd name="connsiteX16" fmla="*/ 42425 w 63661"/>
                    <a:gd name="connsiteY16" fmla="*/ 72793 h 91492"/>
                    <a:gd name="connsiteX17" fmla="*/ 46629 w 63661"/>
                    <a:gd name="connsiteY17" fmla="*/ 57650 h 91492"/>
                    <a:gd name="connsiteX18" fmla="*/ 42573 w 63661"/>
                    <a:gd name="connsiteY18" fmla="*/ 41502 h 91492"/>
                    <a:gd name="connsiteX19" fmla="*/ 32193 w 63661"/>
                    <a:gd name="connsiteY19" fmla="*/ 36553 h 91492"/>
                    <a:gd name="connsiteX20" fmla="*/ 21923 w 63661"/>
                    <a:gd name="connsiteY20" fmla="*/ 41427 h 91492"/>
                    <a:gd name="connsiteX21" fmla="*/ 17756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9" y="90020"/>
                      </a:moveTo>
                      <a:lnTo>
                        <a:pt x="47782" y="90020"/>
                      </a:lnTo>
                      <a:lnTo>
                        <a:pt x="47782" y="80458"/>
                      </a:lnTo>
                      <a:cubicBezTo>
                        <a:pt x="45103" y="84178"/>
                        <a:pt x="41978" y="86932"/>
                        <a:pt x="38369" y="88755"/>
                      </a:cubicBezTo>
                      <a:cubicBezTo>
                        <a:pt x="34723" y="90578"/>
                        <a:pt x="31076" y="91508"/>
                        <a:pt x="27393" y="91508"/>
                      </a:cubicBezTo>
                      <a:cubicBezTo>
                        <a:pt x="19914" y="91508"/>
                        <a:pt x="13477" y="88457"/>
                        <a:pt x="8157" y="82430"/>
                      </a:cubicBezTo>
                      <a:cubicBezTo>
                        <a:pt x="2799" y="76402"/>
                        <a:pt x="157" y="67993"/>
                        <a:pt x="157" y="57166"/>
                      </a:cubicBezTo>
                      <a:cubicBezTo>
                        <a:pt x="157" y="46115"/>
                        <a:pt x="2725" y="37707"/>
                        <a:pt x="7934" y="31977"/>
                      </a:cubicBezTo>
                      <a:cubicBezTo>
                        <a:pt x="13143" y="26210"/>
                        <a:pt x="19691" y="23345"/>
                        <a:pt x="27653" y="23345"/>
                      </a:cubicBezTo>
                      <a:cubicBezTo>
                        <a:pt x="34946" y="23345"/>
                        <a:pt x="41234" y="26396"/>
                        <a:pt x="46554" y="32423"/>
                      </a:cubicBezTo>
                      <a:lnTo>
                        <a:pt x="46554" y="16"/>
                      </a:lnTo>
                      <a:lnTo>
                        <a:pt x="63819" y="16"/>
                      </a:lnTo>
                      <a:lnTo>
                        <a:pt x="63819" y="90020"/>
                      </a:lnTo>
                      <a:moveTo>
                        <a:pt x="17756" y="56013"/>
                      </a:moveTo>
                      <a:cubicBezTo>
                        <a:pt x="17756" y="62970"/>
                        <a:pt x="18724" y="67993"/>
                        <a:pt x="20658" y="71119"/>
                      </a:cubicBezTo>
                      <a:cubicBezTo>
                        <a:pt x="23412" y="75621"/>
                        <a:pt x="27318" y="77853"/>
                        <a:pt x="32304" y="77853"/>
                      </a:cubicBezTo>
                      <a:cubicBezTo>
                        <a:pt x="36285" y="77853"/>
                        <a:pt x="39671" y="76179"/>
                        <a:pt x="42425" y="72793"/>
                      </a:cubicBezTo>
                      <a:cubicBezTo>
                        <a:pt x="45215" y="69407"/>
                        <a:pt x="46629" y="64384"/>
                        <a:pt x="46629" y="57650"/>
                      </a:cubicBezTo>
                      <a:cubicBezTo>
                        <a:pt x="46629" y="50171"/>
                        <a:pt x="45252" y="44776"/>
                        <a:pt x="42573" y="41502"/>
                      </a:cubicBezTo>
                      <a:cubicBezTo>
                        <a:pt x="39857" y="38190"/>
                        <a:pt x="36397" y="36553"/>
                        <a:pt x="32193" y="36553"/>
                      </a:cubicBezTo>
                      <a:cubicBezTo>
                        <a:pt x="28100" y="36553"/>
                        <a:pt x="24677" y="38190"/>
                        <a:pt x="21923" y="41427"/>
                      </a:cubicBezTo>
                      <a:cubicBezTo>
                        <a:pt x="19133" y="44664"/>
                        <a:pt x="17756" y="49538"/>
                        <a:pt x="17756" y="56013"/>
                      </a:cubicBezTo>
                      <a:close/>
                    </a:path>
                  </a:pathLst>
                </a:custGeom>
                <a:solidFill>
                  <a:srgbClr val="000000"/>
                </a:solidFill>
                <a:ln w="9525" cap="flat">
                  <a:noFill/>
                  <a:prstDash val="solid"/>
                  <a:miter/>
                </a:ln>
              </p:spPr>
              <p:txBody>
                <a:bodyPr rtlCol="0" anchor="ctr"/>
                <a:lstStyle/>
                <a:p>
                  <a:endParaRPr lang="en-CA"/>
                </a:p>
              </p:txBody>
            </p:sp>
            <p:sp>
              <p:nvSpPr>
                <p:cNvPr id="2557" name="Freeform: Shape 2556">
                  <a:extLst>
                    <a:ext uri="{FF2B5EF4-FFF2-40B4-BE49-F238E27FC236}">
                      <a16:creationId xmlns:a16="http://schemas.microsoft.com/office/drawing/2014/main" id="{C322D9E5-CB57-4F0D-B35A-32BEB3E7AD72}"/>
                    </a:ext>
                  </a:extLst>
                </p:cNvPr>
                <p:cNvSpPr/>
                <p:nvPr/>
              </p:nvSpPr>
              <p:spPr>
                <a:xfrm>
                  <a:off x="2232185" y="1119001"/>
                  <a:ext cx="17226" cy="90003"/>
                </a:xfrm>
                <a:custGeom>
                  <a:avLst/>
                  <a:gdLst>
                    <a:gd name="connsiteX0" fmla="*/ 165 w 17226"/>
                    <a:gd name="connsiteY0" fmla="*/ 15978 h 90003"/>
                    <a:gd name="connsiteX1" fmla="*/ 165 w 17226"/>
                    <a:gd name="connsiteY1" fmla="*/ 16 h 90003"/>
                    <a:gd name="connsiteX2" fmla="*/ 17392 w 17226"/>
                    <a:gd name="connsiteY2" fmla="*/ 16 h 90003"/>
                    <a:gd name="connsiteX3" fmla="*/ 17392 w 17226"/>
                    <a:gd name="connsiteY3" fmla="*/ 15978 h 90003"/>
                    <a:gd name="connsiteX4" fmla="*/ 165 w 17226"/>
                    <a:gd name="connsiteY4" fmla="*/ 15978 h 90003"/>
                    <a:gd name="connsiteX5" fmla="*/ 165 w 17226"/>
                    <a:gd name="connsiteY5" fmla="*/ 90020 h 90003"/>
                    <a:gd name="connsiteX6" fmla="*/ 165 w 17226"/>
                    <a:gd name="connsiteY6" fmla="*/ 24833 h 90003"/>
                    <a:gd name="connsiteX7" fmla="*/ 17392 w 17226"/>
                    <a:gd name="connsiteY7" fmla="*/ 24833 h 90003"/>
                    <a:gd name="connsiteX8" fmla="*/ 17392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65" y="15978"/>
                      </a:moveTo>
                      <a:lnTo>
                        <a:pt x="165" y="16"/>
                      </a:lnTo>
                      <a:lnTo>
                        <a:pt x="17392" y="16"/>
                      </a:lnTo>
                      <a:lnTo>
                        <a:pt x="17392" y="15978"/>
                      </a:lnTo>
                      <a:lnTo>
                        <a:pt x="165" y="15978"/>
                      </a:lnTo>
                      <a:moveTo>
                        <a:pt x="165" y="90020"/>
                      </a:moveTo>
                      <a:lnTo>
                        <a:pt x="165" y="24833"/>
                      </a:lnTo>
                      <a:lnTo>
                        <a:pt x="17392" y="24833"/>
                      </a:lnTo>
                      <a:lnTo>
                        <a:pt x="17392" y="90020"/>
                      </a:lnTo>
                      <a:close/>
                    </a:path>
                  </a:pathLst>
                </a:custGeom>
                <a:solidFill>
                  <a:srgbClr val="000000"/>
                </a:solidFill>
                <a:ln w="9525" cap="flat">
                  <a:noFill/>
                  <a:prstDash val="solid"/>
                  <a:miter/>
                </a:ln>
              </p:spPr>
              <p:txBody>
                <a:bodyPr rtlCol="0" anchor="ctr"/>
                <a:lstStyle/>
                <a:p>
                  <a:endParaRPr lang="en-CA"/>
                </a:p>
              </p:txBody>
            </p:sp>
            <p:sp>
              <p:nvSpPr>
                <p:cNvPr id="2558" name="Freeform: Shape 2557">
                  <a:extLst>
                    <a:ext uri="{FF2B5EF4-FFF2-40B4-BE49-F238E27FC236}">
                      <a16:creationId xmlns:a16="http://schemas.microsoft.com/office/drawing/2014/main" id="{AF259D0B-269A-481A-A780-13F3EB98BC6D}"/>
                    </a:ext>
                  </a:extLst>
                </p:cNvPr>
                <p:cNvSpPr/>
                <p:nvPr/>
              </p:nvSpPr>
              <p:spPr>
                <a:xfrm>
                  <a:off x="2262547" y="1142330"/>
                  <a:ext cx="61242" cy="68163"/>
                </a:xfrm>
                <a:custGeom>
                  <a:avLst/>
                  <a:gdLst>
                    <a:gd name="connsiteX0" fmla="*/ 17619 w 61242"/>
                    <a:gd name="connsiteY0" fmla="*/ 21373 h 68163"/>
                    <a:gd name="connsiteX1" fmla="*/ 1955 w 61242"/>
                    <a:gd name="connsiteY1" fmla="*/ 18545 h 68163"/>
                    <a:gd name="connsiteX2" fmla="*/ 11034 w 61242"/>
                    <a:gd name="connsiteY2" fmla="*/ 4555 h 68163"/>
                    <a:gd name="connsiteX3" fmla="*/ 30195 w 61242"/>
                    <a:gd name="connsiteY3" fmla="*/ 16 h 68163"/>
                    <a:gd name="connsiteX4" fmla="*/ 47385 w 61242"/>
                    <a:gd name="connsiteY4" fmla="*/ 2769 h 68163"/>
                    <a:gd name="connsiteX5" fmla="*/ 55347 w 61242"/>
                    <a:gd name="connsiteY5" fmla="*/ 9690 h 68163"/>
                    <a:gd name="connsiteX6" fmla="*/ 57654 w 61242"/>
                    <a:gd name="connsiteY6" fmla="*/ 25131 h 68163"/>
                    <a:gd name="connsiteX7" fmla="*/ 57468 w 61242"/>
                    <a:gd name="connsiteY7" fmla="*/ 45260 h 68163"/>
                    <a:gd name="connsiteX8" fmla="*/ 58286 w 61242"/>
                    <a:gd name="connsiteY8" fmla="*/ 57947 h 68163"/>
                    <a:gd name="connsiteX9" fmla="*/ 61412 w 61242"/>
                    <a:gd name="connsiteY9" fmla="*/ 66691 h 68163"/>
                    <a:gd name="connsiteX10" fmla="*/ 44334 w 61242"/>
                    <a:gd name="connsiteY10" fmla="*/ 66691 h 68163"/>
                    <a:gd name="connsiteX11" fmla="*/ 42660 w 61242"/>
                    <a:gd name="connsiteY11" fmla="*/ 61594 h 68163"/>
                    <a:gd name="connsiteX12" fmla="*/ 42064 w 61242"/>
                    <a:gd name="connsiteY12" fmla="*/ 59584 h 68163"/>
                    <a:gd name="connsiteX13" fmla="*/ 32614 w 61242"/>
                    <a:gd name="connsiteY13" fmla="*/ 66021 h 68163"/>
                    <a:gd name="connsiteX14" fmla="*/ 21861 w 61242"/>
                    <a:gd name="connsiteY14" fmla="*/ 68179 h 68163"/>
                    <a:gd name="connsiteX15" fmla="*/ 5973 w 61242"/>
                    <a:gd name="connsiteY15" fmla="*/ 62710 h 68163"/>
                    <a:gd name="connsiteX16" fmla="*/ 169 w 61242"/>
                    <a:gd name="connsiteY16" fmla="*/ 48906 h 68163"/>
                    <a:gd name="connsiteX17" fmla="*/ 2811 w 61242"/>
                    <a:gd name="connsiteY17" fmla="*/ 39046 h 68163"/>
                    <a:gd name="connsiteX18" fmla="*/ 10215 w 61242"/>
                    <a:gd name="connsiteY18" fmla="*/ 32386 h 68163"/>
                    <a:gd name="connsiteX19" fmla="*/ 23944 w 61242"/>
                    <a:gd name="connsiteY19" fmla="*/ 28368 h 68163"/>
                    <a:gd name="connsiteX20" fmla="*/ 40688 w 61242"/>
                    <a:gd name="connsiteY20" fmla="*/ 24163 h 68163"/>
                    <a:gd name="connsiteX21" fmla="*/ 40688 w 61242"/>
                    <a:gd name="connsiteY21" fmla="*/ 22415 h 68163"/>
                    <a:gd name="connsiteX22" fmla="*/ 38232 w 61242"/>
                    <a:gd name="connsiteY22" fmla="*/ 15345 h 68163"/>
                    <a:gd name="connsiteX23" fmla="*/ 28967 w 61242"/>
                    <a:gd name="connsiteY23" fmla="*/ 13224 h 68163"/>
                    <a:gd name="connsiteX24" fmla="*/ 21786 w 61242"/>
                    <a:gd name="connsiteY24" fmla="*/ 15048 h 68163"/>
                    <a:gd name="connsiteX25" fmla="*/ 17619 w 61242"/>
                    <a:gd name="connsiteY25" fmla="*/ 21373 h 68163"/>
                    <a:gd name="connsiteX26" fmla="*/ 40688 w 61242"/>
                    <a:gd name="connsiteY26" fmla="*/ 35363 h 68163"/>
                    <a:gd name="connsiteX27" fmla="*/ 30195 w 61242"/>
                    <a:gd name="connsiteY27" fmla="*/ 38004 h 68163"/>
                    <a:gd name="connsiteX28" fmla="*/ 20819 w 61242"/>
                    <a:gd name="connsiteY28" fmla="*/ 41018 h 68163"/>
                    <a:gd name="connsiteX29" fmla="*/ 17433 w 61242"/>
                    <a:gd name="connsiteY29" fmla="*/ 47120 h 68163"/>
                    <a:gd name="connsiteX30" fmla="*/ 20149 w 61242"/>
                    <a:gd name="connsiteY30" fmla="*/ 53371 h 68163"/>
                    <a:gd name="connsiteX31" fmla="*/ 27033 w 61242"/>
                    <a:gd name="connsiteY31" fmla="*/ 56013 h 68163"/>
                    <a:gd name="connsiteX32" fmla="*/ 35925 w 61242"/>
                    <a:gd name="connsiteY32" fmla="*/ 52924 h 68163"/>
                    <a:gd name="connsiteX33" fmla="*/ 40018 w 61242"/>
                    <a:gd name="connsiteY33" fmla="*/ 47232 h 68163"/>
                    <a:gd name="connsiteX34" fmla="*/ 4068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19" y="21373"/>
                      </a:moveTo>
                      <a:lnTo>
                        <a:pt x="1955" y="18545"/>
                      </a:lnTo>
                      <a:cubicBezTo>
                        <a:pt x="3741" y="12257"/>
                        <a:pt x="6755" y="7606"/>
                        <a:pt x="11034" y="4555"/>
                      </a:cubicBezTo>
                      <a:cubicBezTo>
                        <a:pt x="15350" y="1541"/>
                        <a:pt x="21749" y="16"/>
                        <a:pt x="30195" y="16"/>
                      </a:cubicBezTo>
                      <a:cubicBezTo>
                        <a:pt x="37897" y="16"/>
                        <a:pt x="43627" y="946"/>
                        <a:pt x="47385" y="2769"/>
                      </a:cubicBezTo>
                      <a:cubicBezTo>
                        <a:pt x="51143" y="4555"/>
                        <a:pt x="53822" y="6899"/>
                        <a:pt x="55347" y="9690"/>
                      </a:cubicBezTo>
                      <a:cubicBezTo>
                        <a:pt x="56873" y="12480"/>
                        <a:pt x="57654" y="17652"/>
                        <a:pt x="57654" y="25131"/>
                      </a:cubicBezTo>
                      <a:lnTo>
                        <a:pt x="57468" y="45260"/>
                      </a:lnTo>
                      <a:cubicBezTo>
                        <a:pt x="57468" y="50990"/>
                        <a:pt x="57728" y="55231"/>
                        <a:pt x="58286" y="57947"/>
                      </a:cubicBezTo>
                      <a:cubicBezTo>
                        <a:pt x="58845" y="60663"/>
                        <a:pt x="59886" y="63566"/>
                        <a:pt x="61412" y="66691"/>
                      </a:cubicBezTo>
                      <a:lnTo>
                        <a:pt x="44334" y="66691"/>
                      </a:lnTo>
                      <a:cubicBezTo>
                        <a:pt x="43887" y="65538"/>
                        <a:pt x="43329" y="63863"/>
                        <a:pt x="42660" y="61594"/>
                      </a:cubicBezTo>
                      <a:cubicBezTo>
                        <a:pt x="42399" y="60589"/>
                        <a:pt x="42176" y="59882"/>
                        <a:pt x="42064" y="59584"/>
                      </a:cubicBezTo>
                      <a:cubicBezTo>
                        <a:pt x="39125" y="62449"/>
                        <a:pt x="35962" y="64570"/>
                        <a:pt x="32614" y="66021"/>
                      </a:cubicBezTo>
                      <a:cubicBezTo>
                        <a:pt x="29228" y="67435"/>
                        <a:pt x="25656" y="68179"/>
                        <a:pt x="21861" y="68179"/>
                      </a:cubicBezTo>
                      <a:cubicBezTo>
                        <a:pt x="15126" y="68179"/>
                        <a:pt x="9843" y="66356"/>
                        <a:pt x="5973" y="62710"/>
                      </a:cubicBezTo>
                      <a:cubicBezTo>
                        <a:pt x="2104" y="59063"/>
                        <a:pt x="169" y="54450"/>
                        <a:pt x="169" y="48906"/>
                      </a:cubicBezTo>
                      <a:cubicBezTo>
                        <a:pt x="169" y="45185"/>
                        <a:pt x="1062" y="41911"/>
                        <a:pt x="2811" y="39046"/>
                      </a:cubicBezTo>
                      <a:cubicBezTo>
                        <a:pt x="4597" y="36144"/>
                        <a:pt x="7052" y="33949"/>
                        <a:pt x="10215" y="32386"/>
                      </a:cubicBezTo>
                      <a:cubicBezTo>
                        <a:pt x="13378" y="30861"/>
                        <a:pt x="17954" y="29521"/>
                        <a:pt x="23944" y="28368"/>
                      </a:cubicBezTo>
                      <a:cubicBezTo>
                        <a:pt x="32018" y="26879"/>
                        <a:pt x="37599" y="25466"/>
                        <a:pt x="40688" y="24163"/>
                      </a:cubicBezTo>
                      <a:lnTo>
                        <a:pt x="40688" y="22415"/>
                      </a:lnTo>
                      <a:cubicBezTo>
                        <a:pt x="40688" y="19103"/>
                        <a:pt x="39869" y="16759"/>
                        <a:pt x="38232" y="15345"/>
                      </a:cubicBezTo>
                      <a:cubicBezTo>
                        <a:pt x="36595" y="13931"/>
                        <a:pt x="33507" y="13224"/>
                        <a:pt x="28967" y="13224"/>
                      </a:cubicBezTo>
                      <a:cubicBezTo>
                        <a:pt x="25916" y="13224"/>
                        <a:pt x="23498" y="13820"/>
                        <a:pt x="21786" y="15048"/>
                      </a:cubicBezTo>
                      <a:cubicBezTo>
                        <a:pt x="20075" y="16238"/>
                        <a:pt x="18698" y="18359"/>
                        <a:pt x="17619" y="21373"/>
                      </a:cubicBezTo>
                      <a:moveTo>
                        <a:pt x="40688" y="35363"/>
                      </a:moveTo>
                      <a:cubicBezTo>
                        <a:pt x="38492" y="36107"/>
                        <a:pt x="34995" y="37000"/>
                        <a:pt x="30195" y="38004"/>
                      </a:cubicBezTo>
                      <a:cubicBezTo>
                        <a:pt x="25433" y="39046"/>
                        <a:pt x="22270" y="40051"/>
                        <a:pt x="20819" y="41018"/>
                      </a:cubicBezTo>
                      <a:cubicBezTo>
                        <a:pt x="18549" y="42618"/>
                        <a:pt x="17433" y="44664"/>
                        <a:pt x="17433" y="47120"/>
                      </a:cubicBezTo>
                      <a:cubicBezTo>
                        <a:pt x="17433" y="49539"/>
                        <a:pt x="18326" y="51622"/>
                        <a:pt x="20149" y="53371"/>
                      </a:cubicBezTo>
                      <a:cubicBezTo>
                        <a:pt x="21935" y="55120"/>
                        <a:pt x="24242" y="56013"/>
                        <a:pt x="27033" y="56013"/>
                      </a:cubicBezTo>
                      <a:cubicBezTo>
                        <a:pt x="30121" y="56013"/>
                        <a:pt x="33097" y="54971"/>
                        <a:pt x="35925" y="52924"/>
                      </a:cubicBezTo>
                      <a:cubicBezTo>
                        <a:pt x="38009" y="51399"/>
                        <a:pt x="39385" y="49464"/>
                        <a:pt x="40018" y="47232"/>
                      </a:cubicBezTo>
                      <a:cubicBezTo>
                        <a:pt x="40464" y="45743"/>
                        <a:pt x="40688" y="42953"/>
                        <a:pt x="40688" y="38823"/>
                      </a:cubicBezTo>
                      <a:close/>
                    </a:path>
                  </a:pathLst>
                </a:custGeom>
                <a:solidFill>
                  <a:srgbClr val="000000"/>
                </a:solidFill>
                <a:ln w="9525" cap="flat">
                  <a:noFill/>
                  <a:prstDash val="solid"/>
                  <a:miter/>
                </a:ln>
              </p:spPr>
              <p:txBody>
                <a:bodyPr rtlCol="0" anchor="ctr"/>
                <a:lstStyle/>
                <a:p>
                  <a:endParaRPr lang="en-CA"/>
                </a:p>
              </p:txBody>
            </p:sp>
            <p:sp>
              <p:nvSpPr>
                <p:cNvPr id="2559" name="Freeform: Shape 2558">
                  <a:extLst>
                    <a:ext uri="{FF2B5EF4-FFF2-40B4-BE49-F238E27FC236}">
                      <a16:creationId xmlns:a16="http://schemas.microsoft.com/office/drawing/2014/main" id="{69FCFFAA-A14B-4AF5-9DE7-178E3AE6EF6A}"/>
                    </a:ext>
                  </a:extLst>
                </p:cNvPr>
                <p:cNvSpPr/>
                <p:nvPr/>
              </p:nvSpPr>
              <p:spPr>
                <a:xfrm>
                  <a:off x="2333177" y="1142330"/>
                  <a:ext cx="63586" cy="93129"/>
                </a:xfrm>
                <a:custGeom>
                  <a:avLst/>
                  <a:gdLst>
                    <a:gd name="connsiteX0" fmla="*/ 2446 w 63586"/>
                    <a:gd name="connsiteY0" fmla="*/ 71007 h 93129"/>
                    <a:gd name="connsiteX1" fmla="*/ 22129 w 63586"/>
                    <a:gd name="connsiteY1" fmla="*/ 73388 h 93129"/>
                    <a:gd name="connsiteX2" fmla="*/ 24398 w 63586"/>
                    <a:gd name="connsiteY2" fmla="*/ 78114 h 93129"/>
                    <a:gd name="connsiteX3" fmla="*/ 32137 w 63586"/>
                    <a:gd name="connsiteY3" fmla="*/ 79937 h 93129"/>
                    <a:gd name="connsiteX4" fmla="*/ 42258 w 63586"/>
                    <a:gd name="connsiteY4" fmla="*/ 77927 h 93129"/>
                    <a:gd name="connsiteX5" fmla="*/ 45718 w 63586"/>
                    <a:gd name="connsiteY5" fmla="*/ 73574 h 93129"/>
                    <a:gd name="connsiteX6" fmla="*/ 46499 w 63586"/>
                    <a:gd name="connsiteY6" fmla="*/ 65649 h 93129"/>
                    <a:gd name="connsiteX7" fmla="*/ 46499 w 63586"/>
                    <a:gd name="connsiteY7" fmla="*/ 56124 h 93129"/>
                    <a:gd name="connsiteX8" fmla="*/ 27003 w 63586"/>
                    <a:gd name="connsiteY8" fmla="*/ 66691 h 93129"/>
                    <a:gd name="connsiteX9" fmla="*/ 6167 w 63586"/>
                    <a:gd name="connsiteY9" fmla="*/ 55566 h 93129"/>
                    <a:gd name="connsiteX10" fmla="*/ 176 w 63586"/>
                    <a:gd name="connsiteY10" fmla="*/ 33725 h 93129"/>
                    <a:gd name="connsiteX11" fmla="*/ 8064 w 63586"/>
                    <a:gd name="connsiteY11" fmla="*/ 8685 h 93129"/>
                    <a:gd name="connsiteX12" fmla="*/ 27672 w 63586"/>
                    <a:gd name="connsiteY12" fmla="*/ 16 h 93129"/>
                    <a:gd name="connsiteX13" fmla="*/ 47615 w 63586"/>
                    <a:gd name="connsiteY13" fmla="*/ 10657 h 93129"/>
                    <a:gd name="connsiteX14" fmla="*/ 47615 w 63586"/>
                    <a:gd name="connsiteY14" fmla="*/ 1504 h 93129"/>
                    <a:gd name="connsiteX15" fmla="*/ 63763 w 63586"/>
                    <a:gd name="connsiteY15" fmla="*/ 1504 h 93129"/>
                    <a:gd name="connsiteX16" fmla="*/ 63763 w 63586"/>
                    <a:gd name="connsiteY16" fmla="*/ 59994 h 93129"/>
                    <a:gd name="connsiteX17" fmla="*/ 61866 w 63586"/>
                    <a:gd name="connsiteY17" fmla="*/ 77258 h 93129"/>
                    <a:gd name="connsiteX18" fmla="*/ 56508 w 63586"/>
                    <a:gd name="connsiteY18" fmla="*/ 86225 h 93129"/>
                    <a:gd name="connsiteX19" fmla="*/ 47355 w 63586"/>
                    <a:gd name="connsiteY19" fmla="*/ 91322 h 93129"/>
                    <a:gd name="connsiteX20" fmla="*/ 32807 w 63586"/>
                    <a:gd name="connsiteY20" fmla="*/ 93145 h 93129"/>
                    <a:gd name="connsiteX21" fmla="*/ 9292 w 63586"/>
                    <a:gd name="connsiteY21" fmla="*/ 87490 h 93129"/>
                    <a:gd name="connsiteX22" fmla="*/ 2372 w 63586"/>
                    <a:gd name="connsiteY22" fmla="*/ 73091 h 93129"/>
                    <a:gd name="connsiteX23" fmla="*/ 2446 w 63586"/>
                    <a:gd name="connsiteY23" fmla="*/ 71007 h 93129"/>
                    <a:gd name="connsiteX24" fmla="*/ 17850 w 63586"/>
                    <a:gd name="connsiteY24" fmla="*/ 32758 h 93129"/>
                    <a:gd name="connsiteX25" fmla="*/ 21868 w 63586"/>
                    <a:gd name="connsiteY25" fmla="*/ 47939 h 93129"/>
                    <a:gd name="connsiteX26" fmla="*/ 31765 w 63586"/>
                    <a:gd name="connsiteY26" fmla="*/ 52738 h 93129"/>
                    <a:gd name="connsiteX27" fmla="*/ 42444 w 63586"/>
                    <a:gd name="connsiteY27" fmla="*/ 47827 h 93129"/>
                    <a:gd name="connsiteX28" fmla="*/ 46834 w 63586"/>
                    <a:gd name="connsiteY28" fmla="*/ 33167 h 93129"/>
                    <a:gd name="connsiteX29" fmla="*/ 42630 w 63586"/>
                    <a:gd name="connsiteY29" fmla="*/ 18136 h 93129"/>
                    <a:gd name="connsiteX30" fmla="*/ 32100 w 63586"/>
                    <a:gd name="connsiteY30" fmla="*/ 13224 h 93129"/>
                    <a:gd name="connsiteX31" fmla="*/ 21868 w 63586"/>
                    <a:gd name="connsiteY31" fmla="*/ 18024 h 93129"/>
                    <a:gd name="connsiteX32" fmla="*/ 17850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46" y="71007"/>
                      </a:moveTo>
                      <a:lnTo>
                        <a:pt x="22129" y="73388"/>
                      </a:lnTo>
                      <a:cubicBezTo>
                        <a:pt x="22463" y="75658"/>
                        <a:pt x="23208" y="77258"/>
                        <a:pt x="24398" y="78114"/>
                      </a:cubicBezTo>
                      <a:cubicBezTo>
                        <a:pt x="26035" y="79341"/>
                        <a:pt x="28640" y="79937"/>
                        <a:pt x="32137" y="79937"/>
                      </a:cubicBezTo>
                      <a:cubicBezTo>
                        <a:pt x="36639" y="79937"/>
                        <a:pt x="40025" y="79267"/>
                        <a:pt x="42258" y="77927"/>
                      </a:cubicBezTo>
                      <a:cubicBezTo>
                        <a:pt x="43783" y="77035"/>
                        <a:pt x="44936" y="75583"/>
                        <a:pt x="45718" y="73574"/>
                      </a:cubicBezTo>
                      <a:cubicBezTo>
                        <a:pt x="46239" y="72123"/>
                        <a:pt x="46499" y="69481"/>
                        <a:pt x="46499" y="65649"/>
                      </a:cubicBezTo>
                      <a:lnTo>
                        <a:pt x="46499" y="56124"/>
                      </a:lnTo>
                      <a:cubicBezTo>
                        <a:pt x="41365" y="63156"/>
                        <a:pt x="34853" y="66691"/>
                        <a:pt x="27003" y="66691"/>
                      </a:cubicBezTo>
                      <a:cubicBezTo>
                        <a:pt x="18222" y="66691"/>
                        <a:pt x="11301" y="62970"/>
                        <a:pt x="6167" y="55566"/>
                      </a:cubicBezTo>
                      <a:cubicBezTo>
                        <a:pt x="2148" y="49725"/>
                        <a:pt x="176" y="42432"/>
                        <a:pt x="176" y="33725"/>
                      </a:cubicBezTo>
                      <a:cubicBezTo>
                        <a:pt x="176" y="22787"/>
                        <a:pt x="2781" y="14452"/>
                        <a:pt x="8064" y="8685"/>
                      </a:cubicBezTo>
                      <a:cubicBezTo>
                        <a:pt x="13311" y="2918"/>
                        <a:pt x="19859" y="16"/>
                        <a:pt x="27672" y="16"/>
                      </a:cubicBezTo>
                      <a:cubicBezTo>
                        <a:pt x="35709" y="16"/>
                        <a:pt x="42369" y="3551"/>
                        <a:pt x="47615" y="10657"/>
                      </a:cubicBezTo>
                      <a:lnTo>
                        <a:pt x="47615" y="1504"/>
                      </a:lnTo>
                      <a:lnTo>
                        <a:pt x="63763" y="1504"/>
                      </a:lnTo>
                      <a:lnTo>
                        <a:pt x="63763" y="59994"/>
                      </a:lnTo>
                      <a:cubicBezTo>
                        <a:pt x="63763" y="67696"/>
                        <a:pt x="63131" y="73463"/>
                        <a:pt x="61866" y="77258"/>
                      </a:cubicBezTo>
                      <a:cubicBezTo>
                        <a:pt x="60601" y="81053"/>
                        <a:pt x="58815" y="84029"/>
                        <a:pt x="56508" y="86225"/>
                      </a:cubicBezTo>
                      <a:cubicBezTo>
                        <a:pt x="54238" y="88383"/>
                        <a:pt x="51150" y="90094"/>
                        <a:pt x="47355" y="91322"/>
                      </a:cubicBezTo>
                      <a:cubicBezTo>
                        <a:pt x="43523" y="92550"/>
                        <a:pt x="38686" y="93145"/>
                        <a:pt x="32807" y="93145"/>
                      </a:cubicBezTo>
                      <a:cubicBezTo>
                        <a:pt x="21756" y="93145"/>
                        <a:pt x="13943" y="91248"/>
                        <a:pt x="9292" y="87490"/>
                      </a:cubicBezTo>
                      <a:cubicBezTo>
                        <a:pt x="4678" y="83695"/>
                        <a:pt x="2372" y="78895"/>
                        <a:pt x="2372" y="73091"/>
                      </a:cubicBezTo>
                      <a:cubicBezTo>
                        <a:pt x="2372" y="72495"/>
                        <a:pt x="2409" y="71788"/>
                        <a:pt x="2446" y="71007"/>
                      </a:cubicBezTo>
                      <a:moveTo>
                        <a:pt x="17850" y="32758"/>
                      </a:moveTo>
                      <a:cubicBezTo>
                        <a:pt x="17850" y="39641"/>
                        <a:pt x="19189" y="44739"/>
                        <a:pt x="21868" y="47939"/>
                      </a:cubicBezTo>
                      <a:cubicBezTo>
                        <a:pt x="24547" y="51138"/>
                        <a:pt x="27858" y="52738"/>
                        <a:pt x="31765" y="52738"/>
                      </a:cubicBezTo>
                      <a:cubicBezTo>
                        <a:pt x="36007" y="52738"/>
                        <a:pt x="39541" y="51101"/>
                        <a:pt x="42444" y="47827"/>
                      </a:cubicBezTo>
                      <a:cubicBezTo>
                        <a:pt x="45383" y="44516"/>
                        <a:pt x="46834" y="39641"/>
                        <a:pt x="46834" y="33167"/>
                      </a:cubicBezTo>
                      <a:cubicBezTo>
                        <a:pt x="46834" y="26433"/>
                        <a:pt x="45420" y="21410"/>
                        <a:pt x="42630" y="18136"/>
                      </a:cubicBezTo>
                      <a:cubicBezTo>
                        <a:pt x="39876" y="14861"/>
                        <a:pt x="36342" y="13224"/>
                        <a:pt x="32100" y="13224"/>
                      </a:cubicBezTo>
                      <a:cubicBezTo>
                        <a:pt x="27933" y="13224"/>
                        <a:pt x="24547" y="14824"/>
                        <a:pt x="21868" y="18024"/>
                      </a:cubicBezTo>
                      <a:cubicBezTo>
                        <a:pt x="19189" y="21261"/>
                        <a:pt x="17850" y="26135"/>
                        <a:pt x="17850" y="32758"/>
                      </a:cubicBezTo>
                      <a:close/>
                    </a:path>
                  </a:pathLst>
                </a:custGeom>
                <a:solidFill>
                  <a:srgbClr val="000000"/>
                </a:solidFill>
                <a:ln w="9525" cap="flat">
                  <a:noFill/>
                  <a:prstDash val="solid"/>
                  <a:miter/>
                </a:ln>
              </p:spPr>
              <p:txBody>
                <a:bodyPr rtlCol="0" anchor="ctr"/>
                <a:lstStyle/>
                <a:p>
                  <a:endParaRPr lang="en-CA"/>
                </a:p>
              </p:txBody>
            </p:sp>
            <p:sp>
              <p:nvSpPr>
                <p:cNvPr id="2560" name="Freeform: Shape 2559">
                  <a:extLst>
                    <a:ext uri="{FF2B5EF4-FFF2-40B4-BE49-F238E27FC236}">
                      <a16:creationId xmlns:a16="http://schemas.microsoft.com/office/drawing/2014/main" id="{8798F733-8334-4FC6-B7CC-3F7B31D09B69}"/>
                    </a:ext>
                  </a:extLst>
                </p:cNvPr>
                <p:cNvSpPr/>
                <p:nvPr/>
              </p:nvSpPr>
              <p:spPr>
                <a:xfrm>
                  <a:off x="2413697" y="1142330"/>
                  <a:ext cx="59419" cy="66675"/>
                </a:xfrm>
                <a:custGeom>
                  <a:avLst/>
                  <a:gdLst>
                    <a:gd name="connsiteX0" fmla="*/ 59604 w 59419"/>
                    <a:gd name="connsiteY0" fmla="*/ 66691 h 66675"/>
                    <a:gd name="connsiteX1" fmla="*/ 42377 w 59419"/>
                    <a:gd name="connsiteY1" fmla="*/ 66691 h 66675"/>
                    <a:gd name="connsiteX2" fmla="*/ 42377 w 59419"/>
                    <a:gd name="connsiteY2" fmla="*/ 33428 h 66675"/>
                    <a:gd name="connsiteX3" fmla="*/ 41261 w 59419"/>
                    <a:gd name="connsiteY3" fmla="*/ 19773 h 66675"/>
                    <a:gd name="connsiteX4" fmla="*/ 37689 w 59419"/>
                    <a:gd name="connsiteY4" fmla="*/ 14936 h 66675"/>
                    <a:gd name="connsiteX5" fmla="*/ 31699 w 59419"/>
                    <a:gd name="connsiteY5" fmla="*/ 13224 h 66675"/>
                    <a:gd name="connsiteX6" fmla="*/ 23662 w 59419"/>
                    <a:gd name="connsiteY6" fmla="*/ 15680 h 66675"/>
                    <a:gd name="connsiteX7" fmla="*/ 18751 w 59419"/>
                    <a:gd name="connsiteY7" fmla="*/ 22191 h 66675"/>
                    <a:gd name="connsiteX8" fmla="*/ 17448 w 59419"/>
                    <a:gd name="connsiteY8" fmla="*/ 37149 h 66675"/>
                    <a:gd name="connsiteX9" fmla="*/ 17448 w 59419"/>
                    <a:gd name="connsiteY9" fmla="*/ 66691 h 66675"/>
                    <a:gd name="connsiteX10" fmla="*/ 184 w 59419"/>
                    <a:gd name="connsiteY10" fmla="*/ 66691 h 66675"/>
                    <a:gd name="connsiteX11" fmla="*/ 184 w 59419"/>
                    <a:gd name="connsiteY11" fmla="*/ 1504 h 66675"/>
                    <a:gd name="connsiteX12" fmla="*/ 16221 w 59419"/>
                    <a:gd name="connsiteY12" fmla="*/ 1504 h 66675"/>
                    <a:gd name="connsiteX13" fmla="*/ 16221 w 59419"/>
                    <a:gd name="connsiteY13" fmla="*/ 11066 h 66675"/>
                    <a:gd name="connsiteX14" fmla="*/ 37689 w 59419"/>
                    <a:gd name="connsiteY14" fmla="*/ 16 h 66675"/>
                    <a:gd name="connsiteX15" fmla="*/ 48144 w 59419"/>
                    <a:gd name="connsiteY15" fmla="*/ 2062 h 66675"/>
                    <a:gd name="connsiteX16" fmla="*/ 55288 w 59419"/>
                    <a:gd name="connsiteY16" fmla="*/ 7308 h 66675"/>
                    <a:gd name="connsiteX17" fmla="*/ 58674 w 59419"/>
                    <a:gd name="connsiteY17" fmla="*/ 14564 h 66675"/>
                    <a:gd name="connsiteX18" fmla="*/ 59604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04" y="66691"/>
                      </a:moveTo>
                      <a:lnTo>
                        <a:pt x="42377" y="66691"/>
                      </a:lnTo>
                      <a:lnTo>
                        <a:pt x="42377" y="33428"/>
                      </a:lnTo>
                      <a:cubicBezTo>
                        <a:pt x="42377" y="26396"/>
                        <a:pt x="42005" y="21819"/>
                        <a:pt x="41261" y="19773"/>
                      </a:cubicBezTo>
                      <a:cubicBezTo>
                        <a:pt x="40517" y="17689"/>
                        <a:pt x="39326" y="16089"/>
                        <a:pt x="37689" y="14936"/>
                      </a:cubicBezTo>
                      <a:cubicBezTo>
                        <a:pt x="36015" y="13783"/>
                        <a:pt x="34006" y="13224"/>
                        <a:pt x="31699" y="13224"/>
                      </a:cubicBezTo>
                      <a:cubicBezTo>
                        <a:pt x="28685" y="13224"/>
                        <a:pt x="26006" y="14043"/>
                        <a:pt x="23662" y="15680"/>
                      </a:cubicBezTo>
                      <a:cubicBezTo>
                        <a:pt x="21281" y="17317"/>
                        <a:pt x="19644" y="19475"/>
                        <a:pt x="18751" y="22191"/>
                      </a:cubicBezTo>
                      <a:cubicBezTo>
                        <a:pt x="17895" y="24870"/>
                        <a:pt x="17448" y="29893"/>
                        <a:pt x="17448" y="37149"/>
                      </a:cubicBezTo>
                      <a:lnTo>
                        <a:pt x="17448" y="66691"/>
                      </a:lnTo>
                      <a:lnTo>
                        <a:pt x="184" y="66691"/>
                      </a:lnTo>
                      <a:lnTo>
                        <a:pt x="184" y="1504"/>
                      </a:lnTo>
                      <a:lnTo>
                        <a:pt x="16221" y="1504"/>
                      </a:lnTo>
                      <a:lnTo>
                        <a:pt x="16221" y="11066"/>
                      </a:lnTo>
                      <a:cubicBezTo>
                        <a:pt x="21913" y="3699"/>
                        <a:pt x="29057" y="16"/>
                        <a:pt x="37689" y="16"/>
                      </a:cubicBezTo>
                      <a:cubicBezTo>
                        <a:pt x="41522" y="16"/>
                        <a:pt x="44982" y="723"/>
                        <a:pt x="48144" y="2062"/>
                      </a:cubicBezTo>
                      <a:cubicBezTo>
                        <a:pt x="51307" y="3439"/>
                        <a:pt x="53688" y="5188"/>
                        <a:pt x="55288" y="7308"/>
                      </a:cubicBezTo>
                      <a:cubicBezTo>
                        <a:pt x="56925" y="9467"/>
                        <a:pt x="58041" y="11885"/>
                        <a:pt x="58674" y="14564"/>
                      </a:cubicBezTo>
                      <a:cubicBezTo>
                        <a:pt x="59306" y="17280"/>
                        <a:pt x="59604" y="21150"/>
                        <a:pt x="59604" y="26172"/>
                      </a:cubicBezTo>
                      <a:close/>
                    </a:path>
                  </a:pathLst>
                </a:custGeom>
                <a:solidFill>
                  <a:srgbClr val="000000"/>
                </a:solidFill>
                <a:ln w="9525" cap="flat">
                  <a:noFill/>
                  <a:prstDash val="solid"/>
                  <a:miter/>
                </a:ln>
              </p:spPr>
              <p:txBody>
                <a:bodyPr rtlCol="0" anchor="ctr"/>
                <a:lstStyle/>
                <a:p>
                  <a:endParaRPr lang="en-CA"/>
                </a:p>
              </p:txBody>
            </p:sp>
            <p:sp>
              <p:nvSpPr>
                <p:cNvPr id="2561" name="Freeform: Shape 2560">
                  <a:extLst>
                    <a:ext uri="{FF2B5EF4-FFF2-40B4-BE49-F238E27FC236}">
                      <a16:creationId xmlns:a16="http://schemas.microsoft.com/office/drawing/2014/main" id="{FE696FDC-9EF5-4D3A-B95A-8FCBC40E7E9A}"/>
                    </a:ext>
                  </a:extLst>
                </p:cNvPr>
                <p:cNvSpPr/>
                <p:nvPr/>
              </p:nvSpPr>
              <p:spPr>
                <a:xfrm>
                  <a:off x="2486628" y="1142330"/>
                  <a:ext cx="67307" cy="68163"/>
                </a:xfrm>
                <a:custGeom>
                  <a:avLst/>
                  <a:gdLst>
                    <a:gd name="connsiteX0" fmla="*/ 193 w 67307"/>
                    <a:gd name="connsiteY0" fmla="*/ 33167 h 68163"/>
                    <a:gd name="connsiteX1" fmla="*/ 4434 w 67307"/>
                    <a:gd name="connsiteY1" fmla="*/ 16536 h 68163"/>
                    <a:gd name="connsiteX2" fmla="*/ 16452 w 67307"/>
                    <a:gd name="connsiteY2" fmla="*/ 4258 h 68163"/>
                    <a:gd name="connsiteX3" fmla="*/ 33791 w 67307"/>
                    <a:gd name="connsiteY3" fmla="*/ 16 h 68163"/>
                    <a:gd name="connsiteX4" fmla="*/ 58049 w 67307"/>
                    <a:gd name="connsiteY4" fmla="*/ 9615 h 68163"/>
                    <a:gd name="connsiteX5" fmla="*/ 67500 w 67307"/>
                    <a:gd name="connsiteY5" fmla="*/ 33912 h 68163"/>
                    <a:gd name="connsiteX6" fmla="*/ 57938 w 67307"/>
                    <a:gd name="connsiteY6" fmla="*/ 58431 h 68163"/>
                    <a:gd name="connsiteX7" fmla="*/ 33902 w 67307"/>
                    <a:gd name="connsiteY7" fmla="*/ 68179 h 68163"/>
                    <a:gd name="connsiteX8" fmla="*/ 16824 w 67307"/>
                    <a:gd name="connsiteY8" fmla="*/ 64124 h 68163"/>
                    <a:gd name="connsiteX9" fmla="*/ 4434 w 67307"/>
                    <a:gd name="connsiteY9" fmla="*/ 52217 h 68163"/>
                    <a:gd name="connsiteX10" fmla="*/ 193 w 67307"/>
                    <a:gd name="connsiteY10" fmla="*/ 33167 h 68163"/>
                    <a:gd name="connsiteX11" fmla="*/ 17866 w 67307"/>
                    <a:gd name="connsiteY11" fmla="*/ 34098 h 68163"/>
                    <a:gd name="connsiteX12" fmla="*/ 22480 w 67307"/>
                    <a:gd name="connsiteY12" fmla="*/ 48943 h 68163"/>
                    <a:gd name="connsiteX13" fmla="*/ 33865 w 67307"/>
                    <a:gd name="connsiteY13" fmla="*/ 54115 h 68163"/>
                    <a:gd name="connsiteX14" fmla="*/ 45176 w 67307"/>
                    <a:gd name="connsiteY14" fmla="*/ 48943 h 68163"/>
                    <a:gd name="connsiteX15" fmla="*/ 49752 w 67307"/>
                    <a:gd name="connsiteY15" fmla="*/ 33986 h 68163"/>
                    <a:gd name="connsiteX16" fmla="*/ 45176 w 67307"/>
                    <a:gd name="connsiteY16" fmla="*/ 19252 h 68163"/>
                    <a:gd name="connsiteX17" fmla="*/ 33865 w 67307"/>
                    <a:gd name="connsiteY17" fmla="*/ 14080 h 68163"/>
                    <a:gd name="connsiteX18" fmla="*/ 22480 w 67307"/>
                    <a:gd name="connsiteY18" fmla="*/ 19252 h 68163"/>
                    <a:gd name="connsiteX19" fmla="*/ 1786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93" y="33167"/>
                      </a:moveTo>
                      <a:cubicBezTo>
                        <a:pt x="193" y="27438"/>
                        <a:pt x="1606" y="21894"/>
                        <a:pt x="4434" y="16536"/>
                      </a:cubicBezTo>
                      <a:cubicBezTo>
                        <a:pt x="7262" y="11178"/>
                        <a:pt x="11280" y="7085"/>
                        <a:pt x="16452" y="4258"/>
                      </a:cubicBezTo>
                      <a:cubicBezTo>
                        <a:pt x="21624" y="1430"/>
                        <a:pt x="27391" y="16"/>
                        <a:pt x="33791" y="16"/>
                      </a:cubicBezTo>
                      <a:cubicBezTo>
                        <a:pt x="43650" y="16"/>
                        <a:pt x="51724" y="3216"/>
                        <a:pt x="58049" y="9615"/>
                      </a:cubicBezTo>
                      <a:cubicBezTo>
                        <a:pt x="64337" y="16015"/>
                        <a:pt x="67500" y="24126"/>
                        <a:pt x="67500" y="33912"/>
                      </a:cubicBezTo>
                      <a:cubicBezTo>
                        <a:pt x="67500" y="43771"/>
                        <a:pt x="64300" y="51957"/>
                        <a:pt x="57938" y="58431"/>
                      </a:cubicBezTo>
                      <a:cubicBezTo>
                        <a:pt x="51575" y="64905"/>
                        <a:pt x="43576" y="68179"/>
                        <a:pt x="33902" y="68179"/>
                      </a:cubicBezTo>
                      <a:cubicBezTo>
                        <a:pt x="27949" y="68179"/>
                        <a:pt x="22219" y="66803"/>
                        <a:pt x="16824" y="64124"/>
                      </a:cubicBezTo>
                      <a:cubicBezTo>
                        <a:pt x="11392" y="61408"/>
                        <a:pt x="7262" y="57464"/>
                        <a:pt x="4434" y="52217"/>
                      </a:cubicBezTo>
                      <a:cubicBezTo>
                        <a:pt x="1606" y="47008"/>
                        <a:pt x="193" y="40646"/>
                        <a:pt x="193" y="33167"/>
                      </a:cubicBezTo>
                      <a:moveTo>
                        <a:pt x="17866" y="34098"/>
                      </a:moveTo>
                      <a:cubicBezTo>
                        <a:pt x="17866" y="40572"/>
                        <a:pt x="19429" y="45520"/>
                        <a:pt x="22480" y="48943"/>
                      </a:cubicBezTo>
                      <a:cubicBezTo>
                        <a:pt x="25568" y="52403"/>
                        <a:pt x="29326" y="54115"/>
                        <a:pt x="33865" y="54115"/>
                      </a:cubicBezTo>
                      <a:cubicBezTo>
                        <a:pt x="38330" y="54115"/>
                        <a:pt x="42125" y="52403"/>
                        <a:pt x="45176" y="48943"/>
                      </a:cubicBezTo>
                      <a:cubicBezTo>
                        <a:pt x="48227" y="45520"/>
                        <a:pt x="49752" y="40534"/>
                        <a:pt x="49752" y="33986"/>
                      </a:cubicBezTo>
                      <a:cubicBezTo>
                        <a:pt x="49752" y="27586"/>
                        <a:pt x="48227" y="22675"/>
                        <a:pt x="45176" y="19252"/>
                      </a:cubicBezTo>
                      <a:cubicBezTo>
                        <a:pt x="42125" y="15792"/>
                        <a:pt x="38330" y="14080"/>
                        <a:pt x="33865" y="14080"/>
                      </a:cubicBezTo>
                      <a:cubicBezTo>
                        <a:pt x="29326" y="14080"/>
                        <a:pt x="25568" y="15792"/>
                        <a:pt x="22480" y="19252"/>
                      </a:cubicBezTo>
                      <a:cubicBezTo>
                        <a:pt x="19429" y="22675"/>
                        <a:pt x="17866" y="27624"/>
                        <a:pt x="17866" y="34098"/>
                      </a:cubicBezTo>
                      <a:close/>
                    </a:path>
                  </a:pathLst>
                </a:custGeom>
                <a:solidFill>
                  <a:srgbClr val="000000"/>
                </a:solidFill>
                <a:ln w="9525" cap="flat">
                  <a:noFill/>
                  <a:prstDash val="solid"/>
                  <a:miter/>
                </a:ln>
              </p:spPr>
              <p:txBody>
                <a:bodyPr rtlCol="0" anchor="ctr"/>
                <a:lstStyle/>
                <a:p>
                  <a:endParaRPr lang="en-CA"/>
                </a:p>
              </p:txBody>
            </p:sp>
            <p:sp>
              <p:nvSpPr>
                <p:cNvPr id="2562" name="Freeform: Shape 2561">
                  <a:extLst>
                    <a:ext uri="{FF2B5EF4-FFF2-40B4-BE49-F238E27FC236}">
                      <a16:creationId xmlns:a16="http://schemas.microsoft.com/office/drawing/2014/main" id="{359ABD39-324B-4E8D-9DB3-0BF1F7703ACF}"/>
                    </a:ext>
                  </a:extLst>
                </p:cNvPr>
                <p:cNvSpPr/>
                <p:nvPr/>
              </p:nvSpPr>
              <p:spPr>
                <a:xfrm>
                  <a:off x="2561344" y="1142330"/>
                  <a:ext cx="60907" cy="68163"/>
                </a:xfrm>
                <a:custGeom>
                  <a:avLst/>
                  <a:gdLst>
                    <a:gd name="connsiteX0" fmla="*/ 201 w 60907"/>
                    <a:gd name="connsiteY0" fmla="*/ 48087 h 68163"/>
                    <a:gd name="connsiteX1" fmla="*/ 17502 w 60907"/>
                    <a:gd name="connsiteY1" fmla="*/ 45446 h 68163"/>
                    <a:gd name="connsiteX2" fmla="*/ 22004 w 60907"/>
                    <a:gd name="connsiteY2" fmla="*/ 53110 h 68163"/>
                    <a:gd name="connsiteX3" fmla="*/ 31454 w 60907"/>
                    <a:gd name="connsiteY3" fmla="*/ 55715 h 68163"/>
                    <a:gd name="connsiteX4" fmla="*/ 41538 w 60907"/>
                    <a:gd name="connsiteY4" fmla="*/ 53259 h 68163"/>
                    <a:gd name="connsiteX5" fmla="*/ 43807 w 60907"/>
                    <a:gd name="connsiteY5" fmla="*/ 48646 h 68163"/>
                    <a:gd name="connsiteX6" fmla="*/ 42579 w 60907"/>
                    <a:gd name="connsiteY6" fmla="*/ 45371 h 68163"/>
                    <a:gd name="connsiteX7" fmla="*/ 36812 w 60907"/>
                    <a:gd name="connsiteY7" fmla="*/ 43102 h 68163"/>
                    <a:gd name="connsiteX8" fmla="*/ 10321 w 60907"/>
                    <a:gd name="connsiteY8" fmla="*/ 34693 h 68163"/>
                    <a:gd name="connsiteX9" fmla="*/ 2619 w 60907"/>
                    <a:gd name="connsiteY9" fmla="*/ 20033 h 68163"/>
                    <a:gd name="connsiteX10" fmla="*/ 9279 w 60907"/>
                    <a:gd name="connsiteY10" fmla="*/ 5783 h 68163"/>
                    <a:gd name="connsiteX11" fmla="*/ 30041 w 60907"/>
                    <a:gd name="connsiteY11" fmla="*/ 16 h 68163"/>
                    <a:gd name="connsiteX12" fmla="*/ 49946 w 60907"/>
                    <a:gd name="connsiteY12" fmla="*/ 4369 h 68163"/>
                    <a:gd name="connsiteX13" fmla="*/ 58913 w 60907"/>
                    <a:gd name="connsiteY13" fmla="*/ 17280 h 68163"/>
                    <a:gd name="connsiteX14" fmla="*/ 42617 w 60907"/>
                    <a:gd name="connsiteY14" fmla="*/ 20294 h 68163"/>
                    <a:gd name="connsiteX15" fmla="*/ 38673 w 60907"/>
                    <a:gd name="connsiteY15" fmla="*/ 14452 h 68163"/>
                    <a:gd name="connsiteX16" fmla="*/ 30338 w 60907"/>
                    <a:gd name="connsiteY16" fmla="*/ 12406 h 68163"/>
                    <a:gd name="connsiteX17" fmla="*/ 20590 w 60907"/>
                    <a:gd name="connsiteY17" fmla="*/ 14341 h 68163"/>
                    <a:gd name="connsiteX18" fmla="*/ 18618 w 60907"/>
                    <a:gd name="connsiteY18" fmla="*/ 17838 h 68163"/>
                    <a:gd name="connsiteX19" fmla="*/ 20330 w 60907"/>
                    <a:gd name="connsiteY19" fmla="*/ 20964 h 68163"/>
                    <a:gd name="connsiteX20" fmla="*/ 36477 w 60907"/>
                    <a:gd name="connsiteY20" fmla="*/ 25800 h 68163"/>
                    <a:gd name="connsiteX21" fmla="*/ 55714 w 60907"/>
                    <a:gd name="connsiteY21" fmla="*/ 33465 h 68163"/>
                    <a:gd name="connsiteX22" fmla="*/ 61108 w 60907"/>
                    <a:gd name="connsiteY22" fmla="*/ 46302 h 68163"/>
                    <a:gd name="connsiteX23" fmla="*/ 53630 w 60907"/>
                    <a:gd name="connsiteY23" fmla="*/ 61705 h 68163"/>
                    <a:gd name="connsiteX24" fmla="*/ 31454 w 60907"/>
                    <a:gd name="connsiteY24" fmla="*/ 68179 h 68163"/>
                    <a:gd name="connsiteX25" fmla="*/ 10358 w 60907"/>
                    <a:gd name="connsiteY25" fmla="*/ 62747 h 68163"/>
                    <a:gd name="connsiteX26" fmla="*/ 201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01" y="48087"/>
                      </a:moveTo>
                      <a:lnTo>
                        <a:pt x="17502" y="45446"/>
                      </a:lnTo>
                      <a:cubicBezTo>
                        <a:pt x="18246" y="48794"/>
                        <a:pt x="19734" y="51362"/>
                        <a:pt x="22004" y="53110"/>
                      </a:cubicBezTo>
                      <a:cubicBezTo>
                        <a:pt x="24236" y="54822"/>
                        <a:pt x="27399" y="55715"/>
                        <a:pt x="31454" y="55715"/>
                      </a:cubicBezTo>
                      <a:cubicBezTo>
                        <a:pt x="35919" y="55715"/>
                        <a:pt x="39268" y="54896"/>
                        <a:pt x="41538" y="53259"/>
                      </a:cubicBezTo>
                      <a:cubicBezTo>
                        <a:pt x="43026" y="52106"/>
                        <a:pt x="43807" y="50580"/>
                        <a:pt x="43807" y="48646"/>
                      </a:cubicBezTo>
                      <a:cubicBezTo>
                        <a:pt x="43807" y="47343"/>
                        <a:pt x="43398" y="46264"/>
                        <a:pt x="42579" y="45371"/>
                      </a:cubicBezTo>
                      <a:cubicBezTo>
                        <a:pt x="41724" y="44553"/>
                        <a:pt x="39789" y="43809"/>
                        <a:pt x="36812" y="43102"/>
                      </a:cubicBezTo>
                      <a:cubicBezTo>
                        <a:pt x="22897" y="40051"/>
                        <a:pt x="14079" y="37260"/>
                        <a:pt x="10321" y="34693"/>
                      </a:cubicBezTo>
                      <a:cubicBezTo>
                        <a:pt x="5186" y="31195"/>
                        <a:pt x="2619" y="26284"/>
                        <a:pt x="2619" y="20033"/>
                      </a:cubicBezTo>
                      <a:cubicBezTo>
                        <a:pt x="2619" y="14378"/>
                        <a:pt x="4814" y="9653"/>
                        <a:pt x="9279" y="5783"/>
                      </a:cubicBezTo>
                      <a:cubicBezTo>
                        <a:pt x="13744" y="1951"/>
                        <a:pt x="20664" y="16"/>
                        <a:pt x="30041" y="16"/>
                      </a:cubicBezTo>
                      <a:cubicBezTo>
                        <a:pt x="38970" y="16"/>
                        <a:pt x="45593" y="1467"/>
                        <a:pt x="49946" y="4369"/>
                      </a:cubicBezTo>
                      <a:cubicBezTo>
                        <a:pt x="54262" y="7271"/>
                        <a:pt x="57276" y="11587"/>
                        <a:pt x="58913" y="17280"/>
                      </a:cubicBezTo>
                      <a:lnTo>
                        <a:pt x="42617" y="20294"/>
                      </a:lnTo>
                      <a:cubicBezTo>
                        <a:pt x="41947" y="17727"/>
                        <a:pt x="40607" y="15792"/>
                        <a:pt x="38673" y="14452"/>
                      </a:cubicBezTo>
                      <a:cubicBezTo>
                        <a:pt x="36738" y="13113"/>
                        <a:pt x="33947" y="12406"/>
                        <a:pt x="30338" y="12406"/>
                      </a:cubicBezTo>
                      <a:cubicBezTo>
                        <a:pt x="25799" y="12406"/>
                        <a:pt x="22562" y="13038"/>
                        <a:pt x="20590" y="14341"/>
                      </a:cubicBezTo>
                      <a:cubicBezTo>
                        <a:pt x="19288" y="15234"/>
                        <a:pt x="18618" y="16387"/>
                        <a:pt x="18618" y="17838"/>
                      </a:cubicBezTo>
                      <a:cubicBezTo>
                        <a:pt x="18618" y="19066"/>
                        <a:pt x="19213" y="20108"/>
                        <a:pt x="20330" y="20964"/>
                      </a:cubicBezTo>
                      <a:cubicBezTo>
                        <a:pt x="21892" y="22117"/>
                        <a:pt x="27287" y="23717"/>
                        <a:pt x="36477" y="25800"/>
                      </a:cubicBezTo>
                      <a:cubicBezTo>
                        <a:pt x="45630" y="27884"/>
                        <a:pt x="52067" y="30451"/>
                        <a:pt x="55714" y="33465"/>
                      </a:cubicBezTo>
                      <a:cubicBezTo>
                        <a:pt x="59323" y="36553"/>
                        <a:pt x="61108" y="40832"/>
                        <a:pt x="61108" y="46302"/>
                      </a:cubicBezTo>
                      <a:cubicBezTo>
                        <a:pt x="61108" y="52292"/>
                        <a:pt x="58616" y="57426"/>
                        <a:pt x="53630" y="61705"/>
                      </a:cubicBezTo>
                      <a:cubicBezTo>
                        <a:pt x="48607" y="66021"/>
                        <a:pt x="41240" y="68179"/>
                        <a:pt x="31454" y="68179"/>
                      </a:cubicBezTo>
                      <a:cubicBezTo>
                        <a:pt x="22562" y="68179"/>
                        <a:pt x="15530" y="66356"/>
                        <a:pt x="10358" y="62747"/>
                      </a:cubicBezTo>
                      <a:cubicBezTo>
                        <a:pt x="5186" y="59175"/>
                        <a:pt x="1800" y="54264"/>
                        <a:pt x="201" y="48087"/>
                      </a:cubicBezTo>
                      <a:close/>
                    </a:path>
                  </a:pathLst>
                </a:custGeom>
                <a:solidFill>
                  <a:srgbClr val="000000"/>
                </a:solidFill>
                <a:ln w="9525" cap="flat">
                  <a:noFill/>
                  <a:prstDash val="solid"/>
                  <a:miter/>
                </a:ln>
              </p:spPr>
              <p:txBody>
                <a:bodyPr rtlCol="0" anchor="ctr"/>
                <a:lstStyle/>
                <a:p>
                  <a:endParaRPr lang="en-CA"/>
                </a:p>
              </p:txBody>
            </p:sp>
            <p:sp>
              <p:nvSpPr>
                <p:cNvPr id="2563" name="Freeform: Shape 2562">
                  <a:extLst>
                    <a:ext uri="{FF2B5EF4-FFF2-40B4-BE49-F238E27FC236}">
                      <a16:creationId xmlns:a16="http://schemas.microsoft.com/office/drawing/2014/main" id="{3D9D31C6-2239-4B89-AB9C-B302568D538C}"/>
                    </a:ext>
                  </a:extLst>
                </p:cNvPr>
                <p:cNvSpPr/>
                <p:nvPr/>
              </p:nvSpPr>
              <p:spPr>
                <a:xfrm>
                  <a:off x="2637369" y="1119001"/>
                  <a:ext cx="17226" cy="90003"/>
                </a:xfrm>
                <a:custGeom>
                  <a:avLst/>
                  <a:gdLst>
                    <a:gd name="connsiteX0" fmla="*/ 208 w 17226"/>
                    <a:gd name="connsiteY0" fmla="*/ 15978 h 90003"/>
                    <a:gd name="connsiteX1" fmla="*/ 208 w 17226"/>
                    <a:gd name="connsiteY1" fmla="*/ 16 h 90003"/>
                    <a:gd name="connsiteX2" fmla="*/ 17435 w 17226"/>
                    <a:gd name="connsiteY2" fmla="*/ 16 h 90003"/>
                    <a:gd name="connsiteX3" fmla="*/ 17435 w 17226"/>
                    <a:gd name="connsiteY3" fmla="*/ 15978 h 90003"/>
                    <a:gd name="connsiteX4" fmla="*/ 208 w 17226"/>
                    <a:gd name="connsiteY4" fmla="*/ 15978 h 90003"/>
                    <a:gd name="connsiteX5" fmla="*/ 208 w 17226"/>
                    <a:gd name="connsiteY5" fmla="*/ 90020 h 90003"/>
                    <a:gd name="connsiteX6" fmla="*/ 208 w 17226"/>
                    <a:gd name="connsiteY6" fmla="*/ 24833 h 90003"/>
                    <a:gd name="connsiteX7" fmla="*/ 17435 w 17226"/>
                    <a:gd name="connsiteY7" fmla="*/ 24833 h 90003"/>
                    <a:gd name="connsiteX8" fmla="*/ 1743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08" y="15978"/>
                      </a:moveTo>
                      <a:lnTo>
                        <a:pt x="208" y="16"/>
                      </a:lnTo>
                      <a:lnTo>
                        <a:pt x="17435" y="16"/>
                      </a:lnTo>
                      <a:lnTo>
                        <a:pt x="17435" y="15978"/>
                      </a:lnTo>
                      <a:lnTo>
                        <a:pt x="208" y="15978"/>
                      </a:lnTo>
                      <a:moveTo>
                        <a:pt x="208" y="90020"/>
                      </a:moveTo>
                      <a:lnTo>
                        <a:pt x="208" y="24833"/>
                      </a:lnTo>
                      <a:lnTo>
                        <a:pt x="17435" y="24833"/>
                      </a:lnTo>
                      <a:lnTo>
                        <a:pt x="17435" y="90020"/>
                      </a:lnTo>
                      <a:close/>
                    </a:path>
                  </a:pathLst>
                </a:custGeom>
                <a:solidFill>
                  <a:srgbClr val="000000"/>
                </a:solidFill>
                <a:ln w="9525" cap="flat">
                  <a:noFill/>
                  <a:prstDash val="solid"/>
                  <a:miter/>
                </a:ln>
              </p:spPr>
              <p:txBody>
                <a:bodyPr rtlCol="0" anchor="ctr"/>
                <a:lstStyle/>
                <a:p>
                  <a:endParaRPr lang="en-CA"/>
                </a:p>
              </p:txBody>
            </p:sp>
            <p:sp>
              <p:nvSpPr>
                <p:cNvPr id="2564" name="Freeform: Shape 2563">
                  <a:extLst>
                    <a:ext uri="{FF2B5EF4-FFF2-40B4-BE49-F238E27FC236}">
                      <a16:creationId xmlns:a16="http://schemas.microsoft.com/office/drawing/2014/main" id="{CE65BC16-F34C-4E89-A237-D3E7CBF9C47D}"/>
                    </a:ext>
                  </a:extLst>
                </p:cNvPr>
                <p:cNvSpPr/>
                <p:nvPr/>
              </p:nvSpPr>
              <p:spPr>
                <a:xfrm>
                  <a:off x="2666205" y="1142330"/>
                  <a:ext cx="60907" cy="68163"/>
                </a:xfrm>
                <a:custGeom>
                  <a:avLst/>
                  <a:gdLst>
                    <a:gd name="connsiteX0" fmla="*/ 212 w 60907"/>
                    <a:gd name="connsiteY0" fmla="*/ 48087 h 68163"/>
                    <a:gd name="connsiteX1" fmla="*/ 17513 w 60907"/>
                    <a:gd name="connsiteY1" fmla="*/ 45446 h 68163"/>
                    <a:gd name="connsiteX2" fmla="*/ 22015 w 60907"/>
                    <a:gd name="connsiteY2" fmla="*/ 53110 h 68163"/>
                    <a:gd name="connsiteX3" fmla="*/ 31465 w 60907"/>
                    <a:gd name="connsiteY3" fmla="*/ 55715 h 68163"/>
                    <a:gd name="connsiteX4" fmla="*/ 41549 w 60907"/>
                    <a:gd name="connsiteY4" fmla="*/ 53259 h 68163"/>
                    <a:gd name="connsiteX5" fmla="*/ 43818 w 60907"/>
                    <a:gd name="connsiteY5" fmla="*/ 48646 h 68163"/>
                    <a:gd name="connsiteX6" fmla="*/ 42590 w 60907"/>
                    <a:gd name="connsiteY6" fmla="*/ 45371 h 68163"/>
                    <a:gd name="connsiteX7" fmla="*/ 36823 w 60907"/>
                    <a:gd name="connsiteY7" fmla="*/ 43102 h 68163"/>
                    <a:gd name="connsiteX8" fmla="*/ 10332 w 60907"/>
                    <a:gd name="connsiteY8" fmla="*/ 34693 h 68163"/>
                    <a:gd name="connsiteX9" fmla="*/ 2630 w 60907"/>
                    <a:gd name="connsiteY9" fmla="*/ 20033 h 68163"/>
                    <a:gd name="connsiteX10" fmla="*/ 9290 w 60907"/>
                    <a:gd name="connsiteY10" fmla="*/ 5783 h 68163"/>
                    <a:gd name="connsiteX11" fmla="*/ 30052 w 60907"/>
                    <a:gd name="connsiteY11" fmla="*/ 16 h 68163"/>
                    <a:gd name="connsiteX12" fmla="*/ 49957 w 60907"/>
                    <a:gd name="connsiteY12" fmla="*/ 4369 h 68163"/>
                    <a:gd name="connsiteX13" fmla="*/ 58924 w 60907"/>
                    <a:gd name="connsiteY13" fmla="*/ 17280 h 68163"/>
                    <a:gd name="connsiteX14" fmla="*/ 42628 w 60907"/>
                    <a:gd name="connsiteY14" fmla="*/ 20294 h 68163"/>
                    <a:gd name="connsiteX15" fmla="*/ 38684 w 60907"/>
                    <a:gd name="connsiteY15" fmla="*/ 14452 h 68163"/>
                    <a:gd name="connsiteX16" fmla="*/ 30349 w 60907"/>
                    <a:gd name="connsiteY16" fmla="*/ 12406 h 68163"/>
                    <a:gd name="connsiteX17" fmla="*/ 20601 w 60907"/>
                    <a:gd name="connsiteY17" fmla="*/ 14341 h 68163"/>
                    <a:gd name="connsiteX18" fmla="*/ 18629 w 60907"/>
                    <a:gd name="connsiteY18" fmla="*/ 17838 h 68163"/>
                    <a:gd name="connsiteX19" fmla="*/ 20341 w 60907"/>
                    <a:gd name="connsiteY19" fmla="*/ 20964 h 68163"/>
                    <a:gd name="connsiteX20" fmla="*/ 36488 w 60907"/>
                    <a:gd name="connsiteY20" fmla="*/ 25800 h 68163"/>
                    <a:gd name="connsiteX21" fmla="*/ 55725 w 60907"/>
                    <a:gd name="connsiteY21" fmla="*/ 33465 h 68163"/>
                    <a:gd name="connsiteX22" fmla="*/ 61119 w 60907"/>
                    <a:gd name="connsiteY22" fmla="*/ 46302 h 68163"/>
                    <a:gd name="connsiteX23" fmla="*/ 53641 w 60907"/>
                    <a:gd name="connsiteY23" fmla="*/ 61705 h 68163"/>
                    <a:gd name="connsiteX24" fmla="*/ 31465 w 60907"/>
                    <a:gd name="connsiteY24" fmla="*/ 68179 h 68163"/>
                    <a:gd name="connsiteX25" fmla="*/ 10369 w 60907"/>
                    <a:gd name="connsiteY25" fmla="*/ 62747 h 68163"/>
                    <a:gd name="connsiteX26" fmla="*/ 212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12" y="48087"/>
                      </a:moveTo>
                      <a:lnTo>
                        <a:pt x="17513" y="45446"/>
                      </a:lnTo>
                      <a:cubicBezTo>
                        <a:pt x="18257" y="48794"/>
                        <a:pt x="19745" y="51362"/>
                        <a:pt x="22015" y="53110"/>
                      </a:cubicBezTo>
                      <a:cubicBezTo>
                        <a:pt x="24247" y="54822"/>
                        <a:pt x="27410" y="55715"/>
                        <a:pt x="31465" y="55715"/>
                      </a:cubicBezTo>
                      <a:cubicBezTo>
                        <a:pt x="35930" y="55715"/>
                        <a:pt x="39279" y="54896"/>
                        <a:pt x="41549" y="53259"/>
                      </a:cubicBezTo>
                      <a:cubicBezTo>
                        <a:pt x="43037" y="52106"/>
                        <a:pt x="43818" y="50580"/>
                        <a:pt x="43818" y="48646"/>
                      </a:cubicBezTo>
                      <a:cubicBezTo>
                        <a:pt x="43818" y="47343"/>
                        <a:pt x="43409" y="46264"/>
                        <a:pt x="42590" y="45371"/>
                      </a:cubicBezTo>
                      <a:cubicBezTo>
                        <a:pt x="41735" y="44553"/>
                        <a:pt x="39800" y="43809"/>
                        <a:pt x="36823" y="43102"/>
                      </a:cubicBezTo>
                      <a:cubicBezTo>
                        <a:pt x="22908" y="40051"/>
                        <a:pt x="14090" y="37260"/>
                        <a:pt x="10332" y="34693"/>
                      </a:cubicBezTo>
                      <a:cubicBezTo>
                        <a:pt x="5197" y="31195"/>
                        <a:pt x="2630" y="26284"/>
                        <a:pt x="2630" y="20033"/>
                      </a:cubicBezTo>
                      <a:cubicBezTo>
                        <a:pt x="2630" y="14378"/>
                        <a:pt x="4825" y="9653"/>
                        <a:pt x="9290" y="5783"/>
                      </a:cubicBezTo>
                      <a:cubicBezTo>
                        <a:pt x="13755" y="1951"/>
                        <a:pt x="20675" y="16"/>
                        <a:pt x="30052" y="16"/>
                      </a:cubicBezTo>
                      <a:cubicBezTo>
                        <a:pt x="38981" y="16"/>
                        <a:pt x="45604" y="1467"/>
                        <a:pt x="49957" y="4369"/>
                      </a:cubicBezTo>
                      <a:cubicBezTo>
                        <a:pt x="54273" y="7271"/>
                        <a:pt x="57287" y="11587"/>
                        <a:pt x="58924" y="17280"/>
                      </a:cubicBezTo>
                      <a:lnTo>
                        <a:pt x="42628" y="20294"/>
                      </a:lnTo>
                      <a:cubicBezTo>
                        <a:pt x="41958" y="17727"/>
                        <a:pt x="40618" y="15792"/>
                        <a:pt x="38684" y="14452"/>
                      </a:cubicBezTo>
                      <a:cubicBezTo>
                        <a:pt x="36749" y="13113"/>
                        <a:pt x="33958" y="12406"/>
                        <a:pt x="30349" y="12406"/>
                      </a:cubicBezTo>
                      <a:cubicBezTo>
                        <a:pt x="25810" y="12406"/>
                        <a:pt x="22573" y="13038"/>
                        <a:pt x="20601" y="14341"/>
                      </a:cubicBezTo>
                      <a:cubicBezTo>
                        <a:pt x="19299" y="15234"/>
                        <a:pt x="18629" y="16387"/>
                        <a:pt x="18629" y="17838"/>
                      </a:cubicBezTo>
                      <a:cubicBezTo>
                        <a:pt x="18629" y="19066"/>
                        <a:pt x="19224" y="20108"/>
                        <a:pt x="20341" y="20964"/>
                      </a:cubicBezTo>
                      <a:cubicBezTo>
                        <a:pt x="21903" y="22117"/>
                        <a:pt x="27298" y="23717"/>
                        <a:pt x="36488" y="25800"/>
                      </a:cubicBezTo>
                      <a:cubicBezTo>
                        <a:pt x="45641" y="27884"/>
                        <a:pt x="52078" y="30451"/>
                        <a:pt x="55725" y="33465"/>
                      </a:cubicBezTo>
                      <a:cubicBezTo>
                        <a:pt x="59334" y="36553"/>
                        <a:pt x="61119" y="40832"/>
                        <a:pt x="61119" y="46302"/>
                      </a:cubicBezTo>
                      <a:cubicBezTo>
                        <a:pt x="61119" y="52292"/>
                        <a:pt x="58627" y="57426"/>
                        <a:pt x="53641" y="61705"/>
                      </a:cubicBezTo>
                      <a:cubicBezTo>
                        <a:pt x="48618" y="66021"/>
                        <a:pt x="41251" y="68179"/>
                        <a:pt x="31465" y="68179"/>
                      </a:cubicBezTo>
                      <a:cubicBezTo>
                        <a:pt x="22573" y="68179"/>
                        <a:pt x="15541" y="66356"/>
                        <a:pt x="10369" y="62747"/>
                      </a:cubicBezTo>
                      <a:cubicBezTo>
                        <a:pt x="5197" y="59175"/>
                        <a:pt x="1812" y="54264"/>
                        <a:pt x="212" y="48087"/>
                      </a:cubicBezTo>
                      <a:close/>
                    </a:path>
                  </a:pathLst>
                </a:custGeom>
                <a:solidFill>
                  <a:srgbClr val="000000"/>
                </a:solidFill>
                <a:ln w="9525" cap="flat">
                  <a:noFill/>
                  <a:prstDash val="solid"/>
                  <a:miter/>
                </a:ln>
              </p:spPr>
              <p:txBody>
                <a:bodyPr rtlCol="0" anchor="ctr"/>
                <a:lstStyle/>
                <a:p>
                  <a:endParaRPr lang="en-CA"/>
                </a:p>
              </p:txBody>
            </p:sp>
            <p:sp>
              <p:nvSpPr>
                <p:cNvPr id="2565" name="Freeform: Shape 2564">
                  <a:extLst>
                    <a:ext uri="{FF2B5EF4-FFF2-40B4-BE49-F238E27FC236}">
                      <a16:creationId xmlns:a16="http://schemas.microsoft.com/office/drawing/2014/main" id="{F5B883BC-7DF3-423C-B190-829115A667A0}"/>
                    </a:ext>
                  </a:extLst>
                </p:cNvPr>
                <p:cNvSpPr/>
                <p:nvPr/>
              </p:nvSpPr>
              <p:spPr>
                <a:xfrm>
                  <a:off x="2773140" y="1142330"/>
                  <a:ext cx="67307" cy="68163"/>
                </a:xfrm>
                <a:custGeom>
                  <a:avLst/>
                  <a:gdLst>
                    <a:gd name="connsiteX0" fmla="*/ 223 w 67307"/>
                    <a:gd name="connsiteY0" fmla="*/ 33167 h 68163"/>
                    <a:gd name="connsiteX1" fmla="*/ 4464 w 67307"/>
                    <a:gd name="connsiteY1" fmla="*/ 16536 h 68163"/>
                    <a:gd name="connsiteX2" fmla="*/ 16482 w 67307"/>
                    <a:gd name="connsiteY2" fmla="*/ 4258 h 68163"/>
                    <a:gd name="connsiteX3" fmla="*/ 33821 w 67307"/>
                    <a:gd name="connsiteY3" fmla="*/ 16 h 68163"/>
                    <a:gd name="connsiteX4" fmla="*/ 58080 w 67307"/>
                    <a:gd name="connsiteY4" fmla="*/ 9615 h 68163"/>
                    <a:gd name="connsiteX5" fmla="*/ 67530 w 67307"/>
                    <a:gd name="connsiteY5" fmla="*/ 33912 h 68163"/>
                    <a:gd name="connsiteX6" fmla="*/ 57968 w 67307"/>
                    <a:gd name="connsiteY6" fmla="*/ 58431 h 68163"/>
                    <a:gd name="connsiteX7" fmla="*/ 33932 w 67307"/>
                    <a:gd name="connsiteY7" fmla="*/ 68179 h 68163"/>
                    <a:gd name="connsiteX8" fmla="*/ 16854 w 67307"/>
                    <a:gd name="connsiteY8" fmla="*/ 64124 h 68163"/>
                    <a:gd name="connsiteX9" fmla="*/ 4464 w 67307"/>
                    <a:gd name="connsiteY9" fmla="*/ 52217 h 68163"/>
                    <a:gd name="connsiteX10" fmla="*/ 223 w 67307"/>
                    <a:gd name="connsiteY10" fmla="*/ 33167 h 68163"/>
                    <a:gd name="connsiteX11" fmla="*/ 17896 w 67307"/>
                    <a:gd name="connsiteY11" fmla="*/ 34098 h 68163"/>
                    <a:gd name="connsiteX12" fmla="*/ 22510 w 67307"/>
                    <a:gd name="connsiteY12" fmla="*/ 48943 h 68163"/>
                    <a:gd name="connsiteX13" fmla="*/ 33895 w 67307"/>
                    <a:gd name="connsiteY13" fmla="*/ 54115 h 68163"/>
                    <a:gd name="connsiteX14" fmla="*/ 45206 w 67307"/>
                    <a:gd name="connsiteY14" fmla="*/ 48943 h 68163"/>
                    <a:gd name="connsiteX15" fmla="*/ 49782 w 67307"/>
                    <a:gd name="connsiteY15" fmla="*/ 33986 h 68163"/>
                    <a:gd name="connsiteX16" fmla="*/ 45206 w 67307"/>
                    <a:gd name="connsiteY16" fmla="*/ 19252 h 68163"/>
                    <a:gd name="connsiteX17" fmla="*/ 33895 w 67307"/>
                    <a:gd name="connsiteY17" fmla="*/ 14080 h 68163"/>
                    <a:gd name="connsiteX18" fmla="*/ 22510 w 67307"/>
                    <a:gd name="connsiteY18" fmla="*/ 19252 h 68163"/>
                    <a:gd name="connsiteX19" fmla="*/ 17896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23" y="33167"/>
                      </a:moveTo>
                      <a:cubicBezTo>
                        <a:pt x="223" y="27438"/>
                        <a:pt x="1636" y="21894"/>
                        <a:pt x="4464" y="16536"/>
                      </a:cubicBezTo>
                      <a:cubicBezTo>
                        <a:pt x="7292" y="11178"/>
                        <a:pt x="11310" y="7085"/>
                        <a:pt x="16482" y="4258"/>
                      </a:cubicBezTo>
                      <a:cubicBezTo>
                        <a:pt x="21654" y="1430"/>
                        <a:pt x="27421" y="16"/>
                        <a:pt x="33821" y="16"/>
                      </a:cubicBezTo>
                      <a:cubicBezTo>
                        <a:pt x="43680" y="16"/>
                        <a:pt x="51754" y="3216"/>
                        <a:pt x="58080" y="9615"/>
                      </a:cubicBezTo>
                      <a:cubicBezTo>
                        <a:pt x="64368" y="16015"/>
                        <a:pt x="67530" y="24126"/>
                        <a:pt x="67530" y="33912"/>
                      </a:cubicBezTo>
                      <a:cubicBezTo>
                        <a:pt x="67530" y="43771"/>
                        <a:pt x="64330" y="51957"/>
                        <a:pt x="57968" y="58431"/>
                      </a:cubicBezTo>
                      <a:cubicBezTo>
                        <a:pt x="51606" y="64905"/>
                        <a:pt x="43606" y="68179"/>
                        <a:pt x="33932" y="68179"/>
                      </a:cubicBezTo>
                      <a:cubicBezTo>
                        <a:pt x="27979" y="68179"/>
                        <a:pt x="22249" y="66803"/>
                        <a:pt x="16854" y="64124"/>
                      </a:cubicBezTo>
                      <a:cubicBezTo>
                        <a:pt x="11422" y="61408"/>
                        <a:pt x="7292" y="57464"/>
                        <a:pt x="4464" y="52217"/>
                      </a:cubicBezTo>
                      <a:cubicBezTo>
                        <a:pt x="1636" y="47008"/>
                        <a:pt x="223" y="40646"/>
                        <a:pt x="223" y="33167"/>
                      </a:cubicBezTo>
                      <a:moveTo>
                        <a:pt x="17896" y="34098"/>
                      </a:moveTo>
                      <a:cubicBezTo>
                        <a:pt x="17896" y="40572"/>
                        <a:pt x="19459" y="45520"/>
                        <a:pt x="22510" y="48943"/>
                      </a:cubicBezTo>
                      <a:cubicBezTo>
                        <a:pt x="25598" y="52403"/>
                        <a:pt x="29356" y="54115"/>
                        <a:pt x="33895" y="54115"/>
                      </a:cubicBezTo>
                      <a:cubicBezTo>
                        <a:pt x="38360" y="54115"/>
                        <a:pt x="42155" y="52403"/>
                        <a:pt x="45206" y="48943"/>
                      </a:cubicBezTo>
                      <a:cubicBezTo>
                        <a:pt x="48257" y="45520"/>
                        <a:pt x="49782" y="40534"/>
                        <a:pt x="49782" y="33986"/>
                      </a:cubicBezTo>
                      <a:cubicBezTo>
                        <a:pt x="49782" y="27586"/>
                        <a:pt x="48257" y="22675"/>
                        <a:pt x="45206" y="19252"/>
                      </a:cubicBezTo>
                      <a:cubicBezTo>
                        <a:pt x="42155" y="15792"/>
                        <a:pt x="38360" y="14080"/>
                        <a:pt x="33895" y="14080"/>
                      </a:cubicBezTo>
                      <a:cubicBezTo>
                        <a:pt x="29356" y="14080"/>
                        <a:pt x="25598" y="15792"/>
                        <a:pt x="22510" y="19252"/>
                      </a:cubicBezTo>
                      <a:cubicBezTo>
                        <a:pt x="19459" y="22675"/>
                        <a:pt x="17896" y="27624"/>
                        <a:pt x="17896" y="34098"/>
                      </a:cubicBezTo>
                      <a:close/>
                    </a:path>
                  </a:pathLst>
                </a:custGeom>
                <a:solidFill>
                  <a:srgbClr val="000000"/>
                </a:solidFill>
                <a:ln w="9525" cap="flat">
                  <a:noFill/>
                  <a:prstDash val="solid"/>
                  <a:miter/>
                </a:ln>
              </p:spPr>
              <p:txBody>
                <a:bodyPr rtlCol="0" anchor="ctr"/>
                <a:lstStyle/>
                <a:p>
                  <a:endParaRPr lang="en-CA"/>
                </a:p>
              </p:txBody>
            </p:sp>
            <p:sp>
              <p:nvSpPr>
                <p:cNvPr id="2566" name="Freeform: Shape 2565">
                  <a:extLst>
                    <a:ext uri="{FF2B5EF4-FFF2-40B4-BE49-F238E27FC236}">
                      <a16:creationId xmlns:a16="http://schemas.microsoft.com/office/drawing/2014/main" id="{26590221-4341-4EC5-B9AD-68BB4982E143}"/>
                    </a:ext>
                  </a:extLst>
                </p:cNvPr>
                <p:cNvSpPr/>
                <p:nvPr/>
              </p:nvSpPr>
              <p:spPr>
                <a:xfrm>
                  <a:off x="2846405" y="1117476"/>
                  <a:ext cx="44053" cy="91529"/>
                </a:xfrm>
                <a:custGeom>
                  <a:avLst/>
                  <a:gdLst>
                    <a:gd name="connsiteX0" fmla="*/ 231 w 44053"/>
                    <a:gd name="connsiteY0" fmla="*/ 26359 h 91529"/>
                    <a:gd name="connsiteX1" fmla="*/ 9793 w 44053"/>
                    <a:gd name="connsiteY1" fmla="*/ 26359 h 91529"/>
                    <a:gd name="connsiteX2" fmla="*/ 9793 w 44053"/>
                    <a:gd name="connsiteY2" fmla="*/ 21447 h 91529"/>
                    <a:gd name="connsiteX3" fmla="*/ 11542 w 44053"/>
                    <a:gd name="connsiteY3" fmla="*/ 9169 h 91529"/>
                    <a:gd name="connsiteX4" fmla="*/ 17978 w 44053"/>
                    <a:gd name="connsiteY4" fmla="*/ 2546 h 91529"/>
                    <a:gd name="connsiteX5" fmla="*/ 29885 w 44053"/>
                    <a:gd name="connsiteY5" fmla="*/ 16 h 91529"/>
                    <a:gd name="connsiteX6" fmla="*/ 44284 w 44053"/>
                    <a:gd name="connsiteY6" fmla="*/ 2211 h 91529"/>
                    <a:gd name="connsiteX7" fmla="*/ 41977 w 44053"/>
                    <a:gd name="connsiteY7" fmla="*/ 14266 h 91529"/>
                    <a:gd name="connsiteX8" fmla="*/ 34052 w 44053"/>
                    <a:gd name="connsiteY8" fmla="*/ 13262 h 91529"/>
                    <a:gd name="connsiteX9" fmla="*/ 28657 w 44053"/>
                    <a:gd name="connsiteY9" fmla="*/ 15010 h 91529"/>
                    <a:gd name="connsiteX10" fmla="*/ 27057 w 44053"/>
                    <a:gd name="connsiteY10" fmla="*/ 21745 h 91529"/>
                    <a:gd name="connsiteX11" fmla="*/ 27057 w 44053"/>
                    <a:gd name="connsiteY11" fmla="*/ 26359 h 91529"/>
                    <a:gd name="connsiteX12" fmla="*/ 39931 w 44053"/>
                    <a:gd name="connsiteY12" fmla="*/ 26359 h 91529"/>
                    <a:gd name="connsiteX13" fmla="*/ 39931 w 44053"/>
                    <a:gd name="connsiteY13" fmla="*/ 39902 h 91529"/>
                    <a:gd name="connsiteX14" fmla="*/ 27057 w 44053"/>
                    <a:gd name="connsiteY14" fmla="*/ 39902 h 91529"/>
                    <a:gd name="connsiteX15" fmla="*/ 27057 w 44053"/>
                    <a:gd name="connsiteY15" fmla="*/ 91545 h 91529"/>
                    <a:gd name="connsiteX16" fmla="*/ 9793 w 44053"/>
                    <a:gd name="connsiteY16" fmla="*/ 91545 h 91529"/>
                    <a:gd name="connsiteX17" fmla="*/ 9793 w 44053"/>
                    <a:gd name="connsiteY17" fmla="*/ 39902 h 91529"/>
                    <a:gd name="connsiteX18" fmla="*/ 231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231" y="26359"/>
                      </a:moveTo>
                      <a:lnTo>
                        <a:pt x="9793" y="26359"/>
                      </a:lnTo>
                      <a:lnTo>
                        <a:pt x="9793" y="21447"/>
                      </a:lnTo>
                      <a:cubicBezTo>
                        <a:pt x="9793" y="15941"/>
                        <a:pt x="10388" y="11848"/>
                        <a:pt x="11542" y="9169"/>
                      </a:cubicBezTo>
                      <a:cubicBezTo>
                        <a:pt x="12695" y="6453"/>
                        <a:pt x="14853" y="4258"/>
                        <a:pt x="17978" y="2546"/>
                      </a:cubicBezTo>
                      <a:cubicBezTo>
                        <a:pt x="21104" y="872"/>
                        <a:pt x="25085" y="16"/>
                        <a:pt x="29885" y="16"/>
                      </a:cubicBezTo>
                      <a:cubicBezTo>
                        <a:pt x="34796" y="16"/>
                        <a:pt x="39596" y="760"/>
                        <a:pt x="44284" y="2211"/>
                      </a:cubicBezTo>
                      <a:lnTo>
                        <a:pt x="41977" y="14266"/>
                      </a:lnTo>
                      <a:cubicBezTo>
                        <a:pt x="39224" y="13597"/>
                        <a:pt x="36582" y="13262"/>
                        <a:pt x="34052" y="13262"/>
                      </a:cubicBezTo>
                      <a:cubicBezTo>
                        <a:pt x="31559" y="13262"/>
                        <a:pt x="29773" y="13857"/>
                        <a:pt x="28657" y="15010"/>
                      </a:cubicBezTo>
                      <a:cubicBezTo>
                        <a:pt x="27578" y="16201"/>
                        <a:pt x="27057" y="18433"/>
                        <a:pt x="27057" y="21745"/>
                      </a:cubicBezTo>
                      <a:lnTo>
                        <a:pt x="27057" y="26359"/>
                      </a:lnTo>
                      <a:lnTo>
                        <a:pt x="39931" y="26359"/>
                      </a:lnTo>
                      <a:lnTo>
                        <a:pt x="39931" y="39902"/>
                      </a:lnTo>
                      <a:lnTo>
                        <a:pt x="27057" y="39902"/>
                      </a:lnTo>
                      <a:lnTo>
                        <a:pt x="27057" y="91545"/>
                      </a:lnTo>
                      <a:lnTo>
                        <a:pt x="9793" y="91545"/>
                      </a:lnTo>
                      <a:lnTo>
                        <a:pt x="9793" y="39902"/>
                      </a:lnTo>
                      <a:lnTo>
                        <a:pt x="231" y="39902"/>
                      </a:lnTo>
                      <a:close/>
                    </a:path>
                  </a:pathLst>
                </a:custGeom>
                <a:solidFill>
                  <a:srgbClr val="000000"/>
                </a:solidFill>
                <a:ln w="9525" cap="flat">
                  <a:noFill/>
                  <a:prstDash val="solid"/>
                  <a:miter/>
                </a:ln>
              </p:spPr>
              <p:txBody>
                <a:bodyPr rtlCol="0" anchor="ctr"/>
                <a:lstStyle/>
                <a:p>
                  <a:endParaRPr lang="en-CA"/>
                </a:p>
              </p:txBody>
            </p:sp>
            <p:sp>
              <p:nvSpPr>
                <p:cNvPr id="2567" name="Freeform: Shape 2566">
                  <a:extLst>
                    <a:ext uri="{FF2B5EF4-FFF2-40B4-BE49-F238E27FC236}">
                      <a16:creationId xmlns:a16="http://schemas.microsoft.com/office/drawing/2014/main" id="{1F752563-E2EB-4F88-A942-0068816E9909}"/>
                    </a:ext>
                  </a:extLst>
                </p:cNvPr>
                <p:cNvSpPr/>
                <p:nvPr/>
              </p:nvSpPr>
              <p:spPr>
                <a:xfrm>
                  <a:off x="2921717" y="1119001"/>
                  <a:ext cx="90301" cy="90003"/>
                </a:xfrm>
                <a:custGeom>
                  <a:avLst/>
                  <a:gdLst>
                    <a:gd name="connsiteX0" fmla="*/ 90540 w 90301"/>
                    <a:gd name="connsiteY0" fmla="*/ 90020 h 90003"/>
                    <a:gd name="connsiteX1" fmla="*/ 70783 w 90301"/>
                    <a:gd name="connsiteY1" fmla="*/ 90020 h 90003"/>
                    <a:gd name="connsiteX2" fmla="*/ 62933 w 90301"/>
                    <a:gd name="connsiteY2" fmla="*/ 69593 h 90003"/>
                    <a:gd name="connsiteX3" fmla="*/ 26953 w 90301"/>
                    <a:gd name="connsiteY3" fmla="*/ 69593 h 90003"/>
                    <a:gd name="connsiteX4" fmla="*/ 19512 w 90301"/>
                    <a:gd name="connsiteY4" fmla="*/ 90020 h 90003"/>
                    <a:gd name="connsiteX5" fmla="*/ 239 w 90301"/>
                    <a:gd name="connsiteY5" fmla="*/ 90020 h 90003"/>
                    <a:gd name="connsiteX6" fmla="*/ 35288 w 90301"/>
                    <a:gd name="connsiteY6" fmla="*/ 16 h 90003"/>
                    <a:gd name="connsiteX7" fmla="*/ 54524 w 90301"/>
                    <a:gd name="connsiteY7" fmla="*/ 16 h 90003"/>
                    <a:gd name="connsiteX8" fmla="*/ 90540 w 90301"/>
                    <a:gd name="connsiteY8" fmla="*/ 90020 h 90003"/>
                    <a:gd name="connsiteX9" fmla="*/ 57091 w 90301"/>
                    <a:gd name="connsiteY9" fmla="*/ 54413 h 90003"/>
                    <a:gd name="connsiteX10" fmla="*/ 44701 w 90301"/>
                    <a:gd name="connsiteY10" fmla="*/ 21001 h 90003"/>
                    <a:gd name="connsiteX11" fmla="*/ 32534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540" y="90020"/>
                      </a:moveTo>
                      <a:lnTo>
                        <a:pt x="70783" y="90020"/>
                      </a:lnTo>
                      <a:lnTo>
                        <a:pt x="62933" y="69593"/>
                      </a:lnTo>
                      <a:lnTo>
                        <a:pt x="26953" y="69593"/>
                      </a:lnTo>
                      <a:lnTo>
                        <a:pt x="19512" y="90020"/>
                      </a:lnTo>
                      <a:lnTo>
                        <a:pt x="239" y="90020"/>
                      </a:lnTo>
                      <a:lnTo>
                        <a:pt x="35288" y="16"/>
                      </a:lnTo>
                      <a:lnTo>
                        <a:pt x="54524" y="16"/>
                      </a:lnTo>
                      <a:lnTo>
                        <a:pt x="90540" y="90020"/>
                      </a:lnTo>
                      <a:moveTo>
                        <a:pt x="57091" y="54413"/>
                      </a:moveTo>
                      <a:lnTo>
                        <a:pt x="44701" y="21001"/>
                      </a:lnTo>
                      <a:lnTo>
                        <a:pt x="32534" y="54413"/>
                      </a:lnTo>
                      <a:close/>
                    </a:path>
                  </a:pathLst>
                </a:custGeom>
                <a:solidFill>
                  <a:srgbClr val="000000"/>
                </a:solidFill>
                <a:ln w="9525" cap="flat">
                  <a:noFill/>
                  <a:prstDash val="solid"/>
                  <a:miter/>
                </a:ln>
              </p:spPr>
              <p:txBody>
                <a:bodyPr rtlCol="0" anchor="ctr"/>
                <a:lstStyle/>
                <a:p>
                  <a:endParaRPr lang="en-CA"/>
                </a:p>
              </p:txBody>
            </p:sp>
            <p:sp>
              <p:nvSpPr>
                <p:cNvPr id="2568" name="Freeform: Shape 2567">
                  <a:extLst>
                    <a:ext uri="{FF2B5EF4-FFF2-40B4-BE49-F238E27FC236}">
                      <a16:creationId xmlns:a16="http://schemas.microsoft.com/office/drawing/2014/main" id="{41BE13F0-8653-4752-BD6F-532991CD9A29}"/>
                    </a:ext>
                  </a:extLst>
                </p:cNvPr>
                <p:cNvSpPr/>
                <p:nvPr/>
              </p:nvSpPr>
              <p:spPr>
                <a:xfrm>
                  <a:off x="3021597" y="1119001"/>
                  <a:ext cx="75455" cy="90003"/>
                </a:xfrm>
                <a:custGeom>
                  <a:avLst/>
                  <a:gdLst>
                    <a:gd name="connsiteX0" fmla="*/ 248 w 75455"/>
                    <a:gd name="connsiteY0" fmla="*/ 16 h 90003"/>
                    <a:gd name="connsiteX1" fmla="*/ 33474 w 75455"/>
                    <a:gd name="connsiteY1" fmla="*/ 16 h 90003"/>
                    <a:gd name="connsiteX2" fmla="*/ 50589 w 75455"/>
                    <a:gd name="connsiteY2" fmla="*/ 1727 h 90003"/>
                    <a:gd name="connsiteX3" fmla="*/ 64170 w 75455"/>
                    <a:gd name="connsiteY3" fmla="*/ 10025 h 90003"/>
                    <a:gd name="connsiteX4" fmla="*/ 72765 w 75455"/>
                    <a:gd name="connsiteY4" fmla="*/ 24610 h 90003"/>
                    <a:gd name="connsiteX5" fmla="*/ 75704 w 75455"/>
                    <a:gd name="connsiteY5" fmla="*/ 45892 h 90003"/>
                    <a:gd name="connsiteX6" fmla="*/ 72951 w 75455"/>
                    <a:gd name="connsiteY6" fmla="*/ 65017 h 90003"/>
                    <a:gd name="connsiteX7" fmla="*/ 63314 w 75455"/>
                    <a:gd name="connsiteY7" fmla="*/ 80941 h 90003"/>
                    <a:gd name="connsiteX8" fmla="*/ 50552 w 75455"/>
                    <a:gd name="connsiteY8" fmla="*/ 88122 h 90003"/>
                    <a:gd name="connsiteX9" fmla="*/ 34442 w 75455"/>
                    <a:gd name="connsiteY9" fmla="*/ 90020 h 90003"/>
                    <a:gd name="connsiteX10" fmla="*/ 248 w 75455"/>
                    <a:gd name="connsiteY10" fmla="*/ 90020 h 90003"/>
                    <a:gd name="connsiteX11" fmla="*/ 248 w 75455"/>
                    <a:gd name="connsiteY11" fmla="*/ 16 h 90003"/>
                    <a:gd name="connsiteX12" fmla="*/ 18443 w 75455"/>
                    <a:gd name="connsiteY12" fmla="*/ 15234 h 90003"/>
                    <a:gd name="connsiteX13" fmla="*/ 18443 w 75455"/>
                    <a:gd name="connsiteY13" fmla="*/ 74839 h 90003"/>
                    <a:gd name="connsiteX14" fmla="*/ 31986 w 75455"/>
                    <a:gd name="connsiteY14" fmla="*/ 74839 h 90003"/>
                    <a:gd name="connsiteX15" fmla="*/ 42999 w 75455"/>
                    <a:gd name="connsiteY15" fmla="*/ 73984 h 90003"/>
                    <a:gd name="connsiteX16" fmla="*/ 50329 w 75455"/>
                    <a:gd name="connsiteY16" fmla="*/ 70263 h 90003"/>
                    <a:gd name="connsiteX17" fmla="*/ 55091 w 75455"/>
                    <a:gd name="connsiteY17" fmla="*/ 61556 h 90003"/>
                    <a:gd name="connsiteX18" fmla="*/ 56915 w 75455"/>
                    <a:gd name="connsiteY18" fmla="*/ 45074 h 90003"/>
                    <a:gd name="connsiteX19" fmla="*/ 55091 w 75455"/>
                    <a:gd name="connsiteY19" fmla="*/ 29075 h 90003"/>
                    <a:gd name="connsiteX20" fmla="*/ 49920 w 75455"/>
                    <a:gd name="connsiteY20" fmla="*/ 20331 h 90003"/>
                    <a:gd name="connsiteX21" fmla="*/ 41511 w 75455"/>
                    <a:gd name="connsiteY21" fmla="*/ 16089 h 90003"/>
                    <a:gd name="connsiteX22" fmla="*/ 2659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48" y="16"/>
                      </a:moveTo>
                      <a:lnTo>
                        <a:pt x="33474" y="16"/>
                      </a:lnTo>
                      <a:cubicBezTo>
                        <a:pt x="40953" y="16"/>
                        <a:pt x="46683" y="611"/>
                        <a:pt x="50589" y="1727"/>
                      </a:cubicBezTo>
                      <a:cubicBezTo>
                        <a:pt x="55873" y="3290"/>
                        <a:pt x="60412" y="6043"/>
                        <a:pt x="64170" y="10025"/>
                      </a:cubicBezTo>
                      <a:cubicBezTo>
                        <a:pt x="67928" y="14006"/>
                        <a:pt x="70793" y="18843"/>
                        <a:pt x="72765" y="24610"/>
                      </a:cubicBezTo>
                      <a:cubicBezTo>
                        <a:pt x="74737" y="30340"/>
                        <a:pt x="75704" y="37446"/>
                        <a:pt x="75704" y="45892"/>
                      </a:cubicBezTo>
                      <a:cubicBezTo>
                        <a:pt x="75704" y="53296"/>
                        <a:pt x="74774" y="59659"/>
                        <a:pt x="72951" y="65017"/>
                      </a:cubicBezTo>
                      <a:cubicBezTo>
                        <a:pt x="70681" y="71565"/>
                        <a:pt x="67481" y="76886"/>
                        <a:pt x="63314" y="80941"/>
                      </a:cubicBezTo>
                      <a:cubicBezTo>
                        <a:pt x="60152" y="83992"/>
                        <a:pt x="55910" y="86411"/>
                        <a:pt x="50552" y="88122"/>
                      </a:cubicBezTo>
                      <a:cubicBezTo>
                        <a:pt x="46534" y="89387"/>
                        <a:pt x="41176" y="90020"/>
                        <a:pt x="34442" y="90020"/>
                      </a:cubicBezTo>
                      <a:lnTo>
                        <a:pt x="248" y="90020"/>
                      </a:lnTo>
                      <a:lnTo>
                        <a:pt x="248" y="16"/>
                      </a:lnTo>
                      <a:moveTo>
                        <a:pt x="18443" y="15234"/>
                      </a:moveTo>
                      <a:lnTo>
                        <a:pt x="18443" y="74839"/>
                      </a:lnTo>
                      <a:lnTo>
                        <a:pt x="31986" y="74839"/>
                      </a:lnTo>
                      <a:cubicBezTo>
                        <a:pt x="37083" y="74839"/>
                        <a:pt x="40729" y="74579"/>
                        <a:pt x="42999" y="73984"/>
                      </a:cubicBezTo>
                      <a:cubicBezTo>
                        <a:pt x="45939" y="73277"/>
                        <a:pt x="48394" y="72012"/>
                        <a:pt x="50329" y="70263"/>
                      </a:cubicBezTo>
                      <a:cubicBezTo>
                        <a:pt x="52264" y="68477"/>
                        <a:pt x="53864" y="65612"/>
                        <a:pt x="55091" y="61556"/>
                      </a:cubicBezTo>
                      <a:cubicBezTo>
                        <a:pt x="56319" y="57538"/>
                        <a:pt x="56915" y="52031"/>
                        <a:pt x="56915" y="45074"/>
                      </a:cubicBezTo>
                      <a:cubicBezTo>
                        <a:pt x="56915" y="38116"/>
                        <a:pt x="56319" y="32795"/>
                        <a:pt x="55091" y="29075"/>
                      </a:cubicBezTo>
                      <a:cubicBezTo>
                        <a:pt x="53864" y="25317"/>
                        <a:pt x="52115" y="22415"/>
                        <a:pt x="49920" y="20331"/>
                      </a:cubicBezTo>
                      <a:cubicBezTo>
                        <a:pt x="47724" y="18247"/>
                        <a:pt x="44897" y="16834"/>
                        <a:pt x="41511" y="16089"/>
                      </a:cubicBezTo>
                      <a:cubicBezTo>
                        <a:pt x="38981" y="15531"/>
                        <a:pt x="33995" y="15234"/>
                        <a:pt x="26591" y="15234"/>
                      </a:cubicBezTo>
                      <a:close/>
                    </a:path>
                  </a:pathLst>
                </a:custGeom>
                <a:solidFill>
                  <a:srgbClr val="000000"/>
                </a:solidFill>
                <a:ln w="9525" cap="flat">
                  <a:noFill/>
                  <a:prstDash val="solid"/>
                  <a:miter/>
                </a:ln>
              </p:spPr>
              <p:txBody>
                <a:bodyPr rtlCol="0" anchor="ctr"/>
                <a:lstStyle/>
                <a:p>
                  <a:endParaRPr lang="en-CA"/>
                </a:p>
              </p:txBody>
            </p:sp>
            <p:sp>
              <p:nvSpPr>
                <p:cNvPr id="2569" name="Freeform: Shape 2568">
                  <a:extLst>
                    <a:ext uri="{FF2B5EF4-FFF2-40B4-BE49-F238E27FC236}">
                      <a16:creationId xmlns:a16="http://schemas.microsoft.com/office/drawing/2014/main" id="{103D95F2-26EA-4B54-85AD-8855C6AA301D}"/>
                    </a:ext>
                  </a:extLst>
                </p:cNvPr>
                <p:cNvSpPr/>
                <p:nvPr/>
              </p:nvSpPr>
              <p:spPr>
                <a:xfrm>
                  <a:off x="3112548" y="1119001"/>
                  <a:ext cx="71921" cy="90003"/>
                </a:xfrm>
                <a:custGeom>
                  <a:avLst/>
                  <a:gdLst>
                    <a:gd name="connsiteX0" fmla="*/ 258 w 71921"/>
                    <a:gd name="connsiteY0" fmla="*/ 90020 h 90003"/>
                    <a:gd name="connsiteX1" fmla="*/ 258 w 71921"/>
                    <a:gd name="connsiteY1" fmla="*/ 16 h 90003"/>
                    <a:gd name="connsiteX2" fmla="*/ 18415 w 71921"/>
                    <a:gd name="connsiteY2" fmla="*/ 16 h 90003"/>
                    <a:gd name="connsiteX3" fmla="*/ 18415 w 71921"/>
                    <a:gd name="connsiteY3" fmla="*/ 35437 h 90003"/>
                    <a:gd name="connsiteX4" fmla="*/ 54022 w 71921"/>
                    <a:gd name="connsiteY4" fmla="*/ 35437 h 90003"/>
                    <a:gd name="connsiteX5" fmla="*/ 54022 w 71921"/>
                    <a:gd name="connsiteY5" fmla="*/ 16 h 90003"/>
                    <a:gd name="connsiteX6" fmla="*/ 72179 w 71921"/>
                    <a:gd name="connsiteY6" fmla="*/ 16 h 90003"/>
                    <a:gd name="connsiteX7" fmla="*/ 72179 w 71921"/>
                    <a:gd name="connsiteY7" fmla="*/ 90020 h 90003"/>
                    <a:gd name="connsiteX8" fmla="*/ 54022 w 71921"/>
                    <a:gd name="connsiteY8" fmla="*/ 90020 h 90003"/>
                    <a:gd name="connsiteX9" fmla="*/ 54022 w 71921"/>
                    <a:gd name="connsiteY9" fmla="*/ 50655 h 90003"/>
                    <a:gd name="connsiteX10" fmla="*/ 18415 w 71921"/>
                    <a:gd name="connsiteY10" fmla="*/ 50655 h 90003"/>
                    <a:gd name="connsiteX11" fmla="*/ 18415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258" y="90020"/>
                      </a:moveTo>
                      <a:lnTo>
                        <a:pt x="258" y="16"/>
                      </a:lnTo>
                      <a:lnTo>
                        <a:pt x="18415" y="16"/>
                      </a:lnTo>
                      <a:lnTo>
                        <a:pt x="18415" y="35437"/>
                      </a:lnTo>
                      <a:lnTo>
                        <a:pt x="54022" y="35437"/>
                      </a:lnTo>
                      <a:lnTo>
                        <a:pt x="54022" y="16"/>
                      </a:lnTo>
                      <a:lnTo>
                        <a:pt x="72179" y="16"/>
                      </a:lnTo>
                      <a:lnTo>
                        <a:pt x="72179" y="90020"/>
                      </a:lnTo>
                      <a:lnTo>
                        <a:pt x="54022" y="90020"/>
                      </a:lnTo>
                      <a:lnTo>
                        <a:pt x="54022" y="50655"/>
                      </a:lnTo>
                      <a:lnTo>
                        <a:pt x="18415" y="50655"/>
                      </a:lnTo>
                      <a:lnTo>
                        <a:pt x="18415" y="90020"/>
                      </a:lnTo>
                      <a:close/>
                    </a:path>
                  </a:pathLst>
                </a:custGeom>
                <a:solidFill>
                  <a:srgbClr val="000000"/>
                </a:solidFill>
                <a:ln w="9525" cap="flat">
                  <a:noFill/>
                  <a:prstDash val="solid"/>
                  <a:miter/>
                </a:ln>
              </p:spPr>
              <p:txBody>
                <a:bodyPr rtlCol="0" anchor="ctr"/>
                <a:lstStyle/>
                <a:p>
                  <a:endParaRPr lang="en-CA"/>
                </a:p>
              </p:txBody>
            </p:sp>
            <p:sp>
              <p:nvSpPr>
                <p:cNvPr id="2570" name="Freeform: Shape 2569">
                  <a:extLst>
                    <a:ext uri="{FF2B5EF4-FFF2-40B4-BE49-F238E27FC236}">
                      <a16:creationId xmlns:a16="http://schemas.microsoft.com/office/drawing/2014/main" id="{4DC6C57E-D8AA-4117-B738-011E36EA4BDA}"/>
                    </a:ext>
                  </a:extLst>
                </p:cNvPr>
                <p:cNvSpPr/>
                <p:nvPr/>
              </p:nvSpPr>
              <p:spPr>
                <a:xfrm>
                  <a:off x="3203192" y="1119001"/>
                  <a:ext cx="75455" cy="90003"/>
                </a:xfrm>
                <a:custGeom>
                  <a:avLst/>
                  <a:gdLst>
                    <a:gd name="connsiteX0" fmla="*/ 267 w 75455"/>
                    <a:gd name="connsiteY0" fmla="*/ 16 h 90003"/>
                    <a:gd name="connsiteX1" fmla="*/ 33493 w 75455"/>
                    <a:gd name="connsiteY1" fmla="*/ 16 h 90003"/>
                    <a:gd name="connsiteX2" fmla="*/ 50608 w 75455"/>
                    <a:gd name="connsiteY2" fmla="*/ 1727 h 90003"/>
                    <a:gd name="connsiteX3" fmla="*/ 64189 w 75455"/>
                    <a:gd name="connsiteY3" fmla="*/ 10025 h 90003"/>
                    <a:gd name="connsiteX4" fmla="*/ 72784 w 75455"/>
                    <a:gd name="connsiteY4" fmla="*/ 24610 h 90003"/>
                    <a:gd name="connsiteX5" fmla="*/ 75723 w 75455"/>
                    <a:gd name="connsiteY5" fmla="*/ 45892 h 90003"/>
                    <a:gd name="connsiteX6" fmla="*/ 72970 w 75455"/>
                    <a:gd name="connsiteY6" fmla="*/ 65017 h 90003"/>
                    <a:gd name="connsiteX7" fmla="*/ 63333 w 75455"/>
                    <a:gd name="connsiteY7" fmla="*/ 80941 h 90003"/>
                    <a:gd name="connsiteX8" fmla="*/ 50571 w 75455"/>
                    <a:gd name="connsiteY8" fmla="*/ 88122 h 90003"/>
                    <a:gd name="connsiteX9" fmla="*/ 34461 w 75455"/>
                    <a:gd name="connsiteY9" fmla="*/ 90020 h 90003"/>
                    <a:gd name="connsiteX10" fmla="*/ 267 w 75455"/>
                    <a:gd name="connsiteY10" fmla="*/ 90020 h 90003"/>
                    <a:gd name="connsiteX11" fmla="*/ 267 w 75455"/>
                    <a:gd name="connsiteY11" fmla="*/ 16 h 90003"/>
                    <a:gd name="connsiteX12" fmla="*/ 18462 w 75455"/>
                    <a:gd name="connsiteY12" fmla="*/ 15234 h 90003"/>
                    <a:gd name="connsiteX13" fmla="*/ 18462 w 75455"/>
                    <a:gd name="connsiteY13" fmla="*/ 74839 h 90003"/>
                    <a:gd name="connsiteX14" fmla="*/ 32005 w 75455"/>
                    <a:gd name="connsiteY14" fmla="*/ 74839 h 90003"/>
                    <a:gd name="connsiteX15" fmla="*/ 43018 w 75455"/>
                    <a:gd name="connsiteY15" fmla="*/ 73984 h 90003"/>
                    <a:gd name="connsiteX16" fmla="*/ 50348 w 75455"/>
                    <a:gd name="connsiteY16" fmla="*/ 70263 h 90003"/>
                    <a:gd name="connsiteX17" fmla="*/ 55111 w 75455"/>
                    <a:gd name="connsiteY17" fmla="*/ 61556 h 90003"/>
                    <a:gd name="connsiteX18" fmla="*/ 56934 w 75455"/>
                    <a:gd name="connsiteY18" fmla="*/ 45074 h 90003"/>
                    <a:gd name="connsiteX19" fmla="*/ 55111 w 75455"/>
                    <a:gd name="connsiteY19" fmla="*/ 29075 h 90003"/>
                    <a:gd name="connsiteX20" fmla="*/ 49939 w 75455"/>
                    <a:gd name="connsiteY20" fmla="*/ 20331 h 90003"/>
                    <a:gd name="connsiteX21" fmla="*/ 41530 w 75455"/>
                    <a:gd name="connsiteY21" fmla="*/ 16089 h 90003"/>
                    <a:gd name="connsiteX22" fmla="*/ 26610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67" y="16"/>
                      </a:moveTo>
                      <a:lnTo>
                        <a:pt x="33493" y="16"/>
                      </a:lnTo>
                      <a:cubicBezTo>
                        <a:pt x="40972" y="16"/>
                        <a:pt x="46702" y="611"/>
                        <a:pt x="50608" y="1727"/>
                      </a:cubicBezTo>
                      <a:cubicBezTo>
                        <a:pt x="55892" y="3290"/>
                        <a:pt x="60431" y="6043"/>
                        <a:pt x="64189" y="10025"/>
                      </a:cubicBezTo>
                      <a:cubicBezTo>
                        <a:pt x="67947" y="14006"/>
                        <a:pt x="70812" y="18843"/>
                        <a:pt x="72784" y="24610"/>
                      </a:cubicBezTo>
                      <a:cubicBezTo>
                        <a:pt x="74756" y="30340"/>
                        <a:pt x="75723" y="37446"/>
                        <a:pt x="75723" y="45892"/>
                      </a:cubicBezTo>
                      <a:cubicBezTo>
                        <a:pt x="75723" y="53296"/>
                        <a:pt x="74793" y="59659"/>
                        <a:pt x="72970" y="65017"/>
                      </a:cubicBezTo>
                      <a:cubicBezTo>
                        <a:pt x="70700" y="71565"/>
                        <a:pt x="67500" y="76886"/>
                        <a:pt x="63333" y="80941"/>
                      </a:cubicBezTo>
                      <a:cubicBezTo>
                        <a:pt x="60171" y="83992"/>
                        <a:pt x="55929" y="86411"/>
                        <a:pt x="50571" y="88122"/>
                      </a:cubicBezTo>
                      <a:cubicBezTo>
                        <a:pt x="46553" y="89387"/>
                        <a:pt x="41195" y="90020"/>
                        <a:pt x="34461" y="90020"/>
                      </a:cubicBezTo>
                      <a:lnTo>
                        <a:pt x="267" y="90020"/>
                      </a:lnTo>
                      <a:lnTo>
                        <a:pt x="267" y="16"/>
                      </a:lnTo>
                      <a:moveTo>
                        <a:pt x="18462" y="15234"/>
                      </a:moveTo>
                      <a:lnTo>
                        <a:pt x="18462" y="74839"/>
                      </a:lnTo>
                      <a:lnTo>
                        <a:pt x="32005" y="74839"/>
                      </a:lnTo>
                      <a:cubicBezTo>
                        <a:pt x="37102" y="74839"/>
                        <a:pt x="40749" y="74579"/>
                        <a:pt x="43018" y="73984"/>
                      </a:cubicBezTo>
                      <a:cubicBezTo>
                        <a:pt x="45958" y="73277"/>
                        <a:pt x="48413" y="72012"/>
                        <a:pt x="50348" y="70263"/>
                      </a:cubicBezTo>
                      <a:cubicBezTo>
                        <a:pt x="52283" y="68477"/>
                        <a:pt x="53883" y="65612"/>
                        <a:pt x="55111" y="61556"/>
                      </a:cubicBezTo>
                      <a:cubicBezTo>
                        <a:pt x="56338" y="57538"/>
                        <a:pt x="56934" y="52031"/>
                        <a:pt x="56934" y="45074"/>
                      </a:cubicBezTo>
                      <a:cubicBezTo>
                        <a:pt x="56934" y="38116"/>
                        <a:pt x="56338" y="32795"/>
                        <a:pt x="55111" y="29075"/>
                      </a:cubicBezTo>
                      <a:cubicBezTo>
                        <a:pt x="53883" y="25317"/>
                        <a:pt x="52134" y="22415"/>
                        <a:pt x="49939" y="20331"/>
                      </a:cubicBezTo>
                      <a:cubicBezTo>
                        <a:pt x="47744" y="18247"/>
                        <a:pt x="44916" y="16834"/>
                        <a:pt x="41530" y="16089"/>
                      </a:cubicBezTo>
                      <a:cubicBezTo>
                        <a:pt x="39000" y="15531"/>
                        <a:pt x="34014" y="15234"/>
                        <a:pt x="26610" y="15234"/>
                      </a:cubicBezTo>
                      <a:close/>
                    </a:path>
                  </a:pathLst>
                </a:custGeom>
                <a:solidFill>
                  <a:srgbClr val="000000"/>
                </a:solidFill>
                <a:ln w="9525" cap="flat">
                  <a:noFill/>
                  <a:prstDash val="solid"/>
                  <a:miter/>
                </a:ln>
              </p:spPr>
              <p:txBody>
                <a:bodyPr rtlCol="0" anchor="ctr"/>
                <a:lstStyle/>
                <a:p>
                  <a:endParaRPr lang="en-CA"/>
                </a:p>
              </p:txBody>
            </p:sp>
          </p:grpSp>
        </p:grpSp>
        <p:grpSp>
          <p:nvGrpSpPr>
            <p:cNvPr id="2751" name="Group 2750">
              <a:extLst>
                <a:ext uri="{FF2B5EF4-FFF2-40B4-BE49-F238E27FC236}">
                  <a16:creationId xmlns:a16="http://schemas.microsoft.com/office/drawing/2014/main" id="{ADB88B3B-5F8A-4F95-B984-8181E57F27BA}"/>
                </a:ext>
              </a:extLst>
            </p:cNvPr>
            <p:cNvGrpSpPr/>
            <p:nvPr/>
          </p:nvGrpSpPr>
          <p:grpSpPr>
            <a:xfrm>
              <a:off x="6827601" y="2314744"/>
              <a:ext cx="514054" cy="617129"/>
              <a:chOff x="5955409" y="2347155"/>
              <a:chExt cx="514054" cy="617129"/>
            </a:xfrm>
          </p:grpSpPr>
          <p:sp>
            <p:nvSpPr>
              <p:cNvPr id="2752" name="Freeform: Shape 2751">
                <a:extLst>
                  <a:ext uri="{FF2B5EF4-FFF2-40B4-BE49-F238E27FC236}">
                    <a16:creationId xmlns:a16="http://schemas.microsoft.com/office/drawing/2014/main" id="{259F5F36-F3D8-4F2D-A49E-0B40C62656D9}"/>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2753" name="Freeform: Shape 2752">
                <a:extLst>
                  <a:ext uri="{FF2B5EF4-FFF2-40B4-BE49-F238E27FC236}">
                    <a16:creationId xmlns:a16="http://schemas.microsoft.com/office/drawing/2014/main" id="{CA690AE5-BFBA-4AE7-A6F4-2A84E3866385}"/>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2754" name="Freeform: Shape 2753">
                <a:extLst>
                  <a:ext uri="{FF2B5EF4-FFF2-40B4-BE49-F238E27FC236}">
                    <a16:creationId xmlns:a16="http://schemas.microsoft.com/office/drawing/2014/main" id="{24D2C822-3C83-4E0D-B678-2B6A5D1AE099}"/>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2755" name="Freeform: Shape 2754">
                <a:extLst>
                  <a:ext uri="{FF2B5EF4-FFF2-40B4-BE49-F238E27FC236}">
                    <a16:creationId xmlns:a16="http://schemas.microsoft.com/office/drawing/2014/main" id="{07678241-A12E-4B62-951F-115619731B56}"/>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2756" name="Freeform: Shape 2755">
                <a:extLst>
                  <a:ext uri="{FF2B5EF4-FFF2-40B4-BE49-F238E27FC236}">
                    <a16:creationId xmlns:a16="http://schemas.microsoft.com/office/drawing/2014/main" id="{E2D37735-AB71-4566-8EA0-EA95F81E3D91}"/>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2757" name="Freeform: Shape 2756">
                <a:extLst>
                  <a:ext uri="{FF2B5EF4-FFF2-40B4-BE49-F238E27FC236}">
                    <a16:creationId xmlns:a16="http://schemas.microsoft.com/office/drawing/2014/main" id="{DB2E237C-7F3B-42C7-9C63-2CA0F2596C1B}"/>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2758" name="Freeform: Shape 2757">
                <a:extLst>
                  <a:ext uri="{FF2B5EF4-FFF2-40B4-BE49-F238E27FC236}">
                    <a16:creationId xmlns:a16="http://schemas.microsoft.com/office/drawing/2014/main" id="{41E4F36C-5DB4-4089-9DF2-9E18B9B7C2E4}"/>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759" name="Freeform: Shape 2758">
                <a:extLst>
                  <a:ext uri="{FF2B5EF4-FFF2-40B4-BE49-F238E27FC236}">
                    <a16:creationId xmlns:a16="http://schemas.microsoft.com/office/drawing/2014/main" id="{C12D3EC0-8DF1-4312-84B3-24B1F261BD12}"/>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2760" name="Freeform: Shape 2759">
                <a:extLst>
                  <a:ext uri="{FF2B5EF4-FFF2-40B4-BE49-F238E27FC236}">
                    <a16:creationId xmlns:a16="http://schemas.microsoft.com/office/drawing/2014/main" id="{90566FBB-A9A6-4B86-B097-D160BD5779F5}"/>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2761" name="Content Placeholder 5">
                <a:extLst>
                  <a:ext uri="{FF2B5EF4-FFF2-40B4-BE49-F238E27FC236}">
                    <a16:creationId xmlns:a16="http://schemas.microsoft.com/office/drawing/2014/main" id="{AD68F4BF-1A58-489F-A489-AD1CC3CACE3D}"/>
                  </a:ext>
                </a:extLst>
              </p:cNvPr>
              <p:cNvGrpSpPr/>
              <p:nvPr/>
            </p:nvGrpSpPr>
            <p:grpSpPr>
              <a:xfrm>
                <a:off x="6271617" y="2692148"/>
                <a:ext cx="176993" cy="77651"/>
                <a:chOff x="6271617" y="2692148"/>
                <a:chExt cx="176993" cy="77651"/>
              </a:xfrm>
              <a:solidFill>
                <a:srgbClr val="000000"/>
              </a:solidFill>
            </p:grpSpPr>
            <p:sp>
              <p:nvSpPr>
                <p:cNvPr id="2768" name="Freeform: Shape 2767">
                  <a:extLst>
                    <a:ext uri="{FF2B5EF4-FFF2-40B4-BE49-F238E27FC236}">
                      <a16:creationId xmlns:a16="http://schemas.microsoft.com/office/drawing/2014/main" id="{B9C7110C-7E76-481B-AB28-9CA1BE3DF0DB}"/>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2769" name="Freeform: Shape 2768">
                  <a:extLst>
                    <a:ext uri="{FF2B5EF4-FFF2-40B4-BE49-F238E27FC236}">
                      <a16:creationId xmlns:a16="http://schemas.microsoft.com/office/drawing/2014/main" id="{5BC8C094-A172-4C54-8DD7-CDE6045B2D5E}"/>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2770" name="Freeform: Shape 2769">
                  <a:extLst>
                    <a:ext uri="{FF2B5EF4-FFF2-40B4-BE49-F238E27FC236}">
                      <a16:creationId xmlns:a16="http://schemas.microsoft.com/office/drawing/2014/main" id="{46113675-8F5C-48C5-88C6-9C075601AC9D}"/>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2771" name="Freeform: Shape 2770">
                  <a:extLst>
                    <a:ext uri="{FF2B5EF4-FFF2-40B4-BE49-F238E27FC236}">
                      <a16:creationId xmlns:a16="http://schemas.microsoft.com/office/drawing/2014/main" id="{84086070-819E-4281-89E1-4CC7CADF3B6E}"/>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2762" name="Content Placeholder 5">
                <a:extLst>
                  <a:ext uri="{FF2B5EF4-FFF2-40B4-BE49-F238E27FC236}">
                    <a16:creationId xmlns:a16="http://schemas.microsoft.com/office/drawing/2014/main" id="{636745EE-A991-4434-BE92-DE235E3038B4}"/>
                  </a:ext>
                </a:extLst>
              </p:cNvPr>
              <p:cNvGrpSpPr/>
              <p:nvPr/>
            </p:nvGrpSpPr>
            <p:grpSpPr>
              <a:xfrm>
                <a:off x="6269943" y="2855754"/>
                <a:ext cx="164589" cy="62061"/>
                <a:chOff x="6269943" y="2855754"/>
                <a:chExt cx="164589" cy="62061"/>
              </a:xfrm>
              <a:solidFill>
                <a:srgbClr val="000000"/>
              </a:solidFill>
            </p:grpSpPr>
            <p:sp>
              <p:nvSpPr>
                <p:cNvPr id="2763" name="Freeform: Shape 2762">
                  <a:extLst>
                    <a:ext uri="{FF2B5EF4-FFF2-40B4-BE49-F238E27FC236}">
                      <a16:creationId xmlns:a16="http://schemas.microsoft.com/office/drawing/2014/main" id="{B2EDC816-C473-4FF4-8258-78B8983DCA92}"/>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2764" name="Freeform: Shape 2763">
                  <a:extLst>
                    <a:ext uri="{FF2B5EF4-FFF2-40B4-BE49-F238E27FC236}">
                      <a16:creationId xmlns:a16="http://schemas.microsoft.com/office/drawing/2014/main" id="{F97EB531-4A7D-40DD-8E10-387F227367F6}"/>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2765" name="Freeform: Shape 2764">
                  <a:extLst>
                    <a:ext uri="{FF2B5EF4-FFF2-40B4-BE49-F238E27FC236}">
                      <a16:creationId xmlns:a16="http://schemas.microsoft.com/office/drawing/2014/main" id="{A79D7FD9-2FC4-4267-B953-4A68C5B7D1B5}"/>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2766" name="Freeform: Shape 2765">
                  <a:extLst>
                    <a:ext uri="{FF2B5EF4-FFF2-40B4-BE49-F238E27FC236}">
                      <a16:creationId xmlns:a16="http://schemas.microsoft.com/office/drawing/2014/main" id="{27241461-0782-43B3-BC20-10336614D150}"/>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2767" name="Freeform: Shape 2766">
                  <a:extLst>
                    <a:ext uri="{FF2B5EF4-FFF2-40B4-BE49-F238E27FC236}">
                      <a16:creationId xmlns:a16="http://schemas.microsoft.com/office/drawing/2014/main" id="{A35E0887-B56A-436B-B108-ED918756AE5A}"/>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grpSp>
    </p:spTree>
    <p:extLst>
      <p:ext uri="{BB962C8B-B14F-4D97-AF65-F5344CB8AC3E}">
        <p14:creationId xmlns:p14="http://schemas.microsoft.com/office/powerpoint/2010/main" val="299672376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8E8F1B-C408-4776-A26F-F83F815B2C52}"/>
              </a:ext>
            </a:extLst>
          </p:cNvPr>
          <p:cNvSpPr>
            <a:spLocks noGrp="1"/>
          </p:cNvSpPr>
          <p:nvPr>
            <p:ph type="title"/>
          </p:nvPr>
        </p:nvSpPr>
        <p:spPr>
          <a:xfrm>
            <a:off x="342900" y="1958579"/>
            <a:ext cx="8458200" cy="1527571"/>
          </a:xfrm>
        </p:spPr>
        <p:txBody>
          <a:bodyPr>
            <a:normAutofit fontScale="90000"/>
          </a:bodyPr>
          <a:lstStyle/>
          <a:p>
            <a:r>
              <a:rPr lang="en-CA" sz="2400" b="0" dirty="0">
                <a:latin typeface="Arial" panose="020B0604020202020204" pitchFamily="34" charset="0"/>
                <a:cs typeface="Arial" panose="020B0604020202020204" pitchFamily="34" charset="0"/>
              </a:rPr>
              <a:t>With evidence from so many different jurisdictions, surely policy has changed and clinicians are more careful when diagnosing and treating children for ADHD?</a:t>
            </a:r>
            <a:br>
              <a:rPr lang="en-CA" sz="2400" b="0" dirty="0">
                <a:latin typeface="Arial" panose="020B0604020202020204" pitchFamily="34" charset="0"/>
                <a:cs typeface="Arial" panose="020B0604020202020204" pitchFamily="34" charset="0"/>
              </a:rPr>
            </a:br>
            <a:endParaRPr lang="en-CA" sz="2400"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00325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55FA1C-D74E-47B0-B827-DA6F533FE929}"/>
              </a:ext>
            </a:extLst>
          </p:cNvPr>
          <p:cNvSpPr>
            <a:spLocks noGrp="1"/>
          </p:cNvSpPr>
          <p:nvPr>
            <p:ph type="title"/>
          </p:nvPr>
        </p:nvSpPr>
        <p:spPr/>
        <p:txBody>
          <a:bodyPr/>
          <a:lstStyle/>
          <a:p>
            <a:r>
              <a:rPr lang="en-CA" b="0" dirty="0">
                <a:latin typeface="Arial" panose="020B0604020202020204" pitchFamily="34" charset="0"/>
                <a:cs typeface="Arial" panose="020B0604020202020204" pitchFamily="34" charset="0"/>
              </a:rPr>
              <a:t>Declarations</a:t>
            </a:r>
          </a:p>
        </p:txBody>
      </p:sp>
      <p:sp>
        <p:nvSpPr>
          <p:cNvPr id="3" name="Slide Number Placeholder 2">
            <a:extLst>
              <a:ext uri="{FF2B5EF4-FFF2-40B4-BE49-F238E27FC236}">
                <a16:creationId xmlns:a16="http://schemas.microsoft.com/office/drawing/2014/main" id="{1436E5F6-9132-4E90-9451-69F477E20D10}"/>
              </a:ext>
            </a:extLst>
          </p:cNvPr>
          <p:cNvSpPr>
            <a:spLocks noGrp="1"/>
          </p:cNvSpPr>
          <p:nvPr>
            <p:ph type="sldNum" sz="quarter" idx="10"/>
          </p:nvPr>
        </p:nvSpPr>
        <p:spPr/>
        <p:txBody>
          <a:bodyPr/>
          <a:lstStyle/>
          <a:p>
            <a:fld id="{F2EB2E4D-57B5-40D2-A37F-A248C965F3D5}" type="slidenum">
              <a:rPr lang="en-US" smtClean="0"/>
              <a:pPr/>
              <a:t>2</a:t>
            </a:fld>
            <a:endParaRPr lang="en-US" dirty="0"/>
          </a:p>
        </p:txBody>
      </p:sp>
      <p:sp>
        <p:nvSpPr>
          <p:cNvPr id="4" name="Content Placeholder 3">
            <a:extLst>
              <a:ext uri="{FF2B5EF4-FFF2-40B4-BE49-F238E27FC236}">
                <a16:creationId xmlns:a16="http://schemas.microsoft.com/office/drawing/2014/main" id="{23A0087B-6E0C-46DA-B2FF-9971CD223D39}"/>
              </a:ext>
            </a:extLst>
          </p:cNvPr>
          <p:cNvSpPr>
            <a:spLocks noGrp="1"/>
          </p:cNvSpPr>
          <p:nvPr>
            <p:ph sz="quarter" idx="11"/>
          </p:nvPr>
        </p:nvSpPr>
        <p:spPr/>
        <p:txBody>
          <a:bodyPr>
            <a:normAutofit/>
          </a:bodyPr>
          <a:lstStyle/>
          <a:p>
            <a:pPr marL="0" indent="0" defTabSz="1151326">
              <a:buNone/>
              <a:defRPr/>
            </a:pPr>
            <a:r>
              <a:rPr lang="en-US" sz="1800" b="0" dirty="0">
                <a:solidFill>
                  <a:srgbClr val="000630"/>
                </a:solidFill>
                <a:latin typeface="Arial"/>
                <a:cs typeface="Arial"/>
              </a:rPr>
              <a:t>CD is funded by grant to UBC from the BC Ministry of Health. ZC is supported by CIHR postdoctoral fellowship. </a:t>
            </a:r>
          </a:p>
          <a:p>
            <a:pPr marL="0" indent="0" defTabSz="1151326">
              <a:buNone/>
              <a:defRPr/>
            </a:pPr>
            <a:endParaRPr lang="en-US" sz="1800" b="0" dirty="0">
              <a:solidFill>
                <a:srgbClr val="000630"/>
              </a:solidFill>
              <a:latin typeface="Arial"/>
              <a:cs typeface="Arial"/>
            </a:endParaRPr>
          </a:p>
          <a:p>
            <a:pPr marL="0" indent="0" defTabSz="1151326">
              <a:buNone/>
              <a:defRPr/>
            </a:pPr>
            <a:r>
              <a:rPr lang="en-US" sz="1800" dirty="0">
                <a:solidFill>
                  <a:srgbClr val="000630"/>
                </a:solidFill>
                <a:latin typeface="Arial"/>
                <a:cs typeface="Arial"/>
              </a:rPr>
              <a:t>Therapeutics Initiative </a:t>
            </a:r>
            <a:r>
              <a:rPr lang="en-US" sz="1800" b="0" dirty="0">
                <a:solidFill>
                  <a:srgbClr val="000630"/>
                </a:solidFill>
                <a:latin typeface="Arial"/>
                <a:cs typeface="Arial"/>
              </a:rPr>
              <a:t>members do </a:t>
            </a:r>
            <a:r>
              <a:rPr lang="en-US" sz="1800" dirty="0">
                <a:solidFill>
                  <a:srgbClr val="000630"/>
                </a:solidFill>
                <a:latin typeface="Arial"/>
                <a:cs typeface="Arial"/>
              </a:rPr>
              <a:t>NOT</a:t>
            </a:r>
            <a:r>
              <a:rPr lang="en-US" sz="1800" b="0" dirty="0">
                <a:solidFill>
                  <a:srgbClr val="000630"/>
                </a:solidFill>
                <a:latin typeface="Arial"/>
                <a:cs typeface="Arial"/>
              </a:rPr>
              <a:t> accept any payment from pharmaceutical companies. </a:t>
            </a:r>
          </a:p>
          <a:p>
            <a:pPr marL="0" indent="0" defTabSz="1151326">
              <a:buNone/>
              <a:defRPr/>
            </a:pPr>
            <a:endParaRPr lang="en-US" sz="1800" b="0" dirty="0">
              <a:solidFill>
                <a:srgbClr val="000630"/>
              </a:solidFill>
              <a:latin typeface="Arial"/>
              <a:cs typeface="Arial"/>
            </a:endParaRPr>
          </a:p>
          <a:p>
            <a:pPr marL="0" indent="0" defTabSz="1151326">
              <a:buNone/>
              <a:defRPr/>
            </a:pPr>
            <a:r>
              <a:rPr lang="en-US" sz="1800" b="0" dirty="0">
                <a:solidFill>
                  <a:srgbClr val="000630"/>
                </a:solidFill>
                <a:latin typeface="Arial"/>
                <a:cs typeface="Arial"/>
              </a:rPr>
              <a:t>All inferences, opinions, and conclusions drawn in this material are those of the author(s), and do </a:t>
            </a:r>
            <a:r>
              <a:rPr lang="en-US" sz="1800" dirty="0">
                <a:solidFill>
                  <a:srgbClr val="000630"/>
                </a:solidFill>
                <a:latin typeface="Arial"/>
                <a:cs typeface="Arial"/>
              </a:rPr>
              <a:t>NOT</a:t>
            </a:r>
            <a:r>
              <a:rPr lang="en-US" sz="1800" b="0" dirty="0">
                <a:solidFill>
                  <a:srgbClr val="000630"/>
                </a:solidFill>
                <a:latin typeface="Arial"/>
                <a:cs typeface="Arial"/>
              </a:rPr>
              <a:t> reflect the opinions or policies of the Data Steward(s).</a:t>
            </a:r>
            <a:endParaRPr lang="en-CA" sz="1800" b="0" dirty="0">
              <a:solidFill>
                <a:srgbClr val="000630"/>
              </a:solidFill>
              <a:latin typeface="Arial"/>
              <a:ea typeface="+mn-ea"/>
              <a:cs typeface="Arial"/>
            </a:endParaRPr>
          </a:p>
          <a:p>
            <a:pPr marL="0" indent="0">
              <a:buNone/>
            </a:pPr>
            <a:endParaRPr lang="en-CA"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345921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BA016F-764E-4136-BDC0-FE32FF5373D2}"/>
              </a:ext>
            </a:extLst>
          </p:cNvPr>
          <p:cNvSpPr>
            <a:spLocks noGrp="1"/>
          </p:cNvSpPr>
          <p:nvPr>
            <p:ph type="title"/>
          </p:nvPr>
        </p:nvSpPr>
        <p:spPr/>
        <p:txBody>
          <a:bodyPr>
            <a:normAutofit fontScale="90000"/>
          </a:bodyPr>
          <a:lstStyle/>
          <a:p>
            <a:r>
              <a:rPr lang="en-CA" sz="2200" b="0" dirty="0">
                <a:latin typeface="Arial" panose="020B0604020202020204" pitchFamily="34" charset="0"/>
                <a:cs typeface="Arial" panose="020B0604020202020204" pitchFamily="34" charset="0"/>
              </a:rPr>
              <a:t>The number of children being diagnosed with and treated for ADHD has continued to increase</a:t>
            </a:r>
          </a:p>
        </p:txBody>
      </p:sp>
      <p:sp>
        <p:nvSpPr>
          <p:cNvPr id="3" name="Slide Number Placeholder 2">
            <a:extLst>
              <a:ext uri="{FF2B5EF4-FFF2-40B4-BE49-F238E27FC236}">
                <a16:creationId xmlns:a16="http://schemas.microsoft.com/office/drawing/2014/main" id="{6A808CF8-C07A-49A2-8F64-C6B9B320F530}"/>
              </a:ext>
            </a:extLst>
          </p:cNvPr>
          <p:cNvSpPr>
            <a:spLocks noGrp="1"/>
          </p:cNvSpPr>
          <p:nvPr>
            <p:ph type="sldNum" sz="quarter" idx="10"/>
          </p:nvPr>
        </p:nvSpPr>
        <p:spPr/>
        <p:txBody>
          <a:bodyPr/>
          <a:lstStyle/>
          <a:p>
            <a:fld id="{F2EB2E4D-57B5-40D2-A37F-A248C965F3D5}" type="slidenum">
              <a:rPr lang="en-US" smtClean="0"/>
              <a:pPr/>
              <a:t>20</a:t>
            </a:fld>
            <a:endParaRPr lang="en-US" dirty="0"/>
          </a:p>
        </p:txBody>
      </p:sp>
      <p:sp>
        <p:nvSpPr>
          <p:cNvPr id="3322" name="Freeform: Shape 3321">
            <a:extLst>
              <a:ext uri="{FF2B5EF4-FFF2-40B4-BE49-F238E27FC236}">
                <a16:creationId xmlns:a16="http://schemas.microsoft.com/office/drawing/2014/main" id="{9A1F3A8E-526A-4140-B738-FB50AD954F25}"/>
              </a:ext>
            </a:extLst>
          </p:cNvPr>
          <p:cNvSpPr/>
          <p:nvPr/>
        </p:nvSpPr>
        <p:spPr>
          <a:xfrm>
            <a:off x="1143000" y="1047750"/>
            <a:ext cx="3890772" cy="3381852"/>
          </a:xfrm>
          <a:custGeom>
            <a:avLst/>
            <a:gdLst>
              <a:gd name="connsiteX0" fmla="*/ 0 w 4514850"/>
              <a:gd name="connsiteY0" fmla="*/ 3924300 h 3924300"/>
              <a:gd name="connsiteX1" fmla="*/ 4514850 w 4514850"/>
              <a:gd name="connsiteY1" fmla="*/ 3924300 h 3924300"/>
              <a:gd name="connsiteX2" fmla="*/ 4514850 w 4514850"/>
              <a:gd name="connsiteY2" fmla="*/ 0 h 3924300"/>
              <a:gd name="connsiteX3" fmla="*/ 0 w 4514850"/>
              <a:gd name="connsiteY3" fmla="*/ 0 h 3924300"/>
            </a:gdLst>
            <a:ahLst/>
            <a:cxnLst>
              <a:cxn ang="0">
                <a:pos x="connsiteX0" y="connsiteY0"/>
              </a:cxn>
              <a:cxn ang="0">
                <a:pos x="connsiteX1" y="connsiteY1"/>
              </a:cxn>
              <a:cxn ang="0">
                <a:pos x="connsiteX2" y="connsiteY2"/>
              </a:cxn>
              <a:cxn ang="0">
                <a:pos x="connsiteX3" y="connsiteY3"/>
              </a:cxn>
            </a:cxnLst>
            <a:rect l="l" t="t" r="r" b="b"/>
            <a:pathLst>
              <a:path w="4514850" h="3924300">
                <a:moveTo>
                  <a:pt x="0" y="3924300"/>
                </a:moveTo>
                <a:lnTo>
                  <a:pt x="4514850" y="3924300"/>
                </a:lnTo>
                <a:lnTo>
                  <a:pt x="4514850" y="0"/>
                </a:lnTo>
                <a:lnTo>
                  <a:pt x="0" y="0"/>
                </a:lnTo>
                <a:close/>
              </a:path>
            </a:pathLst>
          </a:custGeom>
          <a:noFill/>
          <a:ln w="10163" cap="rnd">
            <a:solidFill>
              <a:srgbClr val="FFFFFF"/>
            </a:solidFill>
            <a:prstDash val="solid"/>
            <a:round/>
          </a:ln>
        </p:spPr>
        <p:txBody>
          <a:bodyPr rtlCol="0" anchor="ctr"/>
          <a:lstStyle/>
          <a:p>
            <a:endParaRPr lang="en-CA"/>
          </a:p>
        </p:txBody>
      </p:sp>
      <p:sp>
        <p:nvSpPr>
          <p:cNvPr id="3323" name="Freeform: Shape 3322">
            <a:extLst>
              <a:ext uri="{FF2B5EF4-FFF2-40B4-BE49-F238E27FC236}">
                <a16:creationId xmlns:a16="http://schemas.microsoft.com/office/drawing/2014/main" id="{5B1EEF88-1531-417F-A412-3F71ED3E7EAE}"/>
              </a:ext>
            </a:extLst>
          </p:cNvPr>
          <p:cNvSpPr/>
          <p:nvPr/>
        </p:nvSpPr>
        <p:spPr>
          <a:xfrm>
            <a:off x="1440746" y="1248118"/>
            <a:ext cx="3015106" cy="2794795"/>
          </a:xfrm>
          <a:custGeom>
            <a:avLst/>
            <a:gdLst>
              <a:gd name="connsiteX0" fmla="*/ 0 w 3498728"/>
              <a:gd name="connsiteY0" fmla="*/ 3243080 h 3243079"/>
              <a:gd name="connsiteX1" fmla="*/ 3498729 w 3498728"/>
              <a:gd name="connsiteY1" fmla="*/ 3243080 h 3243079"/>
              <a:gd name="connsiteX2" fmla="*/ 3498729 w 3498728"/>
              <a:gd name="connsiteY2" fmla="*/ 0 h 3243079"/>
              <a:gd name="connsiteX3" fmla="*/ 0 w 3498728"/>
              <a:gd name="connsiteY3" fmla="*/ 0 h 3243079"/>
            </a:gdLst>
            <a:ahLst/>
            <a:cxnLst>
              <a:cxn ang="0">
                <a:pos x="connsiteX0" y="connsiteY0"/>
              </a:cxn>
              <a:cxn ang="0">
                <a:pos x="connsiteX1" y="connsiteY1"/>
              </a:cxn>
              <a:cxn ang="0">
                <a:pos x="connsiteX2" y="connsiteY2"/>
              </a:cxn>
              <a:cxn ang="0">
                <a:pos x="connsiteX3" y="connsiteY3"/>
              </a:cxn>
            </a:cxnLst>
            <a:rect l="l" t="t" r="r" b="b"/>
            <a:pathLst>
              <a:path w="3498728" h="3243079">
                <a:moveTo>
                  <a:pt x="0" y="3243080"/>
                </a:moveTo>
                <a:lnTo>
                  <a:pt x="3498729" y="3243080"/>
                </a:lnTo>
                <a:lnTo>
                  <a:pt x="3498729" y="0"/>
                </a:lnTo>
                <a:lnTo>
                  <a:pt x="0" y="0"/>
                </a:lnTo>
                <a:close/>
              </a:path>
            </a:pathLst>
          </a:custGeom>
          <a:solidFill>
            <a:srgbClr val="FFFFFF"/>
          </a:solidFill>
          <a:ln w="9525" cap="flat">
            <a:noFill/>
            <a:prstDash val="solid"/>
            <a:miter/>
          </a:ln>
        </p:spPr>
        <p:txBody>
          <a:bodyPr rtlCol="0" anchor="ctr"/>
          <a:lstStyle/>
          <a:p>
            <a:endParaRPr lang="en-CA"/>
          </a:p>
        </p:txBody>
      </p:sp>
      <p:sp>
        <p:nvSpPr>
          <p:cNvPr id="3324" name="Freeform: Shape 3323">
            <a:extLst>
              <a:ext uri="{FF2B5EF4-FFF2-40B4-BE49-F238E27FC236}">
                <a16:creationId xmlns:a16="http://schemas.microsoft.com/office/drawing/2014/main" id="{4F79DA99-A052-47DD-A6D0-DB5ECB67BE6C}"/>
              </a:ext>
            </a:extLst>
          </p:cNvPr>
          <p:cNvSpPr/>
          <p:nvPr/>
        </p:nvSpPr>
        <p:spPr>
          <a:xfrm>
            <a:off x="1440746" y="3976277"/>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25" name="Freeform: Shape 3324">
            <a:extLst>
              <a:ext uri="{FF2B5EF4-FFF2-40B4-BE49-F238E27FC236}">
                <a16:creationId xmlns:a16="http://schemas.microsoft.com/office/drawing/2014/main" id="{3F2C29CE-4C81-4B98-9924-C4B52AD57BAB}"/>
              </a:ext>
            </a:extLst>
          </p:cNvPr>
          <p:cNvSpPr/>
          <p:nvPr/>
        </p:nvSpPr>
        <p:spPr>
          <a:xfrm>
            <a:off x="1440746" y="3674242"/>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26" name="Freeform: Shape 3325">
            <a:extLst>
              <a:ext uri="{FF2B5EF4-FFF2-40B4-BE49-F238E27FC236}">
                <a16:creationId xmlns:a16="http://schemas.microsoft.com/office/drawing/2014/main" id="{FDBD542E-F0B5-4156-BC8E-E9D95E2BC461}"/>
              </a:ext>
            </a:extLst>
          </p:cNvPr>
          <p:cNvSpPr/>
          <p:nvPr/>
        </p:nvSpPr>
        <p:spPr>
          <a:xfrm>
            <a:off x="1440746" y="3372165"/>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27" name="Freeform: Shape 3326">
            <a:extLst>
              <a:ext uri="{FF2B5EF4-FFF2-40B4-BE49-F238E27FC236}">
                <a16:creationId xmlns:a16="http://schemas.microsoft.com/office/drawing/2014/main" id="{20F58072-46AB-463A-9420-3A1B6E52F0AD}"/>
              </a:ext>
            </a:extLst>
          </p:cNvPr>
          <p:cNvSpPr/>
          <p:nvPr/>
        </p:nvSpPr>
        <p:spPr>
          <a:xfrm>
            <a:off x="1440746" y="3070121"/>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28" name="Freeform: Shape 3327">
            <a:extLst>
              <a:ext uri="{FF2B5EF4-FFF2-40B4-BE49-F238E27FC236}">
                <a16:creationId xmlns:a16="http://schemas.microsoft.com/office/drawing/2014/main" id="{C94FE8FC-0D35-42A8-B6BC-B0A773D90FB8}"/>
              </a:ext>
            </a:extLst>
          </p:cNvPr>
          <p:cNvSpPr/>
          <p:nvPr/>
        </p:nvSpPr>
        <p:spPr>
          <a:xfrm>
            <a:off x="1440746" y="2768078"/>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29" name="Freeform: Shape 3328">
            <a:extLst>
              <a:ext uri="{FF2B5EF4-FFF2-40B4-BE49-F238E27FC236}">
                <a16:creationId xmlns:a16="http://schemas.microsoft.com/office/drawing/2014/main" id="{AC7AAFB1-0A6C-41A3-A185-72F174DC5055}"/>
              </a:ext>
            </a:extLst>
          </p:cNvPr>
          <p:cNvSpPr/>
          <p:nvPr/>
        </p:nvSpPr>
        <p:spPr>
          <a:xfrm>
            <a:off x="1440746" y="2466035"/>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30" name="Freeform: Shape 3329">
            <a:extLst>
              <a:ext uri="{FF2B5EF4-FFF2-40B4-BE49-F238E27FC236}">
                <a16:creationId xmlns:a16="http://schemas.microsoft.com/office/drawing/2014/main" id="{9A86CE96-D77B-469D-A1DD-381018029F99}"/>
              </a:ext>
            </a:extLst>
          </p:cNvPr>
          <p:cNvSpPr/>
          <p:nvPr/>
        </p:nvSpPr>
        <p:spPr>
          <a:xfrm>
            <a:off x="1440746" y="2163990"/>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31" name="Freeform: Shape 3330">
            <a:extLst>
              <a:ext uri="{FF2B5EF4-FFF2-40B4-BE49-F238E27FC236}">
                <a16:creationId xmlns:a16="http://schemas.microsoft.com/office/drawing/2014/main" id="{F9F71DA6-69B8-4904-8698-58E3718325B0}"/>
              </a:ext>
            </a:extLst>
          </p:cNvPr>
          <p:cNvSpPr/>
          <p:nvPr/>
        </p:nvSpPr>
        <p:spPr>
          <a:xfrm>
            <a:off x="1440746" y="1861950"/>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32" name="Freeform: Shape 3331">
            <a:extLst>
              <a:ext uri="{FF2B5EF4-FFF2-40B4-BE49-F238E27FC236}">
                <a16:creationId xmlns:a16="http://schemas.microsoft.com/office/drawing/2014/main" id="{40A3B923-689A-4EBA-85FD-FBFF93BD6356}"/>
              </a:ext>
            </a:extLst>
          </p:cNvPr>
          <p:cNvSpPr/>
          <p:nvPr/>
        </p:nvSpPr>
        <p:spPr>
          <a:xfrm>
            <a:off x="1440746" y="1559875"/>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33" name="Freeform: Shape 3332">
            <a:extLst>
              <a:ext uri="{FF2B5EF4-FFF2-40B4-BE49-F238E27FC236}">
                <a16:creationId xmlns:a16="http://schemas.microsoft.com/office/drawing/2014/main" id="{D1D9A6F3-A6E1-4EBE-AE50-31D4ECAEF4F9}"/>
              </a:ext>
            </a:extLst>
          </p:cNvPr>
          <p:cNvSpPr/>
          <p:nvPr/>
        </p:nvSpPr>
        <p:spPr>
          <a:xfrm>
            <a:off x="1440746" y="1257833"/>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334" name="Freeform: Shape 3333">
            <a:extLst>
              <a:ext uri="{FF2B5EF4-FFF2-40B4-BE49-F238E27FC236}">
                <a16:creationId xmlns:a16="http://schemas.microsoft.com/office/drawing/2014/main" id="{F69F7376-AE19-4D3C-B8B4-B7BAB5B350DB}"/>
              </a:ext>
            </a:extLst>
          </p:cNvPr>
          <p:cNvSpPr/>
          <p:nvPr/>
        </p:nvSpPr>
        <p:spPr>
          <a:xfrm>
            <a:off x="1440746" y="3825259"/>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35" name="Freeform: Shape 3334">
            <a:extLst>
              <a:ext uri="{FF2B5EF4-FFF2-40B4-BE49-F238E27FC236}">
                <a16:creationId xmlns:a16="http://schemas.microsoft.com/office/drawing/2014/main" id="{6C6E0F86-2BE9-4AC4-967D-142C57D183B0}"/>
              </a:ext>
            </a:extLst>
          </p:cNvPr>
          <p:cNvSpPr/>
          <p:nvPr/>
        </p:nvSpPr>
        <p:spPr>
          <a:xfrm>
            <a:off x="1440746" y="3523183"/>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36" name="Freeform: Shape 3335">
            <a:extLst>
              <a:ext uri="{FF2B5EF4-FFF2-40B4-BE49-F238E27FC236}">
                <a16:creationId xmlns:a16="http://schemas.microsoft.com/office/drawing/2014/main" id="{DDDCECBF-1758-4C75-AF89-54276C3976A2}"/>
              </a:ext>
            </a:extLst>
          </p:cNvPr>
          <p:cNvSpPr/>
          <p:nvPr/>
        </p:nvSpPr>
        <p:spPr>
          <a:xfrm>
            <a:off x="1440746" y="3221140"/>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37" name="Freeform: Shape 3336">
            <a:extLst>
              <a:ext uri="{FF2B5EF4-FFF2-40B4-BE49-F238E27FC236}">
                <a16:creationId xmlns:a16="http://schemas.microsoft.com/office/drawing/2014/main" id="{110FB6D0-15F5-4C87-AD89-AE28D782E3A1}"/>
              </a:ext>
            </a:extLst>
          </p:cNvPr>
          <p:cNvSpPr/>
          <p:nvPr/>
        </p:nvSpPr>
        <p:spPr>
          <a:xfrm>
            <a:off x="1440746" y="2919096"/>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38" name="Freeform: Shape 3337">
            <a:extLst>
              <a:ext uri="{FF2B5EF4-FFF2-40B4-BE49-F238E27FC236}">
                <a16:creationId xmlns:a16="http://schemas.microsoft.com/office/drawing/2014/main" id="{30996FED-E0D4-477F-BF46-C0C458D5D86B}"/>
              </a:ext>
            </a:extLst>
          </p:cNvPr>
          <p:cNvSpPr/>
          <p:nvPr/>
        </p:nvSpPr>
        <p:spPr>
          <a:xfrm>
            <a:off x="1440746" y="2617060"/>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39" name="Freeform: Shape 3338">
            <a:extLst>
              <a:ext uri="{FF2B5EF4-FFF2-40B4-BE49-F238E27FC236}">
                <a16:creationId xmlns:a16="http://schemas.microsoft.com/office/drawing/2014/main" id="{AF684C77-EA7C-44C6-B148-0FF26A832462}"/>
              </a:ext>
            </a:extLst>
          </p:cNvPr>
          <p:cNvSpPr/>
          <p:nvPr/>
        </p:nvSpPr>
        <p:spPr>
          <a:xfrm>
            <a:off x="1440746" y="2315017"/>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40" name="Freeform: Shape 3339">
            <a:extLst>
              <a:ext uri="{FF2B5EF4-FFF2-40B4-BE49-F238E27FC236}">
                <a16:creationId xmlns:a16="http://schemas.microsoft.com/office/drawing/2014/main" id="{6D540105-A0BF-4919-8D3B-5C3E0279E516}"/>
              </a:ext>
            </a:extLst>
          </p:cNvPr>
          <p:cNvSpPr/>
          <p:nvPr/>
        </p:nvSpPr>
        <p:spPr>
          <a:xfrm>
            <a:off x="1440746" y="2012973"/>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41" name="Freeform: Shape 3340">
            <a:extLst>
              <a:ext uri="{FF2B5EF4-FFF2-40B4-BE49-F238E27FC236}">
                <a16:creationId xmlns:a16="http://schemas.microsoft.com/office/drawing/2014/main" id="{2EB83BAC-9E15-4EC6-BC87-F3CFF00E3124}"/>
              </a:ext>
            </a:extLst>
          </p:cNvPr>
          <p:cNvSpPr/>
          <p:nvPr/>
        </p:nvSpPr>
        <p:spPr>
          <a:xfrm>
            <a:off x="1440746" y="1710897"/>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42" name="Freeform: Shape 3341">
            <a:extLst>
              <a:ext uri="{FF2B5EF4-FFF2-40B4-BE49-F238E27FC236}">
                <a16:creationId xmlns:a16="http://schemas.microsoft.com/office/drawing/2014/main" id="{6ACF2C79-155E-43AF-8C27-BED6E7CABA0F}"/>
              </a:ext>
            </a:extLst>
          </p:cNvPr>
          <p:cNvSpPr/>
          <p:nvPr/>
        </p:nvSpPr>
        <p:spPr>
          <a:xfrm>
            <a:off x="1440746" y="1408854"/>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343" name="Freeform: Shape 3342">
            <a:extLst>
              <a:ext uri="{FF2B5EF4-FFF2-40B4-BE49-F238E27FC236}">
                <a16:creationId xmlns:a16="http://schemas.microsoft.com/office/drawing/2014/main" id="{AC6E4F4A-F4BE-445B-9CB0-074788EFEEDC}"/>
              </a:ext>
            </a:extLst>
          </p:cNvPr>
          <p:cNvSpPr/>
          <p:nvPr/>
        </p:nvSpPr>
        <p:spPr>
          <a:xfrm>
            <a:off x="1509812"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44" name="Freeform: Shape 3343">
            <a:extLst>
              <a:ext uri="{FF2B5EF4-FFF2-40B4-BE49-F238E27FC236}">
                <a16:creationId xmlns:a16="http://schemas.microsoft.com/office/drawing/2014/main" id="{BAC8D359-ED58-4B2C-96E1-3CA433A3DF6D}"/>
              </a:ext>
            </a:extLst>
          </p:cNvPr>
          <p:cNvSpPr/>
          <p:nvPr/>
        </p:nvSpPr>
        <p:spPr>
          <a:xfrm>
            <a:off x="1624889"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45" name="Freeform: Shape 3344">
            <a:extLst>
              <a:ext uri="{FF2B5EF4-FFF2-40B4-BE49-F238E27FC236}">
                <a16:creationId xmlns:a16="http://schemas.microsoft.com/office/drawing/2014/main" id="{DEEEAC3E-761C-4D9C-A8AC-2BE6C8C363FC}"/>
              </a:ext>
            </a:extLst>
          </p:cNvPr>
          <p:cNvSpPr/>
          <p:nvPr/>
        </p:nvSpPr>
        <p:spPr>
          <a:xfrm>
            <a:off x="1739967"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46" name="Freeform: Shape 3345">
            <a:extLst>
              <a:ext uri="{FF2B5EF4-FFF2-40B4-BE49-F238E27FC236}">
                <a16:creationId xmlns:a16="http://schemas.microsoft.com/office/drawing/2014/main" id="{CC1E4F6F-200C-4A79-91C6-8EB787E52EBE}"/>
              </a:ext>
            </a:extLst>
          </p:cNvPr>
          <p:cNvSpPr/>
          <p:nvPr/>
        </p:nvSpPr>
        <p:spPr>
          <a:xfrm>
            <a:off x="1855044"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47" name="Freeform: Shape 3346">
            <a:extLst>
              <a:ext uri="{FF2B5EF4-FFF2-40B4-BE49-F238E27FC236}">
                <a16:creationId xmlns:a16="http://schemas.microsoft.com/office/drawing/2014/main" id="{B4B7E566-B0ED-4F22-8E2F-F6C8099AE791}"/>
              </a:ext>
            </a:extLst>
          </p:cNvPr>
          <p:cNvSpPr/>
          <p:nvPr/>
        </p:nvSpPr>
        <p:spPr>
          <a:xfrm>
            <a:off x="1970125"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48" name="Freeform: Shape 3347">
            <a:extLst>
              <a:ext uri="{FF2B5EF4-FFF2-40B4-BE49-F238E27FC236}">
                <a16:creationId xmlns:a16="http://schemas.microsoft.com/office/drawing/2014/main" id="{CA8E8B89-A0D3-4B09-92F9-C29371D59A87}"/>
              </a:ext>
            </a:extLst>
          </p:cNvPr>
          <p:cNvSpPr/>
          <p:nvPr/>
        </p:nvSpPr>
        <p:spPr>
          <a:xfrm>
            <a:off x="2085199"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49" name="Freeform: Shape 3348">
            <a:extLst>
              <a:ext uri="{FF2B5EF4-FFF2-40B4-BE49-F238E27FC236}">
                <a16:creationId xmlns:a16="http://schemas.microsoft.com/office/drawing/2014/main" id="{6BB2CB6B-035E-4656-BA7B-980E62DC7ADA}"/>
              </a:ext>
            </a:extLst>
          </p:cNvPr>
          <p:cNvSpPr/>
          <p:nvPr/>
        </p:nvSpPr>
        <p:spPr>
          <a:xfrm>
            <a:off x="2200280"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0" name="Freeform: Shape 3349">
            <a:extLst>
              <a:ext uri="{FF2B5EF4-FFF2-40B4-BE49-F238E27FC236}">
                <a16:creationId xmlns:a16="http://schemas.microsoft.com/office/drawing/2014/main" id="{FA35601F-29B3-4142-AC18-6BC5E2C3A60E}"/>
              </a:ext>
            </a:extLst>
          </p:cNvPr>
          <p:cNvSpPr/>
          <p:nvPr/>
        </p:nvSpPr>
        <p:spPr>
          <a:xfrm>
            <a:off x="2315353"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1" name="Freeform: Shape 3350">
            <a:extLst>
              <a:ext uri="{FF2B5EF4-FFF2-40B4-BE49-F238E27FC236}">
                <a16:creationId xmlns:a16="http://schemas.microsoft.com/office/drawing/2014/main" id="{6DBE53A7-DC91-49E1-A83B-60065807F742}"/>
              </a:ext>
            </a:extLst>
          </p:cNvPr>
          <p:cNvSpPr/>
          <p:nvPr/>
        </p:nvSpPr>
        <p:spPr>
          <a:xfrm>
            <a:off x="2430435"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2" name="Freeform: Shape 3351">
            <a:extLst>
              <a:ext uri="{FF2B5EF4-FFF2-40B4-BE49-F238E27FC236}">
                <a16:creationId xmlns:a16="http://schemas.microsoft.com/office/drawing/2014/main" id="{15B6BEF0-5A4A-4729-88ED-23CE5B9A926D}"/>
              </a:ext>
            </a:extLst>
          </p:cNvPr>
          <p:cNvSpPr/>
          <p:nvPr/>
        </p:nvSpPr>
        <p:spPr>
          <a:xfrm>
            <a:off x="2545508"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3" name="Freeform: Shape 3352">
            <a:extLst>
              <a:ext uri="{FF2B5EF4-FFF2-40B4-BE49-F238E27FC236}">
                <a16:creationId xmlns:a16="http://schemas.microsoft.com/office/drawing/2014/main" id="{B6D38D9D-1B49-425D-87AF-8B681BAB8E79}"/>
              </a:ext>
            </a:extLst>
          </p:cNvPr>
          <p:cNvSpPr/>
          <p:nvPr/>
        </p:nvSpPr>
        <p:spPr>
          <a:xfrm>
            <a:off x="2660589"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4" name="Freeform: Shape 3353">
            <a:extLst>
              <a:ext uri="{FF2B5EF4-FFF2-40B4-BE49-F238E27FC236}">
                <a16:creationId xmlns:a16="http://schemas.microsoft.com/office/drawing/2014/main" id="{69B49F9D-BC04-449B-A735-50642DE923AE}"/>
              </a:ext>
            </a:extLst>
          </p:cNvPr>
          <p:cNvSpPr/>
          <p:nvPr/>
        </p:nvSpPr>
        <p:spPr>
          <a:xfrm>
            <a:off x="2775695"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5" name="Freeform: Shape 3354">
            <a:extLst>
              <a:ext uri="{FF2B5EF4-FFF2-40B4-BE49-F238E27FC236}">
                <a16:creationId xmlns:a16="http://schemas.microsoft.com/office/drawing/2014/main" id="{D7FB87BA-57CF-41C2-A0BA-1AAA747C0FE2}"/>
              </a:ext>
            </a:extLst>
          </p:cNvPr>
          <p:cNvSpPr/>
          <p:nvPr/>
        </p:nvSpPr>
        <p:spPr>
          <a:xfrm>
            <a:off x="2890777"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6" name="Freeform: Shape 3355">
            <a:extLst>
              <a:ext uri="{FF2B5EF4-FFF2-40B4-BE49-F238E27FC236}">
                <a16:creationId xmlns:a16="http://schemas.microsoft.com/office/drawing/2014/main" id="{125BB29F-EB0E-420F-B714-B658B58EA598}"/>
              </a:ext>
            </a:extLst>
          </p:cNvPr>
          <p:cNvSpPr/>
          <p:nvPr/>
        </p:nvSpPr>
        <p:spPr>
          <a:xfrm>
            <a:off x="3005851"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7" name="Freeform: Shape 3356">
            <a:extLst>
              <a:ext uri="{FF2B5EF4-FFF2-40B4-BE49-F238E27FC236}">
                <a16:creationId xmlns:a16="http://schemas.microsoft.com/office/drawing/2014/main" id="{20116D29-9849-454C-93EB-F137AE307B1A}"/>
              </a:ext>
            </a:extLst>
          </p:cNvPr>
          <p:cNvSpPr/>
          <p:nvPr/>
        </p:nvSpPr>
        <p:spPr>
          <a:xfrm>
            <a:off x="3120932"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8" name="Freeform: Shape 3357">
            <a:extLst>
              <a:ext uri="{FF2B5EF4-FFF2-40B4-BE49-F238E27FC236}">
                <a16:creationId xmlns:a16="http://schemas.microsoft.com/office/drawing/2014/main" id="{BBD01E1F-01E1-4022-9477-8BA78A9744B8}"/>
              </a:ext>
            </a:extLst>
          </p:cNvPr>
          <p:cNvSpPr/>
          <p:nvPr/>
        </p:nvSpPr>
        <p:spPr>
          <a:xfrm>
            <a:off x="3236005"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59" name="Freeform: Shape 3358">
            <a:extLst>
              <a:ext uri="{FF2B5EF4-FFF2-40B4-BE49-F238E27FC236}">
                <a16:creationId xmlns:a16="http://schemas.microsoft.com/office/drawing/2014/main" id="{8370CC21-D872-4FCB-9306-92510305F7A3}"/>
              </a:ext>
            </a:extLst>
          </p:cNvPr>
          <p:cNvSpPr/>
          <p:nvPr/>
        </p:nvSpPr>
        <p:spPr>
          <a:xfrm>
            <a:off x="3351087"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0" name="Freeform: Shape 3359">
            <a:extLst>
              <a:ext uri="{FF2B5EF4-FFF2-40B4-BE49-F238E27FC236}">
                <a16:creationId xmlns:a16="http://schemas.microsoft.com/office/drawing/2014/main" id="{090EF72D-420A-4B35-B69C-3860B01F482F}"/>
              </a:ext>
            </a:extLst>
          </p:cNvPr>
          <p:cNvSpPr/>
          <p:nvPr/>
        </p:nvSpPr>
        <p:spPr>
          <a:xfrm>
            <a:off x="3466160"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1" name="Freeform: Shape 3360">
            <a:extLst>
              <a:ext uri="{FF2B5EF4-FFF2-40B4-BE49-F238E27FC236}">
                <a16:creationId xmlns:a16="http://schemas.microsoft.com/office/drawing/2014/main" id="{F8A98E77-633C-4D2C-8D47-E0C237910F0C}"/>
              </a:ext>
            </a:extLst>
          </p:cNvPr>
          <p:cNvSpPr/>
          <p:nvPr/>
        </p:nvSpPr>
        <p:spPr>
          <a:xfrm>
            <a:off x="3581241"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2" name="Freeform: Shape 3361">
            <a:extLst>
              <a:ext uri="{FF2B5EF4-FFF2-40B4-BE49-F238E27FC236}">
                <a16:creationId xmlns:a16="http://schemas.microsoft.com/office/drawing/2014/main" id="{18FFEFE1-1065-422F-B6E7-1A52C4A59208}"/>
              </a:ext>
            </a:extLst>
          </p:cNvPr>
          <p:cNvSpPr/>
          <p:nvPr/>
        </p:nvSpPr>
        <p:spPr>
          <a:xfrm>
            <a:off x="3696315"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3" name="Freeform: Shape 3362">
            <a:extLst>
              <a:ext uri="{FF2B5EF4-FFF2-40B4-BE49-F238E27FC236}">
                <a16:creationId xmlns:a16="http://schemas.microsoft.com/office/drawing/2014/main" id="{ECCAA678-A73F-4ED7-9650-FF25C840D7BF}"/>
              </a:ext>
            </a:extLst>
          </p:cNvPr>
          <p:cNvSpPr/>
          <p:nvPr/>
        </p:nvSpPr>
        <p:spPr>
          <a:xfrm>
            <a:off x="3811396"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4" name="Freeform: Shape 3363">
            <a:extLst>
              <a:ext uri="{FF2B5EF4-FFF2-40B4-BE49-F238E27FC236}">
                <a16:creationId xmlns:a16="http://schemas.microsoft.com/office/drawing/2014/main" id="{7F28F117-6DFC-472E-A0D4-F7803BB1E06A}"/>
              </a:ext>
            </a:extLst>
          </p:cNvPr>
          <p:cNvSpPr/>
          <p:nvPr/>
        </p:nvSpPr>
        <p:spPr>
          <a:xfrm>
            <a:off x="3926478"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5" name="Freeform: Shape 3364">
            <a:extLst>
              <a:ext uri="{FF2B5EF4-FFF2-40B4-BE49-F238E27FC236}">
                <a16:creationId xmlns:a16="http://schemas.microsoft.com/office/drawing/2014/main" id="{5EA71CED-4017-4A43-83F4-1B045D1A2BD9}"/>
              </a:ext>
            </a:extLst>
          </p:cNvPr>
          <p:cNvSpPr/>
          <p:nvPr/>
        </p:nvSpPr>
        <p:spPr>
          <a:xfrm>
            <a:off x="4041551"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6" name="Freeform: Shape 3365">
            <a:extLst>
              <a:ext uri="{FF2B5EF4-FFF2-40B4-BE49-F238E27FC236}">
                <a16:creationId xmlns:a16="http://schemas.microsoft.com/office/drawing/2014/main" id="{79C68975-9933-40BF-AA0D-D71D3DAA88DF}"/>
              </a:ext>
            </a:extLst>
          </p:cNvPr>
          <p:cNvSpPr/>
          <p:nvPr/>
        </p:nvSpPr>
        <p:spPr>
          <a:xfrm>
            <a:off x="4156632"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7" name="Freeform: Shape 3366">
            <a:extLst>
              <a:ext uri="{FF2B5EF4-FFF2-40B4-BE49-F238E27FC236}">
                <a16:creationId xmlns:a16="http://schemas.microsoft.com/office/drawing/2014/main" id="{73D4B62B-BB69-445F-A2DA-D983525E49A2}"/>
              </a:ext>
            </a:extLst>
          </p:cNvPr>
          <p:cNvSpPr/>
          <p:nvPr/>
        </p:nvSpPr>
        <p:spPr>
          <a:xfrm>
            <a:off x="4271706"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8" name="Freeform: Shape 3367">
            <a:extLst>
              <a:ext uri="{FF2B5EF4-FFF2-40B4-BE49-F238E27FC236}">
                <a16:creationId xmlns:a16="http://schemas.microsoft.com/office/drawing/2014/main" id="{462885C9-4300-47EB-9E50-268785F3F406}"/>
              </a:ext>
            </a:extLst>
          </p:cNvPr>
          <p:cNvSpPr/>
          <p:nvPr/>
        </p:nvSpPr>
        <p:spPr>
          <a:xfrm>
            <a:off x="4386787" y="1248085"/>
            <a:ext cx="8208" cy="2794828"/>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369" name="Freeform: Shape 3368">
            <a:extLst>
              <a:ext uri="{FF2B5EF4-FFF2-40B4-BE49-F238E27FC236}">
                <a16:creationId xmlns:a16="http://schemas.microsoft.com/office/drawing/2014/main" id="{F3B968C3-199B-4DB0-8E6C-3F98D8CEC0E8}"/>
              </a:ext>
            </a:extLst>
          </p:cNvPr>
          <p:cNvSpPr/>
          <p:nvPr/>
        </p:nvSpPr>
        <p:spPr>
          <a:xfrm>
            <a:off x="1463094" y="3869158"/>
            <a:ext cx="93402" cy="93402"/>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211" y="108385"/>
                </a:cubicBezTo>
                <a:cubicBezTo>
                  <a:pt x="24259" y="108385"/>
                  <a:pt x="0" y="84125"/>
                  <a:pt x="0" y="54207"/>
                </a:cubicBezTo>
                <a:cubicBezTo>
                  <a:pt x="0" y="24260"/>
                  <a:pt x="24259" y="0"/>
                  <a:pt x="54211" y="0"/>
                </a:cubicBezTo>
                <a:cubicBezTo>
                  <a:pt x="84125"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70" name="Freeform: Shape 3369">
            <a:extLst>
              <a:ext uri="{FF2B5EF4-FFF2-40B4-BE49-F238E27FC236}">
                <a16:creationId xmlns:a16="http://schemas.microsoft.com/office/drawing/2014/main" id="{02A4DE32-6991-46DE-9EF5-13BC34F6D574}"/>
              </a:ext>
            </a:extLst>
          </p:cNvPr>
          <p:cNvSpPr/>
          <p:nvPr/>
        </p:nvSpPr>
        <p:spPr>
          <a:xfrm>
            <a:off x="1463094" y="3295277"/>
            <a:ext cx="93402" cy="93402"/>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211" y="108385"/>
                </a:cubicBezTo>
                <a:cubicBezTo>
                  <a:pt x="24259" y="108385"/>
                  <a:pt x="0" y="84125"/>
                  <a:pt x="0" y="54169"/>
                </a:cubicBezTo>
                <a:cubicBezTo>
                  <a:pt x="0" y="24251"/>
                  <a:pt x="24259" y="0"/>
                  <a:pt x="54211" y="0"/>
                </a:cubicBezTo>
                <a:cubicBezTo>
                  <a:pt x="84125" y="0"/>
                  <a:pt x="108384" y="24251"/>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71" name="Freeform: Shape 3370">
            <a:extLst>
              <a:ext uri="{FF2B5EF4-FFF2-40B4-BE49-F238E27FC236}">
                <a16:creationId xmlns:a16="http://schemas.microsoft.com/office/drawing/2014/main" id="{B4253DE4-D63F-4A58-BA18-F28957D48FD4}"/>
              </a:ext>
            </a:extLst>
          </p:cNvPr>
          <p:cNvSpPr/>
          <p:nvPr/>
        </p:nvSpPr>
        <p:spPr>
          <a:xfrm>
            <a:off x="1578172" y="3869158"/>
            <a:ext cx="93402" cy="93402"/>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72" name="Freeform: Shape 3371">
            <a:extLst>
              <a:ext uri="{FF2B5EF4-FFF2-40B4-BE49-F238E27FC236}">
                <a16:creationId xmlns:a16="http://schemas.microsoft.com/office/drawing/2014/main" id="{ACB001AE-F3F8-4D57-B31F-2218833ED5A8}"/>
              </a:ext>
            </a:extLst>
          </p:cNvPr>
          <p:cNvSpPr/>
          <p:nvPr/>
        </p:nvSpPr>
        <p:spPr>
          <a:xfrm>
            <a:off x="1578172" y="3295277"/>
            <a:ext cx="93402" cy="93402"/>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6" y="108385"/>
                  <a:pt x="54211" y="108385"/>
                </a:cubicBezTo>
                <a:cubicBezTo>
                  <a:pt x="24259" y="108385"/>
                  <a:pt x="0" y="84125"/>
                  <a:pt x="0" y="54169"/>
                </a:cubicBezTo>
                <a:cubicBezTo>
                  <a:pt x="0" y="24251"/>
                  <a:pt x="24259" y="0"/>
                  <a:pt x="54211" y="0"/>
                </a:cubicBezTo>
                <a:cubicBezTo>
                  <a:pt x="84126" y="0"/>
                  <a:pt x="108384" y="24251"/>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73" name="Freeform: Shape 3372">
            <a:extLst>
              <a:ext uri="{FF2B5EF4-FFF2-40B4-BE49-F238E27FC236}">
                <a16:creationId xmlns:a16="http://schemas.microsoft.com/office/drawing/2014/main" id="{A57ED544-E4C7-4C89-9764-8285A45D68DA}"/>
              </a:ext>
            </a:extLst>
          </p:cNvPr>
          <p:cNvSpPr/>
          <p:nvPr/>
        </p:nvSpPr>
        <p:spPr>
          <a:xfrm>
            <a:off x="1693250" y="3869158"/>
            <a:ext cx="93402" cy="93402"/>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211" y="108385"/>
                </a:cubicBezTo>
                <a:cubicBezTo>
                  <a:pt x="24295" y="108385"/>
                  <a:pt x="0" y="84125"/>
                  <a:pt x="0" y="54207"/>
                </a:cubicBezTo>
                <a:cubicBezTo>
                  <a:pt x="0" y="24260"/>
                  <a:pt x="24295" y="0"/>
                  <a:pt x="54211" y="0"/>
                </a:cubicBezTo>
                <a:cubicBezTo>
                  <a:pt x="84125"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74" name="Freeform: Shape 3373">
            <a:extLst>
              <a:ext uri="{FF2B5EF4-FFF2-40B4-BE49-F238E27FC236}">
                <a16:creationId xmlns:a16="http://schemas.microsoft.com/office/drawing/2014/main" id="{D25D4816-45CF-4E11-9CFE-34AFA7A94914}"/>
              </a:ext>
            </a:extLst>
          </p:cNvPr>
          <p:cNvSpPr/>
          <p:nvPr/>
        </p:nvSpPr>
        <p:spPr>
          <a:xfrm>
            <a:off x="1693250" y="3295277"/>
            <a:ext cx="93402" cy="93402"/>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211" y="108385"/>
                </a:cubicBezTo>
                <a:cubicBezTo>
                  <a:pt x="24295" y="108385"/>
                  <a:pt x="0" y="84125"/>
                  <a:pt x="0" y="54169"/>
                </a:cubicBezTo>
                <a:cubicBezTo>
                  <a:pt x="0" y="24251"/>
                  <a:pt x="24295" y="0"/>
                  <a:pt x="54211" y="0"/>
                </a:cubicBezTo>
                <a:cubicBezTo>
                  <a:pt x="84125" y="0"/>
                  <a:pt x="108384" y="24251"/>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75" name="Freeform: Shape 3374">
            <a:extLst>
              <a:ext uri="{FF2B5EF4-FFF2-40B4-BE49-F238E27FC236}">
                <a16:creationId xmlns:a16="http://schemas.microsoft.com/office/drawing/2014/main" id="{D82A66E7-55B1-49A6-A43E-870EFEBDA3B3}"/>
              </a:ext>
            </a:extLst>
          </p:cNvPr>
          <p:cNvSpPr/>
          <p:nvPr/>
        </p:nvSpPr>
        <p:spPr>
          <a:xfrm>
            <a:off x="1808360" y="3869158"/>
            <a:ext cx="93370" cy="93402"/>
          </a:xfrm>
          <a:custGeom>
            <a:avLst/>
            <a:gdLst>
              <a:gd name="connsiteX0" fmla="*/ 108347 w 108346"/>
              <a:gd name="connsiteY0" fmla="*/ 54207 h 108384"/>
              <a:gd name="connsiteX1" fmla="*/ 54173 w 108346"/>
              <a:gd name="connsiteY1" fmla="*/ 108385 h 108384"/>
              <a:gd name="connsiteX2" fmla="*/ 0 w 108346"/>
              <a:gd name="connsiteY2" fmla="*/ 54207 h 108384"/>
              <a:gd name="connsiteX3" fmla="*/ 54173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8" y="108385"/>
                  <a:pt x="54173" y="108385"/>
                </a:cubicBezTo>
                <a:cubicBezTo>
                  <a:pt x="24259" y="108385"/>
                  <a:pt x="0" y="84125"/>
                  <a:pt x="0" y="54207"/>
                </a:cubicBezTo>
                <a:cubicBezTo>
                  <a:pt x="0" y="24260"/>
                  <a:pt x="24259" y="0"/>
                  <a:pt x="54173" y="0"/>
                </a:cubicBezTo>
                <a:cubicBezTo>
                  <a:pt x="84088"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76" name="Freeform: Shape 3375">
            <a:extLst>
              <a:ext uri="{FF2B5EF4-FFF2-40B4-BE49-F238E27FC236}">
                <a16:creationId xmlns:a16="http://schemas.microsoft.com/office/drawing/2014/main" id="{167DF0D3-D375-4ECB-9795-0927C8D12D09}"/>
              </a:ext>
            </a:extLst>
          </p:cNvPr>
          <p:cNvSpPr/>
          <p:nvPr/>
        </p:nvSpPr>
        <p:spPr>
          <a:xfrm>
            <a:off x="1808360" y="3325476"/>
            <a:ext cx="93370" cy="93402"/>
          </a:xfrm>
          <a:custGeom>
            <a:avLst/>
            <a:gdLst>
              <a:gd name="connsiteX0" fmla="*/ 108347 w 108346"/>
              <a:gd name="connsiteY0" fmla="*/ 54178 h 108384"/>
              <a:gd name="connsiteX1" fmla="*/ 54173 w 108346"/>
              <a:gd name="connsiteY1" fmla="*/ 108385 h 108384"/>
              <a:gd name="connsiteX2" fmla="*/ 0 w 108346"/>
              <a:gd name="connsiteY2" fmla="*/ 54178 h 108384"/>
              <a:gd name="connsiteX3" fmla="*/ 54173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88" y="108385"/>
                  <a:pt x="54173" y="108385"/>
                </a:cubicBezTo>
                <a:cubicBezTo>
                  <a:pt x="24259" y="108385"/>
                  <a:pt x="0" y="84125"/>
                  <a:pt x="0" y="54178"/>
                </a:cubicBezTo>
                <a:cubicBezTo>
                  <a:pt x="0" y="24260"/>
                  <a:pt x="24259" y="0"/>
                  <a:pt x="54173" y="0"/>
                </a:cubicBezTo>
                <a:cubicBezTo>
                  <a:pt x="84088" y="0"/>
                  <a:pt x="108347" y="24260"/>
                  <a:pt x="108347"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377" name="Freeform: Shape 3376">
            <a:extLst>
              <a:ext uri="{FF2B5EF4-FFF2-40B4-BE49-F238E27FC236}">
                <a16:creationId xmlns:a16="http://schemas.microsoft.com/office/drawing/2014/main" id="{4CB1389D-47F7-449B-97E8-591044105211}"/>
              </a:ext>
            </a:extLst>
          </p:cNvPr>
          <p:cNvSpPr/>
          <p:nvPr/>
        </p:nvSpPr>
        <p:spPr>
          <a:xfrm>
            <a:off x="1923436" y="3838951"/>
            <a:ext cx="93369" cy="93402"/>
          </a:xfrm>
          <a:custGeom>
            <a:avLst/>
            <a:gdLst>
              <a:gd name="connsiteX0" fmla="*/ 108346 w 108345"/>
              <a:gd name="connsiteY0" fmla="*/ 54207 h 108384"/>
              <a:gd name="connsiteX1" fmla="*/ 54177 w 108345"/>
              <a:gd name="connsiteY1" fmla="*/ 108385 h 108384"/>
              <a:gd name="connsiteX2" fmla="*/ 0 w 108345"/>
              <a:gd name="connsiteY2" fmla="*/ 54207 h 108384"/>
              <a:gd name="connsiteX3" fmla="*/ 54177 w 108345"/>
              <a:gd name="connsiteY3" fmla="*/ 0 h 108384"/>
              <a:gd name="connsiteX4" fmla="*/ 108346 w 10834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5" h="108384">
                <a:moveTo>
                  <a:pt x="108346" y="54207"/>
                </a:moveTo>
                <a:cubicBezTo>
                  <a:pt x="108346" y="84125"/>
                  <a:pt x="84086" y="108385"/>
                  <a:pt x="54177" y="108385"/>
                </a:cubicBezTo>
                <a:cubicBezTo>
                  <a:pt x="24259" y="108385"/>
                  <a:pt x="0" y="84125"/>
                  <a:pt x="0" y="54207"/>
                </a:cubicBezTo>
                <a:cubicBezTo>
                  <a:pt x="0" y="24260"/>
                  <a:pt x="24259" y="0"/>
                  <a:pt x="54177" y="0"/>
                </a:cubicBezTo>
                <a:cubicBezTo>
                  <a:pt x="84086" y="0"/>
                  <a:pt x="108346" y="24260"/>
                  <a:pt x="108346"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78" name="Freeform: Shape 3377">
            <a:extLst>
              <a:ext uri="{FF2B5EF4-FFF2-40B4-BE49-F238E27FC236}">
                <a16:creationId xmlns:a16="http://schemas.microsoft.com/office/drawing/2014/main" id="{0AC1E5D7-2264-4554-8F91-4379A173FCB0}"/>
              </a:ext>
            </a:extLst>
          </p:cNvPr>
          <p:cNvSpPr/>
          <p:nvPr/>
        </p:nvSpPr>
        <p:spPr>
          <a:xfrm>
            <a:off x="1923436" y="3265070"/>
            <a:ext cx="93369" cy="93402"/>
          </a:xfrm>
          <a:custGeom>
            <a:avLst/>
            <a:gdLst>
              <a:gd name="connsiteX0" fmla="*/ 108346 w 108345"/>
              <a:gd name="connsiteY0" fmla="*/ 54169 h 108384"/>
              <a:gd name="connsiteX1" fmla="*/ 54177 w 108345"/>
              <a:gd name="connsiteY1" fmla="*/ 108385 h 108384"/>
              <a:gd name="connsiteX2" fmla="*/ 0 w 108345"/>
              <a:gd name="connsiteY2" fmla="*/ 54169 h 108384"/>
              <a:gd name="connsiteX3" fmla="*/ 54177 w 108345"/>
              <a:gd name="connsiteY3" fmla="*/ 0 h 108384"/>
              <a:gd name="connsiteX4" fmla="*/ 108346 w 10834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5" h="108384">
                <a:moveTo>
                  <a:pt x="108346" y="54169"/>
                </a:moveTo>
                <a:cubicBezTo>
                  <a:pt x="108346" y="84125"/>
                  <a:pt x="84086" y="108385"/>
                  <a:pt x="54177" y="108385"/>
                </a:cubicBezTo>
                <a:cubicBezTo>
                  <a:pt x="24259" y="108385"/>
                  <a:pt x="0" y="84125"/>
                  <a:pt x="0" y="54169"/>
                </a:cubicBezTo>
                <a:cubicBezTo>
                  <a:pt x="0" y="24260"/>
                  <a:pt x="24259" y="0"/>
                  <a:pt x="54177" y="0"/>
                </a:cubicBezTo>
                <a:cubicBezTo>
                  <a:pt x="84086" y="0"/>
                  <a:pt x="108346" y="24260"/>
                  <a:pt x="108346"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79" name="Freeform: Shape 3378">
            <a:extLst>
              <a:ext uri="{FF2B5EF4-FFF2-40B4-BE49-F238E27FC236}">
                <a16:creationId xmlns:a16="http://schemas.microsoft.com/office/drawing/2014/main" id="{4CAC624D-ACB8-4731-A703-C6A8094A789F}"/>
              </a:ext>
            </a:extLst>
          </p:cNvPr>
          <p:cNvSpPr/>
          <p:nvPr/>
        </p:nvSpPr>
        <p:spPr>
          <a:xfrm>
            <a:off x="2038517" y="3808744"/>
            <a:ext cx="93402" cy="93402"/>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087" y="108385"/>
                  <a:pt x="54169" y="108385"/>
                </a:cubicBezTo>
                <a:cubicBezTo>
                  <a:pt x="24260" y="108385"/>
                  <a:pt x="0" y="84125"/>
                  <a:pt x="0" y="54216"/>
                </a:cubicBezTo>
                <a:cubicBezTo>
                  <a:pt x="0" y="24260"/>
                  <a:pt x="24260" y="0"/>
                  <a:pt x="54169" y="0"/>
                </a:cubicBezTo>
                <a:cubicBezTo>
                  <a:pt x="84087"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3380" name="Freeform: Shape 3379">
            <a:extLst>
              <a:ext uri="{FF2B5EF4-FFF2-40B4-BE49-F238E27FC236}">
                <a16:creationId xmlns:a16="http://schemas.microsoft.com/office/drawing/2014/main" id="{B1F93981-0823-4EE5-B14F-7BC1CA85FDAC}"/>
              </a:ext>
            </a:extLst>
          </p:cNvPr>
          <p:cNvSpPr/>
          <p:nvPr/>
        </p:nvSpPr>
        <p:spPr>
          <a:xfrm>
            <a:off x="2038517" y="3174459"/>
            <a:ext cx="93402" cy="93402"/>
          </a:xfrm>
          <a:custGeom>
            <a:avLst/>
            <a:gdLst>
              <a:gd name="connsiteX0" fmla="*/ 108385 w 108384"/>
              <a:gd name="connsiteY0" fmla="*/ 54169 h 108384"/>
              <a:gd name="connsiteX1" fmla="*/ 54169 w 108384"/>
              <a:gd name="connsiteY1" fmla="*/ 108385 h 108384"/>
              <a:gd name="connsiteX2" fmla="*/ 0 w 108384"/>
              <a:gd name="connsiteY2" fmla="*/ 54169 h 108384"/>
              <a:gd name="connsiteX3" fmla="*/ 54169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087" y="108385"/>
                  <a:pt x="54169" y="108385"/>
                </a:cubicBezTo>
                <a:cubicBezTo>
                  <a:pt x="24260" y="108385"/>
                  <a:pt x="0" y="84125"/>
                  <a:pt x="0" y="54169"/>
                </a:cubicBezTo>
                <a:cubicBezTo>
                  <a:pt x="0" y="24260"/>
                  <a:pt x="24260" y="0"/>
                  <a:pt x="54169" y="0"/>
                </a:cubicBezTo>
                <a:cubicBezTo>
                  <a:pt x="84087"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81" name="Freeform: Shape 3380">
            <a:extLst>
              <a:ext uri="{FF2B5EF4-FFF2-40B4-BE49-F238E27FC236}">
                <a16:creationId xmlns:a16="http://schemas.microsoft.com/office/drawing/2014/main" id="{15F7F6D3-B360-4BD0-8E10-E6A41AD1DCCF}"/>
              </a:ext>
            </a:extLst>
          </p:cNvPr>
          <p:cNvSpPr/>
          <p:nvPr/>
        </p:nvSpPr>
        <p:spPr>
          <a:xfrm>
            <a:off x="2153591" y="3778546"/>
            <a:ext cx="93403" cy="93395"/>
          </a:xfrm>
          <a:custGeom>
            <a:avLst/>
            <a:gdLst>
              <a:gd name="connsiteX0" fmla="*/ 108385 w 108385"/>
              <a:gd name="connsiteY0" fmla="*/ 54207 h 108375"/>
              <a:gd name="connsiteX1" fmla="*/ 54178 w 108385"/>
              <a:gd name="connsiteY1" fmla="*/ 108376 h 108375"/>
              <a:gd name="connsiteX2" fmla="*/ 0 w 108385"/>
              <a:gd name="connsiteY2" fmla="*/ 54207 h 108375"/>
              <a:gd name="connsiteX3" fmla="*/ 54178 w 108385"/>
              <a:gd name="connsiteY3" fmla="*/ 0 h 108375"/>
              <a:gd name="connsiteX4" fmla="*/ 108385 w 108385"/>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207"/>
                </a:moveTo>
                <a:cubicBezTo>
                  <a:pt x="108385" y="84125"/>
                  <a:pt x="84125" y="108376"/>
                  <a:pt x="54178" y="108376"/>
                </a:cubicBezTo>
                <a:cubicBezTo>
                  <a:pt x="24260" y="108376"/>
                  <a:pt x="0" y="84125"/>
                  <a:pt x="0" y="54207"/>
                </a:cubicBezTo>
                <a:cubicBezTo>
                  <a:pt x="0" y="24251"/>
                  <a:pt x="24260" y="0"/>
                  <a:pt x="54178"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82" name="Freeform: Shape 3381">
            <a:extLst>
              <a:ext uri="{FF2B5EF4-FFF2-40B4-BE49-F238E27FC236}">
                <a16:creationId xmlns:a16="http://schemas.microsoft.com/office/drawing/2014/main" id="{2FFF72E7-AF6F-4C0C-8ABC-118058A84A8B}"/>
              </a:ext>
            </a:extLst>
          </p:cNvPr>
          <p:cNvSpPr/>
          <p:nvPr/>
        </p:nvSpPr>
        <p:spPr>
          <a:xfrm>
            <a:off x="2153591" y="3114045"/>
            <a:ext cx="93403" cy="93403"/>
          </a:xfrm>
          <a:custGeom>
            <a:avLst/>
            <a:gdLst>
              <a:gd name="connsiteX0" fmla="*/ 108385 w 108385"/>
              <a:gd name="connsiteY0" fmla="*/ 54178 h 108385"/>
              <a:gd name="connsiteX1" fmla="*/ 54178 w 108385"/>
              <a:gd name="connsiteY1" fmla="*/ 108385 h 108385"/>
              <a:gd name="connsiteX2" fmla="*/ 0 w 108385"/>
              <a:gd name="connsiteY2" fmla="*/ 54178 h 108385"/>
              <a:gd name="connsiteX3" fmla="*/ 54178 w 108385"/>
              <a:gd name="connsiteY3" fmla="*/ 0 h 108385"/>
              <a:gd name="connsiteX4" fmla="*/ 108385 w 108385"/>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383" name="Freeform: Shape 3382">
            <a:extLst>
              <a:ext uri="{FF2B5EF4-FFF2-40B4-BE49-F238E27FC236}">
                <a16:creationId xmlns:a16="http://schemas.microsoft.com/office/drawing/2014/main" id="{4C4D7CB0-CE96-43F2-A729-93C788482981}"/>
              </a:ext>
            </a:extLst>
          </p:cNvPr>
          <p:cNvSpPr/>
          <p:nvPr/>
        </p:nvSpPr>
        <p:spPr>
          <a:xfrm>
            <a:off x="2268672" y="3748339"/>
            <a:ext cx="93403" cy="93402"/>
          </a:xfrm>
          <a:custGeom>
            <a:avLst/>
            <a:gdLst>
              <a:gd name="connsiteX0" fmla="*/ 108385 w 108385"/>
              <a:gd name="connsiteY0" fmla="*/ 54207 h 108384"/>
              <a:gd name="connsiteX1" fmla="*/ 54169 w 108385"/>
              <a:gd name="connsiteY1" fmla="*/ 108385 h 108384"/>
              <a:gd name="connsiteX2" fmla="*/ 0 w 108385"/>
              <a:gd name="connsiteY2" fmla="*/ 54207 h 108384"/>
              <a:gd name="connsiteX3" fmla="*/ 54169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84" name="Freeform: Shape 3383">
            <a:extLst>
              <a:ext uri="{FF2B5EF4-FFF2-40B4-BE49-F238E27FC236}">
                <a16:creationId xmlns:a16="http://schemas.microsoft.com/office/drawing/2014/main" id="{A0F791FB-5D3F-4CDF-92F3-AEBB2858B5FC}"/>
              </a:ext>
            </a:extLst>
          </p:cNvPr>
          <p:cNvSpPr/>
          <p:nvPr/>
        </p:nvSpPr>
        <p:spPr>
          <a:xfrm>
            <a:off x="2268672" y="3053639"/>
            <a:ext cx="93403" cy="93402"/>
          </a:xfrm>
          <a:custGeom>
            <a:avLst/>
            <a:gdLst>
              <a:gd name="connsiteX0" fmla="*/ 108385 w 108385"/>
              <a:gd name="connsiteY0" fmla="*/ 54178 h 108384"/>
              <a:gd name="connsiteX1" fmla="*/ 54169 w 108385"/>
              <a:gd name="connsiteY1" fmla="*/ 108385 h 108384"/>
              <a:gd name="connsiteX2" fmla="*/ 0 w 108385"/>
              <a:gd name="connsiteY2" fmla="*/ 54178 h 108384"/>
              <a:gd name="connsiteX3" fmla="*/ 54169 w 108385"/>
              <a:gd name="connsiteY3" fmla="*/ 0 h 108384"/>
              <a:gd name="connsiteX4" fmla="*/ 108385 w 10838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385" name="Freeform: Shape 3384">
            <a:extLst>
              <a:ext uri="{FF2B5EF4-FFF2-40B4-BE49-F238E27FC236}">
                <a16:creationId xmlns:a16="http://schemas.microsoft.com/office/drawing/2014/main" id="{D538E01C-5A4C-44BA-89B7-5F031B5DE606}"/>
              </a:ext>
            </a:extLst>
          </p:cNvPr>
          <p:cNvSpPr/>
          <p:nvPr/>
        </p:nvSpPr>
        <p:spPr>
          <a:xfrm>
            <a:off x="2383745" y="3748339"/>
            <a:ext cx="93402" cy="93402"/>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86" name="Freeform: Shape 3385">
            <a:extLst>
              <a:ext uri="{FF2B5EF4-FFF2-40B4-BE49-F238E27FC236}">
                <a16:creationId xmlns:a16="http://schemas.microsoft.com/office/drawing/2014/main" id="{11F8F96D-B3CC-46D5-A44E-507BC8A170FC}"/>
              </a:ext>
            </a:extLst>
          </p:cNvPr>
          <p:cNvSpPr/>
          <p:nvPr/>
        </p:nvSpPr>
        <p:spPr>
          <a:xfrm>
            <a:off x="2383745" y="3023432"/>
            <a:ext cx="93402" cy="93403"/>
          </a:xfrm>
          <a:custGeom>
            <a:avLst/>
            <a:gdLst>
              <a:gd name="connsiteX0" fmla="*/ 108385 w 108384"/>
              <a:gd name="connsiteY0" fmla="*/ 54178 h 108385"/>
              <a:gd name="connsiteX1" fmla="*/ 54178 w 108384"/>
              <a:gd name="connsiteY1" fmla="*/ 108385 h 108385"/>
              <a:gd name="connsiteX2" fmla="*/ 0 w 108384"/>
              <a:gd name="connsiteY2" fmla="*/ 54178 h 108385"/>
              <a:gd name="connsiteX3" fmla="*/ 54178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387" name="Freeform: Shape 3386">
            <a:extLst>
              <a:ext uri="{FF2B5EF4-FFF2-40B4-BE49-F238E27FC236}">
                <a16:creationId xmlns:a16="http://schemas.microsoft.com/office/drawing/2014/main" id="{8A81D728-EC5B-4B5D-863F-2294B29A25C1}"/>
              </a:ext>
            </a:extLst>
          </p:cNvPr>
          <p:cNvSpPr/>
          <p:nvPr/>
        </p:nvSpPr>
        <p:spPr>
          <a:xfrm>
            <a:off x="2498827" y="3748339"/>
            <a:ext cx="93402" cy="93402"/>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88" name="Freeform: Shape 3387">
            <a:extLst>
              <a:ext uri="{FF2B5EF4-FFF2-40B4-BE49-F238E27FC236}">
                <a16:creationId xmlns:a16="http://schemas.microsoft.com/office/drawing/2014/main" id="{048A5442-50F9-49B2-B649-277E0DD2B62D}"/>
              </a:ext>
            </a:extLst>
          </p:cNvPr>
          <p:cNvSpPr/>
          <p:nvPr/>
        </p:nvSpPr>
        <p:spPr>
          <a:xfrm>
            <a:off x="2498827" y="2963027"/>
            <a:ext cx="93402" cy="93402"/>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389" name="Freeform: Shape 3388">
            <a:extLst>
              <a:ext uri="{FF2B5EF4-FFF2-40B4-BE49-F238E27FC236}">
                <a16:creationId xmlns:a16="http://schemas.microsoft.com/office/drawing/2014/main" id="{7F10F085-9300-493C-B3D6-D17552215F96}"/>
              </a:ext>
            </a:extLst>
          </p:cNvPr>
          <p:cNvSpPr/>
          <p:nvPr/>
        </p:nvSpPr>
        <p:spPr>
          <a:xfrm>
            <a:off x="2613900" y="3718132"/>
            <a:ext cx="93402" cy="93402"/>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3390" name="Freeform: Shape 3389">
            <a:extLst>
              <a:ext uri="{FF2B5EF4-FFF2-40B4-BE49-F238E27FC236}">
                <a16:creationId xmlns:a16="http://schemas.microsoft.com/office/drawing/2014/main" id="{5523E918-563C-470C-A3DB-DE62AD0A2F98}"/>
              </a:ext>
            </a:extLst>
          </p:cNvPr>
          <p:cNvSpPr/>
          <p:nvPr/>
        </p:nvSpPr>
        <p:spPr>
          <a:xfrm>
            <a:off x="2613900" y="2963027"/>
            <a:ext cx="93402" cy="93402"/>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391" name="Freeform: Shape 3390">
            <a:extLst>
              <a:ext uri="{FF2B5EF4-FFF2-40B4-BE49-F238E27FC236}">
                <a16:creationId xmlns:a16="http://schemas.microsoft.com/office/drawing/2014/main" id="{5B272395-22F5-43A3-BA1C-DB4C88452160}"/>
              </a:ext>
            </a:extLst>
          </p:cNvPr>
          <p:cNvSpPr/>
          <p:nvPr/>
        </p:nvSpPr>
        <p:spPr>
          <a:xfrm>
            <a:off x="3304364" y="3583211"/>
            <a:ext cx="93402" cy="93402"/>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34" y="108385"/>
                  <a:pt x="54216" y="108385"/>
                </a:cubicBezTo>
                <a:cubicBezTo>
                  <a:pt x="24260" y="108385"/>
                  <a:pt x="0" y="84125"/>
                  <a:pt x="0" y="54207"/>
                </a:cubicBezTo>
                <a:cubicBezTo>
                  <a:pt x="0" y="24298"/>
                  <a:pt x="24260" y="0"/>
                  <a:pt x="54216" y="0"/>
                </a:cubicBezTo>
                <a:cubicBezTo>
                  <a:pt x="84134" y="0"/>
                  <a:pt x="108385" y="24298"/>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392" name="Freeform: Shape 3391">
            <a:extLst>
              <a:ext uri="{FF2B5EF4-FFF2-40B4-BE49-F238E27FC236}">
                <a16:creationId xmlns:a16="http://schemas.microsoft.com/office/drawing/2014/main" id="{1D487DF0-04EF-4F8A-93B0-019A014D764E}"/>
              </a:ext>
            </a:extLst>
          </p:cNvPr>
          <p:cNvSpPr/>
          <p:nvPr/>
        </p:nvSpPr>
        <p:spPr>
          <a:xfrm>
            <a:off x="3304364" y="2620459"/>
            <a:ext cx="93402" cy="93402"/>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087"/>
                  <a:pt x="84134" y="108385"/>
                  <a:pt x="54216" y="108385"/>
                </a:cubicBezTo>
                <a:cubicBezTo>
                  <a:pt x="24260" y="108385"/>
                  <a:pt x="0" y="84087"/>
                  <a:pt x="0" y="54169"/>
                </a:cubicBezTo>
                <a:cubicBezTo>
                  <a:pt x="0" y="24260"/>
                  <a:pt x="24260" y="0"/>
                  <a:pt x="54216" y="0"/>
                </a:cubicBezTo>
                <a:cubicBezTo>
                  <a:pt x="84134"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93" name="Freeform: Shape 3392">
            <a:extLst>
              <a:ext uri="{FF2B5EF4-FFF2-40B4-BE49-F238E27FC236}">
                <a16:creationId xmlns:a16="http://schemas.microsoft.com/office/drawing/2014/main" id="{876CD86A-3D42-41AD-8CBD-DD5D90856758}"/>
              </a:ext>
            </a:extLst>
          </p:cNvPr>
          <p:cNvSpPr/>
          <p:nvPr/>
        </p:nvSpPr>
        <p:spPr>
          <a:xfrm>
            <a:off x="3419446" y="3554769"/>
            <a:ext cx="93402" cy="93402"/>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98" y="108385"/>
                  <a:pt x="0" y="84125"/>
                  <a:pt x="0" y="54207"/>
                </a:cubicBezTo>
                <a:cubicBezTo>
                  <a:pt x="0" y="24260"/>
                  <a:pt x="24298"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394" name="Freeform: Shape 3393">
            <a:extLst>
              <a:ext uri="{FF2B5EF4-FFF2-40B4-BE49-F238E27FC236}">
                <a16:creationId xmlns:a16="http://schemas.microsoft.com/office/drawing/2014/main" id="{D9997898-833C-4136-8A08-4096DFE7ED81}"/>
              </a:ext>
            </a:extLst>
          </p:cNvPr>
          <p:cNvSpPr/>
          <p:nvPr/>
        </p:nvSpPr>
        <p:spPr>
          <a:xfrm>
            <a:off x="3419446" y="2528081"/>
            <a:ext cx="93402" cy="93403"/>
          </a:xfrm>
          <a:custGeom>
            <a:avLst/>
            <a:gdLst>
              <a:gd name="connsiteX0" fmla="*/ 108385 w 108384"/>
              <a:gd name="connsiteY0" fmla="*/ 54169 h 108385"/>
              <a:gd name="connsiteX1" fmla="*/ 54207 w 108384"/>
              <a:gd name="connsiteY1" fmla="*/ 108385 h 108385"/>
              <a:gd name="connsiteX2" fmla="*/ 0 w 108384"/>
              <a:gd name="connsiteY2" fmla="*/ 54169 h 108385"/>
              <a:gd name="connsiteX3" fmla="*/ 54207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087"/>
                  <a:pt x="84125" y="108385"/>
                  <a:pt x="54207" y="108385"/>
                </a:cubicBezTo>
                <a:cubicBezTo>
                  <a:pt x="24298" y="108385"/>
                  <a:pt x="0" y="84087"/>
                  <a:pt x="0" y="54169"/>
                </a:cubicBezTo>
                <a:cubicBezTo>
                  <a:pt x="0" y="24260"/>
                  <a:pt x="24298" y="0"/>
                  <a:pt x="54207"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395" name="Freeform: Shape 3394">
            <a:extLst>
              <a:ext uri="{FF2B5EF4-FFF2-40B4-BE49-F238E27FC236}">
                <a16:creationId xmlns:a16="http://schemas.microsoft.com/office/drawing/2014/main" id="{0D602CCE-4B42-480E-A71B-9247247DEDFC}"/>
              </a:ext>
            </a:extLst>
          </p:cNvPr>
          <p:cNvSpPr/>
          <p:nvPr/>
        </p:nvSpPr>
        <p:spPr>
          <a:xfrm>
            <a:off x="3534552" y="3514014"/>
            <a:ext cx="93370" cy="93402"/>
          </a:xfrm>
          <a:custGeom>
            <a:avLst/>
            <a:gdLst>
              <a:gd name="connsiteX0" fmla="*/ 108347 w 108346"/>
              <a:gd name="connsiteY0" fmla="*/ 54178 h 108384"/>
              <a:gd name="connsiteX1" fmla="*/ 54178 w 108346"/>
              <a:gd name="connsiteY1" fmla="*/ 108385 h 108384"/>
              <a:gd name="connsiteX2" fmla="*/ 0 w 108346"/>
              <a:gd name="connsiteY2" fmla="*/ 54178 h 108384"/>
              <a:gd name="connsiteX3" fmla="*/ 54178 w 108346"/>
              <a:gd name="connsiteY3" fmla="*/ 0 h 108384"/>
              <a:gd name="connsiteX4" fmla="*/ 108347 w 108346"/>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8"/>
                </a:moveTo>
                <a:cubicBezTo>
                  <a:pt x="108347" y="84125"/>
                  <a:pt x="84096" y="108385"/>
                  <a:pt x="54178" y="108385"/>
                </a:cubicBezTo>
                <a:cubicBezTo>
                  <a:pt x="24260" y="108385"/>
                  <a:pt x="0" y="84125"/>
                  <a:pt x="0" y="54178"/>
                </a:cubicBezTo>
                <a:cubicBezTo>
                  <a:pt x="0" y="24260"/>
                  <a:pt x="24260" y="0"/>
                  <a:pt x="54178" y="0"/>
                </a:cubicBezTo>
                <a:cubicBezTo>
                  <a:pt x="84096"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396" name="Freeform: Shape 3395">
            <a:extLst>
              <a:ext uri="{FF2B5EF4-FFF2-40B4-BE49-F238E27FC236}">
                <a16:creationId xmlns:a16="http://schemas.microsoft.com/office/drawing/2014/main" id="{A8CBF7E5-67DE-4849-842F-1070D1014349}"/>
              </a:ext>
            </a:extLst>
          </p:cNvPr>
          <p:cNvSpPr/>
          <p:nvPr/>
        </p:nvSpPr>
        <p:spPr>
          <a:xfrm>
            <a:off x="3534552" y="2420092"/>
            <a:ext cx="93370" cy="93395"/>
          </a:xfrm>
          <a:custGeom>
            <a:avLst/>
            <a:gdLst>
              <a:gd name="connsiteX0" fmla="*/ 108347 w 108346"/>
              <a:gd name="connsiteY0" fmla="*/ 54169 h 108375"/>
              <a:gd name="connsiteX1" fmla="*/ 54178 w 108346"/>
              <a:gd name="connsiteY1" fmla="*/ 108375 h 108375"/>
              <a:gd name="connsiteX2" fmla="*/ 0 w 108346"/>
              <a:gd name="connsiteY2" fmla="*/ 54169 h 108375"/>
              <a:gd name="connsiteX3" fmla="*/ 54178 w 108346"/>
              <a:gd name="connsiteY3" fmla="*/ 0 h 108375"/>
              <a:gd name="connsiteX4" fmla="*/ 108347 w 108346"/>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75">
                <a:moveTo>
                  <a:pt x="108347" y="54169"/>
                </a:moveTo>
                <a:cubicBezTo>
                  <a:pt x="108347" y="84125"/>
                  <a:pt x="84096" y="108375"/>
                  <a:pt x="54178" y="108375"/>
                </a:cubicBezTo>
                <a:cubicBezTo>
                  <a:pt x="24260" y="108375"/>
                  <a:pt x="0" y="84125"/>
                  <a:pt x="0" y="54169"/>
                </a:cubicBezTo>
                <a:cubicBezTo>
                  <a:pt x="0" y="24251"/>
                  <a:pt x="24260" y="0"/>
                  <a:pt x="54178" y="0"/>
                </a:cubicBezTo>
                <a:cubicBezTo>
                  <a:pt x="84096" y="0"/>
                  <a:pt x="108347" y="24251"/>
                  <a:pt x="108347" y="54169"/>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397" name="Freeform: Shape 3396">
            <a:extLst>
              <a:ext uri="{FF2B5EF4-FFF2-40B4-BE49-F238E27FC236}">
                <a16:creationId xmlns:a16="http://schemas.microsoft.com/office/drawing/2014/main" id="{763E088A-D460-4BAF-847C-B68883118871}"/>
              </a:ext>
            </a:extLst>
          </p:cNvPr>
          <p:cNvSpPr/>
          <p:nvPr/>
        </p:nvSpPr>
        <p:spPr>
          <a:xfrm>
            <a:off x="3649633" y="3467424"/>
            <a:ext cx="93370" cy="93402"/>
          </a:xfrm>
          <a:custGeom>
            <a:avLst/>
            <a:gdLst>
              <a:gd name="connsiteX0" fmla="*/ 108347 w 108346"/>
              <a:gd name="connsiteY0" fmla="*/ 54216 h 108384"/>
              <a:gd name="connsiteX1" fmla="*/ 54169 w 108346"/>
              <a:gd name="connsiteY1" fmla="*/ 108385 h 108384"/>
              <a:gd name="connsiteX2" fmla="*/ 0 w 108346"/>
              <a:gd name="connsiteY2" fmla="*/ 54216 h 108384"/>
              <a:gd name="connsiteX3" fmla="*/ 54169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25"/>
                  <a:pt x="84087" y="108385"/>
                  <a:pt x="54169" y="108385"/>
                </a:cubicBezTo>
                <a:cubicBezTo>
                  <a:pt x="24260" y="108385"/>
                  <a:pt x="0" y="84125"/>
                  <a:pt x="0" y="54216"/>
                </a:cubicBezTo>
                <a:cubicBezTo>
                  <a:pt x="0" y="24260"/>
                  <a:pt x="24260" y="0"/>
                  <a:pt x="54169" y="0"/>
                </a:cubicBezTo>
                <a:cubicBezTo>
                  <a:pt x="84087" y="0"/>
                  <a:pt x="108347" y="24260"/>
                  <a:pt x="108347"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3398" name="Freeform: Shape 3397">
            <a:extLst>
              <a:ext uri="{FF2B5EF4-FFF2-40B4-BE49-F238E27FC236}">
                <a16:creationId xmlns:a16="http://schemas.microsoft.com/office/drawing/2014/main" id="{1BF15B07-9C00-4683-9F6C-0F0541BF3E67}"/>
              </a:ext>
            </a:extLst>
          </p:cNvPr>
          <p:cNvSpPr/>
          <p:nvPr/>
        </p:nvSpPr>
        <p:spPr>
          <a:xfrm>
            <a:off x="3649633" y="2297254"/>
            <a:ext cx="93370" cy="93402"/>
          </a:xfrm>
          <a:custGeom>
            <a:avLst/>
            <a:gdLst>
              <a:gd name="connsiteX0" fmla="*/ 108347 w 108346"/>
              <a:gd name="connsiteY0" fmla="*/ 54207 h 108384"/>
              <a:gd name="connsiteX1" fmla="*/ 54169 w 108346"/>
              <a:gd name="connsiteY1" fmla="*/ 108385 h 108384"/>
              <a:gd name="connsiteX2" fmla="*/ 0 w 108346"/>
              <a:gd name="connsiteY2" fmla="*/ 54207 h 108384"/>
              <a:gd name="connsiteX3" fmla="*/ 54169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7" y="108385"/>
                  <a:pt x="54169" y="108385"/>
                </a:cubicBezTo>
                <a:cubicBezTo>
                  <a:pt x="24260" y="108385"/>
                  <a:pt x="0" y="84125"/>
                  <a:pt x="0" y="54207"/>
                </a:cubicBezTo>
                <a:cubicBezTo>
                  <a:pt x="0" y="24260"/>
                  <a:pt x="24260" y="0"/>
                  <a:pt x="54169" y="0"/>
                </a:cubicBezTo>
                <a:cubicBezTo>
                  <a:pt x="84087" y="0"/>
                  <a:pt x="108347" y="24260"/>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399" name="Freeform: Shape 3398">
            <a:extLst>
              <a:ext uri="{FF2B5EF4-FFF2-40B4-BE49-F238E27FC236}">
                <a16:creationId xmlns:a16="http://schemas.microsoft.com/office/drawing/2014/main" id="{1E408D29-635B-4F7F-BB64-C2C1FDEFBB44}"/>
              </a:ext>
            </a:extLst>
          </p:cNvPr>
          <p:cNvSpPr/>
          <p:nvPr/>
        </p:nvSpPr>
        <p:spPr>
          <a:xfrm>
            <a:off x="3764715" y="3429944"/>
            <a:ext cx="93395" cy="93402"/>
          </a:xfrm>
          <a:custGeom>
            <a:avLst/>
            <a:gdLst>
              <a:gd name="connsiteX0" fmla="*/ 108376 w 108375"/>
              <a:gd name="connsiteY0" fmla="*/ 54169 h 108384"/>
              <a:gd name="connsiteX1" fmla="*/ 54169 w 108375"/>
              <a:gd name="connsiteY1" fmla="*/ 108385 h 108384"/>
              <a:gd name="connsiteX2" fmla="*/ 0 w 108375"/>
              <a:gd name="connsiteY2" fmla="*/ 54169 h 108384"/>
              <a:gd name="connsiteX3" fmla="*/ 54169 w 108375"/>
              <a:gd name="connsiteY3" fmla="*/ 0 h 108384"/>
              <a:gd name="connsiteX4" fmla="*/ 108376 w 10837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69"/>
                </a:moveTo>
                <a:cubicBezTo>
                  <a:pt x="108376" y="84125"/>
                  <a:pt x="84087" y="108385"/>
                  <a:pt x="54169" y="108385"/>
                </a:cubicBezTo>
                <a:cubicBezTo>
                  <a:pt x="24251" y="108385"/>
                  <a:pt x="0" y="84125"/>
                  <a:pt x="0" y="54169"/>
                </a:cubicBezTo>
                <a:cubicBezTo>
                  <a:pt x="0" y="24260"/>
                  <a:pt x="24251" y="0"/>
                  <a:pt x="54169" y="0"/>
                </a:cubicBezTo>
                <a:cubicBezTo>
                  <a:pt x="84087" y="0"/>
                  <a:pt x="108376" y="24260"/>
                  <a:pt x="108376"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400" name="Freeform: Shape 3399">
            <a:extLst>
              <a:ext uri="{FF2B5EF4-FFF2-40B4-BE49-F238E27FC236}">
                <a16:creationId xmlns:a16="http://schemas.microsoft.com/office/drawing/2014/main" id="{3E6D4A18-1464-4B65-A1C5-DF8DA176386C}"/>
              </a:ext>
            </a:extLst>
          </p:cNvPr>
          <p:cNvSpPr/>
          <p:nvPr/>
        </p:nvSpPr>
        <p:spPr>
          <a:xfrm>
            <a:off x="3764715" y="2162102"/>
            <a:ext cx="93395" cy="93370"/>
          </a:xfrm>
          <a:custGeom>
            <a:avLst/>
            <a:gdLst>
              <a:gd name="connsiteX0" fmla="*/ 108376 w 108375"/>
              <a:gd name="connsiteY0" fmla="*/ 54169 h 108346"/>
              <a:gd name="connsiteX1" fmla="*/ 54169 w 108375"/>
              <a:gd name="connsiteY1" fmla="*/ 108347 h 108346"/>
              <a:gd name="connsiteX2" fmla="*/ 0 w 108375"/>
              <a:gd name="connsiteY2" fmla="*/ 54169 h 108346"/>
              <a:gd name="connsiteX3" fmla="*/ 54169 w 108375"/>
              <a:gd name="connsiteY3" fmla="*/ 0 h 108346"/>
              <a:gd name="connsiteX4" fmla="*/ 108376 w 108375"/>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46">
                <a:moveTo>
                  <a:pt x="108376" y="54169"/>
                </a:moveTo>
                <a:cubicBezTo>
                  <a:pt x="108376" y="84087"/>
                  <a:pt x="84087" y="108347"/>
                  <a:pt x="54169" y="108347"/>
                </a:cubicBezTo>
                <a:cubicBezTo>
                  <a:pt x="24251" y="108347"/>
                  <a:pt x="0" y="84087"/>
                  <a:pt x="0" y="54169"/>
                </a:cubicBezTo>
                <a:cubicBezTo>
                  <a:pt x="0" y="24260"/>
                  <a:pt x="24251" y="0"/>
                  <a:pt x="54169" y="0"/>
                </a:cubicBezTo>
                <a:cubicBezTo>
                  <a:pt x="84087" y="0"/>
                  <a:pt x="108376" y="24260"/>
                  <a:pt x="108376"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401" name="Freeform: Shape 3400">
            <a:extLst>
              <a:ext uri="{FF2B5EF4-FFF2-40B4-BE49-F238E27FC236}">
                <a16:creationId xmlns:a16="http://schemas.microsoft.com/office/drawing/2014/main" id="{85D32346-B35A-48C8-8608-C1F6EDF24C5E}"/>
              </a:ext>
            </a:extLst>
          </p:cNvPr>
          <p:cNvSpPr/>
          <p:nvPr/>
        </p:nvSpPr>
        <p:spPr>
          <a:xfrm>
            <a:off x="3879788" y="3361971"/>
            <a:ext cx="93402" cy="93395"/>
          </a:xfrm>
          <a:custGeom>
            <a:avLst/>
            <a:gdLst>
              <a:gd name="connsiteX0" fmla="*/ 108385 w 108384"/>
              <a:gd name="connsiteY0" fmla="*/ 54207 h 108375"/>
              <a:gd name="connsiteX1" fmla="*/ 54178 w 108384"/>
              <a:gd name="connsiteY1" fmla="*/ 108376 h 108375"/>
              <a:gd name="connsiteX2" fmla="*/ 0 w 108384"/>
              <a:gd name="connsiteY2" fmla="*/ 54207 h 108375"/>
              <a:gd name="connsiteX3" fmla="*/ 54178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6"/>
                  <a:pt x="54178" y="108376"/>
                </a:cubicBezTo>
                <a:cubicBezTo>
                  <a:pt x="24260" y="108376"/>
                  <a:pt x="0" y="84125"/>
                  <a:pt x="0" y="54207"/>
                </a:cubicBezTo>
                <a:cubicBezTo>
                  <a:pt x="0" y="24251"/>
                  <a:pt x="24260" y="0"/>
                  <a:pt x="54178"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402" name="Freeform: Shape 3401">
            <a:extLst>
              <a:ext uri="{FF2B5EF4-FFF2-40B4-BE49-F238E27FC236}">
                <a16:creationId xmlns:a16="http://schemas.microsoft.com/office/drawing/2014/main" id="{B6D01B13-DB1C-4BDC-AFDF-10ECFEB845BF}"/>
              </a:ext>
            </a:extLst>
          </p:cNvPr>
          <p:cNvSpPr/>
          <p:nvPr/>
        </p:nvSpPr>
        <p:spPr>
          <a:xfrm>
            <a:off x="3879788" y="2017110"/>
            <a:ext cx="93402" cy="93403"/>
          </a:xfrm>
          <a:custGeom>
            <a:avLst/>
            <a:gdLst>
              <a:gd name="connsiteX0" fmla="*/ 108385 w 108384"/>
              <a:gd name="connsiteY0" fmla="*/ 54169 h 108385"/>
              <a:gd name="connsiteX1" fmla="*/ 54178 w 108384"/>
              <a:gd name="connsiteY1" fmla="*/ 108385 h 108385"/>
              <a:gd name="connsiteX2" fmla="*/ 0 w 108384"/>
              <a:gd name="connsiteY2" fmla="*/ 54169 h 108385"/>
              <a:gd name="connsiteX3" fmla="*/ 54178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403" name="Freeform: Shape 3402">
            <a:extLst>
              <a:ext uri="{FF2B5EF4-FFF2-40B4-BE49-F238E27FC236}">
                <a16:creationId xmlns:a16="http://schemas.microsoft.com/office/drawing/2014/main" id="{0467CE23-CB7F-4E7E-A432-7D8BED7FCF51}"/>
              </a:ext>
            </a:extLst>
          </p:cNvPr>
          <p:cNvSpPr/>
          <p:nvPr/>
        </p:nvSpPr>
        <p:spPr>
          <a:xfrm>
            <a:off x="3994869" y="3289983"/>
            <a:ext cx="93395" cy="93402"/>
          </a:xfrm>
          <a:custGeom>
            <a:avLst/>
            <a:gdLst>
              <a:gd name="connsiteX0" fmla="*/ 108376 w 108375"/>
              <a:gd name="connsiteY0" fmla="*/ 54207 h 108384"/>
              <a:gd name="connsiteX1" fmla="*/ 54169 w 108375"/>
              <a:gd name="connsiteY1" fmla="*/ 108385 h 108384"/>
              <a:gd name="connsiteX2" fmla="*/ 0 w 108375"/>
              <a:gd name="connsiteY2" fmla="*/ 54207 h 108384"/>
              <a:gd name="connsiteX3" fmla="*/ 54169 w 108375"/>
              <a:gd name="connsiteY3" fmla="*/ 0 h 108384"/>
              <a:gd name="connsiteX4" fmla="*/ 108376 w 10837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07"/>
                </a:moveTo>
                <a:cubicBezTo>
                  <a:pt x="108376" y="84125"/>
                  <a:pt x="84125" y="108385"/>
                  <a:pt x="54169" y="108385"/>
                </a:cubicBezTo>
                <a:cubicBezTo>
                  <a:pt x="24251" y="108385"/>
                  <a:pt x="0" y="84125"/>
                  <a:pt x="0" y="54207"/>
                </a:cubicBezTo>
                <a:cubicBezTo>
                  <a:pt x="0" y="24260"/>
                  <a:pt x="24251" y="0"/>
                  <a:pt x="54169" y="0"/>
                </a:cubicBezTo>
                <a:cubicBezTo>
                  <a:pt x="84125" y="0"/>
                  <a:pt x="108376" y="24260"/>
                  <a:pt x="108376"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404" name="Freeform: Shape 3403">
            <a:extLst>
              <a:ext uri="{FF2B5EF4-FFF2-40B4-BE49-F238E27FC236}">
                <a16:creationId xmlns:a16="http://schemas.microsoft.com/office/drawing/2014/main" id="{88F3F12F-6424-417A-8B39-FA50059DA841}"/>
              </a:ext>
            </a:extLst>
          </p:cNvPr>
          <p:cNvSpPr/>
          <p:nvPr/>
        </p:nvSpPr>
        <p:spPr>
          <a:xfrm>
            <a:off x="3983975" y="1968911"/>
            <a:ext cx="93395" cy="93402"/>
          </a:xfrm>
          <a:custGeom>
            <a:avLst/>
            <a:gdLst>
              <a:gd name="connsiteX0" fmla="*/ 108376 w 108375"/>
              <a:gd name="connsiteY0" fmla="*/ 54216 h 108384"/>
              <a:gd name="connsiteX1" fmla="*/ 54169 w 108375"/>
              <a:gd name="connsiteY1" fmla="*/ 108385 h 108384"/>
              <a:gd name="connsiteX2" fmla="*/ 0 w 108375"/>
              <a:gd name="connsiteY2" fmla="*/ 54216 h 108384"/>
              <a:gd name="connsiteX3" fmla="*/ 54169 w 108375"/>
              <a:gd name="connsiteY3" fmla="*/ 0 h 108384"/>
              <a:gd name="connsiteX4" fmla="*/ 108376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16"/>
                </a:moveTo>
                <a:cubicBezTo>
                  <a:pt x="108376" y="84125"/>
                  <a:pt x="84125" y="108385"/>
                  <a:pt x="54169" y="108385"/>
                </a:cubicBezTo>
                <a:cubicBezTo>
                  <a:pt x="24251" y="108385"/>
                  <a:pt x="0" y="84125"/>
                  <a:pt x="0" y="54216"/>
                </a:cubicBezTo>
                <a:cubicBezTo>
                  <a:pt x="0" y="24260"/>
                  <a:pt x="24251" y="0"/>
                  <a:pt x="54169" y="0"/>
                </a:cubicBezTo>
                <a:cubicBezTo>
                  <a:pt x="84125" y="0"/>
                  <a:pt x="108376" y="24260"/>
                  <a:pt x="108376" y="54216"/>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405" name="Freeform: Shape 3404">
            <a:extLst>
              <a:ext uri="{FF2B5EF4-FFF2-40B4-BE49-F238E27FC236}">
                <a16:creationId xmlns:a16="http://schemas.microsoft.com/office/drawing/2014/main" id="{A1170904-1A31-47F9-A20D-2D0A2F0FD051}"/>
              </a:ext>
            </a:extLst>
          </p:cNvPr>
          <p:cNvSpPr/>
          <p:nvPr/>
        </p:nvSpPr>
        <p:spPr>
          <a:xfrm>
            <a:off x="4109943" y="3107248"/>
            <a:ext cx="93402" cy="93403"/>
          </a:xfrm>
          <a:custGeom>
            <a:avLst/>
            <a:gdLst>
              <a:gd name="connsiteX0" fmla="*/ 108385 w 108384"/>
              <a:gd name="connsiteY0" fmla="*/ 54178 h 108385"/>
              <a:gd name="connsiteX1" fmla="*/ 54178 w 108384"/>
              <a:gd name="connsiteY1" fmla="*/ 108385 h 108385"/>
              <a:gd name="connsiteX2" fmla="*/ 0 w 108384"/>
              <a:gd name="connsiteY2" fmla="*/ 54178 h 108385"/>
              <a:gd name="connsiteX3" fmla="*/ 54178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406" name="Freeform: Shape 3405">
            <a:extLst>
              <a:ext uri="{FF2B5EF4-FFF2-40B4-BE49-F238E27FC236}">
                <a16:creationId xmlns:a16="http://schemas.microsoft.com/office/drawing/2014/main" id="{165BA868-69CD-4D32-8511-36B778E22FBF}"/>
              </a:ext>
            </a:extLst>
          </p:cNvPr>
          <p:cNvSpPr/>
          <p:nvPr/>
        </p:nvSpPr>
        <p:spPr>
          <a:xfrm>
            <a:off x="4109943" y="1716315"/>
            <a:ext cx="93402" cy="93402"/>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407" name="Freeform: Shape 3406">
            <a:extLst>
              <a:ext uri="{FF2B5EF4-FFF2-40B4-BE49-F238E27FC236}">
                <a16:creationId xmlns:a16="http://schemas.microsoft.com/office/drawing/2014/main" id="{D5ED7B32-A274-4F32-B2DD-F82D29022476}"/>
              </a:ext>
            </a:extLst>
          </p:cNvPr>
          <p:cNvSpPr/>
          <p:nvPr/>
        </p:nvSpPr>
        <p:spPr>
          <a:xfrm>
            <a:off x="4225025" y="2925514"/>
            <a:ext cx="93402" cy="93403"/>
          </a:xfrm>
          <a:custGeom>
            <a:avLst/>
            <a:gdLst>
              <a:gd name="connsiteX0" fmla="*/ 108385 w 108384"/>
              <a:gd name="connsiteY0" fmla="*/ 54207 h 108385"/>
              <a:gd name="connsiteX1" fmla="*/ 54169 w 108384"/>
              <a:gd name="connsiteY1" fmla="*/ 108385 h 108385"/>
              <a:gd name="connsiteX2" fmla="*/ 0 w 108384"/>
              <a:gd name="connsiteY2" fmla="*/ 54207 h 108385"/>
              <a:gd name="connsiteX3" fmla="*/ 54169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408" name="Freeform: Shape 3407">
            <a:extLst>
              <a:ext uri="{FF2B5EF4-FFF2-40B4-BE49-F238E27FC236}">
                <a16:creationId xmlns:a16="http://schemas.microsoft.com/office/drawing/2014/main" id="{0072B6FA-22D9-4B6C-98F9-0E4B3C6D8470}"/>
              </a:ext>
            </a:extLst>
          </p:cNvPr>
          <p:cNvSpPr/>
          <p:nvPr/>
        </p:nvSpPr>
        <p:spPr>
          <a:xfrm>
            <a:off x="4225025" y="1453776"/>
            <a:ext cx="93402" cy="93402"/>
          </a:xfrm>
          <a:custGeom>
            <a:avLst/>
            <a:gdLst>
              <a:gd name="connsiteX0" fmla="*/ 108385 w 108384"/>
              <a:gd name="connsiteY0" fmla="*/ 54211 h 108384"/>
              <a:gd name="connsiteX1" fmla="*/ 54169 w 108384"/>
              <a:gd name="connsiteY1" fmla="*/ 108385 h 108384"/>
              <a:gd name="connsiteX2" fmla="*/ 0 w 108384"/>
              <a:gd name="connsiteY2" fmla="*/ 54211 h 108384"/>
              <a:gd name="connsiteX3" fmla="*/ 54169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5"/>
                  <a:pt x="54169" y="108385"/>
                </a:cubicBezTo>
                <a:cubicBezTo>
                  <a:pt x="24260" y="108385"/>
                  <a:pt x="0" y="84126"/>
                  <a:pt x="0" y="54211"/>
                </a:cubicBezTo>
                <a:cubicBezTo>
                  <a:pt x="0" y="24259"/>
                  <a:pt x="24260" y="0"/>
                  <a:pt x="54169"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409" name="Freeform: Shape 3408">
            <a:extLst>
              <a:ext uri="{FF2B5EF4-FFF2-40B4-BE49-F238E27FC236}">
                <a16:creationId xmlns:a16="http://schemas.microsoft.com/office/drawing/2014/main" id="{D62B913A-2947-4F8B-9F79-AAB3F28C984D}"/>
              </a:ext>
            </a:extLst>
          </p:cNvPr>
          <p:cNvSpPr/>
          <p:nvPr/>
        </p:nvSpPr>
        <p:spPr>
          <a:xfrm>
            <a:off x="4340098" y="2828869"/>
            <a:ext cx="93402" cy="93370"/>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410" name="Freeform: Shape 3409">
            <a:extLst>
              <a:ext uri="{FF2B5EF4-FFF2-40B4-BE49-F238E27FC236}">
                <a16:creationId xmlns:a16="http://schemas.microsoft.com/office/drawing/2014/main" id="{6B1349CA-DEFA-4707-BE0B-9D550CEE5E74}"/>
              </a:ext>
            </a:extLst>
          </p:cNvPr>
          <p:cNvSpPr/>
          <p:nvPr/>
        </p:nvSpPr>
        <p:spPr>
          <a:xfrm>
            <a:off x="4340098" y="1328438"/>
            <a:ext cx="93402" cy="93402"/>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411" name="Freeform: Shape 3410">
            <a:extLst>
              <a:ext uri="{FF2B5EF4-FFF2-40B4-BE49-F238E27FC236}">
                <a16:creationId xmlns:a16="http://schemas.microsoft.com/office/drawing/2014/main" id="{BFF6A76E-E7EE-411F-A4A9-C39CCD27AE4D}"/>
              </a:ext>
            </a:extLst>
          </p:cNvPr>
          <p:cNvSpPr/>
          <p:nvPr/>
        </p:nvSpPr>
        <p:spPr>
          <a:xfrm>
            <a:off x="1509812" y="3009716"/>
            <a:ext cx="1150778" cy="362448"/>
          </a:xfrm>
          <a:custGeom>
            <a:avLst/>
            <a:gdLst>
              <a:gd name="connsiteX0" fmla="*/ 0 w 1335362"/>
              <a:gd name="connsiteY0" fmla="*/ 385534 h 420585"/>
              <a:gd name="connsiteX1" fmla="*/ 267072 w 1335362"/>
              <a:gd name="connsiteY1" fmla="*/ 385534 h 420585"/>
              <a:gd name="connsiteX2" fmla="*/ 400608 w 1335362"/>
              <a:gd name="connsiteY2" fmla="*/ 420586 h 420585"/>
              <a:gd name="connsiteX3" fmla="*/ 534148 w 1335362"/>
              <a:gd name="connsiteY3" fmla="*/ 350482 h 420585"/>
              <a:gd name="connsiteX4" fmla="*/ 667679 w 1335362"/>
              <a:gd name="connsiteY4" fmla="*/ 245335 h 420585"/>
              <a:gd name="connsiteX5" fmla="*/ 934750 w 1335362"/>
              <a:gd name="connsiteY5" fmla="*/ 105146 h 420585"/>
              <a:gd name="connsiteX6" fmla="*/ 1068291 w 1335362"/>
              <a:gd name="connsiteY6" fmla="*/ 70094 h 420585"/>
              <a:gd name="connsiteX7" fmla="*/ 1201822 w 1335362"/>
              <a:gd name="connsiteY7" fmla="*/ 0 h 420585"/>
              <a:gd name="connsiteX8" fmla="*/ 1335362 w 1335362"/>
              <a:gd name="connsiteY8" fmla="*/ 0 h 42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362" h="420585">
                <a:moveTo>
                  <a:pt x="0" y="385534"/>
                </a:moveTo>
                <a:lnTo>
                  <a:pt x="267072" y="385534"/>
                </a:lnTo>
                <a:lnTo>
                  <a:pt x="400608" y="420586"/>
                </a:lnTo>
                <a:lnTo>
                  <a:pt x="534148" y="350482"/>
                </a:lnTo>
                <a:lnTo>
                  <a:pt x="667679" y="245335"/>
                </a:lnTo>
                <a:lnTo>
                  <a:pt x="934750" y="105146"/>
                </a:lnTo>
                <a:lnTo>
                  <a:pt x="1068291" y="70094"/>
                </a:lnTo>
                <a:lnTo>
                  <a:pt x="1201822" y="0"/>
                </a:lnTo>
                <a:lnTo>
                  <a:pt x="1335362" y="0"/>
                </a:lnTo>
              </a:path>
            </a:pathLst>
          </a:custGeom>
          <a:noFill/>
          <a:ln w="22359" cap="flat">
            <a:solidFill>
              <a:srgbClr val="38586E"/>
            </a:solidFill>
            <a:prstDash val="solid"/>
            <a:round/>
          </a:ln>
        </p:spPr>
        <p:txBody>
          <a:bodyPr rtlCol="0" anchor="ctr"/>
          <a:lstStyle/>
          <a:p>
            <a:endParaRPr lang="en-CA"/>
          </a:p>
        </p:txBody>
      </p:sp>
      <p:sp>
        <p:nvSpPr>
          <p:cNvPr id="3412" name="Freeform: Shape 3411">
            <a:extLst>
              <a:ext uri="{FF2B5EF4-FFF2-40B4-BE49-F238E27FC236}">
                <a16:creationId xmlns:a16="http://schemas.microsoft.com/office/drawing/2014/main" id="{5D3C099B-27CF-4EC6-8001-0C3FB1F465F1}"/>
              </a:ext>
            </a:extLst>
          </p:cNvPr>
          <p:cNvSpPr/>
          <p:nvPr/>
        </p:nvSpPr>
        <p:spPr>
          <a:xfrm>
            <a:off x="3351087" y="1375123"/>
            <a:ext cx="1035700" cy="1292016"/>
          </a:xfrm>
          <a:custGeom>
            <a:avLst/>
            <a:gdLst>
              <a:gd name="connsiteX0" fmla="*/ 0 w 1201826"/>
              <a:gd name="connsiteY0" fmla="*/ 1499256 h 1499255"/>
              <a:gd name="connsiteX1" fmla="*/ 133531 w 1201826"/>
              <a:gd name="connsiteY1" fmla="*/ 1392062 h 1499255"/>
              <a:gd name="connsiteX2" fmla="*/ 267072 w 1201826"/>
              <a:gd name="connsiteY2" fmla="*/ 1266751 h 1499255"/>
              <a:gd name="connsiteX3" fmla="*/ 400603 w 1201826"/>
              <a:gd name="connsiteY3" fmla="*/ 1124247 h 1499255"/>
              <a:gd name="connsiteX4" fmla="*/ 534143 w 1201826"/>
              <a:gd name="connsiteY4" fmla="*/ 967380 h 1499255"/>
              <a:gd name="connsiteX5" fmla="*/ 667683 w 1201826"/>
              <a:gd name="connsiteY5" fmla="*/ 799130 h 1499255"/>
              <a:gd name="connsiteX6" fmla="*/ 801214 w 1201826"/>
              <a:gd name="connsiteY6" fmla="*/ 763231 h 1499255"/>
              <a:gd name="connsiteX7" fmla="*/ 934755 w 1201826"/>
              <a:gd name="connsiteY7" fmla="*/ 450093 h 1499255"/>
              <a:gd name="connsiteX8" fmla="*/ 1068286 w 1201826"/>
              <a:gd name="connsiteY8" fmla="*/ 145479 h 1499255"/>
              <a:gd name="connsiteX9" fmla="*/ 1201826 w 1201826"/>
              <a:gd name="connsiteY9" fmla="*/ 0 h 149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6" h="1499255">
                <a:moveTo>
                  <a:pt x="0" y="1499256"/>
                </a:moveTo>
                <a:lnTo>
                  <a:pt x="133531" y="1392062"/>
                </a:lnTo>
                <a:lnTo>
                  <a:pt x="267072" y="1266751"/>
                </a:lnTo>
                <a:lnTo>
                  <a:pt x="400603" y="1124247"/>
                </a:lnTo>
                <a:lnTo>
                  <a:pt x="534143" y="967380"/>
                </a:lnTo>
                <a:lnTo>
                  <a:pt x="667683" y="799130"/>
                </a:lnTo>
                <a:lnTo>
                  <a:pt x="801214" y="763231"/>
                </a:lnTo>
                <a:lnTo>
                  <a:pt x="934755" y="450093"/>
                </a:lnTo>
                <a:lnTo>
                  <a:pt x="1068286" y="145479"/>
                </a:lnTo>
                <a:lnTo>
                  <a:pt x="1201826" y="0"/>
                </a:lnTo>
              </a:path>
            </a:pathLst>
          </a:custGeom>
          <a:noFill/>
          <a:ln w="22359" cap="flat">
            <a:solidFill>
              <a:srgbClr val="38586E"/>
            </a:solidFill>
            <a:prstDash val="solid"/>
            <a:round/>
          </a:ln>
        </p:spPr>
        <p:txBody>
          <a:bodyPr rtlCol="0" anchor="ctr"/>
          <a:lstStyle/>
          <a:p>
            <a:endParaRPr lang="en-CA" dirty="0"/>
          </a:p>
        </p:txBody>
      </p:sp>
      <p:sp>
        <p:nvSpPr>
          <p:cNvPr id="3413" name="Freeform: Shape 3412">
            <a:extLst>
              <a:ext uri="{FF2B5EF4-FFF2-40B4-BE49-F238E27FC236}">
                <a16:creationId xmlns:a16="http://schemas.microsoft.com/office/drawing/2014/main" id="{F5EC2B4C-7960-44B7-BF79-19540AF3BFB7}"/>
              </a:ext>
            </a:extLst>
          </p:cNvPr>
          <p:cNvSpPr/>
          <p:nvPr/>
        </p:nvSpPr>
        <p:spPr>
          <a:xfrm>
            <a:off x="1509812" y="3764854"/>
            <a:ext cx="1150778" cy="151018"/>
          </a:xfrm>
          <a:custGeom>
            <a:avLst/>
            <a:gdLst>
              <a:gd name="connsiteX0" fmla="*/ 0 w 1335362"/>
              <a:gd name="connsiteY0" fmla="*/ 175241 h 175241"/>
              <a:gd name="connsiteX1" fmla="*/ 400608 w 1335362"/>
              <a:gd name="connsiteY1" fmla="*/ 175241 h 175241"/>
              <a:gd name="connsiteX2" fmla="*/ 934750 w 1335362"/>
              <a:gd name="connsiteY2" fmla="*/ 35043 h 175241"/>
              <a:gd name="connsiteX3" fmla="*/ 1201822 w 1335362"/>
              <a:gd name="connsiteY3" fmla="*/ 35043 h 175241"/>
              <a:gd name="connsiteX4" fmla="*/ 1335362 w 1335362"/>
              <a:gd name="connsiteY4" fmla="*/ 0 h 17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362" h="175241">
                <a:moveTo>
                  <a:pt x="0" y="175241"/>
                </a:moveTo>
                <a:lnTo>
                  <a:pt x="400608" y="175241"/>
                </a:lnTo>
                <a:lnTo>
                  <a:pt x="934750" y="35043"/>
                </a:lnTo>
                <a:lnTo>
                  <a:pt x="1201822" y="35043"/>
                </a:lnTo>
                <a:lnTo>
                  <a:pt x="1335362" y="0"/>
                </a:lnTo>
              </a:path>
            </a:pathLst>
          </a:custGeom>
          <a:noFill/>
          <a:ln w="22359" cap="flat">
            <a:solidFill>
              <a:srgbClr val="C33B30"/>
            </a:solidFill>
            <a:prstDash val="solid"/>
            <a:round/>
          </a:ln>
        </p:spPr>
        <p:txBody>
          <a:bodyPr rtlCol="0" anchor="ctr"/>
          <a:lstStyle/>
          <a:p>
            <a:endParaRPr lang="en-CA"/>
          </a:p>
        </p:txBody>
      </p:sp>
      <p:sp>
        <p:nvSpPr>
          <p:cNvPr id="3414" name="Freeform: Shape 3413">
            <a:extLst>
              <a:ext uri="{FF2B5EF4-FFF2-40B4-BE49-F238E27FC236}">
                <a16:creationId xmlns:a16="http://schemas.microsoft.com/office/drawing/2014/main" id="{5B744F1D-BDE2-4BE3-8F26-47CCF681B8A9}"/>
              </a:ext>
            </a:extLst>
          </p:cNvPr>
          <p:cNvSpPr/>
          <p:nvPr/>
        </p:nvSpPr>
        <p:spPr>
          <a:xfrm>
            <a:off x="3351087" y="2875558"/>
            <a:ext cx="1035700" cy="754366"/>
          </a:xfrm>
          <a:custGeom>
            <a:avLst/>
            <a:gdLst>
              <a:gd name="connsiteX0" fmla="*/ 0 w 1201826"/>
              <a:gd name="connsiteY0" fmla="*/ 875367 h 875366"/>
              <a:gd name="connsiteX1" fmla="*/ 133531 w 1201826"/>
              <a:gd name="connsiteY1" fmla="*/ 842363 h 875366"/>
              <a:gd name="connsiteX2" fmla="*/ 267072 w 1201826"/>
              <a:gd name="connsiteY2" fmla="*/ 795042 h 875366"/>
              <a:gd name="connsiteX3" fmla="*/ 400603 w 1201826"/>
              <a:gd name="connsiteY3" fmla="*/ 741016 h 875366"/>
              <a:gd name="connsiteX4" fmla="*/ 534143 w 1201826"/>
              <a:gd name="connsiteY4" fmla="*/ 697478 h 875366"/>
              <a:gd name="connsiteX5" fmla="*/ 667683 w 1201826"/>
              <a:gd name="connsiteY5" fmla="*/ 618639 h 875366"/>
              <a:gd name="connsiteX6" fmla="*/ 801214 w 1201826"/>
              <a:gd name="connsiteY6" fmla="*/ 535105 h 875366"/>
              <a:gd name="connsiteX7" fmla="*/ 934755 w 1201826"/>
              <a:gd name="connsiteY7" fmla="*/ 323031 h 875366"/>
              <a:gd name="connsiteX8" fmla="*/ 1068286 w 1201826"/>
              <a:gd name="connsiteY8" fmla="*/ 112176 h 875366"/>
              <a:gd name="connsiteX9" fmla="*/ 1201826 w 1201826"/>
              <a:gd name="connsiteY9" fmla="*/ 0 h 87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6" h="875366">
                <a:moveTo>
                  <a:pt x="0" y="875367"/>
                </a:moveTo>
                <a:lnTo>
                  <a:pt x="133531" y="842363"/>
                </a:lnTo>
                <a:lnTo>
                  <a:pt x="267072" y="795042"/>
                </a:lnTo>
                <a:lnTo>
                  <a:pt x="400603" y="741016"/>
                </a:lnTo>
                <a:lnTo>
                  <a:pt x="534143" y="697478"/>
                </a:lnTo>
                <a:lnTo>
                  <a:pt x="667683" y="618639"/>
                </a:lnTo>
                <a:lnTo>
                  <a:pt x="801214" y="535105"/>
                </a:lnTo>
                <a:lnTo>
                  <a:pt x="934755" y="323031"/>
                </a:lnTo>
                <a:lnTo>
                  <a:pt x="1068286" y="112176"/>
                </a:lnTo>
                <a:lnTo>
                  <a:pt x="1201826" y="0"/>
                </a:lnTo>
              </a:path>
            </a:pathLst>
          </a:custGeom>
          <a:noFill/>
          <a:ln w="22359" cap="flat">
            <a:solidFill>
              <a:srgbClr val="C33B30"/>
            </a:solidFill>
            <a:prstDash val="solid"/>
            <a:round/>
          </a:ln>
        </p:spPr>
        <p:txBody>
          <a:bodyPr rtlCol="0" anchor="ctr"/>
          <a:lstStyle/>
          <a:p>
            <a:endParaRPr lang="en-CA" dirty="0"/>
          </a:p>
        </p:txBody>
      </p:sp>
      <p:sp>
        <p:nvSpPr>
          <p:cNvPr id="3415" name="Freeform: Shape 3414">
            <a:extLst>
              <a:ext uri="{FF2B5EF4-FFF2-40B4-BE49-F238E27FC236}">
                <a16:creationId xmlns:a16="http://schemas.microsoft.com/office/drawing/2014/main" id="{7287D671-9C8F-4343-B556-220E8096981F}"/>
              </a:ext>
            </a:extLst>
          </p:cNvPr>
          <p:cNvSpPr/>
          <p:nvPr/>
        </p:nvSpPr>
        <p:spPr>
          <a:xfrm>
            <a:off x="1440746" y="1248118"/>
            <a:ext cx="3015106" cy="2794795"/>
          </a:xfrm>
          <a:custGeom>
            <a:avLst/>
            <a:gdLst>
              <a:gd name="connsiteX0" fmla="*/ 0 w 3498728"/>
              <a:gd name="connsiteY0" fmla="*/ 3243080 h 3243079"/>
              <a:gd name="connsiteX1" fmla="*/ 3498729 w 3498728"/>
              <a:gd name="connsiteY1" fmla="*/ 3243080 h 3243079"/>
              <a:gd name="connsiteX2" fmla="*/ 3498729 w 3498728"/>
              <a:gd name="connsiteY2" fmla="*/ 0 h 3243079"/>
              <a:gd name="connsiteX3" fmla="*/ 0 w 3498728"/>
              <a:gd name="connsiteY3" fmla="*/ 0 h 3243079"/>
            </a:gdLst>
            <a:ahLst/>
            <a:cxnLst>
              <a:cxn ang="0">
                <a:pos x="connsiteX0" y="connsiteY0"/>
              </a:cxn>
              <a:cxn ang="0">
                <a:pos x="connsiteX1" y="connsiteY1"/>
              </a:cxn>
              <a:cxn ang="0">
                <a:pos x="connsiteX2" y="connsiteY2"/>
              </a:cxn>
              <a:cxn ang="0">
                <a:pos x="connsiteX3" y="connsiteY3"/>
              </a:cxn>
            </a:cxnLst>
            <a:rect l="l" t="t" r="r" b="b"/>
            <a:pathLst>
              <a:path w="3498728" h="3243079">
                <a:moveTo>
                  <a:pt x="0" y="3243080"/>
                </a:moveTo>
                <a:lnTo>
                  <a:pt x="3498729" y="3243080"/>
                </a:lnTo>
                <a:lnTo>
                  <a:pt x="3498729" y="0"/>
                </a:lnTo>
                <a:lnTo>
                  <a:pt x="0" y="0"/>
                </a:lnTo>
                <a:close/>
              </a:path>
            </a:pathLst>
          </a:custGeom>
          <a:noFill/>
          <a:ln w="10163" cap="rnd">
            <a:solidFill>
              <a:srgbClr val="333333"/>
            </a:solidFill>
            <a:prstDash val="solid"/>
            <a:round/>
          </a:ln>
        </p:spPr>
        <p:txBody>
          <a:bodyPr rtlCol="0" anchor="ctr"/>
          <a:lstStyle/>
          <a:p>
            <a:endParaRPr lang="en-CA"/>
          </a:p>
        </p:txBody>
      </p:sp>
      <p:grpSp>
        <p:nvGrpSpPr>
          <p:cNvPr id="3416" name="Graphic 3317">
            <a:extLst>
              <a:ext uri="{FF2B5EF4-FFF2-40B4-BE49-F238E27FC236}">
                <a16:creationId xmlns:a16="http://schemas.microsoft.com/office/drawing/2014/main" id="{39E02075-B1E3-4B7E-9C5F-E325F465CFC4}"/>
              </a:ext>
            </a:extLst>
          </p:cNvPr>
          <p:cNvGrpSpPr/>
          <p:nvPr/>
        </p:nvGrpSpPr>
        <p:grpSpPr>
          <a:xfrm>
            <a:off x="1301588" y="3802619"/>
            <a:ext cx="95322" cy="54668"/>
            <a:chOff x="2346200" y="4244499"/>
            <a:chExt cx="110612" cy="63437"/>
          </a:xfrm>
        </p:grpSpPr>
        <p:sp>
          <p:nvSpPr>
            <p:cNvPr id="3417" name="Freeform: Shape 3416">
              <a:extLst>
                <a:ext uri="{FF2B5EF4-FFF2-40B4-BE49-F238E27FC236}">
                  <a16:creationId xmlns:a16="http://schemas.microsoft.com/office/drawing/2014/main" id="{C2CF9E00-3631-45C4-8088-AE498D4746A0}"/>
                </a:ext>
              </a:extLst>
            </p:cNvPr>
            <p:cNvSpPr/>
            <p:nvPr/>
          </p:nvSpPr>
          <p:spPr>
            <a:xfrm>
              <a:off x="2346200" y="4245280"/>
              <a:ext cx="26379" cy="60238"/>
            </a:xfrm>
            <a:custGeom>
              <a:avLst/>
              <a:gdLst>
                <a:gd name="connsiteX0" fmla="*/ 26398 w 26379"/>
                <a:gd name="connsiteY0" fmla="*/ 60580 h 60238"/>
                <a:gd name="connsiteX1" fmla="*/ 14901 w 26379"/>
                <a:gd name="connsiteY1" fmla="*/ 60580 h 60238"/>
                <a:gd name="connsiteX2" fmla="*/ 14901 w 26379"/>
                <a:gd name="connsiteY2" fmla="*/ 17234 h 60238"/>
                <a:gd name="connsiteX3" fmla="*/ 19 w 26379"/>
                <a:gd name="connsiteY3" fmla="*/ 25940 h 60238"/>
                <a:gd name="connsiteX4" fmla="*/ 19 w 26379"/>
                <a:gd name="connsiteY4" fmla="*/ 15522 h 60238"/>
                <a:gd name="connsiteX5" fmla="*/ 9804 w 26379"/>
                <a:gd name="connsiteY5" fmla="*/ 9941 h 60238"/>
                <a:gd name="connsiteX6" fmla="*/ 17059 w 26379"/>
                <a:gd name="connsiteY6" fmla="*/ 342 h 60238"/>
                <a:gd name="connsiteX7" fmla="*/ 26398 w 26379"/>
                <a:gd name="connsiteY7" fmla="*/ 34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8" y="60580"/>
                  </a:moveTo>
                  <a:lnTo>
                    <a:pt x="14901" y="60580"/>
                  </a:lnTo>
                  <a:lnTo>
                    <a:pt x="14901" y="17234"/>
                  </a:lnTo>
                  <a:cubicBezTo>
                    <a:pt x="10697" y="21178"/>
                    <a:pt x="5711" y="24080"/>
                    <a:pt x="19" y="25940"/>
                  </a:cubicBezTo>
                  <a:lnTo>
                    <a:pt x="19" y="15522"/>
                  </a:lnTo>
                  <a:cubicBezTo>
                    <a:pt x="3032" y="14518"/>
                    <a:pt x="6269" y="12658"/>
                    <a:pt x="9804" y="9941"/>
                  </a:cubicBezTo>
                  <a:cubicBezTo>
                    <a:pt x="13339" y="7188"/>
                    <a:pt x="15757" y="3988"/>
                    <a:pt x="17059" y="342"/>
                  </a:cubicBezTo>
                  <a:lnTo>
                    <a:pt x="26398" y="342"/>
                  </a:lnTo>
                  <a:close/>
                </a:path>
              </a:pathLst>
            </a:custGeom>
            <a:solidFill>
              <a:srgbClr val="000000"/>
            </a:solidFill>
            <a:ln w="9525" cap="flat">
              <a:noFill/>
              <a:prstDash val="solid"/>
              <a:miter/>
            </a:ln>
          </p:spPr>
          <p:txBody>
            <a:bodyPr rtlCol="0" anchor="ctr"/>
            <a:lstStyle/>
            <a:p>
              <a:endParaRPr lang="en-CA"/>
            </a:p>
          </p:txBody>
        </p:sp>
        <p:sp>
          <p:nvSpPr>
            <p:cNvPr id="3418" name="Freeform: Shape 3417">
              <a:extLst>
                <a:ext uri="{FF2B5EF4-FFF2-40B4-BE49-F238E27FC236}">
                  <a16:creationId xmlns:a16="http://schemas.microsoft.com/office/drawing/2014/main" id="{7BA96A53-A0E3-4F17-98AF-B67F4BF4B7BB}"/>
                </a:ext>
              </a:extLst>
            </p:cNvPr>
            <p:cNvSpPr/>
            <p:nvPr/>
          </p:nvSpPr>
          <p:spPr>
            <a:xfrm>
              <a:off x="2389840" y="4244499"/>
              <a:ext cx="66972" cy="63437"/>
            </a:xfrm>
            <a:custGeom>
              <a:avLst/>
              <a:gdLst>
                <a:gd name="connsiteX0" fmla="*/ 24 w 66972"/>
                <a:gd name="connsiteY0" fmla="*/ 16192 h 63437"/>
                <a:gd name="connsiteX1" fmla="*/ 3558 w 66972"/>
                <a:gd name="connsiteY1" fmla="*/ 4212 h 63437"/>
                <a:gd name="connsiteX2" fmla="*/ 13158 w 66972"/>
                <a:gd name="connsiteY2" fmla="*/ 342 h 63437"/>
                <a:gd name="connsiteX3" fmla="*/ 22943 w 66972"/>
                <a:gd name="connsiteY3" fmla="*/ 4212 h 63437"/>
                <a:gd name="connsiteX4" fmla="*/ 26515 w 66972"/>
                <a:gd name="connsiteY4" fmla="*/ 16192 h 63437"/>
                <a:gd name="connsiteX5" fmla="*/ 22943 w 66972"/>
                <a:gd name="connsiteY5" fmla="*/ 28136 h 63437"/>
                <a:gd name="connsiteX6" fmla="*/ 13381 w 66972"/>
                <a:gd name="connsiteY6" fmla="*/ 32005 h 63437"/>
                <a:gd name="connsiteX7" fmla="*/ 3558 w 66972"/>
                <a:gd name="connsiteY7" fmla="*/ 28136 h 63437"/>
                <a:gd name="connsiteX8" fmla="*/ 24 w 66972"/>
                <a:gd name="connsiteY8" fmla="*/ 16192 h 63437"/>
                <a:gd name="connsiteX9" fmla="*/ 8990 w 66972"/>
                <a:gd name="connsiteY9" fmla="*/ 16081 h 63437"/>
                <a:gd name="connsiteX10" fmla="*/ 10330 w 66972"/>
                <a:gd name="connsiteY10" fmla="*/ 23969 h 63437"/>
                <a:gd name="connsiteX11" fmla="*/ 13158 w 66972"/>
                <a:gd name="connsiteY11" fmla="*/ 25420 h 63437"/>
                <a:gd name="connsiteX12" fmla="*/ 16023 w 66972"/>
                <a:gd name="connsiteY12" fmla="*/ 23969 h 63437"/>
                <a:gd name="connsiteX13" fmla="*/ 17325 w 66972"/>
                <a:gd name="connsiteY13" fmla="*/ 16081 h 63437"/>
                <a:gd name="connsiteX14" fmla="*/ 16023 w 66972"/>
                <a:gd name="connsiteY14" fmla="*/ 8267 h 63437"/>
                <a:gd name="connsiteX15" fmla="*/ 13158 w 66972"/>
                <a:gd name="connsiteY15" fmla="*/ 6779 h 63437"/>
                <a:gd name="connsiteX16" fmla="*/ 10330 w 66972"/>
                <a:gd name="connsiteY16" fmla="*/ 8230 h 63437"/>
                <a:gd name="connsiteX17" fmla="*/ 8990 w 66972"/>
                <a:gd name="connsiteY17" fmla="*/ 16081 h 63437"/>
                <a:gd name="connsiteX18" fmla="*/ 21901 w 66972"/>
                <a:gd name="connsiteY18" fmla="*/ 63668 h 63437"/>
                <a:gd name="connsiteX19" fmla="*/ 13418 w 66972"/>
                <a:gd name="connsiteY19" fmla="*/ 63668 h 63437"/>
                <a:gd name="connsiteX20" fmla="*/ 45379 w 66972"/>
                <a:gd name="connsiteY20" fmla="*/ 342 h 63437"/>
                <a:gd name="connsiteX21" fmla="*/ 53639 w 66972"/>
                <a:gd name="connsiteY21" fmla="*/ 342 h 63437"/>
                <a:gd name="connsiteX22" fmla="*/ 21901 w 66972"/>
                <a:gd name="connsiteY22" fmla="*/ 63668 h 63437"/>
                <a:gd name="connsiteX23" fmla="*/ 40505 w 66972"/>
                <a:gd name="connsiteY23" fmla="*/ 47893 h 63437"/>
                <a:gd name="connsiteX24" fmla="*/ 44039 w 66972"/>
                <a:gd name="connsiteY24" fmla="*/ 35949 h 63437"/>
                <a:gd name="connsiteX25" fmla="*/ 53713 w 66972"/>
                <a:gd name="connsiteY25" fmla="*/ 32042 h 63437"/>
                <a:gd name="connsiteX26" fmla="*/ 63424 w 66972"/>
                <a:gd name="connsiteY26" fmla="*/ 35949 h 63437"/>
                <a:gd name="connsiteX27" fmla="*/ 66996 w 66972"/>
                <a:gd name="connsiteY27" fmla="*/ 47893 h 63437"/>
                <a:gd name="connsiteX28" fmla="*/ 63424 w 66972"/>
                <a:gd name="connsiteY28" fmla="*/ 59873 h 63437"/>
                <a:gd name="connsiteX29" fmla="*/ 53825 w 66972"/>
                <a:gd name="connsiteY29" fmla="*/ 63780 h 63437"/>
                <a:gd name="connsiteX30" fmla="*/ 44039 w 66972"/>
                <a:gd name="connsiteY30" fmla="*/ 59873 h 63437"/>
                <a:gd name="connsiteX31" fmla="*/ 40505 w 66972"/>
                <a:gd name="connsiteY31" fmla="*/ 47893 h 63437"/>
                <a:gd name="connsiteX32" fmla="*/ 49472 w 66972"/>
                <a:gd name="connsiteY32" fmla="*/ 47855 h 63437"/>
                <a:gd name="connsiteX33" fmla="*/ 50811 w 66972"/>
                <a:gd name="connsiteY33" fmla="*/ 55669 h 63437"/>
                <a:gd name="connsiteX34" fmla="*/ 53639 w 66972"/>
                <a:gd name="connsiteY34" fmla="*/ 57194 h 63437"/>
                <a:gd name="connsiteX35" fmla="*/ 56467 w 66972"/>
                <a:gd name="connsiteY35" fmla="*/ 55706 h 63437"/>
                <a:gd name="connsiteX36" fmla="*/ 57806 w 66972"/>
                <a:gd name="connsiteY36" fmla="*/ 47855 h 63437"/>
                <a:gd name="connsiteX37" fmla="*/ 56504 w 66972"/>
                <a:gd name="connsiteY37" fmla="*/ 40005 h 63437"/>
                <a:gd name="connsiteX38" fmla="*/ 53639 w 66972"/>
                <a:gd name="connsiteY38" fmla="*/ 38516 h 63437"/>
                <a:gd name="connsiteX39" fmla="*/ 50811 w 66972"/>
                <a:gd name="connsiteY39" fmla="*/ 40005 h 63437"/>
                <a:gd name="connsiteX40" fmla="*/ 49472 w 66972"/>
                <a:gd name="connsiteY40" fmla="*/ 4785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92"/>
                  </a:moveTo>
                  <a:cubicBezTo>
                    <a:pt x="24" y="10797"/>
                    <a:pt x="1214" y="6816"/>
                    <a:pt x="3558" y="4212"/>
                  </a:cubicBezTo>
                  <a:cubicBezTo>
                    <a:pt x="5902" y="1644"/>
                    <a:pt x="9102" y="342"/>
                    <a:pt x="13158" y="342"/>
                  </a:cubicBezTo>
                  <a:cubicBezTo>
                    <a:pt x="17325" y="342"/>
                    <a:pt x="20599" y="1644"/>
                    <a:pt x="22943" y="4212"/>
                  </a:cubicBezTo>
                  <a:cubicBezTo>
                    <a:pt x="25324" y="6779"/>
                    <a:pt x="26515" y="10760"/>
                    <a:pt x="26515" y="16192"/>
                  </a:cubicBezTo>
                  <a:cubicBezTo>
                    <a:pt x="26515" y="21550"/>
                    <a:pt x="25324" y="25531"/>
                    <a:pt x="22943" y="28136"/>
                  </a:cubicBezTo>
                  <a:cubicBezTo>
                    <a:pt x="20599" y="30703"/>
                    <a:pt x="17399" y="32005"/>
                    <a:pt x="13381" y="32005"/>
                  </a:cubicBezTo>
                  <a:cubicBezTo>
                    <a:pt x="9176" y="32005"/>
                    <a:pt x="5902" y="30740"/>
                    <a:pt x="3558" y="28136"/>
                  </a:cubicBezTo>
                  <a:cubicBezTo>
                    <a:pt x="1214" y="25568"/>
                    <a:pt x="24" y="21587"/>
                    <a:pt x="24" y="16192"/>
                  </a:cubicBezTo>
                  <a:moveTo>
                    <a:pt x="8990" y="16081"/>
                  </a:moveTo>
                  <a:cubicBezTo>
                    <a:pt x="8990" y="19987"/>
                    <a:pt x="9437" y="22629"/>
                    <a:pt x="10330" y="23969"/>
                  </a:cubicBezTo>
                  <a:cubicBezTo>
                    <a:pt x="11000" y="24936"/>
                    <a:pt x="11967" y="25420"/>
                    <a:pt x="13158" y="25420"/>
                  </a:cubicBezTo>
                  <a:cubicBezTo>
                    <a:pt x="14385" y="25420"/>
                    <a:pt x="15353" y="24936"/>
                    <a:pt x="16023" y="23969"/>
                  </a:cubicBezTo>
                  <a:cubicBezTo>
                    <a:pt x="16878" y="22629"/>
                    <a:pt x="17325" y="19987"/>
                    <a:pt x="17325" y="16081"/>
                  </a:cubicBezTo>
                  <a:cubicBezTo>
                    <a:pt x="17325" y="12211"/>
                    <a:pt x="16878" y="9569"/>
                    <a:pt x="16023" y="8267"/>
                  </a:cubicBezTo>
                  <a:cubicBezTo>
                    <a:pt x="15353" y="7263"/>
                    <a:pt x="14385" y="6779"/>
                    <a:pt x="13158" y="6779"/>
                  </a:cubicBezTo>
                  <a:cubicBezTo>
                    <a:pt x="11967" y="6779"/>
                    <a:pt x="11000" y="7263"/>
                    <a:pt x="10330" y="8230"/>
                  </a:cubicBezTo>
                  <a:cubicBezTo>
                    <a:pt x="9437" y="9569"/>
                    <a:pt x="8990" y="12211"/>
                    <a:pt x="8990" y="16081"/>
                  </a:cubicBezTo>
                  <a:moveTo>
                    <a:pt x="21901" y="63668"/>
                  </a:moveTo>
                  <a:lnTo>
                    <a:pt x="13418" y="63668"/>
                  </a:lnTo>
                  <a:lnTo>
                    <a:pt x="45379" y="342"/>
                  </a:lnTo>
                  <a:lnTo>
                    <a:pt x="53639" y="342"/>
                  </a:lnTo>
                  <a:lnTo>
                    <a:pt x="21901" y="63668"/>
                  </a:lnTo>
                  <a:moveTo>
                    <a:pt x="40505" y="47893"/>
                  </a:moveTo>
                  <a:cubicBezTo>
                    <a:pt x="40505" y="42535"/>
                    <a:pt x="41695" y="38554"/>
                    <a:pt x="44039" y="35949"/>
                  </a:cubicBezTo>
                  <a:cubicBezTo>
                    <a:pt x="46383" y="33345"/>
                    <a:pt x="49620" y="32042"/>
                    <a:pt x="53713" y="32042"/>
                  </a:cubicBezTo>
                  <a:cubicBezTo>
                    <a:pt x="57843" y="32042"/>
                    <a:pt x="61080" y="33345"/>
                    <a:pt x="63424" y="35949"/>
                  </a:cubicBezTo>
                  <a:cubicBezTo>
                    <a:pt x="65806" y="38554"/>
                    <a:pt x="66959" y="42535"/>
                    <a:pt x="66996" y="47893"/>
                  </a:cubicBezTo>
                  <a:cubicBezTo>
                    <a:pt x="66959" y="53288"/>
                    <a:pt x="65806" y="57306"/>
                    <a:pt x="63424" y="59873"/>
                  </a:cubicBezTo>
                  <a:cubicBezTo>
                    <a:pt x="61080" y="62478"/>
                    <a:pt x="57880" y="63780"/>
                    <a:pt x="53825" y="63780"/>
                  </a:cubicBezTo>
                  <a:cubicBezTo>
                    <a:pt x="49658" y="63780"/>
                    <a:pt x="46383" y="62478"/>
                    <a:pt x="44039" y="59873"/>
                  </a:cubicBezTo>
                  <a:cubicBezTo>
                    <a:pt x="41695" y="57306"/>
                    <a:pt x="40505" y="53288"/>
                    <a:pt x="40505" y="47893"/>
                  </a:cubicBezTo>
                  <a:moveTo>
                    <a:pt x="49472" y="47855"/>
                  </a:moveTo>
                  <a:cubicBezTo>
                    <a:pt x="49472" y="51762"/>
                    <a:pt x="49918" y="54367"/>
                    <a:pt x="50811" y="55669"/>
                  </a:cubicBezTo>
                  <a:cubicBezTo>
                    <a:pt x="51481" y="56673"/>
                    <a:pt x="52448" y="57194"/>
                    <a:pt x="53639" y="57194"/>
                  </a:cubicBezTo>
                  <a:cubicBezTo>
                    <a:pt x="54867" y="57194"/>
                    <a:pt x="55797" y="56711"/>
                    <a:pt x="56467" y="55706"/>
                  </a:cubicBezTo>
                  <a:cubicBezTo>
                    <a:pt x="57360" y="54367"/>
                    <a:pt x="57806" y="51762"/>
                    <a:pt x="57806" y="47855"/>
                  </a:cubicBezTo>
                  <a:cubicBezTo>
                    <a:pt x="57806" y="43949"/>
                    <a:pt x="57360" y="41344"/>
                    <a:pt x="56504" y="40005"/>
                  </a:cubicBezTo>
                  <a:cubicBezTo>
                    <a:pt x="55834" y="39000"/>
                    <a:pt x="54867" y="38516"/>
                    <a:pt x="53639" y="38516"/>
                  </a:cubicBezTo>
                  <a:cubicBezTo>
                    <a:pt x="52411" y="38516"/>
                    <a:pt x="51481" y="39000"/>
                    <a:pt x="50811" y="40005"/>
                  </a:cubicBezTo>
                  <a:cubicBezTo>
                    <a:pt x="49918" y="41344"/>
                    <a:pt x="49472" y="43949"/>
                    <a:pt x="49472" y="47855"/>
                  </a:cubicBezTo>
                  <a:close/>
                </a:path>
              </a:pathLst>
            </a:custGeom>
            <a:solidFill>
              <a:srgbClr val="000000"/>
            </a:solidFill>
            <a:ln w="9525" cap="flat">
              <a:noFill/>
              <a:prstDash val="solid"/>
              <a:miter/>
            </a:ln>
          </p:spPr>
          <p:txBody>
            <a:bodyPr rtlCol="0" anchor="ctr"/>
            <a:lstStyle/>
            <a:p>
              <a:endParaRPr lang="en-CA"/>
            </a:p>
          </p:txBody>
        </p:sp>
      </p:grpSp>
      <p:grpSp>
        <p:nvGrpSpPr>
          <p:cNvPr id="3419" name="Graphic 3317">
            <a:extLst>
              <a:ext uri="{FF2B5EF4-FFF2-40B4-BE49-F238E27FC236}">
                <a16:creationId xmlns:a16="http://schemas.microsoft.com/office/drawing/2014/main" id="{9DFD4417-10FE-41A9-BFC7-C89D5EE7B492}"/>
              </a:ext>
            </a:extLst>
          </p:cNvPr>
          <p:cNvGrpSpPr/>
          <p:nvPr/>
        </p:nvGrpSpPr>
        <p:grpSpPr>
          <a:xfrm>
            <a:off x="1297676" y="3500583"/>
            <a:ext cx="99234" cy="54668"/>
            <a:chOff x="2341661" y="3894017"/>
            <a:chExt cx="115151" cy="63437"/>
          </a:xfrm>
        </p:grpSpPr>
        <p:sp>
          <p:nvSpPr>
            <p:cNvPr id="3420" name="Freeform: Shape 3419">
              <a:extLst>
                <a:ext uri="{FF2B5EF4-FFF2-40B4-BE49-F238E27FC236}">
                  <a16:creationId xmlns:a16="http://schemas.microsoft.com/office/drawing/2014/main" id="{BC264D3F-E9CA-4F8A-B06D-978BB8BAD4F7}"/>
                </a:ext>
              </a:extLst>
            </p:cNvPr>
            <p:cNvSpPr/>
            <p:nvPr/>
          </p:nvSpPr>
          <p:spPr>
            <a:xfrm>
              <a:off x="2341661" y="3894798"/>
              <a:ext cx="40332" cy="60238"/>
            </a:xfrm>
            <a:custGeom>
              <a:avLst/>
              <a:gdLst>
                <a:gd name="connsiteX0" fmla="*/ 40351 w 40332"/>
                <a:gd name="connsiteY0" fmla="*/ 49865 h 60238"/>
                <a:gd name="connsiteX1" fmla="*/ 40351 w 40332"/>
                <a:gd name="connsiteY1" fmla="*/ 60543 h 60238"/>
                <a:gd name="connsiteX2" fmla="*/ 19 w 40332"/>
                <a:gd name="connsiteY2" fmla="*/ 60543 h 60238"/>
                <a:gd name="connsiteX3" fmla="*/ 3963 w 40332"/>
                <a:gd name="connsiteY3" fmla="*/ 49046 h 60238"/>
                <a:gd name="connsiteX4" fmla="*/ 16873 w 40332"/>
                <a:gd name="connsiteY4" fmla="*/ 34685 h 60238"/>
                <a:gd name="connsiteX5" fmla="*/ 26436 w 40332"/>
                <a:gd name="connsiteY5" fmla="*/ 24862 h 60238"/>
                <a:gd name="connsiteX6" fmla="*/ 28780 w 40332"/>
                <a:gd name="connsiteY6" fmla="*/ 17830 h 60238"/>
                <a:gd name="connsiteX7" fmla="*/ 26733 w 40332"/>
                <a:gd name="connsiteY7" fmla="*/ 11914 h 60238"/>
                <a:gd name="connsiteX8" fmla="*/ 21003 w 40332"/>
                <a:gd name="connsiteY8" fmla="*/ 9830 h 60238"/>
                <a:gd name="connsiteX9" fmla="*/ 15273 w 40332"/>
                <a:gd name="connsiteY9" fmla="*/ 11988 h 60238"/>
                <a:gd name="connsiteX10" fmla="*/ 12818 w 40332"/>
                <a:gd name="connsiteY10" fmla="*/ 19206 h 60238"/>
                <a:gd name="connsiteX11" fmla="*/ 1358 w 40332"/>
                <a:gd name="connsiteY11" fmla="*/ 18053 h 60238"/>
                <a:gd name="connsiteX12" fmla="*/ 7795 w 40332"/>
                <a:gd name="connsiteY12" fmla="*/ 4435 h 60238"/>
                <a:gd name="connsiteX13" fmla="*/ 21301 w 40332"/>
                <a:gd name="connsiteY13" fmla="*/ 305 h 60238"/>
                <a:gd name="connsiteX14" fmla="*/ 35254 w 40332"/>
                <a:gd name="connsiteY14" fmla="*/ 5068 h 60238"/>
                <a:gd name="connsiteX15" fmla="*/ 40351 w 40332"/>
                <a:gd name="connsiteY15" fmla="*/ 17011 h 60238"/>
                <a:gd name="connsiteX16" fmla="*/ 38900 w 40332"/>
                <a:gd name="connsiteY16" fmla="*/ 24713 h 60238"/>
                <a:gd name="connsiteX17" fmla="*/ 34286 w 40332"/>
                <a:gd name="connsiteY17" fmla="*/ 32378 h 60238"/>
                <a:gd name="connsiteX18" fmla="*/ 26733 w 40332"/>
                <a:gd name="connsiteY18" fmla="*/ 40042 h 60238"/>
                <a:gd name="connsiteX19" fmla="*/ 19850 w 40332"/>
                <a:gd name="connsiteY19" fmla="*/ 46665 h 60238"/>
                <a:gd name="connsiteX20" fmla="*/ 17506 w 40332"/>
                <a:gd name="connsiteY20" fmla="*/ 4986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1" y="49865"/>
                  </a:moveTo>
                  <a:lnTo>
                    <a:pt x="40351" y="60543"/>
                  </a:lnTo>
                  <a:lnTo>
                    <a:pt x="19" y="60543"/>
                  </a:lnTo>
                  <a:cubicBezTo>
                    <a:pt x="465" y="56488"/>
                    <a:pt x="1767" y="52693"/>
                    <a:pt x="3963" y="49046"/>
                  </a:cubicBezTo>
                  <a:cubicBezTo>
                    <a:pt x="6121" y="45437"/>
                    <a:pt x="10437" y="40638"/>
                    <a:pt x="16873" y="34685"/>
                  </a:cubicBezTo>
                  <a:cubicBezTo>
                    <a:pt x="22082" y="29848"/>
                    <a:pt x="25245" y="26573"/>
                    <a:pt x="26436" y="24862"/>
                  </a:cubicBezTo>
                  <a:cubicBezTo>
                    <a:pt x="27998" y="22481"/>
                    <a:pt x="28780" y="20137"/>
                    <a:pt x="28780" y="17830"/>
                  </a:cubicBezTo>
                  <a:cubicBezTo>
                    <a:pt x="28780" y="15262"/>
                    <a:pt x="28110" y="13290"/>
                    <a:pt x="26733" y="11914"/>
                  </a:cubicBezTo>
                  <a:cubicBezTo>
                    <a:pt x="25357" y="10537"/>
                    <a:pt x="23459" y="9830"/>
                    <a:pt x="21003" y="9830"/>
                  </a:cubicBezTo>
                  <a:cubicBezTo>
                    <a:pt x="18622" y="9830"/>
                    <a:pt x="16725" y="10574"/>
                    <a:pt x="15273" y="11988"/>
                  </a:cubicBezTo>
                  <a:cubicBezTo>
                    <a:pt x="13860" y="13439"/>
                    <a:pt x="13041" y="15858"/>
                    <a:pt x="12818" y="19206"/>
                  </a:cubicBezTo>
                  <a:lnTo>
                    <a:pt x="1358" y="18053"/>
                  </a:lnTo>
                  <a:cubicBezTo>
                    <a:pt x="2065" y="11728"/>
                    <a:pt x="4186" y="7189"/>
                    <a:pt x="7795" y="4435"/>
                  </a:cubicBezTo>
                  <a:cubicBezTo>
                    <a:pt x="11404" y="1682"/>
                    <a:pt x="15906" y="305"/>
                    <a:pt x="21301" y="305"/>
                  </a:cubicBezTo>
                  <a:cubicBezTo>
                    <a:pt x="27217" y="305"/>
                    <a:pt x="31868" y="1905"/>
                    <a:pt x="35254" y="5068"/>
                  </a:cubicBezTo>
                  <a:cubicBezTo>
                    <a:pt x="38640" y="8268"/>
                    <a:pt x="40351" y="12249"/>
                    <a:pt x="40351" y="17011"/>
                  </a:cubicBezTo>
                  <a:cubicBezTo>
                    <a:pt x="40351" y="19690"/>
                    <a:pt x="39867" y="22257"/>
                    <a:pt x="38900" y="24713"/>
                  </a:cubicBezTo>
                  <a:cubicBezTo>
                    <a:pt x="37933" y="27169"/>
                    <a:pt x="36370" y="29699"/>
                    <a:pt x="34286" y="32378"/>
                  </a:cubicBezTo>
                  <a:cubicBezTo>
                    <a:pt x="32872" y="34164"/>
                    <a:pt x="30380" y="36694"/>
                    <a:pt x="26733" y="40042"/>
                  </a:cubicBezTo>
                  <a:cubicBezTo>
                    <a:pt x="23124" y="43354"/>
                    <a:pt x="20817" y="45586"/>
                    <a:pt x="19850" y="46665"/>
                  </a:cubicBezTo>
                  <a:cubicBezTo>
                    <a:pt x="18883" y="47744"/>
                    <a:pt x="18101" y="48823"/>
                    <a:pt x="17506" y="49865"/>
                  </a:cubicBezTo>
                  <a:close/>
                </a:path>
              </a:pathLst>
            </a:custGeom>
            <a:solidFill>
              <a:srgbClr val="000000"/>
            </a:solidFill>
            <a:ln w="9525" cap="flat">
              <a:noFill/>
              <a:prstDash val="solid"/>
              <a:miter/>
            </a:ln>
          </p:spPr>
          <p:txBody>
            <a:bodyPr rtlCol="0" anchor="ctr"/>
            <a:lstStyle/>
            <a:p>
              <a:endParaRPr lang="en-CA"/>
            </a:p>
          </p:txBody>
        </p:sp>
        <p:sp>
          <p:nvSpPr>
            <p:cNvPr id="3421" name="Freeform: Shape 3420">
              <a:extLst>
                <a:ext uri="{FF2B5EF4-FFF2-40B4-BE49-F238E27FC236}">
                  <a16:creationId xmlns:a16="http://schemas.microsoft.com/office/drawing/2014/main" id="{B034761B-A6E8-44D8-AFC2-2B201D81650A}"/>
                </a:ext>
              </a:extLst>
            </p:cNvPr>
            <p:cNvSpPr/>
            <p:nvPr/>
          </p:nvSpPr>
          <p:spPr>
            <a:xfrm>
              <a:off x="2389840" y="3894017"/>
              <a:ext cx="66972" cy="63437"/>
            </a:xfrm>
            <a:custGeom>
              <a:avLst/>
              <a:gdLst>
                <a:gd name="connsiteX0" fmla="*/ 24 w 66972"/>
                <a:gd name="connsiteY0" fmla="*/ 16155 h 63437"/>
                <a:gd name="connsiteX1" fmla="*/ 3558 w 66972"/>
                <a:gd name="connsiteY1" fmla="*/ 4175 h 63437"/>
                <a:gd name="connsiteX2" fmla="*/ 13158 w 66972"/>
                <a:gd name="connsiteY2" fmla="*/ 305 h 63437"/>
                <a:gd name="connsiteX3" fmla="*/ 22943 w 66972"/>
                <a:gd name="connsiteY3" fmla="*/ 4175 h 63437"/>
                <a:gd name="connsiteX4" fmla="*/ 26515 w 66972"/>
                <a:gd name="connsiteY4" fmla="*/ 16155 h 63437"/>
                <a:gd name="connsiteX5" fmla="*/ 22943 w 66972"/>
                <a:gd name="connsiteY5" fmla="*/ 28099 h 63437"/>
                <a:gd name="connsiteX6" fmla="*/ 13381 w 66972"/>
                <a:gd name="connsiteY6" fmla="*/ 31968 h 63437"/>
                <a:gd name="connsiteX7" fmla="*/ 3558 w 66972"/>
                <a:gd name="connsiteY7" fmla="*/ 28099 h 63437"/>
                <a:gd name="connsiteX8" fmla="*/ 24 w 66972"/>
                <a:gd name="connsiteY8" fmla="*/ 16155 h 63437"/>
                <a:gd name="connsiteX9" fmla="*/ 8990 w 66972"/>
                <a:gd name="connsiteY9" fmla="*/ 16044 h 63437"/>
                <a:gd name="connsiteX10" fmla="*/ 10330 w 66972"/>
                <a:gd name="connsiteY10" fmla="*/ 23932 h 63437"/>
                <a:gd name="connsiteX11" fmla="*/ 13158 w 66972"/>
                <a:gd name="connsiteY11" fmla="*/ 25383 h 63437"/>
                <a:gd name="connsiteX12" fmla="*/ 16023 w 66972"/>
                <a:gd name="connsiteY12" fmla="*/ 23932 h 63437"/>
                <a:gd name="connsiteX13" fmla="*/ 17325 w 66972"/>
                <a:gd name="connsiteY13" fmla="*/ 16044 h 63437"/>
                <a:gd name="connsiteX14" fmla="*/ 16023 w 66972"/>
                <a:gd name="connsiteY14" fmla="*/ 8230 h 63437"/>
                <a:gd name="connsiteX15" fmla="*/ 13158 w 66972"/>
                <a:gd name="connsiteY15" fmla="*/ 6742 h 63437"/>
                <a:gd name="connsiteX16" fmla="*/ 10330 w 66972"/>
                <a:gd name="connsiteY16" fmla="*/ 8193 h 63437"/>
                <a:gd name="connsiteX17" fmla="*/ 8990 w 66972"/>
                <a:gd name="connsiteY17" fmla="*/ 16044 h 63437"/>
                <a:gd name="connsiteX18" fmla="*/ 21901 w 66972"/>
                <a:gd name="connsiteY18" fmla="*/ 63632 h 63437"/>
                <a:gd name="connsiteX19" fmla="*/ 13418 w 66972"/>
                <a:gd name="connsiteY19" fmla="*/ 63632 h 63437"/>
                <a:gd name="connsiteX20" fmla="*/ 45379 w 66972"/>
                <a:gd name="connsiteY20" fmla="*/ 305 h 63437"/>
                <a:gd name="connsiteX21" fmla="*/ 53639 w 66972"/>
                <a:gd name="connsiteY21" fmla="*/ 305 h 63437"/>
                <a:gd name="connsiteX22" fmla="*/ 21901 w 66972"/>
                <a:gd name="connsiteY22" fmla="*/ 63632 h 63437"/>
                <a:gd name="connsiteX23" fmla="*/ 40505 w 66972"/>
                <a:gd name="connsiteY23" fmla="*/ 47856 h 63437"/>
                <a:gd name="connsiteX24" fmla="*/ 44039 w 66972"/>
                <a:gd name="connsiteY24" fmla="*/ 35912 h 63437"/>
                <a:gd name="connsiteX25" fmla="*/ 53713 w 66972"/>
                <a:gd name="connsiteY25" fmla="*/ 32006 h 63437"/>
                <a:gd name="connsiteX26" fmla="*/ 63424 w 66972"/>
                <a:gd name="connsiteY26" fmla="*/ 35912 h 63437"/>
                <a:gd name="connsiteX27" fmla="*/ 66996 w 66972"/>
                <a:gd name="connsiteY27" fmla="*/ 47856 h 63437"/>
                <a:gd name="connsiteX28" fmla="*/ 63424 w 66972"/>
                <a:gd name="connsiteY28" fmla="*/ 59836 h 63437"/>
                <a:gd name="connsiteX29" fmla="*/ 53825 w 66972"/>
                <a:gd name="connsiteY29" fmla="*/ 63743 h 63437"/>
                <a:gd name="connsiteX30" fmla="*/ 44039 w 66972"/>
                <a:gd name="connsiteY30" fmla="*/ 59836 h 63437"/>
                <a:gd name="connsiteX31" fmla="*/ 40505 w 66972"/>
                <a:gd name="connsiteY31" fmla="*/ 47856 h 63437"/>
                <a:gd name="connsiteX32" fmla="*/ 49472 w 66972"/>
                <a:gd name="connsiteY32" fmla="*/ 47819 h 63437"/>
                <a:gd name="connsiteX33" fmla="*/ 50811 w 66972"/>
                <a:gd name="connsiteY33" fmla="*/ 55632 h 63437"/>
                <a:gd name="connsiteX34" fmla="*/ 53639 w 66972"/>
                <a:gd name="connsiteY34" fmla="*/ 57158 h 63437"/>
                <a:gd name="connsiteX35" fmla="*/ 56467 w 66972"/>
                <a:gd name="connsiteY35" fmla="*/ 55669 h 63437"/>
                <a:gd name="connsiteX36" fmla="*/ 57806 w 66972"/>
                <a:gd name="connsiteY36" fmla="*/ 47819 h 63437"/>
                <a:gd name="connsiteX37" fmla="*/ 56504 w 66972"/>
                <a:gd name="connsiteY37" fmla="*/ 39968 h 63437"/>
                <a:gd name="connsiteX38" fmla="*/ 53639 w 66972"/>
                <a:gd name="connsiteY38" fmla="*/ 38480 h 63437"/>
                <a:gd name="connsiteX39" fmla="*/ 50811 w 66972"/>
                <a:gd name="connsiteY39" fmla="*/ 39968 h 63437"/>
                <a:gd name="connsiteX40" fmla="*/ 49472 w 66972"/>
                <a:gd name="connsiteY40" fmla="*/ 4781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55"/>
                  </a:moveTo>
                  <a:cubicBezTo>
                    <a:pt x="24" y="10760"/>
                    <a:pt x="1214" y="6779"/>
                    <a:pt x="3558" y="4175"/>
                  </a:cubicBezTo>
                  <a:cubicBezTo>
                    <a:pt x="5902" y="1607"/>
                    <a:pt x="9102" y="305"/>
                    <a:pt x="13158" y="305"/>
                  </a:cubicBezTo>
                  <a:cubicBezTo>
                    <a:pt x="17325" y="305"/>
                    <a:pt x="20599" y="1607"/>
                    <a:pt x="22943" y="4175"/>
                  </a:cubicBezTo>
                  <a:cubicBezTo>
                    <a:pt x="25324" y="6742"/>
                    <a:pt x="26515" y="10723"/>
                    <a:pt x="26515" y="16155"/>
                  </a:cubicBezTo>
                  <a:cubicBezTo>
                    <a:pt x="26515" y="21513"/>
                    <a:pt x="25324" y="25494"/>
                    <a:pt x="22943" y="28099"/>
                  </a:cubicBezTo>
                  <a:cubicBezTo>
                    <a:pt x="20599" y="30666"/>
                    <a:pt x="17399" y="31968"/>
                    <a:pt x="13381" y="31968"/>
                  </a:cubicBezTo>
                  <a:cubicBezTo>
                    <a:pt x="9176" y="31968"/>
                    <a:pt x="5902" y="30703"/>
                    <a:pt x="3558" y="28099"/>
                  </a:cubicBezTo>
                  <a:cubicBezTo>
                    <a:pt x="1214" y="25532"/>
                    <a:pt x="24" y="21550"/>
                    <a:pt x="24" y="16155"/>
                  </a:cubicBezTo>
                  <a:moveTo>
                    <a:pt x="8990" y="16044"/>
                  </a:moveTo>
                  <a:cubicBezTo>
                    <a:pt x="8990" y="19951"/>
                    <a:pt x="9437" y="22592"/>
                    <a:pt x="10330" y="23932"/>
                  </a:cubicBezTo>
                  <a:cubicBezTo>
                    <a:pt x="11000" y="24899"/>
                    <a:pt x="11967" y="25383"/>
                    <a:pt x="13158" y="25383"/>
                  </a:cubicBezTo>
                  <a:cubicBezTo>
                    <a:pt x="14385" y="25383"/>
                    <a:pt x="15353" y="24899"/>
                    <a:pt x="16023" y="23932"/>
                  </a:cubicBezTo>
                  <a:cubicBezTo>
                    <a:pt x="16878" y="22592"/>
                    <a:pt x="17325" y="19951"/>
                    <a:pt x="17325" y="16044"/>
                  </a:cubicBezTo>
                  <a:cubicBezTo>
                    <a:pt x="17325" y="12174"/>
                    <a:pt x="16878" y="9533"/>
                    <a:pt x="16023" y="8230"/>
                  </a:cubicBezTo>
                  <a:cubicBezTo>
                    <a:pt x="15353" y="7226"/>
                    <a:pt x="14385" y="6742"/>
                    <a:pt x="13158" y="6742"/>
                  </a:cubicBezTo>
                  <a:cubicBezTo>
                    <a:pt x="11967" y="6742"/>
                    <a:pt x="11000" y="7226"/>
                    <a:pt x="10330" y="8193"/>
                  </a:cubicBezTo>
                  <a:cubicBezTo>
                    <a:pt x="9437" y="9533"/>
                    <a:pt x="8990" y="12174"/>
                    <a:pt x="8990" y="16044"/>
                  </a:cubicBezTo>
                  <a:moveTo>
                    <a:pt x="21901" y="63632"/>
                  </a:moveTo>
                  <a:lnTo>
                    <a:pt x="13418" y="63632"/>
                  </a:lnTo>
                  <a:lnTo>
                    <a:pt x="45379" y="305"/>
                  </a:lnTo>
                  <a:lnTo>
                    <a:pt x="53639" y="305"/>
                  </a:lnTo>
                  <a:lnTo>
                    <a:pt x="21901" y="63632"/>
                  </a:lnTo>
                  <a:moveTo>
                    <a:pt x="40505" y="47856"/>
                  </a:moveTo>
                  <a:cubicBezTo>
                    <a:pt x="40505" y="42498"/>
                    <a:pt x="41695" y="38517"/>
                    <a:pt x="44039" y="35912"/>
                  </a:cubicBezTo>
                  <a:cubicBezTo>
                    <a:pt x="46383" y="33308"/>
                    <a:pt x="49620" y="32006"/>
                    <a:pt x="53713" y="32006"/>
                  </a:cubicBezTo>
                  <a:cubicBezTo>
                    <a:pt x="57843" y="32006"/>
                    <a:pt x="61080" y="33308"/>
                    <a:pt x="63424" y="35912"/>
                  </a:cubicBezTo>
                  <a:cubicBezTo>
                    <a:pt x="65806" y="38517"/>
                    <a:pt x="66959" y="42498"/>
                    <a:pt x="66996" y="47856"/>
                  </a:cubicBezTo>
                  <a:cubicBezTo>
                    <a:pt x="66959" y="53251"/>
                    <a:pt x="65806" y="57269"/>
                    <a:pt x="63424" y="59836"/>
                  </a:cubicBezTo>
                  <a:cubicBezTo>
                    <a:pt x="61080" y="62441"/>
                    <a:pt x="57880" y="63743"/>
                    <a:pt x="53825" y="63743"/>
                  </a:cubicBezTo>
                  <a:cubicBezTo>
                    <a:pt x="49658" y="63743"/>
                    <a:pt x="46383" y="62441"/>
                    <a:pt x="44039" y="59836"/>
                  </a:cubicBezTo>
                  <a:cubicBezTo>
                    <a:pt x="41695" y="57269"/>
                    <a:pt x="40505" y="53251"/>
                    <a:pt x="40505" y="47856"/>
                  </a:cubicBezTo>
                  <a:moveTo>
                    <a:pt x="49472" y="47819"/>
                  </a:moveTo>
                  <a:cubicBezTo>
                    <a:pt x="49472" y="51725"/>
                    <a:pt x="49918" y="54330"/>
                    <a:pt x="50811" y="55632"/>
                  </a:cubicBezTo>
                  <a:cubicBezTo>
                    <a:pt x="51481" y="56637"/>
                    <a:pt x="52448" y="57158"/>
                    <a:pt x="53639" y="57158"/>
                  </a:cubicBezTo>
                  <a:cubicBezTo>
                    <a:pt x="54867" y="57158"/>
                    <a:pt x="55797" y="56674"/>
                    <a:pt x="56467" y="55669"/>
                  </a:cubicBezTo>
                  <a:cubicBezTo>
                    <a:pt x="57360" y="54330"/>
                    <a:pt x="57806" y="51725"/>
                    <a:pt x="57806" y="47819"/>
                  </a:cubicBezTo>
                  <a:cubicBezTo>
                    <a:pt x="57806" y="43912"/>
                    <a:pt x="57360" y="41307"/>
                    <a:pt x="56504" y="39968"/>
                  </a:cubicBezTo>
                  <a:cubicBezTo>
                    <a:pt x="55834" y="38963"/>
                    <a:pt x="54867" y="38480"/>
                    <a:pt x="53639" y="38480"/>
                  </a:cubicBezTo>
                  <a:cubicBezTo>
                    <a:pt x="52411" y="38480"/>
                    <a:pt x="51481" y="38963"/>
                    <a:pt x="50811" y="39968"/>
                  </a:cubicBezTo>
                  <a:cubicBezTo>
                    <a:pt x="49918" y="41307"/>
                    <a:pt x="49472" y="43912"/>
                    <a:pt x="49472" y="47819"/>
                  </a:cubicBezTo>
                  <a:close/>
                </a:path>
              </a:pathLst>
            </a:custGeom>
            <a:solidFill>
              <a:srgbClr val="000000"/>
            </a:solidFill>
            <a:ln w="9525" cap="flat">
              <a:noFill/>
              <a:prstDash val="solid"/>
              <a:miter/>
            </a:ln>
          </p:spPr>
          <p:txBody>
            <a:bodyPr rtlCol="0" anchor="ctr"/>
            <a:lstStyle/>
            <a:p>
              <a:endParaRPr lang="en-CA"/>
            </a:p>
          </p:txBody>
        </p:sp>
      </p:grpSp>
      <p:grpSp>
        <p:nvGrpSpPr>
          <p:cNvPr id="3422" name="Graphic 3317">
            <a:extLst>
              <a:ext uri="{FF2B5EF4-FFF2-40B4-BE49-F238E27FC236}">
                <a16:creationId xmlns:a16="http://schemas.microsoft.com/office/drawing/2014/main" id="{41A4DF32-B1F0-42A5-98D6-8CAC9AD5ED31}"/>
              </a:ext>
            </a:extLst>
          </p:cNvPr>
          <p:cNvGrpSpPr/>
          <p:nvPr/>
        </p:nvGrpSpPr>
        <p:grpSpPr>
          <a:xfrm>
            <a:off x="1298606" y="3198540"/>
            <a:ext cx="98304" cy="54668"/>
            <a:chOff x="2342740" y="3543526"/>
            <a:chExt cx="114072" cy="63437"/>
          </a:xfrm>
        </p:grpSpPr>
        <p:sp>
          <p:nvSpPr>
            <p:cNvPr id="3423" name="Freeform: Shape 3422">
              <a:extLst>
                <a:ext uri="{FF2B5EF4-FFF2-40B4-BE49-F238E27FC236}">
                  <a16:creationId xmlns:a16="http://schemas.microsoft.com/office/drawing/2014/main" id="{CA2A8B33-A684-4145-B7DD-23E48D4D36CB}"/>
                </a:ext>
              </a:extLst>
            </p:cNvPr>
            <p:cNvSpPr/>
            <p:nvPr/>
          </p:nvSpPr>
          <p:spPr>
            <a:xfrm>
              <a:off x="2342740" y="3544307"/>
              <a:ext cx="39848" cy="61279"/>
            </a:xfrm>
            <a:custGeom>
              <a:avLst/>
              <a:gdLst>
                <a:gd name="connsiteX0" fmla="*/ 19 w 39848"/>
                <a:gd name="connsiteY0" fmla="*/ 44582 h 61279"/>
                <a:gd name="connsiteX1" fmla="*/ 11144 w 39848"/>
                <a:gd name="connsiteY1" fmla="*/ 43243 h 61279"/>
                <a:gd name="connsiteX2" fmla="*/ 14008 w 39848"/>
                <a:gd name="connsiteY2" fmla="*/ 49754 h 61279"/>
                <a:gd name="connsiteX3" fmla="*/ 19664 w 39848"/>
                <a:gd name="connsiteY3" fmla="*/ 51986 h 61279"/>
                <a:gd name="connsiteX4" fmla="*/ 25654 w 39848"/>
                <a:gd name="connsiteY4" fmla="*/ 49307 h 61279"/>
                <a:gd name="connsiteX5" fmla="*/ 28073 w 39848"/>
                <a:gd name="connsiteY5" fmla="*/ 42015 h 61279"/>
                <a:gd name="connsiteX6" fmla="*/ 25766 w 39848"/>
                <a:gd name="connsiteY6" fmla="*/ 35131 h 61279"/>
                <a:gd name="connsiteX7" fmla="*/ 20073 w 39848"/>
                <a:gd name="connsiteY7" fmla="*/ 32601 h 61279"/>
                <a:gd name="connsiteX8" fmla="*/ 14790 w 39848"/>
                <a:gd name="connsiteY8" fmla="*/ 33457 h 61279"/>
                <a:gd name="connsiteX9" fmla="*/ 16055 w 39848"/>
                <a:gd name="connsiteY9" fmla="*/ 24081 h 61279"/>
                <a:gd name="connsiteX10" fmla="*/ 23161 w 39848"/>
                <a:gd name="connsiteY10" fmla="*/ 22072 h 61279"/>
                <a:gd name="connsiteX11" fmla="*/ 25617 w 39848"/>
                <a:gd name="connsiteY11" fmla="*/ 16342 h 61279"/>
                <a:gd name="connsiteX12" fmla="*/ 23831 w 39848"/>
                <a:gd name="connsiteY12" fmla="*/ 11505 h 61279"/>
                <a:gd name="connsiteX13" fmla="*/ 19031 w 39848"/>
                <a:gd name="connsiteY13" fmla="*/ 9719 h 61279"/>
                <a:gd name="connsiteX14" fmla="*/ 14008 w 39848"/>
                <a:gd name="connsiteY14" fmla="*/ 11765 h 61279"/>
                <a:gd name="connsiteX15" fmla="*/ 11478 w 39848"/>
                <a:gd name="connsiteY15" fmla="*/ 17719 h 61279"/>
                <a:gd name="connsiteX16" fmla="*/ 874 w 39848"/>
                <a:gd name="connsiteY16" fmla="*/ 15933 h 61279"/>
                <a:gd name="connsiteX17" fmla="*/ 4186 w 39848"/>
                <a:gd name="connsiteY17" fmla="*/ 7226 h 61279"/>
                <a:gd name="connsiteX18" fmla="*/ 10437 w 39848"/>
                <a:gd name="connsiteY18" fmla="*/ 2129 h 61279"/>
                <a:gd name="connsiteX19" fmla="*/ 19366 w 39848"/>
                <a:gd name="connsiteY19" fmla="*/ 268 h 61279"/>
                <a:gd name="connsiteX20" fmla="*/ 32947 w 39848"/>
                <a:gd name="connsiteY20" fmla="*/ 5663 h 61279"/>
                <a:gd name="connsiteX21" fmla="*/ 37188 w 39848"/>
                <a:gd name="connsiteY21" fmla="*/ 15635 h 61279"/>
                <a:gd name="connsiteX22" fmla="*/ 28519 w 39848"/>
                <a:gd name="connsiteY22" fmla="*/ 28248 h 61279"/>
                <a:gd name="connsiteX23" fmla="*/ 36779 w 39848"/>
                <a:gd name="connsiteY23" fmla="*/ 33197 h 61279"/>
                <a:gd name="connsiteX24" fmla="*/ 39867 w 39848"/>
                <a:gd name="connsiteY24" fmla="*/ 42498 h 61279"/>
                <a:gd name="connsiteX25" fmla="*/ 34100 w 39848"/>
                <a:gd name="connsiteY25" fmla="*/ 55967 h 61279"/>
                <a:gd name="connsiteX26" fmla="*/ 19738 w 39848"/>
                <a:gd name="connsiteY26" fmla="*/ 61548 h 61279"/>
                <a:gd name="connsiteX27" fmla="*/ 6232 w 39848"/>
                <a:gd name="connsiteY27" fmla="*/ 56860 h 61279"/>
                <a:gd name="connsiteX28" fmla="*/ 19 w 39848"/>
                <a:gd name="connsiteY28" fmla="*/ 4458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9" y="44582"/>
                  </a:moveTo>
                  <a:lnTo>
                    <a:pt x="11144" y="43243"/>
                  </a:lnTo>
                  <a:cubicBezTo>
                    <a:pt x="11478" y="46070"/>
                    <a:pt x="12446" y="48228"/>
                    <a:pt x="14008" y="49754"/>
                  </a:cubicBezTo>
                  <a:cubicBezTo>
                    <a:pt x="15571" y="51242"/>
                    <a:pt x="17432" y="51986"/>
                    <a:pt x="19664" y="51986"/>
                  </a:cubicBezTo>
                  <a:cubicBezTo>
                    <a:pt x="22008" y="51986"/>
                    <a:pt x="24017" y="51093"/>
                    <a:pt x="25654" y="49307"/>
                  </a:cubicBezTo>
                  <a:cubicBezTo>
                    <a:pt x="27254" y="47484"/>
                    <a:pt x="28073" y="45066"/>
                    <a:pt x="28073" y="42015"/>
                  </a:cubicBezTo>
                  <a:cubicBezTo>
                    <a:pt x="28073" y="39113"/>
                    <a:pt x="27291" y="36806"/>
                    <a:pt x="25766" y="35131"/>
                  </a:cubicBezTo>
                  <a:cubicBezTo>
                    <a:pt x="24203" y="33457"/>
                    <a:pt x="22306" y="32601"/>
                    <a:pt x="20073" y="32601"/>
                  </a:cubicBezTo>
                  <a:cubicBezTo>
                    <a:pt x="18585" y="32601"/>
                    <a:pt x="16836" y="32862"/>
                    <a:pt x="14790" y="33457"/>
                  </a:cubicBezTo>
                  <a:lnTo>
                    <a:pt x="16055" y="24081"/>
                  </a:lnTo>
                  <a:cubicBezTo>
                    <a:pt x="19180" y="24155"/>
                    <a:pt x="21524" y="23486"/>
                    <a:pt x="23161" y="22072"/>
                  </a:cubicBezTo>
                  <a:cubicBezTo>
                    <a:pt x="24798" y="20621"/>
                    <a:pt x="25617" y="18723"/>
                    <a:pt x="25617" y="16342"/>
                  </a:cubicBezTo>
                  <a:cubicBezTo>
                    <a:pt x="25617" y="14333"/>
                    <a:pt x="25022" y="12733"/>
                    <a:pt x="23831" y="11505"/>
                  </a:cubicBezTo>
                  <a:cubicBezTo>
                    <a:pt x="22640" y="10314"/>
                    <a:pt x="21041" y="9719"/>
                    <a:pt x="19031" y="9719"/>
                  </a:cubicBezTo>
                  <a:cubicBezTo>
                    <a:pt x="17059" y="9719"/>
                    <a:pt x="15385" y="10389"/>
                    <a:pt x="14008" y="11765"/>
                  </a:cubicBezTo>
                  <a:cubicBezTo>
                    <a:pt x="12632" y="13142"/>
                    <a:pt x="11776" y="15114"/>
                    <a:pt x="11478" y="17719"/>
                  </a:cubicBezTo>
                  <a:lnTo>
                    <a:pt x="874" y="15933"/>
                  </a:lnTo>
                  <a:cubicBezTo>
                    <a:pt x="1619" y="12324"/>
                    <a:pt x="2698" y="9421"/>
                    <a:pt x="4186" y="7226"/>
                  </a:cubicBezTo>
                  <a:cubicBezTo>
                    <a:pt x="5674" y="5068"/>
                    <a:pt x="7758" y="3357"/>
                    <a:pt x="10437" y="2129"/>
                  </a:cubicBezTo>
                  <a:cubicBezTo>
                    <a:pt x="13078" y="864"/>
                    <a:pt x="16055" y="268"/>
                    <a:pt x="19366" y="268"/>
                  </a:cubicBezTo>
                  <a:cubicBezTo>
                    <a:pt x="25022" y="268"/>
                    <a:pt x="29561" y="2054"/>
                    <a:pt x="32947" y="5663"/>
                  </a:cubicBezTo>
                  <a:cubicBezTo>
                    <a:pt x="35775" y="8603"/>
                    <a:pt x="37188" y="11951"/>
                    <a:pt x="37188" y="15635"/>
                  </a:cubicBezTo>
                  <a:cubicBezTo>
                    <a:pt x="37188" y="20918"/>
                    <a:pt x="34286" y="25123"/>
                    <a:pt x="28519" y="28248"/>
                  </a:cubicBezTo>
                  <a:cubicBezTo>
                    <a:pt x="31979" y="28992"/>
                    <a:pt x="34733" y="30629"/>
                    <a:pt x="36779" y="33197"/>
                  </a:cubicBezTo>
                  <a:cubicBezTo>
                    <a:pt x="38826" y="35764"/>
                    <a:pt x="39867" y="38852"/>
                    <a:pt x="39867" y="42498"/>
                  </a:cubicBezTo>
                  <a:cubicBezTo>
                    <a:pt x="39867" y="47782"/>
                    <a:pt x="37933" y="52247"/>
                    <a:pt x="34100" y="55967"/>
                  </a:cubicBezTo>
                  <a:cubicBezTo>
                    <a:pt x="30268" y="59688"/>
                    <a:pt x="25468" y="61548"/>
                    <a:pt x="19738" y="61548"/>
                  </a:cubicBezTo>
                  <a:cubicBezTo>
                    <a:pt x="14306" y="61548"/>
                    <a:pt x="9804" y="59986"/>
                    <a:pt x="6232" y="56860"/>
                  </a:cubicBezTo>
                  <a:cubicBezTo>
                    <a:pt x="2660" y="53735"/>
                    <a:pt x="577" y="49642"/>
                    <a:pt x="19" y="44582"/>
                  </a:cubicBezTo>
                  <a:close/>
                </a:path>
              </a:pathLst>
            </a:custGeom>
            <a:solidFill>
              <a:srgbClr val="000000"/>
            </a:solidFill>
            <a:ln w="9525" cap="flat">
              <a:noFill/>
              <a:prstDash val="solid"/>
              <a:miter/>
            </a:ln>
          </p:spPr>
          <p:txBody>
            <a:bodyPr rtlCol="0" anchor="ctr"/>
            <a:lstStyle/>
            <a:p>
              <a:endParaRPr lang="en-CA"/>
            </a:p>
          </p:txBody>
        </p:sp>
        <p:sp>
          <p:nvSpPr>
            <p:cNvPr id="3424" name="Freeform: Shape 3423">
              <a:extLst>
                <a:ext uri="{FF2B5EF4-FFF2-40B4-BE49-F238E27FC236}">
                  <a16:creationId xmlns:a16="http://schemas.microsoft.com/office/drawing/2014/main" id="{8B503AAB-E9AD-48EA-B198-111F2B599A01}"/>
                </a:ext>
              </a:extLst>
            </p:cNvPr>
            <p:cNvSpPr/>
            <p:nvPr/>
          </p:nvSpPr>
          <p:spPr>
            <a:xfrm>
              <a:off x="2389840" y="3543526"/>
              <a:ext cx="66972" cy="63437"/>
            </a:xfrm>
            <a:custGeom>
              <a:avLst/>
              <a:gdLst>
                <a:gd name="connsiteX0" fmla="*/ 24 w 66972"/>
                <a:gd name="connsiteY0" fmla="*/ 16119 h 63437"/>
                <a:gd name="connsiteX1" fmla="*/ 3558 w 66972"/>
                <a:gd name="connsiteY1" fmla="*/ 4138 h 63437"/>
                <a:gd name="connsiteX2" fmla="*/ 13158 w 66972"/>
                <a:gd name="connsiteY2" fmla="*/ 268 h 63437"/>
                <a:gd name="connsiteX3" fmla="*/ 22943 w 66972"/>
                <a:gd name="connsiteY3" fmla="*/ 4138 h 63437"/>
                <a:gd name="connsiteX4" fmla="*/ 26515 w 66972"/>
                <a:gd name="connsiteY4" fmla="*/ 16119 h 63437"/>
                <a:gd name="connsiteX5" fmla="*/ 22943 w 66972"/>
                <a:gd name="connsiteY5" fmla="*/ 28062 h 63437"/>
                <a:gd name="connsiteX6" fmla="*/ 13381 w 66972"/>
                <a:gd name="connsiteY6" fmla="*/ 31932 h 63437"/>
                <a:gd name="connsiteX7" fmla="*/ 3558 w 66972"/>
                <a:gd name="connsiteY7" fmla="*/ 28062 h 63437"/>
                <a:gd name="connsiteX8" fmla="*/ 24 w 66972"/>
                <a:gd name="connsiteY8" fmla="*/ 16119 h 63437"/>
                <a:gd name="connsiteX9" fmla="*/ 8990 w 66972"/>
                <a:gd name="connsiteY9" fmla="*/ 16007 h 63437"/>
                <a:gd name="connsiteX10" fmla="*/ 10330 w 66972"/>
                <a:gd name="connsiteY10" fmla="*/ 23895 h 63437"/>
                <a:gd name="connsiteX11" fmla="*/ 13158 w 66972"/>
                <a:gd name="connsiteY11" fmla="*/ 25346 h 63437"/>
                <a:gd name="connsiteX12" fmla="*/ 16023 w 66972"/>
                <a:gd name="connsiteY12" fmla="*/ 23895 h 63437"/>
                <a:gd name="connsiteX13" fmla="*/ 17325 w 66972"/>
                <a:gd name="connsiteY13" fmla="*/ 16007 h 63437"/>
                <a:gd name="connsiteX14" fmla="*/ 16023 w 66972"/>
                <a:gd name="connsiteY14" fmla="*/ 8194 h 63437"/>
                <a:gd name="connsiteX15" fmla="*/ 13158 w 66972"/>
                <a:gd name="connsiteY15" fmla="*/ 6705 h 63437"/>
                <a:gd name="connsiteX16" fmla="*/ 10330 w 66972"/>
                <a:gd name="connsiteY16" fmla="*/ 8156 h 63437"/>
                <a:gd name="connsiteX17" fmla="*/ 8990 w 66972"/>
                <a:gd name="connsiteY17" fmla="*/ 16007 h 63437"/>
                <a:gd name="connsiteX18" fmla="*/ 21901 w 66972"/>
                <a:gd name="connsiteY18" fmla="*/ 63595 h 63437"/>
                <a:gd name="connsiteX19" fmla="*/ 13418 w 66972"/>
                <a:gd name="connsiteY19" fmla="*/ 63595 h 63437"/>
                <a:gd name="connsiteX20" fmla="*/ 45379 w 66972"/>
                <a:gd name="connsiteY20" fmla="*/ 268 h 63437"/>
                <a:gd name="connsiteX21" fmla="*/ 53639 w 66972"/>
                <a:gd name="connsiteY21" fmla="*/ 268 h 63437"/>
                <a:gd name="connsiteX22" fmla="*/ 21901 w 66972"/>
                <a:gd name="connsiteY22" fmla="*/ 63595 h 63437"/>
                <a:gd name="connsiteX23" fmla="*/ 40505 w 66972"/>
                <a:gd name="connsiteY23" fmla="*/ 47819 h 63437"/>
                <a:gd name="connsiteX24" fmla="*/ 44039 w 66972"/>
                <a:gd name="connsiteY24" fmla="*/ 35876 h 63437"/>
                <a:gd name="connsiteX25" fmla="*/ 53713 w 66972"/>
                <a:gd name="connsiteY25" fmla="*/ 31969 h 63437"/>
                <a:gd name="connsiteX26" fmla="*/ 63424 w 66972"/>
                <a:gd name="connsiteY26" fmla="*/ 35876 h 63437"/>
                <a:gd name="connsiteX27" fmla="*/ 66996 w 66972"/>
                <a:gd name="connsiteY27" fmla="*/ 47819 h 63437"/>
                <a:gd name="connsiteX28" fmla="*/ 63424 w 66972"/>
                <a:gd name="connsiteY28" fmla="*/ 59800 h 63437"/>
                <a:gd name="connsiteX29" fmla="*/ 53825 w 66972"/>
                <a:gd name="connsiteY29" fmla="*/ 63706 h 63437"/>
                <a:gd name="connsiteX30" fmla="*/ 44039 w 66972"/>
                <a:gd name="connsiteY30" fmla="*/ 59800 h 63437"/>
                <a:gd name="connsiteX31" fmla="*/ 40505 w 66972"/>
                <a:gd name="connsiteY31" fmla="*/ 47819 h 63437"/>
                <a:gd name="connsiteX32" fmla="*/ 49472 w 66972"/>
                <a:gd name="connsiteY32" fmla="*/ 47782 h 63437"/>
                <a:gd name="connsiteX33" fmla="*/ 50811 w 66972"/>
                <a:gd name="connsiteY33" fmla="*/ 55595 h 63437"/>
                <a:gd name="connsiteX34" fmla="*/ 53639 w 66972"/>
                <a:gd name="connsiteY34" fmla="*/ 57121 h 63437"/>
                <a:gd name="connsiteX35" fmla="*/ 56467 w 66972"/>
                <a:gd name="connsiteY35" fmla="*/ 55632 h 63437"/>
                <a:gd name="connsiteX36" fmla="*/ 57806 w 66972"/>
                <a:gd name="connsiteY36" fmla="*/ 47782 h 63437"/>
                <a:gd name="connsiteX37" fmla="*/ 56504 w 66972"/>
                <a:gd name="connsiteY37" fmla="*/ 39931 h 63437"/>
                <a:gd name="connsiteX38" fmla="*/ 53639 w 66972"/>
                <a:gd name="connsiteY38" fmla="*/ 38443 h 63437"/>
                <a:gd name="connsiteX39" fmla="*/ 50811 w 66972"/>
                <a:gd name="connsiteY39" fmla="*/ 39931 h 63437"/>
                <a:gd name="connsiteX40" fmla="*/ 49472 w 66972"/>
                <a:gd name="connsiteY40" fmla="*/ 4778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19"/>
                  </a:moveTo>
                  <a:cubicBezTo>
                    <a:pt x="24" y="10724"/>
                    <a:pt x="1214" y="6742"/>
                    <a:pt x="3558" y="4138"/>
                  </a:cubicBezTo>
                  <a:cubicBezTo>
                    <a:pt x="5902" y="1571"/>
                    <a:pt x="9102" y="268"/>
                    <a:pt x="13158" y="268"/>
                  </a:cubicBezTo>
                  <a:cubicBezTo>
                    <a:pt x="17325" y="268"/>
                    <a:pt x="20599" y="1571"/>
                    <a:pt x="22943" y="4138"/>
                  </a:cubicBezTo>
                  <a:cubicBezTo>
                    <a:pt x="25324" y="6705"/>
                    <a:pt x="26515" y="10686"/>
                    <a:pt x="26515" y="16119"/>
                  </a:cubicBezTo>
                  <a:cubicBezTo>
                    <a:pt x="26515" y="21476"/>
                    <a:pt x="25324" y="25458"/>
                    <a:pt x="22943" y="28062"/>
                  </a:cubicBezTo>
                  <a:cubicBezTo>
                    <a:pt x="20599" y="30629"/>
                    <a:pt x="17399" y="31932"/>
                    <a:pt x="13381" y="31932"/>
                  </a:cubicBezTo>
                  <a:cubicBezTo>
                    <a:pt x="9176" y="31932"/>
                    <a:pt x="5902" y="30667"/>
                    <a:pt x="3558" y="28062"/>
                  </a:cubicBezTo>
                  <a:cubicBezTo>
                    <a:pt x="1214" y="25495"/>
                    <a:pt x="24" y="21514"/>
                    <a:pt x="24" y="16119"/>
                  </a:cubicBezTo>
                  <a:moveTo>
                    <a:pt x="8990" y="16007"/>
                  </a:moveTo>
                  <a:cubicBezTo>
                    <a:pt x="8990" y="19914"/>
                    <a:pt x="9437" y="22555"/>
                    <a:pt x="10330" y="23895"/>
                  </a:cubicBezTo>
                  <a:cubicBezTo>
                    <a:pt x="11000" y="24862"/>
                    <a:pt x="11967" y="25346"/>
                    <a:pt x="13158" y="25346"/>
                  </a:cubicBezTo>
                  <a:cubicBezTo>
                    <a:pt x="14385" y="25346"/>
                    <a:pt x="15353" y="24862"/>
                    <a:pt x="16023" y="23895"/>
                  </a:cubicBezTo>
                  <a:cubicBezTo>
                    <a:pt x="16878" y="22555"/>
                    <a:pt x="17325" y="19914"/>
                    <a:pt x="17325" y="16007"/>
                  </a:cubicBezTo>
                  <a:cubicBezTo>
                    <a:pt x="17325" y="12137"/>
                    <a:pt x="16878" y="9496"/>
                    <a:pt x="16023" y="8194"/>
                  </a:cubicBezTo>
                  <a:cubicBezTo>
                    <a:pt x="15353" y="7189"/>
                    <a:pt x="14385" y="6705"/>
                    <a:pt x="13158" y="6705"/>
                  </a:cubicBezTo>
                  <a:cubicBezTo>
                    <a:pt x="11967" y="6705"/>
                    <a:pt x="11000" y="7189"/>
                    <a:pt x="10330" y="8156"/>
                  </a:cubicBezTo>
                  <a:cubicBezTo>
                    <a:pt x="9437" y="9496"/>
                    <a:pt x="8990" y="12137"/>
                    <a:pt x="8990" y="16007"/>
                  </a:cubicBezTo>
                  <a:moveTo>
                    <a:pt x="21901" y="63595"/>
                  </a:moveTo>
                  <a:lnTo>
                    <a:pt x="13418" y="63595"/>
                  </a:lnTo>
                  <a:lnTo>
                    <a:pt x="45379" y="268"/>
                  </a:lnTo>
                  <a:lnTo>
                    <a:pt x="53639" y="268"/>
                  </a:lnTo>
                  <a:lnTo>
                    <a:pt x="21901" y="63595"/>
                  </a:lnTo>
                  <a:moveTo>
                    <a:pt x="40505" y="47819"/>
                  </a:moveTo>
                  <a:cubicBezTo>
                    <a:pt x="40505" y="42461"/>
                    <a:pt x="41695" y="38480"/>
                    <a:pt x="44039" y="35876"/>
                  </a:cubicBezTo>
                  <a:cubicBezTo>
                    <a:pt x="46383" y="33271"/>
                    <a:pt x="49620" y="31969"/>
                    <a:pt x="53713" y="31969"/>
                  </a:cubicBezTo>
                  <a:cubicBezTo>
                    <a:pt x="57843" y="31969"/>
                    <a:pt x="61080" y="33271"/>
                    <a:pt x="63424" y="35876"/>
                  </a:cubicBezTo>
                  <a:cubicBezTo>
                    <a:pt x="65806" y="38480"/>
                    <a:pt x="66959" y="42461"/>
                    <a:pt x="66996" y="47819"/>
                  </a:cubicBezTo>
                  <a:cubicBezTo>
                    <a:pt x="66959" y="53214"/>
                    <a:pt x="65806" y="57232"/>
                    <a:pt x="63424" y="59800"/>
                  </a:cubicBezTo>
                  <a:cubicBezTo>
                    <a:pt x="61080" y="62404"/>
                    <a:pt x="57880" y="63706"/>
                    <a:pt x="53825" y="63706"/>
                  </a:cubicBezTo>
                  <a:cubicBezTo>
                    <a:pt x="49658" y="63706"/>
                    <a:pt x="46383" y="62404"/>
                    <a:pt x="44039" y="59800"/>
                  </a:cubicBezTo>
                  <a:cubicBezTo>
                    <a:pt x="41695" y="57232"/>
                    <a:pt x="40505" y="53214"/>
                    <a:pt x="40505" y="47819"/>
                  </a:cubicBezTo>
                  <a:moveTo>
                    <a:pt x="49472" y="47782"/>
                  </a:moveTo>
                  <a:cubicBezTo>
                    <a:pt x="49472" y="51689"/>
                    <a:pt x="49918" y="54293"/>
                    <a:pt x="50811" y="55595"/>
                  </a:cubicBezTo>
                  <a:cubicBezTo>
                    <a:pt x="51481" y="56600"/>
                    <a:pt x="52448" y="57121"/>
                    <a:pt x="53639" y="57121"/>
                  </a:cubicBezTo>
                  <a:cubicBezTo>
                    <a:pt x="54867" y="57121"/>
                    <a:pt x="55797" y="56637"/>
                    <a:pt x="56467" y="55632"/>
                  </a:cubicBezTo>
                  <a:cubicBezTo>
                    <a:pt x="57360" y="54293"/>
                    <a:pt x="57806" y="51689"/>
                    <a:pt x="57806" y="47782"/>
                  </a:cubicBezTo>
                  <a:cubicBezTo>
                    <a:pt x="57806" y="43875"/>
                    <a:pt x="57360" y="41271"/>
                    <a:pt x="56504" y="39931"/>
                  </a:cubicBezTo>
                  <a:cubicBezTo>
                    <a:pt x="55834" y="38927"/>
                    <a:pt x="54867" y="38443"/>
                    <a:pt x="53639" y="38443"/>
                  </a:cubicBezTo>
                  <a:cubicBezTo>
                    <a:pt x="52411" y="38443"/>
                    <a:pt x="51481" y="38927"/>
                    <a:pt x="50811" y="39931"/>
                  </a:cubicBezTo>
                  <a:cubicBezTo>
                    <a:pt x="49918" y="41271"/>
                    <a:pt x="49472" y="43875"/>
                    <a:pt x="49472" y="47782"/>
                  </a:cubicBezTo>
                  <a:close/>
                </a:path>
              </a:pathLst>
            </a:custGeom>
            <a:solidFill>
              <a:srgbClr val="000000"/>
            </a:solidFill>
            <a:ln w="9525" cap="flat">
              <a:noFill/>
              <a:prstDash val="solid"/>
              <a:miter/>
            </a:ln>
          </p:spPr>
          <p:txBody>
            <a:bodyPr rtlCol="0" anchor="ctr"/>
            <a:lstStyle/>
            <a:p>
              <a:endParaRPr lang="en-CA"/>
            </a:p>
          </p:txBody>
        </p:sp>
      </p:grpSp>
      <p:grpSp>
        <p:nvGrpSpPr>
          <p:cNvPr id="3425" name="Graphic 3317">
            <a:extLst>
              <a:ext uri="{FF2B5EF4-FFF2-40B4-BE49-F238E27FC236}">
                <a16:creationId xmlns:a16="http://schemas.microsoft.com/office/drawing/2014/main" id="{4ED1EE99-A4CF-491C-BE04-178FDEE468B1}"/>
              </a:ext>
            </a:extLst>
          </p:cNvPr>
          <p:cNvGrpSpPr/>
          <p:nvPr/>
        </p:nvGrpSpPr>
        <p:grpSpPr>
          <a:xfrm>
            <a:off x="1297227" y="2896463"/>
            <a:ext cx="99683" cy="54668"/>
            <a:chOff x="2341140" y="3192996"/>
            <a:chExt cx="115672" cy="63437"/>
          </a:xfrm>
        </p:grpSpPr>
        <p:sp>
          <p:nvSpPr>
            <p:cNvPr id="3426" name="Freeform: Shape 3425">
              <a:extLst>
                <a:ext uri="{FF2B5EF4-FFF2-40B4-BE49-F238E27FC236}">
                  <a16:creationId xmlns:a16="http://schemas.microsoft.com/office/drawing/2014/main" id="{4C5F535F-B430-4B61-B86E-07B9325EC7B6}"/>
                </a:ext>
              </a:extLst>
            </p:cNvPr>
            <p:cNvSpPr/>
            <p:nvPr/>
          </p:nvSpPr>
          <p:spPr>
            <a:xfrm>
              <a:off x="2341140" y="3193778"/>
              <a:ext cx="43122" cy="60238"/>
            </a:xfrm>
            <a:custGeom>
              <a:avLst/>
              <a:gdLst>
                <a:gd name="connsiteX0" fmla="*/ 24575 w 43122"/>
                <a:gd name="connsiteY0" fmla="*/ 60470 h 60238"/>
                <a:gd name="connsiteX1" fmla="*/ 24575 w 43122"/>
                <a:gd name="connsiteY1" fmla="*/ 48415 h 60238"/>
                <a:gd name="connsiteX2" fmla="*/ 19 w 43122"/>
                <a:gd name="connsiteY2" fmla="*/ 48415 h 60238"/>
                <a:gd name="connsiteX3" fmla="*/ 19 w 43122"/>
                <a:gd name="connsiteY3" fmla="*/ 38332 h 60238"/>
                <a:gd name="connsiteX4" fmla="*/ 26026 w 43122"/>
                <a:gd name="connsiteY4" fmla="*/ 232 h 60238"/>
                <a:gd name="connsiteX5" fmla="*/ 35700 w 43122"/>
                <a:gd name="connsiteY5" fmla="*/ 232 h 60238"/>
                <a:gd name="connsiteX6" fmla="*/ 35700 w 43122"/>
                <a:gd name="connsiteY6" fmla="*/ 38294 h 60238"/>
                <a:gd name="connsiteX7" fmla="*/ 43142 w 43122"/>
                <a:gd name="connsiteY7" fmla="*/ 38294 h 60238"/>
                <a:gd name="connsiteX8" fmla="*/ 43142 w 43122"/>
                <a:gd name="connsiteY8" fmla="*/ 48415 h 60238"/>
                <a:gd name="connsiteX9" fmla="*/ 35700 w 43122"/>
                <a:gd name="connsiteY9" fmla="*/ 48415 h 60238"/>
                <a:gd name="connsiteX10" fmla="*/ 35700 w 43122"/>
                <a:gd name="connsiteY10" fmla="*/ 60470 h 60238"/>
                <a:gd name="connsiteX11" fmla="*/ 24575 w 43122"/>
                <a:gd name="connsiteY11" fmla="*/ 60470 h 60238"/>
                <a:gd name="connsiteX12" fmla="*/ 24575 w 43122"/>
                <a:gd name="connsiteY12" fmla="*/ 38294 h 60238"/>
                <a:gd name="connsiteX13" fmla="*/ 24575 w 43122"/>
                <a:gd name="connsiteY13" fmla="*/ 17793 h 60238"/>
                <a:gd name="connsiteX14" fmla="*/ 10771 w 43122"/>
                <a:gd name="connsiteY14" fmla="*/ 3829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75" y="60470"/>
                  </a:moveTo>
                  <a:lnTo>
                    <a:pt x="24575" y="48415"/>
                  </a:lnTo>
                  <a:lnTo>
                    <a:pt x="19" y="48415"/>
                  </a:lnTo>
                  <a:lnTo>
                    <a:pt x="19" y="38332"/>
                  </a:lnTo>
                  <a:lnTo>
                    <a:pt x="26026" y="232"/>
                  </a:lnTo>
                  <a:lnTo>
                    <a:pt x="35700" y="232"/>
                  </a:lnTo>
                  <a:lnTo>
                    <a:pt x="35700" y="38294"/>
                  </a:lnTo>
                  <a:lnTo>
                    <a:pt x="43142" y="38294"/>
                  </a:lnTo>
                  <a:lnTo>
                    <a:pt x="43142" y="48415"/>
                  </a:lnTo>
                  <a:lnTo>
                    <a:pt x="35700" y="48415"/>
                  </a:lnTo>
                  <a:lnTo>
                    <a:pt x="35700" y="60470"/>
                  </a:lnTo>
                  <a:lnTo>
                    <a:pt x="24575" y="60470"/>
                  </a:lnTo>
                  <a:moveTo>
                    <a:pt x="24575" y="38294"/>
                  </a:moveTo>
                  <a:lnTo>
                    <a:pt x="24575" y="17793"/>
                  </a:lnTo>
                  <a:lnTo>
                    <a:pt x="10771" y="38294"/>
                  </a:lnTo>
                  <a:close/>
                </a:path>
              </a:pathLst>
            </a:custGeom>
            <a:solidFill>
              <a:srgbClr val="000000"/>
            </a:solidFill>
            <a:ln w="9525" cap="flat">
              <a:noFill/>
              <a:prstDash val="solid"/>
              <a:miter/>
            </a:ln>
          </p:spPr>
          <p:txBody>
            <a:bodyPr rtlCol="0" anchor="ctr"/>
            <a:lstStyle/>
            <a:p>
              <a:endParaRPr lang="en-CA"/>
            </a:p>
          </p:txBody>
        </p:sp>
        <p:sp>
          <p:nvSpPr>
            <p:cNvPr id="3427" name="Freeform: Shape 3426">
              <a:extLst>
                <a:ext uri="{FF2B5EF4-FFF2-40B4-BE49-F238E27FC236}">
                  <a16:creationId xmlns:a16="http://schemas.microsoft.com/office/drawing/2014/main" id="{C0DAD136-D89C-48F4-98AA-4298997276F2}"/>
                </a:ext>
              </a:extLst>
            </p:cNvPr>
            <p:cNvSpPr/>
            <p:nvPr/>
          </p:nvSpPr>
          <p:spPr>
            <a:xfrm>
              <a:off x="2389840" y="3192996"/>
              <a:ext cx="66972" cy="63437"/>
            </a:xfrm>
            <a:custGeom>
              <a:avLst/>
              <a:gdLst>
                <a:gd name="connsiteX0" fmla="*/ 24 w 66972"/>
                <a:gd name="connsiteY0" fmla="*/ 16082 h 63437"/>
                <a:gd name="connsiteX1" fmla="*/ 3558 w 66972"/>
                <a:gd name="connsiteY1" fmla="*/ 4101 h 63437"/>
                <a:gd name="connsiteX2" fmla="*/ 13158 w 66972"/>
                <a:gd name="connsiteY2" fmla="*/ 232 h 63437"/>
                <a:gd name="connsiteX3" fmla="*/ 22943 w 66972"/>
                <a:gd name="connsiteY3" fmla="*/ 4101 h 63437"/>
                <a:gd name="connsiteX4" fmla="*/ 26515 w 66972"/>
                <a:gd name="connsiteY4" fmla="*/ 16082 h 63437"/>
                <a:gd name="connsiteX5" fmla="*/ 22943 w 66972"/>
                <a:gd name="connsiteY5" fmla="*/ 28025 h 63437"/>
                <a:gd name="connsiteX6" fmla="*/ 13381 w 66972"/>
                <a:gd name="connsiteY6" fmla="*/ 31895 h 63437"/>
                <a:gd name="connsiteX7" fmla="*/ 3558 w 66972"/>
                <a:gd name="connsiteY7" fmla="*/ 28025 h 63437"/>
                <a:gd name="connsiteX8" fmla="*/ 24 w 66972"/>
                <a:gd name="connsiteY8" fmla="*/ 16082 h 63437"/>
                <a:gd name="connsiteX9" fmla="*/ 8990 w 66972"/>
                <a:gd name="connsiteY9" fmla="*/ 15970 h 63437"/>
                <a:gd name="connsiteX10" fmla="*/ 10330 w 66972"/>
                <a:gd name="connsiteY10" fmla="*/ 23858 h 63437"/>
                <a:gd name="connsiteX11" fmla="*/ 13158 w 66972"/>
                <a:gd name="connsiteY11" fmla="*/ 25309 h 63437"/>
                <a:gd name="connsiteX12" fmla="*/ 16023 w 66972"/>
                <a:gd name="connsiteY12" fmla="*/ 23858 h 63437"/>
                <a:gd name="connsiteX13" fmla="*/ 17325 w 66972"/>
                <a:gd name="connsiteY13" fmla="*/ 15970 h 63437"/>
                <a:gd name="connsiteX14" fmla="*/ 16023 w 66972"/>
                <a:gd name="connsiteY14" fmla="*/ 8157 h 63437"/>
                <a:gd name="connsiteX15" fmla="*/ 13158 w 66972"/>
                <a:gd name="connsiteY15" fmla="*/ 6668 h 63437"/>
                <a:gd name="connsiteX16" fmla="*/ 10330 w 66972"/>
                <a:gd name="connsiteY16" fmla="*/ 8120 h 63437"/>
                <a:gd name="connsiteX17" fmla="*/ 8990 w 66972"/>
                <a:gd name="connsiteY17" fmla="*/ 15970 h 63437"/>
                <a:gd name="connsiteX18" fmla="*/ 21901 w 66972"/>
                <a:gd name="connsiteY18" fmla="*/ 63558 h 63437"/>
                <a:gd name="connsiteX19" fmla="*/ 13418 w 66972"/>
                <a:gd name="connsiteY19" fmla="*/ 63558 h 63437"/>
                <a:gd name="connsiteX20" fmla="*/ 45379 w 66972"/>
                <a:gd name="connsiteY20" fmla="*/ 232 h 63437"/>
                <a:gd name="connsiteX21" fmla="*/ 53639 w 66972"/>
                <a:gd name="connsiteY21" fmla="*/ 232 h 63437"/>
                <a:gd name="connsiteX22" fmla="*/ 21901 w 66972"/>
                <a:gd name="connsiteY22" fmla="*/ 63558 h 63437"/>
                <a:gd name="connsiteX23" fmla="*/ 40505 w 66972"/>
                <a:gd name="connsiteY23" fmla="*/ 47782 h 63437"/>
                <a:gd name="connsiteX24" fmla="*/ 44039 w 66972"/>
                <a:gd name="connsiteY24" fmla="*/ 35839 h 63437"/>
                <a:gd name="connsiteX25" fmla="*/ 53713 w 66972"/>
                <a:gd name="connsiteY25" fmla="*/ 31932 h 63437"/>
                <a:gd name="connsiteX26" fmla="*/ 63424 w 66972"/>
                <a:gd name="connsiteY26" fmla="*/ 35839 h 63437"/>
                <a:gd name="connsiteX27" fmla="*/ 66996 w 66972"/>
                <a:gd name="connsiteY27" fmla="*/ 47782 h 63437"/>
                <a:gd name="connsiteX28" fmla="*/ 63424 w 66972"/>
                <a:gd name="connsiteY28" fmla="*/ 59763 h 63437"/>
                <a:gd name="connsiteX29" fmla="*/ 53825 w 66972"/>
                <a:gd name="connsiteY29" fmla="*/ 63670 h 63437"/>
                <a:gd name="connsiteX30" fmla="*/ 44039 w 66972"/>
                <a:gd name="connsiteY30" fmla="*/ 59763 h 63437"/>
                <a:gd name="connsiteX31" fmla="*/ 40505 w 66972"/>
                <a:gd name="connsiteY31" fmla="*/ 47782 h 63437"/>
                <a:gd name="connsiteX32" fmla="*/ 49472 w 66972"/>
                <a:gd name="connsiteY32" fmla="*/ 47745 h 63437"/>
                <a:gd name="connsiteX33" fmla="*/ 50811 w 66972"/>
                <a:gd name="connsiteY33" fmla="*/ 55558 h 63437"/>
                <a:gd name="connsiteX34" fmla="*/ 53639 w 66972"/>
                <a:gd name="connsiteY34" fmla="*/ 57084 h 63437"/>
                <a:gd name="connsiteX35" fmla="*/ 56467 w 66972"/>
                <a:gd name="connsiteY35" fmla="*/ 55596 h 63437"/>
                <a:gd name="connsiteX36" fmla="*/ 57806 w 66972"/>
                <a:gd name="connsiteY36" fmla="*/ 47745 h 63437"/>
                <a:gd name="connsiteX37" fmla="*/ 56504 w 66972"/>
                <a:gd name="connsiteY37" fmla="*/ 39894 h 63437"/>
                <a:gd name="connsiteX38" fmla="*/ 53639 w 66972"/>
                <a:gd name="connsiteY38" fmla="*/ 38406 h 63437"/>
                <a:gd name="connsiteX39" fmla="*/ 50811 w 66972"/>
                <a:gd name="connsiteY39" fmla="*/ 39894 h 63437"/>
                <a:gd name="connsiteX40" fmla="*/ 49472 w 66972"/>
                <a:gd name="connsiteY40" fmla="*/ 4774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82"/>
                  </a:moveTo>
                  <a:cubicBezTo>
                    <a:pt x="24" y="10687"/>
                    <a:pt x="1214" y="6706"/>
                    <a:pt x="3558" y="4101"/>
                  </a:cubicBezTo>
                  <a:cubicBezTo>
                    <a:pt x="5902" y="1534"/>
                    <a:pt x="9102" y="232"/>
                    <a:pt x="13158" y="232"/>
                  </a:cubicBezTo>
                  <a:cubicBezTo>
                    <a:pt x="17325" y="232"/>
                    <a:pt x="20599" y="1534"/>
                    <a:pt x="22943" y="4101"/>
                  </a:cubicBezTo>
                  <a:cubicBezTo>
                    <a:pt x="25324" y="6668"/>
                    <a:pt x="26515" y="10650"/>
                    <a:pt x="26515" y="16082"/>
                  </a:cubicBezTo>
                  <a:cubicBezTo>
                    <a:pt x="26515" y="21440"/>
                    <a:pt x="25324" y="25421"/>
                    <a:pt x="22943" y="28025"/>
                  </a:cubicBezTo>
                  <a:cubicBezTo>
                    <a:pt x="20599" y="30593"/>
                    <a:pt x="17399" y="31895"/>
                    <a:pt x="13381" y="31895"/>
                  </a:cubicBezTo>
                  <a:cubicBezTo>
                    <a:pt x="9176" y="31895"/>
                    <a:pt x="5902" y="30630"/>
                    <a:pt x="3558" y="28025"/>
                  </a:cubicBezTo>
                  <a:cubicBezTo>
                    <a:pt x="1214" y="25458"/>
                    <a:pt x="24" y="21477"/>
                    <a:pt x="24" y="16082"/>
                  </a:cubicBezTo>
                  <a:moveTo>
                    <a:pt x="8990" y="15970"/>
                  </a:moveTo>
                  <a:cubicBezTo>
                    <a:pt x="8990" y="19877"/>
                    <a:pt x="9437" y="22519"/>
                    <a:pt x="10330" y="23858"/>
                  </a:cubicBezTo>
                  <a:cubicBezTo>
                    <a:pt x="11000" y="24825"/>
                    <a:pt x="11967" y="25309"/>
                    <a:pt x="13158" y="25309"/>
                  </a:cubicBezTo>
                  <a:cubicBezTo>
                    <a:pt x="14385" y="25309"/>
                    <a:pt x="15353" y="24825"/>
                    <a:pt x="16023" y="23858"/>
                  </a:cubicBezTo>
                  <a:cubicBezTo>
                    <a:pt x="16878" y="22519"/>
                    <a:pt x="17325" y="19877"/>
                    <a:pt x="17325" y="15970"/>
                  </a:cubicBezTo>
                  <a:cubicBezTo>
                    <a:pt x="17325" y="12101"/>
                    <a:pt x="16878" y="9459"/>
                    <a:pt x="16023" y="8157"/>
                  </a:cubicBezTo>
                  <a:cubicBezTo>
                    <a:pt x="15353" y="7152"/>
                    <a:pt x="14385" y="6668"/>
                    <a:pt x="13158" y="6668"/>
                  </a:cubicBezTo>
                  <a:cubicBezTo>
                    <a:pt x="11967" y="6668"/>
                    <a:pt x="11000" y="7152"/>
                    <a:pt x="10330" y="8120"/>
                  </a:cubicBezTo>
                  <a:cubicBezTo>
                    <a:pt x="9437" y="9459"/>
                    <a:pt x="8990" y="12101"/>
                    <a:pt x="8990" y="15970"/>
                  </a:cubicBezTo>
                  <a:moveTo>
                    <a:pt x="21901" y="63558"/>
                  </a:moveTo>
                  <a:lnTo>
                    <a:pt x="13418" y="63558"/>
                  </a:lnTo>
                  <a:lnTo>
                    <a:pt x="45379" y="232"/>
                  </a:lnTo>
                  <a:lnTo>
                    <a:pt x="53639" y="232"/>
                  </a:lnTo>
                  <a:lnTo>
                    <a:pt x="21901" y="63558"/>
                  </a:lnTo>
                  <a:moveTo>
                    <a:pt x="40505" y="47782"/>
                  </a:moveTo>
                  <a:cubicBezTo>
                    <a:pt x="40505" y="42424"/>
                    <a:pt x="41695" y="38443"/>
                    <a:pt x="44039" y="35839"/>
                  </a:cubicBezTo>
                  <a:cubicBezTo>
                    <a:pt x="46383" y="33234"/>
                    <a:pt x="49620" y="31932"/>
                    <a:pt x="53713" y="31932"/>
                  </a:cubicBezTo>
                  <a:cubicBezTo>
                    <a:pt x="57843" y="31932"/>
                    <a:pt x="61080" y="33234"/>
                    <a:pt x="63424" y="35839"/>
                  </a:cubicBezTo>
                  <a:cubicBezTo>
                    <a:pt x="65806" y="38443"/>
                    <a:pt x="66959" y="42424"/>
                    <a:pt x="66996" y="47782"/>
                  </a:cubicBezTo>
                  <a:cubicBezTo>
                    <a:pt x="66959" y="53177"/>
                    <a:pt x="65806" y="57196"/>
                    <a:pt x="63424" y="59763"/>
                  </a:cubicBezTo>
                  <a:cubicBezTo>
                    <a:pt x="61080" y="62367"/>
                    <a:pt x="57880" y="63670"/>
                    <a:pt x="53825" y="63670"/>
                  </a:cubicBezTo>
                  <a:cubicBezTo>
                    <a:pt x="49658" y="63670"/>
                    <a:pt x="46383" y="62367"/>
                    <a:pt x="44039" y="59763"/>
                  </a:cubicBezTo>
                  <a:cubicBezTo>
                    <a:pt x="41695" y="57196"/>
                    <a:pt x="40505" y="53177"/>
                    <a:pt x="40505" y="47782"/>
                  </a:cubicBezTo>
                  <a:moveTo>
                    <a:pt x="49472" y="47745"/>
                  </a:moveTo>
                  <a:cubicBezTo>
                    <a:pt x="49472" y="51652"/>
                    <a:pt x="49918" y="54256"/>
                    <a:pt x="50811" y="55558"/>
                  </a:cubicBezTo>
                  <a:cubicBezTo>
                    <a:pt x="51481" y="56563"/>
                    <a:pt x="52448" y="57084"/>
                    <a:pt x="53639" y="57084"/>
                  </a:cubicBezTo>
                  <a:cubicBezTo>
                    <a:pt x="54867" y="57084"/>
                    <a:pt x="55797" y="56600"/>
                    <a:pt x="56467" y="55596"/>
                  </a:cubicBezTo>
                  <a:cubicBezTo>
                    <a:pt x="57360" y="54256"/>
                    <a:pt x="57806" y="51652"/>
                    <a:pt x="57806" y="47745"/>
                  </a:cubicBezTo>
                  <a:cubicBezTo>
                    <a:pt x="57806" y="43838"/>
                    <a:pt x="57360" y="41234"/>
                    <a:pt x="56504" y="39894"/>
                  </a:cubicBezTo>
                  <a:cubicBezTo>
                    <a:pt x="55834" y="38890"/>
                    <a:pt x="54867" y="38406"/>
                    <a:pt x="53639" y="38406"/>
                  </a:cubicBezTo>
                  <a:cubicBezTo>
                    <a:pt x="52411" y="38406"/>
                    <a:pt x="51481" y="38890"/>
                    <a:pt x="50811" y="39894"/>
                  </a:cubicBezTo>
                  <a:cubicBezTo>
                    <a:pt x="49918" y="41234"/>
                    <a:pt x="49472" y="43838"/>
                    <a:pt x="49472" y="47745"/>
                  </a:cubicBezTo>
                  <a:close/>
                </a:path>
              </a:pathLst>
            </a:custGeom>
            <a:solidFill>
              <a:srgbClr val="000000"/>
            </a:solidFill>
            <a:ln w="9525" cap="flat">
              <a:noFill/>
              <a:prstDash val="solid"/>
              <a:miter/>
            </a:ln>
          </p:spPr>
          <p:txBody>
            <a:bodyPr rtlCol="0" anchor="ctr"/>
            <a:lstStyle/>
            <a:p>
              <a:endParaRPr lang="en-CA"/>
            </a:p>
          </p:txBody>
        </p:sp>
      </p:grpSp>
      <p:grpSp>
        <p:nvGrpSpPr>
          <p:cNvPr id="3428" name="Graphic 3317">
            <a:extLst>
              <a:ext uri="{FF2B5EF4-FFF2-40B4-BE49-F238E27FC236}">
                <a16:creationId xmlns:a16="http://schemas.microsoft.com/office/drawing/2014/main" id="{E2F03C7C-6B57-418D-B817-C3FD96688DC1}"/>
              </a:ext>
            </a:extLst>
          </p:cNvPr>
          <p:cNvGrpSpPr/>
          <p:nvPr/>
        </p:nvGrpSpPr>
        <p:grpSpPr>
          <a:xfrm>
            <a:off x="1299087" y="2594420"/>
            <a:ext cx="97823" cy="54668"/>
            <a:chOff x="2343298" y="2842505"/>
            <a:chExt cx="113514" cy="63437"/>
          </a:xfrm>
        </p:grpSpPr>
        <p:sp>
          <p:nvSpPr>
            <p:cNvPr id="3429" name="Freeform: Shape 3428">
              <a:extLst>
                <a:ext uri="{FF2B5EF4-FFF2-40B4-BE49-F238E27FC236}">
                  <a16:creationId xmlns:a16="http://schemas.microsoft.com/office/drawing/2014/main" id="{5B95625E-7A94-4345-87E3-E833FFD8FACF}"/>
                </a:ext>
              </a:extLst>
            </p:cNvPr>
            <p:cNvSpPr/>
            <p:nvPr/>
          </p:nvSpPr>
          <p:spPr>
            <a:xfrm>
              <a:off x="2343298" y="2844328"/>
              <a:ext cx="40369" cy="60238"/>
            </a:xfrm>
            <a:custGeom>
              <a:avLst/>
              <a:gdLst>
                <a:gd name="connsiteX0" fmla="*/ 19 w 40369"/>
                <a:gd name="connsiteY0" fmla="*/ 43950 h 60238"/>
                <a:gd name="connsiteX1" fmla="*/ 11478 w 40369"/>
                <a:gd name="connsiteY1" fmla="*/ 42760 h 60238"/>
                <a:gd name="connsiteX2" fmla="*/ 14381 w 40369"/>
                <a:gd name="connsiteY2" fmla="*/ 48936 h 60238"/>
                <a:gd name="connsiteX3" fmla="*/ 19962 w 40369"/>
                <a:gd name="connsiteY3" fmla="*/ 51206 h 60238"/>
                <a:gd name="connsiteX4" fmla="*/ 26064 w 40369"/>
                <a:gd name="connsiteY4" fmla="*/ 48266 h 60238"/>
                <a:gd name="connsiteX5" fmla="*/ 28556 w 40369"/>
                <a:gd name="connsiteY5" fmla="*/ 39448 h 60238"/>
                <a:gd name="connsiteX6" fmla="*/ 26064 w 40369"/>
                <a:gd name="connsiteY6" fmla="*/ 31188 h 60238"/>
                <a:gd name="connsiteX7" fmla="*/ 19627 w 40369"/>
                <a:gd name="connsiteY7" fmla="*/ 28398 h 60238"/>
                <a:gd name="connsiteX8" fmla="*/ 10734 w 40369"/>
                <a:gd name="connsiteY8" fmla="*/ 32788 h 60238"/>
                <a:gd name="connsiteX9" fmla="*/ 1432 w 40369"/>
                <a:gd name="connsiteY9" fmla="*/ 31449 h 60238"/>
                <a:gd name="connsiteX10" fmla="*/ 7311 w 40369"/>
                <a:gd name="connsiteY10" fmla="*/ 195 h 60238"/>
                <a:gd name="connsiteX11" fmla="*/ 37709 w 40369"/>
                <a:gd name="connsiteY11" fmla="*/ 195 h 60238"/>
                <a:gd name="connsiteX12" fmla="*/ 37709 w 40369"/>
                <a:gd name="connsiteY12" fmla="*/ 10985 h 60238"/>
                <a:gd name="connsiteX13" fmla="*/ 16018 w 40369"/>
                <a:gd name="connsiteY13" fmla="*/ 10985 h 60238"/>
                <a:gd name="connsiteX14" fmla="*/ 14232 w 40369"/>
                <a:gd name="connsiteY14" fmla="*/ 21180 h 60238"/>
                <a:gd name="connsiteX15" fmla="*/ 22082 w 40369"/>
                <a:gd name="connsiteY15" fmla="*/ 19245 h 60238"/>
                <a:gd name="connsiteX16" fmla="*/ 35068 w 40369"/>
                <a:gd name="connsiteY16" fmla="*/ 24789 h 60238"/>
                <a:gd name="connsiteX17" fmla="*/ 40388 w 40369"/>
                <a:gd name="connsiteY17" fmla="*/ 39262 h 60238"/>
                <a:gd name="connsiteX18" fmla="*/ 36072 w 40369"/>
                <a:gd name="connsiteY18" fmla="*/ 52471 h 60238"/>
                <a:gd name="connsiteX19" fmla="*/ 19813 w 40369"/>
                <a:gd name="connsiteY19" fmla="*/ 60433 h 60238"/>
                <a:gd name="connsiteX20" fmla="*/ 6269 w 40369"/>
                <a:gd name="connsiteY20" fmla="*/ 55968 h 60238"/>
                <a:gd name="connsiteX21" fmla="*/ 19 w 40369"/>
                <a:gd name="connsiteY21" fmla="*/ 4395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9" y="43950"/>
                  </a:moveTo>
                  <a:lnTo>
                    <a:pt x="11478" y="42760"/>
                  </a:lnTo>
                  <a:cubicBezTo>
                    <a:pt x="11813" y="45364"/>
                    <a:pt x="12781" y="47411"/>
                    <a:pt x="14381" y="48936"/>
                  </a:cubicBezTo>
                  <a:cubicBezTo>
                    <a:pt x="15980" y="50461"/>
                    <a:pt x="17841" y="51206"/>
                    <a:pt x="19962" y="51206"/>
                  </a:cubicBezTo>
                  <a:cubicBezTo>
                    <a:pt x="22343" y="51206"/>
                    <a:pt x="24389" y="50238"/>
                    <a:pt x="26064" y="48266"/>
                  </a:cubicBezTo>
                  <a:cubicBezTo>
                    <a:pt x="27701" y="46332"/>
                    <a:pt x="28556" y="43392"/>
                    <a:pt x="28556" y="39448"/>
                  </a:cubicBezTo>
                  <a:cubicBezTo>
                    <a:pt x="28556" y="35765"/>
                    <a:pt x="27738" y="33011"/>
                    <a:pt x="26064" y="31188"/>
                  </a:cubicBezTo>
                  <a:cubicBezTo>
                    <a:pt x="24426" y="29328"/>
                    <a:pt x="22268" y="28398"/>
                    <a:pt x="19627" y="28398"/>
                  </a:cubicBezTo>
                  <a:cubicBezTo>
                    <a:pt x="16315" y="28398"/>
                    <a:pt x="13376" y="29886"/>
                    <a:pt x="10734" y="32788"/>
                  </a:cubicBezTo>
                  <a:lnTo>
                    <a:pt x="1432" y="31449"/>
                  </a:lnTo>
                  <a:lnTo>
                    <a:pt x="7311" y="195"/>
                  </a:lnTo>
                  <a:lnTo>
                    <a:pt x="37709" y="195"/>
                  </a:lnTo>
                  <a:lnTo>
                    <a:pt x="37709" y="10985"/>
                  </a:lnTo>
                  <a:lnTo>
                    <a:pt x="16018" y="10985"/>
                  </a:lnTo>
                  <a:lnTo>
                    <a:pt x="14232" y="21180"/>
                  </a:lnTo>
                  <a:cubicBezTo>
                    <a:pt x="16799" y="19877"/>
                    <a:pt x="19403" y="19245"/>
                    <a:pt x="22082" y="19245"/>
                  </a:cubicBezTo>
                  <a:cubicBezTo>
                    <a:pt x="27180" y="19245"/>
                    <a:pt x="31496" y="21105"/>
                    <a:pt x="35068" y="24789"/>
                  </a:cubicBezTo>
                  <a:cubicBezTo>
                    <a:pt x="38602" y="28509"/>
                    <a:pt x="40388" y="33346"/>
                    <a:pt x="40388" y="39262"/>
                  </a:cubicBezTo>
                  <a:cubicBezTo>
                    <a:pt x="40388" y="44211"/>
                    <a:pt x="38937" y="48601"/>
                    <a:pt x="36072" y="52471"/>
                  </a:cubicBezTo>
                  <a:cubicBezTo>
                    <a:pt x="32165" y="57754"/>
                    <a:pt x="26770" y="60433"/>
                    <a:pt x="19813" y="60433"/>
                  </a:cubicBezTo>
                  <a:cubicBezTo>
                    <a:pt x="14306" y="60433"/>
                    <a:pt x="9767" y="58945"/>
                    <a:pt x="6269" y="55968"/>
                  </a:cubicBezTo>
                  <a:cubicBezTo>
                    <a:pt x="2809" y="52992"/>
                    <a:pt x="688" y="48973"/>
                    <a:pt x="19" y="43950"/>
                  </a:cubicBezTo>
                  <a:close/>
                </a:path>
              </a:pathLst>
            </a:custGeom>
            <a:solidFill>
              <a:srgbClr val="000000"/>
            </a:solidFill>
            <a:ln w="9525" cap="flat">
              <a:noFill/>
              <a:prstDash val="solid"/>
              <a:miter/>
            </a:ln>
          </p:spPr>
          <p:txBody>
            <a:bodyPr rtlCol="0" anchor="ctr"/>
            <a:lstStyle/>
            <a:p>
              <a:endParaRPr lang="en-CA"/>
            </a:p>
          </p:txBody>
        </p:sp>
        <p:sp>
          <p:nvSpPr>
            <p:cNvPr id="3430" name="Freeform: Shape 3429">
              <a:extLst>
                <a:ext uri="{FF2B5EF4-FFF2-40B4-BE49-F238E27FC236}">
                  <a16:creationId xmlns:a16="http://schemas.microsoft.com/office/drawing/2014/main" id="{241EA241-A7E1-43FD-94AC-F4520DA0D461}"/>
                </a:ext>
              </a:extLst>
            </p:cNvPr>
            <p:cNvSpPr/>
            <p:nvPr/>
          </p:nvSpPr>
          <p:spPr>
            <a:xfrm>
              <a:off x="2389840" y="2842505"/>
              <a:ext cx="66972" cy="63437"/>
            </a:xfrm>
            <a:custGeom>
              <a:avLst/>
              <a:gdLst>
                <a:gd name="connsiteX0" fmla="*/ 24 w 66972"/>
                <a:gd name="connsiteY0" fmla="*/ 16045 h 63437"/>
                <a:gd name="connsiteX1" fmla="*/ 3558 w 66972"/>
                <a:gd name="connsiteY1" fmla="*/ 4064 h 63437"/>
                <a:gd name="connsiteX2" fmla="*/ 13158 w 66972"/>
                <a:gd name="connsiteY2" fmla="*/ 195 h 63437"/>
                <a:gd name="connsiteX3" fmla="*/ 22943 w 66972"/>
                <a:gd name="connsiteY3" fmla="*/ 4064 h 63437"/>
                <a:gd name="connsiteX4" fmla="*/ 26515 w 66972"/>
                <a:gd name="connsiteY4" fmla="*/ 16045 h 63437"/>
                <a:gd name="connsiteX5" fmla="*/ 22943 w 66972"/>
                <a:gd name="connsiteY5" fmla="*/ 27988 h 63437"/>
                <a:gd name="connsiteX6" fmla="*/ 13381 w 66972"/>
                <a:gd name="connsiteY6" fmla="*/ 31858 h 63437"/>
                <a:gd name="connsiteX7" fmla="*/ 3558 w 66972"/>
                <a:gd name="connsiteY7" fmla="*/ 27988 h 63437"/>
                <a:gd name="connsiteX8" fmla="*/ 24 w 66972"/>
                <a:gd name="connsiteY8" fmla="*/ 16045 h 63437"/>
                <a:gd name="connsiteX9" fmla="*/ 8990 w 66972"/>
                <a:gd name="connsiteY9" fmla="*/ 15933 h 63437"/>
                <a:gd name="connsiteX10" fmla="*/ 10330 w 66972"/>
                <a:gd name="connsiteY10" fmla="*/ 23821 h 63437"/>
                <a:gd name="connsiteX11" fmla="*/ 13158 w 66972"/>
                <a:gd name="connsiteY11" fmla="*/ 25272 h 63437"/>
                <a:gd name="connsiteX12" fmla="*/ 16023 w 66972"/>
                <a:gd name="connsiteY12" fmla="*/ 23821 h 63437"/>
                <a:gd name="connsiteX13" fmla="*/ 17325 w 66972"/>
                <a:gd name="connsiteY13" fmla="*/ 15933 h 63437"/>
                <a:gd name="connsiteX14" fmla="*/ 16023 w 66972"/>
                <a:gd name="connsiteY14" fmla="*/ 8120 h 63437"/>
                <a:gd name="connsiteX15" fmla="*/ 13158 w 66972"/>
                <a:gd name="connsiteY15" fmla="*/ 6632 h 63437"/>
                <a:gd name="connsiteX16" fmla="*/ 10330 w 66972"/>
                <a:gd name="connsiteY16" fmla="*/ 8083 h 63437"/>
                <a:gd name="connsiteX17" fmla="*/ 8990 w 66972"/>
                <a:gd name="connsiteY17" fmla="*/ 15933 h 63437"/>
                <a:gd name="connsiteX18" fmla="*/ 21901 w 66972"/>
                <a:gd name="connsiteY18" fmla="*/ 63521 h 63437"/>
                <a:gd name="connsiteX19" fmla="*/ 13418 w 66972"/>
                <a:gd name="connsiteY19" fmla="*/ 63521 h 63437"/>
                <a:gd name="connsiteX20" fmla="*/ 45379 w 66972"/>
                <a:gd name="connsiteY20" fmla="*/ 195 h 63437"/>
                <a:gd name="connsiteX21" fmla="*/ 53639 w 66972"/>
                <a:gd name="connsiteY21" fmla="*/ 195 h 63437"/>
                <a:gd name="connsiteX22" fmla="*/ 21901 w 66972"/>
                <a:gd name="connsiteY22" fmla="*/ 63521 h 63437"/>
                <a:gd name="connsiteX23" fmla="*/ 40505 w 66972"/>
                <a:gd name="connsiteY23" fmla="*/ 47745 h 63437"/>
                <a:gd name="connsiteX24" fmla="*/ 44039 w 66972"/>
                <a:gd name="connsiteY24" fmla="*/ 35802 h 63437"/>
                <a:gd name="connsiteX25" fmla="*/ 53713 w 66972"/>
                <a:gd name="connsiteY25" fmla="*/ 31895 h 63437"/>
                <a:gd name="connsiteX26" fmla="*/ 63424 w 66972"/>
                <a:gd name="connsiteY26" fmla="*/ 35802 h 63437"/>
                <a:gd name="connsiteX27" fmla="*/ 66996 w 66972"/>
                <a:gd name="connsiteY27" fmla="*/ 47745 h 63437"/>
                <a:gd name="connsiteX28" fmla="*/ 63424 w 66972"/>
                <a:gd name="connsiteY28" fmla="*/ 59726 h 63437"/>
                <a:gd name="connsiteX29" fmla="*/ 53825 w 66972"/>
                <a:gd name="connsiteY29" fmla="*/ 63633 h 63437"/>
                <a:gd name="connsiteX30" fmla="*/ 44039 w 66972"/>
                <a:gd name="connsiteY30" fmla="*/ 59726 h 63437"/>
                <a:gd name="connsiteX31" fmla="*/ 40505 w 66972"/>
                <a:gd name="connsiteY31" fmla="*/ 47745 h 63437"/>
                <a:gd name="connsiteX32" fmla="*/ 49472 w 66972"/>
                <a:gd name="connsiteY32" fmla="*/ 47708 h 63437"/>
                <a:gd name="connsiteX33" fmla="*/ 50811 w 66972"/>
                <a:gd name="connsiteY33" fmla="*/ 55522 h 63437"/>
                <a:gd name="connsiteX34" fmla="*/ 53639 w 66972"/>
                <a:gd name="connsiteY34" fmla="*/ 57047 h 63437"/>
                <a:gd name="connsiteX35" fmla="*/ 56467 w 66972"/>
                <a:gd name="connsiteY35" fmla="*/ 55559 h 63437"/>
                <a:gd name="connsiteX36" fmla="*/ 57806 w 66972"/>
                <a:gd name="connsiteY36" fmla="*/ 47708 h 63437"/>
                <a:gd name="connsiteX37" fmla="*/ 56504 w 66972"/>
                <a:gd name="connsiteY37" fmla="*/ 39858 h 63437"/>
                <a:gd name="connsiteX38" fmla="*/ 53639 w 66972"/>
                <a:gd name="connsiteY38" fmla="*/ 38369 h 63437"/>
                <a:gd name="connsiteX39" fmla="*/ 50811 w 66972"/>
                <a:gd name="connsiteY39" fmla="*/ 39858 h 63437"/>
                <a:gd name="connsiteX40" fmla="*/ 49472 w 66972"/>
                <a:gd name="connsiteY40" fmla="*/ 47708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45"/>
                  </a:moveTo>
                  <a:cubicBezTo>
                    <a:pt x="24" y="10650"/>
                    <a:pt x="1214" y="6669"/>
                    <a:pt x="3558" y="4064"/>
                  </a:cubicBezTo>
                  <a:cubicBezTo>
                    <a:pt x="5902" y="1497"/>
                    <a:pt x="9102" y="195"/>
                    <a:pt x="13158" y="195"/>
                  </a:cubicBezTo>
                  <a:cubicBezTo>
                    <a:pt x="17325" y="195"/>
                    <a:pt x="20599" y="1497"/>
                    <a:pt x="22943" y="4064"/>
                  </a:cubicBezTo>
                  <a:cubicBezTo>
                    <a:pt x="25324" y="6632"/>
                    <a:pt x="26515" y="10613"/>
                    <a:pt x="26515" y="16045"/>
                  </a:cubicBezTo>
                  <a:cubicBezTo>
                    <a:pt x="26515" y="21403"/>
                    <a:pt x="25324" y="25384"/>
                    <a:pt x="22943" y="27988"/>
                  </a:cubicBezTo>
                  <a:cubicBezTo>
                    <a:pt x="20599" y="30556"/>
                    <a:pt x="17399" y="31858"/>
                    <a:pt x="13381" y="31858"/>
                  </a:cubicBezTo>
                  <a:cubicBezTo>
                    <a:pt x="9176" y="31858"/>
                    <a:pt x="5902" y="30593"/>
                    <a:pt x="3558" y="27988"/>
                  </a:cubicBezTo>
                  <a:cubicBezTo>
                    <a:pt x="1214" y="25421"/>
                    <a:pt x="24" y="21440"/>
                    <a:pt x="24" y="16045"/>
                  </a:cubicBezTo>
                  <a:moveTo>
                    <a:pt x="8990" y="15933"/>
                  </a:moveTo>
                  <a:cubicBezTo>
                    <a:pt x="8990" y="19840"/>
                    <a:pt x="9437" y="22482"/>
                    <a:pt x="10330" y="23821"/>
                  </a:cubicBezTo>
                  <a:cubicBezTo>
                    <a:pt x="11000" y="24789"/>
                    <a:pt x="11967" y="25272"/>
                    <a:pt x="13158" y="25272"/>
                  </a:cubicBezTo>
                  <a:cubicBezTo>
                    <a:pt x="14385" y="25272"/>
                    <a:pt x="15353" y="24789"/>
                    <a:pt x="16023" y="23821"/>
                  </a:cubicBezTo>
                  <a:cubicBezTo>
                    <a:pt x="16878" y="22482"/>
                    <a:pt x="17325" y="19840"/>
                    <a:pt x="17325" y="15933"/>
                  </a:cubicBezTo>
                  <a:cubicBezTo>
                    <a:pt x="17325" y="12064"/>
                    <a:pt x="16878" y="9422"/>
                    <a:pt x="16023" y="8120"/>
                  </a:cubicBezTo>
                  <a:cubicBezTo>
                    <a:pt x="15353" y="7115"/>
                    <a:pt x="14385" y="6632"/>
                    <a:pt x="13158" y="6632"/>
                  </a:cubicBezTo>
                  <a:cubicBezTo>
                    <a:pt x="11967" y="6632"/>
                    <a:pt x="11000" y="7115"/>
                    <a:pt x="10330" y="8083"/>
                  </a:cubicBezTo>
                  <a:cubicBezTo>
                    <a:pt x="9437" y="9422"/>
                    <a:pt x="8990" y="12064"/>
                    <a:pt x="8990" y="15933"/>
                  </a:cubicBezTo>
                  <a:moveTo>
                    <a:pt x="21901" y="63521"/>
                  </a:moveTo>
                  <a:lnTo>
                    <a:pt x="13418" y="63521"/>
                  </a:lnTo>
                  <a:lnTo>
                    <a:pt x="45379" y="195"/>
                  </a:lnTo>
                  <a:lnTo>
                    <a:pt x="53639" y="195"/>
                  </a:lnTo>
                  <a:lnTo>
                    <a:pt x="21901" y="63521"/>
                  </a:lnTo>
                  <a:moveTo>
                    <a:pt x="40505" y="47745"/>
                  </a:moveTo>
                  <a:cubicBezTo>
                    <a:pt x="40505" y="42388"/>
                    <a:pt x="41695" y="38406"/>
                    <a:pt x="44039" y="35802"/>
                  </a:cubicBezTo>
                  <a:cubicBezTo>
                    <a:pt x="46383" y="33197"/>
                    <a:pt x="49620" y="31895"/>
                    <a:pt x="53713" y="31895"/>
                  </a:cubicBezTo>
                  <a:cubicBezTo>
                    <a:pt x="57843" y="31895"/>
                    <a:pt x="61080" y="33197"/>
                    <a:pt x="63424" y="35802"/>
                  </a:cubicBezTo>
                  <a:cubicBezTo>
                    <a:pt x="65806" y="38406"/>
                    <a:pt x="66959" y="42388"/>
                    <a:pt x="66996" y="47745"/>
                  </a:cubicBezTo>
                  <a:cubicBezTo>
                    <a:pt x="66959" y="53140"/>
                    <a:pt x="65806" y="57159"/>
                    <a:pt x="63424" y="59726"/>
                  </a:cubicBezTo>
                  <a:cubicBezTo>
                    <a:pt x="61080" y="62331"/>
                    <a:pt x="57880" y="63633"/>
                    <a:pt x="53825" y="63633"/>
                  </a:cubicBezTo>
                  <a:cubicBezTo>
                    <a:pt x="49658" y="63633"/>
                    <a:pt x="46383" y="62331"/>
                    <a:pt x="44039" y="59726"/>
                  </a:cubicBezTo>
                  <a:cubicBezTo>
                    <a:pt x="41695" y="57159"/>
                    <a:pt x="40505" y="53140"/>
                    <a:pt x="40505" y="47745"/>
                  </a:cubicBezTo>
                  <a:moveTo>
                    <a:pt x="49472" y="47708"/>
                  </a:moveTo>
                  <a:cubicBezTo>
                    <a:pt x="49472" y="51615"/>
                    <a:pt x="49918" y="54219"/>
                    <a:pt x="50811" y="55522"/>
                  </a:cubicBezTo>
                  <a:cubicBezTo>
                    <a:pt x="51481" y="56526"/>
                    <a:pt x="52448" y="57047"/>
                    <a:pt x="53639" y="57047"/>
                  </a:cubicBezTo>
                  <a:cubicBezTo>
                    <a:pt x="54867" y="57047"/>
                    <a:pt x="55797" y="56563"/>
                    <a:pt x="56467" y="55559"/>
                  </a:cubicBezTo>
                  <a:cubicBezTo>
                    <a:pt x="57360" y="54219"/>
                    <a:pt x="57806" y="51615"/>
                    <a:pt x="57806" y="47708"/>
                  </a:cubicBezTo>
                  <a:cubicBezTo>
                    <a:pt x="57806" y="43802"/>
                    <a:pt x="57360" y="41197"/>
                    <a:pt x="56504" y="39858"/>
                  </a:cubicBezTo>
                  <a:cubicBezTo>
                    <a:pt x="55834" y="38853"/>
                    <a:pt x="54867" y="38369"/>
                    <a:pt x="53639" y="38369"/>
                  </a:cubicBezTo>
                  <a:cubicBezTo>
                    <a:pt x="52411" y="38369"/>
                    <a:pt x="51481" y="38853"/>
                    <a:pt x="50811" y="39858"/>
                  </a:cubicBezTo>
                  <a:cubicBezTo>
                    <a:pt x="49918" y="41197"/>
                    <a:pt x="49472" y="43802"/>
                    <a:pt x="49472" y="47708"/>
                  </a:cubicBezTo>
                  <a:close/>
                </a:path>
              </a:pathLst>
            </a:custGeom>
            <a:solidFill>
              <a:srgbClr val="000000"/>
            </a:solidFill>
            <a:ln w="9525" cap="flat">
              <a:noFill/>
              <a:prstDash val="solid"/>
              <a:miter/>
            </a:ln>
          </p:spPr>
          <p:txBody>
            <a:bodyPr rtlCol="0" anchor="ctr"/>
            <a:lstStyle/>
            <a:p>
              <a:endParaRPr lang="en-CA"/>
            </a:p>
          </p:txBody>
        </p:sp>
      </p:grpSp>
      <p:grpSp>
        <p:nvGrpSpPr>
          <p:cNvPr id="3431" name="Graphic 3317">
            <a:extLst>
              <a:ext uri="{FF2B5EF4-FFF2-40B4-BE49-F238E27FC236}">
                <a16:creationId xmlns:a16="http://schemas.microsoft.com/office/drawing/2014/main" id="{C15EBC3A-5CB6-4863-853B-B780E97EABB6}"/>
              </a:ext>
            </a:extLst>
          </p:cNvPr>
          <p:cNvGrpSpPr/>
          <p:nvPr/>
        </p:nvGrpSpPr>
        <p:grpSpPr>
          <a:xfrm>
            <a:off x="1298959" y="2292375"/>
            <a:ext cx="97952" cy="54668"/>
            <a:chOff x="2343150" y="2492013"/>
            <a:chExt cx="113663" cy="63437"/>
          </a:xfrm>
        </p:grpSpPr>
        <p:sp>
          <p:nvSpPr>
            <p:cNvPr id="3432" name="Freeform: Shape 3431">
              <a:extLst>
                <a:ext uri="{FF2B5EF4-FFF2-40B4-BE49-F238E27FC236}">
                  <a16:creationId xmlns:a16="http://schemas.microsoft.com/office/drawing/2014/main" id="{82BA6B39-D8CB-4563-A914-EA94031DE3A3}"/>
                </a:ext>
              </a:extLst>
            </p:cNvPr>
            <p:cNvSpPr/>
            <p:nvPr/>
          </p:nvSpPr>
          <p:spPr>
            <a:xfrm>
              <a:off x="2343150" y="2492795"/>
              <a:ext cx="40071" cy="61279"/>
            </a:xfrm>
            <a:custGeom>
              <a:avLst/>
              <a:gdLst>
                <a:gd name="connsiteX0" fmla="*/ 38974 w 40071"/>
                <a:gd name="connsiteY0" fmla="*/ 15078 h 61279"/>
                <a:gd name="connsiteX1" fmla="*/ 27850 w 40071"/>
                <a:gd name="connsiteY1" fmla="*/ 16306 h 61279"/>
                <a:gd name="connsiteX2" fmla="*/ 25729 w 40071"/>
                <a:gd name="connsiteY2" fmla="*/ 11246 h 61279"/>
                <a:gd name="connsiteX3" fmla="*/ 21264 w 40071"/>
                <a:gd name="connsiteY3" fmla="*/ 9609 h 61279"/>
                <a:gd name="connsiteX4" fmla="*/ 15087 w 40071"/>
                <a:gd name="connsiteY4" fmla="*/ 12883 h 61279"/>
                <a:gd name="connsiteX5" fmla="*/ 11925 w 40071"/>
                <a:gd name="connsiteY5" fmla="*/ 26501 h 61279"/>
                <a:gd name="connsiteX6" fmla="*/ 22603 w 40071"/>
                <a:gd name="connsiteY6" fmla="*/ 21441 h 61279"/>
                <a:gd name="connsiteX7" fmla="*/ 34956 w 40071"/>
                <a:gd name="connsiteY7" fmla="*/ 26910 h 61279"/>
                <a:gd name="connsiteX8" fmla="*/ 40091 w 40071"/>
                <a:gd name="connsiteY8" fmla="*/ 41086 h 61279"/>
                <a:gd name="connsiteX9" fmla="*/ 34658 w 40071"/>
                <a:gd name="connsiteY9" fmla="*/ 55857 h 61279"/>
                <a:gd name="connsiteX10" fmla="*/ 20780 w 40071"/>
                <a:gd name="connsiteY10" fmla="*/ 61438 h 61279"/>
                <a:gd name="connsiteX11" fmla="*/ 5860 w 40071"/>
                <a:gd name="connsiteY11" fmla="*/ 54369 h 61279"/>
                <a:gd name="connsiteX12" fmla="*/ 19 w 40071"/>
                <a:gd name="connsiteY12" fmla="*/ 31226 h 61279"/>
                <a:gd name="connsiteX13" fmla="*/ 6121 w 40071"/>
                <a:gd name="connsiteY13" fmla="*/ 7451 h 61279"/>
                <a:gd name="connsiteX14" fmla="*/ 21934 w 40071"/>
                <a:gd name="connsiteY14" fmla="*/ 158 h 61279"/>
                <a:gd name="connsiteX15" fmla="*/ 33244 w 40071"/>
                <a:gd name="connsiteY15" fmla="*/ 3990 h 61279"/>
                <a:gd name="connsiteX16" fmla="*/ 38974 w 40071"/>
                <a:gd name="connsiteY16" fmla="*/ 15078 h 61279"/>
                <a:gd name="connsiteX17" fmla="*/ 12892 w 40071"/>
                <a:gd name="connsiteY17" fmla="*/ 40193 h 61279"/>
                <a:gd name="connsiteX18" fmla="*/ 15497 w 40071"/>
                <a:gd name="connsiteY18" fmla="*/ 48825 h 61279"/>
                <a:gd name="connsiteX19" fmla="*/ 21375 w 40071"/>
                <a:gd name="connsiteY19" fmla="*/ 51876 h 61279"/>
                <a:gd name="connsiteX20" fmla="*/ 26696 w 40071"/>
                <a:gd name="connsiteY20" fmla="*/ 49383 h 61279"/>
                <a:gd name="connsiteX21" fmla="*/ 28817 w 40071"/>
                <a:gd name="connsiteY21" fmla="*/ 41197 h 61279"/>
                <a:gd name="connsiteX22" fmla="*/ 26547 w 40071"/>
                <a:gd name="connsiteY22" fmla="*/ 32640 h 61279"/>
                <a:gd name="connsiteX23" fmla="*/ 20780 w 40071"/>
                <a:gd name="connsiteY23" fmla="*/ 29887 h 61279"/>
                <a:gd name="connsiteX24" fmla="*/ 15199 w 40071"/>
                <a:gd name="connsiteY24" fmla="*/ 32491 h 61279"/>
                <a:gd name="connsiteX25" fmla="*/ 12892 w 40071"/>
                <a:gd name="connsiteY25" fmla="*/ 4019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74" y="15078"/>
                  </a:moveTo>
                  <a:lnTo>
                    <a:pt x="27850" y="16306"/>
                  </a:lnTo>
                  <a:cubicBezTo>
                    <a:pt x="27552" y="14036"/>
                    <a:pt x="26845" y="12325"/>
                    <a:pt x="25729" y="11246"/>
                  </a:cubicBezTo>
                  <a:cubicBezTo>
                    <a:pt x="24575" y="10167"/>
                    <a:pt x="23087" y="9609"/>
                    <a:pt x="21264" y="9609"/>
                  </a:cubicBezTo>
                  <a:cubicBezTo>
                    <a:pt x="18808" y="9609"/>
                    <a:pt x="16762" y="10688"/>
                    <a:pt x="15087" y="12883"/>
                  </a:cubicBezTo>
                  <a:cubicBezTo>
                    <a:pt x="13413" y="15078"/>
                    <a:pt x="12371" y="19617"/>
                    <a:pt x="11925" y="26501"/>
                  </a:cubicBezTo>
                  <a:cubicBezTo>
                    <a:pt x="14790" y="23115"/>
                    <a:pt x="18325" y="21441"/>
                    <a:pt x="22603" y="21441"/>
                  </a:cubicBezTo>
                  <a:cubicBezTo>
                    <a:pt x="27403" y="21441"/>
                    <a:pt x="31533" y="23264"/>
                    <a:pt x="34956" y="26910"/>
                  </a:cubicBezTo>
                  <a:cubicBezTo>
                    <a:pt x="38379" y="30556"/>
                    <a:pt x="40091" y="35281"/>
                    <a:pt x="40091" y="41086"/>
                  </a:cubicBezTo>
                  <a:cubicBezTo>
                    <a:pt x="40091" y="47225"/>
                    <a:pt x="38267" y="52136"/>
                    <a:pt x="34658" y="55857"/>
                  </a:cubicBezTo>
                  <a:cubicBezTo>
                    <a:pt x="31087" y="59578"/>
                    <a:pt x="26436" y="61438"/>
                    <a:pt x="20780" y="61438"/>
                  </a:cubicBezTo>
                  <a:cubicBezTo>
                    <a:pt x="14753" y="61438"/>
                    <a:pt x="9767" y="59057"/>
                    <a:pt x="5860" y="54369"/>
                  </a:cubicBezTo>
                  <a:cubicBezTo>
                    <a:pt x="1953" y="49643"/>
                    <a:pt x="19" y="41942"/>
                    <a:pt x="19" y="31226"/>
                  </a:cubicBezTo>
                  <a:cubicBezTo>
                    <a:pt x="19" y="20213"/>
                    <a:pt x="2028" y="12288"/>
                    <a:pt x="6121" y="7451"/>
                  </a:cubicBezTo>
                  <a:cubicBezTo>
                    <a:pt x="10176" y="2577"/>
                    <a:pt x="15460" y="158"/>
                    <a:pt x="21934" y="158"/>
                  </a:cubicBezTo>
                  <a:cubicBezTo>
                    <a:pt x="26510" y="158"/>
                    <a:pt x="30268" y="1423"/>
                    <a:pt x="33244" y="3990"/>
                  </a:cubicBezTo>
                  <a:cubicBezTo>
                    <a:pt x="36258" y="6520"/>
                    <a:pt x="38156" y="10241"/>
                    <a:pt x="38974" y="15078"/>
                  </a:cubicBezTo>
                  <a:moveTo>
                    <a:pt x="12892" y="40193"/>
                  </a:moveTo>
                  <a:cubicBezTo>
                    <a:pt x="12892" y="43914"/>
                    <a:pt x="13748" y="46816"/>
                    <a:pt x="15497" y="48825"/>
                  </a:cubicBezTo>
                  <a:cubicBezTo>
                    <a:pt x="17208" y="50871"/>
                    <a:pt x="19143" y="51876"/>
                    <a:pt x="21375" y="51876"/>
                  </a:cubicBezTo>
                  <a:cubicBezTo>
                    <a:pt x="23496" y="51876"/>
                    <a:pt x="25282" y="51057"/>
                    <a:pt x="26696" y="49383"/>
                  </a:cubicBezTo>
                  <a:cubicBezTo>
                    <a:pt x="28110" y="47709"/>
                    <a:pt x="28817" y="44992"/>
                    <a:pt x="28817" y="41197"/>
                  </a:cubicBezTo>
                  <a:cubicBezTo>
                    <a:pt x="28817" y="37291"/>
                    <a:pt x="28073" y="34426"/>
                    <a:pt x="26547" y="32640"/>
                  </a:cubicBezTo>
                  <a:cubicBezTo>
                    <a:pt x="24985" y="30817"/>
                    <a:pt x="23087" y="29887"/>
                    <a:pt x="20780" y="29887"/>
                  </a:cubicBezTo>
                  <a:cubicBezTo>
                    <a:pt x="18585" y="29887"/>
                    <a:pt x="16725" y="30779"/>
                    <a:pt x="15199" y="32491"/>
                  </a:cubicBezTo>
                  <a:cubicBezTo>
                    <a:pt x="13674" y="34240"/>
                    <a:pt x="12892" y="36807"/>
                    <a:pt x="12892" y="40193"/>
                  </a:cubicBezTo>
                  <a:close/>
                </a:path>
              </a:pathLst>
            </a:custGeom>
            <a:solidFill>
              <a:srgbClr val="000000"/>
            </a:solidFill>
            <a:ln w="9525" cap="flat">
              <a:noFill/>
              <a:prstDash val="solid"/>
              <a:miter/>
            </a:ln>
          </p:spPr>
          <p:txBody>
            <a:bodyPr rtlCol="0" anchor="ctr"/>
            <a:lstStyle/>
            <a:p>
              <a:endParaRPr lang="en-CA"/>
            </a:p>
          </p:txBody>
        </p:sp>
        <p:sp>
          <p:nvSpPr>
            <p:cNvPr id="3433" name="Freeform: Shape 3432">
              <a:extLst>
                <a:ext uri="{FF2B5EF4-FFF2-40B4-BE49-F238E27FC236}">
                  <a16:creationId xmlns:a16="http://schemas.microsoft.com/office/drawing/2014/main" id="{502470CE-19EC-431D-A1EA-14D6547D7183}"/>
                </a:ext>
              </a:extLst>
            </p:cNvPr>
            <p:cNvSpPr/>
            <p:nvPr/>
          </p:nvSpPr>
          <p:spPr>
            <a:xfrm>
              <a:off x="2389840" y="2492013"/>
              <a:ext cx="66972" cy="63437"/>
            </a:xfrm>
            <a:custGeom>
              <a:avLst/>
              <a:gdLst>
                <a:gd name="connsiteX0" fmla="*/ 24 w 66972"/>
                <a:gd name="connsiteY0" fmla="*/ 16008 h 63437"/>
                <a:gd name="connsiteX1" fmla="*/ 3558 w 66972"/>
                <a:gd name="connsiteY1" fmla="*/ 4028 h 63437"/>
                <a:gd name="connsiteX2" fmla="*/ 13158 w 66972"/>
                <a:gd name="connsiteY2" fmla="*/ 158 h 63437"/>
                <a:gd name="connsiteX3" fmla="*/ 22943 w 66972"/>
                <a:gd name="connsiteY3" fmla="*/ 4028 h 63437"/>
                <a:gd name="connsiteX4" fmla="*/ 26515 w 66972"/>
                <a:gd name="connsiteY4" fmla="*/ 16008 h 63437"/>
                <a:gd name="connsiteX5" fmla="*/ 22943 w 66972"/>
                <a:gd name="connsiteY5" fmla="*/ 27952 h 63437"/>
                <a:gd name="connsiteX6" fmla="*/ 13381 w 66972"/>
                <a:gd name="connsiteY6" fmla="*/ 31821 h 63437"/>
                <a:gd name="connsiteX7" fmla="*/ 3558 w 66972"/>
                <a:gd name="connsiteY7" fmla="*/ 27952 h 63437"/>
                <a:gd name="connsiteX8" fmla="*/ 24 w 66972"/>
                <a:gd name="connsiteY8" fmla="*/ 16008 h 63437"/>
                <a:gd name="connsiteX9" fmla="*/ 8990 w 66972"/>
                <a:gd name="connsiteY9" fmla="*/ 15897 h 63437"/>
                <a:gd name="connsiteX10" fmla="*/ 10330 w 66972"/>
                <a:gd name="connsiteY10" fmla="*/ 23785 h 63437"/>
                <a:gd name="connsiteX11" fmla="*/ 13158 w 66972"/>
                <a:gd name="connsiteY11" fmla="*/ 25236 h 63437"/>
                <a:gd name="connsiteX12" fmla="*/ 16023 w 66972"/>
                <a:gd name="connsiteY12" fmla="*/ 23785 h 63437"/>
                <a:gd name="connsiteX13" fmla="*/ 17325 w 66972"/>
                <a:gd name="connsiteY13" fmla="*/ 15897 h 63437"/>
                <a:gd name="connsiteX14" fmla="*/ 16023 w 66972"/>
                <a:gd name="connsiteY14" fmla="*/ 8083 h 63437"/>
                <a:gd name="connsiteX15" fmla="*/ 13158 w 66972"/>
                <a:gd name="connsiteY15" fmla="*/ 6595 h 63437"/>
                <a:gd name="connsiteX16" fmla="*/ 10330 w 66972"/>
                <a:gd name="connsiteY16" fmla="*/ 8046 h 63437"/>
                <a:gd name="connsiteX17" fmla="*/ 8990 w 66972"/>
                <a:gd name="connsiteY17" fmla="*/ 15897 h 63437"/>
                <a:gd name="connsiteX18" fmla="*/ 21901 w 66972"/>
                <a:gd name="connsiteY18" fmla="*/ 63484 h 63437"/>
                <a:gd name="connsiteX19" fmla="*/ 13418 w 66972"/>
                <a:gd name="connsiteY19" fmla="*/ 63484 h 63437"/>
                <a:gd name="connsiteX20" fmla="*/ 45379 w 66972"/>
                <a:gd name="connsiteY20" fmla="*/ 158 h 63437"/>
                <a:gd name="connsiteX21" fmla="*/ 53639 w 66972"/>
                <a:gd name="connsiteY21" fmla="*/ 158 h 63437"/>
                <a:gd name="connsiteX22" fmla="*/ 21901 w 66972"/>
                <a:gd name="connsiteY22" fmla="*/ 63484 h 63437"/>
                <a:gd name="connsiteX23" fmla="*/ 40505 w 66972"/>
                <a:gd name="connsiteY23" fmla="*/ 47709 h 63437"/>
                <a:gd name="connsiteX24" fmla="*/ 44039 w 66972"/>
                <a:gd name="connsiteY24" fmla="*/ 35765 h 63437"/>
                <a:gd name="connsiteX25" fmla="*/ 53713 w 66972"/>
                <a:gd name="connsiteY25" fmla="*/ 31858 h 63437"/>
                <a:gd name="connsiteX26" fmla="*/ 63424 w 66972"/>
                <a:gd name="connsiteY26" fmla="*/ 35765 h 63437"/>
                <a:gd name="connsiteX27" fmla="*/ 66996 w 66972"/>
                <a:gd name="connsiteY27" fmla="*/ 47709 h 63437"/>
                <a:gd name="connsiteX28" fmla="*/ 63424 w 66972"/>
                <a:gd name="connsiteY28" fmla="*/ 59689 h 63437"/>
                <a:gd name="connsiteX29" fmla="*/ 53825 w 66972"/>
                <a:gd name="connsiteY29" fmla="*/ 63596 h 63437"/>
                <a:gd name="connsiteX30" fmla="*/ 44039 w 66972"/>
                <a:gd name="connsiteY30" fmla="*/ 59689 h 63437"/>
                <a:gd name="connsiteX31" fmla="*/ 40505 w 66972"/>
                <a:gd name="connsiteY31" fmla="*/ 47709 h 63437"/>
                <a:gd name="connsiteX32" fmla="*/ 49472 w 66972"/>
                <a:gd name="connsiteY32" fmla="*/ 47671 h 63437"/>
                <a:gd name="connsiteX33" fmla="*/ 50811 w 66972"/>
                <a:gd name="connsiteY33" fmla="*/ 55485 h 63437"/>
                <a:gd name="connsiteX34" fmla="*/ 53639 w 66972"/>
                <a:gd name="connsiteY34" fmla="*/ 57010 h 63437"/>
                <a:gd name="connsiteX35" fmla="*/ 56467 w 66972"/>
                <a:gd name="connsiteY35" fmla="*/ 55522 h 63437"/>
                <a:gd name="connsiteX36" fmla="*/ 57806 w 66972"/>
                <a:gd name="connsiteY36" fmla="*/ 47671 h 63437"/>
                <a:gd name="connsiteX37" fmla="*/ 56504 w 66972"/>
                <a:gd name="connsiteY37" fmla="*/ 39821 h 63437"/>
                <a:gd name="connsiteX38" fmla="*/ 53639 w 66972"/>
                <a:gd name="connsiteY38" fmla="*/ 38332 h 63437"/>
                <a:gd name="connsiteX39" fmla="*/ 50811 w 66972"/>
                <a:gd name="connsiteY39" fmla="*/ 39821 h 63437"/>
                <a:gd name="connsiteX40" fmla="*/ 49472 w 66972"/>
                <a:gd name="connsiteY40" fmla="*/ 47671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08"/>
                  </a:moveTo>
                  <a:cubicBezTo>
                    <a:pt x="24" y="10613"/>
                    <a:pt x="1214" y="6632"/>
                    <a:pt x="3558" y="4028"/>
                  </a:cubicBezTo>
                  <a:cubicBezTo>
                    <a:pt x="5902" y="1460"/>
                    <a:pt x="9102" y="158"/>
                    <a:pt x="13158" y="158"/>
                  </a:cubicBezTo>
                  <a:cubicBezTo>
                    <a:pt x="17325" y="158"/>
                    <a:pt x="20599" y="1460"/>
                    <a:pt x="22943" y="4028"/>
                  </a:cubicBezTo>
                  <a:cubicBezTo>
                    <a:pt x="25324" y="6595"/>
                    <a:pt x="26515" y="10576"/>
                    <a:pt x="26515" y="16008"/>
                  </a:cubicBezTo>
                  <a:cubicBezTo>
                    <a:pt x="26515" y="21366"/>
                    <a:pt x="25324" y="25347"/>
                    <a:pt x="22943" y="27952"/>
                  </a:cubicBezTo>
                  <a:cubicBezTo>
                    <a:pt x="20599" y="30519"/>
                    <a:pt x="17399" y="31821"/>
                    <a:pt x="13381" y="31821"/>
                  </a:cubicBezTo>
                  <a:cubicBezTo>
                    <a:pt x="9176" y="31821"/>
                    <a:pt x="5902" y="30556"/>
                    <a:pt x="3558" y="27952"/>
                  </a:cubicBezTo>
                  <a:cubicBezTo>
                    <a:pt x="1214" y="25384"/>
                    <a:pt x="24" y="21403"/>
                    <a:pt x="24" y="16008"/>
                  </a:cubicBezTo>
                  <a:moveTo>
                    <a:pt x="8990" y="15897"/>
                  </a:moveTo>
                  <a:cubicBezTo>
                    <a:pt x="8990" y="19803"/>
                    <a:pt x="9437" y="22445"/>
                    <a:pt x="10330" y="23785"/>
                  </a:cubicBezTo>
                  <a:cubicBezTo>
                    <a:pt x="11000" y="24752"/>
                    <a:pt x="11967" y="25236"/>
                    <a:pt x="13158" y="25236"/>
                  </a:cubicBezTo>
                  <a:cubicBezTo>
                    <a:pt x="14385" y="25236"/>
                    <a:pt x="15353" y="24752"/>
                    <a:pt x="16023" y="23785"/>
                  </a:cubicBezTo>
                  <a:cubicBezTo>
                    <a:pt x="16878" y="22445"/>
                    <a:pt x="17325" y="19803"/>
                    <a:pt x="17325" y="15897"/>
                  </a:cubicBezTo>
                  <a:cubicBezTo>
                    <a:pt x="17325" y="12027"/>
                    <a:pt x="16878" y="9385"/>
                    <a:pt x="16023" y="8083"/>
                  </a:cubicBezTo>
                  <a:cubicBezTo>
                    <a:pt x="15353" y="7079"/>
                    <a:pt x="14385" y="6595"/>
                    <a:pt x="13158" y="6595"/>
                  </a:cubicBezTo>
                  <a:cubicBezTo>
                    <a:pt x="11967" y="6595"/>
                    <a:pt x="11000" y="7079"/>
                    <a:pt x="10330" y="8046"/>
                  </a:cubicBezTo>
                  <a:cubicBezTo>
                    <a:pt x="9437" y="9385"/>
                    <a:pt x="8990" y="12027"/>
                    <a:pt x="8990" y="15897"/>
                  </a:cubicBezTo>
                  <a:moveTo>
                    <a:pt x="21901" y="63484"/>
                  </a:moveTo>
                  <a:lnTo>
                    <a:pt x="13418" y="63484"/>
                  </a:lnTo>
                  <a:lnTo>
                    <a:pt x="45379" y="158"/>
                  </a:lnTo>
                  <a:lnTo>
                    <a:pt x="53639" y="158"/>
                  </a:lnTo>
                  <a:lnTo>
                    <a:pt x="21901" y="63484"/>
                  </a:lnTo>
                  <a:moveTo>
                    <a:pt x="40505" y="47709"/>
                  </a:moveTo>
                  <a:cubicBezTo>
                    <a:pt x="40505" y="42351"/>
                    <a:pt x="41695" y="38370"/>
                    <a:pt x="44039" y="35765"/>
                  </a:cubicBezTo>
                  <a:cubicBezTo>
                    <a:pt x="46383" y="33161"/>
                    <a:pt x="49620" y="31858"/>
                    <a:pt x="53713" y="31858"/>
                  </a:cubicBezTo>
                  <a:cubicBezTo>
                    <a:pt x="57843" y="31858"/>
                    <a:pt x="61080" y="33161"/>
                    <a:pt x="63424" y="35765"/>
                  </a:cubicBezTo>
                  <a:cubicBezTo>
                    <a:pt x="65806" y="38370"/>
                    <a:pt x="66959" y="42351"/>
                    <a:pt x="66996" y="47709"/>
                  </a:cubicBezTo>
                  <a:cubicBezTo>
                    <a:pt x="66959" y="53104"/>
                    <a:pt x="65806" y="57122"/>
                    <a:pt x="63424" y="59689"/>
                  </a:cubicBezTo>
                  <a:cubicBezTo>
                    <a:pt x="61080" y="62294"/>
                    <a:pt x="57880" y="63596"/>
                    <a:pt x="53825" y="63596"/>
                  </a:cubicBezTo>
                  <a:cubicBezTo>
                    <a:pt x="49658" y="63596"/>
                    <a:pt x="46383" y="62294"/>
                    <a:pt x="44039" y="59689"/>
                  </a:cubicBezTo>
                  <a:cubicBezTo>
                    <a:pt x="41695" y="57122"/>
                    <a:pt x="40505" y="53104"/>
                    <a:pt x="40505" y="47709"/>
                  </a:cubicBezTo>
                  <a:moveTo>
                    <a:pt x="49472" y="47671"/>
                  </a:moveTo>
                  <a:cubicBezTo>
                    <a:pt x="49472" y="51578"/>
                    <a:pt x="49918" y="54183"/>
                    <a:pt x="50811" y="55485"/>
                  </a:cubicBezTo>
                  <a:cubicBezTo>
                    <a:pt x="51481" y="56489"/>
                    <a:pt x="52448" y="57010"/>
                    <a:pt x="53639" y="57010"/>
                  </a:cubicBezTo>
                  <a:cubicBezTo>
                    <a:pt x="54867" y="57010"/>
                    <a:pt x="55797" y="56527"/>
                    <a:pt x="56467" y="55522"/>
                  </a:cubicBezTo>
                  <a:cubicBezTo>
                    <a:pt x="57360" y="54183"/>
                    <a:pt x="57806" y="51578"/>
                    <a:pt x="57806" y="47671"/>
                  </a:cubicBezTo>
                  <a:cubicBezTo>
                    <a:pt x="57806" y="43765"/>
                    <a:pt x="57360" y="41160"/>
                    <a:pt x="56504" y="39821"/>
                  </a:cubicBezTo>
                  <a:cubicBezTo>
                    <a:pt x="55834" y="38816"/>
                    <a:pt x="54867" y="38332"/>
                    <a:pt x="53639" y="38332"/>
                  </a:cubicBezTo>
                  <a:cubicBezTo>
                    <a:pt x="52411" y="38332"/>
                    <a:pt x="51481" y="38816"/>
                    <a:pt x="50811" y="39821"/>
                  </a:cubicBezTo>
                  <a:cubicBezTo>
                    <a:pt x="49918" y="41160"/>
                    <a:pt x="49472" y="43765"/>
                    <a:pt x="49472" y="47671"/>
                  </a:cubicBezTo>
                  <a:close/>
                </a:path>
              </a:pathLst>
            </a:custGeom>
            <a:solidFill>
              <a:srgbClr val="000000"/>
            </a:solidFill>
            <a:ln w="9525" cap="flat">
              <a:noFill/>
              <a:prstDash val="solid"/>
              <a:miter/>
            </a:ln>
          </p:spPr>
          <p:txBody>
            <a:bodyPr rtlCol="0" anchor="ctr"/>
            <a:lstStyle/>
            <a:p>
              <a:endParaRPr lang="en-CA"/>
            </a:p>
          </p:txBody>
        </p:sp>
      </p:grpSp>
      <p:grpSp>
        <p:nvGrpSpPr>
          <p:cNvPr id="3434" name="Graphic 3317">
            <a:extLst>
              <a:ext uri="{FF2B5EF4-FFF2-40B4-BE49-F238E27FC236}">
                <a16:creationId xmlns:a16="http://schemas.microsoft.com/office/drawing/2014/main" id="{DE2CC2A7-96D2-4B3F-A304-8CED7BA9A759}"/>
              </a:ext>
            </a:extLst>
          </p:cNvPr>
          <p:cNvGrpSpPr/>
          <p:nvPr/>
        </p:nvGrpSpPr>
        <p:grpSpPr>
          <a:xfrm>
            <a:off x="1298959" y="1990332"/>
            <a:ext cx="97952" cy="54668"/>
            <a:chOff x="2343150" y="2141522"/>
            <a:chExt cx="113663" cy="63437"/>
          </a:xfrm>
        </p:grpSpPr>
        <p:sp>
          <p:nvSpPr>
            <p:cNvPr id="3435" name="Freeform: Shape 3434">
              <a:extLst>
                <a:ext uri="{FF2B5EF4-FFF2-40B4-BE49-F238E27FC236}">
                  <a16:creationId xmlns:a16="http://schemas.microsoft.com/office/drawing/2014/main" id="{4538DFCE-4273-4929-86AC-C8234E7205A2}"/>
                </a:ext>
              </a:extLst>
            </p:cNvPr>
            <p:cNvSpPr/>
            <p:nvPr/>
          </p:nvSpPr>
          <p:spPr>
            <a:xfrm>
              <a:off x="2343150" y="2143345"/>
              <a:ext cx="39327" cy="59196"/>
            </a:xfrm>
            <a:custGeom>
              <a:avLst/>
              <a:gdLst>
                <a:gd name="connsiteX0" fmla="*/ 19 w 39327"/>
                <a:gd name="connsiteY0" fmla="*/ 10800 h 59196"/>
                <a:gd name="connsiteX1" fmla="*/ 19 w 39327"/>
                <a:gd name="connsiteY1" fmla="*/ 121 h 59196"/>
                <a:gd name="connsiteX2" fmla="*/ 39346 w 39327"/>
                <a:gd name="connsiteY2" fmla="*/ 121 h 59196"/>
                <a:gd name="connsiteX3" fmla="*/ 39346 w 39327"/>
                <a:gd name="connsiteY3" fmla="*/ 8493 h 59196"/>
                <a:gd name="connsiteX4" fmla="*/ 29449 w 39327"/>
                <a:gd name="connsiteY4" fmla="*/ 22222 h 59196"/>
                <a:gd name="connsiteX5" fmla="*/ 21748 w 39327"/>
                <a:gd name="connsiteY5" fmla="*/ 41272 h 59196"/>
                <a:gd name="connsiteX6" fmla="*/ 19143 w 39327"/>
                <a:gd name="connsiteY6" fmla="*/ 59318 h 59196"/>
                <a:gd name="connsiteX7" fmla="*/ 8055 w 39327"/>
                <a:gd name="connsiteY7" fmla="*/ 59318 h 59196"/>
                <a:gd name="connsiteX8" fmla="*/ 13190 w 39327"/>
                <a:gd name="connsiteY8" fmla="*/ 33942 h 59196"/>
                <a:gd name="connsiteX9" fmla="*/ 26175 w 39327"/>
                <a:gd name="connsiteY9" fmla="*/ 10800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9" y="10800"/>
                  </a:moveTo>
                  <a:lnTo>
                    <a:pt x="19" y="121"/>
                  </a:lnTo>
                  <a:lnTo>
                    <a:pt x="39346" y="121"/>
                  </a:lnTo>
                  <a:lnTo>
                    <a:pt x="39346" y="8493"/>
                  </a:lnTo>
                  <a:cubicBezTo>
                    <a:pt x="36109" y="11693"/>
                    <a:pt x="32798" y="16269"/>
                    <a:pt x="29449" y="22222"/>
                  </a:cubicBezTo>
                  <a:cubicBezTo>
                    <a:pt x="26064" y="28213"/>
                    <a:pt x="23533" y="34575"/>
                    <a:pt x="21748" y="41272"/>
                  </a:cubicBezTo>
                  <a:cubicBezTo>
                    <a:pt x="19999" y="48007"/>
                    <a:pt x="19143" y="54034"/>
                    <a:pt x="19143" y="59318"/>
                  </a:cubicBezTo>
                  <a:lnTo>
                    <a:pt x="8055" y="59318"/>
                  </a:lnTo>
                  <a:cubicBezTo>
                    <a:pt x="8279" y="51020"/>
                    <a:pt x="9990" y="42574"/>
                    <a:pt x="13190" y="33942"/>
                  </a:cubicBezTo>
                  <a:cubicBezTo>
                    <a:pt x="16427" y="25310"/>
                    <a:pt x="20743" y="17608"/>
                    <a:pt x="26175" y="10800"/>
                  </a:cubicBezTo>
                  <a:close/>
                </a:path>
              </a:pathLst>
            </a:custGeom>
            <a:solidFill>
              <a:srgbClr val="000000"/>
            </a:solidFill>
            <a:ln w="9525" cap="flat">
              <a:noFill/>
              <a:prstDash val="solid"/>
              <a:miter/>
            </a:ln>
          </p:spPr>
          <p:txBody>
            <a:bodyPr rtlCol="0" anchor="ctr"/>
            <a:lstStyle/>
            <a:p>
              <a:endParaRPr lang="en-CA"/>
            </a:p>
          </p:txBody>
        </p:sp>
        <p:sp>
          <p:nvSpPr>
            <p:cNvPr id="3436" name="Freeform: Shape 3435">
              <a:extLst>
                <a:ext uri="{FF2B5EF4-FFF2-40B4-BE49-F238E27FC236}">
                  <a16:creationId xmlns:a16="http://schemas.microsoft.com/office/drawing/2014/main" id="{57716C6E-5A98-4C84-A6E9-5061D9E04266}"/>
                </a:ext>
              </a:extLst>
            </p:cNvPr>
            <p:cNvSpPr/>
            <p:nvPr/>
          </p:nvSpPr>
          <p:spPr>
            <a:xfrm>
              <a:off x="2389840" y="2141522"/>
              <a:ext cx="66972" cy="63437"/>
            </a:xfrm>
            <a:custGeom>
              <a:avLst/>
              <a:gdLst>
                <a:gd name="connsiteX0" fmla="*/ 24 w 66972"/>
                <a:gd name="connsiteY0" fmla="*/ 15971 h 63437"/>
                <a:gd name="connsiteX1" fmla="*/ 3558 w 66972"/>
                <a:gd name="connsiteY1" fmla="*/ 3991 h 63437"/>
                <a:gd name="connsiteX2" fmla="*/ 13158 w 66972"/>
                <a:gd name="connsiteY2" fmla="*/ 121 h 63437"/>
                <a:gd name="connsiteX3" fmla="*/ 22943 w 66972"/>
                <a:gd name="connsiteY3" fmla="*/ 3991 h 63437"/>
                <a:gd name="connsiteX4" fmla="*/ 26515 w 66972"/>
                <a:gd name="connsiteY4" fmla="*/ 15971 h 63437"/>
                <a:gd name="connsiteX5" fmla="*/ 22943 w 66972"/>
                <a:gd name="connsiteY5" fmla="*/ 27915 h 63437"/>
                <a:gd name="connsiteX6" fmla="*/ 13381 w 66972"/>
                <a:gd name="connsiteY6" fmla="*/ 31784 h 63437"/>
                <a:gd name="connsiteX7" fmla="*/ 3558 w 66972"/>
                <a:gd name="connsiteY7" fmla="*/ 27915 h 63437"/>
                <a:gd name="connsiteX8" fmla="*/ 24 w 66972"/>
                <a:gd name="connsiteY8" fmla="*/ 15971 h 63437"/>
                <a:gd name="connsiteX9" fmla="*/ 8990 w 66972"/>
                <a:gd name="connsiteY9" fmla="*/ 15860 h 63437"/>
                <a:gd name="connsiteX10" fmla="*/ 10330 w 66972"/>
                <a:gd name="connsiteY10" fmla="*/ 23748 h 63437"/>
                <a:gd name="connsiteX11" fmla="*/ 13158 w 66972"/>
                <a:gd name="connsiteY11" fmla="*/ 25199 h 63437"/>
                <a:gd name="connsiteX12" fmla="*/ 16023 w 66972"/>
                <a:gd name="connsiteY12" fmla="*/ 23748 h 63437"/>
                <a:gd name="connsiteX13" fmla="*/ 17325 w 66972"/>
                <a:gd name="connsiteY13" fmla="*/ 15860 h 63437"/>
                <a:gd name="connsiteX14" fmla="*/ 16023 w 66972"/>
                <a:gd name="connsiteY14" fmla="*/ 8046 h 63437"/>
                <a:gd name="connsiteX15" fmla="*/ 13158 w 66972"/>
                <a:gd name="connsiteY15" fmla="*/ 6558 h 63437"/>
                <a:gd name="connsiteX16" fmla="*/ 10330 w 66972"/>
                <a:gd name="connsiteY16" fmla="*/ 8009 h 63437"/>
                <a:gd name="connsiteX17" fmla="*/ 8990 w 66972"/>
                <a:gd name="connsiteY17" fmla="*/ 15860 h 63437"/>
                <a:gd name="connsiteX18" fmla="*/ 21901 w 66972"/>
                <a:gd name="connsiteY18" fmla="*/ 63448 h 63437"/>
                <a:gd name="connsiteX19" fmla="*/ 13418 w 66972"/>
                <a:gd name="connsiteY19" fmla="*/ 63448 h 63437"/>
                <a:gd name="connsiteX20" fmla="*/ 45379 w 66972"/>
                <a:gd name="connsiteY20" fmla="*/ 121 h 63437"/>
                <a:gd name="connsiteX21" fmla="*/ 53639 w 66972"/>
                <a:gd name="connsiteY21" fmla="*/ 121 h 63437"/>
                <a:gd name="connsiteX22" fmla="*/ 21901 w 66972"/>
                <a:gd name="connsiteY22" fmla="*/ 63448 h 63437"/>
                <a:gd name="connsiteX23" fmla="*/ 40505 w 66972"/>
                <a:gd name="connsiteY23" fmla="*/ 47672 h 63437"/>
                <a:gd name="connsiteX24" fmla="*/ 44039 w 66972"/>
                <a:gd name="connsiteY24" fmla="*/ 35728 h 63437"/>
                <a:gd name="connsiteX25" fmla="*/ 53713 w 66972"/>
                <a:gd name="connsiteY25" fmla="*/ 31822 h 63437"/>
                <a:gd name="connsiteX26" fmla="*/ 63424 w 66972"/>
                <a:gd name="connsiteY26" fmla="*/ 35728 h 63437"/>
                <a:gd name="connsiteX27" fmla="*/ 66996 w 66972"/>
                <a:gd name="connsiteY27" fmla="*/ 47672 h 63437"/>
                <a:gd name="connsiteX28" fmla="*/ 63424 w 66972"/>
                <a:gd name="connsiteY28" fmla="*/ 59652 h 63437"/>
                <a:gd name="connsiteX29" fmla="*/ 53825 w 66972"/>
                <a:gd name="connsiteY29" fmla="*/ 63559 h 63437"/>
                <a:gd name="connsiteX30" fmla="*/ 44039 w 66972"/>
                <a:gd name="connsiteY30" fmla="*/ 59652 h 63437"/>
                <a:gd name="connsiteX31" fmla="*/ 40505 w 66972"/>
                <a:gd name="connsiteY31" fmla="*/ 47672 h 63437"/>
                <a:gd name="connsiteX32" fmla="*/ 49472 w 66972"/>
                <a:gd name="connsiteY32" fmla="*/ 47635 h 63437"/>
                <a:gd name="connsiteX33" fmla="*/ 50811 w 66972"/>
                <a:gd name="connsiteY33" fmla="*/ 55448 h 63437"/>
                <a:gd name="connsiteX34" fmla="*/ 53639 w 66972"/>
                <a:gd name="connsiteY34" fmla="*/ 56974 h 63437"/>
                <a:gd name="connsiteX35" fmla="*/ 56467 w 66972"/>
                <a:gd name="connsiteY35" fmla="*/ 55485 h 63437"/>
                <a:gd name="connsiteX36" fmla="*/ 57806 w 66972"/>
                <a:gd name="connsiteY36" fmla="*/ 47635 h 63437"/>
                <a:gd name="connsiteX37" fmla="*/ 56504 w 66972"/>
                <a:gd name="connsiteY37" fmla="*/ 39784 h 63437"/>
                <a:gd name="connsiteX38" fmla="*/ 53639 w 66972"/>
                <a:gd name="connsiteY38" fmla="*/ 38296 h 63437"/>
                <a:gd name="connsiteX39" fmla="*/ 50811 w 66972"/>
                <a:gd name="connsiteY39" fmla="*/ 39784 h 63437"/>
                <a:gd name="connsiteX40" fmla="*/ 49472 w 66972"/>
                <a:gd name="connsiteY40" fmla="*/ 4763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71"/>
                  </a:moveTo>
                  <a:cubicBezTo>
                    <a:pt x="24" y="10576"/>
                    <a:pt x="1214" y="6595"/>
                    <a:pt x="3558" y="3991"/>
                  </a:cubicBezTo>
                  <a:cubicBezTo>
                    <a:pt x="5902" y="1423"/>
                    <a:pt x="9102" y="121"/>
                    <a:pt x="13158" y="121"/>
                  </a:cubicBezTo>
                  <a:cubicBezTo>
                    <a:pt x="17325" y="121"/>
                    <a:pt x="20599" y="1423"/>
                    <a:pt x="22943" y="3991"/>
                  </a:cubicBezTo>
                  <a:cubicBezTo>
                    <a:pt x="25324" y="6558"/>
                    <a:pt x="26515" y="10539"/>
                    <a:pt x="26515" y="15971"/>
                  </a:cubicBezTo>
                  <a:cubicBezTo>
                    <a:pt x="26515" y="21329"/>
                    <a:pt x="25324" y="25310"/>
                    <a:pt x="22943" y="27915"/>
                  </a:cubicBezTo>
                  <a:cubicBezTo>
                    <a:pt x="20599" y="30482"/>
                    <a:pt x="17399" y="31784"/>
                    <a:pt x="13381" y="31784"/>
                  </a:cubicBezTo>
                  <a:cubicBezTo>
                    <a:pt x="9176" y="31784"/>
                    <a:pt x="5902" y="30519"/>
                    <a:pt x="3558" y="27915"/>
                  </a:cubicBezTo>
                  <a:cubicBezTo>
                    <a:pt x="1214" y="25348"/>
                    <a:pt x="24" y="21366"/>
                    <a:pt x="24" y="15971"/>
                  </a:cubicBezTo>
                  <a:moveTo>
                    <a:pt x="8990" y="15860"/>
                  </a:moveTo>
                  <a:cubicBezTo>
                    <a:pt x="8990" y="19767"/>
                    <a:pt x="9437" y="22408"/>
                    <a:pt x="10330" y="23748"/>
                  </a:cubicBezTo>
                  <a:cubicBezTo>
                    <a:pt x="11000" y="24715"/>
                    <a:pt x="11967" y="25199"/>
                    <a:pt x="13158" y="25199"/>
                  </a:cubicBezTo>
                  <a:cubicBezTo>
                    <a:pt x="14385" y="25199"/>
                    <a:pt x="15353" y="24715"/>
                    <a:pt x="16023" y="23748"/>
                  </a:cubicBezTo>
                  <a:cubicBezTo>
                    <a:pt x="16878" y="22408"/>
                    <a:pt x="17325" y="19767"/>
                    <a:pt x="17325" y="15860"/>
                  </a:cubicBezTo>
                  <a:cubicBezTo>
                    <a:pt x="17325" y="11990"/>
                    <a:pt x="16878" y="9349"/>
                    <a:pt x="16023" y="8046"/>
                  </a:cubicBezTo>
                  <a:cubicBezTo>
                    <a:pt x="15353" y="7042"/>
                    <a:pt x="14385" y="6558"/>
                    <a:pt x="13158" y="6558"/>
                  </a:cubicBezTo>
                  <a:cubicBezTo>
                    <a:pt x="11967" y="6558"/>
                    <a:pt x="11000" y="7042"/>
                    <a:pt x="10330" y="8009"/>
                  </a:cubicBezTo>
                  <a:cubicBezTo>
                    <a:pt x="9437" y="9349"/>
                    <a:pt x="8990" y="11990"/>
                    <a:pt x="8990" y="15860"/>
                  </a:cubicBezTo>
                  <a:moveTo>
                    <a:pt x="21901" y="63448"/>
                  </a:moveTo>
                  <a:lnTo>
                    <a:pt x="13418" y="63448"/>
                  </a:lnTo>
                  <a:lnTo>
                    <a:pt x="45379" y="121"/>
                  </a:lnTo>
                  <a:lnTo>
                    <a:pt x="53639" y="121"/>
                  </a:lnTo>
                  <a:lnTo>
                    <a:pt x="21901" y="63448"/>
                  </a:lnTo>
                  <a:moveTo>
                    <a:pt x="40505" y="47672"/>
                  </a:moveTo>
                  <a:cubicBezTo>
                    <a:pt x="40505" y="42314"/>
                    <a:pt x="41695" y="38333"/>
                    <a:pt x="44039" y="35728"/>
                  </a:cubicBezTo>
                  <a:cubicBezTo>
                    <a:pt x="46383" y="33124"/>
                    <a:pt x="49620" y="31822"/>
                    <a:pt x="53713" y="31822"/>
                  </a:cubicBezTo>
                  <a:cubicBezTo>
                    <a:pt x="57843" y="31822"/>
                    <a:pt x="61080" y="33124"/>
                    <a:pt x="63424" y="35728"/>
                  </a:cubicBezTo>
                  <a:cubicBezTo>
                    <a:pt x="65806" y="38333"/>
                    <a:pt x="66959" y="42314"/>
                    <a:pt x="66996" y="47672"/>
                  </a:cubicBezTo>
                  <a:cubicBezTo>
                    <a:pt x="66959" y="53067"/>
                    <a:pt x="65806" y="57085"/>
                    <a:pt x="63424" y="59652"/>
                  </a:cubicBezTo>
                  <a:cubicBezTo>
                    <a:pt x="61080" y="62257"/>
                    <a:pt x="57880" y="63559"/>
                    <a:pt x="53825" y="63559"/>
                  </a:cubicBezTo>
                  <a:cubicBezTo>
                    <a:pt x="49658" y="63559"/>
                    <a:pt x="46383" y="62257"/>
                    <a:pt x="44039" y="59652"/>
                  </a:cubicBezTo>
                  <a:cubicBezTo>
                    <a:pt x="41695" y="57085"/>
                    <a:pt x="40505" y="53067"/>
                    <a:pt x="40505" y="47672"/>
                  </a:cubicBezTo>
                  <a:moveTo>
                    <a:pt x="49472" y="47635"/>
                  </a:moveTo>
                  <a:cubicBezTo>
                    <a:pt x="49472" y="51541"/>
                    <a:pt x="49918" y="54146"/>
                    <a:pt x="50811" y="55448"/>
                  </a:cubicBezTo>
                  <a:cubicBezTo>
                    <a:pt x="51481" y="56453"/>
                    <a:pt x="52448" y="56974"/>
                    <a:pt x="53639" y="56974"/>
                  </a:cubicBezTo>
                  <a:cubicBezTo>
                    <a:pt x="54867" y="56974"/>
                    <a:pt x="55797" y="56490"/>
                    <a:pt x="56467" y="55485"/>
                  </a:cubicBezTo>
                  <a:cubicBezTo>
                    <a:pt x="57360" y="54146"/>
                    <a:pt x="57806" y="51541"/>
                    <a:pt x="57806" y="47635"/>
                  </a:cubicBezTo>
                  <a:cubicBezTo>
                    <a:pt x="57806" y="43728"/>
                    <a:pt x="57360" y="41123"/>
                    <a:pt x="56504" y="39784"/>
                  </a:cubicBezTo>
                  <a:cubicBezTo>
                    <a:pt x="55834" y="38779"/>
                    <a:pt x="54867" y="38296"/>
                    <a:pt x="53639" y="38296"/>
                  </a:cubicBezTo>
                  <a:cubicBezTo>
                    <a:pt x="52411" y="38296"/>
                    <a:pt x="51481" y="38779"/>
                    <a:pt x="50811" y="39784"/>
                  </a:cubicBezTo>
                  <a:cubicBezTo>
                    <a:pt x="49918" y="41123"/>
                    <a:pt x="49472" y="43728"/>
                    <a:pt x="49472" y="47635"/>
                  </a:cubicBezTo>
                  <a:close/>
                </a:path>
              </a:pathLst>
            </a:custGeom>
            <a:solidFill>
              <a:srgbClr val="000000"/>
            </a:solidFill>
            <a:ln w="9525" cap="flat">
              <a:noFill/>
              <a:prstDash val="solid"/>
              <a:miter/>
            </a:ln>
          </p:spPr>
          <p:txBody>
            <a:bodyPr rtlCol="0" anchor="ctr"/>
            <a:lstStyle/>
            <a:p>
              <a:endParaRPr lang="en-CA"/>
            </a:p>
          </p:txBody>
        </p:sp>
      </p:grpSp>
      <p:grpSp>
        <p:nvGrpSpPr>
          <p:cNvPr id="3437" name="Graphic 3317">
            <a:extLst>
              <a:ext uri="{FF2B5EF4-FFF2-40B4-BE49-F238E27FC236}">
                <a16:creationId xmlns:a16="http://schemas.microsoft.com/office/drawing/2014/main" id="{C923E3FE-835E-4A44-B8A8-6DDC22267CF7}"/>
              </a:ext>
            </a:extLst>
          </p:cNvPr>
          <p:cNvGrpSpPr/>
          <p:nvPr/>
        </p:nvGrpSpPr>
        <p:grpSpPr>
          <a:xfrm>
            <a:off x="1298798" y="1688291"/>
            <a:ext cx="98112" cy="54668"/>
            <a:chOff x="2342963" y="1791034"/>
            <a:chExt cx="113849" cy="63437"/>
          </a:xfrm>
        </p:grpSpPr>
        <p:sp>
          <p:nvSpPr>
            <p:cNvPr id="3438" name="Freeform: Shape 3437">
              <a:extLst>
                <a:ext uri="{FF2B5EF4-FFF2-40B4-BE49-F238E27FC236}">
                  <a16:creationId xmlns:a16="http://schemas.microsoft.com/office/drawing/2014/main" id="{D7F5927F-27BE-430A-87DB-07647C253F9F}"/>
                </a:ext>
              </a:extLst>
            </p:cNvPr>
            <p:cNvSpPr/>
            <p:nvPr/>
          </p:nvSpPr>
          <p:spPr>
            <a:xfrm>
              <a:off x="2342963" y="1791816"/>
              <a:ext cx="39476" cy="61317"/>
            </a:xfrm>
            <a:custGeom>
              <a:avLst/>
              <a:gdLst>
                <a:gd name="connsiteX0" fmla="*/ 10065 w 39476"/>
                <a:gd name="connsiteY0" fmla="*/ 27952 h 61317"/>
                <a:gd name="connsiteX1" fmla="*/ 3553 w 39476"/>
                <a:gd name="connsiteY1" fmla="*/ 22781 h 61317"/>
                <a:gd name="connsiteX2" fmla="*/ 1544 w 39476"/>
                <a:gd name="connsiteY2" fmla="*/ 15563 h 61317"/>
                <a:gd name="connsiteX3" fmla="*/ 6232 w 39476"/>
                <a:gd name="connsiteY3" fmla="*/ 4438 h 61317"/>
                <a:gd name="connsiteX4" fmla="*/ 19552 w 39476"/>
                <a:gd name="connsiteY4" fmla="*/ 84 h 61317"/>
                <a:gd name="connsiteX5" fmla="*/ 32835 w 39476"/>
                <a:gd name="connsiteY5" fmla="*/ 4438 h 61317"/>
                <a:gd name="connsiteX6" fmla="*/ 37561 w 39476"/>
                <a:gd name="connsiteY6" fmla="*/ 15563 h 61317"/>
                <a:gd name="connsiteX7" fmla="*/ 35402 w 39476"/>
                <a:gd name="connsiteY7" fmla="*/ 22967 h 61317"/>
                <a:gd name="connsiteX8" fmla="*/ 29301 w 39476"/>
                <a:gd name="connsiteY8" fmla="*/ 27952 h 61317"/>
                <a:gd name="connsiteX9" fmla="*/ 36891 w 39476"/>
                <a:gd name="connsiteY9" fmla="*/ 33794 h 61317"/>
                <a:gd name="connsiteX10" fmla="*/ 39495 w 39476"/>
                <a:gd name="connsiteY10" fmla="*/ 42687 h 61317"/>
                <a:gd name="connsiteX11" fmla="*/ 34175 w 39476"/>
                <a:gd name="connsiteY11" fmla="*/ 56193 h 61317"/>
                <a:gd name="connsiteX12" fmla="*/ 20073 w 39476"/>
                <a:gd name="connsiteY12" fmla="*/ 61402 h 61317"/>
                <a:gd name="connsiteX13" fmla="*/ 6455 w 39476"/>
                <a:gd name="connsiteY13" fmla="*/ 57086 h 61317"/>
                <a:gd name="connsiteX14" fmla="*/ 19 w 39476"/>
                <a:gd name="connsiteY14" fmla="*/ 43170 h 61317"/>
                <a:gd name="connsiteX15" fmla="*/ 2437 w 39476"/>
                <a:gd name="connsiteY15" fmla="*/ 34241 h 61317"/>
                <a:gd name="connsiteX16" fmla="*/ 10065 w 39476"/>
                <a:gd name="connsiteY16" fmla="*/ 27952 h 61317"/>
                <a:gd name="connsiteX17" fmla="*/ 12446 w 39476"/>
                <a:gd name="connsiteY17" fmla="*/ 16381 h 61317"/>
                <a:gd name="connsiteX18" fmla="*/ 14381 w 39476"/>
                <a:gd name="connsiteY18" fmla="*/ 21739 h 61317"/>
                <a:gd name="connsiteX19" fmla="*/ 19552 w 39476"/>
                <a:gd name="connsiteY19" fmla="*/ 23637 h 61317"/>
                <a:gd name="connsiteX20" fmla="*/ 24798 w 39476"/>
                <a:gd name="connsiteY20" fmla="*/ 21702 h 61317"/>
                <a:gd name="connsiteX21" fmla="*/ 26770 w 39476"/>
                <a:gd name="connsiteY21" fmla="*/ 16344 h 61317"/>
                <a:gd name="connsiteX22" fmla="*/ 24798 w 39476"/>
                <a:gd name="connsiteY22" fmla="*/ 11135 h 61317"/>
                <a:gd name="connsiteX23" fmla="*/ 19664 w 39476"/>
                <a:gd name="connsiteY23" fmla="*/ 9200 h 61317"/>
                <a:gd name="connsiteX24" fmla="*/ 14381 w 39476"/>
                <a:gd name="connsiteY24" fmla="*/ 11172 h 61317"/>
                <a:gd name="connsiteX25" fmla="*/ 12446 w 39476"/>
                <a:gd name="connsiteY25" fmla="*/ 16381 h 61317"/>
                <a:gd name="connsiteX26" fmla="*/ 11367 w 39476"/>
                <a:gd name="connsiteY26" fmla="*/ 42054 h 61317"/>
                <a:gd name="connsiteX27" fmla="*/ 13785 w 39476"/>
                <a:gd name="connsiteY27" fmla="*/ 49458 h 61317"/>
                <a:gd name="connsiteX28" fmla="*/ 19887 w 39476"/>
                <a:gd name="connsiteY28" fmla="*/ 52137 h 61317"/>
                <a:gd name="connsiteX29" fmla="*/ 25766 w 39476"/>
                <a:gd name="connsiteY29" fmla="*/ 49570 h 61317"/>
                <a:gd name="connsiteX30" fmla="*/ 28110 w 39476"/>
                <a:gd name="connsiteY30" fmla="*/ 42203 h 61317"/>
                <a:gd name="connsiteX31" fmla="*/ 25729 w 39476"/>
                <a:gd name="connsiteY31" fmla="*/ 35431 h 61317"/>
                <a:gd name="connsiteX32" fmla="*/ 19701 w 39476"/>
                <a:gd name="connsiteY32" fmla="*/ 32864 h 61317"/>
                <a:gd name="connsiteX33" fmla="*/ 13450 w 39476"/>
                <a:gd name="connsiteY33" fmla="*/ 35766 h 61317"/>
                <a:gd name="connsiteX34" fmla="*/ 11367 w 39476"/>
                <a:gd name="connsiteY34" fmla="*/ 42054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65" y="27952"/>
                  </a:moveTo>
                  <a:cubicBezTo>
                    <a:pt x="7088" y="26687"/>
                    <a:pt x="4930" y="24976"/>
                    <a:pt x="3553" y="22781"/>
                  </a:cubicBezTo>
                  <a:cubicBezTo>
                    <a:pt x="2214" y="20585"/>
                    <a:pt x="1544" y="18167"/>
                    <a:pt x="1544" y="15563"/>
                  </a:cubicBezTo>
                  <a:cubicBezTo>
                    <a:pt x="1544" y="11060"/>
                    <a:pt x="3107" y="7377"/>
                    <a:pt x="6232" y="4438"/>
                  </a:cubicBezTo>
                  <a:cubicBezTo>
                    <a:pt x="9358" y="1535"/>
                    <a:pt x="13785" y="84"/>
                    <a:pt x="19552" y="84"/>
                  </a:cubicBezTo>
                  <a:cubicBezTo>
                    <a:pt x="25245" y="84"/>
                    <a:pt x="29673" y="1535"/>
                    <a:pt x="32835" y="4438"/>
                  </a:cubicBezTo>
                  <a:cubicBezTo>
                    <a:pt x="35998" y="7377"/>
                    <a:pt x="37561" y="11060"/>
                    <a:pt x="37561" y="15563"/>
                  </a:cubicBezTo>
                  <a:cubicBezTo>
                    <a:pt x="37561" y="18316"/>
                    <a:pt x="36854" y="20809"/>
                    <a:pt x="35402" y="22967"/>
                  </a:cubicBezTo>
                  <a:cubicBezTo>
                    <a:pt x="33951" y="25162"/>
                    <a:pt x="31905" y="26799"/>
                    <a:pt x="29301" y="27952"/>
                  </a:cubicBezTo>
                  <a:cubicBezTo>
                    <a:pt x="32612" y="29292"/>
                    <a:pt x="35142" y="31227"/>
                    <a:pt x="36891" y="33794"/>
                  </a:cubicBezTo>
                  <a:cubicBezTo>
                    <a:pt x="38602" y="36361"/>
                    <a:pt x="39495" y="39338"/>
                    <a:pt x="39495" y="42687"/>
                  </a:cubicBezTo>
                  <a:cubicBezTo>
                    <a:pt x="39495" y="48230"/>
                    <a:pt x="37709" y="52732"/>
                    <a:pt x="34175" y="56193"/>
                  </a:cubicBezTo>
                  <a:cubicBezTo>
                    <a:pt x="30640" y="59653"/>
                    <a:pt x="25952" y="61402"/>
                    <a:pt x="20073" y="61402"/>
                  </a:cubicBezTo>
                  <a:cubicBezTo>
                    <a:pt x="14641" y="61402"/>
                    <a:pt x="10102" y="59951"/>
                    <a:pt x="6455" y="57086"/>
                  </a:cubicBezTo>
                  <a:cubicBezTo>
                    <a:pt x="2177" y="53700"/>
                    <a:pt x="19" y="49086"/>
                    <a:pt x="19" y="43170"/>
                  </a:cubicBezTo>
                  <a:cubicBezTo>
                    <a:pt x="19" y="39933"/>
                    <a:pt x="837" y="36957"/>
                    <a:pt x="2437" y="34241"/>
                  </a:cubicBezTo>
                  <a:cubicBezTo>
                    <a:pt x="4037" y="31524"/>
                    <a:pt x="6604" y="29404"/>
                    <a:pt x="10065" y="27952"/>
                  </a:cubicBezTo>
                  <a:moveTo>
                    <a:pt x="12446" y="16381"/>
                  </a:moveTo>
                  <a:cubicBezTo>
                    <a:pt x="12446" y="18651"/>
                    <a:pt x="13078" y="20437"/>
                    <a:pt x="14381" y="21739"/>
                  </a:cubicBezTo>
                  <a:cubicBezTo>
                    <a:pt x="15683" y="23004"/>
                    <a:pt x="17394" y="23637"/>
                    <a:pt x="19552" y="23637"/>
                  </a:cubicBezTo>
                  <a:cubicBezTo>
                    <a:pt x="21748" y="23637"/>
                    <a:pt x="23496" y="23004"/>
                    <a:pt x="24798" y="21702"/>
                  </a:cubicBezTo>
                  <a:cubicBezTo>
                    <a:pt x="26101" y="20399"/>
                    <a:pt x="26770" y="18614"/>
                    <a:pt x="26770" y="16344"/>
                  </a:cubicBezTo>
                  <a:cubicBezTo>
                    <a:pt x="26770" y="14186"/>
                    <a:pt x="26101" y="12437"/>
                    <a:pt x="24798" y="11135"/>
                  </a:cubicBezTo>
                  <a:cubicBezTo>
                    <a:pt x="23533" y="9870"/>
                    <a:pt x="21785" y="9200"/>
                    <a:pt x="19664" y="9200"/>
                  </a:cubicBezTo>
                  <a:cubicBezTo>
                    <a:pt x="17469" y="9200"/>
                    <a:pt x="15720" y="9870"/>
                    <a:pt x="14381" y="11172"/>
                  </a:cubicBezTo>
                  <a:cubicBezTo>
                    <a:pt x="13078" y="12474"/>
                    <a:pt x="12446" y="14223"/>
                    <a:pt x="12446" y="16381"/>
                  </a:cubicBezTo>
                  <a:moveTo>
                    <a:pt x="11367" y="42054"/>
                  </a:moveTo>
                  <a:cubicBezTo>
                    <a:pt x="11367" y="45217"/>
                    <a:pt x="12185" y="47709"/>
                    <a:pt x="13785" y="49458"/>
                  </a:cubicBezTo>
                  <a:cubicBezTo>
                    <a:pt x="15422" y="51244"/>
                    <a:pt x="17469" y="52137"/>
                    <a:pt x="19887" y="52137"/>
                  </a:cubicBezTo>
                  <a:cubicBezTo>
                    <a:pt x="22268" y="52137"/>
                    <a:pt x="24203" y="51281"/>
                    <a:pt x="25766" y="49570"/>
                  </a:cubicBezTo>
                  <a:cubicBezTo>
                    <a:pt x="27329" y="47858"/>
                    <a:pt x="28110" y="45403"/>
                    <a:pt x="28110" y="42203"/>
                  </a:cubicBezTo>
                  <a:cubicBezTo>
                    <a:pt x="28110" y="39375"/>
                    <a:pt x="27329" y="37105"/>
                    <a:pt x="25729" y="35431"/>
                  </a:cubicBezTo>
                  <a:cubicBezTo>
                    <a:pt x="24166" y="33720"/>
                    <a:pt x="22157" y="32864"/>
                    <a:pt x="19701" y="32864"/>
                  </a:cubicBezTo>
                  <a:cubicBezTo>
                    <a:pt x="16911" y="32864"/>
                    <a:pt x="14827" y="33831"/>
                    <a:pt x="13450" y="35766"/>
                  </a:cubicBezTo>
                  <a:cubicBezTo>
                    <a:pt x="12074" y="37701"/>
                    <a:pt x="11367" y="39822"/>
                    <a:pt x="11367" y="42054"/>
                  </a:cubicBezTo>
                  <a:close/>
                </a:path>
              </a:pathLst>
            </a:custGeom>
            <a:solidFill>
              <a:srgbClr val="000000"/>
            </a:solidFill>
            <a:ln w="9525" cap="flat">
              <a:noFill/>
              <a:prstDash val="solid"/>
              <a:miter/>
            </a:ln>
          </p:spPr>
          <p:txBody>
            <a:bodyPr rtlCol="0" anchor="ctr"/>
            <a:lstStyle/>
            <a:p>
              <a:endParaRPr lang="en-CA"/>
            </a:p>
          </p:txBody>
        </p:sp>
        <p:sp>
          <p:nvSpPr>
            <p:cNvPr id="3439" name="Freeform: Shape 3438">
              <a:extLst>
                <a:ext uri="{FF2B5EF4-FFF2-40B4-BE49-F238E27FC236}">
                  <a16:creationId xmlns:a16="http://schemas.microsoft.com/office/drawing/2014/main" id="{37F067DA-8229-43DB-A240-DDCFF4B9E28A}"/>
                </a:ext>
              </a:extLst>
            </p:cNvPr>
            <p:cNvSpPr/>
            <p:nvPr/>
          </p:nvSpPr>
          <p:spPr>
            <a:xfrm>
              <a:off x="2389840" y="1791034"/>
              <a:ext cx="66972" cy="63437"/>
            </a:xfrm>
            <a:custGeom>
              <a:avLst/>
              <a:gdLst>
                <a:gd name="connsiteX0" fmla="*/ 24 w 66972"/>
                <a:gd name="connsiteY0" fmla="*/ 15935 h 63437"/>
                <a:gd name="connsiteX1" fmla="*/ 3558 w 66972"/>
                <a:gd name="connsiteY1" fmla="*/ 3954 h 63437"/>
                <a:gd name="connsiteX2" fmla="*/ 13158 w 66972"/>
                <a:gd name="connsiteY2" fmla="*/ 84 h 63437"/>
                <a:gd name="connsiteX3" fmla="*/ 22943 w 66972"/>
                <a:gd name="connsiteY3" fmla="*/ 3954 h 63437"/>
                <a:gd name="connsiteX4" fmla="*/ 26515 w 66972"/>
                <a:gd name="connsiteY4" fmla="*/ 15935 h 63437"/>
                <a:gd name="connsiteX5" fmla="*/ 22943 w 66972"/>
                <a:gd name="connsiteY5" fmla="*/ 27878 h 63437"/>
                <a:gd name="connsiteX6" fmla="*/ 13381 w 66972"/>
                <a:gd name="connsiteY6" fmla="*/ 31748 h 63437"/>
                <a:gd name="connsiteX7" fmla="*/ 3558 w 66972"/>
                <a:gd name="connsiteY7" fmla="*/ 27878 h 63437"/>
                <a:gd name="connsiteX8" fmla="*/ 24 w 66972"/>
                <a:gd name="connsiteY8" fmla="*/ 15935 h 63437"/>
                <a:gd name="connsiteX9" fmla="*/ 8990 w 66972"/>
                <a:gd name="connsiteY9" fmla="*/ 15823 h 63437"/>
                <a:gd name="connsiteX10" fmla="*/ 10330 w 66972"/>
                <a:gd name="connsiteY10" fmla="*/ 23711 h 63437"/>
                <a:gd name="connsiteX11" fmla="*/ 13158 w 66972"/>
                <a:gd name="connsiteY11" fmla="*/ 25162 h 63437"/>
                <a:gd name="connsiteX12" fmla="*/ 16023 w 66972"/>
                <a:gd name="connsiteY12" fmla="*/ 23711 h 63437"/>
                <a:gd name="connsiteX13" fmla="*/ 17325 w 66972"/>
                <a:gd name="connsiteY13" fmla="*/ 15823 h 63437"/>
                <a:gd name="connsiteX14" fmla="*/ 16023 w 66972"/>
                <a:gd name="connsiteY14" fmla="*/ 8010 h 63437"/>
                <a:gd name="connsiteX15" fmla="*/ 13158 w 66972"/>
                <a:gd name="connsiteY15" fmla="*/ 6521 h 63437"/>
                <a:gd name="connsiteX16" fmla="*/ 10330 w 66972"/>
                <a:gd name="connsiteY16" fmla="*/ 7972 h 63437"/>
                <a:gd name="connsiteX17" fmla="*/ 8990 w 66972"/>
                <a:gd name="connsiteY17" fmla="*/ 15823 h 63437"/>
                <a:gd name="connsiteX18" fmla="*/ 21901 w 66972"/>
                <a:gd name="connsiteY18" fmla="*/ 63411 h 63437"/>
                <a:gd name="connsiteX19" fmla="*/ 13418 w 66972"/>
                <a:gd name="connsiteY19" fmla="*/ 63411 h 63437"/>
                <a:gd name="connsiteX20" fmla="*/ 45379 w 66972"/>
                <a:gd name="connsiteY20" fmla="*/ 84 h 63437"/>
                <a:gd name="connsiteX21" fmla="*/ 53639 w 66972"/>
                <a:gd name="connsiteY21" fmla="*/ 84 h 63437"/>
                <a:gd name="connsiteX22" fmla="*/ 21901 w 66972"/>
                <a:gd name="connsiteY22" fmla="*/ 63411 h 63437"/>
                <a:gd name="connsiteX23" fmla="*/ 40505 w 66972"/>
                <a:gd name="connsiteY23" fmla="*/ 47635 h 63437"/>
                <a:gd name="connsiteX24" fmla="*/ 44039 w 66972"/>
                <a:gd name="connsiteY24" fmla="*/ 35692 h 63437"/>
                <a:gd name="connsiteX25" fmla="*/ 53713 w 66972"/>
                <a:gd name="connsiteY25" fmla="*/ 31785 h 63437"/>
                <a:gd name="connsiteX26" fmla="*/ 63424 w 66972"/>
                <a:gd name="connsiteY26" fmla="*/ 35692 h 63437"/>
                <a:gd name="connsiteX27" fmla="*/ 66996 w 66972"/>
                <a:gd name="connsiteY27" fmla="*/ 47635 h 63437"/>
                <a:gd name="connsiteX28" fmla="*/ 63424 w 66972"/>
                <a:gd name="connsiteY28" fmla="*/ 59616 h 63437"/>
                <a:gd name="connsiteX29" fmla="*/ 53825 w 66972"/>
                <a:gd name="connsiteY29" fmla="*/ 63522 h 63437"/>
                <a:gd name="connsiteX30" fmla="*/ 44039 w 66972"/>
                <a:gd name="connsiteY30" fmla="*/ 59616 h 63437"/>
                <a:gd name="connsiteX31" fmla="*/ 40505 w 66972"/>
                <a:gd name="connsiteY31" fmla="*/ 47635 h 63437"/>
                <a:gd name="connsiteX32" fmla="*/ 49472 w 66972"/>
                <a:gd name="connsiteY32" fmla="*/ 47598 h 63437"/>
                <a:gd name="connsiteX33" fmla="*/ 50811 w 66972"/>
                <a:gd name="connsiteY33" fmla="*/ 55411 h 63437"/>
                <a:gd name="connsiteX34" fmla="*/ 53639 w 66972"/>
                <a:gd name="connsiteY34" fmla="*/ 56937 h 63437"/>
                <a:gd name="connsiteX35" fmla="*/ 56467 w 66972"/>
                <a:gd name="connsiteY35" fmla="*/ 55449 h 63437"/>
                <a:gd name="connsiteX36" fmla="*/ 57806 w 66972"/>
                <a:gd name="connsiteY36" fmla="*/ 47598 h 63437"/>
                <a:gd name="connsiteX37" fmla="*/ 56504 w 66972"/>
                <a:gd name="connsiteY37" fmla="*/ 39747 h 63437"/>
                <a:gd name="connsiteX38" fmla="*/ 53639 w 66972"/>
                <a:gd name="connsiteY38" fmla="*/ 38259 h 63437"/>
                <a:gd name="connsiteX39" fmla="*/ 50811 w 66972"/>
                <a:gd name="connsiteY39" fmla="*/ 39747 h 63437"/>
                <a:gd name="connsiteX40" fmla="*/ 49472 w 66972"/>
                <a:gd name="connsiteY40" fmla="*/ 47598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35"/>
                  </a:moveTo>
                  <a:cubicBezTo>
                    <a:pt x="24" y="10540"/>
                    <a:pt x="1214" y="6558"/>
                    <a:pt x="3558" y="3954"/>
                  </a:cubicBezTo>
                  <a:cubicBezTo>
                    <a:pt x="5902" y="1387"/>
                    <a:pt x="9102" y="84"/>
                    <a:pt x="13158" y="84"/>
                  </a:cubicBezTo>
                  <a:cubicBezTo>
                    <a:pt x="17325" y="84"/>
                    <a:pt x="20599" y="1387"/>
                    <a:pt x="22943" y="3954"/>
                  </a:cubicBezTo>
                  <a:cubicBezTo>
                    <a:pt x="25324" y="6521"/>
                    <a:pt x="26515" y="10502"/>
                    <a:pt x="26515" y="15935"/>
                  </a:cubicBezTo>
                  <a:cubicBezTo>
                    <a:pt x="26515" y="21292"/>
                    <a:pt x="25324" y="25274"/>
                    <a:pt x="22943" y="27878"/>
                  </a:cubicBezTo>
                  <a:cubicBezTo>
                    <a:pt x="20599" y="30445"/>
                    <a:pt x="17399" y="31748"/>
                    <a:pt x="13381" y="31748"/>
                  </a:cubicBezTo>
                  <a:cubicBezTo>
                    <a:pt x="9176" y="31748"/>
                    <a:pt x="5902" y="30483"/>
                    <a:pt x="3558" y="27878"/>
                  </a:cubicBezTo>
                  <a:cubicBezTo>
                    <a:pt x="1214" y="25311"/>
                    <a:pt x="24" y="21330"/>
                    <a:pt x="24" y="15935"/>
                  </a:cubicBezTo>
                  <a:moveTo>
                    <a:pt x="8990" y="15823"/>
                  </a:moveTo>
                  <a:cubicBezTo>
                    <a:pt x="8990" y="19730"/>
                    <a:pt x="9437" y="22371"/>
                    <a:pt x="10330" y="23711"/>
                  </a:cubicBezTo>
                  <a:cubicBezTo>
                    <a:pt x="11000" y="24678"/>
                    <a:pt x="11967" y="25162"/>
                    <a:pt x="13158" y="25162"/>
                  </a:cubicBezTo>
                  <a:cubicBezTo>
                    <a:pt x="14385" y="25162"/>
                    <a:pt x="15353" y="24678"/>
                    <a:pt x="16023" y="23711"/>
                  </a:cubicBezTo>
                  <a:cubicBezTo>
                    <a:pt x="16878" y="22371"/>
                    <a:pt x="17325" y="19730"/>
                    <a:pt x="17325" y="15823"/>
                  </a:cubicBezTo>
                  <a:cubicBezTo>
                    <a:pt x="17325" y="11953"/>
                    <a:pt x="16878" y="9312"/>
                    <a:pt x="16023" y="8010"/>
                  </a:cubicBezTo>
                  <a:cubicBezTo>
                    <a:pt x="15353" y="7005"/>
                    <a:pt x="14385" y="6521"/>
                    <a:pt x="13158" y="6521"/>
                  </a:cubicBezTo>
                  <a:cubicBezTo>
                    <a:pt x="11967" y="6521"/>
                    <a:pt x="11000" y="7005"/>
                    <a:pt x="10330" y="7972"/>
                  </a:cubicBezTo>
                  <a:cubicBezTo>
                    <a:pt x="9437" y="9312"/>
                    <a:pt x="8990" y="11953"/>
                    <a:pt x="8990" y="15823"/>
                  </a:cubicBezTo>
                  <a:moveTo>
                    <a:pt x="21901" y="63411"/>
                  </a:moveTo>
                  <a:lnTo>
                    <a:pt x="13418" y="63411"/>
                  </a:lnTo>
                  <a:lnTo>
                    <a:pt x="45379" y="84"/>
                  </a:lnTo>
                  <a:lnTo>
                    <a:pt x="53639" y="84"/>
                  </a:lnTo>
                  <a:lnTo>
                    <a:pt x="21901" y="63411"/>
                  </a:lnTo>
                  <a:moveTo>
                    <a:pt x="40505" y="47635"/>
                  </a:moveTo>
                  <a:cubicBezTo>
                    <a:pt x="40505" y="42277"/>
                    <a:pt x="41695" y="38296"/>
                    <a:pt x="44039" y="35692"/>
                  </a:cubicBezTo>
                  <a:cubicBezTo>
                    <a:pt x="46383" y="33087"/>
                    <a:pt x="49620" y="31785"/>
                    <a:pt x="53713" y="31785"/>
                  </a:cubicBezTo>
                  <a:cubicBezTo>
                    <a:pt x="57843" y="31785"/>
                    <a:pt x="61080" y="33087"/>
                    <a:pt x="63424" y="35692"/>
                  </a:cubicBezTo>
                  <a:cubicBezTo>
                    <a:pt x="65806" y="38296"/>
                    <a:pt x="66959" y="42277"/>
                    <a:pt x="66996" y="47635"/>
                  </a:cubicBezTo>
                  <a:cubicBezTo>
                    <a:pt x="66959" y="53030"/>
                    <a:pt x="65806" y="57048"/>
                    <a:pt x="63424" y="59616"/>
                  </a:cubicBezTo>
                  <a:cubicBezTo>
                    <a:pt x="61080" y="62220"/>
                    <a:pt x="57880" y="63522"/>
                    <a:pt x="53825" y="63522"/>
                  </a:cubicBezTo>
                  <a:cubicBezTo>
                    <a:pt x="49658" y="63522"/>
                    <a:pt x="46383" y="62220"/>
                    <a:pt x="44039" y="59616"/>
                  </a:cubicBezTo>
                  <a:cubicBezTo>
                    <a:pt x="41695" y="57048"/>
                    <a:pt x="40505" y="53030"/>
                    <a:pt x="40505" y="47635"/>
                  </a:cubicBezTo>
                  <a:moveTo>
                    <a:pt x="49472" y="47598"/>
                  </a:moveTo>
                  <a:cubicBezTo>
                    <a:pt x="49472" y="51505"/>
                    <a:pt x="49918" y="54109"/>
                    <a:pt x="50811" y="55411"/>
                  </a:cubicBezTo>
                  <a:cubicBezTo>
                    <a:pt x="51481" y="56416"/>
                    <a:pt x="52448" y="56937"/>
                    <a:pt x="53639" y="56937"/>
                  </a:cubicBezTo>
                  <a:cubicBezTo>
                    <a:pt x="54867" y="56937"/>
                    <a:pt x="55797" y="56453"/>
                    <a:pt x="56467" y="55449"/>
                  </a:cubicBezTo>
                  <a:cubicBezTo>
                    <a:pt x="57360" y="54109"/>
                    <a:pt x="57806" y="51505"/>
                    <a:pt x="57806" y="47598"/>
                  </a:cubicBezTo>
                  <a:cubicBezTo>
                    <a:pt x="57806" y="43691"/>
                    <a:pt x="57360" y="41087"/>
                    <a:pt x="56504" y="39747"/>
                  </a:cubicBezTo>
                  <a:cubicBezTo>
                    <a:pt x="55834" y="38743"/>
                    <a:pt x="54867" y="38259"/>
                    <a:pt x="53639" y="38259"/>
                  </a:cubicBezTo>
                  <a:cubicBezTo>
                    <a:pt x="52411" y="38259"/>
                    <a:pt x="51481" y="38743"/>
                    <a:pt x="50811" y="39747"/>
                  </a:cubicBezTo>
                  <a:cubicBezTo>
                    <a:pt x="49918" y="41087"/>
                    <a:pt x="49472" y="43691"/>
                    <a:pt x="49472" y="47598"/>
                  </a:cubicBezTo>
                  <a:close/>
                </a:path>
              </a:pathLst>
            </a:custGeom>
            <a:solidFill>
              <a:srgbClr val="000000"/>
            </a:solidFill>
            <a:ln w="9525" cap="flat">
              <a:noFill/>
              <a:prstDash val="solid"/>
              <a:miter/>
            </a:ln>
          </p:spPr>
          <p:txBody>
            <a:bodyPr rtlCol="0" anchor="ctr"/>
            <a:lstStyle/>
            <a:p>
              <a:endParaRPr lang="en-CA"/>
            </a:p>
          </p:txBody>
        </p:sp>
      </p:grpSp>
      <p:grpSp>
        <p:nvGrpSpPr>
          <p:cNvPr id="3440" name="Graphic 3317">
            <a:extLst>
              <a:ext uri="{FF2B5EF4-FFF2-40B4-BE49-F238E27FC236}">
                <a16:creationId xmlns:a16="http://schemas.microsoft.com/office/drawing/2014/main" id="{AA828B5D-C5A9-46BE-9FB5-7DD3F03B9C3E}"/>
              </a:ext>
            </a:extLst>
          </p:cNvPr>
          <p:cNvGrpSpPr/>
          <p:nvPr/>
        </p:nvGrpSpPr>
        <p:grpSpPr>
          <a:xfrm>
            <a:off x="1298190" y="1386249"/>
            <a:ext cx="98721" cy="54668"/>
            <a:chOff x="2342257" y="1440544"/>
            <a:chExt cx="114556" cy="63437"/>
          </a:xfrm>
        </p:grpSpPr>
        <p:sp>
          <p:nvSpPr>
            <p:cNvPr id="3441" name="Freeform: Shape 3440">
              <a:extLst>
                <a:ext uri="{FF2B5EF4-FFF2-40B4-BE49-F238E27FC236}">
                  <a16:creationId xmlns:a16="http://schemas.microsoft.com/office/drawing/2014/main" id="{3EBF2DCE-920F-4043-B040-BC88F471C008}"/>
                </a:ext>
              </a:extLst>
            </p:cNvPr>
            <p:cNvSpPr/>
            <p:nvPr/>
          </p:nvSpPr>
          <p:spPr>
            <a:xfrm>
              <a:off x="2342257" y="1441325"/>
              <a:ext cx="40034" cy="61317"/>
            </a:xfrm>
            <a:custGeom>
              <a:avLst/>
              <a:gdLst>
                <a:gd name="connsiteX0" fmla="*/ 1135 w 40034"/>
                <a:gd name="connsiteY0" fmla="*/ 46408 h 61317"/>
                <a:gd name="connsiteX1" fmla="*/ 12297 w 40034"/>
                <a:gd name="connsiteY1" fmla="*/ 45180 h 61317"/>
                <a:gd name="connsiteX2" fmla="*/ 14418 w 40034"/>
                <a:gd name="connsiteY2" fmla="*/ 50203 h 61317"/>
                <a:gd name="connsiteX3" fmla="*/ 18957 w 40034"/>
                <a:gd name="connsiteY3" fmla="*/ 51840 h 61317"/>
                <a:gd name="connsiteX4" fmla="*/ 25022 w 40034"/>
                <a:gd name="connsiteY4" fmla="*/ 48566 h 61317"/>
                <a:gd name="connsiteX5" fmla="*/ 28184 w 40034"/>
                <a:gd name="connsiteY5" fmla="*/ 34985 h 61317"/>
                <a:gd name="connsiteX6" fmla="*/ 17357 w 40034"/>
                <a:gd name="connsiteY6" fmla="*/ 40045 h 61317"/>
                <a:gd name="connsiteX7" fmla="*/ 5153 w 40034"/>
                <a:gd name="connsiteY7" fmla="*/ 34576 h 61317"/>
                <a:gd name="connsiteX8" fmla="*/ 19 w 40034"/>
                <a:gd name="connsiteY8" fmla="*/ 20326 h 61317"/>
                <a:gd name="connsiteX9" fmla="*/ 5414 w 40034"/>
                <a:gd name="connsiteY9" fmla="*/ 5629 h 61317"/>
                <a:gd name="connsiteX10" fmla="*/ 19218 w 40034"/>
                <a:gd name="connsiteY10" fmla="*/ 48 h 61317"/>
                <a:gd name="connsiteX11" fmla="*/ 34212 w 40034"/>
                <a:gd name="connsiteY11" fmla="*/ 7117 h 61317"/>
                <a:gd name="connsiteX12" fmla="*/ 40053 w 40034"/>
                <a:gd name="connsiteY12" fmla="*/ 30334 h 61317"/>
                <a:gd name="connsiteX13" fmla="*/ 33989 w 40034"/>
                <a:gd name="connsiteY13" fmla="*/ 54072 h 61317"/>
                <a:gd name="connsiteX14" fmla="*/ 18101 w 40034"/>
                <a:gd name="connsiteY14" fmla="*/ 61365 h 61317"/>
                <a:gd name="connsiteX15" fmla="*/ 6716 w 40034"/>
                <a:gd name="connsiteY15" fmla="*/ 57607 h 61317"/>
                <a:gd name="connsiteX16" fmla="*/ 1135 w 40034"/>
                <a:gd name="connsiteY16" fmla="*/ 46408 h 61317"/>
                <a:gd name="connsiteX17" fmla="*/ 27180 w 40034"/>
                <a:gd name="connsiteY17" fmla="*/ 21293 h 61317"/>
                <a:gd name="connsiteX18" fmla="*/ 24612 w 40034"/>
                <a:gd name="connsiteY18" fmla="*/ 12661 h 61317"/>
                <a:gd name="connsiteX19" fmla="*/ 18697 w 40034"/>
                <a:gd name="connsiteY19" fmla="*/ 9573 h 61317"/>
                <a:gd name="connsiteX20" fmla="*/ 13413 w 40034"/>
                <a:gd name="connsiteY20" fmla="*/ 12103 h 61317"/>
                <a:gd name="connsiteX21" fmla="*/ 11292 w 40034"/>
                <a:gd name="connsiteY21" fmla="*/ 20326 h 61317"/>
                <a:gd name="connsiteX22" fmla="*/ 13599 w 40034"/>
                <a:gd name="connsiteY22" fmla="*/ 28883 h 61317"/>
                <a:gd name="connsiteX23" fmla="*/ 19329 w 40034"/>
                <a:gd name="connsiteY23" fmla="*/ 31599 h 61317"/>
                <a:gd name="connsiteX24" fmla="*/ 24910 w 40034"/>
                <a:gd name="connsiteY24" fmla="*/ 28958 h 61317"/>
                <a:gd name="connsiteX25" fmla="*/ 27180 w 40034"/>
                <a:gd name="connsiteY25" fmla="*/ 21293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135" y="46408"/>
                  </a:moveTo>
                  <a:lnTo>
                    <a:pt x="12297" y="45180"/>
                  </a:lnTo>
                  <a:cubicBezTo>
                    <a:pt x="12557" y="47449"/>
                    <a:pt x="13264" y="49124"/>
                    <a:pt x="14418" y="50203"/>
                  </a:cubicBezTo>
                  <a:cubicBezTo>
                    <a:pt x="15534" y="51319"/>
                    <a:pt x="17059" y="51840"/>
                    <a:pt x="18957" y="51840"/>
                  </a:cubicBezTo>
                  <a:cubicBezTo>
                    <a:pt x="21338" y="51840"/>
                    <a:pt x="23347" y="50761"/>
                    <a:pt x="25022" y="48566"/>
                  </a:cubicBezTo>
                  <a:cubicBezTo>
                    <a:pt x="26659" y="46408"/>
                    <a:pt x="27738" y="41868"/>
                    <a:pt x="28184" y="34985"/>
                  </a:cubicBezTo>
                  <a:cubicBezTo>
                    <a:pt x="25319" y="38334"/>
                    <a:pt x="21673" y="40045"/>
                    <a:pt x="17357" y="40045"/>
                  </a:cubicBezTo>
                  <a:cubicBezTo>
                    <a:pt x="12632" y="40045"/>
                    <a:pt x="8576" y="38222"/>
                    <a:pt x="5153" y="34576"/>
                  </a:cubicBezTo>
                  <a:cubicBezTo>
                    <a:pt x="1730" y="30930"/>
                    <a:pt x="19" y="26167"/>
                    <a:pt x="19" y="20326"/>
                  </a:cubicBezTo>
                  <a:cubicBezTo>
                    <a:pt x="19" y="14261"/>
                    <a:pt x="1805" y="9349"/>
                    <a:pt x="5414" y="5629"/>
                  </a:cubicBezTo>
                  <a:cubicBezTo>
                    <a:pt x="9023" y="1908"/>
                    <a:pt x="13636" y="48"/>
                    <a:pt x="19218" y="48"/>
                  </a:cubicBezTo>
                  <a:cubicBezTo>
                    <a:pt x="25319" y="48"/>
                    <a:pt x="30305" y="2392"/>
                    <a:pt x="34212" y="7117"/>
                  </a:cubicBezTo>
                  <a:cubicBezTo>
                    <a:pt x="38119" y="11805"/>
                    <a:pt x="40053" y="19544"/>
                    <a:pt x="40053" y="30334"/>
                  </a:cubicBezTo>
                  <a:cubicBezTo>
                    <a:pt x="40053" y="41310"/>
                    <a:pt x="38044" y="49198"/>
                    <a:pt x="33989" y="54072"/>
                  </a:cubicBezTo>
                  <a:cubicBezTo>
                    <a:pt x="29896" y="58909"/>
                    <a:pt x="24612" y="61365"/>
                    <a:pt x="18101" y="61365"/>
                  </a:cubicBezTo>
                  <a:cubicBezTo>
                    <a:pt x="13413" y="61365"/>
                    <a:pt x="9618" y="60100"/>
                    <a:pt x="6716" y="57607"/>
                  </a:cubicBezTo>
                  <a:cubicBezTo>
                    <a:pt x="3814" y="55114"/>
                    <a:pt x="1953" y="51393"/>
                    <a:pt x="1135" y="46408"/>
                  </a:cubicBezTo>
                  <a:moveTo>
                    <a:pt x="27180" y="21293"/>
                  </a:moveTo>
                  <a:cubicBezTo>
                    <a:pt x="27180" y="17572"/>
                    <a:pt x="26324" y="14707"/>
                    <a:pt x="24612" y="12661"/>
                  </a:cubicBezTo>
                  <a:cubicBezTo>
                    <a:pt x="22901" y="10614"/>
                    <a:pt x="20929" y="9573"/>
                    <a:pt x="18697" y="9573"/>
                  </a:cubicBezTo>
                  <a:cubicBezTo>
                    <a:pt x="16576" y="9573"/>
                    <a:pt x="14827" y="10428"/>
                    <a:pt x="13413" y="12103"/>
                  </a:cubicBezTo>
                  <a:cubicBezTo>
                    <a:pt x="11999" y="13777"/>
                    <a:pt x="11292" y="16530"/>
                    <a:pt x="11292" y="20326"/>
                  </a:cubicBezTo>
                  <a:cubicBezTo>
                    <a:pt x="11292" y="24232"/>
                    <a:pt x="12074" y="27060"/>
                    <a:pt x="13599" y="28883"/>
                  </a:cubicBezTo>
                  <a:cubicBezTo>
                    <a:pt x="15125" y="30706"/>
                    <a:pt x="17022" y="31599"/>
                    <a:pt x="19329" y="31599"/>
                  </a:cubicBezTo>
                  <a:cubicBezTo>
                    <a:pt x="21524" y="31599"/>
                    <a:pt x="23385" y="30706"/>
                    <a:pt x="24910" y="28958"/>
                  </a:cubicBezTo>
                  <a:cubicBezTo>
                    <a:pt x="26436" y="27246"/>
                    <a:pt x="27180" y="24679"/>
                    <a:pt x="27180" y="21293"/>
                  </a:cubicBezTo>
                  <a:close/>
                </a:path>
              </a:pathLst>
            </a:custGeom>
            <a:solidFill>
              <a:srgbClr val="000000"/>
            </a:solidFill>
            <a:ln w="9525" cap="flat">
              <a:noFill/>
              <a:prstDash val="solid"/>
              <a:miter/>
            </a:ln>
          </p:spPr>
          <p:txBody>
            <a:bodyPr rtlCol="0" anchor="ctr"/>
            <a:lstStyle/>
            <a:p>
              <a:endParaRPr lang="en-CA"/>
            </a:p>
          </p:txBody>
        </p:sp>
        <p:sp>
          <p:nvSpPr>
            <p:cNvPr id="3442" name="Freeform: Shape 3441">
              <a:extLst>
                <a:ext uri="{FF2B5EF4-FFF2-40B4-BE49-F238E27FC236}">
                  <a16:creationId xmlns:a16="http://schemas.microsoft.com/office/drawing/2014/main" id="{DBDB6AD7-CB5A-466A-92DB-12FD4831FE4A}"/>
                </a:ext>
              </a:extLst>
            </p:cNvPr>
            <p:cNvSpPr/>
            <p:nvPr/>
          </p:nvSpPr>
          <p:spPr>
            <a:xfrm>
              <a:off x="2389840" y="1440544"/>
              <a:ext cx="66972" cy="63437"/>
            </a:xfrm>
            <a:custGeom>
              <a:avLst/>
              <a:gdLst>
                <a:gd name="connsiteX0" fmla="*/ 24 w 66972"/>
                <a:gd name="connsiteY0" fmla="*/ 15898 h 63437"/>
                <a:gd name="connsiteX1" fmla="*/ 3558 w 66972"/>
                <a:gd name="connsiteY1" fmla="*/ 3917 h 63437"/>
                <a:gd name="connsiteX2" fmla="*/ 13158 w 66972"/>
                <a:gd name="connsiteY2" fmla="*/ 48 h 63437"/>
                <a:gd name="connsiteX3" fmla="*/ 22943 w 66972"/>
                <a:gd name="connsiteY3" fmla="*/ 3917 h 63437"/>
                <a:gd name="connsiteX4" fmla="*/ 26515 w 66972"/>
                <a:gd name="connsiteY4" fmla="*/ 15898 h 63437"/>
                <a:gd name="connsiteX5" fmla="*/ 22943 w 66972"/>
                <a:gd name="connsiteY5" fmla="*/ 27841 h 63437"/>
                <a:gd name="connsiteX6" fmla="*/ 13381 w 66972"/>
                <a:gd name="connsiteY6" fmla="*/ 31711 h 63437"/>
                <a:gd name="connsiteX7" fmla="*/ 3558 w 66972"/>
                <a:gd name="connsiteY7" fmla="*/ 27841 h 63437"/>
                <a:gd name="connsiteX8" fmla="*/ 24 w 66972"/>
                <a:gd name="connsiteY8" fmla="*/ 15898 h 63437"/>
                <a:gd name="connsiteX9" fmla="*/ 8990 w 66972"/>
                <a:gd name="connsiteY9" fmla="*/ 15786 h 63437"/>
                <a:gd name="connsiteX10" fmla="*/ 10330 w 66972"/>
                <a:gd name="connsiteY10" fmla="*/ 23674 h 63437"/>
                <a:gd name="connsiteX11" fmla="*/ 13158 w 66972"/>
                <a:gd name="connsiteY11" fmla="*/ 25125 h 63437"/>
                <a:gd name="connsiteX12" fmla="*/ 16023 w 66972"/>
                <a:gd name="connsiteY12" fmla="*/ 23674 h 63437"/>
                <a:gd name="connsiteX13" fmla="*/ 17325 w 66972"/>
                <a:gd name="connsiteY13" fmla="*/ 15786 h 63437"/>
                <a:gd name="connsiteX14" fmla="*/ 16023 w 66972"/>
                <a:gd name="connsiteY14" fmla="*/ 7973 h 63437"/>
                <a:gd name="connsiteX15" fmla="*/ 13158 w 66972"/>
                <a:gd name="connsiteY15" fmla="*/ 6484 h 63437"/>
                <a:gd name="connsiteX16" fmla="*/ 10330 w 66972"/>
                <a:gd name="connsiteY16" fmla="*/ 7936 h 63437"/>
                <a:gd name="connsiteX17" fmla="*/ 8990 w 66972"/>
                <a:gd name="connsiteY17" fmla="*/ 15786 h 63437"/>
                <a:gd name="connsiteX18" fmla="*/ 21901 w 66972"/>
                <a:gd name="connsiteY18" fmla="*/ 63374 h 63437"/>
                <a:gd name="connsiteX19" fmla="*/ 13418 w 66972"/>
                <a:gd name="connsiteY19" fmla="*/ 63374 h 63437"/>
                <a:gd name="connsiteX20" fmla="*/ 45379 w 66972"/>
                <a:gd name="connsiteY20" fmla="*/ 48 h 63437"/>
                <a:gd name="connsiteX21" fmla="*/ 53639 w 66972"/>
                <a:gd name="connsiteY21" fmla="*/ 48 h 63437"/>
                <a:gd name="connsiteX22" fmla="*/ 21901 w 66972"/>
                <a:gd name="connsiteY22" fmla="*/ 63374 h 63437"/>
                <a:gd name="connsiteX23" fmla="*/ 40505 w 66972"/>
                <a:gd name="connsiteY23" fmla="*/ 47598 h 63437"/>
                <a:gd name="connsiteX24" fmla="*/ 44039 w 66972"/>
                <a:gd name="connsiteY24" fmla="*/ 35655 h 63437"/>
                <a:gd name="connsiteX25" fmla="*/ 53713 w 66972"/>
                <a:gd name="connsiteY25" fmla="*/ 31748 h 63437"/>
                <a:gd name="connsiteX26" fmla="*/ 63424 w 66972"/>
                <a:gd name="connsiteY26" fmla="*/ 35655 h 63437"/>
                <a:gd name="connsiteX27" fmla="*/ 66996 w 66972"/>
                <a:gd name="connsiteY27" fmla="*/ 47598 h 63437"/>
                <a:gd name="connsiteX28" fmla="*/ 63424 w 66972"/>
                <a:gd name="connsiteY28" fmla="*/ 59579 h 63437"/>
                <a:gd name="connsiteX29" fmla="*/ 53825 w 66972"/>
                <a:gd name="connsiteY29" fmla="*/ 63486 h 63437"/>
                <a:gd name="connsiteX30" fmla="*/ 44039 w 66972"/>
                <a:gd name="connsiteY30" fmla="*/ 59579 h 63437"/>
                <a:gd name="connsiteX31" fmla="*/ 40505 w 66972"/>
                <a:gd name="connsiteY31" fmla="*/ 47598 h 63437"/>
                <a:gd name="connsiteX32" fmla="*/ 49472 w 66972"/>
                <a:gd name="connsiteY32" fmla="*/ 47561 h 63437"/>
                <a:gd name="connsiteX33" fmla="*/ 50811 w 66972"/>
                <a:gd name="connsiteY33" fmla="*/ 55375 h 63437"/>
                <a:gd name="connsiteX34" fmla="*/ 53639 w 66972"/>
                <a:gd name="connsiteY34" fmla="*/ 56900 h 63437"/>
                <a:gd name="connsiteX35" fmla="*/ 56467 w 66972"/>
                <a:gd name="connsiteY35" fmla="*/ 55412 h 63437"/>
                <a:gd name="connsiteX36" fmla="*/ 57806 w 66972"/>
                <a:gd name="connsiteY36" fmla="*/ 47561 h 63437"/>
                <a:gd name="connsiteX37" fmla="*/ 56504 w 66972"/>
                <a:gd name="connsiteY37" fmla="*/ 39710 h 63437"/>
                <a:gd name="connsiteX38" fmla="*/ 53639 w 66972"/>
                <a:gd name="connsiteY38" fmla="*/ 38222 h 63437"/>
                <a:gd name="connsiteX39" fmla="*/ 50811 w 66972"/>
                <a:gd name="connsiteY39" fmla="*/ 39710 h 63437"/>
                <a:gd name="connsiteX40" fmla="*/ 49472 w 66972"/>
                <a:gd name="connsiteY40" fmla="*/ 47561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898"/>
                  </a:moveTo>
                  <a:cubicBezTo>
                    <a:pt x="24" y="10503"/>
                    <a:pt x="1214" y="6522"/>
                    <a:pt x="3558" y="3917"/>
                  </a:cubicBezTo>
                  <a:cubicBezTo>
                    <a:pt x="5902" y="1350"/>
                    <a:pt x="9102" y="48"/>
                    <a:pt x="13158" y="48"/>
                  </a:cubicBezTo>
                  <a:cubicBezTo>
                    <a:pt x="17325" y="48"/>
                    <a:pt x="20599" y="1350"/>
                    <a:pt x="22943" y="3917"/>
                  </a:cubicBezTo>
                  <a:cubicBezTo>
                    <a:pt x="25324" y="6484"/>
                    <a:pt x="26515" y="10466"/>
                    <a:pt x="26515" y="15898"/>
                  </a:cubicBezTo>
                  <a:cubicBezTo>
                    <a:pt x="26515" y="21256"/>
                    <a:pt x="25324" y="25237"/>
                    <a:pt x="22943" y="27841"/>
                  </a:cubicBezTo>
                  <a:cubicBezTo>
                    <a:pt x="20599" y="30409"/>
                    <a:pt x="17399" y="31711"/>
                    <a:pt x="13381" y="31711"/>
                  </a:cubicBezTo>
                  <a:cubicBezTo>
                    <a:pt x="9176" y="31711"/>
                    <a:pt x="5902" y="30446"/>
                    <a:pt x="3558" y="27841"/>
                  </a:cubicBezTo>
                  <a:cubicBezTo>
                    <a:pt x="1214" y="25274"/>
                    <a:pt x="24" y="21293"/>
                    <a:pt x="24" y="15898"/>
                  </a:cubicBezTo>
                  <a:moveTo>
                    <a:pt x="8990" y="15786"/>
                  </a:moveTo>
                  <a:cubicBezTo>
                    <a:pt x="8990" y="19693"/>
                    <a:pt x="9437" y="22335"/>
                    <a:pt x="10330" y="23674"/>
                  </a:cubicBezTo>
                  <a:cubicBezTo>
                    <a:pt x="11000" y="24641"/>
                    <a:pt x="11967" y="25125"/>
                    <a:pt x="13158" y="25125"/>
                  </a:cubicBezTo>
                  <a:cubicBezTo>
                    <a:pt x="14385" y="25125"/>
                    <a:pt x="15353" y="24641"/>
                    <a:pt x="16023" y="23674"/>
                  </a:cubicBezTo>
                  <a:cubicBezTo>
                    <a:pt x="16878" y="22335"/>
                    <a:pt x="17325" y="19693"/>
                    <a:pt x="17325" y="15786"/>
                  </a:cubicBezTo>
                  <a:cubicBezTo>
                    <a:pt x="17325" y="11917"/>
                    <a:pt x="16878" y="9275"/>
                    <a:pt x="16023" y="7973"/>
                  </a:cubicBezTo>
                  <a:cubicBezTo>
                    <a:pt x="15353" y="6968"/>
                    <a:pt x="14385" y="6484"/>
                    <a:pt x="13158" y="6484"/>
                  </a:cubicBezTo>
                  <a:cubicBezTo>
                    <a:pt x="11967" y="6484"/>
                    <a:pt x="11000" y="6968"/>
                    <a:pt x="10330" y="7936"/>
                  </a:cubicBezTo>
                  <a:cubicBezTo>
                    <a:pt x="9437" y="9275"/>
                    <a:pt x="8990" y="11917"/>
                    <a:pt x="8990" y="15786"/>
                  </a:cubicBezTo>
                  <a:moveTo>
                    <a:pt x="21901" y="63374"/>
                  </a:moveTo>
                  <a:lnTo>
                    <a:pt x="13418" y="63374"/>
                  </a:lnTo>
                  <a:lnTo>
                    <a:pt x="45379" y="48"/>
                  </a:lnTo>
                  <a:lnTo>
                    <a:pt x="53639" y="48"/>
                  </a:lnTo>
                  <a:lnTo>
                    <a:pt x="21901" y="63374"/>
                  </a:lnTo>
                  <a:moveTo>
                    <a:pt x="40505" y="47598"/>
                  </a:moveTo>
                  <a:cubicBezTo>
                    <a:pt x="40505" y="42240"/>
                    <a:pt x="41695" y="38259"/>
                    <a:pt x="44039" y="35655"/>
                  </a:cubicBezTo>
                  <a:cubicBezTo>
                    <a:pt x="46383" y="33050"/>
                    <a:pt x="49620" y="31748"/>
                    <a:pt x="53713" y="31748"/>
                  </a:cubicBezTo>
                  <a:cubicBezTo>
                    <a:pt x="57843" y="31748"/>
                    <a:pt x="61080" y="33050"/>
                    <a:pt x="63424" y="35655"/>
                  </a:cubicBezTo>
                  <a:cubicBezTo>
                    <a:pt x="65806" y="38259"/>
                    <a:pt x="66959" y="42240"/>
                    <a:pt x="66996" y="47598"/>
                  </a:cubicBezTo>
                  <a:cubicBezTo>
                    <a:pt x="66959" y="52993"/>
                    <a:pt x="65806" y="57012"/>
                    <a:pt x="63424" y="59579"/>
                  </a:cubicBezTo>
                  <a:cubicBezTo>
                    <a:pt x="61080" y="62183"/>
                    <a:pt x="57880" y="63486"/>
                    <a:pt x="53825" y="63486"/>
                  </a:cubicBezTo>
                  <a:cubicBezTo>
                    <a:pt x="49658" y="63486"/>
                    <a:pt x="46383" y="62183"/>
                    <a:pt x="44039" y="59579"/>
                  </a:cubicBezTo>
                  <a:cubicBezTo>
                    <a:pt x="41695" y="57012"/>
                    <a:pt x="40505" y="52993"/>
                    <a:pt x="40505" y="47598"/>
                  </a:cubicBezTo>
                  <a:moveTo>
                    <a:pt x="49472" y="47561"/>
                  </a:moveTo>
                  <a:cubicBezTo>
                    <a:pt x="49472" y="51468"/>
                    <a:pt x="49918" y="54072"/>
                    <a:pt x="50811" y="55375"/>
                  </a:cubicBezTo>
                  <a:cubicBezTo>
                    <a:pt x="51481" y="56379"/>
                    <a:pt x="52448" y="56900"/>
                    <a:pt x="53639" y="56900"/>
                  </a:cubicBezTo>
                  <a:cubicBezTo>
                    <a:pt x="54867" y="56900"/>
                    <a:pt x="55797" y="56416"/>
                    <a:pt x="56467" y="55412"/>
                  </a:cubicBezTo>
                  <a:cubicBezTo>
                    <a:pt x="57360" y="54072"/>
                    <a:pt x="57806" y="51468"/>
                    <a:pt x="57806" y="47561"/>
                  </a:cubicBezTo>
                  <a:cubicBezTo>
                    <a:pt x="57806" y="43654"/>
                    <a:pt x="57360" y="41050"/>
                    <a:pt x="56504" y="39710"/>
                  </a:cubicBezTo>
                  <a:cubicBezTo>
                    <a:pt x="55834" y="38706"/>
                    <a:pt x="54867" y="38222"/>
                    <a:pt x="53639" y="38222"/>
                  </a:cubicBezTo>
                  <a:cubicBezTo>
                    <a:pt x="52411" y="38222"/>
                    <a:pt x="51481" y="38706"/>
                    <a:pt x="50811" y="39710"/>
                  </a:cubicBezTo>
                  <a:cubicBezTo>
                    <a:pt x="49918" y="41050"/>
                    <a:pt x="49472" y="43654"/>
                    <a:pt x="49472" y="47561"/>
                  </a:cubicBezTo>
                  <a:close/>
                </a:path>
              </a:pathLst>
            </a:custGeom>
            <a:solidFill>
              <a:srgbClr val="000000"/>
            </a:solidFill>
            <a:ln w="9525" cap="flat">
              <a:noFill/>
              <a:prstDash val="solid"/>
              <a:miter/>
            </a:ln>
          </p:spPr>
          <p:txBody>
            <a:bodyPr rtlCol="0" anchor="ctr"/>
            <a:lstStyle/>
            <a:p>
              <a:endParaRPr lang="en-CA"/>
            </a:p>
          </p:txBody>
        </p:sp>
      </p:grpSp>
      <p:sp>
        <p:nvSpPr>
          <p:cNvPr id="3443" name="Freeform: Shape 3442">
            <a:extLst>
              <a:ext uri="{FF2B5EF4-FFF2-40B4-BE49-F238E27FC236}">
                <a16:creationId xmlns:a16="http://schemas.microsoft.com/office/drawing/2014/main" id="{64DD2CC1-04C7-4F94-A298-62BF8FBF2879}"/>
              </a:ext>
            </a:extLst>
          </p:cNvPr>
          <p:cNvSpPr/>
          <p:nvPr/>
        </p:nvSpPr>
        <p:spPr>
          <a:xfrm>
            <a:off x="1418269" y="3825259"/>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44" name="Freeform: Shape 3443">
            <a:extLst>
              <a:ext uri="{FF2B5EF4-FFF2-40B4-BE49-F238E27FC236}">
                <a16:creationId xmlns:a16="http://schemas.microsoft.com/office/drawing/2014/main" id="{1A9A0FBC-27D7-4436-8E3D-CBC99D31942D}"/>
              </a:ext>
            </a:extLst>
          </p:cNvPr>
          <p:cNvSpPr/>
          <p:nvPr/>
        </p:nvSpPr>
        <p:spPr>
          <a:xfrm>
            <a:off x="1418269" y="3523183"/>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45" name="Freeform: Shape 3444">
            <a:extLst>
              <a:ext uri="{FF2B5EF4-FFF2-40B4-BE49-F238E27FC236}">
                <a16:creationId xmlns:a16="http://schemas.microsoft.com/office/drawing/2014/main" id="{59803711-E67E-41A7-AFCD-C11A45B24B39}"/>
              </a:ext>
            </a:extLst>
          </p:cNvPr>
          <p:cNvSpPr/>
          <p:nvPr/>
        </p:nvSpPr>
        <p:spPr>
          <a:xfrm>
            <a:off x="1418269" y="3221140"/>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46" name="Freeform: Shape 3445">
            <a:extLst>
              <a:ext uri="{FF2B5EF4-FFF2-40B4-BE49-F238E27FC236}">
                <a16:creationId xmlns:a16="http://schemas.microsoft.com/office/drawing/2014/main" id="{948661D0-A57E-42BF-960C-37751300848C}"/>
              </a:ext>
            </a:extLst>
          </p:cNvPr>
          <p:cNvSpPr/>
          <p:nvPr/>
        </p:nvSpPr>
        <p:spPr>
          <a:xfrm>
            <a:off x="1418269" y="2919096"/>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47" name="Freeform: Shape 3446">
            <a:extLst>
              <a:ext uri="{FF2B5EF4-FFF2-40B4-BE49-F238E27FC236}">
                <a16:creationId xmlns:a16="http://schemas.microsoft.com/office/drawing/2014/main" id="{CCA73976-4DEF-442A-B9DA-41DF57AB2863}"/>
              </a:ext>
            </a:extLst>
          </p:cNvPr>
          <p:cNvSpPr/>
          <p:nvPr/>
        </p:nvSpPr>
        <p:spPr>
          <a:xfrm>
            <a:off x="1418269" y="2617060"/>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48" name="Freeform: Shape 3447">
            <a:extLst>
              <a:ext uri="{FF2B5EF4-FFF2-40B4-BE49-F238E27FC236}">
                <a16:creationId xmlns:a16="http://schemas.microsoft.com/office/drawing/2014/main" id="{8E0A73C1-C943-4A97-A9DD-6D4CDAA642BB}"/>
              </a:ext>
            </a:extLst>
          </p:cNvPr>
          <p:cNvSpPr/>
          <p:nvPr/>
        </p:nvSpPr>
        <p:spPr>
          <a:xfrm>
            <a:off x="1418269" y="2315017"/>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49" name="Freeform: Shape 3448">
            <a:extLst>
              <a:ext uri="{FF2B5EF4-FFF2-40B4-BE49-F238E27FC236}">
                <a16:creationId xmlns:a16="http://schemas.microsoft.com/office/drawing/2014/main" id="{E541E079-5926-4E5E-9E76-CAD64EF485C8}"/>
              </a:ext>
            </a:extLst>
          </p:cNvPr>
          <p:cNvSpPr/>
          <p:nvPr/>
        </p:nvSpPr>
        <p:spPr>
          <a:xfrm>
            <a:off x="1418269" y="2012973"/>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50" name="Freeform: Shape 3449">
            <a:extLst>
              <a:ext uri="{FF2B5EF4-FFF2-40B4-BE49-F238E27FC236}">
                <a16:creationId xmlns:a16="http://schemas.microsoft.com/office/drawing/2014/main" id="{E14055A8-C61F-41C8-B5E4-A7EA302EAD72}"/>
              </a:ext>
            </a:extLst>
          </p:cNvPr>
          <p:cNvSpPr/>
          <p:nvPr/>
        </p:nvSpPr>
        <p:spPr>
          <a:xfrm>
            <a:off x="1418269" y="1710897"/>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51" name="Freeform: Shape 3450">
            <a:extLst>
              <a:ext uri="{FF2B5EF4-FFF2-40B4-BE49-F238E27FC236}">
                <a16:creationId xmlns:a16="http://schemas.microsoft.com/office/drawing/2014/main" id="{715B4FC2-5684-49E9-91D2-B165B0E951B9}"/>
              </a:ext>
            </a:extLst>
          </p:cNvPr>
          <p:cNvSpPr/>
          <p:nvPr/>
        </p:nvSpPr>
        <p:spPr>
          <a:xfrm>
            <a:off x="1418269" y="1408854"/>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452" name="Freeform: Shape 3451">
            <a:extLst>
              <a:ext uri="{FF2B5EF4-FFF2-40B4-BE49-F238E27FC236}">
                <a16:creationId xmlns:a16="http://schemas.microsoft.com/office/drawing/2014/main" id="{042104D3-D9DA-4CB0-A92F-43E12123A8EB}"/>
              </a:ext>
            </a:extLst>
          </p:cNvPr>
          <p:cNvSpPr/>
          <p:nvPr/>
        </p:nvSpPr>
        <p:spPr>
          <a:xfrm>
            <a:off x="1509812"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3" name="Freeform: Shape 3452">
            <a:extLst>
              <a:ext uri="{FF2B5EF4-FFF2-40B4-BE49-F238E27FC236}">
                <a16:creationId xmlns:a16="http://schemas.microsoft.com/office/drawing/2014/main" id="{D84F61F0-CE07-487F-B78E-666144B1C449}"/>
              </a:ext>
            </a:extLst>
          </p:cNvPr>
          <p:cNvSpPr/>
          <p:nvPr/>
        </p:nvSpPr>
        <p:spPr>
          <a:xfrm>
            <a:off x="1624889"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4" name="Freeform: Shape 3453">
            <a:extLst>
              <a:ext uri="{FF2B5EF4-FFF2-40B4-BE49-F238E27FC236}">
                <a16:creationId xmlns:a16="http://schemas.microsoft.com/office/drawing/2014/main" id="{F2762590-BC9D-46BD-BBE9-D1BA30222168}"/>
              </a:ext>
            </a:extLst>
          </p:cNvPr>
          <p:cNvSpPr/>
          <p:nvPr/>
        </p:nvSpPr>
        <p:spPr>
          <a:xfrm>
            <a:off x="1739967"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5" name="Freeform: Shape 3454">
            <a:extLst>
              <a:ext uri="{FF2B5EF4-FFF2-40B4-BE49-F238E27FC236}">
                <a16:creationId xmlns:a16="http://schemas.microsoft.com/office/drawing/2014/main" id="{D4641B92-221F-4DD2-95F0-04313424050A}"/>
              </a:ext>
            </a:extLst>
          </p:cNvPr>
          <p:cNvSpPr/>
          <p:nvPr/>
        </p:nvSpPr>
        <p:spPr>
          <a:xfrm>
            <a:off x="1855044"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6" name="Freeform: Shape 3455">
            <a:extLst>
              <a:ext uri="{FF2B5EF4-FFF2-40B4-BE49-F238E27FC236}">
                <a16:creationId xmlns:a16="http://schemas.microsoft.com/office/drawing/2014/main" id="{9F309DA0-E258-4D14-95D1-FF938499165A}"/>
              </a:ext>
            </a:extLst>
          </p:cNvPr>
          <p:cNvSpPr/>
          <p:nvPr/>
        </p:nvSpPr>
        <p:spPr>
          <a:xfrm>
            <a:off x="1970125"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7" name="Freeform: Shape 3456">
            <a:extLst>
              <a:ext uri="{FF2B5EF4-FFF2-40B4-BE49-F238E27FC236}">
                <a16:creationId xmlns:a16="http://schemas.microsoft.com/office/drawing/2014/main" id="{B94BE889-A96E-48CE-A351-3289C5B0279D}"/>
              </a:ext>
            </a:extLst>
          </p:cNvPr>
          <p:cNvSpPr/>
          <p:nvPr/>
        </p:nvSpPr>
        <p:spPr>
          <a:xfrm>
            <a:off x="2085199"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8" name="Freeform: Shape 3457">
            <a:extLst>
              <a:ext uri="{FF2B5EF4-FFF2-40B4-BE49-F238E27FC236}">
                <a16:creationId xmlns:a16="http://schemas.microsoft.com/office/drawing/2014/main" id="{FD25AB28-2AE3-43C4-9424-420F01C8D127}"/>
              </a:ext>
            </a:extLst>
          </p:cNvPr>
          <p:cNvSpPr/>
          <p:nvPr/>
        </p:nvSpPr>
        <p:spPr>
          <a:xfrm>
            <a:off x="2200280"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59" name="Freeform: Shape 3458">
            <a:extLst>
              <a:ext uri="{FF2B5EF4-FFF2-40B4-BE49-F238E27FC236}">
                <a16:creationId xmlns:a16="http://schemas.microsoft.com/office/drawing/2014/main" id="{ECB1DAB4-FF06-4360-B658-F23067DDC246}"/>
              </a:ext>
            </a:extLst>
          </p:cNvPr>
          <p:cNvSpPr/>
          <p:nvPr/>
        </p:nvSpPr>
        <p:spPr>
          <a:xfrm>
            <a:off x="2315353"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0" name="Freeform: Shape 3459">
            <a:extLst>
              <a:ext uri="{FF2B5EF4-FFF2-40B4-BE49-F238E27FC236}">
                <a16:creationId xmlns:a16="http://schemas.microsoft.com/office/drawing/2014/main" id="{4B3E7234-07E1-44C7-A6DB-D8B3F1021EE0}"/>
              </a:ext>
            </a:extLst>
          </p:cNvPr>
          <p:cNvSpPr/>
          <p:nvPr/>
        </p:nvSpPr>
        <p:spPr>
          <a:xfrm>
            <a:off x="2430435"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1" name="Freeform: Shape 3460">
            <a:extLst>
              <a:ext uri="{FF2B5EF4-FFF2-40B4-BE49-F238E27FC236}">
                <a16:creationId xmlns:a16="http://schemas.microsoft.com/office/drawing/2014/main" id="{A43C8C5C-DF12-4262-BF23-700AE13FBA8F}"/>
              </a:ext>
            </a:extLst>
          </p:cNvPr>
          <p:cNvSpPr/>
          <p:nvPr/>
        </p:nvSpPr>
        <p:spPr>
          <a:xfrm>
            <a:off x="2545508"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2" name="Freeform: Shape 3461">
            <a:extLst>
              <a:ext uri="{FF2B5EF4-FFF2-40B4-BE49-F238E27FC236}">
                <a16:creationId xmlns:a16="http://schemas.microsoft.com/office/drawing/2014/main" id="{089DB348-7EDB-4C43-9F99-CA832B0BED6B}"/>
              </a:ext>
            </a:extLst>
          </p:cNvPr>
          <p:cNvSpPr/>
          <p:nvPr/>
        </p:nvSpPr>
        <p:spPr>
          <a:xfrm>
            <a:off x="2660589"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3" name="Freeform: Shape 3462">
            <a:extLst>
              <a:ext uri="{FF2B5EF4-FFF2-40B4-BE49-F238E27FC236}">
                <a16:creationId xmlns:a16="http://schemas.microsoft.com/office/drawing/2014/main" id="{B61D31E1-0D04-4EB6-9DCE-DB8B3F2476F3}"/>
              </a:ext>
            </a:extLst>
          </p:cNvPr>
          <p:cNvSpPr/>
          <p:nvPr/>
        </p:nvSpPr>
        <p:spPr>
          <a:xfrm>
            <a:off x="2775695"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4" name="Freeform: Shape 3463">
            <a:extLst>
              <a:ext uri="{FF2B5EF4-FFF2-40B4-BE49-F238E27FC236}">
                <a16:creationId xmlns:a16="http://schemas.microsoft.com/office/drawing/2014/main" id="{7C6E680D-E007-4A8A-A122-FD894FBA3025}"/>
              </a:ext>
            </a:extLst>
          </p:cNvPr>
          <p:cNvSpPr/>
          <p:nvPr/>
        </p:nvSpPr>
        <p:spPr>
          <a:xfrm>
            <a:off x="2890777"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5" name="Freeform: Shape 3464">
            <a:extLst>
              <a:ext uri="{FF2B5EF4-FFF2-40B4-BE49-F238E27FC236}">
                <a16:creationId xmlns:a16="http://schemas.microsoft.com/office/drawing/2014/main" id="{14018267-D9FA-4F53-928B-A410E0B633AF}"/>
              </a:ext>
            </a:extLst>
          </p:cNvPr>
          <p:cNvSpPr/>
          <p:nvPr/>
        </p:nvSpPr>
        <p:spPr>
          <a:xfrm>
            <a:off x="3005851"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6" name="Freeform: Shape 3465">
            <a:extLst>
              <a:ext uri="{FF2B5EF4-FFF2-40B4-BE49-F238E27FC236}">
                <a16:creationId xmlns:a16="http://schemas.microsoft.com/office/drawing/2014/main" id="{0EFC8090-401A-4B17-9EF9-3D3135B40E89}"/>
              </a:ext>
            </a:extLst>
          </p:cNvPr>
          <p:cNvSpPr/>
          <p:nvPr/>
        </p:nvSpPr>
        <p:spPr>
          <a:xfrm>
            <a:off x="3120932"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7" name="Freeform: Shape 3466">
            <a:extLst>
              <a:ext uri="{FF2B5EF4-FFF2-40B4-BE49-F238E27FC236}">
                <a16:creationId xmlns:a16="http://schemas.microsoft.com/office/drawing/2014/main" id="{56763B79-EFB4-46B1-8B46-0D90FE7C595D}"/>
              </a:ext>
            </a:extLst>
          </p:cNvPr>
          <p:cNvSpPr/>
          <p:nvPr/>
        </p:nvSpPr>
        <p:spPr>
          <a:xfrm>
            <a:off x="3236005"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8" name="Freeform: Shape 3467">
            <a:extLst>
              <a:ext uri="{FF2B5EF4-FFF2-40B4-BE49-F238E27FC236}">
                <a16:creationId xmlns:a16="http://schemas.microsoft.com/office/drawing/2014/main" id="{36DE1662-68EC-4401-86BA-16BBB3D2ABD4}"/>
              </a:ext>
            </a:extLst>
          </p:cNvPr>
          <p:cNvSpPr/>
          <p:nvPr/>
        </p:nvSpPr>
        <p:spPr>
          <a:xfrm>
            <a:off x="3351087"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69" name="Freeform: Shape 3468">
            <a:extLst>
              <a:ext uri="{FF2B5EF4-FFF2-40B4-BE49-F238E27FC236}">
                <a16:creationId xmlns:a16="http://schemas.microsoft.com/office/drawing/2014/main" id="{32E4176B-E98F-42D8-9150-393D75587CCD}"/>
              </a:ext>
            </a:extLst>
          </p:cNvPr>
          <p:cNvSpPr/>
          <p:nvPr/>
        </p:nvSpPr>
        <p:spPr>
          <a:xfrm>
            <a:off x="3466160"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0" name="Freeform: Shape 3469">
            <a:extLst>
              <a:ext uri="{FF2B5EF4-FFF2-40B4-BE49-F238E27FC236}">
                <a16:creationId xmlns:a16="http://schemas.microsoft.com/office/drawing/2014/main" id="{F38FA54E-395D-4AB4-9EF0-B4DF5F081A18}"/>
              </a:ext>
            </a:extLst>
          </p:cNvPr>
          <p:cNvSpPr/>
          <p:nvPr/>
        </p:nvSpPr>
        <p:spPr>
          <a:xfrm>
            <a:off x="3581241"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1" name="Freeform: Shape 3470">
            <a:extLst>
              <a:ext uri="{FF2B5EF4-FFF2-40B4-BE49-F238E27FC236}">
                <a16:creationId xmlns:a16="http://schemas.microsoft.com/office/drawing/2014/main" id="{BD4E3838-86DA-4BF0-BA91-7B85E11354A9}"/>
              </a:ext>
            </a:extLst>
          </p:cNvPr>
          <p:cNvSpPr/>
          <p:nvPr/>
        </p:nvSpPr>
        <p:spPr>
          <a:xfrm>
            <a:off x="3696315"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2" name="Freeform: Shape 3471">
            <a:extLst>
              <a:ext uri="{FF2B5EF4-FFF2-40B4-BE49-F238E27FC236}">
                <a16:creationId xmlns:a16="http://schemas.microsoft.com/office/drawing/2014/main" id="{45986AB9-09C0-4BCE-B25B-0830D5F19DB6}"/>
              </a:ext>
            </a:extLst>
          </p:cNvPr>
          <p:cNvSpPr/>
          <p:nvPr/>
        </p:nvSpPr>
        <p:spPr>
          <a:xfrm>
            <a:off x="3811396"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3" name="Freeform: Shape 3472">
            <a:extLst>
              <a:ext uri="{FF2B5EF4-FFF2-40B4-BE49-F238E27FC236}">
                <a16:creationId xmlns:a16="http://schemas.microsoft.com/office/drawing/2014/main" id="{5404E775-085F-4973-86D3-057B3A33B03C}"/>
              </a:ext>
            </a:extLst>
          </p:cNvPr>
          <p:cNvSpPr/>
          <p:nvPr/>
        </p:nvSpPr>
        <p:spPr>
          <a:xfrm>
            <a:off x="3926478"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4" name="Freeform: Shape 3473">
            <a:extLst>
              <a:ext uri="{FF2B5EF4-FFF2-40B4-BE49-F238E27FC236}">
                <a16:creationId xmlns:a16="http://schemas.microsoft.com/office/drawing/2014/main" id="{CA87D6A2-60EE-4276-A692-DCC9ECED1F3C}"/>
              </a:ext>
            </a:extLst>
          </p:cNvPr>
          <p:cNvSpPr/>
          <p:nvPr/>
        </p:nvSpPr>
        <p:spPr>
          <a:xfrm>
            <a:off x="4041551"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5" name="Freeform: Shape 3474">
            <a:extLst>
              <a:ext uri="{FF2B5EF4-FFF2-40B4-BE49-F238E27FC236}">
                <a16:creationId xmlns:a16="http://schemas.microsoft.com/office/drawing/2014/main" id="{D2E4ED28-2A56-4C4C-BD7B-6DF2B180F530}"/>
              </a:ext>
            </a:extLst>
          </p:cNvPr>
          <p:cNvSpPr/>
          <p:nvPr/>
        </p:nvSpPr>
        <p:spPr>
          <a:xfrm>
            <a:off x="4156632"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6" name="Freeform: Shape 3475">
            <a:extLst>
              <a:ext uri="{FF2B5EF4-FFF2-40B4-BE49-F238E27FC236}">
                <a16:creationId xmlns:a16="http://schemas.microsoft.com/office/drawing/2014/main" id="{DDDA4089-39FC-4A38-B63D-51850CE2AC8B}"/>
              </a:ext>
            </a:extLst>
          </p:cNvPr>
          <p:cNvSpPr/>
          <p:nvPr/>
        </p:nvSpPr>
        <p:spPr>
          <a:xfrm>
            <a:off x="4271706"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477" name="Freeform: Shape 3476">
            <a:extLst>
              <a:ext uri="{FF2B5EF4-FFF2-40B4-BE49-F238E27FC236}">
                <a16:creationId xmlns:a16="http://schemas.microsoft.com/office/drawing/2014/main" id="{5CEC93A8-96DB-48A2-B07D-98407BA2EC49}"/>
              </a:ext>
            </a:extLst>
          </p:cNvPr>
          <p:cNvSpPr/>
          <p:nvPr/>
        </p:nvSpPr>
        <p:spPr>
          <a:xfrm>
            <a:off x="4386787" y="4042913"/>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3478" name="Graphic 3317">
            <a:extLst>
              <a:ext uri="{FF2B5EF4-FFF2-40B4-BE49-F238E27FC236}">
                <a16:creationId xmlns:a16="http://schemas.microsoft.com/office/drawing/2014/main" id="{394C44BD-8C60-4749-8785-E112B7E9DF08}"/>
              </a:ext>
            </a:extLst>
          </p:cNvPr>
          <p:cNvGrpSpPr/>
          <p:nvPr/>
        </p:nvGrpSpPr>
        <p:grpSpPr>
          <a:xfrm>
            <a:off x="1457739" y="4095530"/>
            <a:ext cx="100676" cy="142036"/>
            <a:chOff x="2527398" y="4584393"/>
            <a:chExt cx="116824" cy="164818"/>
          </a:xfrm>
        </p:grpSpPr>
        <p:sp>
          <p:nvSpPr>
            <p:cNvPr id="3479" name="Freeform: Shape 3478">
              <a:extLst>
                <a:ext uri="{FF2B5EF4-FFF2-40B4-BE49-F238E27FC236}">
                  <a16:creationId xmlns:a16="http://schemas.microsoft.com/office/drawing/2014/main" id="{7C69B057-EB23-444D-B490-89990995B584}"/>
                </a:ext>
              </a:extLst>
            </p:cNvPr>
            <p:cNvSpPr/>
            <p:nvPr/>
          </p:nvSpPr>
          <p:spPr>
            <a:xfrm>
              <a:off x="2527398" y="4713308"/>
              <a:ext cx="58563" cy="35904"/>
            </a:xfrm>
            <a:custGeom>
              <a:avLst/>
              <a:gdLst>
                <a:gd name="connsiteX0" fmla="*/ 58607 w 58563"/>
                <a:gd name="connsiteY0" fmla="*/ 25840 h 35904"/>
                <a:gd name="connsiteX1" fmla="*/ 53733 w 58563"/>
                <a:gd name="connsiteY1" fmla="*/ 36295 h 35904"/>
                <a:gd name="connsiteX2" fmla="*/ 14442 w 58563"/>
                <a:gd name="connsiteY2" fmla="*/ 17952 h 35904"/>
                <a:gd name="connsiteX3" fmla="*/ 16079 w 58563"/>
                <a:gd name="connsiteY3" fmla="*/ 35105 h 35904"/>
                <a:gd name="connsiteX4" fmla="*/ 6629 w 58563"/>
                <a:gd name="connsiteY4" fmla="*/ 30714 h 35904"/>
                <a:gd name="connsiteX5" fmla="*/ 5698 w 58563"/>
                <a:gd name="connsiteY5" fmla="*/ 19478 h 35904"/>
                <a:gd name="connsiteX6" fmla="*/ 43 w 58563"/>
                <a:gd name="connsiteY6" fmla="*/ 8837 h 35904"/>
                <a:gd name="connsiteX7" fmla="*/ 3987 w 58563"/>
                <a:gd name="connsiteY7" fmla="*/ 391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07" y="25840"/>
                  </a:moveTo>
                  <a:lnTo>
                    <a:pt x="53733" y="36295"/>
                  </a:lnTo>
                  <a:lnTo>
                    <a:pt x="14442" y="17952"/>
                  </a:lnTo>
                  <a:cubicBezTo>
                    <a:pt x="16228" y="23422"/>
                    <a:pt x="16786" y="29152"/>
                    <a:pt x="16079" y="35105"/>
                  </a:cubicBezTo>
                  <a:lnTo>
                    <a:pt x="6629" y="30714"/>
                  </a:lnTo>
                  <a:cubicBezTo>
                    <a:pt x="7001" y="27552"/>
                    <a:pt x="6703" y="23831"/>
                    <a:pt x="5698" y="19478"/>
                  </a:cubicBezTo>
                  <a:cubicBezTo>
                    <a:pt x="4694" y="15125"/>
                    <a:pt x="2796" y="11590"/>
                    <a:pt x="43" y="8837"/>
                  </a:cubicBezTo>
                  <a:lnTo>
                    <a:pt x="3987" y="391"/>
                  </a:lnTo>
                  <a:close/>
                </a:path>
              </a:pathLst>
            </a:custGeom>
            <a:solidFill>
              <a:srgbClr val="000000"/>
            </a:solidFill>
            <a:ln w="9525" cap="flat">
              <a:noFill/>
              <a:prstDash val="solid"/>
              <a:miter/>
            </a:ln>
          </p:spPr>
          <p:txBody>
            <a:bodyPr rtlCol="0" anchor="ctr"/>
            <a:lstStyle/>
            <a:p>
              <a:endParaRPr lang="en-CA"/>
            </a:p>
          </p:txBody>
        </p:sp>
        <p:sp>
          <p:nvSpPr>
            <p:cNvPr id="3480" name="Freeform: Shape 3479">
              <a:extLst>
                <a:ext uri="{FF2B5EF4-FFF2-40B4-BE49-F238E27FC236}">
                  <a16:creationId xmlns:a16="http://schemas.microsoft.com/office/drawing/2014/main" id="{4C6FD3D7-E66E-42E2-8A29-BE8362313276}"/>
                </a:ext>
              </a:extLst>
            </p:cNvPr>
            <p:cNvSpPr/>
            <p:nvPr/>
          </p:nvSpPr>
          <p:spPr>
            <a:xfrm>
              <a:off x="2544378" y="4669944"/>
              <a:ext cx="59174" cy="48110"/>
            </a:xfrm>
            <a:custGeom>
              <a:avLst/>
              <a:gdLst>
                <a:gd name="connsiteX0" fmla="*/ 36402 w 59174"/>
                <a:gd name="connsiteY0" fmla="*/ 47569 h 48110"/>
                <a:gd name="connsiteX1" fmla="*/ 40011 w 59174"/>
                <a:gd name="connsiteY1" fmla="*/ 36965 h 48110"/>
                <a:gd name="connsiteX2" fmla="*/ 45481 w 59174"/>
                <a:gd name="connsiteY2" fmla="*/ 37151 h 48110"/>
                <a:gd name="connsiteX3" fmla="*/ 48867 w 59174"/>
                <a:gd name="connsiteY3" fmla="*/ 33728 h 48110"/>
                <a:gd name="connsiteX4" fmla="*/ 48457 w 59174"/>
                <a:gd name="connsiteY4" fmla="*/ 26845 h 48110"/>
                <a:gd name="connsiteX5" fmla="*/ 37481 w 59174"/>
                <a:gd name="connsiteY5" fmla="*/ 18213 h 48110"/>
                <a:gd name="connsiteX6" fmla="*/ 37481 w 59174"/>
                <a:gd name="connsiteY6" fmla="*/ 30156 h 48110"/>
                <a:gd name="connsiteX7" fmla="*/ 27361 w 59174"/>
                <a:gd name="connsiteY7" fmla="*/ 38937 h 48110"/>
                <a:gd name="connsiteX8" fmla="*/ 12292 w 59174"/>
                <a:gd name="connsiteY8" fmla="*/ 37560 h 48110"/>
                <a:gd name="connsiteX9" fmla="*/ 1242 w 59174"/>
                <a:gd name="connsiteY9" fmla="*/ 26436 h 48110"/>
                <a:gd name="connsiteX10" fmla="*/ 2023 w 59174"/>
                <a:gd name="connsiteY10" fmla="*/ 11553 h 48110"/>
                <a:gd name="connsiteX11" fmla="*/ 14748 w 59174"/>
                <a:gd name="connsiteY11" fmla="*/ 986 h 48110"/>
                <a:gd name="connsiteX12" fmla="*/ 38300 w 59174"/>
                <a:gd name="connsiteY12" fmla="*/ 5488 h 48110"/>
                <a:gd name="connsiteX13" fmla="*/ 57238 w 59174"/>
                <a:gd name="connsiteY13" fmla="*/ 21040 h 48110"/>
                <a:gd name="connsiteX14" fmla="*/ 57127 w 59174"/>
                <a:gd name="connsiteY14" fmla="*/ 38528 h 48110"/>
                <a:gd name="connsiteX15" fmla="*/ 48904 w 59174"/>
                <a:gd name="connsiteY15" fmla="*/ 47234 h 48110"/>
                <a:gd name="connsiteX16" fmla="*/ 36402 w 59174"/>
                <a:gd name="connsiteY16" fmla="*/ 47569 h 48110"/>
                <a:gd name="connsiteX17" fmla="*/ 24645 w 59174"/>
                <a:gd name="connsiteY17" fmla="*/ 13339 h 48110"/>
                <a:gd name="connsiteX18" fmla="*/ 15715 w 59174"/>
                <a:gd name="connsiteY18" fmla="*/ 11999 h 48110"/>
                <a:gd name="connsiteX19" fmla="*/ 10432 w 59174"/>
                <a:gd name="connsiteY19" fmla="*/ 16092 h 48110"/>
                <a:gd name="connsiteX20" fmla="*/ 10506 w 59174"/>
                <a:gd name="connsiteY20" fmla="*/ 21933 h 48110"/>
                <a:gd name="connsiteX21" fmla="*/ 17092 w 59174"/>
                <a:gd name="connsiteY21" fmla="*/ 27329 h 48110"/>
                <a:gd name="connsiteX22" fmla="*/ 25761 w 59174"/>
                <a:gd name="connsiteY22" fmla="*/ 28854 h 48110"/>
                <a:gd name="connsiteX23" fmla="*/ 30672 w 59174"/>
                <a:gd name="connsiteY23" fmla="*/ 24836 h 48110"/>
                <a:gd name="connsiteX24" fmla="*/ 30635 w 59174"/>
                <a:gd name="connsiteY24" fmla="*/ 18659 h 48110"/>
                <a:gd name="connsiteX25" fmla="*/ 24645 w 59174"/>
                <a:gd name="connsiteY25" fmla="*/ 13339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02" y="47569"/>
                  </a:moveTo>
                  <a:lnTo>
                    <a:pt x="40011" y="36965"/>
                  </a:lnTo>
                  <a:cubicBezTo>
                    <a:pt x="42169" y="37672"/>
                    <a:pt x="43992" y="37709"/>
                    <a:pt x="45481" y="37151"/>
                  </a:cubicBezTo>
                  <a:cubicBezTo>
                    <a:pt x="46932" y="36556"/>
                    <a:pt x="48085" y="35440"/>
                    <a:pt x="48867" y="33728"/>
                  </a:cubicBezTo>
                  <a:cubicBezTo>
                    <a:pt x="49871" y="31570"/>
                    <a:pt x="49722" y="29263"/>
                    <a:pt x="48457" y="26845"/>
                  </a:cubicBezTo>
                  <a:cubicBezTo>
                    <a:pt x="47192" y="24426"/>
                    <a:pt x="43546" y="21524"/>
                    <a:pt x="37481" y="18213"/>
                  </a:cubicBezTo>
                  <a:cubicBezTo>
                    <a:pt x="39304" y="22268"/>
                    <a:pt x="39304" y="26250"/>
                    <a:pt x="37481" y="30156"/>
                  </a:cubicBezTo>
                  <a:cubicBezTo>
                    <a:pt x="35472" y="34435"/>
                    <a:pt x="32123" y="37374"/>
                    <a:pt x="27361" y="38937"/>
                  </a:cubicBezTo>
                  <a:cubicBezTo>
                    <a:pt x="22598" y="40500"/>
                    <a:pt x="17575" y="40053"/>
                    <a:pt x="12292" y="37560"/>
                  </a:cubicBezTo>
                  <a:cubicBezTo>
                    <a:pt x="6785" y="34993"/>
                    <a:pt x="3102" y="31310"/>
                    <a:pt x="1242" y="26436"/>
                  </a:cubicBezTo>
                  <a:cubicBezTo>
                    <a:pt x="-582" y="21599"/>
                    <a:pt x="-321" y="16650"/>
                    <a:pt x="2023" y="11553"/>
                  </a:cubicBezTo>
                  <a:cubicBezTo>
                    <a:pt x="4590" y="6046"/>
                    <a:pt x="8832" y="2511"/>
                    <a:pt x="14748" y="986"/>
                  </a:cubicBezTo>
                  <a:cubicBezTo>
                    <a:pt x="20664" y="-577"/>
                    <a:pt x="28514" y="911"/>
                    <a:pt x="38300" y="5488"/>
                  </a:cubicBezTo>
                  <a:cubicBezTo>
                    <a:pt x="48234" y="10102"/>
                    <a:pt x="54522" y="15311"/>
                    <a:pt x="57238" y="21040"/>
                  </a:cubicBezTo>
                  <a:cubicBezTo>
                    <a:pt x="59917" y="26770"/>
                    <a:pt x="59880" y="32612"/>
                    <a:pt x="57127" y="38528"/>
                  </a:cubicBezTo>
                  <a:cubicBezTo>
                    <a:pt x="55117" y="42769"/>
                    <a:pt x="52401" y="45672"/>
                    <a:pt x="48904" y="47234"/>
                  </a:cubicBezTo>
                  <a:cubicBezTo>
                    <a:pt x="45406" y="48797"/>
                    <a:pt x="41276" y="48909"/>
                    <a:pt x="36402" y="47569"/>
                  </a:cubicBezTo>
                  <a:moveTo>
                    <a:pt x="24645" y="13339"/>
                  </a:moveTo>
                  <a:cubicBezTo>
                    <a:pt x="21259" y="11776"/>
                    <a:pt x="18320" y="11329"/>
                    <a:pt x="15715" y="11999"/>
                  </a:cubicBezTo>
                  <a:cubicBezTo>
                    <a:pt x="13148" y="12706"/>
                    <a:pt x="11399" y="14046"/>
                    <a:pt x="10432" y="16092"/>
                  </a:cubicBezTo>
                  <a:cubicBezTo>
                    <a:pt x="9539" y="17990"/>
                    <a:pt x="9576" y="19961"/>
                    <a:pt x="10506" y="21933"/>
                  </a:cubicBezTo>
                  <a:cubicBezTo>
                    <a:pt x="11399" y="23943"/>
                    <a:pt x="13594" y="25729"/>
                    <a:pt x="17092" y="27329"/>
                  </a:cubicBezTo>
                  <a:cubicBezTo>
                    <a:pt x="20589" y="28966"/>
                    <a:pt x="23491" y="29486"/>
                    <a:pt x="25761" y="28854"/>
                  </a:cubicBezTo>
                  <a:cubicBezTo>
                    <a:pt x="28068" y="28259"/>
                    <a:pt x="29705" y="26919"/>
                    <a:pt x="30672" y="24836"/>
                  </a:cubicBezTo>
                  <a:cubicBezTo>
                    <a:pt x="31602" y="22826"/>
                    <a:pt x="31602" y="20780"/>
                    <a:pt x="30635" y="18659"/>
                  </a:cubicBezTo>
                  <a:cubicBezTo>
                    <a:pt x="29705" y="16538"/>
                    <a:pt x="27696" y="14790"/>
                    <a:pt x="24645" y="13339"/>
                  </a:cubicBezTo>
                  <a:close/>
                </a:path>
              </a:pathLst>
            </a:custGeom>
            <a:solidFill>
              <a:srgbClr val="000000"/>
            </a:solidFill>
            <a:ln w="9525" cap="flat">
              <a:noFill/>
              <a:prstDash val="solid"/>
              <a:miter/>
            </a:ln>
          </p:spPr>
          <p:txBody>
            <a:bodyPr rtlCol="0" anchor="ctr"/>
            <a:lstStyle/>
            <a:p>
              <a:endParaRPr lang="en-CA"/>
            </a:p>
          </p:txBody>
        </p:sp>
        <p:sp>
          <p:nvSpPr>
            <p:cNvPr id="3481" name="Freeform: Shape 3480">
              <a:extLst>
                <a:ext uri="{FF2B5EF4-FFF2-40B4-BE49-F238E27FC236}">
                  <a16:creationId xmlns:a16="http://schemas.microsoft.com/office/drawing/2014/main" id="{FAA970A7-2833-4ED0-8428-D9410F40AAC0}"/>
                </a:ext>
              </a:extLst>
            </p:cNvPr>
            <p:cNvSpPr/>
            <p:nvPr/>
          </p:nvSpPr>
          <p:spPr>
            <a:xfrm>
              <a:off x="2564079" y="4627691"/>
              <a:ext cx="59174" cy="48110"/>
            </a:xfrm>
            <a:custGeom>
              <a:avLst/>
              <a:gdLst>
                <a:gd name="connsiteX0" fmla="*/ 36404 w 59174"/>
                <a:gd name="connsiteY0" fmla="*/ 47565 h 48110"/>
                <a:gd name="connsiteX1" fmla="*/ 40013 w 59174"/>
                <a:gd name="connsiteY1" fmla="*/ 36961 h 48110"/>
                <a:gd name="connsiteX2" fmla="*/ 45483 w 59174"/>
                <a:gd name="connsiteY2" fmla="*/ 37147 h 48110"/>
                <a:gd name="connsiteX3" fmla="*/ 48869 w 59174"/>
                <a:gd name="connsiteY3" fmla="*/ 33724 h 48110"/>
                <a:gd name="connsiteX4" fmla="*/ 48459 w 59174"/>
                <a:gd name="connsiteY4" fmla="*/ 26840 h 48110"/>
                <a:gd name="connsiteX5" fmla="*/ 37483 w 59174"/>
                <a:gd name="connsiteY5" fmla="*/ 18208 h 48110"/>
                <a:gd name="connsiteX6" fmla="*/ 37483 w 59174"/>
                <a:gd name="connsiteY6" fmla="*/ 30152 h 48110"/>
                <a:gd name="connsiteX7" fmla="*/ 27363 w 59174"/>
                <a:gd name="connsiteY7" fmla="*/ 38933 h 48110"/>
                <a:gd name="connsiteX8" fmla="*/ 12294 w 59174"/>
                <a:gd name="connsiteY8" fmla="*/ 37556 h 48110"/>
                <a:gd name="connsiteX9" fmla="*/ 1244 w 59174"/>
                <a:gd name="connsiteY9" fmla="*/ 26431 h 48110"/>
                <a:gd name="connsiteX10" fmla="*/ 2025 w 59174"/>
                <a:gd name="connsiteY10" fmla="*/ 11548 h 48110"/>
                <a:gd name="connsiteX11" fmla="*/ 14750 w 59174"/>
                <a:gd name="connsiteY11" fmla="*/ 981 h 48110"/>
                <a:gd name="connsiteX12" fmla="*/ 38302 w 59174"/>
                <a:gd name="connsiteY12" fmla="*/ 5484 h 48110"/>
                <a:gd name="connsiteX13" fmla="*/ 57240 w 59174"/>
                <a:gd name="connsiteY13" fmla="*/ 21036 h 48110"/>
                <a:gd name="connsiteX14" fmla="*/ 57129 w 59174"/>
                <a:gd name="connsiteY14" fmla="*/ 38523 h 48110"/>
                <a:gd name="connsiteX15" fmla="*/ 48906 w 59174"/>
                <a:gd name="connsiteY15" fmla="*/ 47230 h 48110"/>
                <a:gd name="connsiteX16" fmla="*/ 36404 w 59174"/>
                <a:gd name="connsiteY16" fmla="*/ 47565 h 48110"/>
                <a:gd name="connsiteX17" fmla="*/ 24647 w 59174"/>
                <a:gd name="connsiteY17" fmla="*/ 13334 h 48110"/>
                <a:gd name="connsiteX18" fmla="*/ 15717 w 59174"/>
                <a:gd name="connsiteY18" fmla="*/ 11995 h 48110"/>
                <a:gd name="connsiteX19" fmla="*/ 10434 w 59174"/>
                <a:gd name="connsiteY19" fmla="*/ 16088 h 48110"/>
                <a:gd name="connsiteX20" fmla="*/ 10508 w 59174"/>
                <a:gd name="connsiteY20" fmla="*/ 21929 h 48110"/>
                <a:gd name="connsiteX21" fmla="*/ 17094 w 59174"/>
                <a:gd name="connsiteY21" fmla="*/ 27324 h 48110"/>
                <a:gd name="connsiteX22" fmla="*/ 25763 w 59174"/>
                <a:gd name="connsiteY22" fmla="*/ 28849 h 48110"/>
                <a:gd name="connsiteX23" fmla="*/ 30674 w 59174"/>
                <a:gd name="connsiteY23" fmla="*/ 24831 h 48110"/>
                <a:gd name="connsiteX24" fmla="*/ 30637 w 59174"/>
                <a:gd name="connsiteY24" fmla="*/ 18655 h 48110"/>
                <a:gd name="connsiteX25" fmla="*/ 24647 w 59174"/>
                <a:gd name="connsiteY25" fmla="*/ 13334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04" y="47565"/>
                  </a:moveTo>
                  <a:lnTo>
                    <a:pt x="40013" y="36961"/>
                  </a:lnTo>
                  <a:cubicBezTo>
                    <a:pt x="42171" y="37668"/>
                    <a:pt x="43994" y="37705"/>
                    <a:pt x="45483" y="37147"/>
                  </a:cubicBezTo>
                  <a:cubicBezTo>
                    <a:pt x="46934" y="36551"/>
                    <a:pt x="48087" y="35435"/>
                    <a:pt x="48869" y="33724"/>
                  </a:cubicBezTo>
                  <a:cubicBezTo>
                    <a:pt x="49873" y="31566"/>
                    <a:pt x="49724" y="29259"/>
                    <a:pt x="48459" y="26840"/>
                  </a:cubicBezTo>
                  <a:cubicBezTo>
                    <a:pt x="47194" y="24422"/>
                    <a:pt x="43548" y="21520"/>
                    <a:pt x="37483" y="18208"/>
                  </a:cubicBezTo>
                  <a:cubicBezTo>
                    <a:pt x="39306" y="22264"/>
                    <a:pt x="39306" y="26245"/>
                    <a:pt x="37483" y="30152"/>
                  </a:cubicBezTo>
                  <a:cubicBezTo>
                    <a:pt x="35474" y="34431"/>
                    <a:pt x="32125" y="37370"/>
                    <a:pt x="27363" y="38933"/>
                  </a:cubicBezTo>
                  <a:cubicBezTo>
                    <a:pt x="22600" y="40495"/>
                    <a:pt x="17577" y="40049"/>
                    <a:pt x="12294" y="37556"/>
                  </a:cubicBezTo>
                  <a:cubicBezTo>
                    <a:pt x="6787" y="34989"/>
                    <a:pt x="3104" y="31305"/>
                    <a:pt x="1244" y="26431"/>
                  </a:cubicBezTo>
                  <a:cubicBezTo>
                    <a:pt x="-580" y="21594"/>
                    <a:pt x="-319" y="16646"/>
                    <a:pt x="2025" y="11548"/>
                  </a:cubicBezTo>
                  <a:cubicBezTo>
                    <a:pt x="4592" y="6042"/>
                    <a:pt x="8834" y="2507"/>
                    <a:pt x="14750" y="981"/>
                  </a:cubicBezTo>
                  <a:cubicBezTo>
                    <a:pt x="20666" y="-581"/>
                    <a:pt x="28516" y="907"/>
                    <a:pt x="38302" y="5484"/>
                  </a:cubicBezTo>
                  <a:cubicBezTo>
                    <a:pt x="48236" y="10097"/>
                    <a:pt x="54524" y="15306"/>
                    <a:pt x="57240" y="21036"/>
                  </a:cubicBezTo>
                  <a:cubicBezTo>
                    <a:pt x="59919" y="26766"/>
                    <a:pt x="59882" y="32607"/>
                    <a:pt x="57129" y="38523"/>
                  </a:cubicBezTo>
                  <a:cubicBezTo>
                    <a:pt x="55119" y="42765"/>
                    <a:pt x="52403" y="45667"/>
                    <a:pt x="48906" y="47230"/>
                  </a:cubicBezTo>
                  <a:cubicBezTo>
                    <a:pt x="45408" y="48793"/>
                    <a:pt x="41278" y="48904"/>
                    <a:pt x="36404" y="47565"/>
                  </a:cubicBezTo>
                  <a:moveTo>
                    <a:pt x="24647" y="13334"/>
                  </a:moveTo>
                  <a:cubicBezTo>
                    <a:pt x="21261" y="11771"/>
                    <a:pt x="18322" y="11325"/>
                    <a:pt x="15717" y="11995"/>
                  </a:cubicBezTo>
                  <a:cubicBezTo>
                    <a:pt x="13150" y="12702"/>
                    <a:pt x="11401" y="14041"/>
                    <a:pt x="10434" y="16088"/>
                  </a:cubicBezTo>
                  <a:cubicBezTo>
                    <a:pt x="9541" y="17985"/>
                    <a:pt x="9578" y="19957"/>
                    <a:pt x="10508" y="21929"/>
                  </a:cubicBezTo>
                  <a:cubicBezTo>
                    <a:pt x="11401" y="23938"/>
                    <a:pt x="13596" y="25724"/>
                    <a:pt x="17094" y="27324"/>
                  </a:cubicBezTo>
                  <a:cubicBezTo>
                    <a:pt x="20591" y="28961"/>
                    <a:pt x="23493" y="29482"/>
                    <a:pt x="25763" y="28849"/>
                  </a:cubicBezTo>
                  <a:cubicBezTo>
                    <a:pt x="28070" y="28254"/>
                    <a:pt x="29707" y="26915"/>
                    <a:pt x="30674" y="24831"/>
                  </a:cubicBezTo>
                  <a:cubicBezTo>
                    <a:pt x="31605" y="22822"/>
                    <a:pt x="31605" y="20776"/>
                    <a:pt x="30637" y="18655"/>
                  </a:cubicBezTo>
                  <a:cubicBezTo>
                    <a:pt x="29707" y="16534"/>
                    <a:pt x="27698" y="14785"/>
                    <a:pt x="24647" y="13334"/>
                  </a:cubicBezTo>
                  <a:close/>
                </a:path>
              </a:pathLst>
            </a:custGeom>
            <a:solidFill>
              <a:srgbClr val="000000"/>
            </a:solidFill>
            <a:ln w="9525" cap="flat">
              <a:noFill/>
              <a:prstDash val="solid"/>
              <a:miter/>
            </a:ln>
          </p:spPr>
          <p:txBody>
            <a:bodyPr rtlCol="0" anchor="ctr"/>
            <a:lstStyle/>
            <a:p>
              <a:endParaRPr lang="en-CA"/>
            </a:p>
          </p:txBody>
        </p:sp>
        <p:sp>
          <p:nvSpPr>
            <p:cNvPr id="3482" name="Freeform: Shape 3481">
              <a:extLst>
                <a:ext uri="{FF2B5EF4-FFF2-40B4-BE49-F238E27FC236}">
                  <a16:creationId xmlns:a16="http://schemas.microsoft.com/office/drawing/2014/main" id="{804484AA-ABA2-490D-AFCC-7E7381E120A4}"/>
                </a:ext>
              </a:extLst>
            </p:cNvPr>
            <p:cNvSpPr/>
            <p:nvPr/>
          </p:nvSpPr>
          <p:spPr>
            <a:xfrm>
              <a:off x="2583837" y="4584393"/>
              <a:ext cx="60385" cy="49088"/>
            </a:xfrm>
            <a:custGeom>
              <a:avLst/>
              <a:gdLst>
                <a:gd name="connsiteX0" fmla="*/ 23661 w 60385"/>
                <a:gd name="connsiteY0" fmla="*/ 32057 h 49088"/>
                <a:gd name="connsiteX1" fmla="*/ 16220 w 60385"/>
                <a:gd name="connsiteY1" fmla="*/ 35741 h 49088"/>
                <a:gd name="connsiteX2" fmla="*/ 8816 w 60385"/>
                <a:gd name="connsiteY2" fmla="*/ 34550 h 49088"/>
                <a:gd name="connsiteX3" fmla="*/ 742 w 60385"/>
                <a:gd name="connsiteY3" fmla="*/ 25620 h 49088"/>
                <a:gd name="connsiteX4" fmla="*/ 2416 w 60385"/>
                <a:gd name="connsiteY4" fmla="*/ 11668 h 49088"/>
                <a:gd name="connsiteX5" fmla="*/ 11978 w 60385"/>
                <a:gd name="connsiteY5" fmla="*/ 1510 h 49088"/>
                <a:gd name="connsiteX6" fmla="*/ 24033 w 60385"/>
                <a:gd name="connsiteY6" fmla="*/ 1882 h 49088"/>
                <a:gd name="connsiteX7" fmla="*/ 29875 w 60385"/>
                <a:gd name="connsiteY7" fmla="*/ 7017 h 49088"/>
                <a:gd name="connsiteX8" fmla="*/ 31773 w 60385"/>
                <a:gd name="connsiteY8" fmla="*/ 14644 h 49088"/>
                <a:gd name="connsiteX9" fmla="*/ 40293 w 60385"/>
                <a:gd name="connsiteY9" fmla="*/ 10217 h 49088"/>
                <a:gd name="connsiteX10" fmla="*/ 49446 w 60385"/>
                <a:gd name="connsiteY10" fmla="*/ 11630 h 49088"/>
                <a:gd name="connsiteX11" fmla="*/ 59455 w 60385"/>
                <a:gd name="connsiteY11" fmla="*/ 22123 h 49088"/>
                <a:gd name="connsiteX12" fmla="*/ 58189 w 60385"/>
                <a:gd name="connsiteY12" fmla="*/ 37117 h 49088"/>
                <a:gd name="connsiteX13" fmla="*/ 48553 w 60385"/>
                <a:gd name="connsiteY13" fmla="*/ 47647 h 49088"/>
                <a:gd name="connsiteX14" fmla="*/ 33224 w 60385"/>
                <a:gd name="connsiteY14" fmla="*/ 47572 h 49088"/>
                <a:gd name="connsiteX15" fmla="*/ 26117 w 60385"/>
                <a:gd name="connsiteY15" fmla="*/ 41619 h 49088"/>
                <a:gd name="connsiteX16" fmla="*/ 23661 w 60385"/>
                <a:gd name="connsiteY16" fmla="*/ 32057 h 49088"/>
                <a:gd name="connsiteX17" fmla="*/ 14174 w 60385"/>
                <a:gd name="connsiteY17" fmla="*/ 25025 h 49088"/>
                <a:gd name="connsiteX18" fmla="*/ 19829 w 60385"/>
                <a:gd name="connsiteY18" fmla="*/ 25509 h 49088"/>
                <a:gd name="connsiteX19" fmla="*/ 23773 w 60385"/>
                <a:gd name="connsiteY19" fmla="*/ 21639 h 49088"/>
                <a:gd name="connsiteX20" fmla="*/ 24219 w 60385"/>
                <a:gd name="connsiteY20" fmla="*/ 16058 h 49088"/>
                <a:gd name="connsiteX21" fmla="*/ 20164 w 60385"/>
                <a:gd name="connsiteY21" fmla="*/ 12040 h 49088"/>
                <a:gd name="connsiteX22" fmla="*/ 14657 w 60385"/>
                <a:gd name="connsiteY22" fmla="*/ 11593 h 49088"/>
                <a:gd name="connsiteX23" fmla="*/ 10751 w 60385"/>
                <a:gd name="connsiteY23" fmla="*/ 15426 h 49088"/>
                <a:gd name="connsiteX24" fmla="*/ 10267 w 60385"/>
                <a:gd name="connsiteY24" fmla="*/ 21044 h 49088"/>
                <a:gd name="connsiteX25" fmla="*/ 14174 w 60385"/>
                <a:gd name="connsiteY25" fmla="*/ 25025 h 49088"/>
                <a:gd name="connsiteX26" fmla="*/ 37019 w 60385"/>
                <a:gd name="connsiteY26" fmla="*/ 36857 h 49088"/>
                <a:gd name="connsiteX27" fmla="*/ 44758 w 60385"/>
                <a:gd name="connsiteY27" fmla="*/ 37787 h 49088"/>
                <a:gd name="connsiteX28" fmla="*/ 49743 w 60385"/>
                <a:gd name="connsiteY28" fmla="*/ 33397 h 49088"/>
                <a:gd name="connsiteX29" fmla="*/ 49892 w 60385"/>
                <a:gd name="connsiteY29" fmla="*/ 26960 h 49088"/>
                <a:gd name="connsiteX30" fmla="*/ 44200 w 60385"/>
                <a:gd name="connsiteY30" fmla="*/ 21714 h 49088"/>
                <a:gd name="connsiteX31" fmla="*/ 37056 w 60385"/>
                <a:gd name="connsiteY31" fmla="*/ 21007 h 49088"/>
                <a:gd name="connsiteX32" fmla="*/ 32182 w 60385"/>
                <a:gd name="connsiteY32" fmla="*/ 25397 h 49088"/>
                <a:gd name="connsiteX33" fmla="*/ 32182 w 60385"/>
                <a:gd name="connsiteY33" fmla="*/ 32318 h 49088"/>
                <a:gd name="connsiteX34" fmla="*/ 37019 w 60385"/>
                <a:gd name="connsiteY34" fmla="*/ 3685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661" y="32057"/>
                  </a:moveTo>
                  <a:cubicBezTo>
                    <a:pt x="21280" y="34215"/>
                    <a:pt x="18787" y="35480"/>
                    <a:pt x="16220" y="35741"/>
                  </a:cubicBezTo>
                  <a:cubicBezTo>
                    <a:pt x="13653" y="36038"/>
                    <a:pt x="11197" y="35666"/>
                    <a:pt x="8816" y="34550"/>
                  </a:cubicBezTo>
                  <a:cubicBezTo>
                    <a:pt x="4760" y="32652"/>
                    <a:pt x="2081" y="29676"/>
                    <a:pt x="742" y="25620"/>
                  </a:cubicBezTo>
                  <a:cubicBezTo>
                    <a:pt x="-560" y="21528"/>
                    <a:pt x="-40" y="16914"/>
                    <a:pt x="2416" y="11668"/>
                  </a:cubicBezTo>
                  <a:cubicBezTo>
                    <a:pt x="4835" y="6533"/>
                    <a:pt x="7997" y="3110"/>
                    <a:pt x="11978" y="1510"/>
                  </a:cubicBezTo>
                  <a:cubicBezTo>
                    <a:pt x="15960" y="-127"/>
                    <a:pt x="19978" y="22"/>
                    <a:pt x="24033" y="1882"/>
                  </a:cubicBezTo>
                  <a:cubicBezTo>
                    <a:pt x="26563" y="3073"/>
                    <a:pt x="28498" y="4784"/>
                    <a:pt x="29875" y="7017"/>
                  </a:cubicBezTo>
                  <a:cubicBezTo>
                    <a:pt x="31214" y="9249"/>
                    <a:pt x="31847" y="11779"/>
                    <a:pt x="31773" y="14644"/>
                  </a:cubicBezTo>
                  <a:cubicBezTo>
                    <a:pt x="34414" y="12189"/>
                    <a:pt x="37242" y="10700"/>
                    <a:pt x="40293" y="10217"/>
                  </a:cubicBezTo>
                  <a:cubicBezTo>
                    <a:pt x="43344" y="9733"/>
                    <a:pt x="46395" y="10217"/>
                    <a:pt x="49446" y="11630"/>
                  </a:cubicBezTo>
                  <a:cubicBezTo>
                    <a:pt x="54469" y="13974"/>
                    <a:pt x="57817" y="17472"/>
                    <a:pt x="59455" y="22123"/>
                  </a:cubicBezTo>
                  <a:cubicBezTo>
                    <a:pt x="61092" y="26811"/>
                    <a:pt x="60682" y="31797"/>
                    <a:pt x="58189" y="37117"/>
                  </a:cubicBezTo>
                  <a:cubicBezTo>
                    <a:pt x="55883" y="42066"/>
                    <a:pt x="52683" y="45563"/>
                    <a:pt x="48553" y="47647"/>
                  </a:cubicBezTo>
                  <a:cubicBezTo>
                    <a:pt x="43679" y="50103"/>
                    <a:pt x="38544" y="50065"/>
                    <a:pt x="33224" y="47572"/>
                  </a:cubicBezTo>
                  <a:cubicBezTo>
                    <a:pt x="30284" y="46233"/>
                    <a:pt x="27903" y="44224"/>
                    <a:pt x="26117" y="41619"/>
                  </a:cubicBezTo>
                  <a:cubicBezTo>
                    <a:pt x="24368" y="39015"/>
                    <a:pt x="23513" y="35815"/>
                    <a:pt x="23661" y="32057"/>
                  </a:cubicBezTo>
                  <a:moveTo>
                    <a:pt x="14174" y="25025"/>
                  </a:moveTo>
                  <a:cubicBezTo>
                    <a:pt x="16257" y="25992"/>
                    <a:pt x="18117" y="26141"/>
                    <a:pt x="19829" y="25509"/>
                  </a:cubicBezTo>
                  <a:cubicBezTo>
                    <a:pt x="21541" y="24876"/>
                    <a:pt x="22880" y="23611"/>
                    <a:pt x="23773" y="21639"/>
                  </a:cubicBezTo>
                  <a:cubicBezTo>
                    <a:pt x="24703" y="19667"/>
                    <a:pt x="24852" y="17807"/>
                    <a:pt x="24219" y="16058"/>
                  </a:cubicBezTo>
                  <a:cubicBezTo>
                    <a:pt x="23624" y="14347"/>
                    <a:pt x="22248" y="13007"/>
                    <a:pt x="20164" y="12040"/>
                  </a:cubicBezTo>
                  <a:cubicBezTo>
                    <a:pt x="18229" y="11110"/>
                    <a:pt x="16406" y="10961"/>
                    <a:pt x="14657" y="11593"/>
                  </a:cubicBezTo>
                  <a:cubicBezTo>
                    <a:pt x="12946" y="12226"/>
                    <a:pt x="11644" y="13491"/>
                    <a:pt x="10751" y="15426"/>
                  </a:cubicBezTo>
                  <a:cubicBezTo>
                    <a:pt x="9783" y="17435"/>
                    <a:pt x="9634" y="19295"/>
                    <a:pt x="10267" y="21044"/>
                  </a:cubicBezTo>
                  <a:cubicBezTo>
                    <a:pt x="10899" y="22793"/>
                    <a:pt x="12202" y="24095"/>
                    <a:pt x="14174" y="25025"/>
                  </a:cubicBezTo>
                  <a:moveTo>
                    <a:pt x="37019" y="36857"/>
                  </a:moveTo>
                  <a:cubicBezTo>
                    <a:pt x="39884" y="38196"/>
                    <a:pt x="42451" y="38494"/>
                    <a:pt x="44758" y="37787"/>
                  </a:cubicBezTo>
                  <a:cubicBezTo>
                    <a:pt x="47027" y="37043"/>
                    <a:pt x="48702" y="35592"/>
                    <a:pt x="49743" y="33397"/>
                  </a:cubicBezTo>
                  <a:cubicBezTo>
                    <a:pt x="50748" y="31239"/>
                    <a:pt x="50785" y="29081"/>
                    <a:pt x="49892" y="26960"/>
                  </a:cubicBezTo>
                  <a:cubicBezTo>
                    <a:pt x="48999" y="24839"/>
                    <a:pt x="47102" y="23090"/>
                    <a:pt x="44200" y="21714"/>
                  </a:cubicBezTo>
                  <a:cubicBezTo>
                    <a:pt x="41632" y="20523"/>
                    <a:pt x="39251" y="20300"/>
                    <a:pt x="37056" y="21007"/>
                  </a:cubicBezTo>
                  <a:cubicBezTo>
                    <a:pt x="34823" y="21714"/>
                    <a:pt x="33224" y="23202"/>
                    <a:pt x="32182" y="25397"/>
                  </a:cubicBezTo>
                  <a:cubicBezTo>
                    <a:pt x="30991" y="27927"/>
                    <a:pt x="30991" y="30234"/>
                    <a:pt x="32182" y="32318"/>
                  </a:cubicBezTo>
                  <a:cubicBezTo>
                    <a:pt x="33335" y="34364"/>
                    <a:pt x="34972" y="35889"/>
                    <a:pt x="37019" y="36857"/>
                  </a:cubicBezTo>
                  <a:close/>
                </a:path>
              </a:pathLst>
            </a:custGeom>
            <a:solidFill>
              <a:srgbClr val="000000"/>
            </a:solidFill>
            <a:ln w="9525" cap="flat">
              <a:noFill/>
              <a:prstDash val="solid"/>
              <a:miter/>
            </a:ln>
          </p:spPr>
          <p:txBody>
            <a:bodyPr rtlCol="0" anchor="ctr"/>
            <a:lstStyle/>
            <a:p>
              <a:endParaRPr lang="en-CA"/>
            </a:p>
          </p:txBody>
        </p:sp>
      </p:grpSp>
      <p:grpSp>
        <p:nvGrpSpPr>
          <p:cNvPr id="3483" name="Graphic 3317">
            <a:extLst>
              <a:ext uri="{FF2B5EF4-FFF2-40B4-BE49-F238E27FC236}">
                <a16:creationId xmlns:a16="http://schemas.microsoft.com/office/drawing/2014/main" id="{6696D963-2D58-4BB1-A40B-6823FDC6A1F4}"/>
              </a:ext>
            </a:extLst>
          </p:cNvPr>
          <p:cNvGrpSpPr/>
          <p:nvPr/>
        </p:nvGrpSpPr>
        <p:grpSpPr>
          <a:xfrm>
            <a:off x="1572817" y="4096438"/>
            <a:ext cx="99582" cy="141128"/>
            <a:chOff x="2660935" y="4585447"/>
            <a:chExt cx="115555" cy="163765"/>
          </a:xfrm>
        </p:grpSpPr>
        <p:sp>
          <p:nvSpPr>
            <p:cNvPr id="3484" name="Freeform: Shape 3483">
              <a:extLst>
                <a:ext uri="{FF2B5EF4-FFF2-40B4-BE49-F238E27FC236}">
                  <a16:creationId xmlns:a16="http://schemas.microsoft.com/office/drawing/2014/main" id="{F1F07FA3-8F21-4A53-82F4-E88008A2C70B}"/>
                </a:ext>
              </a:extLst>
            </p:cNvPr>
            <p:cNvSpPr/>
            <p:nvPr/>
          </p:nvSpPr>
          <p:spPr>
            <a:xfrm>
              <a:off x="2660935" y="4713308"/>
              <a:ext cx="58563" cy="35904"/>
            </a:xfrm>
            <a:custGeom>
              <a:avLst/>
              <a:gdLst>
                <a:gd name="connsiteX0" fmla="*/ 58621 w 58563"/>
                <a:gd name="connsiteY0" fmla="*/ 25840 h 35904"/>
                <a:gd name="connsiteX1" fmla="*/ 53747 w 58563"/>
                <a:gd name="connsiteY1" fmla="*/ 36295 h 35904"/>
                <a:gd name="connsiteX2" fmla="*/ 14456 w 58563"/>
                <a:gd name="connsiteY2" fmla="*/ 17952 h 35904"/>
                <a:gd name="connsiteX3" fmla="*/ 16093 w 58563"/>
                <a:gd name="connsiteY3" fmla="*/ 35105 h 35904"/>
                <a:gd name="connsiteX4" fmla="*/ 6643 w 58563"/>
                <a:gd name="connsiteY4" fmla="*/ 30714 h 35904"/>
                <a:gd name="connsiteX5" fmla="*/ 5713 w 58563"/>
                <a:gd name="connsiteY5" fmla="*/ 19478 h 35904"/>
                <a:gd name="connsiteX6" fmla="*/ 57 w 58563"/>
                <a:gd name="connsiteY6" fmla="*/ 8837 h 35904"/>
                <a:gd name="connsiteX7" fmla="*/ 4001 w 58563"/>
                <a:gd name="connsiteY7" fmla="*/ 391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21" y="25840"/>
                  </a:moveTo>
                  <a:lnTo>
                    <a:pt x="53747" y="36295"/>
                  </a:lnTo>
                  <a:lnTo>
                    <a:pt x="14456" y="17952"/>
                  </a:lnTo>
                  <a:cubicBezTo>
                    <a:pt x="16242" y="23422"/>
                    <a:pt x="16800" y="29152"/>
                    <a:pt x="16093" y="35105"/>
                  </a:cubicBezTo>
                  <a:lnTo>
                    <a:pt x="6643" y="30714"/>
                  </a:lnTo>
                  <a:cubicBezTo>
                    <a:pt x="7015" y="27552"/>
                    <a:pt x="6717" y="23831"/>
                    <a:pt x="5713" y="19478"/>
                  </a:cubicBezTo>
                  <a:cubicBezTo>
                    <a:pt x="4708" y="15125"/>
                    <a:pt x="2810" y="11590"/>
                    <a:pt x="57" y="8837"/>
                  </a:cubicBezTo>
                  <a:lnTo>
                    <a:pt x="4001" y="391"/>
                  </a:lnTo>
                  <a:close/>
                </a:path>
              </a:pathLst>
            </a:custGeom>
            <a:solidFill>
              <a:srgbClr val="000000"/>
            </a:solidFill>
            <a:ln w="9525" cap="flat">
              <a:noFill/>
              <a:prstDash val="solid"/>
              <a:miter/>
            </a:ln>
          </p:spPr>
          <p:txBody>
            <a:bodyPr rtlCol="0" anchor="ctr"/>
            <a:lstStyle/>
            <a:p>
              <a:endParaRPr lang="en-CA"/>
            </a:p>
          </p:txBody>
        </p:sp>
        <p:sp>
          <p:nvSpPr>
            <p:cNvPr id="3485" name="Freeform: Shape 3484">
              <a:extLst>
                <a:ext uri="{FF2B5EF4-FFF2-40B4-BE49-F238E27FC236}">
                  <a16:creationId xmlns:a16="http://schemas.microsoft.com/office/drawing/2014/main" id="{9F1FE97D-E689-47D9-8737-55F75982B2F0}"/>
                </a:ext>
              </a:extLst>
            </p:cNvPr>
            <p:cNvSpPr/>
            <p:nvPr/>
          </p:nvSpPr>
          <p:spPr>
            <a:xfrm>
              <a:off x="2677914" y="4669944"/>
              <a:ext cx="59174" cy="48110"/>
            </a:xfrm>
            <a:custGeom>
              <a:avLst/>
              <a:gdLst>
                <a:gd name="connsiteX0" fmla="*/ 36416 w 59174"/>
                <a:gd name="connsiteY0" fmla="*/ 47569 h 48110"/>
                <a:gd name="connsiteX1" fmla="*/ 40025 w 59174"/>
                <a:gd name="connsiteY1" fmla="*/ 36965 h 48110"/>
                <a:gd name="connsiteX2" fmla="*/ 45495 w 59174"/>
                <a:gd name="connsiteY2" fmla="*/ 37151 h 48110"/>
                <a:gd name="connsiteX3" fmla="*/ 48881 w 59174"/>
                <a:gd name="connsiteY3" fmla="*/ 33728 h 48110"/>
                <a:gd name="connsiteX4" fmla="*/ 48471 w 59174"/>
                <a:gd name="connsiteY4" fmla="*/ 26845 h 48110"/>
                <a:gd name="connsiteX5" fmla="*/ 37495 w 59174"/>
                <a:gd name="connsiteY5" fmla="*/ 18213 h 48110"/>
                <a:gd name="connsiteX6" fmla="*/ 37495 w 59174"/>
                <a:gd name="connsiteY6" fmla="*/ 30156 h 48110"/>
                <a:gd name="connsiteX7" fmla="*/ 27375 w 59174"/>
                <a:gd name="connsiteY7" fmla="*/ 38937 h 48110"/>
                <a:gd name="connsiteX8" fmla="*/ 12306 w 59174"/>
                <a:gd name="connsiteY8" fmla="*/ 37560 h 48110"/>
                <a:gd name="connsiteX9" fmla="*/ 1256 w 59174"/>
                <a:gd name="connsiteY9" fmla="*/ 26436 h 48110"/>
                <a:gd name="connsiteX10" fmla="*/ 2037 w 59174"/>
                <a:gd name="connsiteY10" fmla="*/ 11553 h 48110"/>
                <a:gd name="connsiteX11" fmla="*/ 14762 w 59174"/>
                <a:gd name="connsiteY11" fmla="*/ 986 h 48110"/>
                <a:gd name="connsiteX12" fmla="*/ 38314 w 59174"/>
                <a:gd name="connsiteY12" fmla="*/ 5488 h 48110"/>
                <a:gd name="connsiteX13" fmla="*/ 57252 w 59174"/>
                <a:gd name="connsiteY13" fmla="*/ 21040 h 48110"/>
                <a:gd name="connsiteX14" fmla="*/ 57141 w 59174"/>
                <a:gd name="connsiteY14" fmla="*/ 38528 h 48110"/>
                <a:gd name="connsiteX15" fmla="*/ 48918 w 59174"/>
                <a:gd name="connsiteY15" fmla="*/ 47234 h 48110"/>
                <a:gd name="connsiteX16" fmla="*/ 36416 w 59174"/>
                <a:gd name="connsiteY16" fmla="*/ 47569 h 48110"/>
                <a:gd name="connsiteX17" fmla="*/ 24659 w 59174"/>
                <a:gd name="connsiteY17" fmla="*/ 13339 h 48110"/>
                <a:gd name="connsiteX18" fmla="*/ 15729 w 59174"/>
                <a:gd name="connsiteY18" fmla="*/ 11999 h 48110"/>
                <a:gd name="connsiteX19" fmla="*/ 10446 w 59174"/>
                <a:gd name="connsiteY19" fmla="*/ 16092 h 48110"/>
                <a:gd name="connsiteX20" fmla="*/ 10520 w 59174"/>
                <a:gd name="connsiteY20" fmla="*/ 21933 h 48110"/>
                <a:gd name="connsiteX21" fmla="*/ 17106 w 59174"/>
                <a:gd name="connsiteY21" fmla="*/ 27329 h 48110"/>
                <a:gd name="connsiteX22" fmla="*/ 25775 w 59174"/>
                <a:gd name="connsiteY22" fmla="*/ 28854 h 48110"/>
                <a:gd name="connsiteX23" fmla="*/ 30686 w 59174"/>
                <a:gd name="connsiteY23" fmla="*/ 24836 h 48110"/>
                <a:gd name="connsiteX24" fmla="*/ 30649 w 59174"/>
                <a:gd name="connsiteY24" fmla="*/ 18659 h 48110"/>
                <a:gd name="connsiteX25" fmla="*/ 24659 w 59174"/>
                <a:gd name="connsiteY25" fmla="*/ 13339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16" y="47569"/>
                  </a:moveTo>
                  <a:lnTo>
                    <a:pt x="40025" y="36965"/>
                  </a:lnTo>
                  <a:cubicBezTo>
                    <a:pt x="42183" y="37672"/>
                    <a:pt x="44006" y="37709"/>
                    <a:pt x="45495" y="37151"/>
                  </a:cubicBezTo>
                  <a:cubicBezTo>
                    <a:pt x="46946" y="36556"/>
                    <a:pt x="48099" y="35440"/>
                    <a:pt x="48881" y="33728"/>
                  </a:cubicBezTo>
                  <a:cubicBezTo>
                    <a:pt x="49885" y="31570"/>
                    <a:pt x="49736" y="29263"/>
                    <a:pt x="48471" y="26845"/>
                  </a:cubicBezTo>
                  <a:cubicBezTo>
                    <a:pt x="47206" y="24426"/>
                    <a:pt x="43560" y="21524"/>
                    <a:pt x="37495" y="18213"/>
                  </a:cubicBezTo>
                  <a:cubicBezTo>
                    <a:pt x="39318" y="22268"/>
                    <a:pt x="39318" y="26250"/>
                    <a:pt x="37495" y="30156"/>
                  </a:cubicBezTo>
                  <a:cubicBezTo>
                    <a:pt x="35486" y="34435"/>
                    <a:pt x="32137" y="37374"/>
                    <a:pt x="27375" y="38937"/>
                  </a:cubicBezTo>
                  <a:cubicBezTo>
                    <a:pt x="22612" y="40500"/>
                    <a:pt x="17589" y="40053"/>
                    <a:pt x="12306" y="37560"/>
                  </a:cubicBezTo>
                  <a:cubicBezTo>
                    <a:pt x="6799" y="34993"/>
                    <a:pt x="3116" y="31310"/>
                    <a:pt x="1256" y="26436"/>
                  </a:cubicBezTo>
                  <a:cubicBezTo>
                    <a:pt x="-568" y="21599"/>
                    <a:pt x="-307" y="16650"/>
                    <a:pt x="2037" y="11553"/>
                  </a:cubicBezTo>
                  <a:cubicBezTo>
                    <a:pt x="4604" y="6046"/>
                    <a:pt x="8846" y="2511"/>
                    <a:pt x="14762" y="986"/>
                  </a:cubicBezTo>
                  <a:cubicBezTo>
                    <a:pt x="20678" y="-577"/>
                    <a:pt x="28528" y="911"/>
                    <a:pt x="38314" y="5488"/>
                  </a:cubicBezTo>
                  <a:cubicBezTo>
                    <a:pt x="48248" y="10102"/>
                    <a:pt x="54536" y="15311"/>
                    <a:pt x="57252" y="21040"/>
                  </a:cubicBezTo>
                  <a:cubicBezTo>
                    <a:pt x="59931" y="26770"/>
                    <a:pt x="59894" y="32612"/>
                    <a:pt x="57141" y="38528"/>
                  </a:cubicBezTo>
                  <a:cubicBezTo>
                    <a:pt x="55131" y="42769"/>
                    <a:pt x="52415" y="45672"/>
                    <a:pt x="48918" y="47234"/>
                  </a:cubicBezTo>
                  <a:cubicBezTo>
                    <a:pt x="45420" y="48797"/>
                    <a:pt x="41290" y="48909"/>
                    <a:pt x="36416" y="47569"/>
                  </a:cubicBezTo>
                  <a:moveTo>
                    <a:pt x="24659" y="13339"/>
                  </a:moveTo>
                  <a:cubicBezTo>
                    <a:pt x="21273" y="11776"/>
                    <a:pt x="18334" y="11329"/>
                    <a:pt x="15729" y="11999"/>
                  </a:cubicBezTo>
                  <a:cubicBezTo>
                    <a:pt x="13162" y="12706"/>
                    <a:pt x="11413" y="14046"/>
                    <a:pt x="10446" y="16092"/>
                  </a:cubicBezTo>
                  <a:cubicBezTo>
                    <a:pt x="9553" y="17990"/>
                    <a:pt x="9590" y="19961"/>
                    <a:pt x="10520" y="21933"/>
                  </a:cubicBezTo>
                  <a:cubicBezTo>
                    <a:pt x="11413" y="23943"/>
                    <a:pt x="13608" y="25729"/>
                    <a:pt x="17106" y="27329"/>
                  </a:cubicBezTo>
                  <a:cubicBezTo>
                    <a:pt x="20603" y="28966"/>
                    <a:pt x="23505" y="29486"/>
                    <a:pt x="25775" y="28854"/>
                  </a:cubicBezTo>
                  <a:cubicBezTo>
                    <a:pt x="28082" y="28259"/>
                    <a:pt x="29719" y="26919"/>
                    <a:pt x="30686" y="24836"/>
                  </a:cubicBezTo>
                  <a:cubicBezTo>
                    <a:pt x="31617" y="22826"/>
                    <a:pt x="31617" y="20780"/>
                    <a:pt x="30649" y="18659"/>
                  </a:cubicBezTo>
                  <a:cubicBezTo>
                    <a:pt x="29719" y="16538"/>
                    <a:pt x="27710" y="14790"/>
                    <a:pt x="24659" y="13339"/>
                  </a:cubicBezTo>
                  <a:close/>
                </a:path>
              </a:pathLst>
            </a:custGeom>
            <a:solidFill>
              <a:srgbClr val="000000"/>
            </a:solidFill>
            <a:ln w="9525" cap="flat">
              <a:noFill/>
              <a:prstDash val="solid"/>
              <a:miter/>
            </a:ln>
          </p:spPr>
          <p:txBody>
            <a:bodyPr rtlCol="0" anchor="ctr"/>
            <a:lstStyle/>
            <a:p>
              <a:endParaRPr lang="en-CA"/>
            </a:p>
          </p:txBody>
        </p:sp>
        <p:sp>
          <p:nvSpPr>
            <p:cNvPr id="3486" name="Freeform: Shape 3485">
              <a:extLst>
                <a:ext uri="{FF2B5EF4-FFF2-40B4-BE49-F238E27FC236}">
                  <a16:creationId xmlns:a16="http://schemas.microsoft.com/office/drawing/2014/main" id="{9D8E03F4-A0E1-48B5-9BE2-A23D6083654A}"/>
                </a:ext>
              </a:extLst>
            </p:cNvPr>
            <p:cNvSpPr/>
            <p:nvPr/>
          </p:nvSpPr>
          <p:spPr>
            <a:xfrm>
              <a:off x="2697615" y="4627691"/>
              <a:ext cx="59174" cy="48110"/>
            </a:xfrm>
            <a:custGeom>
              <a:avLst/>
              <a:gdLst>
                <a:gd name="connsiteX0" fmla="*/ 36418 w 59174"/>
                <a:gd name="connsiteY0" fmla="*/ 47565 h 48110"/>
                <a:gd name="connsiteX1" fmla="*/ 40027 w 59174"/>
                <a:gd name="connsiteY1" fmla="*/ 36961 h 48110"/>
                <a:gd name="connsiteX2" fmla="*/ 45497 w 59174"/>
                <a:gd name="connsiteY2" fmla="*/ 37147 h 48110"/>
                <a:gd name="connsiteX3" fmla="*/ 48883 w 59174"/>
                <a:gd name="connsiteY3" fmla="*/ 33724 h 48110"/>
                <a:gd name="connsiteX4" fmla="*/ 48473 w 59174"/>
                <a:gd name="connsiteY4" fmla="*/ 26840 h 48110"/>
                <a:gd name="connsiteX5" fmla="*/ 37497 w 59174"/>
                <a:gd name="connsiteY5" fmla="*/ 18208 h 48110"/>
                <a:gd name="connsiteX6" fmla="*/ 37497 w 59174"/>
                <a:gd name="connsiteY6" fmla="*/ 30152 h 48110"/>
                <a:gd name="connsiteX7" fmla="*/ 27377 w 59174"/>
                <a:gd name="connsiteY7" fmla="*/ 38933 h 48110"/>
                <a:gd name="connsiteX8" fmla="*/ 12308 w 59174"/>
                <a:gd name="connsiteY8" fmla="*/ 37556 h 48110"/>
                <a:gd name="connsiteX9" fmla="*/ 1258 w 59174"/>
                <a:gd name="connsiteY9" fmla="*/ 26431 h 48110"/>
                <a:gd name="connsiteX10" fmla="*/ 2039 w 59174"/>
                <a:gd name="connsiteY10" fmla="*/ 11548 h 48110"/>
                <a:gd name="connsiteX11" fmla="*/ 14764 w 59174"/>
                <a:gd name="connsiteY11" fmla="*/ 981 h 48110"/>
                <a:gd name="connsiteX12" fmla="*/ 38316 w 59174"/>
                <a:gd name="connsiteY12" fmla="*/ 5484 h 48110"/>
                <a:gd name="connsiteX13" fmla="*/ 57254 w 59174"/>
                <a:gd name="connsiteY13" fmla="*/ 21036 h 48110"/>
                <a:gd name="connsiteX14" fmla="*/ 57143 w 59174"/>
                <a:gd name="connsiteY14" fmla="*/ 38523 h 48110"/>
                <a:gd name="connsiteX15" fmla="*/ 48920 w 59174"/>
                <a:gd name="connsiteY15" fmla="*/ 47230 h 48110"/>
                <a:gd name="connsiteX16" fmla="*/ 36418 w 59174"/>
                <a:gd name="connsiteY16" fmla="*/ 47565 h 48110"/>
                <a:gd name="connsiteX17" fmla="*/ 24661 w 59174"/>
                <a:gd name="connsiteY17" fmla="*/ 13334 h 48110"/>
                <a:gd name="connsiteX18" fmla="*/ 15731 w 59174"/>
                <a:gd name="connsiteY18" fmla="*/ 11995 h 48110"/>
                <a:gd name="connsiteX19" fmla="*/ 10448 w 59174"/>
                <a:gd name="connsiteY19" fmla="*/ 16088 h 48110"/>
                <a:gd name="connsiteX20" fmla="*/ 10522 w 59174"/>
                <a:gd name="connsiteY20" fmla="*/ 21929 h 48110"/>
                <a:gd name="connsiteX21" fmla="*/ 17108 w 59174"/>
                <a:gd name="connsiteY21" fmla="*/ 27324 h 48110"/>
                <a:gd name="connsiteX22" fmla="*/ 25777 w 59174"/>
                <a:gd name="connsiteY22" fmla="*/ 28849 h 48110"/>
                <a:gd name="connsiteX23" fmla="*/ 30688 w 59174"/>
                <a:gd name="connsiteY23" fmla="*/ 24831 h 48110"/>
                <a:gd name="connsiteX24" fmla="*/ 30651 w 59174"/>
                <a:gd name="connsiteY24" fmla="*/ 18655 h 48110"/>
                <a:gd name="connsiteX25" fmla="*/ 24661 w 59174"/>
                <a:gd name="connsiteY25" fmla="*/ 13334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18" y="47565"/>
                  </a:moveTo>
                  <a:lnTo>
                    <a:pt x="40027" y="36961"/>
                  </a:lnTo>
                  <a:cubicBezTo>
                    <a:pt x="42185" y="37668"/>
                    <a:pt x="44009" y="37705"/>
                    <a:pt x="45497" y="37147"/>
                  </a:cubicBezTo>
                  <a:cubicBezTo>
                    <a:pt x="46948" y="36551"/>
                    <a:pt x="48101" y="35435"/>
                    <a:pt x="48883" y="33724"/>
                  </a:cubicBezTo>
                  <a:cubicBezTo>
                    <a:pt x="49887" y="31566"/>
                    <a:pt x="49738" y="29259"/>
                    <a:pt x="48473" y="26840"/>
                  </a:cubicBezTo>
                  <a:cubicBezTo>
                    <a:pt x="47208" y="24422"/>
                    <a:pt x="43562" y="21520"/>
                    <a:pt x="37497" y="18208"/>
                  </a:cubicBezTo>
                  <a:cubicBezTo>
                    <a:pt x="39320" y="22264"/>
                    <a:pt x="39320" y="26245"/>
                    <a:pt x="37497" y="30152"/>
                  </a:cubicBezTo>
                  <a:cubicBezTo>
                    <a:pt x="35488" y="34431"/>
                    <a:pt x="32139" y="37370"/>
                    <a:pt x="27377" y="38933"/>
                  </a:cubicBezTo>
                  <a:cubicBezTo>
                    <a:pt x="22614" y="40495"/>
                    <a:pt x="17591" y="40049"/>
                    <a:pt x="12308" y="37556"/>
                  </a:cubicBezTo>
                  <a:cubicBezTo>
                    <a:pt x="6801" y="34989"/>
                    <a:pt x="3118" y="31305"/>
                    <a:pt x="1258" y="26431"/>
                  </a:cubicBezTo>
                  <a:cubicBezTo>
                    <a:pt x="-566" y="21594"/>
                    <a:pt x="-305" y="16646"/>
                    <a:pt x="2039" y="11548"/>
                  </a:cubicBezTo>
                  <a:cubicBezTo>
                    <a:pt x="4606" y="6042"/>
                    <a:pt x="8848" y="2507"/>
                    <a:pt x="14764" y="981"/>
                  </a:cubicBezTo>
                  <a:cubicBezTo>
                    <a:pt x="20680" y="-581"/>
                    <a:pt x="28530" y="907"/>
                    <a:pt x="38316" y="5484"/>
                  </a:cubicBezTo>
                  <a:cubicBezTo>
                    <a:pt x="48250" y="10097"/>
                    <a:pt x="54538" y="15306"/>
                    <a:pt x="57254" y="21036"/>
                  </a:cubicBezTo>
                  <a:cubicBezTo>
                    <a:pt x="59933" y="26766"/>
                    <a:pt x="59896" y="32607"/>
                    <a:pt x="57143" y="38523"/>
                  </a:cubicBezTo>
                  <a:cubicBezTo>
                    <a:pt x="55133" y="42765"/>
                    <a:pt x="52417" y="45667"/>
                    <a:pt x="48920" y="47230"/>
                  </a:cubicBezTo>
                  <a:cubicBezTo>
                    <a:pt x="45422" y="48793"/>
                    <a:pt x="41292" y="48904"/>
                    <a:pt x="36418" y="47565"/>
                  </a:cubicBezTo>
                  <a:moveTo>
                    <a:pt x="24661" y="13334"/>
                  </a:moveTo>
                  <a:cubicBezTo>
                    <a:pt x="21275" y="11771"/>
                    <a:pt x="18336" y="11325"/>
                    <a:pt x="15731" y="11995"/>
                  </a:cubicBezTo>
                  <a:cubicBezTo>
                    <a:pt x="13164" y="12702"/>
                    <a:pt x="11415" y="14041"/>
                    <a:pt x="10448" y="16088"/>
                  </a:cubicBezTo>
                  <a:cubicBezTo>
                    <a:pt x="9555" y="17985"/>
                    <a:pt x="9592" y="19957"/>
                    <a:pt x="10522" y="21929"/>
                  </a:cubicBezTo>
                  <a:cubicBezTo>
                    <a:pt x="11415" y="23938"/>
                    <a:pt x="13610" y="25724"/>
                    <a:pt x="17108" y="27324"/>
                  </a:cubicBezTo>
                  <a:cubicBezTo>
                    <a:pt x="20605" y="28961"/>
                    <a:pt x="23507" y="29482"/>
                    <a:pt x="25777" y="28849"/>
                  </a:cubicBezTo>
                  <a:cubicBezTo>
                    <a:pt x="28084" y="28254"/>
                    <a:pt x="29721" y="26915"/>
                    <a:pt x="30688" y="24831"/>
                  </a:cubicBezTo>
                  <a:cubicBezTo>
                    <a:pt x="31619" y="22822"/>
                    <a:pt x="31619" y="20776"/>
                    <a:pt x="30651" y="18655"/>
                  </a:cubicBezTo>
                  <a:cubicBezTo>
                    <a:pt x="29721" y="16534"/>
                    <a:pt x="27712" y="14785"/>
                    <a:pt x="24661" y="13334"/>
                  </a:cubicBezTo>
                  <a:close/>
                </a:path>
              </a:pathLst>
            </a:custGeom>
            <a:solidFill>
              <a:srgbClr val="000000"/>
            </a:solidFill>
            <a:ln w="9525" cap="flat">
              <a:noFill/>
              <a:prstDash val="solid"/>
              <a:miter/>
            </a:ln>
          </p:spPr>
          <p:txBody>
            <a:bodyPr rtlCol="0" anchor="ctr"/>
            <a:lstStyle/>
            <a:p>
              <a:endParaRPr lang="en-CA"/>
            </a:p>
          </p:txBody>
        </p:sp>
        <p:sp>
          <p:nvSpPr>
            <p:cNvPr id="3487" name="Freeform: Shape 3486">
              <a:extLst>
                <a:ext uri="{FF2B5EF4-FFF2-40B4-BE49-F238E27FC236}">
                  <a16:creationId xmlns:a16="http://schemas.microsoft.com/office/drawing/2014/main" id="{B2036824-CEBA-4588-9B64-1D231430FF05}"/>
                </a:ext>
              </a:extLst>
            </p:cNvPr>
            <p:cNvSpPr/>
            <p:nvPr/>
          </p:nvSpPr>
          <p:spPr>
            <a:xfrm>
              <a:off x="2717316" y="4585447"/>
              <a:ext cx="59174" cy="48110"/>
            </a:xfrm>
            <a:custGeom>
              <a:avLst/>
              <a:gdLst>
                <a:gd name="connsiteX0" fmla="*/ 36420 w 59174"/>
                <a:gd name="connsiteY0" fmla="*/ 47560 h 48110"/>
                <a:gd name="connsiteX1" fmla="*/ 40029 w 59174"/>
                <a:gd name="connsiteY1" fmla="*/ 36956 h 48110"/>
                <a:gd name="connsiteX2" fmla="*/ 45499 w 59174"/>
                <a:gd name="connsiteY2" fmla="*/ 37142 h 48110"/>
                <a:gd name="connsiteX3" fmla="*/ 48885 w 59174"/>
                <a:gd name="connsiteY3" fmla="*/ 33719 h 48110"/>
                <a:gd name="connsiteX4" fmla="*/ 48475 w 59174"/>
                <a:gd name="connsiteY4" fmla="*/ 26836 h 48110"/>
                <a:gd name="connsiteX5" fmla="*/ 37499 w 59174"/>
                <a:gd name="connsiteY5" fmla="*/ 18204 h 48110"/>
                <a:gd name="connsiteX6" fmla="*/ 37499 w 59174"/>
                <a:gd name="connsiteY6" fmla="*/ 30147 h 48110"/>
                <a:gd name="connsiteX7" fmla="*/ 27379 w 59174"/>
                <a:gd name="connsiteY7" fmla="*/ 38928 h 48110"/>
                <a:gd name="connsiteX8" fmla="*/ 12310 w 59174"/>
                <a:gd name="connsiteY8" fmla="*/ 37552 h 48110"/>
                <a:gd name="connsiteX9" fmla="*/ 1260 w 59174"/>
                <a:gd name="connsiteY9" fmla="*/ 26427 h 48110"/>
                <a:gd name="connsiteX10" fmla="*/ 2041 w 59174"/>
                <a:gd name="connsiteY10" fmla="*/ 11544 h 48110"/>
                <a:gd name="connsiteX11" fmla="*/ 14766 w 59174"/>
                <a:gd name="connsiteY11" fmla="*/ 977 h 48110"/>
                <a:gd name="connsiteX12" fmla="*/ 38318 w 59174"/>
                <a:gd name="connsiteY12" fmla="*/ 5479 h 48110"/>
                <a:gd name="connsiteX13" fmla="*/ 57256 w 59174"/>
                <a:gd name="connsiteY13" fmla="*/ 21032 h 48110"/>
                <a:gd name="connsiteX14" fmla="*/ 57145 w 59174"/>
                <a:gd name="connsiteY14" fmla="*/ 38519 h 48110"/>
                <a:gd name="connsiteX15" fmla="*/ 48922 w 59174"/>
                <a:gd name="connsiteY15" fmla="*/ 47225 h 48110"/>
                <a:gd name="connsiteX16" fmla="*/ 36420 w 59174"/>
                <a:gd name="connsiteY16" fmla="*/ 47560 h 48110"/>
                <a:gd name="connsiteX17" fmla="*/ 24663 w 59174"/>
                <a:gd name="connsiteY17" fmla="*/ 13330 h 48110"/>
                <a:gd name="connsiteX18" fmla="*/ 15733 w 59174"/>
                <a:gd name="connsiteY18" fmla="*/ 11990 h 48110"/>
                <a:gd name="connsiteX19" fmla="*/ 10450 w 59174"/>
                <a:gd name="connsiteY19" fmla="*/ 16083 h 48110"/>
                <a:gd name="connsiteX20" fmla="*/ 10524 w 59174"/>
                <a:gd name="connsiteY20" fmla="*/ 21925 h 48110"/>
                <a:gd name="connsiteX21" fmla="*/ 17110 w 59174"/>
                <a:gd name="connsiteY21" fmla="*/ 27320 h 48110"/>
                <a:gd name="connsiteX22" fmla="*/ 25779 w 59174"/>
                <a:gd name="connsiteY22" fmla="*/ 28845 h 48110"/>
                <a:gd name="connsiteX23" fmla="*/ 30690 w 59174"/>
                <a:gd name="connsiteY23" fmla="*/ 24827 h 48110"/>
                <a:gd name="connsiteX24" fmla="*/ 30653 w 59174"/>
                <a:gd name="connsiteY24" fmla="*/ 18650 h 48110"/>
                <a:gd name="connsiteX25" fmla="*/ 24663 w 59174"/>
                <a:gd name="connsiteY25" fmla="*/ 1333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20" y="47560"/>
                  </a:moveTo>
                  <a:lnTo>
                    <a:pt x="40029" y="36956"/>
                  </a:lnTo>
                  <a:cubicBezTo>
                    <a:pt x="42187" y="37663"/>
                    <a:pt x="44011" y="37700"/>
                    <a:pt x="45499" y="37142"/>
                  </a:cubicBezTo>
                  <a:cubicBezTo>
                    <a:pt x="46950" y="36547"/>
                    <a:pt x="48103" y="35431"/>
                    <a:pt x="48885" y="33719"/>
                  </a:cubicBezTo>
                  <a:cubicBezTo>
                    <a:pt x="49889" y="31561"/>
                    <a:pt x="49740" y="29254"/>
                    <a:pt x="48475" y="26836"/>
                  </a:cubicBezTo>
                  <a:cubicBezTo>
                    <a:pt x="47210" y="24417"/>
                    <a:pt x="43564" y="21515"/>
                    <a:pt x="37499" y="18204"/>
                  </a:cubicBezTo>
                  <a:cubicBezTo>
                    <a:pt x="39322" y="22259"/>
                    <a:pt x="39322" y="26241"/>
                    <a:pt x="37499" y="30147"/>
                  </a:cubicBezTo>
                  <a:cubicBezTo>
                    <a:pt x="35490" y="34426"/>
                    <a:pt x="32142" y="37365"/>
                    <a:pt x="27379" y="38928"/>
                  </a:cubicBezTo>
                  <a:cubicBezTo>
                    <a:pt x="22617" y="40491"/>
                    <a:pt x="17594" y="40044"/>
                    <a:pt x="12310" y="37552"/>
                  </a:cubicBezTo>
                  <a:cubicBezTo>
                    <a:pt x="6804" y="34984"/>
                    <a:pt x="3120" y="31301"/>
                    <a:pt x="1260" y="26427"/>
                  </a:cubicBezTo>
                  <a:cubicBezTo>
                    <a:pt x="-563" y="21590"/>
                    <a:pt x="-303" y="16641"/>
                    <a:pt x="2041" y="11544"/>
                  </a:cubicBezTo>
                  <a:cubicBezTo>
                    <a:pt x="4608" y="6037"/>
                    <a:pt x="8850" y="2503"/>
                    <a:pt x="14766" y="977"/>
                  </a:cubicBezTo>
                  <a:cubicBezTo>
                    <a:pt x="20682" y="-586"/>
                    <a:pt x="28532" y="903"/>
                    <a:pt x="38318" y="5479"/>
                  </a:cubicBezTo>
                  <a:cubicBezTo>
                    <a:pt x="48252" y="10093"/>
                    <a:pt x="54540" y="15302"/>
                    <a:pt x="57256" y="21032"/>
                  </a:cubicBezTo>
                  <a:cubicBezTo>
                    <a:pt x="59935" y="26761"/>
                    <a:pt x="59898" y="32603"/>
                    <a:pt x="57145" y="38519"/>
                  </a:cubicBezTo>
                  <a:cubicBezTo>
                    <a:pt x="55135" y="42761"/>
                    <a:pt x="52419" y="45663"/>
                    <a:pt x="48922" y="47225"/>
                  </a:cubicBezTo>
                  <a:cubicBezTo>
                    <a:pt x="45424" y="48788"/>
                    <a:pt x="41294" y="48900"/>
                    <a:pt x="36420" y="47560"/>
                  </a:cubicBezTo>
                  <a:moveTo>
                    <a:pt x="24663" y="13330"/>
                  </a:moveTo>
                  <a:cubicBezTo>
                    <a:pt x="21277" y="11767"/>
                    <a:pt x="18338" y="11321"/>
                    <a:pt x="15733" y="11990"/>
                  </a:cubicBezTo>
                  <a:cubicBezTo>
                    <a:pt x="13166" y="12697"/>
                    <a:pt x="11417" y="14037"/>
                    <a:pt x="10450" y="16083"/>
                  </a:cubicBezTo>
                  <a:cubicBezTo>
                    <a:pt x="9557" y="17981"/>
                    <a:pt x="9594" y="19953"/>
                    <a:pt x="10524" y="21925"/>
                  </a:cubicBezTo>
                  <a:cubicBezTo>
                    <a:pt x="11417" y="23934"/>
                    <a:pt x="13612" y="25720"/>
                    <a:pt x="17110" y="27320"/>
                  </a:cubicBezTo>
                  <a:cubicBezTo>
                    <a:pt x="20607" y="28957"/>
                    <a:pt x="23510" y="29478"/>
                    <a:pt x="25779" y="28845"/>
                  </a:cubicBezTo>
                  <a:cubicBezTo>
                    <a:pt x="28086" y="28250"/>
                    <a:pt x="29723" y="26910"/>
                    <a:pt x="30690" y="24827"/>
                  </a:cubicBezTo>
                  <a:cubicBezTo>
                    <a:pt x="31621" y="22818"/>
                    <a:pt x="31621" y="20771"/>
                    <a:pt x="30653" y="18650"/>
                  </a:cubicBezTo>
                  <a:cubicBezTo>
                    <a:pt x="29723" y="16530"/>
                    <a:pt x="27714" y="14781"/>
                    <a:pt x="24663" y="13330"/>
                  </a:cubicBezTo>
                  <a:close/>
                </a:path>
              </a:pathLst>
            </a:custGeom>
            <a:solidFill>
              <a:srgbClr val="000000"/>
            </a:solidFill>
            <a:ln w="9525" cap="flat">
              <a:noFill/>
              <a:prstDash val="solid"/>
              <a:miter/>
            </a:ln>
          </p:spPr>
          <p:txBody>
            <a:bodyPr rtlCol="0" anchor="ctr"/>
            <a:lstStyle/>
            <a:p>
              <a:endParaRPr lang="en-CA"/>
            </a:p>
          </p:txBody>
        </p:sp>
      </p:grpSp>
      <p:grpSp>
        <p:nvGrpSpPr>
          <p:cNvPr id="3488" name="Graphic 3317">
            <a:extLst>
              <a:ext uri="{FF2B5EF4-FFF2-40B4-BE49-F238E27FC236}">
                <a16:creationId xmlns:a16="http://schemas.microsoft.com/office/drawing/2014/main" id="{205C8A09-0C16-4456-A525-665CAAB620DF}"/>
              </a:ext>
            </a:extLst>
          </p:cNvPr>
          <p:cNvGrpSpPr/>
          <p:nvPr/>
        </p:nvGrpSpPr>
        <p:grpSpPr>
          <a:xfrm>
            <a:off x="1685729" y="4096392"/>
            <a:ext cx="102347" cy="156309"/>
            <a:chOff x="2791957" y="4585393"/>
            <a:chExt cx="118763" cy="181381"/>
          </a:xfrm>
        </p:grpSpPr>
        <p:sp>
          <p:nvSpPr>
            <p:cNvPr id="3489" name="Freeform: Shape 3488">
              <a:extLst>
                <a:ext uri="{FF2B5EF4-FFF2-40B4-BE49-F238E27FC236}">
                  <a16:creationId xmlns:a16="http://schemas.microsoft.com/office/drawing/2014/main" id="{0E30F108-52E2-4542-8952-783B7977415C}"/>
                </a:ext>
              </a:extLst>
            </p:cNvPr>
            <p:cNvSpPr/>
            <p:nvPr/>
          </p:nvSpPr>
          <p:spPr>
            <a:xfrm>
              <a:off x="2791957" y="4710229"/>
              <a:ext cx="65058" cy="56545"/>
            </a:xfrm>
            <a:custGeom>
              <a:avLst/>
              <a:gdLst>
                <a:gd name="connsiteX0" fmla="*/ 55418 w 65058"/>
                <a:gd name="connsiteY0" fmla="*/ 15896 h 56545"/>
                <a:gd name="connsiteX1" fmla="*/ 65129 w 65058"/>
                <a:gd name="connsiteY1" fmla="*/ 20398 h 56545"/>
                <a:gd name="connsiteX2" fmla="*/ 48089 w 65058"/>
                <a:gd name="connsiteY2" fmla="*/ 56936 h 56545"/>
                <a:gd name="connsiteX3" fmla="*/ 39345 w 65058"/>
                <a:gd name="connsiteY3" fmla="*/ 48527 h 56545"/>
                <a:gd name="connsiteX4" fmla="*/ 31755 w 65058"/>
                <a:gd name="connsiteY4" fmla="*/ 30742 h 56545"/>
                <a:gd name="connsiteX5" fmla="*/ 26881 w 65058"/>
                <a:gd name="connsiteY5" fmla="*/ 17943 h 56545"/>
                <a:gd name="connsiteX6" fmla="*/ 21523 w 65058"/>
                <a:gd name="connsiteY6" fmla="*/ 12808 h 56545"/>
                <a:gd name="connsiteX7" fmla="*/ 15272 w 65058"/>
                <a:gd name="connsiteY7" fmla="*/ 12176 h 56545"/>
                <a:gd name="connsiteX8" fmla="*/ 10993 w 65058"/>
                <a:gd name="connsiteY8" fmla="*/ 16492 h 56545"/>
                <a:gd name="connsiteX9" fmla="*/ 10547 w 65058"/>
                <a:gd name="connsiteY9" fmla="*/ 22594 h 56545"/>
                <a:gd name="connsiteX10" fmla="*/ 16016 w 65058"/>
                <a:gd name="connsiteY10" fmla="*/ 27877 h 56545"/>
                <a:gd name="connsiteX11" fmla="*/ 10137 w 65058"/>
                <a:gd name="connsiteY11" fmla="*/ 37774 h 56545"/>
                <a:gd name="connsiteX12" fmla="*/ 501 w 65058"/>
                <a:gd name="connsiteY12" fmla="*/ 26165 h 56545"/>
                <a:gd name="connsiteX13" fmla="*/ 2473 w 65058"/>
                <a:gd name="connsiteY13" fmla="*/ 12176 h 56545"/>
                <a:gd name="connsiteX14" fmla="*/ 12705 w 65058"/>
                <a:gd name="connsiteY14" fmla="*/ 1572 h 56545"/>
                <a:gd name="connsiteX15" fmla="*/ 25653 w 65058"/>
                <a:gd name="connsiteY15" fmla="*/ 2018 h 56545"/>
                <a:gd name="connsiteX16" fmla="*/ 32015 w 65058"/>
                <a:gd name="connsiteY16" fmla="*/ 6595 h 56545"/>
                <a:gd name="connsiteX17" fmla="*/ 37038 w 65058"/>
                <a:gd name="connsiteY17" fmla="*/ 13999 h 56545"/>
                <a:gd name="connsiteX18" fmla="*/ 40796 w 65058"/>
                <a:gd name="connsiteY18" fmla="*/ 24045 h 56545"/>
                <a:gd name="connsiteX19" fmla="*/ 43884 w 65058"/>
                <a:gd name="connsiteY19" fmla="*/ 33123 h 56545"/>
                <a:gd name="connsiteX20" fmla="*/ 4578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18" y="15896"/>
                  </a:moveTo>
                  <a:lnTo>
                    <a:pt x="65129" y="20398"/>
                  </a:lnTo>
                  <a:lnTo>
                    <a:pt x="48089" y="56936"/>
                  </a:lnTo>
                  <a:cubicBezTo>
                    <a:pt x="44591" y="54852"/>
                    <a:pt x="41689" y="52024"/>
                    <a:pt x="39345" y="48527"/>
                  </a:cubicBezTo>
                  <a:cubicBezTo>
                    <a:pt x="36964" y="45029"/>
                    <a:pt x="34471" y="39076"/>
                    <a:pt x="31755" y="30742"/>
                  </a:cubicBezTo>
                  <a:cubicBezTo>
                    <a:pt x="29559" y="23970"/>
                    <a:pt x="27960" y="19729"/>
                    <a:pt x="26881" y="17943"/>
                  </a:cubicBezTo>
                  <a:cubicBezTo>
                    <a:pt x="25392" y="15487"/>
                    <a:pt x="23606" y="13776"/>
                    <a:pt x="21523" y="12808"/>
                  </a:cubicBezTo>
                  <a:cubicBezTo>
                    <a:pt x="19179" y="11729"/>
                    <a:pt x="17095" y="11506"/>
                    <a:pt x="15272" y="12176"/>
                  </a:cubicBezTo>
                  <a:cubicBezTo>
                    <a:pt x="13449" y="12845"/>
                    <a:pt x="12035" y="14296"/>
                    <a:pt x="10993" y="16492"/>
                  </a:cubicBezTo>
                  <a:cubicBezTo>
                    <a:pt x="9989" y="18650"/>
                    <a:pt x="9840" y="20696"/>
                    <a:pt x="10547" y="22594"/>
                  </a:cubicBezTo>
                  <a:cubicBezTo>
                    <a:pt x="11254" y="24491"/>
                    <a:pt x="13077" y="26240"/>
                    <a:pt x="16016" y="27877"/>
                  </a:cubicBezTo>
                  <a:lnTo>
                    <a:pt x="10137" y="37774"/>
                  </a:lnTo>
                  <a:cubicBezTo>
                    <a:pt x="4705" y="34463"/>
                    <a:pt x="1468" y="30593"/>
                    <a:pt x="501" y="26165"/>
                  </a:cubicBezTo>
                  <a:cubicBezTo>
                    <a:pt x="-467" y="21738"/>
                    <a:pt x="203" y="17087"/>
                    <a:pt x="2473" y="12176"/>
                  </a:cubicBezTo>
                  <a:cubicBezTo>
                    <a:pt x="4966" y="6818"/>
                    <a:pt x="8389" y="3283"/>
                    <a:pt x="12705" y="1572"/>
                  </a:cubicBezTo>
                  <a:cubicBezTo>
                    <a:pt x="17021" y="-140"/>
                    <a:pt x="21337" y="9"/>
                    <a:pt x="25653" y="2018"/>
                  </a:cubicBezTo>
                  <a:cubicBezTo>
                    <a:pt x="28108" y="3134"/>
                    <a:pt x="30229" y="4660"/>
                    <a:pt x="32015" y="6595"/>
                  </a:cubicBezTo>
                  <a:cubicBezTo>
                    <a:pt x="33838" y="8492"/>
                    <a:pt x="35513" y="10948"/>
                    <a:pt x="37038" y="13999"/>
                  </a:cubicBezTo>
                  <a:cubicBezTo>
                    <a:pt x="38043" y="16008"/>
                    <a:pt x="39308" y="19357"/>
                    <a:pt x="40796" y="24045"/>
                  </a:cubicBezTo>
                  <a:cubicBezTo>
                    <a:pt x="42284" y="28733"/>
                    <a:pt x="43289" y="31784"/>
                    <a:pt x="43884" y="33123"/>
                  </a:cubicBezTo>
                  <a:cubicBezTo>
                    <a:pt x="44479" y="34463"/>
                    <a:pt x="45112" y="35616"/>
                    <a:pt x="45782" y="36583"/>
                  </a:cubicBezTo>
                  <a:close/>
                </a:path>
              </a:pathLst>
            </a:custGeom>
            <a:solidFill>
              <a:srgbClr val="000000"/>
            </a:solidFill>
            <a:ln w="9525" cap="flat">
              <a:noFill/>
              <a:prstDash val="solid"/>
              <a:miter/>
            </a:ln>
          </p:spPr>
          <p:txBody>
            <a:bodyPr rtlCol="0" anchor="ctr"/>
            <a:lstStyle/>
            <a:p>
              <a:endParaRPr lang="en-CA"/>
            </a:p>
          </p:txBody>
        </p:sp>
        <p:sp>
          <p:nvSpPr>
            <p:cNvPr id="3490" name="Freeform: Shape 3489">
              <a:extLst>
                <a:ext uri="{FF2B5EF4-FFF2-40B4-BE49-F238E27FC236}">
                  <a16:creationId xmlns:a16="http://schemas.microsoft.com/office/drawing/2014/main" id="{C5730D5A-3CC4-4501-B421-0B145726E927}"/>
                </a:ext>
              </a:extLst>
            </p:cNvPr>
            <p:cNvSpPr/>
            <p:nvPr/>
          </p:nvSpPr>
          <p:spPr>
            <a:xfrm>
              <a:off x="2812018" y="4669889"/>
              <a:ext cx="59301" cy="46519"/>
            </a:xfrm>
            <a:custGeom>
              <a:avLst/>
              <a:gdLst>
                <a:gd name="connsiteX0" fmla="*/ 1967 w 59301"/>
                <a:gd name="connsiteY0" fmla="*/ 10603 h 46519"/>
                <a:gd name="connsiteX1" fmla="*/ 13353 w 59301"/>
                <a:gd name="connsiteY1" fmla="*/ 892 h 46519"/>
                <a:gd name="connsiteX2" fmla="*/ 37984 w 59301"/>
                <a:gd name="connsiteY2" fmla="*/ 5914 h 46519"/>
                <a:gd name="connsiteX3" fmla="*/ 57666 w 59301"/>
                <a:gd name="connsiteY3" fmla="*/ 21616 h 46519"/>
                <a:gd name="connsiteX4" fmla="*/ 57480 w 59301"/>
                <a:gd name="connsiteY4" fmla="*/ 36499 h 46519"/>
                <a:gd name="connsiteX5" fmla="*/ 45425 w 59301"/>
                <a:gd name="connsiteY5" fmla="*/ 46470 h 46519"/>
                <a:gd name="connsiteX6" fmla="*/ 21389 w 59301"/>
                <a:gd name="connsiteY6" fmla="*/ 41187 h 46519"/>
                <a:gd name="connsiteX7" fmla="*/ 1781 w 59301"/>
                <a:gd name="connsiteY7" fmla="*/ 25523 h 46519"/>
                <a:gd name="connsiteX8" fmla="*/ 1967 w 59301"/>
                <a:gd name="connsiteY8" fmla="*/ 10603 h 46519"/>
                <a:gd name="connsiteX9" fmla="*/ 10599 w 59301"/>
                <a:gd name="connsiteY9" fmla="*/ 14658 h 46519"/>
                <a:gd name="connsiteX10" fmla="*/ 10227 w 59301"/>
                <a:gd name="connsiteY10" fmla="*/ 18602 h 46519"/>
                <a:gd name="connsiteX11" fmla="*/ 13464 w 59301"/>
                <a:gd name="connsiteY11" fmla="*/ 22918 h 46519"/>
                <a:gd name="connsiteX12" fmla="*/ 26598 w 59301"/>
                <a:gd name="connsiteY12" fmla="*/ 30322 h 46519"/>
                <a:gd name="connsiteX13" fmla="*/ 40179 w 59301"/>
                <a:gd name="connsiteY13" fmla="*/ 35494 h 46519"/>
                <a:gd name="connsiteX14" fmla="*/ 46095 w 59301"/>
                <a:gd name="connsiteY14" fmla="*/ 35271 h 46519"/>
                <a:gd name="connsiteX15" fmla="*/ 48848 w 59301"/>
                <a:gd name="connsiteY15" fmla="*/ 32480 h 46519"/>
                <a:gd name="connsiteX16" fmla="*/ 49220 w 59301"/>
                <a:gd name="connsiteY16" fmla="*/ 28536 h 46519"/>
                <a:gd name="connsiteX17" fmla="*/ 45946 w 59301"/>
                <a:gd name="connsiteY17" fmla="*/ 24220 h 46519"/>
                <a:gd name="connsiteX18" fmla="*/ 32886 w 59301"/>
                <a:gd name="connsiteY18" fmla="*/ 16816 h 46519"/>
                <a:gd name="connsiteX19" fmla="*/ 19306 w 59301"/>
                <a:gd name="connsiteY19" fmla="*/ 11644 h 46519"/>
                <a:gd name="connsiteX20" fmla="*/ 13390 w 59301"/>
                <a:gd name="connsiteY20" fmla="*/ 11868 h 46519"/>
                <a:gd name="connsiteX21" fmla="*/ 10599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7" y="10603"/>
                  </a:moveTo>
                  <a:cubicBezTo>
                    <a:pt x="4423" y="5356"/>
                    <a:pt x="8218" y="2119"/>
                    <a:pt x="13353" y="892"/>
                  </a:cubicBezTo>
                  <a:cubicBezTo>
                    <a:pt x="19455" y="-560"/>
                    <a:pt x="27677" y="1115"/>
                    <a:pt x="37984" y="5914"/>
                  </a:cubicBezTo>
                  <a:cubicBezTo>
                    <a:pt x="48253" y="10714"/>
                    <a:pt x="54839" y="15960"/>
                    <a:pt x="57666" y="21616"/>
                  </a:cubicBezTo>
                  <a:cubicBezTo>
                    <a:pt x="60010" y="26267"/>
                    <a:pt x="59936" y="31252"/>
                    <a:pt x="57480" y="36499"/>
                  </a:cubicBezTo>
                  <a:cubicBezTo>
                    <a:pt x="55025" y="41819"/>
                    <a:pt x="51006" y="45131"/>
                    <a:pt x="45425" y="46470"/>
                  </a:cubicBezTo>
                  <a:cubicBezTo>
                    <a:pt x="39844" y="47810"/>
                    <a:pt x="31845" y="46061"/>
                    <a:pt x="21389" y="41187"/>
                  </a:cubicBezTo>
                  <a:cubicBezTo>
                    <a:pt x="11158" y="36387"/>
                    <a:pt x="4609" y="31178"/>
                    <a:pt x="1781" y="25523"/>
                  </a:cubicBezTo>
                  <a:cubicBezTo>
                    <a:pt x="-563" y="20872"/>
                    <a:pt x="-488" y="15886"/>
                    <a:pt x="1967" y="10603"/>
                  </a:cubicBezTo>
                  <a:moveTo>
                    <a:pt x="10599" y="14658"/>
                  </a:moveTo>
                  <a:cubicBezTo>
                    <a:pt x="10004" y="15923"/>
                    <a:pt x="9892" y="17225"/>
                    <a:pt x="10227" y="18602"/>
                  </a:cubicBezTo>
                  <a:cubicBezTo>
                    <a:pt x="10562" y="19942"/>
                    <a:pt x="11641" y="21393"/>
                    <a:pt x="13464" y="22918"/>
                  </a:cubicBezTo>
                  <a:cubicBezTo>
                    <a:pt x="15846" y="24890"/>
                    <a:pt x="20199" y="27346"/>
                    <a:pt x="26598" y="30322"/>
                  </a:cubicBezTo>
                  <a:cubicBezTo>
                    <a:pt x="32961" y="33299"/>
                    <a:pt x="37500" y="35010"/>
                    <a:pt x="40179" y="35494"/>
                  </a:cubicBezTo>
                  <a:cubicBezTo>
                    <a:pt x="42895" y="35978"/>
                    <a:pt x="44830" y="35903"/>
                    <a:pt x="46095" y="35271"/>
                  </a:cubicBezTo>
                  <a:cubicBezTo>
                    <a:pt x="47323" y="34675"/>
                    <a:pt x="48253" y="33745"/>
                    <a:pt x="48848" y="32480"/>
                  </a:cubicBezTo>
                  <a:cubicBezTo>
                    <a:pt x="49444" y="31215"/>
                    <a:pt x="49555" y="29913"/>
                    <a:pt x="49220" y="28536"/>
                  </a:cubicBezTo>
                  <a:cubicBezTo>
                    <a:pt x="48885" y="27197"/>
                    <a:pt x="47769" y="25746"/>
                    <a:pt x="45946" y="24220"/>
                  </a:cubicBezTo>
                  <a:cubicBezTo>
                    <a:pt x="43639" y="22248"/>
                    <a:pt x="39286" y="19793"/>
                    <a:pt x="32886" y="16816"/>
                  </a:cubicBezTo>
                  <a:cubicBezTo>
                    <a:pt x="26524" y="13840"/>
                    <a:pt x="21985" y="12128"/>
                    <a:pt x="19306" y="11644"/>
                  </a:cubicBezTo>
                  <a:cubicBezTo>
                    <a:pt x="16590" y="11198"/>
                    <a:pt x="14618" y="11235"/>
                    <a:pt x="13390" y="11868"/>
                  </a:cubicBezTo>
                  <a:cubicBezTo>
                    <a:pt x="12125" y="12463"/>
                    <a:pt x="11195" y="13393"/>
                    <a:pt x="10599" y="14658"/>
                  </a:cubicBezTo>
                  <a:close/>
                </a:path>
              </a:pathLst>
            </a:custGeom>
            <a:solidFill>
              <a:srgbClr val="000000"/>
            </a:solidFill>
            <a:ln w="9525" cap="flat">
              <a:noFill/>
              <a:prstDash val="solid"/>
              <a:miter/>
            </a:ln>
          </p:spPr>
          <p:txBody>
            <a:bodyPr rtlCol="0" anchor="ctr"/>
            <a:lstStyle/>
            <a:p>
              <a:endParaRPr lang="en-CA"/>
            </a:p>
          </p:txBody>
        </p:sp>
        <p:sp>
          <p:nvSpPr>
            <p:cNvPr id="3491" name="Freeform: Shape 3490">
              <a:extLst>
                <a:ext uri="{FF2B5EF4-FFF2-40B4-BE49-F238E27FC236}">
                  <a16:creationId xmlns:a16="http://schemas.microsoft.com/office/drawing/2014/main" id="{425FA552-D72B-4B69-B5CF-7BE65E1FC71F}"/>
                </a:ext>
              </a:extLst>
            </p:cNvPr>
            <p:cNvSpPr/>
            <p:nvPr/>
          </p:nvSpPr>
          <p:spPr>
            <a:xfrm>
              <a:off x="2831718" y="4627636"/>
              <a:ext cx="59301" cy="46519"/>
            </a:xfrm>
            <a:custGeom>
              <a:avLst/>
              <a:gdLst>
                <a:gd name="connsiteX0" fmla="*/ 1969 w 59301"/>
                <a:gd name="connsiteY0" fmla="*/ 10598 h 46519"/>
                <a:gd name="connsiteX1" fmla="*/ 13355 w 59301"/>
                <a:gd name="connsiteY1" fmla="*/ 887 h 46519"/>
                <a:gd name="connsiteX2" fmla="*/ 37986 w 59301"/>
                <a:gd name="connsiteY2" fmla="*/ 5910 h 46519"/>
                <a:gd name="connsiteX3" fmla="*/ 57668 w 59301"/>
                <a:gd name="connsiteY3" fmla="*/ 21611 h 46519"/>
                <a:gd name="connsiteX4" fmla="*/ 57482 w 59301"/>
                <a:gd name="connsiteY4" fmla="*/ 36494 h 46519"/>
                <a:gd name="connsiteX5" fmla="*/ 45427 w 59301"/>
                <a:gd name="connsiteY5" fmla="*/ 46466 h 46519"/>
                <a:gd name="connsiteX6" fmla="*/ 21391 w 59301"/>
                <a:gd name="connsiteY6" fmla="*/ 41182 h 46519"/>
                <a:gd name="connsiteX7" fmla="*/ 1783 w 59301"/>
                <a:gd name="connsiteY7" fmla="*/ 25518 h 46519"/>
                <a:gd name="connsiteX8" fmla="*/ 1969 w 59301"/>
                <a:gd name="connsiteY8" fmla="*/ 10598 h 46519"/>
                <a:gd name="connsiteX9" fmla="*/ 10601 w 59301"/>
                <a:gd name="connsiteY9" fmla="*/ 14654 h 46519"/>
                <a:gd name="connsiteX10" fmla="*/ 10229 w 59301"/>
                <a:gd name="connsiteY10" fmla="*/ 18598 h 46519"/>
                <a:gd name="connsiteX11" fmla="*/ 13466 w 59301"/>
                <a:gd name="connsiteY11" fmla="*/ 22914 h 46519"/>
                <a:gd name="connsiteX12" fmla="*/ 26600 w 59301"/>
                <a:gd name="connsiteY12" fmla="*/ 30318 h 46519"/>
                <a:gd name="connsiteX13" fmla="*/ 40181 w 59301"/>
                <a:gd name="connsiteY13" fmla="*/ 35490 h 46519"/>
                <a:gd name="connsiteX14" fmla="*/ 46097 w 59301"/>
                <a:gd name="connsiteY14" fmla="*/ 35266 h 46519"/>
                <a:gd name="connsiteX15" fmla="*/ 48850 w 59301"/>
                <a:gd name="connsiteY15" fmla="*/ 32476 h 46519"/>
                <a:gd name="connsiteX16" fmla="*/ 49222 w 59301"/>
                <a:gd name="connsiteY16" fmla="*/ 28532 h 46519"/>
                <a:gd name="connsiteX17" fmla="*/ 45948 w 59301"/>
                <a:gd name="connsiteY17" fmla="*/ 24216 h 46519"/>
                <a:gd name="connsiteX18" fmla="*/ 32889 w 59301"/>
                <a:gd name="connsiteY18" fmla="*/ 16812 h 46519"/>
                <a:gd name="connsiteX19" fmla="*/ 19308 w 59301"/>
                <a:gd name="connsiteY19" fmla="*/ 11640 h 46519"/>
                <a:gd name="connsiteX20" fmla="*/ 13392 w 59301"/>
                <a:gd name="connsiteY20" fmla="*/ 11863 h 46519"/>
                <a:gd name="connsiteX21" fmla="*/ 10601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9" y="10598"/>
                  </a:moveTo>
                  <a:cubicBezTo>
                    <a:pt x="4425" y="5352"/>
                    <a:pt x="8220" y="2115"/>
                    <a:pt x="13355" y="887"/>
                  </a:cubicBezTo>
                  <a:cubicBezTo>
                    <a:pt x="19457" y="-564"/>
                    <a:pt x="27679" y="1110"/>
                    <a:pt x="37986" y="5910"/>
                  </a:cubicBezTo>
                  <a:cubicBezTo>
                    <a:pt x="48255" y="10710"/>
                    <a:pt x="54841" y="15956"/>
                    <a:pt x="57668" y="21611"/>
                  </a:cubicBezTo>
                  <a:cubicBezTo>
                    <a:pt x="60012" y="26262"/>
                    <a:pt x="59938" y="31248"/>
                    <a:pt x="57482" y="36494"/>
                  </a:cubicBezTo>
                  <a:cubicBezTo>
                    <a:pt x="55027" y="41815"/>
                    <a:pt x="51008" y="45126"/>
                    <a:pt x="45427" y="46466"/>
                  </a:cubicBezTo>
                  <a:cubicBezTo>
                    <a:pt x="39846" y="47805"/>
                    <a:pt x="31847" y="46056"/>
                    <a:pt x="21391" y="41182"/>
                  </a:cubicBezTo>
                  <a:cubicBezTo>
                    <a:pt x="11160" y="36383"/>
                    <a:pt x="4611" y="31174"/>
                    <a:pt x="1783" y="25518"/>
                  </a:cubicBezTo>
                  <a:cubicBezTo>
                    <a:pt x="-561" y="20867"/>
                    <a:pt x="-486" y="15882"/>
                    <a:pt x="1969" y="10598"/>
                  </a:cubicBezTo>
                  <a:moveTo>
                    <a:pt x="10601" y="14654"/>
                  </a:moveTo>
                  <a:cubicBezTo>
                    <a:pt x="10006" y="15919"/>
                    <a:pt x="9894" y="17221"/>
                    <a:pt x="10229" y="18598"/>
                  </a:cubicBezTo>
                  <a:cubicBezTo>
                    <a:pt x="10564" y="19937"/>
                    <a:pt x="11643" y="21388"/>
                    <a:pt x="13466" y="22914"/>
                  </a:cubicBezTo>
                  <a:cubicBezTo>
                    <a:pt x="15848" y="24886"/>
                    <a:pt x="20201" y="27341"/>
                    <a:pt x="26600" y="30318"/>
                  </a:cubicBezTo>
                  <a:cubicBezTo>
                    <a:pt x="32963" y="33294"/>
                    <a:pt x="37502" y="35006"/>
                    <a:pt x="40181" y="35490"/>
                  </a:cubicBezTo>
                  <a:cubicBezTo>
                    <a:pt x="42897" y="35973"/>
                    <a:pt x="44832" y="35899"/>
                    <a:pt x="46097" y="35266"/>
                  </a:cubicBezTo>
                  <a:cubicBezTo>
                    <a:pt x="47325" y="34671"/>
                    <a:pt x="48255" y="33741"/>
                    <a:pt x="48850" y="32476"/>
                  </a:cubicBezTo>
                  <a:cubicBezTo>
                    <a:pt x="49446" y="31211"/>
                    <a:pt x="49557" y="29909"/>
                    <a:pt x="49222" y="28532"/>
                  </a:cubicBezTo>
                  <a:cubicBezTo>
                    <a:pt x="48888" y="27192"/>
                    <a:pt x="47771" y="25741"/>
                    <a:pt x="45948" y="24216"/>
                  </a:cubicBezTo>
                  <a:cubicBezTo>
                    <a:pt x="43641" y="22244"/>
                    <a:pt x="39288" y="19788"/>
                    <a:pt x="32889" y="16812"/>
                  </a:cubicBezTo>
                  <a:cubicBezTo>
                    <a:pt x="26526" y="13835"/>
                    <a:pt x="21987" y="12124"/>
                    <a:pt x="19308" y="11640"/>
                  </a:cubicBezTo>
                  <a:cubicBezTo>
                    <a:pt x="16592" y="11193"/>
                    <a:pt x="14620" y="11231"/>
                    <a:pt x="13392" y="11863"/>
                  </a:cubicBezTo>
                  <a:cubicBezTo>
                    <a:pt x="12127" y="12458"/>
                    <a:pt x="11197" y="13389"/>
                    <a:pt x="10601" y="14654"/>
                  </a:cubicBezTo>
                  <a:close/>
                </a:path>
              </a:pathLst>
            </a:custGeom>
            <a:solidFill>
              <a:srgbClr val="000000"/>
            </a:solidFill>
            <a:ln w="9525" cap="flat">
              <a:noFill/>
              <a:prstDash val="solid"/>
              <a:miter/>
            </a:ln>
          </p:spPr>
          <p:txBody>
            <a:bodyPr rtlCol="0" anchor="ctr"/>
            <a:lstStyle/>
            <a:p>
              <a:endParaRPr lang="en-CA"/>
            </a:p>
          </p:txBody>
        </p:sp>
        <p:sp>
          <p:nvSpPr>
            <p:cNvPr id="3492" name="Freeform: Shape 3491">
              <a:extLst>
                <a:ext uri="{FF2B5EF4-FFF2-40B4-BE49-F238E27FC236}">
                  <a16:creationId xmlns:a16="http://schemas.microsoft.com/office/drawing/2014/main" id="{2C0B0D38-2E5C-442D-A9A5-60CF28E9BDDC}"/>
                </a:ext>
              </a:extLst>
            </p:cNvPr>
            <p:cNvSpPr/>
            <p:nvPr/>
          </p:nvSpPr>
          <p:spPr>
            <a:xfrm>
              <a:off x="2851420" y="4585393"/>
              <a:ext cx="59301" cy="46519"/>
            </a:xfrm>
            <a:custGeom>
              <a:avLst/>
              <a:gdLst>
                <a:gd name="connsiteX0" fmla="*/ 1971 w 59301"/>
                <a:gd name="connsiteY0" fmla="*/ 10594 h 46519"/>
                <a:gd name="connsiteX1" fmla="*/ 13357 w 59301"/>
                <a:gd name="connsiteY1" fmla="*/ 883 h 46519"/>
                <a:gd name="connsiteX2" fmla="*/ 37988 w 59301"/>
                <a:gd name="connsiteY2" fmla="*/ 5906 h 46519"/>
                <a:gd name="connsiteX3" fmla="*/ 57670 w 59301"/>
                <a:gd name="connsiteY3" fmla="*/ 21607 h 46519"/>
                <a:gd name="connsiteX4" fmla="*/ 57484 w 59301"/>
                <a:gd name="connsiteY4" fmla="*/ 36490 h 46519"/>
                <a:gd name="connsiteX5" fmla="*/ 45429 w 59301"/>
                <a:gd name="connsiteY5" fmla="*/ 46461 h 46519"/>
                <a:gd name="connsiteX6" fmla="*/ 21394 w 59301"/>
                <a:gd name="connsiteY6" fmla="*/ 41178 h 46519"/>
                <a:gd name="connsiteX7" fmla="*/ 1785 w 59301"/>
                <a:gd name="connsiteY7" fmla="*/ 25514 h 46519"/>
                <a:gd name="connsiteX8" fmla="*/ 1971 w 59301"/>
                <a:gd name="connsiteY8" fmla="*/ 10594 h 46519"/>
                <a:gd name="connsiteX9" fmla="*/ 10604 w 59301"/>
                <a:gd name="connsiteY9" fmla="*/ 14649 h 46519"/>
                <a:gd name="connsiteX10" fmla="*/ 10231 w 59301"/>
                <a:gd name="connsiteY10" fmla="*/ 18593 h 46519"/>
                <a:gd name="connsiteX11" fmla="*/ 13468 w 59301"/>
                <a:gd name="connsiteY11" fmla="*/ 22909 h 46519"/>
                <a:gd name="connsiteX12" fmla="*/ 26603 w 59301"/>
                <a:gd name="connsiteY12" fmla="*/ 30313 h 46519"/>
                <a:gd name="connsiteX13" fmla="*/ 40183 w 59301"/>
                <a:gd name="connsiteY13" fmla="*/ 35485 h 46519"/>
                <a:gd name="connsiteX14" fmla="*/ 46099 w 59301"/>
                <a:gd name="connsiteY14" fmla="*/ 35262 h 46519"/>
                <a:gd name="connsiteX15" fmla="*/ 48852 w 59301"/>
                <a:gd name="connsiteY15" fmla="*/ 32471 h 46519"/>
                <a:gd name="connsiteX16" fmla="*/ 49224 w 59301"/>
                <a:gd name="connsiteY16" fmla="*/ 28527 h 46519"/>
                <a:gd name="connsiteX17" fmla="*/ 45950 w 59301"/>
                <a:gd name="connsiteY17" fmla="*/ 24211 h 46519"/>
                <a:gd name="connsiteX18" fmla="*/ 32891 w 59301"/>
                <a:gd name="connsiteY18" fmla="*/ 16807 h 46519"/>
                <a:gd name="connsiteX19" fmla="*/ 19310 w 59301"/>
                <a:gd name="connsiteY19" fmla="*/ 11635 h 46519"/>
                <a:gd name="connsiteX20" fmla="*/ 13394 w 59301"/>
                <a:gd name="connsiteY20" fmla="*/ 11859 h 46519"/>
                <a:gd name="connsiteX21" fmla="*/ 10604 w 59301"/>
                <a:gd name="connsiteY21" fmla="*/ 1464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71" y="10594"/>
                  </a:moveTo>
                  <a:cubicBezTo>
                    <a:pt x="4427" y="5348"/>
                    <a:pt x="8222" y="2110"/>
                    <a:pt x="13357" y="883"/>
                  </a:cubicBezTo>
                  <a:cubicBezTo>
                    <a:pt x="19459" y="-568"/>
                    <a:pt x="27682" y="1106"/>
                    <a:pt x="37988" y="5906"/>
                  </a:cubicBezTo>
                  <a:cubicBezTo>
                    <a:pt x="48257" y="10705"/>
                    <a:pt x="54843" y="15951"/>
                    <a:pt x="57670" y="21607"/>
                  </a:cubicBezTo>
                  <a:cubicBezTo>
                    <a:pt x="60014" y="26258"/>
                    <a:pt x="59940" y="31244"/>
                    <a:pt x="57484" y="36490"/>
                  </a:cubicBezTo>
                  <a:cubicBezTo>
                    <a:pt x="55029" y="41810"/>
                    <a:pt x="51010" y="45122"/>
                    <a:pt x="45429" y="46461"/>
                  </a:cubicBezTo>
                  <a:cubicBezTo>
                    <a:pt x="39848" y="47801"/>
                    <a:pt x="31849" y="46052"/>
                    <a:pt x="21394" y="41178"/>
                  </a:cubicBezTo>
                  <a:cubicBezTo>
                    <a:pt x="11162" y="36378"/>
                    <a:pt x="4613" y="31169"/>
                    <a:pt x="1785" y="25514"/>
                  </a:cubicBezTo>
                  <a:cubicBezTo>
                    <a:pt x="-559" y="20863"/>
                    <a:pt x="-484" y="15877"/>
                    <a:pt x="1971" y="10594"/>
                  </a:cubicBezTo>
                  <a:moveTo>
                    <a:pt x="10604" y="14649"/>
                  </a:moveTo>
                  <a:cubicBezTo>
                    <a:pt x="10008" y="15914"/>
                    <a:pt x="9897" y="17217"/>
                    <a:pt x="10231" y="18593"/>
                  </a:cubicBezTo>
                  <a:cubicBezTo>
                    <a:pt x="10566" y="19933"/>
                    <a:pt x="11645" y="21384"/>
                    <a:pt x="13468" y="22909"/>
                  </a:cubicBezTo>
                  <a:cubicBezTo>
                    <a:pt x="15850" y="24881"/>
                    <a:pt x="20203" y="27337"/>
                    <a:pt x="26603" y="30313"/>
                  </a:cubicBezTo>
                  <a:cubicBezTo>
                    <a:pt x="32965" y="33290"/>
                    <a:pt x="37504" y="35001"/>
                    <a:pt x="40183" y="35485"/>
                  </a:cubicBezTo>
                  <a:cubicBezTo>
                    <a:pt x="42899" y="35969"/>
                    <a:pt x="44834" y="35894"/>
                    <a:pt x="46099" y="35262"/>
                  </a:cubicBezTo>
                  <a:cubicBezTo>
                    <a:pt x="47327" y="34667"/>
                    <a:pt x="48257" y="33736"/>
                    <a:pt x="48852" y="32471"/>
                  </a:cubicBezTo>
                  <a:cubicBezTo>
                    <a:pt x="49448" y="31206"/>
                    <a:pt x="49559" y="29904"/>
                    <a:pt x="49224" y="28527"/>
                  </a:cubicBezTo>
                  <a:cubicBezTo>
                    <a:pt x="48890" y="27188"/>
                    <a:pt x="47773" y="25737"/>
                    <a:pt x="45950" y="24211"/>
                  </a:cubicBezTo>
                  <a:cubicBezTo>
                    <a:pt x="43643" y="22240"/>
                    <a:pt x="39290" y="19784"/>
                    <a:pt x="32891" y="16807"/>
                  </a:cubicBezTo>
                  <a:cubicBezTo>
                    <a:pt x="26528" y="13831"/>
                    <a:pt x="21989" y="12119"/>
                    <a:pt x="19310" y="11635"/>
                  </a:cubicBezTo>
                  <a:cubicBezTo>
                    <a:pt x="16594" y="11189"/>
                    <a:pt x="14622" y="11226"/>
                    <a:pt x="13394" y="11859"/>
                  </a:cubicBezTo>
                  <a:cubicBezTo>
                    <a:pt x="12129" y="12454"/>
                    <a:pt x="11199" y="13384"/>
                    <a:pt x="10604" y="14649"/>
                  </a:cubicBezTo>
                  <a:close/>
                </a:path>
              </a:pathLst>
            </a:custGeom>
            <a:solidFill>
              <a:srgbClr val="000000"/>
            </a:solidFill>
            <a:ln w="9525" cap="flat">
              <a:noFill/>
              <a:prstDash val="solid"/>
              <a:miter/>
            </a:ln>
          </p:spPr>
          <p:txBody>
            <a:bodyPr rtlCol="0" anchor="ctr"/>
            <a:lstStyle/>
            <a:p>
              <a:endParaRPr lang="en-CA"/>
            </a:p>
          </p:txBody>
        </p:sp>
      </p:grpSp>
      <p:grpSp>
        <p:nvGrpSpPr>
          <p:cNvPr id="3493" name="Graphic 3317">
            <a:extLst>
              <a:ext uri="{FF2B5EF4-FFF2-40B4-BE49-F238E27FC236}">
                <a16:creationId xmlns:a16="http://schemas.microsoft.com/office/drawing/2014/main" id="{35CFD537-252D-4D57-8EC6-DC37132C9D28}"/>
              </a:ext>
            </a:extLst>
          </p:cNvPr>
          <p:cNvGrpSpPr/>
          <p:nvPr/>
        </p:nvGrpSpPr>
        <p:grpSpPr>
          <a:xfrm>
            <a:off x="1800806" y="4097404"/>
            <a:ext cx="103568" cy="155296"/>
            <a:chOff x="2925493" y="4586568"/>
            <a:chExt cx="120180" cy="180206"/>
          </a:xfrm>
        </p:grpSpPr>
        <p:sp>
          <p:nvSpPr>
            <p:cNvPr id="3494" name="Freeform: Shape 3493">
              <a:extLst>
                <a:ext uri="{FF2B5EF4-FFF2-40B4-BE49-F238E27FC236}">
                  <a16:creationId xmlns:a16="http://schemas.microsoft.com/office/drawing/2014/main" id="{563C3C5D-5E3A-45D6-875F-92BB8B985AAA}"/>
                </a:ext>
              </a:extLst>
            </p:cNvPr>
            <p:cNvSpPr/>
            <p:nvPr/>
          </p:nvSpPr>
          <p:spPr>
            <a:xfrm>
              <a:off x="2925493" y="4710229"/>
              <a:ext cx="65058" cy="56545"/>
            </a:xfrm>
            <a:custGeom>
              <a:avLst/>
              <a:gdLst>
                <a:gd name="connsiteX0" fmla="*/ 55432 w 65058"/>
                <a:gd name="connsiteY0" fmla="*/ 15896 h 56545"/>
                <a:gd name="connsiteX1" fmla="*/ 65143 w 65058"/>
                <a:gd name="connsiteY1" fmla="*/ 20398 h 56545"/>
                <a:gd name="connsiteX2" fmla="*/ 48103 w 65058"/>
                <a:gd name="connsiteY2" fmla="*/ 56936 h 56545"/>
                <a:gd name="connsiteX3" fmla="*/ 39359 w 65058"/>
                <a:gd name="connsiteY3" fmla="*/ 48527 h 56545"/>
                <a:gd name="connsiteX4" fmla="*/ 31769 w 65058"/>
                <a:gd name="connsiteY4" fmla="*/ 30742 h 56545"/>
                <a:gd name="connsiteX5" fmla="*/ 26895 w 65058"/>
                <a:gd name="connsiteY5" fmla="*/ 17943 h 56545"/>
                <a:gd name="connsiteX6" fmla="*/ 21537 w 65058"/>
                <a:gd name="connsiteY6" fmla="*/ 12808 h 56545"/>
                <a:gd name="connsiteX7" fmla="*/ 15286 w 65058"/>
                <a:gd name="connsiteY7" fmla="*/ 12176 h 56545"/>
                <a:gd name="connsiteX8" fmla="*/ 11007 w 65058"/>
                <a:gd name="connsiteY8" fmla="*/ 16492 h 56545"/>
                <a:gd name="connsiteX9" fmla="*/ 10561 w 65058"/>
                <a:gd name="connsiteY9" fmla="*/ 22594 h 56545"/>
                <a:gd name="connsiteX10" fmla="*/ 16030 w 65058"/>
                <a:gd name="connsiteY10" fmla="*/ 27877 h 56545"/>
                <a:gd name="connsiteX11" fmla="*/ 10151 w 65058"/>
                <a:gd name="connsiteY11" fmla="*/ 37774 h 56545"/>
                <a:gd name="connsiteX12" fmla="*/ 515 w 65058"/>
                <a:gd name="connsiteY12" fmla="*/ 26165 h 56545"/>
                <a:gd name="connsiteX13" fmla="*/ 2487 w 65058"/>
                <a:gd name="connsiteY13" fmla="*/ 12176 h 56545"/>
                <a:gd name="connsiteX14" fmla="*/ 12719 w 65058"/>
                <a:gd name="connsiteY14" fmla="*/ 1572 h 56545"/>
                <a:gd name="connsiteX15" fmla="*/ 25667 w 65058"/>
                <a:gd name="connsiteY15" fmla="*/ 2018 h 56545"/>
                <a:gd name="connsiteX16" fmla="*/ 32029 w 65058"/>
                <a:gd name="connsiteY16" fmla="*/ 6595 h 56545"/>
                <a:gd name="connsiteX17" fmla="*/ 37052 w 65058"/>
                <a:gd name="connsiteY17" fmla="*/ 13999 h 56545"/>
                <a:gd name="connsiteX18" fmla="*/ 40810 w 65058"/>
                <a:gd name="connsiteY18" fmla="*/ 24045 h 56545"/>
                <a:gd name="connsiteX19" fmla="*/ 43898 w 65058"/>
                <a:gd name="connsiteY19" fmla="*/ 33123 h 56545"/>
                <a:gd name="connsiteX20" fmla="*/ 4579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32" y="15896"/>
                  </a:moveTo>
                  <a:lnTo>
                    <a:pt x="65143" y="20398"/>
                  </a:lnTo>
                  <a:lnTo>
                    <a:pt x="48103" y="56936"/>
                  </a:lnTo>
                  <a:cubicBezTo>
                    <a:pt x="44605" y="54852"/>
                    <a:pt x="41703" y="52024"/>
                    <a:pt x="39359" y="48527"/>
                  </a:cubicBezTo>
                  <a:cubicBezTo>
                    <a:pt x="36978" y="45029"/>
                    <a:pt x="34485" y="39076"/>
                    <a:pt x="31769" y="30742"/>
                  </a:cubicBezTo>
                  <a:cubicBezTo>
                    <a:pt x="29573" y="23970"/>
                    <a:pt x="27974" y="19729"/>
                    <a:pt x="26895" y="17943"/>
                  </a:cubicBezTo>
                  <a:cubicBezTo>
                    <a:pt x="25406" y="15487"/>
                    <a:pt x="23620" y="13776"/>
                    <a:pt x="21537" y="12808"/>
                  </a:cubicBezTo>
                  <a:cubicBezTo>
                    <a:pt x="19193" y="11729"/>
                    <a:pt x="17109" y="11506"/>
                    <a:pt x="15286" y="12176"/>
                  </a:cubicBezTo>
                  <a:cubicBezTo>
                    <a:pt x="13463" y="12845"/>
                    <a:pt x="12049" y="14296"/>
                    <a:pt x="11007" y="16492"/>
                  </a:cubicBezTo>
                  <a:cubicBezTo>
                    <a:pt x="10003" y="18650"/>
                    <a:pt x="9854" y="20696"/>
                    <a:pt x="10561" y="22594"/>
                  </a:cubicBezTo>
                  <a:cubicBezTo>
                    <a:pt x="11268" y="24491"/>
                    <a:pt x="13091" y="26240"/>
                    <a:pt x="16030" y="27877"/>
                  </a:cubicBezTo>
                  <a:lnTo>
                    <a:pt x="10151" y="37774"/>
                  </a:lnTo>
                  <a:cubicBezTo>
                    <a:pt x="4719" y="34463"/>
                    <a:pt x="1482" y="30593"/>
                    <a:pt x="515" y="26165"/>
                  </a:cubicBezTo>
                  <a:cubicBezTo>
                    <a:pt x="-453" y="21738"/>
                    <a:pt x="217" y="17087"/>
                    <a:pt x="2487" y="12176"/>
                  </a:cubicBezTo>
                  <a:cubicBezTo>
                    <a:pt x="4980" y="6818"/>
                    <a:pt x="8403" y="3283"/>
                    <a:pt x="12719" y="1572"/>
                  </a:cubicBezTo>
                  <a:cubicBezTo>
                    <a:pt x="17035" y="-140"/>
                    <a:pt x="21351" y="9"/>
                    <a:pt x="25667" y="2018"/>
                  </a:cubicBezTo>
                  <a:cubicBezTo>
                    <a:pt x="28122" y="3134"/>
                    <a:pt x="30243" y="4660"/>
                    <a:pt x="32029" y="6595"/>
                  </a:cubicBezTo>
                  <a:cubicBezTo>
                    <a:pt x="33852" y="8492"/>
                    <a:pt x="35527" y="10948"/>
                    <a:pt x="37052" y="13999"/>
                  </a:cubicBezTo>
                  <a:cubicBezTo>
                    <a:pt x="38057" y="16008"/>
                    <a:pt x="39322" y="19357"/>
                    <a:pt x="40810" y="24045"/>
                  </a:cubicBezTo>
                  <a:cubicBezTo>
                    <a:pt x="42298" y="28733"/>
                    <a:pt x="43303" y="31784"/>
                    <a:pt x="43898" y="33123"/>
                  </a:cubicBezTo>
                  <a:cubicBezTo>
                    <a:pt x="44493" y="34463"/>
                    <a:pt x="45126" y="35616"/>
                    <a:pt x="45796" y="36583"/>
                  </a:cubicBezTo>
                  <a:close/>
                </a:path>
              </a:pathLst>
            </a:custGeom>
            <a:solidFill>
              <a:srgbClr val="000000"/>
            </a:solidFill>
            <a:ln w="9525" cap="flat">
              <a:noFill/>
              <a:prstDash val="solid"/>
              <a:miter/>
            </a:ln>
          </p:spPr>
          <p:txBody>
            <a:bodyPr rtlCol="0" anchor="ctr"/>
            <a:lstStyle/>
            <a:p>
              <a:endParaRPr lang="en-CA"/>
            </a:p>
          </p:txBody>
        </p:sp>
        <p:sp>
          <p:nvSpPr>
            <p:cNvPr id="3495" name="Freeform: Shape 3494">
              <a:extLst>
                <a:ext uri="{FF2B5EF4-FFF2-40B4-BE49-F238E27FC236}">
                  <a16:creationId xmlns:a16="http://schemas.microsoft.com/office/drawing/2014/main" id="{54C1E5F8-B5B4-4002-8515-B67CA2A83177}"/>
                </a:ext>
              </a:extLst>
            </p:cNvPr>
            <p:cNvSpPr/>
            <p:nvPr/>
          </p:nvSpPr>
          <p:spPr>
            <a:xfrm>
              <a:off x="2945553" y="4669889"/>
              <a:ext cx="59301" cy="46519"/>
            </a:xfrm>
            <a:custGeom>
              <a:avLst/>
              <a:gdLst>
                <a:gd name="connsiteX0" fmla="*/ 1981 w 59301"/>
                <a:gd name="connsiteY0" fmla="*/ 10603 h 46519"/>
                <a:gd name="connsiteX1" fmla="*/ 13367 w 59301"/>
                <a:gd name="connsiteY1" fmla="*/ 892 h 46519"/>
                <a:gd name="connsiteX2" fmla="*/ 37998 w 59301"/>
                <a:gd name="connsiteY2" fmla="*/ 5914 h 46519"/>
                <a:gd name="connsiteX3" fmla="*/ 57680 w 59301"/>
                <a:gd name="connsiteY3" fmla="*/ 21616 h 46519"/>
                <a:gd name="connsiteX4" fmla="*/ 57494 w 59301"/>
                <a:gd name="connsiteY4" fmla="*/ 36499 h 46519"/>
                <a:gd name="connsiteX5" fmla="*/ 45439 w 59301"/>
                <a:gd name="connsiteY5" fmla="*/ 46470 h 46519"/>
                <a:gd name="connsiteX6" fmla="*/ 21403 w 59301"/>
                <a:gd name="connsiteY6" fmla="*/ 41187 h 46519"/>
                <a:gd name="connsiteX7" fmla="*/ 1795 w 59301"/>
                <a:gd name="connsiteY7" fmla="*/ 25523 h 46519"/>
                <a:gd name="connsiteX8" fmla="*/ 1981 w 59301"/>
                <a:gd name="connsiteY8" fmla="*/ 10603 h 46519"/>
                <a:gd name="connsiteX9" fmla="*/ 10613 w 59301"/>
                <a:gd name="connsiteY9" fmla="*/ 14658 h 46519"/>
                <a:gd name="connsiteX10" fmla="*/ 10241 w 59301"/>
                <a:gd name="connsiteY10" fmla="*/ 18602 h 46519"/>
                <a:gd name="connsiteX11" fmla="*/ 13478 w 59301"/>
                <a:gd name="connsiteY11" fmla="*/ 22918 h 46519"/>
                <a:gd name="connsiteX12" fmla="*/ 26612 w 59301"/>
                <a:gd name="connsiteY12" fmla="*/ 30322 h 46519"/>
                <a:gd name="connsiteX13" fmla="*/ 40193 w 59301"/>
                <a:gd name="connsiteY13" fmla="*/ 35494 h 46519"/>
                <a:gd name="connsiteX14" fmla="*/ 46109 w 59301"/>
                <a:gd name="connsiteY14" fmla="*/ 35271 h 46519"/>
                <a:gd name="connsiteX15" fmla="*/ 48862 w 59301"/>
                <a:gd name="connsiteY15" fmla="*/ 32480 h 46519"/>
                <a:gd name="connsiteX16" fmla="*/ 49234 w 59301"/>
                <a:gd name="connsiteY16" fmla="*/ 28536 h 46519"/>
                <a:gd name="connsiteX17" fmla="*/ 45960 w 59301"/>
                <a:gd name="connsiteY17" fmla="*/ 24220 h 46519"/>
                <a:gd name="connsiteX18" fmla="*/ 32900 w 59301"/>
                <a:gd name="connsiteY18" fmla="*/ 16816 h 46519"/>
                <a:gd name="connsiteX19" fmla="*/ 19320 w 59301"/>
                <a:gd name="connsiteY19" fmla="*/ 11644 h 46519"/>
                <a:gd name="connsiteX20" fmla="*/ 13404 w 59301"/>
                <a:gd name="connsiteY20" fmla="*/ 11868 h 46519"/>
                <a:gd name="connsiteX21" fmla="*/ 10613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81" y="10603"/>
                  </a:moveTo>
                  <a:cubicBezTo>
                    <a:pt x="4437" y="5356"/>
                    <a:pt x="8232" y="2119"/>
                    <a:pt x="13367" y="892"/>
                  </a:cubicBezTo>
                  <a:cubicBezTo>
                    <a:pt x="19469" y="-560"/>
                    <a:pt x="27691" y="1115"/>
                    <a:pt x="37998" y="5914"/>
                  </a:cubicBezTo>
                  <a:cubicBezTo>
                    <a:pt x="48267" y="10714"/>
                    <a:pt x="54853" y="15960"/>
                    <a:pt x="57680" y="21616"/>
                  </a:cubicBezTo>
                  <a:cubicBezTo>
                    <a:pt x="60024" y="26267"/>
                    <a:pt x="59950" y="31252"/>
                    <a:pt x="57494" y="36499"/>
                  </a:cubicBezTo>
                  <a:cubicBezTo>
                    <a:pt x="55039" y="41819"/>
                    <a:pt x="51020" y="45131"/>
                    <a:pt x="45439" y="46470"/>
                  </a:cubicBezTo>
                  <a:cubicBezTo>
                    <a:pt x="39858" y="47810"/>
                    <a:pt x="31859" y="46061"/>
                    <a:pt x="21403" y="41187"/>
                  </a:cubicBezTo>
                  <a:cubicBezTo>
                    <a:pt x="11172" y="36387"/>
                    <a:pt x="4623" y="31178"/>
                    <a:pt x="1795" y="25523"/>
                  </a:cubicBezTo>
                  <a:cubicBezTo>
                    <a:pt x="-549" y="20872"/>
                    <a:pt x="-474" y="15886"/>
                    <a:pt x="1981" y="10603"/>
                  </a:cubicBezTo>
                  <a:moveTo>
                    <a:pt x="10613" y="14658"/>
                  </a:moveTo>
                  <a:cubicBezTo>
                    <a:pt x="10018" y="15923"/>
                    <a:pt x="9906" y="17225"/>
                    <a:pt x="10241" y="18602"/>
                  </a:cubicBezTo>
                  <a:cubicBezTo>
                    <a:pt x="10576" y="19942"/>
                    <a:pt x="11655" y="21393"/>
                    <a:pt x="13478" y="22918"/>
                  </a:cubicBezTo>
                  <a:cubicBezTo>
                    <a:pt x="15860" y="24890"/>
                    <a:pt x="20213" y="27346"/>
                    <a:pt x="26612" y="30322"/>
                  </a:cubicBezTo>
                  <a:cubicBezTo>
                    <a:pt x="32975" y="33299"/>
                    <a:pt x="37514" y="35010"/>
                    <a:pt x="40193" y="35494"/>
                  </a:cubicBezTo>
                  <a:cubicBezTo>
                    <a:pt x="42909" y="35978"/>
                    <a:pt x="44844" y="35903"/>
                    <a:pt x="46109" y="35271"/>
                  </a:cubicBezTo>
                  <a:cubicBezTo>
                    <a:pt x="47337" y="34675"/>
                    <a:pt x="48267" y="33745"/>
                    <a:pt x="48862" y="32480"/>
                  </a:cubicBezTo>
                  <a:cubicBezTo>
                    <a:pt x="49458" y="31215"/>
                    <a:pt x="49569" y="29913"/>
                    <a:pt x="49234" y="28536"/>
                  </a:cubicBezTo>
                  <a:cubicBezTo>
                    <a:pt x="48899" y="27197"/>
                    <a:pt x="47783" y="25746"/>
                    <a:pt x="45960" y="24220"/>
                  </a:cubicBezTo>
                  <a:cubicBezTo>
                    <a:pt x="43653" y="22248"/>
                    <a:pt x="39300" y="19793"/>
                    <a:pt x="32900" y="16816"/>
                  </a:cubicBezTo>
                  <a:cubicBezTo>
                    <a:pt x="26538" y="13840"/>
                    <a:pt x="21999" y="12128"/>
                    <a:pt x="19320" y="11644"/>
                  </a:cubicBezTo>
                  <a:cubicBezTo>
                    <a:pt x="16604" y="11198"/>
                    <a:pt x="14632" y="11235"/>
                    <a:pt x="13404" y="11868"/>
                  </a:cubicBezTo>
                  <a:cubicBezTo>
                    <a:pt x="12139" y="12463"/>
                    <a:pt x="11209" y="13393"/>
                    <a:pt x="10613" y="14658"/>
                  </a:cubicBezTo>
                  <a:close/>
                </a:path>
              </a:pathLst>
            </a:custGeom>
            <a:solidFill>
              <a:srgbClr val="000000"/>
            </a:solidFill>
            <a:ln w="9525" cap="flat">
              <a:noFill/>
              <a:prstDash val="solid"/>
              <a:miter/>
            </a:ln>
          </p:spPr>
          <p:txBody>
            <a:bodyPr rtlCol="0" anchor="ctr"/>
            <a:lstStyle/>
            <a:p>
              <a:endParaRPr lang="en-CA"/>
            </a:p>
          </p:txBody>
        </p:sp>
        <p:sp>
          <p:nvSpPr>
            <p:cNvPr id="3496" name="Freeform: Shape 3495">
              <a:extLst>
                <a:ext uri="{FF2B5EF4-FFF2-40B4-BE49-F238E27FC236}">
                  <a16:creationId xmlns:a16="http://schemas.microsoft.com/office/drawing/2014/main" id="{EAD39D95-6622-4524-BF1D-76A0042B75C9}"/>
                </a:ext>
              </a:extLst>
            </p:cNvPr>
            <p:cNvSpPr/>
            <p:nvPr/>
          </p:nvSpPr>
          <p:spPr>
            <a:xfrm>
              <a:off x="2965254" y="4627636"/>
              <a:ext cx="59301" cy="46519"/>
            </a:xfrm>
            <a:custGeom>
              <a:avLst/>
              <a:gdLst>
                <a:gd name="connsiteX0" fmla="*/ 1983 w 59301"/>
                <a:gd name="connsiteY0" fmla="*/ 10598 h 46519"/>
                <a:gd name="connsiteX1" fmla="*/ 13369 w 59301"/>
                <a:gd name="connsiteY1" fmla="*/ 887 h 46519"/>
                <a:gd name="connsiteX2" fmla="*/ 38000 w 59301"/>
                <a:gd name="connsiteY2" fmla="*/ 5910 h 46519"/>
                <a:gd name="connsiteX3" fmla="*/ 57682 w 59301"/>
                <a:gd name="connsiteY3" fmla="*/ 21611 h 46519"/>
                <a:gd name="connsiteX4" fmla="*/ 57496 w 59301"/>
                <a:gd name="connsiteY4" fmla="*/ 36494 h 46519"/>
                <a:gd name="connsiteX5" fmla="*/ 45441 w 59301"/>
                <a:gd name="connsiteY5" fmla="*/ 46466 h 46519"/>
                <a:gd name="connsiteX6" fmla="*/ 21405 w 59301"/>
                <a:gd name="connsiteY6" fmla="*/ 41182 h 46519"/>
                <a:gd name="connsiteX7" fmla="*/ 1797 w 59301"/>
                <a:gd name="connsiteY7" fmla="*/ 25518 h 46519"/>
                <a:gd name="connsiteX8" fmla="*/ 1983 w 59301"/>
                <a:gd name="connsiteY8" fmla="*/ 10598 h 46519"/>
                <a:gd name="connsiteX9" fmla="*/ 10615 w 59301"/>
                <a:gd name="connsiteY9" fmla="*/ 14654 h 46519"/>
                <a:gd name="connsiteX10" fmla="*/ 10243 w 59301"/>
                <a:gd name="connsiteY10" fmla="*/ 18598 h 46519"/>
                <a:gd name="connsiteX11" fmla="*/ 13480 w 59301"/>
                <a:gd name="connsiteY11" fmla="*/ 22914 h 46519"/>
                <a:gd name="connsiteX12" fmla="*/ 26615 w 59301"/>
                <a:gd name="connsiteY12" fmla="*/ 30318 h 46519"/>
                <a:gd name="connsiteX13" fmla="*/ 40195 w 59301"/>
                <a:gd name="connsiteY13" fmla="*/ 35490 h 46519"/>
                <a:gd name="connsiteX14" fmla="*/ 46111 w 59301"/>
                <a:gd name="connsiteY14" fmla="*/ 35266 h 46519"/>
                <a:gd name="connsiteX15" fmla="*/ 48864 w 59301"/>
                <a:gd name="connsiteY15" fmla="*/ 32476 h 46519"/>
                <a:gd name="connsiteX16" fmla="*/ 49236 w 59301"/>
                <a:gd name="connsiteY16" fmla="*/ 28532 h 46519"/>
                <a:gd name="connsiteX17" fmla="*/ 45962 w 59301"/>
                <a:gd name="connsiteY17" fmla="*/ 24216 h 46519"/>
                <a:gd name="connsiteX18" fmla="*/ 32903 w 59301"/>
                <a:gd name="connsiteY18" fmla="*/ 16812 h 46519"/>
                <a:gd name="connsiteX19" fmla="*/ 19322 w 59301"/>
                <a:gd name="connsiteY19" fmla="*/ 11640 h 46519"/>
                <a:gd name="connsiteX20" fmla="*/ 13406 w 59301"/>
                <a:gd name="connsiteY20" fmla="*/ 11863 h 46519"/>
                <a:gd name="connsiteX21" fmla="*/ 10615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83" y="10598"/>
                  </a:moveTo>
                  <a:cubicBezTo>
                    <a:pt x="4439" y="5352"/>
                    <a:pt x="8234" y="2115"/>
                    <a:pt x="13369" y="887"/>
                  </a:cubicBezTo>
                  <a:cubicBezTo>
                    <a:pt x="19471" y="-564"/>
                    <a:pt x="27693" y="1110"/>
                    <a:pt x="38000" y="5910"/>
                  </a:cubicBezTo>
                  <a:cubicBezTo>
                    <a:pt x="48269" y="10710"/>
                    <a:pt x="54855" y="15956"/>
                    <a:pt x="57682" y="21611"/>
                  </a:cubicBezTo>
                  <a:cubicBezTo>
                    <a:pt x="60026" y="26262"/>
                    <a:pt x="59952" y="31248"/>
                    <a:pt x="57496" y="36494"/>
                  </a:cubicBezTo>
                  <a:cubicBezTo>
                    <a:pt x="55041" y="41815"/>
                    <a:pt x="51022" y="45126"/>
                    <a:pt x="45441" y="46466"/>
                  </a:cubicBezTo>
                  <a:cubicBezTo>
                    <a:pt x="39860" y="47805"/>
                    <a:pt x="31861" y="46056"/>
                    <a:pt x="21405" y="41182"/>
                  </a:cubicBezTo>
                  <a:cubicBezTo>
                    <a:pt x="11174" y="36383"/>
                    <a:pt x="4625" y="31174"/>
                    <a:pt x="1797" y="25518"/>
                  </a:cubicBezTo>
                  <a:cubicBezTo>
                    <a:pt x="-547" y="20867"/>
                    <a:pt x="-472" y="15882"/>
                    <a:pt x="1983" y="10598"/>
                  </a:cubicBezTo>
                  <a:moveTo>
                    <a:pt x="10615" y="14654"/>
                  </a:moveTo>
                  <a:cubicBezTo>
                    <a:pt x="10020" y="15919"/>
                    <a:pt x="9909" y="17221"/>
                    <a:pt x="10243" y="18598"/>
                  </a:cubicBezTo>
                  <a:cubicBezTo>
                    <a:pt x="10578" y="19937"/>
                    <a:pt x="11657" y="21388"/>
                    <a:pt x="13480" y="22914"/>
                  </a:cubicBezTo>
                  <a:cubicBezTo>
                    <a:pt x="15862" y="24886"/>
                    <a:pt x="20215" y="27341"/>
                    <a:pt x="26615" y="30318"/>
                  </a:cubicBezTo>
                  <a:cubicBezTo>
                    <a:pt x="32977" y="33294"/>
                    <a:pt x="37516" y="35006"/>
                    <a:pt x="40195" y="35490"/>
                  </a:cubicBezTo>
                  <a:cubicBezTo>
                    <a:pt x="42911" y="35973"/>
                    <a:pt x="44846" y="35899"/>
                    <a:pt x="46111" y="35266"/>
                  </a:cubicBezTo>
                  <a:cubicBezTo>
                    <a:pt x="47339" y="34671"/>
                    <a:pt x="48269" y="33741"/>
                    <a:pt x="48864" y="32476"/>
                  </a:cubicBezTo>
                  <a:cubicBezTo>
                    <a:pt x="49460" y="31211"/>
                    <a:pt x="49571" y="29909"/>
                    <a:pt x="49236" y="28532"/>
                  </a:cubicBezTo>
                  <a:cubicBezTo>
                    <a:pt x="48902" y="27192"/>
                    <a:pt x="47785" y="25741"/>
                    <a:pt x="45962" y="24216"/>
                  </a:cubicBezTo>
                  <a:cubicBezTo>
                    <a:pt x="43655" y="22244"/>
                    <a:pt x="39302" y="19788"/>
                    <a:pt x="32903" y="16812"/>
                  </a:cubicBezTo>
                  <a:cubicBezTo>
                    <a:pt x="26540" y="13835"/>
                    <a:pt x="22001" y="12124"/>
                    <a:pt x="19322" y="11640"/>
                  </a:cubicBezTo>
                  <a:cubicBezTo>
                    <a:pt x="16606" y="11193"/>
                    <a:pt x="14634" y="11231"/>
                    <a:pt x="13406" y="11863"/>
                  </a:cubicBezTo>
                  <a:cubicBezTo>
                    <a:pt x="12141" y="12458"/>
                    <a:pt x="11211" y="13389"/>
                    <a:pt x="10615" y="14654"/>
                  </a:cubicBezTo>
                  <a:close/>
                </a:path>
              </a:pathLst>
            </a:custGeom>
            <a:solidFill>
              <a:srgbClr val="000000"/>
            </a:solidFill>
            <a:ln w="9525" cap="flat">
              <a:noFill/>
              <a:prstDash val="solid"/>
              <a:miter/>
            </a:ln>
          </p:spPr>
          <p:txBody>
            <a:bodyPr rtlCol="0" anchor="ctr"/>
            <a:lstStyle/>
            <a:p>
              <a:endParaRPr lang="en-CA"/>
            </a:p>
          </p:txBody>
        </p:sp>
        <p:sp>
          <p:nvSpPr>
            <p:cNvPr id="3497" name="Freeform: Shape 3496">
              <a:extLst>
                <a:ext uri="{FF2B5EF4-FFF2-40B4-BE49-F238E27FC236}">
                  <a16:creationId xmlns:a16="http://schemas.microsoft.com/office/drawing/2014/main" id="{DE5B1C4D-0F99-4B02-AF0D-0559BF141DB2}"/>
                </a:ext>
              </a:extLst>
            </p:cNvPr>
            <p:cNvSpPr/>
            <p:nvPr/>
          </p:nvSpPr>
          <p:spPr>
            <a:xfrm>
              <a:off x="2987110" y="4586568"/>
              <a:ext cx="58563" cy="35904"/>
            </a:xfrm>
            <a:custGeom>
              <a:avLst/>
              <a:gdLst>
                <a:gd name="connsiteX0" fmla="*/ 58655 w 58563"/>
                <a:gd name="connsiteY0" fmla="*/ 25827 h 35904"/>
                <a:gd name="connsiteX1" fmla="*/ 53781 w 58563"/>
                <a:gd name="connsiteY1" fmla="*/ 36282 h 35904"/>
                <a:gd name="connsiteX2" fmla="*/ 14490 w 58563"/>
                <a:gd name="connsiteY2" fmla="*/ 17939 h 35904"/>
                <a:gd name="connsiteX3" fmla="*/ 16127 w 58563"/>
                <a:gd name="connsiteY3" fmla="*/ 35091 h 35904"/>
                <a:gd name="connsiteX4" fmla="*/ 6677 w 58563"/>
                <a:gd name="connsiteY4" fmla="*/ 30701 h 35904"/>
                <a:gd name="connsiteX5" fmla="*/ 5747 w 58563"/>
                <a:gd name="connsiteY5" fmla="*/ 19465 h 35904"/>
                <a:gd name="connsiteX6" fmla="*/ 91 w 58563"/>
                <a:gd name="connsiteY6" fmla="*/ 8823 h 35904"/>
                <a:gd name="connsiteX7" fmla="*/ 4035 w 58563"/>
                <a:gd name="connsiteY7" fmla="*/ 37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55" y="25827"/>
                  </a:moveTo>
                  <a:lnTo>
                    <a:pt x="53781" y="36282"/>
                  </a:lnTo>
                  <a:lnTo>
                    <a:pt x="14490" y="17939"/>
                  </a:lnTo>
                  <a:cubicBezTo>
                    <a:pt x="16276" y="23409"/>
                    <a:pt x="16834" y="29138"/>
                    <a:pt x="16127" y="35091"/>
                  </a:cubicBezTo>
                  <a:lnTo>
                    <a:pt x="6677" y="30701"/>
                  </a:lnTo>
                  <a:cubicBezTo>
                    <a:pt x="7049" y="27538"/>
                    <a:pt x="6751" y="23818"/>
                    <a:pt x="5747" y="19465"/>
                  </a:cubicBezTo>
                  <a:cubicBezTo>
                    <a:pt x="4742" y="15111"/>
                    <a:pt x="2845" y="11577"/>
                    <a:pt x="91" y="8823"/>
                  </a:cubicBezTo>
                  <a:lnTo>
                    <a:pt x="4035" y="377"/>
                  </a:lnTo>
                  <a:close/>
                </a:path>
              </a:pathLst>
            </a:custGeom>
            <a:solidFill>
              <a:srgbClr val="000000"/>
            </a:solidFill>
            <a:ln w="9525" cap="flat">
              <a:noFill/>
              <a:prstDash val="solid"/>
              <a:miter/>
            </a:ln>
          </p:spPr>
          <p:txBody>
            <a:bodyPr rtlCol="0" anchor="ctr"/>
            <a:lstStyle/>
            <a:p>
              <a:endParaRPr lang="en-CA"/>
            </a:p>
          </p:txBody>
        </p:sp>
      </p:grpSp>
      <p:grpSp>
        <p:nvGrpSpPr>
          <p:cNvPr id="3498" name="Graphic 3317">
            <a:extLst>
              <a:ext uri="{FF2B5EF4-FFF2-40B4-BE49-F238E27FC236}">
                <a16:creationId xmlns:a16="http://schemas.microsoft.com/office/drawing/2014/main" id="{327A2A31-1E3D-4540-B9D9-AEF269BD8135}"/>
              </a:ext>
            </a:extLst>
          </p:cNvPr>
          <p:cNvGrpSpPr/>
          <p:nvPr/>
        </p:nvGrpSpPr>
        <p:grpSpPr>
          <a:xfrm>
            <a:off x="1915917" y="4094751"/>
            <a:ext cx="106995" cy="157949"/>
            <a:chOff x="3059067" y="4583489"/>
            <a:chExt cx="124157" cy="183284"/>
          </a:xfrm>
        </p:grpSpPr>
        <p:sp>
          <p:nvSpPr>
            <p:cNvPr id="3499" name="Freeform: Shape 3498">
              <a:extLst>
                <a:ext uri="{FF2B5EF4-FFF2-40B4-BE49-F238E27FC236}">
                  <a16:creationId xmlns:a16="http://schemas.microsoft.com/office/drawing/2014/main" id="{253895EC-A8A6-40C7-9A29-BEC9CC5C4C8E}"/>
                </a:ext>
              </a:extLst>
            </p:cNvPr>
            <p:cNvSpPr/>
            <p:nvPr/>
          </p:nvSpPr>
          <p:spPr>
            <a:xfrm>
              <a:off x="3059067" y="4710229"/>
              <a:ext cx="65058" cy="56545"/>
            </a:xfrm>
            <a:custGeom>
              <a:avLst/>
              <a:gdLst>
                <a:gd name="connsiteX0" fmla="*/ 55446 w 65058"/>
                <a:gd name="connsiteY0" fmla="*/ 15896 h 56545"/>
                <a:gd name="connsiteX1" fmla="*/ 65157 w 65058"/>
                <a:gd name="connsiteY1" fmla="*/ 20398 h 56545"/>
                <a:gd name="connsiteX2" fmla="*/ 48117 w 65058"/>
                <a:gd name="connsiteY2" fmla="*/ 56936 h 56545"/>
                <a:gd name="connsiteX3" fmla="*/ 39373 w 65058"/>
                <a:gd name="connsiteY3" fmla="*/ 48527 h 56545"/>
                <a:gd name="connsiteX4" fmla="*/ 31783 w 65058"/>
                <a:gd name="connsiteY4" fmla="*/ 30742 h 56545"/>
                <a:gd name="connsiteX5" fmla="*/ 26909 w 65058"/>
                <a:gd name="connsiteY5" fmla="*/ 17943 h 56545"/>
                <a:gd name="connsiteX6" fmla="*/ 21551 w 65058"/>
                <a:gd name="connsiteY6" fmla="*/ 12808 h 56545"/>
                <a:gd name="connsiteX7" fmla="*/ 15300 w 65058"/>
                <a:gd name="connsiteY7" fmla="*/ 12176 h 56545"/>
                <a:gd name="connsiteX8" fmla="*/ 11021 w 65058"/>
                <a:gd name="connsiteY8" fmla="*/ 16492 h 56545"/>
                <a:gd name="connsiteX9" fmla="*/ 10575 w 65058"/>
                <a:gd name="connsiteY9" fmla="*/ 22594 h 56545"/>
                <a:gd name="connsiteX10" fmla="*/ 16044 w 65058"/>
                <a:gd name="connsiteY10" fmla="*/ 27877 h 56545"/>
                <a:gd name="connsiteX11" fmla="*/ 10165 w 65058"/>
                <a:gd name="connsiteY11" fmla="*/ 37774 h 56545"/>
                <a:gd name="connsiteX12" fmla="*/ 529 w 65058"/>
                <a:gd name="connsiteY12" fmla="*/ 26165 h 56545"/>
                <a:gd name="connsiteX13" fmla="*/ 2501 w 65058"/>
                <a:gd name="connsiteY13" fmla="*/ 12176 h 56545"/>
                <a:gd name="connsiteX14" fmla="*/ 12733 w 65058"/>
                <a:gd name="connsiteY14" fmla="*/ 1572 h 56545"/>
                <a:gd name="connsiteX15" fmla="*/ 25681 w 65058"/>
                <a:gd name="connsiteY15" fmla="*/ 2018 h 56545"/>
                <a:gd name="connsiteX16" fmla="*/ 32043 w 65058"/>
                <a:gd name="connsiteY16" fmla="*/ 6595 h 56545"/>
                <a:gd name="connsiteX17" fmla="*/ 37066 w 65058"/>
                <a:gd name="connsiteY17" fmla="*/ 13999 h 56545"/>
                <a:gd name="connsiteX18" fmla="*/ 40824 w 65058"/>
                <a:gd name="connsiteY18" fmla="*/ 24045 h 56545"/>
                <a:gd name="connsiteX19" fmla="*/ 43912 w 65058"/>
                <a:gd name="connsiteY19" fmla="*/ 33123 h 56545"/>
                <a:gd name="connsiteX20" fmla="*/ 4581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46" y="15896"/>
                  </a:moveTo>
                  <a:lnTo>
                    <a:pt x="65157" y="20398"/>
                  </a:lnTo>
                  <a:lnTo>
                    <a:pt x="48117" y="56936"/>
                  </a:lnTo>
                  <a:cubicBezTo>
                    <a:pt x="44619" y="54852"/>
                    <a:pt x="41717" y="52024"/>
                    <a:pt x="39373" y="48527"/>
                  </a:cubicBezTo>
                  <a:cubicBezTo>
                    <a:pt x="36992" y="45029"/>
                    <a:pt x="34499" y="39076"/>
                    <a:pt x="31783" y="30742"/>
                  </a:cubicBezTo>
                  <a:cubicBezTo>
                    <a:pt x="29588" y="23970"/>
                    <a:pt x="27988" y="19729"/>
                    <a:pt x="26909" y="17943"/>
                  </a:cubicBezTo>
                  <a:cubicBezTo>
                    <a:pt x="25420" y="15487"/>
                    <a:pt x="23634" y="13776"/>
                    <a:pt x="21551" y="12808"/>
                  </a:cubicBezTo>
                  <a:cubicBezTo>
                    <a:pt x="19207" y="11729"/>
                    <a:pt x="17123" y="11506"/>
                    <a:pt x="15300" y="12176"/>
                  </a:cubicBezTo>
                  <a:cubicBezTo>
                    <a:pt x="13477" y="12845"/>
                    <a:pt x="12063" y="14296"/>
                    <a:pt x="11021" y="16492"/>
                  </a:cubicBezTo>
                  <a:cubicBezTo>
                    <a:pt x="10017" y="18650"/>
                    <a:pt x="9868" y="20696"/>
                    <a:pt x="10575" y="22594"/>
                  </a:cubicBezTo>
                  <a:cubicBezTo>
                    <a:pt x="11282" y="24491"/>
                    <a:pt x="13105" y="26240"/>
                    <a:pt x="16044" y="27877"/>
                  </a:cubicBezTo>
                  <a:lnTo>
                    <a:pt x="10165" y="37774"/>
                  </a:lnTo>
                  <a:cubicBezTo>
                    <a:pt x="4733" y="34463"/>
                    <a:pt x="1496" y="30593"/>
                    <a:pt x="529" y="26165"/>
                  </a:cubicBezTo>
                  <a:cubicBezTo>
                    <a:pt x="-439" y="21738"/>
                    <a:pt x="231" y="17087"/>
                    <a:pt x="2501" y="12176"/>
                  </a:cubicBezTo>
                  <a:cubicBezTo>
                    <a:pt x="4994" y="6818"/>
                    <a:pt x="8417" y="3283"/>
                    <a:pt x="12733" y="1572"/>
                  </a:cubicBezTo>
                  <a:cubicBezTo>
                    <a:pt x="17049" y="-140"/>
                    <a:pt x="21365" y="9"/>
                    <a:pt x="25681" y="2018"/>
                  </a:cubicBezTo>
                  <a:cubicBezTo>
                    <a:pt x="28136" y="3134"/>
                    <a:pt x="30257" y="4660"/>
                    <a:pt x="32043" y="6595"/>
                  </a:cubicBezTo>
                  <a:cubicBezTo>
                    <a:pt x="33866" y="8492"/>
                    <a:pt x="35541" y="10948"/>
                    <a:pt x="37066" y="13999"/>
                  </a:cubicBezTo>
                  <a:cubicBezTo>
                    <a:pt x="38071" y="16008"/>
                    <a:pt x="39336" y="19357"/>
                    <a:pt x="40824" y="24045"/>
                  </a:cubicBezTo>
                  <a:cubicBezTo>
                    <a:pt x="42312" y="28733"/>
                    <a:pt x="43317" y="31784"/>
                    <a:pt x="43912" y="33123"/>
                  </a:cubicBezTo>
                  <a:cubicBezTo>
                    <a:pt x="44508" y="34463"/>
                    <a:pt x="45140" y="35616"/>
                    <a:pt x="45810" y="36583"/>
                  </a:cubicBezTo>
                  <a:close/>
                </a:path>
              </a:pathLst>
            </a:custGeom>
            <a:solidFill>
              <a:srgbClr val="000000"/>
            </a:solidFill>
            <a:ln w="9525" cap="flat">
              <a:noFill/>
              <a:prstDash val="solid"/>
              <a:miter/>
            </a:ln>
          </p:spPr>
          <p:txBody>
            <a:bodyPr rtlCol="0" anchor="ctr"/>
            <a:lstStyle/>
            <a:p>
              <a:endParaRPr lang="en-CA"/>
            </a:p>
          </p:txBody>
        </p:sp>
        <p:sp>
          <p:nvSpPr>
            <p:cNvPr id="3500" name="Freeform: Shape 3499">
              <a:extLst>
                <a:ext uri="{FF2B5EF4-FFF2-40B4-BE49-F238E27FC236}">
                  <a16:creationId xmlns:a16="http://schemas.microsoft.com/office/drawing/2014/main" id="{6E491B61-CF16-4891-BC09-B65DB6EDC9FE}"/>
                </a:ext>
              </a:extLst>
            </p:cNvPr>
            <p:cNvSpPr/>
            <p:nvPr/>
          </p:nvSpPr>
          <p:spPr>
            <a:xfrm>
              <a:off x="3079129" y="4669889"/>
              <a:ext cx="59301" cy="46519"/>
            </a:xfrm>
            <a:custGeom>
              <a:avLst/>
              <a:gdLst>
                <a:gd name="connsiteX0" fmla="*/ 1995 w 59301"/>
                <a:gd name="connsiteY0" fmla="*/ 10603 h 46519"/>
                <a:gd name="connsiteX1" fmla="*/ 13381 w 59301"/>
                <a:gd name="connsiteY1" fmla="*/ 892 h 46519"/>
                <a:gd name="connsiteX2" fmla="*/ 38012 w 59301"/>
                <a:gd name="connsiteY2" fmla="*/ 5914 h 46519"/>
                <a:gd name="connsiteX3" fmla="*/ 57694 w 59301"/>
                <a:gd name="connsiteY3" fmla="*/ 21616 h 46519"/>
                <a:gd name="connsiteX4" fmla="*/ 57508 w 59301"/>
                <a:gd name="connsiteY4" fmla="*/ 36499 h 46519"/>
                <a:gd name="connsiteX5" fmla="*/ 45453 w 59301"/>
                <a:gd name="connsiteY5" fmla="*/ 46470 h 46519"/>
                <a:gd name="connsiteX6" fmla="*/ 21417 w 59301"/>
                <a:gd name="connsiteY6" fmla="*/ 41187 h 46519"/>
                <a:gd name="connsiteX7" fmla="*/ 1809 w 59301"/>
                <a:gd name="connsiteY7" fmla="*/ 25523 h 46519"/>
                <a:gd name="connsiteX8" fmla="*/ 1995 w 59301"/>
                <a:gd name="connsiteY8" fmla="*/ 10603 h 46519"/>
                <a:gd name="connsiteX9" fmla="*/ 10627 w 59301"/>
                <a:gd name="connsiteY9" fmla="*/ 14658 h 46519"/>
                <a:gd name="connsiteX10" fmla="*/ 10255 w 59301"/>
                <a:gd name="connsiteY10" fmla="*/ 18602 h 46519"/>
                <a:gd name="connsiteX11" fmla="*/ 13492 w 59301"/>
                <a:gd name="connsiteY11" fmla="*/ 22918 h 46519"/>
                <a:gd name="connsiteX12" fmla="*/ 26626 w 59301"/>
                <a:gd name="connsiteY12" fmla="*/ 30322 h 46519"/>
                <a:gd name="connsiteX13" fmla="*/ 40207 w 59301"/>
                <a:gd name="connsiteY13" fmla="*/ 35494 h 46519"/>
                <a:gd name="connsiteX14" fmla="*/ 46123 w 59301"/>
                <a:gd name="connsiteY14" fmla="*/ 35271 h 46519"/>
                <a:gd name="connsiteX15" fmla="*/ 48876 w 59301"/>
                <a:gd name="connsiteY15" fmla="*/ 32480 h 46519"/>
                <a:gd name="connsiteX16" fmla="*/ 49248 w 59301"/>
                <a:gd name="connsiteY16" fmla="*/ 28536 h 46519"/>
                <a:gd name="connsiteX17" fmla="*/ 45974 w 59301"/>
                <a:gd name="connsiteY17" fmla="*/ 24220 h 46519"/>
                <a:gd name="connsiteX18" fmla="*/ 32914 w 59301"/>
                <a:gd name="connsiteY18" fmla="*/ 16816 h 46519"/>
                <a:gd name="connsiteX19" fmla="*/ 19334 w 59301"/>
                <a:gd name="connsiteY19" fmla="*/ 11644 h 46519"/>
                <a:gd name="connsiteX20" fmla="*/ 13418 w 59301"/>
                <a:gd name="connsiteY20" fmla="*/ 11868 h 46519"/>
                <a:gd name="connsiteX21" fmla="*/ 10627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5" y="10603"/>
                  </a:moveTo>
                  <a:cubicBezTo>
                    <a:pt x="4451" y="5356"/>
                    <a:pt x="8246" y="2119"/>
                    <a:pt x="13381" y="892"/>
                  </a:cubicBezTo>
                  <a:cubicBezTo>
                    <a:pt x="19483" y="-560"/>
                    <a:pt x="27705" y="1115"/>
                    <a:pt x="38012" y="5914"/>
                  </a:cubicBezTo>
                  <a:cubicBezTo>
                    <a:pt x="48281" y="10714"/>
                    <a:pt x="54867" y="15960"/>
                    <a:pt x="57694" y="21616"/>
                  </a:cubicBezTo>
                  <a:cubicBezTo>
                    <a:pt x="60038" y="26267"/>
                    <a:pt x="59964" y="31252"/>
                    <a:pt x="57508" y="36499"/>
                  </a:cubicBezTo>
                  <a:cubicBezTo>
                    <a:pt x="55053" y="41819"/>
                    <a:pt x="51034" y="45131"/>
                    <a:pt x="45453" y="46470"/>
                  </a:cubicBezTo>
                  <a:cubicBezTo>
                    <a:pt x="39872" y="47810"/>
                    <a:pt x="31873" y="46061"/>
                    <a:pt x="21417" y="41187"/>
                  </a:cubicBezTo>
                  <a:cubicBezTo>
                    <a:pt x="11186" y="36387"/>
                    <a:pt x="4637" y="31178"/>
                    <a:pt x="1809" y="25523"/>
                  </a:cubicBezTo>
                  <a:cubicBezTo>
                    <a:pt x="-535" y="20872"/>
                    <a:pt x="-460" y="15886"/>
                    <a:pt x="1995" y="10603"/>
                  </a:cubicBezTo>
                  <a:moveTo>
                    <a:pt x="10627" y="14658"/>
                  </a:moveTo>
                  <a:cubicBezTo>
                    <a:pt x="10032" y="15923"/>
                    <a:pt x="9920" y="17225"/>
                    <a:pt x="10255" y="18602"/>
                  </a:cubicBezTo>
                  <a:cubicBezTo>
                    <a:pt x="10590" y="19942"/>
                    <a:pt x="11669" y="21393"/>
                    <a:pt x="13492" y="22918"/>
                  </a:cubicBezTo>
                  <a:cubicBezTo>
                    <a:pt x="15874" y="24890"/>
                    <a:pt x="20227" y="27346"/>
                    <a:pt x="26626" y="30322"/>
                  </a:cubicBezTo>
                  <a:cubicBezTo>
                    <a:pt x="32989" y="33299"/>
                    <a:pt x="37528" y="35010"/>
                    <a:pt x="40207" y="35494"/>
                  </a:cubicBezTo>
                  <a:cubicBezTo>
                    <a:pt x="42923" y="35978"/>
                    <a:pt x="44858" y="35903"/>
                    <a:pt x="46123" y="35271"/>
                  </a:cubicBezTo>
                  <a:cubicBezTo>
                    <a:pt x="47351" y="34675"/>
                    <a:pt x="48281" y="33745"/>
                    <a:pt x="48876" y="32480"/>
                  </a:cubicBezTo>
                  <a:cubicBezTo>
                    <a:pt x="49472" y="31215"/>
                    <a:pt x="49583" y="29913"/>
                    <a:pt x="49248" y="28536"/>
                  </a:cubicBezTo>
                  <a:cubicBezTo>
                    <a:pt x="48913" y="27197"/>
                    <a:pt x="47797" y="25746"/>
                    <a:pt x="45974" y="24220"/>
                  </a:cubicBezTo>
                  <a:cubicBezTo>
                    <a:pt x="43667" y="22248"/>
                    <a:pt x="39314" y="19793"/>
                    <a:pt x="32914" y="16816"/>
                  </a:cubicBezTo>
                  <a:cubicBezTo>
                    <a:pt x="26552" y="13840"/>
                    <a:pt x="22013" y="12128"/>
                    <a:pt x="19334" y="11644"/>
                  </a:cubicBezTo>
                  <a:cubicBezTo>
                    <a:pt x="16618" y="11198"/>
                    <a:pt x="14646" y="11235"/>
                    <a:pt x="13418" y="11868"/>
                  </a:cubicBezTo>
                  <a:cubicBezTo>
                    <a:pt x="12153" y="12463"/>
                    <a:pt x="11223" y="13393"/>
                    <a:pt x="10627" y="14658"/>
                  </a:cubicBezTo>
                  <a:close/>
                </a:path>
              </a:pathLst>
            </a:custGeom>
            <a:solidFill>
              <a:srgbClr val="000000"/>
            </a:solidFill>
            <a:ln w="9525" cap="flat">
              <a:noFill/>
              <a:prstDash val="solid"/>
              <a:miter/>
            </a:ln>
          </p:spPr>
          <p:txBody>
            <a:bodyPr rtlCol="0" anchor="ctr"/>
            <a:lstStyle/>
            <a:p>
              <a:endParaRPr lang="en-CA"/>
            </a:p>
          </p:txBody>
        </p:sp>
        <p:sp>
          <p:nvSpPr>
            <p:cNvPr id="3501" name="Freeform: Shape 3500">
              <a:extLst>
                <a:ext uri="{FF2B5EF4-FFF2-40B4-BE49-F238E27FC236}">
                  <a16:creationId xmlns:a16="http://schemas.microsoft.com/office/drawing/2014/main" id="{B3B456B7-3AD4-4BAE-853B-C4CE3C4176F7}"/>
                </a:ext>
              </a:extLst>
            </p:cNvPr>
            <p:cNvSpPr/>
            <p:nvPr/>
          </p:nvSpPr>
          <p:spPr>
            <a:xfrm>
              <a:off x="3098827" y="4627636"/>
              <a:ext cx="59301" cy="46519"/>
            </a:xfrm>
            <a:custGeom>
              <a:avLst/>
              <a:gdLst>
                <a:gd name="connsiteX0" fmla="*/ 1997 w 59301"/>
                <a:gd name="connsiteY0" fmla="*/ 10598 h 46519"/>
                <a:gd name="connsiteX1" fmla="*/ 13383 w 59301"/>
                <a:gd name="connsiteY1" fmla="*/ 887 h 46519"/>
                <a:gd name="connsiteX2" fmla="*/ 38014 w 59301"/>
                <a:gd name="connsiteY2" fmla="*/ 5910 h 46519"/>
                <a:gd name="connsiteX3" fmla="*/ 57696 w 59301"/>
                <a:gd name="connsiteY3" fmla="*/ 21611 h 46519"/>
                <a:gd name="connsiteX4" fmla="*/ 57510 w 59301"/>
                <a:gd name="connsiteY4" fmla="*/ 36494 h 46519"/>
                <a:gd name="connsiteX5" fmla="*/ 45455 w 59301"/>
                <a:gd name="connsiteY5" fmla="*/ 46466 h 46519"/>
                <a:gd name="connsiteX6" fmla="*/ 21419 w 59301"/>
                <a:gd name="connsiteY6" fmla="*/ 41182 h 46519"/>
                <a:gd name="connsiteX7" fmla="*/ 1811 w 59301"/>
                <a:gd name="connsiteY7" fmla="*/ 25518 h 46519"/>
                <a:gd name="connsiteX8" fmla="*/ 1997 w 59301"/>
                <a:gd name="connsiteY8" fmla="*/ 10598 h 46519"/>
                <a:gd name="connsiteX9" fmla="*/ 10629 w 59301"/>
                <a:gd name="connsiteY9" fmla="*/ 14654 h 46519"/>
                <a:gd name="connsiteX10" fmla="*/ 10257 w 59301"/>
                <a:gd name="connsiteY10" fmla="*/ 18598 h 46519"/>
                <a:gd name="connsiteX11" fmla="*/ 13494 w 59301"/>
                <a:gd name="connsiteY11" fmla="*/ 22914 h 46519"/>
                <a:gd name="connsiteX12" fmla="*/ 26629 w 59301"/>
                <a:gd name="connsiteY12" fmla="*/ 30318 h 46519"/>
                <a:gd name="connsiteX13" fmla="*/ 40209 w 59301"/>
                <a:gd name="connsiteY13" fmla="*/ 35490 h 46519"/>
                <a:gd name="connsiteX14" fmla="*/ 46125 w 59301"/>
                <a:gd name="connsiteY14" fmla="*/ 35266 h 46519"/>
                <a:gd name="connsiteX15" fmla="*/ 48878 w 59301"/>
                <a:gd name="connsiteY15" fmla="*/ 32476 h 46519"/>
                <a:gd name="connsiteX16" fmla="*/ 49250 w 59301"/>
                <a:gd name="connsiteY16" fmla="*/ 28532 h 46519"/>
                <a:gd name="connsiteX17" fmla="*/ 45976 w 59301"/>
                <a:gd name="connsiteY17" fmla="*/ 24216 h 46519"/>
                <a:gd name="connsiteX18" fmla="*/ 32917 w 59301"/>
                <a:gd name="connsiteY18" fmla="*/ 16812 h 46519"/>
                <a:gd name="connsiteX19" fmla="*/ 19336 w 59301"/>
                <a:gd name="connsiteY19" fmla="*/ 11640 h 46519"/>
                <a:gd name="connsiteX20" fmla="*/ 13420 w 59301"/>
                <a:gd name="connsiteY20" fmla="*/ 11863 h 46519"/>
                <a:gd name="connsiteX21" fmla="*/ 10629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7" y="10598"/>
                  </a:moveTo>
                  <a:cubicBezTo>
                    <a:pt x="4453" y="5352"/>
                    <a:pt x="8248" y="2115"/>
                    <a:pt x="13383" y="887"/>
                  </a:cubicBezTo>
                  <a:cubicBezTo>
                    <a:pt x="19485" y="-564"/>
                    <a:pt x="27708" y="1110"/>
                    <a:pt x="38014" y="5910"/>
                  </a:cubicBezTo>
                  <a:cubicBezTo>
                    <a:pt x="48283" y="10710"/>
                    <a:pt x="54869" y="15956"/>
                    <a:pt x="57696" y="21611"/>
                  </a:cubicBezTo>
                  <a:cubicBezTo>
                    <a:pt x="60040" y="26262"/>
                    <a:pt x="59966" y="31248"/>
                    <a:pt x="57510" y="36494"/>
                  </a:cubicBezTo>
                  <a:cubicBezTo>
                    <a:pt x="55055" y="41815"/>
                    <a:pt x="51036" y="45126"/>
                    <a:pt x="45455" y="46466"/>
                  </a:cubicBezTo>
                  <a:cubicBezTo>
                    <a:pt x="39874" y="47805"/>
                    <a:pt x="31875" y="46056"/>
                    <a:pt x="21419" y="41182"/>
                  </a:cubicBezTo>
                  <a:cubicBezTo>
                    <a:pt x="11188" y="36383"/>
                    <a:pt x="4639" y="31174"/>
                    <a:pt x="1811" y="25518"/>
                  </a:cubicBezTo>
                  <a:cubicBezTo>
                    <a:pt x="-533" y="20867"/>
                    <a:pt x="-458" y="15882"/>
                    <a:pt x="1997" y="10598"/>
                  </a:cubicBezTo>
                  <a:moveTo>
                    <a:pt x="10629" y="14654"/>
                  </a:moveTo>
                  <a:cubicBezTo>
                    <a:pt x="10034" y="15919"/>
                    <a:pt x="9923" y="17221"/>
                    <a:pt x="10257" y="18598"/>
                  </a:cubicBezTo>
                  <a:cubicBezTo>
                    <a:pt x="10592" y="19937"/>
                    <a:pt x="11671" y="21388"/>
                    <a:pt x="13494" y="22914"/>
                  </a:cubicBezTo>
                  <a:cubicBezTo>
                    <a:pt x="15876" y="24886"/>
                    <a:pt x="20229" y="27341"/>
                    <a:pt x="26629" y="30318"/>
                  </a:cubicBezTo>
                  <a:cubicBezTo>
                    <a:pt x="32991" y="33294"/>
                    <a:pt x="37530" y="35006"/>
                    <a:pt x="40209" y="35490"/>
                  </a:cubicBezTo>
                  <a:cubicBezTo>
                    <a:pt x="42925" y="35973"/>
                    <a:pt x="44860" y="35899"/>
                    <a:pt x="46125" y="35266"/>
                  </a:cubicBezTo>
                  <a:cubicBezTo>
                    <a:pt x="47353" y="34671"/>
                    <a:pt x="48283" y="33741"/>
                    <a:pt x="48878" y="32476"/>
                  </a:cubicBezTo>
                  <a:cubicBezTo>
                    <a:pt x="49474" y="31211"/>
                    <a:pt x="49585" y="29909"/>
                    <a:pt x="49250" y="28532"/>
                  </a:cubicBezTo>
                  <a:cubicBezTo>
                    <a:pt x="48916" y="27192"/>
                    <a:pt x="47799" y="25741"/>
                    <a:pt x="45976" y="24216"/>
                  </a:cubicBezTo>
                  <a:cubicBezTo>
                    <a:pt x="43669" y="22244"/>
                    <a:pt x="39316" y="19788"/>
                    <a:pt x="32917" y="16812"/>
                  </a:cubicBezTo>
                  <a:cubicBezTo>
                    <a:pt x="26554" y="13835"/>
                    <a:pt x="22015" y="12124"/>
                    <a:pt x="19336" y="11640"/>
                  </a:cubicBezTo>
                  <a:cubicBezTo>
                    <a:pt x="16620" y="11193"/>
                    <a:pt x="14648" y="11231"/>
                    <a:pt x="13420" y="11863"/>
                  </a:cubicBezTo>
                  <a:cubicBezTo>
                    <a:pt x="12155" y="12458"/>
                    <a:pt x="11225" y="13389"/>
                    <a:pt x="10629" y="14654"/>
                  </a:cubicBezTo>
                  <a:close/>
                </a:path>
              </a:pathLst>
            </a:custGeom>
            <a:solidFill>
              <a:srgbClr val="000000"/>
            </a:solidFill>
            <a:ln w="9525" cap="flat">
              <a:noFill/>
              <a:prstDash val="solid"/>
              <a:miter/>
            </a:ln>
          </p:spPr>
          <p:txBody>
            <a:bodyPr rtlCol="0" anchor="ctr"/>
            <a:lstStyle/>
            <a:p>
              <a:endParaRPr lang="en-CA"/>
            </a:p>
          </p:txBody>
        </p:sp>
        <p:sp>
          <p:nvSpPr>
            <p:cNvPr id="3502" name="Freeform: Shape 3501">
              <a:extLst>
                <a:ext uri="{FF2B5EF4-FFF2-40B4-BE49-F238E27FC236}">
                  <a16:creationId xmlns:a16="http://schemas.microsoft.com/office/drawing/2014/main" id="{0A5B5FCB-E710-492D-903D-DAC35339DE40}"/>
                </a:ext>
              </a:extLst>
            </p:cNvPr>
            <p:cNvSpPr/>
            <p:nvPr/>
          </p:nvSpPr>
          <p:spPr>
            <a:xfrm>
              <a:off x="3118166" y="4583489"/>
              <a:ext cx="65058" cy="56545"/>
            </a:xfrm>
            <a:custGeom>
              <a:avLst/>
              <a:gdLst>
                <a:gd name="connsiteX0" fmla="*/ 55453 w 65058"/>
                <a:gd name="connsiteY0" fmla="*/ 15883 h 56545"/>
                <a:gd name="connsiteX1" fmla="*/ 65164 w 65058"/>
                <a:gd name="connsiteY1" fmla="*/ 20385 h 56545"/>
                <a:gd name="connsiteX2" fmla="*/ 48123 w 65058"/>
                <a:gd name="connsiteY2" fmla="*/ 56922 h 56545"/>
                <a:gd name="connsiteX3" fmla="*/ 39379 w 65058"/>
                <a:gd name="connsiteY3" fmla="*/ 48514 h 56545"/>
                <a:gd name="connsiteX4" fmla="*/ 31789 w 65058"/>
                <a:gd name="connsiteY4" fmla="*/ 30729 h 56545"/>
                <a:gd name="connsiteX5" fmla="*/ 26915 w 65058"/>
                <a:gd name="connsiteY5" fmla="*/ 17929 h 56545"/>
                <a:gd name="connsiteX6" fmla="*/ 21557 w 65058"/>
                <a:gd name="connsiteY6" fmla="*/ 12795 h 56545"/>
                <a:gd name="connsiteX7" fmla="*/ 15306 w 65058"/>
                <a:gd name="connsiteY7" fmla="*/ 12162 h 56545"/>
                <a:gd name="connsiteX8" fmla="*/ 11027 w 65058"/>
                <a:gd name="connsiteY8" fmla="*/ 16478 h 56545"/>
                <a:gd name="connsiteX9" fmla="*/ 10581 w 65058"/>
                <a:gd name="connsiteY9" fmla="*/ 22580 h 56545"/>
                <a:gd name="connsiteX10" fmla="*/ 16050 w 65058"/>
                <a:gd name="connsiteY10" fmla="*/ 27864 h 56545"/>
                <a:gd name="connsiteX11" fmla="*/ 10172 w 65058"/>
                <a:gd name="connsiteY11" fmla="*/ 37761 h 56545"/>
                <a:gd name="connsiteX12" fmla="*/ 535 w 65058"/>
                <a:gd name="connsiteY12" fmla="*/ 26152 h 56545"/>
                <a:gd name="connsiteX13" fmla="*/ 2507 w 65058"/>
                <a:gd name="connsiteY13" fmla="*/ 12162 h 56545"/>
                <a:gd name="connsiteX14" fmla="*/ 12739 w 65058"/>
                <a:gd name="connsiteY14" fmla="*/ 1558 h 56545"/>
                <a:gd name="connsiteX15" fmla="*/ 25687 w 65058"/>
                <a:gd name="connsiteY15" fmla="*/ 2005 h 56545"/>
                <a:gd name="connsiteX16" fmla="*/ 32049 w 65058"/>
                <a:gd name="connsiteY16" fmla="*/ 6581 h 56545"/>
                <a:gd name="connsiteX17" fmla="*/ 37072 w 65058"/>
                <a:gd name="connsiteY17" fmla="*/ 13985 h 56545"/>
                <a:gd name="connsiteX18" fmla="*/ 40830 w 65058"/>
                <a:gd name="connsiteY18" fmla="*/ 24031 h 56545"/>
                <a:gd name="connsiteX19" fmla="*/ 43918 w 65058"/>
                <a:gd name="connsiteY19" fmla="*/ 33110 h 56545"/>
                <a:gd name="connsiteX20" fmla="*/ 45816 w 65058"/>
                <a:gd name="connsiteY20" fmla="*/ 3657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53" y="15883"/>
                  </a:moveTo>
                  <a:lnTo>
                    <a:pt x="65164" y="20385"/>
                  </a:lnTo>
                  <a:lnTo>
                    <a:pt x="48123" y="56922"/>
                  </a:lnTo>
                  <a:cubicBezTo>
                    <a:pt x="44625" y="54839"/>
                    <a:pt x="41723" y="52011"/>
                    <a:pt x="39379" y="48514"/>
                  </a:cubicBezTo>
                  <a:cubicBezTo>
                    <a:pt x="36998" y="45016"/>
                    <a:pt x="34505" y="39063"/>
                    <a:pt x="31789" y="30729"/>
                  </a:cubicBezTo>
                  <a:cubicBezTo>
                    <a:pt x="29594" y="23957"/>
                    <a:pt x="27994" y="19715"/>
                    <a:pt x="26915" y="17929"/>
                  </a:cubicBezTo>
                  <a:cubicBezTo>
                    <a:pt x="25427" y="15474"/>
                    <a:pt x="23641" y="13762"/>
                    <a:pt x="21557" y="12795"/>
                  </a:cubicBezTo>
                  <a:cubicBezTo>
                    <a:pt x="19213" y="11716"/>
                    <a:pt x="17129" y="11493"/>
                    <a:pt x="15306" y="12162"/>
                  </a:cubicBezTo>
                  <a:cubicBezTo>
                    <a:pt x="13483" y="12832"/>
                    <a:pt x="12069" y="14283"/>
                    <a:pt x="11027" y="16478"/>
                  </a:cubicBezTo>
                  <a:cubicBezTo>
                    <a:pt x="10023" y="18636"/>
                    <a:pt x="9874" y="20683"/>
                    <a:pt x="10581" y="22580"/>
                  </a:cubicBezTo>
                  <a:cubicBezTo>
                    <a:pt x="11288" y="24478"/>
                    <a:pt x="13111" y="26227"/>
                    <a:pt x="16050" y="27864"/>
                  </a:cubicBezTo>
                  <a:lnTo>
                    <a:pt x="10172" y="37761"/>
                  </a:lnTo>
                  <a:cubicBezTo>
                    <a:pt x="4739" y="34449"/>
                    <a:pt x="1502" y="30580"/>
                    <a:pt x="535" y="26152"/>
                  </a:cubicBezTo>
                  <a:cubicBezTo>
                    <a:pt x="-432" y="21725"/>
                    <a:pt x="237" y="17074"/>
                    <a:pt x="2507" y="12162"/>
                  </a:cubicBezTo>
                  <a:cubicBezTo>
                    <a:pt x="5000" y="6804"/>
                    <a:pt x="8423" y="3270"/>
                    <a:pt x="12739" y="1558"/>
                  </a:cubicBezTo>
                  <a:cubicBezTo>
                    <a:pt x="17055" y="-153"/>
                    <a:pt x="21371" y="-4"/>
                    <a:pt x="25687" y="2005"/>
                  </a:cubicBezTo>
                  <a:cubicBezTo>
                    <a:pt x="28143" y="3121"/>
                    <a:pt x="30263" y="4646"/>
                    <a:pt x="32049" y="6581"/>
                  </a:cubicBezTo>
                  <a:cubicBezTo>
                    <a:pt x="33873" y="8479"/>
                    <a:pt x="35547" y="10935"/>
                    <a:pt x="37072" y="13985"/>
                  </a:cubicBezTo>
                  <a:cubicBezTo>
                    <a:pt x="38077" y="15995"/>
                    <a:pt x="39342" y="19343"/>
                    <a:pt x="40830" y="24031"/>
                  </a:cubicBezTo>
                  <a:cubicBezTo>
                    <a:pt x="42318" y="28719"/>
                    <a:pt x="43323" y="31770"/>
                    <a:pt x="43918" y="33110"/>
                  </a:cubicBezTo>
                  <a:cubicBezTo>
                    <a:pt x="44514" y="34449"/>
                    <a:pt x="45146" y="35603"/>
                    <a:pt x="45816" y="36570"/>
                  </a:cubicBezTo>
                  <a:close/>
                </a:path>
              </a:pathLst>
            </a:custGeom>
            <a:solidFill>
              <a:srgbClr val="000000"/>
            </a:solidFill>
            <a:ln w="9525" cap="flat">
              <a:noFill/>
              <a:prstDash val="solid"/>
              <a:miter/>
            </a:ln>
          </p:spPr>
          <p:txBody>
            <a:bodyPr rtlCol="0" anchor="ctr"/>
            <a:lstStyle/>
            <a:p>
              <a:endParaRPr lang="en-CA"/>
            </a:p>
          </p:txBody>
        </p:sp>
      </p:grpSp>
      <p:grpSp>
        <p:nvGrpSpPr>
          <p:cNvPr id="3503" name="Graphic 3317">
            <a:extLst>
              <a:ext uri="{FF2B5EF4-FFF2-40B4-BE49-F238E27FC236}">
                <a16:creationId xmlns:a16="http://schemas.microsoft.com/office/drawing/2014/main" id="{018AD23F-E59B-4327-AB3B-4BF6FD79EAFE}"/>
              </a:ext>
            </a:extLst>
          </p:cNvPr>
          <p:cNvGrpSpPr/>
          <p:nvPr/>
        </p:nvGrpSpPr>
        <p:grpSpPr>
          <a:xfrm>
            <a:off x="2030995" y="4096187"/>
            <a:ext cx="102496" cy="156514"/>
            <a:chOff x="3192604" y="4585155"/>
            <a:chExt cx="118936" cy="181619"/>
          </a:xfrm>
        </p:grpSpPr>
        <p:sp>
          <p:nvSpPr>
            <p:cNvPr id="3504" name="Freeform: Shape 3503">
              <a:extLst>
                <a:ext uri="{FF2B5EF4-FFF2-40B4-BE49-F238E27FC236}">
                  <a16:creationId xmlns:a16="http://schemas.microsoft.com/office/drawing/2014/main" id="{6A48221E-EB35-4890-B92E-EED4DA18C8DA}"/>
                </a:ext>
              </a:extLst>
            </p:cNvPr>
            <p:cNvSpPr/>
            <p:nvPr/>
          </p:nvSpPr>
          <p:spPr>
            <a:xfrm>
              <a:off x="3192604" y="4710229"/>
              <a:ext cx="65058" cy="56545"/>
            </a:xfrm>
            <a:custGeom>
              <a:avLst/>
              <a:gdLst>
                <a:gd name="connsiteX0" fmla="*/ 55460 w 65058"/>
                <a:gd name="connsiteY0" fmla="*/ 15896 h 56545"/>
                <a:gd name="connsiteX1" fmla="*/ 65171 w 65058"/>
                <a:gd name="connsiteY1" fmla="*/ 20398 h 56545"/>
                <a:gd name="connsiteX2" fmla="*/ 48131 w 65058"/>
                <a:gd name="connsiteY2" fmla="*/ 56936 h 56545"/>
                <a:gd name="connsiteX3" fmla="*/ 39387 w 65058"/>
                <a:gd name="connsiteY3" fmla="*/ 48527 h 56545"/>
                <a:gd name="connsiteX4" fmla="*/ 31797 w 65058"/>
                <a:gd name="connsiteY4" fmla="*/ 30742 h 56545"/>
                <a:gd name="connsiteX5" fmla="*/ 26923 w 65058"/>
                <a:gd name="connsiteY5" fmla="*/ 17943 h 56545"/>
                <a:gd name="connsiteX6" fmla="*/ 21565 w 65058"/>
                <a:gd name="connsiteY6" fmla="*/ 12808 h 56545"/>
                <a:gd name="connsiteX7" fmla="*/ 15314 w 65058"/>
                <a:gd name="connsiteY7" fmla="*/ 12176 h 56545"/>
                <a:gd name="connsiteX8" fmla="*/ 11035 w 65058"/>
                <a:gd name="connsiteY8" fmla="*/ 16492 h 56545"/>
                <a:gd name="connsiteX9" fmla="*/ 10589 w 65058"/>
                <a:gd name="connsiteY9" fmla="*/ 22594 h 56545"/>
                <a:gd name="connsiteX10" fmla="*/ 16058 w 65058"/>
                <a:gd name="connsiteY10" fmla="*/ 27877 h 56545"/>
                <a:gd name="connsiteX11" fmla="*/ 10179 w 65058"/>
                <a:gd name="connsiteY11" fmla="*/ 37774 h 56545"/>
                <a:gd name="connsiteX12" fmla="*/ 543 w 65058"/>
                <a:gd name="connsiteY12" fmla="*/ 26165 h 56545"/>
                <a:gd name="connsiteX13" fmla="*/ 2515 w 65058"/>
                <a:gd name="connsiteY13" fmla="*/ 12176 h 56545"/>
                <a:gd name="connsiteX14" fmla="*/ 12747 w 65058"/>
                <a:gd name="connsiteY14" fmla="*/ 1572 h 56545"/>
                <a:gd name="connsiteX15" fmla="*/ 25695 w 65058"/>
                <a:gd name="connsiteY15" fmla="*/ 2018 h 56545"/>
                <a:gd name="connsiteX16" fmla="*/ 32057 w 65058"/>
                <a:gd name="connsiteY16" fmla="*/ 6595 h 56545"/>
                <a:gd name="connsiteX17" fmla="*/ 37080 w 65058"/>
                <a:gd name="connsiteY17" fmla="*/ 13999 h 56545"/>
                <a:gd name="connsiteX18" fmla="*/ 40838 w 65058"/>
                <a:gd name="connsiteY18" fmla="*/ 24045 h 56545"/>
                <a:gd name="connsiteX19" fmla="*/ 43926 w 65058"/>
                <a:gd name="connsiteY19" fmla="*/ 33123 h 56545"/>
                <a:gd name="connsiteX20" fmla="*/ 4582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60" y="15896"/>
                  </a:moveTo>
                  <a:lnTo>
                    <a:pt x="65171" y="20398"/>
                  </a:lnTo>
                  <a:lnTo>
                    <a:pt x="48131" y="56936"/>
                  </a:lnTo>
                  <a:cubicBezTo>
                    <a:pt x="44633" y="54852"/>
                    <a:pt x="41731" y="52024"/>
                    <a:pt x="39387" y="48527"/>
                  </a:cubicBezTo>
                  <a:cubicBezTo>
                    <a:pt x="37006" y="45029"/>
                    <a:pt x="34513" y="39076"/>
                    <a:pt x="31797" y="30742"/>
                  </a:cubicBezTo>
                  <a:cubicBezTo>
                    <a:pt x="29602" y="23970"/>
                    <a:pt x="28002" y="19729"/>
                    <a:pt x="26923" y="17943"/>
                  </a:cubicBezTo>
                  <a:cubicBezTo>
                    <a:pt x="25434" y="15487"/>
                    <a:pt x="23648" y="13776"/>
                    <a:pt x="21565" y="12808"/>
                  </a:cubicBezTo>
                  <a:cubicBezTo>
                    <a:pt x="19221" y="11729"/>
                    <a:pt x="17137" y="11506"/>
                    <a:pt x="15314" y="12176"/>
                  </a:cubicBezTo>
                  <a:cubicBezTo>
                    <a:pt x="13491" y="12845"/>
                    <a:pt x="12077" y="14296"/>
                    <a:pt x="11035" y="16492"/>
                  </a:cubicBezTo>
                  <a:cubicBezTo>
                    <a:pt x="10031" y="18650"/>
                    <a:pt x="9882" y="20696"/>
                    <a:pt x="10589" y="22594"/>
                  </a:cubicBezTo>
                  <a:cubicBezTo>
                    <a:pt x="11296" y="24491"/>
                    <a:pt x="13119" y="26240"/>
                    <a:pt x="16058" y="27877"/>
                  </a:cubicBezTo>
                  <a:lnTo>
                    <a:pt x="10179" y="37774"/>
                  </a:lnTo>
                  <a:cubicBezTo>
                    <a:pt x="4747" y="34463"/>
                    <a:pt x="1510" y="30593"/>
                    <a:pt x="543" y="26165"/>
                  </a:cubicBezTo>
                  <a:cubicBezTo>
                    <a:pt x="-425" y="21738"/>
                    <a:pt x="245" y="17087"/>
                    <a:pt x="2515" y="12176"/>
                  </a:cubicBezTo>
                  <a:cubicBezTo>
                    <a:pt x="5008" y="6818"/>
                    <a:pt x="8431" y="3283"/>
                    <a:pt x="12747" y="1572"/>
                  </a:cubicBezTo>
                  <a:cubicBezTo>
                    <a:pt x="17063" y="-140"/>
                    <a:pt x="21379" y="9"/>
                    <a:pt x="25695" y="2018"/>
                  </a:cubicBezTo>
                  <a:cubicBezTo>
                    <a:pt x="28150" y="3134"/>
                    <a:pt x="30271" y="4660"/>
                    <a:pt x="32057" y="6595"/>
                  </a:cubicBezTo>
                  <a:cubicBezTo>
                    <a:pt x="33880" y="8492"/>
                    <a:pt x="35555" y="10948"/>
                    <a:pt x="37080" y="13999"/>
                  </a:cubicBezTo>
                  <a:cubicBezTo>
                    <a:pt x="38085" y="16008"/>
                    <a:pt x="39350" y="19357"/>
                    <a:pt x="40838" y="24045"/>
                  </a:cubicBezTo>
                  <a:cubicBezTo>
                    <a:pt x="42326" y="28733"/>
                    <a:pt x="43331" y="31784"/>
                    <a:pt x="43926" y="33123"/>
                  </a:cubicBezTo>
                  <a:cubicBezTo>
                    <a:pt x="44522" y="34463"/>
                    <a:pt x="45154" y="35616"/>
                    <a:pt x="45824" y="36583"/>
                  </a:cubicBezTo>
                  <a:close/>
                </a:path>
              </a:pathLst>
            </a:custGeom>
            <a:solidFill>
              <a:srgbClr val="000000"/>
            </a:solidFill>
            <a:ln w="9525" cap="flat">
              <a:noFill/>
              <a:prstDash val="solid"/>
              <a:miter/>
            </a:ln>
          </p:spPr>
          <p:txBody>
            <a:bodyPr rtlCol="0" anchor="ctr"/>
            <a:lstStyle/>
            <a:p>
              <a:endParaRPr lang="en-CA"/>
            </a:p>
          </p:txBody>
        </p:sp>
        <p:sp>
          <p:nvSpPr>
            <p:cNvPr id="3505" name="Freeform: Shape 3504">
              <a:extLst>
                <a:ext uri="{FF2B5EF4-FFF2-40B4-BE49-F238E27FC236}">
                  <a16:creationId xmlns:a16="http://schemas.microsoft.com/office/drawing/2014/main" id="{A7B46B54-769A-4249-8C2D-CB878C5C4604}"/>
                </a:ext>
              </a:extLst>
            </p:cNvPr>
            <p:cNvSpPr/>
            <p:nvPr/>
          </p:nvSpPr>
          <p:spPr>
            <a:xfrm>
              <a:off x="3212660" y="4669889"/>
              <a:ext cx="59301" cy="46519"/>
            </a:xfrm>
            <a:custGeom>
              <a:avLst/>
              <a:gdLst>
                <a:gd name="connsiteX0" fmla="*/ 2009 w 59301"/>
                <a:gd name="connsiteY0" fmla="*/ 10603 h 46519"/>
                <a:gd name="connsiteX1" fmla="*/ 13395 w 59301"/>
                <a:gd name="connsiteY1" fmla="*/ 892 h 46519"/>
                <a:gd name="connsiteX2" fmla="*/ 38026 w 59301"/>
                <a:gd name="connsiteY2" fmla="*/ 5914 h 46519"/>
                <a:gd name="connsiteX3" fmla="*/ 57708 w 59301"/>
                <a:gd name="connsiteY3" fmla="*/ 21616 h 46519"/>
                <a:gd name="connsiteX4" fmla="*/ 57522 w 59301"/>
                <a:gd name="connsiteY4" fmla="*/ 36499 h 46519"/>
                <a:gd name="connsiteX5" fmla="*/ 45467 w 59301"/>
                <a:gd name="connsiteY5" fmla="*/ 46470 h 46519"/>
                <a:gd name="connsiteX6" fmla="*/ 21431 w 59301"/>
                <a:gd name="connsiteY6" fmla="*/ 41187 h 46519"/>
                <a:gd name="connsiteX7" fmla="*/ 1823 w 59301"/>
                <a:gd name="connsiteY7" fmla="*/ 25523 h 46519"/>
                <a:gd name="connsiteX8" fmla="*/ 2009 w 59301"/>
                <a:gd name="connsiteY8" fmla="*/ 10603 h 46519"/>
                <a:gd name="connsiteX9" fmla="*/ 10641 w 59301"/>
                <a:gd name="connsiteY9" fmla="*/ 14658 h 46519"/>
                <a:gd name="connsiteX10" fmla="*/ 10269 w 59301"/>
                <a:gd name="connsiteY10" fmla="*/ 18602 h 46519"/>
                <a:gd name="connsiteX11" fmla="*/ 13506 w 59301"/>
                <a:gd name="connsiteY11" fmla="*/ 22918 h 46519"/>
                <a:gd name="connsiteX12" fmla="*/ 26640 w 59301"/>
                <a:gd name="connsiteY12" fmla="*/ 30322 h 46519"/>
                <a:gd name="connsiteX13" fmla="*/ 40221 w 59301"/>
                <a:gd name="connsiteY13" fmla="*/ 35494 h 46519"/>
                <a:gd name="connsiteX14" fmla="*/ 46137 w 59301"/>
                <a:gd name="connsiteY14" fmla="*/ 35271 h 46519"/>
                <a:gd name="connsiteX15" fmla="*/ 48890 w 59301"/>
                <a:gd name="connsiteY15" fmla="*/ 32480 h 46519"/>
                <a:gd name="connsiteX16" fmla="*/ 49262 w 59301"/>
                <a:gd name="connsiteY16" fmla="*/ 28536 h 46519"/>
                <a:gd name="connsiteX17" fmla="*/ 45988 w 59301"/>
                <a:gd name="connsiteY17" fmla="*/ 24220 h 46519"/>
                <a:gd name="connsiteX18" fmla="*/ 32929 w 59301"/>
                <a:gd name="connsiteY18" fmla="*/ 16816 h 46519"/>
                <a:gd name="connsiteX19" fmla="*/ 19348 w 59301"/>
                <a:gd name="connsiteY19" fmla="*/ 11644 h 46519"/>
                <a:gd name="connsiteX20" fmla="*/ 13432 w 59301"/>
                <a:gd name="connsiteY20" fmla="*/ 11868 h 46519"/>
                <a:gd name="connsiteX21" fmla="*/ 10641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09" y="10603"/>
                  </a:moveTo>
                  <a:cubicBezTo>
                    <a:pt x="4465" y="5356"/>
                    <a:pt x="8260" y="2119"/>
                    <a:pt x="13395" y="892"/>
                  </a:cubicBezTo>
                  <a:cubicBezTo>
                    <a:pt x="19497" y="-560"/>
                    <a:pt x="27719" y="1115"/>
                    <a:pt x="38026" y="5914"/>
                  </a:cubicBezTo>
                  <a:cubicBezTo>
                    <a:pt x="48295" y="10714"/>
                    <a:pt x="54881" y="15960"/>
                    <a:pt x="57708" y="21616"/>
                  </a:cubicBezTo>
                  <a:cubicBezTo>
                    <a:pt x="60052" y="26267"/>
                    <a:pt x="59978" y="31252"/>
                    <a:pt x="57522" y="36499"/>
                  </a:cubicBezTo>
                  <a:cubicBezTo>
                    <a:pt x="55067" y="41819"/>
                    <a:pt x="51048" y="45131"/>
                    <a:pt x="45467" y="46470"/>
                  </a:cubicBezTo>
                  <a:cubicBezTo>
                    <a:pt x="39886" y="47810"/>
                    <a:pt x="31887" y="46061"/>
                    <a:pt x="21431" y="41187"/>
                  </a:cubicBezTo>
                  <a:cubicBezTo>
                    <a:pt x="11200" y="36387"/>
                    <a:pt x="4651" y="31178"/>
                    <a:pt x="1823" y="25523"/>
                  </a:cubicBezTo>
                  <a:cubicBezTo>
                    <a:pt x="-521" y="20872"/>
                    <a:pt x="-446" y="15886"/>
                    <a:pt x="2009" y="10603"/>
                  </a:cubicBezTo>
                  <a:moveTo>
                    <a:pt x="10641" y="14658"/>
                  </a:moveTo>
                  <a:cubicBezTo>
                    <a:pt x="10046" y="15923"/>
                    <a:pt x="9934" y="17225"/>
                    <a:pt x="10269" y="18602"/>
                  </a:cubicBezTo>
                  <a:cubicBezTo>
                    <a:pt x="10604" y="19942"/>
                    <a:pt x="11683" y="21393"/>
                    <a:pt x="13506" y="22918"/>
                  </a:cubicBezTo>
                  <a:cubicBezTo>
                    <a:pt x="15888" y="24890"/>
                    <a:pt x="20241" y="27346"/>
                    <a:pt x="26640" y="30322"/>
                  </a:cubicBezTo>
                  <a:cubicBezTo>
                    <a:pt x="33003" y="33299"/>
                    <a:pt x="37542" y="35010"/>
                    <a:pt x="40221" y="35494"/>
                  </a:cubicBezTo>
                  <a:cubicBezTo>
                    <a:pt x="42937" y="35978"/>
                    <a:pt x="44872" y="35903"/>
                    <a:pt x="46137" y="35271"/>
                  </a:cubicBezTo>
                  <a:cubicBezTo>
                    <a:pt x="47365" y="34675"/>
                    <a:pt x="48295" y="33745"/>
                    <a:pt x="48890" y="32480"/>
                  </a:cubicBezTo>
                  <a:cubicBezTo>
                    <a:pt x="49486" y="31215"/>
                    <a:pt x="49597" y="29913"/>
                    <a:pt x="49262" y="28536"/>
                  </a:cubicBezTo>
                  <a:cubicBezTo>
                    <a:pt x="48927" y="27197"/>
                    <a:pt x="47811" y="25746"/>
                    <a:pt x="45988" y="24220"/>
                  </a:cubicBezTo>
                  <a:cubicBezTo>
                    <a:pt x="43681" y="22248"/>
                    <a:pt x="39328" y="19793"/>
                    <a:pt x="32929" y="16816"/>
                  </a:cubicBezTo>
                  <a:cubicBezTo>
                    <a:pt x="26566" y="13840"/>
                    <a:pt x="22027" y="12128"/>
                    <a:pt x="19348" y="11644"/>
                  </a:cubicBezTo>
                  <a:cubicBezTo>
                    <a:pt x="16632" y="11198"/>
                    <a:pt x="14660" y="11235"/>
                    <a:pt x="13432" y="11868"/>
                  </a:cubicBezTo>
                  <a:cubicBezTo>
                    <a:pt x="12167" y="12463"/>
                    <a:pt x="11237" y="13393"/>
                    <a:pt x="10641" y="14658"/>
                  </a:cubicBezTo>
                  <a:close/>
                </a:path>
              </a:pathLst>
            </a:custGeom>
            <a:solidFill>
              <a:srgbClr val="000000"/>
            </a:solidFill>
            <a:ln w="9525" cap="flat">
              <a:noFill/>
              <a:prstDash val="solid"/>
              <a:miter/>
            </a:ln>
          </p:spPr>
          <p:txBody>
            <a:bodyPr rtlCol="0" anchor="ctr"/>
            <a:lstStyle/>
            <a:p>
              <a:endParaRPr lang="en-CA"/>
            </a:p>
          </p:txBody>
        </p:sp>
        <p:sp>
          <p:nvSpPr>
            <p:cNvPr id="3506" name="Freeform: Shape 3505">
              <a:extLst>
                <a:ext uri="{FF2B5EF4-FFF2-40B4-BE49-F238E27FC236}">
                  <a16:creationId xmlns:a16="http://schemas.microsoft.com/office/drawing/2014/main" id="{AC805A10-ABFA-4D40-9B05-C9D3C430AA5E}"/>
                </a:ext>
              </a:extLst>
            </p:cNvPr>
            <p:cNvSpPr/>
            <p:nvPr/>
          </p:nvSpPr>
          <p:spPr>
            <a:xfrm>
              <a:off x="3232367" y="4627636"/>
              <a:ext cx="59301" cy="46519"/>
            </a:xfrm>
            <a:custGeom>
              <a:avLst/>
              <a:gdLst>
                <a:gd name="connsiteX0" fmla="*/ 2011 w 59301"/>
                <a:gd name="connsiteY0" fmla="*/ 10598 h 46519"/>
                <a:gd name="connsiteX1" fmla="*/ 13397 w 59301"/>
                <a:gd name="connsiteY1" fmla="*/ 887 h 46519"/>
                <a:gd name="connsiteX2" fmla="*/ 38028 w 59301"/>
                <a:gd name="connsiteY2" fmla="*/ 5910 h 46519"/>
                <a:gd name="connsiteX3" fmla="*/ 57710 w 59301"/>
                <a:gd name="connsiteY3" fmla="*/ 21611 h 46519"/>
                <a:gd name="connsiteX4" fmla="*/ 57524 w 59301"/>
                <a:gd name="connsiteY4" fmla="*/ 36494 h 46519"/>
                <a:gd name="connsiteX5" fmla="*/ 45469 w 59301"/>
                <a:gd name="connsiteY5" fmla="*/ 46466 h 46519"/>
                <a:gd name="connsiteX6" fmla="*/ 21434 w 59301"/>
                <a:gd name="connsiteY6" fmla="*/ 41182 h 46519"/>
                <a:gd name="connsiteX7" fmla="*/ 1825 w 59301"/>
                <a:gd name="connsiteY7" fmla="*/ 25518 h 46519"/>
                <a:gd name="connsiteX8" fmla="*/ 2011 w 59301"/>
                <a:gd name="connsiteY8" fmla="*/ 10598 h 46519"/>
                <a:gd name="connsiteX9" fmla="*/ 10644 w 59301"/>
                <a:gd name="connsiteY9" fmla="*/ 14654 h 46519"/>
                <a:gd name="connsiteX10" fmla="*/ 10271 w 59301"/>
                <a:gd name="connsiteY10" fmla="*/ 18598 h 46519"/>
                <a:gd name="connsiteX11" fmla="*/ 13508 w 59301"/>
                <a:gd name="connsiteY11" fmla="*/ 22914 h 46519"/>
                <a:gd name="connsiteX12" fmla="*/ 26643 w 59301"/>
                <a:gd name="connsiteY12" fmla="*/ 30318 h 46519"/>
                <a:gd name="connsiteX13" fmla="*/ 40223 w 59301"/>
                <a:gd name="connsiteY13" fmla="*/ 35490 h 46519"/>
                <a:gd name="connsiteX14" fmla="*/ 46139 w 59301"/>
                <a:gd name="connsiteY14" fmla="*/ 35266 h 46519"/>
                <a:gd name="connsiteX15" fmla="*/ 48892 w 59301"/>
                <a:gd name="connsiteY15" fmla="*/ 32476 h 46519"/>
                <a:gd name="connsiteX16" fmla="*/ 49264 w 59301"/>
                <a:gd name="connsiteY16" fmla="*/ 28532 h 46519"/>
                <a:gd name="connsiteX17" fmla="*/ 45990 w 59301"/>
                <a:gd name="connsiteY17" fmla="*/ 24216 h 46519"/>
                <a:gd name="connsiteX18" fmla="*/ 32931 w 59301"/>
                <a:gd name="connsiteY18" fmla="*/ 16812 h 46519"/>
                <a:gd name="connsiteX19" fmla="*/ 19350 w 59301"/>
                <a:gd name="connsiteY19" fmla="*/ 11640 h 46519"/>
                <a:gd name="connsiteX20" fmla="*/ 13434 w 59301"/>
                <a:gd name="connsiteY20" fmla="*/ 11863 h 46519"/>
                <a:gd name="connsiteX21" fmla="*/ 10644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11" y="10598"/>
                  </a:moveTo>
                  <a:cubicBezTo>
                    <a:pt x="4467" y="5352"/>
                    <a:pt x="8262" y="2115"/>
                    <a:pt x="13397" y="887"/>
                  </a:cubicBezTo>
                  <a:cubicBezTo>
                    <a:pt x="19499" y="-564"/>
                    <a:pt x="27722" y="1110"/>
                    <a:pt x="38028" y="5910"/>
                  </a:cubicBezTo>
                  <a:cubicBezTo>
                    <a:pt x="48297" y="10710"/>
                    <a:pt x="54883" y="15956"/>
                    <a:pt x="57710" y="21611"/>
                  </a:cubicBezTo>
                  <a:cubicBezTo>
                    <a:pt x="60054" y="26262"/>
                    <a:pt x="59980" y="31248"/>
                    <a:pt x="57524" y="36494"/>
                  </a:cubicBezTo>
                  <a:cubicBezTo>
                    <a:pt x="55069" y="41815"/>
                    <a:pt x="51050" y="45126"/>
                    <a:pt x="45469" y="46466"/>
                  </a:cubicBezTo>
                  <a:cubicBezTo>
                    <a:pt x="39888" y="47805"/>
                    <a:pt x="31889" y="46056"/>
                    <a:pt x="21434" y="41182"/>
                  </a:cubicBezTo>
                  <a:cubicBezTo>
                    <a:pt x="11202" y="36383"/>
                    <a:pt x="4653" y="31174"/>
                    <a:pt x="1825" y="25518"/>
                  </a:cubicBezTo>
                  <a:cubicBezTo>
                    <a:pt x="-519" y="20867"/>
                    <a:pt x="-444" y="15882"/>
                    <a:pt x="2011" y="10598"/>
                  </a:cubicBezTo>
                  <a:moveTo>
                    <a:pt x="10644" y="14654"/>
                  </a:moveTo>
                  <a:cubicBezTo>
                    <a:pt x="10048" y="15919"/>
                    <a:pt x="9937" y="17221"/>
                    <a:pt x="10271" y="18598"/>
                  </a:cubicBezTo>
                  <a:cubicBezTo>
                    <a:pt x="10606" y="19937"/>
                    <a:pt x="11685" y="21388"/>
                    <a:pt x="13508" y="22914"/>
                  </a:cubicBezTo>
                  <a:cubicBezTo>
                    <a:pt x="15890" y="24886"/>
                    <a:pt x="20243" y="27341"/>
                    <a:pt x="26643" y="30318"/>
                  </a:cubicBezTo>
                  <a:cubicBezTo>
                    <a:pt x="33005" y="33294"/>
                    <a:pt x="37544" y="35006"/>
                    <a:pt x="40223" y="35490"/>
                  </a:cubicBezTo>
                  <a:cubicBezTo>
                    <a:pt x="42939" y="35973"/>
                    <a:pt x="44874" y="35899"/>
                    <a:pt x="46139" y="35266"/>
                  </a:cubicBezTo>
                  <a:cubicBezTo>
                    <a:pt x="47367" y="34671"/>
                    <a:pt x="48297" y="33741"/>
                    <a:pt x="48892" y="32476"/>
                  </a:cubicBezTo>
                  <a:cubicBezTo>
                    <a:pt x="49488" y="31211"/>
                    <a:pt x="49599" y="29909"/>
                    <a:pt x="49264" y="28532"/>
                  </a:cubicBezTo>
                  <a:cubicBezTo>
                    <a:pt x="48930" y="27192"/>
                    <a:pt x="47813" y="25741"/>
                    <a:pt x="45990" y="24216"/>
                  </a:cubicBezTo>
                  <a:cubicBezTo>
                    <a:pt x="43683" y="22244"/>
                    <a:pt x="39330" y="19788"/>
                    <a:pt x="32931" y="16812"/>
                  </a:cubicBezTo>
                  <a:cubicBezTo>
                    <a:pt x="26568" y="13835"/>
                    <a:pt x="22029" y="12124"/>
                    <a:pt x="19350" y="11640"/>
                  </a:cubicBezTo>
                  <a:cubicBezTo>
                    <a:pt x="16634" y="11193"/>
                    <a:pt x="14662" y="11231"/>
                    <a:pt x="13434" y="11863"/>
                  </a:cubicBezTo>
                  <a:cubicBezTo>
                    <a:pt x="12169" y="12458"/>
                    <a:pt x="11239" y="13389"/>
                    <a:pt x="10644" y="14654"/>
                  </a:cubicBezTo>
                  <a:close/>
                </a:path>
              </a:pathLst>
            </a:custGeom>
            <a:solidFill>
              <a:srgbClr val="000000"/>
            </a:solidFill>
            <a:ln w="9525" cap="flat">
              <a:noFill/>
              <a:prstDash val="solid"/>
              <a:miter/>
            </a:ln>
          </p:spPr>
          <p:txBody>
            <a:bodyPr rtlCol="0" anchor="ctr"/>
            <a:lstStyle/>
            <a:p>
              <a:endParaRPr lang="en-CA"/>
            </a:p>
          </p:txBody>
        </p:sp>
        <p:sp>
          <p:nvSpPr>
            <p:cNvPr id="3507" name="Freeform: Shape 3506">
              <a:extLst>
                <a:ext uri="{FF2B5EF4-FFF2-40B4-BE49-F238E27FC236}">
                  <a16:creationId xmlns:a16="http://schemas.microsoft.com/office/drawing/2014/main" id="{97C7A64B-4F78-44FE-BEA2-EF3952EB3A1F}"/>
                </a:ext>
              </a:extLst>
            </p:cNvPr>
            <p:cNvSpPr/>
            <p:nvPr/>
          </p:nvSpPr>
          <p:spPr>
            <a:xfrm>
              <a:off x="3251652" y="4585155"/>
              <a:ext cx="59887" cy="48303"/>
            </a:xfrm>
            <a:custGeom>
              <a:avLst/>
              <a:gdLst>
                <a:gd name="connsiteX0" fmla="*/ 34201 w 59887"/>
                <a:gd name="connsiteY0" fmla="*/ 47555 h 48303"/>
                <a:gd name="connsiteX1" fmla="*/ 37698 w 59887"/>
                <a:gd name="connsiteY1" fmla="*/ 36914 h 48303"/>
                <a:gd name="connsiteX2" fmla="*/ 44805 w 59887"/>
                <a:gd name="connsiteY2" fmla="*/ 37063 h 48303"/>
                <a:gd name="connsiteX3" fmla="*/ 49233 w 59887"/>
                <a:gd name="connsiteY3" fmla="*/ 32896 h 48303"/>
                <a:gd name="connsiteX4" fmla="*/ 49307 w 59887"/>
                <a:gd name="connsiteY4" fmla="*/ 26310 h 48303"/>
                <a:gd name="connsiteX5" fmla="*/ 43726 w 59887"/>
                <a:gd name="connsiteY5" fmla="*/ 21027 h 48303"/>
                <a:gd name="connsiteX6" fmla="*/ 36508 w 59887"/>
                <a:gd name="connsiteY6" fmla="*/ 20245 h 48303"/>
                <a:gd name="connsiteX7" fmla="*/ 31820 w 59887"/>
                <a:gd name="connsiteY7" fmla="*/ 24338 h 48303"/>
                <a:gd name="connsiteX8" fmla="*/ 30369 w 59887"/>
                <a:gd name="connsiteY8" fmla="*/ 29473 h 48303"/>
                <a:gd name="connsiteX9" fmla="*/ 22406 w 59887"/>
                <a:gd name="connsiteY9" fmla="*/ 24375 h 48303"/>
                <a:gd name="connsiteX10" fmla="*/ 23560 w 59887"/>
                <a:gd name="connsiteY10" fmla="*/ 17046 h 48303"/>
                <a:gd name="connsiteX11" fmla="*/ 19430 w 59887"/>
                <a:gd name="connsiteY11" fmla="*/ 12432 h 48303"/>
                <a:gd name="connsiteX12" fmla="*/ 14295 w 59887"/>
                <a:gd name="connsiteY12" fmla="*/ 12023 h 48303"/>
                <a:gd name="connsiteX13" fmla="*/ 10649 w 59887"/>
                <a:gd name="connsiteY13" fmla="*/ 15595 h 48303"/>
                <a:gd name="connsiteX14" fmla="*/ 10351 w 59887"/>
                <a:gd name="connsiteY14" fmla="*/ 21027 h 48303"/>
                <a:gd name="connsiteX15" fmla="*/ 14704 w 59887"/>
                <a:gd name="connsiteY15" fmla="*/ 25826 h 48303"/>
                <a:gd name="connsiteX16" fmla="*/ 8602 w 59887"/>
                <a:gd name="connsiteY16" fmla="*/ 34682 h 48303"/>
                <a:gd name="connsiteX17" fmla="*/ 2128 w 59887"/>
                <a:gd name="connsiteY17" fmla="*/ 27984 h 48303"/>
                <a:gd name="connsiteX18" fmla="*/ 119 w 59887"/>
                <a:gd name="connsiteY18" fmla="*/ 20171 h 48303"/>
                <a:gd name="connsiteX19" fmla="*/ 2203 w 59887"/>
                <a:gd name="connsiteY19" fmla="*/ 11278 h 48303"/>
                <a:gd name="connsiteX20" fmla="*/ 12844 w 59887"/>
                <a:gd name="connsiteY20" fmla="*/ 1270 h 48303"/>
                <a:gd name="connsiteX21" fmla="*/ 23671 w 59887"/>
                <a:gd name="connsiteY21" fmla="*/ 1679 h 48303"/>
                <a:gd name="connsiteX22" fmla="*/ 31448 w 59887"/>
                <a:gd name="connsiteY22" fmla="*/ 14813 h 48303"/>
                <a:gd name="connsiteX23" fmla="*/ 39447 w 59887"/>
                <a:gd name="connsiteY23" fmla="*/ 9418 h 48303"/>
                <a:gd name="connsiteX24" fmla="*/ 49158 w 59887"/>
                <a:gd name="connsiteY24" fmla="*/ 10572 h 48303"/>
                <a:gd name="connsiteX25" fmla="*/ 58906 w 59887"/>
                <a:gd name="connsiteY25" fmla="*/ 21473 h 48303"/>
                <a:gd name="connsiteX26" fmla="*/ 57902 w 59887"/>
                <a:gd name="connsiteY26" fmla="*/ 36840 h 48303"/>
                <a:gd name="connsiteX27" fmla="*/ 47930 w 59887"/>
                <a:gd name="connsiteY27" fmla="*/ 47109 h 48303"/>
                <a:gd name="connsiteX28" fmla="*/ 34201 w 59887"/>
                <a:gd name="connsiteY28" fmla="*/ 4755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201" y="47555"/>
                  </a:moveTo>
                  <a:lnTo>
                    <a:pt x="37698" y="36914"/>
                  </a:lnTo>
                  <a:cubicBezTo>
                    <a:pt x="40415" y="37770"/>
                    <a:pt x="42759" y="37844"/>
                    <a:pt x="44805" y="37063"/>
                  </a:cubicBezTo>
                  <a:cubicBezTo>
                    <a:pt x="46814" y="36282"/>
                    <a:pt x="48265" y="34905"/>
                    <a:pt x="49233" y="32896"/>
                  </a:cubicBezTo>
                  <a:cubicBezTo>
                    <a:pt x="50237" y="30738"/>
                    <a:pt x="50237" y="28543"/>
                    <a:pt x="49307" y="26310"/>
                  </a:cubicBezTo>
                  <a:cubicBezTo>
                    <a:pt x="48340" y="24078"/>
                    <a:pt x="46516" y="22329"/>
                    <a:pt x="43726" y="21027"/>
                  </a:cubicBezTo>
                  <a:cubicBezTo>
                    <a:pt x="41121" y="19799"/>
                    <a:pt x="38703" y="19538"/>
                    <a:pt x="36508" y="20245"/>
                  </a:cubicBezTo>
                  <a:cubicBezTo>
                    <a:pt x="34313" y="20952"/>
                    <a:pt x="32750" y="22292"/>
                    <a:pt x="31820" y="24338"/>
                  </a:cubicBezTo>
                  <a:cubicBezTo>
                    <a:pt x="31187" y="25678"/>
                    <a:pt x="30703" y="27389"/>
                    <a:pt x="30369" y="29473"/>
                  </a:cubicBezTo>
                  <a:lnTo>
                    <a:pt x="22406" y="24375"/>
                  </a:lnTo>
                  <a:cubicBezTo>
                    <a:pt x="23783" y="21585"/>
                    <a:pt x="24192" y="19129"/>
                    <a:pt x="23560" y="17046"/>
                  </a:cubicBezTo>
                  <a:cubicBezTo>
                    <a:pt x="22964" y="14962"/>
                    <a:pt x="21588" y="13437"/>
                    <a:pt x="19430" y="12432"/>
                  </a:cubicBezTo>
                  <a:cubicBezTo>
                    <a:pt x="17607" y="11576"/>
                    <a:pt x="15895" y="11427"/>
                    <a:pt x="14295" y="12023"/>
                  </a:cubicBezTo>
                  <a:cubicBezTo>
                    <a:pt x="12695" y="12581"/>
                    <a:pt x="11467" y="13771"/>
                    <a:pt x="10649" y="15595"/>
                  </a:cubicBezTo>
                  <a:cubicBezTo>
                    <a:pt x="9793" y="17380"/>
                    <a:pt x="9719" y="19166"/>
                    <a:pt x="10351" y="21027"/>
                  </a:cubicBezTo>
                  <a:cubicBezTo>
                    <a:pt x="11021" y="22850"/>
                    <a:pt x="12472" y="24450"/>
                    <a:pt x="14704" y="25826"/>
                  </a:cubicBezTo>
                  <a:lnTo>
                    <a:pt x="8602" y="34682"/>
                  </a:lnTo>
                  <a:cubicBezTo>
                    <a:pt x="5626" y="32487"/>
                    <a:pt x="3468" y="30254"/>
                    <a:pt x="2128" y="27984"/>
                  </a:cubicBezTo>
                  <a:cubicBezTo>
                    <a:pt x="789" y="25715"/>
                    <a:pt x="119" y="23110"/>
                    <a:pt x="119" y="20171"/>
                  </a:cubicBezTo>
                  <a:cubicBezTo>
                    <a:pt x="119" y="17232"/>
                    <a:pt x="826" y="14292"/>
                    <a:pt x="2203" y="11278"/>
                  </a:cubicBezTo>
                  <a:cubicBezTo>
                    <a:pt x="4584" y="6181"/>
                    <a:pt x="8156" y="2833"/>
                    <a:pt x="12844" y="1270"/>
                  </a:cubicBezTo>
                  <a:cubicBezTo>
                    <a:pt x="16714" y="-32"/>
                    <a:pt x="20323" y="79"/>
                    <a:pt x="23671" y="1679"/>
                  </a:cubicBezTo>
                  <a:cubicBezTo>
                    <a:pt x="28471" y="3874"/>
                    <a:pt x="31038" y="8265"/>
                    <a:pt x="31448" y="14813"/>
                  </a:cubicBezTo>
                  <a:cubicBezTo>
                    <a:pt x="33568" y="12023"/>
                    <a:pt x="36247" y="10199"/>
                    <a:pt x="39447" y="9418"/>
                  </a:cubicBezTo>
                  <a:cubicBezTo>
                    <a:pt x="42610" y="8637"/>
                    <a:pt x="45884" y="9009"/>
                    <a:pt x="49158" y="10572"/>
                  </a:cubicBezTo>
                  <a:cubicBezTo>
                    <a:pt x="53921" y="12767"/>
                    <a:pt x="57195" y="16413"/>
                    <a:pt x="58906" y="21473"/>
                  </a:cubicBezTo>
                  <a:cubicBezTo>
                    <a:pt x="60655" y="26533"/>
                    <a:pt x="60320" y="31668"/>
                    <a:pt x="57902" y="36840"/>
                  </a:cubicBezTo>
                  <a:cubicBezTo>
                    <a:pt x="55595" y="41788"/>
                    <a:pt x="52284" y="45211"/>
                    <a:pt x="47930" y="47109"/>
                  </a:cubicBezTo>
                  <a:cubicBezTo>
                    <a:pt x="43614" y="49044"/>
                    <a:pt x="39001" y="49192"/>
                    <a:pt x="34201" y="47555"/>
                  </a:cubicBezTo>
                  <a:close/>
                </a:path>
              </a:pathLst>
            </a:custGeom>
            <a:solidFill>
              <a:srgbClr val="000000"/>
            </a:solidFill>
            <a:ln w="9525" cap="flat">
              <a:noFill/>
              <a:prstDash val="solid"/>
              <a:miter/>
            </a:ln>
          </p:spPr>
          <p:txBody>
            <a:bodyPr rtlCol="0" anchor="ctr"/>
            <a:lstStyle/>
            <a:p>
              <a:endParaRPr lang="en-CA"/>
            </a:p>
          </p:txBody>
        </p:sp>
      </p:grpSp>
      <p:grpSp>
        <p:nvGrpSpPr>
          <p:cNvPr id="3508" name="Graphic 3317">
            <a:extLst>
              <a:ext uri="{FF2B5EF4-FFF2-40B4-BE49-F238E27FC236}">
                <a16:creationId xmlns:a16="http://schemas.microsoft.com/office/drawing/2014/main" id="{59220D72-4D1E-47AD-86E7-8FF9EB8F4465}"/>
              </a:ext>
            </a:extLst>
          </p:cNvPr>
          <p:cNvGrpSpPr/>
          <p:nvPr/>
        </p:nvGrpSpPr>
        <p:grpSpPr>
          <a:xfrm>
            <a:off x="2146068" y="4094069"/>
            <a:ext cx="105106" cy="158631"/>
            <a:chOff x="3326135" y="4582698"/>
            <a:chExt cx="121965" cy="184075"/>
          </a:xfrm>
        </p:grpSpPr>
        <p:sp>
          <p:nvSpPr>
            <p:cNvPr id="3509" name="Freeform: Shape 3508">
              <a:extLst>
                <a:ext uri="{FF2B5EF4-FFF2-40B4-BE49-F238E27FC236}">
                  <a16:creationId xmlns:a16="http://schemas.microsoft.com/office/drawing/2014/main" id="{03998BEB-D342-4EF3-95D8-A20F16C2105E}"/>
                </a:ext>
              </a:extLst>
            </p:cNvPr>
            <p:cNvSpPr/>
            <p:nvPr/>
          </p:nvSpPr>
          <p:spPr>
            <a:xfrm>
              <a:off x="3326135" y="4710229"/>
              <a:ext cx="65058" cy="56545"/>
            </a:xfrm>
            <a:custGeom>
              <a:avLst/>
              <a:gdLst>
                <a:gd name="connsiteX0" fmla="*/ 55474 w 65058"/>
                <a:gd name="connsiteY0" fmla="*/ 15896 h 56545"/>
                <a:gd name="connsiteX1" fmla="*/ 65185 w 65058"/>
                <a:gd name="connsiteY1" fmla="*/ 20398 h 56545"/>
                <a:gd name="connsiteX2" fmla="*/ 48145 w 65058"/>
                <a:gd name="connsiteY2" fmla="*/ 56936 h 56545"/>
                <a:gd name="connsiteX3" fmla="*/ 39401 w 65058"/>
                <a:gd name="connsiteY3" fmla="*/ 48527 h 56545"/>
                <a:gd name="connsiteX4" fmla="*/ 31811 w 65058"/>
                <a:gd name="connsiteY4" fmla="*/ 30742 h 56545"/>
                <a:gd name="connsiteX5" fmla="*/ 26937 w 65058"/>
                <a:gd name="connsiteY5" fmla="*/ 17943 h 56545"/>
                <a:gd name="connsiteX6" fmla="*/ 21579 w 65058"/>
                <a:gd name="connsiteY6" fmla="*/ 12808 h 56545"/>
                <a:gd name="connsiteX7" fmla="*/ 15328 w 65058"/>
                <a:gd name="connsiteY7" fmla="*/ 12176 h 56545"/>
                <a:gd name="connsiteX8" fmla="*/ 11049 w 65058"/>
                <a:gd name="connsiteY8" fmla="*/ 16492 h 56545"/>
                <a:gd name="connsiteX9" fmla="*/ 10603 w 65058"/>
                <a:gd name="connsiteY9" fmla="*/ 22594 h 56545"/>
                <a:gd name="connsiteX10" fmla="*/ 16072 w 65058"/>
                <a:gd name="connsiteY10" fmla="*/ 27877 h 56545"/>
                <a:gd name="connsiteX11" fmla="*/ 10194 w 65058"/>
                <a:gd name="connsiteY11" fmla="*/ 37774 h 56545"/>
                <a:gd name="connsiteX12" fmla="*/ 557 w 65058"/>
                <a:gd name="connsiteY12" fmla="*/ 26165 h 56545"/>
                <a:gd name="connsiteX13" fmla="*/ 2529 w 65058"/>
                <a:gd name="connsiteY13" fmla="*/ 12176 h 56545"/>
                <a:gd name="connsiteX14" fmla="*/ 12761 w 65058"/>
                <a:gd name="connsiteY14" fmla="*/ 1572 h 56545"/>
                <a:gd name="connsiteX15" fmla="*/ 25709 w 65058"/>
                <a:gd name="connsiteY15" fmla="*/ 2018 h 56545"/>
                <a:gd name="connsiteX16" fmla="*/ 32071 w 65058"/>
                <a:gd name="connsiteY16" fmla="*/ 6595 h 56545"/>
                <a:gd name="connsiteX17" fmla="*/ 37094 w 65058"/>
                <a:gd name="connsiteY17" fmla="*/ 13999 h 56545"/>
                <a:gd name="connsiteX18" fmla="*/ 40852 w 65058"/>
                <a:gd name="connsiteY18" fmla="*/ 24045 h 56545"/>
                <a:gd name="connsiteX19" fmla="*/ 43940 w 65058"/>
                <a:gd name="connsiteY19" fmla="*/ 33123 h 56545"/>
                <a:gd name="connsiteX20" fmla="*/ 4583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74" y="15896"/>
                  </a:moveTo>
                  <a:lnTo>
                    <a:pt x="65185" y="20398"/>
                  </a:lnTo>
                  <a:lnTo>
                    <a:pt x="48145" y="56936"/>
                  </a:lnTo>
                  <a:cubicBezTo>
                    <a:pt x="44647" y="54852"/>
                    <a:pt x="41745" y="52024"/>
                    <a:pt x="39401" y="48527"/>
                  </a:cubicBezTo>
                  <a:cubicBezTo>
                    <a:pt x="37020" y="45029"/>
                    <a:pt x="34527" y="39076"/>
                    <a:pt x="31811" y="30742"/>
                  </a:cubicBezTo>
                  <a:cubicBezTo>
                    <a:pt x="29616" y="23970"/>
                    <a:pt x="28016" y="19729"/>
                    <a:pt x="26937" y="17943"/>
                  </a:cubicBezTo>
                  <a:cubicBezTo>
                    <a:pt x="25448" y="15487"/>
                    <a:pt x="23662" y="13776"/>
                    <a:pt x="21579" y="12808"/>
                  </a:cubicBezTo>
                  <a:cubicBezTo>
                    <a:pt x="19235" y="11729"/>
                    <a:pt x="17151" y="11506"/>
                    <a:pt x="15328" y="12176"/>
                  </a:cubicBezTo>
                  <a:cubicBezTo>
                    <a:pt x="13505" y="12845"/>
                    <a:pt x="12091" y="14296"/>
                    <a:pt x="11049" y="16492"/>
                  </a:cubicBezTo>
                  <a:cubicBezTo>
                    <a:pt x="10045" y="18650"/>
                    <a:pt x="9896" y="20696"/>
                    <a:pt x="10603" y="22594"/>
                  </a:cubicBezTo>
                  <a:cubicBezTo>
                    <a:pt x="11310" y="24491"/>
                    <a:pt x="13133" y="26240"/>
                    <a:pt x="16072" y="27877"/>
                  </a:cubicBezTo>
                  <a:lnTo>
                    <a:pt x="10194" y="37774"/>
                  </a:lnTo>
                  <a:cubicBezTo>
                    <a:pt x="4761" y="34463"/>
                    <a:pt x="1524" y="30593"/>
                    <a:pt x="557" y="26165"/>
                  </a:cubicBezTo>
                  <a:cubicBezTo>
                    <a:pt x="-411" y="21738"/>
                    <a:pt x="259" y="17087"/>
                    <a:pt x="2529" y="12176"/>
                  </a:cubicBezTo>
                  <a:cubicBezTo>
                    <a:pt x="5022" y="6818"/>
                    <a:pt x="8445" y="3283"/>
                    <a:pt x="12761" y="1572"/>
                  </a:cubicBezTo>
                  <a:cubicBezTo>
                    <a:pt x="17077" y="-140"/>
                    <a:pt x="21393" y="9"/>
                    <a:pt x="25709" y="2018"/>
                  </a:cubicBezTo>
                  <a:cubicBezTo>
                    <a:pt x="28164" y="3134"/>
                    <a:pt x="30285" y="4660"/>
                    <a:pt x="32071" y="6595"/>
                  </a:cubicBezTo>
                  <a:cubicBezTo>
                    <a:pt x="33894" y="8492"/>
                    <a:pt x="35569" y="10948"/>
                    <a:pt x="37094" y="13999"/>
                  </a:cubicBezTo>
                  <a:cubicBezTo>
                    <a:pt x="38099" y="16008"/>
                    <a:pt x="39364" y="19357"/>
                    <a:pt x="40852" y="24045"/>
                  </a:cubicBezTo>
                  <a:cubicBezTo>
                    <a:pt x="42340" y="28733"/>
                    <a:pt x="43345" y="31784"/>
                    <a:pt x="43940" y="33123"/>
                  </a:cubicBezTo>
                  <a:cubicBezTo>
                    <a:pt x="44536" y="34463"/>
                    <a:pt x="45168" y="35616"/>
                    <a:pt x="45838" y="36583"/>
                  </a:cubicBezTo>
                  <a:close/>
                </a:path>
              </a:pathLst>
            </a:custGeom>
            <a:solidFill>
              <a:srgbClr val="000000"/>
            </a:solidFill>
            <a:ln w="9525" cap="flat">
              <a:noFill/>
              <a:prstDash val="solid"/>
              <a:miter/>
            </a:ln>
          </p:spPr>
          <p:txBody>
            <a:bodyPr rtlCol="0" anchor="ctr"/>
            <a:lstStyle/>
            <a:p>
              <a:endParaRPr lang="en-CA"/>
            </a:p>
          </p:txBody>
        </p:sp>
        <p:sp>
          <p:nvSpPr>
            <p:cNvPr id="3510" name="Freeform: Shape 3509">
              <a:extLst>
                <a:ext uri="{FF2B5EF4-FFF2-40B4-BE49-F238E27FC236}">
                  <a16:creationId xmlns:a16="http://schemas.microsoft.com/office/drawing/2014/main" id="{D4F8ECF3-CD51-4E0E-B550-06D7393B2D4F}"/>
                </a:ext>
              </a:extLst>
            </p:cNvPr>
            <p:cNvSpPr/>
            <p:nvPr/>
          </p:nvSpPr>
          <p:spPr>
            <a:xfrm>
              <a:off x="3346201" y="4669889"/>
              <a:ext cx="59301" cy="46519"/>
            </a:xfrm>
            <a:custGeom>
              <a:avLst/>
              <a:gdLst>
                <a:gd name="connsiteX0" fmla="*/ 2023 w 59301"/>
                <a:gd name="connsiteY0" fmla="*/ 10603 h 46519"/>
                <a:gd name="connsiteX1" fmla="*/ 13409 w 59301"/>
                <a:gd name="connsiteY1" fmla="*/ 892 h 46519"/>
                <a:gd name="connsiteX2" fmla="*/ 38040 w 59301"/>
                <a:gd name="connsiteY2" fmla="*/ 5914 h 46519"/>
                <a:gd name="connsiteX3" fmla="*/ 57722 w 59301"/>
                <a:gd name="connsiteY3" fmla="*/ 21616 h 46519"/>
                <a:gd name="connsiteX4" fmla="*/ 57536 w 59301"/>
                <a:gd name="connsiteY4" fmla="*/ 36499 h 46519"/>
                <a:gd name="connsiteX5" fmla="*/ 45481 w 59301"/>
                <a:gd name="connsiteY5" fmla="*/ 46470 h 46519"/>
                <a:gd name="connsiteX6" fmla="*/ 21445 w 59301"/>
                <a:gd name="connsiteY6" fmla="*/ 41187 h 46519"/>
                <a:gd name="connsiteX7" fmla="*/ 1837 w 59301"/>
                <a:gd name="connsiteY7" fmla="*/ 25523 h 46519"/>
                <a:gd name="connsiteX8" fmla="*/ 2023 w 59301"/>
                <a:gd name="connsiteY8" fmla="*/ 10603 h 46519"/>
                <a:gd name="connsiteX9" fmla="*/ 10655 w 59301"/>
                <a:gd name="connsiteY9" fmla="*/ 14658 h 46519"/>
                <a:gd name="connsiteX10" fmla="*/ 10283 w 59301"/>
                <a:gd name="connsiteY10" fmla="*/ 18602 h 46519"/>
                <a:gd name="connsiteX11" fmla="*/ 13520 w 59301"/>
                <a:gd name="connsiteY11" fmla="*/ 22918 h 46519"/>
                <a:gd name="connsiteX12" fmla="*/ 26655 w 59301"/>
                <a:gd name="connsiteY12" fmla="*/ 30322 h 46519"/>
                <a:gd name="connsiteX13" fmla="*/ 40235 w 59301"/>
                <a:gd name="connsiteY13" fmla="*/ 35494 h 46519"/>
                <a:gd name="connsiteX14" fmla="*/ 46151 w 59301"/>
                <a:gd name="connsiteY14" fmla="*/ 35271 h 46519"/>
                <a:gd name="connsiteX15" fmla="*/ 48904 w 59301"/>
                <a:gd name="connsiteY15" fmla="*/ 32480 h 46519"/>
                <a:gd name="connsiteX16" fmla="*/ 49276 w 59301"/>
                <a:gd name="connsiteY16" fmla="*/ 28536 h 46519"/>
                <a:gd name="connsiteX17" fmla="*/ 46002 w 59301"/>
                <a:gd name="connsiteY17" fmla="*/ 24220 h 46519"/>
                <a:gd name="connsiteX18" fmla="*/ 32943 w 59301"/>
                <a:gd name="connsiteY18" fmla="*/ 16816 h 46519"/>
                <a:gd name="connsiteX19" fmla="*/ 19362 w 59301"/>
                <a:gd name="connsiteY19" fmla="*/ 11644 h 46519"/>
                <a:gd name="connsiteX20" fmla="*/ 13446 w 59301"/>
                <a:gd name="connsiteY20" fmla="*/ 11868 h 46519"/>
                <a:gd name="connsiteX21" fmla="*/ 10655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23" y="10603"/>
                  </a:moveTo>
                  <a:cubicBezTo>
                    <a:pt x="4479" y="5356"/>
                    <a:pt x="8274" y="2119"/>
                    <a:pt x="13409" y="892"/>
                  </a:cubicBezTo>
                  <a:cubicBezTo>
                    <a:pt x="19511" y="-560"/>
                    <a:pt x="27733" y="1115"/>
                    <a:pt x="38040" y="5914"/>
                  </a:cubicBezTo>
                  <a:cubicBezTo>
                    <a:pt x="48309" y="10714"/>
                    <a:pt x="54895" y="15960"/>
                    <a:pt x="57722" y="21616"/>
                  </a:cubicBezTo>
                  <a:cubicBezTo>
                    <a:pt x="60066" y="26267"/>
                    <a:pt x="59992" y="31252"/>
                    <a:pt x="57536" y="36499"/>
                  </a:cubicBezTo>
                  <a:cubicBezTo>
                    <a:pt x="55081" y="41819"/>
                    <a:pt x="51062" y="45131"/>
                    <a:pt x="45481" y="46470"/>
                  </a:cubicBezTo>
                  <a:cubicBezTo>
                    <a:pt x="39900" y="47810"/>
                    <a:pt x="31901" y="46061"/>
                    <a:pt x="21445" y="41187"/>
                  </a:cubicBezTo>
                  <a:cubicBezTo>
                    <a:pt x="11214" y="36387"/>
                    <a:pt x="4665" y="31178"/>
                    <a:pt x="1837" y="25523"/>
                  </a:cubicBezTo>
                  <a:cubicBezTo>
                    <a:pt x="-507" y="20872"/>
                    <a:pt x="-432" y="15886"/>
                    <a:pt x="2023" y="10603"/>
                  </a:cubicBezTo>
                  <a:moveTo>
                    <a:pt x="10655" y="14658"/>
                  </a:moveTo>
                  <a:cubicBezTo>
                    <a:pt x="10060" y="15923"/>
                    <a:pt x="9949" y="17225"/>
                    <a:pt x="10283" y="18602"/>
                  </a:cubicBezTo>
                  <a:cubicBezTo>
                    <a:pt x="10618" y="19942"/>
                    <a:pt x="11697" y="21393"/>
                    <a:pt x="13520" y="22918"/>
                  </a:cubicBezTo>
                  <a:cubicBezTo>
                    <a:pt x="15902" y="24890"/>
                    <a:pt x="20255" y="27346"/>
                    <a:pt x="26655" y="30322"/>
                  </a:cubicBezTo>
                  <a:cubicBezTo>
                    <a:pt x="33017" y="33299"/>
                    <a:pt x="37556" y="35010"/>
                    <a:pt x="40235" y="35494"/>
                  </a:cubicBezTo>
                  <a:cubicBezTo>
                    <a:pt x="42951" y="35978"/>
                    <a:pt x="44886" y="35903"/>
                    <a:pt x="46151" y="35271"/>
                  </a:cubicBezTo>
                  <a:cubicBezTo>
                    <a:pt x="47379" y="34675"/>
                    <a:pt x="48309" y="33745"/>
                    <a:pt x="48904" y="32480"/>
                  </a:cubicBezTo>
                  <a:cubicBezTo>
                    <a:pt x="49500" y="31215"/>
                    <a:pt x="49611" y="29913"/>
                    <a:pt x="49276" y="28536"/>
                  </a:cubicBezTo>
                  <a:cubicBezTo>
                    <a:pt x="48942" y="27197"/>
                    <a:pt x="47825" y="25746"/>
                    <a:pt x="46002" y="24220"/>
                  </a:cubicBezTo>
                  <a:cubicBezTo>
                    <a:pt x="43695" y="22248"/>
                    <a:pt x="39342" y="19793"/>
                    <a:pt x="32943" y="16816"/>
                  </a:cubicBezTo>
                  <a:cubicBezTo>
                    <a:pt x="26580" y="13840"/>
                    <a:pt x="22041" y="12128"/>
                    <a:pt x="19362" y="11644"/>
                  </a:cubicBezTo>
                  <a:cubicBezTo>
                    <a:pt x="16646" y="11198"/>
                    <a:pt x="14674" y="11235"/>
                    <a:pt x="13446" y="11868"/>
                  </a:cubicBezTo>
                  <a:cubicBezTo>
                    <a:pt x="12181" y="12463"/>
                    <a:pt x="11251" y="13393"/>
                    <a:pt x="10655" y="14658"/>
                  </a:cubicBezTo>
                  <a:close/>
                </a:path>
              </a:pathLst>
            </a:custGeom>
            <a:solidFill>
              <a:srgbClr val="000000"/>
            </a:solidFill>
            <a:ln w="9525" cap="flat">
              <a:noFill/>
              <a:prstDash val="solid"/>
              <a:miter/>
            </a:ln>
          </p:spPr>
          <p:txBody>
            <a:bodyPr rtlCol="0" anchor="ctr"/>
            <a:lstStyle/>
            <a:p>
              <a:endParaRPr lang="en-CA"/>
            </a:p>
          </p:txBody>
        </p:sp>
        <p:sp>
          <p:nvSpPr>
            <p:cNvPr id="3511" name="Freeform: Shape 3510">
              <a:extLst>
                <a:ext uri="{FF2B5EF4-FFF2-40B4-BE49-F238E27FC236}">
                  <a16:creationId xmlns:a16="http://schemas.microsoft.com/office/drawing/2014/main" id="{7103270A-88C0-427B-A35A-79676EB70BF9}"/>
                </a:ext>
              </a:extLst>
            </p:cNvPr>
            <p:cNvSpPr/>
            <p:nvPr/>
          </p:nvSpPr>
          <p:spPr>
            <a:xfrm>
              <a:off x="3365898" y="4627636"/>
              <a:ext cx="59301" cy="46519"/>
            </a:xfrm>
            <a:custGeom>
              <a:avLst/>
              <a:gdLst>
                <a:gd name="connsiteX0" fmla="*/ 2025 w 59301"/>
                <a:gd name="connsiteY0" fmla="*/ 10598 h 46519"/>
                <a:gd name="connsiteX1" fmla="*/ 13411 w 59301"/>
                <a:gd name="connsiteY1" fmla="*/ 887 h 46519"/>
                <a:gd name="connsiteX2" fmla="*/ 38042 w 59301"/>
                <a:gd name="connsiteY2" fmla="*/ 5910 h 46519"/>
                <a:gd name="connsiteX3" fmla="*/ 57724 w 59301"/>
                <a:gd name="connsiteY3" fmla="*/ 21611 h 46519"/>
                <a:gd name="connsiteX4" fmla="*/ 57538 w 59301"/>
                <a:gd name="connsiteY4" fmla="*/ 36494 h 46519"/>
                <a:gd name="connsiteX5" fmla="*/ 45483 w 59301"/>
                <a:gd name="connsiteY5" fmla="*/ 46466 h 46519"/>
                <a:gd name="connsiteX6" fmla="*/ 21448 w 59301"/>
                <a:gd name="connsiteY6" fmla="*/ 41182 h 46519"/>
                <a:gd name="connsiteX7" fmla="*/ 1839 w 59301"/>
                <a:gd name="connsiteY7" fmla="*/ 25518 h 46519"/>
                <a:gd name="connsiteX8" fmla="*/ 2025 w 59301"/>
                <a:gd name="connsiteY8" fmla="*/ 10598 h 46519"/>
                <a:gd name="connsiteX9" fmla="*/ 10658 w 59301"/>
                <a:gd name="connsiteY9" fmla="*/ 14654 h 46519"/>
                <a:gd name="connsiteX10" fmla="*/ 10285 w 59301"/>
                <a:gd name="connsiteY10" fmla="*/ 18598 h 46519"/>
                <a:gd name="connsiteX11" fmla="*/ 13522 w 59301"/>
                <a:gd name="connsiteY11" fmla="*/ 22914 h 46519"/>
                <a:gd name="connsiteX12" fmla="*/ 26657 w 59301"/>
                <a:gd name="connsiteY12" fmla="*/ 30318 h 46519"/>
                <a:gd name="connsiteX13" fmla="*/ 40237 w 59301"/>
                <a:gd name="connsiteY13" fmla="*/ 35490 h 46519"/>
                <a:gd name="connsiteX14" fmla="*/ 46153 w 59301"/>
                <a:gd name="connsiteY14" fmla="*/ 35266 h 46519"/>
                <a:gd name="connsiteX15" fmla="*/ 48906 w 59301"/>
                <a:gd name="connsiteY15" fmla="*/ 32476 h 46519"/>
                <a:gd name="connsiteX16" fmla="*/ 49278 w 59301"/>
                <a:gd name="connsiteY16" fmla="*/ 28532 h 46519"/>
                <a:gd name="connsiteX17" fmla="*/ 46004 w 59301"/>
                <a:gd name="connsiteY17" fmla="*/ 24216 h 46519"/>
                <a:gd name="connsiteX18" fmla="*/ 32945 w 59301"/>
                <a:gd name="connsiteY18" fmla="*/ 16812 h 46519"/>
                <a:gd name="connsiteX19" fmla="*/ 19364 w 59301"/>
                <a:gd name="connsiteY19" fmla="*/ 11640 h 46519"/>
                <a:gd name="connsiteX20" fmla="*/ 13448 w 59301"/>
                <a:gd name="connsiteY20" fmla="*/ 11863 h 46519"/>
                <a:gd name="connsiteX21" fmla="*/ 10658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25" y="10598"/>
                  </a:moveTo>
                  <a:cubicBezTo>
                    <a:pt x="4481" y="5352"/>
                    <a:pt x="8276" y="2115"/>
                    <a:pt x="13411" y="887"/>
                  </a:cubicBezTo>
                  <a:cubicBezTo>
                    <a:pt x="19513" y="-564"/>
                    <a:pt x="27736" y="1110"/>
                    <a:pt x="38042" y="5910"/>
                  </a:cubicBezTo>
                  <a:cubicBezTo>
                    <a:pt x="48311" y="10710"/>
                    <a:pt x="54897" y="15956"/>
                    <a:pt x="57724" y="21611"/>
                  </a:cubicBezTo>
                  <a:cubicBezTo>
                    <a:pt x="60068" y="26262"/>
                    <a:pt x="59994" y="31248"/>
                    <a:pt x="57538" y="36494"/>
                  </a:cubicBezTo>
                  <a:cubicBezTo>
                    <a:pt x="55083" y="41815"/>
                    <a:pt x="51064" y="45126"/>
                    <a:pt x="45483" y="46466"/>
                  </a:cubicBezTo>
                  <a:cubicBezTo>
                    <a:pt x="39902" y="47805"/>
                    <a:pt x="31903" y="46056"/>
                    <a:pt x="21448" y="41182"/>
                  </a:cubicBezTo>
                  <a:cubicBezTo>
                    <a:pt x="11216" y="36383"/>
                    <a:pt x="4667" y="31174"/>
                    <a:pt x="1839" y="25518"/>
                  </a:cubicBezTo>
                  <a:cubicBezTo>
                    <a:pt x="-505" y="20867"/>
                    <a:pt x="-430" y="15882"/>
                    <a:pt x="2025" y="10598"/>
                  </a:cubicBezTo>
                  <a:moveTo>
                    <a:pt x="10658" y="14654"/>
                  </a:moveTo>
                  <a:cubicBezTo>
                    <a:pt x="10062" y="15919"/>
                    <a:pt x="9951" y="17221"/>
                    <a:pt x="10285" y="18598"/>
                  </a:cubicBezTo>
                  <a:cubicBezTo>
                    <a:pt x="10620" y="19937"/>
                    <a:pt x="11699" y="21388"/>
                    <a:pt x="13522" y="22914"/>
                  </a:cubicBezTo>
                  <a:cubicBezTo>
                    <a:pt x="15904" y="24886"/>
                    <a:pt x="20257" y="27341"/>
                    <a:pt x="26657" y="30318"/>
                  </a:cubicBezTo>
                  <a:cubicBezTo>
                    <a:pt x="33019" y="33294"/>
                    <a:pt x="37558" y="35006"/>
                    <a:pt x="40237" y="35490"/>
                  </a:cubicBezTo>
                  <a:cubicBezTo>
                    <a:pt x="42953" y="35973"/>
                    <a:pt x="44888" y="35899"/>
                    <a:pt x="46153" y="35266"/>
                  </a:cubicBezTo>
                  <a:cubicBezTo>
                    <a:pt x="47381" y="34671"/>
                    <a:pt x="48311" y="33741"/>
                    <a:pt x="48906" y="32476"/>
                  </a:cubicBezTo>
                  <a:cubicBezTo>
                    <a:pt x="49502" y="31211"/>
                    <a:pt x="49613" y="29909"/>
                    <a:pt x="49278" y="28532"/>
                  </a:cubicBezTo>
                  <a:cubicBezTo>
                    <a:pt x="48944" y="27192"/>
                    <a:pt x="47827" y="25741"/>
                    <a:pt x="46004" y="24216"/>
                  </a:cubicBezTo>
                  <a:cubicBezTo>
                    <a:pt x="43697" y="22244"/>
                    <a:pt x="39344" y="19788"/>
                    <a:pt x="32945" y="16812"/>
                  </a:cubicBezTo>
                  <a:cubicBezTo>
                    <a:pt x="26582" y="13835"/>
                    <a:pt x="22043" y="12124"/>
                    <a:pt x="19364" y="11640"/>
                  </a:cubicBezTo>
                  <a:cubicBezTo>
                    <a:pt x="16648" y="11193"/>
                    <a:pt x="14676" y="11231"/>
                    <a:pt x="13448" y="11863"/>
                  </a:cubicBezTo>
                  <a:cubicBezTo>
                    <a:pt x="12183" y="12458"/>
                    <a:pt x="11253" y="13389"/>
                    <a:pt x="10658" y="14654"/>
                  </a:cubicBezTo>
                  <a:close/>
                </a:path>
              </a:pathLst>
            </a:custGeom>
            <a:solidFill>
              <a:srgbClr val="000000"/>
            </a:solidFill>
            <a:ln w="9525" cap="flat">
              <a:noFill/>
              <a:prstDash val="solid"/>
              <a:miter/>
            </a:ln>
          </p:spPr>
          <p:txBody>
            <a:bodyPr rtlCol="0" anchor="ctr"/>
            <a:lstStyle/>
            <a:p>
              <a:endParaRPr lang="en-CA"/>
            </a:p>
          </p:txBody>
        </p:sp>
        <p:sp>
          <p:nvSpPr>
            <p:cNvPr id="3512" name="Freeform: Shape 3511">
              <a:extLst>
                <a:ext uri="{FF2B5EF4-FFF2-40B4-BE49-F238E27FC236}">
                  <a16:creationId xmlns:a16="http://schemas.microsoft.com/office/drawing/2014/main" id="{238292AC-60D9-4696-846F-C0B01A2ABAF2}"/>
                </a:ext>
              </a:extLst>
            </p:cNvPr>
            <p:cNvSpPr/>
            <p:nvPr/>
          </p:nvSpPr>
          <p:spPr>
            <a:xfrm>
              <a:off x="3389425" y="4582698"/>
              <a:ext cx="58675" cy="52722"/>
            </a:xfrm>
            <a:custGeom>
              <a:avLst/>
              <a:gdLst>
                <a:gd name="connsiteX0" fmla="*/ 54121 w 58675"/>
                <a:gd name="connsiteY0" fmla="*/ 35947 h 52722"/>
                <a:gd name="connsiteX1" fmla="*/ 43145 w 58675"/>
                <a:gd name="connsiteY1" fmla="*/ 30850 h 52722"/>
                <a:gd name="connsiteX2" fmla="*/ 32801 w 58675"/>
                <a:gd name="connsiteY2" fmla="*/ 53100 h 52722"/>
                <a:gd name="connsiteX3" fmla="*/ 23648 w 58675"/>
                <a:gd name="connsiteY3" fmla="*/ 48858 h 52722"/>
                <a:gd name="connsiteX4" fmla="*/ 133 w 58675"/>
                <a:gd name="connsiteY4" fmla="*/ 9158 h 52722"/>
                <a:gd name="connsiteX5" fmla="*/ 4226 w 58675"/>
                <a:gd name="connsiteY5" fmla="*/ 377 h 52722"/>
                <a:gd name="connsiteX6" fmla="*/ 38717 w 58675"/>
                <a:gd name="connsiteY6" fmla="*/ 16488 h 52722"/>
                <a:gd name="connsiteX7" fmla="*/ 41842 w 58675"/>
                <a:gd name="connsiteY7" fmla="*/ 9716 h 52722"/>
                <a:gd name="connsiteX8" fmla="*/ 51033 w 58675"/>
                <a:gd name="connsiteY8" fmla="*/ 13995 h 52722"/>
                <a:gd name="connsiteX9" fmla="*/ 47870 w 58675"/>
                <a:gd name="connsiteY9" fmla="*/ 20767 h 52722"/>
                <a:gd name="connsiteX10" fmla="*/ 58809 w 58675"/>
                <a:gd name="connsiteY10" fmla="*/ 25864 h 52722"/>
                <a:gd name="connsiteX11" fmla="*/ 54121 w 58675"/>
                <a:gd name="connsiteY11" fmla="*/ 35947 h 52722"/>
                <a:gd name="connsiteX12" fmla="*/ 33992 w 58675"/>
                <a:gd name="connsiteY12" fmla="*/ 26571 h 52722"/>
                <a:gd name="connsiteX13" fmla="*/ 15425 w 58675"/>
                <a:gd name="connsiteY13" fmla="*/ 17902 h 52722"/>
                <a:gd name="connsiteX14" fmla="*/ 28187 w 58675"/>
                <a:gd name="connsiteY14" fmla="*/ 3907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121" y="35947"/>
                  </a:moveTo>
                  <a:lnTo>
                    <a:pt x="43145" y="30850"/>
                  </a:lnTo>
                  <a:lnTo>
                    <a:pt x="32801" y="53100"/>
                  </a:lnTo>
                  <a:lnTo>
                    <a:pt x="23648" y="48858"/>
                  </a:lnTo>
                  <a:lnTo>
                    <a:pt x="133" y="9158"/>
                  </a:lnTo>
                  <a:lnTo>
                    <a:pt x="4226" y="377"/>
                  </a:lnTo>
                  <a:lnTo>
                    <a:pt x="38717" y="16488"/>
                  </a:lnTo>
                  <a:lnTo>
                    <a:pt x="41842" y="9716"/>
                  </a:lnTo>
                  <a:lnTo>
                    <a:pt x="51033" y="13995"/>
                  </a:lnTo>
                  <a:lnTo>
                    <a:pt x="47870" y="20767"/>
                  </a:lnTo>
                  <a:lnTo>
                    <a:pt x="58809" y="25864"/>
                  </a:lnTo>
                  <a:lnTo>
                    <a:pt x="54121" y="35947"/>
                  </a:lnTo>
                  <a:moveTo>
                    <a:pt x="33992" y="26571"/>
                  </a:moveTo>
                  <a:lnTo>
                    <a:pt x="15425" y="17902"/>
                  </a:lnTo>
                  <a:lnTo>
                    <a:pt x="28187" y="39073"/>
                  </a:lnTo>
                  <a:close/>
                </a:path>
              </a:pathLst>
            </a:custGeom>
            <a:solidFill>
              <a:srgbClr val="000000"/>
            </a:solidFill>
            <a:ln w="9525" cap="flat">
              <a:noFill/>
              <a:prstDash val="solid"/>
              <a:miter/>
            </a:ln>
          </p:spPr>
          <p:txBody>
            <a:bodyPr rtlCol="0" anchor="ctr"/>
            <a:lstStyle/>
            <a:p>
              <a:endParaRPr lang="en-CA"/>
            </a:p>
          </p:txBody>
        </p:sp>
      </p:grpSp>
      <p:grpSp>
        <p:nvGrpSpPr>
          <p:cNvPr id="3513" name="Graphic 3317">
            <a:extLst>
              <a:ext uri="{FF2B5EF4-FFF2-40B4-BE49-F238E27FC236}">
                <a16:creationId xmlns:a16="http://schemas.microsoft.com/office/drawing/2014/main" id="{951BE593-F841-49F0-92FA-492EB7E00E97}"/>
              </a:ext>
            </a:extLst>
          </p:cNvPr>
          <p:cNvGrpSpPr/>
          <p:nvPr/>
        </p:nvGrpSpPr>
        <p:grpSpPr>
          <a:xfrm>
            <a:off x="2261149" y="4091216"/>
            <a:ext cx="102736" cy="161485"/>
            <a:chOff x="3459675" y="4579387"/>
            <a:chExt cx="119215" cy="187387"/>
          </a:xfrm>
        </p:grpSpPr>
        <p:sp>
          <p:nvSpPr>
            <p:cNvPr id="3514" name="Freeform: Shape 3513">
              <a:extLst>
                <a:ext uri="{FF2B5EF4-FFF2-40B4-BE49-F238E27FC236}">
                  <a16:creationId xmlns:a16="http://schemas.microsoft.com/office/drawing/2014/main" id="{0982B7D5-B647-48F4-B8EC-4D4A05659B8C}"/>
                </a:ext>
              </a:extLst>
            </p:cNvPr>
            <p:cNvSpPr/>
            <p:nvPr/>
          </p:nvSpPr>
          <p:spPr>
            <a:xfrm>
              <a:off x="3459675" y="4710229"/>
              <a:ext cx="65058" cy="56545"/>
            </a:xfrm>
            <a:custGeom>
              <a:avLst/>
              <a:gdLst>
                <a:gd name="connsiteX0" fmla="*/ 55488 w 65058"/>
                <a:gd name="connsiteY0" fmla="*/ 15896 h 56545"/>
                <a:gd name="connsiteX1" fmla="*/ 65199 w 65058"/>
                <a:gd name="connsiteY1" fmla="*/ 20398 h 56545"/>
                <a:gd name="connsiteX2" fmla="*/ 48159 w 65058"/>
                <a:gd name="connsiteY2" fmla="*/ 56936 h 56545"/>
                <a:gd name="connsiteX3" fmla="*/ 39415 w 65058"/>
                <a:gd name="connsiteY3" fmla="*/ 48527 h 56545"/>
                <a:gd name="connsiteX4" fmla="*/ 31825 w 65058"/>
                <a:gd name="connsiteY4" fmla="*/ 30742 h 56545"/>
                <a:gd name="connsiteX5" fmla="*/ 26951 w 65058"/>
                <a:gd name="connsiteY5" fmla="*/ 17943 h 56545"/>
                <a:gd name="connsiteX6" fmla="*/ 21593 w 65058"/>
                <a:gd name="connsiteY6" fmla="*/ 12808 h 56545"/>
                <a:gd name="connsiteX7" fmla="*/ 15342 w 65058"/>
                <a:gd name="connsiteY7" fmla="*/ 12176 h 56545"/>
                <a:gd name="connsiteX8" fmla="*/ 11063 w 65058"/>
                <a:gd name="connsiteY8" fmla="*/ 16492 h 56545"/>
                <a:gd name="connsiteX9" fmla="*/ 10617 w 65058"/>
                <a:gd name="connsiteY9" fmla="*/ 22594 h 56545"/>
                <a:gd name="connsiteX10" fmla="*/ 16086 w 65058"/>
                <a:gd name="connsiteY10" fmla="*/ 27877 h 56545"/>
                <a:gd name="connsiteX11" fmla="*/ 10208 w 65058"/>
                <a:gd name="connsiteY11" fmla="*/ 37774 h 56545"/>
                <a:gd name="connsiteX12" fmla="*/ 571 w 65058"/>
                <a:gd name="connsiteY12" fmla="*/ 26165 h 56545"/>
                <a:gd name="connsiteX13" fmla="*/ 2543 w 65058"/>
                <a:gd name="connsiteY13" fmla="*/ 12176 h 56545"/>
                <a:gd name="connsiteX14" fmla="*/ 12775 w 65058"/>
                <a:gd name="connsiteY14" fmla="*/ 1572 h 56545"/>
                <a:gd name="connsiteX15" fmla="*/ 25723 w 65058"/>
                <a:gd name="connsiteY15" fmla="*/ 2018 h 56545"/>
                <a:gd name="connsiteX16" fmla="*/ 32085 w 65058"/>
                <a:gd name="connsiteY16" fmla="*/ 6595 h 56545"/>
                <a:gd name="connsiteX17" fmla="*/ 37108 w 65058"/>
                <a:gd name="connsiteY17" fmla="*/ 13999 h 56545"/>
                <a:gd name="connsiteX18" fmla="*/ 40866 w 65058"/>
                <a:gd name="connsiteY18" fmla="*/ 24045 h 56545"/>
                <a:gd name="connsiteX19" fmla="*/ 43954 w 65058"/>
                <a:gd name="connsiteY19" fmla="*/ 33123 h 56545"/>
                <a:gd name="connsiteX20" fmla="*/ 4585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88" y="15896"/>
                  </a:moveTo>
                  <a:lnTo>
                    <a:pt x="65199" y="20398"/>
                  </a:lnTo>
                  <a:lnTo>
                    <a:pt x="48159" y="56936"/>
                  </a:lnTo>
                  <a:cubicBezTo>
                    <a:pt x="44661" y="54852"/>
                    <a:pt x="41759" y="52024"/>
                    <a:pt x="39415" y="48527"/>
                  </a:cubicBezTo>
                  <a:cubicBezTo>
                    <a:pt x="37034" y="45029"/>
                    <a:pt x="34541" y="39076"/>
                    <a:pt x="31825" y="30742"/>
                  </a:cubicBezTo>
                  <a:cubicBezTo>
                    <a:pt x="29630" y="23970"/>
                    <a:pt x="28030" y="19729"/>
                    <a:pt x="26951" y="17943"/>
                  </a:cubicBezTo>
                  <a:cubicBezTo>
                    <a:pt x="25462" y="15487"/>
                    <a:pt x="23676" y="13776"/>
                    <a:pt x="21593" y="12808"/>
                  </a:cubicBezTo>
                  <a:cubicBezTo>
                    <a:pt x="19249" y="11729"/>
                    <a:pt x="17165" y="11506"/>
                    <a:pt x="15342" y="12176"/>
                  </a:cubicBezTo>
                  <a:cubicBezTo>
                    <a:pt x="13519" y="12845"/>
                    <a:pt x="12105" y="14296"/>
                    <a:pt x="11063" y="16492"/>
                  </a:cubicBezTo>
                  <a:cubicBezTo>
                    <a:pt x="10059" y="18650"/>
                    <a:pt x="9910" y="20696"/>
                    <a:pt x="10617" y="22594"/>
                  </a:cubicBezTo>
                  <a:cubicBezTo>
                    <a:pt x="11324" y="24491"/>
                    <a:pt x="13147" y="26240"/>
                    <a:pt x="16086" y="27877"/>
                  </a:cubicBezTo>
                  <a:lnTo>
                    <a:pt x="10208" y="37774"/>
                  </a:lnTo>
                  <a:cubicBezTo>
                    <a:pt x="4775" y="34463"/>
                    <a:pt x="1538" y="30593"/>
                    <a:pt x="571" y="26165"/>
                  </a:cubicBezTo>
                  <a:cubicBezTo>
                    <a:pt x="-397" y="21738"/>
                    <a:pt x="273" y="17087"/>
                    <a:pt x="2543" y="12176"/>
                  </a:cubicBezTo>
                  <a:cubicBezTo>
                    <a:pt x="5036" y="6818"/>
                    <a:pt x="8459" y="3283"/>
                    <a:pt x="12775" y="1572"/>
                  </a:cubicBezTo>
                  <a:cubicBezTo>
                    <a:pt x="17091" y="-140"/>
                    <a:pt x="21407" y="9"/>
                    <a:pt x="25723" y="2018"/>
                  </a:cubicBezTo>
                  <a:cubicBezTo>
                    <a:pt x="28178" y="3134"/>
                    <a:pt x="30299" y="4660"/>
                    <a:pt x="32085" y="6595"/>
                  </a:cubicBezTo>
                  <a:cubicBezTo>
                    <a:pt x="33908" y="8492"/>
                    <a:pt x="35583" y="10948"/>
                    <a:pt x="37108" y="13999"/>
                  </a:cubicBezTo>
                  <a:cubicBezTo>
                    <a:pt x="38113" y="16008"/>
                    <a:pt x="39378" y="19357"/>
                    <a:pt x="40866" y="24045"/>
                  </a:cubicBezTo>
                  <a:cubicBezTo>
                    <a:pt x="42354" y="28733"/>
                    <a:pt x="43359" y="31784"/>
                    <a:pt x="43954" y="33123"/>
                  </a:cubicBezTo>
                  <a:cubicBezTo>
                    <a:pt x="44550" y="34463"/>
                    <a:pt x="45182" y="35616"/>
                    <a:pt x="45852" y="36583"/>
                  </a:cubicBezTo>
                  <a:close/>
                </a:path>
              </a:pathLst>
            </a:custGeom>
            <a:solidFill>
              <a:srgbClr val="000000"/>
            </a:solidFill>
            <a:ln w="9525" cap="flat">
              <a:noFill/>
              <a:prstDash val="solid"/>
              <a:miter/>
            </a:ln>
          </p:spPr>
          <p:txBody>
            <a:bodyPr rtlCol="0" anchor="ctr"/>
            <a:lstStyle/>
            <a:p>
              <a:endParaRPr lang="en-CA"/>
            </a:p>
          </p:txBody>
        </p:sp>
        <p:sp>
          <p:nvSpPr>
            <p:cNvPr id="3515" name="Freeform: Shape 3514">
              <a:extLst>
                <a:ext uri="{FF2B5EF4-FFF2-40B4-BE49-F238E27FC236}">
                  <a16:creationId xmlns:a16="http://schemas.microsoft.com/office/drawing/2014/main" id="{47159A30-FCD7-407E-BC6D-6EC297C78BE7}"/>
                </a:ext>
              </a:extLst>
            </p:cNvPr>
            <p:cNvSpPr/>
            <p:nvPr/>
          </p:nvSpPr>
          <p:spPr>
            <a:xfrm>
              <a:off x="3479731" y="4669889"/>
              <a:ext cx="59301" cy="46519"/>
            </a:xfrm>
            <a:custGeom>
              <a:avLst/>
              <a:gdLst>
                <a:gd name="connsiteX0" fmla="*/ 2037 w 59301"/>
                <a:gd name="connsiteY0" fmla="*/ 10603 h 46519"/>
                <a:gd name="connsiteX1" fmla="*/ 13423 w 59301"/>
                <a:gd name="connsiteY1" fmla="*/ 892 h 46519"/>
                <a:gd name="connsiteX2" fmla="*/ 38054 w 59301"/>
                <a:gd name="connsiteY2" fmla="*/ 5914 h 46519"/>
                <a:gd name="connsiteX3" fmla="*/ 57736 w 59301"/>
                <a:gd name="connsiteY3" fmla="*/ 21616 h 46519"/>
                <a:gd name="connsiteX4" fmla="*/ 57550 w 59301"/>
                <a:gd name="connsiteY4" fmla="*/ 36499 h 46519"/>
                <a:gd name="connsiteX5" fmla="*/ 45495 w 59301"/>
                <a:gd name="connsiteY5" fmla="*/ 46470 h 46519"/>
                <a:gd name="connsiteX6" fmla="*/ 21459 w 59301"/>
                <a:gd name="connsiteY6" fmla="*/ 41187 h 46519"/>
                <a:gd name="connsiteX7" fmla="*/ 1851 w 59301"/>
                <a:gd name="connsiteY7" fmla="*/ 25523 h 46519"/>
                <a:gd name="connsiteX8" fmla="*/ 2037 w 59301"/>
                <a:gd name="connsiteY8" fmla="*/ 10603 h 46519"/>
                <a:gd name="connsiteX9" fmla="*/ 10669 w 59301"/>
                <a:gd name="connsiteY9" fmla="*/ 14658 h 46519"/>
                <a:gd name="connsiteX10" fmla="*/ 10297 w 59301"/>
                <a:gd name="connsiteY10" fmla="*/ 18602 h 46519"/>
                <a:gd name="connsiteX11" fmla="*/ 13534 w 59301"/>
                <a:gd name="connsiteY11" fmla="*/ 22918 h 46519"/>
                <a:gd name="connsiteX12" fmla="*/ 26669 w 59301"/>
                <a:gd name="connsiteY12" fmla="*/ 30322 h 46519"/>
                <a:gd name="connsiteX13" fmla="*/ 40249 w 59301"/>
                <a:gd name="connsiteY13" fmla="*/ 35494 h 46519"/>
                <a:gd name="connsiteX14" fmla="*/ 46165 w 59301"/>
                <a:gd name="connsiteY14" fmla="*/ 35271 h 46519"/>
                <a:gd name="connsiteX15" fmla="*/ 48918 w 59301"/>
                <a:gd name="connsiteY15" fmla="*/ 32480 h 46519"/>
                <a:gd name="connsiteX16" fmla="*/ 49290 w 59301"/>
                <a:gd name="connsiteY16" fmla="*/ 28536 h 46519"/>
                <a:gd name="connsiteX17" fmla="*/ 46016 w 59301"/>
                <a:gd name="connsiteY17" fmla="*/ 24220 h 46519"/>
                <a:gd name="connsiteX18" fmla="*/ 32957 w 59301"/>
                <a:gd name="connsiteY18" fmla="*/ 16816 h 46519"/>
                <a:gd name="connsiteX19" fmla="*/ 19376 w 59301"/>
                <a:gd name="connsiteY19" fmla="*/ 11644 h 46519"/>
                <a:gd name="connsiteX20" fmla="*/ 13460 w 59301"/>
                <a:gd name="connsiteY20" fmla="*/ 11868 h 46519"/>
                <a:gd name="connsiteX21" fmla="*/ 10669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37" y="10603"/>
                  </a:moveTo>
                  <a:cubicBezTo>
                    <a:pt x="4493" y="5356"/>
                    <a:pt x="8288" y="2119"/>
                    <a:pt x="13423" y="892"/>
                  </a:cubicBezTo>
                  <a:cubicBezTo>
                    <a:pt x="19525" y="-560"/>
                    <a:pt x="27748" y="1115"/>
                    <a:pt x="38054" y="5914"/>
                  </a:cubicBezTo>
                  <a:cubicBezTo>
                    <a:pt x="48323" y="10714"/>
                    <a:pt x="54909" y="15960"/>
                    <a:pt x="57736" y="21616"/>
                  </a:cubicBezTo>
                  <a:cubicBezTo>
                    <a:pt x="60080" y="26267"/>
                    <a:pt x="60006" y="31252"/>
                    <a:pt x="57550" y="36499"/>
                  </a:cubicBezTo>
                  <a:cubicBezTo>
                    <a:pt x="55095" y="41819"/>
                    <a:pt x="51076" y="45131"/>
                    <a:pt x="45495" y="46470"/>
                  </a:cubicBezTo>
                  <a:cubicBezTo>
                    <a:pt x="39914" y="47810"/>
                    <a:pt x="31915" y="46061"/>
                    <a:pt x="21459" y="41187"/>
                  </a:cubicBezTo>
                  <a:cubicBezTo>
                    <a:pt x="11228" y="36387"/>
                    <a:pt x="4679" y="31178"/>
                    <a:pt x="1851" y="25523"/>
                  </a:cubicBezTo>
                  <a:cubicBezTo>
                    <a:pt x="-493" y="20872"/>
                    <a:pt x="-418" y="15886"/>
                    <a:pt x="2037" y="10603"/>
                  </a:cubicBezTo>
                  <a:moveTo>
                    <a:pt x="10669" y="14658"/>
                  </a:moveTo>
                  <a:cubicBezTo>
                    <a:pt x="10074" y="15923"/>
                    <a:pt x="9963" y="17225"/>
                    <a:pt x="10297" y="18602"/>
                  </a:cubicBezTo>
                  <a:cubicBezTo>
                    <a:pt x="10632" y="19942"/>
                    <a:pt x="11711" y="21393"/>
                    <a:pt x="13534" y="22918"/>
                  </a:cubicBezTo>
                  <a:cubicBezTo>
                    <a:pt x="15916" y="24890"/>
                    <a:pt x="20269" y="27346"/>
                    <a:pt x="26669" y="30322"/>
                  </a:cubicBezTo>
                  <a:cubicBezTo>
                    <a:pt x="33031" y="33299"/>
                    <a:pt x="37570" y="35010"/>
                    <a:pt x="40249" y="35494"/>
                  </a:cubicBezTo>
                  <a:cubicBezTo>
                    <a:pt x="42965" y="35978"/>
                    <a:pt x="44900" y="35903"/>
                    <a:pt x="46165" y="35271"/>
                  </a:cubicBezTo>
                  <a:cubicBezTo>
                    <a:pt x="47393" y="34675"/>
                    <a:pt x="48323" y="33745"/>
                    <a:pt x="48918" y="32480"/>
                  </a:cubicBezTo>
                  <a:cubicBezTo>
                    <a:pt x="49514" y="31215"/>
                    <a:pt x="49625" y="29913"/>
                    <a:pt x="49290" y="28536"/>
                  </a:cubicBezTo>
                  <a:cubicBezTo>
                    <a:pt x="48956" y="27197"/>
                    <a:pt x="47839" y="25746"/>
                    <a:pt x="46016" y="24220"/>
                  </a:cubicBezTo>
                  <a:cubicBezTo>
                    <a:pt x="43709" y="22248"/>
                    <a:pt x="39356" y="19793"/>
                    <a:pt x="32957" y="16816"/>
                  </a:cubicBezTo>
                  <a:cubicBezTo>
                    <a:pt x="26594" y="13840"/>
                    <a:pt x="22055" y="12128"/>
                    <a:pt x="19376" y="11644"/>
                  </a:cubicBezTo>
                  <a:cubicBezTo>
                    <a:pt x="16660" y="11198"/>
                    <a:pt x="14688" y="11235"/>
                    <a:pt x="13460" y="11868"/>
                  </a:cubicBezTo>
                  <a:cubicBezTo>
                    <a:pt x="12195" y="12463"/>
                    <a:pt x="11265" y="13393"/>
                    <a:pt x="10669" y="14658"/>
                  </a:cubicBezTo>
                  <a:close/>
                </a:path>
              </a:pathLst>
            </a:custGeom>
            <a:solidFill>
              <a:srgbClr val="000000"/>
            </a:solidFill>
            <a:ln w="9525" cap="flat">
              <a:noFill/>
              <a:prstDash val="solid"/>
              <a:miter/>
            </a:ln>
          </p:spPr>
          <p:txBody>
            <a:bodyPr rtlCol="0" anchor="ctr"/>
            <a:lstStyle/>
            <a:p>
              <a:endParaRPr lang="en-CA"/>
            </a:p>
          </p:txBody>
        </p:sp>
        <p:sp>
          <p:nvSpPr>
            <p:cNvPr id="3516" name="Freeform: Shape 3515">
              <a:extLst>
                <a:ext uri="{FF2B5EF4-FFF2-40B4-BE49-F238E27FC236}">
                  <a16:creationId xmlns:a16="http://schemas.microsoft.com/office/drawing/2014/main" id="{6BBCF30E-02D7-41DC-A7E8-4566AEB61121}"/>
                </a:ext>
              </a:extLst>
            </p:cNvPr>
            <p:cNvSpPr/>
            <p:nvPr/>
          </p:nvSpPr>
          <p:spPr>
            <a:xfrm>
              <a:off x="3499439" y="4627636"/>
              <a:ext cx="59301" cy="46519"/>
            </a:xfrm>
            <a:custGeom>
              <a:avLst/>
              <a:gdLst>
                <a:gd name="connsiteX0" fmla="*/ 2040 w 59301"/>
                <a:gd name="connsiteY0" fmla="*/ 10598 h 46519"/>
                <a:gd name="connsiteX1" fmla="*/ 13425 w 59301"/>
                <a:gd name="connsiteY1" fmla="*/ 887 h 46519"/>
                <a:gd name="connsiteX2" fmla="*/ 38056 w 59301"/>
                <a:gd name="connsiteY2" fmla="*/ 5910 h 46519"/>
                <a:gd name="connsiteX3" fmla="*/ 57738 w 59301"/>
                <a:gd name="connsiteY3" fmla="*/ 21611 h 46519"/>
                <a:gd name="connsiteX4" fmla="*/ 57552 w 59301"/>
                <a:gd name="connsiteY4" fmla="*/ 36494 h 46519"/>
                <a:gd name="connsiteX5" fmla="*/ 45497 w 59301"/>
                <a:gd name="connsiteY5" fmla="*/ 46466 h 46519"/>
                <a:gd name="connsiteX6" fmla="*/ 21462 w 59301"/>
                <a:gd name="connsiteY6" fmla="*/ 41182 h 46519"/>
                <a:gd name="connsiteX7" fmla="*/ 1853 w 59301"/>
                <a:gd name="connsiteY7" fmla="*/ 25518 h 46519"/>
                <a:gd name="connsiteX8" fmla="*/ 2040 w 59301"/>
                <a:gd name="connsiteY8" fmla="*/ 10598 h 46519"/>
                <a:gd name="connsiteX9" fmla="*/ 10672 w 59301"/>
                <a:gd name="connsiteY9" fmla="*/ 14654 h 46519"/>
                <a:gd name="connsiteX10" fmla="*/ 10299 w 59301"/>
                <a:gd name="connsiteY10" fmla="*/ 18598 h 46519"/>
                <a:gd name="connsiteX11" fmla="*/ 13536 w 59301"/>
                <a:gd name="connsiteY11" fmla="*/ 22914 h 46519"/>
                <a:gd name="connsiteX12" fmla="*/ 26671 w 59301"/>
                <a:gd name="connsiteY12" fmla="*/ 30318 h 46519"/>
                <a:gd name="connsiteX13" fmla="*/ 40251 w 59301"/>
                <a:gd name="connsiteY13" fmla="*/ 35490 h 46519"/>
                <a:gd name="connsiteX14" fmla="*/ 46167 w 59301"/>
                <a:gd name="connsiteY14" fmla="*/ 35266 h 46519"/>
                <a:gd name="connsiteX15" fmla="*/ 48920 w 59301"/>
                <a:gd name="connsiteY15" fmla="*/ 32476 h 46519"/>
                <a:gd name="connsiteX16" fmla="*/ 49292 w 59301"/>
                <a:gd name="connsiteY16" fmla="*/ 28532 h 46519"/>
                <a:gd name="connsiteX17" fmla="*/ 46018 w 59301"/>
                <a:gd name="connsiteY17" fmla="*/ 24216 h 46519"/>
                <a:gd name="connsiteX18" fmla="*/ 32959 w 59301"/>
                <a:gd name="connsiteY18" fmla="*/ 16812 h 46519"/>
                <a:gd name="connsiteX19" fmla="*/ 19378 w 59301"/>
                <a:gd name="connsiteY19" fmla="*/ 11640 h 46519"/>
                <a:gd name="connsiteX20" fmla="*/ 13462 w 59301"/>
                <a:gd name="connsiteY20" fmla="*/ 11863 h 46519"/>
                <a:gd name="connsiteX21" fmla="*/ 10672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40" y="10598"/>
                  </a:moveTo>
                  <a:cubicBezTo>
                    <a:pt x="4495" y="5352"/>
                    <a:pt x="8290" y="2115"/>
                    <a:pt x="13425" y="887"/>
                  </a:cubicBezTo>
                  <a:cubicBezTo>
                    <a:pt x="19527" y="-564"/>
                    <a:pt x="27750" y="1110"/>
                    <a:pt x="38056" y="5910"/>
                  </a:cubicBezTo>
                  <a:cubicBezTo>
                    <a:pt x="48325" y="10710"/>
                    <a:pt x="54911" y="15956"/>
                    <a:pt x="57738" y="21611"/>
                  </a:cubicBezTo>
                  <a:cubicBezTo>
                    <a:pt x="60082" y="26262"/>
                    <a:pt x="60008" y="31248"/>
                    <a:pt x="57552" y="36494"/>
                  </a:cubicBezTo>
                  <a:cubicBezTo>
                    <a:pt x="55097" y="41815"/>
                    <a:pt x="51078" y="45126"/>
                    <a:pt x="45497" y="46466"/>
                  </a:cubicBezTo>
                  <a:cubicBezTo>
                    <a:pt x="39916" y="47805"/>
                    <a:pt x="31917" y="46056"/>
                    <a:pt x="21462" y="41182"/>
                  </a:cubicBezTo>
                  <a:cubicBezTo>
                    <a:pt x="11230" y="36383"/>
                    <a:pt x="4681" y="31174"/>
                    <a:pt x="1853" y="25518"/>
                  </a:cubicBezTo>
                  <a:cubicBezTo>
                    <a:pt x="-491" y="20867"/>
                    <a:pt x="-416" y="15882"/>
                    <a:pt x="2040" y="10598"/>
                  </a:cubicBezTo>
                  <a:moveTo>
                    <a:pt x="10672" y="14654"/>
                  </a:moveTo>
                  <a:cubicBezTo>
                    <a:pt x="10076" y="15919"/>
                    <a:pt x="9965" y="17221"/>
                    <a:pt x="10299" y="18598"/>
                  </a:cubicBezTo>
                  <a:cubicBezTo>
                    <a:pt x="10634" y="19937"/>
                    <a:pt x="11713" y="21388"/>
                    <a:pt x="13536" y="22914"/>
                  </a:cubicBezTo>
                  <a:cubicBezTo>
                    <a:pt x="15918" y="24886"/>
                    <a:pt x="20271" y="27341"/>
                    <a:pt x="26671" y="30318"/>
                  </a:cubicBezTo>
                  <a:cubicBezTo>
                    <a:pt x="33033" y="33294"/>
                    <a:pt x="37572" y="35006"/>
                    <a:pt x="40251" y="35490"/>
                  </a:cubicBezTo>
                  <a:cubicBezTo>
                    <a:pt x="42967" y="35973"/>
                    <a:pt x="44902" y="35899"/>
                    <a:pt x="46167" y="35266"/>
                  </a:cubicBezTo>
                  <a:cubicBezTo>
                    <a:pt x="47395" y="34671"/>
                    <a:pt x="48325" y="33741"/>
                    <a:pt x="48920" y="32476"/>
                  </a:cubicBezTo>
                  <a:cubicBezTo>
                    <a:pt x="49516" y="31211"/>
                    <a:pt x="49627" y="29909"/>
                    <a:pt x="49292" y="28532"/>
                  </a:cubicBezTo>
                  <a:cubicBezTo>
                    <a:pt x="48958" y="27192"/>
                    <a:pt x="47841" y="25741"/>
                    <a:pt x="46018" y="24216"/>
                  </a:cubicBezTo>
                  <a:cubicBezTo>
                    <a:pt x="43711" y="22244"/>
                    <a:pt x="39358" y="19788"/>
                    <a:pt x="32959" y="16812"/>
                  </a:cubicBezTo>
                  <a:cubicBezTo>
                    <a:pt x="26596" y="13835"/>
                    <a:pt x="22057" y="12124"/>
                    <a:pt x="19378" y="11640"/>
                  </a:cubicBezTo>
                  <a:cubicBezTo>
                    <a:pt x="16662" y="11193"/>
                    <a:pt x="14690" y="11231"/>
                    <a:pt x="13462" y="11863"/>
                  </a:cubicBezTo>
                  <a:cubicBezTo>
                    <a:pt x="12197" y="12458"/>
                    <a:pt x="11267" y="13389"/>
                    <a:pt x="10672" y="14654"/>
                  </a:cubicBezTo>
                  <a:close/>
                </a:path>
              </a:pathLst>
            </a:custGeom>
            <a:solidFill>
              <a:srgbClr val="000000"/>
            </a:solidFill>
            <a:ln w="9525" cap="flat">
              <a:noFill/>
              <a:prstDash val="solid"/>
              <a:miter/>
            </a:ln>
          </p:spPr>
          <p:txBody>
            <a:bodyPr rtlCol="0" anchor="ctr"/>
            <a:lstStyle/>
            <a:p>
              <a:endParaRPr lang="en-CA"/>
            </a:p>
          </p:txBody>
        </p:sp>
        <p:sp>
          <p:nvSpPr>
            <p:cNvPr id="3517" name="Freeform: Shape 3516">
              <a:extLst>
                <a:ext uri="{FF2B5EF4-FFF2-40B4-BE49-F238E27FC236}">
                  <a16:creationId xmlns:a16="http://schemas.microsoft.com/office/drawing/2014/main" id="{F222F90F-3DEE-410A-8A92-CEA5B55BB14F}"/>
                </a:ext>
              </a:extLst>
            </p:cNvPr>
            <p:cNvSpPr/>
            <p:nvPr/>
          </p:nvSpPr>
          <p:spPr>
            <a:xfrm>
              <a:off x="3516901" y="4579387"/>
              <a:ext cx="61989" cy="53636"/>
            </a:xfrm>
            <a:custGeom>
              <a:avLst/>
              <a:gdLst>
                <a:gd name="connsiteX0" fmla="*/ 36722 w 61989"/>
                <a:gd name="connsiteY0" fmla="*/ 53025 h 53636"/>
                <a:gd name="connsiteX1" fmla="*/ 40517 w 61989"/>
                <a:gd name="connsiteY1" fmla="*/ 42124 h 53636"/>
                <a:gd name="connsiteX2" fmla="*/ 47326 w 61989"/>
                <a:gd name="connsiteY2" fmla="*/ 42124 h 53636"/>
                <a:gd name="connsiteX3" fmla="*/ 51716 w 61989"/>
                <a:gd name="connsiteY3" fmla="*/ 38031 h 53636"/>
                <a:gd name="connsiteX4" fmla="*/ 51642 w 61989"/>
                <a:gd name="connsiteY4" fmla="*/ 31259 h 53636"/>
                <a:gd name="connsiteX5" fmla="*/ 44721 w 61989"/>
                <a:gd name="connsiteY5" fmla="*/ 25269 h 53636"/>
                <a:gd name="connsiteX6" fmla="*/ 36164 w 61989"/>
                <a:gd name="connsiteY6" fmla="*/ 24004 h 53636"/>
                <a:gd name="connsiteX7" fmla="*/ 30918 w 61989"/>
                <a:gd name="connsiteY7" fmla="*/ 28692 h 53636"/>
                <a:gd name="connsiteX8" fmla="*/ 31141 w 61989"/>
                <a:gd name="connsiteY8" fmla="*/ 38589 h 53636"/>
                <a:gd name="connsiteX9" fmla="*/ 25969 w 61989"/>
                <a:gd name="connsiteY9" fmla="*/ 46477 h 53636"/>
                <a:gd name="connsiteX10" fmla="*/ 147 w 61989"/>
                <a:gd name="connsiteY10" fmla="*/ 27948 h 53636"/>
                <a:gd name="connsiteX11" fmla="*/ 13021 w 61989"/>
                <a:gd name="connsiteY11" fmla="*/ 377 h 53636"/>
                <a:gd name="connsiteX12" fmla="*/ 22769 w 61989"/>
                <a:gd name="connsiteY12" fmla="*/ 4917 h 53636"/>
                <a:gd name="connsiteX13" fmla="*/ 13616 w 61989"/>
                <a:gd name="connsiteY13" fmla="*/ 24599 h 53636"/>
                <a:gd name="connsiteX14" fmla="*/ 22062 w 61989"/>
                <a:gd name="connsiteY14" fmla="*/ 30515 h 53636"/>
                <a:gd name="connsiteX15" fmla="*/ 23662 w 61989"/>
                <a:gd name="connsiteY15" fmla="*/ 22590 h 53636"/>
                <a:gd name="connsiteX16" fmla="*/ 34192 w 61989"/>
                <a:gd name="connsiteY16" fmla="*/ 13177 h 53636"/>
                <a:gd name="connsiteX17" fmla="*/ 49521 w 61989"/>
                <a:gd name="connsiteY17" fmla="*/ 14479 h 53636"/>
                <a:gd name="connsiteX18" fmla="*/ 59679 w 61989"/>
                <a:gd name="connsiteY18" fmla="*/ 23929 h 53636"/>
                <a:gd name="connsiteX19" fmla="*/ 60013 w 61989"/>
                <a:gd name="connsiteY19" fmla="*/ 42012 h 53636"/>
                <a:gd name="connsiteX20" fmla="*/ 50265 w 61989"/>
                <a:gd name="connsiteY20" fmla="*/ 52430 h 53636"/>
                <a:gd name="connsiteX21" fmla="*/ 36722 w 61989"/>
                <a:gd name="connsiteY21" fmla="*/ 5302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722" y="53025"/>
                  </a:moveTo>
                  <a:lnTo>
                    <a:pt x="40517" y="42124"/>
                  </a:lnTo>
                  <a:cubicBezTo>
                    <a:pt x="43010" y="42942"/>
                    <a:pt x="45279" y="42942"/>
                    <a:pt x="47326" y="42124"/>
                  </a:cubicBezTo>
                  <a:cubicBezTo>
                    <a:pt x="49372" y="41305"/>
                    <a:pt x="50823" y="39928"/>
                    <a:pt x="51716" y="38031"/>
                  </a:cubicBezTo>
                  <a:cubicBezTo>
                    <a:pt x="52758" y="35836"/>
                    <a:pt x="52721" y="33603"/>
                    <a:pt x="51642" y="31259"/>
                  </a:cubicBezTo>
                  <a:cubicBezTo>
                    <a:pt x="50600" y="28915"/>
                    <a:pt x="48293" y="26943"/>
                    <a:pt x="44721" y="25269"/>
                  </a:cubicBezTo>
                  <a:cubicBezTo>
                    <a:pt x="41373" y="23706"/>
                    <a:pt x="38508" y="23297"/>
                    <a:pt x="36164" y="24004"/>
                  </a:cubicBezTo>
                  <a:cubicBezTo>
                    <a:pt x="33783" y="24711"/>
                    <a:pt x="32034" y="26273"/>
                    <a:pt x="30918" y="28692"/>
                  </a:cubicBezTo>
                  <a:cubicBezTo>
                    <a:pt x="29541" y="31668"/>
                    <a:pt x="29615" y="34980"/>
                    <a:pt x="31141" y="38589"/>
                  </a:cubicBezTo>
                  <a:lnTo>
                    <a:pt x="25969" y="46477"/>
                  </a:lnTo>
                  <a:lnTo>
                    <a:pt x="147" y="27948"/>
                  </a:lnTo>
                  <a:lnTo>
                    <a:pt x="13021" y="377"/>
                  </a:lnTo>
                  <a:lnTo>
                    <a:pt x="22769" y="4917"/>
                  </a:lnTo>
                  <a:lnTo>
                    <a:pt x="13616" y="24599"/>
                  </a:lnTo>
                  <a:lnTo>
                    <a:pt x="22062" y="30515"/>
                  </a:lnTo>
                  <a:cubicBezTo>
                    <a:pt x="21988" y="27650"/>
                    <a:pt x="22546" y="25008"/>
                    <a:pt x="23662" y="22590"/>
                  </a:cubicBezTo>
                  <a:cubicBezTo>
                    <a:pt x="25820" y="17976"/>
                    <a:pt x="29318" y="14814"/>
                    <a:pt x="34192" y="13177"/>
                  </a:cubicBezTo>
                  <a:cubicBezTo>
                    <a:pt x="39066" y="11540"/>
                    <a:pt x="44163" y="11949"/>
                    <a:pt x="49521" y="14479"/>
                  </a:cubicBezTo>
                  <a:cubicBezTo>
                    <a:pt x="53986" y="16562"/>
                    <a:pt x="57409" y="19725"/>
                    <a:pt x="59679" y="23929"/>
                  </a:cubicBezTo>
                  <a:cubicBezTo>
                    <a:pt x="62841" y="29734"/>
                    <a:pt x="62953" y="35761"/>
                    <a:pt x="60013" y="42012"/>
                  </a:cubicBezTo>
                  <a:cubicBezTo>
                    <a:pt x="57669" y="47035"/>
                    <a:pt x="54432" y="50495"/>
                    <a:pt x="50265" y="52430"/>
                  </a:cubicBezTo>
                  <a:cubicBezTo>
                    <a:pt x="46098" y="54328"/>
                    <a:pt x="41559" y="54514"/>
                    <a:pt x="36722" y="53025"/>
                  </a:cubicBezTo>
                  <a:close/>
                </a:path>
              </a:pathLst>
            </a:custGeom>
            <a:solidFill>
              <a:srgbClr val="000000"/>
            </a:solidFill>
            <a:ln w="9525" cap="flat">
              <a:noFill/>
              <a:prstDash val="solid"/>
              <a:miter/>
            </a:ln>
          </p:spPr>
          <p:txBody>
            <a:bodyPr rtlCol="0" anchor="ctr"/>
            <a:lstStyle/>
            <a:p>
              <a:endParaRPr lang="en-CA"/>
            </a:p>
          </p:txBody>
        </p:sp>
      </p:grpSp>
      <p:grpSp>
        <p:nvGrpSpPr>
          <p:cNvPr id="3518" name="Graphic 3317">
            <a:extLst>
              <a:ext uri="{FF2B5EF4-FFF2-40B4-BE49-F238E27FC236}">
                <a16:creationId xmlns:a16="http://schemas.microsoft.com/office/drawing/2014/main" id="{D2216854-7B1A-42A7-884D-971ED3F94F83}"/>
              </a:ext>
            </a:extLst>
          </p:cNvPr>
          <p:cNvGrpSpPr/>
          <p:nvPr/>
        </p:nvGrpSpPr>
        <p:grpSpPr>
          <a:xfrm>
            <a:off x="2376231" y="4094648"/>
            <a:ext cx="102960" cy="158052"/>
            <a:chOff x="3593216" y="4583369"/>
            <a:chExt cx="119475" cy="183404"/>
          </a:xfrm>
        </p:grpSpPr>
        <p:sp>
          <p:nvSpPr>
            <p:cNvPr id="3519" name="Freeform: Shape 3518">
              <a:extLst>
                <a:ext uri="{FF2B5EF4-FFF2-40B4-BE49-F238E27FC236}">
                  <a16:creationId xmlns:a16="http://schemas.microsoft.com/office/drawing/2014/main" id="{8FDBDA54-0A9B-49D8-893E-E466E3643A42}"/>
                </a:ext>
              </a:extLst>
            </p:cNvPr>
            <p:cNvSpPr/>
            <p:nvPr/>
          </p:nvSpPr>
          <p:spPr>
            <a:xfrm>
              <a:off x="3593216" y="4710229"/>
              <a:ext cx="65058" cy="56545"/>
            </a:xfrm>
            <a:custGeom>
              <a:avLst/>
              <a:gdLst>
                <a:gd name="connsiteX0" fmla="*/ 55502 w 65058"/>
                <a:gd name="connsiteY0" fmla="*/ 15896 h 56545"/>
                <a:gd name="connsiteX1" fmla="*/ 65213 w 65058"/>
                <a:gd name="connsiteY1" fmla="*/ 20398 h 56545"/>
                <a:gd name="connsiteX2" fmla="*/ 48173 w 65058"/>
                <a:gd name="connsiteY2" fmla="*/ 56936 h 56545"/>
                <a:gd name="connsiteX3" fmla="*/ 39429 w 65058"/>
                <a:gd name="connsiteY3" fmla="*/ 48527 h 56545"/>
                <a:gd name="connsiteX4" fmla="*/ 31839 w 65058"/>
                <a:gd name="connsiteY4" fmla="*/ 30742 h 56545"/>
                <a:gd name="connsiteX5" fmla="*/ 26965 w 65058"/>
                <a:gd name="connsiteY5" fmla="*/ 17943 h 56545"/>
                <a:gd name="connsiteX6" fmla="*/ 21607 w 65058"/>
                <a:gd name="connsiteY6" fmla="*/ 12808 h 56545"/>
                <a:gd name="connsiteX7" fmla="*/ 15356 w 65058"/>
                <a:gd name="connsiteY7" fmla="*/ 12176 h 56545"/>
                <a:gd name="connsiteX8" fmla="*/ 11077 w 65058"/>
                <a:gd name="connsiteY8" fmla="*/ 16492 h 56545"/>
                <a:gd name="connsiteX9" fmla="*/ 10631 w 65058"/>
                <a:gd name="connsiteY9" fmla="*/ 22594 h 56545"/>
                <a:gd name="connsiteX10" fmla="*/ 16100 w 65058"/>
                <a:gd name="connsiteY10" fmla="*/ 27877 h 56545"/>
                <a:gd name="connsiteX11" fmla="*/ 10222 w 65058"/>
                <a:gd name="connsiteY11" fmla="*/ 37774 h 56545"/>
                <a:gd name="connsiteX12" fmla="*/ 585 w 65058"/>
                <a:gd name="connsiteY12" fmla="*/ 26165 h 56545"/>
                <a:gd name="connsiteX13" fmla="*/ 2557 w 65058"/>
                <a:gd name="connsiteY13" fmla="*/ 12176 h 56545"/>
                <a:gd name="connsiteX14" fmla="*/ 12789 w 65058"/>
                <a:gd name="connsiteY14" fmla="*/ 1572 h 56545"/>
                <a:gd name="connsiteX15" fmla="*/ 25737 w 65058"/>
                <a:gd name="connsiteY15" fmla="*/ 2018 h 56545"/>
                <a:gd name="connsiteX16" fmla="*/ 32099 w 65058"/>
                <a:gd name="connsiteY16" fmla="*/ 6595 h 56545"/>
                <a:gd name="connsiteX17" fmla="*/ 37122 w 65058"/>
                <a:gd name="connsiteY17" fmla="*/ 13999 h 56545"/>
                <a:gd name="connsiteX18" fmla="*/ 40880 w 65058"/>
                <a:gd name="connsiteY18" fmla="*/ 24045 h 56545"/>
                <a:gd name="connsiteX19" fmla="*/ 43968 w 65058"/>
                <a:gd name="connsiteY19" fmla="*/ 33123 h 56545"/>
                <a:gd name="connsiteX20" fmla="*/ 4586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02" y="15896"/>
                  </a:moveTo>
                  <a:lnTo>
                    <a:pt x="65213" y="20398"/>
                  </a:lnTo>
                  <a:lnTo>
                    <a:pt x="48173" y="56936"/>
                  </a:lnTo>
                  <a:cubicBezTo>
                    <a:pt x="44675" y="54852"/>
                    <a:pt x="41773" y="52024"/>
                    <a:pt x="39429" y="48527"/>
                  </a:cubicBezTo>
                  <a:cubicBezTo>
                    <a:pt x="37048" y="45029"/>
                    <a:pt x="34555" y="39076"/>
                    <a:pt x="31839" y="30742"/>
                  </a:cubicBezTo>
                  <a:cubicBezTo>
                    <a:pt x="29644" y="23970"/>
                    <a:pt x="28044" y="19729"/>
                    <a:pt x="26965" y="17943"/>
                  </a:cubicBezTo>
                  <a:cubicBezTo>
                    <a:pt x="25476" y="15487"/>
                    <a:pt x="23690" y="13776"/>
                    <a:pt x="21607" y="12808"/>
                  </a:cubicBezTo>
                  <a:cubicBezTo>
                    <a:pt x="19263" y="11729"/>
                    <a:pt x="17179" y="11506"/>
                    <a:pt x="15356" y="12176"/>
                  </a:cubicBezTo>
                  <a:cubicBezTo>
                    <a:pt x="13533" y="12845"/>
                    <a:pt x="12119" y="14296"/>
                    <a:pt x="11077" y="16492"/>
                  </a:cubicBezTo>
                  <a:cubicBezTo>
                    <a:pt x="10073" y="18650"/>
                    <a:pt x="9924" y="20696"/>
                    <a:pt x="10631" y="22594"/>
                  </a:cubicBezTo>
                  <a:cubicBezTo>
                    <a:pt x="11338" y="24491"/>
                    <a:pt x="13161" y="26240"/>
                    <a:pt x="16100" y="27877"/>
                  </a:cubicBezTo>
                  <a:lnTo>
                    <a:pt x="10222" y="37774"/>
                  </a:lnTo>
                  <a:cubicBezTo>
                    <a:pt x="4789" y="34463"/>
                    <a:pt x="1552" y="30593"/>
                    <a:pt x="585" y="26165"/>
                  </a:cubicBezTo>
                  <a:cubicBezTo>
                    <a:pt x="-383" y="21738"/>
                    <a:pt x="287" y="17087"/>
                    <a:pt x="2557" y="12176"/>
                  </a:cubicBezTo>
                  <a:cubicBezTo>
                    <a:pt x="5050" y="6818"/>
                    <a:pt x="8473" y="3283"/>
                    <a:pt x="12789" y="1572"/>
                  </a:cubicBezTo>
                  <a:cubicBezTo>
                    <a:pt x="17105" y="-140"/>
                    <a:pt x="21421" y="9"/>
                    <a:pt x="25737" y="2018"/>
                  </a:cubicBezTo>
                  <a:cubicBezTo>
                    <a:pt x="28192" y="3134"/>
                    <a:pt x="30313" y="4660"/>
                    <a:pt x="32099" y="6595"/>
                  </a:cubicBezTo>
                  <a:cubicBezTo>
                    <a:pt x="33922" y="8492"/>
                    <a:pt x="35597" y="10948"/>
                    <a:pt x="37122" y="13999"/>
                  </a:cubicBezTo>
                  <a:cubicBezTo>
                    <a:pt x="38127" y="16008"/>
                    <a:pt x="39392" y="19357"/>
                    <a:pt x="40880" y="24045"/>
                  </a:cubicBezTo>
                  <a:cubicBezTo>
                    <a:pt x="42368" y="28733"/>
                    <a:pt x="43373" y="31784"/>
                    <a:pt x="43968" y="33123"/>
                  </a:cubicBezTo>
                  <a:cubicBezTo>
                    <a:pt x="44564" y="34463"/>
                    <a:pt x="45196" y="35616"/>
                    <a:pt x="45866" y="36583"/>
                  </a:cubicBezTo>
                  <a:close/>
                </a:path>
              </a:pathLst>
            </a:custGeom>
            <a:solidFill>
              <a:srgbClr val="000000"/>
            </a:solidFill>
            <a:ln w="9525" cap="flat">
              <a:noFill/>
              <a:prstDash val="solid"/>
              <a:miter/>
            </a:ln>
          </p:spPr>
          <p:txBody>
            <a:bodyPr rtlCol="0" anchor="ctr"/>
            <a:lstStyle/>
            <a:p>
              <a:endParaRPr lang="en-CA"/>
            </a:p>
          </p:txBody>
        </p:sp>
        <p:sp>
          <p:nvSpPr>
            <p:cNvPr id="3520" name="Freeform: Shape 3519">
              <a:extLst>
                <a:ext uri="{FF2B5EF4-FFF2-40B4-BE49-F238E27FC236}">
                  <a16:creationId xmlns:a16="http://schemas.microsoft.com/office/drawing/2014/main" id="{FEC538EE-1454-4773-B78B-C17B0745CF85}"/>
                </a:ext>
              </a:extLst>
            </p:cNvPr>
            <p:cNvSpPr/>
            <p:nvPr/>
          </p:nvSpPr>
          <p:spPr>
            <a:xfrm>
              <a:off x="3613272" y="4669889"/>
              <a:ext cx="59301" cy="46519"/>
            </a:xfrm>
            <a:custGeom>
              <a:avLst/>
              <a:gdLst>
                <a:gd name="connsiteX0" fmla="*/ 2051 w 59301"/>
                <a:gd name="connsiteY0" fmla="*/ 10603 h 46519"/>
                <a:gd name="connsiteX1" fmla="*/ 13437 w 59301"/>
                <a:gd name="connsiteY1" fmla="*/ 892 h 46519"/>
                <a:gd name="connsiteX2" fmla="*/ 38068 w 59301"/>
                <a:gd name="connsiteY2" fmla="*/ 5914 h 46519"/>
                <a:gd name="connsiteX3" fmla="*/ 57750 w 59301"/>
                <a:gd name="connsiteY3" fmla="*/ 21616 h 46519"/>
                <a:gd name="connsiteX4" fmla="*/ 57564 w 59301"/>
                <a:gd name="connsiteY4" fmla="*/ 36499 h 46519"/>
                <a:gd name="connsiteX5" fmla="*/ 45509 w 59301"/>
                <a:gd name="connsiteY5" fmla="*/ 46470 h 46519"/>
                <a:gd name="connsiteX6" fmla="*/ 21474 w 59301"/>
                <a:gd name="connsiteY6" fmla="*/ 41187 h 46519"/>
                <a:gd name="connsiteX7" fmla="*/ 1865 w 59301"/>
                <a:gd name="connsiteY7" fmla="*/ 25523 h 46519"/>
                <a:gd name="connsiteX8" fmla="*/ 2051 w 59301"/>
                <a:gd name="connsiteY8" fmla="*/ 10603 h 46519"/>
                <a:gd name="connsiteX9" fmla="*/ 10683 w 59301"/>
                <a:gd name="connsiteY9" fmla="*/ 14658 h 46519"/>
                <a:gd name="connsiteX10" fmla="*/ 10311 w 59301"/>
                <a:gd name="connsiteY10" fmla="*/ 18602 h 46519"/>
                <a:gd name="connsiteX11" fmla="*/ 13548 w 59301"/>
                <a:gd name="connsiteY11" fmla="*/ 22918 h 46519"/>
                <a:gd name="connsiteX12" fmla="*/ 26683 w 59301"/>
                <a:gd name="connsiteY12" fmla="*/ 30322 h 46519"/>
                <a:gd name="connsiteX13" fmla="*/ 40263 w 59301"/>
                <a:gd name="connsiteY13" fmla="*/ 35494 h 46519"/>
                <a:gd name="connsiteX14" fmla="*/ 46179 w 59301"/>
                <a:gd name="connsiteY14" fmla="*/ 35271 h 46519"/>
                <a:gd name="connsiteX15" fmla="*/ 48932 w 59301"/>
                <a:gd name="connsiteY15" fmla="*/ 32480 h 46519"/>
                <a:gd name="connsiteX16" fmla="*/ 49304 w 59301"/>
                <a:gd name="connsiteY16" fmla="*/ 28536 h 46519"/>
                <a:gd name="connsiteX17" fmla="*/ 46030 w 59301"/>
                <a:gd name="connsiteY17" fmla="*/ 24220 h 46519"/>
                <a:gd name="connsiteX18" fmla="*/ 32971 w 59301"/>
                <a:gd name="connsiteY18" fmla="*/ 16816 h 46519"/>
                <a:gd name="connsiteX19" fmla="*/ 19390 w 59301"/>
                <a:gd name="connsiteY19" fmla="*/ 11644 h 46519"/>
                <a:gd name="connsiteX20" fmla="*/ 13474 w 59301"/>
                <a:gd name="connsiteY20" fmla="*/ 11868 h 46519"/>
                <a:gd name="connsiteX21" fmla="*/ 10683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51" y="10603"/>
                  </a:moveTo>
                  <a:cubicBezTo>
                    <a:pt x="4507" y="5356"/>
                    <a:pt x="8302" y="2119"/>
                    <a:pt x="13437" y="892"/>
                  </a:cubicBezTo>
                  <a:cubicBezTo>
                    <a:pt x="19539" y="-560"/>
                    <a:pt x="27762" y="1115"/>
                    <a:pt x="38068" y="5914"/>
                  </a:cubicBezTo>
                  <a:cubicBezTo>
                    <a:pt x="48337" y="10714"/>
                    <a:pt x="54923" y="15960"/>
                    <a:pt x="57750" y="21616"/>
                  </a:cubicBezTo>
                  <a:cubicBezTo>
                    <a:pt x="60094" y="26267"/>
                    <a:pt x="60020" y="31252"/>
                    <a:pt x="57564" y="36499"/>
                  </a:cubicBezTo>
                  <a:cubicBezTo>
                    <a:pt x="55109" y="41819"/>
                    <a:pt x="51090" y="45131"/>
                    <a:pt x="45509" y="46470"/>
                  </a:cubicBezTo>
                  <a:cubicBezTo>
                    <a:pt x="39928" y="47810"/>
                    <a:pt x="31929" y="46061"/>
                    <a:pt x="21474" y="41187"/>
                  </a:cubicBezTo>
                  <a:cubicBezTo>
                    <a:pt x="11242" y="36387"/>
                    <a:pt x="4693" y="31178"/>
                    <a:pt x="1865" y="25523"/>
                  </a:cubicBezTo>
                  <a:cubicBezTo>
                    <a:pt x="-479" y="20872"/>
                    <a:pt x="-404" y="15886"/>
                    <a:pt x="2051" y="10603"/>
                  </a:cubicBezTo>
                  <a:moveTo>
                    <a:pt x="10683" y="14658"/>
                  </a:moveTo>
                  <a:cubicBezTo>
                    <a:pt x="10088" y="15923"/>
                    <a:pt x="9977" y="17225"/>
                    <a:pt x="10311" y="18602"/>
                  </a:cubicBezTo>
                  <a:cubicBezTo>
                    <a:pt x="10646" y="19942"/>
                    <a:pt x="11725" y="21393"/>
                    <a:pt x="13548" y="22918"/>
                  </a:cubicBezTo>
                  <a:cubicBezTo>
                    <a:pt x="15930" y="24890"/>
                    <a:pt x="20283" y="27346"/>
                    <a:pt x="26683" y="30322"/>
                  </a:cubicBezTo>
                  <a:cubicBezTo>
                    <a:pt x="33045" y="33299"/>
                    <a:pt x="37584" y="35010"/>
                    <a:pt x="40263" y="35494"/>
                  </a:cubicBezTo>
                  <a:cubicBezTo>
                    <a:pt x="42979" y="35978"/>
                    <a:pt x="44914" y="35903"/>
                    <a:pt x="46179" y="35271"/>
                  </a:cubicBezTo>
                  <a:cubicBezTo>
                    <a:pt x="47407" y="34675"/>
                    <a:pt x="48337" y="33745"/>
                    <a:pt x="48932" y="32480"/>
                  </a:cubicBezTo>
                  <a:cubicBezTo>
                    <a:pt x="49528" y="31215"/>
                    <a:pt x="49639" y="29913"/>
                    <a:pt x="49304" y="28536"/>
                  </a:cubicBezTo>
                  <a:cubicBezTo>
                    <a:pt x="48970" y="27197"/>
                    <a:pt x="47853" y="25746"/>
                    <a:pt x="46030" y="24220"/>
                  </a:cubicBezTo>
                  <a:cubicBezTo>
                    <a:pt x="43723" y="22248"/>
                    <a:pt x="39370" y="19793"/>
                    <a:pt x="32971" y="16816"/>
                  </a:cubicBezTo>
                  <a:cubicBezTo>
                    <a:pt x="26608" y="13840"/>
                    <a:pt x="22069" y="12128"/>
                    <a:pt x="19390" y="11644"/>
                  </a:cubicBezTo>
                  <a:cubicBezTo>
                    <a:pt x="16674" y="11198"/>
                    <a:pt x="14702" y="11235"/>
                    <a:pt x="13474" y="11868"/>
                  </a:cubicBezTo>
                  <a:cubicBezTo>
                    <a:pt x="12209" y="12463"/>
                    <a:pt x="11279" y="13393"/>
                    <a:pt x="10683" y="14658"/>
                  </a:cubicBezTo>
                  <a:close/>
                </a:path>
              </a:pathLst>
            </a:custGeom>
            <a:solidFill>
              <a:srgbClr val="000000"/>
            </a:solidFill>
            <a:ln w="9525" cap="flat">
              <a:noFill/>
              <a:prstDash val="solid"/>
              <a:miter/>
            </a:ln>
          </p:spPr>
          <p:txBody>
            <a:bodyPr rtlCol="0" anchor="ctr"/>
            <a:lstStyle/>
            <a:p>
              <a:endParaRPr lang="en-CA"/>
            </a:p>
          </p:txBody>
        </p:sp>
        <p:sp>
          <p:nvSpPr>
            <p:cNvPr id="3521" name="Freeform: Shape 3520">
              <a:extLst>
                <a:ext uri="{FF2B5EF4-FFF2-40B4-BE49-F238E27FC236}">
                  <a16:creationId xmlns:a16="http://schemas.microsoft.com/office/drawing/2014/main" id="{EC2C4853-4B6B-4620-AFDB-51955F4D400E}"/>
                </a:ext>
              </a:extLst>
            </p:cNvPr>
            <p:cNvSpPr/>
            <p:nvPr/>
          </p:nvSpPr>
          <p:spPr>
            <a:xfrm>
              <a:off x="3632970" y="4627636"/>
              <a:ext cx="59301" cy="46519"/>
            </a:xfrm>
            <a:custGeom>
              <a:avLst/>
              <a:gdLst>
                <a:gd name="connsiteX0" fmla="*/ 2054 w 59301"/>
                <a:gd name="connsiteY0" fmla="*/ 10598 h 46519"/>
                <a:gd name="connsiteX1" fmla="*/ 13439 w 59301"/>
                <a:gd name="connsiteY1" fmla="*/ 887 h 46519"/>
                <a:gd name="connsiteX2" fmla="*/ 38070 w 59301"/>
                <a:gd name="connsiteY2" fmla="*/ 5910 h 46519"/>
                <a:gd name="connsiteX3" fmla="*/ 57752 w 59301"/>
                <a:gd name="connsiteY3" fmla="*/ 21611 h 46519"/>
                <a:gd name="connsiteX4" fmla="*/ 57566 w 59301"/>
                <a:gd name="connsiteY4" fmla="*/ 36494 h 46519"/>
                <a:gd name="connsiteX5" fmla="*/ 45511 w 59301"/>
                <a:gd name="connsiteY5" fmla="*/ 46466 h 46519"/>
                <a:gd name="connsiteX6" fmla="*/ 21476 w 59301"/>
                <a:gd name="connsiteY6" fmla="*/ 41182 h 46519"/>
                <a:gd name="connsiteX7" fmla="*/ 1868 w 59301"/>
                <a:gd name="connsiteY7" fmla="*/ 25518 h 46519"/>
                <a:gd name="connsiteX8" fmla="*/ 2054 w 59301"/>
                <a:gd name="connsiteY8" fmla="*/ 10598 h 46519"/>
                <a:gd name="connsiteX9" fmla="*/ 10686 w 59301"/>
                <a:gd name="connsiteY9" fmla="*/ 14654 h 46519"/>
                <a:gd name="connsiteX10" fmla="*/ 10314 w 59301"/>
                <a:gd name="connsiteY10" fmla="*/ 18598 h 46519"/>
                <a:gd name="connsiteX11" fmla="*/ 13550 w 59301"/>
                <a:gd name="connsiteY11" fmla="*/ 22914 h 46519"/>
                <a:gd name="connsiteX12" fmla="*/ 26685 w 59301"/>
                <a:gd name="connsiteY12" fmla="*/ 30318 h 46519"/>
                <a:gd name="connsiteX13" fmla="*/ 40265 w 59301"/>
                <a:gd name="connsiteY13" fmla="*/ 35490 h 46519"/>
                <a:gd name="connsiteX14" fmla="*/ 46181 w 59301"/>
                <a:gd name="connsiteY14" fmla="*/ 35266 h 46519"/>
                <a:gd name="connsiteX15" fmla="*/ 48934 w 59301"/>
                <a:gd name="connsiteY15" fmla="*/ 32476 h 46519"/>
                <a:gd name="connsiteX16" fmla="*/ 49306 w 59301"/>
                <a:gd name="connsiteY16" fmla="*/ 28532 h 46519"/>
                <a:gd name="connsiteX17" fmla="*/ 46032 w 59301"/>
                <a:gd name="connsiteY17" fmla="*/ 24216 h 46519"/>
                <a:gd name="connsiteX18" fmla="*/ 32973 w 59301"/>
                <a:gd name="connsiteY18" fmla="*/ 16812 h 46519"/>
                <a:gd name="connsiteX19" fmla="*/ 19392 w 59301"/>
                <a:gd name="connsiteY19" fmla="*/ 11640 h 46519"/>
                <a:gd name="connsiteX20" fmla="*/ 13476 w 59301"/>
                <a:gd name="connsiteY20" fmla="*/ 11863 h 46519"/>
                <a:gd name="connsiteX21" fmla="*/ 10686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54" y="10598"/>
                  </a:moveTo>
                  <a:cubicBezTo>
                    <a:pt x="4509" y="5352"/>
                    <a:pt x="8304" y="2115"/>
                    <a:pt x="13439" y="887"/>
                  </a:cubicBezTo>
                  <a:cubicBezTo>
                    <a:pt x="19541" y="-564"/>
                    <a:pt x="27764" y="1110"/>
                    <a:pt x="38070" y="5910"/>
                  </a:cubicBezTo>
                  <a:cubicBezTo>
                    <a:pt x="48339" y="10710"/>
                    <a:pt x="54925" y="15956"/>
                    <a:pt x="57752" y="21611"/>
                  </a:cubicBezTo>
                  <a:cubicBezTo>
                    <a:pt x="60096" y="26262"/>
                    <a:pt x="60022" y="31248"/>
                    <a:pt x="57566" y="36494"/>
                  </a:cubicBezTo>
                  <a:cubicBezTo>
                    <a:pt x="55111" y="41815"/>
                    <a:pt x="51092" y="45126"/>
                    <a:pt x="45511" y="46466"/>
                  </a:cubicBezTo>
                  <a:cubicBezTo>
                    <a:pt x="39930" y="47805"/>
                    <a:pt x="31931" y="46056"/>
                    <a:pt x="21476" y="41182"/>
                  </a:cubicBezTo>
                  <a:cubicBezTo>
                    <a:pt x="11244" y="36383"/>
                    <a:pt x="4695" y="31174"/>
                    <a:pt x="1868" y="25518"/>
                  </a:cubicBezTo>
                  <a:cubicBezTo>
                    <a:pt x="-477" y="20867"/>
                    <a:pt x="-402" y="15882"/>
                    <a:pt x="2054" y="10598"/>
                  </a:cubicBezTo>
                  <a:moveTo>
                    <a:pt x="10686" y="14654"/>
                  </a:moveTo>
                  <a:cubicBezTo>
                    <a:pt x="10090" y="15919"/>
                    <a:pt x="9979" y="17221"/>
                    <a:pt x="10314" y="18598"/>
                  </a:cubicBezTo>
                  <a:cubicBezTo>
                    <a:pt x="10648" y="19937"/>
                    <a:pt x="11727" y="21388"/>
                    <a:pt x="13550" y="22914"/>
                  </a:cubicBezTo>
                  <a:cubicBezTo>
                    <a:pt x="15932" y="24886"/>
                    <a:pt x="20285" y="27341"/>
                    <a:pt x="26685" y="30318"/>
                  </a:cubicBezTo>
                  <a:cubicBezTo>
                    <a:pt x="33047" y="33294"/>
                    <a:pt x="37586" y="35006"/>
                    <a:pt x="40265" y="35490"/>
                  </a:cubicBezTo>
                  <a:cubicBezTo>
                    <a:pt x="42981" y="35973"/>
                    <a:pt x="44916" y="35899"/>
                    <a:pt x="46181" y="35266"/>
                  </a:cubicBezTo>
                  <a:cubicBezTo>
                    <a:pt x="47409" y="34671"/>
                    <a:pt x="48339" y="33741"/>
                    <a:pt x="48934" y="32476"/>
                  </a:cubicBezTo>
                  <a:cubicBezTo>
                    <a:pt x="49530" y="31211"/>
                    <a:pt x="49641" y="29909"/>
                    <a:pt x="49306" y="28532"/>
                  </a:cubicBezTo>
                  <a:cubicBezTo>
                    <a:pt x="48972" y="27192"/>
                    <a:pt x="47855" y="25741"/>
                    <a:pt x="46032" y="24216"/>
                  </a:cubicBezTo>
                  <a:cubicBezTo>
                    <a:pt x="43725" y="22244"/>
                    <a:pt x="39372" y="19788"/>
                    <a:pt x="32973" y="16812"/>
                  </a:cubicBezTo>
                  <a:cubicBezTo>
                    <a:pt x="26610" y="13835"/>
                    <a:pt x="22071" y="12124"/>
                    <a:pt x="19392" y="11640"/>
                  </a:cubicBezTo>
                  <a:cubicBezTo>
                    <a:pt x="16676" y="11193"/>
                    <a:pt x="14704" y="11231"/>
                    <a:pt x="13476" y="11863"/>
                  </a:cubicBezTo>
                  <a:cubicBezTo>
                    <a:pt x="12211" y="12458"/>
                    <a:pt x="11281" y="13389"/>
                    <a:pt x="10686" y="14654"/>
                  </a:cubicBezTo>
                  <a:close/>
                </a:path>
              </a:pathLst>
            </a:custGeom>
            <a:solidFill>
              <a:srgbClr val="000000"/>
            </a:solidFill>
            <a:ln w="9525" cap="flat">
              <a:noFill/>
              <a:prstDash val="solid"/>
              <a:miter/>
            </a:ln>
          </p:spPr>
          <p:txBody>
            <a:bodyPr rtlCol="0" anchor="ctr"/>
            <a:lstStyle/>
            <a:p>
              <a:endParaRPr lang="en-CA"/>
            </a:p>
          </p:txBody>
        </p:sp>
        <p:sp>
          <p:nvSpPr>
            <p:cNvPr id="3522" name="Freeform: Shape 3521">
              <a:extLst>
                <a:ext uri="{FF2B5EF4-FFF2-40B4-BE49-F238E27FC236}">
                  <a16:creationId xmlns:a16="http://schemas.microsoft.com/office/drawing/2014/main" id="{A69E5FD1-2EBB-49F6-91F5-9425B082DE9A}"/>
                </a:ext>
              </a:extLst>
            </p:cNvPr>
            <p:cNvSpPr/>
            <p:nvPr/>
          </p:nvSpPr>
          <p:spPr>
            <a:xfrm>
              <a:off x="3653539" y="4583369"/>
              <a:ext cx="59152" cy="48075"/>
            </a:xfrm>
            <a:custGeom>
              <a:avLst/>
              <a:gdLst>
                <a:gd name="connsiteX0" fmla="*/ 22960 w 59152"/>
                <a:gd name="connsiteY0" fmla="*/ 1269 h 48075"/>
                <a:gd name="connsiteX1" fmla="*/ 19388 w 59152"/>
                <a:gd name="connsiteY1" fmla="*/ 11873 h 48075"/>
                <a:gd name="connsiteX2" fmla="*/ 13882 w 59152"/>
                <a:gd name="connsiteY2" fmla="*/ 11650 h 48075"/>
                <a:gd name="connsiteX3" fmla="*/ 10533 w 59152"/>
                <a:gd name="connsiteY3" fmla="*/ 14998 h 48075"/>
                <a:gd name="connsiteX4" fmla="*/ 10868 w 59152"/>
                <a:gd name="connsiteY4" fmla="*/ 21956 h 48075"/>
                <a:gd name="connsiteX5" fmla="*/ 21881 w 59152"/>
                <a:gd name="connsiteY5" fmla="*/ 30588 h 48075"/>
                <a:gd name="connsiteX6" fmla="*/ 21807 w 59152"/>
                <a:gd name="connsiteY6" fmla="*/ 18756 h 48075"/>
                <a:gd name="connsiteX7" fmla="*/ 32001 w 59152"/>
                <a:gd name="connsiteY7" fmla="*/ 9901 h 48075"/>
                <a:gd name="connsiteX8" fmla="*/ 46996 w 59152"/>
                <a:gd name="connsiteY8" fmla="*/ 11241 h 48075"/>
                <a:gd name="connsiteX9" fmla="*/ 58121 w 59152"/>
                <a:gd name="connsiteY9" fmla="*/ 22366 h 48075"/>
                <a:gd name="connsiteX10" fmla="*/ 57302 w 59152"/>
                <a:gd name="connsiteY10" fmla="*/ 37285 h 48075"/>
                <a:gd name="connsiteX11" fmla="*/ 44577 w 59152"/>
                <a:gd name="connsiteY11" fmla="*/ 47852 h 48075"/>
                <a:gd name="connsiteX12" fmla="*/ 21137 w 59152"/>
                <a:gd name="connsiteY12" fmla="*/ 43387 h 48075"/>
                <a:gd name="connsiteX13" fmla="*/ 2161 w 59152"/>
                <a:gd name="connsiteY13" fmla="*/ 27798 h 48075"/>
                <a:gd name="connsiteX14" fmla="*/ 2236 w 59152"/>
                <a:gd name="connsiteY14" fmla="*/ 10385 h 48075"/>
                <a:gd name="connsiteX15" fmla="*/ 10496 w 59152"/>
                <a:gd name="connsiteY15" fmla="*/ 1716 h 48075"/>
                <a:gd name="connsiteX16" fmla="*/ 22960 w 59152"/>
                <a:gd name="connsiteY16" fmla="*/ 1269 h 48075"/>
                <a:gd name="connsiteX17" fmla="*/ 34680 w 59152"/>
                <a:gd name="connsiteY17" fmla="*/ 35500 h 48075"/>
                <a:gd name="connsiteX18" fmla="*/ 43647 w 59152"/>
                <a:gd name="connsiteY18" fmla="*/ 36802 h 48075"/>
                <a:gd name="connsiteX19" fmla="*/ 48893 w 59152"/>
                <a:gd name="connsiteY19" fmla="*/ 32746 h 48075"/>
                <a:gd name="connsiteX20" fmla="*/ 48856 w 59152"/>
                <a:gd name="connsiteY20" fmla="*/ 26868 h 48075"/>
                <a:gd name="connsiteX21" fmla="*/ 42345 w 59152"/>
                <a:gd name="connsiteY21" fmla="*/ 21473 h 48075"/>
                <a:gd name="connsiteX22" fmla="*/ 33601 w 59152"/>
                <a:gd name="connsiteY22" fmla="*/ 19947 h 48075"/>
                <a:gd name="connsiteX23" fmla="*/ 28727 w 59152"/>
                <a:gd name="connsiteY23" fmla="*/ 23965 h 48075"/>
                <a:gd name="connsiteX24" fmla="*/ 28727 w 59152"/>
                <a:gd name="connsiteY24" fmla="*/ 30179 h 48075"/>
                <a:gd name="connsiteX25" fmla="*/ 34680 w 59152"/>
                <a:gd name="connsiteY25" fmla="*/ 3550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2960" y="1269"/>
                  </a:moveTo>
                  <a:lnTo>
                    <a:pt x="19388" y="11873"/>
                  </a:lnTo>
                  <a:cubicBezTo>
                    <a:pt x="17193" y="11129"/>
                    <a:pt x="15370" y="11055"/>
                    <a:pt x="13882" y="11650"/>
                  </a:cubicBezTo>
                  <a:cubicBezTo>
                    <a:pt x="12393" y="12208"/>
                    <a:pt x="11277" y="13324"/>
                    <a:pt x="10533" y="14998"/>
                  </a:cubicBezTo>
                  <a:cubicBezTo>
                    <a:pt x="9491" y="17194"/>
                    <a:pt x="9603" y="19538"/>
                    <a:pt x="10868" y="21956"/>
                  </a:cubicBezTo>
                  <a:cubicBezTo>
                    <a:pt x="12133" y="24412"/>
                    <a:pt x="15816" y="27277"/>
                    <a:pt x="21881" y="30588"/>
                  </a:cubicBezTo>
                  <a:cubicBezTo>
                    <a:pt x="20021" y="26570"/>
                    <a:pt x="20021" y="22626"/>
                    <a:pt x="21807" y="18756"/>
                  </a:cubicBezTo>
                  <a:cubicBezTo>
                    <a:pt x="23853" y="14403"/>
                    <a:pt x="27239" y="11464"/>
                    <a:pt x="32001" y="9901"/>
                  </a:cubicBezTo>
                  <a:cubicBezTo>
                    <a:pt x="36764" y="8338"/>
                    <a:pt x="41750" y="8785"/>
                    <a:pt x="46996" y="11241"/>
                  </a:cubicBezTo>
                  <a:cubicBezTo>
                    <a:pt x="52577" y="13845"/>
                    <a:pt x="56260" y="17529"/>
                    <a:pt x="58121" y="22366"/>
                  </a:cubicBezTo>
                  <a:cubicBezTo>
                    <a:pt x="59944" y="27202"/>
                    <a:pt x="59683" y="32188"/>
                    <a:pt x="57302" y="37285"/>
                  </a:cubicBezTo>
                  <a:cubicBezTo>
                    <a:pt x="54735" y="42792"/>
                    <a:pt x="50493" y="46327"/>
                    <a:pt x="44577" y="47852"/>
                  </a:cubicBezTo>
                  <a:cubicBezTo>
                    <a:pt x="38661" y="49415"/>
                    <a:pt x="30848" y="47927"/>
                    <a:pt x="21137" y="43387"/>
                  </a:cubicBezTo>
                  <a:cubicBezTo>
                    <a:pt x="11165" y="38737"/>
                    <a:pt x="4840" y="33528"/>
                    <a:pt x="2161" y="27798"/>
                  </a:cubicBezTo>
                  <a:cubicBezTo>
                    <a:pt x="-518" y="22068"/>
                    <a:pt x="-518" y="16264"/>
                    <a:pt x="2236" y="10385"/>
                  </a:cubicBezTo>
                  <a:cubicBezTo>
                    <a:pt x="4170" y="6255"/>
                    <a:pt x="6924" y="3353"/>
                    <a:pt x="10496" y="1716"/>
                  </a:cubicBezTo>
                  <a:cubicBezTo>
                    <a:pt x="14068" y="116"/>
                    <a:pt x="18235" y="-70"/>
                    <a:pt x="22960" y="1269"/>
                  </a:cubicBezTo>
                  <a:moveTo>
                    <a:pt x="34680" y="35500"/>
                  </a:moveTo>
                  <a:cubicBezTo>
                    <a:pt x="38066" y="37062"/>
                    <a:pt x="41043" y="37509"/>
                    <a:pt x="43647" y="36802"/>
                  </a:cubicBezTo>
                  <a:cubicBezTo>
                    <a:pt x="46214" y="36095"/>
                    <a:pt x="47963" y="34755"/>
                    <a:pt x="48893" y="32746"/>
                  </a:cubicBezTo>
                  <a:cubicBezTo>
                    <a:pt x="49786" y="30812"/>
                    <a:pt x="49786" y="28877"/>
                    <a:pt x="48856" y="26868"/>
                  </a:cubicBezTo>
                  <a:cubicBezTo>
                    <a:pt x="47963" y="24896"/>
                    <a:pt x="45805" y="23072"/>
                    <a:pt x="42345" y="21473"/>
                  </a:cubicBezTo>
                  <a:cubicBezTo>
                    <a:pt x="38810" y="19835"/>
                    <a:pt x="35908" y="19314"/>
                    <a:pt x="33601" y="19947"/>
                  </a:cubicBezTo>
                  <a:cubicBezTo>
                    <a:pt x="31332" y="20542"/>
                    <a:pt x="29695" y="21919"/>
                    <a:pt x="28727" y="23965"/>
                  </a:cubicBezTo>
                  <a:cubicBezTo>
                    <a:pt x="27797" y="25975"/>
                    <a:pt x="27797" y="28058"/>
                    <a:pt x="28727" y="30179"/>
                  </a:cubicBezTo>
                  <a:cubicBezTo>
                    <a:pt x="29620" y="32263"/>
                    <a:pt x="31629" y="34048"/>
                    <a:pt x="34680" y="35500"/>
                  </a:cubicBezTo>
                  <a:close/>
                </a:path>
              </a:pathLst>
            </a:custGeom>
            <a:solidFill>
              <a:srgbClr val="000000"/>
            </a:solidFill>
            <a:ln w="9525" cap="flat">
              <a:noFill/>
              <a:prstDash val="solid"/>
              <a:miter/>
            </a:ln>
          </p:spPr>
          <p:txBody>
            <a:bodyPr rtlCol="0" anchor="ctr"/>
            <a:lstStyle/>
            <a:p>
              <a:endParaRPr lang="en-CA"/>
            </a:p>
          </p:txBody>
        </p:sp>
      </p:grpSp>
      <p:grpSp>
        <p:nvGrpSpPr>
          <p:cNvPr id="3523" name="Graphic 3317">
            <a:extLst>
              <a:ext uri="{FF2B5EF4-FFF2-40B4-BE49-F238E27FC236}">
                <a16:creationId xmlns:a16="http://schemas.microsoft.com/office/drawing/2014/main" id="{A4CD27F6-FE17-40E9-B2BA-84ABBED543DF}"/>
              </a:ext>
            </a:extLst>
          </p:cNvPr>
          <p:cNvGrpSpPr/>
          <p:nvPr/>
        </p:nvGrpSpPr>
        <p:grpSpPr>
          <a:xfrm>
            <a:off x="2491305" y="4090062"/>
            <a:ext cx="99816" cy="162639"/>
            <a:chOff x="3726747" y="4578048"/>
            <a:chExt cx="115826" cy="188726"/>
          </a:xfrm>
        </p:grpSpPr>
        <p:sp>
          <p:nvSpPr>
            <p:cNvPr id="3524" name="Freeform: Shape 3523">
              <a:extLst>
                <a:ext uri="{FF2B5EF4-FFF2-40B4-BE49-F238E27FC236}">
                  <a16:creationId xmlns:a16="http://schemas.microsoft.com/office/drawing/2014/main" id="{D52BC0B2-C0DA-4AA5-A2A3-4F713CD7F077}"/>
                </a:ext>
              </a:extLst>
            </p:cNvPr>
            <p:cNvSpPr/>
            <p:nvPr/>
          </p:nvSpPr>
          <p:spPr>
            <a:xfrm>
              <a:off x="3726747" y="4710229"/>
              <a:ext cx="65058" cy="56545"/>
            </a:xfrm>
            <a:custGeom>
              <a:avLst/>
              <a:gdLst>
                <a:gd name="connsiteX0" fmla="*/ 55516 w 65058"/>
                <a:gd name="connsiteY0" fmla="*/ 15896 h 56545"/>
                <a:gd name="connsiteX1" fmla="*/ 65227 w 65058"/>
                <a:gd name="connsiteY1" fmla="*/ 20398 h 56545"/>
                <a:gd name="connsiteX2" fmla="*/ 48187 w 65058"/>
                <a:gd name="connsiteY2" fmla="*/ 56936 h 56545"/>
                <a:gd name="connsiteX3" fmla="*/ 39443 w 65058"/>
                <a:gd name="connsiteY3" fmla="*/ 48527 h 56545"/>
                <a:gd name="connsiteX4" fmla="*/ 31853 w 65058"/>
                <a:gd name="connsiteY4" fmla="*/ 30742 h 56545"/>
                <a:gd name="connsiteX5" fmla="*/ 26979 w 65058"/>
                <a:gd name="connsiteY5" fmla="*/ 17943 h 56545"/>
                <a:gd name="connsiteX6" fmla="*/ 21621 w 65058"/>
                <a:gd name="connsiteY6" fmla="*/ 12808 h 56545"/>
                <a:gd name="connsiteX7" fmla="*/ 15370 w 65058"/>
                <a:gd name="connsiteY7" fmla="*/ 12176 h 56545"/>
                <a:gd name="connsiteX8" fmla="*/ 11091 w 65058"/>
                <a:gd name="connsiteY8" fmla="*/ 16492 h 56545"/>
                <a:gd name="connsiteX9" fmla="*/ 10645 w 65058"/>
                <a:gd name="connsiteY9" fmla="*/ 22594 h 56545"/>
                <a:gd name="connsiteX10" fmla="*/ 16114 w 65058"/>
                <a:gd name="connsiteY10" fmla="*/ 27877 h 56545"/>
                <a:gd name="connsiteX11" fmla="*/ 10236 w 65058"/>
                <a:gd name="connsiteY11" fmla="*/ 37774 h 56545"/>
                <a:gd name="connsiteX12" fmla="*/ 599 w 65058"/>
                <a:gd name="connsiteY12" fmla="*/ 26165 h 56545"/>
                <a:gd name="connsiteX13" fmla="*/ 2571 w 65058"/>
                <a:gd name="connsiteY13" fmla="*/ 12176 h 56545"/>
                <a:gd name="connsiteX14" fmla="*/ 12803 w 65058"/>
                <a:gd name="connsiteY14" fmla="*/ 1572 h 56545"/>
                <a:gd name="connsiteX15" fmla="*/ 25751 w 65058"/>
                <a:gd name="connsiteY15" fmla="*/ 2018 h 56545"/>
                <a:gd name="connsiteX16" fmla="*/ 32113 w 65058"/>
                <a:gd name="connsiteY16" fmla="*/ 6595 h 56545"/>
                <a:gd name="connsiteX17" fmla="*/ 37136 w 65058"/>
                <a:gd name="connsiteY17" fmla="*/ 13999 h 56545"/>
                <a:gd name="connsiteX18" fmla="*/ 40894 w 65058"/>
                <a:gd name="connsiteY18" fmla="*/ 24045 h 56545"/>
                <a:gd name="connsiteX19" fmla="*/ 43982 w 65058"/>
                <a:gd name="connsiteY19" fmla="*/ 33123 h 56545"/>
                <a:gd name="connsiteX20" fmla="*/ 4588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16" y="15896"/>
                  </a:moveTo>
                  <a:lnTo>
                    <a:pt x="65227" y="20398"/>
                  </a:lnTo>
                  <a:lnTo>
                    <a:pt x="48187" y="56936"/>
                  </a:lnTo>
                  <a:cubicBezTo>
                    <a:pt x="44689" y="54852"/>
                    <a:pt x="41787" y="52024"/>
                    <a:pt x="39443" y="48527"/>
                  </a:cubicBezTo>
                  <a:cubicBezTo>
                    <a:pt x="37062" y="45029"/>
                    <a:pt x="34569" y="39076"/>
                    <a:pt x="31853" y="30742"/>
                  </a:cubicBezTo>
                  <a:cubicBezTo>
                    <a:pt x="29658" y="23970"/>
                    <a:pt x="28058" y="19729"/>
                    <a:pt x="26979" y="17943"/>
                  </a:cubicBezTo>
                  <a:cubicBezTo>
                    <a:pt x="25490" y="15487"/>
                    <a:pt x="23704" y="13776"/>
                    <a:pt x="21621" y="12808"/>
                  </a:cubicBezTo>
                  <a:cubicBezTo>
                    <a:pt x="19277" y="11729"/>
                    <a:pt x="17193" y="11506"/>
                    <a:pt x="15370" y="12176"/>
                  </a:cubicBezTo>
                  <a:cubicBezTo>
                    <a:pt x="13547" y="12845"/>
                    <a:pt x="12133" y="14296"/>
                    <a:pt x="11091" y="16492"/>
                  </a:cubicBezTo>
                  <a:cubicBezTo>
                    <a:pt x="10087" y="18650"/>
                    <a:pt x="9938" y="20696"/>
                    <a:pt x="10645" y="22594"/>
                  </a:cubicBezTo>
                  <a:cubicBezTo>
                    <a:pt x="11352" y="24491"/>
                    <a:pt x="13175" y="26240"/>
                    <a:pt x="16114" y="27877"/>
                  </a:cubicBezTo>
                  <a:lnTo>
                    <a:pt x="10236" y="37774"/>
                  </a:lnTo>
                  <a:cubicBezTo>
                    <a:pt x="4803" y="34463"/>
                    <a:pt x="1566" y="30593"/>
                    <a:pt x="599" y="26165"/>
                  </a:cubicBezTo>
                  <a:cubicBezTo>
                    <a:pt x="-369" y="21738"/>
                    <a:pt x="301" y="17087"/>
                    <a:pt x="2571" y="12176"/>
                  </a:cubicBezTo>
                  <a:cubicBezTo>
                    <a:pt x="5064" y="6818"/>
                    <a:pt x="8487" y="3283"/>
                    <a:pt x="12803" y="1572"/>
                  </a:cubicBezTo>
                  <a:cubicBezTo>
                    <a:pt x="17119" y="-140"/>
                    <a:pt x="21435" y="9"/>
                    <a:pt x="25751" y="2018"/>
                  </a:cubicBezTo>
                  <a:cubicBezTo>
                    <a:pt x="28206" y="3134"/>
                    <a:pt x="30327" y="4660"/>
                    <a:pt x="32113" y="6595"/>
                  </a:cubicBezTo>
                  <a:cubicBezTo>
                    <a:pt x="33936" y="8492"/>
                    <a:pt x="35611" y="10948"/>
                    <a:pt x="37136" y="13999"/>
                  </a:cubicBezTo>
                  <a:cubicBezTo>
                    <a:pt x="38141" y="16008"/>
                    <a:pt x="39406" y="19357"/>
                    <a:pt x="40894" y="24045"/>
                  </a:cubicBezTo>
                  <a:cubicBezTo>
                    <a:pt x="42382" y="28733"/>
                    <a:pt x="43387" y="31784"/>
                    <a:pt x="43982" y="33123"/>
                  </a:cubicBezTo>
                  <a:cubicBezTo>
                    <a:pt x="44578" y="34463"/>
                    <a:pt x="45210" y="35616"/>
                    <a:pt x="45880" y="36583"/>
                  </a:cubicBezTo>
                  <a:close/>
                </a:path>
              </a:pathLst>
            </a:custGeom>
            <a:solidFill>
              <a:srgbClr val="000000"/>
            </a:solidFill>
            <a:ln w="9525" cap="flat">
              <a:noFill/>
              <a:prstDash val="solid"/>
              <a:miter/>
            </a:ln>
          </p:spPr>
          <p:txBody>
            <a:bodyPr rtlCol="0" anchor="ctr"/>
            <a:lstStyle/>
            <a:p>
              <a:endParaRPr lang="en-CA"/>
            </a:p>
          </p:txBody>
        </p:sp>
        <p:sp>
          <p:nvSpPr>
            <p:cNvPr id="3525" name="Freeform: Shape 3524">
              <a:extLst>
                <a:ext uri="{FF2B5EF4-FFF2-40B4-BE49-F238E27FC236}">
                  <a16:creationId xmlns:a16="http://schemas.microsoft.com/office/drawing/2014/main" id="{F0F6770C-E3E3-448F-B7E2-885A39153CE2}"/>
                </a:ext>
              </a:extLst>
            </p:cNvPr>
            <p:cNvSpPr/>
            <p:nvPr/>
          </p:nvSpPr>
          <p:spPr>
            <a:xfrm>
              <a:off x="3746803" y="4669889"/>
              <a:ext cx="59301" cy="46519"/>
            </a:xfrm>
            <a:custGeom>
              <a:avLst/>
              <a:gdLst>
                <a:gd name="connsiteX0" fmla="*/ 2065 w 59301"/>
                <a:gd name="connsiteY0" fmla="*/ 10603 h 46519"/>
                <a:gd name="connsiteX1" fmla="*/ 13451 w 59301"/>
                <a:gd name="connsiteY1" fmla="*/ 892 h 46519"/>
                <a:gd name="connsiteX2" fmla="*/ 38082 w 59301"/>
                <a:gd name="connsiteY2" fmla="*/ 5914 h 46519"/>
                <a:gd name="connsiteX3" fmla="*/ 57764 w 59301"/>
                <a:gd name="connsiteY3" fmla="*/ 21616 h 46519"/>
                <a:gd name="connsiteX4" fmla="*/ 57578 w 59301"/>
                <a:gd name="connsiteY4" fmla="*/ 36499 h 46519"/>
                <a:gd name="connsiteX5" fmla="*/ 45523 w 59301"/>
                <a:gd name="connsiteY5" fmla="*/ 46470 h 46519"/>
                <a:gd name="connsiteX6" fmla="*/ 21488 w 59301"/>
                <a:gd name="connsiteY6" fmla="*/ 41187 h 46519"/>
                <a:gd name="connsiteX7" fmla="*/ 1879 w 59301"/>
                <a:gd name="connsiteY7" fmla="*/ 25523 h 46519"/>
                <a:gd name="connsiteX8" fmla="*/ 2065 w 59301"/>
                <a:gd name="connsiteY8" fmla="*/ 10603 h 46519"/>
                <a:gd name="connsiteX9" fmla="*/ 10698 w 59301"/>
                <a:gd name="connsiteY9" fmla="*/ 14658 h 46519"/>
                <a:gd name="connsiteX10" fmla="*/ 10325 w 59301"/>
                <a:gd name="connsiteY10" fmla="*/ 18602 h 46519"/>
                <a:gd name="connsiteX11" fmla="*/ 13562 w 59301"/>
                <a:gd name="connsiteY11" fmla="*/ 22918 h 46519"/>
                <a:gd name="connsiteX12" fmla="*/ 26697 w 59301"/>
                <a:gd name="connsiteY12" fmla="*/ 30322 h 46519"/>
                <a:gd name="connsiteX13" fmla="*/ 40277 w 59301"/>
                <a:gd name="connsiteY13" fmla="*/ 35494 h 46519"/>
                <a:gd name="connsiteX14" fmla="*/ 46193 w 59301"/>
                <a:gd name="connsiteY14" fmla="*/ 35271 h 46519"/>
                <a:gd name="connsiteX15" fmla="*/ 48946 w 59301"/>
                <a:gd name="connsiteY15" fmla="*/ 32480 h 46519"/>
                <a:gd name="connsiteX16" fmla="*/ 49318 w 59301"/>
                <a:gd name="connsiteY16" fmla="*/ 28536 h 46519"/>
                <a:gd name="connsiteX17" fmla="*/ 46044 w 59301"/>
                <a:gd name="connsiteY17" fmla="*/ 24220 h 46519"/>
                <a:gd name="connsiteX18" fmla="*/ 32985 w 59301"/>
                <a:gd name="connsiteY18" fmla="*/ 16816 h 46519"/>
                <a:gd name="connsiteX19" fmla="*/ 19404 w 59301"/>
                <a:gd name="connsiteY19" fmla="*/ 11644 h 46519"/>
                <a:gd name="connsiteX20" fmla="*/ 13488 w 59301"/>
                <a:gd name="connsiteY20" fmla="*/ 11868 h 46519"/>
                <a:gd name="connsiteX21" fmla="*/ 1069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5" y="10603"/>
                  </a:moveTo>
                  <a:cubicBezTo>
                    <a:pt x="4521" y="5356"/>
                    <a:pt x="8316" y="2119"/>
                    <a:pt x="13451" y="892"/>
                  </a:cubicBezTo>
                  <a:cubicBezTo>
                    <a:pt x="19553" y="-560"/>
                    <a:pt x="27776" y="1115"/>
                    <a:pt x="38082" y="5914"/>
                  </a:cubicBezTo>
                  <a:cubicBezTo>
                    <a:pt x="48351" y="10714"/>
                    <a:pt x="54937" y="15960"/>
                    <a:pt x="57764" y="21616"/>
                  </a:cubicBezTo>
                  <a:cubicBezTo>
                    <a:pt x="60108" y="26267"/>
                    <a:pt x="60034" y="31252"/>
                    <a:pt x="57578" y="36499"/>
                  </a:cubicBezTo>
                  <a:cubicBezTo>
                    <a:pt x="55123" y="41819"/>
                    <a:pt x="51104" y="45131"/>
                    <a:pt x="45523" y="46470"/>
                  </a:cubicBezTo>
                  <a:cubicBezTo>
                    <a:pt x="39942" y="47810"/>
                    <a:pt x="31943" y="46061"/>
                    <a:pt x="21488" y="41187"/>
                  </a:cubicBezTo>
                  <a:cubicBezTo>
                    <a:pt x="11256" y="36387"/>
                    <a:pt x="4707" y="31178"/>
                    <a:pt x="1879" y="25523"/>
                  </a:cubicBezTo>
                  <a:cubicBezTo>
                    <a:pt x="-465" y="20872"/>
                    <a:pt x="-390" y="15886"/>
                    <a:pt x="2065" y="10603"/>
                  </a:cubicBezTo>
                  <a:moveTo>
                    <a:pt x="10698" y="14658"/>
                  </a:moveTo>
                  <a:cubicBezTo>
                    <a:pt x="10102" y="15923"/>
                    <a:pt x="9991" y="17225"/>
                    <a:pt x="10325" y="18602"/>
                  </a:cubicBezTo>
                  <a:cubicBezTo>
                    <a:pt x="10660" y="19942"/>
                    <a:pt x="11739" y="21393"/>
                    <a:pt x="13562" y="22918"/>
                  </a:cubicBezTo>
                  <a:cubicBezTo>
                    <a:pt x="15944" y="24890"/>
                    <a:pt x="20297" y="27346"/>
                    <a:pt x="26697" y="30322"/>
                  </a:cubicBezTo>
                  <a:cubicBezTo>
                    <a:pt x="33059" y="33299"/>
                    <a:pt x="37598" y="35010"/>
                    <a:pt x="40277" y="35494"/>
                  </a:cubicBezTo>
                  <a:cubicBezTo>
                    <a:pt x="42993" y="35978"/>
                    <a:pt x="44928" y="35903"/>
                    <a:pt x="46193" y="35271"/>
                  </a:cubicBezTo>
                  <a:cubicBezTo>
                    <a:pt x="47421" y="34675"/>
                    <a:pt x="48351" y="33745"/>
                    <a:pt x="48946" y="32480"/>
                  </a:cubicBezTo>
                  <a:cubicBezTo>
                    <a:pt x="49542" y="31215"/>
                    <a:pt x="49653" y="29913"/>
                    <a:pt x="49318" y="28536"/>
                  </a:cubicBezTo>
                  <a:cubicBezTo>
                    <a:pt x="48984" y="27197"/>
                    <a:pt x="47867" y="25746"/>
                    <a:pt x="46044" y="24220"/>
                  </a:cubicBezTo>
                  <a:cubicBezTo>
                    <a:pt x="43737" y="22248"/>
                    <a:pt x="39384" y="19793"/>
                    <a:pt x="32985" y="16816"/>
                  </a:cubicBezTo>
                  <a:cubicBezTo>
                    <a:pt x="26622" y="13840"/>
                    <a:pt x="22083" y="12128"/>
                    <a:pt x="19404" y="11644"/>
                  </a:cubicBezTo>
                  <a:cubicBezTo>
                    <a:pt x="16688" y="11198"/>
                    <a:pt x="14716" y="11235"/>
                    <a:pt x="13488" y="11868"/>
                  </a:cubicBezTo>
                  <a:cubicBezTo>
                    <a:pt x="12223" y="12463"/>
                    <a:pt x="11293" y="13393"/>
                    <a:pt x="10698" y="14658"/>
                  </a:cubicBezTo>
                  <a:close/>
                </a:path>
              </a:pathLst>
            </a:custGeom>
            <a:solidFill>
              <a:srgbClr val="000000"/>
            </a:solidFill>
            <a:ln w="9525" cap="flat">
              <a:noFill/>
              <a:prstDash val="solid"/>
              <a:miter/>
            </a:ln>
          </p:spPr>
          <p:txBody>
            <a:bodyPr rtlCol="0" anchor="ctr"/>
            <a:lstStyle/>
            <a:p>
              <a:endParaRPr lang="en-CA"/>
            </a:p>
          </p:txBody>
        </p:sp>
        <p:sp>
          <p:nvSpPr>
            <p:cNvPr id="3526" name="Freeform: Shape 3525">
              <a:extLst>
                <a:ext uri="{FF2B5EF4-FFF2-40B4-BE49-F238E27FC236}">
                  <a16:creationId xmlns:a16="http://schemas.microsoft.com/office/drawing/2014/main" id="{C463F594-2DB8-4127-841F-F2BD21C553EF}"/>
                </a:ext>
              </a:extLst>
            </p:cNvPr>
            <p:cNvSpPr/>
            <p:nvPr/>
          </p:nvSpPr>
          <p:spPr>
            <a:xfrm>
              <a:off x="3766510" y="4627636"/>
              <a:ext cx="59301" cy="46519"/>
            </a:xfrm>
            <a:custGeom>
              <a:avLst/>
              <a:gdLst>
                <a:gd name="connsiteX0" fmla="*/ 2068 w 59301"/>
                <a:gd name="connsiteY0" fmla="*/ 10598 h 46519"/>
                <a:gd name="connsiteX1" fmla="*/ 13453 w 59301"/>
                <a:gd name="connsiteY1" fmla="*/ 887 h 46519"/>
                <a:gd name="connsiteX2" fmla="*/ 38084 w 59301"/>
                <a:gd name="connsiteY2" fmla="*/ 5910 h 46519"/>
                <a:gd name="connsiteX3" fmla="*/ 57767 w 59301"/>
                <a:gd name="connsiteY3" fmla="*/ 21611 h 46519"/>
                <a:gd name="connsiteX4" fmla="*/ 57580 w 59301"/>
                <a:gd name="connsiteY4" fmla="*/ 36494 h 46519"/>
                <a:gd name="connsiteX5" fmla="*/ 45525 w 59301"/>
                <a:gd name="connsiteY5" fmla="*/ 46466 h 46519"/>
                <a:gd name="connsiteX6" fmla="*/ 21490 w 59301"/>
                <a:gd name="connsiteY6" fmla="*/ 41182 h 46519"/>
                <a:gd name="connsiteX7" fmla="*/ 1882 w 59301"/>
                <a:gd name="connsiteY7" fmla="*/ 25518 h 46519"/>
                <a:gd name="connsiteX8" fmla="*/ 2068 w 59301"/>
                <a:gd name="connsiteY8" fmla="*/ 10598 h 46519"/>
                <a:gd name="connsiteX9" fmla="*/ 10700 w 59301"/>
                <a:gd name="connsiteY9" fmla="*/ 14654 h 46519"/>
                <a:gd name="connsiteX10" fmla="*/ 10328 w 59301"/>
                <a:gd name="connsiteY10" fmla="*/ 18598 h 46519"/>
                <a:gd name="connsiteX11" fmla="*/ 13565 w 59301"/>
                <a:gd name="connsiteY11" fmla="*/ 22914 h 46519"/>
                <a:gd name="connsiteX12" fmla="*/ 26699 w 59301"/>
                <a:gd name="connsiteY12" fmla="*/ 30318 h 46519"/>
                <a:gd name="connsiteX13" fmla="*/ 40279 w 59301"/>
                <a:gd name="connsiteY13" fmla="*/ 35490 h 46519"/>
                <a:gd name="connsiteX14" fmla="*/ 46195 w 59301"/>
                <a:gd name="connsiteY14" fmla="*/ 35266 h 46519"/>
                <a:gd name="connsiteX15" fmla="*/ 48948 w 59301"/>
                <a:gd name="connsiteY15" fmla="*/ 32476 h 46519"/>
                <a:gd name="connsiteX16" fmla="*/ 49321 w 59301"/>
                <a:gd name="connsiteY16" fmla="*/ 28532 h 46519"/>
                <a:gd name="connsiteX17" fmla="*/ 46046 w 59301"/>
                <a:gd name="connsiteY17" fmla="*/ 24216 h 46519"/>
                <a:gd name="connsiteX18" fmla="*/ 32987 w 59301"/>
                <a:gd name="connsiteY18" fmla="*/ 16812 h 46519"/>
                <a:gd name="connsiteX19" fmla="*/ 19406 w 59301"/>
                <a:gd name="connsiteY19" fmla="*/ 11640 h 46519"/>
                <a:gd name="connsiteX20" fmla="*/ 13490 w 59301"/>
                <a:gd name="connsiteY20" fmla="*/ 11863 h 46519"/>
                <a:gd name="connsiteX21" fmla="*/ 10700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8" y="10598"/>
                  </a:moveTo>
                  <a:cubicBezTo>
                    <a:pt x="4523" y="5352"/>
                    <a:pt x="8318" y="2115"/>
                    <a:pt x="13453" y="887"/>
                  </a:cubicBezTo>
                  <a:cubicBezTo>
                    <a:pt x="19555" y="-564"/>
                    <a:pt x="27778" y="1110"/>
                    <a:pt x="38084" y="5910"/>
                  </a:cubicBezTo>
                  <a:cubicBezTo>
                    <a:pt x="48353" y="10710"/>
                    <a:pt x="54939" y="15956"/>
                    <a:pt x="57767" y="21611"/>
                  </a:cubicBezTo>
                  <a:cubicBezTo>
                    <a:pt x="60111" y="26262"/>
                    <a:pt x="60036" y="31248"/>
                    <a:pt x="57580" y="36494"/>
                  </a:cubicBezTo>
                  <a:cubicBezTo>
                    <a:pt x="55125" y="41815"/>
                    <a:pt x="51106" y="45126"/>
                    <a:pt x="45525" y="46466"/>
                  </a:cubicBezTo>
                  <a:cubicBezTo>
                    <a:pt x="39944" y="47805"/>
                    <a:pt x="31945" y="46056"/>
                    <a:pt x="21490" y="41182"/>
                  </a:cubicBezTo>
                  <a:cubicBezTo>
                    <a:pt x="11258" y="36383"/>
                    <a:pt x="4709" y="31174"/>
                    <a:pt x="1882" y="25518"/>
                  </a:cubicBezTo>
                  <a:cubicBezTo>
                    <a:pt x="-462" y="20867"/>
                    <a:pt x="-388" y="15882"/>
                    <a:pt x="2068" y="10598"/>
                  </a:cubicBezTo>
                  <a:moveTo>
                    <a:pt x="10700" y="14654"/>
                  </a:moveTo>
                  <a:cubicBezTo>
                    <a:pt x="10104" y="15919"/>
                    <a:pt x="9993" y="17221"/>
                    <a:pt x="10328" y="18598"/>
                  </a:cubicBezTo>
                  <a:cubicBezTo>
                    <a:pt x="10662" y="19937"/>
                    <a:pt x="11741" y="21388"/>
                    <a:pt x="13565" y="22914"/>
                  </a:cubicBezTo>
                  <a:cubicBezTo>
                    <a:pt x="15946" y="24886"/>
                    <a:pt x="20299" y="27341"/>
                    <a:pt x="26699" y="30318"/>
                  </a:cubicBezTo>
                  <a:cubicBezTo>
                    <a:pt x="33061" y="33294"/>
                    <a:pt x="37600" y="35006"/>
                    <a:pt x="40279" y="35490"/>
                  </a:cubicBezTo>
                  <a:cubicBezTo>
                    <a:pt x="42995" y="35973"/>
                    <a:pt x="44930" y="35899"/>
                    <a:pt x="46195" y="35266"/>
                  </a:cubicBezTo>
                  <a:cubicBezTo>
                    <a:pt x="47423" y="34671"/>
                    <a:pt x="48353" y="33741"/>
                    <a:pt x="48948" y="32476"/>
                  </a:cubicBezTo>
                  <a:cubicBezTo>
                    <a:pt x="49544" y="31211"/>
                    <a:pt x="49655" y="29909"/>
                    <a:pt x="49321" y="28532"/>
                  </a:cubicBezTo>
                  <a:cubicBezTo>
                    <a:pt x="48986" y="27192"/>
                    <a:pt x="47869" y="25741"/>
                    <a:pt x="46046" y="24216"/>
                  </a:cubicBezTo>
                  <a:cubicBezTo>
                    <a:pt x="43739" y="22244"/>
                    <a:pt x="39386" y="19788"/>
                    <a:pt x="32987" y="16812"/>
                  </a:cubicBezTo>
                  <a:cubicBezTo>
                    <a:pt x="26624" y="13835"/>
                    <a:pt x="22085" y="12124"/>
                    <a:pt x="19406" y="11640"/>
                  </a:cubicBezTo>
                  <a:cubicBezTo>
                    <a:pt x="16690" y="11193"/>
                    <a:pt x="14718" y="11231"/>
                    <a:pt x="13490" y="11863"/>
                  </a:cubicBezTo>
                  <a:cubicBezTo>
                    <a:pt x="12225" y="12458"/>
                    <a:pt x="11295" y="13389"/>
                    <a:pt x="10700" y="14654"/>
                  </a:cubicBezTo>
                  <a:close/>
                </a:path>
              </a:pathLst>
            </a:custGeom>
            <a:solidFill>
              <a:srgbClr val="000000"/>
            </a:solidFill>
            <a:ln w="9525" cap="flat">
              <a:noFill/>
              <a:prstDash val="solid"/>
              <a:miter/>
            </a:ln>
          </p:spPr>
          <p:txBody>
            <a:bodyPr rtlCol="0" anchor="ctr"/>
            <a:lstStyle/>
            <a:p>
              <a:endParaRPr lang="en-CA"/>
            </a:p>
          </p:txBody>
        </p:sp>
        <p:sp>
          <p:nvSpPr>
            <p:cNvPr id="3527" name="Freeform: Shape 3526">
              <a:extLst>
                <a:ext uri="{FF2B5EF4-FFF2-40B4-BE49-F238E27FC236}">
                  <a16:creationId xmlns:a16="http://schemas.microsoft.com/office/drawing/2014/main" id="{8B0B86C6-750C-4BE7-AD24-C0C87E3ED8C1}"/>
                </a:ext>
              </a:extLst>
            </p:cNvPr>
            <p:cNvSpPr/>
            <p:nvPr/>
          </p:nvSpPr>
          <p:spPr>
            <a:xfrm>
              <a:off x="3780847" y="4578048"/>
              <a:ext cx="61726" cy="53354"/>
            </a:xfrm>
            <a:custGeom>
              <a:avLst/>
              <a:gdLst>
                <a:gd name="connsiteX0" fmla="*/ 9849 w 61726"/>
                <a:gd name="connsiteY0" fmla="*/ 40524 h 53354"/>
                <a:gd name="connsiteX1" fmla="*/ 175 w 61726"/>
                <a:gd name="connsiteY1" fmla="*/ 36022 h 53354"/>
                <a:gd name="connsiteX2" fmla="*/ 16807 w 61726"/>
                <a:gd name="connsiteY2" fmla="*/ 377 h 53354"/>
                <a:gd name="connsiteX3" fmla="*/ 24360 w 61726"/>
                <a:gd name="connsiteY3" fmla="*/ 3912 h 53354"/>
                <a:gd name="connsiteX4" fmla="*/ 32620 w 61726"/>
                <a:gd name="connsiteY4" fmla="*/ 18683 h 53354"/>
                <a:gd name="connsiteX5" fmla="*/ 46647 w 61726"/>
                <a:gd name="connsiteY5" fmla="*/ 33715 h 53354"/>
                <a:gd name="connsiteX6" fmla="*/ 61902 w 61726"/>
                <a:gd name="connsiteY6" fmla="*/ 43686 h 53354"/>
                <a:gd name="connsiteX7" fmla="*/ 57214 w 61726"/>
                <a:gd name="connsiteY7" fmla="*/ 53732 h 53354"/>
                <a:gd name="connsiteX8" fmla="*/ 36378 w 61726"/>
                <a:gd name="connsiteY8" fmla="*/ 38366 h 53354"/>
                <a:gd name="connsiteX9" fmla="*/ 20900 w 61726"/>
                <a:gd name="connsiteY9" fmla="*/ 1682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849" y="40524"/>
                  </a:moveTo>
                  <a:lnTo>
                    <a:pt x="175" y="36022"/>
                  </a:lnTo>
                  <a:lnTo>
                    <a:pt x="16807" y="377"/>
                  </a:lnTo>
                  <a:lnTo>
                    <a:pt x="24360" y="3912"/>
                  </a:lnTo>
                  <a:cubicBezTo>
                    <a:pt x="25885" y="8191"/>
                    <a:pt x="28639" y="13139"/>
                    <a:pt x="32620" y="18683"/>
                  </a:cubicBezTo>
                  <a:cubicBezTo>
                    <a:pt x="36638" y="24264"/>
                    <a:pt x="41326" y="29250"/>
                    <a:pt x="46647" y="33715"/>
                  </a:cubicBezTo>
                  <a:cubicBezTo>
                    <a:pt x="52005" y="38142"/>
                    <a:pt x="57102" y="41454"/>
                    <a:pt x="61902" y="43686"/>
                  </a:cubicBezTo>
                  <a:lnTo>
                    <a:pt x="57214" y="53732"/>
                  </a:lnTo>
                  <a:cubicBezTo>
                    <a:pt x="49772" y="50049"/>
                    <a:pt x="42852" y="44914"/>
                    <a:pt x="36378" y="38366"/>
                  </a:cubicBezTo>
                  <a:cubicBezTo>
                    <a:pt x="29941" y="31780"/>
                    <a:pt x="24769" y="24599"/>
                    <a:pt x="20900" y="16823"/>
                  </a:cubicBezTo>
                  <a:close/>
                </a:path>
              </a:pathLst>
            </a:custGeom>
            <a:solidFill>
              <a:srgbClr val="000000"/>
            </a:solidFill>
            <a:ln w="9525" cap="flat">
              <a:noFill/>
              <a:prstDash val="solid"/>
              <a:miter/>
            </a:ln>
          </p:spPr>
          <p:txBody>
            <a:bodyPr rtlCol="0" anchor="ctr"/>
            <a:lstStyle/>
            <a:p>
              <a:endParaRPr lang="en-CA"/>
            </a:p>
          </p:txBody>
        </p:sp>
      </p:grpSp>
      <p:grpSp>
        <p:nvGrpSpPr>
          <p:cNvPr id="3528" name="Graphic 3317">
            <a:extLst>
              <a:ext uri="{FF2B5EF4-FFF2-40B4-BE49-F238E27FC236}">
                <a16:creationId xmlns:a16="http://schemas.microsoft.com/office/drawing/2014/main" id="{37E16374-3375-4E94-BFA4-043B902FC81E}"/>
              </a:ext>
            </a:extLst>
          </p:cNvPr>
          <p:cNvGrpSpPr/>
          <p:nvPr/>
        </p:nvGrpSpPr>
        <p:grpSpPr>
          <a:xfrm>
            <a:off x="2606386" y="4095530"/>
            <a:ext cx="102840" cy="157170"/>
            <a:chOff x="3860287" y="4584393"/>
            <a:chExt cx="119336" cy="182380"/>
          </a:xfrm>
        </p:grpSpPr>
        <p:sp>
          <p:nvSpPr>
            <p:cNvPr id="3529" name="Freeform: Shape 3528">
              <a:extLst>
                <a:ext uri="{FF2B5EF4-FFF2-40B4-BE49-F238E27FC236}">
                  <a16:creationId xmlns:a16="http://schemas.microsoft.com/office/drawing/2014/main" id="{1D698F02-5673-4D4F-947B-51F4F50975CF}"/>
                </a:ext>
              </a:extLst>
            </p:cNvPr>
            <p:cNvSpPr/>
            <p:nvPr/>
          </p:nvSpPr>
          <p:spPr>
            <a:xfrm>
              <a:off x="3860287" y="4710229"/>
              <a:ext cx="65058" cy="56545"/>
            </a:xfrm>
            <a:custGeom>
              <a:avLst/>
              <a:gdLst>
                <a:gd name="connsiteX0" fmla="*/ 55530 w 65058"/>
                <a:gd name="connsiteY0" fmla="*/ 15896 h 56545"/>
                <a:gd name="connsiteX1" fmla="*/ 65242 w 65058"/>
                <a:gd name="connsiteY1" fmla="*/ 20398 h 56545"/>
                <a:gd name="connsiteX2" fmla="*/ 48201 w 65058"/>
                <a:gd name="connsiteY2" fmla="*/ 56936 h 56545"/>
                <a:gd name="connsiteX3" fmla="*/ 39457 w 65058"/>
                <a:gd name="connsiteY3" fmla="*/ 48527 h 56545"/>
                <a:gd name="connsiteX4" fmla="*/ 31867 w 65058"/>
                <a:gd name="connsiteY4" fmla="*/ 30742 h 56545"/>
                <a:gd name="connsiteX5" fmla="*/ 26993 w 65058"/>
                <a:gd name="connsiteY5" fmla="*/ 17943 h 56545"/>
                <a:gd name="connsiteX6" fmla="*/ 21635 w 65058"/>
                <a:gd name="connsiteY6" fmla="*/ 12808 h 56545"/>
                <a:gd name="connsiteX7" fmla="*/ 15384 w 65058"/>
                <a:gd name="connsiteY7" fmla="*/ 12176 h 56545"/>
                <a:gd name="connsiteX8" fmla="*/ 11105 w 65058"/>
                <a:gd name="connsiteY8" fmla="*/ 16492 h 56545"/>
                <a:gd name="connsiteX9" fmla="*/ 10659 w 65058"/>
                <a:gd name="connsiteY9" fmla="*/ 22594 h 56545"/>
                <a:gd name="connsiteX10" fmla="*/ 16128 w 65058"/>
                <a:gd name="connsiteY10" fmla="*/ 27877 h 56545"/>
                <a:gd name="connsiteX11" fmla="*/ 10250 w 65058"/>
                <a:gd name="connsiteY11" fmla="*/ 37774 h 56545"/>
                <a:gd name="connsiteX12" fmla="*/ 613 w 65058"/>
                <a:gd name="connsiteY12" fmla="*/ 26165 h 56545"/>
                <a:gd name="connsiteX13" fmla="*/ 2585 w 65058"/>
                <a:gd name="connsiteY13" fmla="*/ 12176 h 56545"/>
                <a:gd name="connsiteX14" fmla="*/ 12817 w 65058"/>
                <a:gd name="connsiteY14" fmla="*/ 1572 h 56545"/>
                <a:gd name="connsiteX15" fmla="*/ 25765 w 65058"/>
                <a:gd name="connsiteY15" fmla="*/ 2018 h 56545"/>
                <a:gd name="connsiteX16" fmla="*/ 32127 w 65058"/>
                <a:gd name="connsiteY16" fmla="*/ 6595 h 56545"/>
                <a:gd name="connsiteX17" fmla="*/ 37150 w 65058"/>
                <a:gd name="connsiteY17" fmla="*/ 13999 h 56545"/>
                <a:gd name="connsiteX18" fmla="*/ 40908 w 65058"/>
                <a:gd name="connsiteY18" fmla="*/ 24045 h 56545"/>
                <a:gd name="connsiteX19" fmla="*/ 43996 w 65058"/>
                <a:gd name="connsiteY19" fmla="*/ 33123 h 56545"/>
                <a:gd name="connsiteX20" fmla="*/ 4589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0" y="15896"/>
                  </a:moveTo>
                  <a:lnTo>
                    <a:pt x="65242" y="20398"/>
                  </a:lnTo>
                  <a:lnTo>
                    <a:pt x="48201" y="56936"/>
                  </a:lnTo>
                  <a:cubicBezTo>
                    <a:pt x="44703" y="54852"/>
                    <a:pt x="41801" y="52024"/>
                    <a:pt x="39457" y="48527"/>
                  </a:cubicBezTo>
                  <a:cubicBezTo>
                    <a:pt x="37076" y="45029"/>
                    <a:pt x="34583" y="39076"/>
                    <a:pt x="31867" y="30742"/>
                  </a:cubicBezTo>
                  <a:cubicBezTo>
                    <a:pt x="29672" y="23970"/>
                    <a:pt x="28072" y="19729"/>
                    <a:pt x="26993" y="17943"/>
                  </a:cubicBezTo>
                  <a:cubicBezTo>
                    <a:pt x="25504" y="15487"/>
                    <a:pt x="23719" y="13776"/>
                    <a:pt x="21635" y="12808"/>
                  </a:cubicBezTo>
                  <a:cubicBezTo>
                    <a:pt x="19291" y="11729"/>
                    <a:pt x="17207" y="11506"/>
                    <a:pt x="15384" y="12176"/>
                  </a:cubicBezTo>
                  <a:cubicBezTo>
                    <a:pt x="13561" y="12845"/>
                    <a:pt x="12147" y="14296"/>
                    <a:pt x="11105" y="16492"/>
                  </a:cubicBezTo>
                  <a:cubicBezTo>
                    <a:pt x="10101" y="18650"/>
                    <a:pt x="9952" y="20696"/>
                    <a:pt x="10659" y="22594"/>
                  </a:cubicBezTo>
                  <a:cubicBezTo>
                    <a:pt x="11366" y="24491"/>
                    <a:pt x="13189" y="26240"/>
                    <a:pt x="16128" y="27877"/>
                  </a:cubicBezTo>
                  <a:lnTo>
                    <a:pt x="10250" y="37774"/>
                  </a:lnTo>
                  <a:cubicBezTo>
                    <a:pt x="4817" y="34463"/>
                    <a:pt x="1580" y="30593"/>
                    <a:pt x="613" y="26165"/>
                  </a:cubicBezTo>
                  <a:cubicBezTo>
                    <a:pt x="-355" y="21738"/>
                    <a:pt x="315" y="17087"/>
                    <a:pt x="2585" y="12176"/>
                  </a:cubicBezTo>
                  <a:cubicBezTo>
                    <a:pt x="5078" y="6818"/>
                    <a:pt x="8501" y="3283"/>
                    <a:pt x="12817" y="1572"/>
                  </a:cubicBezTo>
                  <a:cubicBezTo>
                    <a:pt x="17133" y="-140"/>
                    <a:pt x="21449" y="9"/>
                    <a:pt x="25765" y="2018"/>
                  </a:cubicBezTo>
                  <a:cubicBezTo>
                    <a:pt x="28220" y="3134"/>
                    <a:pt x="30341" y="4660"/>
                    <a:pt x="32127" y="6595"/>
                  </a:cubicBezTo>
                  <a:cubicBezTo>
                    <a:pt x="33950" y="8492"/>
                    <a:pt x="35625" y="10948"/>
                    <a:pt x="37150" y="13999"/>
                  </a:cubicBezTo>
                  <a:cubicBezTo>
                    <a:pt x="38155" y="16008"/>
                    <a:pt x="39420" y="19357"/>
                    <a:pt x="40908" y="24045"/>
                  </a:cubicBezTo>
                  <a:cubicBezTo>
                    <a:pt x="42396" y="28733"/>
                    <a:pt x="43401" y="31784"/>
                    <a:pt x="43996" y="33123"/>
                  </a:cubicBezTo>
                  <a:cubicBezTo>
                    <a:pt x="44592" y="34463"/>
                    <a:pt x="45224" y="35616"/>
                    <a:pt x="45894" y="36583"/>
                  </a:cubicBezTo>
                  <a:close/>
                </a:path>
              </a:pathLst>
            </a:custGeom>
            <a:solidFill>
              <a:srgbClr val="000000"/>
            </a:solidFill>
            <a:ln w="9525" cap="flat">
              <a:noFill/>
              <a:prstDash val="solid"/>
              <a:miter/>
            </a:ln>
          </p:spPr>
          <p:txBody>
            <a:bodyPr rtlCol="0" anchor="ctr"/>
            <a:lstStyle/>
            <a:p>
              <a:endParaRPr lang="en-CA"/>
            </a:p>
          </p:txBody>
        </p:sp>
        <p:sp>
          <p:nvSpPr>
            <p:cNvPr id="3530" name="Freeform: Shape 3529">
              <a:extLst>
                <a:ext uri="{FF2B5EF4-FFF2-40B4-BE49-F238E27FC236}">
                  <a16:creationId xmlns:a16="http://schemas.microsoft.com/office/drawing/2014/main" id="{A48B3861-2581-49D7-B0E3-5F70AC8FDAEA}"/>
                </a:ext>
              </a:extLst>
            </p:cNvPr>
            <p:cNvSpPr/>
            <p:nvPr/>
          </p:nvSpPr>
          <p:spPr>
            <a:xfrm>
              <a:off x="3880343" y="4669889"/>
              <a:ext cx="59301" cy="46519"/>
            </a:xfrm>
            <a:custGeom>
              <a:avLst/>
              <a:gdLst>
                <a:gd name="connsiteX0" fmla="*/ 2080 w 59301"/>
                <a:gd name="connsiteY0" fmla="*/ 10603 h 46519"/>
                <a:gd name="connsiteX1" fmla="*/ 13465 w 59301"/>
                <a:gd name="connsiteY1" fmla="*/ 892 h 46519"/>
                <a:gd name="connsiteX2" fmla="*/ 38096 w 59301"/>
                <a:gd name="connsiteY2" fmla="*/ 5914 h 46519"/>
                <a:gd name="connsiteX3" fmla="*/ 57778 w 59301"/>
                <a:gd name="connsiteY3" fmla="*/ 21616 h 46519"/>
                <a:gd name="connsiteX4" fmla="*/ 57592 w 59301"/>
                <a:gd name="connsiteY4" fmla="*/ 36499 h 46519"/>
                <a:gd name="connsiteX5" fmla="*/ 45537 w 59301"/>
                <a:gd name="connsiteY5" fmla="*/ 46470 h 46519"/>
                <a:gd name="connsiteX6" fmla="*/ 21502 w 59301"/>
                <a:gd name="connsiteY6" fmla="*/ 41187 h 46519"/>
                <a:gd name="connsiteX7" fmla="*/ 1893 w 59301"/>
                <a:gd name="connsiteY7" fmla="*/ 25523 h 46519"/>
                <a:gd name="connsiteX8" fmla="*/ 2080 w 59301"/>
                <a:gd name="connsiteY8" fmla="*/ 10603 h 46519"/>
                <a:gd name="connsiteX9" fmla="*/ 10712 w 59301"/>
                <a:gd name="connsiteY9" fmla="*/ 14658 h 46519"/>
                <a:gd name="connsiteX10" fmla="*/ 10339 w 59301"/>
                <a:gd name="connsiteY10" fmla="*/ 18602 h 46519"/>
                <a:gd name="connsiteX11" fmla="*/ 13576 w 59301"/>
                <a:gd name="connsiteY11" fmla="*/ 22918 h 46519"/>
                <a:gd name="connsiteX12" fmla="*/ 26711 w 59301"/>
                <a:gd name="connsiteY12" fmla="*/ 30322 h 46519"/>
                <a:gd name="connsiteX13" fmla="*/ 40291 w 59301"/>
                <a:gd name="connsiteY13" fmla="*/ 35494 h 46519"/>
                <a:gd name="connsiteX14" fmla="*/ 46207 w 59301"/>
                <a:gd name="connsiteY14" fmla="*/ 35271 h 46519"/>
                <a:gd name="connsiteX15" fmla="*/ 48960 w 59301"/>
                <a:gd name="connsiteY15" fmla="*/ 32480 h 46519"/>
                <a:gd name="connsiteX16" fmla="*/ 49332 w 59301"/>
                <a:gd name="connsiteY16" fmla="*/ 28536 h 46519"/>
                <a:gd name="connsiteX17" fmla="*/ 46058 w 59301"/>
                <a:gd name="connsiteY17" fmla="*/ 24220 h 46519"/>
                <a:gd name="connsiteX18" fmla="*/ 32999 w 59301"/>
                <a:gd name="connsiteY18" fmla="*/ 16816 h 46519"/>
                <a:gd name="connsiteX19" fmla="*/ 19418 w 59301"/>
                <a:gd name="connsiteY19" fmla="*/ 11644 h 46519"/>
                <a:gd name="connsiteX20" fmla="*/ 13502 w 59301"/>
                <a:gd name="connsiteY20" fmla="*/ 11868 h 46519"/>
                <a:gd name="connsiteX21" fmla="*/ 1071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0" y="10603"/>
                  </a:moveTo>
                  <a:cubicBezTo>
                    <a:pt x="4535" y="5356"/>
                    <a:pt x="8330" y="2119"/>
                    <a:pt x="13465" y="892"/>
                  </a:cubicBezTo>
                  <a:cubicBezTo>
                    <a:pt x="19567" y="-560"/>
                    <a:pt x="27790" y="1115"/>
                    <a:pt x="38096" y="5914"/>
                  </a:cubicBezTo>
                  <a:cubicBezTo>
                    <a:pt x="48365" y="10714"/>
                    <a:pt x="54951" y="15960"/>
                    <a:pt x="57778" y="21616"/>
                  </a:cubicBezTo>
                  <a:cubicBezTo>
                    <a:pt x="60122" y="26267"/>
                    <a:pt x="60048" y="31252"/>
                    <a:pt x="57592" y="36499"/>
                  </a:cubicBezTo>
                  <a:cubicBezTo>
                    <a:pt x="55137" y="41819"/>
                    <a:pt x="51118" y="45131"/>
                    <a:pt x="45537" y="46470"/>
                  </a:cubicBezTo>
                  <a:cubicBezTo>
                    <a:pt x="39956" y="47810"/>
                    <a:pt x="31957" y="46061"/>
                    <a:pt x="21502" y="41187"/>
                  </a:cubicBezTo>
                  <a:cubicBezTo>
                    <a:pt x="11270" y="36387"/>
                    <a:pt x="4721" y="31178"/>
                    <a:pt x="1893" y="25523"/>
                  </a:cubicBezTo>
                  <a:cubicBezTo>
                    <a:pt x="-451" y="20872"/>
                    <a:pt x="-376" y="15886"/>
                    <a:pt x="2080" y="10603"/>
                  </a:cubicBezTo>
                  <a:moveTo>
                    <a:pt x="10712" y="14658"/>
                  </a:moveTo>
                  <a:cubicBezTo>
                    <a:pt x="10116" y="15923"/>
                    <a:pt x="10005" y="17225"/>
                    <a:pt x="10339" y="18602"/>
                  </a:cubicBezTo>
                  <a:cubicBezTo>
                    <a:pt x="10674" y="19942"/>
                    <a:pt x="11753" y="21393"/>
                    <a:pt x="13576" y="22918"/>
                  </a:cubicBezTo>
                  <a:cubicBezTo>
                    <a:pt x="15958" y="24890"/>
                    <a:pt x="20311" y="27346"/>
                    <a:pt x="26711" y="30322"/>
                  </a:cubicBezTo>
                  <a:cubicBezTo>
                    <a:pt x="33073" y="33299"/>
                    <a:pt x="37612" y="35010"/>
                    <a:pt x="40291" y="35494"/>
                  </a:cubicBezTo>
                  <a:cubicBezTo>
                    <a:pt x="43007" y="35978"/>
                    <a:pt x="44942" y="35903"/>
                    <a:pt x="46207" y="35271"/>
                  </a:cubicBezTo>
                  <a:cubicBezTo>
                    <a:pt x="47435" y="34675"/>
                    <a:pt x="48365" y="33745"/>
                    <a:pt x="48960" y="32480"/>
                  </a:cubicBezTo>
                  <a:cubicBezTo>
                    <a:pt x="49556" y="31215"/>
                    <a:pt x="49667" y="29913"/>
                    <a:pt x="49332" y="28536"/>
                  </a:cubicBezTo>
                  <a:cubicBezTo>
                    <a:pt x="48998" y="27197"/>
                    <a:pt x="47881" y="25746"/>
                    <a:pt x="46058" y="24220"/>
                  </a:cubicBezTo>
                  <a:cubicBezTo>
                    <a:pt x="43751" y="22248"/>
                    <a:pt x="39398" y="19793"/>
                    <a:pt x="32999" y="16816"/>
                  </a:cubicBezTo>
                  <a:cubicBezTo>
                    <a:pt x="26636" y="13840"/>
                    <a:pt x="22097" y="12128"/>
                    <a:pt x="19418" y="11644"/>
                  </a:cubicBezTo>
                  <a:cubicBezTo>
                    <a:pt x="16702" y="11198"/>
                    <a:pt x="14730" y="11235"/>
                    <a:pt x="13502" y="11868"/>
                  </a:cubicBezTo>
                  <a:cubicBezTo>
                    <a:pt x="12237" y="12463"/>
                    <a:pt x="11307" y="13393"/>
                    <a:pt x="10712" y="14658"/>
                  </a:cubicBezTo>
                  <a:close/>
                </a:path>
              </a:pathLst>
            </a:custGeom>
            <a:solidFill>
              <a:srgbClr val="000000"/>
            </a:solidFill>
            <a:ln w="9525" cap="flat">
              <a:noFill/>
              <a:prstDash val="solid"/>
              <a:miter/>
            </a:ln>
          </p:spPr>
          <p:txBody>
            <a:bodyPr rtlCol="0" anchor="ctr"/>
            <a:lstStyle/>
            <a:p>
              <a:endParaRPr lang="en-CA"/>
            </a:p>
          </p:txBody>
        </p:sp>
        <p:sp>
          <p:nvSpPr>
            <p:cNvPr id="3531" name="Freeform: Shape 3530">
              <a:extLst>
                <a:ext uri="{FF2B5EF4-FFF2-40B4-BE49-F238E27FC236}">
                  <a16:creationId xmlns:a16="http://schemas.microsoft.com/office/drawing/2014/main" id="{C45D2185-646B-4562-B87B-CF7FB5C94225}"/>
                </a:ext>
              </a:extLst>
            </p:cNvPr>
            <p:cNvSpPr/>
            <p:nvPr/>
          </p:nvSpPr>
          <p:spPr>
            <a:xfrm>
              <a:off x="3900041" y="4627636"/>
              <a:ext cx="59301" cy="46519"/>
            </a:xfrm>
            <a:custGeom>
              <a:avLst/>
              <a:gdLst>
                <a:gd name="connsiteX0" fmla="*/ 2082 w 59301"/>
                <a:gd name="connsiteY0" fmla="*/ 10598 h 46519"/>
                <a:gd name="connsiteX1" fmla="*/ 13467 w 59301"/>
                <a:gd name="connsiteY1" fmla="*/ 887 h 46519"/>
                <a:gd name="connsiteX2" fmla="*/ 38098 w 59301"/>
                <a:gd name="connsiteY2" fmla="*/ 5910 h 46519"/>
                <a:gd name="connsiteX3" fmla="*/ 57781 w 59301"/>
                <a:gd name="connsiteY3" fmla="*/ 21611 h 46519"/>
                <a:gd name="connsiteX4" fmla="*/ 57595 w 59301"/>
                <a:gd name="connsiteY4" fmla="*/ 36494 h 46519"/>
                <a:gd name="connsiteX5" fmla="*/ 45539 w 59301"/>
                <a:gd name="connsiteY5" fmla="*/ 46466 h 46519"/>
                <a:gd name="connsiteX6" fmla="*/ 21504 w 59301"/>
                <a:gd name="connsiteY6" fmla="*/ 41182 h 46519"/>
                <a:gd name="connsiteX7" fmla="*/ 1896 w 59301"/>
                <a:gd name="connsiteY7" fmla="*/ 25518 h 46519"/>
                <a:gd name="connsiteX8" fmla="*/ 2082 w 59301"/>
                <a:gd name="connsiteY8" fmla="*/ 10598 h 46519"/>
                <a:gd name="connsiteX9" fmla="*/ 10714 w 59301"/>
                <a:gd name="connsiteY9" fmla="*/ 14654 h 46519"/>
                <a:gd name="connsiteX10" fmla="*/ 10342 w 59301"/>
                <a:gd name="connsiteY10" fmla="*/ 18598 h 46519"/>
                <a:gd name="connsiteX11" fmla="*/ 13579 w 59301"/>
                <a:gd name="connsiteY11" fmla="*/ 22914 h 46519"/>
                <a:gd name="connsiteX12" fmla="*/ 26713 w 59301"/>
                <a:gd name="connsiteY12" fmla="*/ 30318 h 46519"/>
                <a:gd name="connsiteX13" fmla="*/ 40293 w 59301"/>
                <a:gd name="connsiteY13" fmla="*/ 35490 h 46519"/>
                <a:gd name="connsiteX14" fmla="*/ 46209 w 59301"/>
                <a:gd name="connsiteY14" fmla="*/ 35266 h 46519"/>
                <a:gd name="connsiteX15" fmla="*/ 48962 w 59301"/>
                <a:gd name="connsiteY15" fmla="*/ 32476 h 46519"/>
                <a:gd name="connsiteX16" fmla="*/ 49335 w 59301"/>
                <a:gd name="connsiteY16" fmla="*/ 28532 h 46519"/>
                <a:gd name="connsiteX17" fmla="*/ 46060 w 59301"/>
                <a:gd name="connsiteY17" fmla="*/ 24216 h 46519"/>
                <a:gd name="connsiteX18" fmla="*/ 33001 w 59301"/>
                <a:gd name="connsiteY18" fmla="*/ 16812 h 46519"/>
                <a:gd name="connsiteX19" fmla="*/ 19420 w 59301"/>
                <a:gd name="connsiteY19" fmla="*/ 11640 h 46519"/>
                <a:gd name="connsiteX20" fmla="*/ 13504 w 59301"/>
                <a:gd name="connsiteY20" fmla="*/ 11863 h 46519"/>
                <a:gd name="connsiteX21" fmla="*/ 10714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2" y="10598"/>
                  </a:moveTo>
                  <a:cubicBezTo>
                    <a:pt x="4537" y="5352"/>
                    <a:pt x="8332" y="2115"/>
                    <a:pt x="13467" y="887"/>
                  </a:cubicBezTo>
                  <a:cubicBezTo>
                    <a:pt x="19569" y="-564"/>
                    <a:pt x="27792" y="1110"/>
                    <a:pt x="38098" y="5910"/>
                  </a:cubicBezTo>
                  <a:cubicBezTo>
                    <a:pt x="48367" y="10710"/>
                    <a:pt x="54953" y="15956"/>
                    <a:pt x="57781" y="21611"/>
                  </a:cubicBezTo>
                  <a:cubicBezTo>
                    <a:pt x="60125" y="26262"/>
                    <a:pt x="60050" y="31248"/>
                    <a:pt x="57595" y="36494"/>
                  </a:cubicBezTo>
                  <a:cubicBezTo>
                    <a:pt x="55139" y="41815"/>
                    <a:pt x="51120" y="45126"/>
                    <a:pt x="45539" y="46466"/>
                  </a:cubicBezTo>
                  <a:cubicBezTo>
                    <a:pt x="39958" y="47805"/>
                    <a:pt x="31959" y="46056"/>
                    <a:pt x="21504" y="41182"/>
                  </a:cubicBezTo>
                  <a:cubicBezTo>
                    <a:pt x="11272" y="36383"/>
                    <a:pt x="4723" y="31174"/>
                    <a:pt x="1896" y="25518"/>
                  </a:cubicBezTo>
                  <a:cubicBezTo>
                    <a:pt x="-448" y="20867"/>
                    <a:pt x="-374" y="15882"/>
                    <a:pt x="2082" y="10598"/>
                  </a:cubicBezTo>
                  <a:moveTo>
                    <a:pt x="10714" y="14654"/>
                  </a:moveTo>
                  <a:cubicBezTo>
                    <a:pt x="10118" y="15919"/>
                    <a:pt x="10007" y="17221"/>
                    <a:pt x="10342" y="18598"/>
                  </a:cubicBezTo>
                  <a:cubicBezTo>
                    <a:pt x="10676" y="19937"/>
                    <a:pt x="11755" y="21388"/>
                    <a:pt x="13579" y="22914"/>
                  </a:cubicBezTo>
                  <a:cubicBezTo>
                    <a:pt x="15960" y="24886"/>
                    <a:pt x="20313" y="27341"/>
                    <a:pt x="26713" y="30318"/>
                  </a:cubicBezTo>
                  <a:cubicBezTo>
                    <a:pt x="33075" y="33294"/>
                    <a:pt x="37614" y="35006"/>
                    <a:pt x="40293" y="35490"/>
                  </a:cubicBezTo>
                  <a:cubicBezTo>
                    <a:pt x="43009" y="35973"/>
                    <a:pt x="44944" y="35899"/>
                    <a:pt x="46209" y="35266"/>
                  </a:cubicBezTo>
                  <a:cubicBezTo>
                    <a:pt x="47437" y="34671"/>
                    <a:pt x="48367" y="33741"/>
                    <a:pt x="48962" y="32476"/>
                  </a:cubicBezTo>
                  <a:cubicBezTo>
                    <a:pt x="49558" y="31211"/>
                    <a:pt x="49669" y="29909"/>
                    <a:pt x="49335" y="28532"/>
                  </a:cubicBezTo>
                  <a:cubicBezTo>
                    <a:pt x="49000" y="27192"/>
                    <a:pt x="47883" y="25741"/>
                    <a:pt x="46060" y="24216"/>
                  </a:cubicBezTo>
                  <a:cubicBezTo>
                    <a:pt x="43753" y="22244"/>
                    <a:pt x="39400" y="19788"/>
                    <a:pt x="33001" y="16812"/>
                  </a:cubicBezTo>
                  <a:cubicBezTo>
                    <a:pt x="26638" y="13835"/>
                    <a:pt x="22099" y="12124"/>
                    <a:pt x="19420" y="11640"/>
                  </a:cubicBezTo>
                  <a:cubicBezTo>
                    <a:pt x="16704" y="11193"/>
                    <a:pt x="14732" y="11231"/>
                    <a:pt x="13504" y="11863"/>
                  </a:cubicBezTo>
                  <a:cubicBezTo>
                    <a:pt x="12239" y="12458"/>
                    <a:pt x="11309" y="13389"/>
                    <a:pt x="10714" y="14654"/>
                  </a:cubicBezTo>
                  <a:close/>
                </a:path>
              </a:pathLst>
            </a:custGeom>
            <a:solidFill>
              <a:srgbClr val="000000"/>
            </a:solidFill>
            <a:ln w="9525" cap="flat">
              <a:noFill/>
              <a:prstDash val="solid"/>
              <a:miter/>
            </a:ln>
          </p:spPr>
          <p:txBody>
            <a:bodyPr rtlCol="0" anchor="ctr"/>
            <a:lstStyle/>
            <a:p>
              <a:endParaRPr lang="en-CA"/>
            </a:p>
          </p:txBody>
        </p:sp>
        <p:sp>
          <p:nvSpPr>
            <p:cNvPr id="3532" name="Freeform: Shape 3531">
              <a:extLst>
                <a:ext uri="{FF2B5EF4-FFF2-40B4-BE49-F238E27FC236}">
                  <a16:creationId xmlns:a16="http://schemas.microsoft.com/office/drawing/2014/main" id="{ABAEB824-E530-4430-A61B-340F47C5AAE8}"/>
                </a:ext>
              </a:extLst>
            </p:cNvPr>
            <p:cNvSpPr/>
            <p:nvPr/>
          </p:nvSpPr>
          <p:spPr>
            <a:xfrm>
              <a:off x="3919238" y="4584393"/>
              <a:ext cx="60385" cy="49088"/>
            </a:xfrm>
            <a:custGeom>
              <a:avLst/>
              <a:gdLst>
                <a:gd name="connsiteX0" fmla="*/ 23802 w 60385"/>
                <a:gd name="connsiteY0" fmla="*/ 32057 h 49088"/>
                <a:gd name="connsiteX1" fmla="*/ 16360 w 60385"/>
                <a:gd name="connsiteY1" fmla="*/ 35741 h 49088"/>
                <a:gd name="connsiteX2" fmla="*/ 8956 w 60385"/>
                <a:gd name="connsiteY2" fmla="*/ 34550 h 49088"/>
                <a:gd name="connsiteX3" fmla="*/ 882 w 60385"/>
                <a:gd name="connsiteY3" fmla="*/ 25620 h 49088"/>
                <a:gd name="connsiteX4" fmla="*/ 2556 w 60385"/>
                <a:gd name="connsiteY4" fmla="*/ 11668 h 49088"/>
                <a:gd name="connsiteX5" fmla="*/ 12119 w 60385"/>
                <a:gd name="connsiteY5" fmla="*/ 1510 h 49088"/>
                <a:gd name="connsiteX6" fmla="*/ 24174 w 60385"/>
                <a:gd name="connsiteY6" fmla="*/ 1882 h 49088"/>
                <a:gd name="connsiteX7" fmla="*/ 30015 w 60385"/>
                <a:gd name="connsiteY7" fmla="*/ 7017 h 49088"/>
                <a:gd name="connsiteX8" fmla="*/ 31913 w 60385"/>
                <a:gd name="connsiteY8" fmla="*/ 14644 h 49088"/>
                <a:gd name="connsiteX9" fmla="*/ 40433 w 60385"/>
                <a:gd name="connsiteY9" fmla="*/ 10217 h 49088"/>
                <a:gd name="connsiteX10" fmla="*/ 49586 w 60385"/>
                <a:gd name="connsiteY10" fmla="*/ 11630 h 49088"/>
                <a:gd name="connsiteX11" fmla="*/ 59595 w 60385"/>
                <a:gd name="connsiteY11" fmla="*/ 22123 h 49088"/>
                <a:gd name="connsiteX12" fmla="*/ 58330 w 60385"/>
                <a:gd name="connsiteY12" fmla="*/ 37117 h 49088"/>
                <a:gd name="connsiteX13" fmla="*/ 48693 w 60385"/>
                <a:gd name="connsiteY13" fmla="*/ 47647 h 49088"/>
                <a:gd name="connsiteX14" fmla="*/ 33364 w 60385"/>
                <a:gd name="connsiteY14" fmla="*/ 47572 h 49088"/>
                <a:gd name="connsiteX15" fmla="*/ 26257 w 60385"/>
                <a:gd name="connsiteY15" fmla="*/ 41619 h 49088"/>
                <a:gd name="connsiteX16" fmla="*/ 23802 w 60385"/>
                <a:gd name="connsiteY16" fmla="*/ 32057 h 49088"/>
                <a:gd name="connsiteX17" fmla="*/ 14314 w 60385"/>
                <a:gd name="connsiteY17" fmla="*/ 25025 h 49088"/>
                <a:gd name="connsiteX18" fmla="*/ 19969 w 60385"/>
                <a:gd name="connsiteY18" fmla="*/ 25509 h 49088"/>
                <a:gd name="connsiteX19" fmla="*/ 23913 w 60385"/>
                <a:gd name="connsiteY19" fmla="*/ 21639 h 49088"/>
                <a:gd name="connsiteX20" fmla="*/ 24360 w 60385"/>
                <a:gd name="connsiteY20" fmla="*/ 16058 h 49088"/>
                <a:gd name="connsiteX21" fmla="*/ 20304 w 60385"/>
                <a:gd name="connsiteY21" fmla="*/ 12040 h 49088"/>
                <a:gd name="connsiteX22" fmla="*/ 14797 w 60385"/>
                <a:gd name="connsiteY22" fmla="*/ 11593 h 49088"/>
                <a:gd name="connsiteX23" fmla="*/ 10891 w 60385"/>
                <a:gd name="connsiteY23" fmla="*/ 15426 h 49088"/>
                <a:gd name="connsiteX24" fmla="*/ 10407 w 60385"/>
                <a:gd name="connsiteY24" fmla="*/ 21044 h 49088"/>
                <a:gd name="connsiteX25" fmla="*/ 14314 w 60385"/>
                <a:gd name="connsiteY25" fmla="*/ 25025 h 49088"/>
                <a:gd name="connsiteX26" fmla="*/ 37159 w 60385"/>
                <a:gd name="connsiteY26" fmla="*/ 36857 h 49088"/>
                <a:gd name="connsiteX27" fmla="*/ 44898 w 60385"/>
                <a:gd name="connsiteY27" fmla="*/ 37787 h 49088"/>
                <a:gd name="connsiteX28" fmla="*/ 49884 w 60385"/>
                <a:gd name="connsiteY28" fmla="*/ 33397 h 49088"/>
                <a:gd name="connsiteX29" fmla="*/ 50033 w 60385"/>
                <a:gd name="connsiteY29" fmla="*/ 26960 h 49088"/>
                <a:gd name="connsiteX30" fmla="*/ 44340 w 60385"/>
                <a:gd name="connsiteY30" fmla="*/ 21714 h 49088"/>
                <a:gd name="connsiteX31" fmla="*/ 37196 w 60385"/>
                <a:gd name="connsiteY31" fmla="*/ 21007 h 49088"/>
                <a:gd name="connsiteX32" fmla="*/ 32322 w 60385"/>
                <a:gd name="connsiteY32" fmla="*/ 25397 h 49088"/>
                <a:gd name="connsiteX33" fmla="*/ 32322 w 60385"/>
                <a:gd name="connsiteY33" fmla="*/ 32318 h 49088"/>
                <a:gd name="connsiteX34" fmla="*/ 37159 w 60385"/>
                <a:gd name="connsiteY34" fmla="*/ 3685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802" y="32057"/>
                  </a:moveTo>
                  <a:cubicBezTo>
                    <a:pt x="21420" y="34215"/>
                    <a:pt x="18927" y="35480"/>
                    <a:pt x="16360" y="35741"/>
                  </a:cubicBezTo>
                  <a:cubicBezTo>
                    <a:pt x="13793" y="36038"/>
                    <a:pt x="11337" y="35666"/>
                    <a:pt x="8956" y="34550"/>
                  </a:cubicBezTo>
                  <a:cubicBezTo>
                    <a:pt x="4900" y="32652"/>
                    <a:pt x="2221" y="29676"/>
                    <a:pt x="882" y="25620"/>
                  </a:cubicBezTo>
                  <a:cubicBezTo>
                    <a:pt x="-420" y="21528"/>
                    <a:pt x="101" y="16914"/>
                    <a:pt x="2556" y="11668"/>
                  </a:cubicBezTo>
                  <a:cubicBezTo>
                    <a:pt x="4975" y="6533"/>
                    <a:pt x="8137" y="3110"/>
                    <a:pt x="12119" y="1510"/>
                  </a:cubicBezTo>
                  <a:cubicBezTo>
                    <a:pt x="16100" y="-127"/>
                    <a:pt x="20118" y="22"/>
                    <a:pt x="24174" y="1882"/>
                  </a:cubicBezTo>
                  <a:cubicBezTo>
                    <a:pt x="26704" y="3073"/>
                    <a:pt x="28639" y="4784"/>
                    <a:pt x="30015" y="7017"/>
                  </a:cubicBezTo>
                  <a:cubicBezTo>
                    <a:pt x="31355" y="9249"/>
                    <a:pt x="31987" y="11779"/>
                    <a:pt x="31913" y="14644"/>
                  </a:cubicBezTo>
                  <a:cubicBezTo>
                    <a:pt x="34554" y="12189"/>
                    <a:pt x="37382" y="10700"/>
                    <a:pt x="40433" y="10217"/>
                  </a:cubicBezTo>
                  <a:cubicBezTo>
                    <a:pt x="43484" y="9733"/>
                    <a:pt x="46535" y="10217"/>
                    <a:pt x="49586" y="11630"/>
                  </a:cubicBezTo>
                  <a:cubicBezTo>
                    <a:pt x="54609" y="13974"/>
                    <a:pt x="57958" y="17472"/>
                    <a:pt x="59595" y="22123"/>
                  </a:cubicBezTo>
                  <a:cubicBezTo>
                    <a:pt x="61232" y="26811"/>
                    <a:pt x="60823" y="31797"/>
                    <a:pt x="58330" y="37117"/>
                  </a:cubicBezTo>
                  <a:cubicBezTo>
                    <a:pt x="56023" y="42066"/>
                    <a:pt x="52823" y="45563"/>
                    <a:pt x="48693" y="47647"/>
                  </a:cubicBezTo>
                  <a:cubicBezTo>
                    <a:pt x="43819" y="50103"/>
                    <a:pt x="38684" y="50065"/>
                    <a:pt x="33364" y="47572"/>
                  </a:cubicBezTo>
                  <a:cubicBezTo>
                    <a:pt x="30424" y="46233"/>
                    <a:pt x="28043" y="44224"/>
                    <a:pt x="26257" y="41619"/>
                  </a:cubicBezTo>
                  <a:cubicBezTo>
                    <a:pt x="24508" y="39015"/>
                    <a:pt x="23653" y="35815"/>
                    <a:pt x="23802" y="32057"/>
                  </a:cubicBezTo>
                  <a:moveTo>
                    <a:pt x="14314" y="25025"/>
                  </a:moveTo>
                  <a:cubicBezTo>
                    <a:pt x="16397" y="25992"/>
                    <a:pt x="18258" y="26141"/>
                    <a:pt x="19969" y="25509"/>
                  </a:cubicBezTo>
                  <a:cubicBezTo>
                    <a:pt x="21681" y="24876"/>
                    <a:pt x="23020" y="23611"/>
                    <a:pt x="23913" y="21639"/>
                  </a:cubicBezTo>
                  <a:cubicBezTo>
                    <a:pt x="24843" y="19667"/>
                    <a:pt x="24992" y="17807"/>
                    <a:pt x="24360" y="16058"/>
                  </a:cubicBezTo>
                  <a:cubicBezTo>
                    <a:pt x="23764" y="14347"/>
                    <a:pt x="22388" y="13007"/>
                    <a:pt x="20304" y="12040"/>
                  </a:cubicBezTo>
                  <a:cubicBezTo>
                    <a:pt x="18369" y="11110"/>
                    <a:pt x="16546" y="10961"/>
                    <a:pt x="14797" y="11593"/>
                  </a:cubicBezTo>
                  <a:cubicBezTo>
                    <a:pt x="13086" y="12226"/>
                    <a:pt x="11784" y="13491"/>
                    <a:pt x="10891" y="15426"/>
                  </a:cubicBezTo>
                  <a:cubicBezTo>
                    <a:pt x="9923" y="17435"/>
                    <a:pt x="9775" y="19295"/>
                    <a:pt x="10407" y="21044"/>
                  </a:cubicBezTo>
                  <a:cubicBezTo>
                    <a:pt x="11040" y="22793"/>
                    <a:pt x="12342" y="24095"/>
                    <a:pt x="14314" y="25025"/>
                  </a:cubicBezTo>
                  <a:moveTo>
                    <a:pt x="37159" y="36857"/>
                  </a:moveTo>
                  <a:cubicBezTo>
                    <a:pt x="40024" y="38196"/>
                    <a:pt x="42591" y="38494"/>
                    <a:pt x="44898" y="37787"/>
                  </a:cubicBezTo>
                  <a:cubicBezTo>
                    <a:pt x="47168" y="37043"/>
                    <a:pt x="48842" y="35592"/>
                    <a:pt x="49884" y="33397"/>
                  </a:cubicBezTo>
                  <a:cubicBezTo>
                    <a:pt x="50888" y="31239"/>
                    <a:pt x="50925" y="29081"/>
                    <a:pt x="50033" y="26960"/>
                  </a:cubicBezTo>
                  <a:cubicBezTo>
                    <a:pt x="49140" y="24839"/>
                    <a:pt x="47242" y="23090"/>
                    <a:pt x="44340" y="21714"/>
                  </a:cubicBezTo>
                  <a:cubicBezTo>
                    <a:pt x="41773" y="20523"/>
                    <a:pt x="39391" y="20300"/>
                    <a:pt x="37196" y="21007"/>
                  </a:cubicBezTo>
                  <a:cubicBezTo>
                    <a:pt x="34964" y="21714"/>
                    <a:pt x="33364" y="23202"/>
                    <a:pt x="32322" y="25397"/>
                  </a:cubicBezTo>
                  <a:cubicBezTo>
                    <a:pt x="31131" y="27927"/>
                    <a:pt x="31131" y="30234"/>
                    <a:pt x="32322" y="32318"/>
                  </a:cubicBezTo>
                  <a:cubicBezTo>
                    <a:pt x="33475" y="34364"/>
                    <a:pt x="35112" y="35889"/>
                    <a:pt x="37159" y="36857"/>
                  </a:cubicBezTo>
                  <a:close/>
                </a:path>
              </a:pathLst>
            </a:custGeom>
            <a:solidFill>
              <a:srgbClr val="000000"/>
            </a:solidFill>
            <a:ln w="9525" cap="flat">
              <a:noFill/>
              <a:prstDash val="solid"/>
              <a:miter/>
            </a:ln>
          </p:spPr>
          <p:txBody>
            <a:bodyPr rtlCol="0" anchor="ctr"/>
            <a:lstStyle/>
            <a:p>
              <a:endParaRPr lang="en-CA"/>
            </a:p>
          </p:txBody>
        </p:sp>
      </p:grpSp>
      <p:grpSp>
        <p:nvGrpSpPr>
          <p:cNvPr id="3533" name="Graphic 3317">
            <a:extLst>
              <a:ext uri="{FF2B5EF4-FFF2-40B4-BE49-F238E27FC236}">
                <a16:creationId xmlns:a16="http://schemas.microsoft.com/office/drawing/2014/main" id="{CFD83A3E-25C2-4B16-AE69-5CD601E343B8}"/>
              </a:ext>
            </a:extLst>
          </p:cNvPr>
          <p:cNvGrpSpPr/>
          <p:nvPr/>
        </p:nvGrpSpPr>
        <p:grpSpPr>
          <a:xfrm>
            <a:off x="2721459" y="4096438"/>
            <a:ext cx="101748" cy="156262"/>
            <a:chOff x="3993818" y="4585447"/>
            <a:chExt cx="118068" cy="181326"/>
          </a:xfrm>
        </p:grpSpPr>
        <p:sp>
          <p:nvSpPr>
            <p:cNvPr id="3534" name="Freeform: Shape 3533">
              <a:extLst>
                <a:ext uri="{FF2B5EF4-FFF2-40B4-BE49-F238E27FC236}">
                  <a16:creationId xmlns:a16="http://schemas.microsoft.com/office/drawing/2014/main" id="{7BA3F938-F619-415A-BE41-D71CC3870E2A}"/>
                </a:ext>
              </a:extLst>
            </p:cNvPr>
            <p:cNvSpPr/>
            <p:nvPr/>
          </p:nvSpPr>
          <p:spPr>
            <a:xfrm>
              <a:off x="3993818" y="4710229"/>
              <a:ext cx="65058" cy="56545"/>
            </a:xfrm>
            <a:custGeom>
              <a:avLst/>
              <a:gdLst>
                <a:gd name="connsiteX0" fmla="*/ 55545 w 65058"/>
                <a:gd name="connsiteY0" fmla="*/ 15896 h 56545"/>
                <a:gd name="connsiteX1" fmla="*/ 65256 w 65058"/>
                <a:gd name="connsiteY1" fmla="*/ 20398 h 56545"/>
                <a:gd name="connsiteX2" fmla="*/ 48215 w 65058"/>
                <a:gd name="connsiteY2" fmla="*/ 56936 h 56545"/>
                <a:gd name="connsiteX3" fmla="*/ 39471 w 65058"/>
                <a:gd name="connsiteY3" fmla="*/ 48527 h 56545"/>
                <a:gd name="connsiteX4" fmla="*/ 31881 w 65058"/>
                <a:gd name="connsiteY4" fmla="*/ 30742 h 56545"/>
                <a:gd name="connsiteX5" fmla="*/ 27007 w 65058"/>
                <a:gd name="connsiteY5" fmla="*/ 17943 h 56545"/>
                <a:gd name="connsiteX6" fmla="*/ 21649 w 65058"/>
                <a:gd name="connsiteY6" fmla="*/ 12808 h 56545"/>
                <a:gd name="connsiteX7" fmla="*/ 15398 w 65058"/>
                <a:gd name="connsiteY7" fmla="*/ 12176 h 56545"/>
                <a:gd name="connsiteX8" fmla="*/ 11119 w 65058"/>
                <a:gd name="connsiteY8" fmla="*/ 16492 h 56545"/>
                <a:gd name="connsiteX9" fmla="*/ 10673 w 65058"/>
                <a:gd name="connsiteY9" fmla="*/ 22594 h 56545"/>
                <a:gd name="connsiteX10" fmla="*/ 16142 w 65058"/>
                <a:gd name="connsiteY10" fmla="*/ 27877 h 56545"/>
                <a:gd name="connsiteX11" fmla="*/ 10264 w 65058"/>
                <a:gd name="connsiteY11" fmla="*/ 37774 h 56545"/>
                <a:gd name="connsiteX12" fmla="*/ 627 w 65058"/>
                <a:gd name="connsiteY12" fmla="*/ 26165 h 56545"/>
                <a:gd name="connsiteX13" fmla="*/ 2599 w 65058"/>
                <a:gd name="connsiteY13" fmla="*/ 12176 h 56545"/>
                <a:gd name="connsiteX14" fmla="*/ 12831 w 65058"/>
                <a:gd name="connsiteY14" fmla="*/ 1572 h 56545"/>
                <a:gd name="connsiteX15" fmla="*/ 25779 w 65058"/>
                <a:gd name="connsiteY15" fmla="*/ 2018 h 56545"/>
                <a:gd name="connsiteX16" fmla="*/ 32141 w 65058"/>
                <a:gd name="connsiteY16" fmla="*/ 6595 h 56545"/>
                <a:gd name="connsiteX17" fmla="*/ 37164 w 65058"/>
                <a:gd name="connsiteY17" fmla="*/ 13999 h 56545"/>
                <a:gd name="connsiteX18" fmla="*/ 40922 w 65058"/>
                <a:gd name="connsiteY18" fmla="*/ 24045 h 56545"/>
                <a:gd name="connsiteX19" fmla="*/ 44010 w 65058"/>
                <a:gd name="connsiteY19" fmla="*/ 33123 h 56545"/>
                <a:gd name="connsiteX20" fmla="*/ 4590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45" y="15896"/>
                  </a:moveTo>
                  <a:lnTo>
                    <a:pt x="65256" y="20398"/>
                  </a:lnTo>
                  <a:lnTo>
                    <a:pt x="48215" y="56936"/>
                  </a:lnTo>
                  <a:cubicBezTo>
                    <a:pt x="44717" y="54852"/>
                    <a:pt x="41815" y="52024"/>
                    <a:pt x="39471" y="48527"/>
                  </a:cubicBezTo>
                  <a:cubicBezTo>
                    <a:pt x="37090" y="45029"/>
                    <a:pt x="34597" y="39076"/>
                    <a:pt x="31881" y="30742"/>
                  </a:cubicBezTo>
                  <a:cubicBezTo>
                    <a:pt x="29686" y="23970"/>
                    <a:pt x="28086" y="19729"/>
                    <a:pt x="27007" y="17943"/>
                  </a:cubicBezTo>
                  <a:cubicBezTo>
                    <a:pt x="25518" y="15487"/>
                    <a:pt x="23733" y="13776"/>
                    <a:pt x="21649" y="12808"/>
                  </a:cubicBezTo>
                  <a:cubicBezTo>
                    <a:pt x="19305" y="11729"/>
                    <a:pt x="17221" y="11506"/>
                    <a:pt x="15398" y="12176"/>
                  </a:cubicBezTo>
                  <a:cubicBezTo>
                    <a:pt x="13575" y="12845"/>
                    <a:pt x="12161" y="14296"/>
                    <a:pt x="11119" y="16492"/>
                  </a:cubicBezTo>
                  <a:cubicBezTo>
                    <a:pt x="10115" y="18650"/>
                    <a:pt x="9966" y="20696"/>
                    <a:pt x="10673" y="22594"/>
                  </a:cubicBezTo>
                  <a:cubicBezTo>
                    <a:pt x="11380" y="24491"/>
                    <a:pt x="13203" y="26240"/>
                    <a:pt x="16142" y="27877"/>
                  </a:cubicBezTo>
                  <a:lnTo>
                    <a:pt x="10264" y="37774"/>
                  </a:lnTo>
                  <a:cubicBezTo>
                    <a:pt x="4831" y="34463"/>
                    <a:pt x="1594" y="30593"/>
                    <a:pt x="627" y="26165"/>
                  </a:cubicBezTo>
                  <a:cubicBezTo>
                    <a:pt x="-340" y="21738"/>
                    <a:pt x="329" y="17087"/>
                    <a:pt x="2599" y="12176"/>
                  </a:cubicBezTo>
                  <a:cubicBezTo>
                    <a:pt x="5092" y="6818"/>
                    <a:pt x="8515" y="3283"/>
                    <a:pt x="12831" y="1572"/>
                  </a:cubicBezTo>
                  <a:cubicBezTo>
                    <a:pt x="17147" y="-140"/>
                    <a:pt x="21463" y="9"/>
                    <a:pt x="25779" y="2018"/>
                  </a:cubicBezTo>
                  <a:cubicBezTo>
                    <a:pt x="28235" y="3134"/>
                    <a:pt x="30355" y="4660"/>
                    <a:pt x="32141" y="6595"/>
                  </a:cubicBezTo>
                  <a:cubicBezTo>
                    <a:pt x="33964" y="8492"/>
                    <a:pt x="35639" y="10948"/>
                    <a:pt x="37164" y="13999"/>
                  </a:cubicBezTo>
                  <a:cubicBezTo>
                    <a:pt x="38169" y="16008"/>
                    <a:pt x="39434" y="19357"/>
                    <a:pt x="40922" y="24045"/>
                  </a:cubicBezTo>
                  <a:cubicBezTo>
                    <a:pt x="42410" y="28733"/>
                    <a:pt x="43415" y="31784"/>
                    <a:pt x="44010" y="33123"/>
                  </a:cubicBezTo>
                  <a:cubicBezTo>
                    <a:pt x="44606" y="34463"/>
                    <a:pt x="45238" y="35616"/>
                    <a:pt x="45908" y="36583"/>
                  </a:cubicBezTo>
                  <a:close/>
                </a:path>
              </a:pathLst>
            </a:custGeom>
            <a:solidFill>
              <a:srgbClr val="000000"/>
            </a:solidFill>
            <a:ln w="9525" cap="flat">
              <a:noFill/>
              <a:prstDash val="solid"/>
              <a:miter/>
            </a:ln>
          </p:spPr>
          <p:txBody>
            <a:bodyPr rtlCol="0" anchor="ctr"/>
            <a:lstStyle/>
            <a:p>
              <a:endParaRPr lang="en-CA"/>
            </a:p>
          </p:txBody>
        </p:sp>
        <p:sp>
          <p:nvSpPr>
            <p:cNvPr id="3535" name="Freeform: Shape 3534">
              <a:extLst>
                <a:ext uri="{FF2B5EF4-FFF2-40B4-BE49-F238E27FC236}">
                  <a16:creationId xmlns:a16="http://schemas.microsoft.com/office/drawing/2014/main" id="{05CF4A20-785C-46D9-BCBF-EE9B645DB29B}"/>
                </a:ext>
              </a:extLst>
            </p:cNvPr>
            <p:cNvSpPr/>
            <p:nvPr/>
          </p:nvSpPr>
          <p:spPr>
            <a:xfrm>
              <a:off x="4013874" y="4669889"/>
              <a:ext cx="59301" cy="46519"/>
            </a:xfrm>
            <a:custGeom>
              <a:avLst/>
              <a:gdLst>
                <a:gd name="connsiteX0" fmla="*/ 2094 w 59301"/>
                <a:gd name="connsiteY0" fmla="*/ 10603 h 46519"/>
                <a:gd name="connsiteX1" fmla="*/ 13479 w 59301"/>
                <a:gd name="connsiteY1" fmla="*/ 892 h 46519"/>
                <a:gd name="connsiteX2" fmla="*/ 38110 w 59301"/>
                <a:gd name="connsiteY2" fmla="*/ 5914 h 46519"/>
                <a:gd name="connsiteX3" fmla="*/ 57792 w 59301"/>
                <a:gd name="connsiteY3" fmla="*/ 21616 h 46519"/>
                <a:gd name="connsiteX4" fmla="*/ 57606 w 59301"/>
                <a:gd name="connsiteY4" fmla="*/ 36499 h 46519"/>
                <a:gd name="connsiteX5" fmla="*/ 45551 w 59301"/>
                <a:gd name="connsiteY5" fmla="*/ 46470 h 46519"/>
                <a:gd name="connsiteX6" fmla="*/ 21516 w 59301"/>
                <a:gd name="connsiteY6" fmla="*/ 41187 h 46519"/>
                <a:gd name="connsiteX7" fmla="*/ 1907 w 59301"/>
                <a:gd name="connsiteY7" fmla="*/ 25523 h 46519"/>
                <a:gd name="connsiteX8" fmla="*/ 2094 w 59301"/>
                <a:gd name="connsiteY8" fmla="*/ 10603 h 46519"/>
                <a:gd name="connsiteX9" fmla="*/ 10726 w 59301"/>
                <a:gd name="connsiteY9" fmla="*/ 14658 h 46519"/>
                <a:gd name="connsiteX10" fmla="*/ 10354 w 59301"/>
                <a:gd name="connsiteY10" fmla="*/ 18602 h 46519"/>
                <a:gd name="connsiteX11" fmla="*/ 13590 w 59301"/>
                <a:gd name="connsiteY11" fmla="*/ 22918 h 46519"/>
                <a:gd name="connsiteX12" fmla="*/ 26725 w 59301"/>
                <a:gd name="connsiteY12" fmla="*/ 30322 h 46519"/>
                <a:gd name="connsiteX13" fmla="*/ 40305 w 59301"/>
                <a:gd name="connsiteY13" fmla="*/ 35494 h 46519"/>
                <a:gd name="connsiteX14" fmla="*/ 46221 w 59301"/>
                <a:gd name="connsiteY14" fmla="*/ 35271 h 46519"/>
                <a:gd name="connsiteX15" fmla="*/ 48974 w 59301"/>
                <a:gd name="connsiteY15" fmla="*/ 32480 h 46519"/>
                <a:gd name="connsiteX16" fmla="*/ 49346 w 59301"/>
                <a:gd name="connsiteY16" fmla="*/ 28536 h 46519"/>
                <a:gd name="connsiteX17" fmla="*/ 46072 w 59301"/>
                <a:gd name="connsiteY17" fmla="*/ 24220 h 46519"/>
                <a:gd name="connsiteX18" fmla="*/ 33013 w 59301"/>
                <a:gd name="connsiteY18" fmla="*/ 16816 h 46519"/>
                <a:gd name="connsiteX19" fmla="*/ 19432 w 59301"/>
                <a:gd name="connsiteY19" fmla="*/ 11644 h 46519"/>
                <a:gd name="connsiteX20" fmla="*/ 13516 w 59301"/>
                <a:gd name="connsiteY20" fmla="*/ 11868 h 46519"/>
                <a:gd name="connsiteX21" fmla="*/ 10726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94" y="10603"/>
                  </a:moveTo>
                  <a:cubicBezTo>
                    <a:pt x="4549" y="5356"/>
                    <a:pt x="8344" y="2119"/>
                    <a:pt x="13479" y="892"/>
                  </a:cubicBezTo>
                  <a:cubicBezTo>
                    <a:pt x="19581" y="-560"/>
                    <a:pt x="27804" y="1115"/>
                    <a:pt x="38110" y="5914"/>
                  </a:cubicBezTo>
                  <a:cubicBezTo>
                    <a:pt x="48379" y="10714"/>
                    <a:pt x="54965" y="15960"/>
                    <a:pt x="57792" y="21616"/>
                  </a:cubicBezTo>
                  <a:cubicBezTo>
                    <a:pt x="60136" y="26267"/>
                    <a:pt x="60062" y="31252"/>
                    <a:pt x="57606" y="36499"/>
                  </a:cubicBezTo>
                  <a:cubicBezTo>
                    <a:pt x="55151" y="41819"/>
                    <a:pt x="51132" y="45131"/>
                    <a:pt x="45551" y="46470"/>
                  </a:cubicBezTo>
                  <a:cubicBezTo>
                    <a:pt x="39970" y="47810"/>
                    <a:pt x="31971" y="46061"/>
                    <a:pt x="21516" y="41187"/>
                  </a:cubicBezTo>
                  <a:cubicBezTo>
                    <a:pt x="11284" y="36387"/>
                    <a:pt x="4735" y="31178"/>
                    <a:pt x="1907" y="25523"/>
                  </a:cubicBezTo>
                  <a:cubicBezTo>
                    <a:pt x="-437" y="20872"/>
                    <a:pt x="-362" y="15886"/>
                    <a:pt x="2094" y="10603"/>
                  </a:cubicBezTo>
                  <a:moveTo>
                    <a:pt x="10726" y="14658"/>
                  </a:moveTo>
                  <a:cubicBezTo>
                    <a:pt x="10130" y="15923"/>
                    <a:pt x="10019" y="17225"/>
                    <a:pt x="10354" y="18602"/>
                  </a:cubicBezTo>
                  <a:cubicBezTo>
                    <a:pt x="10688" y="19942"/>
                    <a:pt x="11767" y="21393"/>
                    <a:pt x="13590" y="22918"/>
                  </a:cubicBezTo>
                  <a:cubicBezTo>
                    <a:pt x="15972" y="24890"/>
                    <a:pt x="20325" y="27346"/>
                    <a:pt x="26725" y="30322"/>
                  </a:cubicBezTo>
                  <a:cubicBezTo>
                    <a:pt x="33087" y="33299"/>
                    <a:pt x="37626" y="35010"/>
                    <a:pt x="40305" y="35494"/>
                  </a:cubicBezTo>
                  <a:cubicBezTo>
                    <a:pt x="43021" y="35978"/>
                    <a:pt x="44956" y="35903"/>
                    <a:pt x="46221" y="35271"/>
                  </a:cubicBezTo>
                  <a:cubicBezTo>
                    <a:pt x="47449" y="34675"/>
                    <a:pt x="48379" y="33745"/>
                    <a:pt x="48974" y="32480"/>
                  </a:cubicBezTo>
                  <a:cubicBezTo>
                    <a:pt x="49570" y="31215"/>
                    <a:pt x="49681" y="29913"/>
                    <a:pt x="49346" y="28536"/>
                  </a:cubicBezTo>
                  <a:cubicBezTo>
                    <a:pt x="49012" y="27197"/>
                    <a:pt x="47895" y="25746"/>
                    <a:pt x="46072" y="24220"/>
                  </a:cubicBezTo>
                  <a:cubicBezTo>
                    <a:pt x="43765" y="22248"/>
                    <a:pt x="39412" y="19793"/>
                    <a:pt x="33013" y="16816"/>
                  </a:cubicBezTo>
                  <a:cubicBezTo>
                    <a:pt x="26650" y="13840"/>
                    <a:pt x="22111" y="12128"/>
                    <a:pt x="19432" y="11644"/>
                  </a:cubicBezTo>
                  <a:cubicBezTo>
                    <a:pt x="16716" y="11198"/>
                    <a:pt x="14744" y="11235"/>
                    <a:pt x="13516" y="11868"/>
                  </a:cubicBezTo>
                  <a:cubicBezTo>
                    <a:pt x="12251" y="12463"/>
                    <a:pt x="11321" y="13393"/>
                    <a:pt x="10726" y="14658"/>
                  </a:cubicBezTo>
                  <a:close/>
                </a:path>
              </a:pathLst>
            </a:custGeom>
            <a:solidFill>
              <a:srgbClr val="000000"/>
            </a:solidFill>
            <a:ln w="9525" cap="flat">
              <a:noFill/>
              <a:prstDash val="solid"/>
              <a:miter/>
            </a:ln>
          </p:spPr>
          <p:txBody>
            <a:bodyPr rtlCol="0" anchor="ctr"/>
            <a:lstStyle/>
            <a:p>
              <a:endParaRPr lang="en-CA"/>
            </a:p>
          </p:txBody>
        </p:sp>
        <p:sp>
          <p:nvSpPr>
            <p:cNvPr id="3536" name="Freeform: Shape 3535">
              <a:extLst>
                <a:ext uri="{FF2B5EF4-FFF2-40B4-BE49-F238E27FC236}">
                  <a16:creationId xmlns:a16="http://schemas.microsoft.com/office/drawing/2014/main" id="{C2D1E16E-E940-4E50-87BD-7D83FC20522C}"/>
                </a:ext>
              </a:extLst>
            </p:cNvPr>
            <p:cNvSpPr/>
            <p:nvPr/>
          </p:nvSpPr>
          <p:spPr>
            <a:xfrm>
              <a:off x="4033582" y="4627636"/>
              <a:ext cx="59301" cy="46519"/>
            </a:xfrm>
            <a:custGeom>
              <a:avLst/>
              <a:gdLst>
                <a:gd name="connsiteX0" fmla="*/ 2096 w 59301"/>
                <a:gd name="connsiteY0" fmla="*/ 10598 h 46519"/>
                <a:gd name="connsiteX1" fmla="*/ 13481 w 59301"/>
                <a:gd name="connsiteY1" fmla="*/ 887 h 46519"/>
                <a:gd name="connsiteX2" fmla="*/ 38112 w 59301"/>
                <a:gd name="connsiteY2" fmla="*/ 5910 h 46519"/>
                <a:gd name="connsiteX3" fmla="*/ 57795 w 59301"/>
                <a:gd name="connsiteY3" fmla="*/ 21611 h 46519"/>
                <a:gd name="connsiteX4" fmla="*/ 57609 w 59301"/>
                <a:gd name="connsiteY4" fmla="*/ 36494 h 46519"/>
                <a:gd name="connsiteX5" fmla="*/ 45553 w 59301"/>
                <a:gd name="connsiteY5" fmla="*/ 46466 h 46519"/>
                <a:gd name="connsiteX6" fmla="*/ 21518 w 59301"/>
                <a:gd name="connsiteY6" fmla="*/ 41182 h 46519"/>
                <a:gd name="connsiteX7" fmla="*/ 1910 w 59301"/>
                <a:gd name="connsiteY7" fmla="*/ 25518 h 46519"/>
                <a:gd name="connsiteX8" fmla="*/ 2096 w 59301"/>
                <a:gd name="connsiteY8" fmla="*/ 10598 h 46519"/>
                <a:gd name="connsiteX9" fmla="*/ 10728 w 59301"/>
                <a:gd name="connsiteY9" fmla="*/ 14654 h 46519"/>
                <a:gd name="connsiteX10" fmla="*/ 10356 w 59301"/>
                <a:gd name="connsiteY10" fmla="*/ 18598 h 46519"/>
                <a:gd name="connsiteX11" fmla="*/ 13593 w 59301"/>
                <a:gd name="connsiteY11" fmla="*/ 22914 h 46519"/>
                <a:gd name="connsiteX12" fmla="*/ 26727 w 59301"/>
                <a:gd name="connsiteY12" fmla="*/ 30318 h 46519"/>
                <a:gd name="connsiteX13" fmla="*/ 40307 w 59301"/>
                <a:gd name="connsiteY13" fmla="*/ 35490 h 46519"/>
                <a:gd name="connsiteX14" fmla="*/ 46223 w 59301"/>
                <a:gd name="connsiteY14" fmla="*/ 35266 h 46519"/>
                <a:gd name="connsiteX15" fmla="*/ 48976 w 59301"/>
                <a:gd name="connsiteY15" fmla="*/ 32476 h 46519"/>
                <a:gd name="connsiteX16" fmla="*/ 49349 w 59301"/>
                <a:gd name="connsiteY16" fmla="*/ 28532 h 46519"/>
                <a:gd name="connsiteX17" fmla="*/ 46074 w 59301"/>
                <a:gd name="connsiteY17" fmla="*/ 24216 h 46519"/>
                <a:gd name="connsiteX18" fmla="*/ 33015 w 59301"/>
                <a:gd name="connsiteY18" fmla="*/ 16812 h 46519"/>
                <a:gd name="connsiteX19" fmla="*/ 19434 w 59301"/>
                <a:gd name="connsiteY19" fmla="*/ 11640 h 46519"/>
                <a:gd name="connsiteX20" fmla="*/ 13518 w 59301"/>
                <a:gd name="connsiteY20" fmla="*/ 11863 h 46519"/>
                <a:gd name="connsiteX21" fmla="*/ 10728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96" y="10598"/>
                  </a:moveTo>
                  <a:cubicBezTo>
                    <a:pt x="4551" y="5352"/>
                    <a:pt x="8346" y="2115"/>
                    <a:pt x="13481" y="887"/>
                  </a:cubicBezTo>
                  <a:cubicBezTo>
                    <a:pt x="19583" y="-564"/>
                    <a:pt x="27806" y="1110"/>
                    <a:pt x="38112" y="5910"/>
                  </a:cubicBezTo>
                  <a:cubicBezTo>
                    <a:pt x="48381" y="10710"/>
                    <a:pt x="54967" y="15956"/>
                    <a:pt x="57795" y="21611"/>
                  </a:cubicBezTo>
                  <a:cubicBezTo>
                    <a:pt x="60139" y="26262"/>
                    <a:pt x="60064" y="31248"/>
                    <a:pt x="57609" y="36494"/>
                  </a:cubicBezTo>
                  <a:cubicBezTo>
                    <a:pt x="55153" y="41815"/>
                    <a:pt x="51134" y="45126"/>
                    <a:pt x="45553" y="46466"/>
                  </a:cubicBezTo>
                  <a:cubicBezTo>
                    <a:pt x="39972" y="47805"/>
                    <a:pt x="31973" y="46056"/>
                    <a:pt x="21518" y="41182"/>
                  </a:cubicBezTo>
                  <a:cubicBezTo>
                    <a:pt x="11286" y="36383"/>
                    <a:pt x="4737" y="31174"/>
                    <a:pt x="1910" y="25518"/>
                  </a:cubicBezTo>
                  <a:cubicBezTo>
                    <a:pt x="-434" y="20867"/>
                    <a:pt x="-360" y="15882"/>
                    <a:pt x="2096" y="10598"/>
                  </a:cubicBezTo>
                  <a:moveTo>
                    <a:pt x="10728" y="14654"/>
                  </a:moveTo>
                  <a:cubicBezTo>
                    <a:pt x="10132" y="15919"/>
                    <a:pt x="10021" y="17221"/>
                    <a:pt x="10356" y="18598"/>
                  </a:cubicBezTo>
                  <a:cubicBezTo>
                    <a:pt x="10690" y="19937"/>
                    <a:pt x="11769" y="21388"/>
                    <a:pt x="13593" y="22914"/>
                  </a:cubicBezTo>
                  <a:cubicBezTo>
                    <a:pt x="15974" y="24886"/>
                    <a:pt x="20327" y="27341"/>
                    <a:pt x="26727" y="30318"/>
                  </a:cubicBezTo>
                  <a:cubicBezTo>
                    <a:pt x="33089" y="33294"/>
                    <a:pt x="37628" y="35006"/>
                    <a:pt x="40307" y="35490"/>
                  </a:cubicBezTo>
                  <a:cubicBezTo>
                    <a:pt x="43023" y="35973"/>
                    <a:pt x="44958" y="35899"/>
                    <a:pt x="46223" y="35266"/>
                  </a:cubicBezTo>
                  <a:cubicBezTo>
                    <a:pt x="47451" y="34671"/>
                    <a:pt x="48381" y="33741"/>
                    <a:pt x="48976" y="32476"/>
                  </a:cubicBezTo>
                  <a:cubicBezTo>
                    <a:pt x="49572" y="31211"/>
                    <a:pt x="49683" y="29909"/>
                    <a:pt x="49349" y="28532"/>
                  </a:cubicBezTo>
                  <a:cubicBezTo>
                    <a:pt x="49014" y="27192"/>
                    <a:pt x="47897" y="25741"/>
                    <a:pt x="46074" y="24216"/>
                  </a:cubicBezTo>
                  <a:cubicBezTo>
                    <a:pt x="43767" y="22244"/>
                    <a:pt x="39414" y="19788"/>
                    <a:pt x="33015" y="16812"/>
                  </a:cubicBezTo>
                  <a:cubicBezTo>
                    <a:pt x="26652" y="13835"/>
                    <a:pt x="22113" y="12124"/>
                    <a:pt x="19434" y="11640"/>
                  </a:cubicBezTo>
                  <a:cubicBezTo>
                    <a:pt x="16718" y="11193"/>
                    <a:pt x="14746" y="11231"/>
                    <a:pt x="13518" y="11863"/>
                  </a:cubicBezTo>
                  <a:cubicBezTo>
                    <a:pt x="12253" y="12458"/>
                    <a:pt x="11323" y="13389"/>
                    <a:pt x="10728" y="14654"/>
                  </a:cubicBezTo>
                  <a:close/>
                </a:path>
              </a:pathLst>
            </a:custGeom>
            <a:solidFill>
              <a:srgbClr val="000000"/>
            </a:solidFill>
            <a:ln w="9525" cap="flat">
              <a:noFill/>
              <a:prstDash val="solid"/>
              <a:miter/>
            </a:ln>
          </p:spPr>
          <p:txBody>
            <a:bodyPr rtlCol="0" anchor="ctr"/>
            <a:lstStyle/>
            <a:p>
              <a:endParaRPr lang="en-CA"/>
            </a:p>
          </p:txBody>
        </p:sp>
        <p:sp>
          <p:nvSpPr>
            <p:cNvPr id="3537" name="Freeform: Shape 3536">
              <a:extLst>
                <a:ext uri="{FF2B5EF4-FFF2-40B4-BE49-F238E27FC236}">
                  <a16:creationId xmlns:a16="http://schemas.microsoft.com/office/drawing/2014/main" id="{06BD126C-E4EF-4FBB-BCF9-DDD003705F58}"/>
                </a:ext>
              </a:extLst>
            </p:cNvPr>
            <p:cNvSpPr/>
            <p:nvPr/>
          </p:nvSpPr>
          <p:spPr>
            <a:xfrm>
              <a:off x="4052712" y="4585447"/>
              <a:ext cx="59174" cy="48110"/>
            </a:xfrm>
            <a:custGeom>
              <a:avLst/>
              <a:gdLst>
                <a:gd name="connsiteX0" fmla="*/ 36561 w 59174"/>
                <a:gd name="connsiteY0" fmla="*/ 47560 h 48110"/>
                <a:gd name="connsiteX1" fmla="*/ 40170 w 59174"/>
                <a:gd name="connsiteY1" fmla="*/ 36956 h 48110"/>
                <a:gd name="connsiteX2" fmla="*/ 45639 w 59174"/>
                <a:gd name="connsiteY2" fmla="*/ 37142 h 48110"/>
                <a:gd name="connsiteX3" fmla="*/ 49025 w 59174"/>
                <a:gd name="connsiteY3" fmla="*/ 33719 h 48110"/>
                <a:gd name="connsiteX4" fmla="*/ 48616 w 59174"/>
                <a:gd name="connsiteY4" fmla="*/ 26836 h 48110"/>
                <a:gd name="connsiteX5" fmla="*/ 37640 w 59174"/>
                <a:gd name="connsiteY5" fmla="*/ 18204 h 48110"/>
                <a:gd name="connsiteX6" fmla="*/ 37640 w 59174"/>
                <a:gd name="connsiteY6" fmla="*/ 30147 h 48110"/>
                <a:gd name="connsiteX7" fmla="*/ 27519 w 59174"/>
                <a:gd name="connsiteY7" fmla="*/ 38928 h 48110"/>
                <a:gd name="connsiteX8" fmla="*/ 12450 w 59174"/>
                <a:gd name="connsiteY8" fmla="*/ 37552 h 48110"/>
                <a:gd name="connsiteX9" fmla="*/ 1400 w 59174"/>
                <a:gd name="connsiteY9" fmla="*/ 26427 h 48110"/>
                <a:gd name="connsiteX10" fmla="*/ 2181 w 59174"/>
                <a:gd name="connsiteY10" fmla="*/ 11544 h 48110"/>
                <a:gd name="connsiteX11" fmla="*/ 14906 w 59174"/>
                <a:gd name="connsiteY11" fmla="*/ 977 h 48110"/>
                <a:gd name="connsiteX12" fmla="*/ 38458 w 59174"/>
                <a:gd name="connsiteY12" fmla="*/ 5479 h 48110"/>
                <a:gd name="connsiteX13" fmla="*/ 57397 w 59174"/>
                <a:gd name="connsiteY13" fmla="*/ 21032 h 48110"/>
                <a:gd name="connsiteX14" fmla="*/ 57285 w 59174"/>
                <a:gd name="connsiteY14" fmla="*/ 38519 h 48110"/>
                <a:gd name="connsiteX15" fmla="*/ 49062 w 59174"/>
                <a:gd name="connsiteY15" fmla="*/ 47225 h 48110"/>
                <a:gd name="connsiteX16" fmla="*/ 36561 w 59174"/>
                <a:gd name="connsiteY16" fmla="*/ 47560 h 48110"/>
                <a:gd name="connsiteX17" fmla="*/ 24803 w 59174"/>
                <a:gd name="connsiteY17" fmla="*/ 13330 h 48110"/>
                <a:gd name="connsiteX18" fmla="*/ 15873 w 59174"/>
                <a:gd name="connsiteY18" fmla="*/ 11990 h 48110"/>
                <a:gd name="connsiteX19" fmla="*/ 10590 w 59174"/>
                <a:gd name="connsiteY19" fmla="*/ 16083 h 48110"/>
                <a:gd name="connsiteX20" fmla="*/ 10664 w 59174"/>
                <a:gd name="connsiteY20" fmla="*/ 21925 h 48110"/>
                <a:gd name="connsiteX21" fmla="*/ 17250 w 59174"/>
                <a:gd name="connsiteY21" fmla="*/ 27320 h 48110"/>
                <a:gd name="connsiteX22" fmla="*/ 25919 w 59174"/>
                <a:gd name="connsiteY22" fmla="*/ 28845 h 48110"/>
                <a:gd name="connsiteX23" fmla="*/ 30831 w 59174"/>
                <a:gd name="connsiteY23" fmla="*/ 24827 h 48110"/>
                <a:gd name="connsiteX24" fmla="*/ 30793 w 59174"/>
                <a:gd name="connsiteY24" fmla="*/ 18650 h 48110"/>
                <a:gd name="connsiteX25" fmla="*/ 24803 w 59174"/>
                <a:gd name="connsiteY25" fmla="*/ 1333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561" y="47560"/>
                  </a:moveTo>
                  <a:lnTo>
                    <a:pt x="40170" y="36956"/>
                  </a:lnTo>
                  <a:cubicBezTo>
                    <a:pt x="42328" y="37663"/>
                    <a:pt x="44151" y="37700"/>
                    <a:pt x="45639" y="37142"/>
                  </a:cubicBezTo>
                  <a:cubicBezTo>
                    <a:pt x="47090" y="36547"/>
                    <a:pt x="48244" y="35431"/>
                    <a:pt x="49025" y="33719"/>
                  </a:cubicBezTo>
                  <a:cubicBezTo>
                    <a:pt x="50029" y="31561"/>
                    <a:pt x="49881" y="29254"/>
                    <a:pt x="48616" y="26836"/>
                  </a:cubicBezTo>
                  <a:cubicBezTo>
                    <a:pt x="47351" y="24417"/>
                    <a:pt x="43704" y="21515"/>
                    <a:pt x="37640" y="18204"/>
                  </a:cubicBezTo>
                  <a:cubicBezTo>
                    <a:pt x="39463" y="22259"/>
                    <a:pt x="39463" y="26241"/>
                    <a:pt x="37640" y="30147"/>
                  </a:cubicBezTo>
                  <a:cubicBezTo>
                    <a:pt x="35630" y="34426"/>
                    <a:pt x="32282" y="37365"/>
                    <a:pt x="27519" y="38928"/>
                  </a:cubicBezTo>
                  <a:cubicBezTo>
                    <a:pt x="22757" y="40491"/>
                    <a:pt x="17734" y="40044"/>
                    <a:pt x="12450" y="37552"/>
                  </a:cubicBezTo>
                  <a:cubicBezTo>
                    <a:pt x="6944" y="34984"/>
                    <a:pt x="3260" y="31301"/>
                    <a:pt x="1400" y="26427"/>
                  </a:cubicBezTo>
                  <a:cubicBezTo>
                    <a:pt x="-423" y="21590"/>
                    <a:pt x="-163" y="16641"/>
                    <a:pt x="2181" y="11544"/>
                  </a:cubicBezTo>
                  <a:cubicBezTo>
                    <a:pt x="4749" y="6037"/>
                    <a:pt x="8990" y="2503"/>
                    <a:pt x="14906" y="977"/>
                  </a:cubicBezTo>
                  <a:cubicBezTo>
                    <a:pt x="20822" y="-586"/>
                    <a:pt x="28673" y="903"/>
                    <a:pt x="38458" y="5479"/>
                  </a:cubicBezTo>
                  <a:cubicBezTo>
                    <a:pt x="48392" y="10093"/>
                    <a:pt x="54680" y="15302"/>
                    <a:pt x="57397" y="21032"/>
                  </a:cubicBezTo>
                  <a:cubicBezTo>
                    <a:pt x="60075" y="26761"/>
                    <a:pt x="60038" y="32603"/>
                    <a:pt x="57285" y="38519"/>
                  </a:cubicBezTo>
                  <a:cubicBezTo>
                    <a:pt x="55276" y="42761"/>
                    <a:pt x="52560" y="45663"/>
                    <a:pt x="49062" y="47225"/>
                  </a:cubicBezTo>
                  <a:cubicBezTo>
                    <a:pt x="45565" y="48788"/>
                    <a:pt x="41435" y="48900"/>
                    <a:pt x="36561" y="47560"/>
                  </a:cubicBezTo>
                  <a:moveTo>
                    <a:pt x="24803" y="13330"/>
                  </a:moveTo>
                  <a:cubicBezTo>
                    <a:pt x="21417" y="11767"/>
                    <a:pt x="18478" y="11321"/>
                    <a:pt x="15873" y="11990"/>
                  </a:cubicBezTo>
                  <a:cubicBezTo>
                    <a:pt x="13306" y="12697"/>
                    <a:pt x="11557" y="14037"/>
                    <a:pt x="10590" y="16083"/>
                  </a:cubicBezTo>
                  <a:cubicBezTo>
                    <a:pt x="9697" y="17981"/>
                    <a:pt x="9734" y="19953"/>
                    <a:pt x="10664" y="21925"/>
                  </a:cubicBezTo>
                  <a:cubicBezTo>
                    <a:pt x="11557" y="23934"/>
                    <a:pt x="13753" y="25720"/>
                    <a:pt x="17250" y="27320"/>
                  </a:cubicBezTo>
                  <a:cubicBezTo>
                    <a:pt x="20748" y="28957"/>
                    <a:pt x="23650" y="29478"/>
                    <a:pt x="25919" y="28845"/>
                  </a:cubicBezTo>
                  <a:cubicBezTo>
                    <a:pt x="28226" y="28250"/>
                    <a:pt x="29863" y="26910"/>
                    <a:pt x="30831" y="24827"/>
                  </a:cubicBezTo>
                  <a:cubicBezTo>
                    <a:pt x="31761" y="22818"/>
                    <a:pt x="31761" y="20771"/>
                    <a:pt x="30793" y="18650"/>
                  </a:cubicBezTo>
                  <a:cubicBezTo>
                    <a:pt x="29863" y="16530"/>
                    <a:pt x="27854" y="14781"/>
                    <a:pt x="24803" y="13330"/>
                  </a:cubicBezTo>
                  <a:close/>
                </a:path>
              </a:pathLst>
            </a:custGeom>
            <a:solidFill>
              <a:srgbClr val="000000"/>
            </a:solidFill>
            <a:ln w="9525" cap="flat">
              <a:noFill/>
              <a:prstDash val="solid"/>
              <a:miter/>
            </a:ln>
          </p:spPr>
          <p:txBody>
            <a:bodyPr rtlCol="0" anchor="ctr"/>
            <a:lstStyle/>
            <a:p>
              <a:endParaRPr lang="en-CA"/>
            </a:p>
          </p:txBody>
        </p:sp>
      </p:grpSp>
      <p:grpSp>
        <p:nvGrpSpPr>
          <p:cNvPr id="3538" name="Graphic 3317">
            <a:extLst>
              <a:ext uri="{FF2B5EF4-FFF2-40B4-BE49-F238E27FC236}">
                <a16:creationId xmlns:a16="http://schemas.microsoft.com/office/drawing/2014/main" id="{9137F6EC-DDAA-42C7-BD8B-6FD67202F85F}"/>
              </a:ext>
            </a:extLst>
          </p:cNvPr>
          <p:cNvGrpSpPr/>
          <p:nvPr/>
        </p:nvGrpSpPr>
        <p:grpSpPr>
          <a:xfrm>
            <a:off x="2836541" y="4096392"/>
            <a:ext cx="102346" cy="156309"/>
            <a:chOff x="4127359" y="4585393"/>
            <a:chExt cx="118762" cy="181381"/>
          </a:xfrm>
        </p:grpSpPr>
        <p:sp>
          <p:nvSpPr>
            <p:cNvPr id="3539" name="Freeform: Shape 3538">
              <a:extLst>
                <a:ext uri="{FF2B5EF4-FFF2-40B4-BE49-F238E27FC236}">
                  <a16:creationId xmlns:a16="http://schemas.microsoft.com/office/drawing/2014/main" id="{F8930B61-05C5-4E73-B0D7-648F3F195A3A}"/>
                </a:ext>
              </a:extLst>
            </p:cNvPr>
            <p:cNvSpPr/>
            <p:nvPr/>
          </p:nvSpPr>
          <p:spPr>
            <a:xfrm>
              <a:off x="4127359" y="4710229"/>
              <a:ext cx="65058" cy="56545"/>
            </a:xfrm>
            <a:custGeom>
              <a:avLst/>
              <a:gdLst>
                <a:gd name="connsiteX0" fmla="*/ 55559 w 65058"/>
                <a:gd name="connsiteY0" fmla="*/ 15896 h 56545"/>
                <a:gd name="connsiteX1" fmla="*/ 65270 w 65058"/>
                <a:gd name="connsiteY1" fmla="*/ 20398 h 56545"/>
                <a:gd name="connsiteX2" fmla="*/ 48229 w 65058"/>
                <a:gd name="connsiteY2" fmla="*/ 56936 h 56545"/>
                <a:gd name="connsiteX3" fmla="*/ 39485 w 65058"/>
                <a:gd name="connsiteY3" fmla="*/ 48527 h 56545"/>
                <a:gd name="connsiteX4" fmla="*/ 31895 w 65058"/>
                <a:gd name="connsiteY4" fmla="*/ 30742 h 56545"/>
                <a:gd name="connsiteX5" fmla="*/ 27021 w 65058"/>
                <a:gd name="connsiteY5" fmla="*/ 17943 h 56545"/>
                <a:gd name="connsiteX6" fmla="*/ 21663 w 65058"/>
                <a:gd name="connsiteY6" fmla="*/ 12808 h 56545"/>
                <a:gd name="connsiteX7" fmla="*/ 15412 w 65058"/>
                <a:gd name="connsiteY7" fmla="*/ 12176 h 56545"/>
                <a:gd name="connsiteX8" fmla="*/ 11133 w 65058"/>
                <a:gd name="connsiteY8" fmla="*/ 16492 h 56545"/>
                <a:gd name="connsiteX9" fmla="*/ 10687 w 65058"/>
                <a:gd name="connsiteY9" fmla="*/ 22594 h 56545"/>
                <a:gd name="connsiteX10" fmla="*/ 16156 w 65058"/>
                <a:gd name="connsiteY10" fmla="*/ 27877 h 56545"/>
                <a:gd name="connsiteX11" fmla="*/ 10278 w 65058"/>
                <a:gd name="connsiteY11" fmla="*/ 37774 h 56545"/>
                <a:gd name="connsiteX12" fmla="*/ 641 w 65058"/>
                <a:gd name="connsiteY12" fmla="*/ 26165 h 56545"/>
                <a:gd name="connsiteX13" fmla="*/ 2613 w 65058"/>
                <a:gd name="connsiteY13" fmla="*/ 12176 h 56545"/>
                <a:gd name="connsiteX14" fmla="*/ 12845 w 65058"/>
                <a:gd name="connsiteY14" fmla="*/ 1572 h 56545"/>
                <a:gd name="connsiteX15" fmla="*/ 25793 w 65058"/>
                <a:gd name="connsiteY15" fmla="*/ 2018 h 56545"/>
                <a:gd name="connsiteX16" fmla="*/ 32155 w 65058"/>
                <a:gd name="connsiteY16" fmla="*/ 6595 h 56545"/>
                <a:gd name="connsiteX17" fmla="*/ 37178 w 65058"/>
                <a:gd name="connsiteY17" fmla="*/ 13999 h 56545"/>
                <a:gd name="connsiteX18" fmla="*/ 40936 w 65058"/>
                <a:gd name="connsiteY18" fmla="*/ 24045 h 56545"/>
                <a:gd name="connsiteX19" fmla="*/ 44024 w 65058"/>
                <a:gd name="connsiteY19" fmla="*/ 33123 h 56545"/>
                <a:gd name="connsiteX20" fmla="*/ 4592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59" y="15896"/>
                  </a:moveTo>
                  <a:lnTo>
                    <a:pt x="65270" y="20398"/>
                  </a:lnTo>
                  <a:lnTo>
                    <a:pt x="48229" y="56936"/>
                  </a:lnTo>
                  <a:cubicBezTo>
                    <a:pt x="44731" y="54852"/>
                    <a:pt x="41829" y="52024"/>
                    <a:pt x="39485" y="48527"/>
                  </a:cubicBezTo>
                  <a:cubicBezTo>
                    <a:pt x="37104" y="45029"/>
                    <a:pt x="34611" y="39076"/>
                    <a:pt x="31895" y="30742"/>
                  </a:cubicBezTo>
                  <a:cubicBezTo>
                    <a:pt x="29700" y="23970"/>
                    <a:pt x="28100" y="19729"/>
                    <a:pt x="27021" y="17943"/>
                  </a:cubicBezTo>
                  <a:cubicBezTo>
                    <a:pt x="25532" y="15487"/>
                    <a:pt x="23747" y="13776"/>
                    <a:pt x="21663" y="12808"/>
                  </a:cubicBezTo>
                  <a:cubicBezTo>
                    <a:pt x="19319" y="11729"/>
                    <a:pt x="17235" y="11506"/>
                    <a:pt x="15412" y="12176"/>
                  </a:cubicBezTo>
                  <a:cubicBezTo>
                    <a:pt x="13589" y="12845"/>
                    <a:pt x="12175" y="14296"/>
                    <a:pt x="11133" y="16492"/>
                  </a:cubicBezTo>
                  <a:cubicBezTo>
                    <a:pt x="10129" y="18650"/>
                    <a:pt x="9980" y="20696"/>
                    <a:pt x="10687" y="22594"/>
                  </a:cubicBezTo>
                  <a:cubicBezTo>
                    <a:pt x="11394" y="24491"/>
                    <a:pt x="13217" y="26240"/>
                    <a:pt x="16156" y="27877"/>
                  </a:cubicBezTo>
                  <a:lnTo>
                    <a:pt x="10278" y="37774"/>
                  </a:lnTo>
                  <a:cubicBezTo>
                    <a:pt x="4845" y="34463"/>
                    <a:pt x="1608" y="30593"/>
                    <a:pt x="641" y="26165"/>
                  </a:cubicBezTo>
                  <a:cubicBezTo>
                    <a:pt x="-326" y="21738"/>
                    <a:pt x="343" y="17087"/>
                    <a:pt x="2613" y="12176"/>
                  </a:cubicBezTo>
                  <a:cubicBezTo>
                    <a:pt x="5106" y="6818"/>
                    <a:pt x="8529" y="3283"/>
                    <a:pt x="12845" y="1572"/>
                  </a:cubicBezTo>
                  <a:cubicBezTo>
                    <a:pt x="17161" y="-140"/>
                    <a:pt x="21477" y="9"/>
                    <a:pt x="25793" y="2018"/>
                  </a:cubicBezTo>
                  <a:cubicBezTo>
                    <a:pt x="28249" y="3134"/>
                    <a:pt x="30369" y="4660"/>
                    <a:pt x="32155" y="6595"/>
                  </a:cubicBezTo>
                  <a:cubicBezTo>
                    <a:pt x="33978" y="8492"/>
                    <a:pt x="35653" y="10948"/>
                    <a:pt x="37178" y="13999"/>
                  </a:cubicBezTo>
                  <a:cubicBezTo>
                    <a:pt x="38183" y="16008"/>
                    <a:pt x="39448" y="19357"/>
                    <a:pt x="40936" y="24045"/>
                  </a:cubicBezTo>
                  <a:cubicBezTo>
                    <a:pt x="42424" y="28733"/>
                    <a:pt x="43429" y="31784"/>
                    <a:pt x="44024" y="33123"/>
                  </a:cubicBezTo>
                  <a:cubicBezTo>
                    <a:pt x="44620" y="34463"/>
                    <a:pt x="45252" y="35616"/>
                    <a:pt x="45922" y="36583"/>
                  </a:cubicBezTo>
                  <a:close/>
                </a:path>
              </a:pathLst>
            </a:custGeom>
            <a:solidFill>
              <a:srgbClr val="000000"/>
            </a:solidFill>
            <a:ln w="9525" cap="flat">
              <a:noFill/>
              <a:prstDash val="solid"/>
              <a:miter/>
            </a:ln>
          </p:spPr>
          <p:txBody>
            <a:bodyPr rtlCol="0" anchor="ctr"/>
            <a:lstStyle/>
            <a:p>
              <a:endParaRPr lang="en-CA"/>
            </a:p>
          </p:txBody>
        </p:sp>
        <p:sp>
          <p:nvSpPr>
            <p:cNvPr id="3540" name="Freeform: Shape 3539">
              <a:extLst>
                <a:ext uri="{FF2B5EF4-FFF2-40B4-BE49-F238E27FC236}">
                  <a16:creationId xmlns:a16="http://schemas.microsoft.com/office/drawing/2014/main" id="{C1B25A3D-8734-4A28-8F2D-FABA04914A45}"/>
                </a:ext>
              </a:extLst>
            </p:cNvPr>
            <p:cNvSpPr/>
            <p:nvPr/>
          </p:nvSpPr>
          <p:spPr>
            <a:xfrm>
              <a:off x="4147415" y="4669889"/>
              <a:ext cx="59301" cy="46519"/>
            </a:xfrm>
            <a:custGeom>
              <a:avLst/>
              <a:gdLst>
                <a:gd name="connsiteX0" fmla="*/ 2108 w 59301"/>
                <a:gd name="connsiteY0" fmla="*/ 10603 h 46519"/>
                <a:gd name="connsiteX1" fmla="*/ 13493 w 59301"/>
                <a:gd name="connsiteY1" fmla="*/ 892 h 46519"/>
                <a:gd name="connsiteX2" fmla="*/ 38124 w 59301"/>
                <a:gd name="connsiteY2" fmla="*/ 5914 h 46519"/>
                <a:gd name="connsiteX3" fmla="*/ 57807 w 59301"/>
                <a:gd name="connsiteY3" fmla="*/ 21616 h 46519"/>
                <a:gd name="connsiteX4" fmla="*/ 57620 w 59301"/>
                <a:gd name="connsiteY4" fmla="*/ 36499 h 46519"/>
                <a:gd name="connsiteX5" fmla="*/ 45565 w 59301"/>
                <a:gd name="connsiteY5" fmla="*/ 46470 h 46519"/>
                <a:gd name="connsiteX6" fmla="*/ 21530 w 59301"/>
                <a:gd name="connsiteY6" fmla="*/ 41187 h 46519"/>
                <a:gd name="connsiteX7" fmla="*/ 1922 w 59301"/>
                <a:gd name="connsiteY7" fmla="*/ 25523 h 46519"/>
                <a:gd name="connsiteX8" fmla="*/ 2108 w 59301"/>
                <a:gd name="connsiteY8" fmla="*/ 10603 h 46519"/>
                <a:gd name="connsiteX9" fmla="*/ 10740 w 59301"/>
                <a:gd name="connsiteY9" fmla="*/ 14658 h 46519"/>
                <a:gd name="connsiteX10" fmla="*/ 10368 w 59301"/>
                <a:gd name="connsiteY10" fmla="*/ 18602 h 46519"/>
                <a:gd name="connsiteX11" fmla="*/ 13604 w 59301"/>
                <a:gd name="connsiteY11" fmla="*/ 22918 h 46519"/>
                <a:gd name="connsiteX12" fmla="*/ 26739 w 59301"/>
                <a:gd name="connsiteY12" fmla="*/ 30322 h 46519"/>
                <a:gd name="connsiteX13" fmla="*/ 40319 w 59301"/>
                <a:gd name="connsiteY13" fmla="*/ 35494 h 46519"/>
                <a:gd name="connsiteX14" fmla="*/ 46235 w 59301"/>
                <a:gd name="connsiteY14" fmla="*/ 35271 h 46519"/>
                <a:gd name="connsiteX15" fmla="*/ 48988 w 59301"/>
                <a:gd name="connsiteY15" fmla="*/ 32480 h 46519"/>
                <a:gd name="connsiteX16" fmla="*/ 49360 w 59301"/>
                <a:gd name="connsiteY16" fmla="*/ 28536 h 46519"/>
                <a:gd name="connsiteX17" fmla="*/ 46086 w 59301"/>
                <a:gd name="connsiteY17" fmla="*/ 24220 h 46519"/>
                <a:gd name="connsiteX18" fmla="*/ 33027 w 59301"/>
                <a:gd name="connsiteY18" fmla="*/ 16816 h 46519"/>
                <a:gd name="connsiteX19" fmla="*/ 19446 w 59301"/>
                <a:gd name="connsiteY19" fmla="*/ 11644 h 46519"/>
                <a:gd name="connsiteX20" fmla="*/ 13530 w 59301"/>
                <a:gd name="connsiteY20" fmla="*/ 11868 h 46519"/>
                <a:gd name="connsiteX21" fmla="*/ 10740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08" y="10603"/>
                  </a:moveTo>
                  <a:cubicBezTo>
                    <a:pt x="4563" y="5356"/>
                    <a:pt x="8358" y="2119"/>
                    <a:pt x="13493" y="892"/>
                  </a:cubicBezTo>
                  <a:cubicBezTo>
                    <a:pt x="19595" y="-560"/>
                    <a:pt x="27818" y="1115"/>
                    <a:pt x="38124" y="5914"/>
                  </a:cubicBezTo>
                  <a:cubicBezTo>
                    <a:pt x="48393" y="10714"/>
                    <a:pt x="54979" y="15960"/>
                    <a:pt x="57807" y="21616"/>
                  </a:cubicBezTo>
                  <a:cubicBezTo>
                    <a:pt x="60151" y="26267"/>
                    <a:pt x="60076" y="31252"/>
                    <a:pt x="57620" y="36499"/>
                  </a:cubicBezTo>
                  <a:cubicBezTo>
                    <a:pt x="55165" y="41819"/>
                    <a:pt x="51146" y="45131"/>
                    <a:pt x="45565" y="46470"/>
                  </a:cubicBezTo>
                  <a:cubicBezTo>
                    <a:pt x="39984" y="47810"/>
                    <a:pt x="31985" y="46061"/>
                    <a:pt x="21530" y="41187"/>
                  </a:cubicBezTo>
                  <a:cubicBezTo>
                    <a:pt x="11298" y="36387"/>
                    <a:pt x="4749" y="31178"/>
                    <a:pt x="1922" y="25523"/>
                  </a:cubicBezTo>
                  <a:cubicBezTo>
                    <a:pt x="-422" y="20872"/>
                    <a:pt x="-348" y="15886"/>
                    <a:pt x="2108" y="10603"/>
                  </a:cubicBezTo>
                  <a:moveTo>
                    <a:pt x="10740" y="14658"/>
                  </a:moveTo>
                  <a:cubicBezTo>
                    <a:pt x="10144" y="15923"/>
                    <a:pt x="10033" y="17225"/>
                    <a:pt x="10368" y="18602"/>
                  </a:cubicBezTo>
                  <a:cubicBezTo>
                    <a:pt x="10702" y="19942"/>
                    <a:pt x="11781" y="21393"/>
                    <a:pt x="13604" y="22918"/>
                  </a:cubicBezTo>
                  <a:cubicBezTo>
                    <a:pt x="15986" y="24890"/>
                    <a:pt x="20339" y="27346"/>
                    <a:pt x="26739" y="30322"/>
                  </a:cubicBezTo>
                  <a:cubicBezTo>
                    <a:pt x="33101" y="33299"/>
                    <a:pt x="37640" y="35010"/>
                    <a:pt x="40319" y="35494"/>
                  </a:cubicBezTo>
                  <a:cubicBezTo>
                    <a:pt x="43035" y="35978"/>
                    <a:pt x="44970" y="35903"/>
                    <a:pt x="46235" y="35271"/>
                  </a:cubicBezTo>
                  <a:cubicBezTo>
                    <a:pt x="47463" y="34675"/>
                    <a:pt x="48393" y="33745"/>
                    <a:pt x="48988" y="32480"/>
                  </a:cubicBezTo>
                  <a:cubicBezTo>
                    <a:pt x="49584" y="31215"/>
                    <a:pt x="49695" y="29913"/>
                    <a:pt x="49360" y="28536"/>
                  </a:cubicBezTo>
                  <a:cubicBezTo>
                    <a:pt x="49026" y="27197"/>
                    <a:pt x="47909" y="25746"/>
                    <a:pt x="46086" y="24220"/>
                  </a:cubicBezTo>
                  <a:cubicBezTo>
                    <a:pt x="43779" y="22248"/>
                    <a:pt x="39426" y="19793"/>
                    <a:pt x="33027" y="16816"/>
                  </a:cubicBezTo>
                  <a:cubicBezTo>
                    <a:pt x="26664" y="13840"/>
                    <a:pt x="22125" y="12128"/>
                    <a:pt x="19446" y="11644"/>
                  </a:cubicBezTo>
                  <a:cubicBezTo>
                    <a:pt x="16730" y="11198"/>
                    <a:pt x="14758" y="11235"/>
                    <a:pt x="13530" y="11868"/>
                  </a:cubicBezTo>
                  <a:cubicBezTo>
                    <a:pt x="12265" y="12463"/>
                    <a:pt x="11335" y="13393"/>
                    <a:pt x="10740" y="14658"/>
                  </a:cubicBezTo>
                  <a:close/>
                </a:path>
              </a:pathLst>
            </a:custGeom>
            <a:solidFill>
              <a:srgbClr val="000000"/>
            </a:solidFill>
            <a:ln w="9525" cap="flat">
              <a:noFill/>
              <a:prstDash val="solid"/>
              <a:miter/>
            </a:ln>
          </p:spPr>
          <p:txBody>
            <a:bodyPr rtlCol="0" anchor="ctr"/>
            <a:lstStyle/>
            <a:p>
              <a:endParaRPr lang="en-CA"/>
            </a:p>
          </p:txBody>
        </p:sp>
        <p:sp>
          <p:nvSpPr>
            <p:cNvPr id="3541" name="Freeform: Shape 3540">
              <a:extLst>
                <a:ext uri="{FF2B5EF4-FFF2-40B4-BE49-F238E27FC236}">
                  <a16:creationId xmlns:a16="http://schemas.microsoft.com/office/drawing/2014/main" id="{14720224-55AF-4E6B-9652-F78F53F864E4}"/>
                </a:ext>
              </a:extLst>
            </p:cNvPr>
            <p:cNvSpPr/>
            <p:nvPr/>
          </p:nvSpPr>
          <p:spPr>
            <a:xfrm>
              <a:off x="4169267" y="4628811"/>
              <a:ext cx="58563" cy="35904"/>
            </a:xfrm>
            <a:custGeom>
              <a:avLst/>
              <a:gdLst>
                <a:gd name="connsiteX0" fmla="*/ 58779 w 58563"/>
                <a:gd name="connsiteY0" fmla="*/ 25831 h 35904"/>
                <a:gd name="connsiteX1" fmla="*/ 53905 w 58563"/>
                <a:gd name="connsiteY1" fmla="*/ 36287 h 35904"/>
                <a:gd name="connsiteX2" fmla="*/ 14614 w 58563"/>
                <a:gd name="connsiteY2" fmla="*/ 17943 h 35904"/>
                <a:gd name="connsiteX3" fmla="*/ 16252 w 58563"/>
                <a:gd name="connsiteY3" fmla="*/ 35096 h 35904"/>
                <a:gd name="connsiteX4" fmla="*/ 6801 w 58563"/>
                <a:gd name="connsiteY4" fmla="*/ 30705 h 35904"/>
                <a:gd name="connsiteX5" fmla="*/ 5871 w 58563"/>
                <a:gd name="connsiteY5" fmla="*/ 19469 h 35904"/>
                <a:gd name="connsiteX6" fmla="*/ 215 w 58563"/>
                <a:gd name="connsiteY6" fmla="*/ 8828 h 35904"/>
                <a:gd name="connsiteX7" fmla="*/ 4159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79" y="25831"/>
                  </a:moveTo>
                  <a:lnTo>
                    <a:pt x="53905" y="36287"/>
                  </a:lnTo>
                  <a:lnTo>
                    <a:pt x="14614" y="17943"/>
                  </a:lnTo>
                  <a:cubicBezTo>
                    <a:pt x="16400" y="23413"/>
                    <a:pt x="16959" y="29143"/>
                    <a:pt x="16252" y="35096"/>
                  </a:cubicBezTo>
                  <a:lnTo>
                    <a:pt x="6801" y="30705"/>
                  </a:lnTo>
                  <a:cubicBezTo>
                    <a:pt x="7173" y="27543"/>
                    <a:pt x="6875" y="23822"/>
                    <a:pt x="5871" y="19469"/>
                  </a:cubicBezTo>
                  <a:cubicBezTo>
                    <a:pt x="4866" y="15116"/>
                    <a:pt x="2969" y="11581"/>
                    <a:pt x="215" y="8828"/>
                  </a:cubicBezTo>
                  <a:lnTo>
                    <a:pt x="4159" y="382"/>
                  </a:lnTo>
                  <a:close/>
                </a:path>
              </a:pathLst>
            </a:custGeom>
            <a:solidFill>
              <a:srgbClr val="000000"/>
            </a:solidFill>
            <a:ln w="9525" cap="flat">
              <a:noFill/>
              <a:prstDash val="solid"/>
              <a:miter/>
            </a:ln>
          </p:spPr>
          <p:txBody>
            <a:bodyPr rtlCol="0" anchor="ctr"/>
            <a:lstStyle/>
            <a:p>
              <a:endParaRPr lang="en-CA"/>
            </a:p>
          </p:txBody>
        </p:sp>
        <p:sp>
          <p:nvSpPr>
            <p:cNvPr id="3542" name="Freeform: Shape 3541">
              <a:extLst>
                <a:ext uri="{FF2B5EF4-FFF2-40B4-BE49-F238E27FC236}">
                  <a16:creationId xmlns:a16="http://schemas.microsoft.com/office/drawing/2014/main" id="{189096E8-1029-4C6A-A20B-D9E1D5E5AB65}"/>
                </a:ext>
              </a:extLst>
            </p:cNvPr>
            <p:cNvSpPr/>
            <p:nvPr/>
          </p:nvSpPr>
          <p:spPr>
            <a:xfrm>
              <a:off x="4186820" y="4585393"/>
              <a:ext cx="59301" cy="46519"/>
            </a:xfrm>
            <a:custGeom>
              <a:avLst/>
              <a:gdLst>
                <a:gd name="connsiteX0" fmla="*/ 2112 w 59301"/>
                <a:gd name="connsiteY0" fmla="*/ 10594 h 46519"/>
                <a:gd name="connsiteX1" fmla="*/ 13497 w 59301"/>
                <a:gd name="connsiteY1" fmla="*/ 883 h 46519"/>
                <a:gd name="connsiteX2" fmla="*/ 38128 w 59301"/>
                <a:gd name="connsiteY2" fmla="*/ 5906 h 46519"/>
                <a:gd name="connsiteX3" fmla="*/ 57811 w 59301"/>
                <a:gd name="connsiteY3" fmla="*/ 21607 h 46519"/>
                <a:gd name="connsiteX4" fmla="*/ 57625 w 59301"/>
                <a:gd name="connsiteY4" fmla="*/ 36490 h 46519"/>
                <a:gd name="connsiteX5" fmla="*/ 45570 w 59301"/>
                <a:gd name="connsiteY5" fmla="*/ 46461 h 46519"/>
                <a:gd name="connsiteX6" fmla="*/ 21534 w 59301"/>
                <a:gd name="connsiteY6" fmla="*/ 41178 h 46519"/>
                <a:gd name="connsiteX7" fmla="*/ 1926 w 59301"/>
                <a:gd name="connsiteY7" fmla="*/ 25514 h 46519"/>
                <a:gd name="connsiteX8" fmla="*/ 2112 w 59301"/>
                <a:gd name="connsiteY8" fmla="*/ 10594 h 46519"/>
                <a:gd name="connsiteX9" fmla="*/ 10744 w 59301"/>
                <a:gd name="connsiteY9" fmla="*/ 14649 h 46519"/>
                <a:gd name="connsiteX10" fmla="*/ 10372 w 59301"/>
                <a:gd name="connsiteY10" fmla="*/ 18593 h 46519"/>
                <a:gd name="connsiteX11" fmla="*/ 13609 w 59301"/>
                <a:gd name="connsiteY11" fmla="*/ 22909 h 46519"/>
                <a:gd name="connsiteX12" fmla="*/ 26743 w 59301"/>
                <a:gd name="connsiteY12" fmla="*/ 30313 h 46519"/>
                <a:gd name="connsiteX13" fmla="*/ 40323 w 59301"/>
                <a:gd name="connsiteY13" fmla="*/ 35485 h 46519"/>
                <a:gd name="connsiteX14" fmla="*/ 46239 w 59301"/>
                <a:gd name="connsiteY14" fmla="*/ 35262 h 46519"/>
                <a:gd name="connsiteX15" fmla="*/ 48993 w 59301"/>
                <a:gd name="connsiteY15" fmla="*/ 32471 h 46519"/>
                <a:gd name="connsiteX16" fmla="*/ 49365 w 59301"/>
                <a:gd name="connsiteY16" fmla="*/ 28527 h 46519"/>
                <a:gd name="connsiteX17" fmla="*/ 46090 w 59301"/>
                <a:gd name="connsiteY17" fmla="*/ 24211 h 46519"/>
                <a:gd name="connsiteX18" fmla="*/ 33031 w 59301"/>
                <a:gd name="connsiteY18" fmla="*/ 16807 h 46519"/>
                <a:gd name="connsiteX19" fmla="*/ 19450 w 59301"/>
                <a:gd name="connsiteY19" fmla="*/ 11635 h 46519"/>
                <a:gd name="connsiteX20" fmla="*/ 13534 w 59301"/>
                <a:gd name="connsiteY20" fmla="*/ 11859 h 46519"/>
                <a:gd name="connsiteX21" fmla="*/ 10744 w 59301"/>
                <a:gd name="connsiteY21" fmla="*/ 1464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12" y="10594"/>
                  </a:moveTo>
                  <a:cubicBezTo>
                    <a:pt x="4567" y="5348"/>
                    <a:pt x="8362" y="2110"/>
                    <a:pt x="13497" y="883"/>
                  </a:cubicBezTo>
                  <a:cubicBezTo>
                    <a:pt x="19599" y="-568"/>
                    <a:pt x="27822" y="1106"/>
                    <a:pt x="38128" y="5906"/>
                  </a:cubicBezTo>
                  <a:cubicBezTo>
                    <a:pt x="48397" y="10705"/>
                    <a:pt x="54983" y="15951"/>
                    <a:pt x="57811" y="21607"/>
                  </a:cubicBezTo>
                  <a:cubicBezTo>
                    <a:pt x="60155" y="26258"/>
                    <a:pt x="60080" y="31244"/>
                    <a:pt x="57625" y="36490"/>
                  </a:cubicBezTo>
                  <a:cubicBezTo>
                    <a:pt x="55169" y="41810"/>
                    <a:pt x="51151" y="45122"/>
                    <a:pt x="45570" y="46461"/>
                  </a:cubicBezTo>
                  <a:cubicBezTo>
                    <a:pt x="39988" y="47801"/>
                    <a:pt x="31989" y="46052"/>
                    <a:pt x="21534" y="41178"/>
                  </a:cubicBezTo>
                  <a:cubicBezTo>
                    <a:pt x="11302" y="36378"/>
                    <a:pt x="4753" y="31169"/>
                    <a:pt x="1926" y="25514"/>
                  </a:cubicBezTo>
                  <a:cubicBezTo>
                    <a:pt x="-418" y="20863"/>
                    <a:pt x="-344" y="15877"/>
                    <a:pt x="2112" y="10594"/>
                  </a:cubicBezTo>
                  <a:moveTo>
                    <a:pt x="10744" y="14649"/>
                  </a:moveTo>
                  <a:cubicBezTo>
                    <a:pt x="10148" y="15914"/>
                    <a:pt x="10037" y="17217"/>
                    <a:pt x="10372" y="18593"/>
                  </a:cubicBezTo>
                  <a:cubicBezTo>
                    <a:pt x="10707" y="19933"/>
                    <a:pt x="11786" y="21384"/>
                    <a:pt x="13609" y="22909"/>
                  </a:cubicBezTo>
                  <a:cubicBezTo>
                    <a:pt x="15990" y="24881"/>
                    <a:pt x="20343" y="27337"/>
                    <a:pt x="26743" y="30313"/>
                  </a:cubicBezTo>
                  <a:cubicBezTo>
                    <a:pt x="33105" y="33290"/>
                    <a:pt x="37644" y="35001"/>
                    <a:pt x="40323" y="35485"/>
                  </a:cubicBezTo>
                  <a:cubicBezTo>
                    <a:pt x="43039" y="35969"/>
                    <a:pt x="44974" y="35894"/>
                    <a:pt x="46239" y="35262"/>
                  </a:cubicBezTo>
                  <a:cubicBezTo>
                    <a:pt x="47467" y="34667"/>
                    <a:pt x="48397" y="33736"/>
                    <a:pt x="48993" y="32471"/>
                  </a:cubicBezTo>
                  <a:cubicBezTo>
                    <a:pt x="49588" y="31206"/>
                    <a:pt x="49699" y="29904"/>
                    <a:pt x="49365" y="28527"/>
                  </a:cubicBezTo>
                  <a:cubicBezTo>
                    <a:pt x="49030" y="27188"/>
                    <a:pt x="47914" y="25737"/>
                    <a:pt x="46090" y="24211"/>
                  </a:cubicBezTo>
                  <a:cubicBezTo>
                    <a:pt x="43784" y="22240"/>
                    <a:pt x="39430" y="19784"/>
                    <a:pt x="33031" y="16807"/>
                  </a:cubicBezTo>
                  <a:cubicBezTo>
                    <a:pt x="26668" y="13831"/>
                    <a:pt x="22129" y="12119"/>
                    <a:pt x="19450" y="11635"/>
                  </a:cubicBezTo>
                  <a:cubicBezTo>
                    <a:pt x="16734" y="11189"/>
                    <a:pt x="14762" y="11226"/>
                    <a:pt x="13534" y="11859"/>
                  </a:cubicBezTo>
                  <a:cubicBezTo>
                    <a:pt x="12269" y="12454"/>
                    <a:pt x="11339" y="13384"/>
                    <a:pt x="10744" y="14649"/>
                  </a:cubicBezTo>
                  <a:close/>
                </a:path>
              </a:pathLst>
            </a:custGeom>
            <a:solidFill>
              <a:srgbClr val="000000"/>
            </a:solidFill>
            <a:ln w="9525" cap="flat">
              <a:noFill/>
              <a:prstDash val="solid"/>
              <a:miter/>
            </a:ln>
          </p:spPr>
          <p:txBody>
            <a:bodyPr rtlCol="0" anchor="ctr"/>
            <a:lstStyle/>
            <a:p>
              <a:endParaRPr lang="en-CA"/>
            </a:p>
          </p:txBody>
        </p:sp>
      </p:grpSp>
      <p:grpSp>
        <p:nvGrpSpPr>
          <p:cNvPr id="3543" name="Graphic 3317">
            <a:extLst>
              <a:ext uri="{FF2B5EF4-FFF2-40B4-BE49-F238E27FC236}">
                <a16:creationId xmlns:a16="http://schemas.microsoft.com/office/drawing/2014/main" id="{F4857FD3-B1FC-46B2-A396-60379C51F899}"/>
              </a:ext>
            </a:extLst>
          </p:cNvPr>
          <p:cNvGrpSpPr/>
          <p:nvPr/>
        </p:nvGrpSpPr>
        <p:grpSpPr>
          <a:xfrm>
            <a:off x="2951614" y="4097404"/>
            <a:ext cx="103567" cy="155296"/>
            <a:chOff x="4260890" y="4586568"/>
            <a:chExt cx="120179" cy="180206"/>
          </a:xfrm>
        </p:grpSpPr>
        <p:sp>
          <p:nvSpPr>
            <p:cNvPr id="3544" name="Freeform: Shape 3543">
              <a:extLst>
                <a:ext uri="{FF2B5EF4-FFF2-40B4-BE49-F238E27FC236}">
                  <a16:creationId xmlns:a16="http://schemas.microsoft.com/office/drawing/2014/main" id="{8FB8CA05-E46D-4A71-A56A-5AA362E491EB}"/>
                </a:ext>
              </a:extLst>
            </p:cNvPr>
            <p:cNvSpPr/>
            <p:nvPr/>
          </p:nvSpPr>
          <p:spPr>
            <a:xfrm>
              <a:off x="4260890" y="4710229"/>
              <a:ext cx="65058" cy="56545"/>
            </a:xfrm>
            <a:custGeom>
              <a:avLst/>
              <a:gdLst>
                <a:gd name="connsiteX0" fmla="*/ 55573 w 65058"/>
                <a:gd name="connsiteY0" fmla="*/ 15896 h 56545"/>
                <a:gd name="connsiteX1" fmla="*/ 65284 w 65058"/>
                <a:gd name="connsiteY1" fmla="*/ 20398 h 56545"/>
                <a:gd name="connsiteX2" fmla="*/ 48243 w 65058"/>
                <a:gd name="connsiteY2" fmla="*/ 56936 h 56545"/>
                <a:gd name="connsiteX3" fmla="*/ 39499 w 65058"/>
                <a:gd name="connsiteY3" fmla="*/ 48527 h 56545"/>
                <a:gd name="connsiteX4" fmla="*/ 31909 w 65058"/>
                <a:gd name="connsiteY4" fmla="*/ 30742 h 56545"/>
                <a:gd name="connsiteX5" fmla="*/ 27035 w 65058"/>
                <a:gd name="connsiteY5" fmla="*/ 17943 h 56545"/>
                <a:gd name="connsiteX6" fmla="*/ 21677 w 65058"/>
                <a:gd name="connsiteY6" fmla="*/ 12808 h 56545"/>
                <a:gd name="connsiteX7" fmla="*/ 15426 w 65058"/>
                <a:gd name="connsiteY7" fmla="*/ 12176 h 56545"/>
                <a:gd name="connsiteX8" fmla="*/ 11147 w 65058"/>
                <a:gd name="connsiteY8" fmla="*/ 16492 h 56545"/>
                <a:gd name="connsiteX9" fmla="*/ 10701 w 65058"/>
                <a:gd name="connsiteY9" fmla="*/ 22594 h 56545"/>
                <a:gd name="connsiteX10" fmla="*/ 16170 w 65058"/>
                <a:gd name="connsiteY10" fmla="*/ 27877 h 56545"/>
                <a:gd name="connsiteX11" fmla="*/ 10292 w 65058"/>
                <a:gd name="connsiteY11" fmla="*/ 37774 h 56545"/>
                <a:gd name="connsiteX12" fmla="*/ 655 w 65058"/>
                <a:gd name="connsiteY12" fmla="*/ 26165 h 56545"/>
                <a:gd name="connsiteX13" fmla="*/ 2627 w 65058"/>
                <a:gd name="connsiteY13" fmla="*/ 12176 h 56545"/>
                <a:gd name="connsiteX14" fmla="*/ 12859 w 65058"/>
                <a:gd name="connsiteY14" fmla="*/ 1572 h 56545"/>
                <a:gd name="connsiteX15" fmla="*/ 25807 w 65058"/>
                <a:gd name="connsiteY15" fmla="*/ 2018 h 56545"/>
                <a:gd name="connsiteX16" fmla="*/ 32169 w 65058"/>
                <a:gd name="connsiteY16" fmla="*/ 6595 h 56545"/>
                <a:gd name="connsiteX17" fmla="*/ 37192 w 65058"/>
                <a:gd name="connsiteY17" fmla="*/ 13999 h 56545"/>
                <a:gd name="connsiteX18" fmla="*/ 40950 w 65058"/>
                <a:gd name="connsiteY18" fmla="*/ 24045 h 56545"/>
                <a:gd name="connsiteX19" fmla="*/ 44038 w 65058"/>
                <a:gd name="connsiteY19" fmla="*/ 33123 h 56545"/>
                <a:gd name="connsiteX20" fmla="*/ 4593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73" y="15896"/>
                  </a:moveTo>
                  <a:lnTo>
                    <a:pt x="65284" y="20398"/>
                  </a:lnTo>
                  <a:lnTo>
                    <a:pt x="48243" y="56936"/>
                  </a:lnTo>
                  <a:cubicBezTo>
                    <a:pt x="44745" y="54852"/>
                    <a:pt x="41843" y="52024"/>
                    <a:pt x="39499" y="48527"/>
                  </a:cubicBezTo>
                  <a:cubicBezTo>
                    <a:pt x="37118" y="45029"/>
                    <a:pt x="34625" y="39076"/>
                    <a:pt x="31909" y="30742"/>
                  </a:cubicBezTo>
                  <a:cubicBezTo>
                    <a:pt x="29714" y="23970"/>
                    <a:pt x="28114" y="19729"/>
                    <a:pt x="27035" y="17943"/>
                  </a:cubicBezTo>
                  <a:cubicBezTo>
                    <a:pt x="25546" y="15487"/>
                    <a:pt x="23761" y="13776"/>
                    <a:pt x="21677" y="12808"/>
                  </a:cubicBezTo>
                  <a:cubicBezTo>
                    <a:pt x="19333" y="11729"/>
                    <a:pt x="17249" y="11506"/>
                    <a:pt x="15426" y="12176"/>
                  </a:cubicBezTo>
                  <a:cubicBezTo>
                    <a:pt x="13603" y="12845"/>
                    <a:pt x="12189" y="14296"/>
                    <a:pt x="11147" y="16492"/>
                  </a:cubicBezTo>
                  <a:cubicBezTo>
                    <a:pt x="10143" y="18650"/>
                    <a:pt x="9994" y="20696"/>
                    <a:pt x="10701" y="22594"/>
                  </a:cubicBezTo>
                  <a:cubicBezTo>
                    <a:pt x="11408" y="24491"/>
                    <a:pt x="13231" y="26240"/>
                    <a:pt x="16170" y="27877"/>
                  </a:cubicBezTo>
                  <a:lnTo>
                    <a:pt x="10292" y="37774"/>
                  </a:lnTo>
                  <a:cubicBezTo>
                    <a:pt x="4859" y="34463"/>
                    <a:pt x="1622" y="30593"/>
                    <a:pt x="655" y="26165"/>
                  </a:cubicBezTo>
                  <a:cubicBezTo>
                    <a:pt x="-312" y="21738"/>
                    <a:pt x="357" y="17087"/>
                    <a:pt x="2627" y="12176"/>
                  </a:cubicBezTo>
                  <a:cubicBezTo>
                    <a:pt x="5120" y="6818"/>
                    <a:pt x="8543" y="3283"/>
                    <a:pt x="12859" y="1572"/>
                  </a:cubicBezTo>
                  <a:cubicBezTo>
                    <a:pt x="17175" y="-140"/>
                    <a:pt x="21491" y="9"/>
                    <a:pt x="25807" y="2018"/>
                  </a:cubicBezTo>
                  <a:cubicBezTo>
                    <a:pt x="28263" y="3134"/>
                    <a:pt x="30383" y="4660"/>
                    <a:pt x="32169" y="6595"/>
                  </a:cubicBezTo>
                  <a:cubicBezTo>
                    <a:pt x="33993" y="8492"/>
                    <a:pt x="35667" y="10948"/>
                    <a:pt x="37192" y="13999"/>
                  </a:cubicBezTo>
                  <a:cubicBezTo>
                    <a:pt x="38197" y="16008"/>
                    <a:pt x="39462" y="19357"/>
                    <a:pt x="40950" y="24045"/>
                  </a:cubicBezTo>
                  <a:cubicBezTo>
                    <a:pt x="42438" y="28733"/>
                    <a:pt x="43443" y="31784"/>
                    <a:pt x="44038" y="33123"/>
                  </a:cubicBezTo>
                  <a:cubicBezTo>
                    <a:pt x="44634" y="34463"/>
                    <a:pt x="45266" y="35616"/>
                    <a:pt x="45936" y="36583"/>
                  </a:cubicBezTo>
                  <a:close/>
                </a:path>
              </a:pathLst>
            </a:custGeom>
            <a:solidFill>
              <a:srgbClr val="000000"/>
            </a:solidFill>
            <a:ln w="9525" cap="flat">
              <a:noFill/>
              <a:prstDash val="solid"/>
              <a:miter/>
            </a:ln>
          </p:spPr>
          <p:txBody>
            <a:bodyPr rtlCol="0" anchor="ctr"/>
            <a:lstStyle/>
            <a:p>
              <a:endParaRPr lang="en-CA"/>
            </a:p>
          </p:txBody>
        </p:sp>
        <p:sp>
          <p:nvSpPr>
            <p:cNvPr id="3545" name="Freeform: Shape 3544">
              <a:extLst>
                <a:ext uri="{FF2B5EF4-FFF2-40B4-BE49-F238E27FC236}">
                  <a16:creationId xmlns:a16="http://schemas.microsoft.com/office/drawing/2014/main" id="{C4D9E6D6-1C6B-4593-80A9-F7B2BD9A3495}"/>
                </a:ext>
              </a:extLst>
            </p:cNvPr>
            <p:cNvSpPr/>
            <p:nvPr/>
          </p:nvSpPr>
          <p:spPr>
            <a:xfrm>
              <a:off x="4280955" y="4669889"/>
              <a:ext cx="59301" cy="46519"/>
            </a:xfrm>
            <a:custGeom>
              <a:avLst/>
              <a:gdLst>
                <a:gd name="connsiteX0" fmla="*/ 2122 w 59301"/>
                <a:gd name="connsiteY0" fmla="*/ 10603 h 46519"/>
                <a:gd name="connsiteX1" fmla="*/ 13507 w 59301"/>
                <a:gd name="connsiteY1" fmla="*/ 892 h 46519"/>
                <a:gd name="connsiteX2" fmla="*/ 38138 w 59301"/>
                <a:gd name="connsiteY2" fmla="*/ 5914 h 46519"/>
                <a:gd name="connsiteX3" fmla="*/ 57821 w 59301"/>
                <a:gd name="connsiteY3" fmla="*/ 21616 h 46519"/>
                <a:gd name="connsiteX4" fmla="*/ 57634 w 59301"/>
                <a:gd name="connsiteY4" fmla="*/ 36499 h 46519"/>
                <a:gd name="connsiteX5" fmla="*/ 45579 w 59301"/>
                <a:gd name="connsiteY5" fmla="*/ 46470 h 46519"/>
                <a:gd name="connsiteX6" fmla="*/ 21544 w 59301"/>
                <a:gd name="connsiteY6" fmla="*/ 41187 h 46519"/>
                <a:gd name="connsiteX7" fmla="*/ 1936 w 59301"/>
                <a:gd name="connsiteY7" fmla="*/ 25523 h 46519"/>
                <a:gd name="connsiteX8" fmla="*/ 2122 w 59301"/>
                <a:gd name="connsiteY8" fmla="*/ 10603 h 46519"/>
                <a:gd name="connsiteX9" fmla="*/ 10754 w 59301"/>
                <a:gd name="connsiteY9" fmla="*/ 14658 h 46519"/>
                <a:gd name="connsiteX10" fmla="*/ 10382 w 59301"/>
                <a:gd name="connsiteY10" fmla="*/ 18602 h 46519"/>
                <a:gd name="connsiteX11" fmla="*/ 13619 w 59301"/>
                <a:gd name="connsiteY11" fmla="*/ 22918 h 46519"/>
                <a:gd name="connsiteX12" fmla="*/ 26753 w 59301"/>
                <a:gd name="connsiteY12" fmla="*/ 30322 h 46519"/>
                <a:gd name="connsiteX13" fmla="*/ 40333 w 59301"/>
                <a:gd name="connsiteY13" fmla="*/ 35494 h 46519"/>
                <a:gd name="connsiteX14" fmla="*/ 46249 w 59301"/>
                <a:gd name="connsiteY14" fmla="*/ 35271 h 46519"/>
                <a:gd name="connsiteX15" fmla="*/ 49002 w 59301"/>
                <a:gd name="connsiteY15" fmla="*/ 32480 h 46519"/>
                <a:gd name="connsiteX16" fmla="*/ 49375 w 59301"/>
                <a:gd name="connsiteY16" fmla="*/ 28536 h 46519"/>
                <a:gd name="connsiteX17" fmla="*/ 46100 w 59301"/>
                <a:gd name="connsiteY17" fmla="*/ 24220 h 46519"/>
                <a:gd name="connsiteX18" fmla="*/ 33041 w 59301"/>
                <a:gd name="connsiteY18" fmla="*/ 16816 h 46519"/>
                <a:gd name="connsiteX19" fmla="*/ 19460 w 59301"/>
                <a:gd name="connsiteY19" fmla="*/ 11644 h 46519"/>
                <a:gd name="connsiteX20" fmla="*/ 13544 w 59301"/>
                <a:gd name="connsiteY20" fmla="*/ 11868 h 46519"/>
                <a:gd name="connsiteX21" fmla="*/ 10754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22" y="10603"/>
                  </a:moveTo>
                  <a:cubicBezTo>
                    <a:pt x="4577" y="5356"/>
                    <a:pt x="8372" y="2119"/>
                    <a:pt x="13507" y="892"/>
                  </a:cubicBezTo>
                  <a:cubicBezTo>
                    <a:pt x="19609" y="-560"/>
                    <a:pt x="27832" y="1115"/>
                    <a:pt x="38138" y="5914"/>
                  </a:cubicBezTo>
                  <a:cubicBezTo>
                    <a:pt x="48407" y="10714"/>
                    <a:pt x="54993" y="15960"/>
                    <a:pt x="57821" y="21616"/>
                  </a:cubicBezTo>
                  <a:cubicBezTo>
                    <a:pt x="60165" y="26267"/>
                    <a:pt x="60090" y="31252"/>
                    <a:pt x="57634" y="36499"/>
                  </a:cubicBezTo>
                  <a:cubicBezTo>
                    <a:pt x="55179" y="41819"/>
                    <a:pt x="51160" y="45131"/>
                    <a:pt x="45579" y="46470"/>
                  </a:cubicBezTo>
                  <a:cubicBezTo>
                    <a:pt x="39998" y="47810"/>
                    <a:pt x="31999" y="46061"/>
                    <a:pt x="21544" y="41187"/>
                  </a:cubicBezTo>
                  <a:cubicBezTo>
                    <a:pt x="11312" y="36387"/>
                    <a:pt x="4763" y="31178"/>
                    <a:pt x="1936" y="25523"/>
                  </a:cubicBezTo>
                  <a:cubicBezTo>
                    <a:pt x="-408" y="20872"/>
                    <a:pt x="-334" y="15886"/>
                    <a:pt x="2122" y="10603"/>
                  </a:cubicBezTo>
                  <a:moveTo>
                    <a:pt x="10754" y="14658"/>
                  </a:moveTo>
                  <a:cubicBezTo>
                    <a:pt x="10158" y="15923"/>
                    <a:pt x="10047" y="17225"/>
                    <a:pt x="10382" y="18602"/>
                  </a:cubicBezTo>
                  <a:cubicBezTo>
                    <a:pt x="10716" y="19942"/>
                    <a:pt x="11795" y="21393"/>
                    <a:pt x="13619" y="22918"/>
                  </a:cubicBezTo>
                  <a:cubicBezTo>
                    <a:pt x="16000" y="24890"/>
                    <a:pt x="20353" y="27346"/>
                    <a:pt x="26753" y="30322"/>
                  </a:cubicBezTo>
                  <a:cubicBezTo>
                    <a:pt x="33115" y="33299"/>
                    <a:pt x="37654" y="35010"/>
                    <a:pt x="40333" y="35494"/>
                  </a:cubicBezTo>
                  <a:cubicBezTo>
                    <a:pt x="43049" y="35978"/>
                    <a:pt x="44984" y="35903"/>
                    <a:pt x="46249" y="35271"/>
                  </a:cubicBezTo>
                  <a:cubicBezTo>
                    <a:pt x="47477" y="34675"/>
                    <a:pt x="48407" y="33745"/>
                    <a:pt x="49002" y="32480"/>
                  </a:cubicBezTo>
                  <a:cubicBezTo>
                    <a:pt x="49598" y="31215"/>
                    <a:pt x="49709" y="29913"/>
                    <a:pt x="49375" y="28536"/>
                  </a:cubicBezTo>
                  <a:cubicBezTo>
                    <a:pt x="49040" y="27197"/>
                    <a:pt x="47923" y="25746"/>
                    <a:pt x="46100" y="24220"/>
                  </a:cubicBezTo>
                  <a:cubicBezTo>
                    <a:pt x="43793" y="22248"/>
                    <a:pt x="39440" y="19793"/>
                    <a:pt x="33041" y="16816"/>
                  </a:cubicBezTo>
                  <a:cubicBezTo>
                    <a:pt x="26678" y="13840"/>
                    <a:pt x="22139" y="12128"/>
                    <a:pt x="19460" y="11644"/>
                  </a:cubicBezTo>
                  <a:cubicBezTo>
                    <a:pt x="16744" y="11198"/>
                    <a:pt x="14772" y="11235"/>
                    <a:pt x="13544" y="11868"/>
                  </a:cubicBezTo>
                  <a:cubicBezTo>
                    <a:pt x="12279" y="12463"/>
                    <a:pt x="11349" y="13393"/>
                    <a:pt x="10754" y="14658"/>
                  </a:cubicBezTo>
                  <a:close/>
                </a:path>
              </a:pathLst>
            </a:custGeom>
            <a:solidFill>
              <a:srgbClr val="000000"/>
            </a:solidFill>
            <a:ln w="9525" cap="flat">
              <a:noFill/>
              <a:prstDash val="solid"/>
              <a:miter/>
            </a:ln>
          </p:spPr>
          <p:txBody>
            <a:bodyPr rtlCol="0" anchor="ctr"/>
            <a:lstStyle/>
            <a:p>
              <a:endParaRPr lang="en-CA"/>
            </a:p>
          </p:txBody>
        </p:sp>
        <p:sp>
          <p:nvSpPr>
            <p:cNvPr id="3546" name="Freeform: Shape 3545">
              <a:extLst>
                <a:ext uri="{FF2B5EF4-FFF2-40B4-BE49-F238E27FC236}">
                  <a16:creationId xmlns:a16="http://schemas.microsoft.com/office/drawing/2014/main" id="{FAAB0320-03F8-4280-A4C6-C91621DC1D56}"/>
                </a:ext>
              </a:extLst>
            </p:cNvPr>
            <p:cNvSpPr/>
            <p:nvPr/>
          </p:nvSpPr>
          <p:spPr>
            <a:xfrm>
              <a:off x="4302808" y="4628811"/>
              <a:ext cx="58563" cy="35904"/>
            </a:xfrm>
            <a:custGeom>
              <a:avLst/>
              <a:gdLst>
                <a:gd name="connsiteX0" fmla="*/ 58793 w 58563"/>
                <a:gd name="connsiteY0" fmla="*/ 25831 h 35904"/>
                <a:gd name="connsiteX1" fmla="*/ 53919 w 58563"/>
                <a:gd name="connsiteY1" fmla="*/ 36287 h 35904"/>
                <a:gd name="connsiteX2" fmla="*/ 14628 w 58563"/>
                <a:gd name="connsiteY2" fmla="*/ 17943 h 35904"/>
                <a:gd name="connsiteX3" fmla="*/ 16266 w 58563"/>
                <a:gd name="connsiteY3" fmla="*/ 35096 h 35904"/>
                <a:gd name="connsiteX4" fmla="*/ 6815 w 58563"/>
                <a:gd name="connsiteY4" fmla="*/ 30705 h 35904"/>
                <a:gd name="connsiteX5" fmla="*/ 5885 w 58563"/>
                <a:gd name="connsiteY5" fmla="*/ 19469 h 35904"/>
                <a:gd name="connsiteX6" fmla="*/ 229 w 58563"/>
                <a:gd name="connsiteY6" fmla="*/ 8828 h 35904"/>
                <a:gd name="connsiteX7" fmla="*/ 4173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93" y="25831"/>
                  </a:moveTo>
                  <a:lnTo>
                    <a:pt x="53919" y="36287"/>
                  </a:lnTo>
                  <a:lnTo>
                    <a:pt x="14628" y="17943"/>
                  </a:lnTo>
                  <a:cubicBezTo>
                    <a:pt x="16414" y="23413"/>
                    <a:pt x="16973" y="29143"/>
                    <a:pt x="16266" y="35096"/>
                  </a:cubicBezTo>
                  <a:lnTo>
                    <a:pt x="6815" y="30705"/>
                  </a:lnTo>
                  <a:cubicBezTo>
                    <a:pt x="7187" y="27543"/>
                    <a:pt x="6889" y="23822"/>
                    <a:pt x="5885" y="19469"/>
                  </a:cubicBezTo>
                  <a:cubicBezTo>
                    <a:pt x="4880" y="15116"/>
                    <a:pt x="2983" y="11581"/>
                    <a:pt x="229" y="8828"/>
                  </a:cubicBezTo>
                  <a:lnTo>
                    <a:pt x="4173" y="382"/>
                  </a:lnTo>
                  <a:close/>
                </a:path>
              </a:pathLst>
            </a:custGeom>
            <a:solidFill>
              <a:srgbClr val="000000"/>
            </a:solidFill>
            <a:ln w="9525" cap="flat">
              <a:noFill/>
              <a:prstDash val="solid"/>
              <a:miter/>
            </a:ln>
          </p:spPr>
          <p:txBody>
            <a:bodyPr rtlCol="0" anchor="ctr"/>
            <a:lstStyle/>
            <a:p>
              <a:endParaRPr lang="en-CA"/>
            </a:p>
          </p:txBody>
        </p:sp>
        <p:sp>
          <p:nvSpPr>
            <p:cNvPr id="3547" name="Freeform: Shape 3546">
              <a:extLst>
                <a:ext uri="{FF2B5EF4-FFF2-40B4-BE49-F238E27FC236}">
                  <a16:creationId xmlns:a16="http://schemas.microsoft.com/office/drawing/2014/main" id="{A4A61CEC-52FC-47BC-914B-B0A70B2AD548}"/>
                </a:ext>
              </a:extLst>
            </p:cNvPr>
            <p:cNvSpPr/>
            <p:nvPr/>
          </p:nvSpPr>
          <p:spPr>
            <a:xfrm>
              <a:off x="4322506" y="4586568"/>
              <a:ext cx="58563" cy="35904"/>
            </a:xfrm>
            <a:custGeom>
              <a:avLst/>
              <a:gdLst>
                <a:gd name="connsiteX0" fmla="*/ 58795 w 58563"/>
                <a:gd name="connsiteY0" fmla="*/ 25827 h 35904"/>
                <a:gd name="connsiteX1" fmla="*/ 53921 w 58563"/>
                <a:gd name="connsiteY1" fmla="*/ 36282 h 35904"/>
                <a:gd name="connsiteX2" fmla="*/ 14631 w 58563"/>
                <a:gd name="connsiteY2" fmla="*/ 17939 h 35904"/>
                <a:gd name="connsiteX3" fmla="*/ 16268 w 58563"/>
                <a:gd name="connsiteY3" fmla="*/ 35091 h 35904"/>
                <a:gd name="connsiteX4" fmla="*/ 6817 w 58563"/>
                <a:gd name="connsiteY4" fmla="*/ 30701 h 35904"/>
                <a:gd name="connsiteX5" fmla="*/ 5887 w 58563"/>
                <a:gd name="connsiteY5" fmla="*/ 19465 h 35904"/>
                <a:gd name="connsiteX6" fmla="*/ 231 w 58563"/>
                <a:gd name="connsiteY6" fmla="*/ 8823 h 35904"/>
                <a:gd name="connsiteX7" fmla="*/ 4175 w 58563"/>
                <a:gd name="connsiteY7" fmla="*/ 37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95" y="25827"/>
                  </a:moveTo>
                  <a:lnTo>
                    <a:pt x="53921" y="36282"/>
                  </a:lnTo>
                  <a:lnTo>
                    <a:pt x="14631" y="17939"/>
                  </a:lnTo>
                  <a:cubicBezTo>
                    <a:pt x="16416" y="23409"/>
                    <a:pt x="16975" y="29138"/>
                    <a:pt x="16268" y="35091"/>
                  </a:cubicBezTo>
                  <a:lnTo>
                    <a:pt x="6817" y="30701"/>
                  </a:lnTo>
                  <a:cubicBezTo>
                    <a:pt x="7189" y="27538"/>
                    <a:pt x="6891" y="23818"/>
                    <a:pt x="5887" y="19465"/>
                  </a:cubicBezTo>
                  <a:cubicBezTo>
                    <a:pt x="4882" y="15111"/>
                    <a:pt x="2985" y="11577"/>
                    <a:pt x="231" y="8823"/>
                  </a:cubicBezTo>
                  <a:lnTo>
                    <a:pt x="4175" y="377"/>
                  </a:lnTo>
                  <a:close/>
                </a:path>
              </a:pathLst>
            </a:custGeom>
            <a:solidFill>
              <a:srgbClr val="000000"/>
            </a:solidFill>
            <a:ln w="9525" cap="flat">
              <a:noFill/>
              <a:prstDash val="solid"/>
              <a:miter/>
            </a:ln>
          </p:spPr>
          <p:txBody>
            <a:bodyPr rtlCol="0" anchor="ctr"/>
            <a:lstStyle/>
            <a:p>
              <a:endParaRPr lang="en-CA"/>
            </a:p>
          </p:txBody>
        </p:sp>
      </p:grpSp>
      <p:grpSp>
        <p:nvGrpSpPr>
          <p:cNvPr id="3548" name="Graphic 3317">
            <a:extLst>
              <a:ext uri="{FF2B5EF4-FFF2-40B4-BE49-F238E27FC236}">
                <a16:creationId xmlns:a16="http://schemas.microsoft.com/office/drawing/2014/main" id="{67083BEA-614A-4BC7-B309-017F66F7A0DD}"/>
              </a:ext>
            </a:extLst>
          </p:cNvPr>
          <p:cNvGrpSpPr/>
          <p:nvPr/>
        </p:nvGrpSpPr>
        <p:grpSpPr>
          <a:xfrm>
            <a:off x="3066695" y="4094751"/>
            <a:ext cx="106998" cy="157949"/>
            <a:chOff x="4394430" y="4583489"/>
            <a:chExt cx="124160" cy="183284"/>
          </a:xfrm>
        </p:grpSpPr>
        <p:sp>
          <p:nvSpPr>
            <p:cNvPr id="3549" name="Freeform: Shape 3548">
              <a:extLst>
                <a:ext uri="{FF2B5EF4-FFF2-40B4-BE49-F238E27FC236}">
                  <a16:creationId xmlns:a16="http://schemas.microsoft.com/office/drawing/2014/main" id="{C7E8DB7F-183D-47B1-B8AF-8BBA10D030DD}"/>
                </a:ext>
              </a:extLst>
            </p:cNvPr>
            <p:cNvSpPr/>
            <p:nvPr/>
          </p:nvSpPr>
          <p:spPr>
            <a:xfrm>
              <a:off x="4394430" y="4710229"/>
              <a:ext cx="65058" cy="56545"/>
            </a:xfrm>
            <a:custGeom>
              <a:avLst/>
              <a:gdLst>
                <a:gd name="connsiteX0" fmla="*/ 55587 w 65058"/>
                <a:gd name="connsiteY0" fmla="*/ 15896 h 56545"/>
                <a:gd name="connsiteX1" fmla="*/ 65298 w 65058"/>
                <a:gd name="connsiteY1" fmla="*/ 20398 h 56545"/>
                <a:gd name="connsiteX2" fmla="*/ 48257 w 65058"/>
                <a:gd name="connsiteY2" fmla="*/ 56936 h 56545"/>
                <a:gd name="connsiteX3" fmla="*/ 39513 w 65058"/>
                <a:gd name="connsiteY3" fmla="*/ 48527 h 56545"/>
                <a:gd name="connsiteX4" fmla="*/ 31923 w 65058"/>
                <a:gd name="connsiteY4" fmla="*/ 30742 h 56545"/>
                <a:gd name="connsiteX5" fmla="*/ 27049 w 65058"/>
                <a:gd name="connsiteY5" fmla="*/ 17943 h 56545"/>
                <a:gd name="connsiteX6" fmla="*/ 21691 w 65058"/>
                <a:gd name="connsiteY6" fmla="*/ 12808 h 56545"/>
                <a:gd name="connsiteX7" fmla="*/ 15440 w 65058"/>
                <a:gd name="connsiteY7" fmla="*/ 12176 h 56545"/>
                <a:gd name="connsiteX8" fmla="*/ 11161 w 65058"/>
                <a:gd name="connsiteY8" fmla="*/ 16492 h 56545"/>
                <a:gd name="connsiteX9" fmla="*/ 10715 w 65058"/>
                <a:gd name="connsiteY9" fmla="*/ 22594 h 56545"/>
                <a:gd name="connsiteX10" fmla="*/ 16184 w 65058"/>
                <a:gd name="connsiteY10" fmla="*/ 27877 h 56545"/>
                <a:gd name="connsiteX11" fmla="*/ 10306 w 65058"/>
                <a:gd name="connsiteY11" fmla="*/ 37774 h 56545"/>
                <a:gd name="connsiteX12" fmla="*/ 669 w 65058"/>
                <a:gd name="connsiteY12" fmla="*/ 26165 h 56545"/>
                <a:gd name="connsiteX13" fmla="*/ 2641 w 65058"/>
                <a:gd name="connsiteY13" fmla="*/ 12176 h 56545"/>
                <a:gd name="connsiteX14" fmla="*/ 12873 w 65058"/>
                <a:gd name="connsiteY14" fmla="*/ 1572 h 56545"/>
                <a:gd name="connsiteX15" fmla="*/ 25821 w 65058"/>
                <a:gd name="connsiteY15" fmla="*/ 2018 h 56545"/>
                <a:gd name="connsiteX16" fmla="*/ 32183 w 65058"/>
                <a:gd name="connsiteY16" fmla="*/ 6595 h 56545"/>
                <a:gd name="connsiteX17" fmla="*/ 37206 w 65058"/>
                <a:gd name="connsiteY17" fmla="*/ 13999 h 56545"/>
                <a:gd name="connsiteX18" fmla="*/ 40964 w 65058"/>
                <a:gd name="connsiteY18" fmla="*/ 24045 h 56545"/>
                <a:gd name="connsiteX19" fmla="*/ 44052 w 65058"/>
                <a:gd name="connsiteY19" fmla="*/ 33123 h 56545"/>
                <a:gd name="connsiteX20" fmla="*/ 4595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7" y="15896"/>
                  </a:moveTo>
                  <a:lnTo>
                    <a:pt x="65298" y="20398"/>
                  </a:lnTo>
                  <a:lnTo>
                    <a:pt x="48257" y="56936"/>
                  </a:lnTo>
                  <a:cubicBezTo>
                    <a:pt x="44759" y="54852"/>
                    <a:pt x="41857" y="52024"/>
                    <a:pt x="39513" y="48527"/>
                  </a:cubicBezTo>
                  <a:cubicBezTo>
                    <a:pt x="37132" y="45029"/>
                    <a:pt x="34639" y="39076"/>
                    <a:pt x="31923" y="30742"/>
                  </a:cubicBezTo>
                  <a:cubicBezTo>
                    <a:pt x="29728" y="23970"/>
                    <a:pt x="28128" y="19729"/>
                    <a:pt x="27049" y="17943"/>
                  </a:cubicBezTo>
                  <a:cubicBezTo>
                    <a:pt x="25561" y="15487"/>
                    <a:pt x="23775" y="13776"/>
                    <a:pt x="21691" y="12808"/>
                  </a:cubicBezTo>
                  <a:cubicBezTo>
                    <a:pt x="19347" y="11729"/>
                    <a:pt x="17263" y="11506"/>
                    <a:pt x="15440" y="12176"/>
                  </a:cubicBezTo>
                  <a:cubicBezTo>
                    <a:pt x="13617" y="12845"/>
                    <a:pt x="12203" y="14296"/>
                    <a:pt x="11161" y="16492"/>
                  </a:cubicBezTo>
                  <a:cubicBezTo>
                    <a:pt x="10157" y="18650"/>
                    <a:pt x="10008" y="20696"/>
                    <a:pt x="10715" y="22594"/>
                  </a:cubicBezTo>
                  <a:cubicBezTo>
                    <a:pt x="11422" y="24491"/>
                    <a:pt x="13245" y="26240"/>
                    <a:pt x="16184" y="27877"/>
                  </a:cubicBezTo>
                  <a:lnTo>
                    <a:pt x="10306" y="37774"/>
                  </a:lnTo>
                  <a:cubicBezTo>
                    <a:pt x="4873" y="34463"/>
                    <a:pt x="1636" y="30593"/>
                    <a:pt x="669" y="26165"/>
                  </a:cubicBezTo>
                  <a:cubicBezTo>
                    <a:pt x="-298" y="21738"/>
                    <a:pt x="371" y="17087"/>
                    <a:pt x="2641" y="12176"/>
                  </a:cubicBezTo>
                  <a:cubicBezTo>
                    <a:pt x="5134" y="6818"/>
                    <a:pt x="8557" y="3283"/>
                    <a:pt x="12873" y="1572"/>
                  </a:cubicBezTo>
                  <a:cubicBezTo>
                    <a:pt x="17189" y="-140"/>
                    <a:pt x="21505" y="9"/>
                    <a:pt x="25821" y="2018"/>
                  </a:cubicBezTo>
                  <a:cubicBezTo>
                    <a:pt x="28277" y="3134"/>
                    <a:pt x="30397" y="4660"/>
                    <a:pt x="32183" y="6595"/>
                  </a:cubicBezTo>
                  <a:cubicBezTo>
                    <a:pt x="34007" y="8492"/>
                    <a:pt x="35681" y="10948"/>
                    <a:pt x="37206" y="13999"/>
                  </a:cubicBezTo>
                  <a:cubicBezTo>
                    <a:pt x="38211" y="16008"/>
                    <a:pt x="39476" y="19357"/>
                    <a:pt x="40964" y="24045"/>
                  </a:cubicBezTo>
                  <a:cubicBezTo>
                    <a:pt x="42452" y="28733"/>
                    <a:pt x="43457" y="31784"/>
                    <a:pt x="44052" y="33123"/>
                  </a:cubicBezTo>
                  <a:cubicBezTo>
                    <a:pt x="44648" y="34463"/>
                    <a:pt x="45280" y="35616"/>
                    <a:pt x="45950" y="36583"/>
                  </a:cubicBezTo>
                  <a:close/>
                </a:path>
              </a:pathLst>
            </a:custGeom>
            <a:solidFill>
              <a:srgbClr val="000000"/>
            </a:solidFill>
            <a:ln w="9525" cap="flat">
              <a:noFill/>
              <a:prstDash val="solid"/>
              <a:miter/>
            </a:ln>
          </p:spPr>
          <p:txBody>
            <a:bodyPr rtlCol="0" anchor="ctr"/>
            <a:lstStyle/>
            <a:p>
              <a:endParaRPr lang="en-CA"/>
            </a:p>
          </p:txBody>
        </p:sp>
        <p:sp>
          <p:nvSpPr>
            <p:cNvPr id="3550" name="Freeform: Shape 3549">
              <a:extLst>
                <a:ext uri="{FF2B5EF4-FFF2-40B4-BE49-F238E27FC236}">
                  <a16:creationId xmlns:a16="http://schemas.microsoft.com/office/drawing/2014/main" id="{5197E09E-A5AC-4BC7-93D3-DB736713F525}"/>
                </a:ext>
              </a:extLst>
            </p:cNvPr>
            <p:cNvSpPr/>
            <p:nvPr/>
          </p:nvSpPr>
          <p:spPr>
            <a:xfrm>
              <a:off x="4414486" y="4669889"/>
              <a:ext cx="59301" cy="46519"/>
            </a:xfrm>
            <a:custGeom>
              <a:avLst/>
              <a:gdLst>
                <a:gd name="connsiteX0" fmla="*/ 2136 w 59301"/>
                <a:gd name="connsiteY0" fmla="*/ 10603 h 46519"/>
                <a:gd name="connsiteX1" fmla="*/ 13521 w 59301"/>
                <a:gd name="connsiteY1" fmla="*/ 892 h 46519"/>
                <a:gd name="connsiteX2" fmla="*/ 38152 w 59301"/>
                <a:gd name="connsiteY2" fmla="*/ 5914 h 46519"/>
                <a:gd name="connsiteX3" fmla="*/ 57835 w 59301"/>
                <a:gd name="connsiteY3" fmla="*/ 21616 h 46519"/>
                <a:gd name="connsiteX4" fmla="*/ 57649 w 59301"/>
                <a:gd name="connsiteY4" fmla="*/ 36499 h 46519"/>
                <a:gd name="connsiteX5" fmla="*/ 45593 w 59301"/>
                <a:gd name="connsiteY5" fmla="*/ 46470 h 46519"/>
                <a:gd name="connsiteX6" fmla="*/ 21558 w 59301"/>
                <a:gd name="connsiteY6" fmla="*/ 41187 h 46519"/>
                <a:gd name="connsiteX7" fmla="*/ 1950 w 59301"/>
                <a:gd name="connsiteY7" fmla="*/ 25523 h 46519"/>
                <a:gd name="connsiteX8" fmla="*/ 2136 w 59301"/>
                <a:gd name="connsiteY8" fmla="*/ 10603 h 46519"/>
                <a:gd name="connsiteX9" fmla="*/ 10768 w 59301"/>
                <a:gd name="connsiteY9" fmla="*/ 14658 h 46519"/>
                <a:gd name="connsiteX10" fmla="*/ 10396 w 59301"/>
                <a:gd name="connsiteY10" fmla="*/ 18602 h 46519"/>
                <a:gd name="connsiteX11" fmla="*/ 13633 w 59301"/>
                <a:gd name="connsiteY11" fmla="*/ 22918 h 46519"/>
                <a:gd name="connsiteX12" fmla="*/ 26767 w 59301"/>
                <a:gd name="connsiteY12" fmla="*/ 30322 h 46519"/>
                <a:gd name="connsiteX13" fmla="*/ 40347 w 59301"/>
                <a:gd name="connsiteY13" fmla="*/ 35494 h 46519"/>
                <a:gd name="connsiteX14" fmla="*/ 46263 w 59301"/>
                <a:gd name="connsiteY14" fmla="*/ 35271 h 46519"/>
                <a:gd name="connsiteX15" fmla="*/ 49016 w 59301"/>
                <a:gd name="connsiteY15" fmla="*/ 32480 h 46519"/>
                <a:gd name="connsiteX16" fmla="*/ 49389 w 59301"/>
                <a:gd name="connsiteY16" fmla="*/ 28536 h 46519"/>
                <a:gd name="connsiteX17" fmla="*/ 46114 w 59301"/>
                <a:gd name="connsiteY17" fmla="*/ 24220 h 46519"/>
                <a:gd name="connsiteX18" fmla="*/ 33055 w 59301"/>
                <a:gd name="connsiteY18" fmla="*/ 16816 h 46519"/>
                <a:gd name="connsiteX19" fmla="*/ 19474 w 59301"/>
                <a:gd name="connsiteY19" fmla="*/ 11644 h 46519"/>
                <a:gd name="connsiteX20" fmla="*/ 13558 w 59301"/>
                <a:gd name="connsiteY20" fmla="*/ 11868 h 46519"/>
                <a:gd name="connsiteX21" fmla="*/ 1076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36" y="10603"/>
                  </a:moveTo>
                  <a:cubicBezTo>
                    <a:pt x="4591" y="5356"/>
                    <a:pt x="8386" y="2119"/>
                    <a:pt x="13521" y="892"/>
                  </a:cubicBezTo>
                  <a:cubicBezTo>
                    <a:pt x="19623" y="-560"/>
                    <a:pt x="27846" y="1115"/>
                    <a:pt x="38152" y="5914"/>
                  </a:cubicBezTo>
                  <a:cubicBezTo>
                    <a:pt x="48421" y="10714"/>
                    <a:pt x="55007" y="15960"/>
                    <a:pt x="57835" y="21616"/>
                  </a:cubicBezTo>
                  <a:cubicBezTo>
                    <a:pt x="60179" y="26267"/>
                    <a:pt x="60104" y="31252"/>
                    <a:pt x="57649" y="36499"/>
                  </a:cubicBezTo>
                  <a:cubicBezTo>
                    <a:pt x="55193" y="41819"/>
                    <a:pt x="51174" y="45131"/>
                    <a:pt x="45593" y="46470"/>
                  </a:cubicBezTo>
                  <a:cubicBezTo>
                    <a:pt x="40012" y="47810"/>
                    <a:pt x="32013" y="46061"/>
                    <a:pt x="21558" y="41187"/>
                  </a:cubicBezTo>
                  <a:cubicBezTo>
                    <a:pt x="11326" y="36387"/>
                    <a:pt x="4777" y="31178"/>
                    <a:pt x="1950" y="25523"/>
                  </a:cubicBezTo>
                  <a:cubicBezTo>
                    <a:pt x="-394" y="20872"/>
                    <a:pt x="-320" y="15886"/>
                    <a:pt x="2136" y="10603"/>
                  </a:cubicBezTo>
                  <a:moveTo>
                    <a:pt x="10768" y="14658"/>
                  </a:moveTo>
                  <a:cubicBezTo>
                    <a:pt x="10172" y="15923"/>
                    <a:pt x="10061" y="17225"/>
                    <a:pt x="10396" y="18602"/>
                  </a:cubicBezTo>
                  <a:cubicBezTo>
                    <a:pt x="10730" y="19942"/>
                    <a:pt x="11809" y="21393"/>
                    <a:pt x="13633" y="22918"/>
                  </a:cubicBezTo>
                  <a:cubicBezTo>
                    <a:pt x="16014" y="24890"/>
                    <a:pt x="20367" y="27346"/>
                    <a:pt x="26767" y="30322"/>
                  </a:cubicBezTo>
                  <a:cubicBezTo>
                    <a:pt x="33129" y="33299"/>
                    <a:pt x="37668" y="35010"/>
                    <a:pt x="40347" y="35494"/>
                  </a:cubicBezTo>
                  <a:cubicBezTo>
                    <a:pt x="43063" y="35978"/>
                    <a:pt x="44998" y="35903"/>
                    <a:pt x="46263" y="35271"/>
                  </a:cubicBezTo>
                  <a:cubicBezTo>
                    <a:pt x="47491" y="34675"/>
                    <a:pt x="48421" y="33745"/>
                    <a:pt x="49016" y="32480"/>
                  </a:cubicBezTo>
                  <a:cubicBezTo>
                    <a:pt x="49612" y="31215"/>
                    <a:pt x="49723" y="29913"/>
                    <a:pt x="49389" y="28536"/>
                  </a:cubicBezTo>
                  <a:cubicBezTo>
                    <a:pt x="49054" y="27197"/>
                    <a:pt x="47937" y="25746"/>
                    <a:pt x="46114" y="24220"/>
                  </a:cubicBezTo>
                  <a:cubicBezTo>
                    <a:pt x="43807" y="22248"/>
                    <a:pt x="39454" y="19793"/>
                    <a:pt x="33055" y="16816"/>
                  </a:cubicBezTo>
                  <a:cubicBezTo>
                    <a:pt x="26692" y="13840"/>
                    <a:pt x="22153" y="12128"/>
                    <a:pt x="19474" y="11644"/>
                  </a:cubicBezTo>
                  <a:cubicBezTo>
                    <a:pt x="16758" y="11198"/>
                    <a:pt x="14786" y="11235"/>
                    <a:pt x="13558" y="11868"/>
                  </a:cubicBezTo>
                  <a:cubicBezTo>
                    <a:pt x="12293" y="12463"/>
                    <a:pt x="11363" y="13393"/>
                    <a:pt x="10768" y="14658"/>
                  </a:cubicBezTo>
                  <a:close/>
                </a:path>
              </a:pathLst>
            </a:custGeom>
            <a:solidFill>
              <a:srgbClr val="000000"/>
            </a:solidFill>
            <a:ln w="9525" cap="flat">
              <a:noFill/>
              <a:prstDash val="solid"/>
              <a:miter/>
            </a:ln>
          </p:spPr>
          <p:txBody>
            <a:bodyPr rtlCol="0" anchor="ctr"/>
            <a:lstStyle/>
            <a:p>
              <a:endParaRPr lang="en-CA"/>
            </a:p>
          </p:txBody>
        </p:sp>
        <p:sp>
          <p:nvSpPr>
            <p:cNvPr id="3551" name="Freeform: Shape 3550">
              <a:extLst>
                <a:ext uri="{FF2B5EF4-FFF2-40B4-BE49-F238E27FC236}">
                  <a16:creationId xmlns:a16="http://schemas.microsoft.com/office/drawing/2014/main" id="{D6FC97FC-75C5-4120-A373-5C2D687F2D7A}"/>
                </a:ext>
              </a:extLst>
            </p:cNvPr>
            <p:cNvSpPr/>
            <p:nvPr/>
          </p:nvSpPr>
          <p:spPr>
            <a:xfrm>
              <a:off x="4436339" y="4628811"/>
              <a:ext cx="58563" cy="35904"/>
            </a:xfrm>
            <a:custGeom>
              <a:avLst/>
              <a:gdLst>
                <a:gd name="connsiteX0" fmla="*/ 58807 w 58563"/>
                <a:gd name="connsiteY0" fmla="*/ 25831 h 35904"/>
                <a:gd name="connsiteX1" fmla="*/ 53933 w 58563"/>
                <a:gd name="connsiteY1" fmla="*/ 36287 h 35904"/>
                <a:gd name="connsiteX2" fmla="*/ 14642 w 58563"/>
                <a:gd name="connsiteY2" fmla="*/ 17943 h 35904"/>
                <a:gd name="connsiteX3" fmla="*/ 16280 w 58563"/>
                <a:gd name="connsiteY3" fmla="*/ 35096 h 35904"/>
                <a:gd name="connsiteX4" fmla="*/ 6829 w 58563"/>
                <a:gd name="connsiteY4" fmla="*/ 30705 h 35904"/>
                <a:gd name="connsiteX5" fmla="*/ 5899 w 58563"/>
                <a:gd name="connsiteY5" fmla="*/ 19469 h 35904"/>
                <a:gd name="connsiteX6" fmla="*/ 243 w 58563"/>
                <a:gd name="connsiteY6" fmla="*/ 8828 h 35904"/>
                <a:gd name="connsiteX7" fmla="*/ 4187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07" y="25831"/>
                  </a:moveTo>
                  <a:lnTo>
                    <a:pt x="53933" y="36287"/>
                  </a:lnTo>
                  <a:lnTo>
                    <a:pt x="14642" y="17943"/>
                  </a:lnTo>
                  <a:cubicBezTo>
                    <a:pt x="16428" y="23413"/>
                    <a:pt x="16987" y="29143"/>
                    <a:pt x="16280" y="35096"/>
                  </a:cubicBezTo>
                  <a:lnTo>
                    <a:pt x="6829" y="30705"/>
                  </a:lnTo>
                  <a:cubicBezTo>
                    <a:pt x="7201" y="27543"/>
                    <a:pt x="6903" y="23822"/>
                    <a:pt x="5899" y="19469"/>
                  </a:cubicBezTo>
                  <a:cubicBezTo>
                    <a:pt x="4894" y="15116"/>
                    <a:pt x="2997" y="11581"/>
                    <a:pt x="243" y="8828"/>
                  </a:cubicBezTo>
                  <a:lnTo>
                    <a:pt x="4187" y="382"/>
                  </a:lnTo>
                  <a:close/>
                </a:path>
              </a:pathLst>
            </a:custGeom>
            <a:solidFill>
              <a:srgbClr val="000000"/>
            </a:solidFill>
            <a:ln w="9525" cap="flat">
              <a:noFill/>
              <a:prstDash val="solid"/>
              <a:miter/>
            </a:ln>
          </p:spPr>
          <p:txBody>
            <a:bodyPr rtlCol="0" anchor="ctr"/>
            <a:lstStyle/>
            <a:p>
              <a:endParaRPr lang="en-CA"/>
            </a:p>
          </p:txBody>
        </p:sp>
        <p:sp>
          <p:nvSpPr>
            <p:cNvPr id="3552" name="Freeform: Shape 3551">
              <a:extLst>
                <a:ext uri="{FF2B5EF4-FFF2-40B4-BE49-F238E27FC236}">
                  <a16:creationId xmlns:a16="http://schemas.microsoft.com/office/drawing/2014/main" id="{010C2E25-93EE-455E-969F-42325DC347B7}"/>
                </a:ext>
              </a:extLst>
            </p:cNvPr>
            <p:cNvSpPr/>
            <p:nvPr/>
          </p:nvSpPr>
          <p:spPr>
            <a:xfrm>
              <a:off x="4453533" y="4583489"/>
              <a:ext cx="65058" cy="56545"/>
            </a:xfrm>
            <a:custGeom>
              <a:avLst/>
              <a:gdLst>
                <a:gd name="connsiteX0" fmla="*/ 55593 w 65058"/>
                <a:gd name="connsiteY0" fmla="*/ 15883 h 56545"/>
                <a:gd name="connsiteX1" fmla="*/ 65304 w 65058"/>
                <a:gd name="connsiteY1" fmla="*/ 20385 h 56545"/>
                <a:gd name="connsiteX2" fmla="*/ 48263 w 65058"/>
                <a:gd name="connsiteY2" fmla="*/ 56922 h 56545"/>
                <a:gd name="connsiteX3" fmla="*/ 39519 w 65058"/>
                <a:gd name="connsiteY3" fmla="*/ 48514 h 56545"/>
                <a:gd name="connsiteX4" fmla="*/ 31929 w 65058"/>
                <a:gd name="connsiteY4" fmla="*/ 30729 h 56545"/>
                <a:gd name="connsiteX5" fmla="*/ 27055 w 65058"/>
                <a:gd name="connsiteY5" fmla="*/ 17929 h 56545"/>
                <a:gd name="connsiteX6" fmla="*/ 21697 w 65058"/>
                <a:gd name="connsiteY6" fmla="*/ 12795 h 56545"/>
                <a:gd name="connsiteX7" fmla="*/ 15446 w 65058"/>
                <a:gd name="connsiteY7" fmla="*/ 12162 h 56545"/>
                <a:gd name="connsiteX8" fmla="*/ 11168 w 65058"/>
                <a:gd name="connsiteY8" fmla="*/ 16478 h 56545"/>
                <a:gd name="connsiteX9" fmla="*/ 10721 w 65058"/>
                <a:gd name="connsiteY9" fmla="*/ 22580 h 56545"/>
                <a:gd name="connsiteX10" fmla="*/ 16191 w 65058"/>
                <a:gd name="connsiteY10" fmla="*/ 27864 h 56545"/>
                <a:gd name="connsiteX11" fmla="*/ 10312 w 65058"/>
                <a:gd name="connsiteY11" fmla="*/ 37761 h 56545"/>
                <a:gd name="connsiteX12" fmla="*/ 675 w 65058"/>
                <a:gd name="connsiteY12" fmla="*/ 26152 h 56545"/>
                <a:gd name="connsiteX13" fmla="*/ 2647 w 65058"/>
                <a:gd name="connsiteY13" fmla="*/ 12162 h 56545"/>
                <a:gd name="connsiteX14" fmla="*/ 12879 w 65058"/>
                <a:gd name="connsiteY14" fmla="*/ 1558 h 56545"/>
                <a:gd name="connsiteX15" fmla="*/ 25827 w 65058"/>
                <a:gd name="connsiteY15" fmla="*/ 2005 h 56545"/>
                <a:gd name="connsiteX16" fmla="*/ 32190 w 65058"/>
                <a:gd name="connsiteY16" fmla="*/ 6581 h 56545"/>
                <a:gd name="connsiteX17" fmla="*/ 37212 w 65058"/>
                <a:gd name="connsiteY17" fmla="*/ 13985 h 56545"/>
                <a:gd name="connsiteX18" fmla="*/ 40970 w 65058"/>
                <a:gd name="connsiteY18" fmla="*/ 24031 h 56545"/>
                <a:gd name="connsiteX19" fmla="*/ 44059 w 65058"/>
                <a:gd name="connsiteY19" fmla="*/ 33110 h 56545"/>
                <a:gd name="connsiteX20" fmla="*/ 45956 w 65058"/>
                <a:gd name="connsiteY20" fmla="*/ 3657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93" y="15883"/>
                  </a:moveTo>
                  <a:lnTo>
                    <a:pt x="65304" y="20385"/>
                  </a:lnTo>
                  <a:lnTo>
                    <a:pt x="48263" y="56922"/>
                  </a:lnTo>
                  <a:cubicBezTo>
                    <a:pt x="44766" y="54839"/>
                    <a:pt x="41863" y="52011"/>
                    <a:pt x="39519" y="48514"/>
                  </a:cubicBezTo>
                  <a:cubicBezTo>
                    <a:pt x="37138" y="45016"/>
                    <a:pt x="34645" y="39063"/>
                    <a:pt x="31929" y="30729"/>
                  </a:cubicBezTo>
                  <a:cubicBezTo>
                    <a:pt x="29734" y="23957"/>
                    <a:pt x="28134" y="19715"/>
                    <a:pt x="27055" y="17929"/>
                  </a:cubicBezTo>
                  <a:cubicBezTo>
                    <a:pt x="25567" y="15474"/>
                    <a:pt x="23781" y="13762"/>
                    <a:pt x="21697" y="12795"/>
                  </a:cubicBezTo>
                  <a:cubicBezTo>
                    <a:pt x="19353" y="11716"/>
                    <a:pt x="17269" y="11493"/>
                    <a:pt x="15446" y="12162"/>
                  </a:cubicBezTo>
                  <a:cubicBezTo>
                    <a:pt x="13623" y="12832"/>
                    <a:pt x="12209" y="14283"/>
                    <a:pt x="11168" y="16478"/>
                  </a:cubicBezTo>
                  <a:cubicBezTo>
                    <a:pt x="10163" y="18636"/>
                    <a:pt x="10014" y="20683"/>
                    <a:pt x="10721" y="22580"/>
                  </a:cubicBezTo>
                  <a:cubicBezTo>
                    <a:pt x="11428" y="24478"/>
                    <a:pt x="13251" y="26227"/>
                    <a:pt x="16191" y="27864"/>
                  </a:cubicBezTo>
                  <a:lnTo>
                    <a:pt x="10312" y="37761"/>
                  </a:lnTo>
                  <a:cubicBezTo>
                    <a:pt x="4880" y="34449"/>
                    <a:pt x="1643" y="30580"/>
                    <a:pt x="675" y="26152"/>
                  </a:cubicBezTo>
                  <a:cubicBezTo>
                    <a:pt x="-292" y="21725"/>
                    <a:pt x="378" y="17074"/>
                    <a:pt x="2647" y="12162"/>
                  </a:cubicBezTo>
                  <a:cubicBezTo>
                    <a:pt x="5140" y="6804"/>
                    <a:pt x="8563" y="3270"/>
                    <a:pt x="12879" y="1558"/>
                  </a:cubicBezTo>
                  <a:cubicBezTo>
                    <a:pt x="17195" y="-153"/>
                    <a:pt x="21511" y="-4"/>
                    <a:pt x="25827" y="2005"/>
                  </a:cubicBezTo>
                  <a:cubicBezTo>
                    <a:pt x="28283" y="3121"/>
                    <a:pt x="30404" y="4646"/>
                    <a:pt x="32190" y="6581"/>
                  </a:cubicBezTo>
                  <a:cubicBezTo>
                    <a:pt x="34013" y="8479"/>
                    <a:pt x="35687" y="10935"/>
                    <a:pt x="37212" y="13985"/>
                  </a:cubicBezTo>
                  <a:cubicBezTo>
                    <a:pt x="38217" y="15995"/>
                    <a:pt x="39482" y="19343"/>
                    <a:pt x="40970" y="24031"/>
                  </a:cubicBezTo>
                  <a:cubicBezTo>
                    <a:pt x="42459" y="28719"/>
                    <a:pt x="43463" y="31770"/>
                    <a:pt x="44059" y="33110"/>
                  </a:cubicBezTo>
                  <a:cubicBezTo>
                    <a:pt x="44654" y="34449"/>
                    <a:pt x="45286" y="35603"/>
                    <a:pt x="45956" y="36570"/>
                  </a:cubicBezTo>
                  <a:close/>
                </a:path>
              </a:pathLst>
            </a:custGeom>
            <a:solidFill>
              <a:srgbClr val="000000"/>
            </a:solidFill>
            <a:ln w="9525" cap="flat">
              <a:noFill/>
              <a:prstDash val="solid"/>
              <a:miter/>
            </a:ln>
          </p:spPr>
          <p:txBody>
            <a:bodyPr rtlCol="0" anchor="ctr"/>
            <a:lstStyle/>
            <a:p>
              <a:endParaRPr lang="en-CA"/>
            </a:p>
          </p:txBody>
        </p:sp>
      </p:grpSp>
      <p:grpSp>
        <p:nvGrpSpPr>
          <p:cNvPr id="3553" name="Graphic 3317">
            <a:extLst>
              <a:ext uri="{FF2B5EF4-FFF2-40B4-BE49-F238E27FC236}">
                <a16:creationId xmlns:a16="http://schemas.microsoft.com/office/drawing/2014/main" id="{47B518E4-61D1-4C0C-802E-53BCA643F1AD}"/>
              </a:ext>
            </a:extLst>
          </p:cNvPr>
          <p:cNvGrpSpPr/>
          <p:nvPr/>
        </p:nvGrpSpPr>
        <p:grpSpPr>
          <a:xfrm>
            <a:off x="3181768" y="4096187"/>
            <a:ext cx="102496" cy="156514"/>
            <a:chOff x="4527961" y="4585155"/>
            <a:chExt cx="118936" cy="181619"/>
          </a:xfrm>
        </p:grpSpPr>
        <p:sp>
          <p:nvSpPr>
            <p:cNvPr id="3554" name="Freeform: Shape 3553">
              <a:extLst>
                <a:ext uri="{FF2B5EF4-FFF2-40B4-BE49-F238E27FC236}">
                  <a16:creationId xmlns:a16="http://schemas.microsoft.com/office/drawing/2014/main" id="{D4D93AE4-50F2-409B-9923-794FFB82FFC3}"/>
                </a:ext>
              </a:extLst>
            </p:cNvPr>
            <p:cNvSpPr/>
            <p:nvPr/>
          </p:nvSpPr>
          <p:spPr>
            <a:xfrm>
              <a:off x="4527961" y="4710229"/>
              <a:ext cx="65058" cy="56545"/>
            </a:xfrm>
            <a:custGeom>
              <a:avLst/>
              <a:gdLst>
                <a:gd name="connsiteX0" fmla="*/ 55601 w 65058"/>
                <a:gd name="connsiteY0" fmla="*/ 15896 h 56545"/>
                <a:gd name="connsiteX1" fmla="*/ 65312 w 65058"/>
                <a:gd name="connsiteY1" fmla="*/ 20398 h 56545"/>
                <a:gd name="connsiteX2" fmla="*/ 48271 w 65058"/>
                <a:gd name="connsiteY2" fmla="*/ 56936 h 56545"/>
                <a:gd name="connsiteX3" fmla="*/ 39527 w 65058"/>
                <a:gd name="connsiteY3" fmla="*/ 48527 h 56545"/>
                <a:gd name="connsiteX4" fmla="*/ 31937 w 65058"/>
                <a:gd name="connsiteY4" fmla="*/ 30742 h 56545"/>
                <a:gd name="connsiteX5" fmla="*/ 27063 w 65058"/>
                <a:gd name="connsiteY5" fmla="*/ 17943 h 56545"/>
                <a:gd name="connsiteX6" fmla="*/ 21705 w 65058"/>
                <a:gd name="connsiteY6" fmla="*/ 12808 h 56545"/>
                <a:gd name="connsiteX7" fmla="*/ 15454 w 65058"/>
                <a:gd name="connsiteY7" fmla="*/ 12176 h 56545"/>
                <a:gd name="connsiteX8" fmla="*/ 11175 w 65058"/>
                <a:gd name="connsiteY8" fmla="*/ 16492 h 56545"/>
                <a:gd name="connsiteX9" fmla="*/ 10729 w 65058"/>
                <a:gd name="connsiteY9" fmla="*/ 22594 h 56545"/>
                <a:gd name="connsiteX10" fmla="*/ 16198 w 65058"/>
                <a:gd name="connsiteY10" fmla="*/ 27877 h 56545"/>
                <a:gd name="connsiteX11" fmla="*/ 10320 w 65058"/>
                <a:gd name="connsiteY11" fmla="*/ 37774 h 56545"/>
                <a:gd name="connsiteX12" fmla="*/ 683 w 65058"/>
                <a:gd name="connsiteY12" fmla="*/ 26165 h 56545"/>
                <a:gd name="connsiteX13" fmla="*/ 2655 w 65058"/>
                <a:gd name="connsiteY13" fmla="*/ 12176 h 56545"/>
                <a:gd name="connsiteX14" fmla="*/ 12887 w 65058"/>
                <a:gd name="connsiteY14" fmla="*/ 1572 h 56545"/>
                <a:gd name="connsiteX15" fmla="*/ 25835 w 65058"/>
                <a:gd name="connsiteY15" fmla="*/ 2018 h 56545"/>
                <a:gd name="connsiteX16" fmla="*/ 32197 w 65058"/>
                <a:gd name="connsiteY16" fmla="*/ 6595 h 56545"/>
                <a:gd name="connsiteX17" fmla="*/ 37220 w 65058"/>
                <a:gd name="connsiteY17" fmla="*/ 13999 h 56545"/>
                <a:gd name="connsiteX18" fmla="*/ 40978 w 65058"/>
                <a:gd name="connsiteY18" fmla="*/ 24045 h 56545"/>
                <a:gd name="connsiteX19" fmla="*/ 44066 w 65058"/>
                <a:gd name="connsiteY19" fmla="*/ 33123 h 56545"/>
                <a:gd name="connsiteX20" fmla="*/ 4596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1" y="15896"/>
                  </a:moveTo>
                  <a:lnTo>
                    <a:pt x="65312" y="20398"/>
                  </a:lnTo>
                  <a:lnTo>
                    <a:pt x="48271" y="56936"/>
                  </a:lnTo>
                  <a:cubicBezTo>
                    <a:pt x="44773" y="54852"/>
                    <a:pt x="41871" y="52024"/>
                    <a:pt x="39527" y="48527"/>
                  </a:cubicBezTo>
                  <a:cubicBezTo>
                    <a:pt x="37146" y="45029"/>
                    <a:pt x="34653" y="39076"/>
                    <a:pt x="31937" y="30742"/>
                  </a:cubicBezTo>
                  <a:cubicBezTo>
                    <a:pt x="29742" y="23970"/>
                    <a:pt x="28142" y="19729"/>
                    <a:pt x="27063" y="17943"/>
                  </a:cubicBezTo>
                  <a:cubicBezTo>
                    <a:pt x="25575" y="15487"/>
                    <a:pt x="23789" y="13776"/>
                    <a:pt x="21705" y="12808"/>
                  </a:cubicBezTo>
                  <a:cubicBezTo>
                    <a:pt x="19361" y="11729"/>
                    <a:pt x="17277" y="11506"/>
                    <a:pt x="15454" y="12176"/>
                  </a:cubicBezTo>
                  <a:cubicBezTo>
                    <a:pt x="13631" y="12845"/>
                    <a:pt x="12217" y="14296"/>
                    <a:pt x="11175" y="16492"/>
                  </a:cubicBezTo>
                  <a:cubicBezTo>
                    <a:pt x="10171" y="18650"/>
                    <a:pt x="10022" y="20696"/>
                    <a:pt x="10729" y="22594"/>
                  </a:cubicBezTo>
                  <a:cubicBezTo>
                    <a:pt x="11436" y="24491"/>
                    <a:pt x="13259" y="26240"/>
                    <a:pt x="16198" y="27877"/>
                  </a:cubicBezTo>
                  <a:lnTo>
                    <a:pt x="10320" y="37774"/>
                  </a:lnTo>
                  <a:cubicBezTo>
                    <a:pt x="4887" y="34463"/>
                    <a:pt x="1650" y="30593"/>
                    <a:pt x="683" y="26165"/>
                  </a:cubicBezTo>
                  <a:cubicBezTo>
                    <a:pt x="-284" y="21738"/>
                    <a:pt x="385" y="17087"/>
                    <a:pt x="2655" y="12176"/>
                  </a:cubicBezTo>
                  <a:cubicBezTo>
                    <a:pt x="5148" y="6818"/>
                    <a:pt x="8571" y="3283"/>
                    <a:pt x="12887" y="1572"/>
                  </a:cubicBezTo>
                  <a:cubicBezTo>
                    <a:pt x="17203" y="-140"/>
                    <a:pt x="21519" y="9"/>
                    <a:pt x="25835" y="2018"/>
                  </a:cubicBezTo>
                  <a:cubicBezTo>
                    <a:pt x="28291" y="3134"/>
                    <a:pt x="30411" y="4660"/>
                    <a:pt x="32197" y="6595"/>
                  </a:cubicBezTo>
                  <a:cubicBezTo>
                    <a:pt x="34021" y="8492"/>
                    <a:pt x="35695" y="10948"/>
                    <a:pt x="37220" y="13999"/>
                  </a:cubicBezTo>
                  <a:cubicBezTo>
                    <a:pt x="38225" y="16008"/>
                    <a:pt x="39490" y="19357"/>
                    <a:pt x="40978" y="24045"/>
                  </a:cubicBezTo>
                  <a:cubicBezTo>
                    <a:pt x="42467" y="28733"/>
                    <a:pt x="43471" y="31784"/>
                    <a:pt x="44066" y="33123"/>
                  </a:cubicBezTo>
                  <a:cubicBezTo>
                    <a:pt x="44662" y="34463"/>
                    <a:pt x="45294" y="35616"/>
                    <a:pt x="45964" y="36583"/>
                  </a:cubicBezTo>
                  <a:close/>
                </a:path>
              </a:pathLst>
            </a:custGeom>
            <a:solidFill>
              <a:srgbClr val="000000"/>
            </a:solidFill>
            <a:ln w="9525" cap="flat">
              <a:noFill/>
              <a:prstDash val="solid"/>
              <a:miter/>
            </a:ln>
          </p:spPr>
          <p:txBody>
            <a:bodyPr rtlCol="0" anchor="ctr"/>
            <a:lstStyle/>
            <a:p>
              <a:endParaRPr lang="en-CA"/>
            </a:p>
          </p:txBody>
        </p:sp>
        <p:sp>
          <p:nvSpPr>
            <p:cNvPr id="3555" name="Freeform: Shape 3554">
              <a:extLst>
                <a:ext uri="{FF2B5EF4-FFF2-40B4-BE49-F238E27FC236}">
                  <a16:creationId xmlns:a16="http://schemas.microsoft.com/office/drawing/2014/main" id="{17CEB5CB-C625-45A0-9062-9660F1C3DDCC}"/>
                </a:ext>
              </a:extLst>
            </p:cNvPr>
            <p:cNvSpPr/>
            <p:nvPr/>
          </p:nvSpPr>
          <p:spPr>
            <a:xfrm>
              <a:off x="4548027" y="4669889"/>
              <a:ext cx="59301" cy="46519"/>
            </a:xfrm>
            <a:custGeom>
              <a:avLst/>
              <a:gdLst>
                <a:gd name="connsiteX0" fmla="*/ 2150 w 59301"/>
                <a:gd name="connsiteY0" fmla="*/ 10603 h 46519"/>
                <a:gd name="connsiteX1" fmla="*/ 13535 w 59301"/>
                <a:gd name="connsiteY1" fmla="*/ 892 h 46519"/>
                <a:gd name="connsiteX2" fmla="*/ 38166 w 59301"/>
                <a:gd name="connsiteY2" fmla="*/ 5914 h 46519"/>
                <a:gd name="connsiteX3" fmla="*/ 57849 w 59301"/>
                <a:gd name="connsiteY3" fmla="*/ 21616 h 46519"/>
                <a:gd name="connsiteX4" fmla="*/ 57663 w 59301"/>
                <a:gd name="connsiteY4" fmla="*/ 36499 h 46519"/>
                <a:gd name="connsiteX5" fmla="*/ 45607 w 59301"/>
                <a:gd name="connsiteY5" fmla="*/ 46470 h 46519"/>
                <a:gd name="connsiteX6" fmla="*/ 21572 w 59301"/>
                <a:gd name="connsiteY6" fmla="*/ 41187 h 46519"/>
                <a:gd name="connsiteX7" fmla="*/ 1964 w 59301"/>
                <a:gd name="connsiteY7" fmla="*/ 25523 h 46519"/>
                <a:gd name="connsiteX8" fmla="*/ 2150 w 59301"/>
                <a:gd name="connsiteY8" fmla="*/ 10603 h 46519"/>
                <a:gd name="connsiteX9" fmla="*/ 10782 w 59301"/>
                <a:gd name="connsiteY9" fmla="*/ 14658 h 46519"/>
                <a:gd name="connsiteX10" fmla="*/ 10410 w 59301"/>
                <a:gd name="connsiteY10" fmla="*/ 18602 h 46519"/>
                <a:gd name="connsiteX11" fmla="*/ 13647 w 59301"/>
                <a:gd name="connsiteY11" fmla="*/ 22918 h 46519"/>
                <a:gd name="connsiteX12" fmla="*/ 26781 w 59301"/>
                <a:gd name="connsiteY12" fmla="*/ 30322 h 46519"/>
                <a:gd name="connsiteX13" fmla="*/ 40361 w 59301"/>
                <a:gd name="connsiteY13" fmla="*/ 35494 h 46519"/>
                <a:gd name="connsiteX14" fmla="*/ 46277 w 59301"/>
                <a:gd name="connsiteY14" fmla="*/ 35271 h 46519"/>
                <a:gd name="connsiteX15" fmla="*/ 49030 w 59301"/>
                <a:gd name="connsiteY15" fmla="*/ 32480 h 46519"/>
                <a:gd name="connsiteX16" fmla="*/ 49403 w 59301"/>
                <a:gd name="connsiteY16" fmla="*/ 28536 h 46519"/>
                <a:gd name="connsiteX17" fmla="*/ 46128 w 59301"/>
                <a:gd name="connsiteY17" fmla="*/ 24220 h 46519"/>
                <a:gd name="connsiteX18" fmla="*/ 33069 w 59301"/>
                <a:gd name="connsiteY18" fmla="*/ 16816 h 46519"/>
                <a:gd name="connsiteX19" fmla="*/ 19488 w 59301"/>
                <a:gd name="connsiteY19" fmla="*/ 11644 h 46519"/>
                <a:gd name="connsiteX20" fmla="*/ 13572 w 59301"/>
                <a:gd name="connsiteY20" fmla="*/ 11868 h 46519"/>
                <a:gd name="connsiteX21" fmla="*/ 1078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50" y="10603"/>
                  </a:moveTo>
                  <a:cubicBezTo>
                    <a:pt x="4605" y="5356"/>
                    <a:pt x="8400" y="2119"/>
                    <a:pt x="13535" y="892"/>
                  </a:cubicBezTo>
                  <a:cubicBezTo>
                    <a:pt x="19637" y="-560"/>
                    <a:pt x="27860" y="1115"/>
                    <a:pt x="38166" y="5914"/>
                  </a:cubicBezTo>
                  <a:cubicBezTo>
                    <a:pt x="48435" y="10714"/>
                    <a:pt x="55021" y="15960"/>
                    <a:pt x="57849" y="21616"/>
                  </a:cubicBezTo>
                  <a:cubicBezTo>
                    <a:pt x="60193" y="26267"/>
                    <a:pt x="60118" y="31252"/>
                    <a:pt x="57663" y="36499"/>
                  </a:cubicBezTo>
                  <a:cubicBezTo>
                    <a:pt x="55207" y="41819"/>
                    <a:pt x="51188" y="45131"/>
                    <a:pt x="45607" y="46470"/>
                  </a:cubicBezTo>
                  <a:cubicBezTo>
                    <a:pt x="40026" y="47810"/>
                    <a:pt x="32027" y="46061"/>
                    <a:pt x="21572" y="41187"/>
                  </a:cubicBezTo>
                  <a:cubicBezTo>
                    <a:pt x="11340" y="36387"/>
                    <a:pt x="4791" y="31178"/>
                    <a:pt x="1964" y="25523"/>
                  </a:cubicBezTo>
                  <a:cubicBezTo>
                    <a:pt x="-380" y="20872"/>
                    <a:pt x="-306" y="15886"/>
                    <a:pt x="2150" y="10603"/>
                  </a:cubicBezTo>
                  <a:moveTo>
                    <a:pt x="10782" y="14658"/>
                  </a:moveTo>
                  <a:cubicBezTo>
                    <a:pt x="10186" y="15923"/>
                    <a:pt x="10075" y="17225"/>
                    <a:pt x="10410" y="18602"/>
                  </a:cubicBezTo>
                  <a:cubicBezTo>
                    <a:pt x="10744" y="19942"/>
                    <a:pt x="11823" y="21393"/>
                    <a:pt x="13647" y="22918"/>
                  </a:cubicBezTo>
                  <a:cubicBezTo>
                    <a:pt x="16028" y="24890"/>
                    <a:pt x="20381" y="27346"/>
                    <a:pt x="26781" y="30322"/>
                  </a:cubicBezTo>
                  <a:cubicBezTo>
                    <a:pt x="33143" y="33299"/>
                    <a:pt x="37682" y="35010"/>
                    <a:pt x="40361" y="35494"/>
                  </a:cubicBezTo>
                  <a:cubicBezTo>
                    <a:pt x="43077" y="35978"/>
                    <a:pt x="45012" y="35903"/>
                    <a:pt x="46277" y="35271"/>
                  </a:cubicBezTo>
                  <a:cubicBezTo>
                    <a:pt x="47505" y="34675"/>
                    <a:pt x="48435" y="33745"/>
                    <a:pt x="49030" y="32480"/>
                  </a:cubicBezTo>
                  <a:cubicBezTo>
                    <a:pt x="49626" y="31215"/>
                    <a:pt x="49737" y="29913"/>
                    <a:pt x="49403" y="28536"/>
                  </a:cubicBezTo>
                  <a:cubicBezTo>
                    <a:pt x="49068" y="27197"/>
                    <a:pt x="47951" y="25746"/>
                    <a:pt x="46128" y="24220"/>
                  </a:cubicBezTo>
                  <a:cubicBezTo>
                    <a:pt x="43821" y="22248"/>
                    <a:pt x="39468" y="19793"/>
                    <a:pt x="33069" y="16816"/>
                  </a:cubicBezTo>
                  <a:cubicBezTo>
                    <a:pt x="26706" y="13840"/>
                    <a:pt x="22167" y="12128"/>
                    <a:pt x="19488" y="11644"/>
                  </a:cubicBezTo>
                  <a:cubicBezTo>
                    <a:pt x="16772" y="11198"/>
                    <a:pt x="14800" y="11235"/>
                    <a:pt x="13572" y="11868"/>
                  </a:cubicBezTo>
                  <a:cubicBezTo>
                    <a:pt x="12307" y="12463"/>
                    <a:pt x="11377" y="13393"/>
                    <a:pt x="10782" y="14658"/>
                  </a:cubicBezTo>
                  <a:close/>
                </a:path>
              </a:pathLst>
            </a:custGeom>
            <a:solidFill>
              <a:srgbClr val="000000"/>
            </a:solidFill>
            <a:ln w="9525" cap="flat">
              <a:noFill/>
              <a:prstDash val="solid"/>
              <a:miter/>
            </a:ln>
          </p:spPr>
          <p:txBody>
            <a:bodyPr rtlCol="0" anchor="ctr"/>
            <a:lstStyle/>
            <a:p>
              <a:endParaRPr lang="en-CA"/>
            </a:p>
          </p:txBody>
        </p:sp>
        <p:sp>
          <p:nvSpPr>
            <p:cNvPr id="3556" name="Freeform: Shape 3555">
              <a:extLst>
                <a:ext uri="{FF2B5EF4-FFF2-40B4-BE49-F238E27FC236}">
                  <a16:creationId xmlns:a16="http://schemas.microsoft.com/office/drawing/2014/main" id="{BC2DA61D-A9AB-4347-9D71-03DE74FB6FB6}"/>
                </a:ext>
              </a:extLst>
            </p:cNvPr>
            <p:cNvSpPr/>
            <p:nvPr/>
          </p:nvSpPr>
          <p:spPr>
            <a:xfrm>
              <a:off x="4569879" y="4628811"/>
              <a:ext cx="58563" cy="35904"/>
            </a:xfrm>
            <a:custGeom>
              <a:avLst/>
              <a:gdLst>
                <a:gd name="connsiteX0" fmla="*/ 58821 w 58563"/>
                <a:gd name="connsiteY0" fmla="*/ 25831 h 35904"/>
                <a:gd name="connsiteX1" fmla="*/ 53947 w 58563"/>
                <a:gd name="connsiteY1" fmla="*/ 36287 h 35904"/>
                <a:gd name="connsiteX2" fmla="*/ 14656 w 58563"/>
                <a:gd name="connsiteY2" fmla="*/ 17943 h 35904"/>
                <a:gd name="connsiteX3" fmla="*/ 16294 w 58563"/>
                <a:gd name="connsiteY3" fmla="*/ 35096 h 35904"/>
                <a:gd name="connsiteX4" fmla="*/ 6843 w 58563"/>
                <a:gd name="connsiteY4" fmla="*/ 30705 h 35904"/>
                <a:gd name="connsiteX5" fmla="*/ 5913 w 58563"/>
                <a:gd name="connsiteY5" fmla="*/ 19469 h 35904"/>
                <a:gd name="connsiteX6" fmla="*/ 257 w 58563"/>
                <a:gd name="connsiteY6" fmla="*/ 8828 h 35904"/>
                <a:gd name="connsiteX7" fmla="*/ 4201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21" y="25831"/>
                  </a:moveTo>
                  <a:lnTo>
                    <a:pt x="53947" y="36287"/>
                  </a:lnTo>
                  <a:lnTo>
                    <a:pt x="14656" y="17943"/>
                  </a:lnTo>
                  <a:cubicBezTo>
                    <a:pt x="16442" y="23413"/>
                    <a:pt x="17001" y="29143"/>
                    <a:pt x="16294" y="35096"/>
                  </a:cubicBezTo>
                  <a:lnTo>
                    <a:pt x="6843" y="30705"/>
                  </a:lnTo>
                  <a:cubicBezTo>
                    <a:pt x="7215" y="27543"/>
                    <a:pt x="6917" y="23822"/>
                    <a:pt x="5913" y="19469"/>
                  </a:cubicBezTo>
                  <a:cubicBezTo>
                    <a:pt x="4908" y="15116"/>
                    <a:pt x="3011" y="11581"/>
                    <a:pt x="257" y="8828"/>
                  </a:cubicBezTo>
                  <a:lnTo>
                    <a:pt x="4201" y="382"/>
                  </a:lnTo>
                  <a:close/>
                </a:path>
              </a:pathLst>
            </a:custGeom>
            <a:solidFill>
              <a:srgbClr val="000000"/>
            </a:solidFill>
            <a:ln w="9525" cap="flat">
              <a:noFill/>
              <a:prstDash val="solid"/>
              <a:miter/>
            </a:ln>
          </p:spPr>
          <p:txBody>
            <a:bodyPr rtlCol="0" anchor="ctr"/>
            <a:lstStyle/>
            <a:p>
              <a:endParaRPr lang="en-CA"/>
            </a:p>
          </p:txBody>
        </p:sp>
        <p:sp>
          <p:nvSpPr>
            <p:cNvPr id="3557" name="Freeform: Shape 3556">
              <a:extLst>
                <a:ext uri="{FF2B5EF4-FFF2-40B4-BE49-F238E27FC236}">
                  <a16:creationId xmlns:a16="http://schemas.microsoft.com/office/drawing/2014/main" id="{F230DD09-38F9-457E-8ABF-CC92D62192C6}"/>
                </a:ext>
              </a:extLst>
            </p:cNvPr>
            <p:cNvSpPr/>
            <p:nvPr/>
          </p:nvSpPr>
          <p:spPr>
            <a:xfrm>
              <a:off x="4587010" y="4585155"/>
              <a:ext cx="59887" cy="48303"/>
            </a:xfrm>
            <a:custGeom>
              <a:avLst/>
              <a:gdLst>
                <a:gd name="connsiteX0" fmla="*/ 34341 w 59887"/>
                <a:gd name="connsiteY0" fmla="*/ 47555 h 48303"/>
                <a:gd name="connsiteX1" fmla="*/ 37839 w 59887"/>
                <a:gd name="connsiteY1" fmla="*/ 36914 h 48303"/>
                <a:gd name="connsiteX2" fmla="*/ 44945 w 59887"/>
                <a:gd name="connsiteY2" fmla="*/ 37063 h 48303"/>
                <a:gd name="connsiteX3" fmla="*/ 49373 w 59887"/>
                <a:gd name="connsiteY3" fmla="*/ 32896 h 48303"/>
                <a:gd name="connsiteX4" fmla="*/ 49447 w 59887"/>
                <a:gd name="connsiteY4" fmla="*/ 26310 h 48303"/>
                <a:gd name="connsiteX5" fmla="*/ 43866 w 59887"/>
                <a:gd name="connsiteY5" fmla="*/ 21027 h 48303"/>
                <a:gd name="connsiteX6" fmla="*/ 36648 w 59887"/>
                <a:gd name="connsiteY6" fmla="*/ 20245 h 48303"/>
                <a:gd name="connsiteX7" fmla="*/ 31960 w 59887"/>
                <a:gd name="connsiteY7" fmla="*/ 24338 h 48303"/>
                <a:gd name="connsiteX8" fmla="*/ 30509 w 59887"/>
                <a:gd name="connsiteY8" fmla="*/ 29473 h 48303"/>
                <a:gd name="connsiteX9" fmla="*/ 22547 w 59887"/>
                <a:gd name="connsiteY9" fmla="*/ 24375 h 48303"/>
                <a:gd name="connsiteX10" fmla="*/ 23700 w 59887"/>
                <a:gd name="connsiteY10" fmla="*/ 17046 h 48303"/>
                <a:gd name="connsiteX11" fmla="*/ 19570 w 59887"/>
                <a:gd name="connsiteY11" fmla="*/ 12432 h 48303"/>
                <a:gd name="connsiteX12" fmla="*/ 14435 w 59887"/>
                <a:gd name="connsiteY12" fmla="*/ 12023 h 48303"/>
                <a:gd name="connsiteX13" fmla="*/ 10789 w 59887"/>
                <a:gd name="connsiteY13" fmla="*/ 15595 h 48303"/>
                <a:gd name="connsiteX14" fmla="*/ 10491 w 59887"/>
                <a:gd name="connsiteY14" fmla="*/ 21027 h 48303"/>
                <a:gd name="connsiteX15" fmla="*/ 14845 w 59887"/>
                <a:gd name="connsiteY15" fmla="*/ 25826 h 48303"/>
                <a:gd name="connsiteX16" fmla="*/ 8743 w 59887"/>
                <a:gd name="connsiteY16" fmla="*/ 34682 h 48303"/>
                <a:gd name="connsiteX17" fmla="*/ 2269 w 59887"/>
                <a:gd name="connsiteY17" fmla="*/ 27984 h 48303"/>
                <a:gd name="connsiteX18" fmla="*/ 260 w 59887"/>
                <a:gd name="connsiteY18" fmla="*/ 20171 h 48303"/>
                <a:gd name="connsiteX19" fmla="*/ 2343 w 59887"/>
                <a:gd name="connsiteY19" fmla="*/ 11278 h 48303"/>
                <a:gd name="connsiteX20" fmla="*/ 12984 w 59887"/>
                <a:gd name="connsiteY20" fmla="*/ 1270 h 48303"/>
                <a:gd name="connsiteX21" fmla="*/ 23812 w 59887"/>
                <a:gd name="connsiteY21" fmla="*/ 1679 h 48303"/>
                <a:gd name="connsiteX22" fmla="*/ 31588 w 59887"/>
                <a:gd name="connsiteY22" fmla="*/ 14813 h 48303"/>
                <a:gd name="connsiteX23" fmla="*/ 39587 w 59887"/>
                <a:gd name="connsiteY23" fmla="*/ 9418 h 48303"/>
                <a:gd name="connsiteX24" fmla="*/ 49298 w 59887"/>
                <a:gd name="connsiteY24" fmla="*/ 10572 h 48303"/>
                <a:gd name="connsiteX25" fmla="*/ 59047 w 59887"/>
                <a:gd name="connsiteY25" fmla="*/ 21473 h 48303"/>
                <a:gd name="connsiteX26" fmla="*/ 58042 w 59887"/>
                <a:gd name="connsiteY26" fmla="*/ 36840 h 48303"/>
                <a:gd name="connsiteX27" fmla="*/ 48071 w 59887"/>
                <a:gd name="connsiteY27" fmla="*/ 47109 h 48303"/>
                <a:gd name="connsiteX28" fmla="*/ 34341 w 59887"/>
                <a:gd name="connsiteY28" fmla="*/ 4755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341" y="47555"/>
                  </a:moveTo>
                  <a:lnTo>
                    <a:pt x="37839" y="36914"/>
                  </a:lnTo>
                  <a:cubicBezTo>
                    <a:pt x="40555" y="37770"/>
                    <a:pt x="42899" y="37844"/>
                    <a:pt x="44945" y="37063"/>
                  </a:cubicBezTo>
                  <a:cubicBezTo>
                    <a:pt x="46954" y="36282"/>
                    <a:pt x="48405" y="34905"/>
                    <a:pt x="49373" y="32896"/>
                  </a:cubicBezTo>
                  <a:cubicBezTo>
                    <a:pt x="50377" y="30738"/>
                    <a:pt x="50377" y="28543"/>
                    <a:pt x="49447" y="26310"/>
                  </a:cubicBezTo>
                  <a:cubicBezTo>
                    <a:pt x="48480" y="24078"/>
                    <a:pt x="46657" y="22329"/>
                    <a:pt x="43866" y="21027"/>
                  </a:cubicBezTo>
                  <a:cubicBezTo>
                    <a:pt x="41262" y="19799"/>
                    <a:pt x="38843" y="19538"/>
                    <a:pt x="36648" y="20245"/>
                  </a:cubicBezTo>
                  <a:cubicBezTo>
                    <a:pt x="34453" y="20952"/>
                    <a:pt x="32890" y="22292"/>
                    <a:pt x="31960" y="24338"/>
                  </a:cubicBezTo>
                  <a:cubicBezTo>
                    <a:pt x="31327" y="25678"/>
                    <a:pt x="30844" y="27389"/>
                    <a:pt x="30509" y="29473"/>
                  </a:cubicBezTo>
                  <a:lnTo>
                    <a:pt x="22547" y="24375"/>
                  </a:lnTo>
                  <a:cubicBezTo>
                    <a:pt x="23923" y="21585"/>
                    <a:pt x="24332" y="19129"/>
                    <a:pt x="23700" y="17046"/>
                  </a:cubicBezTo>
                  <a:cubicBezTo>
                    <a:pt x="23105" y="14962"/>
                    <a:pt x="21728" y="13437"/>
                    <a:pt x="19570" y="12432"/>
                  </a:cubicBezTo>
                  <a:cubicBezTo>
                    <a:pt x="17747" y="11576"/>
                    <a:pt x="16035" y="11427"/>
                    <a:pt x="14435" y="12023"/>
                  </a:cubicBezTo>
                  <a:cubicBezTo>
                    <a:pt x="12835" y="12581"/>
                    <a:pt x="11608" y="13771"/>
                    <a:pt x="10789" y="15595"/>
                  </a:cubicBezTo>
                  <a:cubicBezTo>
                    <a:pt x="9933" y="17380"/>
                    <a:pt x="9859" y="19166"/>
                    <a:pt x="10491" y="21027"/>
                  </a:cubicBezTo>
                  <a:cubicBezTo>
                    <a:pt x="11161" y="22850"/>
                    <a:pt x="12612" y="24450"/>
                    <a:pt x="14845" y="25826"/>
                  </a:cubicBezTo>
                  <a:lnTo>
                    <a:pt x="8743" y="34682"/>
                  </a:lnTo>
                  <a:cubicBezTo>
                    <a:pt x="5766" y="32487"/>
                    <a:pt x="3608" y="30254"/>
                    <a:pt x="2269" y="27984"/>
                  </a:cubicBezTo>
                  <a:cubicBezTo>
                    <a:pt x="929" y="25715"/>
                    <a:pt x="260" y="23110"/>
                    <a:pt x="260" y="20171"/>
                  </a:cubicBezTo>
                  <a:cubicBezTo>
                    <a:pt x="260" y="17232"/>
                    <a:pt x="966" y="14292"/>
                    <a:pt x="2343" y="11278"/>
                  </a:cubicBezTo>
                  <a:cubicBezTo>
                    <a:pt x="4724" y="6181"/>
                    <a:pt x="8296" y="2833"/>
                    <a:pt x="12984" y="1270"/>
                  </a:cubicBezTo>
                  <a:cubicBezTo>
                    <a:pt x="16854" y="-32"/>
                    <a:pt x="20463" y="79"/>
                    <a:pt x="23812" y="1679"/>
                  </a:cubicBezTo>
                  <a:cubicBezTo>
                    <a:pt x="28611" y="3874"/>
                    <a:pt x="31179" y="8265"/>
                    <a:pt x="31588" y="14813"/>
                  </a:cubicBezTo>
                  <a:cubicBezTo>
                    <a:pt x="33709" y="12023"/>
                    <a:pt x="36387" y="10199"/>
                    <a:pt x="39587" y="9418"/>
                  </a:cubicBezTo>
                  <a:cubicBezTo>
                    <a:pt x="42750" y="8637"/>
                    <a:pt x="46024" y="9009"/>
                    <a:pt x="49298" y="10572"/>
                  </a:cubicBezTo>
                  <a:cubicBezTo>
                    <a:pt x="54061" y="12767"/>
                    <a:pt x="57335" y="16413"/>
                    <a:pt x="59047" y="21473"/>
                  </a:cubicBezTo>
                  <a:cubicBezTo>
                    <a:pt x="60795" y="26533"/>
                    <a:pt x="60460" y="31668"/>
                    <a:pt x="58042" y="36840"/>
                  </a:cubicBezTo>
                  <a:cubicBezTo>
                    <a:pt x="55735" y="41788"/>
                    <a:pt x="52424" y="45211"/>
                    <a:pt x="48071" y="47109"/>
                  </a:cubicBezTo>
                  <a:cubicBezTo>
                    <a:pt x="43755" y="49044"/>
                    <a:pt x="39141" y="49192"/>
                    <a:pt x="34341" y="47555"/>
                  </a:cubicBezTo>
                  <a:close/>
                </a:path>
              </a:pathLst>
            </a:custGeom>
            <a:solidFill>
              <a:srgbClr val="000000"/>
            </a:solidFill>
            <a:ln w="9525" cap="flat">
              <a:noFill/>
              <a:prstDash val="solid"/>
              <a:miter/>
            </a:ln>
          </p:spPr>
          <p:txBody>
            <a:bodyPr rtlCol="0" anchor="ctr"/>
            <a:lstStyle/>
            <a:p>
              <a:endParaRPr lang="en-CA"/>
            </a:p>
          </p:txBody>
        </p:sp>
      </p:grpSp>
      <p:grpSp>
        <p:nvGrpSpPr>
          <p:cNvPr id="3558" name="Graphic 3317">
            <a:extLst>
              <a:ext uri="{FF2B5EF4-FFF2-40B4-BE49-F238E27FC236}">
                <a16:creationId xmlns:a16="http://schemas.microsoft.com/office/drawing/2014/main" id="{CC05D8AE-9C39-45BA-8032-73D051BAB342}"/>
              </a:ext>
            </a:extLst>
          </p:cNvPr>
          <p:cNvGrpSpPr/>
          <p:nvPr/>
        </p:nvGrpSpPr>
        <p:grpSpPr>
          <a:xfrm>
            <a:off x="3296850" y="4094069"/>
            <a:ext cx="105106" cy="158631"/>
            <a:chOff x="4661502" y="4582698"/>
            <a:chExt cx="121965" cy="184075"/>
          </a:xfrm>
        </p:grpSpPr>
        <p:sp>
          <p:nvSpPr>
            <p:cNvPr id="3559" name="Freeform: Shape 3558">
              <a:extLst>
                <a:ext uri="{FF2B5EF4-FFF2-40B4-BE49-F238E27FC236}">
                  <a16:creationId xmlns:a16="http://schemas.microsoft.com/office/drawing/2014/main" id="{F670E4DA-BE59-4518-B761-CAF9E45BEAF7}"/>
                </a:ext>
              </a:extLst>
            </p:cNvPr>
            <p:cNvSpPr/>
            <p:nvPr/>
          </p:nvSpPr>
          <p:spPr>
            <a:xfrm>
              <a:off x="4661502" y="4710229"/>
              <a:ext cx="65058" cy="56545"/>
            </a:xfrm>
            <a:custGeom>
              <a:avLst/>
              <a:gdLst>
                <a:gd name="connsiteX0" fmla="*/ 55615 w 65058"/>
                <a:gd name="connsiteY0" fmla="*/ 15896 h 56545"/>
                <a:gd name="connsiteX1" fmla="*/ 65326 w 65058"/>
                <a:gd name="connsiteY1" fmla="*/ 20398 h 56545"/>
                <a:gd name="connsiteX2" fmla="*/ 48285 w 65058"/>
                <a:gd name="connsiteY2" fmla="*/ 56936 h 56545"/>
                <a:gd name="connsiteX3" fmla="*/ 39541 w 65058"/>
                <a:gd name="connsiteY3" fmla="*/ 48527 h 56545"/>
                <a:gd name="connsiteX4" fmla="*/ 31951 w 65058"/>
                <a:gd name="connsiteY4" fmla="*/ 30742 h 56545"/>
                <a:gd name="connsiteX5" fmla="*/ 27077 w 65058"/>
                <a:gd name="connsiteY5" fmla="*/ 17943 h 56545"/>
                <a:gd name="connsiteX6" fmla="*/ 21719 w 65058"/>
                <a:gd name="connsiteY6" fmla="*/ 12808 h 56545"/>
                <a:gd name="connsiteX7" fmla="*/ 15468 w 65058"/>
                <a:gd name="connsiteY7" fmla="*/ 12176 h 56545"/>
                <a:gd name="connsiteX8" fmla="*/ 11189 w 65058"/>
                <a:gd name="connsiteY8" fmla="*/ 16492 h 56545"/>
                <a:gd name="connsiteX9" fmla="*/ 10743 w 65058"/>
                <a:gd name="connsiteY9" fmla="*/ 22594 h 56545"/>
                <a:gd name="connsiteX10" fmla="*/ 16212 w 65058"/>
                <a:gd name="connsiteY10" fmla="*/ 27877 h 56545"/>
                <a:gd name="connsiteX11" fmla="*/ 10334 w 65058"/>
                <a:gd name="connsiteY11" fmla="*/ 37774 h 56545"/>
                <a:gd name="connsiteX12" fmla="*/ 697 w 65058"/>
                <a:gd name="connsiteY12" fmla="*/ 26165 h 56545"/>
                <a:gd name="connsiteX13" fmla="*/ 2669 w 65058"/>
                <a:gd name="connsiteY13" fmla="*/ 12176 h 56545"/>
                <a:gd name="connsiteX14" fmla="*/ 12901 w 65058"/>
                <a:gd name="connsiteY14" fmla="*/ 1572 h 56545"/>
                <a:gd name="connsiteX15" fmla="*/ 25849 w 65058"/>
                <a:gd name="connsiteY15" fmla="*/ 2018 h 56545"/>
                <a:gd name="connsiteX16" fmla="*/ 32211 w 65058"/>
                <a:gd name="connsiteY16" fmla="*/ 6595 h 56545"/>
                <a:gd name="connsiteX17" fmla="*/ 37234 w 65058"/>
                <a:gd name="connsiteY17" fmla="*/ 13999 h 56545"/>
                <a:gd name="connsiteX18" fmla="*/ 40992 w 65058"/>
                <a:gd name="connsiteY18" fmla="*/ 24045 h 56545"/>
                <a:gd name="connsiteX19" fmla="*/ 44080 w 65058"/>
                <a:gd name="connsiteY19" fmla="*/ 33123 h 56545"/>
                <a:gd name="connsiteX20" fmla="*/ 4597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15" y="15896"/>
                  </a:moveTo>
                  <a:lnTo>
                    <a:pt x="65326" y="20398"/>
                  </a:lnTo>
                  <a:lnTo>
                    <a:pt x="48285" y="56936"/>
                  </a:lnTo>
                  <a:cubicBezTo>
                    <a:pt x="44787" y="54852"/>
                    <a:pt x="41885" y="52024"/>
                    <a:pt x="39541" y="48527"/>
                  </a:cubicBezTo>
                  <a:cubicBezTo>
                    <a:pt x="37160" y="45029"/>
                    <a:pt x="34667" y="39076"/>
                    <a:pt x="31951" y="30742"/>
                  </a:cubicBezTo>
                  <a:cubicBezTo>
                    <a:pt x="29756" y="23970"/>
                    <a:pt x="28156" y="19729"/>
                    <a:pt x="27077" y="17943"/>
                  </a:cubicBezTo>
                  <a:cubicBezTo>
                    <a:pt x="25589" y="15487"/>
                    <a:pt x="23803" y="13776"/>
                    <a:pt x="21719" y="12808"/>
                  </a:cubicBezTo>
                  <a:cubicBezTo>
                    <a:pt x="19375" y="11729"/>
                    <a:pt x="17291" y="11506"/>
                    <a:pt x="15468" y="12176"/>
                  </a:cubicBezTo>
                  <a:cubicBezTo>
                    <a:pt x="13645" y="12845"/>
                    <a:pt x="12231" y="14296"/>
                    <a:pt x="11189" y="16492"/>
                  </a:cubicBezTo>
                  <a:cubicBezTo>
                    <a:pt x="10185" y="18650"/>
                    <a:pt x="10036" y="20696"/>
                    <a:pt x="10743" y="22594"/>
                  </a:cubicBezTo>
                  <a:cubicBezTo>
                    <a:pt x="11450" y="24491"/>
                    <a:pt x="13273" y="26240"/>
                    <a:pt x="16212" y="27877"/>
                  </a:cubicBezTo>
                  <a:lnTo>
                    <a:pt x="10334" y="37774"/>
                  </a:lnTo>
                  <a:cubicBezTo>
                    <a:pt x="4901" y="34463"/>
                    <a:pt x="1664" y="30593"/>
                    <a:pt x="697" y="26165"/>
                  </a:cubicBezTo>
                  <a:cubicBezTo>
                    <a:pt x="-270" y="21738"/>
                    <a:pt x="399" y="17087"/>
                    <a:pt x="2669" y="12176"/>
                  </a:cubicBezTo>
                  <a:cubicBezTo>
                    <a:pt x="5162" y="6818"/>
                    <a:pt x="8585" y="3283"/>
                    <a:pt x="12901" y="1572"/>
                  </a:cubicBezTo>
                  <a:cubicBezTo>
                    <a:pt x="17217" y="-140"/>
                    <a:pt x="21533" y="9"/>
                    <a:pt x="25849" y="2018"/>
                  </a:cubicBezTo>
                  <a:cubicBezTo>
                    <a:pt x="28305" y="3134"/>
                    <a:pt x="30425" y="4660"/>
                    <a:pt x="32211" y="6595"/>
                  </a:cubicBezTo>
                  <a:cubicBezTo>
                    <a:pt x="34035" y="8492"/>
                    <a:pt x="35709" y="10948"/>
                    <a:pt x="37234" y="13999"/>
                  </a:cubicBezTo>
                  <a:cubicBezTo>
                    <a:pt x="38239" y="16008"/>
                    <a:pt x="39504" y="19357"/>
                    <a:pt x="40992" y="24045"/>
                  </a:cubicBezTo>
                  <a:cubicBezTo>
                    <a:pt x="42481" y="28733"/>
                    <a:pt x="43485" y="31784"/>
                    <a:pt x="44080" y="33123"/>
                  </a:cubicBezTo>
                  <a:cubicBezTo>
                    <a:pt x="44676" y="34463"/>
                    <a:pt x="45308" y="35616"/>
                    <a:pt x="45978" y="36583"/>
                  </a:cubicBezTo>
                  <a:close/>
                </a:path>
              </a:pathLst>
            </a:custGeom>
            <a:solidFill>
              <a:srgbClr val="000000"/>
            </a:solidFill>
            <a:ln w="9525" cap="flat">
              <a:noFill/>
              <a:prstDash val="solid"/>
              <a:miter/>
            </a:ln>
          </p:spPr>
          <p:txBody>
            <a:bodyPr rtlCol="0" anchor="ctr"/>
            <a:lstStyle/>
            <a:p>
              <a:endParaRPr lang="en-CA"/>
            </a:p>
          </p:txBody>
        </p:sp>
        <p:sp>
          <p:nvSpPr>
            <p:cNvPr id="3560" name="Freeform: Shape 3559">
              <a:extLst>
                <a:ext uri="{FF2B5EF4-FFF2-40B4-BE49-F238E27FC236}">
                  <a16:creationId xmlns:a16="http://schemas.microsoft.com/office/drawing/2014/main" id="{095E702F-2E4C-478D-97EF-0C9A951BF6D3}"/>
                </a:ext>
              </a:extLst>
            </p:cNvPr>
            <p:cNvSpPr/>
            <p:nvPr/>
          </p:nvSpPr>
          <p:spPr>
            <a:xfrm>
              <a:off x="4681558" y="4669889"/>
              <a:ext cx="59301" cy="46519"/>
            </a:xfrm>
            <a:custGeom>
              <a:avLst/>
              <a:gdLst>
                <a:gd name="connsiteX0" fmla="*/ 2164 w 59301"/>
                <a:gd name="connsiteY0" fmla="*/ 10603 h 46519"/>
                <a:gd name="connsiteX1" fmla="*/ 13549 w 59301"/>
                <a:gd name="connsiteY1" fmla="*/ 892 h 46519"/>
                <a:gd name="connsiteX2" fmla="*/ 38180 w 59301"/>
                <a:gd name="connsiteY2" fmla="*/ 5914 h 46519"/>
                <a:gd name="connsiteX3" fmla="*/ 57863 w 59301"/>
                <a:gd name="connsiteY3" fmla="*/ 21616 h 46519"/>
                <a:gd name="connsiteX4" fmla="*/ 57677 w 59301"/>
                <a:gd name="connsiteY4" fmla="*/ 36499 h 46519"/>
                <a:gd name="connsiteX5" fmla="*/ 45621 w 59301"/>
                <a:gd name="connsiteY5" fmla="*/ 46470 h 46519"/>
                <a:gd name="connsiteX6" fmla="*/ 21586 w 59301"/>
                <a:gd name="connsiteY6" fmla="*/ 41187 h 46519"/>
                <a:gd name="connsiteX7" fmla="*/ 1978 w 59301"/>
                <a:gd name="connsiteY7" fmla="*/ 25523 h 46519"/>
                <a:gd name="connsiteX8" fmla="*/ 2164 w 59301"/>
                <a:gd name="connsiteY8" fmla="*/ 10603 h 46519"/>
                <a:gd name="connsiteX9" fmla="*/ 10796 w 59301"/>
                <a:gd name="connsiteY9" fmla="*/ 14658 h 46519"/>
                <a:gd name="connsiteX10" fmla="*/ 10424 w 59301"/>
                <a:gd name="connsiteY10" fmla="*/ 18602 h 46519"/>
                <a:gd name="connsiteX11" fmla="*/ 13661 w 59301"/>
                <a:gd name="connsiteY11" fmla="*/ 22918 h 46519"/>
                <a:gd name="connsiteX12" fmla="*/ 26795 w 59301"/>
                <a:gd name="connsiteY12" fmla="*/ 30322 h 46519"/>
                <a:gd name="connsiteX13" fmla="*/ 40375 w 59301"/>
                <a:gd name="connsiteY13" fmla="*/ 35494 h 46519"/>
                <a:gd name="connsiteX14" fmla="*/ 46291 w 59301"/>
                <a:gd name="connsiteY14" fmla="*/ 35271 h 46519"/>
                <a:gd name="connsiteX15" fmla="*/ 49045 w 59301"/>
                <a:gd name="connsiteY15" fmla="*/ 32480 h 46519"/>
                <a:gd name="connsiteX16" fmla="*/ 49417 w 59301"/>
                <a:gd name="connsiteY16" fmla="*/ 28536 h 46519"/>
                <a:gd name="connsiteX17" fmla="*/ 46142 w 59301"/>
                <a:gd name="connsiteY17" fmla="*/ 24220 h 46519"/>
                <a:gd name="connsiteX18" fmla="*/ 33083 w 59301"/>
                <a:gd name="connsiteY18" fmla="*/ 16816 h 46519"/>
                <a:gd name="connsiteX19" fmla="*/ 19502 w 59301"/>
                <a:gd name="connsiteY19" fmla="*/ 11644 h 46519"/>
                <a:gd name="connsiteX20" fmla="*/ 13586 w 59301"/>
                <a:gd name="connsiteY20" fmla="*/ 11868 h 46519"/>
                <a:gd name="connsiteX21" fmla="*/ 10796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64" y="10603"/>
                  </a:moveTo>
                  <a:cubicBezTo>
                    <a:pt x="4619" y="5356"/>
                    <a:pt x="8414" y="2119"/>
                    <a:pt x="13549" y="892"/>
                  </a:cubicBezTo>
                  <a:cubicBezTo>
                    <a:pt x="19651" y="-560"/>
                    <a:pt x="27874" y="1115"/>
                    <a:pt x="38180" y="5914"/>
                  </a:cubicBezTo>
                  <a:cubicBezTo>
                    <a:pt x="48449" y="10714"/>
                    <a:pt x="55035" y="15960"/>
                    <a:pt x="57863" y="21616"/>
                  </a:cubicBezTo>
                  <a:cubicBezTo>
                    <a:pt x="60207" y="26267"/>
                    <a:pt x="60132" y="31252"/>
                    <a:pt x="57677" y="36499"/>
                  </a:cubicBezTo>
                  <a:cubicBezTo>
                    <a:pt x="55221" y="41819"/>
                    <a:pt x="51203" y="45131"/>
                    <a:pt x="45621" y="46470"/>
                  </a:cubicBezTo>
                  <a:cubicBezTo>
                    <a:pt x="40040" y="47810"/>
                    <a:pt x="32041" y="46061"/>
                    <a:pt x="21586" y="41187"/>
                  </a:cubicBezTo>
                  <a:cubicBezTo>
                    <a:pt x="11354" y="36387"/>
                    <a:pt x="4805" y="31178"/>
                    <a:pt x="1978" y="25523"/>
                  </a:cubicBezTo>
                  <a:cubicBezTo>
                    <a:pt x="-366" y="20872"/>
                    <a:pt x="-292" y="15886"/>
                    <a:pt x="2164" y="10603"/>
                  </a:cubicBezTo>
                  <a:moveTo>
                    <a:pt x="10796" y="14658"/>
                  </a:moveTo>
                  <a:cubicBezTo>
                    <a:pt x="10200" y="15923"/>
                    <a:pt x="10089" y="17225"/>
                    <a:pt x="10424" y="18602"/>
                  </a:cubicBezTo>
                  <a:cubicBezTo>
                    <a:pt x="10759" y="19942"/>
                    <a:pt x="11837" y="21393"/>
                    <a:pt x="13661" y="22918"/>
                  </a:cubicBezTo>
                  <a:cubicBezTo>
                    <a:pt x="16042" y="24890"/>
                    <a:pt x="20395" y="27346"/>
                    <a:pt x="26795" y="30322"/>
                  </a:cubicBezTo>
                  <a:cubicBezTo>
                    <a:pt x="33157" y="33299"/>
                    <a:pt x="37696" y="35010"/>
                    <a:pt x="40375" y="35494"/>
                  </a:cubicBezTo>
                  <a:cubicBezTo>
                    <a:pt x="43091" y="35978"/>
                    <a:pt x="45026" y="35903"/>
                    <a:pt x="46291" y="35271"/>
                  </a:cubicBezTo>
                  <a:cubicBezTo>
                    <a:pt x="47519" y="34675"/>
                    <a:pt x="48449" y="33745"/>
                    <a:pt x="49045" y="32480"/>
                  </a:cubicBezTo>
                  <a:cubicBezTo>
                    <a:pt x="49640" y="31215"/>
                    <a:pt x="49751" y="29913"/>
                    <a:pt x="49417" y="28536"/>
                  </a:cubicBezTo>
                  <a:cubicBezTo>
                    <a:pt x="49082" y="27197"/>
                    <a:pt x="47965" y="25746"/>
                    <a:pt x="46142" y="24220"/>
                  </a:cubicBezTo>
                  <a:cubicBezTo>
                    <a:pt x="43836" y="22248"/>
                    <a:pt x="39482" y="19793"/>
                    <a:pt x="33083" y="16816"/>
                  </a:cubicBezTo>
                  <a:cubicBezTo>
                    <a:pt x="26720" y="13840"/>
                    <a:pt x="22181" y="12128"/>
                    <a:pt x="19502" y="11644"/>
                  </a:cubicBezTo>
                  <a:cubicBezTo>
                    <a:pt x="16786" y="11198"/>
                    <a:pt x="14814" y="11235"/>
                    <a:pt x="13586" y="11868"/>
                  </a:cubicBezTo>
                  <a:cubicBezTo>
                    <a:pt x="12321" y="12463"/>
                    <a:pt x="11391" y="13393"/>
                    <a:pt x="10796" y="14658"/>
                  </a:cubicBezTo>
                  <a:close/>
                </a:path>
              </a:pathLst>
            </a:custGeom>
            <a:solidFill>
              <a:srgbClr val="000000"/>
            </a:solidFill>
            <a:ln w="9525" cap="flat">
              <a:noFill/>
              <a:prstDash val="solid"/>
              <a:miter/>
            </a:ln>
          </p:spPr>
          <p:txBody>
            <a:bodyPr rtlCol="0" anchor="ctr"/>
            <a:lstStyle/>
            <a:p>
              <a:endParaRPr lang="en-CA"/>
            </a:p>
          </p:txBody>
        </p:sp>
        <p:sp>
          <p:nvSpPr>
            <p:cNvPr id="3561" name="Freeform: Shape 3560">
              <a:extLst>
                <a:ext uri="{FF2B5EF4-FFF2-40B4-BE49-F238E27FC236}">
                  <a16:creationId xmlns:a16="http://schemas.microsoft.com/office/drawing/2014/main" id="{2CEB6A18-DDF5-4318-BDDD-F258F59225B2}"/>
                </a:ext>
              </a:extLst>
            </p:cNvPr>
            <p:cNvSpPr/>
            <p:nvPr/>
          </p:nvSpPr>
          <p:spPr>
            <a:xfrm>
              <a:off x="4703410" y="4628811"/>
              <a:ext cx="58563" cy="35904"/>
            </a:xfrm>
            <a:custGeom>
              <a:avLst/>
              <a:gdLst>
                <a:gd name="connsiteX0" fmla="*/ 58835 w 58563"/>
                <a:gd name="connsiteY0" fmla="*/ 25831 h 35904"/>
                <a:gd name="connsiteX1" fmla="*/ 53961 w 58563"/>
                <a:gd name="connsiteY1" fmla="*/ 36287 h 35904"/>
                <a:gd name="connsiteX2" fmla="*/ 14671 w 58563"/>
                <a:gd name="connsiteY2" fmla="*/ 17943 h 35904"/>
                <a:gd name="connsiteX3" fmla="*/ 16308 w 58563"/>
                <a:gd name="connsiteY3" fmla="*/ 35096 h 35904"/>
                <a:gd name="connsiteX4" fmla="*/ 6857 w 58563"/>
                <a:gd name="connsiteY4" fmla="*/ 30705 h 35904"/>
                <a:gd name="connsiteX5" fmla="*/ 5927 w 58563"/>
                <a:gd name="connsiteY5" fmla="*/ 19469 h 35904"/>
                <a:gd name="connsiteX6" fmla="*/ 271 w 58563"/>
                <a:gd name="connsiteY6" fmla="*/ 8828 h 35904"/>
                <a:gd name="connsiteX7" fmla="*/ 4215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35" y="25831"/>
                  </a:moveTo>
                  <a:lnTo>
                    <a:pt x="53961" y="36287"/>
                  </a:lnTo>
                  <a:lnTo>
                    <a:pt x="14671" y="17943"/>
                  </a:lnTo>
                  <a:cubicBezTo>
                    <a:pt x="16456" y="23413"/>
                    <a:pt x="17015" y="29143"/>
                    <a:pt x="16308" y="35096"/>
                  </a:cubicBezTo>
                  <a:lnTo>
                    <a:pt x="6857" y="30705"/>
                  </a:lnTo>
                  <a:cubicBezTo>
                    <a:pt x="7229" y="27543"/>
                    <a:pt x="6931" y="23822"/>
                    <a:pt x="5927" y="19469"/>
                  </a:cubicBezTo>
                  <a:cubicBezTo>
                    <a:pt x="4922" y="15116"/>
                    <a:pt x="3025" y="11581"/>
                    <a:pt x="271" y="8828"/>
                  </a:cubicBezTo>
                  <a:lnTo>
                    <a:pt x="4215" y="382"/>
                  </a:lnTo>
                  <a:close/>
                </a:path>
              </a:pathLst>
            </a:custGeom>
            <a:solidFill>
              <a:srgbClr val="000000"/>
            </a:solidFill>
            <a:ln w="9525" cap="flat">
              <a:noFill/>
              <a:prstDash val="solid"/>
              <a:miter/>
            </a:ln>
          </p:spPr>
          <p:txBody>
            <a:bodyPr rtlCol="0" anchor="ctr"/>
            <a:lstStyle/>
            <a:p>
              <a:endParaRPr lang="en-CA"/>
            </a:p>
          </p:txBody>
        </p:sp>
        <p:sp>
          <p:nvSpPr>
            <p:cNvPr id="3562" name="Freeform: Shape 3561">
              <a:extLst>
                <a:ext uri="{FF2B5EF4-FFF2-40B4-BE49-F238E27FC236}">
                  <a16:creationId xmlns:a16="http://schemas.microsoft.com/office/drawing/2014/main" id="{600F32A7-629E-450F-9D31-60E46E50AF4E}"/>
                </a:ext>
              </a:extLst>
            </p:cNvPr>
            <p:cNvSpPr/>
            <p:nvPr/>
          </p:nvSpPr>
          <p:spPr>
            <a:xfrm>
              <a:off x="4724792" y="4582698"/>
              <a:ext cx="58675" cy="52722"/>
            </a:xfrm>
            <a:custGeom>
              <a:avLst/>
              <a:gdLst>
                <a:gd name="connsiteX0" fmla="*/ 54261 w 58675"/>
                <a:gd name="connsiteY0" fmla="*/ 35947 h 52722"/>
                <a:gd name="connsiteX1" fmla="*/ 43285 w 58675"/>
                <a:gd name="connsiteY1" fmla="*/ 30850 h 52722"/>
                <a:gd name="connsiteX2" fmla="*/ 32941 w 58675"/>
                <a:gd name="connsiteY2" fmla="*/ 53100 h 52722"/>
                <a:gd name="connsiteX3" fmla="*/ 23788 w 58675"/>
                <a:gd name="connsiteY3" fmla="*/ 48858 h 52722"/>
                <a:gd name="connsiteX4" fmla="*/ 274 w 58675"/>
                <a:gd name="connsiteY4" fmla="*/ 9158 h 52722"/>
                <a:gd name="connsiteX5" fmla="*/ 4366 w 58675"/>
                <a:gd name="connsiteY5" fmla="*/ 377 h 52722"/>
                <a:gd name="connsiteX6" fmla="*/ 38857 w 58675"/>
                <a:gd name="connsiteY6" fmla="*/ 16488 h 52722"/>
                <a:gd name="connsiteX7" fmla="*/ 41983 w 58675"/>
                <a:gd name="connsiteY7" fmla="*/ 9716 h 52722"/>
                <a:gd name="connsiteX8" fmla="*/ 51173 w 58675"/>
                <a:gd name="connsiteY8" fmla="*/ 13995 h 52722"/>
                <a:gd name="connsiteX9" fmla="*/ 48010 w 58675"/>
                <a:gd name="connsiteY9" fmla="*/ 20767 h 52722"/>
                <a:gd name="connsiteX10" fmla="*/ 58949 w 58675"/>
                <a:gd name="connsiteY10" fmla="*/ 25864 h 52722"/>
                <a:gd name="connsiteX11" fmla="*/ 54261 w 58675"/>
                <a:gd name="connsiteY11" fmla="*/ 35947 h 52722"/>
                <a:gd name="connsiteX12" fmla="*/ 34132 w 58675"/>
                <a:gd name="connsiteY12" fmla="*/ 26571 h 52722"/>
                <a:gd name="connsiteX13" fmla="*/ 15566 w 58675"/>
                <a:gd name="connsiteY13" fmla="*/ 17902 h 52722"/>
                <a:gd name="connsiteX14" fmla="*/ 28328 w 58675"/>
                <a:gd name="connsiteY14" fmla="*/ 3907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261" y="35947"/>
                  </a:moveTo>
                  <a:lnTo>
                    <a:pt x="43285" y="30850"/>
                  </a:lnTo>
                  <a:lnTo>
                    <a:pt x="32941" y="53100"/>
                  </a:lnTo>
                  <a:lnTo>
                    <a:pt x="23788" y="48858"/>
                  </a:lnTo>
                  <a:lnTo>
                    <a:pt x="274" y="9158"/>
                  </a:lnTo>
                  <a:lnTo>
                    <a:pt x="4366" y="377"/>
                  </a:lnTo>
                  <a:lnTo>
                    <a:pt x="38857" y="16488"/>
                  </a:lnTo>
                  <a:lnTo>
                    <a:pt x="41983" y="9716"/>
                  </a:lnTo>
                  <a:lnTo>
                    <a:pt x="51173" y="13995"/>
                  </a:lnTo>
                  <a:lnTo>
                    <a:pt x="48010" y="20767"/>
                  </a:lnTo>
                  <a:lnTo>
                    <a:pt x="58949" y="25864"/>
                  </a:lnTo>
                  <a:lnTo>
                    <a:pt x="54261" y="35947"/>
                  </a:lnTo>
                  <a:moveTo>
                    <a:pt x="34132" y="26571"/>
                  </a:moveTo>
                  <a:lnTo>
                    <a:pt x="15566" y="17902"/>
                  </a:lnTo>
                  <a:lnTo>
                    <a:pt x="28328" y="39073"/>
                  </a:lnTo>
                  <a:close/>
                </a:path>
              </a:pathLst>
            </a:custGeom>
            <a:solidFill>
              <a:srgbClr val="000000"/>
            </a:solidFill>
            <a:ln w="9525" cap="flat">
              <a:noFill/>
              <a:prstDash val="solid"/>
              <a:miter/>
            </a:ln>
          </p:spPr>
          <p:txBody>
            <a:bodyPr rtlCol="0" anchor="ctr"/>
            <a:lstStyle/>
            <a:p>
              <a:endParaRPr lang="en-CA"/>
            </a:p>
          </p:txBody>
        </p:sp>
      </p:grpSp>
      <p:grpSp>
        <p:nvGrpSpPr>
          <p:cNvPr id="3563" name="Graphic 3317">
            <a:extLst>
              <a:ext uri="{FF2B5EF4-FFF2-40B4-BE49-F238E27FC236}">
                <a16:creationId xmlns:a16="http://schemas.microsoft.com/office/drawing/2014/main" id="{75F15A1E-BB9F-4EA0-9FB2-A4E6CD249405}"/>
              </a:ext>
            </a:extLst>
          </p:cNvPr>
          <p:cNvGrpSpPr/>
          <p:nvPr/>
        </p:nvGrpSpPr>
        <p:grpSpPr>
          <a:xfrm>
            <a:off x="3411924" y="4091216"/>
            <a:ext cx="102736" cy="161485"/>
            <a:chOff x="4795033" y="4579387"/>
            <a:chExt cx="119215" cy="187387"/>
          </a:xfrm>
        </p:grpSpPr>
        <p:sp>
          <p:nvSpPr>
            <p:cNvPr id="3564" name="Freeform: Shape 3563">
              <a:extLst>
                <a:ext uri="{FF2B5EF4-FFF2-40B4-BE49-F238E27FC236}">
                  <a16:creationId xmlns:a16="http://schemas.microsoft.com/office/drawing/2014/main" id="{5D08473B-402D-428E-A000-2CD9D058C657}"/>
                </a:ext>
              </a:extLst>
            </p:cNvPr>
            <p:cNvSpPr/>
            <p:nvPr/>
          </p:nvSpPr>
          <p:spPr>
            <a:xfrm>
              <a:off x="4795033" y="4710229"/>
              <a:ext cx="65058" cy="56545"/>
            </a:xfrm>
            <a:custGeom>
              <a:avLst/>
              <a:gdLst>
                <a:gd name="connsiteX0" fmla="*/ 55629 w 65058"/>
                <a:gd name="connsiteY0" fmla="*/ 15896 h 56545"/>
                <a:gd name="connsiteX1" fmla="*/ 65340 w 65058"/>
                <a:gd name="connsiteY1" fmla="*/ 20398 h 56545"/>
                <a:gd name="connsiteX2" fmla="*/ 48299 w 65058"/>
                <a:gd name="connsiteY2" fmla="*/ 56936 h 56545"/>
                <a:gd name="connsiteX3" fmla="*/ 39555 w 65058"/>
                <a:gd name="connsiteY3" fmla="*/ 48527 h 56545"/>
                <a:gd name="connsiteX4" fmla="*/ 31965 w 65058"/>
                <a:gd name="connsiteY4" fmla="*/ 30742 h 56545"/>
                <a:gd name="connsiteX5" fmla="*/ 27091 w 65058"/>
                <a:gd name="connsiteY5" fmla="*/ 17943 h 56545"/>
                <a:gd name="connsiteX6" fmla="*/ 21733 w 65058"/>
                <a:gd name="connsiteY6" fmla="*/ 12808 h 56545"/>
                <a:gd name="connsiteX7" fmla="*/ 15482 w 65058"/>
                <a:gd name="connsiteY7" fmla="*/ 12176 h 56545"/>
                <a:gd name="connsiteX8" fmla="*/ 11203 w 65058"/>
                <a:gd name="connsiteY8" fmla="*/ 16492 h 56545"/>
                <a:gd name="connsiteX9" fmla="*/ 10757 w 65058"/>
                <a:gd name="connsiteY9" fmla="*/ 22594 h 56545"/>
                <a:gd name="connsiteX10" fmla="*/ 16226 w 65058"/>
                <a:gd name="connsiteY10" fmla="*/ 27877 h 56545"/>
                <a:gd name="connsiteX11" fmla="*/ 10348 w 65058"/>
                <a:gd name="connsiteY11" fmla="*/ 37774 h 56545"/>
                <a:gd name="connsiteX12" fmla="*/ 711 w 65058"/>
                <a:gd name="connsiteY12" fmla="*/ 26165 h 56545"/>
                <a:gd name="connsiteX13" fmla="*/ 2683 w 65058"/>
                <a:gd name="connsiteY13" fmla="*/ 12176 h 56545"/>
                <a:gd name="connsiteX14" fmla="*/ 12915 w 65058"/>
                <a:gd name="connsiteY14" fmla="*/ 1572 h 56545"/>
                <a:gd name="connsiteX15" fmla="*/ 25863 w 65058"/>
                <a:gd name="connsiteY15" fmla="*/ 2018 h 56545"/>
                <a:gd name="connsiteX16" fmla="*/ 32225 w 65058"/>
                <a:gd name="connsiteY16" fmla="*/ 6595 h 56545"/>
                <a:gd name="connsiteX17" fmla="*/ 37248 w 65058"/>
                <a:gd name="connsiteY17" fmla="*/ 13999 h 56545"/>
                <a:gd name="connsiteX18" fmla="*/ 41006 w 65058"/>
                <a:gd name="connsiteY18" fmla="*/ 24045 h 56545"/>
                <a:gd name="connsiteX19" fmla="*/ 44094 w 65058"/>
                <a:gd name="connsiteY19" fmla="*/ 33123 h 56545"/>
                <a:gd name="connsiteX20" fmla="*/ 4599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29" y="15896"/>
                  </a:moveTo>
                  <a:lnTo>
                    <a:pt x="65340" y="20398"/>
                  </a:lnTo>
                  <a:lnTo>
                    <a:pt x="48299" y="56936"/>
                  </a:lnTo>
                  <a:cubicBezTo>
                    <a:pt x="44801" y="54852"/>
                    <a:pt x="41899" y="52024"/>
                    <a:pt x="39555" y="48527"/>
                  </a:cubicBezTo>
                  <a:cubicBezTo>
                    <a:pt x="37174" y="45029"/>
                    <a:pt x="34681" y="39076"/>
                    <a:pt x="31965" y="30742"/>
                  </a:cubicBezTo>
                  <a:cubicBezTo>
                    <a:pt x="29770" y="23970"/>
                    <a:pt x="28170" y="19729"/>
                    <a:pt x="27091" y="17943"/>
                  </a:cubicBezTo>
                  <a:cubicBezTo>
                    <a:pt x="25603" y="15487"/>
                    <a:pt x="23817" y="13776"/>
                    <a:pt x="21733" y="12808"/>
                  </a:cubicBezTo>
                  <a:cubicBezTo>
                    <a:pt x="19389" y="11729"/>
                    <a:pt x="17305" y="11506"/>
                    <a:pt x="15482" y="12176"/>
                  </a:cubicBezTo>
                  <a:cubicBezTo>
                    <a:pt x="13659" y="12845"/>
                    <a:pt x="12245" y="14296"/>
                    <a:pt x="11203" y="16492"/>
                  </a:cubicBezTo>
                  <a:cubicBezTo>
                    <a:pt x="10199" y="18650"/>
                    <a:pt x="10050" y="20696"/>
                    <a:pt x="10757" y="22594"/>
                  </a:cubicBezTo>
                  <a:cubicBezTo>
                    <a:pt x="11464" y="24491"/>
                    <a:pt x="13287" y="26240"/>
                    <a:pt x="16226" y="27877"/>
                  </a:cubicBezTo>
                  <a:lnTo>
                    <a:pt x="10348" y="37774"/>
                  </a:lnTo>
                  <a:cubicBezTo>
                    <a:pt x="4915" y="34463"/>
                    <a:pt x="1678" y="30593"/>
                    <a:pt x="711" y="26165"/>
                  </a:cubicBezTo>
                  <a:cubicBezTo>
                    <a:pt x="-256" y="21738"/>
                    <a:pt x="413" y="17087"/>
                    <a:pt x="2683" y="12176"/>
                  </a:cubicBezTo>
                  <a:cubicBezTo>
                    <a:pt x="5176" y="6818"/>
                    <a:pt x="8599" y="3283"/>
                    <a:pt x="12915" y="1572"/>
                  </a:cubicBezTo>
                  <a:cubicBezTo>
                    <a:pt x="17231" y="-140"/>
                    <a:pt x="21547" y="9"/>
                    <a:pt x="25863" y="2018"/>
                  </a:cubicBezTo>
                  <a:cubicBezTo>
                    <a:pt x="28319" y="3134"/>
                    <a:pt x="30439" y="4660"/>
                    <a:pt x="32225" y="6595"/>
                  </a:cubicBezTo>
                  <a:cubicBezTo>
                    <a:pt x="34049" y="8492"/>
                    <a:pt x="35723" y="10948"/>
                    <a:pt x="37248" y="13999"/>
                  </a:cubicBezTo>
                  <a:cubicBezTo>
                    <a:pt x="38253" y="16008"/>
                    <a:pt x="39518" y="19357"/>
                    <a:pt x="41006" y="24045"/>
                  </a:cubicBezTo>
                  <a:cubicBezTo>
                    <a:pt x="42495" y="28733"/>
                    <a:pt x="43499" y="31784"/>
                    <a:pt x="44094" y="33123"/>
                  </a:cubicBezTo>
                  <a:cubicBezTo>
                    <a:pt x="44690" y="34463"/>
                    <a:pt x="45322" y="35616"/>
                    <a:pt x="45992" y="36583"/>
                  </a:cubicBezTo>
                  <a:close/>
                </a:path>
              </a:pathLst>
            </a:custGeom>
            <a:solidFill>
              <a:srgbClr val="000000"/>
            </a:solidFill>
            <a:ln w="9525" cap="flat">
              <a:noFill/>
              <a:prstDash val="solid"/>
              <a:miter/>
            </a:ln>
          </p:spPr>
          <p:txBody>
            <a:bodyPr rtlCol="0" anchor="ctr"/>
            <a:lstStyle/>
            <a:p>
              <a:endParaRPr lang="en-CA"/>
            </a:p>
          </p:txBody>
        </p:sp>
        <p:sp>
          <p:nvSpPr>
            <p:cNvPr id="3565" name="Freeform: Shape 3564">
              <a:extLst>
                <a:ext uri="{FF2B5EF4-FFF2-40B4-BE49-F238E27FC236}">
                  <a16:creationId xmlns:a16="http://schemas.microsoft.com/office/drawing/2014/main" id="{E5FE1F13-CE66-4AA2-B57D-C95F7036F4DF}"/>
                </a:ext>
              </a:extLst>
            </p:cNvPr>
            <p:cNvSpPr/>
            <p:nvPr/>
          </p:nvSpPr>
          <p:spPr>
            <a:xfrm>
              <a:off x="4815098" y="4669889"/>
              <a:ext cx="59301" cy="46519"/>
            </a:xfrm>
            <a:custGeom>
              <a:avLst/>
              <a:gdLst>
                <a:gd name="connsiteX0" fmla="*/ 2178 w 59301"/>
                <a:gd name="connsiteY0" fmla="*/ 10603 h 46519"/>
                <a:gd name="connsiteX1" fmla="*/ 13563 w 59301"/>
                <a:gd name="connsiteY1" fmla="*/ 892 h 46519"/>
                <a:gd name="connsiteX2" fmla="*/ 38194 w 59301"/>
                <a:gd name="connsiteY2" fmla="*/ 5914 h 46519"/>
                <a:gd name="connsiteX3" fmla="*/ 57877 w 59301"/>
                <a:gd name="connsiteY3" fmla="*/ 21616 h 46519"/>
                <a:gd name="connsiteX4" fmla="*/ 57691 w 59301"/>
                <a:gd name="connsiteY4" fmla="*/ 36499 h 46519"/>
                <a:gd name="connsiteX5" fmla="*/ 45635 w 59301"/>
                <a:gd name="connsiteY5" fmla="*/ 46470 h 46519"/>
                <a:gd name="connsiteX6" fmla="*/ 21600 w 59301"/>
                <a:gd name="connsiteY6" fmla="*/ 41187 h 46519"/>
                <a:gd name="connsiteX7" fmla="*/ 1992 w 59301"/>
                <a:gd name="connsiteY7" fmla="*/ 25523 h 46519"/>
                <a:gd name="connsiteX8" fmla="*/ 2178 w 59301"/>
                <a:gd name="connsiteY8" fmla="*/ 10603 h 46519"/>
                <a:gd name="connsiteX9" fmla="*/ 10810 w 59301"/>
                <a:gd name="connsiteY9" fmla="*/ 14658 h 46519"/>
                <a:gd name="connsiteX10" fmla="*/ 10438 w 59301"/>
                <a:gd name="connsiteY10" fmla="*/ 18602 h 46519"/>
                <a:gd name="connsiteX11" fmla="*/ 13675 w 59301"/>
                <a:gd name="connsiteY11" fmla="*/ 22918 h 46519"/>
                <a:gd name="connsiteX12" fmla="*/ 26809 w 59301"/>
                <a:gd name="connsiteY12" fmla="*/ 30322 h 46519"/>
                <a:gd name="connsiteX13" fmla="*/ 40389 w 59301"/>
                <a:gd name="connsiteY13" fmla="*/ 35494 h 46519"/>
                <a:gd name="connsiteX14" fmla="*/ 46305 w 59301"/>
                <a:gd name="connsiteY14" fmla="*/ 35271 h 46519"/>
                <a:gd name="connsiteX15" fmla="*/ 49059 w 59301"/>
                <a:gd name="connsiteY15" fmla="*/ 32480 h 46519"/>
                <a:gd name="connsiteX16" fmla="*/ 49431 w 59301"/>
                <a:gd name="connsiteY16" fmla="*/ 28536 h 46519"/>
                <a:gd name="connsiteX17" fmla="*/ 46156 w 59301"/>
                <a:gd name="connsiteY17" fmla="*/ 24220 h 46519"/>
                <a:gd name="connsiteX18" fmla="*/ 33097 w 59301"/>
                <a:gd name="connsiteY18" fmla="*/ 16816 h 46519"/>
                <a:gd name="connsiteX19" fmla="*/ 19516 w 59301"/>
                <a:gd name="connsiteY19" fmla="*/ 11644 h 46519"/>
                <a:gd name="connsiteX20" fmla="*/ 13600 w 59301"/>
                <a:gd name="connsiteY20" fmla="*/ 11868 h 46519"/>
                <a:gd name="connsiteX21" fmla="*/ 10810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78" y="10603"/>
                  </a:moveTo>
                  <a:cubicBezTo>
                    <a:pt x="4633" y="5356"/>
                    <a:pt x="8428" y="2119"/>
                    <a:pt x="13563" y="892"/>
                  </a:cubicBezTo>
                  <a:cubicBezTo>
                    <a:pt x="19665" y="-560"/>
                    <a:pt x="27888" y="1115"/>
                    <a:pt x="38194" y="5914"/>
                  </a:cubicBezTo>
                  <a:cubicBezTo>
                    <a:pt x="48463" y="10714"/>
                    <a:pt x="55049" y="15960"/>
                    <a:pt x="57877" y="21616"/>
                  </a:cubicBezTo>
                  <a:cubicBezTo>
                    <a:pt x="60221" y="26267"/>
                    <a:pt x="60146" y="31252"/>
                    <a:pt x="57691" y="36499"/>
                  </a:cubicBezTo>
                  <a:cubicBezTo>
                    <a:pt x="55235" y="41819"/>
                    <a:pt x="51217" y="45131"/>
                    <a:pt x="45635" y="46470"/>
                  </a:cubicBezTo>
                  <a:cubicBezTo>
                    <a:pt x="40054" y="47810"/>
                    <a:pt x="32055" y="46061"/>
                    <a:pt x="21600" y="41187"/>
                  </a:cubicBezTo>
                  <a:cubicBezTo>
                    <a:pt x="11368" y="36387"/>
                    <a:pt x="4819" y="31178"/>
                    <a:pt x="1992" y="25523"/>
                  </a:cubicBezTo>
                  <a:cubicBezTo>
                    <a:pt x="-352" y="20872"/>
                    <a:pt x="-278" y="15886"/>
                    <a:pt x="2178" y="10603"/>
                  </a:cubicBezTo>
                  <a:moveTo>
                    <a:pt x="10810" y="14658"/>
                  </a:moveTo>
                  <a:cubicBezTo>
                    <a:pt x="10214" y="15923"/>
                    <a:pt x="10103" y="17225"/>
                    <a:pt x="10438" y="18602"/>
                  </a:cubicBezTo>
                  <a:cubicBezTo>
                    <a:pt x="10773" y="19942"/>
                    <a:pt x="11852" y="21393"/>
                    <a:pt x="13675" y="22918"/>
                  </a:cubicBezTo>
                  <a:cubicBezTo>
                    <a:pt x="16056" y="24890"/>
                    <a:pt x="20409" y="27346"/>
                    <a:pt x="26809" y="30322"/>
                  </a:cubicBezTo>
                  <a:cubicBezTo>
                    <a:pt x="33171" y="33299"/>
                    <a:pt x="37710" y="35010"/>
                    <a:pt x="40389" y="35494"/>
                  </a:cubicBezTo>
                  <a:cubicBezTo>
                    <a:pt x="43105" y="35978"/>
                    <a:pt x="45040" y="35903"/>
                    <a:pt x="46305" y="35271"/>
                  </a:cubicBezTo>
                  <a:cubicBezTo>
                    <a:pt x="47533" y="34675"/>
                    <a:pt x="48463" y="33745"/>
                    <a:pt x="49059" y="32480"/>
                  </a:cubicBezTo>
                  <a:cubicBezTo>
                    <a:pt x="49654" y="31215"/>
                    <a:pt x="49765" y="29913"/>
                    <a:pt x="49431" y="28536"/>
                  </a:cubicBezTo>
                  <a:cubicBezTo>
                    <a:pt x="49096" y="27197"/>
                    <a:pt x="47980" y="25746"/>
                    <a:pt x="46156" y="24220"/>
                  </a:cubicBezTo>
                  <a:cubicBezTo>
                    <a:pt x="43850" y="22248"/>
                    <a:pt x="39496" y="19793"/>
                    <a:pt x="33097" y="16816"/>
                  </a:cubicBezTo>
                  <a:cubicBezTo>
                    <a:pt x="26734" y="13840"/>
                    <a:pt x="22195" y="12128"/>
                    <a:pt x="19516" y="11644"/>
                  </a:cubicBezTo>
                  <a:cubicBezTo>
                    <a:pt x="16800" y="11198"/>
                    <a:pt x="14828" y="11235"/>
                    <a:pt x="13600" y="11868"/>
                  </a:cubicBezTo>
                  <a:cubicBezTo>
                    <a:pt x="12335" y="12463"/>
                    <a:pt x="11405" y="13393"/>
                    <a:pt x="10810" y="14658"/>
                  </a:cubicBezTo>
                  <a:close/>
                </a:path>
              </a:pathLst>
            </a:custGeom>
            <a:solidFill>
              <a:srgbClr val="000000"/>
            </a:solidFill>
            <a:ln w="9525" cap="flat">
              <a:noFill/>
              <a:prstDash val="solid"/>
              <a:miter/>
            </a:ln>
          </p:spPr>
          <p:txBody>
            <a:bodyPr rtlCol="0" anchor="ctr"/>
            <a:lstStyle/>
            <a:p>
              <a:endParaRPr lang="en-CA"/>
            </a:p>
          </p:txBody>
        </p:sp>
        <p:sp>
          <p:nvSpPr>
            <p:cNvPr id="3566" name="Freeform: Shape 3565">
              <a:extLst>
                <a:ext uri="{FF2B5EF4-FFF2-40B4-BE49-F238E27FC236}">
                  <a16:creationId xmlns:a16="http://schemas.microsoft.com/office/drawing/2014/main" id="{63B89FB1-9117-4393-94F2-B31E5ADDCDB5}"/>
                </a:ext>
              </a:extLst>
            </p:cNvPr>
            <p:cNvSpPr/>
            <p:nvPr/>
          </p:nvSpPr>
          <p:spPr>
            <a:xfrm>
              <a:off x="4836951" y="4628811"/>
              <a:ext cx="58563" cy="35904"/>
            </a:xfrm>
            <a:custGeom>
              <a:avLst/>
              <a:gdLst>
                <a:gd name="connsiteX0" fmla="*/ 58849 w 58563"/>
                <a:gd name="connsiteY0" fmla="*/ 25831 h 35904"/>
                <a:gd name="connsiteX1" fmla="*/ 53975 w 58563"/>
                <a:gd name="connsiteY1" fmla="*/ 36287 h 35904"/>
                <a:gd name="connsiteX2" fmla="*/ 14685 w 58563"/>
                <a:gd name="connsiteY2" fmla="*/ 17943 h 35904"/>
                <a:gd name="connsiteX3" fmla="*/ 16322 w 58563"/>
                <a:gd name="connsiteY3" fmla="*/ 35096 h 35904"/>
                <a:gd name="connsiteX4" fmla="*/ 6871 w 58563"/>
                <a:gd name="connsiteY4" fmla="*/ 30705 h 35904"/>
                <a:gd name="connsiteX5" fmla="*/ 5941 w 58563"/>
                <a:gd name="connsiteY5" fmla="*/ 19469 h 35904"/>
                <a:gd name="connsiteX6" fmla="*/ 286 w 58563"/>
                <a:gd name="connsiteY6" fmla="*/ 8828 h 35904"/>
                <a:gd name="connsiteX7" fmla="*/ 4229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49" y="25831"/>
                  </a:moveTo>
                  <a:lnTo>
                    <a:pt x="53975" y="36287"/>
                  </a:lnTo>
                  <a:lnTo>
                    <a:pt x="14685" y="17943"/>
                  </a:lnTo>
                  <a:cubicBezTo>
                    <a:pt x="16470" y="23413"/>
                    <a:pt x="17029" y="29143"/>
                    <a:pt x="16322" y="35096"/>
                  </a:cubicBezTo>
                  <a:lnTo>
                    <a:pt x="6871" y="30705"/>
                  </a:lnTo>
                  <a:cubicBezTo>
                    <a:pt x="7243" y="27543"/>
                    <a:pt x="6945" y="23822"/>
                    <a:pt x="5941" y="19469"/>
                  </a:cubicBezTo>
                  <a:cubicBezTo>
                    <a:pt x="4936" y="15116"/>
                    <a:pt x="3039" y="11581"/>
                    <a:pt x="286" y="8828"/>
                  </a:cubicBezTo>
                  <a:lnTo>
                    <a:pt x="4229" y="382"/>
                  </a:lnTo>
                  <a:close/>
                </a:path>
              </a:pathLst>
            </a:custGeom>
            <a:solidFill>
              <a:srgbClr val="000000"/>
            </a:solidFill>
            <a:ln w="9525" cap="flat">
              <a:noFill/>
              <a:prstDash val="solid"/>
              <a:miter/>
            </a:ln>
          </p:spPr>
          <p:txBody>
            <a:bodyPr rtlCol="0" anchor="ctr"/>
            <a:lstStyle/>
            <a:p>
              <a:endParaRPr lang="en-CA"/>
            </a:p>
          </p:txBody>
        </p:sp>
        <p:sp>
          <p:nvSpPr>
            <p:cNvPr id="3567" name="Freeform: Shape 3566">
              <a:extLst>
                <a:ext uri="{FF2B5EF4-FFF2-40B4-BE49-F238E27FC236}">
                  <a16:creationId xmlns:a16="http://schemas.microsoft.com/office/drawing/2014/main" id="{170F19BA-F639-44B0-8458-1220CCAE8718}"/>
                </a:ext>
              </a:extLst>
            </p:cNvPr>
            <p:cNvSpPr/>
            <p:nvPr/>
          </p:nvSpPr>
          <p:spPr>
            <a:xfrm>
              <a:off x="4852258" y="4579387"/>
              <a:ext cx="61989" cy="53636"/>
            </a:xfrm>
            <a:custGeom>
              <a:avLst/>
              <a:gdLst>
                <a:gd name="connsiteX0" fmla="*/ 36862 w 61989"/>
                <a:gd name="connsiteY0" fmla="*/ 53025 h 53636"/>
                <a:gd name="connsiteX1" fmla="*/ 40657 w 61989"/>
                <a:gd name="connsiteY1" fmla="*/ 42124 h 53636"/>
                <a:gd name="connsiteX2" fmla="*/ 47466 w 61989"/>
                <a:gd name="connsiteY2" fmla="*/ 42124 h 53636"/>
                <a:gd name="connsiteX3" fmla="*/ 51856 w 61989"/>
                <a:gd name="connsiteY3" fmla="*/ 38031 h 53636"/>
                <a:gd name="connsiteX4" fmla="*/ 51782 w 61989"/>
                <a:gd name="connsiteY4" fmla="*/ 31259 h 53636"/>
                <a:gd name="connsiteX5" fmla="*/ 44862 w 61989"/>
                <a:gd name="connsiteY5" fmla="*/ 25269 h 53636"/>
                <a:gd name="connsiteX6" fmla="*/ 36304 w 61989"/>
                <a:gd name="connsiteY6" fmla="*/ 24004 h 53636"/>
                <a:gd name="connsiteX7" fmla="*/ 31058 w 61989"/>
                <a:gd name="connsiteY7" fmla="*/ 28692 h 53636"/>
                <a:gd name="connsiteX8" fmla="*/ 31281 w 61989"/>
                <a:gd name="connsiteY8" fmla="*/ 38589 h 53636"/>
                <a:gd name="connsiteX9" fmla="*/ 26109 w 61989"/>
                <a:gd name="connsiteY9" fmla="*/ 46477 h 53636"/>
                <a:gd name="connsiteX10" fmla="*/ 288 w 61989"/>
                <a:gd name="connsiteY10" fmla="*/ 27948 h 53636"/>
                <a:gd name="connsiteX11" fmla="*/ 13161 w 61989"/>
                <a:gd name="connsiteY11" fmla="*/ 377 h 53636"/>
                <a:gd name="connsiteX12" fmla="*/ 22909 w 61989"/>
                <a:gd name="connsiteY12" fmla="*/ 4917 h 53636"/>
                <a:gd name="connsiteX13" fmla="*/ 13756 w 61989"/>
                <a:gd name="connsiteY13" fmla="*/ 24599 h 53636"/>
                <a:gd name="connsiteX14" fmla="*/ 22202 w 61989"/>
                <a:gd name="connsiteY14" fmla="*/ 30515 h 53636"/>
                <a:gd name="connsiteX15" fmla="*/ 23802 w 61989"/>
                <a:gd name="connsiteY15" fmla="*/ 22590 h 53636"/>
                <a:gd name="connsiteX16" fmla="*/ 34332 w 61989"/>
                <a:gd name="connsiteY16" fmla="*/ 13177 h 53636"/>
                <a:gd name="connsiteX17" fmla="*/ 49661 w 61989"/>
                <a:gd name="connsiteY17" fmla="*/ 14479 h 53636"/>
                <a:gd name="connsiteX18" fmla="*/ 59819 w 61989"/>
                <a:gd name="connsiteY18" fmla="*/ 23929 h 53636"/>
                <a:gd name="connsiteX19" fmla="*/ 60154 w 61989"/>
                <a:gd name="connsiteY19" fmla="*/ 42012 h 53636"/>
                <a:gd name="connsiteX20" fmla="*/ 50405 w 61989"/>
                <a:gd name="connsiteY20" fmla="*/ 52430 h 53636"/>
                <a:gd name="connsiteX21" fmla="*/ 36862 w 61989"/>
                <a:gd name="connsiteY21" fmla="*/ 5302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862" y="53025"/>
                  </a:moveTo>
                  <a:lnTo>
                    <a:pt x="40657" y="42124"/>
                  </a:lnTo>
                  <a:cubicBezTo>
                    <a:pt x="43150" y="42942"/>
                    <a:pt x="45420" y="42942"/>
                    <a:pt x="47466" y="42124"/>
                  </a:cubicBezTo>
                  <a:cubicBezTo>
                    <a:pt x="49512" y="41305"/>
                    <a:pt x="50964" y="39928"/>
                    <a:pt x="51856" y="38031"/>
                  </a:cubicBezTo>
                  <a:cubicBezTo>
                    <a:pt x="52898" y="35836"/>
                    <a:pt x="52861" y="33603"/>
                    <a:pt x="51782" y="31259"/>
                  </a:cubicBezTo>
                  <a:cubicBezTo>
                    <a:pt x="50740" y="28915"/>
                    <a:pt x="48433" y="26943"/>
                    <a:pt x="44862" y="25269"/>
                  </a:cubicBezTo>
                  <a:cubicBezTo>
                    <a:pt x="41513" y="23706"/>
                    <a:pt x="38648" y="23297"/>
                    <a:pt x="36304" y="24004"/>
                  </a:cubicBezTo>
                  <a:cubicBezTo>
                    <a:pt x="33923" y="24711"/>
                    <a:pt x="32174" y="26273"/>
                    <a:pt x="31058" y="28692"/>
                  </a:cubicBezTo>
                  <a:cubicBezTo>
                    <a:pt x="29681" y="31668"/>
                    <a:pt x="29756" y="34980"/>
                    <a:pt x="31281" y="38589"/>
                  </a:cubicBezTo>
                  <a:lnTo>
                    <a:pt x="26109" y="46477"/>
                  </a:lnTo>
                  <a:lnTo>
                    <a:pt x="288" y="27948"/>
                  </a:lnTo>
                  <a:lnTo>
                    <a:pt x="13161" y="377"/>
                  </a:lnTo>
                  <a:lnTo>
                    <a:pt x="22909" y="4917"/>
                  </a:lnTo>
                  <a:lnTo>
                    <a:pt x="13756" y="24599"/>
                  </a:lnTo>
                  <a:lnTo>
                    <a:pt x="22202" y="30515"/>
                  </a:lnTo>
                  <a:cubicBezTo>
                    <a:pt x="22128" y="27650"/>
                    <a:pt x="22686" y="25008"/>
                    <a:pt x="23802" y="22590"/>
                  </a:cubicBezTo>
                  <a:cubicBezTo>
                    <a:pt x="25960" y="17976"/>
                    <a:pt x="29458" y="14814"/>
                    <a:pt x="34332" y="13177"/>
                  </a:cubicBezTo>
                  <a:cubicBezTo>
                    <a:pt x="39206" y="11540"/>
                    <a:pt x="44303" y="11949"/>
                    <a:pt x="49661" y="14479"/>
                  </a:cubicBezTo>
                  <a:cubicBezTo>
                    <a:pt x="54126" y="16562"/>
                    <a:pt x="57549" y="19725"/>
                    <a:pt x="59819" y="23929"/>
                  </a:cubicBezTo>
                  <a:cubicBezTo>
                    <a:pt x="62981" y="29734"/>
                    <a:pt x="63093" y="35761"/>
                    <a:pt x="60154" y="42012"/>
                  </a:cubicBezTo>
                  <a:cubicBezTo>
                    <a:pt x="57810" y="47035"/>
                    <a:pt x="54573" y="50495"/>
                    <a:pt x="50405" y="52430"/>
                  </a:cubicBezTo>
                  <a:cubicBezTo>
                    <a:pt x="46238" y="54328"/>
                    <a:pt x="41699" y="54514"/>
                    <a:pt x="36862" y="53025"/>
                  </a:cubicBezTo>
                  <a:close/>
                </a:path>
              </a:pathLst>
            </a:custGeom>
            <a:solidFill>
              <a:srgbClr val="000000"/>
            </a:solidFill>
            <a:ln w="9525" cap="flat">
              <a:noFill/>
              <a:prstDash val="solid"/>
              <a:miter/>
            </a:ln>
          </p:spPr>
          <p:txBody>
            <a:bodyPr rtlCol="0" anchor="ctr"/>
            <a:lstStyle/>
            <a:p>
              <a:endParaRPr lang="en-CA"/>
            </a:p>
          </p:txBody>
        </p:sp>
      </p:grpSp>
      <p:grpSp>
        <p:nvGrpSpPr>
          <p:cNvPr id="3568" name="Graphic 3317">
            <a:extLst>
              <a:ext uri="{FF2B5EF4-FFF2-40B4-BE49-F238E27FC236}">
                <a16:creationId xmlns:a16="http://schemas.microsoft.com/office/drawing/2014/main" id="{93667C93-2AD1-4552-BFA6-D4BA75BE18AE}"/>
              </a:ext>
            </a:extLst>
          </p:cNvPr>
          <p:cNvGrpSpPr/>
          <p:nvPr/>
        </p:nvGrpSpPr>
        <p:grpSpPr>
          <a:xfrm>
            <a:off x="3527005" y="4094648"/>
            <a:ext cx="102960" cy="158052"/>
            <a:chOff x="4928573" y="4583369"/>
            <a:chExt cx="119475" cy="183404"/>
          </a:xfrm>
        </p:grpSpPr>
        <p:sp>
          <p:nvSpPr>
            <p:cNvPr id="3569" name="Freeform: Shape 3568">
              <a:extLst>
                <a:ext uri="{FF2B5EF4-FFF2-40B4-BE49-F238E27FC236}">
                  <a16:creationId xmlns:a16="http://schemas.microsoft.com/office/drawing/2014/main" id="{92ADCC03-4B53-4F4E-95AE-BD21FC1048D8}"/>
                </a:ext>
              </a:extLst>
            </p:cNvPr>
            <p:cNvSpPr/>
            <p:nvPr/>
          </p:nvSpPr>
          <p:spPr>
            <a:xfrm>
              <a:off x="4928573" y="4710229"/>
              <a:ext cx="65058" cy="56545"/>
            </a:xfrm>
            <a:custGeom>
              <a:avLst/>
              <a:gdLst>
                <a:gd name="connsiteX0" fmla="*/ 55643 w 65058"/>
                <a:gd name="connsiteY0" fmla="*/ 15896 h 56545"/>
                <a:gd name="connsiteX1" fmla="*/ 65354 w 65058"/>
                <a:gd name="connsiteY1" fmla="*/ 20398 h 56545"/>
                <a:gd name="connsiteX2" fmla="*/ 48313 w 65058"/>
                <a:gd name="connsiteY2" fmla="*/ 56936 h 56545"/>
                <a:gd name="connsiteX3" fmla="*/ 39569 w 65058"/>
                <a:gd name="connsiteY3" fmla="*/ 48527 h 56545"/>
                <a:gd name="connsiteX4" fmla="*/ 31979 w 65058"/>
                <a:gd name="connsiteY4" fmla="*/ 30742 h 56545"/>
                <a:gd name="connsiteX5" fmla="*/ 27105 w 65058"/>
                <a:gd name="connsiteY5" fmla="*/ 17943 h 56545"/>
                <a:gd name="connsiteX6" fmla="*/ 21747 w 65058"/>
                <a:gd name="connsiteY6" fmla="*/ 12808 h 56545"/>
                <a:gd name="connsiteX7" fmla="*/ 15496 w 65058"/>
                <a:gd name="connsiteY7" fmla="*/ 12176 h 56545"/>
                <a:gd name="connsiteX8" fmla="*/ 11217 w 65058"/>
                <a:gd name="connsiteY8" fmla="*/ 16492 h 56545"/>
                <a:gd name="connsiteX9" fmla="*/ 10771 w 65058"/>
                <a:gd name="connsiteY9" fmla="*/ 22594 h 56545"/>
                <a:gd name="connsiteX10" fmla="*/ 16240 w 65058"/>
                <a:gd name="connsiteY10" fmla="*/ 27877 h 56545"/>
                <a:gd name="connsiteX11" fmla="*/ 10362 w 65058"/>
                <a:gd name="connsiteY11" fmla="*/ 37774 h 56545"/>
                <a:gd name="connsiteX12" fmla="*/ 725 w 65058"/>
                <a:gd name="connsiteY12" fmla="*/ 26165 h 56545"/>
                <a:gd name="connsiteX13" fmla="*/ 2697 w 65058"/>
                <a:gd name="connsiteY13" fmla="*/ 12176 h 56545"/>
                <a:gd name="connsiteX14" fmla="*/ 12929 w 65058"/>
                <a:gd name="connsiteY14" fmla="*/ 1572 h 56545"/>
                <a:gd name="connsiteX15" fmla="*/ 25877 w 65058"/>
                <a:gd name="connsiteY15" fmla="*/ 2018 h 56545"/>
                <a:gd name="connsiteX16" fmla="*/ 32239 w 65058"/>
                <a:gd name="connsiteY16" fmla="*/ 6595 h 56545"/>
                <a:gd name="connsiteX17" fmla="*/ 37262 w 65058"/>
                <a:gd name="connsiteY17" fmla="*/ 13999 h 56545"/>
                <a:gd name="connsiteX18" fmla="*/ 41020 w 65058"/>
                <a:gd name="connsiteY18" fmla="*/ 24045 h 56545"/>
                <a:gd name="connsiteX19" fmla="*/ 44108 w 65058"/>
                <a:gd name="connsiteY19" fmla="*/ 33123 h 56545"/>
                <a:gd name="connsiteX20" fmla="*/ 4600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43" y="15896"/>
                  </a:moveTo>
                  <a:lnTo>
                    <a:pt x="65354" y="20398"/>
                  </a:lnTo>
                  <a:lnTo>
                    <a:pt x="48313" y="56936"/>
                  </a:lnTo>
                  <a:cubicBezTo>
                    <a:pt x="44815" y="54852"/>
                    <a:pt x="41913" y="52024"/>
                    <a:pt x="39569" y="48527"/>
                  </a:cubicBezTo>
                  <a:cubicBezTo>
                    <a:pt x="37188" y="45029"/>
                    <a:pt x="34695" y="39076"/>
                    <a:pt x="31979" y="30742"/>
                  </a:cubicBezTo>
                  <a:cubicBezTo>
                    <a:pt x="29784" y="23970"/>
                    <a:pt x="28184" y="19729"/>
                    <a:pt x="27105" y="17943"/>
                  </a:cubicBezTo>
                  <a:cubicBezTo>
                    <a:pt x="25617" y="15487"/>
                    <a:pt x="23831" y="13776"/>
                    <a:pt x="21747" y="12808"/>
                  </a:cubicBezTo>
                  <a:cubicBezTo>
                    <a:pt x="19403" y="11729"/>
                    <a:pt x="17319" y="11506"/>
                    <a:pt x="15496" y="12176"/>
                  </a:cubicBezTo>
                  <a:cubicBezTo>
                    <a:pt x="13673" y="12845"/>
                    <a:pt x="12259" y="14296"/>
                    <a:pt x="11217" y="16492"/>
                  </a:cubicBezTo>
                  <a:cubicBezTo>
                    <a:pt x="10213" y="18650"/>
                    <a:pt x="10064" y="20696"/>
                    <a:pt x="10771" y="22594"/>
                  </a:cubicBezTo>
                  <a:cubicBezTo>
                    <a:pt x="11478" y="24491"/>
                    <a:pt x="13301" y="26240"/>
                    <a:pt x="16240" y="27877"/>
                  </a:cubicBezTo>
                  <a:lnTo>
                    <a:pt x="10362" y="37774"/>
                  </a:lnTo>
                  <a:cubicBezTo>
                    <a:pt x="4929" y="34463"/>
                    <a:pt x="1692" y="30593"/>
                    <a:pt x="725" y="26165"/>
                  </a:cubicBezTo>
                  <a:cubicBezTo>
                    <a:pt x="-242" y="21738"/>
                    <a:pt x="427" y="17087"/>
                    <a:pt x="2697" y="12176"/>
                  </a:cubicBezTo>
                  <a:cubicBezTo>
                    <a:pt x="5190" y="6818"/>
                    <a:pt x="8613" y="3283"/>
                    <a:pt x="12929" y="1572"/>
                  </a:cubicBezTo>
                  <a:cubicBezTo>
                    <a:pt x="17245" y="-140"/>
                    <a:pt x="21561" y="9"/>
                    <a:pt x="25877" y="2018"/>
                  </a:cubicBezTo>
                  <a:cubicBezTo>
                    <a:pt x="28333" y="3134"/>
                    <a:pt x="30453" y="4660"/>
                    <a:pt x="32239" y="6595"/>
                  </a:cubicBezTo>
                  <a:cubicBezTo>
                    <a:pt x="34063" y="8492"/>
                    <a:pt x="35737" y="10948"/>
                    <a:pt x="37262" y="13999"/>
                  </a:cubicBezTo>
                  <a:cubicBezTo>
                    <a:pt x="38267" y="16008"/>
                    <a:pt x="39532" y="19357"/>
                    <a:pt x="41020" y="24045"/>
                  </a:cubicBezTo>
                  <a:cubicBezTo>
                    <a:pt x="42509" y="28733"/>
                    <a:pt x="43513" y="31784"/>
                    <a:pt x="44108" y="33123"/>
                  </a:cubicBezTo>
                  <a:cubicBezTo>
                    <a:pt x="44704" y="34463"/>
                    <a:pt x="45336" y="35616"/>
                    <a:pt x="46006" y="36583"/>
                  </a:cubicBezTo>
                  <a:close/>
                </a:path>
              </a:pathLst>
            </a:custGeom>
            <a:solidFill>
              <a:srgbClr val="000000"/>
            </a:solidFill>
            <a:ln w="9525" cap="flat">
              <a:noFill/>
              <a:prstDash val="solid"/>
              <a:miter/>
            </a:ln>
          </p:spPr>
          <p:txBody>
            <a:bodyPr rtlCol="0" anchor="ctr"/>
            <a:lstStyle/>
            <a:p>
              <a:endParaRPr lang="en-CA"/>
            </a:p>
          </p:txBody>
        </p:sp>
        <p:sp>
          <p:nvSpPr>
            <p:cNvPr id="3570" name="Freeform: Shape 3569">
              <a:extLst>
                <a:ext uri="{FF2B5EF4-FFF2-40B4-BE49-F238E27FC236}">
                  <a16:creationId xmlns:a16="http://schemas.microsoft.com/office/drawing/2014/main" id="{DCE8AFE6-1A70-43DA-9BDC-259376C5236A}"/>
                </a:ext>
              </a:extLst>
            </p:cNvPr>
            <p:cNvSpPr/>
            <p:nvPr/>
          </p:nvSpPr>
          <p:spPr>
            <a:xfrm>
              <a:off x="4948629" y="4669889"/>
              <a:ext cx="59301" cy="46519"/>
            </a:xfrm>
            <a:custGeom>
              <a:avLst/>
              <a:gdLst>
                <a:gd name="connsiteX0" fmla="*/ 2192 w 59301"/>
                <a:gd name="connsiteY0" fmla="*/ 10603 h 46519"/>
                <a:gd name="connsiteX1" fmla="*/ 13577 w 59301"/>
                <a:gd name="connsiteY1" fmla="*/ 892 h 46519"/>
                <a:gd name="connsiteX2" fmla="*/ 38208 w 59301"/>
                <a:gd name="connsiteY2" fmla="*/ 5914 h 46519"/>
                <a:gd name="connsiteX3" fmla="*/ 57891 w 59301"/>
                <a:gd name="connsiteY3" fmla="*/ 21616 h 46519"/>
                <a:gd name="connsiteX4" fmla="*/ 57705 w 59301"/>
                <a:gd name="connsiteY4" fmla="*/ 36499 h 46519"/>
                <a:gd name="connsiteX5" fmla="*/ 45649 w 59301"/>
                <a:gd name="connsiteY5" fmla="*/ 46470 h 46519"/>
                <a:gd name="connsiteX6" fmla="*/ 21614 w 59301"/>
                <a:gd name="connsiteY6" fmla="*/ 41187 h 46519"/>
                <a:gd name="connsiteX7" fmla="*/ 2006 w 59301"/>
                <a:gd name="connsiteY7" fmla="*/ 25523 h 46519"/>
                <a:gd name="connsiteX8" fmla="*/ 2192 w 59301"/>
                <a:gd name="connsiteY8" fmla="*/ 10603 h 46519"/>
                <a:gd name="connsiteX9" fmla="*/ 10824 w 59301"/>
                <a:gd name="connsiteY9" fmla="*/ 14658 h 46519"/>
                <a:gd name="connsiteX10" fmla="*/ 10452 w 59301"/>
                <a:gd name="connsiteY10" fmla="*/ 18602 h 46519"/>
                <a:gd name="connsiteX11" fmla="*/ 13689 w 59301"/>
                <a:gd name="connsiteY11" fmla="*/ 22918 h 46519"/>
                <a:gd name="connsiteX12" fmla="*/ 26823 w 59301"/>
                <a:gd name="connsiteY12" fmla="*/ 30322 h 46519"/>
                <a:gd name="connsiteX13" fmla="*/ 40403 w 59301"/>
                <a:gd name="connsiteY13" fmla="*/ 35494 h 46519"/>
                <a:gd name="connsiteX14" fmla="*/ 46319 w 59301"/>
                <a:gd name="connsiteY14" fmla="*/ 35271 h 46519"/>
                <a:gd name="connsiteX15" fmla="*/ 49073 w 59301"/>
                <a:gd name="connsiteY15" fmla="*/ 32480 h 46519"/>
                <a:gd name="connsiteX16" fmla="*/ 49445 w 59301"/>
                <a:gd name="connsiteY16" fmla="*/ 28536 h 46519"/>
                <a:gd name="connsiteX17" fmla="*/ 46170 w 59301"/>
                <a:gd name="connsiteY17" fmla="*/ 24220 h 46519"/>
                <a:gd name="connsiteX18" fmla="*/ 33111 w 59301"/>
                <a:gd name="connsiteY18" fmla="*/ 16816 h 46519"/>
                <a:gd name="connsiteX19" fmla="*/ 19530 w 59301"/>
                <a:gd name="connsiteY19" fmla="*/ 11644 h 46519"/>
                <a:gd name="connsiteX20" fmla="*/ 13614 w 59301"/>
                <a:gd name="connsiteY20" fmla="*/ 11868 h 46519"/>
                <a:gd name="connsiteX21" fmla="*/ 10824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92" y="10603"/>
                  </a:moveTo>
                  <a:cubicBezTo>
                    <a:pt x="4647" y="5356"/>
                    <a:pt x="8442" y="2119"/>
                    <a:pt x="13577" y="892"/>
                  </a:cubicBezTo>
                  <a:cubicBezTo>
                    <a:pt x="19679" y="-560"/>
                    <a:pt x="27902" y="1115"/>
                    <a:pt x="38208" y="5914"/>
                  </a:cubicBezTo>
                  <a:cubicBezTo>
                    <a:pt x="48477" y="10714"/>
                    <a:pt x="55063" y="15960"/>
                    <a:pt x="57891" y="21616"/>
                  </a:cubicBezTo>
                  <a:cubicBezTo>
                    <a:pt x="60235" y="26267"/>
                    <a:pt x="60160" y="31252"/>
                    <a:pt x="57705" y="36499"/>
                  </a:cubicBezTo>
                  <a:cubicBezTo>
                    <a:pt x="55249" y="41819"/>
                    <a:pt x="51231" y="45131"/>
                    <a:pt x="45649" y="46470"/>
                  </a:cubicBezTo>
                  <a:cubicBezTo>
                    <a:pt x="40068" y="47810"/>
                    <a:pt x="32069" y="46061"/>
                    <a:pt x="21614" y="41187"/>
                  </a:cubicBezTo>
                  <a:cubicBezTo>
                    <a:pt x="11382" y="36387"/>
                    <a:pt x="4833" y="31178"/>
                    <a:pt x="2006" y="25523"/>
                  </a:cubicBezTo>
                  <a:cubicBezTo>
                    <a:pt x="-338" y="20872"/>
                    <a:pt x="-264" y="15886"/>
                    <a:pt x="2192" y="10603"/>
                  </a:cubicBezTo>
                  <a:moveTo>
                    <a:pt x="10824" y="14658"/>
                  </a:moveTo>
                  <a:cubicBezTo>
                    <a:pt x="10228" y="15923"/>
                    <a:pt x="10117" y="17225"/>
                    <a:pt x="10452" y="18602"/>
                  </a:cubicBezTo>
                  <a:cubicBezTo>
                    <a:pt x="10787" y="19942"/>
                    <a:pt x="11866" y="21393"/>
                    <a:pt x="13689" y="22918"/>
                  </a:cubicBezTo>
                  <a:cubicBezTo>
                    <a:pt x="16070" y="24890"/>
                    <a:pt x="20423" y="27346"/>
                    <a:pt x="26823" y="30322"/>
                  </a:cubicBezTo>
                  <a:cubicBezTo>
                    <a:pt x="33185" y="33299"/>
                    <a:pt x="37724" y="35010"/>
                    <a:pt x="40403" y="35494"/>
                  </a:cubicBezTo>
                  <a:cubicBezTo>
                    <a:pt x="43119" y="35978"/>
                    <a:pt x="45054" y="35903"/>
                    <a:pt x="46319" y="35271"/>
                  </a:cubicBezTo>
                  <a:cubicBezTo>
                    <a:pt x="47547" y="34675"/>
                    <a:pt x="48477" y="33745"/>
                    <a:pt x="49073" y="32480"/>
                  </a:cubicBezTo>
                  <a:cubicBezTo>
                    <a:pt x="49668" y="31215"/>
                    <a:pt x="49779" y="29913"/>
                    <a:pt x="49445" y="28536"/>
                  </a:cubicBezTo>
                  <a:cubicBezTo>
                    <a:pt x="49110" y="27197"/>
                    <a:pt x="47994" y="25746"/>
                    <a:pt x="46170" y="24220"/>
                  </a:cubicBezTo>
                  <a:cubicBezTo>
                    <a:pt x="43864" y="22248"/>
                    <a:pt x="39510" y="19793"/>
                    <a:pt x="33111" y="16816"/>
                  </a:cubicBezTo>
                  <a:cubicBezTo>
                    <a:pt x="26748" y="13840"/>
                    <a:pt x="22209" y="12128"/>
                    <a:pt x="19530" y="11644"/>
                  </a:cubicBezTo>
                  <a:cubicBezTo>
                    <a:pt x="16814" y="11198"/>
                    <a:pt x="14842" y="11235"/>
                    <a:pt x="13614" y="11868"/>
                  </a:cubicBezTo>
                  <a:cubicBezTo>
                    <a:pt x="12349" y="12463"/>
                    <a:pt x="11419" y="13393"/>
                    <a:pt x="10824" y="14658"/>
                  </a:cubicBezTo>
                  <a:close/>
                </a:path>
              </a:pathLst>
            </a:custGeom>
            <a:solidFill>
              <a:srgbClr val="000000"/>
            </a:solidFill>
            <a:ln w="9525" cap="flat">
              <a:noFill/>
              <a:prstDash val="solid"/>
              <a:miter/>
            </a:ln>
          </p:spPr>
          <p:txBody>
            <a:bodyPr rtlCol="0" anchor="ctr"/>
            <a:lstStyle/>
            <a:p>
              <a:endParaRPr lang="en-CA"/>
            </a:p>
          </p:txBody>
        </p:sp>
        <p:sp>
          <p:nvSpPr>
            <p:cNvPr id="3571" name="Freeform: Shape 3570">
              <a:extLst>
                <a:ext uri="{FF2B5EF4-FFF2-40B4-BE49-F238E27FC236}">
                  <a16:creationId xmlns:a16="http://schemas.microsoft.com/office/drawing/2014/main" id="{486FC56D-F848-4110-AAE3-78D0B1DAA7D5}"/>
                </a:ext>
              </a:extLst>
            </p:cNvPr>
            <p:cNvSpPr/>
            <p:nvPr/>
          </p:nvSpPr>
          <p:spPr>
            <a:xfrm>
              <a:off x="4970491" y="4628811"/>
              <a:ext cx="58563" cy="35904"/>
            </a:xfrm>
            <a:custGeom>
              <a:avLst/>
              <a:gdLst>
                <a:gd name="connsiteX0" fmla="*/ 58863 w 58563"/>
                <a:gd name="connsiteY0" fmla="*/ 25831 h 35904"/>
                <a:gd name="connsiteX1" fmla="*/ 53989 w 58563"/>
                <a:gd name="connsiteY1" fmla="*/ 36287 h 35904"/>
                <a:gd name="connsiteX2" fmla="*/ 14699 w 58563"/>
                <a:gd name="connsiteY2" fmla="*/ 17943 h 35904"/>
                <a:gd name="connsiteX3" fmla="*/ 16336 w 58563"/>
                <a:gd name="connsiteY3" fmla="*/ 35096 h 35904"/>
                <a:gd name="connsiteX4" fmla="*/ 6885 w 58563"/>
                <a:gd name="connsiteY4" fmla="*/ 30705 h 35904"/>
                <a:gd name="connsiteX5" fmla="*/ 5955 w 58563"/>
                <a:gd name="connsiteY5" fmla="*/ 19469 h 35904"/>
                <a:gd name="connsiteX6" fmla="*/ 300 w 58563"/>
                <a:gd name="connsiteY6" fmla="*/ 8828 h 35904"/>
                <a:gd name="connsiteX7" fmla="*/ 4243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63" y="25831"/>
                  </a:moveTo>
                  <a:lnTo>
                    <a:pt x="53989" y="36287"/>
                  </a:lnTo>
                  <a:lnTo>
                    <a:pt x="14699" y="17943"/>
                  </a:lnTo>
                  <a:cubicBezTo>
                    <a:pt x="16484" y="23413"/>
                    <a:pt x="17043" y="29143"/>
                    <a:pt x="16336" y="35096"/>
                  </a:cubicBezTo>
                  <a:lnTo>
                    <a:pt x="6885" y="30705"/>
                  </a:lnTo>
                  <a:cubicBezTo>
                    <a:pt x="7257" y="27543"/>
                    <a:pt x="6959" y="23822"/>
                    <a:pt x="5955" y="19469"/>
                  </a:cubicBezTo>
                  <a:cubicBezTo>
                    <a:pt x="4950" y="15116"/>
                    <a:pt x="3053" y="11581"/>
                    <a:pt x="300" y="8828"/>
                  </a:cubicBezTo>
                  <a:lnTo>
                    <a:pt x="4243" y="382"/>
                  </a:lnTo>
                  <a:close/>
                </a:path>
              </a:pathLst>
            </a:custGeom>
            <a:solidFill>
              <a:srgbClr val="000000"/>
            </a:solidFill>
            <a:ln w="9525" cap="flat">
              <a:noFill/>
              <a:prstDash val="solid"/>
              <a:miter/>
            </a:ln>
          </p:spPr>
          <p:txBody>
            <a:bodyPr rtlCol="0" anchor="ctr"/>
            <a:lstStyle/>
            <a:p>
              <a:endParaRPr lang="en-CA"/>
            </a:p>
          </p:txBody>
        </p:sp>
        <p:sp>
          <p:nvSpPr>
            <p:cNvPr id="3572" name="Freeform: Shape 3571">
              <a:extLst>
                <a:ext uri="{FF2B5EF4-FFF2-40B4-BE49-F238E27FC236}">
                  <a16:creationId xmlns:a16="http://schemas.microsoft.com/office/drawing/2014/main" id="{6D342813-E274-48E8-8003-C0A2C2A249ED}"/>
                </a:ext>
              </a:extLst>
            </p:cNvPr>
            <p:cNvSpPr/>
            <p:nvPr/>
          </p:nvSpPr>
          <p:spPr>
            <a:xfrm>
              <a:off x="4988896" y="4583369"/>
              <a:ext cx="59152" cy="48075"/>
            </a:xfrm>
            <a:custGeom>
              <a:avLst/>
              <a:gdLst>
                <a:gd name="connsiteX0" fmla="*/ 23100 w 59152"/>
                <a:gd name="connsiteY0" fmla="*/ 1269 h 48075"/>
                <a:gd name="connsiteX1" fmla="*/ 19528 w 59152"/>
                <a:gd name="connsiteY1" fmla="*/ 11873 h 48075"/>
                <a:gd name="connsiteX2" fmla="*/ 14022 w 59152"/>
                <a:gd name="connsiteY2" fmla="*/ 11650 h 48075"/>
                <a:gd name="connsiteX3" fmla="*/ 10673 w 59152"/>
                <a:gd name="connsiteY3" fmla="*/ 14998 h 48075"/>
                <a:gd name="connsiteX4" fmla="*/ 11008 w 59152"/>
                <a:gd name="connsiteY4" fmla="*/ 21956 h 48075"/>
                <a:gd name="connsiteX5" fmla="*/ 22021 w 59152"/>
                <a:gd name="connsiteY5" fmla="*/ 30588 h 48075"/>
                <a:gd name="connsiteX6" fmla="*/ 21947 w 59152"/>
                <a:gd name="connsiteY6" fmla="*/ 18756 h 48075"/>
                <a:gd name="connsiteX7" fmla="*/ 32142 w 59152"/>
                <a:gd name="connsiteY7" fmla="*/ 9901 h 48075"/>
                <a:gd name="connsiteX8" fmla="*/ 47136 w 59152"/>
                <a:gd name="connsiteY8" fmla="*/ 11241 h 48075"/>
                <a:gd name="connsiteX9" fmla="*/ 58261 w 59152"/>
                <a:gd name="connsiteY9" fmla="*/ 22366 h 48075"/>
                <a:gd name="connsiteX10" fmla="*/ 57442 w 59152"/>
                <a:gd name="connsiteY10" fmla="*/ 37285 h 48075"/>
                <a:gd name="connsiteX11" fmla="*/ 44718 w 59152"/>
                <a:gd name="connsiteY11" fmla="*/ 47852 h 48075"/>
                <a:gd name="connsiteX12" fmla="*/ 21277 w 59152"/>
                <a:gd name="connsiteY12" fmla="*/ 43387 h 48075"/>
                <a:gd name="connsiteX13" fmla="*/ 2301 w 59152"/>
                <a:gd name="connsiteY13" fmla="*/ 27798 h 48075"/>
                <a:gd name="connsiteX14" fmla="*/ 2376 w 59152"/>
                <a:gd name="connsiteY14" fmla="*/ 10385 h 48075"/>
                <a:gd name="connsiteX15" fmla="*/ 10636 w 59152"/>
                <a:gd name="connsiteY15" fmla="*/ 1716 h 48075"/>
                <a:gd name="connsiteX16" fmla="*/ 23100 w 59152"/>
                <a:gd name="connsiteY16" fmla="*/ 1269 h 48075"/>
                <a:gd name="connsiteX17" fmla="*/ 34821 w 59152"/>
                <a:gd name="connsiteY17" fmla="*/ 35500 h 48075"/>
                <a:gd name="connsiteX18" fmla="*/ 43787 w 59152"/>
                <a:gd name="connsiteY18" fmla="*/ 36802 h 48075"/>
                <a:gd name="connsiteX19" fmla="*/ 49034 w 59152"/>
                <a:gd name="connsiteY19" fmla="*/ 32746 h 48075"/>
                <a:gd name="connsiteX20" fmla="*/ 48996 w 59152"/>
                <a:gd name="connsiteY20" fmla="*/ 26868 h 48075"/>
                <a:gd name="connsiteX21" fmla="*/ 42485 w 59152"/>
                <a:gd name="connsiteY21" fmla="*/ 21473 h 48075"/>
                <a:gd name="connsiteX22" fmla="*/ 33742 w 59152"/>
                <a:gd name="connsiteY22" fmla="*/ 19947 h 48075"/>
                <a:gd name="connsiteX23" fmla="*/ 28867 w 59152"/>
                <a:gd name="connsiteY23" fmla="*/ 23965 h 48075"/>
                <a:gd name="connsiteX24" fmla="*/ 28867 w 59152"/>
                <a:gd name="connsiteY24" fmla="*/ 30179 h 48075"/>
                <a:gd name="connsiteX25" fmla="*/ 34821 w 59152"/>
                <a:gd name="connsiteY25" fmla="*/ 3550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100" y="1269"/>
                  </a:moveTo>
                  <a:lnTo>
                    <a:pt x="19528" y="11873"/>
                  </a:lnTo>
                  <a:cubicBezTo>
                    <a:pt x="17333" y="11129"/>
                    <a:pt x="15510" y="11055"/>
                    <a:pt x="14022" y="11650"/>
                  </a:cubicBezTo>
                  <a:cubicBezTo>
                    <a:pt x="12533" y="12208"/>
                    <a:pt x="11417" y="13324"/>
                    <a:pt x="10673" y="14998"/>
                  </a:cubicBezTo>
                  <a:cubicBezTo>
                    <a:pt x="9631" y="17194"/>
                    <a:pt x="9743" y="19538"/>
                    <a:pt x="11008" y="21956"/>
                  </a:cubicBezTo>
                  <a:cubicBezTo>
                    <a:pt x="12273" y="24412"/>
                    <a:pt x="15957" y="27277"/>
                    <a:pt x="22021" y="30588"/>
                  </a:cubicBezTo>
                  <a:cubicBezTo>
                    <a:pt x="20161" y="26570"/>
                    <a:pt x="20161" y="22626"/>
                    <a:pt x="21947" y="18756"/>
                  </a:cubicBezTo>
                  <a:cubicBezTo>
                    <a:pt x="23993" y="14403"/>
                    <a:pt x="27379" y="11464"/>
                    <a:pt x="32142" y="9901"/>
                  </a:cubicBezTo>
                  <a:cubicBezTo>
                    <a:pt x="36904" y="8338"/>
                    <a:pt x="41890" y="8785"/>
                    <a:pt x="47136" y="11241"/>
                  </a:cubicBezTo>
                  <a:cubicBezTo>
                    <a:pt x="52717" y="13845"/>
                    <a:pt x="56401" y="17529"/>
                    <a:pt x="58261" y="22366"/>
                  </a:cubicBezTo>
                  <a:cubicBezTo>
                    <a:pt x="60084" y="27202"/>
                    <a:pt x="59824" y="32188"/>
                    <a:pt x="57442" y="37285"/>
                  </a:cubicBezTo>
                  <a:cubicBezTo>
                    <a:pt x="54875" y="42792"/>
                    <a:pt x="50633" y="46327"/>
                    <a:pt x="44718" y="47852"/>
                  </a:cubicBezTo>
                  <a:cubicBezTo>
                    <a:pt x="38802" y="49415"/>
                    <a:pt x="30988" y="47927"/>
                    <a:pt x="21277" y="43387"/>
                  </a:cubicBezTo>
                  <a:cubicBezTo>
                    <a:pt x="11306" y="38737"/>
                    <a:pt x="4980" y="33528"/>
                    <a:pt x="2301" y="27798"/>
                  </a:cubicBezTo>
                  <a:cubicBezTo>
                    <a:pt x="-377" y="22068"/>
                    <a:pt x="-377" y="16264"/>
                    <a:pt x="2376" y="10385"/>
                  </a:cubicBezTo>
                  <a:cubicBezTo>
                    <a:pt x="4311" y="6255"/>
                    <a:pt x="7064" y="3353"/>
                    <a:pt x="10636" y="1716"/>
                  </a:cubicBezTo>
                  <a:cubicBezTo>
                    <a:pt x="14208" y="116"/>
                    <a:pt x="18375" y="-70"/>
                    <a:pt x="23100" y="1269"/>
                  </a:cubicBezTo>
                  <a:moveTo>
                    <a:pt x="34821" y="35500"/>
                  </a:moveTo>
                  <a:cubicBezTo>
                    <a:pt x="38206" y="37062"/>
                    <a:pt x="41183" y="37509"/>
                    <a:pt x="43787" y="36802"/>
                  </a:cubicBezTo>
                  <a:cubicBezTo>
                    <a:pt x="46355" y="36095"/>
                    <a:pt x="48103" y="34755"/>
                    <a:pt x="49034" y="32746"/>
                  </a:cubicBezTo>
                  <a:cubicBezTo>
                    <a:pt x="49927" y="30812"/>
                    <a:pt x="49927" y="28877"/>
                    <a:pt x="48996" y="26868"/>
                  </a:cubicBezTo>
                  <a:cubicBezTo>
                    <a:pt x="48103" y="24896"/>
                    <a:pt x="45945" y="23072"/>
                    <a:pt x="42485" y="21473"/>
                  </a:cubicBezTo>
                  <a:cubicBezTo>
                    <a:pt x="38950" y="19835"/>
                    <a:pt x="36048" y="19314"/>
                    <a:pt x="33742" y="19947"/>
                  </a:cubicBezTo>
                  <a:cubicBezTo>
                    <a:pt x="31472" y="20542"/>
                    <a:pt x="29835" y="21919"/>
                    <a:pt x="28867" y="23965"/>
                  </a:cubicBezTo>
                  <a:cubicBezTo>
                    <a:pt x="27937" y="25975"/>
                    <a:pt x="27937" y="28058"/>
                    <a:pt x="28867" y="30179"/>
                  </a:cubicBezTo>
                  <a:cubicBezTo>
                    <a:pt x="29760" y="32263"/>
                    <a:pt x="31770" y="34048"/>
                    <a:pt x="34821" y="35500"/>
                  </a:cubicBezTo>
                  <a:close/>
                </a:path>
              </a:pathLst>
            </a:custGeom>
            <a:solidFill>
              <a:srgbClr val="000000"/>
            </a:solidFill>
            <a:ln w="9525" cap="flat">
              <a:noFill/>
              <a:prstDash val="solid"/>
              <a:miter/>
            </a:ln>
          </p:spPr>
          <p:txBody>
            <a:bodyPr rtlCol="0" anchor="ctr"/>
            <a:lstStyle/>
            <a:p>
              <a:endParaRPr lang="en-CA"/>
            </a:p>
          </p:txBody>
        </p:sp>
      </p:grpSp>
      <p:grpSp>
        <p:nvGrpSpPr>
          <p:cNvPr id="3573" name="Graphic 3317">
            <a:extLst>
              <a:ext uri="{FF2B5EF4-FFF2-40B4-BE49-F238E27FC236}">
                <a16:creationId xmlns:a16="http://schemas.microsoft.com/office/drawing/2014/main" id="{B9F3996C-C072-43A3-B9EE-F39E18A555CD}"/>
              </a:ext>
            </a:extLst>
          </p:cNvPr>
          <p:cNvGrpSpPr/>
          <p:nvPr/>
        </p:nvGrpSpPr>
        <p:grpSpPr>
          <a:xfrm>
            <a:off x="3642111" y="4090062"/>
            <a:ext cx="99816" cy="162639"/>
            <a:chOff x="5062142" y="4578048"/>
            <a:chExt cx="115826" cy="188726"/>
          </a:xfrm>
        </p:grpSpPr>
        <p:sp>
          <p:nvSpPr>
            <p:cNvPr id="3574" name="Freeform: Shape 3573">
              <a:extLst>
                <a:ext uri="{FF2B5EF4-FFF2-40B4-BE49-F238E27FC236}">
                  <a16:creationId xmlns:a16="http://schemas.microsoft.com/office/drawing/2014/main" id="{F5A51675-4C90-48B8-AFC2-C9CD49242246}"/>
                </a:ext>
              </a:extLst>
            </p:cNvPr>
            <p:cNvSpPr/>
            <p:nvPr/>
          </p:nvSpPr>
          <p:spPr>
            <a:xfrm>
              <a:off x="5062142" y="4710229"/>
              <a:ext cx="65058" cy="56545"/>
            </a:xfrm>
            <a:custGeom>
              <a:avLst/>
              <a:gdLst>
                <a:gd name="connsiteX0" fmla="*/ 55657 w 65058"/>
                <a:gd name="connsiteY0" fmla="*/ 15896 h 56545"/>
                <a:gd name="connsiteX1" fmla="*/ 65368 w 65058"/>
                <a:gd name="connsiteY1" fmla="*/ 20398 h 56545"/>
                <a:gd name="connsiteX2" fmla="*/ 48327 w 65058"/>
                <a:gd name="connsiteY2" fmla="*/ 56936 h 56545"/>
                <a:gd name="connsiteX3" fmla="*/ 39583 w 65058"/>
                <a:gd name="connsiteY3" fmla="*/ 48527 h 56545"/>
                <a:gd name="connsiteX4" fmla="*/ 31993 w 65058"/>
                <a:gd name="connsiteY4" fmla="*/ 30742 h 56545"/>
                <a:gd name="connsiteX5" fmla="*/ 27119 w 65058"/>
                <a:gd name="connsiteY5" fmla="*/ 17943 h 56545"/>
                <a:gd name="connsiteX6" fmla="*/ 21761 w 65058"/>
                <a:gd name="connsiteY6" fmla="*/ 12808 h 56545"/>
                <a:gd name="connsiteX7" fmla="*/ 15510 w 65058"/>
                <a:gd name="connsiteY7" fmla="*/ 12176 h 56545"/>
                <a:gd name="connsiteX8" fmla="*/ 11231 w 65058"/>
                <a:gd name="connsiteY8" fmla="*/ 16492 h 56545"/>
                <a:gd name="connsiteX9" fmla="*/ 10785 w 65058"/>
                <a:gd name="connsiteY9" fmla="*/ 22594 h 56545"/>
                <a:gd name="connsiteX10" fmla="*/ 16254 w 65058"/>
                <a:gd name="connsiteY10" fmla="*/ 27877 h 56545"/>
                <a:gd name="connsiteX11" fmla="*/ 10376 w 65058"/>
                <a:gd name="connsiteY11" fmla="*/ 37774 h 56545"/>
                <a:gd name="connsiteX12" fmla="*/ 739 w 65058"/>
                <a:gd name="connsiteY12" fmla="*/ 26165 h 56545"/>
                <a:gd name="connsiteX13" fmla="*/ 2711 w 65058"/>
                <a:gd name="connsiteY13" fmla="*/ 12176 h 56545"/>
                <a:gd name="connsiteX14" fmla="*/ 12943 w 65058"/>
                <a:gd name="connsiteY14" fmla="*/ 1572 h 56545"/>
                <a:gd name="connsiteX15" fmla="*/ 25891 w 65058"/>
                <a:gd name="connsiteY15" fmla="*/ 2018 h 56545"/>
                <a:gd name="connsiteX16" fmla="*/ 32253 w 65058"/>
                <a:gd name="connsiteY16" fmla="*/ 6595 h 56545"/>
                <a:gd name="connsiteX17" fmla="*/ 37276 w 65058"/>
                <a:gd name="connsiteY17" fmla="*/ 13999 h 56545"/>
                <a:gd name="connsiteX18" fmla="*/ 41034 w 65058"/>
                <a:gd name="connsiteY18" fmla="*/ 24045 h 56545"/>
                <a:gd name="connsiteX19" fmla="*/ 44122 w 65058"/>
                <a:gd name="connsiteY19" fmla="*/ 33123 h 56545"/>
                <a:gd name="connsiteX20" fmla="*/ 4602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57" y="15896"/>
                  </a:moveTo>
                  <a:lnTo>
                    <a:pt x="65368" y="20398"/>
                  </a:lnTo>
                  <a:lnTo>
                    <a:pt x="48327" y="56936"/>
                  </a:lnTo>
                  <a:cubicBezTo>
                    <a:pt x="44829" y="54852"/>
                    <a:pt x="41927" y="52024"/>
                    <a:pt x="39583" y="48527"/>
                  </a:cubicBezTo>
                  <a:cubicBezTo>
                    <a:pt x="37202" y="45029"/>
                    <a:pt x="34709" y="39076"/>
                    <a:pt x="31993" y="30742"/>
                  </a:cubicBezTo>
                  <a:cubicBezTo>
                    <a:pt x="29798" y="23970"/>
                    <a:pt x="28198" y="19729"/>
                    <a:pt x="27119" y="17943"/>
                  </a:cubicBezTo>
                  <a:cubicBezTo>
                    <a:pt x="25631" y="15487"/>
                    <a:pt x="23845" y="13776"/>
                    <a:pt x="21761" y="12808"/>
                  </a:cubicBezTo>
                  <a:cubicBezTo>
                    <a:pt x="19417" y="11729"/>
                    <a:pt x="17333" y="11506"/>
                    <a:pt x="15510" y="12176"/>
                  </a:cubicBezTo>
                  <a:cubicBezTo>
                    <a:pt x="13687" y="12845"/>
                    <a:pt x="12273" y="14296"/>
                    <a:pt x="11231" y="16492"/>
                  </a:cubicBezTo>
                  <a:cubicBezTo>
                    <a:pt x="10227" y="18650"/>
                    <a:pt x="10078" y="20696"/>
                    <a:pt x="10785" y="22594"/>
                  </a:cubicBezTo>
                  <a:cubicBezTo>
                    <a:pt x="11492" y="24491"/>
                    <a:pt x="13315" y="26240"/>
                    <a:pt x="16254" y="27877"/>
                  </a:cubicBezTo>
                  <a:lnTo>
                    <a:pt x="10376" y="37774"/>
                  </a:lnTo>
                  <a:cubicBezTo>
                    <a:pt x="4943" y="34463"/>
                    <a:pt x="1706" y="30593"/>
                    <a:pt x="739" y="26165"/>
                  </a:cubicBezTo>
                  <a:cubicBezTo>
                    <a:pt x="-228" y="21738"/>
                    <a:pt x="441" y="17087"/>
                    <a:pt x="2711" y="12176"/>
                  </a:cubicBezTo>
                  <a:cubicBezTo>
                    <a:pt x="5204" y="6818"/>
                    <a:pt x="8627" y="3283"/>
                    <a:pt x="12943" y="1572"/>
                  </a:cubicBezTo>
                  <a:cubicBezTo>
                    <a:pt x="17259" y="-140"/>
                    <a:pt x="21575" y="9"/>
                    <a:pt x="25891" y="2018"/>
                  </a:cubicBezTo>
                  <a:cubicBezTo>
                    <a:pt x="28347" y="3134"/>
                    <a:pt x="30468" y="4660"/>
                    <a:pt x="32253" y="6595"/>
                  </a:cubicBezTo>
                  <a:cubicBezTo>
                    <a:pt x="34077" y="8492"/>
                    <a:pt x="35751" y="10948"/>
                    <a:pt x="37276" y="13999"/>
                  </a:cubicBezTo>
                  <a:cubicBezTo>
                    <a:pt x="38281" y="16008"/>
                    <a:pt x="39546" y="19357"/>
                    <a:pt x="41034" y="24045"/>
                  </a:cubicBezTo>
                  <a:cubicBezTo>
                    <a:pt x="42523" y="28733"/>
                    <a:pt x="43527" y="31784"/>
                    <a:pt x="44122" y="33123"/>
                  </a:cubicBezTo>
                  <a:cubicBezTo>
                    <a:pt x="44718" y="34463"/>
                    <a:pt x="45350" y="35616"/>
                    <a:pt x="46020" y="36583"/>
                  </a:cubicBezTo>
                  <a:close/>
                </a:path>
              </a:pathLst>
            </a:custGeom>
            <a:solidFill>
              <a:srgbClr val="000000"/>
            </a:solidFill>
            <a:ln w="9525" cap="flat">
              <a:noFill/>
              <a:prstDash val="solid"/>
              <a:miter/>
            </a:ln>
          </p:spPr>
          <p:txBody>
            <a:bodyPr rtlCol="0" anchor="ctr"/>
            <a:lstStyle/>
            <a:p>
              <a:endParaRPr lang="en-CA"/>
            </a:p>
          </p:txBody>
        </p:sp>
        <p:sp>
          <p:nvSpPr>
            <p:cNvPr id="3575" name="Freeform: Shape 3574">
              <a:extLst>
                <a:ext uri="{FF2B5EF4-FFF2-40B4-BE49-F238E27FC236}">
                  <a16:creationId xmlns:a16="http://schemas.microsoft.com/office/drawing/2014/main" id="{55B248EF-1186-481C-AE26-F3B7F682ECC5}"/>
                </a:ext>
              </a:extLst>
            </p:cNvPr>
            <p:cNvSpPr/>
            <p:nvPr/>
          </p:nvSpPr>
          <p:spPr>
            <a:xfrm>
              <a:off x="5082208" y="4669889"/>
              <a:ext cx="59301" cy="46519"/>
            </a:xfrm>
            <a:custGeom>
              <a:avLst/>
              <a:gdLst>
                <a:gd name="connsiteX0" fmla="*/ 2206 w 59301"/>
                <a:gd name="connsiteY0" fmla="*/ 10603 h 46519"/>
                <a:gd name="connsiteX1" fmla="*/ 13591 w 59301"/>
                <a:gd name="connsiteY1" fmla="*/ 892 h 46519"/>
                <a:gd name="connsiteX2" fmla="*/ 38222 w 59301"/>
                <a:gd name="connsiteY2" fmla="*/ 5914 h 46519"/>
                <a:gd name="connsiteX3" fmla="*/ 57905 w 59301"/>
                <a:gd name="connsiteY3" fmla="*/ 21616 h 46519"/>
                <a:gd name="connsiteX4" fmla="*/ 57719 w 59301"/>
                <a:gd name="connsiteY4" fmla="*/ 36499 h 46519"/>
                <a:gd name="connsiteX5" fmla="*/ 45664 w 59301"/>
                <a:gd name="connsiteY5" fmla="*/ 46470 h 46519"/>
                <a:gd name="connsiteX6" fmla="*/ 21628 w 59301"/>
                <a:gd name="connsiteY6" fmla="*/ 41187 h 46519"/>
                <a:gd name="connsiteX7" fmla="*/ 2020 w 59301"/>
                <a:gd name="connsiteY7" fmla="*/ 25523 h 46519"/>
                <a:gd name="connsiteX8" fmla="*/ 2206 w 59301"/>
                <a:gd name="connsiteY8" fmla="*/ 10603 h 46519"/>
                <a:gd name="connsiteX9" fmla="*/ 10838 w 59301"/>
                <a:gd name="connsiteY9" fmla="*/ 14658 h 46519"/>
                <a:gd name="connsiteX10" fmla="*/ 10466 w 59301"/>
                <a:gd name="connsiteY10" fmla="*/ 18602 h 46519"/>
                <a:gd name="connsiteX11" fmla="*/ 13703 w 59301"/>
                <a:gd name="connsiteY11" fmla="*/ 22918 h 46519"/>
                <a:gd name="connsiteX12" fmla="*/ 26837 w 59301"/>
                <a:gd name="connsiteY12" fmla="*/ 30322 h 46519"/>
                <a:gd name="connsiteX13" fmla="*/ 40417 w 59301"/>
                <a:gd name="connsiteY13" fmla="*/ 35494 h 46519"/>
                <a:gd name="connsiteX14" fmla="*/ 46333 w 59301"/>
                <a:gd name="connsiteY14" fmla="*/ 35271 h 46519"/>
                <a:gd name="connsiteX15" fmla="*/ 49087 w 59301"/>
                <a:gd name="connsiteY15" fmla="*/ 32480 h 46519"/>
                <a:gd name="connsiteX16" fmla="*/ 49459 w 59301"/>
                <a:gd name="connsiteY16" fmla="*/ 28536 h 46519"/>
                <a:gd name="connsiteX17" fmla="*/ 46184 w 59301"/>
                <a:gd name="connsiteY17" fmla="*/ 24220 h 46519"/>
                <a:gd name="connsiteX18" fmla="*/ 33125 w 59301"/>
                <a:gd name="connsiteY18" fmla="*/ 16816 h 46519"/>
                <a:gd name="connsiteX19" fmla="*/ 19544 w 59301"/>
                <a:gd name="connsiteY19" fmla="*/ 11644 h 46519"/>
                <a:gd name="connsiteX20" fmla="*/ 13628 w 59301"/>
                <a:gd name="connsiteY20" fmla="*/ 11868 h 46519"/>
                <a:gd name="connsiteX21" fmla="*/ 1083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06" y="10603"/>
                  </a:moveTo>
                  <a:cubicBezTo>
                    <a:pt x="4661" y="5356"/>
                    <a:pt x="8456" y="2119"/>
                    <a:pt x="13591" y="892"/>
                  </a:cubicBezTo>
                  <a:cubicBezTo>
                    <a:pt x="19693" y="-560"/>
                    <a:pt x="27916" y="1115"/>
                    <a:pt x="38222" y="5914"/>
                  </a:cubicBezTo>
                  <a:cubicBezTo>
                    <a:pt x="48491" y="10714"/>
                    <a:pt x="55077" y="15960"/>
                    <a:pt x="57905" y="21616"/>
                  </a:cubicBezTo>
                  <a:cubicBezTo>
                    <a:pt x="60249" y="26267"/>
                    <a:pt x="60174" y="31252"/>
                    <a:pt x="57719" y="36499"/>
                  </a:cubicBezTo>
                  <a:cubicBezTo>
                    <a:pt x="55263" y="41819"/>
                    <a:pt x="51245" y="45131"/>
                    <a:pt x="45664" y="46470"/>
                  </a:cubicBezTo>
                  <a:cubicBezTo>
                    <a:pt x="40082" y="47810"/>
                    <a:pt x="32083" y="46061"/>
                    <a:pt x="21628" y="41187"/>
                  </a:cubicBezTo>
                  <a:cubicBezTo>
                    <a:pt x="11396" y="36387"/>
                    <a:pt x="4847" y="31178"/>
                    <a:pt x="2020" y="25523"/>
                  </a:cubicBezTo>
                  <a:cubicBezTo>
                    <a:pt x="-324" y="20872"/>
                    <a:pt x="-250" y="15886"/>
                    <a:pt x="2206" y="10603"/>
                  </a:cubicBezTo>
                  <a:moveTo>
                    <a:pt x="10838" y="14658"/>
                  </a:moveTo>
                  <a:cubicBezTo>
                    <a:pt x="10242" y="15923"/>
                    <a:pt x="10131" y="17225"/>
                    <a:pt x="10466" y="18602"/>
                  </a:cubicBezTo>
                  <a:cubicBezTo>
                    <a:pt x="10801" y="19942"/>
                    <a:pt x="11880" y="21393"/>
                    <a:pt x="13703" y="22918"/>
                  </a:cubicBezTo>
                  <a:cubicBezTo>
                    <a:pt x="16084" y="24890"/>
                    <a:pt x="20437" y="27346"/>
                    <a:pt x="26837" y="30322"/>
                  </a:cubicBezTo>
                  <a:cubicBezTo>
                    <a:pt x="33199" y="33299"/>
                    <a:pt x="37738" y="35010"/>
                    <a:pt x="40417" y="35494"/>
                  </a:cubicBezTo>
                  <a:cubicBezTo>
                    <a:pt x="43133" y="35978"/>
                    <a:pt x="45068" y="35903"/>
                    <a:pt x="46333" y="35271"/>
                  </a:cubicBezTo>
                  <a:cubicBezTo>
                    <a:pt x="47561" y="34675"/>
                    <a:pt x="48491" y="33745"/>
                    <a:pt x="49087" y="32480"/>
                  </a:cubicBezTo>
                  <a:cubicBezTo>
                    <a:pt x="49682" y="31215"/>
                    <a:pt x="49793" y="29913"/>
                    <a:pt x="49459" y="28536"/>
                  </a:cubicBezTo>
                  <a:cubicBezTo>
                    <a:pt x="49124" y="27197"/>
                    <a:pt x="48008" y="25746"/>
                    <a:pt x="46184" y="24220"/>
                  </a:cubicBezTo>
                  <a:cubicBezTo>
                    <a:pt x="43878" y="22248"/>
                    <a:pt x="39524" y="19793"/>
                    <a:pt x="33125" y="16816"/>
                  </a:cubicBezTo>
                  <a:cubicBezTo>
                    <a:pt x="26762" y="13840"/>
                    <a:pt x="22223" y="12128"/>
                    <a:pt x="19544" y="11644"/>
                  </a:cubicBezTo>
                  <a:cubicBezTo>
                    <a:pt x="16828" y="11198"/>
                    <a:pt x="14856" y="11235"/>
                    <a:pt x="13628" y="11868"/>
                  </a:cubicBezTo>
                  <a:cubicBezTo>
                    <a:pt x="12363" y="12463"/>
                    <a:pt x="11433" y="13393"/>
                    <a:pt x="10838" y="14658"/>
                  </a:cubicBezTo>
                  <a:close/>
                </a:path>
              </a:pathLst>
            </a:custGeom>
            <a:solidFill>
              <a:srgbClr val="000000"/>
            </a:solidFill>
            <a:ln w="9525" cap="flat">
              <a:noFill/>
              <a:prstDash val="solid"/>
              <a:miter/>
            </a:ln>
          </p:spPr>
          <p:txBody>
            <a:bodyPr rtlCol="0" anchor="ctr"/>
            <a:lstStyle/>
            <a:p>
              <a:endParaRPr lang="en-CA"/>
            </a:p>
          </p:txBody>
        </p:sp>
        <p:sp>
          <p:nvSpPr>
            <p:cNvPr id="3576" name="Freeform: Shape 3575">
              <a:extLst>
                <a:ext uri="{FF2B5EF4-FFF2-40B4-BE49-F238E27FC236}">
                  <a16:creationId xmlns:a16="http://schemas.microsoft.com/office/drawing/2014/main" id="{D19DDDF9-2961-4B06-8AB6-01AF9B0B3E39}"/>
                </a:ext>
              </a:extLst>
            </p:cNvPr>
            <p:cNvSpPr/>
            <p:nvPr/>
          </p:nvSpPr>
          <p:spPr>
            <a:xfrm>
              <a:off x="5104060" y="4628811"/>
              <a:ext cx="58563" cy="35904"/>
            </a:xfrm>
            <a:custGeom>
              <a:avLst/>
              <a:gdLst>
                <a:gd name="connsiteX0" fmla="*/ 58877 w 58563"/>
                <a:gd name="connsiteY0" fmla="*/ 25831 h 35904"/>
                <a:gd name="connsiteX1" fmla="*/ 54003 w 58563"/>
                <a:gd name="connsiteY1" fmla="*/ 36287 h 35904"/>
                <a:gd name="connsiteX2" fmla="*/ 14713 w 58563"/>
                <a:gd name="connsiteY2" fmla="*/ 17943 h 35904"/>
                <a:gd name="connsiteX3" fmla="*/ 16350 w 58563"/>
                <a:gd name="connsiteY3" fmla="*/ 35096 h 35904"/>
                <a:gd name="connsiteX4" fmla="*/ 6899 w 58563"/>
                <a:gd name="connsiteY4" fmla="*/ 30705 h 35904"/>
                <a:gd name="connsiteX5" fmla="*/ 5969 w 58563"/>
                <a:gd name="connsiteY5" fmla="*/ 19469 h 35904"/>
                <a:gd name="connsiteX6" fmla="*/ 314 w 58563"/>
                <a:gd name="connsiteY6" fmla="*/ 8828 h 35904"/>
                <a:gd name="connsiteX7" fmla="*/ 4257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77" y="25831"/>
                  </a:moveTo>
                  <a:lnTo>
                    <a:pt x="54003" y="36287"/>
                  </a:lnTo>
                  <a:lnTo>
                    <a:pt x="14713" y="17943"/>
                  </a:lnTo>
                  <a:cubicBezTo>
                    <a:pt x="16499" y="23413"/>
                    <a:pt x="17057" y="29143"/>
                    <a:pt x="16350" y="35096"/>
                  </a:cubicBezTo>
                  <a:lnTo>
                    <a:pt x="6899" y="30705"/>
                  </a:lnTo>
                  <a:cubicBezTo>
                    <a:pt x="7271" y="27543"/>
                    <a:pt x="6974" y="23822"/>
                    <a:pt x="5969" y="19469"/>
                  </a:cubicBezTo>
                  <a:cubicBezTo>
                    <a:pt x="4964" y="15116"/>
                    <a:pt x="3067" y="11581"/>
                    <a:pt x="314" y="8828"/>
                  </a:cubicBezTo>
                  <a:lnTo>
                    <a:pt x="4257" y="382"/>
                  </a:lnTo>
                  <a:close/>
                </a:path>
              </a:pathLst>
            </a:custGeom>
            <a:solidFill>
              <a:srgbClr val="000000"/>
            </a:solidFill>
            <a:ln w="9525" cap="flat">
              <a:noFill/>
              <a:prstDash val="solid"/>
              <a:miter/>
            </a:ln>
          </p:spPr>
          <p:txBody>
            <a:bodyPr rtlCol="0" anchor="ctr"/>
            <a:lstStyle/>
            <a:p>
              <a:endParaRPr lang="en-CA"/>
            </a:p>
          </p:txBody>
        </p:sp>
        <p:sp>
          <p:nvSpPr>
            <p:cNvPr id="3577" name="Freeform: Shape 3576">
              <a:extLst>
                <a:ext uri="{FF2B5EF4-FFF2-40B4-BE49-F238E27FC236}">
                  <a16:creationId xmlns:a16="http://schemas.microsoft.com/office/drawing/2014/main" id="{1F7C43BE-3D54-4140-B226-AEF00F089385}"/>
                </a:ext>
              </a:extLst>
            </p:cNvPr>
            <p:cNvSpPr/>
            <p:nvPr/>
          </p:nvSpPr>
          <p:spPr>
            <a:xfrm>
              <a:off x="5116242" y="4578048"/>
              <a:ext cx="61726" cy="53354"/>
            </a:xfrm>
            <a:custGeom>
              <a:avLst/>
              <a:gdLst>
                <a:gd name="connsiteX0" fmla="*/ 9989 w 61726"/>
                <a:gd name="connsiteY0" fmla="*/ 40524 h 53354"/>
                <a:gd name="connsiteX1" fmla="*/ 316 w 61726"/>
                <a:gd name="connsiteY1" fmla="*/ 36022 h 53354"/>
                <a:gd name="connsiteX2" fmla="*/ 16947 w 61726"/>
                <a:gd name="connsiteY2" fmla="*/ 377 h 53354"/>
                <a:gd name="connsiteX3" fmla="*/ 24500 w 61726"/>
                <a:gd name="connsiteY3" fmla="*/ 3912 h 53354"/>
                <a:gd name="connsiteX4" fmla="*/ 32760 w 61726"/>
                <a:gd name="connsiteY4" fmla="*/ 18683 h 53354"/>
                <a:gd name="connsiteX5" fmla="*/ 46787 w 61726"/>
                <a:gd name="connsiteY5" fmla="*/ 33715 h 53354"/>
                <a:gd name="connsiteX6" fmla="*/ 62042 w 61726"/>
                <a:gd name="connsiteY6" fmla="*/ 43686 h 53354"/>
                <a:gd name="connsiteX7" fmla="*/ 57354 w 61726"/>
                <a:gd name="connsiteY7" fmla="*/ 53732 h 53354"/>
                <a:gd name="connsiteX8" fmla="*/ 36518 w 61726"/>
                <a:gd name="connsiteY8" fmla="*/ 38366 h 53354"/>
                <a:gd name="connsiteX9" fmla="*/ 21040 w 61726"/>
                <a:gd name="connsiteY9" fmla="*/ 1682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989" y="40524"/>
                  </a:moveTo>
                  <a:lnTo>
                    <a:pt x="316" y="36022"/>
                  </a:lnTo>
                  <a:lnTo>
                    <a:pt x="16947" y="377"/>
                  </a:lnTo>
                  <a:lnTo>
                    <a:pt x="24500" y="3912"/>
                  </a:lnTo>
                  <a:cubicBezTo>
                    <a:pt x="26026" y="8191"/>
                    <a:pt x="28779" y="13139"/>
                    <a:pt x="32760" y="18683"/>
                  </a:cubicBezTo>
                  <a:cubicBezTo>
                    <a:pt x="36779" y="24264"/>
                    <a:pt x="41467" y="29250"/>
                    <a:pt x="46787" y="33715"/>
                  </a:cubicBezTo>
                  <a:cubicBezTo>
                    <a:pt x="52145" y="38142"/>
                    <a:pt x="57242" y="41454"/>
                    <a:pt x="62042" y="43686"/>
                  </a:cubicBezTo>
                  <a:lnTo>
                    <a:pt x="57354" y="53732"/>
                  </a:lnTo>
                  <a:cubicBezTo>
                    <a:pt x="49913" y="50049"/>
                    <a:pt x="42992" y="44914"/>
                    <a:pt x="36518" y="38366"/>
                  </a:cubicBezTo>
                  <a:cubicBezTo>
                    <a:pt x="30081" y="31780"/>
                    <a:pt x="24910" y="24599"/>
                    <a:pt x="21040" y="16823"/>
                  </a:cubicBezTo>
                  <a:close/>
                </a:path>
              </a:pathLst>
            </a:custGeom>
            <a:solidFill>
              <a:srgbClr val="000000"/>
            </a:solidFill>
            <a:ln w="9525" cap="flat">
              <a:noFill/>
              <a:prstDash val="solid"/>
              <a:miter/>
            </a:ln>
          </p:spPr>
          <p:txBody>
            <a:bodyPr rtlCol="0" anchor="ctr"/>
            <a:lstStyle/>
            <a:p>
              <a:endParaRPr lang="en-CA"/>
            </a:p>
          </p:txBody>
        </p:sp>
      </p:grpSp>
      <p:grpSp>
        <p:nvGrpSpPr>
          <p:cNvPr id="3578" name="Graphic 3317">
            <a:extLst>
              <a:ext uri="{FF2B5EF4-FFF2-40B4-BE49-F238E27FC236}">
                <a16:creationId xmlns:a16="http://schemas.microsoft.com/office/drawing/2014/main" id="{A7B880FF-7292-4DDC-A102-13A55251D5BA}"/>
              </a:ext>
            </a:extLst>
          </p:cNvPr>
          <p:cNvGrpSpPr/>
          <p:nvPr/>
        </p:nvGrpSpPr>
        <p:grpSpPr>
          <a:xfrm>
            <a:off x="3757193" y="4095530"/>
            <a:ext cx="102840" cy="157170"/>
            <a:chOff x="5195683" y="4584393"/>
            <a:chExt cx="119336" cy="182380"/>
          </a:xfrm>
        </p:grpSpPr>
        <p:sp>
          <p:nvSpPr>
            <p:cNvPr id="3579" name="Freeform: Shape 3578">
              <a:extLst>
                <a:ext uri="{FF2B5EF4-FFF2-40B4-BE49-F238E27FC236}">
                  <a16:creationId xmlns:a16="http://schemas.microsoft.com/office/drawing/2014/main" id="{A3C81078-6D8B-43A9-ABBF-9756FABDDD69}"/>
                </a:ext>
              </a:extLst>
            </p:cNvPr>
            <p:cNvSpPr/>
            <p:nvPr/>
          </p:nvSpPr>
          <p:spPr>
            <a:xfrm>
              <a:off x="5195683" y="4710229"/>
              <a:ext cx="65058" cy="56545"/>
            </a:xfrm>
            <a:custGeom>
              <a:avLst/>
              <a:gdLst>
                <a:gd name="connsiteX0" fmla="*/ 55671 w 65058"/>
                <a:gd name="connsiteY0" fmla="*/ 15896 h 56545"/>
                <a:gd name="connsiteX1" fmla="*/ 65382 w 65058"/>
                <a:gd name="connsiteY1" fmla="*/ 20398 h 56545"/>
                <a:gd name="connsiteX2" fmla="*/ 48341 w 65058"/>
                <a:gd name="connsiteY2" fmla="*/ 56936 h 56545"/>
                <a:gd name="connsiteX3" fmla="*/ 39597 w 65058"/>
                <a:gd name="connsiteY3" fmla="*/ 48527 h 56545"/>
                <a:gd name="connsiteX4" fmla="*/ 32007 w 65058"/>
                <a:gd name="connsiteY4" fmla="*/ 30742 h 56545"/>
                <a:gd name="connsiteX5" fmla="*/ 27133 w 65058"/>
                <a:gd name="connsiteY5" fmla="*/ 17943 h 56545"/>
                <a:gd name="connsiteX6" fmla="*/ 21775 w 65058"/>
                <a:gd name="connsiteY6" fmla="*/ 12808 h 56545"/>
                <a:gd name="connsiteX7" fmla="*/ 15524 w 65058"/>
                <a:gd name="connsiteY7" fmla="*/ 12176 h 56545"/>
                <a:gd name="connsiteX8" fmla="*/ 11246 w 65058"/>
                <a:gd name="connsiteY8" fmla="*/ 16492 h 56545"/>
                <a:gd name="connsiteX9" fmla="*/ 10799 w 65058"/>
                <a:gd name="connsiteY9" fmla="*/ 22594 h 56545"/>
                <a:gd name="connsiteX10" fmla="*/ 16268 w 65058"/>
                <a:gd name="connsiteY10" fmla="*/ 27877 h 56545"/>
                <a:gd name="connsiteX11" fmla="*/ 10390 w 65058"/>
                <a:gd name="connsiteY11" fmla="*/ 37774 h 56545"/>
                <a:gd name="connsiteX12" fmla="*/ 753 w 65058"/>
                <a:gd name="connsiteY12" fmla="*/ 26165 h 56545"/>
                <a:gd name="connsiteX13" fmla="*/ 2725 w 65058"/>
                <a:gd name="connsiteY13" fmla="*/ 12176 h 56545"/>
                <a:gd name="connsiteX14" fmla="*/ 12957 w 65058"/>
                <a:gd name="connsiteY14" fmla="*/ 1572 h 56545"/>
                <a:gd name="connsiteX15" fmla="*/ 25905 w 65058"/>
                <a:gd name="connsiteY15" fmla="*/ 2018 h 56545"/>
                <a:gd name="connsiteX16" fmla="*/ 32267 w 65058"/>
                <a:gd name="connsiteY16" fmla="*/ 6595 h 56545"/>
                <a:gd name="connsiteX17" fmla="*/ 37290 w 65058"/>
                <a:gd name="connsiteY17" fmla="*/ 13999 h 56545"/>
                <a:gd name="connsiteX18" fmla="*/ 41048 w 65058"/>
                <a:gd name="connsiteY18" fmla="*/ 24045 h 56545"/>
                <a:gd name="connsiteX19" fmla="*/ 44137 w 65058"/>
                <a:gd name="connsiteY19" fmla="*/ 33123 h 56545"/>
                <a:gd name="connsiteX20" fmla="*/ 4603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71" y="15896"/>
                  </a:moveTo>
                  <a:lnTo>
                    <a:pt x="65382" y="20398"/>
                  </a:lnTo>
                  <a:lnTo>
                    <a:pt x="48341" y="56936"/>
                  </a:lnTo>
                  <a:cubicBezTo>
                    <a:pt x="44843" y="54852"/>
                    <a:pt x="41941" y="52024"/>
                    <a:pt x="39597" y="48527"/>
                  </a:cubicBezTo>
                  <a:cubicBezTo>
                    <a:pt x="37216" y="45029"/>
                    <a:pt x="34723" y="39076"/>
                    <a:pt x="32007" y="30742"/>
                  </a:cubicBezTo>
                  <a:cubicBezTo>
                    <a:pt x="29812" y="23970"/>
                    <a:pt x="28212" y="19729"/>
                    <a:pt x="27133" y="17943"/>
                  </a:cubicBezTo>
                  <a:cubicBezTo>
                    <a:pt x="25645" y="15487"/>
                    <a:pt x="23859" y="13776"/>
                    <a:pt x="21775" y="12808"/>
                  </a:cubicBezTo>
                  <a:cubicBezTo>
                    <a:pt x="19431" y="11729"/>
                    <a:pt x="17347" y="11506"/>
                    <a:pt x="15524" y="12176"/>
                  </a:cubicBezTo>
                  <a:cubicBezTo>
                    <a:pt x="13701" y="12845"/>
                    <a:pt x="12287" y="14296"/>
                    <a:pt x="11246" y="16492"/>
                  </a:cubicBezTo>
                  <a:cubicBezTo>
                    <a:pt x="10241" y="18650"/>
                    <a:pt x="10092" y="20696"/>
                    <a:pt x="10799" y="22594"/>
                  </a:cubicBezTo>
                  <a:cubicBezTo>
                    <a:pt x="11506" y="24491"/>
                    <a:pt x="13329" y="26240"/>
                    <a:pt x="16268" y="27877"/>
                  </a:cubicBezTo>
                  <a:lnTo>
                    <a:pt x="10390" y="37774"/>
                  </a:lnTo>
                  <a:cubicBezTo>
                    <a:pt x="4957" y="34463"/>
                    <a:pt x="1721" y="30593"/>
                    <a:pt x="753" y="26165"/>
                  </a:cubicBezTo>
                  <a:cubicBezTo>
                    <a:pt x="-214" y="21738"/>
                    <a:pt x="455" y="17087"/>
                    <a:pt x="2725" y="12176"/>
                  </a:cubicBezTo>
                  <a:cubicBezTo>
                    <a:pt x="5218" y="6818"/>
                    <a:pt x="8641" y="3283"/>
                    <a:pt x="12957" y="1572"/>
                  </a:cubicBezTo>
                  <a:cubicBezTo>
                    <a:pt x="17273" y="-140"/>
                    <a:pt x="21589" y="9"/>
                    <a:pt x="25905" y="2018"/>
                  </a:cubicBezTo>
                  <a:cubicBezTo>
                    <a:pt x="28361" y="3134"/>
                    <a:pt x="30482" y="4660"/>
                    <a:pt x="32267" y="6595"/>
                  </a:cubicBezTo>
                  <a:cubicBezTo>
                    <a:pt x="34091" y="8492"/>
                    <a:pt x="35765" y="10948"/>
                    <a:pt x="37290" y="13999"/>
                  </a:cubicBezTo>
                  <a:cubicBezTo>
                    <a:pt x="38295" y="16008"/>
                    <a:pt x="39560" y="19357"/>
                    <a:pt x="41048" y="24045"/>
                  </a:cubicBezTo>
                  <a:cubicBezTo>
                    <a:pt x="42537" y="28733"/>
                    <a:pt x="43541" y="31784"/>
                    <a:pt x="44137" y="33123"/>
                  </a:cubicBezTo>
                  <a:cubicBezTo>
                    <a:pt x="44732" y="34463"/>
                    <a:pt x="45364" y="35616"/>
                    <a:pt x="46034" y="36583"/>
                  </a:cubicBezTo>
                  <a:close/>
                </a:path>
              </a:pathLst>
            </a:custGeom>
            <a:solidFill>
              <a:srgbClr val="000000"/>
            </a:solidFill>
            <a:ln w="9525" cap="flat">
              <a:noFill/>
              <a:prstDash val="solid"/>
              <a:miter/>
            </a:ln>
          </p:spPr>
          <p:txBody>
            <a:bodyPr rtlCol="0" anchor="ctr"/>
            <a:lstStyle/>
            <a:p>
              <a:endParaRPr lang="en-CA"/>
            </a:p>
          </p:txBody>
        </p:sp>
        <p:sp>
          <p:nvSpPr>
            <p:cNvPr id="3580" name="Freeform: Shape 3579">
              <a:extLst>
                <a:ext uri="{FF2B5EF4-FFF2-40B4-BE49-F238E27FC236}">
                  <a16:creationId xmlns:a16="http://schemas.microsoft.com/office/drawing/2014/main" id="{5BB44F0F-9899-4F35-8F74-43D5ABF5D26A}"/>
                </a:ext>
              </a:extLst>
            </p:cNvPr>
            <p:cNvSpPr/>
            <p:nvPr/>
          </p:nvSpPr>
          <p:spPr>
            <a:xfrm>
              <a:off x="5215739" y="4669889"/>
              <a:ext cx="59301" cy="46519"/>
            </a:xfrm>
            <a:custGeom>
              <a:avLst/>
              <a:gdLst>
                <a:gd name="connsiteX0" fmla="*/ 2220 w 59301"/>
                <a:gd name="connsiteY0" fmla="*/ 10603 h 46519"/>
                <a:gd name="connsiteX1" fmla="*/ 13605 w 59301"/>
                <a:gd name="connsiteY1" fmla="*/ 892 h 46519"/>
                <a:gd name="connsiteX2" fmla="*/ 38236 w 59301"/>
                <a:gd name="connsiteY2" fmla="*/ 5914 h 46519"/>
                <a:gd name="connsiteX3" fmla="*/ 57919 w 59301"/>
                <a:gd name="connsiteY3" fmla="*/ 21616 h 46519"/>
                <a:gd name="connsiteX4" fmla="*/ 57733 w 59301"/>
                <a:gd name="connsiteY4" fmla="*/ 36499 h 46519"/>
                <a:gd name="connsiteX5" fmla="*/ 45678 w 59301"/>
                <a:gd name="connsiteY5" fmla="*/ 46470 h 46519"/>
                <a:gd name="connsiteX6" fmla="*/ 21642 w 59301"/>
                <a:gd name="connsiteY6" fmla="*/ 41187 h 46519"/>
                <a:gd name="connsiteX7" fmla="*/ 2034 w 59301"/>
                <a:gd name="connsiteY7" fmla="*/ 25523 h 46519"/>
                <a:gd name="connsiteX8" fmla="*/ 2220 w 59301"/>
                <a:gd name="connsiteY8" fmla="*/ 10603 h 46519"/>
                <a:gd name="connsiteX9" fmla="*/ 10852 w 59301"/>
                <a:gd name="connsiteY9" fmla="*/ 14658 h 46519"/>
                <a:gd name="connsiteX10" fmla="*/ 10480 w 59301"/>
                <a:gd name="connsiteY10" fmla="*/ 18602 h 46519"/>
                <a:gd name="connsiteX11" fmla="*/ 13717 w 59301"/>
                <a:gd name="connsiteY11" fmla="*/ 22918 h 46519"/>
                <a:gd name="connsiteX12" fmla="*/ 26851 w 59301"/>
                <a:gd name="connsiteY12" fmla="*/ 30322 h 46519"/>
                <a:gd name="connsiteX13" fmla="*/ 40431 w 59301"/>
                <a:gd name="connsiteY13" fmla="*/ 35494 h 46519"/>
                <a:gd name="connsiteX14" fmla="*/ 46347 w 59301"/>
                <a:gd name="connsiteY14" fmla="*/ 35271 h 46519"/>
                <a:gd name="connsiteX15" fmla="*/ 49101 w 59301"/>
                <a:gd name="connsiteY15" fmla="*/ 32480 h 46519"/>
                <a:gd name="connsiteX16" fmla="*/ 49473 w 59301"/>
                <a:gd name="connsiteY16" fmla="*/ 28536 h 46519"/>
                <a:gd name="connsiteX17" fmla="*/ 46198 w 59301"/>
                <a:gd name="connsiteY17" fmla="*/ 24220 h 46519"/>
                <a:gd name="connsiteX18" fmla="*/ 33139 w 59301"/>
                <a:gd name="connsiteY18" fmla="*/ 16816 h 46519"/>
                <a:gd name="connsiteX19" fmla="*/ 19558 w 59301"/>
                <a:gd name="connsiteY19" fmla="*/ 11644 h 46519"/>
                <a:gd name="connsiteX20" fmla="*/ 13642 w 59301"/>
                <a:gd name="connsiteY20" fmla="*/ 11868 h 46519"/>
                <a:gd name="connsiteX21" fmla="*/ 1085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20" y="10603"/>
                  </a:moveTo>
                  <a:cubicBezTo>
                    <a:pt x="4675" y="5356"/>
                    <a:pt x="8470" y="2119"/>
                    <a:pt x="13605" y="892"/>
                  </a:cubicBezTo>
                  <a:cubicBezTo>
                    <a:pt x="19707" y="-560"/>
                    <a:pt x="27930" y="1115"/>
                    <a:pt x="38236" y="5914"/>
                  </a:cubicBezTo>
                  <a:cubicBezTo>
                    <a:pt x="48505" y="10714"/>
                    <a:pt x="55091" y="15960"/>
                    <a:pt x="57919" y="21616"/>
                  </a:cubicBezTo>
                  <a:cubicBezTo>
                    <a:pt x="60263" y="26267"/>
                    <a:pt x="60188" y="31252"/>
                    <a:pt x="57733" y="36499"/>
                  </a:cubicBezTo>
                  <a:cubicBezTo>
                    <a:pt x="55277" y="41819"/>
                    <a:pt x="51259" y="45131"/>
                    <a:pt x="45678" y="46470"/>
                  </a:cubicBezTo>
                  <a:cubicBezTo>
                    <a:pt x="40096" y="47810"/>
                    <a:pt x="32097" y="46061"/>
                    <a:pt x="21642" y="41187"/>
                  </a:cubicBezTo>
                  <a:cubicBezTo>
                    <a:pt x="11410" y="36387"/>
                    <a:pt x="4861" y="31178"/>
                    <a:pt x="2034" y="25523"/>
                  </a:cubicBezTo>
                  <a:cubicBezTo>
                    <a:pt x="-310" y="20872"/>
                    <a:pt x="-236" y="15886"/>
                    <a:pt x="2220" y="10603"/>
                  </a:cubicBezTo>
                  <a:moveTo>
                    <a:pt x="10852" y="14658"/>
                  </a:moveTo>
                  <a:cubicBezTo>
                    <a:pt x="10256" y="15923"/>
                    <a:pt x="10145" y="17225"/>
                    <a:pt x="10480" y="18602"/>
                  </a:cubicBezTo>
                  <a:cubicBezTo>
                    <a:pt x="10815" y="19942"/>
                    <a:pt x="11894" y="21393"/>
                    <a:pt x="13717" y="22918"/>
                  </a:cubicBezTo>
                  <a:cubicBezTo>
                    <a:pt x="16098" y="24890"/>
                    <a:pt x="20451" y="27346"/>
                    <a:pt x="26851" y="30322"/>
                  </a:cubicBezTo>
                  <a:cubicBezTo>
                    <a:pt x="33213" y="33299"/>
                    <a:pt x="37752" y="35010"/>
                    <a:pt x="40431" y="35494"/>
                  </a:cubicBezTo>
                  <a:cubicBezTo>
                    <a:pt x="43147" y="35978"/>
                    <a:pt x="45082" y="35903"/>
                    <a:pt x="46347" y="35271"/>
                  </a:cubicBezTo>
                  <a:cubicBezTo>
                    <a:pt x="47575" y="34675"/>
                    <a:pt x="48505" y="33745"/>
                    <a:pt x="49101" y="32480"/>
                  </a:cubicBezTo>
                  <a:cubicBezTo>
                    <a:pt x="49696" y="31215"/>
                    <a:pt x="49808" y="29913"/>
                    <a:pt x="49473" y="28536"/>
                  </a:cubicBezTo>
                  <a:cubicBezTo>
                    <a:pt x="49138" y="27197"/>
                    <a:pt x="48022" y="25746"/>
                    <a:pt x="46198" y="24220"/>
                  </a:cubicBezTo>
                  <a:cubicBezTo>
                    <a:pt x="43892" y="22248"/>
                    <a:pt x="39538" y="19793"/>
                    <a:pt x="33139" y="16816"/>
                  </a:cubicBezTo>
                  <a:cubicBezTo>
                    <a:pt x="26776" y="13840"/>
                    <a:pt x="22237" y="12128"/>
                    <a:pt x="19558" y="11644"/>
                  </a:cubicBezTo>
                  <a:cubicBezTo>
                    <a:pt x="16842" y="11198"/>
                    <a:pt x="14870" y="11235"/>
                    <a:pt x="13642" y="11868"/>
                  </a:cubicBezTo>
                  <a:cubicBezTo>
                    <a:pt x="12377" y="12463"/>
                    <a:pt x="11447" y="13393"/>
                    <a:pt x="10852" y="14658"/>
                  </a:cubicBezTo>
                  <a:close/>
                </a:path>
              </a:pathLst>
            </a:custGeom>
            <a:solidFill>
              <a:srgbClr val="000000"/>
            </a:solidFill>
            <a:ln w="9525" cap="flat">
              <a:noFill/>
              <a:prstDash val="solid"/>
              <a:miter/>
            </a:ln>
          </p:spPr>
          <p:txBody>
            <a:bodyPr rtlCol="0" anchor="ctr"/>
            <a:lstStyle/>
            <a:p>
              <a:endParaRPr lang="en-CA"/>
            </a:p>
          </p:txBody>
        </p:sp>
        <p:sp>
          <p:nvSpPr>
            <p:cNvPr id="3581" name="Freeform: Shape 3580">
              <a:extLst>
                <a:ext uri="{FF2B5EF4-FFF2-40B4-BE49-F238E27FC236}">
                  <a16:creationId xmlns:a16="http://schemas.microsoft.com/office/drawing/2014/main" id="{128042D1-8165-4A4A-A1F0-DE38158F9C12}"/>
                </a:ext>
              </a:extLst>
            </p:cNvPr>
            <p:cNvSpPr/>
            <p:nvPr/>
          </p:nvSpPr>
          <p:spPr>
            <a:xfrm>
              <a:off x="5237591" y="4628811"/>
              <a:ext cx="58563" cy="35904"/>
            </a:xfrm>
            <a:custGeom>
              <a:avLst/>
              <a:gdLst>
                <a:gd name="connsiteX0" fmla="*/ 58891 w 58563"/>
                <a:gd name="connsiteY0" fmla="*/ 25831 h 35904"/>
                <a:gd name="connsiteX1" fmla="*/ 54017 w 58563"/>
                <a:gd name="connsiteY1" fmla="*/ 36287 h 35904"/>
                <a:gd name="connsiteX2" fmla="*/ 14727 w 58563"/>
                <a:gd name="connsiteY2" fmla="*/ 17943 h 35904"/>
                <a:gd name="connsiteX3" fmla="*/ 16364 w 58563"/>
                <a:gd name="connsiteY3" fmla="*/ 35096 h 35904"/>
                <a:gd name="connsiteX4" fmla="*/ 6913 w 58563"/>
                <a:gd name="connsiteY4" fmla="*/ 30705 h 35904"/>
                <a:gd name="connsiteX5" fmla="*/ 5983 w 58563"/>
                <a:gd name="connsiteY5" fmla="*/ 19469 h 35904"/>
                <a:gd name="connsiteX6" fmla="*/ 328 w 58563"/>
                <a:gd name="connsiteY6" fmla="*/ 8828 h 35904"/>
                <a:gd name="connsiteX7" fmla="*/ 4271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91" y="25831"/>
                  </a:moveTo>
                  <a:lnTo>
                    <a:pt x="54017" y="36287"/>
                  </a:lnTo>
                  <a:lnTo>
                    <a:pt x="14727" y="17943"/>
                  </a:lnTo>
                  <a:cubicBezTo>
                    <a:pt x="16513" y="23413"/>
                    <a:pt x="17071" y="29143"/>
                    <a:pt x="16364" y="35096"/>
                  </a:cubicBezTo>
                  <a:lnTo>
                    <a:pt x="6913" y="30705"/>
                  </a:lnTo>
                  <a:cubicBezTo>
                    <a:pt x="7285" y="27543"/>
                    <a:pt x="6988" y="23822"/>
                    <a:pt x="5983" y="19469"/>
                  </a:cubicBezTo>
                  <a:cubicBezTo>
                    <a:pt x="4978" y="15116"/>
                    <a:pt x="3081" y="11581"/>
                    <a:pt x="328" y="8828"/>
                  </a:cubicBezTo>
                  <a:lnTo>
                    <a:pt x="4271" y="382"/>
                  </a:lnTo>
                  <a:close/>
                </a:path>
              </a:pathLst>
            </a:custGeom>
            <a:solidFill>
              <a:srgbClr val="000000"/>
            </a:solidFill>
            <a:ln w="9525" cap="flat">
              <a:noFill/>
              <a:prstDash val="solid"/>
              <a:miter/>
            </a:ln>
          </p:spPr>
          <p:txBody>
            <a:bodyPr rtlCol="0" anchor="ctr"/>
            <a:lstStyle/>
            <a:p>
              <a:endParaRPr lang="en-CA"/>
            </a:p>
          </p:txBody>
        </p:sp>
        <p:sp>
          <p:nvSpPr>
            <p:cNvPr id="3582" name="Freeform: Shape 3581">
              <a:extLst>
                <a:ext uri="{FF2B5EF4-FFF2-40B4-BE49-F238E27FC236}">
                  <a16:creationId xmlns:a16="http://schemas.microsoft.com/office/drawing/2014/main" id="{55C65E1E-0B62-4280-B490-7817AFE70999}"/>
                </a:ext>
              </a:extLst>
            </p:cNvPr>
            <p:cNvSpPr/>
            <p:nvPr/>
          </p:nvSpPr>
          <p:spPr>
            <a:xfrm>
              <a:off x="5254634" y="4584393"/>
              <a:ext cx="60385" cy="49088"/>
            </a:xfrm>
            <a:custGeom>
              <a:avLst/>
              <a:gdLst>
                <a:gd name="connsiteX0" fmla="*/ 23942 w 60385"/>
                <a:gd name="connsiteY0" fmla="*/ 32057 h 49088"/>
                <a:gd name="connsiteX1" fmla="*/ 16500 w 60385"/>
                <a:gd name="connsiteY1" fmla="*/ 35741 h 49088"/>
                <a:gd name="connsiteX2" fmla="*/ 9096 w 60385"/>
                <a:gd name="connsiteY2" fmla="*/ 34550 h 49088"/>
                <a:gd name="connsiteX3" fmla="*/ 1022 w 60385"/>
                <a:gd name="connsiteY3" fmla="*/ 25620 h 49088"/>
                <a:gd name="connsiteX4" fmla="*/ 2697 w 60385"/>
                <a:gd name="connsiteY4" fmla="*/ 11668 h 49088"/>
                <a:gd name="connsiteX5" fmla="*/ 12259 w 60385"/>
                <a:gd name="connsiteY5" fmla="*/ 1510 h 49088"/>
                <a:gd name="connsiteX6" fmla="*/ 24314 w 60385"/>
                <a:gd name="connsiteY6" fmla="*/ 1882 h 49088"/>
                <a:gd name="connsiteX7" fmla="*/ 30155 w 60385"/>
                <a:gd name="connsiteY7" fmla="*/ 7017 h 49088"/>
                <a:gd name="connsiteX8" fmla="*/ 32053 w 60385"/>
                <a:gd name="connsiteY8" fmla="*/ 14644 h 49088"/>
                <a:gd name="connsiteX9" fmla="*/ 40573 w 60385"/>
                <a:gd name="connsiteY9" fmla="*/ 10217 h 49088"/>
                <a:gd name="connsiteX10" fmla="*/ 49726 w 60385"/>
                <a:gd name="connsiteY10" fmla="*/ 11630 h 49088"/>
                <a:gd name="connsiteX11" fmla="*/ 59735 w 60385"/>
                <a:gd name="connsiteY11" fmla="*/ 22123 h 49088"/>
                <a:gd name="connsiteX12" fmla="*/ 58470 w 60385"/>
                <a:gd name="connsiteY12" fmla="*/ 37117 h 49088"/>
                <a:gd name="connsiteX13" fmla="*/ 48833 w 60385"/>
                <a:gd name="connsiteY13" fmla="*/ 47647 h 49088"/>
                <a:gd name="connsiteX14" fmla="*/ 33504 w 60385"/>
                <a:gd name="connsiteY14" fmla="*/ 47572 h 49088"/>
                <a:gd name="connsiteX15" fmla="*/ 26397 w 60385"/>
                <a:gd name="connsiteY15" fmla="*/ 41619 h 49088"/>
                <a:gd name="connsiteX16" fmla="*/ 23942 w 60385"/>
                <a:gd name="connsiteY16" fmla="*/ 32057 h 49088"/>
                <a:gd name="connsiteX17" fmla="*/ 14454 w 60385"/>
                <a:gd name="connsiteY17" fmla="*/ 25025 h 49088"/>
                <a:gd name="connsiteX18" fmla="*/ 20109 w 60385"/>
                <a:gd name="connsiteY18" fmla="*/ 25509 h 49088"/>
                <a:gd name="connsiteX19" fmla="*/ 24053 w 60385"/>
                <a:gd name="connsiteY19" fmla="*/ 21639 h 49088"/>
                <a:gd name="connsiteX20" fmla="*/ 24500 w 60385"/>
                <a:gd name="connsiteY20" fmla="*/ 16058 h 49088"/>
                <a:gd name="connsiteX21" fmla="*/ 20444 w 60385"/>
                <a:gd name="connsiteY21" fmla="*/ 12040 h 49088"/>
                <a:gd name="connsiteX22" fmla="*/ 14938 w 60385"/>
                <a:gd name="connsiteY22" fmla="*/ 11593 h 49088"/>
                <a:gd name="connsiteX23" fmla="*/ 11031 w 60385"/>
                <a:gd name="connsiteY23" fmla="*/ 15426 h 49088"/>
                <a:gd name="connsiteX24" fmla="*/ 10547 w 60385"/>
                <a:gd name="connsiteY24" fmla="*/ 21044 h 49088"/>
                <a:gd name="connsiteX25" fmla="*/ 14454 w 60385"/>
                <a:gd name="connsiteY25" fmla="*/ 25025 h 49088"/>
                <a:gd name="connsiteX26" fmla="*/ 37299 w 60385"/>
                <a:gd name="connsiteY26" fmla="*/ 36857 h 49088"/>
                <a:gd name="connsiteX27" fmla="*/ 45038 w 60385"/>
                <a:gd name="connsiteY27" fmla="*/ 37787 h 49088"/>
                <a:gd name="connsiteX28" fmla="*/ 50024 w 60385"/>
                <a:gd name="connsiteY28" fmla="*/ 33397 h 49088"/>
                <a:gd name="connsiteX29" fmla="*/ 50173 w 60385"/>
                <a:gd name="connsiteY29" fmla="*/ 26960 h 49088"/>
                <a:gd name="connsiteX30" fmla="*/ 44480 w 60385"/>
                <a:gd name="connsiteY30" fmla="*/ 21714 h 49088"/>
                <a:gd name="connsiteX31" fmla="*/ 37336 w 60385"/>
                <a:gd name="connsiteY31" fmla="*/ 21007 h 49088"/>
                <a:gd name="connsiteX32" fmla="*/ 32462 w 60385"/>
                <a:gd name="connsiteY32" fmla="*/ 25397 h 49088"/>
                <a:gd name="connsiteX33" fmla="*/ 32462 w 60385"/>
                <a:gd name="connsiteY33" fmla="*/ 32318 h 49088"/>
                <a:gd name="connsiteX34" fmla="*/ 37299 w 60385"/>
                <a:gd name="connsiteY34" fmla="*/ 3685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942" y="32057"/>
                  </a:moveTo>
                  <a:cubicBezTo>
                    <a:pt x="21560" y="34215"/>
                    <a:pt x="19068" y="35480"/>
                    <a:pt x="16500" y="35741"/>
                  </a:cubicBezTo>
                  <a:cubicBezTo>
                    <a:pt x="13933" y="36038"/>
                    <a:pt x="11477" y="35666"/>
                    <a:pt x="9096" y="34550"/>
                  </a:cubicBezTo>
                  <a:cubicBezTo>
                    <a:pt x="5041" y="32652"/>
                    <a:pt x="2362" y="29676"/>
                    <a:pt x="1022" y="25620"/>
                  </a:cubicBezTo>
                  <a:cubicBezTo>
                    <a:pt x="-280" y="21528"/>
                    <a:pt x="241" y="16914"/>
                    <a:pt x="2697" y="11668"/>
                  </a:cubicBezTo>
                  <a:cubicBezTo>
                    <a:pt x="5115" y="6533"/>
                    <a:pt x="8278" y="3110"/>
                    <a:pt x="12259" y="1510"/>
                  </a:cubicBezTo>
                  <a:cubicBezTo>
                    <a:pt x="16240" y="-127"/>
                    <a:pt x="20258" y="22"/>
                    <a:pt x="24314" y="1882"/>
                  </a:cubicBezTo>
                  <a:cubicBezTo>
                    <a:pt x="26844" y="3073"/>
                    <a:pt x="28779" y="4784"/>
                    <a:pt x="30155" y="7017"/>
                  </a:cubicBezTo>
                  <a:cubicBezTo>
                    <a:pt x="31495" y="9249"/>
                    <a:pt x="32127" y="11779"/>
                    <a:pt x="32053" y="14644"/>
                  </a:cubicBezTo>
                  <a:cubicBezTo>
                    <a:pt x="34695" y="12189"/>
                    <a:pt x="37522" y="10700"/>
                    <a:pt x="40573" y="10217"/>
                  </a:cubicBezTo>
                  <a:cubicBezTo>
                    <a:pt x="43624" y="9733"/>
                    <a:pt x="46675" y="10217"/>
                    <a:pt x="49726" y="11630"/>
                  </a:cubicBezTo>
                  <a:cubicBezTo>
                    <a:pt x="54749" y="13974"/>
                    <a:pt x="58098" y="17472"/>
                    <a:pt x="59735" y="22123"/>
                  </a:cubicBezTo>
                  <a:cubicBezTo>
                    <a:pt x="61372" y="26811"/>
                    <a:pt x="60963" y="31797"/>
                    <a:pt x="58470" y="37117"/>
                  </a:cubicBezTo>
                  <a:cubicBezTo>
                    <a:pt x="56163" y="42066"/>
                    <a:pt x="52963" y="45563"/>
                    <a:pt x="48833" y="47647"/>
                  </a:cubicBezTo>
                  <a:cubicBezTo>
                    <a:pt x="43959" y="50103"/>
                    <a:pt x="38825" y="50065"/>
                    <a:pt x="33504" y="47572"/>
                  </a:cubicBezTo>
                  <a:cubicBezTo>
                    <a:pt x="30565" y="46233"/>
                    <a:pt x="28183" y="44224"/>
                    <a:pt x="26397" y="41619"/>
                  </a:cubicBezTo>
                  <a:cubicBezTo>
                    <a:pt x="24649" y="39015"/>
                    <a:pt x="23793" y="35815"/>
                    <a:pt x="23942" y="32057"/>
                  </a:cubicBezTo>
                  <a:moveTo>
                    <a:pt x="14454" y="25025"/>
                  </a:moveTo>
                  <a:cubicBezTo>
                    <a:pt x="16538" y="25992"/>
                    <a:pt x="18398" y="26141"/>
                    <a:pt x="20109" y="25509"/>
                  </a:cubicBezTo>
                  <a:cubicBezTo>
                    <a:pt x="21821" y="24876"/>
                    <a:pt x="23160" y="23611"/>
                    <a:pt x="24053" y="21639"/>
                  </a:cubicBezTo>
                  <a:cubicBezTo>
                    <a:pt x="24984" y="19667"/>
                    <a:pt x="25132" y="17807"/>
                    <a:pt x="24500" y="16058"/>
                  </a:cubicBezTo>
                  <a:cubicBezTo>
                    <a:pt x="23905" y="14347"/>
                    <a:pt x="22528" y="13007"/>
                    <a:pt x="20444" y="12040"/>
                  </a:cubicBezTo>
                  <a:cubicBezTo>
                    <a:pt x="18510" y="11110"/>
                    <a:pt x="16686" y="10961"/>
                    <a:pt x="14938" y="11593"/>
                  </a:cubicBezTo>
                  <a:cubicBezTo>
                    <a:pt x="13226" y="12226"/>
                    <a:pt x="11924" y="13491"/>
                    <a:pt x="11031" y="15426"/>
                  </a:cubicBezTo>
                  <a:cubicBezTo>
                    <a:pt x="10064" y="17435"/>
                    <a:pt x="9915" y="19295"/>
                    <a:pt x="10547" y="21044"/>
                  </a:cubicBezTo>
                  <a:cubicBezTo>
                    <a:pt x="11180" y="22793"/>
                    <a:pt x="12482" y="24095"/>
                    <a:pt x="14454" y="25025"/>
                  </a:cubicBezTo>
                  <a:moveTo>
                    <a:pt x="37299" y="36857"/>
                  </a:moveTo>
                  <a:cubicBezTo>
                    <a:pt x="40164" y="38196"/>
                    <a:pt x="42731" y="38494"/>
                    <a:pt x="45038" y="37787"/>
                  </a:cubicBezTo>
                  <a:cubicBezTo>
                    <a:pt x="47308" y="37043"/>
                    <a:pt x="48982" y="35592"/>
                    <a:pt x="50024" y="33397"/>
                  </a:cubicBezTo>
                  <a:cubicBezTo>
                    <a:pt x="51028" y="31239"/>
                    <a:pt x="51066" y="29081"/>
                    <a:pt x="50173" y="26960"/>
                  </a:cubicBezTo>
                  <a:cubicBezTo>
                    <a:pt x="49280" y="24839"/>
                    <a:pt x="47382" y="23090"/>
                    <a:pt x="44480" y="21714"/>
                  </a:cubicBezTo>
                  <a:cubicBezTo>
                    <a:pt x="41913" y="20523"/>
                    <a:pt x="39532" y="20300"/>
                    <a:pt x="37336" y="21007"/>
                  </a:cubicBezTo>
                  <a:cubicBezTo>
                    <a:pt x="35104" y="21714"/>
                    <a:pt x="33504" y="23202"/>
                    <a:pt x="32462" y="25397"/>
                  </a:cubicBezTo>
                  <a:cubicBezTo>
                    <a:pt x="31272" y="27927"/>
                    <a:pt x="31272" y="30234"/>
                    <a:pt x="32462" y="32318"/>
                  </a:cubicBezTo>
                  <a:cubicBezTo>
                    <a:pt x="33616" y="34364"/>
                    <a:pt x="35253" y="35889"/>
                    <a:pt x="37299" y="36857"/>
                  </a:cubicBezTo>
                  <a:close/>
                </a:path>
              </a:pathLst>
            </a:custGeom>
            <a:solidFill>
              <a:srgbClr val="000000"/>
            </a:solidFill>
            <a:ln w="9525" cap="flat">
              <a:noFill/>
              <a:prstDash val="solid"/>
              <a:miter/>
            </a:ln>
          </p:spPr>
          <p:txBody>
            <a:bodyPr rtlCol="0" anchor="ctr"/>
            <a:lstStyle/>
            <a:p>
              <a:endParaRPr lang="en-CA"/>
            </a:p>
          </p:txBody>
        </p:sp>
      </p:grpSp>
      <p:grpSp>
        <p:nvGrpSpPr>
          <p:cNvPr id="3583" name="Graphic 3317">
            <a:extLst>
              <a:ext uri="{FF2B5EF4-FFF2-40B4-BE49-F238E27FC236}">
                <a16:creationId xmlns:a16="http://schemas.microsoft.com/office/drawing/2014/main" id="{41786D08-ACD9-4B43-9530-C5F181F028FE}"/>
              </a:ext>
            </a:extLst>
          </p:cNvPr>
          <p:cNvGrpSpPr/>
          <p:nvPr/>
        </p:nvGrpSpPr>
        <p:grpSpPr>
          <a:xfrm>
            <a:off x="3872266" y="4096438"/>
            <a:ext cx="101748" cy="156262"/>
            <a:chOff x="5329214" y="4585447"/>
            <a:chExt cx="118068" cy="181326"/>
          </a:xfrm>
        </p:grpSpPr>
        <p:sp>
          <p:nvSpPr>
            <p:cNvPr id="3584" name="Freeform: Shape 3583">
              <a:extLst>
                <a:ext uri="{FF2B5EF4-FFF2-40B4-BE49-F238E27FC236}">
                  <a16:creationId xmlns:a16="http://schemas.microsoft.com/office/drawing/2014/main" id="{FC799C72-C65C-4E44-B37E-45280AFEB3DA}"/>
                </a:ext>
              </a:extLst>
            </p:cNvPr>
            <p:cNvSpPr/>
            <p:nvPr/>
          </p:nvSpPr>
          <p:spPr>
            <a:xfrm>
              <a:off x="5329214" y="4710229"/>
              <a:ext cx="65058" cy="56545"/>
            </a:xfrm>
            <a:custGeom>
              <a:avLst/>
              <a:gdLst>
                <a:gd name="connsiteX0" fmla="*/ 55685 w 65058"/>
                <a:gd name="connsiteY0" fmla="*/ 15896 h 56545"/>
                <a:gd name="connsiteX1" fmla="*/ 65396 w 65058"/>
                <a:gd name="connsiteY1" fmla="*/ 20398 h 56545"/>
                <a:gd name="connsiteX2" fmla="*/ 48355 w 65058"/>
                <a:gd name="connsiteY2" fmla="*/ 56936 h 56545"/>
                <a:gd name="connsiteX3" fmla="*/ 39611 w 65058"/>
                <a:gd name="connsiteY3" fmla="*/ 48527 h 56545"/>
                <a:gd name="connsiteX4" fmla="*/ 32021 w 65058"/>
                <a:gd name="connsiteY4" fmla="*/ 30742 h 56545"/>
                <a:gd name="connsiteX5" fmla="*/ 27147 w 65058"/>
                <a:gd name="connsiteY5" fmla="*/ 17943 h 56545"/>
                <a:gd name="connsiteX6" fmla="*/ 21789 w 65058"/>
                <a:gd name="connsiteY6" fmla="*/ 12808 h 56545"/>
                <a:gd name="connsiteX7" fmla="*/ 15538 w 65058"/>
                <a:gd name="connsiteY7" fmla="*/ 12176 h 56545"/>
                <a:gd name="connsiteX8" fmla="*/ 11260 w 65058"/>
                <a:gd name="connsiteY8" fmla="*/ 16492 h 56545"/>
                <a:gd name="connsiteX9" fmla="*/ 10813 w 65058"/>
                <a:gd name="connsiteY9" fmla="*/ 22594 h 56545"/>
                <a:gd name="connsiteX10" fmla="*/ 16282 w 65058"/>
                <a:gd name="connsiteY10" fmla="*/ 27877 h 56545"/>
                <a:gd name="connsiteX11" fmla="*/ 10404 w 65058"/>
                <a:gd name="connsiteY11" fmla="*/ 37774 h 56545"/>
                <a:gd name="connsiteX12" fmla="*/ 767 w 65058"/>
                <a:gd name="connsiteY12" fmla="*/ 26165 h 56545"/>
                <a:gd name="connsiteX13" fmla="*/ 2739 w 65058"/>
                <a:gd name="connsiteY13" fmla="*/ 12176 h 56545"/>
                <a:gd name="connsiteX14" fmla="*/ 12971 w 65058"/>
                <a:gd name="connsiteY14" fmla="*/ 1572 h 56545"/>
                <a:gd name="connsiteX15" fmla="*/ 25919 w 65058"/>
                <a:gd name="connsiteY15" fmla="*/ 2018 h 56545"/>
                <a:gd name="connsiteX16" fmla="*/ 32281 w 65058"/>
                <a:gd name="connsiteY16" fmla="*/ 6595 h 56545"/>
                <a:gd name="connsiteX17" fmla="*/ 37304 w 65058"/>
                <a:gd name="connsiteY17" fmla="*/ 13999 h 56545"/>
                <a:gd name="connsiteX18" fmla="*/ 41062 w 65058"/>
                <a:gd name="connsiteY18" fmla="*/ 24045 h 56545"/>
                <a:gd name="connsiteX19" fmla="*/ 44151 w 65058"/>
                <a:gd name="connsiteY19" fmla="*/ 33123 h 56545"/>
                <a:gd name="connsiteX20" fmla="*/ 4604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85" y="15896"/>
                  </a:moveTo>
                  <a:lnTo>
                    <a:pt x="65396" y="20398"/>
                  </a:lnTo>
                  <a:lnTo>
                    <a:pt x="48355" y="56936"/>
                  </a:lnTo>
                  <a:cubicBezTo>
                    <a:pt x="44857" y="54852"/>
                    <a:pt x="41955" y="52024"/>
                    <a:pt x="39611" y="48527"/>
                  </a:cubicBezTo>
                  <a:cubicBezTo>
                    <a:pt x="37230" y="45029"/>
                    <a:pt x="34737" y="39076"/>
                    <a:pt x="32021" y="30742"/>
                  </a:cubicBezTo>
                  <a:cubicBezTo>
                    <a:pt x="29826" y="23970"/>
                    <a:pt x="28226" y="19729"/>
                    <a:pt x="27147" y="17943"/>
                  </a:cubicBezTo>
                  <a:cubicBezTo>
                    <a:pt x="25659" y="15487"/>
                    <a:pt x="23873" y="13776"/>
                    <a:pt x="21789" y="12808"/>
                  </a:cubicBezTo>
                  <a:cubicBezTo>
                    <a:pt x="19445" y="11729"/>
                    <a:pt x="17361" y="11506"/>
                    <a:pt x="15538" y="12176"/>
                  </a:cubicBezTo>
                  <a:cubicBezTo>
                    <a:pt x="13715" y="12845"/>
                    <a:pt x="12301" y="14296"/>
                    <a:pt x="11260" y="16492"/>
                  </a:cubicBezTo>
                  <a:cubicBezTo>
                    <a:pt x="10255" y="18650"/>
                    <a:pt x="10106" y="20696"/>
                    <a:pt x="10813" y="22594"/>
                  </a:cubicBezTo>
                  <a:cubicBezTo>
                    <a:pt x="11520" y="24491"/>
                    <a:pt x="13343" y="26240"/>
                    <a:pt x="16282" y="27877"/>
                  </a:cubicBezTo>
                  <a:lnTo>
                    <a:pt x="10404" y="37774"/>
                  </a:lnTo>
                  <a:cubicBezTo>
                    <a:pt x="4972" y="34463"/>
                    <a:pt x="1735" y="30593"/>
                    <a:pt x="767" y="26165"/>
                  </a:cubicBezTo>
                  <a:cubicBezTo>
                    <a:pt x="-200" y="21738"/>
                    <a:pt x="470" y="17087"/>
                    <a:pt x="2739" y="12176"/>
                  </a:cubicBezTo>
                  <a:cubicBezTo>
                    <a:pt x="5232" y="6818"/>
                    <a:pt x="8655" y="3283"/>
                    <a:pt x="12971" y="1572"/>
                  </a:cubicBezTo>
                  <a:cubicBezTo>
                    <a:pt x="17287" y="-140"/>
                    <a:pt x="21603" y="9"/>
                    <a:pt x="25919" y="2018"/>
                  </a:cubicBezTo>
                  <a:cubicBezTo>
                    <a:pt x="28375" y="3134"/>
                    <a:pt x="30496" y="4660"/>
                    <a:pt x="32281" y="6595"/>
                  </a:cubicBezTo>
                  <a:cubicBezTo>
                    <a:pt x="34105" y="8492"/>
                    <a:pt x="35779" y="10948"/>
                    <a:pt x="37304" y="13999"/>
                  </a:cubicBezTo>
                  <a:cubicBezTo>
                    <a:pt x="38309" y="16008"/>
                    <a:pt x="39574" y="19357"/>
                    <a:pt x="41062" y="24045"/>
                  </a:cubicBezTo>
                  <a:cubicBezTo>
                    <a:pt x="42551" y="28733"/>
                    <a:pt x="43555" y="31784"/>
                    <a:pt x="44151" y="33123"/>
                  </a:cubicBezTo>
                  <a:cubicBezTo>
                    <a:pt x="44746" y="34463"/>
                    <a:pt x="45378" y="35616"/>
                    <a:pt x="46048" y="36583"/>
                  </a:cubicBezTo>
                  <a:close/>
                </a:path>
              </a:pathLst>
            </a:custGeom>
            <a:solidFill>
              <a:srgbClr val="000000"/>
            </a:solidFill>
            <a:ln w="9525" cap="flat">
              <a:noFill/>
              <a:prstDash val="solid"/>
              <a:miter/>
            </a:ln>
          </p:spPr>
          <p:txBody>
            <a:bodyPr rtlCol="0" anchor="ctr"/>
            <a:lstStyle/>
            <a:p>
              <a:endParaRPr lang="en-CA"/>
            </a:p>
          </p:txBody>
        </p:sp>
        <p:sp>
          <p:nvSpPr>
            <p:cNvPr id="3585" name="Freeform: Shape 3584">
              <a:extLst>
                <a:ext uri="{FF2B5EF4-FFF2-40B4-BE49-F238E27FC236}">
                  <a16:creationId xmlns:a16="http://schemas.microsoft.com/office/drawing/2014/main" id="{989A76C6-8668-46C2-B1E0-3D783F4B66EE}"/>
                </a:ext>
              </a:extLst>
            </p:cNvPr>
            <p:cNvSpPr/>
            <p:nvPr/>
          </p:nvSpPr>
          <p:spPr>
            <a:xfrm>
              <a:off x="5349279" y="4669889"/>
              <a:ext cx="59301" cy="46519"/>
            </a:xfrm>
            <a:custGeom>
              <a:avLst/>
              <a:gdLst>
                <a:gd name="connsiteX0" fmla="*/ 2234 w 59301"/>
                <a:gd name="connsiteY0" fmla="*/ 10603 h 46519"/>
                <a:gd name="connsiteX1" fmla="*/ 13619 w 59301"/>
                <a:gd name="connsiteY1" fmla="*/ 892 h 46519"/>
                <a:gd name="connsiteX2" fmla="*/ 38250 w 59301"/>
                <a:gd name="connsiteY2" fmla="*/ 5914 h 46519"/>
                <a:gd name="connsiteX3" fmla="*/ 57933 w 59301"/>
                <a:gd name="connsiteY3" fmla="*/ 21616 h 46519"/>
                <a:gd name="connsiteX4" fmla="*/ 57747 w 59301"/>
                <a:gd name="connsiteY4" fmla="*/ 36499 h 46519"/>
                <a:gd name="connsiteX5" fmla="*/ 45692 w 59301"/>
                <a:gd name="connsiteY5" fmla="*/ 46470 h 46519"/>
                <a:gd name="connsiteX6" fmla="*/ 21656 w 59301"/>
                <a:gd name="connsiteY6" fmla="*/ 41187 h 46519"/>
                <a:gd name="connsiteX7" fmla="*/ 2048 w 59301"/>
                <a:gd name="connsiteY7" fmla="*/ 25523 h 46519"/>
                <a:gd name="connsiteX8" fmla="*/ 2234 w 59301"/>
                <a:gd name="connsiteY8" fmla="*/ 10603 h 46519"/>
                <a:gd name="connsiteX9" fmla="*/ 10866 w 59301"/>
                <a:gd name="connsiteY9" fmla="*/ 14658 h 46519"/>
                <a:gd name="connsiteX10" fmla="*/ 10494 w 59301"/>
                <a:gd name="connsiteY10" fmla="*/ 18602 h 46519"/>
                <a:gd name="connsiteX11" fmla="*/ 13731 w 59301"/>
                <a:gd name="connsiteY11" fmla="*/ 22918 h 46519"/>
                <a:gd name="connsiteX12" fmla="*/ 26865 w 59301"/>
                <a:gd name="connsiteY12" fmla="*/ 30322 h 46519"/>
                <a:gd name="connsiteX13" fmla="*/ 40445 w 59301"/>
                <a:gd name="connsiteY13" fmla="*/ 35494 h 46519"/>
                <a:gd name="connsiteX14" fmla="*/ 46361 w 59301"/>
                <a:gd name="connsiteY14" fmla="*/ 35271 h 46519"/>
                <a:gd name="connsiteX15" fmla="*/ 49115 w 59301"/>
                <a:gd name="connsiteY15" fmla="*/ 32480 h 46519"/>
                <a:gd name="connsiteX16" fmla="*/ 49487 w 59301"/>
                <a:gd name="connsiteY16" fmla="*/ 28536 h 46519"/>
                <a:gd name="connsiteX17" fmla="*/ 46212 w 59301"/>
                <a:gd name="connsiteY17" fmla="*/ 24220 h 46519"/>
                <a:gd name="connsiteX18" fmla="*/ 33153 w 59301"/>
                <a:gd name="connsiteY18" fmla="*/ 16816 h 46519"/>
                <a:gd name="connsiteX19" fmla="*/ 19572 w 59301"/>
                <a:gd name="connsiteY19" fmla="*/ 11644 h 46519"/>
                <a:gd name="connsiteX20" fmla="*/ 13656 w 59301"/>
                <a:gd name="connsiteY20" fmla="*/ 11868 h 46519"/>
                <a:gd name="connsiteX21" fmla="*/ 10866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34" y="10603"/>
                  </a:moveTo>
                  <a:cubicBezTo>
                    <a:pt x="4689" y="5356"/>
                    <a:pt x="8485" y="2119"/>
                    <a:pt x="13619" y="892"/>
                  </a:cubicBezTo>
                  <a:cubicBezTo>
                    <a:pt x="19721" y="-560"/>
                    <a:pt x="27944" y="1115"/>
                    <a:pt x="38250" y="5914"/>
                  </a:cubicBezTo>
                  <a:cubicBezTo>
                    <a:pt x="48519" y="10714"/>
                    <a:pt x="55105" y="15960"/>
                    <a:pt x="57933" y="21616"/>
                  </a:cubicBezTo>
                  <a:cubicBezTo>
                    <a:pt x="60277" y="26267"/>
                    <a:pt x="60202" y="31252"/>
                    <a:pt x="57747" y="36499"/>
                  </a:cubicBezTo>
                  <a:cubicBezTo>
                    <a:pt x="55291" y="41819"/>
                    <a:pt x="51273" y="45131"/>
                    <a:pt x="45692" y="46470"/>
                  </a:cubicBezTo>
                  <a:cubicBezTo>
                    <a:pt x="40111" y="47810"/>
                    <a:pt x="32111" y="46061"/>
                    <a:pt x="21656" y="41187"/>
                  </a:cubicBezTo>
                  <a:cubicBezTo>
                    <a:pt x="11424" y="36387"/>
                    <a:pt x="4875" y="31178"/>
                    <a:pt x="2048" y="25523"/>
                  </a:cubicBezTo>
                  <a:cubicBezTo>
                    <a:pt x="-296" y="20872"/>
                    <a:pt x="-222" y="15886"/>
                    <a:pt x="2234" y="10603"/>
                  </a:cubicBezTo>
                  <a:moveTo>
                    <a:pt x="10866" y="14658"/>
                  </a:moveTo>
                  <a:cubicBezTo>
                    <a:pt x="10270" y="15923"/>
                    <a:pt x="10159" y="17225"/>
                    <a:pt x="10494" y="18602"/>
                  </a:cubicBezTo>
                  <a:cubicBezTo>
                    <a:pt x="10829" y="19942"/>
                    <a:pt x="11908" y="21393"/>
                    <a:pt x="13731" y="22918"/>
                  </a:cubicBezTo>
                  <a:cubicBezTo>
                    <a:pt x="16112" y="24890"/>
                    <a:pt x="20465" y="27346"/>
                    <a:pt x="26865" y="30322"/>
                  </a:cubicBezTo>
                  <a:cubicBezTo>
                    <a:pt x="33227" y="33299"/>
                    <a:pt x="37766" y="35010"/>
                    <a:pt x="40445" y="35494"/>
                  </a:cubicBezTo>
                  <a:cubicBezTo>
                    <a:pt x="43161" y="35978"/>
                    <a:pt x="45096" y="35903"/>
                    <a:pt x="46361" y="35271"/>
                  </a:cubicBezTo>
                  <a:cubicBezTo>
                    <a:pt x="47589" y="34675"/>
                    <a:pt x="48519" y="33745"/>
                    <a:pt x="49115" y="32480"/>
                  </a:cubicBezTo>
                  <a:cubicBezTo>
                    <a:pt x="49710" y="31215"/>
                    <a:pt x="49822" y="29913"/>
                    <a:pt x="49487" y="28536"/>
                  </a:cubicBezTo>
                  <a:cubicBezTo>
                    <a:pt x="49152" y="27197"/>
                    <a:pt x="48036" y="25746"/>
                    <a:pt x="46212" y="24220"/>
                  </a:cubicBezTo>
                  <a:cubicBezTo>
                    <a:pt x="43906" y="22248"/>
                    <a:pt x="39552" y="19793"/>
                    <a:pt x="33153" y="16816"/>
                  </a:cubicBezTo>
                  <a:cubicBezTo>
                    <a:pt x="26790" y="13840"/>
                    <a:pt x="22251" y="12128"/>
                    <a:pt x="19572" y="11644"/>
                  </a:cubicBezTo>
                  <a:cubicBezTo>
                    <a:pt x="16856" y="11198"/>
                    <a:pt x="14884" y="11235"/>
                    <a:pt x="13656" y="11868"/>
                  </a:cubicBezTo>
                  <a:cubicBezTo>
                    <a:pt x="12391" y="12463"/>
                    <a:pt x="11461" y="13393"/>
                    <a:pt x="10866" y="14658"/>
                  </a:cubicBezTo>
                  <a:close/>
                </a:path>
              </a:pathLst>
            </a:custGeom>
            <a:solidFill>
              <a:srgbClr val="000000"/>
            </a:solidFill>
            <a:ln w="9525" cap="flat">
              <a:noFill/>
              <a:prstDash val="solid"/>
              <a:miter/>
            </a:ln>
          </p:spPr>
          <p:txBody>
            <a:bodyPr rtlCol="0" anchor="ctr"/>
            <a:lstStyle/>
            <a:p>
              <a:endParaRPr lang="en-CA"/>
            </a:p>
          </p:txBody>
        </p:sp>
        <p:sp>
          <p:nvSpPr>
            <p:cNvPr id="3586" name="Freeform: Shape 3585">
              <a:extLst>
                <a:ext uri="{FF2B5EF4-FFF2-40B4-BE49-F238E27FC236}">
                  <a16:creationId xmlns:a16="http://schemas.microsoft.com/office/drawing/2014/main" id="{FEE5CD4D-F3B1-4B76-8898-3C7BE6A08DBC}"/>
                </a:ext>
              </a:extLst>
            </p:cNvPr>
            <p:cNvSpPr/>
            <p:nvPr/>
          </p:nvSpPr>
          <p:spPr>
            <a:xfrm>
              <a:off x="5371132" y="4628811"/>
              <a:ext cx="58563" cy="35904"/>
            </a:xfrm>
            <a:custGeom>
              <a:avLst/>
              <a:gdLst>
                <a:gd name="connsiteX0" fmla="*/ 58905 w 58563"/>
                <a:gd name="connsiteY0" fmla="*/ 25831 h 35904"/>
                <a:gd name="connsiteX1" fmla="*/ 54031 w 58563"/>
                <a:gd name="connsiteY1" fmla="*/ 36287 h 35904"/>
                <a:gd name="connsiteX2" fmla="*/ 14741 w 58563"/>
                <a:gd name="connsiteY2" fmla="*/ 17943 h 35904"/>
                <a:gd name="connsiteX3" fmla="*/ 16378 w 58563"/>
                <a:gd name="connsiteY3" fmla="*/ 35096 h 35904"/>
                <a:gd name="connsiteX4" fmla="*/ 6927 w 58563"/>
                <a:gd name="connsiteY4" fmla="*/ 30705 h 35904"/>
                <a:gd name="connsiteX5" fmla="*/ 5997 w 58563"/>
                <a:gd name="connsiteY5" fmla="*/ 19469 h 35904"/>
                <a:gd name="connsiteX6" fmla="*/ 342 w 58563"/>
                <a:gd name="connsiteY6" fmla="*/ 8828 h 35904"/>
                <a:gd name="connsiteX7" fmla="*/ 4286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05" y="25831"/>
                  </a:moveTo>
                  <a:lnTo>
                    <a:pt x="54031" y="36287"/>
                  </a:lnTo>
                  <a:lnTo>
                    <a:pt x="14741" y="17943"/>
                  </a:lnTo>
                  <a:cubicBezTo>
                    <a:pt x="16527" y="23413"/>
                    <a:pt x="17085" y="29143"/>
                    <a:pt x="16378" y="35096"/>
                  </a:cubicBezTo>
                  <a:lnTo>
                    <a:pt x="6927" y="30705"/>
                  </a:lnTo>
                  <a:cubicBezTo>
                    <a:pt x="7299" y="27543"/>
                    <a:pt x="7002" y="23822"/>
                    <a:pt x="5997" y="19469"/>
                  </a:cubicBezTo>
                  <a:cubicBezTo>
                    <a:pt x="4992" y="15116"/>
                    <a:pt x="3095" y="11581"/>
                    <a:pt x="342" y="8828"/>
                  </a:cubicBezTo>
                  <a:lnTo>
                    <a:pt x="4286" y="382"/>
                  </a:lnTo>
                  <a:close/>
                </a:path>
              </a:pathLst>
            </a:custGeom>
            <a:solidFill>
              <a:srgbClr val="000000"/>
            </a:solidFill>
            <a:ln w="9525" cap="flat">
              <a:noFill/>
              <a:prstDash val="solid"/>
              <a:miter/>
            </a:ln>
          </p:spPr>
          <p:txBody>
            <a:bodyPr rtlCol="0" anchor="ctr"/>
            <a:lstStyle/>
            <a:p>
              <a:endParaRPr lang="en-CA"/>
            </a:p>
          </p:txBody>
        </p:sp>
        <p:sp>
          <p:nvSpPr>
            <p:cNvPr id="3587" name="Freeform: Shape 3586">
              <a:extLst>
                <a:ext uri="{FF2B5EF4-FFF2-40B4-BE49-F238E27FC236}">
                  <a16:creationId xmlns:a16="http://schemas.microsoft.com/office/drawing/2014/main" id="{03B58651-D3FD-4238-8792-507580B277CE}"/>
                </a:ext>
              </a:extLst>
            </p:cNvPr>
            <p:cNvSpPr/>
            <p:nvPr/>
          </p:nvSpPr>
          <p:spPr>
            <a:xfrm>
              <a:off x="5388108" y="4585447"/>
              <a:ext cx="59174" cy="48110"/>
            </a:xfrm>
            <a:custGeom>
              <a:avLst/>
              <a:gdLst>
                <a:gd name="connsiteX0" fmla="*/ 36701 w 59174"/>
                <a:gd name="connsiteY0" fmla="*/ 47560 h 48110"/>
                <a:gd name="connsiteX1" fmla="*/ 40310 w 59174"/>
                <a:gd name="connsiteY1" fmla="*/ 36956 h 48110"/>
                <a:gd name="connsiteX2" fmla="*/ 45779 w 59174"/>
                <a:gd name="connsiteY2" fmla="*/ 37142 h 48110"/>
                <a:gd name="connsiteX3" fmla="*/ 49165 w 59174"/>
                <a:gd name="connsiteY3" fmla="*/ 33719 h 48110"/>
                <a:gd name="connsiteX4" fmla="*/ 48756 w 59174"/>
                <a:gd name="connsiteY4" fmla="*/ 26836 h 48110"/>
                <a:gd name="connsiteX5" fmla="*/ 37780 w 59174"/>
                <a:gd name="connsiteY5" fmla="*/ 18204 h 48110"/>
                <a:gd name="connsiteX6" fmla="*/ 37780 w 59174"/>
                <a:gd name="connsiteY6" fmla="*/ 30147 h 48110"/>
                <a:gd name="connsiteX7" fmla="*/ 27659 w 59174"/>
                <a:gd name="connsiteY7" fmla="*/ 38928 h 48110"/>
                <a:gd name="connsiteX8" fmla="*/ 12591 w 59174"/>
                <a:gd name="connsiteY8" fmla="*/ 37552 h 48110"/>
                <a:gd name="connsiteX9" fmla="*/ 1540 w 59174"/>
                <a:gd name="connsiteY9" fmla="*/ 26427 h 48110"/>
                <a:gd name="connsiteX10" fmla="*/ 2321 w 59174"/>
                <a:gd name="connsiteY10" fmla="*/ 11544 h 48110"/>
                <a:gd name="connsiteX11" fmla="*/ 15046 w 59174"/>
                <a:gd name="connsiteY11" fmla="*/ 977 h 48110"/>
                <a:gd name="connsiteX12" fmla="*/ 38598 w 59174"/>
                <a:gd name="connsiteY12" fmla="*/ 5479 h 48110"/>
                <a:gd name="connsiteX13" fmla="*/ 57537 w 59174"/>
                <a:gd name="connsiteY13" fmla="*/ 21032 h 48110"/>
                <a:gd name="connsiteX14" fmla="*/ 57425 w 59174"/>
                <a:gd name="connsiteY14" fmla="*/ 38519 h 48110"/>
                <a:gd name="connsiteX15" fmla="*/ 49202 w 59174"/>
                <a:gd name="connsiteY15" fmla="*/ 47225 h 48110"/>
                <a:gd name="connsiteX16" fmla="*/ 36701 w 59174"/>
                <a:gd name="connsiteY16" fmla="*/ 47560 h 48110"/>
                <a:gd name="connsiteX17" fmla="*/ 24943 w 59174"/>
                <a:gd name="connsiteY17" fmla="*/ 13330 h 48110"/>
                <a:gd name="connsiteX18" fmla="*/ 16014 w 59174"/>
                <a:gd name="connsiteY18" fmla="*/ 11990 h 48110"/>
                <a:gd name="connsiteX19" fmla="*/ 10730 w 59174"/>
                <a:gd name="connsiteY19" fmla="*/ 16083 h 48110"/>
                <a:gd name="connsiteX20" fmla="*/ 10805 w 59174"/>
                <a:gd name="connsiteY20" fmla="*/ 21925 h 48110"/>
                <a:gd name="connsiteX21" fmla="*/ 17390 w 59174"/>
                <a:gd name="connsiteY21" fmla="*/ 27320 h 48110"/>
                <a:gd name="connsiteX22" fmla="*/ 26060 w 59174"/>
                <a:gd name="connsiteY22" fmla="*/ 28845 h 48110"/>
                <a:gd name="connsiteX23" fmla="*/ 30971 w 59174"/>
                <a:gd name="connsiteY23" fmla="*/ 24827 h 48110"/>
                <a:gd name="connsiteX24" fmla="*/ 30934 w 59174"/>
                <a:gd name="connsiteY24" fmla="*/ 18650 h 48110"/>
                <a:gd name="connsiteX25" fmla="*/ 24943 w 59174"/>
                <a:gd name="connsiteY25" fmla="*/ 1333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701" y="47560"/>
                  </a:moveTo>
                  <a:lnTo>
                    <a:pt x="40310" y="36956"/>
                  </a:lnTo>
                  <a:cubicBezTo>
                    <a:pt x="42468" y="37663"/>
                    <a:pt x="44291" y="37700"/>
                    <a:pt x="45779" y="37142"/>
                  </a:cubicBezTo>
                  <a:cubicBezTo>
                    <a:pt x="47230" y="36547"/>
                    <a:pt x="48384" y="35431"/>
                    <a:pt x="49165" y="33719"/>
                  </a:cubicBezTo>
                  <a:cubicBezTo>
                    <a:pt x="50170" y="31561"/>
                    <a:pt x="50021" y="29254"/>
                    <a:pt x="48756" y="26836"/>
                  </a:cubicBezTo>
                  <a:cubicBezTo>
                    <a:pt x="47491" y="24417"/>
                    <a:pt x="43844" y="21515"/>
                    <a:pt x="37780" y="18204"/>
                  </a:cubicBezTo>
                  <a:cubicBezTo>
                    <a:pt x="39603" y="22259"/>
                    <a:pt x="39603" y="26241"/>
                    <a:pt x="37780" y="30147"/>
                  </a:cubicBezTo>
                  <a:cubicBezTo>
                    <a:pt x="35771" y="34426"/>
                    <a:pt x="32422" y="37365"/>
                    <a:pt x="27659" y="38928"/>
                  </a:cubicBezTo>
                  <a:cubicBezTo>
                    <a:pt x="22897" y="40491"/>
                    <a:pt x="17874" y="40044"/>
                    <a:pt x="12591" y="37552"/>
                  </a:cubicBezTo>
                  <a:cubicBezTo>
                    <a:pt x="7084" y="34984"/>
                    <a:pt x="3400" y="31301"/>
                    <a:pt x="1540" y="26427"/>
                  </a:cubicBezTo>
                  <a:cubicBezTo>
                    <a:pt x="-283" y="21590"/>
                    <a:pt x="-23" y="16641"/>
                    <a:pt x="2321" y="11544"/>
                  </a:cubicBezTo>
                  <a:cubicBezTo>
                    <a:pt x="4889" y="6037"/>
                    <a:pt x="9130" y="2503"/>
                    <a:pt x="15046" y="977"/>
                  </a:cubicBezTo>
                  <a:cubicBezTo>
                    <a:pt x="20962" y="-586"/>
                    <a:pt x="28813" y="903"/>
                    <a:pt x="38598" y="5479"/>
                  </a:cubicBezTo>
                  <a:cubicBezTo>
                    <a:pt x="48533" y="10093"/>
                    <a:pt x="54821" y="15302"/>
                    <a:pt x="57537" y="21032"/>
                  </a:cubicBezTo>
                  <a:cubicBezTo>
                    <a:pt x="60216" y="26761"/>
                    <a:pt x="60178" y="32603"/>
                    <a:pt x="57425" y="38519"/>
                  </a:cubicBezTo>
                  <a:cubicBezTo>
                    <a:pt x="55416" y="42761"/>
                    <a:pt x="52700" y="45663"/>
                    <a:pt x="49202" y="47225"/>
                  </a:cubicBezTo>
                  <a:cubicBezTo>
                    <a:pt x="45705" y="48788"/>
                    <a:pt x="41575" y="48900"/>
                    <a:pt x="36701" y="47560"/>
                  </a:cubicBezTo>
                  <a:moveTo>
                    <a:pt x="24943" y="13330"/>
                  </a:moveTo>
                  <a:cubicBezTo>
                    <a:pt x="21557" y="11767"/>
                    <a:pt x="18618" y="11321"/>
                    <a:pt x="16014" y="11990"/>
                  </a:cubicBezTo>
                  <a:cubicBezTo>
                    <a:pt x="13446" y="12697"/>
                    <a:pt x="11698" y="14037"/>
                    <a:pt x="10730" y="16083"/>
                  </a:cubicBezTo>
                  <a:cubicBezTo>
                    <a:pt x="9837" y="17981"/>
                    <a:pt x="9874" y="19953"/>
                    <a:pt x="10805" y="21925"/>
                  </a:cubicBezTo>
                  <a:cubicBezTo>
                    <a:pt x="11698" y="23934"/>
                    <a:pt x="13893" y="25720"/>
                    <a:pt x="17390" y="27320"/>
                  </a:cubicBezTo>
                  <a:cubicBezTo>
                    <a:pt x="20888" y="28957"/>
                    <a:pt x="23790" y="29478"/>
                    <a:pt x="26060" y="28845"/>
                  </a:cubicBezTo>
                  <a:cubicBezTo>
                    <a:pt x="28366" y="28250"/>
                    <a:pt x="30003" y="26910"/>
                    <a:pt x="30971" y="24827"/>
                  </a:cubicBezTo>
                  <a:cubicBezTo>
                    <a:pt x="31901" y="22818"/>
                    <a:pt x="31901" y="20771"/>
                    <a:pt x="30934" y="18650"/>
                  </a:cubicBezTo>
                  <a:cubicBezTo>
                    <a:pt x="30003" y="16530"/>
                    <a:pt x="27994" y="14781"/>
                    <a:pt x="24943" y="13330"/>
                  </a:cubicBezTo>
                  <a:close/>
                </a:path>
              </a:pathLst>
            </a:custGeom>
            <a:solidFill>
              <a:srgbClr val="000000"/>
            </a:solidFill>
            <a:ln w="9525" cap="flat">
              <a:noFill/>
              <a:prstDash val="solid"/>
              <a:miter/>
            </a:ln>
          </p:spPr>
          <p:txBody>
            <a:bodyPr rtlCol="0" anchor="ctr"/>
            <a:lstStyle/>
            <a:p>
              <a:endParaRPr lang="en-CA"/>
            </a:p>
          </p:txBody>
        </p:sp>
      </p:grpSp>
      <p:grpSp>
        <p:nvGrpSpPr>
          <p:cNvPr id="3588" name="Graphic 3317">
            <a:extLst>
              <a:ext uri="{FF2B5EF4-FFF2-40B4-BE49-F238E27FC236}">
                <a16:creationId xmlns:a16="http://schemas.microsoft.com/office/drawing/2014/main" id="{C5EFB580-E2A3-4735-974D-C59712B7D854}"/>
              </a:ext>
            </a:extLst>
          </p:cNvPr>
          <p:cNvGrpSpPr/>
          <p:nvPr/>
        </p:nvGrpSpPr>
        <p:grpSpPr>
          <a:xfrm>
            <a:off x="3987347" y="4096392"/>
            <a:ext cx="102346" cy="156309"/>
            <a:chOff x="5462754" y="4585393"/>
            <a:chExt cx="118762" cy="181381"/>
          </a:xfrm>
        </p:grpSpPr>
        <p:sp>
          <p:nvSpPr>
            <p:cNvPr id="3589" name="Freeform: Shape 3588">
              <a:extLst>
                <a:ext uri="{FF2B5EF4-FFF2-40B4-BE49-F238E27FC236}">
                  <a16:creationId xmlns:a16="http://schemas.microsoft.com/office/drawing/2014/main" id="{6C8593AA-E305-44C4-AEA9-E65D56AF3BFA}"/>
                </a:ext>
              </a:extLst>
            </p:cNvPr>
            <p:cNvSpPr/>
            <p:nvPr/>
          </p:nvSpPr>
          <p:spPr>
            <a:xfrm>
              <a:off x="5462754" y="4710229"/>
              <a:ext cx="65058" cy="56545"/>
            </a:xfrm>
            <a:custGeom>
              <a:avLst/>
              <a:gdLst>
                <a:gd name="connsiteX0" fmla="*/ 55699 w 65058"/>
                <a:gd name="connsiteY0" fmla="*/ 15896 h 56545"/>
                <a:gd name="connsiteX1" fmla="*/ 65410 w 65058"/>
                <a:gd name="connsiteY1" fmla="*/ 20398 h 56545"/>
                <a:gd name="connsiteX2" fmla="*/ 48369 w 65058"/>
                <a:gd name="connsiteY2" fmla="*/ 56936 h 56545"/>
                <a:gd name="connsiteX3" fmla="*/ 39625 w 65058"/>
                <a:gd name="connsiteY3" fmla="*/ 48527 h 56545"/>
                <a:gd name="connsiteX4" fmla="*/ 32035 w 65058"/>
                <a:gd name="connsiteY4" fmla="*/ 30742 h 56545"/>
                <a:gd name="connsiteX5" fmla="*/ 27161 w 65058"/>
                <a:gd name="connsiteY5" fmla="*/ 17943 h 56545"/>
                <a:gd name="connsiteX6" fmla="*/ 21803 w 65058"/>
                <a:gd name="connsiteY6" fmla="*/ 12808 h 56545"/>
                <a:gd name="connsiteX7" fmla="*/ 15552 w 65058"/>
                <a:gd name="connsiteY7" fmla="*/ 12176 h 56545"/>
                <a:gd name="connsiteX8" fmla="*/ 11274 w 65058"/>
                <a:gd name="connsiteY8" fmla="*/ 16492 h 56545"/>
                <a:gd name="connsiteX9" fmla="*/ 10827 w 65058"/>
                <a:gd name="connsiteY9" fmla="*/ 22594 h 56545"/>
                <a:gd name="connsiteX10" fmla="*/ 16296 w 65058"/>
                <a:gd name="connsiteY10" fmla="*/ 27877 h 56545"/>
                <a:gd name="connsiteX11" fmla="*/ 10418 w 65058"/>
                <a:gd name="connsiteY11" fmla="*/ 37774 h 56545"/>
                <a:gd name="connsiteX12" fmla="*/ 781 w 65058"/>
                <a:gd name="connsiteY12" fmla="*/ 26165 h 56545"/>
                <a:gd name="connsiteX13" fmla="*/ 2753 w 65058"/>
                <a:gd name="connsiteY13" fmla="*/ 12176 h 56545"/>
                <a:gd name="connsiteX14" fmla="*/ 12985 w 65058"/>
                <a:gd name="connsiteY14" fmla="*/ 1572 h 56545"/>
                <a:gd name="connsiteX15" fmla="*/ 25933 w 65058"/>
                <a:gd name="connsiteY15" fmla="*/ 2018 h 56545"/>
                <a:gd name="connsiteX16" fmla="*/ 32296 w 65058"/>
                <a:gd name="connsiteY16" fmla="*/ 6595 h 56545"/>
                <a:gd name="connsiteX17" fmla="*/ 37318 w 65058"/>
                <a:gd name="connsiteY17" fmla="*/ 13999 h 56545"/>
                <a:gd name="connsiteX18" fmla="*/ 41076 w 65058"/>
                <a:gd name="connsiteY18" fmla="*/ 24045 h 56545"/>
                <a:gd name="connsiteX19" fmla="*/ 44165 w 65058"/>
                <a:gd name="connsiteY19" fmla="*/ 33123 h 56545"/>
                <a:gd name="connsiteX20" fmla="*/ 4606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99" y="15896"/>
                  </a:moveTo>
                  <a:lnTo>
                    <a:pt x="65410" y="20398"/>
                  </a:lnTo>
                  <a:lnTo>
                    <a:pt x="48369" y="56936"/>
                  </a:lnTo>
                  <a:cubicBezTo>
                    <a:pt x="44871" y="54852"/>
                    <a:pt x="41969" y="52024"/>
                    <a:pt x="39625" y="48527"/>
                  </a:cubicBezTo>
                  <a:cubicBezTo>
                    <a:pt x="37244" y="45029"/>
                    <a:pt x="34751" y="39076"/>
                    <a:pt x="32035" y="30742"/>
                  </a:cubicBezTo>
                  <a:cubicBezTo>
                    <a:pt x="29840" y="23970"/>
                    <a:pt x="28240" y="19729"/>
                    <a:pt x="27161" y="17943"/>
                  </a:cubicBezTo>
                  <a:cubicBezTo>
                    <a:pt x="25673" y="15487"/>
                    <a:pt x="23887" y="13776"/>
                    <a:pt x="21803" y="12808"/>
                  </a:cubicBezTo>
                  <a:cubicBezTo>
                    <a:pt x="19459" y="11729"/>
                    <a:pt x="17375" y="11506"/>
                    <a:pt x="15552" y="12176"/>
                  </a:cubicBezTo>
                  <a:cubicBezTo>
                    <a:pt x="13729" y="12845"/>
                    <a:pt x="12315" y="14296"/>
                    <a:pt x="11274" y="16492"/>
                  </a:cubicBezTo>
                  <a:cubicBezTo>
                    <a:pt x="10269" y="18650"/>
                    <a:pt x="10120" y="20696"/>
                    <a:pt x="10827" y="22594"/>
                  </a:cubicBezTo>
                  <a:cubicBezTo>
                    <a:pt x="11534" y="24491"/>
                    <a:pt x="13357" y="26240"/>
                    <a:pt x="16296" y="27877"/>
                  </a:cubicBezTo>
                  <a:lnTo>
                    <a:pt x="10418" y="37774"/>
                  </a:lnTo>
                  <a:cubicBezTo>
                    <a:pt x="4986" y="34463"/>
                    <a:pt x="1749" y="30593"/>
                    <a:pt x="781" y="26165"/>
                  </a:cubicBezTo>
                  <a:cubicBezTo>
                    <a:pt x="-186" y="21738"/>
                    <a:pt x="484" y="17087"/>
                    <a:pt x="2753" y="12176"/>
                  </a:cubicBezTo>
                  <a:cubicBezTo>
                    <a:pt x="5246" y="6818"/>
                    <a:pt x="8669" y="3283"/>
                    <a:pt x="12985" y="1572"/>
                  </a:cubicBezTo>
                  <a:cubicBezTo>
                    <a:pt x="17301" y="-140"/>
                    <a:pt x="21617" y="9"/>
                    <a:pt x="25933" y="2018"/>
                  </a:cubicBezTo>
                  <a:cubicBezTo>
                    <a:pt x="28389" y="3134"/>
                    <a:pt x="30510" y="4660"/>
                    <a:pt x="32296" y="6595"/>
                  </a:cubicBezTo>
                  <a:cubicBezTo>
                    <a:pt x="34119" y="8492"/>
                    <a:pt x="35793" y="10948"/>
                    <a:pt x="37318" y="13999"/>
                  </a:cubicBezTo>
                  <a:cubicBezTo>
                    <a:pt x="38323" y="16008"/>
                    <a:pt x="39588" y="19357"/>
                    <a:pt x="41076" y="24045"/>
                  </a:cubicBezTo>
                  <a:cubicBezTo>
                    <a:pt x="42565" y="28733"/>
                    <a:pt x="43569" y="31784"/>
                    <a:pt x="44165" y="33123"/>
                  </a:cubicBezTo>
                  <a:cubicBezTo>
                    <a:pt x="44760" y="34463"/>
                    <a:pt x="45392" y="35616"/>
                    <a:pt x="46062" y="36583"/>
                  </a:cubicBezTo>
                  <a:close/>
                </a:path>
              </a:pathLst>
            </a:custGeom>
            <a:solidFill>
              <a:srgbClr val="000000"/>
            </a:solidFill>
            <a:ln w="9525" cap="flat">
              <a:noFill/>
              <a:prstDash val="solid"/>
              <a:miter/>
            </a:ln>
          </p:spPr>
          <p:txBody>
            <a:bodyPr rtlCol="0" anchor="ctr"/>
            <a:lstStyle/>
            <a:p>
              <a:endParaRPr lang="en-CA"/>
            </a:p>
          </p:txBody>
        </p:sp>
        <p:sp>
          <p:nvSpPr>
            <p:cNvPr id="3590" name="Freeform: Shape 3589">
              <a:extLst>
                <a:ext uri="{FF2B5EF4-FFF2-40B4-BE49-F238E27FC236}">
                  <a16:creationId xmlns:a16="http://schemas.microsoft.com/office/drawing/2014/main" id="{72886DB9-FD1C-4986-95AC-048462B4527B}"/>
                </a:ext>
              </a:extLst>
            </p:cNvPr>
            <p:cNvSpPr/>
            <p:nvPr/>
          </p:nvSpPr>
          <p:spPr>
            <a:xfrm>
              <a:off x="5482810" y="4669889"/>
              <a:ext cx="59301" cy="46519"/>
            </a:xfrm>
            <a:custGeom>
              <a:avLst/>
              <a:gdLst>
                <a:gd name="connsiteX0" fmla="*/ 2248 w 59301"/>
                <a:gd name="connsiteY0" fmla="*/ 10603 h 46519"/>
                <a:gd name="connsiteX1" fmla="*/ 13633 w 59301"/>
                <a:gd name="connsiteY1" fmla="*/ 892 h 46519"/>
                <a:gd name="connsiteX2" fmla="*/ 38264 w 59301"/>
                <a:gd name="connsiteY2" fmla="*/ 5914 h 46519"/>
                <a:gd name="connsiteX3" fmla="*/ 57947 w 59301"/>
                <a:gd name="connsiteY3" fmla="*/ 21616 h 46519"/>
                <a:gd name="connsiteX4" fmla="*/ 57761 w 59301"/>
                <a:gd name="connsiteY4" fmla="*/ 36499 h 46519"/>
                <a:gd name="connsiteX5" fmla="*/ 45706 w 59301"/>
                <a:gd name="connsiteY5" fmla="*/ 46470 h 46519"/>
                <a:gd name="connsiteX6" fmla="*/ 21670 w 59301"/>
                <a:gd name="connsiteY6" fmla="*/ 41187 h 46519"/>
                <a:gd name="connsiteX7" fmla="*/ 2062 w 59301"/>
                <a:gd name="connsiteY7" fmla="*/ 25523 h 46519"/>
                <a:gd name="connsiteX8" fmla="*/ 2248 w 59301"/>
                <a:gd name="connsiteY8" fmla="*/ 10603 h 46519"/>
                <a:gd name="connsiteX9" fmla="*/ 10880 w 59301"/>
                <a:gd name="connsiteY9" fmla="*/ 14658 h 46519"/>
                <a:gd name="connsiteX10" fmla="*/ 10508 w 59301"/>
                <a:gd name="connsiteY10" fmla="*/ 18602 h 46519"/>
                <a:gd name="connsiteX11" fmla="*/ 13745 w 59301"/>
                <a:gd name="connsiteY11" fmla="*/ 22918 h 46519"/>
                <a:gd name="connsiteX12" fmla="*/ 26879 w 59301"/>
                <a:gd name="connsiteY12" fmla="*/ 30322 h 46519"/>
                <a:gd name="connsiteX13" fmla="*/ 40459 w 59301"/>
                <a:gd name="connsiteY13" fmla="*/ 35494 h 46519"/>
                <a:gd name="connsiteX14" fmla="*/ 46375 w 59301"/>
                <a:gd name="connsiteY14" fmla="*/ 35271 h 46519"/>
                <a:gd name="connsiteX15" fmla="*/ 49129 w 59301"/>
                <a:gd name="connsiteY15" fmla="*/ 32480 h 46519"/>
                <a:gd name="connsiteX16" fmla="*/ 49501 w 59301"/>
                <a:gd name="connsiteY16" fmla="*/ 28536 h 46519"/>
                <a:gd name="connsiteX17" fmla="*/ 46226 w 59301"/>
                <a:gd name="connsiteY17" fmla="*/ 24220 h 46519"/>
                <a:gd name="connsiteX18" fmla="*/ 33167 w 59301"/>
                <a:gd name="connsiteY18" fmla="*/ 16816 h 46519"/>
                <a:gd name="connsiteX19" fmla="*/ 19586 w 59301"/>
                <a:gd name="connsiteY19" fmla="*/ 11644 h 46519"/>
                <a:gd name="connsiteX20" fmla="*/ 13670 w 59301"/>
                <a:gd name="connsiteY20" fmla="*/ 11868 h 46519"/>
                <a:gd name="connsiteX21" fmla="*/ 10880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48" y="10603"/>
                  </a:moveTo>
                  <a:cubicBezTo>
                    <a:pt x="4703" y="5356"/>
                    <a:pt x="8499" y="2119"/>
                    <a:pt x="13633" y="892"/>
                  </a:cubicBezTo>
                  <a:cubicBezTo>
                    <a:pt x="19735" y="-560"/>
                    <a:pt x="27958" y="1115"/>
                    <a:pt x="38264" y="5914"/>
                  </a:cubicBezTo>
                  <a:cubicBezTo>
                    <a:pt x="48533" y="10714"/>
                    <a:pt x="55119" y="15960"/>
                    <a:pt x="57947" y="21616"/>
                  </a:cubicBezTo>
                  <a:cubicBezTo>
                    <a:pt x="60291" y="26267"/>
                    <a:pt x="60216" y="31252"/>
                    <a:pt x="57761" y="36499"/>
                  </a:cubicBezTo>
                  <a:cubicBezTo>
                    <a:pt x="55305" y="41819"/>
                    <a:pt x="51287" y="45131"/>
                    <a:pt x="45706" y="46470"/>
                  </a:cubicBezTo>
                  <a:cubicBezTo>
                    <a:pt x="40125" y="47810"/>
                    <a:pt x="32125" y="46061"/>
                    <a:pt x="21670" y="41187"/>
                  </a:cubicBezTo>
                  <a:cubicBezTo>
                    <a:pt x="11438" y="36387"/>
                    <a:pt x="4889" y="31178"/>
                    <a:pt x="2062" y="25523"/>
                  </a:cubicBezTo>
                  <a:cubicBezTo>
                    <a:pt x="-282" y="20872"/>
                    <a:pt x="-208" y="15886"/>
                    <a:pt x="2248" y="10603"/>
                  </a:cubicBezTo>
                  <a:moveTo>
                    <a:pt x="10880" y="14658"/>
                  </a:moveTo>
                  <a:cubicBezTo>
                    <a:pt x="10284" y="15923"/>
                    <a:pt x="10173" y="17225"/>
                    <a:pt x="10508" y="18602"/>
                  </a:cubicBezTo>
                  <a:cubicBezTo>
                    <a:pt x="10843" y="19942"/>
                    <a:pt x="11922" y="21393"/>
                    <a:pt x="13745" y="22918"/>
                  </a:cubicBezTo>
                  <a:cubicBezTo>
                    <a:pt x="16126" y="24890"/>
                    <a:pt x="20479" y="27346"/>
                    <a:pt x="26879" y="30322"/>
                  </a:cubicBezTo>
                  <a:cubicBezTo>
                    <a:pt x="33241" y="33299"/>
                    <a:pt x="37780" y="35010"/>
                    <a:pt x="40459" y="35494"/>
                  </a:cubicBezTo>
                  <a:cubicBezTo>
                    <a:pt x="43176" y="35978"/>
                    <a:pt x="45110" y="35903"/>
                    <a:pt x="46375" y="35271"/>
                  </a:cubicBezTo>
                  <a:cubicBezTo>
                    <a:pt x="47603" y="34675"/>
                    <a:pt x="48533" y="33745"/>
                    <a:pt x="49129" y="32480"/>
                  </a:cubicBezTo>
                  <a:cubicBezTo>
                    <a:pt x="49724" y="31215"/>
                    <a:pt x="49836" y="29913"/>
                    <a:pt x="49501" y="28536"/>
                  </a:cubicBezTo>
                  <a:cubicBezTo>
                    <a:pt x="49166" y="27197"/>
                    <a:pt x="48050" y="25746"/>
                    <a:pt x="46226" y="24220"/>
                  </a:cubicBezTo>
                  <a:cubicBezTo>
                    <a:pt x="43920" y="22248"/>
                    <a:pt x="39566" y="19793"/>
                    <a:pt x="33167" y="16816"/>
                  </a:cubicBezTo>
                  <a:cubicBezTo>
                    <a:pt x="26804" y="13840"/>
                    <a:pt x="22265" y="12128"/>
                    <a:pt x="19586" y="11644"/>
                  </a:cubicBezTo>
                  <a:cubicBezTo>
                    <a:pt x="16870" y="11198"/>
                    <a:pt x="14898" y="11235"/>
                    <a:pt x="13670" y="11868"/>
                  </a:cubicBezTo>
                  <a:cubicBezTo>
                    <a:pt x="12405" y="12463"/>
                    <a:pt x="11475" y="13393"/>
                    <a:pt x="10880" y="14658"/>
                  </a:cubicBezTo>
                  <a:close/>
                </a:path>
              </a:pathLst>
            </a:custGeom>
            <a:solidFill>
              <a:srgbClr val="000000"/>
            </a:solidFill>
            <a:ln w="9525" cap="flat">
              <a:noFill/>
              <a:prstDash val="solid"/>
              <a:miter/>
            </a:ln>
          </p:spPr>
          <p:txBody>
            <a:bodyPr rtlCol="0" anchor="ctr"/>
            <a:lstStyle/>
            <a:p>
              <a:endParaRPr lang="en-CA"/>
            </a:p>
          </p:txBody>
        </p:sp>
        <p:sp>
          <p:nvSpPr>
            <p:cNvPr id="3591" name="Freeform: Shape 3590">
              <a:extLst>
                <a:ext uri="{FF2B5EF4-FFF2-40B4-BE49-F238E27FC236}">
                  <a16:creationId xmlns:a16="http://schemas.microsoft.com/office/drawing/2014/main" id="{0B362671-8908-4B08-8B55-F16AB9733B9F}"/>
                </a:ext>
              </a:extLst>
            </p:cNvPr>
            <p:cNvSpPr/>
            <p:nvPr/>
          </p:nvSpPr>
          <p:spPr>
            <a:xfrm>
              <a:off x="5502159" y="4625733"/>
              <a:ext cx="65058" cy="56545"/>
            </a:xfrm>
            <a:custGeom>
              <a:avLst/>
              <a:gdLst>
                <a:gd name="connsiteX0" fmla="*/ 55703 w 65058"/>
                <a:gd name="connsiteY0" fmla="*/ 15887 h 56545"/>
                <a:gd name="connsiteX1" fmla="*/ 65414 w 65058"/>
                <a:gd name="connsiteY1" fmla="*/ 20389 h 56545"/>
                <a:gd name="connsiteX2" fmla="*/ 48373 w 65058"/>
                <a:gd name="connsiteY2" fmla="*/ 56927 h 56545"/>
                <a:gd name="connsiteX3" fmla="*/ 39629 w 65058"/>
                <a:gd name="connsiteY3" fmla="*/ 48518 h 56545"/>
                <a:gd name="connsiteX4" fmla="*/ 32039 w 65058"/>
                <a:gd name="connsiteY4" fmla="*/ 30733 h 56545"/>
                <a:gd name="connsiteX5" fmla="*/ 27165 w 65058"/>
                <a:gd name="connsiteY5" fmla="*/ 17934 h 56545"/>
                <a:gd name="connsiteX6" fmla="*/ 21807 w 65058"/>
                <a:gd name="connsiteY6" fmla="*/ 12799 h 56545"/>
                <a:gd name="connsiteX7" fmla="*/ 15557 w 65058"/>
                <a:gd name="connsiteY7" fmla="*/ 12167 h 56545"/>
                <a:gd name="connsiteX8" fmla="*/ 11278 w 65058"/>
                <a:gd name="connsiteY8" fmla="*/ 16483 h 56545"/>
                <a:gd name="connsiteX9" fmla="*/ 10831 w 65058"/>
                <a:gd name="connsiteY9" fmla="*/ 22585 h 56545"/>
                <a:gd name="connsiteX10" fmla="*/ 16301 w 65058"/>
                <a:gd name="connsiteY10" fmla="*/ 27868 h 56545"/>
                <a:gd name="connsiteX11" fmla="*/ 10422 w 65058"/>
                <a:gd name="connsiteY11" fmla="*/ 37765 h 56545"/>
                <a:gd name="connsiteX12" fmla="*/ 785 w 65058"/>
                <a:gd name="connsiteY12" fmla="*/ 26157 h 56545"/>
                <a:gd name="connsiteX13" fmla="*/ 2757 w 65058"/>
                <a:gd name="connsiteY13" fmla="*/ 12167 h 56545"/>
                <a:gd name="connsiteX14" fmla="*/ 12989 w 65058"/>
                <a:gd name="connsiteY14" fmla="*/ 1563 h 56545"/>
                <a:gd name="connsiteX15" fmla="*/ 25937 w 65058"/>
                <a:gd name="connsiteY15" fmla="*/ 2009 h 56545"/>
                <a:gd name="connsiteX16" fmla="*/ 32300 w 65058"/>
                <a:gd name="connsiteY16" fmla="*/ 6586 h 56545"/>
                <a:gd name="connsiteX17" fmla="*/ 37323 w 65058"/>
                <a:gd name="connsiteY17" fmla="*/ 13990 h 56545"/>
                <a:gd name="connsiteX18" fmla="*/ 41081 w 65058"/>
                <a:gd name="connsiteY18" fmla="*/ 24036 h 56545"/>
                <a:gd name="connsiteX19" fmla="*/ 44169 w 65058"/>
                <a:gd name="connsiteY19" fmla="*/ 33114 h 56545"/>
                <a:gd name="connsiteX20" fmla="*/ 46066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03" y="15887"/>
                  </a:moveTo>
                  <a:lnTo>
                    <a:pt x="65414" y="20389"/>
                  </a:lnTo>
                  <a:lnTo>
                    <a:pt x="48373" y="56927"/>
                  </a:lnTo>
                  <a:cubicBezTo>
                    <a:pt x="44876" y="54843"/>
                    <a:pt x="41973" y="52015"/>
                    <a:pt x="39629" y="48518"/>
                  </a:cubicBezTo>
                  <a:cubicBezTo>
                    <a:pt x="37248" y="45021"/>
                    <a:pt x="34755" y="39067"/>
                    <a:pt x="32039" y="30733"/>
                  </a:cubicBezTo>
                  <a:cubicBezTo>
                    <a:pt x="29844" y="23961"/>
                    <a:pt x="28244" y="19720"/>
                    <a:pt x="27165" y="17934"/>
                  </a:cubicBezTo>
                  <a:cubicBezTo>
                    <a:pt x="25677" y="15478"/>
                    <a:pt x="23891" y="13767"/>
                    <a:pt x="21807" y="12799"/>
                  </a:cubicBezTo>
                  <a:cubicBezTo>
                    <a:pt x="19463" y="11720"/>
                    <a:pt x="17380" y="11497"/>
                    <a:pt x="15557" y="12167"/>
                  </a:cubicBezTo>
                  <a:cubicBezTo>
                    <a:pt x="13733" y="12837"/>
                    <a:pt x="12319" y="14288"/>
                    <a:pt x="11278" y="16483"/>
                  </a:cubicBezTo>
                  <a:cubicBezTo>
                    <a:pt x="10273" y="18641"/>
                    <a:pt x="10124" y="20687"/>
                    <a:pt x="10831" y="22585"/>
                  </a:cubicBezTo>
                  <a:cubicBezTo>
                    <a:pt x="11538" y="24482"/>
                    <a:pt x="13361" y="26231"/>
                    <a:pt x="16301" y="27868"/>
                  </a:cubicBezTo>
                  <a:lnTo>
                    <a:pt x="10422" y="37765"/>
                  </a:lnTo>
                  <a:cubicBezTo>
                    <a:pt x="4990" y="34454"/>
                    <a:pt x="1753" y="30584"/>
                    <a:pt x="785" y="26157"/>
                  </a:cubicBezTo>
                  <a:cubicBezTo>
                    <a:pt x="-182" y="21729"/>
                    <a:pt x="488" y="17078"/>
                    <a:pt x="2757" y="12167"/>
                  </a:cubicBezTo>
                  <a:cubicBezTo>
                    <a:pt x="5250" y="6809"/>
                    <a:pt x="8673" y="3274"/>
                    <a:pt x="12989" y="1563"/>
                  </a:cubicBezTo>
                  <a:cubicBezTo>
                    <a:pt x="17305" y="-149"/>
                    <a:pt x="21621" y="0"/>
                    <a:pt x="25937" y="2009"/>
                  </a:cubicBezTo>
                  <a:cubicBezTo>
                    <a:pt x="28393" y="3125"/>
                    <a:pt x="30514" y="4651"/>
                    <a:pt x="32300" y="6586"/>
                  </a:cubicBezTo>
                  <a:cubicBezTo>
                    <a:pt x="34123" y="8483"/>
                    <a:pt x="35797" y="10939"/>
                    <a:pt x="37323" y="13990"/>
                  </a:cubicBezTo>
                  <a:cubicBezTo>
                    <a:pt x="38327" y="15999"/>
                    <a:pt x="39592" y="19348"/>
                    <a:pt x="41081" y="24036"/>
                  </a:cubicBezTo>
                  <a:cubicBezTo>
                    <a:pt x="42569" y="28724"/>
                    <a:pt x="43573" y="31775"/>
                    <a:pt x="44169" y="33114"/>
                  </a:cubicBezTo>
                  <a:cubicBezTo>
                    <a:pt x="44764" y="34454"/>
                    <a:pt x="45397" y="35607"/>
                    <a:pt x="46066" y="36575"/>
                  </a:cubicBezTo>
                  <a:close/>
                </a:path>
              </a:pathLst>
            </a:custGeom>
            <a:solidFill>
              <a:srgbClr val="000000"/>
            </a:solidFill>
            <a:ln w="9525" cap="flat">
              <a:noFill/>
              <a:prstDash val="solid"/>
              <a:miter/>
            </a:ln>
          </p:spPr>
          <p:txBody>
            <a:bodyPr rtlCol="0" anchor="ctr"/>
            <a:lstStyle/>
            <a:p>
              <a:endParaRPr lang="en-CA"/>
            </a:p>
          </p:txBody>
        </p:sp>
        <p:sp>
          <p:nvSpPr>
            <p:cNvPr id="3592" name="Freeform: Shape 3591">
              <a:extLst>
                <a:ext uri="{FF2B5EF4-FFF2-40B4-BE49-F238E27FC236}">
                  <a16:creationId xmlns:a16="http://schemas.microsoft.com/office/drawing/2014/main" id="{4B0524D8-174B-40D2-808A-BECE1FC30D7E}"/>
                </a:ext>
              </a:extLst>
            </p:cNvPr>
            <p:cNvSpPr/>
            <p:nvPr/>
          </p:nvSpPr>
          <p:spPr>
            <a:xfrm>
              <a:off x="5522215" y="4585393"/>
              <a:ext cx="59301" cy="46519"/>
            </a:xfrm>
            <a:custGeom>
              <a:avLst/>
              <a:gdLst>
                <a:gd name="connsiteX0" fmla="*/ 2252 w 59301"/>
                <a:gd name="connsiteY0" fmla="*/ 10594 h 46519"/>
                <a:gd name="connsiteX1" fmla="*/ 13637 w 59301"/>
                <a:gd name="connsiteY1" fmla="*/ 883 h 46519"/>
                <a:gd name="connsiteX2" fmla="*/ 38268 w 59301"/>
                <a:gd name="connsiteY2" fmla="*/ 5906 h 46519"/>
                <a:gd name="connsiteX3" fmla="*/ 57951 w 59301"/>
                <a:gd name="connsiteY3" fmla="*/ 21607 h 46519"/>
                <a:gd name="connsiteX4" fmla="*/ 57765 w 59301"/>
                <a:gd name="connsiteY4" fmla="*/ 36490 h 46519"/>
                <a:gd name="connsiteX5" fmla="*/ 45710 w 59301"/>
                <a:gd name="connsiteY5" fmla="*/ 46461 h 46519"/>
                <a:gd name="connsiteX6" fmla="*/ 21674 w 59301"/>
                <a:gd name="connsiteY6" fmla="*/ 41178 h 46519"/>
                <a:gd name="connsiteX7" fmla="*/ 2066 w 59301"/>
                <a:gd name="connsiteY7" fmla="*/ 25514 h 46519"/>
                <a:gd name="connsiteX8" fmla="*/ 2252 w 59301"/>
                <a:gd name="connsiteY8" fmla="*/ 10594 h 46519"/>
                <a:gd name="connsiteX9" fmla="*/ 10884 w 59301"/>
                <a:gd name="connsiteY9" fmla="*/ 14649 h 46519"/>
                <a:gd name="connsiteX10" fmla="*/ 10512 w 59301"/>
                <a:gd name="connsiteY10" fmla="*/ 18593 h 46519"/>
                <a:gd name="connsiteX11" fmla="*/ 13749 w 59301"/>
                <a:gd name="connsiteY11" fmla="*/ 22909 h 46519"/>
                <a:gd name="connsiteX12" fmla="*/ 26883 w 59301"/>
                <a:gd name="connsiteY12" fmla="*/ 30313 h 46519"/>
                <a:gd name="connsiteX13" fmla="*/ 40464 w 59301"/>
                <a:gd name="connsiteY13" fmla="*/ 35485 h 46519"/>
                <a:gd name="connsiteX14" fmla="*/ 46379 w 59301"/>
                <a:gd name="connsiteY14" fmla="*/ 35262 h 46519"/>
                <a:gd name="connsiteX15" fmla="*/ 49133 w 59301"/>
                <a:gd name="connsiteY15" fmla="*/ 32471 h 46519"/>
                <a:gd name="connsiteX16" fmla="*/ 49505 w 59301"/>
                <a:gd name="connsiteY16" fmla="*/ 28527 h 46519"/>
                <a:gd name="connsiteX17" fmla="*/ 46231 w 59301"/>
                <a:gd name="connsiteY17" fmla="*/ 24211 h 46519"/>
                <a:gd name="connsiteX18" fmla="*/ 33171 w 59301"/>
                <a:gd name="connsiteY18" fmla="*/ 16807 h 46519"/>
                <a:gd name="connsiteX19" fmla="*/ 19590 w 59301"/>
                <a:gd name="connsiteY19" fmla="*/ 11635 h 46519"/>
                <a:gd name="connsiteX20" fmla="*/ 13674 w 59301"/>
                <a:gd name="connsiteY20" fmla="*/ 11859 h 46519"/>
                <a:gd name="connsiteX21" fmla="*/ 10884 w 59301"/>
                <a:gd name="connsiteY21" fmla="*/ 1464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52" y="10594"/>
                  </a:moveTo>
                  <a:cubicBezTo>
                    <a:pt x="4708" y="5348"/>
                    <a:pt x="8503" y="2110"/>
                    <a:pt x="13637" y="883"/>
                  </a:cubicBezTo>
                  <a:cubicBezTo>
                    <a:pt x="19739" y="-568"/>
                    <a:pt x="27962" y="1106"/>
                    <a:pt x="38268" y="5906"/>
                  </a:cubicBezTo>
                  <a:cubicBezTo>
                    <a:pt x="48537" y="10705"/>
                    <a:pt x="55123" y="15951"/>
                    <a:pt x="57951" y="21607"/>
                  </a:cubicBezTo>
                  <a:cubicBezTo>
                    <a:pt x="60295" y="26258"/>
                    <a:pt x="60220" y="31244"/>
                    <a:pt x="57765" y="36490"/>
                  </a:cubicBezTo>
                  <a:cubicBezTo>
                    <a:pt x="55309" y="41810"/>
                    <a:pt x="51291" y="45122"/>
                    <a:pt x="45710" y="46461"/>
                  </a:cubicBezTo>
                  <a:cubicBezTo>
                    <a:pt x="40129" y="47801"/>
                    <a:pt x="32129" y="46052"/>
                    <a:pt x="21674" y="41178"/>
                  </a:cubicBezTo>
                  <a:cubicBezTo>
                    <a:pt x="11442" y="36378"/>
                    <a:pt x="4894" y="31169"/>
                    <a:pt x="2066" y="25514"/>
                  </a:cubicBezTo>
                  <a:cubicBezTo>
                    <a:pt x="-278" y="20863"/>
                    <a:pt x="-204" y="15877"/>
                    <a:pt x="2252" y="10594"/>
                  </a:cubicBezTo>
                  <a:moveTo>
                    <a:pt x="10884" y="14649"/>
                  </a:moveTo>
                  <a:cubicBezTo>
                    <a:pt x="10289" y="15914"/>
                    <a:pt x="10177" y="17217"/>
                    <a:pt x="10512" y="18593"/>
                  </a:cubicBezTo>
                  <a:cubicBezTo>
                    <a:pt x="10847" y="19933"/>
                    <a:pt x="11926" y="21384"/>
                    <a:pt x="13749" y="22909"/>
                  </a:cubicBezTo>
                  <a:cubicBezTo>
                    <a:pt x="16130" y="24881"/>
                    <a:pt x="20483" y="27337"/>
                    <a:pt x="26883" y="30313"/>
                  </a:cubicBezTo>
                  <a:cubicBezTo>
                    <a:pt x="33245" y="33290"/>
                    <a:pt x="37785" y="35001"/>
                    <a:pt x="40464" y="35485"/>
                  </a:cubicBezTo>
                  <a:cubicBezTo>
                    <a:pt x="43180" y="35969"/>
                    <a:pt x="45114" y="35894"/>
                    <a:pt x="46379" y="35262"/>
                  </a:cubicBezTo>
                  <a:cubicBezTo>
                    <a:pt x="47607" y="34667"/>
                    <a:pt x="48537" y="33736"/>
                    <a:pt x="49133" y="32471"/>
                  </a:cubicBezTo>
                  <a:cubicBezTo>
                    <a:pt x="49728" y="31206"/>
                    <a:pt x="49840" y="29904"/>
                    <a:pt x="49505" y="28527"/>
                  </a:cubicBezTo>
                  <a:cubicBezTo>
                    <a:pt x="49170" y="27188"/>
                    <a:pt x="48054" y="25737"/>
                    <a:pt x="46231" y="24211"/>
                  </a:cubicBezTo>
                  <a:cubicBezTo>
                    <a:pt x="43924" y="22240"/>
                    <a:pt x="39571" y="19784"/>
                    <a:pt x="33171" y="16807"/>
                  </a:cubicBezTo>
                  <a:cubicBezTo>
                    <a:pt x="26809" y="13831"/>
                    <a:pt x="22269" y="12119"/>
                    <a:pt x="19590" y="11635"/>
                  </a:cubicBezTo>
                  <a:cubicBezTo>
                    <a:pt x="16874" y="11189"/>
                    <a:pt x="14902" y="11226"/>
                    <a:pt x="13674" y="11859"/>
                  </a:cubicBezTo>
                  <a:cubicBezTo>
                    <a:pt x="12409" y="12454"/>
                    <a:pt x="11479" y="13384"/>
                    <a:pt x="10884" y="14649"/>
                  </a:cubicBezTo>
                  <a:close/>
                </a:path>
              </a:pathLst>
            </a:custGeom>
            <a:solidFill>
              <a:srgbClr val="000000"/>
            </a:solidFill>
            <a:ln w="9525" cap="flat">
              <a:noFill/>
              <a:prstDash val="solid"/>
              <a:miter/>
            </a:ln>
          </p:spPr>
          <p:txBody>
            <a:bodyPr rtlCol="0" anchor="ctr"/>
            <a:lstStyle/>
            <a:p>
              <a:endParaRPr lang="en-CA"/>
            </a:p>
          </p:txBody>
        </p:sp>
      </p:grpSp>
      <p:grpSp>
        <p:nvGrpSpPr>
          <p:cNvPr id="3593" name="Graphic 3317">
            <a:extLst>
              <a:ext uri="{FF2B5EF4-FFF2-40B4-BE49-F238E27FC236}">
                <a16:creationId xmlns:a16="http://schemas.microsoft.com/office/drawing/2014/main" id="{E6A8AE53-E80B-4B05-A4E7-311CCFBCB018}"/>
              </a:ext>
            </a:extLst>
          </p:cNvPr>
          <p:cNvGrpSpPr/>
          <p:nvPr/>
        </p:nvGrpSpPr>
        <p:grpSpPr>
          <a:xfrm>
            <a:off x="4102420" y="4097404"/>
            <a:ext cx="103567" cy="155296"/>
            <a:chOff x="5596285" y="4586568"/>
            <a:chExt cx="120179" cy="180206"/>
          </a:xfrm>
        </p:grpSpPr>
        <p:sp>
          <p:nvSpPr>
            <p:cNvPr id="3594" name="Freeform: Shape 3593">
              <a:extLst>
                <a:ext uri="{FF2B5EF4-FFF2-40B4-BE49-F238E27FC236}">
                  <a16:creationId xmlns:a16="http://schemas.microsoft.com/office/drawing/2014/main" id="{648AD3A4-28DE-46A2-8F11-C9CD34F024C3}"/>
                </a:ext>
              </a:extLst>
            </p:cNvPr>
            <p:cNvSpPr/>
            <p:nvPr/>
          </p:nvSpPr>
          <p:spPr>
            <a:xfrm>
              <a:off x="5596285" y="4710229"/>
              <a:ext cx="65058" cy="56545"/>
            </a:xfrm>
            <a:custGeom>
              <a:avLst/>
              <a:gdLst>
                <a:gd name="connsiteX0" fmla="*/ 55713 w 65058"/>
                <a:gd name="connsiteY0" fmla="*/ 15896 h 56545"/>
                <a:gd name="connsiteX1" fmla="*/ 65424 w 65058"/>
                <a:gd name="connsiteY1" fmla="*/ 20398 h 56545"/>
                <a:gd name="connsiteX2" fmla="*/ 48383 w 65058"/>
                <a:gd name="connsiteY2" fmla="*/ 56936 h 56545"/>
                <a:gd name="connsiteX3" fmla="*/ 39639 w 65058"/>
                <a:gd name="connsiteY3" fmla="*/ 48527 h 56545"/>
                <a:gd name="connsiteX4" fmla="*/ 32049 w 65058"/>
                <a:gd name="connsiteY4" fmla="*/ 30742 h 56545"/>
                <a:gd name="connsiteX5" fmla="*/ 27175 w 65058"/>
                <a:gd name="connsiteY5" fmla="*/ 17943 h 56545"/>
                <a:gd name="connsiteX6" fmla="*/ 21817 w 65058"/>
                <a:gd name="connsiteY6" fmla="*/ 12808 h 56545"/>
                <a:gd name="connsiteX7" fmla="*/ 15566 w 65058"/>
                <a:gd name="connsiteY7" fmla="*/ 12176 h 56545"/>
                <a:gd name="connsiteX8" fmla="*/ 11288 w 65058"/>
                <a:gd name="connsiteY8" fmla="*/ 16492 h 56545"/>
                <a:gd name="connsiteX9" fmla="*/ 10841 w 65058"/>
                <a:gd name="connsiteY9" fmla="*/ 22594 h 56545"/>
                <a:gd name="connsiteX10" fmla="*/ 16310 w 65058"/>
                <a:gd name="connsiteY10" fmla="*/ 27877 h 56545"/>
                <a:gd name="connsiteX11" fmla="*/ 10432 w 65058"/>
                <a:gd name="connsiteY11" fmla="*/ 37774 h 56545"/>
                <a:gd name="connsiteX12" fmla="*/ 795 w 65058"/>
                <a:gd name="connsiteY12" fmla="*/ 26165 h 56545"/>
                <a:gd name="connsiteX13" fmla="*/ 2767 w 65058"/>
                <a:gd name="connsiteY13" fmla="*/ 12176 h 56545"/>
                <a:gd name="connsiteX14" fmla="*/ 12999 w 65058"/>
                <a:gd name="connsiteY14" fmla="*/ 1572 h 56545"/>
                <a:gd name="connsiteX15" fmla="*/ 25947 w 65058"/>
                <a:gd name="connsiteY15" fmla="*/ 2018 h 56545"/>
                <a:gd name="connsiteX16" fmla="*/ 32310 w 65058"/>
                <a:gd name="connsiteY16" fmla="*/ 6595 h 56545"/>
                <a:gd name="connsiteX17" fmla="*/ 37332 w 65058"/>
                <a:gd name="connsiteY17" fmla="*/ 13999 h 56545"/>
                <a:gd name="connsiteX18" fmla="*/ 41090 w 65058"/>
                <a:gd name="connsiteY18" fmla="*/ 24045 h 56545"/>
                <a:gd name="connsiteX19" fmla="*/ 44179 w 65058"/>
                <a:gd name="connsiteY19" fmla="*/ 33123 h 56545"/>
                <a:gd name="connsiteX20" fmla="*/ 4607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13" y="15896"/>
                  </a:moveTo>
                  <a:lnTo>
                    <a:pt x="65424" y="20398"/>
                  </a:lnTo>
                  <a:lnTo>
                    <a:pt x="48383" y="56936"/>
                  </a:lnTo>
                  <a:cubicBezTo>
                    <a:pt x="44886" y="54852"/>
                    <a:pt x="41983" y="52024"/>
                    <a:pt x="39639" y="48527"/>
                  </a:cubicBezTo>
                  <a:cubicBezTo>
                    <a:pt x="37258" y="45029"/>
                    <a:pt x="34765" y="39076"/>
                    <a:pt x="32049" y="30742"/>
                  </a:cubicBezTo>
                  <a:cubicBezTo>
                    <a:pt x="29854" y="23970"/>
                    <a:pt x="28254" y="19729"/>
                    <a:pt x="27175" y="17943"/>
                  </a:cubicBezTo>
                  <a:cubicBezTo>
                    <a:pt x="25687" y="15487"/>
                    <a:pt x="23901" y="13776"/>
                    <a:pt x="21817" y="12808"/>
                  </a:cubicBezTo>
                  <a:cubicBezTo>
                    <a:pt x="19473" y="11729"/>
                    <a:pt x="17389" y="11506"/>
                    <a:pt x="15566" y="12176"/>
                  </a:cubicBezTo>
                  <a:cubicBezTo>
                    <a:pt x="13743" y="12845"/>
                    <a:pt x="12329" y="14296"/>
                    <a:pt x="11288" y="16492"/>
                  </a:cubicBezTo>
                  <a:cubicBezTo>
                    <a:pt x="10283" y="18650"/>
                    <a:pt x="10134" y="20696"/>
                    <a:pt x="10841" y="22594"/>
                  </a:cubicBezTo>
                  <a:cubicBezTo>
                    <a:pt x="11548" y="24491"/>
                    <a:pt x="13371" y="26240"/>
                    <a:pt x="16310" y="27877"/>
                  </a:cubicBezTo>
                  <a:lnTo>
                    <a:pt x="10432" y="37774"/>
                  </a:lnTo>
                  <a:cubicBezTo>
                    <a:pt x="5000" y="34463"/>
                    <a:pt x="1763" y="30593"/>
                    <a:pt x="795" y="26165"/>
                  </a:cubicBezTo>
                  <a:cubicBezTo>
                    <a:pt x="-172" y="21738"/>
                    <a:pt x="498" y="17087"/>
                    <a:pt x="2767" y="12176"/>
                  </a:cubicBezTo>
                  <a:cubicBezTo>
                    <a:pt x="5260" y="6818"/>
                    <a:pt x="8683" y="3283"/>
                    <a:pt x="12999" y="1572"/>
                  </a:cubicBezTo>
                  <a:cubicBezTo>
                    <a:pt x="17315" y="-140"/>
                    <a:pt x="21631" y="9"/>
                    <a:pt x="25947" y="2018"/>
                  </a:cubicBezTo>
                  <a:cubicBezTo>
                    <a:pt x="28403" y="3134"/>
                    <a:pt x="30524" y="4660"/>
                    <a:pt x="32310" y="6595"/>
                  </a:cubicBezTo>
                  <a:cubicBezTo>
                    <a:pt x="34133" y="8492"/>
                    <a:pt x="35807" y="10948"/>
                    <a:pt x="37332" y="13999"/>
                  </a:cubicBezTo>
                  <a:cubicBezTo>
                    <a:pt x="38337" y="16008"/>
                    <a:pt x="39602" y="19357"/>
                    <a:pt x="41090" y="24045"/>
                  </a:cubicBezTo>
                  <a:cubicBezTo>
                    <a:pt x="42579" y="28733"/>
                    <a:pt x="43583" y="31784"/>
                    <a:pt x="44179" y="33123"/>
                  </a:cubicBezTo>
                  <a:cubicBezTo>
                    <a:pt x="44774" y="34463"/>
                    <a:pt x="45406" y="35616"/>
                    <a:pt x="46076" y="36583"/>
                  </a:cubicBezTo>
                  <a:close/>
                </a:path>
              </a:pathLst>
            </a:custGeom>
            <a:solidFill>
              <a:srgbClr val="000000"/>
            </a:solidFill>
            <a:ln w="9525" cap="flat">
              <a:noFill/>
              <a:prstDash val="solid"/>
              <a:miter/>
            </a:ln>
          </p:spPr>
          <p:txBody>
            <a:bodyPr rtlCol="0" anchor="ctr"/>
            <a:lstStyle/>
            <a:p>
              <a:endParaRPr lang="en-CA"/>
            </a:p>
          </p:txBody>
        </p:sp>
        <p:sp>
          <p:nvSpPr>
            <p:cNvPr id="3595" name="Freeform: Shape 3594">
              <a:extLst>
                <a:ext uri="{FF2B5EF4-FFF2-40B4-BE49-F238E27FC236}">
                  <a16:creationId xmlns:a16="http://schemas.microsoft.com/office/drawing/2014/main" id="{75D5D0EC-8F70-408E-BD70-5588BEE31FF7}"/>
                </a:ext>
              </a:extLst>
            </p:cNvPr>
            <p:cNvSpPr/>
            <p:nvPr/>
          </p:nvSpPr>
          <p:spPr>
            <a:xfrm>
              <a:off x="5616351" y="4669889"/>
              <a:ext cx="59301" cy="46519"/>
            </a:xfrm>
            <a:custGeom>
              <a:avLst/>
              <a:gdLst>
                <a:gd name="connsiteX0" fmla="*/ 2262 w 59301"/>
                <a:gd name="connsiteY0" fmla="*/ 10603 h 46519"/>
                <a:gd name="connsiteX1" fmla="*/ 13647 w 59301"/>
                <a:gd name="connsiteY1" fmla="*/ 892 h 46519"/>
                <a:gd name="connsiteX2" fmla="*/ 38278 w 59301"/>
                <a:gd name="connsiteY2" fmla="*/ 5914 h 46519"/>
                <a:gd name="connsiteX3" fmla="*/ 57961 w 59301"/>
                <a:gd name="connsiteY3" fmla="*/ 21616 h 46519"/>
                <a:gd name="connsiteX4" fmla="*/ 57775 w 59301"/>
                <a:gd name="connsiteY4" fmla="*/ 36499 h 46519"/>
                <a:gd name="connsiteX5" fmla="*/ 45720 w 59301"/>
                <a:gd name="connsiteY5" fmla="*/ 46470 h 46519"/>
                <a:gd name="connsiteX6" fmla="*/ 21684 w 59301"/>
                <a:gd name="connsiteY6" fmla="*/ 41187 h 46519"/>
                <a:gd name="connsiteX7" fmla="*/ 2076 w 59301"/>
                <a:gd name="connsiteY7" fmla="*/ 25523 h 46519"/>
                <a:gd name="connsiteX8" fmla="*/ 2262 w 59301"/>
                <a:gd name="connsiteY8" fmla="*/ 10603 h 46519"/>
                <a:gd name="connsiteX9" fmla="*/ 10894 w 59301"/>
                <a:gd name="connsiteY9" fmla="*/ 14658 h 46519"/>
                <a:gd name="connsiteX10" fmla="*/ 10522 w 59301"/>
                <a:gd name="connsiteY10" fmla="*/ 18602 h 46519"/>
                <a:gd name="connsiteX11" fmla="*/ 13759 w 59301"/>
                <a:gd name="connsiteY11" fmla="*/ 22918 h 46519"/>
                <a:gd name="connsiteX12" fmla="*/ 26893 w 59301"/>
                <a:gd name="connsiteY12" fmla="*/ 30322 h 46519"/>
                <a:gd name="connsiteX13" fmla="*/ 40473 w 59301"/>
                <a:gd name="connsiteY13" fmla="*/ 35494 h 46519"/>
                <a:gd name="connsiteX14" fmla="*/ 46389 w 59301"/>
                <a:gd name="connsiteY14" fmla="*/ 35271 h 46519"/>
                <a:gd name="connsiteX15" fmla="*/ 49143 w 59301"/>
                <a:gd name="connsiteY15" fmla="*/ 32480 h 46519"/>
                <a:gd name="connsiteX16" fmla="*/ 49515 w 59301"/>
                <a:gd name="connsiteY16" fmla="*/ 28536 h 46519"/>
                <a:gd name="connsiteX17" fmla="*/ 46240 w 59301"/>
                <a:gd name="connsiteY17" fmla="*/ 24220 h 46519"/>
                <a:gd name="connsiteX18" fmla="*/ 33181 w 59301"/>
                <a:gd name="connsiteY18" fmla="*/ 16816 h 46519"/>
                <a:gd name="connsiteX19" fmla="*/ 19600 w 59301"/>
                <a:gd name="connsiteY19" fmla="*/ 11644 h 46519"/>
                <a:gd name="connsiteX20" fmla="*/ 13684 w 59301"/>
                <a:gd name="connsiteY20" fmla="*/ 11868 h 46519"/>
                <a:gd name="connsiteX21" fmla="*/ 10894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62" y="10603"/>
                  </a:moveTo>
                  <a:cubicBezTo>
                    <a:pt x="4717" y="5356"/>
                    <a:pt x="8513" y="2119"/>
                    <a:pt x="13647" y="892"/>
                  </a:cubicBezTo>
                  <a:cubicBezTo>
                    <a:pt x="19749" y="-560"/>
                    <a:pt x="27972" y="1115"/>
                    <a:pt x="38278" y="5914"/>
                  </a:cubicBezTo>
                  <a:cubicBezTo>
                    <a:pt x="48547" y="10714"/>
                    <a:pt x="55133" y="15960"/>
                    <a:pt x="57961" y="21616"/>
                  </a:cubicBezTo>
                  <a:cubicBezTo>
                    <a:pt x="60305" y="26267"/>
                    <a:pt x="60230" y="31252"/>
                    <a:pt x="57775" y="36499"/>
                  </a:cubicBezTo>
                  <a:cubicBezTo>
                    <a:pt x="55319" y="41819"/>
                    <a:pt x="51301" y="45131"/>
                    <a:pt x="45720" y="46470"/>
                  </a:cubicBezTo>
                  <a:cubicBezTo>
                    <a:pt x="40139" y="47810"/>
                    <a:pt x="32139" y="46061"/>
                    <a:pt x="21684" y="41187"/>
                  </a:cubicBezTo>
                  <a:cubicBezTo>
                    <a:pt x="11452" y="36387"/>
                    <a:pt x="4904" y="31178"/>
                    <a:pt x="2076" y="25523"/>
                  </a:cubicBezTo>
                  <a:cubicBezTo>
                    <a:pt x="-268" y="20872"/>
                    <a:pt x="-194" y="15886"/>
                    <a:pt x="2262" y="10603"/>
                  </a:cubicBezTo>
                  <a:moveTo>
                    <a:pt x="10894" y="14658"/>
                  </a:moveTo>
                  <a:cubicBezTo>
                    <a:pt x="10298" y="15923"/>
                    <a:pt x="10187" y="17225"/>
                    <a:pt x="10522" y="18602"/>
                  </a:cubicBezTo>
                  <a:cubicBezTo>
                    <a:pt x="10857" y="19942"/>
                    <a:pt x="11936" y="21393"/>
                    <a:pt x="13759" y="22918"/>
                  </a:cubicBezTo>
                  <a:cubicBezTo>
                    <a:pt x="16140" y="24890"/>
                    <a:pt x="20493" y="27346"/>
                    <a:pt x="26893" y="30322"/>
                  </a:cubicBezTo>
                  <a:cubicBezTo>
                    <a:pt x="33255" y="33299"/>
                    <a:pt x="37794" y="35010"/>
                    <a:pt x="40473" y="35494"/>
                  </a:cubicBezTo>
                  <a:cubicBezTo>
                    <a:pt x="43190" y="35978"/>
                    <a:pt x="45124" y="35903"/>
                    <a:pt x="46389" y="35271"/>
                  </a:cubicBezTo>
                  <a:cubicBezTo>
                    <a:pt x="47617" y="34675"/>
                    <a:pt x="48547" y="33745"/>
                    <a:pt x="49143" y="32480"/>
                  </a:cubicBezTo>
                  <a:cubicBezTo>
                    <a:pt x="49738" y="31215"/>
                    <a:pt x="49850" y="29913"/>
                    <a:pt x="49515" y="28536"/>
                  </a:cubicBezTo>
                  <a:cubicBezTo>
                    <a:pt x="49180" y="27197"/>
                    <a:pt x="48064" y="25746"/>
                    <a:pt x="46240" y="24220"/>
                  </a:cubicBezTo>
                  <a:cubicBezTo>
                    <a:pt x="43934" y="22248"/>
                    <a:pt x="39580" y="19793"/>
                    <a:pt x="33181" y="16816"/>
                  </a:cubicBezTo>
                  <a:cubicBezTo>
                    <a:pt x="26818" y="13840"/>
                    <a:pt x="22279" y="12128"/>
                    <a:pt x="19600" y="11644"/>
                  </a:cubicBezTo>
                  <a:cubicBezTo>
                    <a:pt x="16884" y="11198"/>
                    <a:pt x="14912" y="11235"/>
                    <a:pt x="13684" y="11868"/>
                  </a:cubicBezTo>
                  <a:cubicBezTo>
                    <a:pt x="12419" y="12463"/>
                    <a:pt x="11489" y="13393"/>
                    <a:pt x="10894" y="14658"/>
                  </a:cubicBezTo>
                  <a:close/>
                </a:path>
              </a:pathLst>
            </a:custGeom>
            <a:solidFill>
              <a:srgbClr val="000000"/>
            </a:solidFill>
            <a:ln w="9525" cap="flat">
              <a:noFill/>
              <a:prstDash val="solid"/>
              <a:miter/>
            </a:ln>
          </p:spPr>
          <p:txBody>
            <a:bodyPr rtlCol="0" anchor="ctr"/>
            <a:lstStyle/>
            <a:p>
              <a:endParaRPr lang="en-CA"/>
            </a:p>
          </p:txBody>
        </p:sp>
        <p:sp>
          <p:nvSpPr>
            <p:cNvPr id="3596" name="Freeform: Shape 3595">
              <a:extLst>
                <a:ext uri="{FF2B5EF4-FFF2-40B4-BE49-F238E27FC236}">
                  <a16:creationId xmlns:a16="http://schemas.microsoft.com/office/drawing/2014/main" id="{A40194CF-958E-4310-81FA-68730F54919B}"/>
                </a:ext>
              </a:extLst>
            </p:cNvPr>
            <p:cNvSpPr/>
            <p:nvPr/>
          </p:nvSpPr>
          <p:spPr>
            <a:xfrm>
              <a:off x="5635690" y="4625733"/>
              <a:ext cx="65058" cy="56545"/>
            </a:xfrm>
            <a:custGeom>
              <a:avLst/>
              <a:gdLst>
                <a:gd name="connsiteX0" fmla="*/ 55717 w 65058"/>
                <a:gd name="connsiteY0" fmla="*/ 15887 h 56545"/>
                <a:gd name="connsiteX1" fmla="*/ 65428 w 65058"/>
                <a:gd name="connsiteY1" fmla="*/ 20389 h 56545"/>
                <a:gd name="connsiteX2" fmla="*/ 48387 w 65058"/>
                <a:gd name="connsiteY2" fmla="*/ 56927 h 56545"/>
                <a:gd name="connsiteX3" fmla="*/ 39643 w 65058"/>
                <a:gd name="connsiteY3" fmla="*/ 48518 h 56545"/>
                <a:gd name="connsiteX4" fmla="*/ 32053 w 65058"/>
                <a:gd name="connsiteY4" fmla="*/ 30733 h 56545"/>
                <a:gd name="connsiteX5" fmla="*/ 27179 w 65058"/>
                <a:gd name="connsiteY5" fmla="*/ 17934 h 56545"/>
                <a:gd name="connsiteX6" fmla="*/ 21821 w 65058"/>
                <a:gd name="connsiteY6" fmla="*/ 12799 h 56545"/>
                <a:gd name="connsiteX7" fmla="*/ 15571 w 65058"/>
                <a:gd name="connsiteY7" fmla="*/ 12167 h 56545"/>
                <a:gd name="connsiteX8" fmla="*/ 11292 w 65058"/>
                <a:gd name="connsiteY8" fmla="*/ 16483 h 56545"/>
                <a:gd name="connsiteX9" fmla="*/ 10845 w 65058"/>
                <a:gd name="connsiteY9" fmla="*/ 22585 h 56545"/>
                <a:gd name="connsiteX10" fmla="*/ 16315 w 65058"/>
                <a:gd name="connsiteY10" fmla="*/ 27868 h 56545"/>
                <a:gd name="connsiteX11" fmla="*/ 10436 w 65058"/>
                <a:gd name="connsiteY11" fmla="*/ 37765 h 56545"/>
                <a:gd name="connsiteX12" fmla="*/ 799 w 65058"/>
                <a:gd name="connsiteY12" fmla="*/ 26157 h 56545"/>
                <a:gd name="connsiteX13" fmla="*/ 2771 w 65058"/>
                <a:gd name="connsiteY13" fmla="*/ 12167 h 56545"/>
                <a:gd name="connsiteX14" fmla="*/ 13003 w 65058"/>
                <a:gd name="connsiteY14" fmla="*/ 1563 h 56545"/>
                <a:gd name="connsiteX15" fmla="*/ 25951 w 65058"/>
                <a:gd name="connsiteY15" fmla="*/ 2009 h 56545"/>
                <a:gd name="connsiteX16" fmla="*/ 32314 w 65058"/>
                <a:gd name="connsiteY16" fmla="*/ 6586 h 56545"/>
                <a:gd name="connsiteX17" fmla="*/ 37337 w 65058"/>
                <a:gd name="connsiteY17" fmla="*/ 13990 h 56545"/>
                <a:gd name="connsiteX18" fmla="*/ 41095 w 65058"/>
                <a:gd name="connsiteY18" fmla="*/ 24036 h 56545"/>
                <a:gd name="connsiteX19" fmla="*/ 44183 w 65058"/>
                <a:gd name="connsiteY19" fmla="*/ 33114 h 56545"/>
                <a:gd name="connsiteX20" fmla="*/ 46080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17" y="15887"/>
                  </a:moveTo>
                  <a:lnTo>
                    <a:pt x="65428" y="20389"/>
                  </a:lnTo>
                  <a:lnTo>
                    <a:pt x="48387" y="56927"/>
                  </a:lnTo>
                  <a:cubicBezTo>
                    <a:pt x="44890" y="54843"/>
                    <a:pt x="41987" y="52015"/>
                    <a:pt x="39643" y="48518"/>
                  </a:cubicBezTo>
                  <a:cubicBezTo>
                    <a:pt x="37262" y="45021"/>
                    <a:pt x="34769" y="39067"/>
                    <a:pt x="32053" y="30733"/>
                  </a:cubicBezTo>
                  <a:cubicBezTo>
                    <a:pt x="29858" y="23961"/>
                    <a:pt x="28258" y="19720"/>
                    <a:pt x="27179" y="17934"/>
                  </a:cubicBezTo>
                  <a:cubicBezTo>
                    <a:pt x="25691" y="15478"/>
                    <a:pt x="23905" y="13767"/>
                    <a:pt x="21821" y="12799"/>
                  </a:cubicBezTo>
                  <a:cubicBezTo>
                    <a:pt x="19477" y="11720"/>
                    <a:pt x="17394" y="11497"/>
                    <a:pt x="15571" y="12167"/>
                  </a:cubicBezTo>
                  <a:cubicBezTo>
                    <a:pt x="13747" y="12837"/>
                    <a:pt x="12333" y="14288"/>
                    <a:pt x="11292" y="16483"/>
                  </a:cubicBezTo>
                  <a:cubicBezTo>
                    <a:pt x="10287" y="18641"/>
                    <a:pt x="10138" y="20687"/>
                    <a:pt x="10845" y="22585"/>
                  </a:cubicBezTo>
                  <a:cubicBezTo>
                    <a:pt x="11552" y="24482"/>
                    <a:pt x="13375" y="26231"/>
                    <a:pt x="16315" y="27868"/>
                  </a:cubicBezTo>
                  <a:lnTo>
                    <a:pt x="10436" y="37765"/>
                  </a:lnTo>
                  <a:cubicBezTo>
                    <a:pt x="5004" y="34454"/>
                    <a:pt x="1767" y="30584"/>
                    <a:pt x="799" y="26157"/>
                  </a:cubicBezTo>
                  <a:cubicBezTo>
                    <a:pt x="-168" y="21729"/>
                    <a:pt x="502" y="17078"/>
                    <a:pt x="2771" y="12167"/>
                  </a:cubicBezTo>
                  <a:cubicBezTo>
                    <a:pt x="5264" y="6809"/>
                    <a:pt x="8687" y="3274"/>
                    <a:pt x="13003" y="1563"/>
                  </a:cubicBezTo>
                  <a:cubicBezTo>
                    <a:pt x="17319" y="-149"/>
                    <a:pt x="21635" y="0"/>
                    <a:pt x="25951" y="2009"/>
                  </a:cubicBezTo>
                  <a:cubicBezTo>
                    <a:pt x="28407" y="3125"/>
                    <a:pt x="30528" y="4651"/>
                    <a:pt x="32314" y="6586"/>
                  </a:cubicBezTo>
                  <a:cubicBezTo>
                    <a:pt x="34137" y="8483"/>
                    <a:pt x="35811" y="10939"/>
                    <a:pt x="37337" y="13990"/>
                  </a:cubicBezTo>
                  <a:cubicBezTo>
                    <a:pt x="38341" y="15999"/>
                    <a:pt x="39606" y="19348"/>
                    <a:pt x="41095" y="24036"/>
                  </a:cubicBezTo>
                  <a:cubicBezTo>
                    <a:pt x="42583" y="28724"/>
                    <a:pt x="43587" y="31775"/>
                    <a:pt x="44183" y="33114"/>
                  </a:cubicBezTo>
                  <a:cubicBezTo>
                    <a:pt x="44778" y="34454"/>
                    <a:pt x="45411" y="35607"/>
                    <a:pt x="46080" y="36575"/>
                  </a:cubicBezTo>
                  <a:close/>
                </a:path>
              </a:pathLst>
            </a:custGeom>
            <a:solidFill>
              <a:srgbClr val="000000"/>
            </a:solidFill>
            <a:ln w="9525" cap="flat">
              <a:noFill/>
              <a:prstDash val="solid"/>
              <a:miter/>
            </a:ln>
          </p:spPr>
          <p:txBody>
            <a:bodyPr rtlCol="0" anchor="ctr"/>
            <a:lstStyle/>
            <a:p>
              <a:endParaRPr lang="en-CA"/>
            </a:p>
          </p:txBody>
        </p:sp>
        <p:sp>
          <p:nvSpPr>
            <p:cNvPr id="3597" name="Freeform: Shape 3596">
              <a:extLst>
                <a:ext uri="{FF2B5EF4-FFF2-40B4-BE49-F238E27FC236}">
                  <a16:creationId xmlns:a16="http://schemas.microsoft.com/office/drawing/2014/main" id="{2760CAB2-209D-43AC-9AB6-27BE54146C2C}"/>
                </a:ext>
              </a:extLst>
            </p:cNvPr>
            <p:cNvSpPr/>
            <p:nvPr/>
          </p:nvSpPr>
          <p:spPr>
            <a:xfrm>
              <a:off x="5657901" y="4586568"/>
              <a:ext cx="58563" cy="35904"/>
            </a:xfrm>
            <a:custGeom>
              <a:avLst/>
              <a:gdLst>
                <a:gd name="connsiteX0" fmla="*/ 58935 w 58563"/>
                <a:gd name="connsiteY0" fmla="*/ 25827 h 35904"/>
                <a:gd name="connsiteX1" fmla="*/ 54061 w 58563"/>
                <a:gd name="connsiteY1" fmla="*/ 36282 h 35904"/>
                <a:gd name="connsiteX2" fmla="*/ 14771 w 58563"/>
                <a:gd name="connsiteY2" fmla="*/ 17939 h 35904"/>
                <a:gd name="connsiteX3" fmla="*/ 16408 w 58563"/>
                <a:gd name="connsiteY3" fmla="*/ 35091 h 35904"/>
                <a:gd name="connsiteX4" fmla="*/ 6957 w 58563"/>
                <a:gd name="connsiteY4" fmla="*/ 30701 h 35904"/>
                <a:gd name="connsiteX5" fmla="*/ 6027 w 58563"/>
                <a:gd name="connsiteY5" fmla="*/ 19465 h 35904"/>
                <a:gd name="connsiteX6" fmla="*/ 372 w 58563"/>
                <a:gd name="connsiteY6" fmla="*/ 8823 h 35904"/>
                <a:gd name="connsiteX7" fmla="*/ 4316 w 58563"/>
                <a:gd name="connsiteY7" fmla="*/ 37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35" y="25827"/>
                  </a:moveTo>
                  <a:lnTo>
                    <a:pt x="54061" y="36282"/>
                  </a:lnTo>
                  <a:lnTo>
                    <a:pt x="14771" y="17939"/>
                  </a:lnTo>
                  <a:cubicBezTo>
                    <a:pt x="16557" y="23409"/>
                    <a:pt x="17115" y="29138"/>
                    <a:pt x="16408" y="35091"/>
                  </a:cubicBezTo>
                  <a:lnTo>
                    <a:pt x="6957" y="30701"/>
                  </a:lnTo>
                  <a:cubicBezTo>
                    <a:pt x="7329" y="27538"/>
                    <a:pt x="7032" y="23818"/>
                    <a:pt x="6027" y="19465"/>
                  </a:cubicBezTo>
                  <a:cubicBezTo>
                    <a:pt x="5023" y="15111"/>
                    <a:pt x="3125" y="11577"/>
                    <a:pt x="372" y="8823"/>
                  </a:cubicBezTo>
                  <a:lnTo>
                    <a:pt x="4316" y="377"/>
                  </a:lnTo>
                  <a:close/>
                </a:path>
              </a:pathLst>
            </a:custGeom>
            <a:solidFill>
              <a:srgbClr val="000000"/>
            </a:solidFill>
            <a:ln w="9525" cap="flat">
              <a:noFill/>
              <a:prstDash val="solid"/>
              <a:miter/>
            </a:ln>
          </p:spPr>
          <p:txBody>
            <a:bodyPr rtlCol="0" anchor="ctr"/>
            <a:lstStyle/>
            <a:p>
              <a:endParaRPr lang="en-CA"/>
            </a:p>
          </p:txBody>
        </p:sp>
      </p:grpSp>
      <p:grpSp>
        <p:nvGrpSpPr>
          <p:cNvPr id="3598" name="Graphic 3317">
            <a:extLst>
              <a:ext uri="{FF2B5EF4-FFF2-40B4-BE49-F238E27FC236}">
                <a16:creationId xmlns:a16="http://schemas.microsoft.com/office/drawing/2014/main" id="{128546E5-4450-404F-9ACA-64A162C3D81D}"/>
              </a:ext>
            </a:extLst>
          </p:cNvPr>
          <p:cNvGrpSpPr/>
          <p:nvPr/>
        </p:nvGrpSpPr>
        <p:grpSpPr>
          <a:xfrm>
            <a:off x="4217502" y="4094751"/>
            <a:ext cx="106998" cy="157949"/>
            <a:chOff x="5729826" y="4583489"/>
            <a:chExt cx="124160" cy="183284"/>
          </a:xfrm>
        </p:grpSpPr>
        <p:sp>
          <p:nvSpPr>
            <p:cNvPr id="3599" name="Freeform: Shape 3598">
              <a:extLst>
                <a:ext uri="{FF2B5EF4-FFF2-40B4-BE49-F238E27FC236}">
                  <a16:creationId xmlns:a16="http://schemas.microsoft.com/office/drawing/2014/main" id="{24DDA9A7-AF44-4D5F-95C1-74CF89A0D9F2}"/>
                </a:ext>
              </a:extLst>
            </p:cNvPr>
            <p:cNvSpPr/>
            <p:nvPr/>
          </p:nvSpPr>
          <p:spPr>
            <a:xfrm>
              <a:off x="5729826" y="4710229"/>
              <a:ext cx="65058" cy="56545"/>
            </a:xfrm>
            <a:custGeom>
              <a:avLst/>
              <a:gdLst>
                <a:gd name="connsiteX0" fmla="*/ 55727 w 65058"/>
                <a:gd name="connsiteY0" fmla="*/ 15896 h 56545"/>
                <a:gd name="connsiteX1" fmla="*/ 65438 w 65058"/>
                <a:gd name="connsiteY1" fmla="*/ 20398 h 56545"/>
                <a:gd name="connsiteX2" fmla="*/ 48397 w 65058"/>
                <a:gd name="connsiteY2" fmla="*/ 56936 h 56545"/>
                <a:gd name="connsiteX3" fmla="*/ 39653 w 65058"/>
                <a:gd name="connsiteY3" fmla="*/ 48527 h 56545"/>
                <a:gd name="connsiteX4" fmla="*/ 32063 w 65058"/>
                <a:gd name="connsiteY4" fmla="*/ 30742 h 56545"/>
                <a:gd name="connsiteX5" fmla="*/ 27189 w 65058"/>
                <a:gd name="connsiteY5" fmla="*/ 17943 h 56545"/>
                <a:gd name="connsiteX6" fmla="*/ 21831 w 65058"/>
                <a:gd name="connsiteY6" fmla="*/ 12808 h 56545"/>
                <a:gd name="connsiteX7" fmla="*/ 15580 w 65058"/>
                <a:gd name="connsiteY7" fmla="*/ 12176 h 56545"/>
                <a:gd name="connsiteX8" fmla="*/ 11302 w 65058"/>
                <a:gd name="connsiteY8" fmla="*/ 16492 h 56545"/>
                <a:gd name="connsiteX9" fmla="*/ 10855 w 65058"/>
                <a:gd name="connsiteY9" fmla="*/ 22594 h 56545"/>
                <a:gd name="connsiteX10" fmla="*/ 16325 w 65058"/>
                <a:gd name="connsiteY10" fmla="*/ 27877 h 56545"/>
                <a:gd name="connsiteX11" fmla="*/ 10446 w 65058"/>
                <a:gd name="connsiteY11" fmla="*/ 37774 h 56545"/>
                <a:gd name="connsiteX12" fmla="*/ 809 w 65058"/>
                <a:gd name="connsiteY12" fmla="*/ 26165 h 56545"/>
                <a:gd name="connsiteX13" fmla="*/ 2781 w 65058"/>
                <a:gd name="connsiteY13" fmla="*/ 12176 h 56545"/>
                <a:gd name="connsiteX14" fmla="*/ 13013 w 65058"/>
                <a:gd name="connsiteY14" fmla="*/ 1572 h 56545"/>
                <a:gd name="connsiteX15" fmla="*/ 25961 w 65058"/>
                <a:gd name="connsiteY15" fmla="*/ 2018 h 56545"/>
                <a:gd name="connsiteX16" fmla="*/ 32324 w 65058"/>
                <a:gd name="connsiteY16" fmla="*/ 6595 h 56545"/>
                <a:gd name="connsiteX17" fmla="*/ 37346 w 65058"/>
                <a:gd name="connsiteY17" fmla="*/ 13999 h 56545"/>
                <a:gd name="connsiteX18" fmla="*/ 41104 w 65058"/>
                <a:gd name="connsiteY18" fmla="*/ 24045 h 56545"/>
                <a:gd name="connsiteX19" fmla="*/ 44193 w 65058"/>
                <a:gd name="connsiteY19" fmla="*/ 33123 h 56545"/>
                <a:gd name="connsiteX20" fmla="*/ 4609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27" y="15896"/>
                  </a:moveTo>
                  <a:lnTo>
                    <a:pt x="65438" y="20398"/>
                  </a:lnTo>
                  <a:lnTo>
                    <a:pt x="48397" y="56936"/>
                  </a:lnTo>
                  <a:cubicBezTo>
                    <a:pt x="44900" y="54852"/>
                    <a:pt x="41997" y="52024"/>
                    <a:pt x="39653" y="48527"/>
                  </a:cubicBezTo>
                  <a:cubicBezTo>
                    <a:pt x="37272" y="45029"/>
                    <a:pt x="34779" y="39076"/>
                    <a:pt x="32063" y="30742"/>
                  </a:cubicBezTo>
                  <a:cubicBezTo>
                    <a:pt x="29868" y="23970"/>
                    <a:pt x="28268" y="19729"/>
                    <a:pt x="27189" y="17943"/>
                  </a:cubicBezTo>
                  <a:cubicBezTo>
                    <a:pt x="25701" y="15487"/>
                    <a:pt x="23915" y="13776"/>
                    <a:pt x="21831" y="12808"/>
                  </a:cubicBezTo>
                  <a:cubicBezTo>
                    <a:pt x="19487" y="11729"/>
                    <a:pt x="17403" y="11506"/>
                    <a:pt x="15580" y="12176"/>
                  </a:cubicBezTo>
                  <a:cubicBezTo>
                    <a:pt x="13757" y="12845"/>
                    <a:pt x="12343" y="14296"/>
                    <a:pt x="11302" y="16492"/>
                  </a:cubicBezTo>
                  <a:cubicBezTo>
                    <a:pt x="10297" y="18650"/>
                    <a:pt x="10148" y="20696"/>
                    <a:pt x="10855" y="22594"/>
                  </a:cubicBezTo>
                  <a:cubicBezTo>
                    <a:pt x="11562" y="24491"/>
                    <a:pt x="13385" y="26240"/>
                    <a:pt x="16325" y="27877"/>
                  </a:cubicBezTo>
                  <a:lnTo>
                    <a:pt x="10446" y="37774"/>
                  </a:lnTo>
                  <a:cubicBezTo>
                    <a:pt x="5014" y="34463"/>
                    <a:pt x="1777" y="30593"/>
                    <a:pt x="809" y="26165"/>
                  </a:cubicBezTo>
                  <a:cubicBezTo>
                    <a:pt x="-158" y="21738"/>
                    <a:pt x="512" y="17087"/>
                    <a:pt x="2781" y="12176"/>
                  </a:cubicBezTo>
                  <a:cubicBezTo>
                    <a:pt x="5274" y="6818"/>
                    <a:pt x="8697" y="3283"/>
                    <a:pt x="13013" y="1572"/>
                  </a:cubicBezTo>
                  <a:cubicBezTo>
                    <a:pt x="17329" y="-140"/>
                    <a:pt x="21645" y="9"/>
                    <a:pt x="25961" y="2018"/>
                  </a:cubicBezTo>
                  <a:cubicBezTo>
                    <a:pt x="28417" y="3134"/>
                    <a:pt x="30538" y="4660"/>
                    <a:pt x="32324" y="6595"/>
                  </a:cubicBezTo>
                  <a:cubicBezTo>
                    <a:pt x="34147" y="8492"/>
                    <a:pt x="35821" y="10948"/>
                    <a:pt x="37346" y="13999"/>
                  </a:cubicBezTo>
                  <a:cubicBezTo>
                    <a:pt x="38351" y="16008"/>
                    <a:pt x="39616" y="19357"/>
                    <a:pt x="41104" y="24045"/>
                  </a:cubicBezTo>
                  <a:cubicBezTo>
                    <a:pt x="42593" y="28733"/>
                    <a:pt x="43597" y="31784"/>
                    <a:pt x="44193" y="33123"/>
                  </a:cubicBezTo>
                  <a:cubicBezTo>
                    <a:pt x="44788" y="34463"/>
                    <a:pt x="45420" y="35616"/>
                    <a:pt x="46090" y="36583"/>
                  </a:cubicBezTo>
                  <a:close/>
                </a:path>
              </a:pathLst>
            </a:custGeom>
            <a:solidFill>
              <a:srgbClr val="000000"/>
            </a:solidFill>
            <a:ln w="9525" cap="flat">
              <a:noFill/>
              <a:prstDash val="solid"/>
              <a:miter/>
            </a:ln>
          </p:spPr>
          <p:txBody>
            <a:bodyPr rtlCol="0" anchor="ctr"/>
            <a:lstStyle/>
            <a:p>
              <a:endParaRPr lang="en-CA"/>
            </a:p>
          </p:txBody>
        </p:sp>
        <p:sp>
          <p:nvSpPr>
            <p:cNvPr id="3600" name="Freeform: Shape 3599">
              <a:extLst>
                <a:ext uri="{FF2B5EF4-FFF2-40B4-BE49-F238E27FC236}">
                  <a16:creationId xmlns:a16="http://schemas.microsoft.com/office/drawing/2014/main" id="{39162E80-8702-40B2-9D51-36B99040FA0E}"/>
                </a:ext>
              </a:extLst>
            </p:cNvPr>
            <p:cNvSpPr/>
            <p:nvPr/>
          </p:nvSpPr>
          <p:spPr>
            <a:xfrm>
              <a:off x="5749882" y="4669889"/>
              <a:ext cx="59301" cy="46519"/>
            </a:xfrm>
            <a:custGeom>
              <a:avLst/>
              <a:gdLst>
                <a:gd name="connsiteX0" fmla="*/ 2276 w 59301"/>
                <a:gd name="connsiteY0" fmla="*/ 10603 h 46519"/>
                <a:gd name="connsiteX1" fmla="*/ 13661 w 59301"/>
                <a:gd name="connsiteY1" fmla="*/ 892 h 46519"/>
                <a:gd name="connsiteX2" fmla="*/ 38292 w 59301"/>
                <a:gd name="connsiteY2" fmla="*/ 5914 h 46519"/>
                <a:gd name="connsiteX3" fmla="*/ 57975 w 59301"/>
                <a:gd name="connsiteY3" fmla="*/ 21616 h 46519"/>
                <a:gd name="connsiteX4" fmla="*/ 57789 w 59301"/>
                <a:gd name="connsiteY4" fmla="*/ 36499 h 46519"/>
                <a:gd name="connsiteX5" fmla="*/ 45734 w 59301"/>
                <a:gd name="connsiteY5" fmla="*/ 46470 h 46519"/>
                <a:gd name="connsiteX6" fmla="*/ 21698 w 59301"/>
                <a:gd name="connsiteY6" fmla="*/ 41187 h 46519"/>
                <a:gd name="connsiteX7" fmla="*/ 2090 w 59301"/>
                <a:gd name="connsiteY7" fmla="*/ 25523 h 46519"/>
                <a:gd name="connsiteX8" fmla="*/ 2276 w 59301"/>
                <a:gd name="connsiteY8" fmla="*/ 10603 h 46519"/>
                <a:gd name="connsiteX9" fmla="*/ 10908 w 59301"/>
                <a:gd name="connsiteY9" fmla="*/ 14658 h 46519"/>
                <a:gd name="connsiteX10" fmla="*/ 10536 w 59301"/>
                <a:gd name="connsiteY10" fmla="*/ 18602 h 46519"/>
                <a:gd name="connsiteX11" fmla="*/ 13773 w 59301"/>
                <a:gd name="connsiteY11" fmla="*/ 22918 h 46519"/>
                <a:gd name="connsiteX12" fmla="*/ 26907 w 59301"/>
                <a:gd name="connsiteY12" fmla="*/ 30322 h 46519"/>
                <a:gd name="connsiteX13" fmla="*/ 40487 w 59301"/>
                <a:gd name="connsiteY13" fmla="*/ 35494 h 46519"/>
                <a:gd name="connsiteX14" fmla="*/ 46403 w 59301"/>
                <a:gd name="connsiteY14" fmla="*/ 35271 h 46519"/>
                <a:gd name="connsiteX15" fmla="*/ 49157 w 59301"/>
                <a:gd name="connsiteY15" fmla="*/ 32480 h 46519"/>
                <a:gd name="connsiteX16" fmla="*/ 49529 w 59301"/>
                <a:gd name="connsiteY16" fmla="*/ 28536 h 46519"/>
                <a:gd name="connsiteX17" fmla="*/ 46255 w 59301"/>
                <a:gd name="connsiteY17" fmla="*/ 24220 h 46519"/>
                <a:gd name="connsiteX18" fmla="*/ 33195 w 59301"/>
                <a:gd name="connsiteY18" fmla="*/ 16816 h 46519"/>
                <a:gd name="connsiteX19" fmla="*/ 19614 w 59301"/>
                <a:gd name="connsiteY19" fmla="*/ 11644 h 46519"/>
                <a:gd name="connsiteX20" fmla="*/ 13698 w 59301"/>
                <a:gd name="connsiteY20" fmla="*/ 11868 h 46519"/>
                <a:gd name="connsiteX21" fmla="*/ 1090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76" y="10603"/>
                  </a:moveTo>
                  <a:cubicBezTo>
                    <a:pt x="4732" y="5356"/>
                    <a:pt x="8527" y="2119"/>
                    <a:pt x="13661" y="892"/>
                  </a:cubicBezTo>
                  <a:cubicBezTo>
                    <a:pt x="19763" y="-560"/>
                    <a:pt x="27986" y="1115"/>
                    <a:pt x="38292" y="5914"/>
                  </a:cubicBezTo>
                  <a:cubicBezTo>
                    <a:pt x="48561" y="10714"/>
                    <a:pt x="55147" y="15960"/>
                    <a:pt x="57975" y="21616"/>
                  </a:cubicBezTo>
                  <a:cubicBezTo>
                    <a:pt x="60319" y="26267"/>
                    <a:pt x="60244" y="31252"/>
                    <a:pt x="57789" y="36499"/>
                  </a:cubicBezTo>
                  <a:cubicBezTo>
                    <a:pt x="55333" y="41819"/>
                    <a:pt x="51315" y="45131"/>
                    <a:pt x="45734" y="46470"/>
                  </a:cubicBezTo>
                  <a:cubicBezTo>
                    <a:pt x="40153" y="47810"/>
                    <a:pt x="32153" y="46061"/>
                    <a:pt x="21698" y="41187"/>
                  </a:cubicBezTo>
                  <a:cubicBezTo>
                    <a:pt x="11466" y="36387"/>
                    <a:pt x="4918" y="31178"/>
                    <a:pt x="2090" y="25523"/>
                  </a:cubicBezTo>
                  <a:cubicBezTo>
                    <a:pt x="-254" y="20872"/>
                    <a:pt x="-180" y="15886"/>
                    <a:pt x="2276" y="10603"/>
                  </a:cubicBezTo>
                  <a:moveTo>
                    <a:pt x="10908" y="14658"/>
                  </a:moveTo>
                  <a:cubicBezTo>
                    <a:pt x="10312" y="15923"/>
                    <a:pt x="10201" y="17225"/>
                    <a:pt x="10536" y="18602"/>
                  </a:cubicBezTo>
                  <a:cubicBezTo>
                    <a:pt x="10871" y="19942"/>
                    <a:pt x="11950" y="21393"/>
                    <a:pt x="13773" y="22918"/>
                  </a:cubicBezTo>
                  <a:cubicBezTo>
                    <a:pt x="16154" y="24890"/>
                    <a:pt x="20507" y="27346"/>
                    <a:pt x="26907" y="30322"/>
                  </a:cubicBezTo>
                  <a:cubicBezTo>
                    <a:pt x="33269" y="33299"/>
                    <a:pt x="37809" y="35010"/>
                    <a:pt x="40487" y="35494"/>
                  </a:cubicBezTo>
                  <a:cubicBezTo>
                    <a:pt x="43204" y="35978"/>
                    <a:pt x="45138" y="35903"/>
                    <a:pt x="46403" y="35271"/>
                  </a:cubicBezTo>
                  <a:cubicBezTo>
                    <a:pt x="47631" y="34675"/>
                    <a:pt x="48561" y="33745"/>
                    <a:pt x="49157" y="32480"/>
                  </a:cubicBezTo>
                  <a:cubicBezTo>
                    <a:pt x="49752" y="31215"/>
                    <a:pt x="49864" y="29913"/>
                    <a:pt x="49529" y="28536"/>
                  </a:cubicBezTo>
                  <a:cubicBezTo>
                    <a:pt x="49194" y="27197"/>
                    <a:pt x="48078" y="25746"/>
                    <a:pt x="46255" y="24220"/>
                  </a:cubicBezTo>
                  <a:cubicBezTo>
                    <a:pt x="43948" y="22248"/>
                    <a:pt x="39594" y="19793"/>
                    <a:pt x="33195" y="16816"/>
                  </a:cubicBezTo>
                  <a:cubicBezTo>
                    <a:pt x="26832" y="13840"/>
                    <a:pt x="22293" y="12128"/>
                    <a:pt x="19614" y="11644"/>
                  </a:cubicBezTo>
                  <a:cubicBezTo>
                    <a:pt x="16898" y="11198"/>
                    <a:pt x="14926" y="11235"/>
                    <a:pt x="13698" y="11868"/>
                  </a:cubicBezTo>
                  <a:cubicBezTo>
                    <a:pt x="12433" y="12463"/>
                    <a:pt x="11503" y="13393"/>
                    <a:pt x="10908" y="14658"/>
                  </a:cubicBezTo>
                  <a:close/>
                </a:path>
              </a:pathLst>
            </a:custGeom>
            <a:solidFill>
              <a:srgbClr val="000000"/>
            </a:solidFill>
            <a:ln w="9525" cap="flat">
              <a:noFill/>
              <a:prstDash val="solid"/>
              <a:miter/>
            </a:ln>
          </p:spPr>
          <p:txBody>
            <a:bodyPr rtlCol="0" anchor="ctr"/>
            <a:lstStyle/>
            <a:p>
              <a:endParaRPr lang="en-CA"/>
            </a:p>
          </p:txBody>
        </p:sp>
        <p:sp>
          <p:nvSpPr>
            <p:cNvPr id="3601" name="Freeform: Shape 3600">
              <a:extLst>
                <a:ext uri="{FF2B5EF4-FFF2-40B4-BE49-F238E27FC236}">
                  <a16:creationId xmlns:a16="http://schemas.microsoft.com/office/drawing/2014/main" id="{1D02476F-3828-4CD5-8A10-0AB2C801644F}"/>
                </a:ext>
              </a:extLst>
            </p:cNvPr>
            <p:cNvSpPr/>
            <p:nvPr/>
          </p:nvSpPr>
          <p:spPr>
            <a:xfrm>
              <a:off x="5769231" y="4625733"/>
              <a:ext cx="65058" cy="56545"/>
            </a:xfrm>
            <a:custGeom>
              <a:avLst/>
              <a:gdLst>
                <a:gd name="connsiteX0" fmla="*/ 55731 w 65058"/>
                <a:gd name="connsiteY0" fmla="*/ 15887 h 56545"/>
                <a:gd name="connsiteX1" fmla="*/ 65442 w 65058"/>
                <a:gd name="connsiteY1" fmla="*/ 20389 h 56545"/>
                <a:gd name="connsiteX2" fmla="*/ 48401 w 65058"/>
                <a:gd name="connsiteY2" fmla="*/ 56927 h 56545"/>
                <a:gd name="connsiteX3" fmla="*/ 39657 w 65058"/>
                <a:gd name="connsiteY3" fmla="*/ 48518 h 56545"/>
                <a:gd name="connsiteX4" fmla="*/ 32067 w 65058"/>
                <a:gd name="connsiteY4" fmla="*/ 30733 h 56545"/>
                <a:gd name="connsiteX5" fmla="*/ 27193 w 65058"/>
                <a:gd name="connsiteY5" fmla="*/ 17934 h 56545"/>
                <a:gd name="connsiteX6" fmla="*/ 21835 w 65058"/>
                <a:gd name="connsiteY6" fmla="*/ 12799 h 56545"/>
                <a:gd name="connsiteX7" fmla="*/ 15585 w 65058"/>
                <a:gd name="connsiteY7" fmla="*/ 12167 h 56545"/>
                <a:gd name="connsiteX8" fmla="*/ 11306 w 65058"/>
                <a:gd name="connsiteY8" fmla="*/ 16483 h 56545"/>
                <a:gd name="connsiteX9" fmla="*/ 10859 w 65058"/>
                <a:gd name="connsiteY9" fmla="*/ 22585 h 56545"/>
                <a:gd name="connsiteX10" fmla="*/ 16329 w 65058"/>
                <a:gd name="connsiteY10" fmla="*/ 27868 h 56545"/>
                <a:gd name="connsiteX11" fmla="*/ 10450 w 65058"/>
                <a:gd name="connsiteY11" fmla="*/ 37765 h 56545"/>
                <a:gd name="connsiteX12" fmla="*/ 813 w 65058"/>
                <a:gd name="connsiteY12" fmla="*/ 26157 h 56545"/>
                <a:gd name="connsiteX13" fmla="*/ 2785 w 65058"/>
                <a:gd name="connsiteY13" fmla="*/ 12167 h 56545"/>
                <a:gd name="connsiteX14" fmla="*/ 13017 w 65058"/>
                <a:gd name="connsiteY14" fmla="*/ 1563 h 56545"/>
                <a:gd name="connsiteX15" fmla="*/ 25965 w 65058"/>
                <a:gd name="connsiteY15" fmla="*/ 2009 h 56545"/>
                <a:gd name="connsiteX16" fmla="*/ 32328 w 65058"/>
                <a:gd name="connsiteY16" fmla="*/ 6586 h 56545"/>
                <a:gd name="connsiteX17" fmla="*/ 37351 w 65058"/>
                <a:gd name="connsiteY17" fmla="*/ 13990 h 56545"/>
                <a:gd name="connsiteX18" fmla="*/ 41109 w 65058"/>
                <a:gd name="connsiteY18" fmla="*/ 24036 h 56545"/>
                <a:gd name="connsiteX19" fmla="*/ 44197 w 65058"/>
                <a:gd name="connsiteY19" fmla="*/ 33114 h 56545"/>
                <a:gd name="connsiteX20" fmla="*/ 46094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31" y="15887"/>
                  </a:moveTo>
                  <a:lnTo>
                    <a:pt x="65442" y="20389"/>
                  </a:lnTo>
                  <a:lnTo>
                    <a:pt x="48401" y="56927"/>
                  </a:lnTo>
                  <a:cubicBezTo>
                    <a:pt x="44904" y="54843"/>
                    <a:pt x="42002" y="52015"/>
                    <a:pt x="39657" y="48518"/>
                  </a:cubicBezTo>
                  <a:cubicBezTo>
                    <a:pt x="37276" y="45021"/>
                    <a:pt x="34783" y="39067"/>
                    <a:pt x="32067" y="30733"/>
                  </a:cubicBezTo>
                  <a:cubicBezTo>
                    <a:pt x="29872" y="23961"/>
                    <a:pt x="28272" y="19720"/>
                    <a:pt x="27193" y="17934"/>
                  </a:cubicBezTo>
                  <a:cubicBezTo>
                    <a:pt x="25705" y="15478"/>
                    <a:pt x="23919" y="13767"/>
                    <a:pt x="21835" y="12799"/>
                  </a:cubicBezTo>
                  <a:cubicBezTo>
                    <a:pt x="19491" y="11720"/>
                    <a:pt x="17408" y="11497"/>
                    <a:pt x="15585" y="12167"/>
                  </a:cubicBezTo>
                  <a:cubicBezTo>
                    <a:pt x="13761" y="12837"/>
                    <a:pt x="12347" y="14288"/>
                    <a:pt x="11306" y="16483"/>
                  </a:cubicBezTo>
                  <a:cubicBezTo>
                    <a:pt x="10301" y="18641"/>
                    <a:pt x="10152" y="20687"/>
                    <a:pt x="10859" y="22585"/>
                  </a:cubicBezTo>
                  <a:cubicBezTo>
                    <a:pt x="11566" y="24482"/>
                    <a:pt x="13389" y="26231"/>
                    <a:pt x="16329" y="27868"/>
                  </a:cubicBezTo>
                  <a:lnTo>
                    <a:pt x="10450" y="37765"/>
                  </a:lnTo>
                  <a:cubicBezTo>
                    <a:pt x="5018" y="34454"/>
                    <a:pt x="1781" y="30584"/>
                    <a:pt x="813" y="26157"/>
                  </a:cubicBezTo>
                  <a:cubicBezTo>
                    <a:pt x="-154" y="21729"/>
                    <a:pt x="516" y="17078"/>
                    <a:pt x="2785" y="12167"/>
                  </a:cubicBezTo>
                  <a:cubicBezTo>
                    <a:pt x="5278" y="6809"/>
                    <a:pt x="8701" y="3274"/>
                    <a:pt x="13017" y="1563"/>
                  </a:cubicBezTo>
                  <a:cubicBezTo>
                    <a:pt x="17333" y="-149"/>
                    <a:pt x="21649" y="0"/>
                    <a:pt x="25965" y="2009"/>
                  </a:cubicBezTo>
                  <a:cubicBezTo>
                    <a:pt x="28421" y="3125"/>
                    <a:pt x="30542" y="4651"/>
                    <a:pt x="32328" y="6586"/>
                  </a:cubicBezTo>
                  <a:cubicBezTo>
                    <a:pt x="34151" y="8483"/>
                    <a:pt x="35825" y="10939"/>
                    <a:pt x="37351" y="13990"/>
                  </a:cubicBezTo>
                  <a:cubicBezTo>
                    <a:pt x="38355" y="15999"/>
                    <a:pt x="39620" y="19348"/>
                    <a:pt x="41109" y="24036"/>
                  </a:cubicBezTo>
                  <a:cubicBezTo>
                    <a:pt x="42597" y="28724"/>
                    <a:pt x="43601" y="31775"/>
                    <a:pt x="44197" y="33114"/>
                  </a:cubicBezTo>
                  <a:cubicBezTo>
                    <a:pt x="44792" y="34454"/>
                    <a:pt x="45425" y="35607"/>
                    <a:pt x="46094" y="36575"/>
                  </a:cubicBezTo>
                  <a:close/>
                </a:path>
              </a:pathLst>
            </a:custGeom>
            <a:solidFill>
              <a:srgbClr val="000000"/>
            </a:solidFill>
            <a:ln w="9525" cap="flat">
              <a:noFill/>
              <a:prstDash val="solid"/>
              <a:miter/>
            </a:ln>
          </p:spPr>
          <p:txBody>
            <a:bodyPr rtlCol="0" anchor="ctr"/>
            <a:lstStyle/>
            <a:p>
              <a:endParaRPr lang="en-CA"/>
            </a:p>
          </p:txBody>
        </p:sp>
        <p:sp>
          <p:nvSpPr>
            <p:cNvPr id="3602" name="Freeform: Shape 3601">
              <a:extLst>
                <a:ext uri="{FF2B5EF4-FFF2-40B4-BE49-F238E27FC236}">
                  <a16:creationId xmlns:a16="http://schemas.microsoft.com/office/drawing/2014/main" id="{7F1B4A82-807B-4BC9-AD14-8148DC7FB510}"/>
                </a:ext>
              </a:extLst>
            </p:cNvPr>
            <p:cNvSpPr/>
            <p:nvPr/>
          </p:nvSpPr>
          <p:spPr>
            <a:xfrm>
              <a:off x="5788928" y="4583489"/>
              <a:ext cx="65058" cy="56545"/>
            </a:xfrm>
            <a:custGeom>
              <a:avLst/>
              <a:gdLst>
                <a:gd name="connsiteX0" fmla="*/ 55733 w 65058"/>
                <a:gd name="connsiteY0" fmla="*/ 15883 h 56545"/>
                <a:gd name="connsiteX1" fmla="*/ 65444 w 65058"/>
                <a:gd name="connsiteY1" fmla="*/ 20385 h 56545"/>
                <a:gd name="connsiteX2" fmla="*/ 48403 w 65058"/>
                <a:gd name="connsiteY2" fmla="*/ 56922 h 56545"/>
                <a:gd name="connsiteX3" fmla="*/ 39660 w 65058"/>
                <a:gd name="connsiteY3" fmla="*/ 48514 h 56545"/>
                <a:gd name="connsiteX4" fmla="*/ 32069 w 65058"/>
                <a:gd name="connsiteY4" fmla="*/ 30729 h 56545"/>
                <a:gd name="connsiteX5" fmla="*/ 27195 w 65058"/>
                <a:gd name="connsiteY5" fmla="*/ 17929 h 56545"/>
                <a:gd name="connsiteX6" fmla="*/ 21837 w 65058"/>
                <a:gd name="connsiteY6" fmla="*/ 12795 h 56545"/>
                <a:gd name="connsiteX7" fmla="*/ 15587 w 65058"/>
                <a:gd name="connsiteY7" fmla="*/ 12162 h 56545"/>
                <a:gd name="connsiteX8" fmla="*/ 11308 w 65058"/>
                <a:gd name="connsiteY8" fmla="*/ 16478 h 56545"/>
                <a:gd name="connsiteX9" fmla="*/ 10861 w 65058"/>
                <a:gd name="connsiteY9" fmla="*/ 22580 h 56545"/>
                <a:gd name="connsiteX10" fmla="*/ 16331 w 65058"/>
                <a:gd name="connsiteY10" fmla="*/ 27864 h 56545"/>
                <a:gd name="connsiteX11" fmla="*/ 10452 w 65058"/>
                <a:gd name="connsiteY11" fmla="*/ 37761 h 56545"/>
                <a:gd name="connsiteX12" fmla="*/ 815 w 65058"/>
                <a:gd name="connsiteY12" fmla="*/ 26152 h 56545"/>
                <a:gd name="connsiteX13" fmla="*/ 2787 w 65058"/>
                <a:gd name="connsiteY13" fmla="*/ 12162 h 56545"/>
                <a:gd name="connsiteX14" fmla="*/ 13019 w 65058"/>
                <a:gd name="connsiteY14" fmla="*/ 1558 h 56545"/>
                <a:gd name="connsiteX15" fmla="*/ 25967 w 65058"/>
                <a:gd name="connsiteY15" fmla="*/ 2005 h 56545"/>
                <a:gd name="connsiteX16" fmla="*/ 32330 w 65058"/>
                <a:gd name="connsiteY16" fmla="*/ 6581 h 56545"/>
                <a:gd name="connsiteX17" fmla="*/ 37353 w 65058"/>
                <a:gd name="connsiteY17" fmla="*/ 13985 h 56545"/>
                <a:gd name="connsiteX18" fmla="*/ 41111 w 65058"/>
                <a:gd name="connsiteY18" fmla="*/ 24031 h 56545"/>
                <a:gd name="connsiteX19" fmla="*/ 44199 w 65058"/>
                <a:gd name="connsiteY19" fmla="*/ 33110 h 56545"/>
                <a:gd name="connsiteX20" fmla="*/ 46096 w 65058"/>
                <a:gd name="connsiteY20" fmla="*/ 3657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33" y="15883"/>
                  </a:moveTo>
                  <a:lnTo>
                    <a:pt x="65444" y="20385"/>
                  </a:lnTo>
                  <a:lnTo>
                    <a:pt x="48403" y="56922"/>
                  </a:lnTo>
                  <a:cubicBezTo>
                    <a:pt x="44906" y="54839"/>
                    <a:pt x="42004" y="52011"/>
                    <a:pt x="39660" y="48514"/>
                  </a:cubicBezTo>
                  <a:cubicBezTo>
                    <a:pt x="37278" y="45016"/>
                    <a:pt x="34785" y="39063"/>
                    <a:pt x="32069" y="30729"/>
                  </a:cubicBezTo>
                  <a:cubicBezTo>
                    <a:pt x="29874" y="23957"/>
                    <a:pt x="28274" y="19715"/>
                    <a:pt x="27195" y="17929"/>
                  </a:cubicBezTo>
                  <a:cubicBezTo>
                    <a:pt x="25707" y="15474"/>
                    <a:pt x="23921" y="13762"/>
                    <a:pt x="21837" y="12795"/>
                  </a:cubicBezTo>
                  <a:cubicBezTo>
                    <a:pt x="19493" y="11716"/>
                    <a:pt x="17410" y="11493"/>
                    <a:pt x="15587" y="12162"/>
                  </a:cubicBezTo>
                  <a:cubicBezTo>
                    <a:pt x="13763" y="12832"/>
                    <a:pt x="12350" y="14283"/>
                    <a:pt x="11308" y="16478"/>
                  </a:cubicBezTo>
                  <a:cubicBezTo>
                    <a:pt x="10303" y="18636"/>
                    <a:pt x="10154" y="20683"/>
                    <a:pt x="10861" y="22580"/>
                  </a:cubicBezTo>
                  <a:cubicBezTo>
                    <a:pt x="11568" y="24478"/>
                    <a:pt x="13391" y="26227"/>
                    <a:pt x="16331" y="27864"/>
                  </a:cubicBezTo>
                  <a:lnTo>
                    <a:pt x="10452" y="37761"/>
                  </a:lnTo>
                  <a:cubicBezTo>
                    <a:pt x="5020" y="34449"/>
                    <a:pt x="1783" y="30580"/>
                    <a:pt x="815" y="26152"/>
                  </a:cubicBezTo>
                  <a:cubicBezTo>
                    <a:pt x="-152" y="21725"/>
                    <a:pt x="518" y="17074"/>
                    <a:pt x="2787" y="12162"/>
                  </a:cubicBezTo>
                  <a:cubicBezTo>
                    <a:pt x="5280" y="6804"/>
                    <a:pt x="8703" y="3270"/>
                    <a:pt x="13019" y="1558"/>
                  </a:cubicBezTo>
                  <a:cubicBezTo>
                    <a:pt x="17335" y="-153"/>
                    <a:pt x="21651" y="-4"/>
                    <a:pt x="25967" y="2005"/>
                  </a:cubicBezTo>
                  <a:cubicBezTo>
                    <a:pt x="28423" y="3121"/>
                    <a:pt x="30544" y="4646"/>
                    <a:pt x="32330" y="6581"/>
                  </a:cubicBezTo>
                  <a:cubicBezTo>
                    <a:pt x="34153" y="8479"/>
                    <a:pt x="35827" y="10935"/>
                    <a:pt x="37353" y="13985"/>
                  </a:cubicBezTo>
                  <a:cubicBezTo>
                    <a:pt x="38357" y="15995"/>
                    <a:pt x="39622" y="19343"/>
                    <a:pt x="41111" y="24031"/>
                  </a:cubicBezTo>
                  <a:cubicBezTo>
                    <a:pt x="42599" y="28719"/>
                    <a:pt x="43603" y="31770"/>
                    <a:pt x="44199" y="33110"/>
                  </a:cubicBezTo>
                  <a:cubicBezTo>
                    <a:pt x="44794" y="34449"/>
                    <a:pt x="45427" y="35603"/>
                    <a:pt x="46096" y="36570"/>
                  </a:cubicBezTo>
                  <a:close/>
                </a:path>
              </a:pathLst>
            </a:custGeom>
            <a:solidFill>
              <a:srgbClr val="000000"/>
            </a:solidFill>
            <a:ln w="9525" cap="flat">
              <a:noFill/>
              <a:prstDash val="solid"/>
              <a:miter/>
            </a:ln>
          </p:spPr>
          <p:txBody>
            <a:bodyPr rtlCol="0" anchor="ctr"/>
            <a:lstStyle/>
            <a:p>
              <a:endParaRPr lang="en-CA"/>
            </a:p>
          </p:txBody>
        </p:sp>
      </p:grpSp>
      <p:grpSp>
        <p:nvGrpSpPr>
          <p:cNvPr id="3603" name="Graphic 3317">
            <a:extLst>
              <a:ext uri="{FF2B5EF4-FFF2-40B4-BE49-F238E27FC236}">
                <a16:creationId xmlns:a16="http://schemas.microsoft.com/office/drawing/2014/main" id="{16776CC2-7B14-4C11-9EAA-ACB51105335A}"/>
              </a:ext>
            </a:extLst>
          </p:cNvPr>
          <p:cNvGrpSpPr/>
          <p:nvPr/>
        </p:nvGrpSpPr>
        <p:grpSpPr>
          <a:xfrm>
            <a:off x="4332576" y="4096187"/>
            <a:ext cx="102496" cy="156514"/>
            <a:chOff x="5863357" y="4585155"/>
            <a:chExt cx="118936" cy="181619"/>
          </a:xfrm>
        </p:grpSpPr>
        <p:sp>
          <p:nvSpPr>
            <p:cNvPr id="3604" name="Freeform: Shape 3603">
              <a:extLst>
                <a:ext uri="{FF2B5EF4-FFF2-40B4-BE49-F238E27FC236}">
                  <a16:creationId xmlns:a16="http://schemas.microsoft.com/office/drawing/2014/main" id="{E5F96B90-A1EE-4FE9-B3DE-D51ABC95EB68}"/>
                </a:ext>
              </a:extLst>
            </p:cNvPr>
            <p:cNvSpPr/>
            <p:nvPr/>
          </p:nvSpPr>
          <p:spPr>
            <a:xfrm>
              <a:off x="5863357" y="4710229"/>
              <a:ext cx="65058" cy="56545"/>
            </a:xfrm>
            <a:custGeom>
              <a:avLst/>
              <a:gdLst>
                <a:gd name="connsiteX0" fmla="*/ 55741 w 65058"/>
                <a:gd name="connsiteY0" fmla="*/ 15896 h 56545"/>
                <a:gd name="connsiteX1" fmla="*/ 65452 w 65058"/>
                <a:gd name="connsiteY1" fmla="*/ 20398 h 56545"/>
                <a:gd name="connsiteX2" fmla="*/ 48411 w 65058"/>
                <a:gd name="connsiteY2" fmla="*/ 56936 h 56545"/>
                <a:gd name="connsiteX3" fmla="*/ 39667 w 65058"/>
                <a:gd name="connsiteY3" fmla="*/ 48527 h 56545"/>
                <a:gd name="connsiteX4" fmla="*/ 32077 w 65058"/>
                <a:gd name="connsiteY4" fmla="*/ 30742 h 56545"/>
                <a:gd name="connsiteX5" fmla="*/ 27203 w 65058"/>
                <a:gd name="connsiteY5" fmla="*/ 17943 h 56545"/>
                <a:gd name="connsiteX6" fmla="*/ 21845 w 65058"/>
                <a:gd name="connsiteY6" fmla="*/ 12808 h 56545"/>
                <a:gd name="connsiteX7" fmla="*/ 15594 w 65058"/>
                <a:gd name="connsiteY7" fmla="*/ 12176 h 56545"/>
                <a:gd name="connsiteX8" fmla="*/ 11316 w 65058"/>
                <a:gd name="connsiteY8" fmla="*/ 16492 h 56545"/>
                <a:gd name="connsiteX9" fmla="*/ 10869 w 65058"/>
                <a:gd name="connsiteY9" fmla="*/ 22594 h 56545"/>
                <a:gd name="connsiteX10" fmla="*/ 16339 w 65058"/>
                <a:gd name="connsiteY10" fmla="*/ 27877 h 56545"/>
                <a:gd name="connsiteX11" fmla="*/ 10460 w 65058"/>
                <a:gd name="connsiteY11" fmla="*/ 37774 h 56545"/>
                <a:gd name="connsiteX12" fmla="*/ 823 w 65058"/>
                <a:gd name="connsiteY12" fmla="*/ 26165 h 56545"/>
                <a:gd name="connsiteX13" fmla="*/ 2795 w 65058"/>
                <a:gd name="connsiteY13" fmla="*/ 12176 h 56545"/>
                <a:gd name="connsiteX14" fmla="*/ 13027 w 65058"/>
                <a:gd name="connsiteY14" fmla="*/ 1572 h 56545"/>
                <a:gd name="connsiteX15" fmla="*/ 25975 w 65058"/>
                <a:gd name="connsiteY15" fmla="*/ 2018 h 56545"/>
                <a:gd name="connsiteX16" fmla="*/ 32338 w 65058"/>
                <a:gd name="connsiteY16" fmla="*/ 6595 h 56545"/>
                <a:gd name="connsiteX17" fmla="*/ 37360 w 65058"/>
                <a:gd name="connsiteY17" fmla="*/ 13999 h 56545"/>
                <a:gd name="connsiteX18" fmla="*/ 41118 w 65058"/>
                <a:gd name="connsiteY18" fmla="*/ 24045 h 56545"/>
                <a:gd name="connsiteX19" fmla="*/ 44207 w 65058"/>
                <a:gd name="connsiteY19" fmla="*/ 33123 h 56545"/>
                <a:gd name="connsiteX20" fmla="*/ 4610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41" y="15896"/>
                  </a:moveTo>
                  <a:lnTo>
                    <a:pt x="65452" y="20398"/>
                  </a:lnTo>
                  <a:lnTo>
                    <a:pt x="48411" y="56936"/>
                  </a:lnTo>
                  <a:cubicBezTo>
                    <a:pt x="44914" y="54852"/>
                    <a:pt x="42011" y="52024"/>
                    <a:pt x="39667" y="48527"/>
                  </a:cubicBezTo>
                  <a:cubicBezTo>
                    <a:pt x="37286" y="45029"/>
                    <a:pt x="34793" y="39076"/>
                    <a:pt x="32077" y="30742"/>
                  </a:cubicBezTo>
                  <a:cubicBezTo>
                    <a:pt x="29882" y="23970"/>
                    <a:pt x="28282" y="19729"/>
                    <a:pt x="27203" y="17943"/>
                  </a:cubicBezTo>
                  <a:cubicBezTo>
                    <a:pt x="25715" y="15487"/>
                    <a:pt x="23929" y="13776"/>
                    <a:pt x="21845" y="12808"/>
                  </a:cubicBezTo>
                  <a:cubicBezTo>
                    <a:pt x="19501" y="11729"/>
                    <a:pt x="17418" y="11506"/>
                    <a:pt x="15594" y="12176"/>
                  </a:cubicBezTo>
                  <a:cubicBezTo>
                    <a:pt x="13771" y="12845"/>
                    <a:pt x="12357" y="14296"/>
                    <a:pt x="11316" y="16492"/>
                  </a:cubicBezTo>
                  <a:cubicBezTo>
                    <a:pt x="10311" y="18650"/>
                    <a:pt x="10162" y="20696"/>
                    <a:pt x="10869" y="22594"/>
                  </a:cubicBezTo>
                  <a:cubicBezTo>
                    <a:pt x="11576" y="24491"/>
                    <a:pt x="13399" y="26240"/>
                    <a:pt x="16339" y="27877"/>
                  </a:cubicBezTo>
                  <a:lnTo>
                    <a:pt x="10460" y="37774"/>
                  </a:lnTo>
                  <a:cubicBezTo>
                    <a:pt x="5028" y="34463"/>
                    <a:pt x="1791" y="30593"/>
                    <a:pt x="823" y="26165"/>
                  </a:cubicBezTo>
                  <a:cubicBezTo>
                    <a:pt x="-144" y="21738"/>
                    <a:pt x="526" y="17087"/>
                    <a:pt x="2795" y="12176"/>
                  </a:cubicBezTo>
                  <a:cubicBezTo>
                    <a:pt x="5288" y="6818"/>
                    <a:pt x="8711" y="3283"/>
                    <a:pt x="13027" y="1572"/>
                  </a:cubicBezTo>
                  <a:cubicBezTo>
                    <a:pt x="17343" y="-140"/>
                    <a:pt x="21659" y="9"/>
                    <a:pt x="25975" y="2018"/>
                  </a:cubicBezTo>
                  <a:cubicBezTo>
                    <a:pt x="28431" y="3134"/>
                    <a:pt x="30552" y="4660"/>
                    <a:pt x="32338" y="6595"/>
                  </a:cubicBezTo>
                  <a:cubicBezTo>
                    <a:pt x="34161" y="8492"/>
                    <a:pt x="35835" y="10948"/>
                    <a:pt x="37360" y="13999"/>
                  </a:cubicBezTo>
                  <a:cubicBezTo>
                    <a:pt x="38365" y="16008"/>
                    <a:pt x="39630" y="19357"/>
                    <a:pt x="41118" y="24045"/>
                  </a:cubicBezTo>
                  <a:cubicBezTo>
                    <a:pt x="42607" y="28733"/>
                    <a:pt x="43611" y="31784"/>
                    <a:pt x="44207" y="33123"/>
                  </a:cubicBezTo>
                  <a:cubicBezTo>
                    <a:pt x="44802" y="34463"/>
                    <a:pt x="45434" y="35616"/>
                    <a:pt x="46104" y="36583"/>
                  </a:cubicBezTo>
                  <a:close/>
                </a:path>
              </a:pathLst>
            </a:custGeom>
            <a:solidFill>
              <a:srgbClr val="000000"/>
            </a:solidFill>
            <a:ln w="9525" cap="flat">
              <a:noFill/>
              <a:prstDash val="solid"/>
              <a:miter/>
            </a:ln>
          </p:spPr>
          <p:txBody>
            <a:bodyPr rtlCol="0" anchor="ctr"/>
            <a:lstStyle/>
            <a:p>
              <a:endParaRPr lang="en-CA"/>
            </a:p>
          </p:txBody>
        </p:sp>
        <p:sp>
          <p:nvSpPr>
            <p:cNvPr id="3605" name="Freeform: Shape 3604">
              <a:extLst>
                <a:ext uri="{FF2B5EF4-FFF2-40B4-BE49-F238E27FC236}">
                  <a16:creationId xmlns:a16="http://schemas.microsoft.com/office/drawing/2014/main" id="{32693EF2-878F-4F74-A623-8F64B682DE07}"/>
                </a:ext>
              </a:extLst>
            </p:cNvPr>
            <p:cNvSpPr/>
            <p:nvPr/>
          </p:nvSpPr>
          <p:spPr>
            <a:xfrm>
              <a:off x="5883422" y="4669889"/>
              <a:ext cx="59301" cy="46519"/>
            </a:xfrm>
            <a:custGeom>
              <a:avLst/>
              <a:gdLst>
                <a:gd name="connsiteX0" fmla="*/ 2290 w 59301"/>
                <a:gd name="connsiteY0" fmla="*/ 10603 h 46519"/>
                <a:gd name="connsiteX1" fmla="*/ 13675 w 59301"/>
                <a:gd name="connsiteY1" fmla="*/ 892 h 46519"/>
                <a:gd name="connsiteX2" fmla="*/ 38306 w 59301"/>
                <a:gd name="connsiteY2" fmla="*/ 5914 h 46519"/>
                <a:gd name="connsiteX3" fmla="*/ 57989 w 59301"/>
                <a:gd name="connsiteY3" fmla="*/ 21616 h 46519"/>
                <a:gd name="connsiteX4" fmla="*/ 57803 w 59301"/>
                <a:gd name="connsiteY4" fmla="*/ 36499 h 46519"/>
                <a:gd name="connsiteX5" fmla="*/ 45748 w 59301"/>
                <a:gd name="connsiteY5" fmla="*/ 46470 h 46519"/>
                <a:gd name="connsiteX6" fmla="*/ 21712 w 59301"/>
                <a:gd name="connsiteY6" fmla="*/ 41187 h 46519"/>
                <a:gd name="connsiteX7" fmla="*/ 2104 w 59301"/>
                <a:gd name="connsiteY7" fmla="*/ 25523 h 46519"/>
                <a:gd name="connsiteX8" fmla="*/ 2290 w 59301"/>
                <a:gd name="connsiteY8" fmla="*/ 10603 h 46519"/>
                <a:gd name="connsiteX9" fmla="*/ 10922 w 59301"/>
                <a:gd name="connsiteY9" fmla="*/ 14658 h 46519"/>
                <a:gd name="connsiteX10" fmla="*/ 10550 w 59301"/>
                <a:gd name="connsiteY10" fmla="*/ 18602 h 46519"/>
                <a:gd name="connsiteX11" fmla="*/ 13787 w 59301"/>
                <a:gd name="connsiteY11" fmla="*/ 22918 h 46519"/>
                <a:gd name="connsiteX12" fmla="*/ 26921 w 59301"/>
                <a:gd name="connsiteY12" fmla="*/ 30322 h 46519"/>
                <a:gd name="connsiteX13" fmla="*/ 40501 w 59301"/>
                <a:gd name="connsiteY13" fmla="*/ 35494 h 46519"/>
                <a:gd name="connsiteX14" fmla="*/ 46417 w 59301"/>
                <a:gd name="connsiteY14" fmla="*/ 35271 h 46519"/>
                <a:gd name="connsiteX15" fmla="*/ 49171 w 59301"/>
                <a:gd name="connsiteY15" fmla="*/ 32480 h 46519"/>
                <a:gd name="connsiteX16" fmla="*/ 49543 w 59301"/>
                <a:gd name="connsiteY16" fmla="*/ 28536 h 46519"/>
                <a:gd name="connsiteX17" fmla="*/ 46269 w 59301"/>
                <a:gd name="connsiteY17" fmla="*/ 24220 h 46519"/>
                <a:gd name="connsiteX18" fmla="*/ 33209 w 59301"/>
                <a:gd name="connsiteY18" fmla="*/ 16816 h 46519"/>
                <a:gd name="connsiteX19" fmla="*/ 19628 w 59301"/>
                <a:gd name="connsiteY19" fmla="*/ 11644 h 46519"/>
                <a:gd name="connsiteX20" fmla="*/ 13712 w 59301"/>
                <a:gd name="connsiteY20" fmla="*/ 11868 h 46519"/>
                <a:gd name="connsiteX21" fmla="*/ 1092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90" y="10603"/>
                  </a:moveTo>
                  <a:cubicBezTo>
                    <a:pt x="4746" y="5356"/>
                    <a:pt x="8541" y="2119"/>
                    <a:pt x="13675" y="892"/>
                  </a:cubicBezTo>
                  <a:cubicBezTo>
                    <a:pt x="19777" y="-560"/>
                    <a:pt x="28000" y="1115"/>
                    <a:pt x="38306" y="5914"/>
                  </a:cubicBezTo>
                  <a:cubicBezTo>
                    <a:pt x="48575" y="10714"/>
                    <a:pt x="55161" y="15960"/>
                    <a:pt x="57989" y="21616"/>
                  </a:cubicBezTo>
                  <a:cubicBezTo>
                    <a:pt x="60333" y="26267"/>
                    <a:pt x="60258" y="31252"/>
                    <a:pt x="57803" y="36499"/>
                  </a:cubicBezTo>
                  <a:cubicBezTo>
                    <a:pt x="55347" y="41819"/>
                    <a:pt x="51329" y="45131"/>
                    <a:pt x="45748" y="46470"/>
                  </a:cubicBezTo>
                  <a:cubicBezTo>
                    <a:pt x="40167" y="47810"/>
                    <a:pt x="32167" y="46061"/>
                    <a:pt x="21712" y="41187"/>
                  </a:cubicBezTo>
                  <a:cubicBezTo>
                    <a:pt x="11480" y="36387"/>
                    <a:pt x="4932" y="31178"/>
                    <a:pt x="2104" y="25523"/>
                  </a:cubicBezTo>
                  <a:cubicBezTo>
                    <a:pt x="-240" y="20872"/>
                    <a:pt x="-166" y="15886"/>
                    <a:pt x="2290" y="10603"/>
                  </a:cubicBezTo>
                  <a:moveTo>
                    <a:pt x="10922" y="14658"/>
                  </a:moveTo>
                  <a:cubicBezTo>
                    <a:pt x="10327" y="15923"/>
                    <a:pt x="10215" y="17225"/>
                    <a:pt x="10550" y="18602"/>
                  </a:cubicBezTo>
                  <a:cubicBezTo>
                    <a:pt x="10885" y="19942"/>
                    <a:pt x="11964" y="21393"/>
                    <a:pt x="13787" y="22918"/>
                  </a:cubicBezTo>
                  <a:cubicBezTo>
                    <a:pt x="16168" y="24890"/>
                    <a:pt x="20521" y="27346"/>
                    <a:pt x="26921" y="30322"/>
                  </a:cubicBezTo>
                  <a:cubicBezTo>
                    <a:pt x="33283" y="33299"/>
                    <a:pt x="37823" y="35010"/>
                    <a:pt x="40501" y="35494"/>
                  </a:cubicBezTo>
                  <a:cubicBezTo>
                    <a:pt x="43218" y="35978"/>
                    <a:pt x="45152" y="35903"/>
                    <a:pt x="46417" y="35271"/>
                  </a:cubicBezTo>
                  <a:cubicBezTo>
                    <a:pt x="47645" y="34675"/>
                    <a:pt x="48575" y="33745"/>
                    <a:pt x="49171" y="32480"/>
                  </a:cubicBezTo>
                  <a:cubicBezTo>
                    <a:pt x="49766" y="31215"/>
                    <a:pt x="49878" y="29913"/>
                    <a:pt x="49543" y="28536"/>
                  </a:cubicBezTo>
                  <a:cubicBezTo>
                    <a:pt x="49208" y="27197"/>
                    <a:pt x="48092" y="25746"/>
                    <a:pt x="46269" y="24220"/>
                  </a:cubicBezTo>
                  <a:cubicBezTo>
                    <a:pt x="43962" y="22248"/>
                    <a:pt x="39608" y="19793"/>
                    <a:pt x="33209" y="16816"/>
                  </a:cubicBezTo>
                  <a:cubicBezTo>
                    <a:pt x="26846" y="13840"/>
                    <a:pt x="22307" y="12128"/>
                    <a:pt x="19628" y="11644"/>
                  </a:cubicBezTo>
                  <a:cubicBezTo>
                    <a:pt x="16912" y="11198"/>
                    <a:pt x="14940" y="11235"/>
                    <a:pt x="13712" y="11868"/>
                  </a:cubicBezTo>
                  <a:cubicBezTo>
                    <a:pt x="12447" y="12463"/>
                    <a:pt x="11517" y="13393"/>
                    <a:pt x="10922" y="14658"/>
                  </a:cubicBezTo>
                  <a:close/>
                </a:path>
              </a:pathLst>
            </a:custGeom>
            <a:solidFill>
              <a:srgbClr val="000000"/>
            </a:solidFill>
            <a:ln w="9525" cap="flat">
              <a:noFill/>
              <a:prstDash val="solid"/>
              <a:miter/>
            </a:ln>
          </p:spPr>
          <p:txBody>
            <a:bodyPr rtlCol="0" anchor="ctr"/>
            <a:lstStyle/>
            <a:p>
              <a:endParaRPr lang="en-CA"/>
            </a:p>
          </p:txBody>
        </p:sp>
        <p:sp>
          <p:nvSpPr>
            <p:cNvPr id="3606" name="Freeform: Shape 3605">
              <a:extLst>
                <a:ext uri="{FF2B5EF4-FFF2-40B4-BE49-F238E27FC236}">
                  <a16:creationId xmlns:a16="http://schemas.microsoft.com/office/drawing/2014/main" id="{A14A8BF9-50E3-449F-BD07-A56163B47CB3}"/>
                </a:ext>
              </a:extLst>
            </p:cNvPr>
            <p:cNvSpPr/>
            <p:nvPr/>
          </p:nvSpPr>
          <p:spPr>
            <a:xfrm>
              <a:off x="5902761" y="4625733"/>
              <a:ext cx="65058" cy="56545"/>
            </a:xfrm>
            <a:custGeom>
              <a:avLst/>
              <a:gdLst>
                <a:gd name="connsiteX0" fmla="*/ 55745 w 65058"/>
                <a:gd name="connsiteY0" fmla="*/ 15887 h 56545"/>
                <a:gd name="connsiteX1" fmla="*/ 65456 w 65058"/>
                <a:gd name="connsiteY1" fmla="*/ 20389 h 56545"/>
                <a:gd name="connsiteX2" fmla="*/ 48415 w 65058"/>
                <a:gd name="connsiteY2" fmla="*/ 56927 h 56545"/>
                <a:gd name="connsiteX3" fmla="*/ 39671 w 65058"/>
                <a:gd name="connsiteY3" fmla="*/ 48518 h 56545"/>
                <a:gd name="connsiteX4" fmla="*/ 32081 w 65058"/>
                <a:gd name="connsiteY4" fmla="*/ 30733 h 56545"/>
                <a:gd name="connsiteX5" fmla="*/ 27207 w 65058"/>
                <a:gd name="connsiteY5" fmla="*/ 17934 h 56545"/>
                <a:gd name="connsiteX6" fmla="*/ 21849 w 65058"/>
                <a:gd name="connsiteY6" fmla="*/ 12799 h 56545"/>
                <a:gd name="connsiteX7" fmla="*/ 15599 w 65058"/>
                <a:gd name="connsiteY7" fmla="*/ 12167 h 56545"/>
                <a:gd name="connsiteX8" fmla="*/ 11320 w 65058"/>
                <a:gd name="connsiteY8" fmla="*/ 16483 h 56545"/>
                <a:gd name="connsiteX9" fmla="*/ 10873 w 65058"/>
                <a:gd name="connsiteY9" fmla="*/ 22585 h 56545"/>
                <a:gd name="connsiteX10" fmla="*/ 16343 w 65058"/>
                <a:gd name="connsiteY10" fmla="*/ 27868 h 56545"/>
                <a:gd name="connsiteX11" fmla="*/ 10464 w 65058"/>
                <a:gd name="connsiteY11" fmla="*/ 37765 h 56545"/>
                <a:gd name="connsiteX12" fmla="*/ 827 w 65058"/>
                <a:gd name="connsiteY12" fmla="*/ 26157 h 56545"/>
                <a:gd name="connsiteX13" fmla="*/ 2799 w 65058"/>
                <a:gd name="connsiteY13" fmla="*/ 12167 h 56545"/>
                <a:gd name="connsiteX14" fmla="*/ 13031 w 65058"/>
                <a:gd name="connsiteY14" fmla="*/ 1563 h 56545"/>
                <a:gd name="connsiteX15" fmla="*/ 25979 w 65058"/>
                <a:gd name="connsiteY15" fmla="*/ 2009 h 56545"/>
                <a:gd name="connsiteX16" fmla="*/ 32342 w 65058"/>
                <a:gd name="connsiteY16" fmla="*/ 6586 h 56545"/>
                <a:gd name="connsiteX17" fmla="*/ 37365 w 65058"/>
                <a:gd name="connsiteY17" fmla="*/ 13990 h 56545"/>
                <a:gd name="connsiteX18" fmla="*/ 41123 w 65058"/>
                <a:gd name="connsiteY18" fmla="*/ 24036 h 56545"/>
                <a:gd name="connsiteX19" fmla="*/ 44211 w 65058"/>
                <a:gd name="connsiteY19" fmla="*/ 33114 h 56545"/>
                <a:gd name="connsiteX20" fmla="*/ 46108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45" y="15887"/>
                  </a:moveTo>
                  <a:lnTo>
                    <a:pt x="65456" y="20389"/>
                  </a:lnTo>
                  <a:lnTo>
                    <a:pt x="48415" y="56927"/>
                  </a:lnTo>
                  <a:cubicBezTo>
                    <a:pt x="44918" y="54843"/>
                    <a:pt x="42016" y="52015"/>
                    <a:pt x="39671" y="48518"/>
                  </a:cubicBezTo>
                  <a:cubicBezTo>
                    <a:pt x="37290" y="45021"/>
                    <a:pt x="34797" y="39067"/>
                    <a:pt x="32081" y="30733"/>
                  </a:cubicBezTo>
                  <a:cubicBezTo>
                    <a:pt x="29886" y="23961"/>
                    <a:pt x="28286" y="19720"/>
                    <a:pt x="27207" y="17934"/>
                  </a:cubicBezTo>
                  <a:cubicBezTo>
                    <a:pt x="25719" y="15478"/>
                    <a:pt x="23933" y="13767"/>
                    <a:pt x="21849" y="12799"/>
                  </a:cubicBezTo>
                  <a:cubicBezTo>
                    <a:pt x="19505" y="11720"/>
                    <a:pt x="17422" y="11497"/>
                    <a:pt x="15599" y="12167"/>
                  </a:cubicBezTo>
                  <a:cubicBezTo>
                    <a:pt x="13775" y="12837"/>
                    <a:pt x="12361" y="14288"/>
                    <a:pt x="11320" y="16483"/>
                  </a:cubicBezTo>
                  <a:cubicBezTo>
                    <a:pt x="10315" y="18641"/>
                    <a:pt x="10166" y="20687"/>
                    <a:pt x="10873" y="22585"/>
                  </a:cubicBezTo>
                  <a:cubicBezTo>
                    <a:pt x="11580" y="24482"/>
                    <a:pt x="13403" y="26231"/>
                    <a:pt x="16343" y="27868"/>
                  </a:cubicBezTo>
                  <a:lnTo>
                    <a:pt x="10464" y="37765"/>
                  </a:lnTo>
                  <a:cubicBezTo>
                    <a:pt x="5032" y="34454"/>
                    <a:pt x="1795" y="30584"/>
                    <a:pt x="827" y="26157"/>
                  </a:cubicBezTo>
                  <a:cubicBezTo>
                    <a:pt x="-140" y="21729"/>
                    <a:pt x="530" y="17078"/>
                    <a:pt x="2799" y="12167"/>
                  </a:cubicBezTo>
                  <a:cubicBezTo>
                    <a:pt x="5292" y="6809"/>
                    <a:pt x="8715" y="3274"/>
                    <a:pt x="13031" y="1563"/>
                  </a:cubicBezTo>
                  <a:cubicBezTo>
                    <a:pt x="17347" y="-149"/>
                    <a:pt x="21663" y="0"/>
                    <a:pt x="25979" y="2009"/>
                  </a:cubicBezTo>
                  <a:cubicBezTo>
                    <a:pt x="28435" y="3125"/>
                    <a:pt x="30556" y="4651"/>
                    <a:pt x="32342" y="6586"/>
                  </a:cubicBezTo>
                  <a:cubicBezTo>
                    <a:pt x="34165" y="8483"/>
                    <a:pt x="35839" y="10939"/>
                    <a:pt x="37365" y="13990"/>
                  </a:cubicBezTo>
                  <a:cubicBezTo>
                    <a:pt x="38369" y="15999"/>
                    <a:pt x="39634" y="19348"/>
                    <a:pt x="41123" y="24036"/>
                  </a:cubicBezTo>
                  <a:cubicBezTo>
                    <a:pt x="42611" y="28724"/>
                    <a:pt x="43615" y="31775"/>
                    <a:pt x="44211" y="33114"/>
                  </a:cubicBezTo>
                  <a:cubicBezTo>
                    <a:pt x="44806" y="34454"/>
                    <a:pt x="45439" y="35607"/>
                    <a:pt x="46108" y="36575"/>
                  </a:cubicBezTo>
                  <a:close/>
                </a:path>
              </a:pathLst>
            </a:custGeom>
            <a:solidFill>
              <a:srgbClr val="000000"/>
            </a:solidFill>
            <a:ln w="9525" cap="flat">
              <a:noFill/>
              <a:prstDash val="solid"/>
              <a:miter/>
            </a:ln>
          </p:spPr>
          <p:txBody>
            <a:bodyPr rtlCol="0" anchor="ctr"/>
            <a:lstStyle/>
            <a:p>
              <a:endParaRPr lang="en-CA"/>
            </a:p>
          </p:txBody>
        </p:sp>
        <p:sp>
          <p:nvSpPr>
            <p:cNvPr id="3607" name="Freeform: Shape 3606">
              <a:extLst>
                <a:ext uri="{FF2B5EF4-FFF2-40B4-BE49-F238E27FC236}">
                  <a16:creationId xmlns:a16="http://schemas.microsoft.com/office/drawing/2014/main" id="{F29B888B-A101-4D99-8E78-5DDC138C064C}"/>
                </a:ext>
              </a:extLst>
            </p:cNvPr>
            <p:cNvSpPr/>
            <p:nvPr/>
          </p:nvSpPr>
          <p:spPr>
            <a:xfrm>
              <a:off x="5922405" y="4585155"/>
              <a:ext cx="59887" cy="48303"/>
            </a:xfrm>
            <a:custGeom>
              <a:avLst/>
              <a:gdLst>
                <a:gd name="connsiteX0" fmla="*/ 34481 w 59887"/>
                <a:gd name="connsiteY0" fmla="*/ 47555 h 48303"/>
                <a:gd name="connsiteX1" fmla="*/ 37979 w 59887"/>
                <a:gd name="connsiteY1" fmla="*/ 36914 h 48303"/>
                <a:gd name="connsiteX2" fmla="*/ 45085 w 59887"/>
                <a:gd name="connsiteY2" fmla="*/ 37063 h 48303"/>
                <a:gd name="connsiteX3" fmla="*/ 49513 w 59887"/>
                <a:gd name="connsiteY3" fmla="*/ 32896 h 48303"/>
                <a:gd name="connsiteX4" fmla="*/ 49587 w 59887"/>
                <a:gd name="connsiteY4" fmla="*/ 26310 h 48303"/>
                <a:gd name="connsiteX5" fmla="*/ 44006 w 59887"/>
                <a:gd name="connsiteY5" fmla="*/ 21027 h 48303"/>
                <a:gd name="connsiteX6" fmla="*/ 36788 w 59887"/>
                <a:gd name="connsiteY6" fmla="*/ 20245 h 48303"/>
                <a:gd name="connsiteX7" fmla="*/ 32100 w 59887"/>
                <a:gd name="connsiteY7" fmla="*/ 24338 h 48303"/>
                <a:gd name="connsiteX8" fmla="*/ 30649 w 59887"/>
                <a:gd name="connsiteY8" fmla="*/ 29473 h 48303"/>
                <a:gd name="connsiteX9" fmla="*/ 22687 w 59887"/>
                <a:gd name="connsiteY9" fmla="*/ 24375 h 48303"/>
                <a:gd name="connsiteX10" fmla="*/ 23840 w 59887"/>
                <a:gd name="connsiteY10" fmla="*/ 17046 h 48303"/>
                <a:gd name="connsiteX11" fmla="*/ 19710 w 59887"/>
                <a:gd name="connsiteY11" fmla="*/ 12432 h 48303"/>
                <a:gd name="connsiteX12" fmla="*/ 14576 w 59887"/>
                <a:gd name="connsiteY12" fmla="*/ 12023 h 48303"/>
                <a:gd name="connsiteX13" fmla="*/ 10929 w 59887"/>
                <a:gd name="connsiteY13" fmla="*/ 15595 h 48303"/>
                <a:gd name="connsiteX14" fmla="*/ 10632 w 59887"/>
                <a:gd name="connsiteY14" fmla="*/ 21027 h 48303"/>
                <a:gd name="connsiteX15" fmla="*/ 14985 w 59887"/>
                <a:gd name="connsiteY15" fmla="*/ 25826 h 48303"/>
                <a:gd name="connsiteX16" fmla="*/ 8883 w 59887"/>
                <a:gd name="connsiteY16" fmla="*/ 34682 h 48303"/>
                <a:gd name="connsiteX17" fmla="*/ 2409 w 59887"/>
                <a:gd name="connsiteY17" fmla="*/ 27984 h 48303"/>
                <a:gd name="connsiteX18" fmla="*/ 400 w 59887"/>
                <a:gd name="connsiteY18" fmla="*/ 20171 h 48303"/>
                <a:gd name="connsiteX19" fmla="*/ 2483 w 59887"/>
                <a:gd name="connsiteY19" fmla="*/ 11278 h 48303"/>
                <a:gd name="connsiteX20" fmla="*/ 13124 w 59887"/>
                <a:gd name="connsiteY20" fmla="*/ 1270 h 48303"/>
                <a:gd name="connsiteX21" fmla="*/ 23952 w 59887"/>
                <a:gd name="connsiteY21" fmla="*/ 1679 h 48303"/>
                <a:gd name="connsiteX22" fmla="*/ 31728 w 59887"/>
                <a:gd name="connsiteY22" fmla="*/ 14813 h 48303"/>
                <a:gd name="connsiteX23" fmla="*/ 39728 w 59887"/>
                <a:gd name="connsiteY23" fmla="*/ 9418 h 48303"/>
                <a:gd name="connsiteX24" fmla="*/ 49439 w 59887"/>
                <a:gd name="connsiteY24" fmla="*/ 10572 h 48303"/>
                <a:gd name="connsiteX25" fmla="*/ 59187 w 59887"/>
                <a:gd name="connsiteY25" fmla="*/ 21473 h 48303"/>
                <a:gd name="connsiteX26" fmla="*/ 58182 w 59887"/>
                <a:gd name="connsiteY26" fmla="*/ 36840 h 48303"/>
                <a:gd name="connsiteX27" fmla="*/ 48211 w 59887"/>
                <a:gd name="connsiteY27" fmla="*/ 47109 h 48303"/>
                <a:gd name="connsiteX28" fmla="*/ 34481 w 59887"/>
                <a:gd name="connsiteY28" fmla="*/ 4755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481" y="47555"/>
                  </a:moveTo>
                  <a:lnTo>
                    <a:pt x="37979" y="36914"/>
                  </a:lnTo>
                  <a:cubicBezTo>
                    <a:pt x="40695" y="37770"/>
                    <a:pt x="43039" y="37844"/>
                    <a:pt x="45085" y="37063"/>
                  </a:cubicBezTo>
                  <a:cubicBezTo>
                    <a:pt x="47095" y="36282"/>
                    <a:pt x="48546" y="34905"/>
                    <a:pt x="49513" y="32896"/>
                  </a:cubicBezTo>
                  <a:cubicBezTo>
                    <a:pt x="50518" y="30738"/>
                    <a:pt x="50518" y="28543"/>
                    <a:pt x="49587" y="26310"/>
                  </a:cubicBezTo>
                  <a:cubicBezTo>
                    <a:pt x="48620" y="24078"/>
                    <a:pt x="46797" y="22329"/>
                    <a:pt x="44006" y="21027"/>
                  </a:cubicBezTo>
                  <a:cubicBezTo>
                    <a:pt x="41402" y="19799"/>
                    <a:pt x="38983" y="19538"/>
                    <a:pt x="36788" y="20245"/>
                  </a:cubicBezTo>
                  <a:cubicBezTo>
                    <a:pt x="34593" y="20952"/>
                    <a:pt x="33030" y="22292"/>
                    <a:pt x="32100" y="24338"/>
                  </a:cubicBezTo>
                  <a:cubicBezTo>
                    <a:pt x="31468" y="25678"/>
                    <a:pt x="30984" y="27389"/>
                    <a:pt x="30649" y="29473"/>
                  </a:cubicBezTo>
                  <a:lnTo>
                    <a:pt x="22687" y="24375"/>
                  </a:lnTo>
                  <a:cubicBezTo>
                    <a:pt x="24063" y="21585"/>
                    <a:pt x="24473" y="19129"/>
                    <a:pt x="23840" y="17046"/>
                  </a:cubicBezTo>
                  <a:cubicBezTo>
                    <a:pt x="23245" y="14962"/>
                    <a:pt x="21868" y="13437"/>
                    <a:pt x="19710" y="12432"/>
                  </a:cubicBezTo>
                  <a:cubicBezTo>
                    <a:pt x="17887" y="11576"/>
                    <a:pt x="16175" y="11427"/>
                    <a:pt x="14576" y="12023"/>
                  </a:cubicBezTo>
                  <a:cubicBezTo>
                    <a:pt x="12976" y="12581"/>
                    <a:pt x="11748" y="13771"/>
                    <a:pt x="10929" y="15595"/>
                  </a:cubicBezTo>
                  <a:cubicBezTo>
                    <a:pt x="10074" y="17380"/>
                    <a:pt x="9999" y="19166"/>
                    <a:pt x="10632" y="21027"/>
                  </a:cubicBezTo>
                  <a:cubicBezTo>
                    <a:pt x="11301" y="22850"/>
                    <a:pt x="12752" y="24450"/>
                    <a:pt x="14985" y="25826"/>
                  </a:cubicBezTo>
                  <a:lnTo>
                    <a:pt x="8883" y="34682"/>
                  </a:lnTo>
                  <a:cubicBezTo>
                    <a:pt x="5906" y="32487"/>
                    <a:pt x="3748" y="30254"/>
                    <a:pt x="2409" y="27984"/>
                  </a:cubicBezTo>
                  <a:cubicBezTo>
                    <a:pt x="1069" y="25715"/>
                    <a:pt x="400" y="23110"/>
                    <a:pt x="400" y="20171"/>
                  </a:cubicBezTo>
                  <a:cubicBezTo>
                    <a:pt x="400" y="17232"/>
                    <a:pt x="1107" y="14292"/>
                    <a:pt x="2483" y="11278"/>
                  </a:cubicBezTo>
                  <a:cubicBezTo>
                    <a:pt x="4864" y="6181"/>
                    <a:pt x="8436" y="2833"/>
                    <a:pt x="13124" y="1270"/>
                  </a:cubicBezTo>
                  <a:cubicBezTo>
                    <a:pt x="16994" y="-32"/>
                    <a:pt x="20603" y="79"/>
                    <a:pt x="23952" y="1679"/>
                  </a:cubicBezTo>
                  <a:cubicBezTo>
                    <a:pt x="28751" y="3874"/>
                    <a:pt x="31319" y="8265"/>
                    <a:pt x="31728" y="14813"/>
                  </a:cubicBezTo>
                  <a:cubicBezTo>
                    <a:pt x="33849" y="12023"/>
                    <a:pt x="36528" y="10199"/>
                    <a:pt x="39728" y="9418"/>
                  </a:cubicBezTo>
                  <a:cubicBezTo>
                    <a:pt x="42890" y="8637"/>
                    <a:pt x="46164" y="9009"/>
                    <a:pt x="49439" y="10572"/>
                  </a:cubicBezTo>
                  <a:cubicBezTo>
                    <a:pt x="54201" y="12767"/>
                    <a:pt x="57475" y="16413"/>
                    <a:pt x="59187" y="21473"/>
                  </a:cubicBezTo>
                  <a:cubicBezTo>
                    <a:pt x="60935" y="26533"/>
                    <a:pt x="60601" y="31668"/>
                    <a:pt x="58182" y="36840"/>
                  </a:cubicBezTo>
                  <a:cubicBezTo>
                    <a:pt x="55875" y="41788"/>
                    <a:pt x="52564" y="45211"/>
                    <a:pt x="48211" y="47109"/>
                  </a:cubicBezTo>
                  <a:cubicBezTo>
                    <a:pt x="43895" y="49044"/>
                    <a:pt x="39281" y="49192"/>
                    <a:pt x="34481" y="47555"/>
                  </a:cubicBezTo>
                  <a:close/>
                </a:path>
              </a:pathLst>
            </a:custGeom>
            <a:solidFill>
              <a:srgbClr val="000000"/>
            </a:solidFill>
            <a:ln w="9525" cap="flat">
              <a:noFill/>
              <a:prstDash val="solid"/>
              <a:miter/>
            </a:ln>
          </p:spPr>
          <p:txBody>
            <a:bodyPr rtlCol="0" anchor="ctr"/>
            <a:lstStyle/>
            <a:p>
              <a:endParaRPr lang="en-CA"/>
            </a:p>
          </p:txBody>
        </p:sp>
      </p:grpSp>
      <p:grpSp>
        <p:nvGrpSpPr>
          <p:cNvPr id="3608" name="Graphic 3317">
            <a:extLst>
              <a:ext uri="{FF2B5EF4-FFF2-40B4-BE49-F238E27FC236}">
                <a16:creationId xmlns:a16="http://schemas.microsoft.com/office/drawing/2014/main" id="{0E2CA3C8-472E-4620-9FE8-673A65BBF852}"/>
              </a:ext>
            </a:extLst>
          </p:cNvPr>
          <p:cNvGrpSpPr/>
          <p:nvPr/>
        </p:nvGrpSpPr>
        <p:grpSpPr>
          <a:xfrm>
            <a:off x="2850280" y="4301510"/>
            <a:ext cx="197079" cy="65699"/>
            <a:chOff x="4143302" y="4823412"/>
            <a:chExt cx="228690" cy="76237"/>
          </a:xfrm>
          <a:solidFill>
            <a:srgbClr val="000000"/>
          </a:solidFill>
        </p:grpSpPr>
        <p:sp>
          <p:nvSpPr>
            <p:cNvPr id="3609" name="Freeform: Shape 3608">
              <a:extLst>
                <a:ext uri="{FF2B5EF4-FFF2-40B4-BE49-F238E27FC236}">
                  <a16:creationId xmlns:a16="http://schemas.microsoft.com/office/drawing/2014/main" id="{F00F3B98-700E-4622-8E12-8632067B05D4}"/>
                </a:ext>
              </a:extLst>
            </p:cNvPr>
            <p:cNvSpPr/>
            <p:nvPr/>
          </p:nvSpPr>
          <p:spPr>
            <a:xfrm>
              <a:off x="4143302" y="4823412"/>
              <a:ext cx="70135" cy="75009"/>
            </a:xfrm>
            <a:custGeom>
              <a:avLst/>
              <a:gdLst>
                <a:gd name="connsiteX0" fmla="*/ 27667 w 70135"/>
                <a:gd name="connsiteY0" fmla="*/ 75414 h 75009"/>
                <a:gd name="connsiteX1" fmla="*/ 27667 w 70135"/>
                <a:gd name="connsiteY1" fmla="*/ 43862 h 75009"/>
                <a:gd name="connsiteX2" fmla="*/ 208 w 70135"/>
                <a:gd name="connsiteY2" fmla="*/ 404 h 75009"/>
                <a:gd name="connsiteX3" fmla="*/ 17956 w 70135"/>
                <a:gd name="connsiteY3" fmla="*/ 404 h 75009"/>
                <a:gd name="connsiteX4" fmla="*/ 35592 w 70135"/>
                <a:gd name="connsiteY4" fmla="*/ 30096 h 75009"/>
                <a:gd name="connsiteX5" fmla="*/ 52893 w 70135"/>
                <a:gd name="connsiteY5" fmla="*/ 404 h 75009"/>
                <a:gd name="connsiteX6" fmla="*/ 70343 w 70135"/>
                <a:gd name="connsiteY6" fmla="*/ 404 h 75009"/>
                <a:gd name="connsiteX7" fmla="*/ 42773 w 70135"/>
                <a:gd name="connsiteY7" fmla="*/ 43936 h 75009"/>
                <a:gd name="connsiteX8" fmla="*/ 42773 w 70135"/>
                <a:gd name="connsiteY8" fmla="*/ 75414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35" h="75009">
                  <a:moveTo>
                    <a:pt x="27667" y="75414"/>
                  </a:moveTo>
                  <a:lnTo>
                    <a:pt x="27667" y="43862"/>
                  </a:lnTo>
                  <a:lnTo>
                    <a:pt x="208" y="404"/>
                  </a:lnTo>
                  <a:lnTo>
                    <a:pt x="17956" y="404"/>
                  </a:lnTo>
                  <a:lnTo>
                    <a:pt x="35592" y="30096"/>
                  </a:lnTo>
                  <a:lnTo>
                    <a:pt x="52893" y="404"/>
                  </a:lnTo>
                  <a:lnTo>
                    <a:pt x="70343" y="404"/>
                  </a:lnTo>
                  <a:lnTo>
                    <a:pt x="42773" y="43936"/>
                  </a:lnTo>
                  <a:lnTo>
                    <a:pt x="42773" y="75414"/>
                  </a:lnTo>
                  <a:close/>
                </a:path>
              </a:pathLst>
            </a:custGeom>
            <a:solidFill>
              <a:srgbClr val="000000"/>
            </a:solidFill>
            <a:ln w="9525" cap="flat">
              <a:noFill/>
              <a:prstDash val="solid"/>
              <a:miter/>
            </a:ln>
          </p:spPr>
          <p:txBody>
            <a:bodyPr rtlCol="0" anchor="ctr"/>
            <a:lstStyle/>
            <a:p>
              <a:endParaRPr lang="en-CA"/>
            </a:p>
          </p:txBody>
        </p:sp>
        <p:sp>
          <p:nvSpPr>
            <p:cNvPr id="3610" name="Freeform: Shape 3609">
              <a:extLst>
                <a:ext uri="{FF2B5EF4-FFF2-40B4-BE49-F238E27FC236}">
                  <a16:creationId xmlns:a16="http://schemas.microsoft.com/office/drawing/2014/main" id="{F54C304C-A74B-4C7D-B9B4-2E962D1D55F0}"/>
                </a:ext>
              </a:extLst>
            </p:cNvPr>
            <p:cNvSpPr/>
            <p:nvPr/>
          </p:nvSpPr>
          <p:spPr>
            <a:xfrm>
              <a:off x="4216647" y="4842871"/>
              <a:ext cx="50765" cy="56777"/>
            </a:xfrm>
            <a:custGeom>
              <a:avLst/>
              <a:gdLst>
                <a:gd name="connsiteX0" fmla="*/ 35897 w 50765"/>
                <a:gd name="connsiteY0" fmla="*/ 38653 h 56777"/>
                <a:gd name="connsiteX1" fmla="*/ 50222 w 50765"/>
                <a:gd name="connsiteY1" fmla="*/ 41072 h 56777"/>
                <a:gd name="connsiteX2" fmla="*/ 41478 w 50765"/>
                <a:gd name="connsiteY2" fmla="*/ 53052 h 56777"/>
                <a:gd name="connsiteX3" fmla="*/ 26595 w 50765"/>
                <a:gd name="connsiteY3" fmla="*/ 57182 h 56777"/>
                <a:gd name="connsiteX4" fmla="*/ 5610 w 50765"/>
                <a:gd name="connsiteY4" fmla="*/ 47918 h 56777"/>
                <a:gd name="connsiteX5" fmla="*/ 215 w 50765"/>
                <a:gd name="connsiteY5" fmla="*/ 29203 h 56777"/>
                <a:gd name="connsiteX6" fmla="*/ 7285 w 50765"/>
                <a:gd name="connsiteY6" fmla="*/ 8032 h 56777"/>
                <a:gd name="connsiteX7" fmla="*/ 25144 w 50765"/>
                <a:gd name="connsiteY7" fmla="*/ 404 h 56777"/>
                <a:gd name="connsiteX8" fmla="*/ 44269 w 50765"/>
                <a:gd name="connsiteY8" fmla="*/ 8404 h 56777"/>
                <a:gd name="connsiteX9" fmla="*/ 50966 w 50765"/>
                <a:gd name="connsiteY9" fmla="*/ 32923 h 56777"/>
                <a:gd name="connsiteX10" fmla="*/ 14949 w 50765"/>
                <a:gd name="connsiteY10" fmla="*/ 32923 h 56777"/>
                <a:gd name="connsiteX11" fmla="*/ 18447 w 50765"/>
                <a:gd name="connsiteY11" fmla="*/ 42895 h 56777"/>
                <a:gd name="connsiteX12" fmla="*/ 26744 w 50765"/>
                <a:gd name="connsiteY12" fmla="*/ 46429 h 56777"/>
                <a:gd name="connsiteX13" fmla="*/ 32399 w 50765"/>
                <a:gd name="connsiteY13" fmla="*/ 44606 h 56777"/>
                <a:gd name="connsiteX14" fmla="*/ 35897 w 50765"/>
                <a:gd name="connsiteY14" fmla="*/ 38653 h 56777"/>
                <a:gd name="connsiteX15" fmla="*/ 36715 w 50765"/>
                <a:gd name="connsiteY15" fmla="*/ 24142 h 56777"/>
                <a:gd name="connsiteX16" fmla="*/ 33478 w 50765"/>
                <a:gd name="connsiteY16" fmla="*/ 14655 h 56777"/>
                <a:gd name="connsiteX17" fmla="*/ 26000 w 50765"/>
                <a:gd name="connsiteY17" fmla="*/ 11380 h 56777"/>
                <a:gd name="connsiteX18" fmla="*/ 18224 w 50765"/>
                <a:gd name="connsiteY18" fmla="*/ 14803 h 56777"/>
                <a:gd name="connsiteX19" fmla="*/ 15210 w 50765"/>
                <a:gd name="connsiteY19" fmla="*/ 24142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5897" y="38653"/>
                  </a:moveTo>
                  <a:lnTo>
                    <a:pt x="50222" y="41072"/>
                  </a:lnTo>
                  <a:cubicBezTo>
                    <a:pt x="48361" y="46318"/>
                    <a:pt x="45459" y="50336"/>
                    <a:pt x="41478" y="53052"/>
                  </a:cubicBezTo>
                  <a:cubicBezTo>
                    <a:pt x="37534" y="55806"/>
                    <a:pt x="32548" y="57182"/>
                    <a:pt x="26595" y="57182"/>
                  </a:cubicBezTo>
                  <a:cubicBezTo>
                    <a:pt x="17145" y="57182"/>
                    <a:pt x="10150" y="54094"/>
                    <a:pt x="5610" y="47918"/>
                  </a:cubicBezTo>
                  <a:cubicBezTo>
                    <a:pt x="2038" y="42969"/>
                    <a:pt x="215" y="36718"/>
                    <a:pt x="215" y="29203"/>
                  </a:cubicBezTo>
                  <a:cubicBezTo>
                    <a:pt x="215" y="20198"/>
                    <a:pt x="2597" y="13129"/>
                    <a:pt x="7285" y="8032"/>
                  </a:cubicBezTo>
                  <a:cubicBezTo>
                    <a:pt x="12010" y="2934"/>
                    <a:pt x="17963" y="404"/>
                    <a:pt x="25144" y="404"/>
                  </a:cubicBezTo>
                  <a:cubicBezTo>
                    <a:pt x="33218" y="404"/>
                    <a:pt x="39618" y="3046"/>
                    <a:pt x="44269" y="8404"/>
                  </a:cubicBezTo>
                  <a:cubicBezTo>
                    <a:pt x="48957" y="13724"/>
                    <a:pt x="51189" y="21910"/>
                    <a:pt x="50966" y="32923"/>
                  </a:cubicBezTo>
                  <a:lnTo>
                    <a:pt x="14949" y="32923"/>
                  </a:lnTo>
                  <a:cubicBezTo>
                    <a:pt x="15061" y="37202"/>
                    <a:pt x="16214" y="40513"/>
                    <a:pt x="18447" y="42895"/>
                  </a:cubicBezTo>
                  <a:cubicBezTo>
                    <a:pt x="20642" y="45239"/>
                    <a:pt x="23433" y="46429"/>
                    <a:pt x="26744" y="46429"/>
                  </a:cubicBezTo>
                  <a:cubicBezTo>
                    <a:pt x="28976" y="46429"/>
                    <a:pt x="30874" y="45834"/>
                    <a:pt x="32399" y="44606"/>
                  </a:cubicBezTo>
                  <a:cubicBezTo>
                    <a:pt x="33962" y="43378"/>
                    <a:pt x="35116" y="41406"/>
                    <a:pt x="35897" y="38653"/>
                  </a:cubicBezTo>
                  <a:moveTo>
                    <a:pt x="36715" y="24142"/>
                  </a:moveTo>
                  <a:cubicBezTo>
                    <a:pt x="36604" y="19975"/>
                    <a:pt x="35525" y="16813"/>
                    <a:pt x="33478" y="14655"/>
                  </a:cubicBezTo>
                  <a:cubicBezTo>
                    <a:pt x="31432" y="12459"/>
                    <a:pt x="28939" y="11380"/>
                    <a:pt x="26000" y="11380"/>
                  </a:cubicBezTo>
                  <a:cubicBezTo>
                    <a:pt x="22874" y="11380"/>
                    <a:pt x="20270" y="12534"/>
                    <a:pt x="18224" y="14803"/>
                  </a:cubicBezTo>
                  <a:cubicBezTo>
                    <a:pt x="16177" y="17110"/>
                    <a:pt x="15173" y="20198"/>
                    <a:pt x="15210" y="24142"/>
                  </a:cubicBezTo>
                  <a:close/>
                </a:path>
              </a:pathLst>
            </a:custGeom>
            <a:solidFill>
              <a:srgbClr val="000000"/>
            </a:solidFill>
            <a:ln w="9525" cap="flat">
              <a:noFill/>
              <a:prstDash val="solid"/>
              <a:miter/>
            </a:ln>
          </p:spPr>
          <p:txBody>
            <a:bodyPr rtlCol="0" anchor="ctr"/>
            <a:lstStyle/>
            <a:p>
              <a:endParaRPr lang="en-CA"/>
            </a:p>
          </p:txBody>
        </p:sp>
        <p:sp>
          <p:nvSpPr>
            <p:cNvPr id="3611" name="Freeform: Shape 3610">
              <a:extLst>
                <a:ext uri="{FF2B5EF4-FFF2-40B4-BE49-F238E27FC236}">
                  <a16:creationId xmlns:a16="http://schemas.microsoft.com/office/drawing/2014/main" id="{29FF7615-49DF-425F-9B31-FED07FE8EC2D}"/>
                </a:ext>
              </a:extLst>
            </p:cNvPr>
            <p:cNvSpPr/>
            <p:nvPr/>
          </p:nvSpPr>
          <p:spPr>
            <a:xfrm>
              <a:off x="4275321" y="4842871"/>
              <a:ext cx="51010" cy="56777"/>
            </a:xfrm>
            <a:custGeom>
              <a:avLst/>
              <a:gdLst>
                <a:gd name="connsiteX0" fmla="*/ 14769 w 51010"/>
                <a:gd name="connsiteY0" fmla="*/ 18189 h 56777"/>
                <a:gd name="connsiteX1" fmla="*/ 1710 w 51010"/>
                <a:gd name="connsiteY1" fmla="*/ 15845 h 56777"/>
                <a:gd name="connsiteX2" fmla="*/ 9300 w 51010"/>
                <a:gd name="connsiteY2" fmla="*/ 4162 h 56777"/>
                <a:gd name="connsiteX3" fmla="*/ 25262 w 51010"/>
                <a:gd name="connsiteY3" fmla="*/ 404 h 56777"/>
                <a:gd name="connsiteX4" fmla="*/ 39587 w 51010"/>
                <a:gd name="connsiteY4" fmla="*/ 2674 h 56777"/>
                <a:gd name="connsiteX5" fmla="*/ 46209 w 51010"/>
                <a:gd name="connsiteY5" fmla="*/ 8441 h 56777"/>
                <a:gd name="connsiteX6" fmla="*/ 48107 w 51010"/>
                <a:gd name="connsiteY6" fmla="*/ 21315 h 56777"/>
                <a:gd name="connsiteX7" fmla="*/ 47958 w 51010"/>
                <a:gd name="connsiteY7" fmla="*/ 38095 h 56777"/>
                <a:gd name="connsiteX8" fmla="*/ 48665 w 51010"/>
                <a:gd name="connsiteY8" fmla="*/ 48662 h 56777"/>
                <a:gd name="connsiteX9" fmla="*/ 51232 w 51010"/>
                <a:gd name="connsiteY9" fmla="*/ 55954 h 56777"/>
                <a:gd name="connsiteX10" fmla="*/ 37019 w 51010"/>
                <a:gd name="connsiteY10" fmla="*/ 55954 h 56777"/>
                <a:gd name="connsiteX11" fmla="*/ 35643 w 51010"/>
                <a:gd name="connsiteY11" fmla="*/ 51713 h 56777"/>
                <a:gd name="connsiteX12" fmla="*/ 35122 w 51010"/>
                <a:gd name="connsiteY12" fmla="*/ 50001 h 56777"/>
                <a:gd name="connsiteX13" fmla="*/ 27234 w 51010"/>
                <a:gd name="connsiteY13" fmla="*/ 55396 h 56777"/>
                <a:gd name="connsiteX14" fmla="*/ 18304 w 51010"/>
                <a:gd name="connsiteY14" fmla="*/ 57182 h 56777"/>
                <a:gd name="connsiteX15" fmla="*/ 5058 w 51010"/>
                <a:gd name="connsiteY15" fmla="*/ 52643 h 56777"/>
                <a:gd name="connsiteX16" fmla="*/ 221 w 51010"/>
                <a:gd name="connsiteY16" fmla="*/ 41109 h 56777"/>
                <a:gd name="connsiteX17" fmla="*/ 2454 w 51010"/>
                <a:gd name="connsiteY17" fmla="*/ 32923 h 56777"/>
                <a:gd name="connsiteX18" fmla="*/ 8593 w 51010"/>
                <a:gd name="connsiteY18" fmla="*/ 27379 h 56777"/>
                <a:gd name="connsiteX19" fmla="*/ 20016 w 51010"/>
                <a:gd name="connsiteY19" fmla="*/ 24031 h 56777"/>
                <a:gd name="connsiteX20" fmla="*/ 34005 w 51010"/>
                <a:gd name="connsiteY20" fmla="*/ 20496 h 56777"/>
                <a:gd name="connsiteX21" fmla="*/ 34005 w 51010"/>
                <a:gd name="connsiteY21" fmla="*/ 19082 h 56777"/>
                <a:gd name="connsiteX22" fmla="*/ 31959 w 51010"/>
                <a:gd name="connsiteY22" fmla="*/ 13166 h 56777"/>
                <a:gd name="connsiteX23" fmla="*/ 24220 w 51010"/>
                <a:gd name="connsiteY23" fmla="*/ 11380 h 56777"/>
                <a:gd name="connsiteX24" fmla="*/ 18230 w 51010"/>
                <a:gd name="connsiteY24" fmla="*/ 12906 h 56777"/>
                <a:gd name="connsiteX25" fmla="*/ 14769 w 51010"/>
                <a:gd name="connsiteY25" fmla="*/ 18189 h 56777"/>
                <a:gd name="connsiteX26" fmla="*/ 34005 w 51010"/>
                <a:gd name="connsiteY26" fmla="*/ 29872 h 56777"/>
                <a:gd name="connsiteX27" fmla="*/ 25262 w 51010"/>
                <a:gd name="connsiteY27" fmla="*/ 32067 h 56777"/>
                <a:gd name="connsiteX28" fmla="*/ 17411 w 51010"/>
                <a:gd name="connsiteY28" fmla="*/ 34560 h 56777"/>
                <a:gd name="connsiteX29" fmla="*/ 14621 w 51010"/>
                <a:gd name="connsiteY29" fmla="*/ 39621 h 56777"/>
                <a:gd name="connsiteX30" fmla="*/ 16853 w 51010"/>
                <a:gd name="connsiteY30" fmla="*/ 44867 h 56777"/>
                <a:gd name="connsiteX31" fmla="*/ 22583 w 51010"/>
                <a:gd name="connsiteY31" fmla="*/ 47062 h 56777"/>
                <a:gd name="connsiteX32" fmla="*/ 30024 w 51010"/>
                <a:gd name="connsiteY32" fmla="*/ 44495 h 56777"/>
                <a:gd name="connsiteX33" fmla="*/ 33447 w 51010"/>
                <a:gd name="connsiteY33" fmla="*/ 39732 h 56777"/>
                <a:gd name="connsiteX34" fmla="*/ 34005 w 51010"/>
                <a:gd name="connsiteY34" fmla="*/ 32737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010" h="56777">
                  <a:moveTo>
                    <a:pt x="14769" y="18189"/>
                  </a:moveTo>
                  <a:lnTo>
                    <a:pt x="1710" y="15845"/>
                  </a:lnTo>
                  <a:cubicBezTo>
                    <a:pt x="3198" y="10599"/>
                    <a:pt x="5728" y="6692"/>
                    <a:pt x="9300" y="4162"/>
                  </a:cubicBezTo>
                  <a:cubicBezTo>
                    <a:pt x="12872" y="1669"/>
                    <a:pt x="18192" y="404"/>
                    <a:pt x="25262" y="404"/>
                  </a:cubicBezTo>
                  <a:cubicBezTo>
                    <a:pt x="31661" y="404"/>
                    <a:pt x="36424" y="1148"/>
                    <a:pt x="39587" y="2674"/>
                  </a:cubicBezTo>
                  <a:cubicBezTo>
                    <a:pt x="42712" y="4199"/>
                    <a:pt x="44907" y="6134"/>
                    <a:pt x="46209" y="8441"/>
                  </a:cubicBezTo>
                  <a:cubicBezTo>
                    <a:pt x="47474" y="10785"/>
                    <a:pt x="48107" y="15064"/>
                    <a:pt x="48107" y="21315"/>
                  </a:cubicBezTo>
                  <a:lnTo>
                    <a:pt x="47958" y="38095"/>
                  </a:lnTo>
                  <a:cubicBezTo>
                    <a:pt x="47958" y="42857"/>
                    <a:pt x="48181" y="46392"/>
                    <a:pt x="48665" y="48662"/>
                  </a:cubicBezTo>
                  <a:cubicBezTo>
                    <a:pt x="49112" y="50931"/>
                    <a:pt x="49967" y="53350"/>
                    <a:pt x="51232" y="55954"/>
                  </a:cubicBezTo>
                  <a:lnTo>
                    <a:pt x="37019" y="55954"/>
                  </a:lnTo>
                  <a:cubicBezTo>
                    <a:pt x="36647" y="54987"/>
                    <a:pt x="36201" y="53573"/>
                    <a:pt x="35643" y="51713"/>
                  </a:cubicBezTo>
                  <a:cubicBezTo>
                    <a:pt x="35382" y="50857"/>
                    <a:pt x="35233" y="50299"/>
                    <a:pt x="35122" y="50001"/>
                  </a:cubicBezTo>
                  <a:cubicBezTo>
                    <a:pt x="32666" y="52420"/>
                    <a:pt x="30062" y="54206"/>
                    <a:pt x="27234" y="55396"/>
                  </a:cubicBezTo>
                  <a:cubicBezTo>
                    <a:pt x="24443" y="56587"/>
                    <a:pt x="21467" y="57182"/>
                    <a:pt x="18304" y="57182"/>
                  </a:cubicBezTo>
                  <a:cubicBezTo>
                    <a:pt x="12686" y="57182"/>
                    <a:pt x="8295" y="55657"/>
                    <a:pt x="5058" y="52643"/>
                  </a:cubicBezTo>
                  <a:cubicBezTo>
                    <a:pt x="1859" y="49592"/>
                    <a:pt x="221" y="45760"/>
                    <a:pt x="221" y="41109"/>
                  </a:cubicBezTo>
                  <a:cubicBezTo>
                    <a:pt x="221" y="38058"/>
                    <a:pt x="966" y="35304"/>
                    <a:pt x="2454" y="32923"/>
                  </a:cubicBezTo>
                  <a:cubicBezTo>
                    <a:pt x="3905" y="30505"/>
                    <a:pt x="5951" y="28644"/>
                    <a:pt x="8593" y="27379"/>
                  </a:cubicBezTo>
                  <a:cubicBezTo>
                    <a:pt x="11235" y="26114"/>
                    <a:pt x="15067" y="24998"/>
                    <a:pt x="20016" y="24031"/>
                  </a:cubicBezTo>
                  <a:cubicBezTo>
                    <a:pt x="26750" y="22766"/>
                    <a:pt x="31401" y="21575"/>
                    <a:pt x="34005" y="20496"/>
                  </a:cubicBezTo>
                  <a:lnTo>
                    <a:pt x="34005" y="19082"/>
                  </a:lnTo>
                  <a:cubicBezTo>
                    <a:pt x="34005" y="16292"/>
                    <a:pt x="33336" y="14320"/>
                    <a:pt x="31959" y="13166"/>
                  </a:cubicBezTo>
                  <a:cubicBezTo>
                    <a:pt x="30582" y="11976"/>
                    <a:pt x="28015" y="11380"/>
                    <a:pt x="24220" y="11380"/>
                  </a:cubicBezTo>
                  <a:cubicBezTo>
                    <a:pt x="21653" y="11380"/>
                    <a:pt x="19681" y="11901"/>
                    <a:pt x="18230" y="12906"/>
                  </a:cubicBezTo>
                  <a:cubicBezTo>
                    <a:pt x="16816" y="13910"/>
                    <a:pt x="15662" y="15659"/>
                    <a:pt x="14769" y="18189"/>
                  </a:cubicBezTo>
                  <a:moveTo>
                    <a:pt x="34005" y="29872"/>
                  </a:moveTo>
                  <a:cubicBezTo>
                    <a:pt x="32145" y="30468"/>
                    <a:pt x="29243" y="31212"/>
                    <a:pt x="25262" y="32067"/>
                  </a:cubicBezTo>
                  <a:cubicBezTo>
                    <a:pt x="21281" y="32923"/>
                    <a:pt x="18639" y="33742"/>
                    <a:pt x="17411" y="34560"/>
                  </a:cubicBezTo>
                  <a:cubicBezTo>
                    <a:pt x="15551" y="35900"/>
                    <a:pt x="14621" y="37574"/>
                    <a:pt x="14621" y="39621"/>
                  </a:cubicBezTo>
                  <a:cubicBezTo>
                    <a:pt x="14621" y="41630"/>
                    <a:pt x="15365" y="43378"/>
                    <a:pt x="16853" y="44867"/>
                  </a:cubicBezTo>
                  <a:cubicBezTo>
                    <a:pt x="18379" y="46318"/>
                    <a:pt x="20276" y="47062"/>
                    <a:pt x="22583" y="47062"/>
                  </a:cubicBezTo>
                  <a:cubicBezTo>
                    <a:pt x="25187" y="47062"/>
                    <a:pt x="27643" y="46206"/>
                    <a:pt x="30024" y="44495"/>
                  </a:cubicBezTo>
                  <a:cubicBezTo>
                    <a:pt x="31736" y="43192"/>
                    <a:pt x="32889" y="41630"/>
                    <a:pt x="33447" y="39732"/>
                  </a:cubicBezTo>
                  <a:cubicBezTo>
                    <a:pt x="33819" y="38504"/>
                    <a:pt x="34005" y="36160"/>
                    <a:pt x="34005" y="32737"/>
                  </a:cubicBezTo>
                  <a:close/>
                </a:path>
              </a:pathLst>
            </a:custGeom>
            <a:solidFill>
              <a:srgbClr val="000000"/>
            </a:solidFill>
            <a:ln w="9525" cap="flat">
              <a:noFill/>
              <a:prstDash val="solid"/>
              <a:miter/>
            </a:ln>
          </p:spPr>
          <p:txBody>
            <a:bodyPr rtlCol="0" anchor="ctr"/>
            <a:lstStyle/>
            <a:p>
              <a:endParaRPr lang="en-CA"/>
            </a:p>
          </p:txBody>
        </p:sp>
        <p:sp>
          <p:nvSpPr>
            <p:cNvPr id="3612" name="Freeform: Shape 3611">
              <a:extLst>
                <a:ext uri="{FF2B5EF4-FFF2-40B4-BE49-F238E27FC236}">
                  <a16:creationId xmlns:a16="http://schemas.microsoft.com/office/drawing/2014/main" id="{B67BE71A-7CB4-4F3D-B75B-F2D43614099F}"/>
                </a:ext>
              </a:extLst>
            </p:cNvPr>
            <p:cNvSpPr/>
            <p:nvPr/>
          </p:nvSpPr>
          <p:spPr>
            <a:xfrm>
              <a:off x="4336795" y="4842871"/>
              <a:ext cx="35197" cy="55550"/>
            </a:xfrm>
            <a:custGeom>
              <a:avLst/>
              <a:gdLst>
                <a:gd name="connsiteX0" fmla="*/ 14590 w 35197"/>
                <a:gd name="connsiteY0" fmla="*/ 55954 h 55550"/>
                <a:gd name="connsiteX1" fmla="*/ 228 w 35197"/>
                <a:gd name="connsiteY1" fmla="*/ 55954 h 55550"/>
                <a:gd name="connsiteX2" fmla="*/ 228 w 35197"/>
                <a:gd name="connsiteY2" fmla="*/ 1632 h 55550"/>
                <a:gd name="connsiteX3" fmla="*/ 13548 w 35197"/>
                <a:gd name="connsiteY3" fmla="*/ 1632 h 55550"/>
                <a:gd name="connsiteX4" fmla="*/ 13548 w 35197"/>
                <a:gd name="connsiteY4" fmla="*/ 9334 h 55550"/>
                <a:gd name="connsiteX5" fmla="*/ 19724 w 35197"/>
                <a:gd name="connsiteY5" fmla="*/ 2153 h 55550"/>
                <a:gd name="connsiteX6" fmla="*/ 25938 w 35197"/>
                <a:gd name="connsiteY6" fmla="*/ 404 h 55550"/>
                <a:gd name="connsiteX7" fmla="*/ 35425 w 35197"/>
                <a:gd name="connsiteY7" fmla="*/ 3120 h 55550"/>
                <a:gd name="connsiteX8" fmla="*/ 30961 w 35197"/>
                <a:gd name="connsiteY8" fmla="*/ 15622 h 55550"/>
                <a:gd name="connsiteX9" fmla="*/ 24189 w 35197"/>
                <a:gd name="connsiteY9" fmla="*/ 13278 h 55550"/>
                <a:gd name="connsiteX10" fmla="*/ 19092 w 35197"/>
                <a:gd name="connsiteY10" fmla="*/ 14952 h 55550"/>
                <a:gd name="connsiteX11" fmla="*/ 15780 w 35197"/>
                <a:gd name="connsiteY11" fmla="*/ 20980 h 55550"/>
                <a:gd name="connsiteX12" fmla="*/ 14590 w 35197"/>
                <a:gd name="connsiteY12" fmla="*/ 39174 h 5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97" h="55550">
                  <a:moveTo>
                    <a:pt x="14590" y="55954"/>
                  </a:moveTo>
                  <a:lnTo>
                    <a:pt x="228" y="55954"/>
                  </a:lnTo>
                  <a:lnTo>
                    <a:pt x="228" y="1632"/>
                  </a:lnTo>
                  <a:lnTo>
                    <a:pt x="13548" y="1632"/>
                  </a:lnTo>
                  <a:lnTo>
                    <a:pt x="13548" y="9334"/>
                  </a:lnTo>
                  <a:cubicBezTo>
                    <a:pt x="15855" y="5688"/>
                    <a:pt x="17901" y="3306"/>
                    <a:pt x="19724" y="2153"/>
                  </a:cubicBezTo>
                  <a:cubicBezTo>
                    <a:pt x="21547" y="962"/>
                    <a:pt x="23631" y="404"/>
                    <a:pt x="25938" y="404"/>
                  </a:cubicBezTo>
                  <a:cubicBezTo>
                    <a:pt x="29212" y="404"/>
                    <a:pt x="32374" y="1297"/>
                    <a:pt x="35425" y="3120"/>
                  </a:cubicBezTo>
                  <a:lnTo>
                    <a:pt x="30961" y="15622"/>
                  </a:lnTo>
                  <a:cubicBezTo>
                    <a:pt x="28542" y="14059"/>
                    <a:pt x="26273" y="13278"/>
                    <a:pt x="24189" y="13278"/>
                  </a:cubicBezTo>
                  <a:cubicBezTo>
                    <a:pt x="22180" y="13278"/>
                    <a:pt x="20505" y="13836"/>
                    <a:pt x="19092" y="14952"/>
                  </a:cubicBezTo>
                  <a:cubicBezTo>
                    <a:pt x="17678" y="16068"/>
                    <a:pt x="16599" y="18078"/>
                    <a:pt x="15780" y="20980"/>
                  </a:cubicBezTo>
                  <a:cubicBezTo>
                    <a:pt x="14999" y="23845"/>
                    <a:pt x="14590" y="29947"/>
                    <a:pt x="14590" y="39174"/>
                  </a:cubicBezTo>
                  <a:close/>
                </a:path>
              </a:pathLst>
            </a:custGeom>
            <a:solidFill>
              <a:srgbClr val="000000"/>
            </a:solidFill>
            <a:ln w="9525" cap="flat">
              <a:noFill/>
              <a:prstDash val="solid"/>
              <a:miter/>
            </a:ln>
          </p:spPr>
          <p:txBody>
            <a:bodyPr rtlCol="0" anchor="ctr"/>
            <a:lstStyle/>
            <a:p>
              <a:endParaRPr lang="en-CA"/>
            </a:p>
          </p:txBody>
        </p:sp>
      </p:grpSp>
      <p:sp>
        <p:nvSpPr>
          <p:cNvPr id="3613" name="Freeform: Shape 3612">
            <a:extLst>
              <a:ext uri="{FF2B5EF4-FFF2-40B4-BE49-F238E27FC236}">
                <a16:creationId xmlns:a16="http://schemas.microsoft.com/office/drawing/2014/main" id="{901801FB-6062-48E3-B777-5A4D5137D0A4}"/>
              </a:ext>
            </a:extLst>
          </p:cNvPr>
          <p:cNvSpPr/>
          <p:nvPr/>
        </p:nvSpPr>
        <p:spPr>
          <a:xfrm>
            <a:off x="4545792" y="2390008"/>
            <a:ext cx="442997" cy="51097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a:p>
        </p:txBody>
      </p:sp>
      <p:sp>
        <p:nvSpPr>
          <p:cNvPr id="3617" name="Freeform: Shape 3616">
            <a:extLst>
              <a:ext uri="{FF2B5EF4-FFF2-40B4-BE49-F238E27FC236}">
                <a16:creationId xmlns:a16="http://schemas.microsoft.com/office/drawing/2014/main" id="{ABDC2C75-AE81-4EC0-B76F-86BD9783AC3D}"/>
              </a:ext>
            </a:extLst>
          </p:cNvPr>
          <p:cNvSpPr/>
          <p:nvPr/>
        </p:nvSpPr>
        <p:spPr>
          <a:xfrm>
            <a:off x="4590774" y="2714149"/>
            <a:ext cx="141849" cy="141849"/>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3631" name="Graphic 3317">
            <a:extLst>
              <a:ext uri="{FF2B5EF4-FFF2-40B4-BE49-F238E27FC236}">
                <a16:creationId xmlns:a16="http://schemas.microsoft.com/office/drawing/2014/main" id="{90F32356-C647-4D59-8540-A98B912CB813}"/>
              </a:ext>
            </a:extLst>
          </p:cNvPr>
          <p:cNvGrpSpPr/>
          <p:nvPr/>
        </p:nvGrpSpPr>
        <p:grpSpPr>
          <a:xfrm>
            <a:off x="1448634" y="1099630"/>
            <a:ext cx="2316566" cy="101674"/>
            <a:chOff x="2516832" y="1107951"/>
            <a:chExt cx="2688142" cy="117983"/>
          </a:xfrm>
          <a:solidFill>
            <a:srgbClr val="000000"/>
          </a:solidFill>
        </p:grpSpPr>
        <p:sp>
          <p:nvSpPr>
            <p:cNvPr id="3632" name="Freeform: Shape 3631">
              <a:extLst>
                <a:ext uri="{FF2B5EF4-FFF2-40B4-BE49-F238E27FC236}">
                  <a16:creationId xmlns:a16="http://schemas.microsoft.com/office/drawing/2014/main" id="{CD937C3E-B7E6-41C7-97E4-EA5804060942}"/>
                </a:ext>
              </a:extLst>
            </p:cNvPr>
            <p:cNvSpPr/>
            <p:nvPr/>
          </p:nvSpPr>
          <p:spPr>
            <a:xfrm>
              <a:off x="2516832" y="1109476"/>
              <a:ext cx="68944" cy="90003"/>
            </a:xfrm>
            <a:custGeom>
              <a:avLst/>
              <a:gdLst>
                <a:gd name="connsiteX0" fmla="*/ 36 w 68944"/>
                <a:gd name="connsiteY0" fmla="*/ 90020 h 90003"/>
                <a:gd name="connsiteX1" fmla="*/ 36 w 68944"/>
                <a:gd name="connsiteY1" fmla="*/ 16 h 90003"/>
                <a:gd name="connsiteX2" fmla="*/ 29207 w 68944"/>
                <a:gd name="connsiteY2" fmla="*/ 16 h 90003"/>
                <a:gd name="connsiteX3" fmla="*/ 50787 w 68944"/>
                <a:gd name="connsiteY3" fmla="*/ 1355 h 90003"/>
                <a:gd name="connsiteX4" fmla="*/ 63772 w 68944"/>
                <a:gd name="connsiteY4" fmla="*/ 10173 h 90003"/>
                <a:gd name="connsiteX5" fmla="*/ 68981 w 68944"/>
                <a:gd name="connsiteY5" fmla="*/ 27698 h 90003"/>
                <a:gd name="connsiteX6" fmla="*/ 65967 w 68944"/>
                <a:gd name="connsiteY6" fmla="*/ 41651 h 90003"/>
                <a:gd name="connsiteX7" fmla="*/ 58340 w 68944"/>
                <a:gd name="connsiteY7" fmla="*/ 50506 h 90003"/>
                <a:gd name="connsiteX8" fmla="*/ 48889 w 68944"/>
                <a:gd name="connsiteY8" fmla="*/ 54785 h 90003"/>
                <a:gd name="connsiteX9" fmla="*/ 30062 w 68944"/>
                <a:gd name="connsiteY9" fmla="*/ 56087 h 90003"/>
                <a:gd name="connsiteX10" fmla="*/ 18193 w 68944"/>
                <a:gd name="connsiteY10" fmla="*/ 56087 h 90003"/>
                <a:gd name="connsiteX11" fmla="*/ 18193 w 68944"/>
                <a:gd name="connsiteY11" fmla="*/ 90020 h 90003"/>
                <a:gd name="connsiteX12" fmla="*/ 36 w 68944"/>
                <a:gd name="connsiteY12" fmla="*/ 90020 h 90003"/>
                <a:gd name="connsiteX13" fmla="*/ 18193 w 68944"/>
                <a:gd name="connsiteY13" fmla="*/ 15234 h 90003"/>
                <a:gd name="connsiteX14" fmla="*/ 18193 w 68944"/>
                <a:gd name="connsiteY14" fmla="*/ 40795 h 90003"/>
                <a:gd name="connsiteX15" fmla="*/ 28165 w 68944"/>
                <a:gd name="connsiteY15" fmla="*/ 40795 h 90003"/>
                <a:gd name="connsiteX16" fmla="*/ 42527 w 68944"/>
                <a:gd name="connsiteY16" fmla="*/ 39381 h 90003"/>
                <a:gd name="connsiteX17" fmla="*/ 48182 w 68944"/>
                <a:gd name="connsiteY17" fmla="*/ 34953 h 90003"/>
                <a:gd name="connsiteX18" fmla="*/ 50266 w 68944"/>
                <a:gd name="connsiteY18" fmla="*/ 27958 h 90003"/>
                <a:gd name="connsiteX19" fmla="*/ 47364 w 68944"/>
                <a:gd name="connsiteY19" fmla="*/ 19847 h 90003"/>
                <a:gd name="connsiteX20" fmla="*/ 40071 w 68944"/>
                <a:gd name="connsiteY20" fmla="*/ 15866 h 90003"/>
                <a:gd name="connsiteX21" fmla="*/ 26974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36" y="90020"/>
                  </a:moveTo>
                  <a:lnTo>
                    <a:pt x="36" y="16"/>
                  </a:lnTo>
                  <a:lnTo>
                    <a:pt x="29207" y="16"/>
                  </a:lnTo>
                  <a:cubicBezTo>
                    <a:pt x="40257" y="16"/>
                    <a:pt x="47438" y="462"/>
                    <a:pt x="50787" y="1355"/>
                  </a:cubicBezTo>
                  <a:cubicBezTo>
                    <a:pt x="55958" y="2732"/>
                    <a:pt x="60274" y="5671"/>
                    <a:pt x="63772" y="10173"/>
                  </a:cubicBezTo>
                  <a:cubicBezTo>
                    <a:pt x="67232" y="14713"/>
                    <a:pt x="68981" y="20554"/>
                    <a:pt x="68981" y="27698"/>
                  </a:cubicBezTo>
                  <a:cubicBezTo>
                    <a:pt x="68981" y="33242"/>
                    <a:pt x="67976" y="37893"/>
                    <a:pt x="65967" y="41651"/>
                  </a:cubicBezTo>
                  <a:cubicBezTo>
                    <a:pt x="63958" y="45409"/>
                    <a:pt x="61428" y="48348"/>
                    <a:pt x="58340" y="50506"/>
                  </a:cubicBezTo>
                  <a:cubicBezTo>
                    <a:pt x="55214" y="52664"/>
                    <a:pt x="52089" y="54078"/>
                    <a:pt x="48889" y="54785"/>
                  </a:cubicBezTo>
                  <a:cubicBezTo>
                    <a:pt x="44573" y="55640"/>
                    <a:pt x="38285" y="56087"/>
                    <a:pt x="30062" y="56087"/>
                  </a:cubicBezTo>
                  <a:lnTo>
                    <a:pt x="18193" y="56087"/>
                  </a:lnTo>
                  <a:lnTo>
                    <a:pt x="18193" y="90020"/>
                  </a:lnTo>
                  <a:lnTo>
                    <a:pt x="36" y="90020"/>
                  </a:lnTo>
                  <a:moveTo>
                    <a:pt x="18193" y="15234"/>
                  </a:moveTo>
                  <a:lnTo>
                    <a:pt x="18193" y="40795"/>
                  </a:lnTo>
                  <a:lnTo>
                    <a:pt x="28165" y="40795"/>
                  </a:lnTo>
                  <a:cubicBezTo>
                    <a:pt x="35309" y="40795"/>
                    <a:pt x="40108" y="40311"/>
                    <a:pt x="42527" y="39381"/>
                  </a:cubicBezTo>
                  <a:cubicBezTo>
                    <a:pt x="44945" y="38414"/>
                    <a:pt x="46805" y="36963"/>
                    <a:pt x="48182" y="34953"/>
                  </a:cubicBezTo>
                  <a:cubicBezTo>
                    <a:pt x="49559" y="32944"/>
                    <a:pt x="50266" y="30600"/>
                    <a:pt x="50266" y="27958"/>
                  </a:cubicBezTo>
                  <a:cubicBezTo>
                    <a:pt x="50266" y="24684"/>
                    <a:pt x="49298" y="21968"/>
                    <a:pt x="47364" y="19847"/>
                  </a:cubicBezTo>
                  <a:cubicBezTo>
                    <a:pt x="45429" y="17727"/>
                    <a:pt x="43010" y="16387"/>
                    <a:pt x="40071" y="15866"/>
                  </a:cubicBezTo>
                  <a:cubicBezTo>
                    <a:pt x="37876" y="15457"/>
                    <a:pt x="33523" y="15234"/>
                    <a:pt x="26974" y="15234"/>
                  </a:cubicBezTo>
                  <a:close/>
                </a:path>
              </a:pathLst>
            </a:custGeom>
            <a:solidFill>
              <a:srgbClr val="000000"/>
            </a:solidFill>
            <a:ln w="9525" cap="flat">
              <a:noFill/>
              <a:prstDash val="solid"/>
              <a:miter/>
            </a:ln>
          </p:spPr>
          <p:txBody>
            <a:bodyPr rtlCol="0" anchor="ctr"/>
            <a:lstStyle/>
            <a:p>
              <a:endParaRPr lang="en-CA"/>
            </a:p>
          </p:txBody>
        </p:sp>
        <p:sp>
          <p:nvSpPr>
            <p:cNvPr id="3633" name="Freeform: Shape 3632">
              <a:extLst>
                <a:ext uri="{FF2B5EF4-FFF2-40B4-BE49-F238E27FC236}">
                  <a16:creationId xmlns:a16="http://schemas.microsoft.com/office/drawing/2014/main" id="{4051FA2D-ECC3-49EA-967D-C8228150EB17}"/>
                </a:ext>
              </a:extLst>
            </p:cNvPr>
            <p:cNvSpPr/>
            <p:nvPr/>
          </p:nvSpPr>
          <p:spPr>
            <a:xfrm>
              <a:off x="2595521" y="1132805"/>
              <a:ext cx="60925" cy="68163"/>
            </a:xfrm>
            <a:custGeom>
              <a:avLst/>
              <a:gdLst>
                <a:gd name="connsiteX0" fmla="*/ 42833 w 60925"/>
                <a:gd name="connsiteY0" fmla="*/ 45929 h 68163"/>
                <a:gd name="connsiteX1" fmla="*/ 60023 w 60925"/>
                <a:gd name="connsiteY1" fmla="*/ 48832 h 68163"/>
                <a:gd name="connsiteX2" fmla="*/ 49568 w 60925"/>
                <a:gd name="connsiteY2" fmla="*/ 63231 h 68163"/>
                <a:gd name="connsiteX3" fmla="*/ 31671 w 60925"/>
                <a:gd name="connsiteY3" fmla="*/ 68179 h 68163"/>
                <a:gd name="connsiteX4" fmla="*/ 6482 w 60925"/>
                <a:gd name="connsiteY4" fmla="*/ 57054 h 68163"/>
                <a:gd name="connsiteX5" fmla="*/ 45 w 60925"/>
                <a:gd name="connsiteY5" fmla="*/ 34581 h 68163"/>
                <a:gd name="connsiteX6" fmla="*/ 8528 w 60925"/>
                <a:gd name="connsiteY6" fmla="*/ 9206 h 68163"/>
                <a:gd name="connsiteX7" fmla="*/ 29959 w 60925"/>
                <a:gd name="connsiteY7" fmla="*/ 16 h 68163"/>
                <a:gd name="connsiteX8" fmla="*/ 52916 w 60925"/>
                <a:gd name="connsiteY8" fmla="*/ 9615 h 68163"/>
                <a:gd name="connsiteX9" fmla="*/ 60953 w 60925"/>
                <a:gd name="connsiteY9" fmla="*/ 39083 h 68163"/>
                <a:gd name="connsiteX10" fmla="*/ 17718 w 60925"/>
                <a:gd name="connsiteY10" fmla="*/ 39083 h 68163"/>
                <a:gd name="connsiteX11" fmla="*/ 21923 w 60925"/>
                <a:gd name="connsiteY11" fmla="*/ 50990 h 68163"/>
                <a:gd name="connsiteX12" fmla="*/ 31857 w 60925"/>
                <a:gd name="connsiteY12" fmla="*/ 55268 h 68163"/>
                <a:gd name="connsiteX13" fmla="*/ 38666 w 60925"/>
                <a:gd name="connsiteY13" fmla="*/ 53073 h 68163"/>
                <a:gd name="connsiteX14" fmla="*/ 42833 w 60925"/>
                <a:gd name="connsiteY14" fmla="*/ 45929 h 68163"/>
                <a:gd name="connsiteX15" fmla="*/ 43838 w 60925"/>
                <a:gd name="connsiteY15" fmla="*/ 28517 h 68163"/>
                <a:gd name="connsiteX16" fmla="*/ 39968 w 60925"/>
                <a:gd name="connsiteY16" fmla="*/ 17131 h 68163"/>
                <a:gd name="connsiteX17" fmla="*/ 31001 w 60925"/>
                <a:gd name="connsiteY17" fmla="*/ 13224 h 68163"/>
                <a:gd name="connsiteX18" fmla="*/ 21662 w 60925"/>
                <a:gd name="connsiteY18" fmla="*/ 17317 h 68163"/>
                <a:gd name="connsiteX19" fmla="*/ 1805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3" y="45929"/>
                  </a:moveTo>
                  <a:lnTo>
                    <a:pt x="60023" y="48832"/>
                  </a:lnTo>
                  <a:cubicBezTo>
                    <a:pt x="57828" y="55120"/>
                    <a:pt x="54330" y="59919"/>
                    <a:pt x="49568" y="63231"/>
                  </a:cubicBezTo>
                  <a:cubicBezTo>
                    <a:pt x="44805" y="66505"/>
                    <a:pt x="38815" y="68179"/>
                    <a:pt x="31671" y="68179"/>
                  </a:cubicBezTo>
                  <a:cubicBezTo>
                    <a:pt x="20323" y="68179"/>
                    <a:pt x="11951" y="64459"/>
                    <a:pt x="6482" y="57054"/>
                  </a:cubicBezTo>
                  <a:cubicBezTo>
                    <a:pt x="2203" y="51101"/>
                    <a:pt x="45" y="43623"/>
                    <a:pt x="45" y="34581"/>
                  </a:cubicBezTo>
                  <a:cubicBezTo>
                    <a:pt x="45" y="23791"/>
                    <a:pt x="2873" y="15308"/>
                    <a:pt x="8528" y="9206"/>
                  </a:cubicBezTo>
                  <a:cubicBezTo>
                    <a:pt x="14184" y="3067"/>
                    <a:pt x="21327" y="16"/>
                    <a:pt x="29959" y="16"/>
                  </a:cubicBezTo>
                  <a:cubicBezTo>
                    <a:pt x="39633" y="16"/>
                    <a:pt x="47298" y="3216"/>
                    <a:pt x="52916" y="9615"/>
                  </a:cubicBezTo>
                  <a:cubicBezTo>
                    <a:pt x="58534" y="16015"/>
                    <a:pt x="61213" y="25838"/>
                    <a:pt x="60953" y="39083"/>
                  </a:cubicBezTo>
                  <a:lnTo>
                    <a:pt x="17718" y="39083"/>
                  </a:lnTo>
                  <a:cubicBezTo>
                    <a:pt x="17867" y="44181"/>
                    <a:pt x="19244" y="48162"/>
                    <a:pt x="21923" y="50990"/>
                  </a:cubicBezTo>
                  <a:cubicBezTo>
                    <a:pt x="24565" y="53854"/>
                    <a:pt x="27876" y="55268"/>
                    <a:pt x="31857" y="55268"/>
                  </a:cubicBezTo>
                  <a:cubicBezTo>
                    <a:pt x="34573" y="55268"/>
                    <a:pt x="36843" y="54524"/>
                    <a:pt x="38666" y="53073"/>
                  </a:cubicBezTo>
                  <a:cubicBezTo>
                    <a:pt x="40526" y="51585"/>
                    <a:pt x="41903" y="49204"/>
                    <a:pt x="42833" y="45929"/>
                  </a:cubicBezTo>
                  <a:moveTo>
                    <a:pt x="43838" y="28517"/>
                  </a:moveTo>
                  <a:cubicBezTo>
                    <a:pt x="43689" y="23531"/>
                    <a:pt x="42424" y="19698"/>
                    <a:pt x="39968" y="17131"/>
                  </a:cubicBezTo>
                  <a:cubicBezTo>
                    <a:pt x="37513" y="14527"/>
                    <a:pt x="34499" y="13224"/>
                    <a:pt x="31001" y="13224"/>
                  </a:cubicBezTo>
                  <a:cubicBezTo>
                    <a:pt x="27243" y="13224"/>
                    <a:pt x="24118" y="14601"/>
                    <a:pt x="21662" y="17317"/>
                  </a:cubicBezTo>
                  <a:cubicBezTo>
                    <a:pt x="19207" y="20071"/>
                    <a:pt x="18016" y="23791"/>
                    <a:pt x="18053" y="28517"/>
                  </a:cubicBezTo>
                  <a:close/>
                </a:path>
              </a:pathLst>
            </a:custGeom>
            <a:solidFill>
              <a:srgbClr val="000000"/>
            </a:solidFill>
            <a:ln w="9525" cap="flat">
              <a:noFill/>
              <a:prstDash val="solid"/>
              <a:miter/>
            </a:ln>
          </p:spPr>
          <p:txBody>
            <a:bodyPr rtlCol="0" anchor="ctr"/>
            <a:lstStyle/>
            <a:p>
              <a:endParaRPr lang="en-CA"/>
            </a:p>
          </p:txBody>
        </p:sp>
        <p:sp>
          <p:nvSpPr>
            <p:cNvPr id="3634" name="Freeform: Shape 3633">
              <a:extLst>
                <a:ext uri="{FF2B5EF4-FFF2-40B4-BE49-F238E27FC236}">
                  <a16:creationId xmlns:a16="http://schemas.microsoft.com/office/drawing/2014/main" id="{CCE83A36-01A4-4E8D-8DEC-5AEB9A18D82D}"/>
                </a:ext>
              </a:extLst>
            </p:cNvPr>
            <p:cNvSpPr/>
            <p:nvPr/>
          </p:nvSpPr>
          <p:spPr>
            <a:xfrm>
              <a:off x="2669762" y="1132805"/>
              <a:ext cx="42230" cy="66675"/>
            </a:xfrm>
            <a:custGeom>
              <a:avLst/>
              <a:gdLst>
                <a:gd name="connsiteX0" fmla="*/ 17279 w 42230"/>
                <a:gd name="connsiteY0" fmla="*/ 66691 h 66675"/>
                <a:gd name="connsiteX1" fmla="*/ 52 w 42230"/>
                <a:gd name="connsiteY1" fmla="*/ 66691 h 66675"/>
                <a:gd name="connsiteX2" fmla="*/ 52 w 42230"/>
                <a:gd name="connsiteY2" fmla="*/ 1504 h 66675"/>
                <a:gd name="connsiteX3" fmla="*/ 16051 w 42230"/>
                <a:gd name="connsiteY3" fmla="*/ 1504 h 66675"/>
                <a:gd name="connsiteX4" fmla="*/ 16051 w 42230"/>
                <a:gd name="connsiteY4" fmla="*/ 10769 h 66675"/>
                <a:gd name="connsiteX5" fmla="*/ 23456 w 42230"/>
                <a:gd name="connsiteY5" fmla="*/ 2100 h 66675"/>
                <a:gd name="connsiteX6" fmla="*/ 30934 w 42230"/>
                <a:gd name="connsiteY6" fmla="*/ 16 h 66675"/>
                <a:gd name="connsiteX7" fmla="*/ 42282 w 42230"/>
                <a:gd name="connsiteY7" fmla="*/ 3290 h 66675"/>
                <a:gd name="connsiteX8" fmla="*/ 36925 w 42230"/>
                <a:gd name="connsiteY8" fmla="*/ 18322 h 66675"/>
                <a:gd name="connsiteX9" fmla="*/ 28851 w 42230"/>
                <a:gd name="connsiteY9" fmla="*/ 15494 h 66675"/>
                <a:gd name="connsiteX10" fmla="*/ 22711 w 42230"/>
                <a:gd name="connsiteY10" fmla="*/ 17503 h 66675"/>
                <a:gd name="connsiteX11" fmla="*/ 18730 w 42230"/>
                <a:gd name="connsiteY11" fmla="*/ 24684 h 66675"/>
                <a:gd name="connsiteX12" fmla="*/ 1727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79" y="66691"/>
                  </a:moveTo>
                  <a:lnTo>
                    <a:pt x="52" y="66691"/>
                  </a:lnTo>
                  <a:lnTo>
                    <a:pt x="52" y="1504"/>
                  </a:lnTo>
                  <a:lnTo>
                    <a:pt x="16051" y="1504"/>
                  </a:lnTo>
                  <a:lnTo>
                    <a:pt x="16051" y="10769"/>
                  </a:lnTo>
                  <a:cubicBezTo>
                    <a:pt x="18805" y="6378"/>
                    <a:pt x="21260" y="3513"/>
                    <a:pt x="23456" y="2100"/>
                  </a:cubicBezTo>
                  <a:cubicBezTo>
                    <a:pt x="25651" y="723"/>
                    <a:pt x="28144" y="16"/>
                    <a:pt x="30934" y="16"/>
                  </a:cubicBezTo>
                  <a:cubicBezTo>
                    <a:pt x="34841" y="16"/>
                    <a:pt x="38636" y="1095"/>
                    <a:pt x="42282" y="3290"/>
                  </a:cubicBezTo>
                  <a:lnTo>
                    <a:pt x="36925" y="18322"/>
                  </a:lnTo>
                  <a:cubicBezTo>
                    <a:pt x="34022" y="16424"/>
                    <a:pt x="31344" y="15494"/>
                    <a:pt x="28851" y="15494"/>
                  </a:cubicBezTo>
                  <a:cubicBezTo>
                    <a:pt x="26432" y="15494"/>
                    <a:pt x="24386" y="16164"/>
                    <a:pt x="22711" y="17503"/>
                  </a:cubicBezTo>
                  <a:cubicBezTo>
                    <a:pt x="21000" y="18806"/>
                    <a:pt x="19698" y="21224"/>
                    <a:pt x="18730" y="24684"/>
                  </a:cubicBezTo>
                  <a:cubicBezTo>
                    <a:pt x="17763" y="28182"/>
                    <a:pt x="17279" y="35474"/>
                    <a:pt x="17279" y="46562"/>
                  </a:cubicBezTo>
                  <a:close/>
                </a:path>
              </a:pathLst>
            </a:custGeom>
            <a:solidFill>
              <a:srgbClr val="000000"/>
            </a:solidFill>
            <a:ln w="9525" cap="flat">
              <a:noFill/>
              <a:prstDash val="solid"/>
              <a:miter/>
            </a:ln>
          </p:spPr>
          <p:txBody>
            <a:bodyPr rtlCol="0" anchor="ctr"/>
            <a:lstStyle/>
            <a:p>
              <a:endParaRPr lang="en-CA"/>
            </a:p>
          </p:txBody>
        </p:sp>
        <p:sp>
          <p:nvSpPr>
            <p:cNvPr id="3635" name="Freeform: Shape 3634">
              <a:extLst>
                <a:ext uri="{FF2B5EF4-FFF2-40B4-BE49-F238E27FC236}">
                  <a16:creationId xmlns:a16="http://schemas.microsoft.com/office/drawing/2014/main" id="{7F49F66E-73A2-4201-8061-D2262F9A083B}"/>
                </a:ext>
              </a:extLst>
            </p:cNvPr>
            <p:cNvSpPr/>
            <p:nvPr/>
          </p:nvSpPr>
          <p:spPr>
            <a:xfrm>
              <a:off x="2715603" y="1132805"/>
              <a:ext cx="61540" cy="68163"/>
            </a:xfrm>
            <a:custGeom>
              <a:avLst/>
              <a:gdLst>
                <a:gd name="connsiteX0" fmla="*/ 60705 w 61540"/>
                <a:gd name="connsiteY0" fmla="*/ 20777 h 68163"/>
                <a:gd name="connsiteX1" fmla="*/ 43701 w 61540"/>
                <a:gd name="connsiteY1" fmla="*/ 23828 h 68163"/>
                <a:gd name="connsiteX2" fmla="*/ 39832 w 61540"/>
                <a:gd name="connsiteY2" fmla="*/ 16164 h 68163"/>
                <a:gd name="connsiteX3" fmla="*/ 31944 w 61540"/>
                <a:gd name="connsiteY3" fmla="*/ 13596 h 68163"/>
                <a:gd name="connsiteX4" fmla="*/ 21638 w 61540"/>
                <a:gd name="connsiteY4" fmla="*/ 18024 h 68163"/>
                <a:gd name="connsiteX5" fmla="*/ 17805 w 61540"/>
                <a:gd name="connsiteY5" fmla="*/ 32907 h 68163"/>
                <a:gd name="connsiteX6" fmla="*/ 21712 w 61540"/>
                <a:gd name="connsiteY6" fmla="*/ 49315 h 68163"/>
                <a:gd name="connsiteX7" fmla="*/ 32167 w 61540"/>
                <a:gd name="connsiteY7" fmla="*/ 54115 h 68163"/>
                <a:gd name="connsiteX8" fmla="*/ 40204 w 61540"/>
                <a:gd name="connsiteY8" fmla="*/ 51324 h 68163"/>
                <a:gd name="connsiteX9" fmla="*/ 44632 w 61540"/>
                <a:gd name="connsiteY9" fmla="*/ 41688 h 68163"/>
                <a:gd name="connsiteX10" fmla="*/ 61598 w 61540"/>
                <a:gd name="connsiteY10" fmla="*/ 44590 h 68163"/>
                <a:gd name="connsiteX11" fmla="*/ 51441 w 61540"/>
                <a:gd name="connsiteY11" fmla="*/ 62226 h 68163"/>
                <a:gd name="connsiteX12" fmla="*/ 31386 w 61540"/>
                <a:gd name="connsiteY12" fmla="*/ 68179 h 68163"/>
                <a:gd name="connsiteX13" fmla="*/ 8578 w 61540"/>
                <a:gd name="connsiteY13" fmla="*/ 59138 h 68163"/>
                <a:gd name="connsiteX14" fmla="*/ 58 w 61540"/>
                <a:gd name="connsiteY14" fmla="*/ 34172 h 68163"/>
                <a:gd name="connsiteX15" fmla="*/ 8615 w 61540"/>
                <a:gd name="connsiteY15" fmla="*/ 9020 h 68163"/>
                <a:gd name="connsiteX16" fmla="*/ 31684 w 61540"/>
                <a:gd name="connsiteY16" fmla="*/ 16 h 68163"/>
                <a:gd name="connsiteX17" fmla="*/ 50622 w 61540"/>
                <a:gd name="connsiteY17" fmla="*/ 5150 h 68163"/>
                <a:gd name="connsiteX18" fmla="*/ 6070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05" y="20777"/>
                  </a:moveTo>
                  <a:lnTo>
                    <a:pt x="43701" y="23828"/>
                  </a:lnTo>
                  <a:cubicBezTo>
                    <a:pt x="43143" y="20443"/>
                    <a:pt x="41841" y="17875"/>
                    <a:pt x="39832" y="16164"/>
                  </a:cubicBezTo>
                  <a:cubicBezTo>
                    <a:pt x="37785" y="14452"/>
                    <a:pt x="35144" y="13596"/>
                    <a:pt x="31944" y="13596"/>
                  </a:cubicBezTo>
                  <a:cubicBezTo>
                    <a:pt x="27628" y="13596"/>
                    <a:pt x="24205" y="15085"/>
                    <a:pt x="21638" y="18024"/>
                  </a:cubicBezTo>
                  <a:cubicBezTo>
                    <a:pt x="19070" y="21001"/>
                    <a:pt x="17805" y="25986"/>
                    <a:pt x="17805" y="32907"/>
                  </a:cubicBezTo>
                  <a:cubicBezTo>
                    <a:pt x="17805" y="40646"/>
                    <a:pt x="19108" y="46115"/>
                    <a:pt x="21712" y="49315"/>
                  </a:cubicBezTo>
                  <a:cubicBezTo>
                    <a:pt x="24317" y="52515"/>
                    <a:pt x="27777" y="54115"/>
                    <a:pt x="32167" y="54115"/>
                  </a:cubicBezTo>
                  <a:cubicBezTo>
                    <a:pt x="35441" y="54115"/>
                    <a:pt x="38120" y="53185"/>
                    <a:pt x="40204" y="51324"/>
                  </a:cubicBezTo>
                  <a:cubicBezTo>
                    <a:pt x="42288" y="49464"/>
                    <a:pt x="43776" y="46264"/>
                    <a:pt x="44632" y="41688"/>
                  </a:cubicBezTo>
                  <a:lnTo>
                    <a:pt x="61598" y="44590"/>
                  </a:lnTo>
                  <a:cubicBezTo>
                    <a:pt x="59812" y="52366"/>
                    <a:pt x="56426" y="58245"/>
                    <a:pt x="51441" y="62226"/>
                  </a:cubicBezTo>
                  <a:cubicBezTo>
                    <a:pt x="46455" y="66170"/>
                    <a:pt x="39757" y="68179"/>
                    <a:pt x="31386" y="68179"/>
                  </a:cubicBezTo>
                  <a:cubicBezTo>
                    <a:pt x="21824" y="68179"/>
                    <a:pt x="14233" y="65165"/>
                    <a:pt x="8578" y="59138"/>
                  </a:cubicBezTo>
                  <a:cubicBezTo>
                    <a:pt x="2885" y="53110"/>
                    <a:pt x="58" y="44813"/>
                    <a:pt x="58" y="34172"/>
                  </a:cubicBezTo>
                  <a:cubicBezTo>
                    <a:pt x="58" y="23382"/>
                    <a:pt x="2922" y="15010"/>
                    <a:pt x="8615" y="9020"/>
                  </a:cubicBezTo>
                  <a:cubicBezTo>
                    <a:pt x="14271" y="3030"/>
                    <a:pt x="21973" y="16"/>
                    <a:pt x="31684" y="16"/>
                  </a:cubicBezTo>
                  <a:cubicBezTo>
                    <a:pt x="39609" y="16"/>
                    <a:pt x="45934" y="1727"/>
                    <a:pt x="50622" y="5150"/>
                  </a:cubicBezTo>
                  <a:cubicBezTo>
                    <a:pt x="55310" y="8574"/>
                    <a:pt x="58659" y="13783"/>
                    <a:pt x="60705" y="20777"/>
                  </a:cubicBezTo>
                  <a:close/>
                </a:path>
              </a:pathLst>
            </a:custGeom>
            <a:solidFill>
              <a:srgbClr val="000000"/>
            </a:solidFill>
            <a:ln w="9525" cap="flat">
              <a:noFill/>
              <a:prstDash val="solid"/>
              <a:miter/>
            </a:ln>
          </p:spPr>
          <p:txBody>
            <a:bodyPr rtlCol="0" anchor="ctr"/>
            <a:lstStyle/>
            <a:p>
              <a:endParaRPr lang="en-CA"/>
            </a:p>
          </p:txBody>
        </p:sp>
        <p:sp>
          <p:nvSpPr>
            <p:cNvPr id="3636" name="Freeform: Shape 3635">
              <a:extLst>
                <a:ext uri="{FF2B5EF4-FFF2-40B4-BE49-F238E27FC236}">
                  <a16:creationId xmlns:a16="http://schemas.microsoft.com/office/drawing/2014/main" id="{2C094DA3-3709-45C9-B27F-55AC5518289B}"/>
                </a:ext>
              </a:extLst>
            </p:cNvPr>
            <p:cNvSpPr/>
            <p:nvPr/>
          </p:nvSpPr>
          <p:spPr>
            <a:xfrm>
              <a:off x="2784301" y="1132805"/>
              <a:ext cx="60925" cy="68163"/>
            </a:xfrm>
            <a:custGeom>
              <a:avLst/>
              <a:gdLst>
                <a:gd name="connsiteX0" fmla="*/ 42853 w 60925"/>
                <a:gd name="connsiteY0" fmla="*/ 45929 h 68163"/>
                <a:gd name="connsiteX1" fmla="*/ 60043 w 60925"/>
                <a:gd name="connsiteY1" fmla="*/ 48832 h 68163"/>
                <a:gd name="connsiteX2" fmla="*/ 49587 w 60925"/>
                <a:gd name="connsiteY2" fmla="*/ 63231 h 68163"/>
                <a:gd name="connsiteX3" fmla="*/ 31691 w 60925"/>
                <a:gd name="connsiteY3" fmla="*/ 68179 h 68163"/>
                <a:gd name="connsiteX4" fmla="*/ 6502 w 60925"/>
                <a:gd name="connsiteY4" fmla="*/ 57054 h 68163"/>
                <a:gd name="connsiteX5" fmla="*/ 65 w 60925"/>
                <a:gd name="connsiteY5" fmla="*/ 34581 h 68163"/>
                <a:gd name="connsiteX6" fmla="*/ 8548 w 60925"/>
                <a:gd name="connsiteY6" fmla="*/ 9206 h 68163"/>
                <a:gd name="connsiteX7" fmla="*/ 29979 w 60925"/>
                <a:gd name="connsiteY7" fmla="*/ 16 h 68163"/>
                <a:gd name="connsiteX8" fmla="*/ 52936 w 60925"/>
                <a:gd name="connsiteY8" fmla="*/ 9615 h 68163"/>
                <a:gd name="connsiteX9" fmla="*/ 60973 w 60925"/>
                <a:gd name="connsiteY9" fmla="*/ 39083 h 68163"/>
                <a:gd name="connsiteX10" fmla="*/ 17738 w 60925"/>
                <a:gd name="connsiteY10" fmla="*/ 39083 h 68163"/>
                <a:gd name="connsiteX11" fmla="*/ 21943 w 60925"/>
                <a:gd name="connsiteY11" fmla="*/ 50990 h 68163"/>
                <a:gd name="connsiteX12" fmla="*/ 31877 w 60925"/>
                <a:gd name="connsiteY12" fmla="*/ 55268 h 68163"/>
                <a:gd name="connsiteX13" fmla="*/ 38686 w 60925"/>
                <a:gd name="connsiteY13" fmla="*/ 53073 h 68163"/>
                <a:gd name="connsiteX14" fmla="*/ 42853 w 60925"/>
                <a:gd name="connsiteY14" fmla="*/ 45929 h 68163"/>
                <a:gd name="connsiteX15" fmla="*/ 43858 w 60925"/>
                <a:gd name="connsiteY15" fmla="*/ 28517 h 68163"/>
                <a:gd name="connsiteX16" fmla="*/ 39988 w 60925"/>
                <a:gd name="connsiteY16" fmla="*/ 17131 h 68163"/>
                <a:gd name="connsiteX17" fmla="*/ 31021 w 60925"/>
                <a:gd name="connsiteY17" fmla="*/ 13224 h 68163"/>
                <a:gd name="connsiteX18" fmla="*/ 21682 w 60925"/>
                <a:gd name="connsiteY18" fmla="*/ 17317 h 68163"/>
                <a:gd name="connsiteX19" fmla="*/ 180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3" y="45929"/>
                  </a:moveTo>
                  <a:lnTo>
                    <a:pt x="60043" y="48832"/>
                  </a:lnTo>
                  <a:cubicBezTo>
                    <a:pt x="57847" y="55120"/>
                    <a:pt x="54350" y="59919"/>
                    <a:pt x="49587" y="63231"/>
                  </a:cubicBezTo>
                  <a:cubicBezTo>
                    <a:pt x="44825" y="66505"/>
                    <a:pt x="38835" y="68179"/>
                    <a:pt x="31691" y="68179"/>
                  </a:cubicBezTo>
                  <a:cubicBezTo>
                    <a:pt x="20343" y="68179"/>
                    <a:pt x="11971" y="64459"/>
                    <a:pt x="6502" y="57054"/>
                  </a:cubicBezTo>
                  <a:cubicBezTo>
                    <a:pt x="2223" y="51101"/>
                    <a:pt x="65" y="43623"/>
                    <a:pt x="65" y="34581"/>
                  </a:cubicBezTo>
                  <a:cubicBezTo>
                    <a:pt x="65" y="23791"/>
                    <a:pt x="2893" y="15308"/>
                    <a:pt x="8548" y="9206"/>
                  </a:cubicBezTo>
                  <a:cubicBezTo>
                    <a:pt x="14204" y="3067"/>
                    <a:pt x="21347" y="16"/>
                    <a:pt x="29979" y="16"/>
                  </a:cubicBezTo>
                  <a:cubicBezTo>
                    <a:pt x="39653" y="16"/>
                    <a:pt x="47318" y="3216"/>
                    <a:pt x="52936" y="9615"/>
                  </a:cubicBezTo>
                  <a:cubicBezTo>
                    <a:pt x="58554" y="16015"/>
                    <a:pt x="61233" y="25838"/>
                    <a:pt x="60973" y="39083"/>
                  </a:cubicBezTo>
                  <a:lnTo>
                    <a:pt x="17738" y="39083"/>
                  </a:lnTo>
                  <a:cubicBezTo>
                    <a:pt x="17887" y="44181"/>
                    <a:pt x="19264" y="48162"/>
                    <a:pt x="21943" y="50990"/>
                  </a:cubicBezTo>
                  <a:cubicBezTo>
                    <a:pt x="24584" y="53854"/>
                    <a:pt x="27896" y="55268"/>
                    <a:pt x="31877" y="55268"/>
                  </a:cubicBezTo>
                  <a:cubicBezTo>
                    <a:pt x="34593" y="55268"/>
                    <a:pt x="36863" y="54524"/>
                    <a:pt x="38686" y="53073"/>
                  </a:cubicBezTo>
                  <a:cubicBezTo>
                    <a:pt x="40546" y="51585"/>
                    <a:pt x="41923" y="49204"/>
                    <a:pt x="42853" y="45929"/>
                  </a:cubicBezTo>
                  <a:moveTo>
                    <a:pt x="43858" y="28517"/>
                  </a:moveTo>
                  <a:cubicBezTo>
                    <a:pt x="43709" y="23531"/>
                    <a:pt x="42444" y="19698"/>
                    <a:pt x="39988" y="17131"/>
                  </a:cubicBezTo>
                  <a:cubicBezTo>
                    <a:pt x="37532" y="14527"/>
                    <a:pt x="34519" y="13224"/>
                    <a:pt x="31021" y="13224"/>
                  </a:cubicBezTo>
                  <a:cubicBezTo>
                    <a:pt x="27263" y="13224"/>
                    <a:pt x="24138" y="14601"/>
                    <a:pt x="21682" y="17317"/>
                  </a:cubicBezTo>
                  <a:cubicBezTo>
                    <a:pt x="19227" y="20071"/>
                    <a:pt x="18036" y="23791"/>
                    <a:pt x="18073" y="28517"/>
                  </a:cubicBezTo>
                  <a:close/>
                </a:path>
              </a:pathLst>
            </a:custGeom>
            <a:solidFill>
              <a:srgbClr val="000000"/>
            </a:solidFill>
            <a:ln w="9525" cap="flat">
              <a:noFill/>
              <a:prstDash val="solid"/>
              <a:miter/>
            </a:ln>
          </p:spPr>
          <p:txBody>
            <a:bodyPr rtlCol="0" anchor="ctr"/>
            <a:lstStyle/>
            <a:p>
              <a:endParaRPr lang="en-CA"/>
            </a:p>
          </p:txBody>
        </p:sp>
        <p:sp>
          <p:nvSpPr>
            <p:cNvPr id="3637" name="Freeform: Shape 3636">
              <a:extLst>
                <a:ext uri="{FF2B5EF4-FFF2-40B4-BE49-F238E27FC236}">
                  <a16:creationId xmlns:a16="http://schemas.microsoft.com/office/drawing/2014/main" id="{9736F451-1314-4690-8BD8-25A781CB8FAE}"/>
                </a:ext>
              </a:extLst>
            </p:cNvPr>
            <p:cNvSpPr/>
            <p:nvPr/>
          </p:nvSpPr>
          <p:spPr>
            <a:xfrm>
              <a:off x="2859137" y="1132805"/>
              <a:ext cx="59419" cy="66675"/>
            </a:xfrm>
            <a:custGeom>
              <a:avLst/>
              <a:gdLst>
                <a:gd name="connsiteX0" fmla="*/ 59492 w 59419"/>
                <a:gd name="connsiteY0" fmla="*/ 66691 h 66675"/>
                <a:gd name="connsiteX1" fmla="*/ 42265 w 59419"/>
                <a:gd name="connsiteY1" fmla="*/ 66691 h 66675"/>
                <a:gd name="connsiteX2" fmla="*/ 42265 w 59419"/>
                <a:gd name="connsiteY2" fmla="*/ 33428 h 66675"/>
                <a:gd name="connsiteX3" fmla="*/ 41149 w 59419"/>
                <a:gd name="connsiteY3" fmla="*/ 19773 h 66675"/>
                <a:gd name="connsiteX4" fmla="*/ 37577 w 59419"/>
                <a:gd name="connsiteY4" fmla="*/ 14936 h 66675"/>
                <a:gd name="connsiteX5" fmla="*/ 31587 w 59419"/>
                <a:gd name="connsiteY5" fmla="*/ 13224 h 66675"/>
                <a:gd name="connsiteX6" fmla="*/ 23550 w 59419"/>
                <a:gd name="connsiteY6" fmla="*/ 15680 h 66675"/>
                <a:gd name="connsiteX7" fmla="*/ 18639 w 59419"/>
                <a:gd name="connsiteY7" fmla="*/ 22191 h 66675"/>
                <a:gd name="connsiteX8" fmla="*/ 17336 w 59419"/>
                <a:gd name="connsiteY8" fmla="*/ 37149 h 66675"/>
                <a:gd name="connsiteX9" fmla="*/ 17336 w 59419"/>
                <a:gd name="connsiteY9" fmla="*/ 66691 h 66675"/>
                <a:gd name="connsiteX10" fmla="*/ 72 w 59419"/>
                <a:gd name="connsiteY10" fmla="*/ 66691 h 66675"/>
                <a:gd name="connsiteX11" fmla="*/ 72 w 59419"/>
                <a:gd name="connsiteY11" fmla="*/ 1504 h 66675"/>
                <a:gd name="connsiteX12" fmla="*/ 16108 w 59419"/>
                <a:gd name="connsiteY12" fmla="*/ 1504 h 66675"/>
                <a:gd name="connsiteX13" fmla="*/ 16108 w 59419"/>
                <a:gd name="connsiteY13" fmla="*/ 11066 h 66675"/>
                <a:gd name="connsiteX14" fmla="*/ 37577 w 59419"/>
                <a:gd name="connsiteY14" fmla="*/ 16 h 66675"/>
                <a:gd name="connsiteX15" fmla="*/ 48032 w 59419"/>
                <a:gd name="connsiteY15" fmla="*/ 2062 h 66675"/>
                <a:gd name="connsiteX16" fmla="*/ 55176 w 59419"/>
                <a:gd name="connsiteY16" fmla="*/ 7308 h 66675"/>
                <a:gd name="connsiteX17" fmla="*/ 58562 w 59419"/>
                <a:gd name="connsiteY17" fmla="*/ 14564 h 66675"/>
                <a:gd name="connsiteX18" fmla="*/ 5949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2" y="66691"/>
                  </a:moveTo>
                  <a:lnTo>
                    <a:pt x="42265" y="66691"/>
                  </a:lnTo>
                  <a:lnTo>
                    <a:pt x="42265" y="33428"/>
                  </a:lnTo>
                  <a:cubicBezTo>
                    <a:pt x="42265" y="26396"/>
                    <a:pt x="41893" y="21819"/>
                    <a:pt x="41149" y="19773"/>
                  </a:cubicBezTo>
                  <a:cubicBezTo>
                    <a:pt x="40405" y="17689"/>
                    <a:pt x="39214" y="16089"/>
                    <a:pt x="37577" y="14936"/>
                  </a:cubicBezTo>
                  <a:cubicBezTo>
                    <a:pt x="35903" y="13783"/>
                    <a:pt x="33893" y="13224"/>
                    <a:pt x="31587" y="13224"/>
                  </a:cubicBezTo>
                  <a:cubicBezTo>
                    <a:pt x="28573" y="13224"/>
                    <a:pt x="25894" y="14043"/>
                    <a:pt x="23550" y="15680"/>
                  </a:cubicBezTo>
                  <a:cubicBezTo>
                    <a:pt x="21169" y="17317"/>
                    <a:pt x="19531" y="19475"/>
                    <a:pt x="18639" y="22191"/>
                  </a:cubicBezTo>
                  <a:cubicBezTo>
                    <a:pt x="17783" y="24870"/>
                    <a:pt x="17336" y="29893"/>
                    <a:pt x="17336" y="37149"/>
                  </a:cubicBezTo>
                  <a:lnTo>
                    <a:pt x="17336" y="66691"/>
                  </a:lnTo>
                  <a:lnTo>
                    <a:pt x="72" y="66691"/>
                  </a:lnTo>
                  <a:lnTo>
                    <a:pt x="72" y="1504"/>
                  </a:lnTo>
                  <a:lnTo>
                    <a:pt x="16108" y="1504"/>
                  </a:lnTo>
                  <a:lnTo>
                    <a:pt x="16108" y="11066"/>
                  </a:lnTo>
                  <a:cubicBezTo>
                    <a:pt x="21801" y="3699"/>
                    <a:pt x="28945" y="16"/>
                    <a:pt x="37577" y="16"/>
                  </a:cubicBezTo>
                  <a:cubicBezTo>
                    <a:pt x="41409" y="16"/>
                    <a:pt x="44870" y="723"/>
                    <a:pt x="48032" y="2062"/>
                  </a:cubicBezTo>
                  <a:cubicBezTo>
                    <a:pt x="51195" y="3439"/>
                    <a:pt x="53576" y="5188"/>
                    <a:pt x="55176" y="7308"/>
                  </a:cubicBezTo>
                  <a:cubicBezTo>
                    <a:pt x="56813" y="9467"/>
                    <a:pt x="57929" y="11885"/>
                    <a:pt x="58562" y="14564"/>
                  </a:cubicBezTo>
                  <a:cubicBezTo>
                    <a:pt x="59194" y="17280"/>
                    <a:pt x="59492" y="21150"/>
                    <a:pt x="59492" y="26172"/>
                  </a:cubicBezTo>
                  <a:close/>
                </a:path>
              </a:pathLst>
            </a:custGeom>
            <a:solidFill>
              <a:srgbClr val="000000"/>
            </a:solidFill>
            <a:ln w="9525" cap="flat">
              <a:noFill/>
              <a:prstDash val="solid"/>
              <a:miter/>
            </a:ln>
          </p:spPr>
          <p:txBody>
            <a:bodyPr rtlCol="0" anchor="ctr"/>
            <a:lstStyle/>
            <a:p>
              <a:endParaRPr lang="en-CA"/>
            </a:p>
          </p:txBody>
        </p:sp>
        <p:sp>
          <p:nvSpPr>
            <p:cNvPr id="3638" name="Freeform: Shape 3637">
              <a:extLst>
                <a:ext uri="{FF2B5EF4-FFF2-40B4-BE49-F238E27FC236}">
                  <a16:creationId xmlns:a16="http://schemas.microsoft.com/office/drawing/2014/main" id="{0E500678-F6D2-4061-AA2C-BD0904CCA5A3}"/>
                </a:ext>
              </a:extLst>
            </p:cNvPr>
            <p:cNvSpPr/>
            <p:nvPr/>
          </p:nvSpPr>
          <p:spPr>
            <a:xfrm>
              <a:off x="2928943" y="1111262"/>
              <a:ext cx="38434" cy="89706"/>
            </a:xfrm>
            <a:custGeom>
              <a:avLst/>
              <a:gdLst>
                <a:gd name="connsiteX0" fmla="*/ 37101 w 38434"/>
                <a:gd name="connsiteY0" fmla="*/ 23047 h 89706"/>
                <a:gd name="connsiteX1" fmla="*/ 37101 w 38434"/>
                <a:gd name="connsiteY1" fmla="*/ 36777 h 89706"/>
                <a:gd name="connsiteX2" fmla="*/ 25307 w 38434"/>
                <a:gd name="connsiteY2" fmla="*/ 36777 h 89706"/>
                <a:gd name="connsiteX3" fmla="*/ 25307 w 38434"/>
                <a:gd name="connsiteY3" fmla="*/ 63082 h 89706"/>
                <a:gd name="connsiteX4" fmla="*/ 25642 w 38434"/>
                <a:gd name="connsiteY4" fmla="*/ 72346 h 89706"/>
                <a:gd name="connsiteX5" fmla="*/ 27204 w 38434"/>
                <a:gd name="connsiteY5" fmla="*/ 74542 h 89706"/>
                <a:gd name="connsiteX6" fmla="*/ 30106 w 38434"/>
                <a:gd name="connsiteY6" fmla="*/ 75397 h 89706"/>
                <a:gd name="connsiteX7" fmla="*/ 37027 w 38434"/>
                <a:gd name="connsiteY7" fmla="*/ 73760 h 89706"/>
                <a:gd name="connsiteX8" fmla="*/ 38515 w 38434"/>
                <a:gd name="connsiteY8" fmla="*/ 87118 h 89706"/>
                <a:gd name="connsiteX9" fmla="*/ 24897 w 38434"/>
                <a:gd name="connsiteY9" fmla="*/ 89722 h 89706"/>
                <a:gd name="connsiteX10" fmla="*/ 16489 w 38434"/>
                <a:gd name="connsiteY10" fmla="*/ 88159 h 89706"/>
                <a:gd name="connsiteX11" fmla="*/ 10982 w 38434"/>
                <a:gd name="connsiteY11" fmla="*/ 84104 h 89706"/>
                <a:gd name="connsiteX12" fmla="*/ 8563 w 38434"/>
                <a:gd name="connsiteY12" fmla="*/ 77369 h 89706"/>
                <a:gd name="connsiteX13" fmla="*/ 8005 w 38434"/>
                <a:gd name="connsiteY13" fmla="*/ 65203 h 89706"/>
                <a:gd name="connsiteX14" fmla="*/ 8005 w 38434"/>
                <a:gd name="connsiteY14" fmla="*/ 36777 h 89706"/>
                <a:gd name="connsiteX15" fmla="*/ 80 w 38434"/>
                <a:gd name="connsiteY15" fmla="*/ 36777 h 89706"/>
                <a:gd name="connsiteX16" fmla="*/ 80 w 38434"/>
                <a:gd name="connsiteY16" fmla="*/ 23047 h 89706"/>
                <a:gd name="connsiteX17" fmla="*/ 8005 w 38434"/>
                <a:gd name="connsiteY17" fmla="*/ 23047 h 89706"/>
                <a:gd name="connsiteX18" fmla="*/ 8005 w 38434"/>
                <a:gd name="connsiteY18" fmla="*/ 10099 h 89706"/>
                <a:gd name="connsiteX19" fmla="*/ 25307 w 38434"/>
                <a:gd name="connsiteY19" fmla="*/ 16 h 89706"/>
                <a:gd name="connsiteX20" fmla="*/ 2530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1" y="23047"/>
                  </a:moveTo>
                  <a:lnTo>
                    <a:pt x="37101" y="36777"/>
                  </a:lnTo>
                  <a:lnTo>
                    <a:pt x="25307" y="36777"/>
                  </a:lnTo>
                  <a:lnTo>
                    <a:pt x="25307" y="63082"/>
                  </a:lnTo>
                  <a:cubicBezTo>
                    <a:pt x="25307" y="68402"/>
                    <a:pt x="25418" y="71491"/>
                    <a:pt x="25642" y="72346"/>
                  </a:cubicBezTo>
                  <a:cubicBezTo>
                    <a:pt x="25865" y="73239"/>
                    <a:pt x="26386" y="73984"/>
                    <a:pt x="27204" y="74542"/>
                  </a:cubicBezTo>
                  <a:cubicBezTo>
                    <a:pt x="27986" y="75100"/>
                    <a:pt x="28953" y="75397"/>
                    <a:pt x="30106" y="75397"/>
                  </a:cubicBezTo>
                  <a:cubicBezTo>
                    <a:pt x="31706" y="75397"/>
                    <a:pt x="34013" y="74839"/>
                    <a:pt x="37027" y="73760"/>
                  </a:cubicBezTo>
                  <a:lnTo>
                    <a:pt x="38515" y="87118"/>
                  </a:lnTo>
                  <a:cubicBezTo>
                    <a:pt x="34497" y="88829"/>
                    <a:pt x="29958" y="89722"/>
                    <a:pt x="24897" y="89722"/>
                  </a:cubicBezTo>
                  <a:cubicBezTo>
                    <a:pt x="21772" y="89722"/>
                    <a:pt x="18981" y="89201"/>
                    <a:pt x="16489" y="88159"/>
                  </a:cubicBezTo>
                  <a:cubicBezTo>
                    <a:pt x="13996" y="87080"/>
                    <a:pt x="12135" y="85741"/>
                    <a:pt x="10982" y="84104"/>
                  </a:cubicBezTo>
                  <a:cubicBezTo>
                    <a:pt x="9829" y="82430"/>
                    <a:pt x="9010" y="80197"/>
                    <a:pt x="8563" y="77369"/>
                  </a:cubicBezTo>
                  <a:cubicBezTo>
                    <a:pt x="8191" y="75360"/>
                    <a:pt x="8005" y="71305"/>
                    <a:pt x="8005" y="65203"/>
                  </a:cubicBezTo>
                  <a:lnTo>
                    <a:pt x="8005" y="36777"/>
                  </a:lnTo>
                  <a:lnTo>
                    <a:pt x="80" y="36777"/>
                  </a:lnTo>
                  <a:lnTo>
                    <a:pt x="80" y="23047"/>
                  </a:lnTo>
                  <a:lnTo>
                    <a:pt x="8005" y="23047"/>
                  </a:lnTo>
                  <a:lnTo>
                    <a:pt x="8005" y="10099"/>
                  </a:lnTo>
                  <a:lnTo>
                    <a:pt x="25307" y="16"/>
                  </a:lnTo>
                  <a:lnTo>
                    <a:pt x="25307" y="23047"/>
                  </a:lnTo>
                  <a:close/>
                </a:path>
              </a:pathLst>
            </a:custGeom>
            <a:solidFill>
              <a:srgbClr val="000000"/>
            </a:solidFill>
            <a:ln w="9525" cap="flat">
              <a:noFill/>
              <a:prstDash val="solid"/>
              <a:miter/>
            </a:ln>
          </p:spPr>
          <p:txBody>
            <a:bodyPr rtlCol="0" anchor="ctr"/>
            <a:lstStyle/>
            <a:p>
              <a:endParaRPr lang="en-CA"/>
            </a:p>
          </p:txBody>
        </p:sp>
        <p:sp>
          <p:nvSpPr>
            <p:cNvPr id="3639" name="Freeform: Shape 3638">
              <a:extLst>
                <a:ext uri="{FF2B5EF4-FFF2-40B4-BE49-F238E27FC236}">
                  <a16:creationId xmlns:a16="http://schemas.microsoft.com/office/drawing/2014/main" id="{BA8978E8-CCDE-44A3-9FB8-824F0909DEEE}"/>
                </a:ext>
              </a:extLst>
            </p:cNvPr>
            <p:cNvSpPr/>
            <p:nvPr/>
          </p:nvSpPr>
          <p:spPr>
            <a:xfrm>
              <a:off x="2973379" y="1132805"/>
              <a:ext cx="61242" cy="68163"/>
            </a:xfrm>
            <a:custGeom>
              <a:avLst/>
              <a:gdLst>
                <a:gd name="connsiteX0" fmla="*/ 17535 w 61242"/>
                <a:gd name="connsiteY0" fmla="*/ 21373 h 68163"/>
                <a:gd name="connsiteX1" fmla="*/ 1871 w 61242"/>
                <a:gd name="connsiteY1" fmla="*/ 18545 h 68163"/>
                <a:gd name="connsiteX2" fmla="*/ 10949 w 61242"/>
                <a:gd name="connsiteY2" fmla="*/ 4555 h 68163"/>
                <a:gd name="connsiteX3" fmla="*/ 30111 w 61242"/>
                <a:gd name="connsiteY3" fmla="*/ 16 h 68163"/>
                <a:gd name="connsiteX4" fmla="*/ 47300 w 61242"/>
                <a:gd name="connsiteY4" fmla="*/ 2769 h 68163"/>
                <a:gd name="connsiteX5" fmla="*/ 55263 w 61242"/>
                <a:gd name="connsiteY5" fmla="*/ 9690 h 68163"/>
                <a:gd name="connsiteX6" fmla="*/ 57570 w 61242"/>
                <a:gd name="connsiteY6" fmla="*/ 25131 h 68163"/>
                <a:gd name="connsiteX7" fmla="*/ 57384 w 61242"/>
                <a:gd name="connsiteY7" fmla="*/ 45260 h 68163"/>
                <a:gd name="connsiteX8" fmla="*/ 58202 w 61242"/>
                <a:gd name="connsiteY8" fmla="*/ 57947 h 68163"/>
                <a:gd name="connsiteX9" fmla="*/ 61327 w 61242"/>
                <a:gd name="connsiteY9" fmla="*/ 66691 h 68163"/>
                <a:gd name="connsiteX10" fmla="*/ 44249 w 61242"/>
                <a:gd name="connsiteY10" fmla="*/ 66691 h 68163"/>
                <a:gd name="connsiteX11" fmla="*/ 42575 w 61242"/>
                <a:gd name="connsiteY11" fmla="*/ 61594 h 68163"/>
                <a:gd name="connsiteX12" fmla="*/ 41980 w 61242"/>
                <a:gd name="connsiteY12" fmla="*/ 59584 h 68163"/>
                <a:gd name="connsiteX13" fmla="*/ 32529 w 61242"/>
                <a:gd name="connsiteY13" fmla="*/ 66021 h 68163"/>
                <a:gd name="connsiteX14" fmla="*/ 21776 w 61242"/>
                <a:gd name="connsiteY14" fmla="*/ 68179 h 68163"/>
                <a:gd name="connsiteX15" fmla="*/ 5889 w 61242"/>
                <a:gd name="connsiteY15" fmla="*/ 62710 h 68163"/>
                <a:gd name="connsiteX16" fmla="*/ 85 w 61242"/>
                <a:gd name="connsiteY16" fmla="*/ 48906 h 68163"/>
                <a:gd name="connsiteX17" fmla="*/ 2726 w 61242"/>
                <a:gd name="connsiteY17" fmla="*/ 39046 h 68163"/>
                <a:gd name="connsiteX18" fmla="*/ 10131 w 61242"/>
                <a:gd name="connsiteY18" fmla="*/ 32386 h 68163"/>
                <a:gd name="connsiteX19" fmla="*/ 23860 w 61242"/>
                <a:gd name="connsiteY19" fmla="*/ 28368 h 68163"/>
                <a:gd name="connsiteX20" fmla="*/ 40603 w 61242"/>
                <a:gd name="connsiteY20" fmla="*/ 24163 h 68163"/>
                <a:gd name="connsiteX21" fmla="*/ 40603 w 61242"/>
                <a:gd name="connsiteY21" fmla="*/ 22415 h 68163"/>
                <a:gd name="connsiteX22" fmla="*/ 38147 w 61242"/>
                <a:gd name="connsiteY22" fmla="*/ 15345 h 68163"/>
                <a:gd name="connsiteX23" fmla="*/ 28883 w 61242"/>
                <a:gd name="connsiteY23" fmla="*/ 13224 h 68163"/>
                <a:gd name="connsiteX24" fmla="*/ 21702 w 61242"/>
                <a:gd name="connsiteY24" fmla="*/ 15048 h 68163"/>
                <a:gd name="connsiteX25" fmla="*/ 17535 w 61242"/>
                <a:gd name="connsiteY25" fmla="*/ 21373 h 68163"/>
                <a:gd name="connsiteX26" fmla="*/ 40603 w 61242"/>
                <a:gd name="connsiteY26" fmla="*/ 35363 h 68163"/>
                <a:gd name="connsiteX27" fmla="*/ 30111 w 61242"/>
                <a:gd name="connsiteY27" fmla="*/ 38004 h 68163"/>
                <a:gd name="connsiteX28" fmla="*/ 20735 w 61242"/>
                <a:gd name="connsiteY28" fmla="*/ 41018 h 68163"/>
                <a:gd name="connsiteX29" fmla="*/ 17349 w 61242"/>
                <a:gd name="connsiteY29" fmla="*/ 47120 h 68163"/>
                <a:gd name="connsiteX30" fmla="*/ 20065 w 61242"/>
                <a:gd name="connsiteY30" fmla="*/ 53371 h 68163"/>
                <a:gd name="connsiteX31" fmla="*/ 26948 w 61242"/>
                <a:gd name="connsiteY31" fmla="*/ 56013 h 68163"/>
                <a:gd name="connsiteX32" fmla="*/ 35841 w 61242"/>
                <a:gd name="connsiteY32" fmla="*/ 52924 h 68163"/>
                <a:gd name="connsiteX33" fmla="*/ 39933 w 61242"/>
                <a:gd name="connsiteY33" fmla="*/ 47232 h 68163"/>
                <a:gd name="connsiteX34" fmla="*/ 40603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35" y="21373"/>
                  </a:moveTo>
                  <a:lnTo>
                    <a:pt x="1871" y="18545"/>
                  </a:lnTo>
                  <a:cubicBezTo>
                    <a:pt x="3657" y="12257"/>
                    <a:pt x="6670" y="7606"/>
                    <a:pt x="10949" y="4555"/>
                  </a:cubicBezTo>
                  <a:cubicBezTo>
                    <a:pt x="15265" y="1541"/>
                    <a:pt x="21665" y="16"/>
                    <a:pt x="30111" y="16"/>
                  </a:cubicBezTo>
                  <a:cubicBezTo>
                    <a:pt x="37813" y="16"/>
                    <a:pt x="43543" y="946"/>
                    <a:pt x="47300" y="2769"/>
                  </a:cubicBezTo>
                  <a:cubicBezTo>
                    <a:pt x="51058" y="4555"/>
                    <a:pt x="53737" y="6899"/>
                    <a:pt x="55263" y="9690"/>
                  </a:cubicBezTo>
                  <a:cubicBezTo>
                    <a:pt x="56788" y="12480"/>
                    <a:pt x="57570" y="17652"/>
                    <a:pt x="57570" y="25131"/>
                  </a:cubicBezTo>
                  <a:lnTo>
                    <a:pt x="57384" y="45260"/>
                  </a:lnTo>
                  <a:cubicBezTo>
                    <a:pt x="57384" y="50990"/>
                    <a:pt x="57644" y="55231"/>
                    <a:pt x="58202" y="57947"/>
                  </a:cubicBezTo>
                  <a:cubicBezTo>
                    <a:pt x="58760" y="60663"/>
                    <a:pt x="59802" y="63566"/>
                    <a:pt x="61327" y="66691"/>
                  </a:cubicBezTo>
                  <a:lnTo>
                    <a:pt x="44249" y="66691"/>
                  </a:lnTo>
                  <a:cubicBezTo>
                    <a:pt x="43803" y="65538"/>
                    <a:pt x="43245" y="63863"/>
                    <a:pt x="42575" y="61594"/>
                  </a:cubicBezTo>
                  <a:cubicBezTo>
                    <a:pt x="42315" y="60589"/>
                    <a:pt x="42091" y="59882"/>
                    <a:pt x="41980" y="59584"/>
                  </a:cubicBezTo>
                  <a:cubicBezTo>
                    <a:pt x="39040" y="62449"/>
                    <a:pt x="35878" y="64570"/>
                    <a:pt x="32529" y="66021"/>
                  </a:cubicBezTo>
                  <a:cubicBezTo>
                    <a:pt x="29143" y="67435"/>
                    <a:pt x="25572" y="68179"/>
                    <a:pt x="21776" y="68179"/>
                  </a:cubicBezTo>
                  <a:cubicBezTo>
                    <a:pt x="15042" y="68179"/>
                    <a:pt x="9759" y="66356"/>
                    <a:pt x="5889" y="62710"/>
                  </a:cubicBezTo>
                  <a:cubicBezTo>
                    <a:pt x="2019" y="59063"/>
                    <a:pt x="85" y="54450"/>
                    <a:pt x="85" y="48906"/>
                  </a:cubicBezTo>
                  <a:cubicBezTo>
                    <a:pt x="85" y="45185"/>
                    <a:pt x="978" y="41911"/>
                    <a:pt x="2726" y="39046"/>
                  </a:cubicBezTo>
                  <a:cubicBezTo>
                    <a:pt x="4512" y="36144"/>
                    <a:pt x="6968" y="33949"/>
                    <a:pt x="10131" y="32386"/>
                  </a:cubicBezTo>
                  <a:cubicBezTo>
                    <a:pt x="13293" y="30861"/>
                    <a:pt x="17870" y="29521"/>
                    <a:pt x="23860" y="28368"/>
                  </a:cubicBezTo>
                  <a:cubicBezTo>
                    <a:pt x="31934" y="26879"/>
                    <a:pt x="37515" y="25466"/>
                    <a:pt x="40603" y="24163"/>
                  </a:cubicBezTo>
                  <a:lnTo>
                    <a:pt x="40603" y="22415"/>
                  </a:lnTo>
                  <a:cubicBezTo>
                    <a:pt x="40603" y="19103"/>
                    <a:pt x="39785" y="16759"/>
                    <a:pt x="38147" y="15345"/>
                  </a:cubicBezTo>
                  <a:cubicBezTo>
                    <a:pt x="36510" y="13931"/>
                    <a:pt x="33422" y="13224"/>
                    <a:pt x="28883" y="13224"/>
                  </a:cubicBezTo>
                  <a:cubicBezTo>
                    <a:pt x="25832" y="13224"/>
                    <a:pt x="23414" y="13820"/>
                    <a:pt x="21702" y="15048"/>
                  </a:cubicBezTo>
                  <a:cubicBezTo>
                    <a:pt x="19990" y="16238"/>
                    <a:pt x="18614" y="18359"/>
                    <a:pt x="17535" y="21373"/>
                  </a:cubicBezTo>
                  <a:moveTo>
                    <a:pt x="40603" y="35363"/>
                  </a:moveTo>
                  <a:cubicBezTo>
                    <a:pt x="38408" y="36107"/>
                    <a:pt x="34910" y="37000"/>
                    <a:pt x="30111" y="38004"/>
                  </a:cubicBezTo>
                  <a:cubicBezTo>
                    <a:pt x="25348" y="39046"/>
                    <a:pt x="22186" y="40051"/>
                    <a:pt x="20735" y="41018"/>
                  </a:cubicBezTo>
                  <a:cubicBezTo>
                    <a:pt x="18465" y="42618"/>
                    <a:pt x="17349" y="44664"/>
                    <a:pt x="17349" y="47120"/>
                  </a:cubicBezTo>
                  <a:cubicBezTo>
                    <a:pt x="17349" y="49539"/>
                    <a:pt x="18242" y="51622"/>
                    <a:pt x="20065" y="53371"/>
                  </a:cubicBezTo>
                  <a:cubicBezTo>
                    <a:pt x="21851" y="55120"/>
                    <a:pt x="24158" y="56013"/>
                    <a:pt x="26948" y="56013"/>
                  </a:cubicBezTo>
                  <a:cubicBezTo>
                    <a:pt x="30036" y="56013"/>
                    <a:pt x="33013" y="54971"/>
                    <a:pt x="35841" y="52924"/>
                  </a:cubicBezTo>
                  <a:cubicBezTo>
                    <a:pt x="37924" y="51399"/>
                    <a:pt x="39301" y="49464"/>
                    <a:pt x="39933" y="47232"/>
                  </a:cubicBezTo>
                  <a:cubicBezTo>
                    <a:pt x="40380" y="45743"/>
                    <a:pt x="40603" y="42953"/>
                    <a:pt x="40603" y="38823"/>
                  </a:cubicBezTo>
                  <a:close/>
                </a:path>
              </a:pathLst>
            </a:custGeom>
            <a:solidFill>
              <a:srgbClr val="000000"/>
            </a:solidFill>
            <a:ln w="9525" cap="flat">
              <a:noFill/>
              <a:prstDash val="solid"/>
              <a:miter/>
            </a:ln>
          </p:spPr>
          <p:txBody>
            <a:bodyPr rtlCol="0" anchor="ctr"/>
            <a:lstStyle/>
            <a:p>
              <a:endParaRPr lang="en-CA"/>
            </a:p>
          </p:txBody>
        </p:sp>
        <p:sp>
          <p:nvSpPr>
            <p:cNvPr id="3640" name="Freeform: Shape 3639">
              <a:extLst>
                <a:ext uri="{FF2B5EF4-FFF2-40B4-BE49-F238E27FC236}">
                  <a16:creationId xmlns:a16="http://schemas.microsoft.com/office/drawing/2014/main" id="{F8CA9474-BA18-42D5-8BE4-CD9FABDFF589}"/>
                </a:ext>
              </a:extLst>
            </p:cNvPr>
            <p:cNvSpPr/>
            <p:nvPr/>
          </p:nvSpPr>
          <p:spPr>
            <a:xfrm>
              <a:off x="3044011" y="1132805"/>
              <a:ext cx="63586" cy="93129"/>
            </a:xfrm>
            <a:custGeom>
              <a:avLst/>
              <a:gdLst>
                <a:gd name="connsiteX0" fmla="*/ 2362 w 63586"/>
                <a:gd name="connsiteY0" fmla="*/ 71007 h 93129"/>
                <a:gd name="connsiteX1" fmla="*/ 22044 w 63586"/>
                <a:gd name="connsiteY1" fmla="*/ 73388 h 93129"/>
                <a:gd name="connsiteX2" fmla="*/ 24314 w 63586"/>
                <a:gd name="connsiteY2" fmla="*/ 78114 h 93129"/>
                <a:gd name="connsiteX3" fmla="*/ 32053 w 63586"/>
                <a:gd name="connsiteY3" fmla="*/ 79937 h 93129"/>
                <a:gd name="connsiteX4" fmla="*/ 42173 w 63586"/>
                <a:gd name="connsiteY4" fmla="*/ 77927 h 93129"/>
                <a:gd name="connsiteX5" fmla="*/ 45633 w 63586"/>
                <a:gd name="connsiteY5" fmla="*/ 73574 h 93129"/>
                <a:gd name="connsiteX6" fmla="*/ 46415 w 63586"/>
                <a:gd name="connsiteY6" fmla="*/ 65649 h 93129"/>
                <a:gd name="connsiteX7" fmla="*/ 46415 w 63586"/>
                <a:gd name="connsiteY7" fmla="*/ 56124 h 93129"/>
                <a:gd name="connsiteX8" fmla="*/ 26918 w 63586"/>
                <a:gd name="connsiteY8" fmla="*/ 66691 h 93129"/>
                <a:gd name="connsiteX9" fmla="*/ 6082 w 63586"/>
                <a:gd name="connsiteY9" fmla="*/ 55566 h 93129"/>
                <a:gd name="connsiteX10" fmla="*/ 92 w 63586"/>
                <a:gd name="connsiteY10" fmla="*/ 33725 h 93129"/>
                <a:gd name="connsiteX11" fmla="*/ 7980 w 63586"/>
                <a:gd name="connsiteY11" fmla="*/ 8685 h 93129"/>
                <a:gd name="connsiteX12" fmla="*/ 27588 w 63586"/>
                <a:gd name="connsiteY12" fmla="*/ 16 h 93129"/>
                <a:gd name="connsiteX13" fmla="*/ 47531 w 63586"/>
                <a:gd name="connsiteY13" fmla="*/ 10657 h 93129"/>
                <a:gd name="connsiteX14" fmla="*/ 47531 w 63586"/>
                <a:gd name="connsiteY14" fmla="*/ 1504 h 93129"/>
                <a:gd name="connsiteX15" fmla="*/ 63679 w 63586"/>
                <a:gd name="connsiteY15" fmla="*/ 1504 h 93129"/>
                <a:gd name="connsiteX16" fmla="*/ 63679 w 63586"/>
                <a:gd name="connsiteY16" fmla="*/ 59994 h 93129"/>
                <a:gd name="connsiteX17" fmla="*/ 61781 w 63586"/>
                <a:gd name="connsiteY17" fmla="*/ 77258 h 93129"/>
                <a:gd name="connsiteX18" fmla="*/ 56423 w 63586"/>
                <a:gd name="connsiteY18" fmla="*/ 86225 h 93129"/>
                <a:gd name="connsiteX19" fmla="*/ 47271 w 63586"/>
                <a:gd name="connsiteY19" fmla="*/ 91322 h 93129"/>
                <a:gd name="connsiteX20" fmla="*/ 32723 w 63586"/>
                <a:gd name="connsiteY20" fmla="*/ 93145 h 93129"/>
                <a:gd name="connsiteX21" fmla="*/ 9208 w 63586"/>
                <a:gd name="connsiteY21" fmla="*/ 87490 h 93129"/>
                <a:gd name="connsiteX22" fmla="*/ 2287 w 63586"/>
                <a:gd name="connsiteY22" fmla="*/ 73091 h 93129"/>
                <a:gd name="connsiteX23" fmla="*/ 2362 w 63586"/>
                <a:gd name="connsiteY23" fmla="*/ 71007 h 93129"/>
                <a:gd name="connsiteX24" fmla="*/ 17765 w 63586"/>
                <a:gd name="connsiteY24" fmla="*/ 32758 h 93129"/>
                <a:gd name="connsiteX25" fmla="*/ 21784 w 63586"/>
                <a:gd name="connsiteY25" fmla="*/ 47939 h 93129"/>
                <a:gd name="connsiteX26" fmla="*/ 31681 w 63586"/>
                <a:gd name="connsiteY26" fmla="*/ 52738 h 93129"/>
                <a:gd name="connsiteX27" fmla="*/ 42359 w 63586"/>
                <a:gd name="connsiteY27" fmla="*/ 47827 h 93129"/>
                <a:gd name="connsiteX28" fmla="*/ 46750 w 63586"/>
                <a:gd name="connsiteY28" fmla="*/ 33167 h 93129"/>
                <a:gd name="connsiteX29" fmla="*/ 42545 w 63586"/>
                <a:gd name="connsiteY29" fmla="*/ 18136 h 93129"/>
                <a:gd name="connsiteX30" fmla="*/ 32016 w 63586"/>
                <a:gd name="connsiteY30" fmla="*/ 13224 h 93129"/>
                <a:gd name="connsiteX31" fmla="*/ 21784 w 63586"/>
                <a:gd name="connsiteY31" fmla="*/ 18024 h 93129"/>
                <a:gd name="connsiteX32" fmla="*/ 1776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2" y="71007"/>
                  </a:moveTo>
                  <a:lnTo>
                    <a:pt x="22044" y="73388"/>
                  </a:lnTo>
                  <a:cubicBezTo>
                    <a:pt x="22379" y="75658"/>
                    <a:pt x="23123" y="77258"/>
                    <a:pt x="24314" y="78114"/>
                  </a:cubicBezTo>
                  <a:cubicBezTo>
                    <a:pt x="25951" y="79341"/>
                    <a:pt x="28555" y="79937"/>
                    <a:pt x="32053" y="79937"/>
                  </a:cubicBezTo>
                  <a:cubicBezTo>
                    <a:pt x="36555" y="79937"/>
                    <a:pt x="39941" y="79267"/>
                    <a:pt x="42173" y="77927"/>
                  </a:cubicBezTo>
                  <a:cubicBezTo>
                    <a:pt x="43699" y="77035"/>
                    <a:pt x="44852" y="75583"/>
                    <a:pt x="45633" y="73574"/>
                  </a:cubicBezTo>
                  <a:cubicBezTo>
                    <a:pt x="46154" y="72123"/>
                    <a:pt x="46415" y="69481"/>
                    <a:pt x="46415" y="65649"/>
                  </a:cubicBezTo>
                  <a:lnTo>
                    <a:pt x="46415" y="56124"/>
                  </a:lnTo>
                  <a:cubicBezTo>
                    <a:pt x="41280" y="63156"/>
                    <a:pt x="34769" y="66691"/>
                    <a:pt x="26918" y="66691"/>
                  </a:cubicBezTo>
                  <a:cubicBezTo>
                    <a:pt x="18137" y="66691"/>
                    <a:pt x="11217" y="62970"/>
                    <a:pt x="6082" y="55566"/>
                  </a:cubicBezTo>
                  <a:cubicBezTo>
                    <a:pt x="2064" y="49725"/>
                    <a:pt x="92" y="42432"/>
                    <a:pt x="92" y="33725"/>
                  </a:cubicBezTo>
                  <a:cubicBezTo>
                    <a:pt x="92" y="22787"/>
                    <a:pt x="2697" y="14452"/>
                    <a:pt x="7980" y="8685"/>
                  </a:cubicBezTo>
                  <a:cubicBezTo>
                    <a:pt x="13226" y="2918"/>
                    <a:pt x="19775" y="16"/>
                    <a:pt x="27588" y="16"/>
                  </a:cubicBezTo>
                  <a:cubicBezTo>
                    <a:pt x="35625" y="16"/>
                    <a:pt x="42285" y="3551"/>
                    <a:pt x="47531" y="10657"/>
                  </a:cubicBezTo>
                  <a:lnTo>
                    <a:pt x="47531" y="1504"/>
                  </a:lnTo>
                  <a:lnTo>
                    <a:pt x="63679" y="1504"/>
                  </a:lnTo>
                  <a:lnTo>
                    <a:pt x="63679" y="59994"/>
                  </a:lnTo>
                  <a:cubicBezTo>
                    <a:pt x="63679" y="67696"/>
                    <a:pt x="63046" y="73463"/>
                    <a:pt x="61781" y="77258"/>
                  </a:cubicBezTo>
                  <a:cubicBezTo>
                    <a:pt x="60516" y="81053"/>
                    <a:pt x="58730" y="84029"/>
                    <a:pt x="56423" y="86225"/>
                  </a:cubicBezTo>
                  <a:cubicBezTo>
                    <a:pt x="54154" y="88383"/>
                    <a:pt x="51066" y="90094"/>
                    <a:pt x="47271" y="91322"/>
                  </a:cubicBezTo>
                  <a:cubicBezTo>
                    <a:pt x="43438" y="92550"/>
                    <a:pt x="38601" y="93145"/>
                    <a:pt x="32723" y="93145"/>
                  </a:cubicBezTo>
                  <a:cubicBezTo>
                    <a:pt x="21672" y="93145"/>
                    <a:pt x="13859" y="91248"/>
                    <a:pt x="9208" y="87490"/>
                  </a:cubicBezTo>
                  <a:cubicBezTo>
                    <a:pt x="4594" y="83695"/>
                    <a:pt x="2287" y="78895"/>
                    <a:pt x="2287" y="73091"/>
                  </a:cubicBezTo>
                  <a:cubicBezTo>
                    <a:pt x="2287" y="72495"/>
                    <a:pt x="2324" y="71788"/>
                    <a:pt x="2362" y="71007"/>
                  </a:cubicBezTo>
                  <a:moveTo>
                    <a:pt x="17765" y="32758"/>
                  </a:moveTo>
                  <a:cubicBezTo>
                    <a:pt x="17765" y="39641"/>
                    <a:pt x="19105" y="44739"/>
                    <a:pt x="21784" y="47939"/>
                  </a:cubicBezTo>
                  <a:cubicBezTo>
                    <a:pt x="24463" y="51138"/>
                    <a:pt x="27774" y="52738"/>
                    <a:pt x="31681" y="52738"/>
                  </a:cubicBezTo>
                  <a:cubicBezTo>
                    <a:pt x="35922" y="52738"/>
                    <a:pt x="39457" y="51101"/>
                    <a:pt x="42359" y="47827"/>
                  </a:cubicBezTo>
                  <a:cubicBezTo>
                    <a:pt x="45299" y="44516"/>
                    <a:pt x="46750" y="39641"/>
                    <a:pt x="46750" y="33167"/>
                  </a:cubicBezTo>
                  <a:cubicBezTo>
                    <a:pt x="46750" y="26433"/>
                    <a:pt x="45336" y="21410"/>
                    <a:pt x="42545" y="18136"/>
                  </a:cubicBezTo>
                  <a:cubicBezTo>
                    <a:pt x="39792" y="14861"/>
                    <a:pt x="36257" y="13224"/>
                    <a:pt x="32016" y="13224"/>
                  </a:cubicBezTo>
                  <a:cubicBezTo>
                    <a:pt x="27848" y="13224"/>
                    <a:pt x="24463" y="14824"/>
                    <a:pt x="21784" y="18024"/>
                  </a:cubicBezTo>
                  <a:cubicBezTo>
                    <a:pt x="19105" y="21261"/>
                    <a:pt x="17765" y="26135"/>
                    <a:pt x="17765" y="32758"/>
                  </a:cubicBezTo>
                  <a:close/>
                </a:path>
              </a:pathLst>
            </a:custGeom>
            <a:solidFill>
              <a:srgbClr val="000000"/>
            </a:solidFill>
            <a:ln w="9525" cap="flat">
              <a:noFill/>
              <a:prstDash val="solid"/>
              <a:miter/>
            </a:ln>
          </p:spPr>
          <p:txBody>
            <a:bodyPr rtlCol="0" anchor="ctr"/>
            <a:lstStyle/>
            <a:p>
              <a:endParaRPr lang="en-CA"/>
            </a:p>
          </p:txBody>
        </p:sp>
        <p:sp>
          <p:nvSpPr>
            <p:cNvPr id="3641" name="Freeform: Shape 3640">
              <a:extLst>
                <a:ext uri="{FF2B5EF4-FFF2-40B4-BE49-F238E27FC236}">
                  <a16:creationId xmlns:a16="http://schemas.microsoft.com/office/drawing/2014/main" id="{C8FCCB5C-0094-4075-B8E8-5B7AB82ED6C9}"/>
                </a:ext>
              </a:extLst>
            </p:cNvPr>
            <p:cNvSpPr/>
            <p:nvPr/>
          </p:nvSpPr>
          <p:spPr>
            <a:xfrm>
              <a:off x="3119618" y="1132805"/>
              <a:ext cx="60925" cy="68163"/>
            </a:xfrm>
            <a:custGeom>
              <a:avLst/>
              <a:gdLst>
                <a:gd name="connsiteX0" fmla="*/ 42888 w 60925"/>
                <a:gd name="connsiteY0" fmla="*/ 45929 h 68163"/>
                <a:gd name="connsiteX1" fmla="*/ 60078 w 60925"/>
                <a:gd name="connsiteY1" fmla="*/ 48832 h 68163"/>
                <a:gd name="connsiteX2" fmla="*/ 49623 w 60925"/>
                <a:gd name="connsiteY2" fmla="*/ 63231 h 68163"/>
                <a:gd name="connsiteX3" fmla="*/ 31726 w 60925"/>
                <a:gd name="connsiteY3" fmla="*/ 68179 h 68163"/>
                <a:gd name="connsiteX4" fmla="*/ 6537 w 60925"/>
                <a:gd name="connsiteY4" fmla="*/ 57054 h 68163"/>
                <a:gd name="connsiteX5" fmla="*/ 100 w 60925"/>
                <a:gd name="connsiteY5" fmla="*/ 34581 h 68163"/>
                <a:gd name="connsiteX6" fmla="*/ 8583 w 60925"/>
                <a:gd name="connsiteY6" fmla="*/ 9206 h 68163"/>
                <a:gd name="connsiteX7" fmla="*/ 30015 w 60925"/>
                <a:gd name="connsiteY7" fmla="*/ 16 h 68163"/>
                <a:gd name="connsiteX8" fmla="*/ 52971 w 60925"/>
                <a:gd name="connsiteY8" fmla="*/ 9615 h 68163"/>
                <a:gd name="connsiteX9" fmla="*/ 61008 w 60925"/>
                <a:gd name="connsiteY9" fmla="*/ 39083 h 68163"/>
                <a:gd name="connsiteX10" fmla="*/ 17773 w 60925"/>
                <a:gd name="connsiteY10" fmla="*/ 39083 h 68163"/>
                <a:gd name="connsiteX11" fmla="*/ 21978 w 60925"/>
                <a:gd name="connsiteY11" fmla="*/ 50990 h 68163"/>
                <a:gd name="connsiteX12" fmla="*/ 31912 w 60925"/>
                <a:gd name="connsiteY12" fmla="*/ 55268 h 68163"/>
                <a:gd name="connsiteX13" fmla="*/ 38721 w 60925"/>
                <a:gd name="connsiteY13" fmla="*/ 53073 h 68163"/>
                <a:gd name="connsiteX14" fmla="*/ 42888 w 60925"/>
                <a:gd name="connsiteY14" fmla="*/ 45929 h 68163"/>
                <a:gd name="connsiteX15" fmla="*/ 43893 w 60925"/>
                <a:gd name="connsiteY15" fmla="*/ 28517 h 68163"/>
                <a:gd name="connsiteX16" fmla="*/ 40023 w 60925"/>
                <a:gd name="connsiteY16" fmla="*/ 17131 h 68163"/>
                <a:gd name="connsiteX17" fmla="*/ 31056 w 60925"/>
                <a:gd name="connsiteY17" fmla="*/ 13224 h 68163"/>
                <a:gd name="connsiteX18" fmla="*/ 21717 w 60925"/>
                <a:gd name="connsiteY18" fmla="*/ 17317 h 68163"/>
                <a:gd name="connsiteX19" fmla="*/ 1810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88" y="45929"/>
                  </a:moveTo>
                  <a:lnTo>
                    <a:pt x="60078" y="48832"/>
                  </a:lnTo>
                  <a:cubicBezTo>
                    <a:pt x="57883" y="55120"/>
                    <a:pt x="54385" y="59919"/>
                    <a:pt x="49623" y="63231"/>
                  </a:cubicBezTo>
                  <a:cubicBezTo>
                    <a:pt x="44860" y="66505"/>
                    <a:pt x="38870" y="68179"/>
                    <a:pt x="31726" y="68179"/>
                  </a:cubicBezTo>
                  <a:cubicBezTo>
                    <a:pt x="20378" y="68179"/>
                    <a:pt x="12006" y="64459"/>
                    <a:pt x="6537" y="57054"/>
                  </a:cubicBezTo>
                  <a:cubicBezTo>
                    <a:pt x="2258" y="51101"/>
                    <a:pt x="100" y="43623"/>
                    <a:pt x="100" y="34581"/>
                  </a:cubicBezTo>
                  <a:cubicBezTo>
                    <a:pt x="100" y="23791"/>
                    <a:pt x="2928" y="15308"/>
                    <a:pt x="8583" y="9206"/>
                  </a:cubicBezTo>
                  <a:cubicBezTo>
                    <a:pt x="14239" y="3067"/>
                    <a:pt x="21382" y="16"/>
                    <a:pt x="30015" y="16"/>
                  </a:cubicBezTo>
                  <a:cubicBezTo>
                    <a:pt x="39688" y="16"/>
                    <a:pt x="47353" y="3216"/>
                    <a:pt x="52971" y="9615"/>
                  </a:cubicBezTo>
                  <a:cubicBezTo>
                    <a:pt x="58590" y="16015"/>
                    <a:pt x="61268" y="25838"/>
                    <a:pt x="61008" y="39083"/>
                  </a:cubicBezTo>
                  <a:lnTo>
                    <a:pt x="17773" y="39083"/>
                  </a:lnTo>
                  <a:cubicBezTo>
                    <a:pt x="17922" y="44181"/>
                    <a:pt x="19299" y="48162"/>
                    <a:pt x="21978" y="50990"/>
                  </a:cubicBezTo>
                  <a:cubicBezTo>
                    <a:pt x="24620" y="53854"/>
                    <a:pt x="27931" y="55268"/>
                    <a:pt x="31912" y="55268"/>
                  </a:cubicBezTo>
                  <a:cubicBezTo>
                    <a:pt x="34628" y="55268"/>
                    <a:pt x="36898" y="54524"/>
                    <a:pt x="38721" y="53073"/>
                  </a:cubicBezTo>
                  <a:cubicBezTo>
                    <a:pt x="40581" y="51585"/>
                    <a:pt x="41958" y="49204"/>
                    <a:pt x="42888" y="45929"/>
                  </a:cubicBezTo>
                  <a:moveTo>
                    <a:pt x="43893" y="28517"/>
                  </a:moveTo>
                  <a:cubicBezTo>
                    <a:pt x="43744" y="23531"/>
                    <a:pt x="42479" y="19698"/>
                    <a:pt x="40023" y="17131"/>
                  </a:cubicBezTo>
                  <a:cubicBezTo>
                    <a:pt x="37568" y="14527"/>
                    <a:pt x="34554" y="13224"/>
                    <a:pt x="31056" y="13224"/>
                  </a:cubicBezTo>
                  <a:cubicBezTo>
                    <a:pt x="27298" y="13224"/>
                    <a:pt x="24173" y="14601"/>
                    <a:pt x="21717" y="17317"/>
                  </a:cubicBezTo>
                  <a:cubicBezTo>
                    <a:pt x="19262" y="20071"/>
                    <a:pt x="18071" y="23791"/>
                    <a:pt x="18108" y="28517"/>
                  </a:cubicBezTo>
                  <a:close/>
                </a:path>
              </a:pathLst>
            </a:custGeom>
            <a:solidFill>
              <a:srgbClr val="000000"/>
            </a:solidFill>
            <a:ln w="9525" cap="flat">
              <a:noFill/>
              <a:prstDash val="solid"/>
              <a:miter/>
            </a:ln>
          </p:spPr>
          <p:txBody>
            <a:bodyPr rtlCol="0" anchor="ctr"/>
            <a:lstStyle/>
            <a:p>
              <a:endParaRPr lang="en-CA"/>
            </a:p>
          </p:txBody>
        </p:sp>
        <p:sp>
          <p:nvSpPr>
            <p:cNvPr id="3642" name="Freeform: Shape 3641">
              <a:extLst>
                <a:ext uri="{FF2B5EF4-FFF2-40B4-BE49-F238E27FC236}">
                  <a16:creationId xmlns:a16="http://schemas.microsoft.com/office/drawing/2014/main" id="{1651A6C2-1493-42A4-A153-9FAD3806E9C0}"/>
                </a:ext>
              </a:extLst>
            </p:cNvPr>
            <p:cNvSpPr/>
            <p:nvPr/>
          </p:nvSpPr>
          <p:spPr>
            <a:xfrm>
              <a:off x="3225520" y="1132805"/>
              <a:ext cx="67307" cy="68163"/>
            </a:xfrm>
            <a:custGeom>
              <a:avLst/>
              <a:gdLst>
                <a:gd name="connsiteX0" fmla="*/ 111 w 67307"/>
                <a:gd name="connsiteY0" fmla="*/ 33167 h 68163"/>
                <a:gd name="connsiteX1" fmla="*/ 4353 w 67307"/>
                <a:gd name="connsiteY1" fmla="*/ 16536 h 68163"/>
                <a:gd name="connsiteX2" fmla="*/ 16371 w 67307"/>
                <a:gd name="connsiteY2" fmla="*/ 4258 h 68163"/>
                <a:gd name="connsiteX3" fmla="*/ 33709 w 67307"/>
                <a:gd name="connsiteY3" fmla="*/ 16 h 68163"/>
                <a:gd name="connsiteX4" fmla="*/ 57968 w 67307"/>
                <a:gd name="connsiteY4" fmla="*/ 9615 h 68163"/>
                <a:gd name="connsiteX5" fmla="*/ 67419 w 67307"/>
                <a:gd name="connsiteY5" fmla="*/ 33912 h 68163"/>
                <a:gd name="connsiteX6" fmla="*/ 57856 w 67307"/>
                <a:gd name="connsiteY6" fmla="*/ 58431 h 68163"/>
                <a:gd name="connsiteX7" fmla="*/ 33821 w 67307"/>
                <a:gd name="connsiteY7" fmla="*/ 68179 h 68163"/>
                <a:gd name="connsiteX8" fmla="*/ 16743 w 67307"/>
                <a:gd name="connsiteY8" fmla="*/ 64124 h 68163"/>
                <a:gd name="connsiteX9" fmla="*/ 4353 w 67307"/>
                <a:gd name="connsiteY9" fmla="*/ 52217 h 68163"/>
                <a:gd name="connsiteX10" fmla="*/ 111 w 67307"/>
                <a:gd name="connsiteY10" fmla="*/ 33167 h 68163"/>
                <a:gd name="connsiteX11" fmla="*/ 17784 w 67307"/>
                <a:gd name="connsiteY11" fmla="*/ 34098 h 68163"/>
                <a:gd name="connsiteX12" fmla="*/ 22398 w 67307"/>
                <a:gd name="connsiteY12" fmla="*/ 48943 h 68163"/>
                <a:gd name="connsiteX13" fmla="*/ 33783 w 67307"/>
                <a:gd name="connsiteY13" fmla="*/ 54115 h 68163"/>
                <a:gd name="connsiteX14" fmla="*/ 45094 w 67307"/>
                <a:gd name="connsiteY14" fmla="*/ 48943 h 68163"/>
                <a:gd name="connsiteX15" fmla="*/ 49671 w 67307"/>
                <a:gd name="connsiteY15" fmla="*/ 33986 h 68163"/>
                <a:gd name="connsiteX16" fmla="*/ 45094 w 67307"/>
                <a:gd name="connsiteY16" fmla="*/ 19252 h 68163"/>
                <a:gd name="connsiteX17" fmla="*/ 33783 w 67307"/>
                <a:gd name="connsiteY17" fmla="*/ 14080 h 68163"/>
                <a:gd name="connsiteX18" fmla="*/ 22398 w 67307"/>
                <a:gd name="connsiteY18" fmla="*/ 19252 h 68163"/>
                <a:gd name="connsiteX19" fmla="*/ 1778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1" y="33167"/>
                  </a:moveTo>
                  <a:cubicBezTo>
                    <a:pt x="111" y="27438"/>
                    <a:pt x="1525" y="21894"/>
                    <a:pt x="4353" y="16536"/>
                  </a:cubicBezTo>
                  <a:cubicBezTo>
                    <a:pt x="7180" y="11178"/>
                    <a:pt x="11199" y="7085"/>
                    <a:pt x="16371" y="4258"/>
                  </a:cubicBezTo>
                  <a:cubicBezTo>
                    <a:pt x="21542" y="1430"/>
                    <a:pt x="27309" y="16"/>
                    <a:pt x="33709" y="16"/>
                  </a:cubicBezTo>
                  <a:cubicBezTo>
                    <a:pt x="43569" y="16"/>
                    <a:pt x="51643" y="3216"/>
                    <a:pt x="57968" y="9615"/>
                  </a:cubicBezTo>
                  <a:cubicBezTo>
                    <a:pt x="64256" y="16015"/>
                    <a:pt x="67419" y="24126"/>
                    <a:pt x="67419" y="33912"/>
                  </a:cubicBezTo>
                  <a:cubicBezTo>
                    <a:pt x="67419" y="43771"/>
                    <a:pt x="64219" y="51957"/>
                    <a:pt x="57856" y="58431"/>
                  </a:cubicBezTo>
                  <a:cubicBezTo>
                    <a:pt x="51494" y="64905"/>
                    <a:pt x="43494" y="68179"/>
                    <a:pt x="33821" y="68179"/>
                  </a:cubicBezTo>
                  <a:cubicBezTo>
                    <a:pt x="27868" y="68179"/>
                    <a:pt x="22138" y="66803"/>
                    <a:pt x="16743" y="64124"/>
                  </a:cubicBezTo>
                  <a:cubicBezTo>
                    <a:pt x="11310" y="61408"/>
                    <a:pt x="7180" y="57464"/>
                    <a:pt x="4353" y="52217"/>
                  </a:cubicBezTo>
                  <a:cubicBezTo>
                    <a:pt x="1525" y="47008"/>
                    <a:pt x="111" y="40646"/>
                    <a:pt x="111" y="33167"/>
                  </a:cubicBezTo>
                  <a:moveTo>
                    <a:pt x="17784" y="34098"/>
                  </a:moveTo>
                  <a:cubicBezTo>
                    <a:pt x="17784" y="40572"/>
                    <a:pt x="19347" y="45520"/>
                    <a:pt x="22398" y="48943"/>
                  </a:cubicBezTo>
                  <a:cubicBezTo>
                    <a:pt x="25486" y="52403"/>
                    <a:pt x="29244" y="54115"/>
                    <a:pt x="33783" y="54115"/>
                  </a:cubicBezTo>
                  <a:cubicBezTo>
                    <a:pt x="38248" y="54115"/>
                    <a:pt x="42043" y="52403"/>
                    <a:pt x="45094" y="48943"/>
                  </a:cubicBezTo>
                  <a:cubicBezTo>
                    <a:pt x="48145" y="45520"/>
                    <a:pt x="49671" y="40534"/>
                    <a:pt x="49671" y="33986"/>
                  </a:cubicBezTo>
                  <a:cubicBezTo>
                    <a:pt x="49671" y="27586"/>
                    <a:pt x="48145" y="22675"/>
                    <a:pt x="45094" y="19252"/>
                  </a:cubicBezTo>
                  <a:cubicBezTo>
                    <a:pt x="42043" y="15792"/>
                    <a:pt x="38248" y="14080"/>
                    <a:pt x="33783" y="14080"/>
                  </a:cubicBezTo>
                  <a:cubicBezTo>
                    <a:pt x="29244" y="14080"/>
                    <a:pt x="25486" y="15792"/>
                    <a:pt x="22398" y="19252"/>
                  </a:cubicBezTo>
                  <a:cubicBezTo>
                    <a:pt x="19347" y="22675"/>
                    <a:pt x="17784" y="27624"/>
                    <a:pt x="17784" y="34098"/>
                  </a:cubicBezTo>
                  <a:close/>
                </a:path>
              </a:pathLst>
            </a:custGeom>
            <a:solidFill>
              <a:srgbClr val="000000"/>
            </a:solidFill>
            <a:ln w="9525" cap="flat">
              <a:noFill/>
              <a:prstDash val="solid"/>
              <a:miter/>
            </a:ln>
          </p:spPr>
          <p:txBody>
            <a:bodyPr rtlCol="0" anchor="ctr"/>
            <a:lstStyle/>
            <a:p>
              <a:endParaRPr lang="en-CA"/>
            </a:p>
          </p:txBody>
        </p:sp>
        <p:sp>
          <p:nvSpPr>
            <p:cNvPr id="3643" name="Freeform: Shape 3642">
              <a:extLst>
                <a:ext uri="{FF2B5EF4-FFF2-40B4-BE49-F238E27FC236}">
                  <a16:creationId xmlns:a16="http://schemas.microsoft.com/office/drawing/2014/main" id="{C3CEA554-C50C-472A-AE8E-644BFF014189}"/>
                </a:ext>
              </a:extLst>
            </p:cNvPr>
            <p:cNvSpPr/>
            <p:nvPr/>
          </p:nvSpPr>
          <p:spPr>
            <a:xfrm>
              <a:off x="3298786" y="1107951"/>
              <a:ext cx="44053" cy="91529"/>
            </a:xfrm>
            <a:custGeom>
              <a:avLst/>
              <a:gdLst>
                <a:gd name="connsiteX0" fmla="*/ 119 w 44053"/>
                <a:gd name="connsiteY0" fmla="*/ 26359 h 91529"/>
                <a:gd name="connsiteX1" fmla="*/ 9681 w 44053"/>
                <a:gd name="connsiteY1" fmla="*/ 26359 h 91529"/>
                <a:gd name="connsiteX2" fmla="*/ 9681 w 44053"/>
                <a:gd name="connsiteY2" fmla="*/ 21447 h 91529"/>
                <a:gd name="connsiteX3" fmla="*/ 11430 w 44053"/>
                <a:gd name="connsiteY3" fmla="*/ 9169 h 91529"/>
                <a:gd name="connsiteX4" fmla="*/ 17867 w 44053"/>
                <a:gd name="connsiteY4" fmla="*/ 2546 h 91529"/>
                <a:gd name="connsiteX5" fmla="*/ 29773 w 44053"/>
                <a:gd name="connsiteY5" fmla="*/ 16 h 91529"/>
                <a:gd name="connsiteX6" fmla="*/ 44172 w 44053"/>
                <a:gd name="connsiteY6" fmla="*/ 2211 h 91529"/>
                <a:gd name="connsiteX7" fmla="*/ 41865 w 44053"/>
                <a:gd name="connsiteY7" fmla="*/ 14266 h 91529"/>
                <a:gd name="connsiteX8" fmla="*/ 33940 w 44053"/>
                <a:gd name="connsiteY8" fmla="*/ 13262 h 91529"/>
                <a:gd name="connsiteX9" fmla="*/ 28545 w 44053"/>
                <a:gd name="connsiteY9" fmla="*/ 15010 h 91529"/>
                <a:gd name="connsiteX10" fmla="*/ 26945 w 44053"/>
                <a:gd name="connsiteY10" fmla="*/ 21745 h 91529"/>
                <a:gd name="connsiteX11" fmla="*/ 26945 w 44053"/>
                <a:gd name="connsiteY11" fmla="*/ 26359 h 91529"/>
                <a:gd name="connsiteX12" fmla="*/ 39819 w 44053"/>
                <a:gd name="connsiteY12" fmla="*/ 26359 h 91529"/>
                <a:gd name="connsiteX13" fmla="*/ 39819 w 44053"/>
                <a:gd name="connsiteY13" fmla="*/ 39902 h 91529"/>
                <a:gd name="connsiteX14" fmla="*/ 26945 w 44053"/>
                <a:gd name="connsiteY14" fmla="*/ 39902 h 91529"/>
                <a:gd name="connsiteX15" fmla="*/ 26945 w 44053"/>
                <a:gd name="connsiteY15" fmla="*/ 91545 h 91529"/>
                <a:gd name="connsiteX16" fmla="*/ 9681 w 44053"/>
                <a:gd name="connsiteY16" fmla="*/ 91545 h 91529"/>
                <a:gd name="connsiteX17" fmla="*/ 9681 w 44053"/>
                <a:gd name="connsiteY17" fmla="*/ 39902 h 91529"/>
                <a:gd name="connsiteX18" fmla="*/ 1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19" y="26359"/>
                  </a:moveTo>
                  <a:lnTo>
                    <a:pt x="9681" y="26359"/>
                  </a:lnTo>
                  <a:lnTo>
                    <a:pt x="9681" y="21447"/>
                  </a:lnTo>
                  <a:cubicBezTo>
                    <a:pt x="9681" y="15941"/>
                    <a:pt x="10277" y="11848"/>
                    <a:pt x="11430" y="9169"/>
                  </a:cubicBezTo>
                  <a:cubicBezTo>
                    <a:pt x="12583" y="6453"/>
                    <a:pt x="14742" y="4258"/>
                    <a:pt x="17867" y="2546"/>
                  </a:cubicBezTo>
                  <a:cubicBezTo>
                    <a:pt x="20992" y="872"/>
                    <a:pt x="24973" y="16"/>
                    <a:pt x="29773" y="16"/>
                  </a:cubicBezTo>
                  <a:cubicBezTo>
                    <a:pt x="34685" y="16"/>
                    <a:pt x="39484" y="760"/>
                    <a:pt x="44172" y="2211"/>
                  </a:cubicBezTo>
                  <a:lnTo>
                    <a:pt x="41865" y="14266"/>
                  </a:lnTo>
                  <a:cubicBezTo>
                    <a:pt x="39112" y="13597"/>
                    <a:pt x="36470" y="13262"/>
                    <a:pt x="33940" y="13262"/>
                  </a:cubicBezTo>
                  <a:cubicBezTo>
                    <a:pt x="31447" y="13262"/>
                    <a:pt x="29662" y="13857"/>
                    <a:pt x="28545" y="15010"/>
                  </a:cubicBezTo>
                  <a:cubicBezTo>
                    <a:pt x="27466" y="16201"/>
                    <a:pt x="26945" y="18433"/>
                    <a:pt x="26945" y="21745"/>
                  </a:cubicBezTo>
                  <a:lnTo>
                    <a:pt x="26945" y="26359"/>
                  </a:lnTo>
                  <a:lnTo>
                    <a:pt x="39819" y="26359"/>
                  </a:lnTo>
                  <a:lnTo>
                    <a:pt x="39819" y="39902"/>
                  </a:lnTo>
                  <a:lnTo>
                    <a:pt x="26945" y="39902"/>
                  </a:lnTo>
                  <a:lnTo>
                    <a:pt x="26945" y="91545"/>
                  </a:lnTo>
                  <a:lnTo>
                    <a:pt x="9681" y="91545"/>
                  </a:lnTo>
                  <a:lnTo>
                    <a:pt x="9681" y="39902"/>
                  </a:lnTo>
                  <a:lnTo>
                    <a:pt x="119" y="39902"/>
                  </a:lnTo>
                  <a:close/>
                </a:path>
              </a:pathLst>
            </a:custGeom>
            <a:solidFill>
              <a:srgbClr val="000000"/>
            </a:solidFill>
            <a:ln w="9525" cap="flat">
              <a:noFill/>
              <a:prstDash val="solid"/>
              <a:miter/>
            </a:ln>
          </p:spPr>
          <p:txBody>
            <a:bodyPr rtlCol="0" anchor="ctr"/>
            <a:lstStyle/>
            <a:p>
              <a:endParaRPr lang="en-CA"/>
            </a:p>
          </p:txBody>
        </p:sp>
        <p:sp>
          <p:nvSpPr>
            <p:cNvPr id="3644" name="Freeform: Shape 3643">
              <a:extLst>
                <a:ext uri="{FF2B5EF4-FFF2-40B4-BE49-F238E27FC236}">
                  <a16:creationId xmlns:a16="http://schemas.microsoft.com/office/drawing/2014/main" id="{4CFE9114-6330-4DE3-A54A-01596BE339D5}"/>
                </a:ext>
              </a:extLst>
            </p:cNvPr>
            <p:cNvSpPr/>
            <p:nvPr/>
          </p:nvSpPr>
          <p:spPr>
            <a:xfrm>
              <a:off x="3379306" y="1132805"/>
              <a:ext cx="61540" cy="68163"/>
            </a:xfrm>
            <a:custGeom>
              <a:avLst/>
              <a:gdLst>
                <a:gd name="connsiteX0" fmla="*/ 60775 w 61540"/>
                <a:gd name="connsiteY0" fmla="*/ 20777 h 68163"/>
                <a:gd name="connsiteX1" fmla="*/ 43771 w 61540"/>
                <a:gd name="connsiteY1" fmla="*/ 23828 h 68163"/>
                <a:gd name="connsiteX2" fmla="*/ 39902 w 61540"/>
                <a:gd name="connsiteY2" fmla="*/ 16164 h 68163"/>
                <a:gd name="connsiteX3" fmla="*/ 32014 w 61540"/>
                <a:gd name="connsiteY3" fmla="*/ 13596 h 68163"/>
                <a:gd name="connsiteX4" fmla="*/ 21707 w 61540"/>
                <a:gd name="connsiteY4" fmla="*/ 18024 h 68163"/>
                <a:gd name="connsiteX5" fmla="*/ 17875 w 61540"/>
                <a:gd name="connsiteY5" fmla="*/ 32907 h 68163"/>
                <a:gd name="connsiteX6" fmla="*/ 21782 w 61540"/>
                <a:gd name="connsiteY6" fmla="*/ 49315 h 68163"/>
                <a:gd name="connsiteX7" fmla="*/ 32237 w 61540"/>
                <a:gd name="connsiteY7" fmla="*/ 54115 h 68163"/>
                <a:gd name="connsiteX8" fmla="*/ 40274 w 61540"/>
                <a:gd name="connsiteY8" fmla="*/ 51324 h 68163"/>
                <a:gd name="connsiteX9" fmla="*/ 44701 w 61540"/>
                <a:gd name="connsiteY9" fmla="*/ 41688 h 68163"/>
                <a:gd name="connsiteX10" fmla="*/ 61668 w 61540"/>
                <a:gd name="connsiteY10" fmla="*/ 44590 h 68163"/>
                <a:gd name="connsiteX11" fmla="*/ 51510 w 61540"/>
                <a:gd name="connsiteY11" fmla="*/ 62226 h 68163"/>
                <a:gd name="connsiteX12" fmla="*/ 31456 w 61540"/>
                <a:gd name="connsiteY12" fmla="*/ 68179 h 68163"/>
                <a:gd name="connsiteX13" fmla="*/ 8648 w 61540"/>
                <a:gd name="connsiteY13" fmla="*/ 59138 h 68163"/>
                <a:gd name="connsiteX14" fmla="*/ 127 w 61540"/>
                <a:gd name="connsiteY14" fmla="*/ 34172 h 68163"/>
                <a:gd name="connsiteX15" fmla="*/ 8685 w 61540"/>
                <a:gd name="connsiteY15" fmla="*/ 9020 h 68163"/>
                <a:gd name="connsiteX16" fmla="*/ 31753 w 61540"/>
                <a:gd name="connsiteY16" fmla="*/ 16 h 68163"/>
                <a:gd name="connsiteX17" fmla="*/ 50692 w 61540"/>
                <a:gd name="connsiteY17" fmla="*/ 5150 h 68163"/>
                <a:gd name="connsiteX18" fmla="*/ 6077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75" y="20777"/>
                  </a:moveTo>
                  <a:lnTo>
                    <a:pt x="43771" y="23828"/>
                  </a:lnTo>
                  <a:cubicBezTo>
                    <a:pt x="43213" y="20443"/>
                    <a:pt x="41911" y="17875"/>
                    <a:pt x="39902" y="16164"/>
                  </a:cubicBezTo>
                  <a:cubicBezTo>
                    <a:pt x="37855" y="14452"/>
                    <a:pt x="35213" y="13596"/>
                    <a:pt x="32014" y="13596"/>
                  </a:cubicBezTo>
                  <a:cubicBezTo>
                    <a:pt x="27698" y="13596"/>
                    <a:pt x="24275" y="15085"/>
                    <a:pt x="21707" y="18024"/>
                  </a:cubicBezTo>
                  <a:cubicBezTo>
                    <a:pt x="19140" y="21001"/>
                    <a:pt x="17875" y="25986"/>
                    <a:pt x="17875" y="32907"/>
                  </a:cubicBezTo>
                  <a:cubicBezTo>
                    <a:pt x="17875" y="40646"/>
                    <a:pt x="19177" y="46115"/>
                    <a:pt x="21782" y="49315"/>
                  </a:cubicBezTo>
                  <a:cubicBezTo>
                    <a:pt x="24386" y="52515"/>
                    <a:pt x="27846" y="54115"/>
                    <a:pt x="32237" y="54115"/>
                  </a:cubicBezTo>
                  <a:cubicBezTo>
                    <a:pt x="35511" y="54115"/>
                    <a:pt x="38190" y="53185"/>
                    <a:pt x="40274" y="51324"/>
                  </a:cubicBezTo>
                  <a:cubicBezTo>
                    <a:pt x="42357" y="49464"/>
                    <a:pt x="43846" y="46264"/>
                    <a:pt x="44701" y="41688"/>
                  </a:cubicBezTo>
                  <a:lnTo>
                    <a:pt x="61668" y="44590"/>
                  </a:lnTo>
                  <a:cubicBezTo>
                    <a:pt x="59882" y="52366"/>
                    <a:pt x="56496" y="58245"/>
                    <a:pt x="51510" y="62226"/>
                  </a:cubicBezTo>
                  <a:cubicBezTo>
                    <a:pt x="46524" y="66170"/>
                    <a:pt x="39827" y="68179"/>
                    <a:pt x="31456" y="68179"/>
                  </a:cubicBezTo>
                  <a:cubicBezTo>
                    <a:pt x="21893" y="68179"/>
                    <a:pt x="14303" y="65165"/>
                    <a:pt x="8648" y="59138"/>
                  </a:cubicBezTo>
                  <a:cubicBezTo>
                    <a:pt x="2955" y="53110"/>
                    <a:pt x="127" y="44813"/>
                    <a:pt x="127" y="34172"/>
                  </a:cubicBezTo>
                  <a:cubicBezTo>
                    <a:pt x="127" y="23382"/>
                    <a:pt x="2992" y="15010"/>
                    <a:pt x="8685" y="9020"/>
                  </a:cubicBezTo>
                  <a:cubicBezTo>
                    <a:pt x="14340" y="3030"/>
                    <a:pt x="22042" y="16"/>
                    <a:pt x="31753" y="16"/>
                  </a:cubicBezTo>
                  <a:cubicBezTo>
                    <a:pt x="39678" y="16"/>
                    <a:pt x="46003" y="1727"/>
                    <a:pt x="50692" y="5150"/>
                  </a:cubicBezTo>
                  <a:cubicBezTo>
                    <a:pt x="55380" y="8574"/>
                    <a:pt x="58728" y="13783"/>
                    <a:pt x="60775" y="20777"/>
                  </a:cubicBezTo>
                  <a:close/>
                </a:path>
              </a:pathLst>
            </a:custGeom>
            <a:solidFill>
              <a:srgbClr val="000000"/>
            </a:solidFill>
            <a:ln w="9525" cap="flat">
              <a:noFill/>
              <a:prstDash val="solid"/>
              <a:miter/>
            </a:ln>
          </p:spPr>
          <p:txBody>
            <a:bodyPr rtlCol="0" anchor="ctr"/>
            <a:lstStyle/>
            <a:p>
              <a:endParaRPr lang="en-CA"/>
            </a:p>
          </p:txBody>
        </p:sp>
        <p:sp>
          <p:nvSpPr>
            <p:cNvPr id="3645" name="Freeform: Shape 3644">
              <a:extLst>
                <a:ext uri="{FF2B5EF4-FFF2-40B4-BE49-F238E27FC236}">
                  <a16:creationId xmlns:a16="http://schemas.microsoft.com/office/drawing/2014/main" id="{BAB433EF-752C-4779-BD43-9358D8AB4690}"/>
                </a:ext>
              </a:extLst>
            </p:cNvPr>
            <p:cNvSpPr/>
            <p:nvPr/>
          </p:nvSpPr>
          <p:spPr>
            <a:xfrm>
              <a:off x="3452987" y="1109476"/>
              <a:ext cx="59345" cy="90003"/>
            </a:xfrm>
            <a:custGeom>
              <a:avLst/>
              <a:gdLst>
                <a:gd name="connsiteX0" fmla="*/ 17399 w 59345"/>
                <a:gd name="connsiteY0" fmla="*/ 16 h 90003"/>
                <a:gd name="connsiteX1" fmla="*/ 17399 w 59345"/>
                <a:gd name="connsiteY1" fmla="*/ 33093 h 90003"/>
                <a:gd name="connsiteX2" fmla="*/ 37342 w 59345"/>
                <a:gd name="connsiteY2" fmla="*/ 23345 h 90003"/>
                <a:gd name="connsiteX3" fmla="*/ 48094 w 59345"/>
                <a:gd name="connsiteY3" fmla="*/ 25577 h 90003"/>
                <a:gd name="connsiteX4" fmla="*/ 55275 w 59345"/>
                <a:gd name="connsiteY4" fmla="*/ 31195 h 90003"/>
                <a:gd name="connsiteX5" fmla="*/ 58624 w 59345"/>
                <a:gd name="connsiteY5" fmla="*/ 38823 h 90003"/>
                <a:gd name="connsiteX6" fmla="*/ 59480 w 59345"/>
                <a:gd name="connsiteY6" fmla="*/ 51771 h 90003"/>
                <a:gd name="connsiteX7" fmla="*/ 59480 w 59345"/>
                <a:gd name="connsiteY7" fmla="*/ 90020 h 90003"/>
                <a:gd name="connsiteX8" fmla="*/ 42253 w 59345"/>
                <a:gd name="connsiteY8" fmla="*/ 90020 h 90003"/>
                <a:gd name="connsiteX9" fmla="*/ 42253 w 59345"/>
                <a:gd name="connsiteY9" fmla="*/ 55566 h 90003"/>
                <a:gd name="connsiteX10" fmla="*/ 41248 w 59345"/>
                <a:gd name="connsiteY10" fmla="*/ 42581 h 90003"/>
                <a:gd name="connsiteX11" fmla="*/ 37788 w 59345"/>
                <a:gd name="connsiteY11" fmla="*/ 38190 h 90003"/>
                <a:gd name="connsiteX12" fmla="*/ 31575 w 59345"/>
                <a:gd name="connsiteY12" fmla="*/ 36553 h 90003"/>
                <a:gd name="connsiteX13" fmla="*/ 23873 w 59345"/>
                <a:gd name="connsiteY13" fmla="*/ 38637 h 90003"/>
                <a:gd name="connsiteX14" fmla="*/ 18961 w 59345"/>
                <a:gd name="connsiteY14" fmla="*/ 44925 h 90003"/>
                <a:gd name="connsiteX15" fmla="*/ 17399 w 59345"/>
                <a:gd name="connsiteY15" fmla="*/ 57352 h 90003"/>
                <a:gd name="connsiteX16" fmla="*/ 17399 w 59345"/>
                <a:gd name="connsiteY16" fmla="*/ 90020 h 90003"/>
                <a:gd name="connsiteX17" fmla="*/ 135 w 59345"/>
                <a:gd name="connsiteY17" fmla="*/ 90020 h 90003"/>
                <a:gd name="connsiteX18" fmla="*/ 135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399" y="16"/>
                  </a:moveTo>
                  <a:lnTo>
                    <a:pt x="17399" y="33093"/>
                  </a:lnTo>
                  <a:cubicBezTo>
                    <a:pt x="22943" y="26619"/>
                    <a:pt x="29603" y="23345"/>
                    <a:pt x="37342" y="23345"/>
                  </a:cubicBezTo>
                  <a:cubicBezTo>
                    <a:pt x="41286" y="23345"/>
                    <a:pt x="44895" y="24089"/>
                    <a:pt x="48094" y="25577"/>
                  </a:cubicBezTo>
                  <a:cubicBezTo>
                    <a:pt x="51257" y="27028"/>
                    <a:pt x="53675" y="28926"/>
                    <a:pt x="55275" y="31195"/>
                  </a:cubicBezTo>
                  <a:cubicBezTo>
                    <a:pt x="56912" y="33502"/>
                    <a:pt x="58029" y="36032"/>
                    <a:pt x="58624" y="38823"/>
                  </a:cubicBezTo>
                  <a:cubicBezTo>
                    <a:pt x="59182" y="41613"/>
                    <a:pt x="59480" y="45929"/>
                    <a:pt x="59480" y="51771"/>
                  </a:cubicBezTo>
                  <a:lnTo>
                    <a:pt x="59480" y="90020"/>
                  </a:lnTo>
                  <a:lnTo>
                    <a:pt x="42253" y="90020"/>
                  </a:lnTo>
                  <a:lnTo>
                    <a:pt x="42253" y="55566"/>
                  </a:lnTo>
                  <a:cubicBezTo>
                    <a:pt x="42253" y="48757"/>
                    <a:pt x="41918" y="44404"/>
                    <a:pt x="41248" y="42581"/>
                  </a:cubicBezTo>
                  <a:cubicBezTo>
                    <a:pt x="40616" y="40720"/>
                    <a:pt x="39462" y="39269"/>
                    <a:pt x="37788" y="38190"/>
                  </a:cubicBezTo>
                  <a:cubicBezTo>
                    <a:pt x="36151" y="37074"/>
                    <a:pt x="34067" y="36553"/>
                    <a:pt x="31575" y="36553"/>
                  </a:cubicBezTo>
                  <a:cubicBezTo>
                    <a:pt x="28710" y="36553"/>
                    <a:pt x="26142" y="37260"/>
                    <a:pt x="23873" y="38637"/>
                  </a:cubicBezTo>
                  <a:cubicBezTo>
                    <a:pt x="21640" y="40013"/>
                    <a:pt x="20003" y="42134"/>
                    <a:pt x="18961" y="44925"/>
                  </a:cubicBezTo>
                  <a:cubicBezTo>
                    <a:pt x="17920" y="47715"/>
                    <a:pt x="17399" y="51883"/>
                    <a:pt x="17399" y="57352"/>
                  </a:cubicBezTo>
                  <a:lnTo>
                    <a:pt x="17399" y="90020"/>
                  </a:lnTo>
                  <a:lnTo>
                    <a:pt x="135" y="90020"/>
                  </a:lnTo>
                  <a:lnTo>
                    <a:pt x="135" y="16"/>
                  </a:lnTo>
                  <a:close/>
                </a:path>
              </a:pathLst>
            </a:custGeom>
            <a:solidFill>
              <a:srgbClr val="000000"/>
            </a:solidFill>
            <a:ln w="9525" cap="flat">
              <a:noFill/>
              <a:prstDash val="solid"/>
              <a:miter/>
            </a:ln>
          </p:spPr>
          <p:txBody>
            <a:bodyPr rtlCol="0" anchor="ctr"/>
            <a:lstStyle/>
            <a:p>
              <a:endParaRPr lang="en-CA"/>
            </a:p>
          </p:txBody>
        </p:sp>
        <p:sp>
          <p:nvSpPr>
            <p:cNvPr id="3646" name="Freeform: Shape 3645">
              <a:extLst>
                <a:ext uri="{FF2B5EF4-FFF2-40B4-BE49-F238E27FC236}">
                  <a16:creationId xmlns:a16="http://schemas.microsoft.com/office/drawing/2014/main" id="{20A21F4C-18A9-4800-857A-BF4F00D6FF5B}"/>
                </a:ext>
              </a:extLst>
            </p:cNvPr>
            <p:cNvSpPr/>
            <p:nvPr/>
          </p:nvSpPr>
          <p:spPr>
            <a:xfrm>
              <a:off x="3529862" y="1109476"/>
              <a:ext cx="17226" cy="90003"/>
            </a:xfrm>
            <a:custGeom>
              <a:avLst/>
              <a:gdLst>
                <a:gd name="connsiteX0" fmla="*/ 143 w 17226"/>
                <a:gd name="connsiteY0" fmla="*/ 15978 h 90003"/>
                <a:gd name="connsiteX1" fmla="*/ 143 w 17226"/>
                <a:gd name="connsiteY1" fmla="*/ 16 h 90003"/>
                <a:gd name="connsiteX2" fmla="*/ 17369 w 17226"/>
                <a:gd name="connsiteY2" fmla="*/ 16 h 90003"/>
                <a:gd name="connsiteX3" fmla="*/ 17369 w 17226"/>
                <a:gd name="connsiteY3" fmla="*/ 15978 h 90003"/>
                <a:gd name="connsiteX4" fmla="*/ 143 w 17226"/>
                <a:gd name="connsiteY4" fmla="*/ 15978 h 90003"/>
                <a:gd name="connsiteX5" fmla="*/ 143 w 17226"/>
                <a:gd name="connsiteY5" fmla="*/ 90020 h 90003"/>
                <a:gd name="connsiteX6" fmla="*/ 143 w 17226"/>
                <a:gd name="connsiteY6" fmla="*/ 24833 h 90003"/>
                <a:gd name="connsiteX7" fmla="*/ 17369 w 17226"/>
                <a:gd name="connsiteY7" fmla="*/ 24833 h 90003"/>
                <a:gd name="connsiteX8" fmla="*/ 1736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3" y="15978"/>
                  </a:moveTo>
                  <a:lnTo>
                    <a:pt x="143" y="16"/>
                  </a:lnTo>
                  <a:lnTo>
                    <a:pt x="17369" y="16"/>
                  </a:lnTo>
                  <a:lnTo>
                    <a:pt x="17369" y="15978"/>
                  </a:lnTo>
                  <a:lnTo>
                    <a:pt x="143" y="15978"/>
                  </a:lnTo>
                  <a:moveTo>
                    <a:pt x="143" y="90020"/>
                  </a:moveTo>
                  <a:lnTo>
                    <a:pt x="143" y="24833"/>
                  </a:lnTo>
                  <a:lnTo>
                    <a:pt x="17369" y="24833"/>
                  </a:lnTo>
                  <a:lnTo>
                    <a:pt x="17369" y="90020"/>
                  </a:lnTo>
                  <a:close/>
                </a:path>
              </a:pathLst>
            </a:custGeom>
            <a:solidFill>
              <a:srgbClr val="000000"/>
            </a:solidFill>
            <a:ln w="9525" cap="flat">
              <a:noFill/>
              <a:prstDash val="solid"/>
              <a:miter/>
            </a:ln>
          </p:spPr>
          <p:txBody>
            <a:bodyPr rtlCol="0" anchor="ctr"/>
            <a:lstStyle/>
            <a:p>
              <a:endParaRPr lang="en-CA"/>
            </a:p>
          </p:txBody>
        </p:sp>
        <p:sp>
          <p:nvSpPr>
            <p:cNvPr id="3647" name="Freeform: Shape 3646">
              <a:extLst>
                <a:ext uri="{FF2B5EF4-FFF2-40B4-BE49-F238E27FC236}">
                  <a16:creationId xmlns:a16="http://schemas.microsoft.com/office/drawing/2014/main" id="{1E2E463E-E722-43B2-A597-11D73FB7A7C3}"/>
                </a:ext>
              </a:extLst>
            </p:cNvPr>
            <p:cNvSpPr/>
            <p:nvPr/>
          </p:nvSpPr>
          <p:spPr>
            <a:xfrm>
              <a:off x="3564800" y="1109476"/>
              <a:ext cx="17226" cy="90003"/>
            </a:xfrm>
            <a:custGeom>
              <a:avLst/>
              <a:gdLst>
                <a:gd name="connsiteX0" fmla="*/ 146 w 17226"/>
                <a:gd name="connsiteY0" fmla="*/ 90020 h 90003"/>
                <a:gd name="connsiteX1" fmla="*/ 146 w 17226"/>
                <a:gd name="connsiteY1" fmla="*/ 16 h 90003"/>
                <a:gd name="connsiteX2" fmla="*/ 17373 w 17226"/>
                <a:gd name="connsiteY2" fmla="*/ 16 h 90003"/>
                <a:gd name="connsiteX3" fmla="*/ 17373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46" y="90020"/>
                  </a:moveTo>
                  <a:lnTo>
                    <a:pt x="146" y="16"/>
                  </a:lnTo>
                  <a:lnTo>
                    <a:pt x="17373" y="16"/>
                  </a:lnTo>
                  <a:lnTo>
                    <a:pt x="17373" y="90020"/>
                  </a:lnTo>
                  <a:close/>
                </a:path>
              </a:pathLst>
            </a:custGeom>
            <a:solidFill>
              <a:srgbClr val="000000"/>
            </a:solidFill>
            <a:ln w="9525" cap="flat">
              <a:noFill/>
              <a:prstDash val="solid"/>
              <a:miter/>
            </a:ln>
          </p:spPr>
          <p:txBody>
            <a:bodyPr rtlCol="0" anchor="ctr"/>
            <a:lstStyle/>
            <a:p>
              <a:endParaRPr lang="en-CA"/>
            </a:p>
          </p:txBody>
        </p:sp>
        <p:sp>
          <p:nvSpPr>
            <p:cNvPr id="3648" name="Freeform: Shape 3647">
              <a:extLst>
                <a:ext uri="{FF2B5EF4-FFF2-40B4-BE49-F238E27FC236}">
                  <a16:creationId xmlns:a16="http://schemas.microsoft.com/office/drawing/2014/main" id="{9ED63DDA-1C1D-4D4B-B906-E4A564AE93E0}"/>
                </a:ext>
              </a:extLst>
            </p:cNvPr>
            <p:cNvSpPr/>
            <p:nvPr/>
          </p:nvSpPr>
          <p:spPr>
            <a:xfrm>
              <a:off x="3595858" y="1109476"/>
              <a:ext cx="63661" cy="91492"/>
            </a:xfrm>
            <a:custGeom>
              <a:avLst/>
              <a:gdLst>
                <a:gd name="connsiteX0" fmla="*/ 63811 w 63661"/>
                <a:gd name="connsiteY0" fmla="*/ 90020 h 91492"/>
                <a:gd name="connsiteX1" fmla="*/ 47775 w 63661"/>
                <a:gd name="connsiteY1" fmla="*/ 90020 h 91492"/>
                <a:gd name="connsiteX2" fmla="*/ 47775 w 63661"/>
                <a:gd name="connsiteY2" fmla="*/ 80458 h 91492"/>
                <a:gd name="connsiteX3" fmla="*/ 38362 w 63661"/>
                <a:gd name="connsiteY3" fmla="*/ 88755 h 91492"/>
                <a:gd name="connsiteX4" fmla="*/ 27385 w 63661"/>
                <a:gd name="connsiteY4" fmla="*/ 91508 h 91492"/>
                <a:gd name="connsiteX5" fmla="*/ 8149 w 63661"/>
                <a:gd name="connsiteY5" fmla="*/ 82430 h 91492"/>
                <a:gd name="connsiteX6" fmla="*/ 150 w 63661"/>
                <a:gd name="connsiteY6" fmla="*/ 57166 h 91492"/>
                <a:gd name="connsiteX7" fmla="*/ 7926 w 63661"/>
                <a:gd name="connsiteY7" fmla="*/ 31977 h 91492"/>
                <a:gd name="connsiteX8" fmla="*/ 27646 w 63661"/>
                <a:gd name="connsiteY8" fmla="*/ 23345 h 91492"/>
                <a:gd name="connsiteX9" fmla="*/ 46547 w 63661"/>
                <a:gd name="connsiteY9" fmla="*/ 32423 h 91492"/>
                <a:gd name="connsiteX10" fmla="*/ 46547 w 63661"/>
                <a:gd name="connsiteY10" fmla="*/ 16 h 91492"/>
                <a:gd name="connsiteX11" fmla="*/ 63811 w 63661"/>
                <a:gd name="connsiteY11" fmla="*/ 16 h 91492"/>
                <a:gd name="connsiteX12" fmla="*/ 63811 w 63661"/>
                <a:gd name="connsiteY12" fmla="*/ 90020 h 91492"/>
                <a:gd name="connsiteX13" fmla="*/ 17749 w 63661"/>
                <a:gd name="connsiteY13" fmla="*/ 56013 h 91492"/>
                <a:gd name="connsiteX14" fmla="*/ 20651 w 63661"/>
                <a:gd name="connsiteY14" fmla="*/ 71119 h 91492"/>
                <a:gd name="connsiteX15" fmla="*/ 32297 w 63661"/>
                <a:gd name="connsiteY15" fmla="*/ 77853 h 91492"/>
                <a:gd name="connsiteX16" fmla="*/ 42417 w 63661"/>
                <a:gd name="connsiteY16" fmla="*/ 72793 h 91492"/>
                <a:gd name="connsiteX17" fmla="*/ 46622 w 63661"/>
                <a:gd name="connsiteY17" fmla="*/ 57650 h 91492"/>
                <a:gd name="connsiteX18" fmla="*/ 42566 w 63661"/>
                <a:gd name="connsiteY18" fmla="*/ 41502 h 91492"/>
                <a:gd name="connsiteX19" fmla="*/ 32185 w 63661"/>
                <a:gd name="connsiteY19" fmla="*/ 36553 h 91492"/>
                <a:gd name="connsiteX20" fmla="*/ 21916 w 63661"/>
                <a:gd name="connsiteY20" fmla="*/ 41427 h 91492"/>
                <a:gd name="connsiteX21" fmla="*/ 1774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1" y="90020"/>
                  </a:moveTo>
                  <a:lnTo>
                    <a:pt x="47775" y="90020"/>
                  </a:lnTo>
                  <a:lnTo>
                    <a:pt x="47775" y="80458"/>
                  </a:lnTo>
                  <a:cubicBezTo>
                    <a:pt x="45096" y="84178"/>
                    <a:pt x="41971" y="86932"/>
                    <a:pt x="38362" y="88755"/>
                  </a:cubicBezTo>
                  <a:cubicBezTo>
                    <a:pt x="34715" y="90578"/>
                    <a:pt x="31069" y="91508"/>
                    <a:pt x="27385" y="91508"/>
                  </a:cubicBezTo>
                  <a:cubicBezTo>
                    <a:pt x="19907" y="91508"/>
                    <a:pt x="13470" y="88457"/>
                    <a:pt x="8149" y="82430"/>
                  </a:cubicBezTo>
                  <a:cubicBezTo>
                    <a:pt x="2792" y="76402"/>
                    <a:pt x="150" y="67993"/>
                    <a:pt x="150" y="57166"/>
                  </a:cubicBezTo>
                  <a:cubicBezTo>
                    <a:pt x="150" y="46115"/>
                    <a:pt x="2717" y="37707"/>
                    <a:pt x="7926" y="31977"/>
                  </a:cubicBezTo>
                  <a:cubicBezTo>
                    <a:pt x="13135" y="26210"/>
                    <a:pt x="19684" y="23345"/>
                    <a:pt x="27646" y="23345"/>
                  </a:cubicBezTo>
                  <a:cubicBezTo>
                    <a:pt x="34939" y="23345"/>
                    <a:pt x="41227" y="26396"/>
                    <a:pt x="46547" y="32423"/>
                  </a:cubicBezTo>
                  <a:lnTo>
                    <a:pt x="46547" y="16"/>
                  </a:lnTo>
                  <a:lnTo>
                    <a:pt x="63811" y="16"/>
                  </a:lnTo>
                  <a:lnTo>
                    <a:pt x="63811" y="90020"/>
                  </a:lnTo>
                  <a:moveTo>
                    <a:pt x="17749" y="56013"/>
                  </a:moveTo>
                  <a:cubicBezTo>
                    <a:pt x="17749" y="62970"/>
                    <a:pt x="18716" y="67993"/>
                    <a:pt x="20651" y="71119"/>
                  </a:cubicBezTo>
                  <a:cubicBezTo>
                    <a:pt x="23404" y="75621"/>
                    <a:pt x="27311" y="77853"/>
                    <a:pt x="32297" y="77853"/>
                  </a:cubicBezTo>
                  <a:cubicBezTo>
                    <a:pt x="36278" y="77853"/>
                    <a:pt x="39664" y="76179"/>
                    <a:pt x="42417" y="72793"/>
                  </a:cubicBezTo>
                  <a:cubicBezTo>
                    <a:pt x="45208" y="69407"/>
                    <a:pt x="46622" y="64384"/>
                    <a:pt x="46622" y="57650"/>
                  </a:cubicBezTo>
                  <a:cubicBezTo>
                    <a:pt x="46622" y="50171"/>
                    <a:pt x="45245" y="44776"/>
                    <a:pt x="42566" y="41502"/>
                  </a:cubicBezTo>
                  <a:cubicBezTo>
                    <a:pt x="39850" y="38190"/>
                    <a:pt x="36390" y="36553"/>
                    <a:pt x="32185" y="36553"/>
                  </a:cubicBezTo>
                  <a:cubicBezTo>
                    <a:pt x="28092" y="36553"/>
                    <a:pt x="24669" y="38190"/>
                    <a:pt x="21916" y="41427"/>
                  </a:cubicBezTo>
                  <a:cubicBezTo>
                    <a:pt x="19126" y="44664"/>
                    <a:pt x="17749" y="49538"/>
                    <a:pt x="17749" y="56013"/>
                  </a:cubicBezTo>
                  <a:close/>
                </a:path>
              </a:pathLst>
            </a:custGeom>
            <a:solidFill>
              <a:srgbClr val="000000"/>
            </a:solidFill>
            <a:ln w="9525" cap="flat">
              <a:noFill/>
              <a:prstDash val="solid"/>
              <a:miter/>
            </a:ln>
          </p:spPr>
          <p:txBody>
            <a:bodyPr rtlCol="0" anchor="ctr"/>
            <a:lstStyle/>
            <a:p>
              <a:endParaRPr lang="en-CA"/>
            </a:p>
          </p:txBody>
        </p:sp>
        <p:sp>
          <p:nvSpPr>
            <p:cNvPr id="3649" name="Freeform: Shape 3648">
              <a:extLst>
                <a:ext uri="{FF2B5EF4-FFF2-40B4-BE49-F238E27FC236}">
                  <a16:creationId xmlns:a16="http://schemas.microsoft.com/office/drawing/2014/main" id="{C628DA51-2D42-4CE8-BC6E-D7222DBD8E54}"/>
                </a:ext>
              </a:extLst>
            </p:cNvPr>
            <p:cNvSpPr/>
            <p:nvPr/>
          </p:nvSpPr>
          <p:spPr>
            <a:xfrm>
              <a:off x="3675784" y="1132805"/>
              <a:ext cx="42230" cy="66675"/>
            </a:xfrm>
            <a:custGeom>
              <a:avLst/>
              <a:gdLst>
                <a:gd name="connsiteX0" fmla="*/ 17385 w 42230"/>
                <a:gd name="connsiteY0" fmla="*/ 66691 h 66675"/>
                <a:gd name="connsiteX1" fmla="*/ 158 w 42230"/>
                <a:gd name="connsiteY1" fmla="*/ 66691 h 66675"/>
                <a:gd name="connsiteX2" fmla="*/ 158 w 42230"/>
                <a:gd name="connsiteY2" fmla="*/ 1504 h 66675"/>
                <a:gd name="connsiteX3" fmla="*/ 16157 w 42230"/>
                <a:gd name="connsiteY3" fmla="*/ 1504 h 66675"/>
                <a:gd name="connsiteX4" fmla="*/ 16157 w 42230"/>
                <a:gd name="connsiteY4" fmla="*/ 10769 h 66675"/>
                <a:gd name="connsiteX5" fmla="*/ 23561 w 42230"/>
                <a:gd name="connsiteY5" fmla="*/ 2100 h 66675"/>
                <a:gd name="connsiteX6" fmla="*/ 31040 w 42230"/>
                <a:gd name="connsiteY6" fmla="*/ 16 h 66675"/>
                <a:gd name="connsiteX7" fmla="*/ 42388 w 42230"/>
                <a:gd name="connsiteY7" fmla="*/ 3290 h 66675"/>
                <a:gd name="connsiteX8" fmla="*/ 37030 w 42230"/>
                <a:gd name="connsiteY8" fmla="*/ 18322 h 66675"/>
                <a:gd name="connsiteX9" fmla="*/ 28956 w 42230"/>
                <a:gd name="connsiteY9" fmla="*/ 15494 h 66675"/>
                <a:gd name="connsiteX10" fmla="*/ 22817 w 42230"/>
                <a:gd name="connsiteY10" fmla="*/ 17503 h 66675"/>
                <a:gd name="connsiteX11" fmla="*/ 18836 w 42230"/>
                <a:gd name="connsiteY11" fmla="*/ 24684 h 66675"/>
                <a:gd name="connsiteX12" fmla="*/ 173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85" y="66691"/>
                  </a:moveTo>
                  <a:lnTo>
                    <a:pt x="158" y="66691"/>
                  </a:lnTo>
                  <a:lnTo>
                    <a:pt x="158" y="1504"/>
                  </a:lnTo>
                  <a:lnTo>
                    <a:pt x="16157" y="1504"/>
                  </a:lnTo>
                  <a:lnTo>
                    <a:pt x="16157" y="10769"/>
                  </a:lnTo>
                  <a:cubicBezTo>
                    <a:pt x="18910" y="6378"/>
                    <a:pt x="21366" y="3513"/>
                    <a:pt x="23561" y="2100"/>
                  </a:cubicBezTo>
                  <a:cubicBezTo>
                    <a:pt x="25756" y="723"/>
                    <a:pt x="28249" y="16"/>
                    <a:pt x="31040" y="16"/>
                  </a:cubicBezTo>
                  <a:cubicBezTo>
                    <a:pt x="34947" y="16"/>
                    <a:pt x="38742" y="1095"/>
                    <a:pt x="42388" y="3290"/>
                  </a:cubicBezTo>
                  <a:lnTo>
                    <a:pt x="37030" y="18322"/>
                  </a:lnTo>
                  <a:cubicBezTo>
                    <a:pt x="34128" y="16424"/>
                    <a:pt x="31449" y="15494"/>
                    <a:pt x="28956" y="15494"/>
                  </a:cubicBezTo>
                  <a:cubicBezTo>
                    <a:pt x="26538" y="15494"/>
                    <a:pt x="24491" y="16164"/>
                    <a:pt x="22817" y="17503"/>
                  </a:cubicBezTo>
                  <a:cubicBezTo>
                    <a:pt x="21106" y="18806"/>
                    <a:pt x="19803" y="21224"/>
                    <a:pt x="18836" y="24684"/>
                  </a:cubicBezTo>
                  <a:cubicBezTo>
                    <a:pt x="17869" y="28182"/>
                    <a:pt x="17385" y="35474"/>
                    <a:pt x="17385" y="46562"/>
                  </a:cubicBezTo>
                  <a:close/>
                </a:path>
              </a:pathLst>
            </a:custGeom>
            <a:solidFill>
              <a:srgbClr val="000000"/>
            </a:solidFill>
            <a:ln w="9525" cap="flat">
              <a:noFill/>
              <a:prstDash val="solid"/>
              <a:miter/>
            </a:ln>
          </p:spPr>
          <p:txBody>
            <a:bodyPr rtlCol="0" anchor="ctr"/>
            <a:lstStyle/>
            <a:p>
              <a:endParaRPr lang="en-CA"/>
            </a:p>
          </p:txBody>
        </p:sp>
        <p:sp>
          <p:nvSpPr>
            <p:cNvPr id="3650" name="Freeform: Shape 3649">
              <a:extLst>
                <a:ext uri="{FF2B5EF4-FFF2-40B4-BE49-F238E27FC236}">
                  <a16:creationId xmlns:a16="http://schemas.microsoft.com/office/drawing/2014/main" id="{C76B5D8B-6ED2-4DD5-AA04-C25626DE9519}"/>
                </a:ext>
              </a:extLst>
            </p:cNvPr>
            <p:cNvSpPr/>
            <p:nvPr/>
          </p:nvSpPr>
          <p:spPr>
            <a:xfrm>
              <a:off x="3720398" y="1132805"/>
              <a:ext cx="60925" cy="68163"/>
            </a:xfrm>
            <a:custGeom>
              <a:avLst/>
              <a:gdLst>
                <a:gd name="connsiteX0" fmla="*/ 42951 w 60925"/>
                <a:gd name="connsiteY0" fmla="*/ 45929 h 68163"/>
                <a:gd name="connsiteX1" fmla="*/ 60141 w 60925"/>
                <a:gd name="connsiteY1" fmla="*/ 48832 h 68163"/>
                <a:gd name="connsiteX2" fmla="*/ 49686 w 60925"/>
                <a:gd name="connsiteY2" fmla="*/ 63231 h 68163"/>
                <a:gd name="connsiteX3" fmla="*/ 31789 w 60925"/>
                <a:gd name="connsiteY3" fmla="*/ 68179 h 68163"/>
                <a:gd name="connsiteX4" fmla="*/ 6600 w 60925"/>
                <a:gd name="connsiteY4" fmla="*/ 57054 h 68163"/>
                <a:gd name="connsiteX5" fmla="*/ 163 w 60925"/>
                <a:gd name="connsiteY5" fmla="*/ 34581 h 68163"/>
                <a:gd name="connsiteX6" fmla="*/ 8646 w 60925"/>
                <a:gd name="connsiteY6" fmla="*/ 9206 h 68163"/>
                <a:gd name="connsiteX7" fmla="*/ 30078 w 60925"/>
                <a:gd name="connsiteY7" fmla="*/ 16 h 68163"/>
                <a:gd name="connsiteX8" fmla="*/ 53034 w 60925"/>
                <a:gd name="connsiteY8" fmla="*/ 9615 h 68163"/>
                <a:gd name="connsiteX9" fmla="*/ 61071 w 60925"/>
                <a:gd name="connsiteY9" fmla="*/ 39083 h 68163"/>
                <a:gd name="connsiteX10" fmla="*/ 17837 w 60925"/>
                <a:gd name="connsiteY10" fmla="*/ 39083 h 68163"/>
                <a:gd name="connsiteX11" fmla="*/ 22041 w 60925"/>
                <a:gd name="connsiteY11" fmla="*/ 50990 h 68163"/>
                <a:gd name="connsiteX12" fmla="*/ 31975 w 60925"/>
                <a:gd name="connsiteY12" fmla="*/ 55268 h 68163"/>
                <a:gd name="connsiteX13" fmla="*/ 38784 w 60925"/>
                <a:gd name="connsiteY13" fmla="*/ 53073 h 68163"/>
                <a:gd name="connsiteX14" fmla="*/ 42951 w 60925"/>
                <a:gd name="connsiteY14" fmla="*/ 45929 h 68163"/>
                <a:gd name="connsiteX15" fmla="*/ 43956 w 60925"/>
                <a:gd name="connsiteY15" fmla="*/ 28517 h 68163"/>
                <a:gd name="connsiteX16" fmla="*/ 40086 w 60925"/>
                <a:gd name="connsiteY16" fmla="*/ 17131 h 68163"/>
                <a:gd name="connsiteX17" fmla="*/ 31119 w 60925"/>
                <a:gd name="connsiteY17" fmla="*/ 13224 h 68163"/>
                <a:gd name="connsiteX18" fmla="*/ 21780 w 60925"/>
                <a:gd name="connsiteY18" fmla="*/ 17317 h 68163"/>
                <a:gd name="connsiteX19" fmla="*/ 181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1" y="45929"/>
                  </a:moveTo>
                  <a:lnTo>
                    <a:pt x="60141" y="48832"/>
                  </a:lnTo>
                  <a:cubicBezTo>
                    <a:pt x="57946" y="55120"/>
                    <a:pt x="54448" y="59919"/>
                    <a:pt x="49686" y="63231"/>
                  </a:cubicBezTo>
                  <a:cubicBezTo>
                    <a:pt x="44923" y="66505"/>
                    <a:pt x="38933" y="68179"/>
                    <a:pt x="31789" y="68179"/>
                  </a:cubicBezTo>
                  <a:cubicBezTo>
                    <a:pt x="20441" y="68179"/>
                    <a:pt x="12069" y="64459"/>
                    <a:pt x="6600" y="57054"/>
                  </a:cubicBezTo>
                  <a:cubicBezTo>
                    <a:pt x="2321" y="51101"/>
                    <a:pt x="163" y="43623"/>
                    <a:pt x="163" y="34581"/>
                  </a:cubicBezTo>
                  <a:cubicBezTo>
                    <a:pt x="163" y="23791"/>
                    <a:pt x="2991" y="15308"/>
                    <a:pt x="8646" y="9206"/>
                  </a:cubicBezTo>
                  <a:cubicBezTo>
                    <a:pt x="14302" y="3067"/>
                    <a:pt x="21446" y="16"/>
                    <a:pt x="30078" y="16"/>
                  </a:cubicBezTo>
                  <a:cubicBezTo>
                    <a:pt x="39751" y="16"/>
                    <a:pt x="47416" y="3216"/>
                    <a:pt x="53034" y="9615"/>
                  </a:cubicBezTo>
                  <a:cubicBezTo>
                    <a:pt x="58653" y="16015"/>
                    <a:pt x="61331" y="25838"/>
                    <a:pt x="61071" y="39083"/>
                  </a:cubicBezTo>
                  <a:lnTo>
                    <a:pt x="17837" y="39083"/>
                  </a:lnTo>
                  <a:cubicBezTo>
                    <a:pt x="17985" y="44181"/>
                    <a:pt x="19362" y="48162"/>
                    <a:pt x="22041" y="50990"/>
                  </a:cubicBezTo>
                  <a:cubicBezTo>
                    <a:pt x="24683" y="53854"/>
                    <a:pt x="27994" y="55268"/>
                    <a:pt x="31975" y="55268"/>
                  </a:cubicBezTo>
                  <a:cubicBezTo>
                    <a:pt x="34691" y="55268"/>
                    <a:pt x="36961" y="54524"/>
                    <a:pt x="38784" y="53073"/>
                  </a:cubicBezTo>
                  <a:cubicBezTo>
                    <a:pt x="40644" y="51585"/>
                    <a:pt x="42021" y="49204"/>
                    <a:pt x="42951" y="45929"/>
                  </a:cubicBezTo>
                  <a:moveTo>
                    <a:pt x="43956" y="28517"/>
                  </a:moveTo>
                  <a:cubicBezTo>
                    <a:pt x="43807" y="23531"/>
                    <a:pt x="42542" y="19698"/>
                    <a:pt x="40086" y="17131"/>
                  </a:cubicBezTo>
                  <a:cubicBezTo>
                    <a:pt x="37631" y="14527"/>
                    <a:pt x="34617" y="13224"/>
                    <a:pt x="31119" y="13224"/>
                  </a:cubicBezTo>
                  <a:cubicBezTo>
                    <a:pt x="27362" y="13224"/>
                    <a:pt x="24236" y="14601"/>
                    <a:pt x="21780" y="17317"/>
                  </a:cubicBezTo>
                  <a:cubicBezTo>
                    <a:pt x="19325" y="20071"/>
                    <a:pt x="18134" y="23791"/>
                    <a:pt x="18171" y="28517"/>
                  </a:cubicBezTo>
                  <a:close/>
                </a:path>
              </a:pathLst>
            </a:custGeom>
            <a:solidFill>
              <a:srgbClr val="000000"/>
            </a:solidFill>
            <a:ln w="9525" cap="flat">
              <a:noFill/>
              <a:prstDash val="solid"/>
              <a:miter/>
            </a:ln>
          </p:spPr>
          <p:txBody>
            <a:bodyPr rtlCol="0" anchor="ctr"/>
            <a:lstStyle/>
            <a:p>
              <a:endParaRPr lang="en-CA"/>
            </a:p>
          </p:txBody>
        </p:sp>
        <p:sp>
          <p:nvSpPr>
            <p:cNvPr id="3651" name="Freeform: Shape 3650">
              <a:extLst>
                <a:ext uri="{FF2B5EF4-FFF2-40B4-BE49-F238E27FC236}">
                  <a16:creationId xmlns:a16="http://schemas.microsoft.com/office/drawing/2014/main" id="{FDBD8BAD-3FA5-4325-A43C-F0E96A471391}"/>
                </a:ext>
              </a:extLst>
            </p:cNvPr>
            <p:cNvSpPr/>
            <p:nvPr/>
          </p:nvSpPr>
          <p:spPr>
            <a:xfrm>
              <a:off x="3795232" y="1132805"/>
              <a:ext cx="59419" cy="66675"/>
            </a:xfrm>
            <a:custGeom>
              <a:avLst/>
              <a:gdLst>
                <a:gd name="connsiteX0" fmla="*/ 59590 w 59419"/>
                <a:gd name="connsiteY0" fmla="*/ 66691 h 66675"/>
                <a:gd name="connsiteX1" fmla="*/ 42363 w 59419"/>
                <a:gd name="connsiteY1" fmla="*/ 66691 h 66675"/>
                <a:gd name="connsiteX2" fmla="*/ 42363 w 59419"/>
                <a:gd name="connsiteY2" fmla="*/ 33428 h 66675"/>
                <a:gd name="connsiteX3" fmla="*/ 41247 w 59419"/>
                <a:gd name="connsiteY3" fmla="*/ 19773 h 66675"/>
                <a:gd name="connsiteX4" fmla="*/ 37675 w 59419"/>
                <a:gd name="connsiteY4" fmla="*/ 14936 h 66675"/>
                <a:gd name="connsiteX5" fmla="*/ 31685 w 59419"/>
                <a:gd name="connsiteY5" fmla="*/ 13224 h 66675"/>
                <a:gd name="connsiteX6" fmla="*/ 23648 w 59419"/>
                <a:gd name="connsiteY6" fmla="*/ 15680 h 66675"/>
                <a:gd name="connsiteX7" fmla="*/ 18737 w 59419"/>
                <a:gd name="connsiteY7" fmla="*/ 22191 h 66675"/>
                <a:gd name="connsiteX8" fmla="*/ 17435 w 59419"/>
                <a:gd name="connsiteY8" fmla="*/ 37149 h 66675"/>
                <a:gd name="connsiteX9" fmla="*/ 17435 w 59419"/>
                <a:gd name="connsiteY9" fmla="*/ 66691 h 66675"/>
                <a:gd name="connsiteX10" fmla="*/ 171 w 59419"/>
                <a:gd name="connsiteY10" fmla="*/ 66691 h 66675"/>
                <a:gd name="connsiteX11" fmla="*/ 171 w 59419"/>
                <a:gd name="connsiteY11" fmla="*/ 1504 h 66675"/>
                <a:gd name="connsiteX12" fmla="*/ 16207 w 59419"/>
                <a:gd name="connsiteY12" fmla="*/ 1504 h 66675"/>
                <a:gd name="connsiteX13" fmla="*/ 16207 w 59419"/>
                <a:gd name="connsiteY13" fmla="*/ 11066 h 66675"/>
                <a:gd name="connsiteX14" fmla="*/ 37675 w 59419"/>
                <a:gd name="connsiteY14" fmla="*/ 16 h 66675"/>
                <a:gd name="connsiteX15" fmla="*/ 48130 w 59419"/>
                <a:gd name="connsiteY15" fmla="*/ 2062 h 66675"/>
                <a:gd name="connsiteX16" fmla="*/ 55274 w 59419"/>
                <a:gd name="connsiteY16" fmla="*/ 7308 h 66675"/>
                <a:gd name="connsiteX17" fmla="*/ 58660 w 59419"/>
                <a:gd name="connsiteY17" fmla="*/ 14564 h 66675"/>
                <a:gd name="connsiteX18" fmla="*/ 595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0" y="66691"/>
                  </a:moveTo>
                  <a:lnTo>
                    <a:pt x="42363" y="66691"/>
                  </a:lnTo>
                  <a:lnTo>
                    <a:pt x="42363" y="33428"/>
                  </a:lnTo>
                  <a:cubicBezTo>
                    <a:pt x="42363" y="26396"/>
                    <a:pt x="41991" y="21819"/>
                    <a:pt x="41247" y="19773"/>
                  </a:cubicBezTo>
                  <a:cubicBezTo>
                    <a:pt x="40503" y="17689"/>
                    <a:pt x="39312" y="16089"/>
                    <a:pt x="37675" y="14936"/>
                  </a:cubicBezTo>
                  <a:cubicBezTo>
                    <a:pt x="36001" y="13783"/>
                    <a:pt x="33992" y="13224"/>
                    <a:pt x="31685" y="13224"/>
                  </a:cubicBezTo>
                  <a:cubicBezTo>
                    <a:pt x="28671" y="13224"/>
                    <a:pt x="25992" y="14043"/>
                    <a:pt x="23648" y="15680"/>
                  </a:cubicBezTo>
                  <a:cubicBezTo>
                    <a:pt x="21267" y="17317"/>
                    <a:pt x="19630" y="19475"/>
                    <a:pt x="18737" y="22191"/>
                  </a:cubicBezTo>
                  <a:cubicBezTo>
                    <a:pt x="17881" y="24870"/>
                    <a:pt x="17435" y="29893"/>
                    <a:pt x="17435" y="37149"/>
                  </a:cubicBezTo>
                  <a:lnTo>
                    <a:pt x="17435" y="66691"/>
                  </a:lnTo>
                  <a:lnTo>
                    <a:pt x="171" y="66691"/>
                  </a:lnTo>
                  <a:lnTo>
                    <a:pt x="171" y="1504"/>
                  </a:lnTo>
                  <a:lnTo>
                    <a:pt x="16207" y="1504"/>
                  </a:lnTo>
                  <a:lnTo>
                    <a:pt x="16207" y="11066"/>
                  </a:lnTo>
                  <a:cubicBezTo>
                    <a:pt x="21899" y="3699"/>
                    <a:pt x="29043" y="16"/>
                    <a:pt x="37675" y="16"/>
                  </a:cubicBezTo>
                  <a:cubicBezTo>
                    <a:pt x="41508" y="16"/>
                    <a:pt x="44968" y="723"/>
                    <a:pt x="48130" y="2062"/>
                  </a:cubicBezTo>
                  <a:cubicBezTo>
                    <a:pt x="51293" y="3439"/>
                    <a:pt x="53674" y="5188"/>
                    <a:pt x="55274" y="7308"/>
                  </a:cubicBezTo>
                  <a:cubicBezTo>
                    <a:pt x="56911" y="9467"/>
                    <a:pt x="58027" y="11885"/>
                    <a:pt x="58660" y="14564"/>
                  </a:cubicBezTo>
                  <a:cubicBezTo>
                    <a:pt x="59292" y="17280"/>
                    <a:pt x="59590" y="21150"/>
                    <a:pt x="59590" y="26172"/>
                  </a:cubicBezTo>
                  <a:close/>
                </a:path>
              </a:pathLst>
            </a:custGeom>
            <a:solidFill>
              <a:srgbClr val="000000"/>
            </a:solidFill>
            <a:ln w="9525" cap="flat">
              <a:noFill/>
              <a:prstDash val="solid"/>
              <a:miter/>
            </a:ln>
          </p:spPr>
          <p:txBody>
            <a:bodyPr rtlCol="0" anchor="ctr"/>
            <a:lstStyle/>
            <a:p>
              <a:endParaRPr lang="en-CA"/>
            </a:p>
          </p:txBody>
        </p:sp>
        <p:sp>
          <p:nvSpPr>
            <p:cNvPr id="3652" name="Freeform: Shape 3651">
              <a:extLst>
                <a:ext uri="{FF2B5EF4-FFF2-40B4-BE49-F238E27FC236}">
                  <a16:creationId xmlns:a16="http://schemas.microsoft.com/office/drawing/2014/main" id="{A5F1993C-A8B9-4BE2-BA4A-81F13870E37F}"/>
                </a:ext>
              </a:extLst>
            </p:cNvPr>
            <p:cNvSpPr/>
            <p:nvPr/>
          </p:nvSpPr>
          <p:spPr>
            <a:xfrm>
              <a:off x="3903249" y="1109476"/>
              <a:ext cx="63661" cy="91492"/>
            </a:xfrm>
            <a:custGeom>
              <a:avLst/>
              <a:gdLst>
                <a:gd name="connsiteX0" fmla="*/ 63843 w 63661"/>
                <a:gd name="connsiteY0" fmla="*/ 90020 h 91492"/>
                <a:gd name="connsiteX1" fmla="*/ 47807 w 63661"/>
                <a:gd name="connsiteY1" fmla="*/ 90020 h 91492"/>
                <a:gd name="connsiteX2" fmla="*/ 47807 w 63661"/>
                <a:gd name="connsiteY2" fmla="*/ 80458 h 91492"/>
                <a:gd name="connsiteX3" fmla="*/ 38394 w 63661"/>
                <a:gd name="connsiteY3" fmla="*/ 88755 h 91492"/>
                <a:gd name="connsiteX4" fmla="*/ 27418 w 63661"/>
                <a:gd name="connsiteY4" fmla="*/ 91508 h 91492"/>
                <a:gd name="connsiteX5" fmla="*/ 8182 w 63661"/>
                <a:gd name="connsiteY5" fmla="*/ 82430 h 91492"/>
                <a:gd name="connsiteX6" fmla="*/ 182 w 63661"/>
                <a:gd name="connsiteY6" fmla="*/ 57166 h 91492"/>
                <a:gd name="connsiteX7" fmla="*/ 7959 w 63661"/>
                <a:gd name="connsiteY7" fmla="*/ 31977 h 91492"/>
                <a:gd name="connsiteX8" fmla="*/ 27678 w 63661"/>
                <a:gd name="connsiteY8" fmla="*/ 23345 h 91492"/>
                <a:gd name="connsiteX9" fmla="*/ 46579 w 63661"/>
                <a:gd name="connsiteY9" fmla="*/ 32423 h 91492"/>
                <a:gd name="connsiteX10" fmla="*/ 46579 w 63661"/>
                <a:gd name="connsiteY10" fmla="*/ 16 h 91492"/>
                <a:gd name="connsiteX11" fmla="*/ 63843 w 63661"/>
                <a:gd name="connsiteY11" fmla="*/ 16 h 91492"/>
                <a:gd name="connsiteX12" fmla="*/ 63843 w 63661"/>
                <a:gd name="connsiteY12" fmla="*/ 90020 h 91492"/>
                <a:gd name="connsiteX13" fmla="*/ 17781 w 63661"/>
                <a:gd name="connsiteY13" fmla="*/ 56013 h 91492"/>
                <a:gd name="connsiteX14" fmla="*/ 20683 w 63661"/>
                <a:gd name="connsiteY14" fmla="*/ 71119 h 91492"/>
                <a:gd name="connsiteX15" fmla="*/ 32329 w 63661"/>
                <a:gd name="connsiteY15" fmla="*/ 77853 h 91492"/>
                <a:gd name="connsiteX16" fmla="*/ 42449 w 63661"/>
                <a:gd name="connsiteY16" fmla="*/ 72793 h 91492"/>
                <a:gd name="connsiteX17" fmla="*/ 46654 w 63661"/>
                <a:gd name="connsiteY17" fmla="*/ 57650 h 91492"/>
                <a:gd name="connsiteX18" fmla="*/ 42598 w 63661"/>
                <a:gd name="connsiteY18" fmla="*/ 41502 h 91492"/>
                <a:gd name="connsiteX19" fmla="*/ 32217 w 63661"/>
                <a:gd name="connsiteY19" fmla="*/ 36553 h 91492"/>
                <a:gd name="connsiteX20" fmla="*/ 21948 w 63661"/>
                <a:gd name="connsiteY20" fmla="*/ 41427 h 91492"/>
                <a:gd name="connsiteX21" fmla="*/ 17781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43" y="90020"/>
                  </a:moveTo>
                  <a:lnTo>
                    <a:pt x="47807" y="90020"/>
                  </a:lnTo>
                  <a:lnTo>
                    <a:pt x="47807" y="80458"/>
                  </a:lnTo>
                  <a:cubicBezTo>
                    <a:pt x="45128" y="84178"/>
                    <a:pt x="42003" y="86932"/>
                    <a:pt x="38394" y="88755"/>
                  </a:cubicBezTo>
                  <a:cubicBezTo>
                    <a:pt x="34748" y="90578"/>
                    <a:pt x="31101" y="91508"/>
                    <a:pt x="27418" y="91508"/>
                  </a:cubicBezTo>
                  <a:cubicBezTo>
                    <a:pt x="19939" y="91508"/>
                    <a:pt x="13502" y="88457"/>
                    <a:pt x="8182" y="82430"/>
                  </a:cubicBezTo>
                  <a:cubicBezTo>
                    <a:pt x="2824" y="76402"/>
                    <a:pt x="182" y="67993"/>
                    <a:pt x="182" y="57166"/>
                  </a:cubicBezTo>
                  <a:cubicBezTo>
                    <a:pt x="182" y="46115"/>
                    <a:pt x="2750" y="37707"/>
                    <a:pt x="7959" y="31977"/>
                  </a:cubicBezTo>
                  <a:cubicBezTo>
                    <a:pt x="13167" y="26210"/>
                    <a:pt x="19716" y="23345"/>
                    <a:pt x="27678" y="23345"/>
                  </a:cubicBezTo>
                  <a:cubicBezTo>
                    <a:pt x="34971" y="23345"/>
                    <a:pt x="41259" y="26396"/>
                    <a:pt x="46579" y="32423"/>
                  </a:cubicBezTo>
                  <a:lnTo>
                    <a:pt x="46579" y="16"/>
                  </a:lnTo>
                  <a:lnTo>
                    <a:pt x="63843" y="16"/>
                  </a:lnTo>
                  <a:lnTo>
                    <a:pt x="63843" y="90020"/>
                  </a:lnTo>
                  <a:moveTo>
                    <a:pt x="17781" y="56013"/>
                  </a:moveTo>
                  <a:cubicBezTo>
                    <a:pt x="17781" y="62970"/>
                    <a:pt x="18749" y="67993"/>
                    <a:pt x="20683" y="71119"/>
                  </a:cubicBezTo>
                  <a:cubicBezTo>
                    <a:pt x="23437" y="75621"/>
                    <a:pt x="27343" y="77853"/>
                    <a:pt x="32329" y="77853"/>
                  </a:cubicBezTo>
                  <a:cubicBezTo>
                    <a:pt x="36310" y="77853"/>
                    <a:pt x="39696" y="76179"/>
                    <a:pt x="42449" y="72793"/>
                  </a:cubicBezTo>
                  <a:cubicBezTo>
                    <a:pt x="45240" y="69407"/>
                    <a:pt x="46654" y="64384"/>
                    <a:pt x="46654" y="57650"/>
                  </a:cubicBezTo>
                  <a:cubicBezTo>
                    <a:pt x="46654" y="50171"/>
                    <a:pt x="45277" y="44776"/>
                    <a:pt x="42598" y="41502"/>
                  </a:cubicBezTo>
                  <a:cubicBezTo>
                    <a:pt x="39882" y="38190"/>
                    <a:pt x="36422" y="36553"/>
                    <a:pt x="32217" y="36553"/>
                  </a:cubicBezTo>
                  <a:cubicBezTo>
                    <a:pt x="28125" y="36553"/>
                    <a:pt x="24702" y="38190"/>
                    <a:pt x="21948" y="41427"/>
                  </a:cubicBezTo>
                  <a:cubicBezTo>
                    <a:pt x="19158" y="44664"/>
                    <a:pt x="17781" y="49538"/>
                    <a:pt x="17781" y="56013"/>
                  </a:cubicBezTo>
                  <a:close/>
                </a:path>
              </a:pathLst>
            </a:custGeom>
            <a:solidFill>
              <a:srgbClr val="000000"/>
            </a:solidFill>
            <a:ln w="9525" cap="flat">
              <a:noFill/>
              <a:prstDash val="solid"/>
              <a:miter/>
            </a:ln>
          </p:spPr>
          <p:txBody>
            <a:bodyPr rtlCol="0" anchor="ctr"/>
            <a:lstStyle/>
            <a:p>
              <a:endParaRPr lang="en-CA"/>
            </a:p>
          </p:txBody>
        </p:sp>
        <p:sp>
          <p:nvSpPr>
            <p:cNvPr id="3653" name="Freeform: Shape 3652">
              <a:extLst>
                <a:ext uri="{FF2B5EF4-FFF2-40B4-BE49-F238E27FC236}">
                  <a16:creationId xmlns:a16="http://schemas.microsoft.com/office/drawing/2014/main" id="{F851F2AE-7C77-40E3-8492-7AEEE4A9DBF4}"/>
                </a:ext>
              </a:extLst>
            </p:cNvPr>
            <p:cNvSpPr/>
            <p:nvPr/>
          </p:nvSpPr>
          <p:spPr>
            <a:xfrm>
              <a:off x="3983919" y="1109476"/>
              <a:ext cx="17226" cy="90003"/>
            </a:xfrm>
            <a:custGeom>
              <a:avLst/>
              <a:gdLst>
                <a:gd name="connsiteX0" fmla="*/ 190 w 17226"/>
                <a:gd name="connsiteY0" fmla="*/ 15978 h 90003"/>
                <a:gd name="connsiteX1" fmla="*/ 190 w 17226"/>
                <a:gd name="connsiteY1" fmla="*/ 16 h 90003"/>
                <a:gd name="connsiteX2" fmla="*/ 17417 w 17226"/>
                <a:gd name="connsiteY2" fmla="*/ 16 h 90003"/>
                <a:gd name="connsiteX3" fmla="*/ 17417 w 17226"/>
                <a:gd name="connsiteY3" fmla="*/ 15978 h 90003"/>
                <a:gd name="connsiteX4" fmla="*/ 190 w 17226"/>
                <a:gd name="connsiteY4" fmla="*/ 15978 h 90003"/>
                <a:gd name="connsiteX5" fmla="*/ 190 w 17226"/>
                <a:gd name="connsiteY5" fmla="*/ 90020 h 90003"/>
                <a:gd name="connsiteX6" fmla="*/ 190 w 17226"/>
                <a:gd name="connsiteY6" fmla="*/ 24833 h 90003"/>
                <a:gd name="connsiteX7" fmla="*/ 17417 w 17226"/>
                <a:gd name="connsiteY7" fmla="*/ 24833 h 90003"/>
                <a:gd name="connsiteX8" fmla="*/ 17417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90" y="15978"/>
                  </a:moveTo>
                  <a:lnTo>
                    <a:pt x="190" y="16"/>
                  </a:lnTo>
                  <a:lnTo>
                    <a:pt x="17417" y="16"/>
                  </a:lnTo>
                  <a:lnTo>
                    <a:pt x="17417" y="15978"/>
                  </a:lnTo>
                  <a:lnTo>
                    <a:pt x="190" y="15978"/>
                  </a:lnTo>
                  <a:moveTo>
                    <a:pt x="190" y="90020"/>
                  </a:moveTo>
                  <a:lnTo>
                    <a:pt x="190" y="24833"/>
                  </a:lnTo>
                  <a:lnTo>
                    <a:pt x="17417" y="24833"/>
                  </a:lnTo>
                  <a:lnTo>
                    <a:pt x="17417" y="90020"/>
                  </a:lnTo>
                  <a:close/>
                </a:path>
              </a:pathLst>
            </a:custGeom>
            <a:solidFill>
              <a:srgbClr val="000000"/>
            </a:solidFill>
            <a:ln w="9525" cap="flat">
              <a:noFill/>
              <a:prstDash val="solid"/>
              <a:miter/>
            </a:ln>
          </p:spPr>
          <p:txBody>
            <a:bodyPr rtlCol="0" anchor="ctr"/>
            <a:lstStyle/>
            <a:p>
              <a:endParaRPr lang="en-CA"/>
            </a:p>
          </p:txBody>
        </p:sp>
        <p:sp>
          <p:nvSpPr>
            <p:cNvPr id="3654" name="Freeform: Shape 3653">
              <a:extLst>
                <a:ext uri="{FF2B5EF4-FFF2-40B4-BE49-F238E27FC236}">
                  <a16:creationId xmlns:a16="http://schemas.microsoft.com/office/drawing/2014/main" id="{F1C08BC7-7203-4518-92D1-018BD3A9BC5F}"/>
                </a:ext>
              </a:extLst>
            </p:cNvPr>
            <p:cNvSpPr/>
            <p:nvPr/>
          </p:nvSpPr>
          <p:spPr>
            <a:xfrm>
              <a:off x="4014270" y="1132805"/>
              <a:ext cx="61242" cy="68163"/>
            </a:xfrm>
            <a:custGeom>
              <a:avLst/>
              <a:gdLst>
                <a:gd name="connsiteX0" fmla="*/ 17644 w 61242"/>
                <a:gd name="connsiteY0" fmla="*/ 21373 h 68163"/>
                <a:gd name="connsiteX1" fmla="*/ 1980 w 61242"/>
                <a:gd name="connsiteY1" fmla="*/ 18545 h 68163"/>
                <a:gd name="connsiteX2" fmla="*/ 11058 w 61242"/>
                <a:gd name="connsiteY2" fmla="*/ 4555 h 68163"/>
                <a:gd name="connsiteX3" fmla="*/ 30220 w 61242"/>
                <a:gd name="connsiteY3" fmla="*/ 16 h 68163"/>
                <a:gd name="connsiteX4" fmla="*/ 47410 w 61242"/>
                <a:gd name="connsiteY4" fmla="*/ 2769 h 68163"/>
                <a:gd name="connsiteX5" fmla="*/ 55372 w 61242"/>
                <a:gd name="connsiteY5" fmla="*/ 9690 h 68163"/>
                <a:gd name="connsiteX6" fmla="*/ 57679 w 61242"/>
                <a:gd name="connsiteY6" fmla="*/ 25131 h 68163"/>
                <a:gd name="connsiteX7" fmla="*/ 57493 w 61242"/>
                <a:gd name="connsiteY7" fmla="*/ 45260 h 68163"/>
                <a:gd name="connsiteX8" fmla="*/ 58311 w 61242"/>
                <a:gd name="connsiteY8" fmla="*/ 57947 h 68163"/>
                <a:gd name="connsiteX9" fmla="*/ 61437 w 61242"/>
                <a:gd name="connsiteY9" fmla="*/ 66691 h 68163"/>
                <a:gd name="connsiteX10" fmla="*/ 44359 w 61242"/>
                <a:gd name="connsiteY10" fmla="*/ 66691 h 68163"/>
                <a:gd name="connsiteX11" fmla="*/ 42684 w 61242"/>
                <a:gd name="connsiteY11" fmla="*/ 61594 h 68163"/>
                <a:gd name="connsiteX12" fmla="*/ 42089 w 61242"/>
                <a:gd name="connsiteY12" fmla="*/ 59584 h 68163"/>
                <a:gd name="connsiteX13" fmla="*/ 32639 w 61242"/>
                <a:gd name="connsiteY13" fmla="*/ 66021 h 68163"/>
                <a:gd name="connsiteX14" fmla="*/ 21886 w 61242"/>
                <a:gd name="connsiteY14" fmla="*/ 68179 h 68163"/>
                <a:gd name="connsiteX15" fmla="*/ 5998 w 61242"/>
                <a:gd name="connsiteY15" fmla="*/ 62710 h 68163"/>
                <a:gd name="connsiteX16" fmla="*/ 194 w 61242"/>
                <a:gd name="connsiteY16" fmla="*/ 48906 h 68163"/>
                <a:gd name="connsiteX17" fmla="*/ 2836 w 61242"/>
                <a:gd name="connsiteY17" fmla="*/ 39046 h 68163"/>
                <a:gd name="connsiteX18" fmla="*/ 10240 w 61242"/>
                <a:gd name="connsiteY18" fmla="*/ 32386 h 68163"/>
                <a:gd name="connsiteX19" fmla="*/ 23969 w 61242"/>
                <a:gd name="connsiteY19" fmla="*/ 28368 h 68163"/>
                <a:gd name="connsiteX20" fmla="*/ 40712 w 61242"/>
                <a:gd name="connsiteY20" fmla="*/ 24163 h 68163"/>
                <a:gd name="connsiteX21" fmla="*/ 40712 w 61242"/>
                <a:gd name="connsiteY21" fmla="*/ 22415 h 68163"/>
                <a:gd name="connsiteX22" fmla="*/ 38257 w 61242"/>
                <a:gd name="connsiteY22" fmla="*/ 15345 h 68163"/>
                <a:gd name="connsiteX23" fmla="*/ 28992 w 61242"/>
                <a:gd name="connsiteY23" fmla="*/ 13224 h 68163"/>
                <a:gd name="connsiteX24" fmla="*/ 21811 w 61242"/>
                <a:gd name="connsiteY24" fmla="*/ 15048 h 68163"/>
                <a:gd name="connsiteX25" fmla="*/ 17644 w 61242"/>
                <a:gd name="connsiteY25" fmla="*/ 21373 h 68163"/>
                <a:gd name="connsiteX26" fmla="*/ 40712 w 61242"/>
                <a:gd name="connsiteY26" fmla="*/ 35363 h 68163"/>
                <a:gd name="connsiteX27" fmla="*/ 30220 w 61242"/>
                <a:gd name="connsiteY27" fmla="*/ 38004 h 68163"/>
                <a:gd name="connsiteX28" fmla="*/ 20844 w 61242"/>
                <a:gd name="connsiteY28" fmla="*/ 41018 h 68163"/>
                <a:gd name="connsiteX29" fmla="*/ 17458 w 61242"/>
                <a:gd name="connsiteY29" fmla="*/ 47120 h 68163"/>
                <a:gd name="connsiteX30" fmla="*/ 20174 w 61242"/>
                <a:gd name="connsiteY30" fmla="*/ 53371 h 68163"/>
                <a:gd name="connsiteX31" fmla="*/ 27057 w 61242"/>
                <a:gd name="connsiteY31" fmla="*/ 56013 h 68163"/>
                <a:gd name="connsiteX32" fmla="*/ 35950 w 61242"/>
                <a:gd name="connsiteY32" fmla="*/ 52924 h 68163"/>
                <a:gd name="connsiteX33" fmla="*/ 40043 w 61242"/>
                <a:gd name="connsiteY33" fmla="*/ 47232 h 68163"/>
                <a:gd name="connsiteX34" fmla="*/ 40712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44" y="21373"/>
                  </a:moveTo>
                  <a:lnTo>
                    <a:pt x="1980" y="18545"/>
                  </a:lnTo>
                  <a:cubicBezTo>
                    <a:pt x="3766" y="12257"/>
                    <a:pt x="6780" y="7606"/>
                    <a:pt x="11058" y="4555"/>
                  </a:cubicBezTo>
                  <a:cubicBezTo>
                    <a:pt x="15374" y="1541"/>
                    <a:pt x="21774" y="16"/>
                    <a:pt x="30220" y="16"/>
                  </a:cubicBezTo>
                  <a:cubicBezTo>
                    <a:pt x="37922" y="16"/>
                    <a:pt x="43652" y="946"/>
                    <a:pt x="47410" y="2769"/>
                  </a:cubicBezTo>
                  <a:cubicBezTo>
                    <a:pt x="51168" y="4555"/>
                    <a:pt x="53846" y="6899"/>
                    <a:pt x="55372" y="9690"/>
                  </a:cubicBezTo>
                  <a:cubicBezTo>
                    <a:pt x="56898" y="12480"/>
                    <a:pt x="57679" y="17652"/>
                    <a:pt x="57679" y="25131"/>
                  </a:cubicBezTo>
                  <a:lnTo>
                    <a:pt x="57493" y="45260"/>
                  </a:lnTo>
                  <a:cubicBezTo>
                    <a:pt x="57493" y="50990"/>
                    <a:pt x="57753" y="55231"/>
                    <a:pt x="58311" y="57947"/>
                  </a:cubicBezTo>
                  <a:cubicBezTo>
                    <a:pt x="58870" y="60663"/>
                    <a:pt x="59911" y="63566"/>
                    <a:pt x="61437" y="66691"/>
                  </a:cubicBezTo>
                  <a:lnTo>
                    <a:pt x="44359" y="66691"/>
                  </a:lnTo>
                  <a:cubicBezTo>
                    <a:pt x="43912" y="65538"/>
                    <a:pt x="43354" y="63863"/>
                    <a:pt x="42684" y="61594"/>
                  </a:cubicBezTo>
                  <a:cubicBezTo>
                    <a:pt x="42424" y="60589"/>
                    <a:pt x="42201" y="59882"/>
                    <a:pt x="42089" y="59584"/>
                  </a:cubicBezTo>
                  <a:cubicBezTo>
                    <a:pt x="39150" y="62449"/>
                    <a:pt x="35987" y="64570"/>
                    <a:pt x="32639" y="66021"/>
                  </a:cubicBezTo>
                  <a:cubicBezTo>
                    <a:pt x="29253" y="67435"/>
                    <a:pt x="25681" y="68179"/>
                    <a:pt x="21886" y="68179"/>
                  </a:cubicBezTo>
                  <a:cubicBezTo>
                    <a:pt x="15151" y="68179"/>
                    <a:pt x="9868" y="66356"/>
                    <a:pt x="5998" y="62710"/>
                  </a:cubicBezTo>
                  <a:cubicBezTo>
                    <a:pt x="2129" y="59063"/>
                    <a:pt x="194" y="54450"/>
                    <a:pt x="194" y="48906"/>
                  </a:cubicBezTo>
                  <a:cubicBezTo>
                    <a:pt x="194" y="45185"/>
                    <a:pt x="1087" y="41911"/>
                    <a:pt x="2836" y="39046"/>
                  </a:cubicBezTo>
                  <a:cubicBezTo>
                    <a:pt x="4622" y="36144"/>
                    <a:pt x="7077" y="33949"/>
                    <a:pt x="10240" y="32386"/>
                  </a:cubicBezTo>
                  <a:cubicBezTo>
                    <a:pt x="13402" y="30861"/>
                    <a:pt x="17979" y="29521"/>
                    <a:pt x="23969" y="28368"/>
                  </a:cubicBezTo>
                  <a:cubicBezTo>
                    <a:pt x="32043" y="26879"/>
                    <a:pt x="37624" y="25466"/>
                    <a:pt x="40712" y="24163"/>
                  </a:cubicBezTo>
                  <a:lnTo>
                    <a:pt x="40712" y="22415"/>
                  </a:lnTo>
                  <a:cubicBezTo>
                    <a:pt x="40712" y="19103"/>
                    <a:pt x="39894" y="16759"/>
                    <a:pt x="38257" y="15345"/>
                  </a:cubicBezTo>
                  <a:cubicBezTo>
                    <a:pt x="36620" y="13931"/>
                    <a:pt x="33531" y="13224"/>
                    <a:pt x="28992" y="13224"/>
                  </a:cubicBezTo>
                  <a:cubicBezTo>
                    <a:pt x="25941" y="13224"/>
                    <a:pt x="23523" y="13820"/>
                    <a:pt x="21811" y="15048"/>
                  </a:cubicBezTo>
                  <a:cubicBezTo>
                    <a:pt x="20100" y="16238"/>
                    <a:pt x="18723" y="18359"/>
                    <a:pt x="17644" y="21373"/>
                  </a:cubicBezTo>
                  <a:moveTo>
                    <a:pt x="40712" y="35363"/>
                  </a:moveTo>
                  <a:cubicBezTo>
                    <a:pt x="38517" y="36107"/>
                    <a:pt x="35020" y="37000"/>
                    <a:pt x="30220" y="38004"/>
                  </a:cubicBezTo>
                  <a:cubicBezTo>
                    <a:pt x="25458" y="39046"/>
                    <a:pt x="22295" y="40051"/>
                    <a:pt x="20844" y="41018"/>
                  </a:cubicBezTo>
                  <a:cubicBezTo>
                    <a:pt x="18574" y="42618"/>
                    <a:pt x="17458" y="44664"/>
                    <a:pt x="17458" y="47120"/>
                  </a:cubicBezTo>
                  <a:cubicBezTo>
                    <a:pt x="17458" y="49539"/>
                    <a:pt x="18351" y="51622"/>
                    <a:pt x="20174" y="53371"/>
                  </a:cubicBezTo>
                  <a:cubicBezTo>
                    <a:pt x="21960" y="55120"/>
                    <a:pt x="24267" y="56013"/>
                    <a:pt x="27057" y="56013"/>
                  </a:cubicBezTo>
                  <a:cubicBezTo>
                    <a:pt x="30146" y="56013"/>
                    <a:pt x="33122" y="54971"/>
                    <a:pt x="35950" y="52924"/>
                  </a:cubicBezTo>
                  <a:cubicBezTo>
                    <a:pt x="38034" y="51399"/>
                    <a:pt x="39410" y="49464"/>
                    <a:pt x="40043" y="47232"/>
                  </a:cubicBezTo>
                  <a:cubicBezTo>
                    <a:pt x="40489" y="45743"/>
                    <a:pt x="40712" y="42953"/>
                    <a:pt x="40712" y="38823"/>
                  </a:cubicBezTo>
                  <a:close/>
                </a:path>
              </a:pathLst>
            </a:custGeom>
            <a:solidFill>
              <a:srgbClr val="000000"/>
            </a:solidFill>
            <a:ln w="9525" cap="flat">
              <a:noFill/>
              <a:prstDash val="solid"/>
              <a:miter/>
            </a:ln>
          </p:spPr>
          <p:txBody>
            <a:bodyPr rtlCol="0" anchor="ctr"/>
            <a:lstStyle/>
            <a:p>
              <a:endParaRPr lang="en-CA"/>
            </a:p>
          </p:txBody>
        </p:sp>
        <p:sp>
          <p:nvSpPr>
            <p:cNvPr id="3655" name="Freeform: Shape 3654">
              <a:extLst>
                <a:ext uri="{FF2B5EF4-FFF2-40B4-BE49-F238E27FC236}">
                  <a16:creationId xmlns:a16="http://schemas.microsoft.com/office/drawing/2014/main" id="{377A1917-7BA5-4150-A7D9-EA9198E9352F}"/>
                </a:ext>
              </a:extLst>
            </p:cNvPr>
            <p:cNvSpPr/>
            <p:nvPr/>
          </p:nvSpPr>
          <p:spPr>
            <a:xfrm>
              <a:off x="4084910" y="1132805"/>
              <a:ext cx="63586" cy="93129"/>
            </a:xfrm>
            <a:custGeom>
              <a:avLst/>
              <a:gdLst>
                <a:gd name="connsiteX0" fmla="*/ 2471 w 63586"/>
                <a:gd name="connsiteY0" fmla="*/ 71007 h 93129"/>
                <a:gd name="connsiteX1" fmla="*/ 22154 w 63586"/>
                <a:gd name="connsiteY1" fmla="*/ 73388 h 93129"/>
                <a:gd name="connsiteX2" fmla="*/ 24423 w 63586"/>
                <a:gd name="connsiteY2" fmla="*/ 78114 h 93129"/>
                <a:gd name="connsiteX3" fmla="*/ 32162 w 63586"/>
                <a:gd name="connsiteY3" fmla="*/ 79937 h 93129"/>
                <a:gd name="connsiteX4" fmla="*/ 42282 w 63586"/>
                <a:gd name="connsiteY4" fmla="*/ 77927 h 93129"/>
                <a:gd name="connsiteX5" fmla="*/ 45743 w 63586"/>
                <a:gd name="connsiteY5" fmla="*/ 73574 h 93129"/>
                <a:gd name="connsiteX6" fmla="*/ 46524 w 63586"/>
                <a:gd name="connsiteY6" fmla="*/ 65649 h 93129"/>
                <a:gd name="connsiteX7" fmla="*/ 46524 w 63586"/>
                <a:gd name="connsiteY7" fmla="*/ 56124 h 93129"/>
                <a:gd name="connsiteX8" fmla="*/ 27028 w 63586"/>
                <a:gd name="connsiteY8" fmla="*/ 66691 h 93129"/>
                <a:gd name="connsiteX9" fmla="*/ 6192 w 63586"/>
                <a:gd name="connsiteY9" fmla="*/ 55566 h 93129"/>
                <a:gd name="connsiteX10" fmla="*/ 201 w 63586"/>
                <a:gd name="connsiteY10" fmla="*/ 33725 h 93129"/>
                <a:gd name="connsiteX11" fmla="*/ 8089 w 63586"/>
                <a:gd name="connsiteY11" fmla="*/ 8685 h 93129"/>
                <a:gd name="connsiteX12" fmla="*/ 27697 w 63586"/>
                <a:gd name="connsiteY12" fmla="*/ 16 h 93129"/>
                <a:gd name="connsiteX13" fmla="*/ 47640 w 63586"/>
                <a:gd name="connsiteY13" fmla="*/ 10657 h 93129"/>
                <a:gd name="connsiteX14" fmla="*/ 47640 w 63586"/>
                <a:gd name="connsiteY14" fmla="*/ 1504 h 93129"/>
                <a:gd name="connsiteX15" fmla="*/ 63788 w 63586"/>
                <a:gd name="connsiteY15" fmla="*/ 1504 h 93129"/>
                <a:gd name="connsiteX16" fmla="*/ 63788 w 63586"/>
                <a:gd name="connsiteY16" fmla="*/ 59994 h 93129"/>
                <a:gd name="connsiteX17" fmla="*/ 61891 w 63586"/>
                <a:gd name="connsiteY17" fmla="*/ 77258 h 93129"/>
                <a:gd name="connsiteX18" fmla="*/ 56533 w 63586"/>
                <a:gd name="connsiteY18" fmla="*/ 86225 h 93129"/>
                <a:gd name="connsiteX19" fmla="*/ 47380 w 63586"/>
                <a:gd name="connsiteY19" fmla="*/ 91322 h 93129"/>
                <a:gd name="connsiteX20" fmla="*/ 32832 w 63586"/>
                <a:gd name="connsiteY20" fmla="*/ 93145 h 93129"/>
                <a:gd name="connsiteX21" fmla="*/ 9317 w 63586"/>
                <a:gd name="connsiteY21" fmla="*/ 87490 h 93129"/>
                <a:gd name="connsiteX22" fmla="*/ 2397 w 63586"/>
                <a:gd name="connsiteY22" fmla="*/ 73091 h 93129"/>
                <a:gd name="connsiteX23" fmla="*/ 2471 w 63586"/>
                <a:gd name="connsiteY23" fmla="*/ 71007 h 93129"/>
                <a:gd name="connsiteX24" fmla="*/ 17875 w 63586"/>
                <a:gd name="connsiteY24" fmla="*/ 32758 h 93129"/>
                <a:gd name="connsiteX25" fmla="*/ 21893 w 63586"/>
                <a:gd name="connsiteY25" fmla="*/ 47939 h 93129"/>
                <a:gd name="connsiteX26" fmla="*/ 31790 w 63586"/>
                <a:gd name="connsiteY26" fmla="*/ 52738 h 93129"/>
                <a:gd name="connsiteX27" fmla="*/ 42469 w 63586"/>
                <a:gd name="connsiteY27" fmla="*/ 47827 h 93129"/>
                <a:gd name="connsiteX28" fmla="*/ 46859 w 63586"/>
                <a:gd name="connsiteY28" fmla="*/ 33167 h 93129"/>
                <a:gd name="connsiteX29" fmla="*/ 42655 w 63586"/>
                <a:gd name="connsiteY29" fmla="*/ 18136 h 93129"/>
                <a:gd name="connsiteX30" fmla="*/ 32125 w 63586"/>
                <a:gd name="connsiteY30" fmla="*/ 13224 h 93129"/>
                <a:gd name="connsiteX31" fmla="*/ 21893 w 63586"/>
                <a:gd name="connsiteY31" fmla="*/ 18024 h 93129"/>
                <a:gd name="connsiteX32" fmla="*/ 1787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71" y="71007"/>
                  </a:moveTo>
                  <a:lnTo>
                    <a:pt x="22154" y="73388"/>
                  </a:lnTo>
                  <a:cubicBezTo>
                    <a:pt x="22488" y="75658"/>
                    <a:pt x="23232" y="77258"/>
                    <a:pt x="24423" y="78114"/>
                  </a:cubicBezTo>
                  <a:cubicBezTo>
                    <a:pt x="26060" y="79341"/>
                    <a:pt x="28665" y="79937"/>
                    <a:pt x="32162" y="79937"/>
                  </a:cubicBezTo>
                  <a:cubicBezTo>
                    <a:pt x="36664" y="79937"/>
                    <a:pt x="40050" y="79267"/>
                    <a:pt x="42282" y="77927"/>
                  </a:cubicBezTo>
                  <a:cubicBezTo>
                    <a:pt x="43808" y="77035"/>
                    <a:pt x="44961" y="75583"/>
                    <a:pt x="45743" y="73574"/>
                  </a:cubicBezTo>
                  <a:cubicBezTo>
                    <a:pt x="46264" y="72123"/>
                    <a:pt x="46524" y="69481"/>
                    <a:pt x="46524" y="65649"/>
                  </a:cubicBezTo>
                  <a:lnTo>
                    <a:pt x="46524" y="56124"/>
                  </a:lnTo>
                  <a:cubicBezTo>
                    <a:pt x="41390" y="63156"/>
                    <a:pt x="34878" y="66691"/>
                    <a:pt x="27028" y="66691"/>
                  </a:cubicBezTo>
                  <a:cubicBezTo>
                    <a:pt x="18247" y="66691"/>
                    <a:pt x="11326" y="62970"/>
                    <a:pt x="6192" y="55566"/>
                  </a:cubicBezTo>
                  <a:cubicBezTo>
                    <a:pt x="2173" y="49725"/>
                    <a:pt x="201" y="42432"/>
                    <a:pt x="201" y="33725"/>
                  </a:cubicBezTo>
                  <a:cubicBezTo>
                    <a:pt x="201" y="22787"/>
                    <a:pt x="2806" y="14452"/>
                    <a:pt x="8089" y="8685"/>
                  </a:cubicBezTo>
                  <a:cubicBezTo>
                    <a:pt x="13335" y="2918"/>
                    <a:pt x="19884" y="16"/>
                    <a:pt x="27697" y="16"/>
                  </a:cubicBezTo>
                  <a:cubicBezTo>
                    <a:pt x="35734" y="16"/>
                    <a:pt x="42394" y="3551"/>
                    <a:pt x="47640" y="10657"/>
                  </a:cubicBezTo>
                  <a:lnTo>
                    <a:pt x="47640" y="1504"/>
                  </a:lnTo>
                  <a:lnTo>
                    <a:pt x="63788" y="1504"/>
                  </a:lnTo>
                  <a:lnTo>
                    <a:pt x="63788" y="59994"/>
                  </a:lnTo>
                  <a:cubicBezTo>
                    <a:pt x="63788" y="67696"/>
                    <a:pt x="63156" y="73463"/>
                    <a:pt x="61891" y="77258"/>
                  </a:cubicBezTo>
                  <a:cubicBezTo>
                    <a:pt x="60626" y="81053"/>
                    <a:pt x="58840" y="84029"/>
                    <a:pt x="56533" y="86225"/>
                  </a:cubicBezTo>
                  <a:cubicBezTo>
                    <a:pt x="54263" y="88383"/>
                    <a:pt x="51175" y="90094"/>
                    <a:pt x="47380" y="91322"/>
                  </a:cubicBezTo>
                  <a:cubicBezTo>
                    <a:pt x="43548" y="92550"/>
                    <a:pt x="38711" y="93145"/>
                    <a:pt x="32832" y="93145"/>
                  </a:cubicBezTo>
                  <a:cubicBezTo>
                    <a:pt x="21781" y="93145"/>
                    <a:pt x="13968" y="91248"/>
                    <a:pt x="9317" y="87490"/>
                  </a:cubicBezTo>
                  <a:cubicBezTo>
                    <a:pt x="4703" y="83695"/>
                    <a:pt x="2397" y="78895"/>
                    <a:pt x="2397" y="73091"/>
                  </a:cubicBezTo>
                  <a:cubicBezTo>
                    <a:pt x="2397" y="72495"/>
                    <a:pt x="2434" y="71788"/>
                    <a:pt x="2471" y="71007"/>
                  </a:cubicBezTo>
                  <a:moveTo>
                    <a:pt x="17875" y="32758"/>
                  </a:moveTo>
                  <a:cubicBezTo>
                    <a:pt x="17875" y="39641"/>
                    <a:pt x="19214" y="44739"/>
                    <a:pt x="21893" y="47939"/>
                  </a:cubicBezTo>
                  <a:cubicBezTo>
                    <a:pt x="24572" y="51138"/>
                    <a:pt x="27883" y="52738"/>
                    <a:pt x="31790" y="52738"/>
                  </a:cubicBezTo>
                  <a:cubicBezTo>
                    <a:pt x="36032" y="52738"/>
                    <a:pt x="39566" y="51101"/>
                    <a:pt x="42469" y="47827"/>
                  </a:cubicBezTo>
                  <a:cubicBezTo>
                    <a:pt x="45408" y="44516"/>
                    <a:pt x="46859" y="39641"/>
                    <a:pt x="46859" y="33167"/>
                  </a:cubicBezTo>
                  <a:cubicBezTo>
                    <a:pt x="46859" y="26433"/>
                    <a:pt x="45445" y="21410"/>
                    <a:pt x="42655" y="18136"/>
                  </a:cubicBezTo>
                  <a:cubicBezTo>
                    <a:pt x="39901" y="14861"/>
                    <a:pt x="36367" y="13224"/>
                    <a:pt x="32125" y="13224"/>
                  </a:cubicBezTo>
                  <a:cubicBezTo>
                    <a:pt x="27958" y="13224"/>
                    <a:pt x="24572" y="14824"/>
                    <a:pt x="21893" y="18024"/>
                  </a:cubicBezTo>
                  <a:cubicBezTo>
                    <a:pt x="19214" y="21261"/>
                    <a:pt x="17875" y="26135"/>
                    <a:pt x="17875" y="32758"/>
                  </a:cubicBezTo>
                  <a:close/>
                </a:path>
              </a:pathLst>
            </a:custGeom>
            <a:solidFill>
              <a:srgbClr val="000000"/>
            </a:solidFill>
            <a:ln w="9525" cap="flat">
              <a:noFill/>
              <a:prstDash val="solid"/>
              <a:miter/>
            </a:ln>
          </p:spPr>
          <p:txBody>
            <a:bodyPr rtlCol="0" anchor="ctr"/>
            <a:lstStyle/>
            <a:p>
              <a:endParaRPr lang="en-CA"/>
            </a:p>
          </p:txBody>
        </p:sp>
        <p:sp>
          <p:nvSpPr>
            <p:cNvPr id="3656" name="Freeform: Shape 3655">
              <a:extLst>
                <a:ext uri="{FF2B5EF4-FFF2-40B4-BE49-F238E27FC236}">
                  <a16:creationId xmlns:a16="http://schemas.microsoft.com/office/drawing/2014/main" id="{55EEEC34-2052-4E91-84C3-FC2E008AC8A6}"/>
                </a:ext>
              </a:extLst>
            </p:cNvPr>
            <p:cNvSpPr/>
            <p:nvPr/>
          </p:nvSpPr>
          <p:spPr>
            <a:xfrm>
              <a:off x="4165431" y="1132805"/>
              <a:ext cx="59419" cy="66675"/>
            </a:xfrm>
            <a:custGeom>
              <a:avLst/>
              <a:gdLst>
                <a:gd name="connsiteX0" fmla="*/ 59629 w 59419"/>
                <a:gd name="connsiteY0" fmla="*/ 66691 h 66675"/>
                <a:gd name="connsiteX1" fmla="*/ 42402 w 59419"/>
                <a:gd name="connsiteY1" fmla="*/ 66691 h 66675"/>
                <a:gd name="connsiteX2" fmla="*/ 42402 w 59419"/>
                <a:gd name="connsiteY2" fmla="*/ 33428 h 66675"/>
                <a:gd name="connsiteX3" fmla="*/ 41286 w 59419"/>
                <a:gd name="connsiteY3" fmla="*/ 19773 h 66675"/>
                <a:gd name="connsiteX4" fmla="*/ 37714 w 59419"/>
                <a:gd name="connsiteY4" fmla="*/ 14936 h 66675"/>
                <a:gd name="connsiteX5" fmla="*/ 31724 w 59419"/>
                <a:gd name="connsiteY5" fmla="*/ 13224 h 66675"/>
                <a:gd name="connsiteX6" fmla="*/ 23687 w 59419"/>
                <a:gd name="connsiteY6" fmla="*/ 15680 h 66675"/>
                <a:gd name="connsiteX7" fmla="*/ 18776 w 59419"/>
                <a:gd name="connsiteY7" fmla="*/ 22191 h 66675"/>
                <a:gd name="connsiteX8" fmla="*/ 17473 w 59419"/>
                <a:gd name="connsiteY8" fmla="*/ 37149 h 66675"/>
                <a:gd name="connsiteX9" fmla="*/ 17473 w 59419"/>
                <a:gd name="connsiteY9" fmla="*/ 66691 h 66675"/>
                <a:gd name="connsiteX10" fmla="*/ 209 w 59419"/>
                <a:gd name="connsiteY10" fmla="*/ 66691 h 66675"/>
                <a:gd name="connsiteX11" fmla="*/ 209 w 59419"/>
                <a:gd name="connsiteY11" fmla="*/ 1504 h 66675"/>
                <a:gd name="connsiteX12" fmla="*/ 16246 w 59419"/>
                <a:gd name="connsiteY12" fmla="*/ 1504 h 66675"/>
                <a:gd name="connsiteX13" fmla="*/ 16246 w 59419"/>
                <a:gd name="connsiteY13" fmla="*/ 11066 h 66675"/>
                <a:gd name="connsiteX14" fmla="*/ 37714 w 59419"/>
                <a:gd name="connsiteY14" fmla="*/ 16 h 66675"/>
                <a:gd name="connsiteX15" fmla="*/ 48169 w 59419"/>
                <a:gd name="connsiteY15" fmla="*/ 2062 h 66675"/>
                <a:gd name="connsiteX16" fmla="*/ 55313 w 59419"/>
                <a:gd name="connsiteY16" fmla="*/ 7308 h 66675"/>
                <a:gd name="connsiteX17" fmla="*/ 58699 w 59419"/>
                <a:gd name="connsiteY17" fmla="*/ 14564 h 66675"/>
                <a:gd name="connsiteX18" fmla="*/ 59629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29" y="66691"/>
                  </a:moveTo>
                  <a:lnTo>
                    <a:pt x="42402" y="66691"/>
                  </a:lnTo>
                  <a:lnTo>
                    <a:pt x="42402" y="33428"/>
                  </a:lnTo>
                  <a:cubicBezTo>
                    <a:pt x="42402" y="26396"/>
                    <a:pt x="42030" y="21819"/>
                    <a:pt x="41286" y="19773"/>
                  </a:cubicBezTo>
                  <a:cubicBezTo>
                    <a:pt x="40542" y="17689"/>
                    <a:pt x="39351" y="16089"/>
                    <a:pt x="37714" y="14936"/>
                  </a:cubicBezTo>
                  <a:cubicBezTo>
                    <a:pt x="36040" y="13783"/>
                    <a:pt x="34031" y="13224"/>
                    <a:pt x="31724" y="13224"/>
                  </a:cubicBezTo>
                  <a:cubicBezTo>
                    <a:pt x="28710" y="13224"/>
                    <a:pt x="26031" y="14043"/>
                    <a:pt x="23687" y="15680"/>
                  </a:cubicBezTo>
                  <a:cubicBezTo>
                    <a:pt x="21306" y="17317"/>
                    <a:pt x="19669" y="19475"/>
                    <a:pt x="18776" y="22191"/>
                  </a:cubicBezTo>
                  <a:cubicBezTo>
                    <a:pt x="17920" y="24870"/>
                    <a:pt x="17473" y="29893"/>
                    <a:pt x="17473" y="37149"/>
                  </a:cubicBezTo>
                  <a:lnTo>
                    <a:pt x="17473" y="66691"/>
                  </a:lnTo>
                  <a:lnTo>
                    <a:pt x="209" y="66691"/>
                  </a:lnTo>
                  <a:lnTo>
                    <a:pt x="209" y="1504"/>
                  </a:lnTo>
                  <a:lnTo>
                    <a:pt x="16246" y="1504"/>
                  </a:lnTo>
                  <a:lnTo>
                    <a:pt x="16246" y="11066"/>
                  </a:lnTo>
                  <a:cubicBezTo>
                    <a:pt x="21938" y="3699"/>
                    <a:pt x="29082" y="16"/>
                    <a:pt x="37714" y="16"/>
                  </a:cubicBezTo>
                  <a:cubicBezTo>
                    <a:pt x="41546" y="16"/>
                    <a:pt x="45007" y="723"/>
                    <a:pt x="48169" y="2062"/>
                  </a:cubicBezTo>
                  <a:cubicBezTo>
                    <a:pt x="51332" y="3439"/>
                    <a:pt x="53713" y="5188"/>
                    <a:pt x="55313" y="7308"/>
                  </a:cubicBezTo>
                  <a:cubicBezTo>
                    <a:pt x="56950" y="9467"/>
                    <a:pt x="58066" y="11885"/>
                    <a:pt x="58699" y="14564"/>
                  </a:cubicBezTo>
                  <a:cubicBezTo>
                    <a:pt x="59331" y="17280"/>
                    <a:pt x="59629" y="21150"/>
                    <a:pt x="59629" y="26172"/>
                  </a:cubicBezTo>
                  <a:close/>
                </a:path>
              </a:pathLst>
            </a:custGeom>
            <a:solidFill>
              <a:srgbClr val="000000"/>
            </a:solidFill>
            <a:ln w="9525" cap="flat">
              <a:noFill/>
              <a:prstDash val="solid"/>
              <a:miter/>
            </a:ln>
          </p:spPr>
          <p:txBody>
            <a:bodyPr rtlCol="0" anchor="ctr"/>
            <a:lstStyle/>
            <a:p>
              <a:endParaRPr lang="en-CA"/>
            </a:p>
          </p:txBody>
        </p:sp>
        <p:sp>
          <p:nvSpPr>
            <p:cNvPr id="3657" name="Freeform: Shape 3656">
              <a:extLst>
                <a:ext uri="{FF2B5EF4-FFF2-40B4-BE49-F238E27FC236}">
                  <a16:creationId xmlns:a16="http://schemas.microsoft.com/office/drawing/2014/main" id="{7D217769-0511-4CA4-BEB6-0F0F20CFBFDA}"/>
                </a:ext>
              </a:extLst>
            </p:cNvPr>
            <p:cNvSpPr/>
            <p:nvPr/>
          </p:nvSpPr>
          <p:spPr>
            <a:xfrm>
              <a:off x="4238361" y="1132805"/>
              <a:ext cx="67307" cy="68163"/>
            </a:xfrm>
            <a:custGeom>
              <a:avLst/>
              <a:gdLst>
                <a:gd name="connsiteX0" fmla="*/ 217 w 67307"/>
                <a:gd name="connsiteY0" fmla="*/ 33167 h 68163"/>
                <a:gd name="connsiteX1" fmla="*/ 4459 w 67307"/>
                <a:gd name="connsiteY1" fmla="*/ 16536 h 68163"/>
                <a:gd name="connsiteX2" fmla="*/ 16477 w 67307"/>
                <a:gd name="connsiteY2" fmla="*/ 4258 h 68163"/>
                <a:gd name="connsiteX3" fmla="*/ 33815 w 67307"/>
                <a:gd name="connsiteY3" fmla="*/ 16 h 68163"/>
                <a:gd name="connsiteX4" fmla="*/ 58074 w 67307"/>
                <a:gd name="connsiteY4" fmla="*/ 9615 h 68163"/>
                <a:gd name="connsiteX5" fmla="*/ 67525 w 67307"/>
                <a:gd name="connsiteY5" fmla="*/ 33912 h 68163"/>
                <a:gd name="connsiteX6" fmla="*/ 57963 w 67307"/>
                <a:gd name="connsiteY6" fmla="*/ 58431 h 68163"/>
                <a:gd name="connsiteX7" fmla="*/ 33927 w 67307"/>
                <a:gd name="connsiteY7" fmla="*/ 68179 h 68163"/>
                <a:gd name="connsiteX8" fmla="*/ 16849 w 67307"/>
                <a:gd name="connsiteY8" fmla="*/ 64124 h 68163"/>
                <a:gd name="connsiteX9" fmla="*/ 4459 w 67307"/>
                <a:gd name="connsiteY9" fmla="*/ 52217 h 68163"/>
                <a:gd name="connsiteX10" fmla="*/ 217 w 67307"/>
                <a:gd name="connsiteY10" fmla="*/ 33167 h 68163"/>
                <a:gd name="connsiteX11" fmla="*/ 17891 w 67307"/>
                <a:gd name="connsiteY11" fmla="*/ 34098 h 68163"/>
                <a:gd name="connsiteX12" fmla="*/ 22504 w 67307"/>
                <a:gd name="connsiteY12" fmla="*/ 48943 h 68163"/>
                <a:gd name="connsiteX13" fmla="*/ 33890 w 67307"/>
                <a:gd name="connsiteY13" fmla="*/ 54115 h 68163"/>
                <a:gd name="connsiteX14" fmla="*/ 45201 w 67307"/>
                <a:gd name="connsiteY14" fmla="*/ 48943 h 68163"/>
                <a:gd name="connsiteX15" fmla="*/ 49777 w 67307"/>
                <a:gd name="connsiteY15" fmla="*/ 33986 h 68163"/>
                <a:gd name="connsiteX16" fmla="*/ 45201 w 67307"/>
                <a:gd name="connsiteY16" fmla="*/ 19252 h 68163"/>
                <a:gd name="connsiteX17" fmla="*/ 33890 w 67307"/>
                <a:gd name="connsiteY17" fmla="*/ 14080 h 68163"/>
                <a:gd name="connsiteX18" fmla="*/ 22504 w 67307"/>
                <a:gd name="connsiteY18" fmla="*/ 19252 h 68163"/>
                <a:gd name="connsiteX19" fmla="*/ 17891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17" y="33167"/>
                  </a:moveTo>
                  <a:cubicBezTo>
                    <a:pt x="217" y="27438"/>
                    <a:pt x="1631" y="21894"/>
                    <a:pt x="4459" y="16536"/>
                  </a:cubicBezTo>
                  <a:cubicBezTo>
                    <a:pt x="7287" y="11178"/>
                    <a:pt x="11305" y="7085"/>
                    <a:pt x="16477" y="4258"/>
                  </a:cubicBezTo>
                  <a:cubicBezTo>
                    <a:pt x="21649" y="1430"/>
                    <a:pt x="27416" y="16"/>
                    <a:pt x="33815" y="16"/>
                  </a:cubicBezTo>
                  <a:cubicBezTo>
                    <a:pt x="43675" y="16"/>
                    <a:pt x="51749" y="3216"/>
                    <a:pt x="58074" y="9615"/>
                  </a:cubicBezTo>
                  <a:cubicBezTo>
                    <a:pt x="64362" y="16015"/>
                    <a:pt x="67525" y="24126"/>
                    <a:pt x="67525" y="33912"/>
                  </a:cubicBezTo>
                  <a:cubicBezTo>
                    <a:pt x="67525" y="43771"/>
                    <a:pt x="64325" y="51957"/>
                    <a:pt x="57963" y="58431"/>
                  </a:cubicBezTo>
                  <a:cubicBezTo>
                    <a:pt x="51600" y="64905"/>
                    <a:pt x="43601" y="68179"/>
                    <a:pt x="33927" y="68179"/>
                  </a:cubicBezTo>
                  <a:cubicBezTo>
                    <a:pt x="27974" y="68179"/>
                    <a:pt x="22244" y="66803"/>
                    <a:pt x="16849" y="64124"/>
                  </a:cubicBezTo>
                  <a:cubicBezTo>
                    <a:pt x="11417" y="61408"/>
                    <a:pt x="7287" y="57464"/>
                    <a:pt x="4459" y="52217"/>
                  </a:cubicBezTo>
                  <a:cubicBezTo>
                    <a:pt x="1631" y="47008"/>
                    <a:pt x="217" y="40646"/>
                    <a:pt x="217" y="33167"/>
                  </a:cubicBezTo>
                  <a:moveTo>
                    <a:pt x="17891" y="34098"/>
                  </a:moveTo>
                  <a:cubicBezTo>
                    <a:pt x="17891" y="40572"/>
                    <a:pt x="19454" y="45520"/>
                    <a:pt x="22504" y="48943"/>
                  </a:cubicBezTo>
                  <a:cubicBezTo>
                    <a:pt x="25593" y="52403"/>
                    <a:pt x="29351" y="54115"/>
                    <a:pt x="33890" y="54115"/>
                  </a:cubicBezTo>
                  <a:cubicBezTo>
                    <a:pt x="38355" y="54115"/>
                    <a:pt x="42150" y="52403"/>
                    <a:pt x="45201" y="48943"/>
                  </a:cubicBezTo>
                  <a:cubicBezTo>
                    <a:pt x="48252" y="45520"/>
                    <a:pt x="49777" y="40534"/>
                    <a:pt x="49777" y="33986"/>
                  </a:cubicBezTo>
                  <a:cubicBezTo>
                    <a:pt x="49777" y="27586"/>
                    <a:pt x="48252" y="22675"/>
                    <a:pt x="45201" y="19252"/>
                  </a:cubicBezTo>
                  <a:cubicBezTo>
                    <a:pt x="42150" y="15792"/>
                    <a:pt x="38355" y="14080"/>
                    <a:pt x="33890" y="14080"/>
                  </a:cubicBezTo>
                  <a:cubicBezTo>
                    <a:pt x="29351" y="14080"/>
                    <a:pt x="25593" y="15792"/>
                    <a:pt x="22504" y="19252"/>
                  </a:cubicBezTo>
                  <a:cubicBezTo>
                    <a:pt x="19454" y="22675"/>
                    <a:pt x="17891" y="27624"/>
                    <a:pt x="17891" y="34098"/>
                  </a:cubicBezTo>
                  <a:close/>
                </a:path>
              </a:pathLst>
            </a:custGeom>
            <a:solidFill>
              <a:srgbClr val="000000"/>
            </a:solidFill>
            <a:ln w="9525" cap="flat">
              <a:noFill/>
              <a:prstDash val="solid"/>
              <a:miter/>
            </a:ln>
          </p:spPr>
          <p:txBody>
            <a:bodyPr rtlCol="0" anchor="ctr"/>
            <a:lstStyle/>
            <a:p>
              <a:endParaRPr lang="en-CA"/>
            </a:p>
          </p:txBody>
        </p:sp>
        <p:sp>
          <p:nvSpPr>
            <p:cNvPr id="3658" name="Freeform: Shape 3657">
              <a:extLst>
                <a:ext uri="{FF2B5EF4-FFF2-40B4-BE49-F238E27FC236}">
                  <a16:creationId xmlns:a16="http://schemas.microsoft.com/office/drawing/2014/main" id="{CB1556D3-83FC-49F1-9DAB-14FC8E70EE87}"/>
                </a:ext>
              </a:extLst>
            </p:cNvPr>
            <p:cNvSpPr/>
            <p:nvPr/>
          </p:nvSpPr>
          <p:spPr>
            <a:xfrm>
              <a:off x="4313078" y="1132805"/>
              <a:ext cx="60907" cy="68163"/>
            </a:xfrm>
            <a:custGeom>
              <a:avLst/>
              <a:gdLst>
                <a:gd name="connsiteX0" fmla="*/ 226 w 60907"/>
                <a:gd name="connsiteY0" fmla="*/ 48087 h 68163"/>
                <a:gd name="connsiteX1" fmla="*/ 17527 w 60907"/>
                <a:gd name="connsiteY1" fmla="*/ 45446 h 68163"/>
                <a:gd name="connsiteX2" fmla="*/ 22029 w 60907"/>
                <a:gd name="connsiteY2" fmla="*/ 53110 h 68163"/>
                <a:gd name="connsiteX3" fmla="*/ 31479 w 60907"/>
                <a:gd name="connsiteY3" fmla="*/ 55715 h 68163"/>
                <a:gd name="connsiteX4" fmla="*/ 41563 w 60907"/>
                <a:gd name="connsiteY4" fmla="*/ 53259 h 68163"/>
                <a:gd name="connsiteX5" fmla="*/ 43832 w 60907"/>
                <a:gd name="connsiteY5" fmla="*/ 48646 h 68163"/>
                <a:gd name="connsiteX6" fmla="*/ 42604 w 60907"/>
                <a:gd name="connsiteY6" fmla="*/ 45371 h 68163"/>
                <a:gd name="connsiteX7" fmla="*/ 36837 w 60907"/>
                <a:gd name="connsiteY7" fmla="*/ 43102 h 68163"/>
                <a:gd name="connsiteX8" fmla="*/ 10346 w 60907"/>
                <a:gd name="connsiteY8" fmla="*/ 34693 h 68163"/>
                <a:gd name="connsiteX9" fmla="*/ 2644 w 60907"/>
                <a:gd name="connsiteY9" fmla="*/ 20033 h 68163"/>
                <a:gd name="connsiteX10" fmla="*/ 9304 w 60907"/>
                <a:gd name="connsiteY10" fmla="*/ 5783 h 68163"/>
                <a:gd name="connsiteX11" fmla="*/ 30066 w 60907"/>
                <a:gd name="connsiteY11" fmla="*/ 16 h 68163"/>
                <a:gd name="connsiteX12" fmla="*/ 49971 w 60907"/>
                <a:gd name="connsiteY12" fmla="*/ 4369 h 68163"/>
                <a:gd name="connsiteX13" fmla="*/ 58938 w 60907"/>
                <a:gd name="connsiteY13" fmla="*/ 17280 h 68163"/>
                <a:gd name="connsiteX14" fmla="*/ 42642 w 60907"/>
                <a:gd name="connsiteY14" fmla="*/ 20294 h 68163"/>
                <a:gd name="connsiteX15" fmla="*/ 38698 w 60907"/>
                <a:gd name="connsiteY15" fmla="*/ 14452 h 68163"/>
                <a:gd name="connsiteX16" fmla="*/ 30363 w 60907"/>
                <a:gd name="connsiteY16" fmla="*/ 12406 h 68163"/>
                <a:gd name="connsiteX17" fmla="*/ 20615 w 60907"/>
                <a:gd name="connsiteY17" fmla="*/ 14341 h 68163"/>
                <a:gd name="connsiteX18" fmla="*/ 18643 w 60907"/>
                <a:gd name="connsiteY18" fmla="*/ 17838 h 68163"/>
                <a:gd name="connsiteX19" fmla="*/ 20355 w 60907"/>
                <a:gd name="connsiteY19" fmla="*/ 20964 h 68163"/>
                <a:gd name="connsiteX20" fmla="*/ 36502 w 60907"/>
                <a:gd name="connsiteY20" fmla="*/ 25800 h 68163"/>
                <a:gd name="connsiteX21" fmla="*/ 55738 w 60907"/>
                <a:gd name="connsiteY21" fmla="*/ 33465 h 68163"/>
                <a:gd name="connsiteX22" fmla="*/ 61133 w 60907"/>
                <a:gd name="connsiteY22" fmla="*/ 46302 h 68163"/>
                <a:gd name="connsiteX23" fmla="*/ 53655 w 60907"/>
                <a:gd name="connsiteY23" fmla="*/ 61705 h 68163"/>
                <a:gd name="connsiteX24" fmla="*/ 31479 w 60907"/>
                <a:gd name="connsiteY24" fmla="*/ 68179 h 68163"/>
                <a:gd name="connsiteX25" fmla="*/ 10383 w 60907"/>
                <a:gd name="connsiteY25" fmla="*/ 62747 h 68163"/>
                <a:gd name="connsiteX26" fmla="*/ 226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226" y="48087"/>
                  </a:moveTo>
                  <a:lnTo>
                    <a:pt x="17527" y="45446"/>
                  </a:lnTo>
                  <a:cubicBezTo>
                    <a:pt x="18271" y="48794"/>
                    <a:pt x="19759" y="51362"/>
                    <a:pt x="22029" y="53110"/>
                  </a:cubicBezTo>
                  <a:cubicBezTo>
                    <a:pt x="24261" y="54822"/>
                    <a:pt x="27424" y="55715"/>
                    <a:pt x="31479" y="55715"/>
                  </a:cubicBezTo>
                  <a:cubicBezTo>
                    <a:pt x="35944" y="55715"/>
                    <a:pt x="39293" y="54896"/>
                    <a:pt x="41563" y="53259"/>
                  </a:cubicBezTo>
                  <a:cubicBezTo>
                    <a:pt x="43051" y="52106"/>
                    <a:pt x="43832" y="50580"/>
                    <a:pt x="43832" y="48646"/>
                  </a:cubicBezTo>
                  <a:cubicBezTo>
                    <a:pt x="43832" y="47343"/>
                    <a:pt x="43423" y="46264"/>
                    <a:pt x="42604" y="45371"/>
                  </a:cubicBezTo>
                  <a:cubicBezTo>
                    <a:pt x="41749" y="44553"/>
                    <a:pt x="39814" y="43809"/>
                    <a:pt x="36837" y="43102"/>
                  </a:cubicBezTo>
                  <a:cubicBezTo>
                    <a:pt x="22922" y="40051"/>
                    <a:pt x="14104" y="37260"/>
                    <a:pt x="10346" y="34693"/>
                  </a:cubicBezTo>
                  <a:cubicBezTo>
                    <a:pt x="5211" y="31195"/>
                    <a:pt x="2644" y="26284"/>
                    <a:pt x="2644" y="20033"/>
                  </a:cubicBezTo>
                  <a:cubicBezTo>
                    <a:pt x="2644" y="14378"/>
                    <a:pt x="4839" y="9653"/>
                    <a:pt x="9304" y="5783"/>
                  </a:cubicBezTo>
                  <a:cubicBezTo>
                    <a:pt x="13769" y="1951"/>
                    <a:pt x="20689" y="16"/>
                    <a:pt x="30066" y="16"/>
                  </a:cubicBezTo>
                  <a:cubicBezTo>
                    <a:pt x="38995" y="16"/>
                    <a:pt x="45618" y="1467"/>
                    <a:pt x="49971" y="4369"/>
                  </a:cubicBezTo>
                  <a:cubicBezTo>
                    <a:pt x="54287" y="7271"/>
                    <a:pt x="57301" y="11587"/>
                    <a:pt x="58938" y="17280"/>
                  </a:cubicBezTo>
                  <a:lnTo>
                    <a:pt x="42642" y="20294"/>
                  </a:lnTo>
                  <a:cubicBezTo>
                    <a:pt x="41972" y="17727"/>
                    <a:pt x="40632" y="15792"/>
                    <a:pt x="38698" y="14452"/>
                  </a:cubicBezTo>
                  <a:cubicBezTo>
                    <a:pt x="36763" y="13113"/>
                    <a:pt x="33972" y="12406"/>
                    <a:pt x="30363" y="12406"/>
                  </a:cubicBezTo>
                  <a:cubicBezTo>
                    <a:pt x="25824" y="12406"/>
                    <a:pt x="22587" y="13038"/>
                    <a:pt x="20615" y="14341"/>
                  </a:cubicBezTo>
                  <a:cubicBezTo>
                    <a:pt x="19313" y="15234"/>
                    <a:pt x="18643" y="16387"/>
                    <a:pt x="18643" y="17838"/>
                  </a:cubicBezTo>
                  <a:cubicBezTo>
                    <a:pt x="18643" y="19066"/>
                    <a:pt x="19238" y="20108"/>
                    <a:pt x="20355" y="20964"/>
                  </a:cubicBezTo>
                  <a:cubicBezTo>
                    <a:pt x="21917" y="22117"/>
                    <a:pt x="27312" y="23717"/>
                    <a:pt x="36502" y="25800"/>
                  </a:cubicBezTo>
                  <a:cubicBezTo>
                    <a:pt x="45655" y="27884"/>
                    <a:pt x="52092" y="30451"/>
                    <a:pt x="55738" y="33465"/>
                  </a:cubicBezTo>
                  <a:cubicBezTo>
                    <a:pt x="59347" y="36553"/>
                    <a:pt x="61133" y="40832"/>
                    <a:pt x="61133" y="46302"/>
                  </a:cubicBezTo>
                  <a:cubicBezTo>
                    <a:pt x="61133" y="52292"/>
                    <a:pt x="58641" y="57426"/>
                    <a:pt x="53655" y="61705"/>
                  </a:cubicBezTo>
                  <a:cubicBezTo>
                    <a:pt x="48632" y="66021"/>
                    <a:pt x="41265" y="68179"/>
                    <a:pt x="31479" y="68179"/>
                  </a:cubicBezTo>
                  <a:cubicBezTo>
                    <a:pt x="22587" y="68179"/>
                    <a:pt x="15555" y="66356"/>
                    <a:pt x="10383" y="62747"/>
                  </a:cubicBezTo>
                  <a:cubicBezTo>
                    <a:pt x="5211" y="59175"/>
                    <a:pt x="1825" y="54264"/>
                    <a:pt x="226" y="48087"/>
                  </a:cubicBezTo>
                  <a:close/>
                </a:path>
              </a:pathLst>
            </a:custGeom>
            <a:solidFill>
              <a:srgbClr val="000000"/>
            </a:solidFill>
            <a:ln w="9525" cap="flat">
              <a:noFill/>
              <a:prstDash val="solid"/>
              <a:miter/>
            </a:ln>
          </p:spPr>
          <p:txBody>
            <a:bodyPr rtlCol="0" anchor="ctr"/>
            <a:lstStyle/>
            <a:p>
              <a:endParaRPr lang="en-CA"/>
            </a:p>
          </p:txBody>
        </p:sp>
        <p:sp>
          <p:nvSpPr>
            <p:cNvPr id="3659" name="Freeform: Shape 3658">
              <a:extLst>
                <a:ext uri="{FF2B5EF4-FFF2-40B4-BE49-F238E27FC236}">
                  <a16:creationId xmlns:a16="http://schemas.microsoft.com/office/drawing/2014/main" id="{70277276-372A-4917-801D-884D87816C98}"/>
                </a:ext>
              </a:extLst>
            </p:cNvPr>
            <p:cNvSpPr/>
            <p:nvPr/>
          </p:nvSpPr>
          <p:spPr>
            <a:xfrm>
              <a:off x="4384042" y="1132805"/>
              <a:ext cx="60925" cy="68163"/>
            </a:xfrm>
            <a:custGeom>
              <a:avLst/>
              <a:gdLst>
                <a:gd name="connsiteX0" fmla="*/ 43021 w 60925"/>
                <a:gd name="connsiteY0" fmla="*/ 45929 h 68163"/>
                <a:gd name="connsiteX1" fmla="*/ 60211 w 60925"/>
                <a:gd name="connsiteY1" fmla="*/ 48832 h 68163"/>
                <a:gd name="connsiteX2" fmla="*/ 49755 w 60925"/>
                <a:gd name="connsiteY2" fmla="*/ 63231 h 68163"/>
                <a:gd name="connsiteX3" fmla="*/ 31859 w 60925"/>
                <a:gd name="connsiteY3" fmla="*/ 68179 h 68163"/>
                <a:gd name="connsiteX4" fmla="*/ 6670 w 60925"/>
                <a:gd name="connsiteY4" fmla="*/ 57054 h 68163"/>
                <a:gd name="connsiteX5" fmla="*/ 233 w 60925"/>
                <a:gd name="connsiteY5" fmla="*/ 34581 h 68163"/>
                <a:gd name="connsiteX6" fmla="*/ 8716 w 60925"/>
                <a:gd name="connsiteY6" fmla="*/ 9206 h 68163"/>
                <a:gd name="connsiteX7" fmla="*/ 30147 w 60925"/>
                <a:gd name="connsiteY7" fmla="*/ 16 h 68163"/>
                <a:gd name="connsiteX8" fmla="*/ 53104 w 60925"/>
                <a:gd name="connsiteY8" fmla="*/ 9615 h 68163"/>
                <a:gd name="connsiteX9" fmla="*/ 61141 w 60925"/>
                <a:gd name="connsiteY9" fmla="*/ 39083 h 68163"/>
                <a:gd name="connsiteX10" fmla="*/ 17906 w 60925"/>
                <a:gd name="connsiteY10" fmla="*/ 39083 h 68163"/>
                <a:gd name="connsiteX11" fmla="*/ 22111 w 60925"/>
                <a:gd name="connsiteY11" fmla="*/ 50990 h 68163"/>
                <a:gd name="connsiteX12" fmla="*/ 32045 w 60925"/>
                <a:gd name="connsiteY12" fmla="*/ 55268 h 68163"/>
                <a:gd name="connsiteX13" fmla="*/ 38854 w 60925"/>
                <a:gd name="connsiteY13" fmla="*/ 53073 h 68163"/>
                <a:gd name="connsiteX14" fmla="*/ 43021 w 60925"/>
                <a:gd name="connsiteY14" fmla="*/ 45929 h 68163"/>
                <a:gd name="connsiteX15" fmla="*/ 44025 w 60925"/>
                <a:gd name="connsiteY15" fmla="*/ 28517 h 68163"/>
                <a:gd name="connsiteX16" fmla="*/ 40156 w 60925"/>
                <a:gd name="connsiteY16" fmla="*/ 17131 h 68163"/>
                <a:gd name="connsiteX17" fmla="*/ 31189 w 60925"/>
                <a:gd name="connsiteY17" fmla="*/ 13224 h 68163"/>
                <a:gd name="connsiteX18" fmla="*/ 21850 w 60925"/>
                <a:gd name="connsiteY18" fmla="*/ 17317 h 68163"/>
                <a:gd name="connsiteX19" fmla="*/ 1824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21" y="45929"/>
                  </a:moveTo>
                  <a:lnTo>
                    <a:pt x="60211" y="48832"/>
                  </a:lnTo>
                  <a:cubicBezTo>
                    <a:pt x="58015" y="55120"/>
                    <a:pt x="54518" y="59919"/>
                    <a:pt x="49755" y="63231"/>
                  </a:cubicBezTo>
                  <a:cubicBezTo>
                    <a:pt x="44993" y="66505"/>
                    <a:pt x="39003" y="68179"/>
                    <a:pt x="31859" y="68179"/>
                  </a:cubicBezTo>
                  <a:cubicBezTo>
                    <a:pt x="20511" y="68179"/>
                    <a:pt x="12139" y="64459"/>
                    <a:pt x="6670" y="57054"/>
                  </a:cubicBezTo>
                  <a:cubicBezTo>
                    <a:pt x="2391" y="51101"/>
                    <a:pt x="233" y="43623"/>
                    <a:pt x="233" y="34581"/>
                  </a:cubicBezTo>
                  <a:cubicBezTo>
                    <a:pt x="233" y="23791"/>
                    <a:pt x="3061" y="15308"/>
                    <a:pt x="8716" y="9206"/>
                  </a:cubicBezTo>
                  <a:cubicBezTo>
                    <a:pt x="14371" y="3067"/>
                    <a:pt x="21515" y="16"/>
                    <a:pt x="30147" y="16"/>
                  </a:cubicBezTo>
                  <a:cubicBezTo>
                    <a:pt x="39821" y="16"/>
                    <a:pt x="47486" y="3216"/>
                    <a:pt x="53104" y="9615"/>
                  </a:cubicBezTo>
                  <a:cubicBezTo>
                    <a:pt x="58722" y="16015"/>
                    <a:pt x="61401" y="25838"/>
                    <a:pt x="61141" y="39083"/>
                  </a:cubicBezTo>
                  <a:lnTo>
                    <a:pt x="17906" y="39083"/>
                  </a:lnTo>
                  <a:cubicBezTo>
                    <a:pt x="18055" y="44181"/>
                    <a:pt x="19432" y="48162"/>
                    <a:pt x="22111" y="50990"/>
                  </a:cubicBezTo>
                  <a:cubicBezTo>
                    <a:pt x="24752" y="53854"/>
                    <a:pt x="28064" y="55268"/>
                    <a:pt x="32045" y="55268"/>
                  </a:cubicBezTo>
                  <a:cubicBezTo>
                    <a:pt x="34761" y="55268"/>
                    <a:pt x="37031" y="54524"/>
                    <a:pt x="38854" y="53073"/>
                  </a:cubicBezTo>
                  <a:cubicBezTo>
                    <a:pt x="40714" y="51585"/>
                    <a:pt x="42091" y="49204"/>
                    <a:pt x="43021" y="45929"/>
                  </a:cubicBezTo>
                  <a:moveTo>
                    <a:pt x="44025" y="28517"/>
                  </a:moveTo>
                  <a:cubicBezTo>
                    <a:pt x="43877" y="23531"/>
                    <a:pt x="42612" y="19698"/>
                    <a:pt x="40156" y="17131"/>
                  </a:cubicBezTo>
                  <a:cubicBezTo>
                    <a:pt x="37700" y="14527"/>
                    <a:pt x="34687" y="13224"/>
                    <a:pt x="31189" y="13224"/>
                  </a:cubicBezTo>
                  <a:cubicBezTo>
                    <a:pt x="27431" y="13224"/>
                    <a:pt x="24306" y="14601"/>
                    <a:pt x="21850" y="17317"/>
                  </a:cubicBezTo>
                  <a:cubicBezTo>
                    <a:pt x="19394" y="20071"/>
                    <a:pt x="18204" y="23791"/>
                    <a:pt x="18241" y="28517"/>
                  </a:cubicBezTo>
                  <a:close/>
                </a:path>
              </a:pathLst>
            </a:custGeom>
            <a:solidFill>
              <a:srgbClr val="000000"/>
            </a:solidFill>
            <a:ln w="9525" cap="flat">
              <a:noFill/>
              <a:prstDash val="solid"/>
              <a:miter/>
            </a:ln>
          </p:spPr>
          <p:txBody>
            <a:bodyPr rtlCol="0" anchor="ctr"/>
            <a:lstStyle/>
            <a:p>
              <a:endParaRPr lang="en-CA"/>
            </a:p>
          </p:txBody>
        </p:sp>
        <p:sp>
          <p:nvSpPr>
            <p:cNvPr id="3660" name="Freeform: Shape 3659">
              <a:extLst>
                <a:ext uri="{FF2B5EF4-FFF2-40B4-BE49-F238E27FC236}">
                  <a16:creationId xmlns:a16="http://schemas.microsoft.com/office/drawing/2014/main" id="{A6717024-83DE-420A-B08F-F27078A55E9F}"/>
                </a:ext>
              </a:extLst>
            </p:cNvPr>
            <p:cNvSpPr/>
            <p:nvPr/>
          </p:nvSpPr>
          <p:spPr>
            <a:xfrm>
              <a:off x="4455156" y="1109476"/>
              <a:ext cx="63661" cy="91492"/>
            </a:xfrm>
            <a:custGeom>
              <a:avLst/>
              <a:gdLst>
                <a:gd name="connsiteX0" fmla="*/ 63901 w 63661"/>
                <a:gd name="connsiteY0" fmla="*/ 90020 h 91492"/>
                <a:gd name="connsiteX1" fmla="*/ 47865 w 63661"/>
                <a:gd name="connsiteY1" fmla="*/ 90020 h 91492"/>
                <a:gd name="connsiteX2" fmla="*/ 47865 w 63661"/>
                <a:gd name="connsiteY2" fmla="*/ 80458 h 91492"/>
                <a:gd name="connsiteX3" fmla="*/ 38452 w 63661"/>
                <a:gd name="connsiteY3" fmla="*/ 88755 h 91492"/>
                <a:gd name="connsiteX4" fmla="*/ 27476 w 63661"/>
                <a:gd name="connsiteY4" fmla="*/ 91508 h 91492"/>
                <a:gd name="connsiteX5" fmla="*/ 8240 w 63661"/>
                <a:gd name="connsiteY5" fmla="*/ 82430 h 91492"/>
                <a:gd name="connsiteX6" fmla="*/ 240 w 63661"/>
                <a:gd name="connsiteY6" fmla="*/ 57166 h 91492"/>
                <a:gd name="connsiteX7" fmla="*/ 8017 w 63661"/>
                <a:gd name="connsiteY7" fmla="*/ 31977 h 91492"/>
                <a:gd name="connsiteX8" fmla="*/ 27736 w 63661"/>
                <a:gd name="connsiteY8" fmla="*/ 23345 h 91492"/>
                <a:gd name="connsiteX9" fmla="*/ 46637 w 63661"/>
                <a:gd name="connsiteY9" fmla="*/ 32423 h 91492"/>
                <a:gd name="connsiteX10" fmla="*/ 46637 w 63661"/>
                <a:gd name="connsiteY10" fmla="*/ 16 h 91492"/>
                <a:gd name="connsiteX11" fmla="*/ 63901 w 63661"/>
                <a:gd name="connsiteY11" fmla="*/ 16 h 91492"/>
                <a:gd name="connsiteX12" fmla="*/ 63901 w 63661"/>
                <a:gd name="connsiteY12" fmla="*/ 90020 h 91492"/>
                <a:gd name="connsiteX13" fmla="*/ 17839 w 63661"/>
                <a:gd name="connsiteY13" fmla="*/ 56013 h 91492"/>
                <a:gd name="connsiteX14" fmla="*/ 20741 w 63661"/>
                <a:gd name="connsiteY14" fmla="*/ 71119 h 91492"/>
                <a:gd name="connsiteX15" fmla="*/ 32387 w 63661"/>
                <a:gd name="connsiteY15" fmla="*/ 77853 h 91492"/>
                <a:gd name="connsiteX16" fmla="*/ 42507 w 63661"/>
                <a:gd name="connsiteY16" fmla="*/ 72793 h 91492"/>
                <a:gd name="connsiteX17" fmla="*/ 46712 w 63661"/>
                <a:gd name="connsiteY17" fmla="*/ 57650 h 91492"/>
                <a:gd name="connsiteX18" fmla="*/ 42656 w 63661"/>
                <a:gd name="connsiteY18" fmla="*/ 41502 h 91492"/>
                <a:gd name="connsiteX19" fmla="*/ 32275 w 63661"/>
                <a:gd name="connsiteY19" fmla="*/ 36553 h 91492"/>
                <a:gd name="connsiteX20" fmla="*/ 22006 w 63661"/>
                <a:gd name="connsiteY20" fmla="*/ 41427 h 91492"/>
                <a:gd name="connsiteX21" fmla="*/ 1783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901" y="90020"/>
                  </a:moveTo>
                  <a:lnTo>
                    <a:pt x="47865" y="90020"/>
                  </a:lnTo>
                  <a:lnTo>
                    <a:pt x="47865" y="80458"/>
                  </a:lnTo>
                  <a:cubicBezTo>
                    <a:pt x="45186" y="84178"/>
                    <a:pt x="42061" y="86932"/>
                    <a:pt x="38452" y="88755"/>
                  </a:cubicBezTo>
                  <a:cubicBezTo>
                    <a:pt x="34806" y="90578"/>
                    <a:pt x="31159" y="91508"/>
                    <a:pt x="27476" y="91508"/>
                  </a:cubicBezTo>
                  <a:cubicBezTo>
                    <a:pt x="19997" y="91508"/>
                    <a:pt x="13560" y="88457"/>
                    <a:pt x="8240" y="82430"/>
                  </a:cubicBezTo>
                  <a:cubicBezTo>
                    <a:pt x="2882" y="76402"/>
                    <a:pt x="240" y="67993"/>
                    <a:pt x="240" y="57166"/>
                  </a:cubicBezTo>
                  <a:cubicBezTo>
                    <a:pt x="240" y="46115"/>
                    <a:pt x="2807" y="37707"/>
                    <a:pt x="8017" y="31977"/>
                  </a:cubicBezTo>
                  <a:cubicBezTo>
                    <a:pt x="13225" y="26210"/>
                    <a:pt x="19774" y="23345"/>
                    <a:pt x="27736" y="23345"/>
                  </a:cubicBezTo>
                  <a:cubicBezTo>
                    <a:pt x="35029" y="23345"/>
                    <a:pt x="41317" y="26396"/>
                    <a:pt x="46637" y="32423"/>
                  </a:cubicBezTo>
                  <a:lnTo>
                    <a:pt x="46637" y="16"/>
                  </a:lnTo>
                  <a:lnTo>
                    <a:pt x="63901" y="16"/>
                  </a:lnTo>
                  <a:lnTo>
                    <a:pt x="63901" y="90020"/>
                  </a:lnTo>
                  <a:moveTo>
                    <a:pt x="17839" y="56013"/>
                  </a:moveTo>
                  <a:cubicBezTo>
                    <a:pt x="17839" y="62970"/>
                    <a:pt x="18807" y="67993"/>
                    <a:pt x="20741" y="71119"/>
                  </a:cubicBezTo>
                  <a:cubicBezTo>
                    <a:pt x="23495" y="75621"/>
                    <a:pt x="27401" y="77853"/>
                    <a:pt x="32387" y="77853"/>
                  </a:cubicBezTo>
                  <a:cubicBezTo>
                    <a:pt x="36368" y="77853"/>
                    <a:pt x="39754" y="76179"/>
                    <a:pt x="42507" y="72793"/>
                  </a:cubicBezTo>
                  <a:cubicBezTo>
                    <a:pt x="45298" y="69407"/>
                    <a:pt x="46712" y="64384"/>
                    <a:pt x="46712" y="57650"/>
                  </a:cubicBezTo>
                  <a:cubicBezTo>
                    <a:pt x="46712" y="50171"/>
                    <a:pt x="45335" y="44776"/>
                    <a:pt x="42656" y="41502"/>
                  </a:cubicBezTo>
                  <a:cubicBezTo>
                    <a:pt x="39940" y="38190"/>
                    <a:pt x="36480" y="36553"/>
                    <a:pt x="32275" y="36553"/>
                  </a:cubicBezTo>
                  <a:cubicBezTo>
                    <a:pt x="28183" y="36553"/>
                    <a:pt x="24760" y="38190"/>
                    <a:pt x="22006" y="41427"/>
                  </a:cubicBezTo>
                  <a:cubicBezTo>
                    <a:pt x="19216" y="44664"/>
                    <a:pt x="17839" y="49538"/>
                    <a:pt x="17839" y="56013"/>
                  </a:cubicBezTo>
                  <a:close/>
                </a:path>
              </a:pathLst>
            </a:custGeom>
            <a:solidFill>
              <a:srgbClr val="000000"/>
            </a:solidFill>
            <a:ln w="9525" cap="flat">
              <a:noFill/>
              <a:prstDash val="solid"/>
              <a:miter/>
            </a:ln>
          </p:spPr>
          <p:txBody>
            <a:bodyPr rtlCol="0" anchor="ctr"/>
            <a:lstStyle/>
            <a:p>
              <a:endParaRPr lang="en-CA"/>
            </a:p>
          </p:txBody>
        </p:sp>
        <p:sp>
          <p:nvSpPr>
            <p:cNvPr id="3661" name="Freeform: Shape 3660">
              <a:extLst>
                <a:ext uri="{FF2B5EF4-FFF2-40B4-BE49-F238E27FC236}">
                  <a16:creationId xmlns:a16="http://schemas.microsoft.com/office/drawing/2014/main" id="{A558FB81-D5A6-4205-A574-D0C8F13ABC96}"/>
                </a:ext>
              </a:extLst>
            </p:cNvPr>
            <p:cNvSpPr/>
            <p:nvPr/>
          </p:nvSpPr>
          <p:spPr>
            <a:xfrm>
              <a:off x="4562280" y="1134293"/>
              <a:ext cx="97184" cy="65186"/>
            </a:xfrm>
            <a:custGeom>
              <a:avLst/>
              <a:gdLst>
                <a:gd name="connsiteX0" fmla="*/ 20865 w 97184"/>
                <a:gd name="connsiteY0" fmla="*/ 65203 h 65186"/>
                <a:gd name="connsiteX1" fmla="*/ 252 w 97184"/>
                <a:gd name="connsiteY1" fmla="*/ 16 h 65186"/>
                <a:gd name="connsiteX2" fmla="*/ 16995 w 97184"/>
                <a:gd name="connsiteY2" fmla="*/ 16 h 65186"/>
                <a:gd name="connsiteX3" fmla="*/ 29236 w 97184"/>
                <a:gd name="connsiteY3" fmla="*/ 42730 h 65186"/>
                <a:gd name="connsiteX4" fmla="*/ 40473 w 97184"/>
                <a:gd name="connsiteY4" fmla="*/ 16 h 65186"/>
                <a:gd name="connsiteX5" fmla="*/ 57104 w 97184"/>
                <a:gd name="connsiteY5" fmla="*/ 16 h 65186"/>
                <a:gd name="connsiteX6" fmla="*/ 67969 w 97184"/>
                <a:gd name="connsiteY6" fmla="*/ 42730 h 65186"/>
                <a:gd name="connsiteX7" fmla="*/ 80433 w 97184"/>
                <a:gd name="connsiteY7" fmla="*/ 16 h 65186"/>
                <a:gd name="connsiteX8" fmla="*/ 97437 w 97184"/>
                <a:gd name="connsiteY8" fmla="*/ 16 h 65186"/>
                <a:gd name="connsiteX9" fmla="*/ 76489 w 97184"/>
                <a:gd name="connsiteY9" fmla="*/ 65203 h 65186"/>
                <a:gd name="connsiteX10" fmla="*/ 59932 w 97184"/>
                <a:gd name="connsiteY10" fmla="*/ 65203 h 65186"/>
                <a:gd name="connsiteX11" fmla="*/ 48695 w 97184"/>
                <a:gd name="connsiteY11" fmla="*/ 23270 h 65186"/>
                <a:gd name="connsiteX12" fmla="*/ 37645 w 97184"/>
                <a:gd name="connsiteY12"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184" h="65186">
                  <a:moveTo>
                    <a:pt x="20865" y="65203"/>
                  </a:moveTo>
                  <a:lnTo>
                    <a:pt x="252" y="16"/>
                  </a:lnTo>
                  <a:lnTo>
                    <a:pt x="16995" y="16"/>
                  </a:lnTo>
                  <a:lnTo>
                    <a:pt x="29236" y="42730"/>
                  </a:lnTo>
                  <a:lnTo>
                    <a:pt x="40473" y="16"/>
                  </a:lnTo>
                  <a:lnTo>
                    <a:pt x="57104" y="16"/>
                  </a:lnTo>
                  <a:lnTo>
                    <a:pt x="67969" y="42730"/>
                  </a:lnTo>
                  <a:lnTo>
                    <a:pt x="80433" y="16"/>
                  </a:lnTo>
                  <a:lnTo>
                    <a:pt x="97437" y="16"/>
                  </a:lnTo>
                  <a:lnTo>
                    <a:pt x="76489" y="65203"/>
                  </a:lnTo>
                  <a:lnTo>
                    <a:pt x="59932" y="65203"/>
                  </a:lnTo>
                  <a:lnTo>
                    <a:pt x="48695" y="23270"/>
                  </a:lnTo>
                  <a:lnTo>
                    <a:pt x="37645" y="65203"/>
                  </a:lnTo>
                  <a:close/>
                </a:path>
              </a:pathLst>
            </a:custGeom>
            <a:solidFill>
              <a:srgbClr val="000000"/>
            </a:solidFill>
            <a:ln w="9525" cap="flat">
              <a:noFill/>
              <a:prstDash val="solid"/>
              <a:miter/>
            </a:ln>
          </p:spPr>
          <p:txBody>
            <a:bodyPr rtlCol="0" anchor="ctr"/>
            <a:lstStyle/>
            <a:p>
              <a:endParaRPr lang="en-CA"/>
            </a:p>
          </p:txBody>
        </p:sp>
        <p:sp>
          <p:nvSpPr>
            <p:cNvPr id="3662" name="Freeform: Shape 3661">
              <a:extLst>
                <a:ext uri="{FF2B5EF4-FFF2-40B4-BE49-F238E27FC236}">
                  <a16:creationId xmlns:a16="http://schemas.microsoft.com/office/drawing/2014/main" id="{A4862B59-028D-4727-9C37-A2125531152B}"/>
                </a:ext>
              </a:extLst>
            </p:cNvPr>
            <p:cNvSpPr/>
            <p:nvPr/>
          </p:nvSpPr>
          <p:spPr>
            <a:xfrm>
              <a:off x="4668557" y="1109476"/>
              <a:ext cx="17226" cy="90003"/>
            </a:xfrm>
            <a:custGeom>
              <a:avLst/>
              <a:gdLst>
                <a:gd name="connsiteX0" fmla="*/ 262 w 17226"/>
                <a:gd name="connsiteY0" fmla="*/ 15978 h 90003"/>
                <a:gd name="connsiteX1" fmla="*/ 262 w 17226"/>
                <a:gd name="connsiteY1" fmla="*/ 16 h 90003"/>
                <a:gd name="connsiteX2" fmla="*/ 17489 w 17226"/>
                <a:gd name="connsiteY2" fmla="*/ 16 h 90003"/>
                <a:gd name="connsiteX3" fmla="*/ 17489 w 17226"/>
                <a:gd name="connsiteY3" fmla="*/ 15978 h 90003"/>
                <a:gd name="connsiteX4" fmla="*/ 262 w 17226"/>
                <a:gd name="connsiteY4" fmla="*/ 15978 h 90003"/>
                <a:gd name="connsiteX5" fmla="*/ 262 w 17226"/>
                <a:gd name="connsiteY5" fmla="*/ 90020 h 90003"/>
                <a:gd name="connsiteX6" fmla="*/ 262 w 17226"/>
                <a:gd name="connsiteY6" fmla="*/ 24833 h 90003"/>
                <a:gd name="connsiteX7" fmla="*/ 17489 w 17226"/>
                <a:gd name="connsiteY7" fmla="*/ 24833 h 90003"/>
                <a:gd name="connsiteX8" fmla="*/ 1748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62" y="15978"/>
                  </a:moveTo>
                  <a:lnTo>
                    <a:pt x="262" y="16"/>
                  </a:lnTo>
                  <a:lnTo>
                    <a:pt x="17489" y="16"/>
                  </a:lnTo>
                  <a:lnTo>
                    <a:pt x="17489" y="15978"/>
                  </a:lnTo>
                  <a:lnTo>
                    <a:pt x="262" y="15978"/>
                  </a:lnTo>
                  <a:moveTo>
                    <a:pt x="262" y="90020"/>
                  </a:moveTo>
                  <a:lnTo>
                    <a:pt x="262" y="24833"/>
                  </a:lnTo>
                  <a:lnTo>
                    <a:pt x="17489" y="24833"/>
                  </a:lnTo>
                  <a:lnTo>
                    <a:pt x="17489" y="90020"/>
                  </a:lnTo>
                  <a:close/>
                </a:path>
              </a:pathLst>
            </a:custGeom>
            <a:solidFill>
              <a:srgbClr val="000000"/>
            </a:solidFill>
            <a:ln w="9525" cap="flat">
              <a:noFill/>
              <a:prstDash val="solid"/>
              <a:miter/>
            </a:ln>
          </p:spPr>
          <p:txBody>
            <a:bodyPr rtlCol="0" anchor="ctr"/>
            <a:lstStyle/>
            <a:p>
              <a:endParaRPr lang="en-CA"/>
            </a:p>
          </p:txBody>
        </p:sp>
        <p:sp>
          <p:nvSpPr>
            <p:cNvPr id="3663" name="Freeform: Shape 3662">
              <a:extLst>
                <a:ext uri="{FF2B5EF4-FFF2-40B4-BE49-F238E27FC236}">
                  <a16:creationId xmlns:a16="http://schemas.microsoft.com/office/drawing/2014/main" id="{2366FEB0-94B6-44E3-9DFC-B7CC82450267}"/>
                </a:ext>
              </a:extLst>
            </p:cNvPr>
            <p:cNvSpPr/>
            <p:nvPr/>
          </p:nvSpPr>
          <p:spPr>
            <a:xfrm>
              <a:off x="4696341" y="1111262"/>
              <a:ext cx="38434" cy="89706"/>
            </a:xfrm>
            <a:custGeom>
              <a:avLst/>
              <a:gdLst>
                <a:gd name="connsiteX0" fmla="*/ 37287 w 38434"/>
                <a:gd name="connsiteY0" fmla="*/ 23047 h 89706"/>
                <a:gd name="connsiteX1" fmla="*/ 37287 w 38434"/>
                <a:gd name="connsiteY1" fmla="*/ 36777 h 89706"/>
                <a:gd name="connsiteX2" fmla="*/ 25492 w 38434"/>
                <a:gd name="connsiteY2" fmla="*/ 36777 h 89706"/>
                <a:gd name="connsiteX3" fmla="*/ 25492 w 38434"/>
                <a:gd name="connsiteY3" fmla="*/ 63082 h 89706"/>
                <a:gd name="connsiteX4" fmla="*/ 25827 w 38434"/>
                <a:gd name="connsiteY4" fmla="*/ 72346 h 89706"/>
                <a:gd name="connsiteX5" fmla="*/ 27390 w 38434"/>
                <a:gd name="connsiteY5" fmla="*/ 74542 h 89706"/>
                <a:gd name="connsiteX6" fmla="*/ 30292 w 38434"/>
                <a:gd name="connsiteY6" fmla="*/ 75397 h 89706"/>
                <a:gd name="connsiteX7" fmla="*/ 37212 w 38434"/>
                <a:gd name="connsiteY7" fmla="*/ 73760 h 89706"/>
                <a:gd name="connsiteX8" fmla="*/ 38701 w 38434"/>
                <a:gd name="connsiteY8" fmla="*/ 87118 h 89706"/>
                <a:gd name="connsiteX9" fmla="*/ 25083 w 38434"/>
                <a:gd name="connsiteY9" fmla="*/ 89722 h 89706"/>
                <a:gd name="connsiteX10" fmla="*/ 16674 w 38434"/>
                <a:gd name="connsiteY10" fmla="*/ 88159 h 89706"/>
                <a:gd name="connsiteX11" fmla="*/ 11168 w 38434"/>
                <a:gd name="connsiteY11" fmla="*/ 84104 h 89706"/>
                <a:gd name="connsiteX12" fmla="*/ 8749 w 38434"/>
                <a:gd name="connsiteY12" fmla="*/ 77369 h 89706"/>
                <a:gd name="connsiteX13" fmla="*/ 8191 w 38434"/>
                <a:gd name="connsiteY13" fmla="*/ 65203 h 89706"/>
                <a:gd name="connsiteX14" fmla="*/ 8191 w 38434"/>
                <a:gd name="connsiteY14" fmla="*/ 36777 h 89706"/>
                <a:gd name="connsiteX15" fmla="*/ 266 w 38434"/>
                <a:gd name="connsiteY15" fmla="*/ 36777 h 89706"/>
                <a:gd name="connsiteX16" fmla="*/ 266 w 38434"/>
                <a:gd name="connsiteY16" fmla="*/ 23047 h 89706"/>
                <a:gd name="connsiteX17" fmla="*/ 8191 w 38434"/>
                <a:gd name="connsiteY17" fmla="*/ 23047 h 89706"/>
                <a:gd name="connsiteX18" fmla="*/ 8191 w 38434"/>
                <a:gd name="connsiteY18" fmla="*/ 10099 h 89706"/>
                <a:gd name="connsiteX19" fmla="*/ 25492 w 38434"/>
                <a:gd name="connsiteY19" fmla="*/ 16 h 89706"/>
                <a:gd name="connsiteX20" fmla="*/ 2549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87" y="23047"/>
                  </a:moveTo>
                  <a:lnTo>
                    <a:pt x="37287" y="36777"/>
                  </a:lnTo>
                  <a:lnTo>
                    <a:pt x="25492" y="36777"/>
                  </a:lnTo>
                  <a:lnTo>
                    <a:pt x="25492" y="63082"/>
                  </a:lnTo>
                  <a:cubicBezTo>
                    <a:pt x="25492" y="68402"/>
                    <a:pt x="25604" y="71491"/>
                    <a:pt x="25827" y="72346"/>
                  </a:cubicBezTo>
                  <a:cubicBezTo>
                    <a:pt x="26050" y="73239"/>
                    <a:pt x="26571" y="73984"/>
                    <a:pt x="27390" y="74542"/>
                  </a:cubicBezTo>
                  <a:cubicBezTo>
                    <a:pt x="28171" y="75100"/>
                    <a:pt x="29139" y="75397"/>
                    <a:pt x="30292" y="75397"/>
                  </a:cubicBezTo>
                  <a:cubicBezTo>
                    <a:pt x="31892" y="75397"/>
                    <a:pt x="34199" y="74839"/>
                    <a:pt x="37212" y="73760"/>
                  </a:cubicBezTo>
                  <a:lnTo>
                    <a:pt x="38701" y="87118"/>
                  </a:lnTo>
                  <a:cubicBezTo>
                    <a:pt x="34682" y="88829"/>
                    <a:pt x="30143" y="89722"/>
                    <a:pt x="25083" y="89722"/>
                  </a:cubicBezTo>
                  <a:cubicBezTo>
                    <a:pt x="21958" y="89722"/>
                    <a:pt x="19167" y="89201"/>
                    <a:pt x="16674" y="88159"/>
                  </a:cubicBezTo>
                  <a:cubicBezTo>
                    <a:pt x="14181" y="87080"/>
                    <a:pt x="12321" y="85741"/>
                    <a:pt x="11168" y="84104"/>
                  </a:cubicBezTo>
                  <a:cubicBezTo>
                    <a:pt x="10014" y="82430"/>
                    <a:pt x="9196" y="80197"/>
                    <a:pt x="8749" y="77369"/>
                  </a:cubicBezTo>
                  <a:cubicBezTo>
                    <a:pt x="8377" y="75360"/>
                    <a:pt x="8191" y="71305"/>
                    <a:pt x="8191" y="65203"/>
                  </a:cubicBezTo>
                  <a:lnTo>
                    <a:pt x="8191" y="36777"/>
                  </a:lnTo>
                  <a:lnTo>
                    <a:pt x="266" y="36777"/>
                  </a:lnTo>
                  <a:lnTo>
                    <a:pt x="266" y="23047"/>
                  </a:lnTo>
                  <a:lnTo>
                    <a:pt x="8191" y="23047"/>
                  </a:lnTo>
                  <a:lnTo>
                    <a:pt x="8191" y="10099"/>
                  </a:lnTo>
                  <a:lnTo>
                    <a:pt x="25492" y="16"/>
                  </a:lnTo>
                  <a:lnTo>
                    <a:pt x="25492" y="23047"/>
                  </a:lnTo>
                  <a:close/>
                </a:path>
              </a:pathLst>
            </a:custGeom>
            <a:solidFill>
              <a:srgbClr val="000000"/>
            </a:solidFill>
            <a:ln w="9525" cap="flat">
              <a:noFill/>
              <a:prstDash val="solid"/>
              <a:miter/>
            </a:ln>
          </p:spPr>
          <p:txBody>
            <a:bodyPr rtlCol="0" anchor="ctr"/>
            <a:lstStyle/>
            <a:p>
              <a:endParaRPr lang="en-CA"/>
            </a:p>
          </p:txBody>
        </p:sp>
        <p:sp>
          <p:nvSpPr>
            <p:cNvPr id="3664" name="Freeform: Shape 3663">
              <a:extLst>
                <a:ext uri="{FF2B5EF4-FFF2-40B4-BE49-F238E27FC236}">
                  <a16:creationId xmlns:a16="http://schemas.microsoft.com/office/drawing/2014/main" id="{D0DA76C7-9601-4CB6-826D-C541286395E2}"/>
                </a:ext>
              </a:extLst>
            </p:cNvPr>
            <p:cNvSpPr/>
            <p:nvPr/>
          </p:nvSpPr>
          <p:spPr>
            <a:xfrm>
              <a:off x="4745282" y="1109476"/>
              <a:ext cx="59345" cy="90003"/>
            </a:xfrm>
            <a:custGeom>
              <a:avLst/>
              <a:gdLst>
                <a:gd name="connsiteX0" fmla="*/ 17534 w 59345"/>
                <a:gd name="connsiteY0" fmla="*/ 16 h 90003"/>
                <a:gd name="connsiteX1" fmla="*/ 17534 w 59345"/>
                <a:gd name="connsiteY1" fmla="*/ 33093 h 90003"/>
                <a:gd name="connsiteX2" fmla="*/ 37477 w 59345"/>
                <a:gd name="connsiteY2" fmla="*/ 23345 h 90003"/>
                <a:gd name="connsiteX3" fmla="*/ 48230 w 59345"/>
                <a:gd name="connsiteY3" fmla="*/ 25577 h 90003"/>
                <a:gd name="connsiteX4" fmla="*/ 55411 w 59345"/>
                <a:gd name="connsiteY4" fmla="*/ 31195 h 90003"/>
                <a:gd name="connsiteX5" fmla="*/ 58760 w 59345"/>
                <a:gd name="connsiteY5" fmla="*/ 38823 h 90003"/>
                <a:gd name="connsiteX6" fmla="*/ 59616 w 59345"/>
                <a:gd name="connsiteY6" fmla="*/ 51771 h 90003"/>
                <a:gd name="connsiteX7" fmla="*/ 59616 w 59345"/>
                <a:gd name="connsiteY7" fmla="*/ 90020 h 90003"/>
                <a:gd name="connsiteX8" fmla="*/ 42389 w 59345"/>
                <a:gd name="connsiteY8" fmla="*/ 90020 h 90003"/>
                <a:gd name="connsiteX9" fmla="*/ 42389 w 59345"/>
                <a:gd name="connsiteY9" fmla="*/ 55566 h 90003"/>
                <a:gd name="connsiteX10" fmla="*/ 41384 w 59345"/>
                <a:gd name="connsiteY10" fmla="*/ 42581 h 90003"/>
                <a:gd name="connsiteX11" fmla="*/ 37924 w 59345"/>
                <a:gd name="connsiteY11" fmla="*/ 38190 h 90003"/>
                <a:gd name="connsiteX12" fmla="*/ 31710 w 59345"/>
                <a:gd name="connsiteY12" fmla="*/ 36553 h 90003"/>
                <a:gd name="connsiteX13" fmla="*/ 24008 w 59345"/>
                <a:gd name="connsiteY13" fmla="*/ 38637 h 90003"/>
                <a:gd name="connsiteX14" fmla="*/ 19097 w 59345"/>
                <a:gd name="connsiteY14" fmla="*/ 44925 h 90003"/>
                <a:gd name="connsiteX15" fmla="*/ 17534 w 59345"/>
                <a:gd name="connsiteY15" fmla="*/ 57352 h 90003"/>
                <a:gd name="connsiteX16" fmla="*/ 17534 w 59345"/>
                <a:gd name="connsiteY16" fmla="*/ 90020 h 90003"/>
                <a:gd name="connsiteX17" fmla="*/ 270 w 59345"/>
                <a:gd name="connsiteY17" fmla="*/ 90020 h 90003"/>
                <a:gd name="connsiteX18" fmla="*/ 27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534" y="16"/>
                  </a:moveTo>
                  <a:lnTo>
                    <a:pt x="17534" y="33093"/>
                  </a:lnTo>
                  <a:cubicBezTo>
                    <a:pt x="23078" y="26619"/>
                    <a:pt x="29738" y="23345"/>
                    <a:pt x="37477" y="23345"/>
                  </a:cubicBezTo>
                  <a:cubicBezTo>
                    <a:pt x="41421" y="23345"/>
                    <a:pt x="45030" y="24089"/>
                    <a:pt x="48230" y="25577"/>
                  </a:cubicBezTo>
                  <a:cubicBezTo>
                    <a:pt x="51393" y="27028"/>
                    <a:pt x="53811" y="28926"/>
                    <a:pt x="55411" y="31195"/>
                  </a:cubicBezTo>
                  <a:cubicBezTo>
                    <a:pt x="57048" y="33502"/>
                    <a:pt x="58164" y="36032"/>
                    <a:pt x="58760" y="38823"/>
                  </a:cubicBezTo>
                  <a:cubicBezTo>
                    <a:pt x="59318" y="41613"/>
                    <a:pt x="59616" y="45929"/>
                    <a:pt x="59616" y="51771"/>
                  </a:cubicBezTo>
                  <a:lnTo>
                    <a:pt x="59616" y="90020"/>
                  </a:lnTo>
                  <a:lnTo>
                    <a:pt x="42389" y="90020"/>
                  </a:lnTo>
                  <a:lnTo>
                    <a:pt x="42389" y="55566"/>
                  </a:lnTo>
                  <a:cubicBezTo>
                    <a:pt x="42389" y="48757"/>
                    <a:pt x="42054" y="44404"/>
                    <a:pt x="41384" y="42581"/>
                  </a:cubicBezTo>
                  <a:cubicBezTo>
                    <a:pt x="40752" y="40720"/>
                    <a:pt x="39598" y="39269"/>
                    <a:pt x="37924" y="38190"/>
                  </a:cubicBezTo>
                  <a:cubicBezTo>
                    <a:pt x="36287" y="37074"/>
                    <a:pt x="34203" y="36553"/>
                    <a:pt x="31710" y="36553"/>
                  </a:cubicBezTo>
                  <a:cubicBezTo>
                    <a:pt x="28845" y="36553"/>
                    <a:pt x="26278" y="37260"/>
                    <a:pt x="24008" y="38637"/>
                  </a:cubicBezTo>
                  <a:cubicBezTo>
                    <a:pt x="21776" y="40013"/>
                    <a:pt x="20139" y="42134"/>
                    <a:pt x="19097" y="44925"/>
                  </a:cubicBezTo>
                  <a:cubicBezTo>
                    <a:pt x="18055" y="47715"/>
                    <a:pt x="17534" y="51883"/>
                    <a:pt x="17534" y="57352"/>
                  </a:cubicBezTo>
                  <a:lnTo>
                    <a:pt x="17534" y="90020"/>
                  </a:lnTo>
                  <a:lnTo>
                    <a:pt x="270" y="90020"/>
                  </a:lnTo>
                  <a:lnTo>
                    <a:pt x="270" y="16"/>
                  </a:lnTo>
                  <a:close/>
                </a:path>
              </a:pathLst>
            </a:custGeom>
            <a:solidFill>
              <a:srgbClr val="000000"/>
            </a:solidFill>
            <a:ln w="9525" cap="flat">
              <a:noFill/>
              <a:prstDash val="solid"/>
              <a:miter/>
            </a:ln>
          </p:spPr>
          <p:txBody>
            <a:bodyPr rtlCol="0" anchor="ctr"/>
            <a:lstStyle/>
            <a:p>
              <a:endParaRPr lang="en-CA"/>
            </a:p>
          </p:txBody>
        </p:sp>
        <p:sp>
          <p:nvSpPr>
            <p:cNvPr id="3665" name="Freeform: Shape 3664">
              <a:extLst>
                <a:ext uri="{FF2B5EF4-FFF2-40B4-BE49-F238E27FC236}">
                  <a16:creationId xmlns:a16="http://schemas.microsoft.com/office/drawing/2014/main" id="{FC01D019-D128-4F86-B876-564BA8355BF8}"/>
                </a:ext>
              </a:extLst>
            </p:cNvPr>
            <p:cNvSpPr/>
            <p:nvPr/>
          </p:nvSpPr>
          <p:spPr>
            <a:xfrm>
              <a:off x="4848053" y="1109476"/>
              <a:ext cx="90301" cy="90003"/>
            </a:xfrm>
            <a:custGeom>
              <a:avLst/>
              <a:gdLst>
                <a:gd name="connsiteX0" fmla="*/ 90583 w 90301"/>
                <a:gd name="connsiteY0" fmla="*/ 90020 h 90003"/>
                <a:gd name="connsiteX1" fmla="*/ 70827 w 90301"/>
                <a:gd name="connsiteY1" fmla="*/ 90020 h 90003"/>
                <a:gd name="connsiteX2" fmla="*/ 62976 w 90301"/>
                <a:gd name="connsiteY2" fmla="*/ 69593 h 90003"/>
                <a:gd name="connsiteX3" fmla="*/ 26997 w 90301"/>
                <a:gd name="connsiteY3" fmla="*/ 69593 h 90003"/>
                <a:gd name="connsiteX4" fmla="*/ 19555 w 90301"/>
                <a:gd name="connsiteY4" fmla="*/ 90020 h 90003"/>
                <a:gd name="connsiteX5" fmla="*/ 282 w 90301"/>
                <a:gd name="connsiteY5" fmla="*/ 90020 h 90003"/>
                <a:gd name="connsiteX6" fmla="*/ 35331 w 90301"/>
                <a:gd name="connsiteY6" fmla="*/ 16 h 90003"/>
                <a:gd name="connsiteX7" fmla="*/ 54567 w 90301"/>
                <a:gd name="connsiteY7" fmla="*/ 16 h 90003"/>
                <a:gd name="connsiteX8" fmla="*/ 90583 w 90301"/>
                <a:gd name="connsiteY8" fmla="*/ 90020 h 90003"/>
                <a:gd name="connsiteX9" fmla="*/ 57134 w 90301"/>
                <a:gd name="connsiteY9" fmla="*/ 54413 h 90003"/>
                <a:gd name="connsiteX10" fmla="*/ 44744 w 90301"/>
                <a:gd name="connsiteY10" fmla="*/ 21001 h 90003"/>
                <a:gd name="connsiteX11" fmla="*/ 32578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583" y="90020"/>
                  </a:moveTo>
                  <a:lnTo>
                    <a:pt x="70827" y="90020"/>
                  </a:lnTo>
                  <a:lnTo>
                    <a:pt x="62976" y="69593"/>
                  </a:lnTo>
                  <a:lnTo>
                    <a:pt x="26997" y="69593"/>
                  </a:lnTo>
                  <a:lnTo>
                    <a:pt x="19555" y="90020"/>
                  </a:lnTo>
                  <a:lnTo>
                    <a:pt x="282" y="90020"/>
                  </a:lnTo>
                  <a:lnTo>
                    <a:pt x="35331" y="16"/>
                  </a:lnTo>
                  <a:lnTo>
                    <a:pt x="54567" y="16"/>
                  </a:lnTo>
                  <a:lnTo>
                    <a:pt x="90583" y="90020"/>
                  </a:lnTo>
                  <a:moveTo>
                    <a:pt x="57134" y="54413"/>
                  </a:moveTo>
                  <a:lnTo>
                    <a:pt x="44744" y="21001"/>
                  </a:lnTo>
                  <a:lnTo>
                    <a:pt x="32578" y="54413"/>
                  </a:lnTo>
                  <a:close/>
                </a:path>
              </a:pathLst>
            </a:custGeom>
            <a:solidFill>
              <a:srgbClr val="000000"/>
            </a:solidFill>
            <a:ln w="9525" cap="flat">
              <a:noFill/>
              <a:prstDash val="solid"/>
              <a:miter/>
            </a:ln>
          </p:spPr>
          <p:txBody>
            <a:bodyPr rtlCol="0" anchor="ctr"/>
            <a:lstStyle/>
            <a:p>
              <a:endParaRPr lang="en-CA"/>
            </a:p>
          </p:txBody>
        </p:sp>
        <p:sp>
          <p:nvSpPr>
            <p:cNvPr id="3666" name="Freeform: Shape 3665">
              <a:extLst>
                <a:ext uri="{FF2B5EF4-FFF2-40B4-BE49-F238E27FC236}">
                  <a16:creationId xmlns:a16="http://schemas.microsoft.com/office/drawing/2014/main" id="{90442E0C-89B3-45DA-8177-8120E5762B6A}"/>
                </a:ext>
              </a:extLst>
            </p:cNvPr>
            <p:cNvSpPr/>
            <p:nvPr/>
          </p:nvSpPr>
          <p:spPr>
            <a:xfrm>
              <a:off x="4947924" y="1109476"/>
              <a:ext cx="75455" cy="90003"/>
            </a:xfrm>
            <a:custGeom>
              <a:avLst/>
              <a:gdLst>
                <a:gd name="connsiteX0" fmla="*/ 292 w 75455"/>
                <a:gd name="connsiteY0" fmla="*/ 16 h 90003"/>
                <a:gd name="connsiteX1" fmla="*/ 33517 w 75455"/>
                <a:gd name="connsiteY1" fmla="*/ 16 h 90003"/>
                <a:gd name="connsiteX2" fmla="*/ 50633 w 75455"/>
                <a:gd name="connsiteY2" fmla="*/ 1727 h 90003"/>
                <a:gd name="connsiteX3" fmla="*/ 64213 w 75455"/>
                <a:gd name="connsiteY3" fmla="*/ 10025 h 90003"/>
                <a:gd name="connsiteX4" fmla="*/ 72808 w 75455"/>
                <a:gd name="connsiteY4" fmla="*/ 24610 h 90003"/>
                <a:gd name="connsiteX5" fmla="*/ 75747 w 75455"/>
                <a:gd name="connsiteY5" fmla="*/ 45892 h 90003"/>
                <a:gd name="connsiteX6" fmla="*/ 72994 w 75455"/>
                <a:gd name="connsiteY6" fmla="*/ 65017 h 90003"/>
                <a:gd name="connsiteX7" fmla="*/ 63357 w 75455"/>
                <a:gd name="connsiteY7" fmla="*/ 80941 h 90003"/>
                <a:gd name="connsiteX8" fmla="*/ 50595 w 75455"/>
                <a:gd name="connsiteY8" fmla="*/ 88122 h 90003"/>
                <a:gd name="connsiteX9" fmla="*/ 34485 w 75455"/>
                <a:gd name="connsiteY9" fmla="*/ 90020 h 90003"/>
                <a:gd name="connsiteX10" fmla="*/ 292 w 75455"/>
                <a:gd name="connsiteY10" fmla="*/ 90020 h 90003"/>
                <a:gd name="connsiteX11" fmla="*/ 292 w 75455"/>
                <a:gd name="connsiteY11" fmla="*/ 16 h 90003"/>
                <a:gd name="connsiteX12" fmla="*/ 18486 w 75455"/>
                <a:gd name="connsiteY12" fmla="*/ 15234 h 90003"/>
                <a:gd name="connsiteX13" fmla="*/ 18486 w 75455"/>
                <a:gd name="connsiteY13" fmla="*/ 74839 h 90003"/>
                <a:gd name="connsiteX14" fmla="*/ 32029 w 75455"/>
                <a:gd name="connsiteY14" fmla="*/ 74839 h 90003"/>
                <a:gd name="connsiteX15" fmla="*/ 43042 w 75455"/>
                <a:gd name="connsiteY15" fmla="*/ 73984 h 90003"/>
                <a:gd name="connsiteX16" fmla="*/ 50372 w 75455"/>
                <a:gd name="connsiteY16" fmla="*/ 70263 h 90003"/>
                <a:gd name="connsiteX17" fmla="*/ 55135 w 75455"/>
                <a:gd name="connsiteY17" fmla="*/ 61556 h 90003"/>
                <a:gd name="connsiteX18" fmla="*/ 56958 w 75455"/>
                <a:gd name="connsiteY18" fmla="*/ 45074 h 90003"/>
                <a:gd name="connsiteX19" fmla="*/ 55135 w 75455"/>
                <a:gd name="connsiteY19" fmla="*/ 29075 h 90003"/>
                <a:gd name="connsiteX20" fmla="*/ 49963 w 75455"/>
                <a:gd name="connsiteY20" fmla="*/ 20331 h 90003"/>
                <a:gd name="connsiteX21" fmla="*/ 41554 w 75455"/>
                <a:gd name="connsiteY21" fmla="*/ 16089 h 90003"/>
                <a:gd name="connsiteX22" fmla="*/ 26634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292" y="16"/>
                  </a:moveTo>
                  <a:lnTo>
                    <a:pt x="33517" y="16"/>
                  </a:lnTo>
                  <a:cubicBezTo>
                    <a:pt x="40996" y="16"/>
                    <a:pt x="46726" y="611"/>
                    <a:pt x="50633" y="1727"/>
                  </a:cubicBezTo>
                  <a:cubicBezTo>
                    <a:pt x="55916" y="3290"/>
                    <a:pt x="60455" y="6043"/>
                    <a:pt x="64213" y="10025"/>
                  </a:cubicBezTo>
                  <a:cubicBezTo>
                    <a:pt x="67971" y="14006"/>
                    <a:pt x="70836" y="18843"/>
                    <a:pt x="72808" y="24610"/>
                  </a:cubicBezTo>
                  <a:cubicBezTo>
                    <a:pt x="74780" y="30340"/>
                    <a:pt x="75747" y="37446"/>
                    <a:pt x="75747" y="45892"/>
                  </a:cubicBezTo>
                  <a:cubicBezTo>
                    <a:pt x="75747" y="53296"/>
                    <a:pt x="74817" y="59659"/>
                    <a:pt x="72994" y="65017"/>
                  </a:cubicBezTo>
                  <a:cubicBezTo>
                    <a:pt x="70724" y="71565"/>
                    <a:pt x="67525" y="76886"/>
                    <a:pt x="63357" y="80941"/>
                  </a:cubicBezTo>
                  <a:cubicBezTo>
                    <a:pt x="60195" y="83992"/>
                    <a:pt x="55953" y="86411"/>
                    <a:pt x="50595" y="88122"/>
                  </a:cubicBezTo>
                  <a:cubicBezTo>
                    <a:pt x="46577" y="89387"/>
                    <a:pt x="41219" y="90020"/>
                    <a:pt x="34485" y="90020"/>
                  </a:cubicBezTo>
                  <a:lnTo>
                    <a:pt x="292" y="90020"/>
                  </a:lnTo>
                  <a:lnTo>
                    <a:pt x="292" y="16"/>
                  </a:lnTo>
                  <a:moveTo>
                    <a:pt x="18486" y="15234"/>
                  </a:moveTo>
                  <a:lnTo>
                    <a:pt x="18486" y="74839"/>
                  </a:lnTo>
                  <a:lnTo>
                    <a:pt x="32029" y="74839"/>
                  </a:lnTo>
                  <a:cubicBezTo>
                    <a:pt x="37126" y="74839"/>
                    <a:pt x="40773" y="74579"/>
                    <a:pt x="43042" y="73984"/>
                  </a:cubicBezTo>
                  <a:cubicBezTo>
                    <a:pt x="45982" y="73277"/>
                    <a:pt x="48437" y="72012"/>
                    <a:pt x="50372" y="70263"/>
                  </a:cubicBezTo>
                  <a:cubicBezTo>
                    <a:pt x="52307" y="68477"/>
                    <a:pt x="53907" y="65612"/>
                    <a:pt x="55135" y="61556"/>
                  </a:cubicBezTo>
                  <a:cubicBezTo>
                    <a:pt x="56362" y="57538"/>
                    <a:pt x="56958" y="52031"/>
                    <a:pt x="56958" y="45074"/>
                  </a:cubicBezTo>
                  <a:cubicBezTo>
                    <a:pt x="56958" y="38116"/>
                    <a:pt x="56362" y="32795"/>
                    <a:pt x="55135" y="29075"/>
                  </a:cubicBezTo>
                  <a:cubicBezTo>
                    <a:pt x="53907" y="25317"/>
                    <a:pt x="52158" y="22415"/>
                    <a:pt x="49963" y="20331"/>
                  </a:cubicBezTo>
                  <a:cubicBezTo>
                    <a:pt x="47768" y="18247"/>
                    <a:pt x="44940" y="16834"/>
                    <a:pt x="41554" y="16089"/>
                  </a:cubicBezTo>
                  <a:cubicBezTo>
                    <a:pt x="39024" y="15531"/>
                    <a:pt x="34038" y="15234"/>
                    <a:pt x="26634" y="15234"/>
                  </a:cubicBezTo>
                  <a:close/>
                </a:path>
              </a:pathLst>
            </a:custGeom>
            <a:solidFill>
              <a:srgbClr val="000000"/>
            </a:solidFill>
            <a:ln w="9525" cap="flat">
              <a:noFill/>
              <a:prstDash val="solid"/>
              <a:miter/>
            </a:ln>
          </p:spPr>
          <p:txBody>
            <a:bodyPr rtlCol="0" anchor="ctr"/>
            <a:lstStyle/>
            <a:p>
              <a:endParaRPr lang="en-CA"/>
            </a:p>
          </p:txBody>
        </p:sp>
        <p:sp>
          <p:nvSpPr>
            <p:cNvPr id="3667" name="Freeform: Shape 3666">
              <a:extLst>
                <a:ext uri="{FF2B5EF4-FFF2-40B4-BE49-F238E27FC236}">
                  <a16:creationId xmlns:a16="http://schemas.microsoft.com/office/drawing/2014/main" id="{C6D6A675-30A0-484C-9CAD-75E8E4C77A33}"/>
                </a:ext>
              </a:extLst>
            </p:cNvPr>
            <p:cNvSpPr/>
            <p:nvPr/>
          </p:nvSpPr>
          <p:spPr>
            <a:xfrm>
              <a:off x="5038875" y="1109476"/>
              <a:ext cx="71921" cy="90003"/>
            </a:xfrm>
            <a:custGeom>
              <a:avLst/>
              <a:gdLst>
                <a:gd name="connsiteX0" fmla="*/ 301 w 71921"/>
                <a:gd name="connsiteY0" fmla="*/ 90020 h 90003"/>
                <a:gd name="connsiteX1" fmla="*/ 301 w 71921"/>
                <a:gd name="connsiteY1" fmla="*/ 16 h 90003"/>
                <a:gd name="connsiteX2" fmla="*/ 18458 w 71921"/>
                <a:gd name="connsiteY2" fmla="*/ 16 h 90003"/>
                <a:gd name="connsiteX3" fmla="*/ 18458 w 71921"/>
                <a:gd name="connsiteY3" fmla="*/ 35437 h 90003"/>
                <a:gd name="connsiteX4" fmla="*/ 54065 w 71921"/>
                <a:gd name="connsiteY4" fmla="*/ 35437 h 90003"/>
                <a:gd name="connsiteX5" fmla="*/ 54065 w 71921"/>
                <a:gd name="connsiteY5" fmla="*/ 16 h 90003"/>
                <a:gd name="connsiteX6" fmla="*/ 72222 w 71921"/>
                <a:gd name="connsiteY6" fmla="*/ 16 h 90003"/>
                <a:gd name="connsiteX7" fmla="*/ 72222 w 71921"/>
                <a:gd name="connsiteY7" fmla="*/ 90020 h 90003"/>
                <a:gd name="connsiteX8" fmla="*/ 54065 w 71921"/>
                <a:gd name="connsiteY8" fmla="*/ 90020 h 90003"/>
                <a:gd name="connsiteX9" fmla="*/ 54065 w 71921"/>
                <a:gd name="connsiteY9" fmla="*/ 50655 h 90003"/>
                <a:gd name="connsiteX10" fmla="*/ 18458 w 71921"/>
                <a:gd name="connsiteY10" fmla="*/ 50655 h 90003"/>
                <a:gd name="connsiteX11" fmla="*/ 18458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01" y="90020"/>
                  </a:moveTo>
                  <a:lnTo>
                    <a:pt x="301" y="16"/>
                  </a:lnTo>
                  <a:lnTo>
                    <a:pt x="18458" y="16"/>
                  </a:lnTo>
                  <a:lnTo>
                    <a:pt x="18458" y="35437"/>
                  </a:lnTo>
                  <a:lnTo>
                    <a:pt x="54065" y="35437"/>
                  </a:lnTo>
                  <a:lnTo>
                    <a:pt x="54065" y="16"/>
                  </a:lnTo>
                  <a:lnTo>
                    <a:pt x="72222" y="16"/>
                  </a:lnTo>
                  <a:lnTo>
                    <a:pt x="72222" y="90020"/>
                  </a:lnTo>
                  <a:lnTo>
                    <a:pt x="54065" y="90020"/>
                  </a:lnTo>
                  <a:lnTo>
                    <a:pt x="54065" y="50655"/>
                  </a:lnTo>
                  <a:lnTo>
                    <a:pt x="18458" y="50655"/>
                  </a:lnTo>
                  <a:lnTo>
                    <a:pt x="18458" y="90020"/>
                  </a:lnTo>
                  <a:close/>
                </a:path>
              </a:pathLst>
            </a:custGeom>
            <a:solidFill>
              <a:srgbClr val="000000"/>
            </a:solidFill>
            <a:ln w="9525" cap="flat">
              <a:noFill/>
              <a:prstDash val="solid"/>
              <a:miter/>
            </a:ln>
          </p:spPr>
          <p:txBody>
            <a:bodyPr rtlCol="0" anchor="ctr"/>
            <a:lstStyle/>
            <a:p>
              <a:endParaRPr lang="en-CA"/>
            </a:p>
          </p:txBody>
        </p:sp>
        <p:sp>
          <p:nvSpPr>
            <p:cNvPr id="3668" name="Freeform: Shape 3667">
              <a:extLst>
                <a:ext uri="{FF2B5EF4-FFF2-40B4-BE49-F238E27FC236}">
                  <a16:creationId xmlns:a16="http://schemas.microsoft.com/office/drawing/2014/main" id="{748C3856-7846-4A1E-92AE-92D3CD34FBB5}"/>
                </a:ext>
              </a:extLst>
            </p:cNvPr>
            <p:cNvSpPr/>
            <p:nvPr/>
          </p:nvSpPr>
          <p:spPr>
            <a:xfrm>
              <a:off x="5129518" y="1109476"/>
              <a:ext cx="75455" cy="90003"/>
            </a:xfrm>
            <a:custGeom>
              <a:avLst/>
              <a:gdLst>
                <a:gd name="connsiteX0" fmla="*/ 311 w 75455"/>
                <a:gd name="connsiteY0" fmla="*/ 16 h 90003"/>
                <a:gd name="connsiteX1" fmla="*/ 33536 w 75455"/>
                <a:gd name="connsiteY1" fmla="*/ 16 h 90003"/>
                <a:gd name="connsiteX2" fmla="*/ 50652 w 75455"/>
                <a:gd name="connsiteY2" fmla="*/ 1727 h 90003"/>
                <a:gd name="connsiteX3" fmla="*/ 64232 w 75455"/>
                <a:gd name="connsiteY3" fmla="*/ 10025 h 90003"/>
                <a:gd name="connsiteX4" fmla="*/ 72827 w 75455"/>
                <a:gd name="connsiteY4" fmla="*/ 24610 h 90003"/>
                <a:gd name="connsiteX5" fmla="*/ 75766 w 75455"/>
                <a:gd name="connsiteY5" fmla="*/ 45892 h 90003"/>
                <a:gd name="connsiteX6" fmla="*/ 73013 w 75455"/>
                <a:gd name="connsiteY6" fmla="*/ 65017 h 90003"/>
                <a:gd name="connsiteX7" fmla="*/ 63377 w 75455"/>
                <a:gd name="connsiteY7" fmla="*/ 80941 h 90003"/>
                <a:gd name="connsiteX8" fmla="*/ 50615 w 75455"/>
                <a:gd name="connsiteY8" fmla="*/ 88122 h 90003"/>
                <a:gd name="connsiteX9" fmla="*/ 34504 w 75455"/>
                <a:gd name="connsiteY9" fmla="*/ 90020 h 90003"/>
                <a:gd name="connsiteX10" fmla="*/ 311 w 75455"/>
                <a:gd name="connsiteY10" fmla="*/ 90020 h 90003"/>
                <a:gd name="connsiteX11" fmla="*/ 311 w 75455"/>
                <a:gd name="connsiteY11" fmla="*/ 16 h 90003"/>
                <a:gd name="connsiteX12" fmla="*/ 18505 w 75455"/>
                <a:gd name="connsiteY12" fmla="*/ 15234 h 90003"/>
                <a:gd name="connsiteX13" fmla="*/ 18505 w 75455"/>
                <a:gd name="connsiteY13" fmla="*/ 74839 h 90003"/>
                <a:gd name="connsiteX14" fmla="*/ 32048 w 75455"/>
                <a:gd name="connsiteY14" fmla="*/ 74839 h 90003"/>
                <a:gd name="connsiteX15" fmla="*/ 43061 w 75455"/>
                <a:gd name="connsiteY15" fmla="*/ 73984 h 90003"/>
                <a:gd name="connsiteX16" fmla="*/ 50391 w 75455"/>
                <a:gd name="connsiteY16" fmla="*/ 70263 h 90003"/>
                <a:gd name="connsiteX17" fmla="*/ 55154 w 75455"/>
                <a:gd name="connsiteY17" fmla="*/ 61556 h 90003"/>
                <a:gd name="connsiteX18" fmla="*/ 56977 w 75455"/>
                <a:gd name="connsiteY18" fmla="*/ 45074 h 90003"/>
                <a:gd name="connsiteX19" fmla="*/ 55154 w 75455"/>
                <a:gd name="connsiteY19" fmla="*/ 29075 h 90003"/>
                <a:gd name="connsiteX20" fmla="*/ 49982 w 75455"/>
                <a:gd name="connsiteY20" fmla="*/ 20331 h 90003"/>
                <a:gd name="connsiteX21" fmla="*/ 41573 w 75455"/>
                <a:gd name="connsiteY21" fmla="*/ 16089 h 90003"/>
                <a:gd name="connsiteX22" fmla="*/ 26653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11" y="16"/>
                  </a:moveTo>
                  <a:lnTo>
                    <a:pt x="33536" y="16"/>
                  </a:lnTo>
                  <a:cubicBezTo>
                    <a:pt x="41015" y="16"/>
                    <a:pt x="46745" y="611"/>
                    <a:pt x="50652" y="1727"/>
                  </a:cubicBezTo>
                  <a:cubicBezTo>
                    <a:pt x="55935" y="3290"/>
                    <a:pt x="60474" y="6043"/>
                    <a:pt x="64232" y="10025"/>
                  </a:cubicBezTo>
                  <a:cubicBezTo>
                    <a:pt x="67990" y="14006"/>
                    <a:pt x="70855" y="18843"/>
                    <a:pt x="72827" y="24610"/>
                  </a:cubicBezTo>
                  <a:cubicBezTo>
                    <a:pt x="74799" y="30340"/>
                    <a:pt x="75766" y="37446"/>
                    <a:pt x="75766" y="45892"/>
                  </a:cubicBezTo>
                  <a:cubicBezTo>
                    <a:pt x="75766" y="53296"/>
                    <a:pt x="74836" y="59659"/>
                    <a:pt x="73013" y="65017"/>
                  </a:cubicBezTo>
                  <a:cubicBezTo>
                    <a:pt x="70744" y="71565"/>
                    <a:pt x="67544" y="76886"/>
                    <a:pt x="63377" y="80941"/>
                  </a:cubicBezTo>
                  <a:cubicBezTo>
                    <a:pt x="60214" y="83992"/>
                    <a:pt x="55972" y="86411"/>
                    <a:pt x="50615" y="88122"/>
                  </a:cubicBezTo>
                  <a:cubicBezTo>
                    <a:pt x="46596" y="89387"/>
                    <a:pt x="41238" y="90020"/>
                    <a:pt x="34504" y="90020"/>
                  </a:cubicBezTo>
                  <a:lnTo>
                    <a:pt x="311" y="90020"/>
                  </a:lnTo>
                  <a:lnTo>
                    <a:pt x="311" y="16"/>
                  </a:lnTo>
                  <a:moveTo>
                    <a:pt x="18505" y="15234"/>
                  </a:moveTo>
                  <a:lnTo>
                    <a:pt x="18505" y="74839"/>
                  </a:lnTo>
                  <a:lnTo>
                    <a:pt x="32048" y="74839"/>
                  </a:lnTo>
                  <a:cubicBezTo>
                    <a:pt x="37146" y="74839"/>
                    <a:pt x="40792" y="74579"/>
                    <a:pt x="43061" y="73984"/>
                  </a:cubicBezTo>
                  <a:cubicBezTo>
                    <a:pt x="46001" y="73277"/>
                    <a:pt x="48456" y="72012"/>
                    <a:pt x="50391" y="70263"/>
                  </a:cubicBezTo>
                  <a:cubicBezTo>
                    <a:pt x="52326" y="68477"/>
                    <a:pt x="53926" y="65612"/>
                    <a:pt x="55154" y="61556"/>
                  </a:cubicBezTo>
                  <a:cubicBezTo>
                    <a:pt x="56382" y="57538"/>
                    <a:pt x="56977" y="52031"/>
                    <a:pt x="56977" y="45074"/>
                  </a:cubicBezTo>
                  <a:cubicBezTo>
                    <a:pt x="56977" y="38116"/>
                    <a:pt x="56382" y="32795"/>
                    <a:pt x="55154" y="29075"/>
                  </a:cubicBezTo>
                  <a:cubicBezTo>
                    <a:pt x="53926" y="25317"/>
                    <a:pt x="52177" y="22415"/>
                    <a:pt x="49982" y="20331"/>
                  </a:cubicBezTo>
                  <a:cubicBezTo>
                    <a:pt x="47787" y="18247"/>
                    <a:pt x="44959" y="16834"/>
                    <a:pt x="41573" y="16089"/>
                  </a:cubicBezTo>
                  <a:cubicBezTo>
                    <a:pt x="39043" y="15531"/>
                    <a:pt x="34057" y="15234"/>
                    <a:pt x="26653" y="15234"/>
                  </a:cubicBezTo>
                  <a:close/>
                </a:path>
              </a:pathLst>
            </a:custGeom>
            <a:solidFill>
              <a:srgbClr val="000000"/>
            </a:solidFill>
            <a:ln w="9525" cap="flat">
              <a:noFill/>
              <a:prstDash val="solid"/>
              <a:miter/>
            </a:ln>
          </p:spPr>
          <p:txBody>
            <a:bodyPr rtlCol="0" anchor="ctr"/>
            <a:lstStyle/>
            <a:p>
              <a:endParaRPr lang="en-CA"/>
            </a:p>
          </p:txBody>
        </p:sp>
      </p:grpSp>
      <p:sp>
        <p:nvSpPr>
          <p:cNvPr id="3676" name="Freeform: Shape 3675">
            <a:extLst>
              <a:ext uri="{FF2B5EF4-FFF2-40B4-BE49-F238E27FC236}">
                <a16:creationId xmlns:a16="http://schemas.microsoft.com/office/drawing/2014/main" id="{674981BE-F581-4DB7-8CE0-4CBC79F95AAA}"/>
              </a:ext>
            </a:extLst>
          </p:cNvPr>
          <p:cNvSpPr/>
          <p:nvPr/>
        </p:nvSpPr>
        <p:spPr>
          <a:xfrm>
            <a:off x="4845791" y="1247059"/>
            <a:ext cx="3015106" cy="2794795"/>
          </a:xfrm>
          <a:custGeom>
            <a:avLst/>
            <a:gdLst>
              <a:gd name="connsiteX0" fmla="*/ 0 w 3498728"/>
              <a:gd name="connsiteY0" fmla="*/ 3243080 h 3243079"/>
              <a:gd name="connsiteX1" fmla="*/ 3498729 w 3498728"/>
              <a:gd name="connsiteY1" fmla="*/ 3243080 h 3243079"/>
              <a:gd name="connsiteX2" fmla="*/ 3498729 w 3498728"/>
              <a:gd name="connsiteY2" fmla="*/ 0 h 3243079"/>
              <a:gd name="connsiteX3" fmla="*/ 0 w 3498728"/>
              <a:gd name="connsiteY3" fmla="*/ 0 h 3243079"/>
            </a:gdLst>
            <a:ahLst/>
            <a:cxnLst>
              <a:cxn ang="0">
                <a:pos x="connsiteX0" y="connsiteY0"/>
              </a:cxn>
              <a:cxn ang="0">
                <a:pos x="connsiteX1" y="connsiteY1"/>
              </a:cxn>
              <a:cxn ang="0">
                <a:pos x="connsiteX2" y="connsiteY2"/>
              </a:cxn>
              <a:cxn ang="0">
                <a:pos x="connsiteX3" y="connsiteY3"/>
              </a:cxn>
            </a:cxnLst>
            <a:rect l="l" t="t" r="r" b="b"/>
            <a:pathLst>
              <a:path w="3498728" h="3243079">
                <a:moveTo>
                  <a:pt x="0" y="3243080"/>
                </a:moveTo>
                <a:lnTo>
                  <a:pt x="3498729" y="3243080"/>
                </a:lnTo>
                <a:lnTo>
                  <a:pt x="3498729" y="0"/>
                </a:lnTo>
                <a:lnTo>
                  <a:pt x="0" y="0"/>
                </a:lnTo>
                <a:close/>
              </a:path>
            </a:pathLst>
          </a:custGeom>
          <a:solidFill>
            <a:srgbClr val="FFFFFF"/>
          </a:solidFill>
          <a:ln w="9525" cap="flat">
            <a:noFill/>
            <a:prstDash val="solid"/>
            <a:miter/>
          </a:ln>
        </p:spPr>
        <p:txBody>
          <a:bodyPr rtlCol="0" anchor="ctr"/>
          <a:lstStyle/>
          <a:p>
            <a:endParaRPr lang="en-CA"/>
          </a:p>
        </p:txBody>
      </p:sp>
      <p:sp>
        <p:nvSpPr>
          <p:cNvPr id="3677" name="Freeform: Shape 3676">
            <a:extLst>
              <a:ext uri="{FF2B5EF4-FFF2-40B4-BE49-F238E27FC236}">
                <a16:creationId xmlns:a16="http://schemas.microsoft.com/office/drawing/2014/main" id="{D60F4A23-4EF4-4D46-9B0B-202AA161BEFE}"/>
              </a:ext>
            </a:extLst>
          </p:cNvPr>
          <p:cNvSpPr/>
          <p:nvPr/>
        </p:nvSpPr>
        <p:spPr>
          <a:xfrm>
            <a:off x="4845791" y="4029829"/>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78" name="Freeform: Shape 3677">
            <a:extLst>
              <a:ext uri="{FF2B5EF4-FFF2-40B4-BE49-F238E27FC236}">
                <a16:creationId xmlns:a16="http://schemas.microsoft.com/office/drawing/2014/main" id="{2A6FD13A-6E07-4802-A66D-FC98DBAC539B}"/>
              </a:ext>
            </a:extLst>
          </p:cNvPr>
          <p:cNvSpPr/>
          <p:nvPr/>
        </p:nvSpPr>
        <p:spPr>
          <a:xfrm>
            <a:off x="4845791" y="3646408"/>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79" name="Freeform: Shape 3678">
            <a:extLst>
              <a:ext uri="{FF2B5EF4-FFF2-40B4-BE49-F238E27FC236}">
                <a16:creationId xmlns:a16="http://schemas.microsoft.com/office/drawing/2014/main" id="{75ECA3EA-A9B4-4566-9209-10F0A45944A8}"/>
              </a:ext>
            </a:extLst>
          </p:cNvPr>
          <p:cNvSpPr/>
          <p:nvPr/>
        </p:nvSpPr>
        <p:spPr>
          <a:xfrm>
            <a:off x="4845791" y="3263019"/>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80" name="Freeform: Shape 3679">
            <a:extLst>
              <a:ext uri="{FF2B5EF4-FFF2-40B4-BE49-F238E27FC236}">
                <a16:creationId xmlns:a16="http://schemas.microsoft.com/office/drawing/2014/main" id="{B9A14743-F12A-400D-834D-03512B39BF17}"/>
              </a:ext>
            </a:extLst>
          </p:cNvPr>
          <p:cNvSpPr/>
          <p:nvPr/>
        </p:nvSpPr>
        <p:spPr>
          <a:xfrm>
            <a:off x="4845791" y="2879597"/>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81" name="Freeform: Shape 3680">
            <a:extLst>
              <a:ext uri="{FF2B5EF4-FFF2-40B4-BE49-F238E27FC236}">
                <a16:creationId xmlns:a16="http://schemas.microsoft.com/office/drawing/2014/main" id="{57BEE65F-EABF-4A10-BF2C-3B4848CD78FD}"/>
              </a:ext>
            </a:extLst>
          </p:cNvPr>
          <p:cNvSpPr/>
          <p:nvPr/>
        </p:nvSpPr>
        <p:spPr>
          <a:xfrm>
            <a:off x="4845791" y="2496176"/>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82" name="Freeform: Shape 3681">
            <a:extLst>
              <a:ext uri="{FF2B5EF4-FFF2-40B4-BE49-F238E27FC236}">
                <a16:creationId xmlns:a16="http://schemas.microsoft.com/office/drawing/2014/main" id="{04B1AB77-4BCC-419A-AB48-08FBFAE339F9}"/>
              </a:ext>
            </a:extLst>
          </p:cNvPr>
          <p:cNvSpPr/>
          <p:nvPr/>
        </p:nvSpPr>
        <p:spPr>
          <a:xfrm>
            <a:off x="4845791" y="2112787"/>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83" name="Freeform: Shape 3682">
            <a:extLst>
              <a:ext uri="{FF2B5EF4-FFF2-40B4-BE49-F238E27FC236}">
                <a16:creationId xmlns:a16="http://schemas.microsoft.com/office/drawing/2014/main" id="{B53756F5-E764-4A8F-A05E-CB6C3B794E02}"/>
              </a:ext>
            </a:extLst>
          </p:cNvPr>
          <p:cNvSpPr/>
          <p:nvPr/>
        </p:nvSpPr>
        <p:spPr>
          <a:xfrm>
            <a:off x="4845791" y="1729366"/>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84" name="Freeform: Shape 3683">
            <a:extLst>
              <a:ext uri="{FF2B5EF4-FFF2-40B4-BE49-F238E27FC236}">
                <a16:creationId xmlns:a16="http://schemas.microsoft.com/office/drawing/2014/main" id="{41EC1ACB-7C5E-4999-AA0F-229642CE3E38}"/>
              </a:ext>
            </a:extLst>
          </p:cNvPr>
          <p:cNvSpPr/>
          <p:nvPr/>
        </p:nvSpPr>
        <p:spPr>
          <a:xfrm>
            <a:off x="4845791" y="1345944"/>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5081" cap="flat">
            <a:solidFill>
              <a:srgbClr val="EBEBEB"/>
            </a:solidFill>
            <a:prstDash val="solid"/>
            <a:round/>
          </a:ln>
        </p:spPr>
        <p:txBody>
          <a:bodyPr rtlCol="0" anchor="ctr"/>
          <a:lstStyle/>
          <a:p>
            <a:endParaRPr lang="en-CA"/>
          </a:p>
        </p:txBody>
      </p:sp>
      <p:sp>
        <p:nvSpPr>
          <p:cNvPr id="3685" name="Freeform: Shape 3684">
            <a:extLst>
              <a:ext uri="{FF2B5EF4-FFF2-40B4-BE49-F238E27FC236}">
                <a16:creationId xmlns:a16="http://schemas.microsoft.com/office/drawing/2014/main" id="{ACFEF3E6-8099-4C27-A8CE-73BADFC40D92}"/>
              </a:ext>
            </a:extLst>
          </p:cNvPr>
          <p:cNvSpPr/>
          <p:nvPr/>
        </p:nvSpPr>
        <p:spPr>
          <a:xfrm>
            <a:off x="4845791" y="3838114"/>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86" name="Freeform: Shape 3685">
            <a:extLst>
              <a:ext uri="{FF2B5EF4-FFF2-40B4-BE49-F238E27FC236}">
                <a16:creationId xmlns:a16="http://schemas.microsoft.com/office/drawing/2014/main" id="{CE2C039F-9766-44A3-8CD2-B078171A9638}"/>
              </a:ext>
            </a:extLst>
          </p:cNvPr>
          <p:cNvSpPr/>
          <p:nvPr/>
        </p:nvSpPr>
        <p:spPr>
          <a:xfrm>
            <a:off x="4845791" y="3454725"/>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87" name="Freeform: Shape 3686">
            <a:extLst>
              <a:ext uri="{FF2B5EF4-FFF2-40B4-BE49-F238E27FC236}">
                <a16:creationId xmlns:a16="http://schemas.microsoft.com/office/drawing/2014/main" id="{3882F523-BC04-4A39-98ED-DC4BFA78ABFD}"/>
              </a:ext>
            </a:extLst>
          </p:cNvPr>
          <p:cNvSpPr/>
          <p:nvPr/>
        </p:nvSpPr>
        <p:spPr>
          <a:xfrm>
            <a:off x="4845791" y="3071304"/>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88" name="Freeform: Shape 3687">
            <a:extLst>
              <a:ext uri="{FF2B5EF4-FFF2-40B4-BE49-F238E27FC236}">
                <a16:creationId xmlns:a16="http://schemas.microsoft.com/office/drawing/2014/main" id="{2207EBD6-8C26-43DF-9240-FB5CB319FBAF}"/>
              </a:ext>
            </a:extLst>
          </p:cNvPr>
          <p:cNvSpPr/>
          <p:nvPr/>
        </p:nvSpPr>
        <p:spPr>
          <a:xfrm>
            <a:off x="4845791" y="2687882"/>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89" name="Freeform: Shape 3688">
            <a:extLst>
              <a:ext uri="{FF2B5EF4-FFF2-40B4-BE49-F238E27FC236}">
                <a16:creationId xmlns:a16="http://schemas.microsoft.com/office/drawing/2014/main" id="{79FDA341-704A-4752-8CE2-DDAAFD2D85FA}"/>
              </a:ext>
            </a:extLst>
          </p:cNvPr>
          <p:cNvSpPr/>
          <p:nvPr/>
        </p:nvSpPr>
        <p:spPr>
          <a:xfrm>
            <a:off x="4845791" y="2304493"/>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90" name="Freeform: Shape 3689">
            <a:extLst>
              <a:ext uri="{FF2B5EF4-FFF2-40B4-BE49-F238E27FC236}">
                <a16:creationId xmlns:a16="http://schemas.microsoft.com/office/drawing/2014/main" id="{8A084848-2308-4029-89CA-117D34DAE22C}"/>
              </a:ext>
            </a:extLst>
          </p:cNvPr>
          <p:cNvSpPr/>
          <p:nvPr/>
        </p:nvSpPr>
        <p:spPr>
          <a:xfrm>
            <a:off x="4845791" y="1921072"/>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91" name="Freeform: Shape 3690">
            <a:extLst>
              <a:ext uri="{FF2B5EF4-FFF2-40B4-BE49-F238E27FC236}">
                <a16:creationId xmlns:a16="http://schemas.microsoft.com/office/drawing/2014/main" id="{26E330A6-7909-4ACE-B28C-D407D47A262E}"/>
              </a:ext>
            </a:extLst>
          </p:cNvPr>
          <p:cNvSpPr/>
          <p:nvPr/>
        </p:nvSpPr>
        <p:spPr>
          <a:xfrm>
            <a:off x="4845791" y="1537655"/>
            <a:ext cx="3015106" cy="8208"/>
          </a:xfrm>
          <a:custGeom>
            <a:avLst/>
            <a:gdLst>
              <a:gd name="connsiteX0" fmla="*/ 0 w 3498728"/>
              <a:gd name="connsiteY0" fmla="*/ 0 h 9525"/>
              <a:gd name="connsiteX1" fmla="*/ 3498729 w 3498728"/>
              <a:gd name="connsiteY1" fmla="*/ 0 h 9525"/>
            </a:gdLst>
            <a:ahLst/>
            <a:cxnLst>
              <a:cxn ang="0">
                <a:pos x="connsiteX0" y="connsiteY0"/>
              </a:cxn>
              <a:cxn ang="0">
                <a:pos x="connsiteX1" y="connsiteY1"/>
              </a:cxn>
            </a:cxnLst>
            <a:rect l="l" t="t" r="r" b="b"/>
            <a:pathLst>
              <a:path w="3498728" h="9525">
                <a:moveTo>
                  <a:pt x="0" y="0"/>
                </a:moveTo>
                <a:lnTo>
                  <a:pt x="3498729" y="0"/>
                </a:lnTo>
              </a:path>
            </a:pathLst>
          </a:custGeom>
          <a:noFill/>
          <a:ln w="10163" cap="flat">
            <a:solidFill>
              <a:srgbClr val="EBEBEB"/>
            </a:solidFill>
            <a:prstDash val="solid"/>
            <a:round/>
          </a:ln>
        </p:spPr>
        <p:txBody>
          <a:bodyPr rtlCol="0" anchor="ctr"/>
          <a:lstStyle/>
          <a:p>
            <a:endParaRPr lang="en-CA"/>
          </a:p>
        </p:txBody>
      </p:sp>
      <p:sp>
        <p:nvSpPr>
          <p:cNvPr id="3692" name="Freeform: Shape 3691">
            <a:extLst>
              <a:ext uri="{FF2B5EF4-FFF2-40B4-BE49-F238E27FC236}">
                <a16:creationId xmlns:a16="http://schemas.microsoft.com/office/drawing/2014/main" id="{375BBE05-3445-4EB2-9C8B-F521662D4F54}"/>
              </a:ext>
            </a:extLst>
          </p:cNvPr>
          <p:cNvSpPr/>
          <p:nvPr/>
        </p:nvSpPr>
        <p:spPr>
          <a:xfrm>
            <a:off x="4914857"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3" name="Freeform: Shape 3692">
            <a:extLst>
              <a:ext uri="{FF2B5EF4-FFF2-40B4-BE49-F238E27FC236}">
                <a16:creationId xmlns:a16="http://schemas.microsoft.com/office/drawing/2014/main" id="{96153089-C633-49AB-AD56-E66DFD4A572B}"/>
              </a:ext>
            </a:extLst>
          </p:cNvPr>
          <p:cNvSpPr/>
          <p:nvPr/>
        </p:nvSpPr>
        <p:spPr>
          <a:xfrm>
            <a:off x="5029934"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4" name="Freeform: Shape 3693">
            <a:extLst>
              <a:ext uri="{FF2B5EF4-FFF2-40B4-BE49-F238E27FC236}">
                <a16:creationId xmlns:a16="http://schemas.microsoft.com/office/drawing/2014/main" id="{56112B81-FDD2-4CAE-A9F8-79143AA55631}"/>
              </a:ext>
            </a:extLst>
          </p:cNvPr>
          <p:cNvSpPr/>
          <p:nvPr/>
        </p:nvSpPr>
        <p:spPr>
          <a:xfrm>
            <a:off x="5145012"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5" name="Freeform: Shape 3694">
            <a:extLst>
              <a:ext uri="{FF2B5EF4-FFF2-40B4-BE49-F238E27FC236}">
                <a16:creationId xmlns:a16="http://schemas.microsoft.com/office/drawing/2014/main" id="{95A86DF2-A602-4C3D-98CD-2B1A22BDE188}"/>
              </a:ext>
            </a:extLst>
          </p:cNvPr>
          <p:cNvSpPr/>
          <p:nvPr/>
        </p:nvSpPr>
        <p:spPr>
          <a:xfrm>
            <a:off x="5260089"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6" name="Freeform: Shape 3695">
            <a:extLst>
              <a:ext uri="{FF2B5EF4-FFF2-40B4-BE49-F238E27FC236}">
                <a16:creationId xmlns:a16="http://schemas.microsoft.com/office/drawing/2014/main" id="{8466319B-FB1A-4374-B52C-7799D2CB3468}"/>
              </a:ext>
            </a:extLst>
          </p:cNvPr>
          <p:cNvSpPr/>
          <p:nvPr/>
        </p:nvSpPr>
        <p:spPr>
          <a:xfrm>
            <a:off x="5375170"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7" name="Freeform: Shape 3696">
            <a:extLst>
              <a:ext uri="{FF2B5EF4-FFF2-40B4-BE49-F238E27FC236}">
                <a16:creationId xmlns:a16="http://schemas.microsoft.com/office/drawing/2014/main" id="{811A7BCD-BD61-4949-A10B-7A2B0427A643}"/>
              </a:ext>
            </a:extLst>
          </p:cNvPr>
          <p:cNvSpPr/>
          <p:nvPr/>
        </p:nvSpPr>
        <p:spPr>
          <a:xfrm>
            <a:off x="5490244"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8" name="Freeform: Shape 3697">
            <a:extLst>
              <a:ext uri="{FF2B5EF4-FFF2-40B4-BE49-F238E27FC236}">
                <a16:creationId xmlns:a16="http://schemas.microsoft.com/office/drawing/2014/main" id="{13FBEFFC-202F-4A9F-8CE9-E2FB6A7421B2}"/>
              </a:ext>
            </a:extLst>
          </p:cNvPr>
          <p:cNvSpPr/>
          <p:nvPr/>
        </p:nvSpPr>
        <p:spPr>
          <a:xfrm>
            <a:off x="5605325"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699" name="Freeform: Shape 3698">
            <a:extLst>
              <a:ext uri="{FF2B5EF4-FFF2-40B4-BE49-F238E27FC236}">
                <a16:creationId xmlns:a16="http://schemas.microsoft.com/office/drawing/2014/main" id="{595ACF86-54BC-44EB-AA3D-BB008BEC772D}"/>
              </a:ext>
            </a:extLst>
          </p:cNvPr>
          <p:cNvSpPr/>
          <p:nvPr/>
        </p:nvSpPr>
        <p:spPr>
          <a:xfrm>
            <a:off x="5720398"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0" name="Freeform: Shape 3699">
            <a:extLst>
              <a:ext uri="{FF2B5EF4-FFF2-40B4-BE49-F238E27FC236}">
                <a16:creationId xmlns:a16="http://schemas.microsoft.com/office/drawing/2014/main" id="{48F50734-07B3-4458-9373-443FC2B912F6}"/>
              </a:ext>
            </a:extLst>
          </p:cNvPr>
          <p:cNvSpPr/>
          <p:nvPr/>
        </p:nvSpPr>
        <p:spPr>
          <a:xfrm>
            <a:off x="5835480"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1" name="Freeform: Shape 3700">
            <a:extLst>
              <a:ext uri="{FF2B5EF4-FFF2-40B4-BE49-F238E27FC236}">
                <a16:creationId xmlns:a16="http://schemas.microsoft.com/office/drawing/2014/main" id="{61913BCB-D845-4AC0-8EBF-952C4961F2FE}"/>
              </a:ext>
            </a:extLst>
          </p:cNvPr>
          <p:cNvSpPr/>
          <p:nvPr/>
        </p:nvSpPr>
        <p:spPr>
          <a:xfrm>
            <a:off x="5950553"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2" name="Freeform: Shape 3701">
            <a:extLst>
              <a:ext uri="{FF2B5EF4-FFF2-40B4-BE49-F238E27FC236}">
                <a16:creationId xmlns:a16="http://schemas.microsoft.com/office/drawing/2014/main" id="{78ADE7FC-25C9-45BC-A6AD-C6AA8ABA2F7B}"/>
              </a:ext>
            </a:extLst>
          </p:cNvPr>
          <p:cNvSpPr/>
          <p:nvPr/>
        </p:nvSpPr>
        <p:spPr>
          <a:xfrm>
            <a:off x="6065634"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3" name="Freeform: Shape 3702">
            <a:extLst>
              <a:ext uri="{FF2B5EF4-FFF2-40B4-BE49-F238E27FC236}">
                <a16:creationId xmlns:a16="http://schemas.microsoft.com/office/drawing/2014/main" id="{148DF177-F4A1-4579-B612-E9C3AB73CFEC}"/>
              </a:ext>
            </a:extLst>
          </p:cNvPr>
          <p:cNvSpPr/>
          <p:nvPr/>
        </p:nvSpPr>
        <p:spPr>
          <a:xfrm>
            <a:off x="6180740"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4" name="Freeform: Shape 3703">
            <a:extLst>
              <a:ext uri="{FF2B5EF4-FFF2-40B4-BE49-F238E27FC236}">
                <a16:creationId xmlns:a16="http://schemas.microsoft.com/office/drawing/2014/main" id="{95E37839-9B94-489B-A586-54AF905FD621}"/>
              </a:ext>
            </a:extLst>
          </p:cNvPr>
          <p:cNvSpPr/>
          <p:nvPr/>
        </p:nvSpPr>
        <p:spPr>
          <a:xfrm>
            <a:off x="6295822"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5" name="Freeform: Shape 3704">
            <a:extLst>
              <a:ext uri="{FF2B5EF4-FFF2-40B4-BE49-F238E27FC236}">
                <a16:creationId xmlns:a16="http://schemas.microsoft.com/office/drawing/2014/main" id="{933CD138-208C-4E79-9860-712341BA6DB3}"/>
              </a:ext>
            </a:extLst>
          </p:cNvPr>
          <p:cNvSpPr/>
          <p:nvPr/>
        </p:nvSpPr>
        <p:spPr>
          <a:xfrm>
            <a:off x="6410896"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6" name="Freeform: Shape 3705">
            <a:extLst>
              <a:ext uri="{FF2B5EF4-FFF2-40B4-BE49-F238E27FC236}">
                <a16:creationId xmlns:a16="http://schemas.microsoft.com/office/drawing/2014/main" id="{6C9CC53F-DE58-44F0-8E8B-317E67952B57}"/>
              </a:ext>
            </a:extLst>
          </p:cNvPr>
          <p:cNvSpPr/>
          <p:nvPr/>
        </p:nvSpPr>
        <p:spPr>
          <a:xfrm>
            <a:off x="6525977"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7" name="Freeform: Shape 3706">
            <a:extLst>
              <a:ext uri="{FF2B5EF4-FFF2-40B4-BE49-F238E27FC236}">
                <a16:creationId xmlns:a16="http://schemas.microsoft.com/office/drawing/2014/main" id="{9B5A6FE2-B500-4334-A9EE-07D8ACCCA41C}"/>
              </a:ext>
            </a:extLst>
          </p:cNvPr>
          <p:cNvSpPr/>
          <p:nvPr/>
        </p:nvSpPr>
        <p:spPr>
          <a:xfrm>
            <a:off x="6641050"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8" name="Freeform: Shape 3707">
            <a:extLst>
              <a:ext uri="{FF2B5EF4-FFF2-40B4-BE49-F238E27FC236}">
                <a16:creationId xmlns:a16="http://schemas.microsoft.com/office/drawing/2014/main" id="{F003A52A-B2C9-46B0-981B-90FBA671E8A9}"/>
              </a:ext>
            </a:extLst>
          </p:cNvPr>
          <p:cNvSpPr/>
          <p:nvPr/>
        </p:nvSpPr>
        <p:spPr>
          <a:xfrm>
            <a:off x="6756132"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09" name="Freeform: Shape 3708">
            <a:extLst>
              <a:ext uri="{FF2B5EF4-FFF2-40B4-BE49-F238E27FC236}">
                <a16:creationId xmlns:a16="http://schemas.microsoft.com/office/drawing/2014/main" id="{E229FAA4-6E62-4238-95BF-AC6094ABD122}"/>
              </a:ext>
            </a:extLst>
          </p:cNvPr>
          <p:cNvSpPr/>
          <p:nvPr/>
        </p:nvSpPr>
        <p:spPr>
          <a:xfrm>
            <a:off x="6871205"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0" name="Freeform: Shape 3709">
            <a:extLst>
              <a:ext uri="{FF2B5EF4-FFF2-40B4-BE49-F238E27FC236}">
                <a16:creationId xmlns:a16="http://schemas.microsoft.com/office/drawing/2014/main" id="{77CCA697-10F6-41C5-8651-F22D019ACB3E}"/>
              </a:ext>
            </a:extLst>
          </p:cNvPr>
          <p:cNvSpPr/>
          <p:nvPr/>
        </p:nvSpPr>
        <p:spPr>
          <a:xfrm>
            <a:off x="6986286"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1" name="Freeform: Shape 3710">
            <a:extLst>
              <a:ext uri="{FF2B5EF4-FFF2-40B4-BE49-F238E27FC236}">
                <a16:creationId xmlns:a16="http://schemas.microsoft.com/office/drawing/2014/main" id="{3D8B17AA-3B5A-4F7F-916A-47541F7BC68D}"/>
              </a:ext>
            </a:extLst>
          </p:cNvPr>
          <p:cNvSpPr/>
          <p:nvPr/>
        </p:nvSpPr>
        <p:spPr>
          <a:xfrm>
            <a:off x="7101359"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2" name="Freeform: Shape 3711">
            <a:extLst>
              <a:ext uri="{FF2B5EF4-FFF2-40B4-BE49-F238E27FC236}">
                <a16:creationId xmlns:a16="http://schemas.microsoft.com/office/drawing/2014/main" id="{E55A105F-D73A-4799-BCDA-E5D76377C1FC}"/>
              </a:ext>
            </a:extLst>
          </p:cNvPr>
          <p:cNvSpPr/>
          <p:nvPr/>
        </p:nvSpPr>
        <p:spPr>
          <a:xfrm>
            <a:off x="7216441"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3" name="Freeform: Shape 3712">
            <a:extLst>
              <a:ext uri="{FF2B5EF4-FFF2-40B4-BE49-F238E27FC236}">
                <a16:creationId xmlns:a16="http://schemas.microsoft.com/office/drawing/2014/main" id="{A656E68B-33AD-40DB-9522-6B2E9436FE58}"/>
              </a:ext>
            </a:extLst>
          </p:cNvPr>
          <p:cNvSpPr/>
          <p:nvPr/>
        </p:nvSpPr>
        <p:spPr>
          <a:xfrm>
            <a:off x="7331522"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4" name="Freeform: Shape 3713">
            <a:extLst>
              <a:ext uri="{FF2B5EF4-FFF2-40B4-BE49-F238E27FC236}">
                <a16:creationId xmlns:a16="http://schemas.microsoft.com/office/drawing/2014/main" id="{4E69B877-2E8E-4F17-AF43-98C4CBE70F39}"/>
              </a:ext>
            </a:extLst>
          </p:cNvPr>
          <p:cNvSpPr/>
          <p:nvPr/>
        </p:nvSpPr>
        <p:spPr>
          <a:xfrm>
            <a:off x="7446596"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5" name="Freeform: Shape 3714">
            <a:extLst>
              <a:ext uri="{FF2B5EF4-FFF2-40B4-BE49-F238E27FC236}">
                <a16:creationId xmlns:a16="http://schemas.microsoft.com/office/drawing/2014/main" id="{6760A7E2-6BBD-4C58-99D9-A4D5884CAF52}"/>
              </a:ext>
            </a:extLst>
          </p:cNvPr>
          <p:cNvSpPr/>
          <p:nvPr/>
        </p:nvSpPr>
        <p:spPr>
          <a:xfrm>
            <a:off x="7561677"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6" name="Freeform: Shape 3715">
            <a:extLst>
              <a:ext uri="{FF2B5EF4-FFF2-40B4-BE49-F238E27FC236}">
                <a16:creationId xmlns:a16="http://schemas.microsoft.com/office/drawing/2014/main" id="{8D44EE04-A1D0-4847-9CD4-6A754333AF3A}"/>
              </a:ext>
            </a:extLst>
          </p:cNvPr>
          <p:cNvSpPr/>
          <p:nvPr/>
        </p:nvSpPr>
        <p:spPr>
          <a:xfrm>
            <a:off x="7676751"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7" name="Freeform: Shape 3716">
            <a:extLst>
              <a:ext uri="{FF2B5EF4-FFF2-40B4-BE49-F238E27FC236}">
                <a16:creationId xmlns:a16="http://schemas.microsoft.com/office/drawing/2014/main" id="{B685E146-BDD2-401C-AC71-5BFEF1E7B363}"/>
              </a:ext>
            </a:extLst>
          </p:cNvPr>
          <p:cNvSpPr/>
          <p:nvPr/>
        </p:nvSpPr>
        <p:spPr>
          <a:xfrm>
            <a:off x="7791832" y="1247027"/>
            <a:ext cx="8208" cy="2794827"/>
          </a:xfrm>
          <a:custGeom>
            <a:avLst/>
            <a:gdLst>
              <a:gd name="connsiteX0" fmla="*/ 0 w 9525"/>
              <a:gd name="connsiteY0" fmla="*/ 3243118 h 3243117"/>
              <a:gd name="connsiteX1" fmla="*/ 0 w 9525"/>
              <a:gd name="connsiteY1" fmla="*/ 0 h 3243117"/>
            </a:gdLst>
            <a:ahLst/>
            <a:cxnLst>
              <a:cxn ang="0">
                <a:pos x="connsiteX0" y="connsiteY0"/>
              </a:cxn>
              <a:cxn ang="0">
                <a:pos x="connsiteX1" y="connsiteY1"/>
              </a:cxn>
            </a:cxnLst>
            <a:rect l="l" t="t" r="r" b="b"/>
            <a:pathLst>
              <a:path w="9525" h="3243117">
                <a:moveTo>
                  <a:pt x="0" y="3243118"/>
                </a:moveTo>
                <a:lnTo>
                  <a:pt x="0" y="0"/>
                </a:lnTo>
              </a:path>
            </a:pathLst>
          </a:custGeom>
          <a:noFill/>
          <a:ln w="10163" cap="flat">
            <a:solidFill>
              <a:srgbClr val="EBEBEB"/>
            </a:solidFill>
            <a:prstDash val="solid"/>
            <a:round/>
          </a:ln>
        </p:spPr>
        <p:txBody>
          <a:bodyPr rtlCol="0" anchor="ctr"/>
          <a:lstStyle/>
          <a:p>
            <a:endParaRPr lang="en-CA"/>
          </a:p>
        </p:txBody>
      </p:sp>
      <p:sp>
        <p:nvSpPr>
          <p:cNvPr id="3718" name="Freeform: Shape 3717">
            <a:extLst>
              <a:ext uri="{FF2B5EF4-FFF2-40B4-BE49-F238E27FC236}">
                <a16:creationId xmlns:a16="http://schemas.microsoft.com/office/drawing/2014/main" id="{07F6088A-7A44-480D-B7B8-690D65CD9CCC}"/>
              </a:ext>
            </a:extLst>
          </p:cNvPr>
          <p:cNvSpPr/>
          <p:nvPr/>
        </p:nvSpPr>
        <p:spPr>
          <a:xfrm>
            <a:off x="4868139" y="3868099"/>
            <a:ext cx="93402" cy="93402"/>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211" y="108385"/>
                </a:cubicBezTo>
                <a:cubicBezTo>
                  <a:pt x="24259" y="108385"/>
                  <a:pt x="0" y="84125"/>
                  <a:pt x="0" y="54207"/>
                </a:cubicBezTo>
                <a:cubicBezTo>
                  <a:pt x="0" y="24260"/>
                  <a:pt x="24259" y="0"/>
                  <a:pt x="54211" y="0"/>
                </a:cubicBezTo>
                <a:cubicBezTo>
                  <a:pt x="84125"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19" name="Freeform: Shape 3718">
            <a:extLst>
              <a:ext uri="{FF2B5EF4-FFF2-40B4-BE49-F238E27FC236}">
                <a16:creationId xmlns:a16="http://schemas.microsoft.com/office/drawing/2014/main" id="{B4521B15-216D-46B9-8177-35EB41821E68}"/>
              </a:ext>
            </a:extLst>
          </p:cNvPr>
          <p:cNvSpPr/>
          <p:nvPr/>
        </p:nvSpPr>
        <p:spPr>
          <a:xfrm>
            <a:off x="4868139" y="2871225"/>
            <a:ext cx="93402" cy="93403"/>
          </a:xfrm>
          <a:custGeom>
            <a:avLst/>
            <a:gdLst>
              <a:gd name="connsiteX0" fmla="*/ 108384 w 108384"/>
              <a:gd name="connsiteY0" fmla="*/ 54216 h 108385"/>
              <a:gd name="connsiteX1" fmla="*/ 54211 w 108384"/>
              <a:gd name="connsiteY1" fmla="*/ 108385 h 108385"/>
              <a:gd name="connsiteX2" fmla="*/ 0 w 108384"/>
              <a:gd name="connsiteY2" fmla="*/ 54216 h 108385"/>
              <a:gd name="connsiteX3" fmla="*/ 54211 w 108384"/>
              <a:gd name="connsiteY3" fmla="*/ 0 h 108385"/>
              <a:gd name="connsiteX4" fmla="*/ 108384 w 108384"/>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4" y="54216"/>
                </a:moveTo>
                <a:cubicBezTo>
                  <a:pt x="108384" y="84125"/>
                  <a:pt x="84125" y="108385"/>
                  <a:pt x="54211" y="108385"/>
                </a:cubicBezTo>
                <a:cubicBezTo>
                  <a:pt x="24259" y="108385"/>
                  <a:pt x="0" y="84125"/>
                  <a:pt x="0" y="54216"/>
                </a:cubicBezTo>
                <a:cubicBezTo>
                  <a:pt x="0" y="24260"/>
                  <a:pt x="24259" y="0"/>
                  <a:pt x="54211" y="0"/>
                </a:cubicBezTo>
                <a:cubicBezTo>
                  <a:pt x="84125" y="0"/>
                  <a:pt x="108384" y="24260"/>
                  <a:pt x="108384"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3720" name="Freeform: Shape 3719">
            <a:extLst>
              <a:ext uri="{FF2B5EF4-FFF2-40B4-BE49-F238E27FC236}">
                <a16:creationId xmlns:a16="http://schemas.microsoft.com/office/drawing/2014/main" id="{EB682159-E67D-4429-9663-3F7ADEFC42B0}"/>
              </a:ext>
            </a:extLst>
          </p:cNvPr>
          <p:cNvSpPr/>
          <p:nvPr/>
        </p:nvSpPr>
        <p:spPr>
          <a:xfrm>
            <a:off x="4983217" y="3868099"/>
            <a:ext cx="93402" cy="93402"/>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21" name="Freeform: Shape 3720">
            <a:extLst>
              <a:ext uri="{FF2B5EF4-FFF2-40B4-BE49-F238E27FC236}">
                <a16:creationId xmlns:a16="http://schemas.microsoft.com/office/drawing/2014/main" id="{F1C76F2A-5CB6-4E09-9A99-313593F50A09}"/>
              </a:ext>
            </a:extLst>
          </p:cNvPr>
          <p:cNvSpPr/>
          <p:nvPr/>
        </p:nvSpPr>
        <p:spPr>
          <a:xfrm>
            <a:off x="4983217" y="2947924"/>
            <a:ext cx="93402" cy="93402"/>
          </a:xfrm>
          <a:custGeom>
            <a:avLst/>
            <a:gdLst>
              <a:gd name="connsiteX0" fmla="*/ 108384 w 108384"/>
              <a:gd name="connsiteY0" fmla="*/ 54178 h 108384"/>
              <a:gd name="connsiteX1" fmla="*/ 54211 w 108384"/>
              <a:gd name="connsiteY1" fmla="*/ 108385 h 108384"/>
              <a:gd name="connsiteX2" fmla="*/ 0 w 108384"/>
              <a:gd name="connsiteY2" fmla="*/ 54178 h 108384"/>
              <a:gd name="connsiteX3" fmla="*/ 54211 w 108384"/>
              <a:gd name="connsiteY3" fmla="*/ 0 h 108384"/>
              <a:gd name="connsiteX4" fmla="*/ 108384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78"/>
                </a:moveTo>
                <a:cubicBezTo>
                  <a:pt x="108384" y="84125"/>
                  <a:pt x="84126" y="108385"/>
                  <a:pt x="54211" y="108385"/>
                </a:cubicBezTo>
                <a:cubicBezTo>
                  <a:pt x="24259" y="108385"/>
                  <a:pt x="0" y="84125"/>
                  <a:pt x="0" y="54178"/>
                </a:cubicBezTo>
                <a:cubicBezTo>
                  <a:pt x="0" y="24260"/>
                  <a:pt x="24259" y="0"/>
                  <a:pt x="54211" y="0"/>
                </a:cubicBezTo>
                <a:cubicBezTo>
                  <a:pt x="84126" y="0"/>
                  <a:pt x="108384" y="24260"/>
                  <a:pt x="108384"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722" name="Freeform: Shape 3721">
            <a:extLst>
              <a:ext uri="{FF2B5EF4-FFF2-40B4-BE49-F238E27FC236}">
                <a16:creationId xmlns:a16="http://schemas.microsoft.com/office/drawing/2014/main" id="{66F240F0-A448-45A0-AD94-DBA7FE1DC401}"/>
              </a:ext>
            </a:extLst>
          </p:cNvPr>
          <p:cNvSpPr/>
          <p:nvPr/>
        </p:nvSpPr>
        <p:spPr>
          <a:xfrm>
            <a:off x="5098295" y="3868099"/>
            <a:ext cx="93402" cy="93402"/>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211" y="108385"/>
                </a:cubicBezTo>
                <a:cubicBezTo>
                  <a:pt x="24295" y="108385"/>
                  <a:pt x="0" y="84125"/>
                  <a:pt x="0" y="54207"/>
                </a:cubicBezTo>
                <a:cubicBezTo>
                  <a:pt x="0" y="24260"/>
                  <a:pt x="24295" y="0"/>
                  <a:pt x="54211" y="0"/>
                </a:cubicBezTo>
                <a:cubicBezTo>
                  <a:pt x="84125" y="0"/>
                  <a:pt x="108384" y="24260"/>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23" name="Freeform: Shape 3722">
            <a:extLst>
              <a:ext uri="{FF2B5EF4-FFF2-40B4-BE49-F238E27FC236}">
                <a16:creationId xmlns:a16="http://schemas.microsoft.com/office/drawing/2014/main" id="{479433B2-6687-4C8B-837F-91E723402510}"/>
              </a:ext>
            </a:extLst>
          </p:cNvPr>
          <p:cNvSpPr/>
          <p:nvPr/>
        </p:nvSpPr>
        <p:spPr>
          <a:xfrm>
            <a:off x="5098295" y="2986273"/>
            <a:ext cx="93402" cy="93402"/>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087"/>
                  <a:pt x="84125" y="108385"/>
                  <a:pt x="54211" y="108385"/>
                </a:cubicBezTo>
                <a:cubicBezTo>
                  <a:pt x="24295" y="108385"/>
                  <a:pt x="0" y="84087"/>
                  <a:pt x="0" y="54169"/>
                </a:cubicBezTo>
                <a:cubicBezTo>
                  <a:pt x="0" y="24260"/>
                  <a:pt x="24295" y="0"/>
                  <a:pt x="54211" y="0"/>
                </a:cubicBezTo>
                <a:cubicBezTo>
                  <a:pt x="84125" y="0"/>
                  <a:pt x="108384" y="24260"/>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724" name="Freeform: Shape 3723">
            <a:extLst>
              <a:ext uri="{FF2B5EF4-FFF2-40B4-BE49-F238E27FC236}">
                <a16:creationId xmlns:a16="http://schemas.microsoft.com/office/drawing/2014/main" id="{BDC8B371-0F77-4AD5-97E7-1E384A032687}"/>
              </a:ext>
            </a:extLst>
          </p:cNvPr>
          <p:cNvSpPr/>
          <p:nvPr/>
        </p:nvSpPr>
        <p:spPr>
          <a:xfrm>
            <a:off x="5213405" y="3868099"/>
            <a:ext cx="93370" cy="93402"/>
          </a:xfrm>
          <a:custGeom>
            <a:avLst/>
            <a:gdLst>
              <a:gd name="connsiteX0" fmla="*/ 108347 w 108346"/>
              <a:gd name="connsiteY0" fmla="*/ 54207 h 108384"/>
              <a:gd name="connsiteX1" fmla="*/ 54173 w 108346"/>
              <a:gd name="connsiteY1" fmla="*/ 108385 h 108384"/>
              <a:gd name="connsiteX2" fmla="*/ 0 w 108346"/>
              <a:gd name="connsiteY2" fmla="*/ 54207 h 108384"/>
              <a:gd name="connsiteX3" fmla="*/ 54173 w 108346"/>
              <a:gd name="connsiteY3" fmla="*/ 0 h 108384"/>
              <a:gd name="connsiteX4" fmla="*/ 108347 w 108346"/>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07"/>
                </a:moveTo>
                <a:cubicBezTo>
                  <a:pt x="108347" y="84125"/>
                  <a:pt x="84088" y="108385"/>
                  <a:pt x="54173" y="108385"/>
                </a:cubicBezTo>
                <a:cubicBezTo>
                  <a:pt x="24259" y="108385"/>
                  <a:pt x="0" y="84125"/>
                  <a:pt x="0" y="54207"/>
                </a:cubicBezTo>
                <a:cubicBezTo>
                  <a:pt x="0" y="24260"/>
                  <a:pt x="24259" y="0"/>
                  <a:pt x="54173" y="0"/>
                </a:cubicBezTo>
                <a:cubicBezTo>
                  <a:pt x="84088" y="0"/>
                  <a:pt x="108347" y="24260"/>
                  <a:pt x="108347"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25" name="Freeform: Shape 3724">
            <a:extLst>
              <a:ext uri="{FF2B5EF4-FFF2-40B4-BE49-F238E27FC236}">
                <a16:creationId xmlns:a16="http://schemas.microsoft.com/office/drawing/2014/main" id="{1EF857D4-095F-4CDD-B7E1-66838154111E}"/>
              </a:ext>
            </a:extLst>
          </p:cNvPr>
          <p:cNvSpPr/>
          <p:nvPr/>
        </p:nvSpPr>
        <p:spPr>
          <a:xfrm>
            <a:off x="5213405" y="2986273"/>
            <a:ext cx="93370" cy="93402"/>
          </a:xfrm>
          <a:custGeom>
            <a:avLst/>
            <a:gdLst>
              <a:gd name="connsiteX0" fmla="*/ 108347 w 108346"/>
              <a:gd name="connsiteY0" fmla="*/ 54169 h 108384"/>
              <a:gd name="connsiteX1" fmla="*/ 54173 w 108346"/>
              <a:gd name="connsiteY1" fmla="*/ 108385 h 108384"/>
              <a:gd name="connsiteX2" fmla="*/ 0 w 108346"/>
              <a:gd name="connsiteY2" fmla="*/ 54169 h 108384"/>
              <a:gd name="connsiteX3" fmla="*/ 54173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087"/>
                  <a:pt x="84088" y="108385"/>
                  <a:pt x="54173" y="108385"/>
                </a:cubicBezTo>
                <a:cubicBezTo>
                  <a:pt x="24259" y="108385"/>
                  <a:pt x="0" y="84087"/>
                  <a:pt x="0" y="54169"/>
                </a:cubicBezTo>
                <a:cubicBezTo>
                  <a:pt x="0" y="24260"/>
                  <a:pt x="24259" y="0"/>
                  <a:pt x="54173" y="0"/>
                </a:cubicBezTo>
                <a:cubicBezTo>
                  <a:pt x="84088" y="0"/>
                  <a:pt x="108347" y="24260"/>
                  <a:pt x="108347"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726" name="Freeform: Shape 3725">
            <a:extLst>
              <a:ext uri="{FF2B5EF4-FFF2-40B4-BE49-F238E27FC236}">
                <a16:creationId xmlns:a16="http://schemas.microsoft.com/office/drawing/2014/main" id="{A57E59CA-9D78-4FA6-A707-8728CBB20783}"/>
              </a:ext>
            </a:extLst>
          </p:cNvPr>
          <p:cNvSpPr/>
          <p:nvPr/>
        </p:nvSpPr>
        <p:spPr>
          <a:xfrm>
            <a:off x="5328481" y="3868099"/>
            <a:ext cx="93369" cy="93402"/>
          </a:xfrm>
          <a:custGeom>
            <a:avLst/>
            <a:gdLst>
              <a:gd name="connsiteX0" fmla="*/ 108346 w 108345"/>
              <a:gd name="connsiteY0" fmla="*/ 54207 h 108384"/>
              <a:gd name="connsiteX1" fmla="*/ 54177 w 108345"/>
              <a:gd name="connsiteY1" fmla="*/ 108385 h 108384"/>
              <a:gd name="connsiteX2" fmla="*/ 0 w 108345"/>
              <a:gd name="connsiteY2" fmla="*/ 54207 h 108384"/>
              <a:gd name="connsiteX3" fmla="*/ 54177 w 108345"/>
              <a:gd name="connsiteY3" fmla="*/ 0 h 108384"/>
              <a:gd name="connsiteX4" fmla="*/ 108346 w 10834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5" h="108384">
                <a:moveTo>
                  <a:pt x="108346" y="54207"/>
                </a:moveTo>
                <a:cubicBezTo>
                  <a:pt x="108346" y="84125"/>
                  <a:pt x="84086" y="108385"/>
                  <a:pt x="54177" y="108385"/>
                </a:cubicBezTo>
                <a:cubicBezTo>
                  <a:pt x="24259" y="108385"/>
                  <a:pt x="0" y="84125"/>
                  <a:pt x="0" y="54207"/>
                </a:cubicBezTo>
                <a:cubicBezTo>
                  <a:pt x="0" y="24260"/>
                  <a:pt x="24259" y="0"/>
                  <a:pt x="54177" y="0"/>
                </a:cubicBezTo>
                <a:cubicBezTo>
                  <a:pt x="84086" y="0"/>
                  <a:pt x="108346" y="24260"/>
                  <a:pt x="108346"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27" name="Freeform: Shape 3726">
            <a:extLst>
              <a:ext uri="{FF2B5EF4-FFF2-40B4-BE49-F238E27FC236}">
                <a16:creationId xmlns:a16="http://schemas.microsoft.com/office/drawing/2014/main" id="{04EE94BC-0ABB-41C4-A806-A44449EDC627}"/>
              </a:ext>
            </a:extLst>
          </p:cNvPr>
          <p:cNvSpPr/>
          <p:nvPr/>
        </p:nvSpPr>
        <p:spPr>
          <a:xfrm>
            <a:off x="5328481" y="2947924"/>
            <a:ext cx="93369" cy="93402"/>
          </a:xfrm>
          <a:custGeom>
            <a:avLst/>
            <a:gdLst>
              <a:gd name="connsiteX0" fmla="*/ 108346 w 108345"/>
              <a:gd name="connsiteY0" fmla="*/ 54178 h 108384"/>
              <a:gd name="connsiteX1" fmla="*/ 54177 w 108345"/>
              <a:gd name="connsiteY1" fmla="*/ 108385 h 108384"/>
              <a:gd name="connsiteX2" fmla="*/ 0 w 108345"/>
              <a:gd name="connsiteY2" fmla="*/ 54178 h 108384"/>
              <a:gd name="connsiteX3" fmla="*/ 54177 w 108345"/>
              <a:gd name="connsiteY3" fmla="*/ 0 h 108384"/>
              <a:gd name="connsiteX4" fmla="*/ 108346 w 10834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5" h="108384">
                <a:moveTo>
                  <a:pt x="108346" y="54178"/>
                </a:moveTo>
                <a:cubicBezTo>
                  <a:pt x="108346" y="84125"/>
                  <a:pt x="84086" y="108385"/>
                  <a:pt x="54177" y="108385"/>
                </a:cubicBezTo>
                <a:cubicBezTo>
                  <a:pt x="24259" y="108385"/>
                  <a:pt x="0" y="84125"/>
                  <a:pt x="0" y="54178"/>
                </a:cubicBezTo>
                <a:cubicBezTo>
                  <a:pt x="0" y="24260"/>
                  <a:pt x="24259" y="0"/>
                  <a:pt x="54177" y="0"/>
                </a:cubicBezTo>
                <a:cubicBezTo>
                  <a:pt x="84086" y="0"/>
                  <a:pt x="108346" y="24260"/>
                  <a:pt x="108346"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728" name="Freeform: Shape 3727">
            <a:extLst>
              <a:ext uri="{FF2B5EF4-FFF2-40B4-BE49-F238E27FC236}">
                <a16:creationId xmlns:a16="http://schemas.microsoft.com/office/drawing/2014/main" id="{3B218824-2E39-4F8B-883D-2E665D9E762D}"/>
              </a:ext>
            </a:extLst>
          </p:cNvPr>
          <p:cNvSpPr/>
          <p:nvPr/>
        </p:nvSpPr>
        <p:spPr>
          <a:xfrm>
            <a:off x="5443562" y="3829750"/>
            <a:ext cx="93402" cy="93402"/>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087" y="108385"/>
                  <a:pt x="54169" y="108385"/>
                </a:cubicBezTo>
                <a:cubicBezTo>
                  <a:pt x="24260" y="108385"/>
                  <a:pt x="0" y="84125"/>
                  <a:pt x="0" y="54207"/>
                </a:cubicBezTo>
                <a:cubicBezTo>
                  <a:pt x="0" y="24298"/>
                  <a:pt x="24260" y="0"/>
                  <a:pt x="54169" y="0"/>
                </a:cubicBezTo>
                <a:cubicBezTo>
                  <a:pt x="84087" y="0"/>
                  <a:pt x="108385" y="24298"/>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29" name="Freeform: Shape 3728">
            <a:extLst>
              <a:ext uri="{FF2B5EF4-FFF2-40B4-BE49-F238E27FC236}">
                <a16:creationId xmlns:a16="http://schemas.microsoft.com/office/drawing/2014/main" id="{69850B26-E0AE-4491-938C-149446B6E3D0}"/>
              </a:ext>
            </a:extLst>
          </p:cNvPr>
          <p:cNvSpPr/>
          <p:nvPr/>
        </p:nvSpPr>
        <p:spPr>
          <a:xfrm>
            <a:off x="5443562" y="2909574"/>
            <a:ext cx="93402" cy="93402"/>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087" y="108385"/>
                  <a:pt x="54169" y="108385"/>
                </a:cubicBezTo>
                <a:cubicBezTo>
                  <a:pt x="24260" y="108385"/>
                  <a:pt x="0" y="84125"/>
                  <a:pt x="0" y="54216"/>
                </a:cubicBezTo>
                <a:cubicBezTo>
                  <a:pt x="0" y="24260"/>
                  <a:pt x="24260" y="0"/>
                  <a:pt x="54169" y="0"/>
                </a:cubicBezTo>
                <a:cubicBezTo>
                  <a:pt x="84087"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3730" name="Freeform: Shape 3729">
            <a:extLst>
              <a:ext uri="{FF2B5EF4-FFF2-40B4-BE49-F238E27FC236}">
                <a16:creationId xmlns:a16="http://schemas.microsoft.com/office/drawing/2014/main" id="{5E106212-5C31-4EEA-A85F-67DB29B70BF3}"/>
              </a:ext>
            </a:extLst>
          </p:cNvPr>
          <p:cNvSpPr/>
          <p:nvPr/>
        </p:nvSpPr>
        <p:spPr>
          <a:xfrm>
            <a:off x="5558636" y="3791433"/>
            <a:ext cx="93403" cy="93402"/>
          </a:xfrm>
          <a:custGeom>
            <a:avLst/>
            <a:gdLst>
              <a:gd name="connsiteX0" fmla="*/ 108385 w 108385"/>
              <a:gd name="connsiteY0" fmla="*/ 54169 h 108384"/>
              <a:gd name="connsiteX1" fmla="*/ 54178 w 108385"/>
              <a:gd name="connsiteY1" fmla="*/ 108385 h 108384"/>
              <a:gd name="connsiteX2" fmla="*/ 0 w 108385"/>
              <a:gd name="connsiteY2" fmla="*/ 54169 h 108384"/>
              <a:gd name="connsiteX3" fmla="*/ 54178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731" name="Freeform: Shape 3730">
            <a:extLst>
              <a:ext uri="{FF2B5EF4-FFF2-40B4-BE49-F238E27FC236}">
                <a16:creationId xmlns:a16="http://schemas.microsoft.com/office/drawing/2014/main" id="{D8321051-8DBE-4109-9F57-B86CA319FCC5}"/>
              </a:ext>
            </a:extLst>
          </p:cNvPr>
          <p:cNvSpPr/>
          <p:nvPr/>
        </p:nvSpPr>
        <p:spPr>
          <a:xfrm>
            <a:off x="5558636" y="2832908"/>
            <a:ext cx="93403" cy="93370"/>
          </a:xfrm>
          <a:custGeom>
            <a:avLst/>
            <a:gdLst>
              <a:gd name="connsiteX0" fmla="*/ 108385 w 108385"/>
              <a:gd name="connsiteY0" fmla="*/ 54178 h 108346"/>
              <a:gd name="connsiteX1" fmla="*/ 54178 w 108385"/>
              <a:gd name="connsiteY1" fmla="*/ 108347 h 108346"/>
              <a:gd name="connsiteX2" fmla="*/ 0 w 108385"/>
              <a:gd name="connsiteY2" fmla="*/ 54178 h 108346"/>
              <a:gd name="connsiteX3" fmla="*/ 54178 w 108385"/>
              <a:gd name="connsiteY3" fmla="*/ 0 h 108346"/>
              <a:gd name="connsiteX4" fmla="*/ 108385 w 108385"/>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78"/>
                </a:moveTo>
                <a:cubicBezTo>
                  <a:pt x="108385" y="84096"/>
                  <a:pt x="84125" y="108347"/>
                  <a:pt x="54178" y="108347"/>
                </a:cubicBezTo>
                <a:cubicBezTo>
                  <a:pt x="24260" y="108347"/>
                  <a:pt x="0" y="84096"/>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732" name="Freeform: Shape 3731">
            <a:extLst>
              <a:ext uri="{FF2B5EF4-FFF2-40B4-BE49-F238E27FC236}">
                <a16:creationId xmlns:a16="http://schemas.microsoft.com/office/drawing/2014/main" id="{3BF611F8-46CD-445B-8B6B-D77B01E185D7}"/>
              </a:ext>
            </a:extLst>
          </p:cNvPr>
          <p:cNvSpPr/>
          <p:nvPr/>
        </p:nvSpPr>
        <p:spPr>
          <a:xfrm>
            <a:off x="5673717" y="3753084"/>
            <a:ext cx="93403" cy="93402"/>
          </a:xfrm>
          <a:custGeom>
            <a:avLst/>
            <a:gdLst>
              <a:gd name="connsiteX0" fmla="*/ 108385 w 108385"/>
              <a:gd name="connsiteY0" fmla="*/ 54169 h 108384"/>
              <a:gd name="connsiteX1" fmla="*/ 54169 w 108385"/>
              <a:gd name="connsiteY1" fmla="*/ 108385 h 108384"/>
              <a:gd name="connsiteX2" fmla="*/ 0 w 108385"/>
              <a:gd name="connsiteY2" fmla="*/ 54169 h 108384"/>
              <a:gd name="connsiteX3" fmla="*/ 54169 w 108385"/>
              <a:gd name="connsiteY3" fmla="*/ 0 h 108384"/>
              <a:gd name="connsiteX4" fmla="*/ 108385 w 10838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169"/>
                </a:moveTo>
                <a:cubicBezTo>
                  <a:pt x="108385" y="84125"/>
                  <a:pt x="84125" y="108385"/>
                  <a:pt x="54169" y="108385"/>
                </a:cubicBezTo>
                <a:cubicBezTo>
                  <a:pt x="24260" y="108385"/>
                  <a:pt x="0" y="84125"/>
                  <a:pt x="0" y="54169"/>
                </a:cubicBezTo>
                <a:cubicBezTo>
                  <a:pt x="0" y="24260"/>
                  <a:pt x="24260" y="0"/>
                  <a:pt x="54169"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733" name="Freeform: Shape 3732">
            <a:extLst>
              <a:ext uri="{FF2B5EF4-FFF2-40B4-BE49-F238E27FC236}">
                <a16:creationId xmlns:a16="http://schemas.microsoft.com/office/drawing/2014/main" id="{5A18A7AC-E23B-4E67-B5FC-FF459B2BAD49}"/>
              </a:ext>
            </a:extLst>
          </p:cNvPr>
          <p:cNvSpPr/>
          <p:nvPr/>
        </p:nvSpPr>
        <p:spPr>
          <a:xfrm>
            <a:off x="5673717" y="2794567"/>
            <a:ext cx="93403" cy="93395"/>
          </a:xfrm>
          <a:custGeom>
            <a:avLst/>
            <a:gdLst>
              <a:gd name="connsiteX0" fmla="*/ 108385 w 108385"/>
              <a:gd name="connsiteY0" fmla="*/ 54169 h 108375"/>
              <a:gd name="connsiteX1" fmla="*/ 54169 w 108385"/>
              <a:gd name="connsiteY1" fmla="*/ 108375 h 108375"/>
              <a:gd name="connsiteX2" fmla="*/ 0 w 108385"/>
              <a:gd name="connsiteY2" fmla="*/ 54169 h 108375"/>
              <a:gd name="connsiteX3" fmla="*/ 54169 w 108385"/>
              <a:gd name="connsiteY3" fmla="*/ 0 h 108375"/>
              <a:gd name="connsiteX4" fmla="*/ 108385 w 108385"/>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75">
                <a:moveTo>
                  <a:pt x="108385" y="54169"/>
                </a:moveTo>
                <a:cubicBezTo>
                  <a:pt x="108385" y="84125"/>
                  <a:pt x="84125" y="108375"/>
                  <a:pt x="54169" y="108375"/>
                </a:cubicBezTo>
                <a:cubicBezTo>
                  <a:pt x="24260" y="108375"/>
                  <a:pt x="0" y="84125"/>
                  <a:pt x="0" y="54169"/>
                </a:cubicBezTo>
                <a:cubicBezTo>
                  <a:pt x="0" y="24251"/>
                  <a:pt x="24260" y="0"/>
                  <a:pt x="54169"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734" name="Freeform: Shape 3733">
            <a:extLst>
              <a:ext uri="{FF2B5EF4-FFF2-40B4-BE49-F238E27FC236}">
                <a16:creationId xmlns:a16="http://schemas.microsoft.com/office/drawing/2014/main" id="{778690F6-C593-45AA-BF58-810CD784728D}"/>
              </a:ext>
            </a:extLst>
          </p:cNvPr>
          <p:cNvSpPr/>
          <p:nvPr/>
        </p:nvSpPr>
        <p:spPr>
          <a:xfrm>
            <a:off x="5788790" y="3753084"/>
            <a:ext cx="93402" cy="93402"/>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735" name="Freeform: Shape 3734">
            <a:extLst>
              <a:ext uri="{FF2B5EF4-FFF2-40B4-BE49-F238E27FC236}">
                <a16:creationId xmlns:a16="http://schemas.microsoft.com/office/drawing/2014/main" id="{BD22AF59-DE21-4E15-9DA5-84CE1E7EE4FE}"/>
              </a:ext>
            </a:extLst>
          </p:cNvPr>
          <p:cNvSpPr/>
          <p:nvPr/>
        </p:nvSpPr>
        <p:spPr>
          <a:xfrm>
            <a:off x="5788790" y="2794567"/>
            <a:ext cx="93402" cy="93395"/>
          </a:xfrm>
          <a:custGeom>
            <a:avLst/>
            <a:gdLst>
              <a:gd name="connsiteX0" fmla="*/ 108385 w 108384"/>
              <a:gd name="connsiteY0" fmla="*/ 54169 h 108375"/>
              <a:gd name="connsiteX1" fmla="*/ 54178 w 108384"/>
              <a:gd name="connsiteY1" fmla="*/ 108375 h 108375"/>
              <a:gd name="connsiteX2" fmla="*/ 0 w 108384"/>
              <a:gd name="connsiteY2" fmla="*/ 54169 h 108375"/>
              <a:gd name="connsiteX3" fmla="*/ 54178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125"/>
                  <a:pt x="84125" y="108375"/>
                  <a:pt x="54178" y="108375"/>
                </a:cubicBezTo>
                <a:cubicBezTo>
                  <a:pt x="24260" y="108375"/>
                  <a:pt x="0" y="84125"/>
                  <a:pt x="0" y="54169"/>
                </a:cubicBezTo>
                <a:cubicBezTo>
                  <a:pt x="0" y="24251"/>
                  <a:pt x="24260" y="0"/>
                  <a:pt x="54178" y="0"/>
                </a:cubicBezTo>
                <a:cubicBezTo>
                  <a:pt x="84125" y="0"/>
                  <a:pt x="108385" y="24251"/>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736" name="Freeform: Shape 3735">
            <a:extLst>
              <a:ext uri="{FF2B5EF4-FFF2-40B4-BE49-F238E27FC236}">
                <a16:creationId xmlns:a16="http://schemas.microsoft.com/office/drawing/2014/main" id="{50C6E3CD-1898-476E-B473-3F0D708A84DB}"/>
              </a:ext>
            </a:extLst>
          </p:cNvPr>
          <p:cNvSpPr/>
          <p:nvPr/>
        </p:nvSpPr>
        <p:spPr>
          <a:xfrm>
            <a:off x="5903872" y="3753084"/>
            <a:ext cx="93402" cy="93402"/>
          </a:xfrm>
          <a:custGeom>
            <a:avLst/>
            <a:gdLst>
              <a:gd name="connsiteX0" fmla="*/ 108385 w 108384"/>
              <a:gd name="connsiteY0" fmla="*/ 54169 h 108384"/>
              <a:gd name="connsiteX1" fmla="*/ 54169 w 108384"/>
              <a:gd name="connsiteY1" fmla="*/ 108385 h 108384"/>
              <a:gd name="connsiteX2" fmla="*/ 0 w 108384"/>
              <a:gd name="connsiteY2" fmla="*/ 54169 h 108384"/>
              <a:gd name="connsiteX3" fmla="*/ 54169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69" y="108385"/>
                </a:cubicBezTo>
                <a:cubicBezTo>
                  <a:pt x="24260" y="108385"/>
                  <a:pt x="0" y="84125"/>
                  <a:pt x="0" y="54169"/>
                </a:cubicBezTo>
                <a:cubicBezTo>
                  <a:pt x="0" y="24260"/>
                  <a:pt x="24260" y="0"/>
                  <a:pt x="54169"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737" name="Freeform: Shape 3736">
            <a:extLst>
              <a:ext uri="{FF2B5EF4-FFF2-40B4-BE49-F238E27FC236}">
                <a16:creationId xmlns:a16="http://schemas.microsoft.com/office/drawing/2014/main" id="{3F4A5AA3-8696-464E-AC31-AF4749549D2B}"/>
              </a:ext>
            </a:extLst>
          </p:cNvPr>
          <p:cNvSpPr/>
          <p:nvPr/>
        </p:nvSpPr>
        <p:spPr>
          <a:xfrm>
            <a:off x="5903872" y="2756217"/>
            <a:ext cx="93402" cy="93402"/>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51"/>
                  <a:pt x="24260" y="0"/>
                  <a:pt x="54169"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738" name="Freeform: Shape 3737">
            <a:extLst>
              <a:ext uri="{FF2B5EF4-FFF2-40B4-BE49-F238E27FC236}">
                <a16:creationId xmlns:a16="http://schemas.microsoft.com/office/drawing/2014/main" id="{46711F72-C1C5-4A5E-B49C-AFEA3535C534}"/>
              </a:ext>
            </a:extLst>
          </p:cNvPr>
          <p:cNvSpPr/>
          <p:nvPr/>
        </p:nvSpPr>
        <p:spPr>
          <a:xfrm>
            <a:off x="6018945" y="3753084"/>
            <a:ext cx="93402" cy="93402"/>
          </a:xfrm>
          <a:custGeom>
            <a:avLst/>
            <a:gdLst>
              <a:gd name="connsiteX0" fmla="*/ 108385 w 108384"/>
              <a:gd name="connsiteY0" fmla="*/ 54169 h 108384"/>
              <a:gd name="connsiteX1" fmla="*/ 54178 w 108384"/>
              <a:gd name="connsiteY1" fmla="*/ 108385 h 108384"/>
              <a:gd name="connsiteX2" fmla="*/ 0 w 108384"/>
              <a:gd name="connsiteY2" fmla="*/ 54169 h 108384"/>
              <a:gd name="connsiteX3" fmla="*/ 54178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178" y="108385"/>
                </a:cubicBezTo>
                <a:cubicBezTo>
                  <a:pt x="24260" y="108385"/>
                  <a:pt x="0" y="84125"/>
                  <a:pt x="0" y="54169"/>
                </a:cubicBezTo>
                <a:cubicBezTo>
                  <a:pt x="0" y="24260"/>
                  <a:pt x="24260" y="0"/>
                  <a:pt x="54178"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739" name="Freeform: Shape 3738">
            <a:extLst>
              <a:ext uri="{FF2B5EF4-FFF2-40B4-BE49-F238E27FC236}">
                <a16:creationId xmlns:a16="http://schemas.microsoft.com/office/drawing/2014/main" id="{5E1943C5-236A-4E2E-AB90-C44F88BB3DA8}"/>
              </a:ext>
            </a:extLst>
          </p:cNvPr>
          <p:cNvSpPr/>
          <p:nvPr/>
        </p:nvSpPr>
        <p:spPr>
          <a:xfrm>
            <a:off x="6018945" y="2756217"/>
            <a:ext cx="93402" cy="93402"/>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51"/>
                  <a:pt x="24260" y="0"/>
                  <a:pt x="54178"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740" name="Freeform: Shape 3739">
            <a:extLst>
              <a:ext uri="{FF2B5EF4-FFF2-40B4-BE49-F238E27FC236}">
                <a16:creationId xmlns:a16="http://schemas.microsoft.com/office/drawing/2014/main" id="{E5689238-6895-4E94-A3AF-84FD7A53E167}"/>
              </a:ext>
            </a:extLst>
          </p:cNvPr>
          <p:cNvSpPr/>
          <p:nvPr/>
        </p:nvSpPr>
        <p:spPr>
          <a:xfrm>
            <a:off x="6709409" y="3593660"/>
            <a:ext cx="93402" cy="93370"/>
          </a:xfrm>
          <a:custGeom>
            <a:avLst/>
            <a:gdLst>
              <a:gd name="connsiteX0" fmla="*/ 108385 w 108384"/>
              <a:gd name="connsiteY0" fmla="*/ 54178 h 108346"/>
              <a:gd name="connsiteX1" fmla="*/ 54216 w 108384"/>
              <a:gd name="connsiteY1" fmla="*/ 108347 h 108346"/>
              <a:gd name="connsiteX2" fmla="*/ 0 w 108384"/>
              <a:gd name="connsiteY2" fmla="*/ 54178 h 108346"/>
              <a:gd name="connsiteX3" fmla="*/ 54216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34" y="108347"/>
                  <a:pt x="54216" y="108347"/>
                </a:cubicBezTo>
                <a:cubicBezTo>
                  <a:pt x="24260" y="108347"/>
                  <a:pt x="0" y="84087"/>
                  <a:pt x="0" y="54178"/>
                </a:cubicBezTo>
                <a:cubicBezTo>
                  <a:pt x="0" y="24260"/>
                  <a:pt x="24260" y="0"/>
                  <a:pt x="54216" y="0"/>
                </a:cubicBezTo>
                <a:cubicBezTo>
                  <a:pt x="84134"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741" name="Freeform: Shape 3740">
            <a:extLst>
              <a:ext uri="{FF2B5EF4-FFF2-40B4-BE49-F238E27FC236}">
                <a16:creationId xmlns:a16="http://schemas.microsoft.com/office/drawing/2014/main" id="{EA4BCF81-67E9-41F9-A5D8-D914B9825315}"/>
              </a:ext>
            </a:extLst>
          </p:cNvPr>
          <p:cNvSpPr/>
          <p:nvPr/>
        </p:nvSpPr>
        <p:spPr>
          <a:xfrm>
            <a:off x="6709409" y="2478248"/>
            <a:ext cx="93402" cy="93403"/>
          </a:xfrm>
          <a:custGeom>
            <a:avLst/>
            <a:gdLst>
              <a:gd name="connsiteX0" fmla="*/ 108385 w 108384"/>
              <a:gd name="connsiteY0" fmla="*/ 54178 h 108385"/>
              <a:gd name="connsiteX1" fmla="*/ 54216 w 108384"/>
              <a:gd name="connsiteY1" fmla="*/ 108385 h 108385"/>
              <a:gd name="connsiteX2" fmla="*/ 0 w 108384"/>
              <a:gd name="connsiteY2" fmla="*/ 54178 h 108385"/>
              <a:gd name="connsiteX3" fmla="*/ 54216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34" y="108385"/>
                  <a:pt x="54216" y="108385"/>
                </a:cubicBezTo>
                <a:cubicBezTo>
                  <a:pt x="24260" y="108385"/>
                  <a:pt x="0" y="84125"/>
                  <a:pt x="0" y="54178"/>
                </a:cubicBezTo>
                <a:cubicBezTo>
                  <a:pt x="0" y="24260"/>
                  <a:pt x="24260" y="0"/>
                  <a:pt x="54216" y="0"/>
                </a:cubicBezTo>
                <a:cubicBezTo>
                  <a:pt x="84134"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742" name="Freeform: Shape 3741">
            <a:extLst>
              <a:ext uri="{FF2B5EF4-FFF2-40B4-BE49-F238E27FC236}">
                <a16:creationId xmlns:a16="http://schemas.microsoft.com/office/drawing/2014/main" id="{71C320CC-5BB7-42DC-9230-B2AE6B7D6F81}"/>
              </a:ext>
            </a:extLst>
          </p:cNvPr>
          <p:cNvSpPr/>
          <p:nvPr/>
        </p:nvSpPr>
        <p:spPr>
          <a:xfrm>
            <a:off x="6824491" y="3577982"/>
            <a:ext cx="93402" cy="93402"/>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98" y="108385"/>
                  <a:pt x="0" y="84125"/>
                  <a:pt x="0" y="54207"/>
                </a:cubicBezTo>
                <a:cubicBezTo>
                  <a:pt x="0" y="24260"/>
                  <a:pt x="24298"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43" name="Freeform: Shape 3742">
            <a:extLst>
              <a:ext uri="{FF2B5EF4-FFF2-40B4-BE49-F238E27FC236}">
                <a16:creationId xmlns:a16="http://schemas.microsoft.com/office/drawing/2014/main" id="{0C470781-C7F6-46A4-B19A-3806F81546BE}"/>
              </a:ext>
            </a:extLst>
          </p:cNvPr>
          <p:cNvSpPr/>
          <p:nvPr/>
        </p:nvSpPr>
        <p:spPr>
          <a:xfrm>
            <a:off x="6824491" y="2437978"/>
            <a:ext cx="93402" cy="93402"/>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98" y="108385"/>
                  <a:pt x="0" y="84125"/>
                  <a:pt x="0" y="54216"/>
                </a:cubicBezTo>
                <a:cubicBezTo>
                  <a:pt x="0" y="24260"/>
                  <a:pt x="24298" y="0"/>
                  <a:pt x="54207"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744" name="Freeform: Shape 3743">
            <a:extLst>
              <a:ext uri="{FF2B5EF4-FFF2-40B4-BE49-F238E27FC236}">
                <a16:creationId xmlns:a16="http://schemas.microsoft.com/office/drawing/2014/main" id="{05106643-9FBC-4A09-85C1-D5EA29A44E20}"/>
              </a:ext>
            </a:extLst>
          </p:cNvPr>
          <p:cNvSpPr/>
          <p:nvPr/>
        </p:nvSpPr>
        <p:spPr>
          <a:xfrm>
            <a:off x="6939597" y="3538385"/>
            <a:ext cx="93370" cy="93402"/>
          </a:xfrm>
          <a:custGeom>
            <a:avLst/>
            <a:gdLst>
              <a:gd name="connsiteX0" fmla="*/ 108347 w 108346"/>
              <a:gd name="connsiteY0" fmla="*/ 54169 h 108384"/>
              <a:gd name="connsiteX1" fmla="*/ 54178 w 108346"/>
              <a:gd name="connsiteY1" fmla="*/ 108385 h 108384"/>
              <a:gd name="connsiteX2" fmla="*/ 0 w 108346"/>
              <a:gd name="connsiteY2" fmla="*/ 54169 h 108384"/>
              <a:gd name="connsiteX3" fmla="*/ 54178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087"/>
                  <a:pt x="84096" y="108385"/>
                  <a:pt x="54178" y="108385"/>
                </a:cubicBezTo>
                <a:cubicBezTo>
                  <a:pt x="24260" y="108385"/>
                  <a:pt x="0" y="84087"/>
                  <a:pt x="0" y="54169"/>
                </a:cubicBezTo>
                <a:cubicBezTo>
                  <a:pt x="0" y="24260"/>
                  <a:pt x="24260" y="0"/>
                  <a:pt x="54178" y="0"/>
                </a:cubicBezTo>
                <a:cubicBezTo>
                  <a:pt x="84096"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745" name="Freeform: Shape 3744">
            <a:extLst>
              <a:ext uri="{FF2B5EF4-FFF2-40B4-BE49-F238E27FC236}">
                <a16:creationId xmlns:a16="http://schemas.microsoft.com/office/drawing/2014/main" id="{21C2CF36-6E65-4F97-BA5E-63B1B070EADD}"/>
              </a:ext>
            </a:extLst>
          </p:cNvPr>
          <p:cNvSpPr/>
          <p:nvPr/>
        </p:nvSpPr>
        <p:spPr>
          <a:xfrm>
            <a:off x="6939597" y="2309854"/>
            <a:ext cx="93370" cy="93403"/>
          </a:xfrm>
          <a:custGeom>
            <a:avLst/>
            <a:gdLst>
              <a:gd name="connsiteX0" fmla="*/ 108347 w 108346"/>
              <a:gd name="connsiteY0" fmla="*/ 54207 h 108385"/>
              <a:gd name="connsiteX1" fmla="*/ 54178 w 108346"/>
              <a:gd name="connsiteY1" fmla="*/ 108385 h 108385"/>
              <a:gd name="connsiteX2" fmla="*/ 0 w 108346"/>
              <a:gd name="connsiteY2" fmla="*/ 54207 h 108385"/>
              <a:gd name="connsiteX3" fmla="*/ 54178 w 108346"/>
              <a:gd name="connsiteY3" fmla="*/ 0 h 108385"/>
              <a:gd name="connsiteX4" fmla="*/ 108347 w 108346"/>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5">
                <a:moveTo>
                  <a:pt x="108347" y="54207"/>
                </a:moveTo>
                <a:cubicBezTo>
                  <a:pt x="108347" y="84125"/>
                  <a:pt x="84096" y="108385"/>
                  <a:pt x="54178" y="108385"/>
                </a:cubicBezTo>
                <a:cubicBezTo>
                  <a:pt x="24260" y="108385"/>
                  <a:pt x="0" y="84125"/>
                  <a:pt x="0" y="54207"/>
                </a:cubicBezTo>
                <a:cubicBezTo>
                  <a:pt x="0" y="24260"/>
                  <a:pt x="24260" y="0"/>
                  <a:pt x="54178" y="0"/>
                </a:cubicBezTo>
                <a:cubicBezTo>
                  <a:pt x="84096" y="0"/>
                  <a:pt x="108347" y="24260"/>
                  <a:pt x="108347"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746" name="Freeform: Shape 3745">
            <a:extLst>
              <a:ext uri="{FF2B5EF4-FFF2-40B4-BE49-F238E27FC236}">
                <a16:creationId xmlns:a16="http://schemas.microsoft.com/office/drawing/2014/main" id="{E783EA22-B06D-437F-805B-C498719ADDE2}"/>
              </a:ext>
            </a:extLst>
          </p:cNvPr>
          <p:cNvSpPr/>
          <p:nvPr/>
        </p:nvSpPr>
        <p:spPr>
          <a:xfrm>
            <a:off x="7054678" y="3488520"/>
            <a:ext cx="93370" cy="93402"/>
          </a:xfrm>
          <a:custGeom>
            <a:avLst/>
            <a:gdLst>
              <a:gd name="connsiteX0" fmla="*/ 108347 w 108346"/>
              <a:gd name="connsiteY0" fmla="*/ 54216 h 108384"/>
              <a:gd name="connsiteX1" fmla="*/ 54169 w 108346"/>
              <a:gd name="connsiteY1" fmla="*/ 108385 h 108384"/>
              <a:gd name="connsiteX2" fmla="*/ 0 w 108346"/>
              <a:gd name="connsiteY2" fmla="*/ 54216 h 108384"/>
              <a:gd name="connsiteX3" fmla="*/ 54169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25"/>
                  <a:pt x="84087" y="108385"/>
                  <a:pt x="54169" y="108385"/>
                </a:cubicBezTo>
                <a:cubicBezTo>
                  <a:pt x="24260" y="108385"/>
                  <a:pt x="0" y="84125"/>
                  <a:pt x="0" y="54216"/>
                </a:cubicBezTo>
                <a:cubicBezTo>
                  <a:pt x="0" y="24260"/>
                  <a:pt x="24260" y="0"/>
                  <a:pt x="54169" y="0"/>
                </a:cubicBezTo>
                <a:cubicBezTo>
                  <a:pt x="84087" y="0"/>
                  <a:pt x="108347" y="24260"/>
                  <a:pt x="108347" y="54216"/>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747" name="Freeform: Shape 3746">
            <a:extLst>
              <a:ext uri="{FF2B5EF4-FFF2-40B4-BE49-F238E27FC236}">
                <a16:creationId xmlns:a16="http://schemas.microsoft.com/office/drawing/2014/main" id="{88EA2EE4-C55D-4F07-97DC-6A5A2EF29994}"/>
              </a:ext>
            </a:extLst>
          </p:cNvPr>
          <p:cNvSpPr/>
          <p:nvPr/>
        </p:nvSpPr>
        <p:spPr>
          <a:xfrm>
            <a:off x="7054678" y="2167036"/>
            <a:ext cx="93370" cy="93402"/>
          </a:xfrm>
          <a:custGeom>
            <a:avLst/>
            <a:gdLst>
              <a:gd name="connsiteX0" fmla="*/ 108347 w 108346"/>
              <a:gd name="connsiteY0" fmla="*/ 54216 h 108384"/>
              <a:gd name="connsiteX1" fmla="*/ 54169 w 108346"/>
              <a:gd name="connsiteY1" fmla="*/ 108385 h 108384"/>
              <a:gd name="connsiteX2" fmla="*/ 0 w 108346"/>
              <a:gd name="connsiteY2" fmla="*/ 54216 h 108384"/>
              <a:gd name="connsiteX3" fmla="*/ 54169 w 108346"/>
              <a:gd name="connsiteY3" fmla="*/ 0 h 108384"/>
              <a:gd name="connsiteX4" fmla="*/ 108347 w 108346"/>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6"/>
                </a:moveTo>
                <a:cubicBezTo>
                  <a:pt x="108347" y="84125"/>
                  <a:pt x="84087" y="108385"/>
                  <a:pt x="54169" y="108385"/>
                </a:cubicBezTo>
                <a:cubicBezTo>
                  <a:pt x="24260" y="108385"/>
                  <a:pt x="0" y="84125"/>
                  <a:pt x="0" y="54216"/>
                </a:cubicBezTo>
                <a:cubicBezTo>
                  <a:pt x="0" y="24260"/>
                  <a:pt x="24260" y="0"/>
                  <a:pt x="54169" y="0"/>
                </a:cubicBezTo>
                <a:cubicBezTo>
                  <a:pt x="84087" y="0"/>
                  <a:pt x="108347" y="24260"/>
                  <a:pt x="108347"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3748" name="Freeform: Shape 3747">
            <a:extLst>
              <a:ext uri="{FF2B5EF4-FFF2-40B4-BE49-F238E27FC236}">
                <a16:creationId xmlns:a16="http://schemas.microsoft.com/office/drawing/2014/main" id="{C369F72E-C8DE-4DC2-8B5A-4ADB6216D014}"/>
              </a:ext>
            </a:extLst>
          </p:cNvPr>
          <p:cNvSpPr/>
          <p:nvPr/>
        </p:nvSpPr>
        <p:spPr>
          <a:xfrm>
            <a:off x="7169760" y="3465856"/>
            <a:ext cx="93395" cy="93402"/>
          </a:xfrm>
          <a:custGeom>
            <a:avLst/>
            <a:gdLst>
              <a:gd name="connsiteX0" fmla="*/ 108376 w 108375"/>
              <a:gd name="connsiteY0" fmla="*/ 54169 h 108384"/>
              <a:gd name="connsiteX1" fmla="*/ 54169 w 108375"/>
              <a:gd name="connsiteY1" fmla="*/ 108385 h 108384"/>
              <a:gd name="connsiteX2" fmla="*/ 0 w 108375"/>
              <a:gd name="connsiteY2" fmla="*/ 54169 h 108384"/>
              <a:gd name="connsiteX3" fmla="*/ 54169 w 108375"/>
              <a:gd name="connsiteY3" fmla="*/ 0 h 108384"/>
              <a:gd name="connsiteX4" fmla="*/ 108376 w 108375"/>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69"/>
                </a:moveTo>
                <a:cubicBezTo>
                  <a:pt x="108376" y="84087"/>
                  <a:pt x="84087" y="108385"/>
                  <a:pt x="54169" y="108385"/>
                </a:cubicBezTo>
                <a:cubicBezTo>
                  <a:pt x="24251" y="108385"/>
                  <a:pt x="0" y="84087"/>
                  <a:pt x="0" y="54169"/>
                </a:cubicBezTo>
                <a:cubicBezTo>
                  <a:pt x="0" y="24260"/>
                  <a:pt x="24251" y="0"/>
                  <a:pt x="54169" y="0"/>
                </a:cubicBezTo>
                <a:cubicBezTo>
                  <a:pt x="84087" y="0"/>
                  <a:pt x="108376" y="24260"/>
                  <a:pt x="108376" y="54169"/>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749" name="Freeform: Shape 3748">
            <a:extLst>
              <a:ext uri="{FF2B5EF4-FFF2-40B4-BE49-F238E27FC236}">
                <a16:creationId xmlns:a16="http://schemas.microsoft.com/office/drawing/2014/main" id="{3735C9E4-BB9D-4E6B-9DEC-9DFED85F24C9}"/>
              </a:ext>
            </a:extLst>
          </p:cNvPr>
          <p:cNvSpPr/>
          <p:nvPr/>
        </p:nvSpPr>
        <p:spPr>
          <a:xfrm>
            <a:off x="7169760" y="2056805"/>
            <a:ext cx="93395" cy="93403"/>
          </a:xfrm>
          <a:custGeom>
            <a:avLst/>
            <a:gdLst>
              <a:gd name="connsiteX0" fmla="*/ 108376 w 108375"/>
              <a:gd name="connsiteY0" fmla="*/ 54207 h 108385"/>
              <a:gd name="connsiteX1" fmla="*/ 54169 w 108375"/>
              <a:gd name="connsiteY1" fmla="*/ 108385 h 108385"/>
              <a:gd name="connsiteX2" fmla="*/ 0 w 108375"/>
              <a:gd name="connsiteY2" fmla="*/ 54207 h 108385"/>
              <a:gd name="connsiteX3" fmla="*/ 54169 w 108375"/>
              <a:gd name="connsiteY3" fmla="*/ 0 h 108385"/>
              <a:gd name="connsiteX4" fmla="*/ 108376 w 108375"/>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5">
                <a:moveTo>
                  <a:pt x="108376" y="54207"/>
                </a:moveTo>
                <a:cubicBezTo>
                  <a:pt x="108376" y="84125"/>
                  <a:pt x="84087" y="108385"/>
                  <a:pt x="54169" y="108385"/>
                </a:cubicBezTo>
                <a:cubicBezTo>
                  <a:pt x="24251" y="108385"/>
                  <a:pt x="0" y="84125"/>
                  <a:pt x="0" y="54207"/>
                </a:cubicBezTo>
                <a:cubicBezTo>
                  <a:pt x="0" y="24251"/>
                  <a:pt x="24251" y="0"/>
                  <a:pt x="54169" y="0"/>
                </a:cubicBezTo>
                <a:cubicBezTo>
                  <a:pt x="84087" y="0"/>
                  <a:pt x="108376" y="24251"/>
                  <a:pt x="108376" y="54207"/>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750" name="Freeform: Shape 3749">
            <a:extLst>
              <a:ext uri="{FF2B5EF4-FFF2-40B4-BE49-F238E27FC236}">
                <a16:creationId xmlns:a16="http://schemas.microsoft.com/office/drawing/2014/main" id="{0B34944C-F3C0-4B81-89CB-DE2CD7CB719B}"/>
              </a:ext>
            </a:extLst>
          </p:cNvPr>
          <p:cNvSpPr/>
          <p:nvPr/>
        </p:nvSpPr>
        <p:spPr>
          <a:xfrm>
            <a:off x="7284833" y="3396824"/>
            <a:ext cx="93402" cy="93402"/>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51"/>
                  <a:pt x="24260" y="0"/>
                  <a:pt x="54178"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751" name="Freeform: Shape 3750">
            <a:extLst>
              <a:ext uri="{FF2B5EF4-FFF2-40B4-BE49-F238E27FC236}">
                <a16:creationId xmlns:a16="http://schemas.microsoft.com/office/drawing/2014/main" id="{602F58FE-C9A2-406B-BB0D-35C2E73DEBB5}"/>
              </a:ext>
            </a:extLst>
          </p:cNvPr>
          <p:cNvSpPr/>
          <p:nvPr/>
        </p:nvSpPr>
        <p:spPr>
          <a:xfrm>
            <a:off x="7284833" y="1902800"/>
            <a:ext cx="93402" cy="93403"/>
          </a:xfrm>
          <a:custGeom>
            <a:avLst/>
            <a:gdLst>
              <a:gd name="connsiteX0" fmla="*/ 108385 w 108384"/>
              <a:gd name="connsiteY0" fmla="*/ 54207 h 108385"/>
              <a:gd name="connsiteX1" fmla="*/ 54178 w 108384"/>
              <a:gd name="connsiteY1" fmla="*/ 108385 h 108385"/>
              <a:gd name="connsiteX2" fmla="*/ 0 w 108384"/>
              <a:gd name="connsiteY2" fmla="*/ 54207 h 108385"/>
              <a:gd name="connsiteX3" fmla="*/ 54178 w 108384"/>
              <a:gd name="connsiteY3" fmla="*/ 0 h 108385"/>
              <a:gd name="connsiteX4" fmla="*/ 108385 w 108384"/>
              <a:gd name="connsiteY4" fmla="*/ 54207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207"/>
                </a:moveTo>
                <a:cubicBezTo>
                  <a:pt x="108385" y="84125"/>
                  <a:pt x="84125" y="108385"/>
                  <a:pt x="54178" y="108385"/>
                </a:cubicBezTo>
                <a:cubicBezTo>
                  <a:pt x="24260" y="108385"/>
                  <a:pt x="0" y="84125"/>
                  <a:pt x="0" y="54207"/>
                </a:cubicBezTo>
                <a:cubicBezTo>
                  <a:pt x="0" y="24260"/>
                  <a:pt x="24260" y="0"/>
                  <a:pt x="54178"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752" name="Freeform: Shape 3751">
            <a:extLst>
              <a:ext uri="{FF2B5EF4-FFF2-40B4-BE49-F238E27FC236}">
                <a16:creationId xmlns:a16="http://schemas.microsoft.com/office/drawing/2014/main" id="{9DDFDF59-2A66-4599-A510-DA961833C73E}"/>
              </a:ext>
            </a:extLst>
          </p:cNvPr>
          <p:cNvSpPr/>
          <p:nvPr/>
        </p:nvSpPr>
        <p:spPr>
          <a:xfrm>
            <a:off x="7399914" y="3365845"/>
            <a:ext cx="93395" cy="93402"/>
          </a:xfrm>
          <a:custGeom>
            <a:avLst/>
            <a:gdLst>
              <a:gd name="connsiteX0" fmla="*/ 108376 w 108375"/>
              <a:gd name="connsiteY0" fmla="*/ 54178 h 108384"/>
              <a:gd name="connsiteX1" fmla="*/ 54169 w 108375"/>
              <a:gd name="connsiteY1" fmla="*/ 108385 h 108384"/>
              <a:gd name="connsiteX2" fmla="*/ 0 w 108375"/>
              <a:gd name="connsiteY2" fmla="*/ 54178 h 108384"/>
              <a:gd name="connsiteX3" fmla="*/ 54169 w 108375"/>
              <a:gd name="connsiteY3" fmla="*/ 0 h 108384"/>
              <a:gd name="connsiteX4" fmla="*/ 108376 w 108375"/>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178"/>
                </a:moveTo>
                <a:cubicBezTo>
                  <a:pt x="108376" y="84125"/>
                  <a:pt x="84125" y="108385"/>
                  <a:pt x="54169" y="108385"/>
                </a:cubicBezTo>
                <a:cubicBezTo>
                  <a:pt x="24251" y="108385"/>
                  <a:pt x="0" y="84125"/>
                  <a:pt x="0" y="54178"/>
                </a:cubicBezTo>
                <a:cubicBezTo>
                  <a:pt x="0" y="24260"/>
                  <a:pt x="24251" y="0"/>
                  <a:pt x="54169" y="0"/>
                </a:cubicBezTo>
                <a:cubicBezTo>
                  <a:pt x="84125" y="0"/>
                  <a:pt x="108376" y="24260"/>
                  <a:pt x="108376"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753" name="Freeform: Shape 3752">
            <a:extLst>
              <a:ext uri="{FF2B5EF4-FFF2-40B4-BE49-F238E27FC236}">
                <a16:creationId xmlns:a16="http://schemas.microsoft.com/office/drawing/2014/main" id="{96FC5F21-9AAB-45BE-8002-8009B70D8E64}"/>
              </a:ext>
            </a:extLst>
          </p:cNvPr>
          <p:cNvSpPr/>
          <p:nvPr/>
        </p:nvSpPr>
        <p:spPr>
          <a:xfrm>
            <a:off x="7399914" y="1929953"/>
            <a:ext cx="93395" cy="93402"/>
          </a:xfrm>
          <a:custGeom>
            <a:avLst/>
            <a:gdLst>
              <a:gd name="connsiteX0" fmla="*/ 108376 w 108375"/>
              <a:gd name="connsiteY0" fmla="*/ 54216 h 108384"/>
              <a:gd name="connsiteX1" fmla="*/ 54169 w 108375"/>
              <a:gd name="connsiteY1" fmla="*/ 108385 h 108384"/>
              <a:gd name="connsiteX2" fmla="*/ 0 w 108375"/>
              <a:gd name="connsiteY2" fmla="*/ 54216 h 108384"/>
              <a:gd name="connsiteX3" fmla="*/ 54169 w 108375"/>
              <a:gd name="connsiteY3" fmla="*/ 0 h 108384"/>
              <a:gd name="connsiteX4" fmla="*/ 108376 w 10837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5" h="108384">
                <a:moveTo>
                  <a:pt x="108376" y="54216"/>
                </a:moveTo>
                <a:cubicBezTo>
                  <a:pt x="108376" y="84134"/>
                  <a:pt x="84125" y="108385"/>
                  <a:pt x="54169" y="108385"/>
                </a:cubicBezTo>
                <a:cubicBezTo>
                  <a:pt x="24251" y="108385"/>
                  <a:pt x="0" y="84134"/>
                  <a:pt x="0" y="54216"/>
                </a:cubicBezTo>
                <a:cubicBezTo>
                  <a:pt x="0" y="24260"/>
                  <a:pt x="24251" y="0"/>
                  <a:pt x="54169" y="0"/>
                </a:cubicBezTo>
                <a:cubicBezTo>
                  <a:pt x="84125" y="0"/>
                  <a:pt x="108376" y="24260"/>
                  <a:pt x="108376" y="54216"/>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754" name="Freeform: Shape 3753">
            <a:extLst>
              <a:ext uri="{FF2B5EF4-FFF2-40B4-BE49-F238E27FC236}">
                <a16:creationId xmlns:a16="http://schemas.microsoft.com/office/drawing/2014/main" id="{002A74EF-4744-4990-A302-B3FD2266C942}"/>
              </a:ext>
            </a:extLst>
          </p:cNvPr>
          <p:cNvSpPr/>
          <p:nvPr/>
        </p:nvSpPr>
        <p:spPr>
          <a:xfrm>
            <a:off x="7514988" y="3239321"/>
            <a:ext cx="93402" cy="93402"/>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dirty="0"/>
          </a:p>
        </p:txBody>
      </p:sp>
      <p:sp>
        <p:nvSpPr>
          <p:cNvPr id="3755" name="Freeform: Shape 3754">
            <a:extLst>
              <a:ext uri="{FF2B5EF4-FFF2-40B4-BE49-F238E27FC236}">
                <a16:creationId xmlns:a16="http://schemas.microsoft.com/office/drawing/2014/main" id="{48FA03A4-E315-4C61-86EE-441259FCA9FE}"/>
              </a:ext>
            </a:extLst>
          </p:cNvPr>
          <p:cNvSpPr/>
          <p:nvPr/>
        </p:nvSpPr>
        <p:spPr>
          <a:xfrm>
            <a:off x="7514988" y="1774383"/>
            <a:ext cx="93402" cy="93368"/>
          </a:xfrm>
          <a:custGeom>
            <a:avLst/>
            <a:gdLst>
              <a:gd name="connsiteX0" fmla="*/ 108385 w 108384"/>
              <a:gd name="connsiteY0" fmla="*/ 54173 h 108344"/>
              <a:gd name="connsiteX1" fmla="*/ 54178 w 108384"/>
              <a:gd name="connsiteY1" fmla="*/ 108344 h 108344"/>
              <a:gd name="connsiteX2" fmla="*/ 0 w 108384"/>
              <a:gd name="connsiteY2" fmla="*/ 54173 h 108344"/>
              <a:gd name="connsiteX3" fmla="*/ 54178 w 108384"/>
              <a:gd name="connsiteY3" fmla="*/ 0 h 108344"/>
              <a:gd name="connsiteX4" fmla="*/ 108385 w 108384"/>
              <a:gd name="connsiteY4" fmla="*/ 54173 h 108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4">
                <a:moveTo>
                  <a:pt x="108385" y="54173"/>
                </a:moveTo>
                <a:cubicBezTo>
                  <a:pt x="108385" y="84089"/>
                  <a:pt x="84125" y="108344"/>
                  <a:pt x="54178" y="108344"/>
                </a:cubicBezTo>
                <a:cubicBezTo>
                  <a:pt x="24260" y="108344"/>
                  <a:pt x="0" y="84089"/>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756" name="Freeform: Shape 3755">
            <a:extLst>
              <a:ext uri="{FF2B5EF4-FFF2-40B4-BE49-F238E27FC236}">
                <a16:creationId xmlns:a16="http://schemas.microsoft.com/office/drawing/2014/main" id="{273C4FC0-10ED-416E-B067-B96668A4D60F}"/>
              </a:ext>
            </a:extLst>
          </p:cNvPr>
          <p:cNvSpPr/>
          <p:nvPr/>
        </p:nvSpPr>
        <p:spPr>
          <a:xfrm>
            <a:off x="7630070" y="3107027"/>
            <a:ext cx="93402" cy="93402"/>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757" name="Freeform: Shape 3756">
            <a:extLst>
              <a:ext uri="{FF2B5EF4-FFF2-40B4-BE49-F238E27FC236}">
                <a16:creationId xmlns:a16="http://schemas.microsoft.com/office/drawing/2014/main" id="{31FC6157-EAB3-4975-834A-120FC69B0FF0}"/>
              </a:ext>
            </a:extLst>
          </p:cNvPr>
          <p:cNvSpPr/>
          <p:nvPr/>
        </p:nvSpPr>
        <p:spPr>
          <a:xfrm>
            <a:off x="7630070" y="1580749"/>
            <a:ext cx="93402" cy="93402"/>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9"/>
                  <a:pt x="24260" y="0"/>
                  <a:pt x="54169"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dirty="0"/>
          </a:p>
        </p:txBody>
      </p:sp>
      <p:sp>
        <p:nvSpPr>
          <p:cNvPr id="3758" name="Freeform: Shape 3757">
            <a:extLst>
              <a:ext uri="{FF2B5EF4-FFF2-40B4-BE49-F238E27FC236}">
                <a16:creationId xmlns:a16="http://schemas.microsoft.com/office/drawing/2014/main" id="{ACC0E1BF-543D-429C-980A-9DFF087DF106}"/>
              </a:ext>
            </a:extLst>
          </p:cNvPr>
          <p:cNvSpPr/>
          <p:nvPr/>
        </p:nvSpPr>
        <p:spPr>
          <a:xfrm>
            <a:off x="7745143" y="2928749"/>
            <a:ext cx="93402" cy="93402"/>
          </a:xfrm>
          <a:custGeom>
            <a:avLst/>
            <a:gdLst>
              <a:gd name="connsiteX0" fmla="*/ 108385 w 108384"/>
              <a:gd name="connsiteY0" fmla="*/ 54178 h 108384"/>
              <a:gd name="connsiteX1" fmla="*/ 54178 w 108384"/>
              <a:gd name="connsiteY1" fmla="*/ 108385 h 108384"/>
              <a:gd name="connsiteX2" fmla="*/ 0 w 108384"/>
              <a:gd name="connsiteY2" fmla="*/ 54178 h 108384"/>
              <a:gd name="connsiteX3" fmla="*/ 54178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78" y="108385"/>
                </a:cubicBezTo>
                <a:cubicBezTo>
                  <a:pt x="24260" y="108385"/>
                  <a:pt x="0" y="84125"/>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759" name="Freeform: Shape 3758">
            <a:extLst>
              <a:ext uri="{FF2B5EF4-FFF2-40B4-BE49-F238E27FC236}">
                <a16:creationId xmlns:a16="http://schemas.microsoft.com/office/drawing/2014/main" id="{BAAC2F65-37D5-4D55-8DF7-1CA4C20EBA5A}"/>
              </a:ext>
            </a:extLst>
          </p:cNvPr>
          <p:cNvSpPr/>
          <p:nvPr/>
        </p:nvSpPr>
        <p:spPr>
          <a:xfrm>
            <a:off x="7745143" y="1327379"/>
            <a:ext cx="93402" cy="93402"/>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760" name="Freeform: Shape 3759">
            <a:extLst>
              <a:ext uri="{FF2B5EF4-FFF2-40B4-BE49-F238E27FC236}">
                <a16:creationId xmlns:a16="http://schemas.microsoft.com/office/drawing/2014/main" id="{68E706DD-E324-43E8-917C-40E02F387418}"/>
              </a:ext>
            </a:extLst>
          </p:cNvPr>
          <p:cNvSpPr/>
          <p:nvPr/>
        </p:nvSpPr>
        <p:spPr>
          <a:xfrm>
            <a:off x="4914857" y="2802931"/>
            <a:ext cx="1150778" cy="230023"/>
          </a:xfrm>
          <a:custGeom>
            <a:avLst/>
            <a:gdLst>
              <a:gd name="connsiteX0" fmla="*/ 0 w 1335362"/>
              <a:gd name="connsiteY0" fmla="*/ 133464 h 266919"/>
              <a:gd name="connsiteX1" fmla="*/ 133536 w 1335362"/>
              <a:gd name="connsiteY1" fmla="*/ 222428 h 266919"/>
              <a:gd name="connsiteX2" fmla="*/ 267072 w 1335362"/>
              <a:gd name="connsiteY2" fmla="*/ 266919 h 266919"/>
              <a:gd name="connsiteX3" fmla="*/ 400608 w 1335362"/>
              <a:gd name="connsiteY3" fmla="*/ 266919 h 266919"/>
              <a:gd name="connsiteX4" fmla="*/ 534148 w 1335362"/>
              <a:gd name="connsiteY4" fmla="*/ 222428 h 266919"/>
              <a:gd name="connsiteX5" fmla="*/ 667679 w 1335362"/>
              <a:gd name="connsiteY5" fmla="*/ 177965 h 266919"/>
              <a:gd name="connsiteX6" fmla="*/ 801219 w 1335362"/>
              <a:gd name="connsiteY6" fmla="*/ 88963 h 266919"/>
              <a:gd name="connsiteX7" fmla="*/ 934750 w 1335362"/>
              <a:gd name="connsiteY7" fmla="*/ 44463 h 266919"/>
              <a:gd name="connsiteX8" fmla="*/ 1068291 w 1335362"/>
              <a:gd name="connsiteY8" fmla="*/ 44463 h 266919"/>
              <a:gd name="connsiteX9" fmla="*/ 1201822 w 1335362"/>
              <a:gd name="connsiteY9" fmla="*/ 0 h 266919"/>
              <a:gd name="connsiteX10" fmla="*/ 1335362 w 1335362"/>
              <a:gd name="connsiteY10" fmla="*/ 0 h 26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5362" h="266919">
                <a:moveTo>
                  <a:pt x="0" y="133464"/>
                </a:moveTo>
                <a:lnTo>
                  <a:pt x="133536" y="222428"/>
                </a:lnTo>
                <a:lnTo>
                  <a:pt x="267072" y="266919"/>
                </a:lnTo>
                <a:lnTo>
                  <a:pt x="400608" y="266919"/>
                </a:lnTo>
                <a:lnTo>
                  <a:pt x="534148" y="222428"/>
                </a:lnTo>
                <a:lnTo>
                  <a:pt x="667679" y="177965"/>
                </a:lnTo>
                <a:lnTo>
                  <a:pt x="801219" y="88963"/>
                </a:lnTo>
                <a:lnTo>
                  <a:pt x="934750" y="44463"/>
                </a:lnTo>
                <a:lnTo>
                  <a:pt x="1068291" y="44463"/>
                </a:lnTo>
                <a:lnTo>
                  <a:pt x="1201822" y="0"/>
                </a:lnTo>
                <a:lnTo>
                  <a:pt x="1335362" y="0"/>
                </a:lnTo>
              </a:path>
            </a:pathLst>
          </a:custGeom>
          <a:noFill/>
          <a:ln w="22359" cap="flat">
            <a:solidFill>
              <a:srgbClr val="38586E"/>
            </a:solidFill>
            <a:prstDash val="solid"/>
            <a:round/>
          </a:ln>
        </p:spPr>
        <p:txBody>
          <a:bodyPr rtlCol="0" anchor="ctr"/>
          <a:lstStyle/>
          <a:p>
            <a:endParaRPr lang="en-CA"/>
          </a:p>
        </p:txBody>
      </p:sp>
      <p:sp>
        <p:nvSpPr>
          <p:cNvPr id="3761" name="Freeform: Shape 3760">
            <a:extLst>
              <a:ext uri="{FF2B5EF4-FFF2-40B4-BE49-F238E27FC236}">
                <a16:creationId xmlns:a16="http://schemas.microsoft.com/office/drawing/2014/main" id="{E66E5AD5-444B-47BE-B40A-946E2D9B5E61}"/>
              </a:ext>
            </a:extLst>
          </p:cNvPr>
          <p:cNvSpPr/>
          <p:nvPr/>
        </p:nvSpPr>
        <p:spPr>
          <a:xfrm>
            <a:off x="6756132" y="1374064"/>
            <a:ext cx="1035700" cy="1150873"/>
          </a:xfrm>
          <a:custGeom>
            <a:avLst/>
            <a:gdLst>
              <a:gd name="connsiteX0" fmla="*/ 0 w 1201826"/>
              <a:gd name="connsiteY0" fmla="*/ 1335474 h 1335473"/>
              <a:gd name="connsiteX1" fmla="*/ 133531 w 1201826"/>
              <a:gd name="connsiteY1" fmla="*/ 1288782 h 1335473"/>
              <a:gd name="connsiteX2" fmla="*/ 267072 w 1201826"/>
              <a:gd name="connsiteY2" fmla="*/ 1140097 h 1335473"/>
              <a:gd name="connsiteX3" fmla="*/ 400603 w 1201826"/>
              <a:gd name="connsiteY3" fmla="*/ 974381 h 1335473"/>
              <a:gd name="connsiteX4" fmla="*/ 534143 w 1201826"/>
              <a:gd name="connsiteY4" fmla="*/ 846460 h 1335473"/>
              <a:gd name="connsiteX5" fmla="*/ 667683 w 1201826"/>
              <a:gd name="connsiteY5" fmla="*/ 667752 h 1335473"/>
              <a:gd name="connsiteX6" fmla="*/ 801214 w 1201826"/>
              <a:gd name="connsiteY6" fmla="*/ 699270 h 1335473"/>
              <a:gd name="connsiteX7" fmla="*/ 934755 w 1201826"/>
              <a:gd name="connsiteY7" fmla="*/ 518703 h 1335473"/>
              <a:gd name="connsiteX8" fmla="*/ 1068286 w 1201826"/>
              <a:gd name="connsiteY8" fmla="*/ 294010 h 1335473"/>
              <a:gd name="connsiteX9" fmla="*/ 1201826 w 1201826"/>
              <a:gd name="connsiteY9" fmla="*/ 0 h 133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6" h="1335473">
                <a:moveTo>
                  <a:pt x="0" y="1335474"/>
                </a:moveTo>
                <a:lnTo>
                  <a:pt x="133531" y="1288782"/>
                </a:lnTo>
                <a:lnTo>
                  <a:pt x="267072" y="1140097"/>
                </a:lnTo>
                <a:lnTo>
                  <a:pt x="400603" y="974381"/>
                </a:lnTo>
                <a:lnTo>
                  <a:pt x="534143" y="846460"/>
                </a:lnTo>
                <a:lnTo>
                  <a:pt x="667683" y="667752"/>
                </a:lnTo>
                <a:lnTo>
                  <a:pt x="801214" y="699270"/>
                </a:lnTo>
                <a:lnTo>
                  <a:pt x="934755" y="518703"/>
                </a:lnTo>
                <a:lnTo>
                  <a:pt x="1068286" y="294010"/>
                </a:lnTo>
                <a:lnTo>
                  <a:pt x="1201826" y="0"/>
                </a:lnTo>
              </a:path>
            </a:pathLst>
          </a:custGeom>
          <a:noFill/>
          <a:ln w="22359" cap="flat">
            <a:solidFill>
              <a:srgbClr val="38586E"/>
            </a:solidFill>
            <a:prstDash val="solid"/>
            <a:round/>
          </a:ln>
        </p:spPr>
        <p:txBody>
          <a:bodyPr rtlCol="0" anchor="ctr"/>
          <a:lstStyle/>
          <a:p>
            <a:endParaRPr lang="en-CA" dirty="0"/>
          </a:p>
        </p:txBody>
      </p:sp>
      <p:sp>
        <p:nvSpPr>
          <p:cNvPr id="3762" name="Freeform: Shape 3761">
            <a:extLst>
              <a:ext uri="{FF2B5EF4-FFF2-40B4-BE49-F238E27FC236}">
                <a16:creationId xmlns:a16="http://schemas.microsoft.com/office/drawing/2014/main" id="{97B04A5B-FB12-45D4-B635-FE809A532E90}"/>
              </a:ext>
            </a:extLst>
          </p:cNvPr>
          <p:cNvSpPr/>
          <p:nvPr/>
        </p:nvSpPr>
        <p:spPr>
          <a:xfrm>
            <a:off x="4914857" y="3799765"/>
            <a:ext cx="1150778" cy="115048"/>
          </a:xfrm>
          <a:custGeom>
            <a:avLst/>
            <a:gdLst>
              <a:gd name="connsiteX0" fmla="*/ 0 w 1335362"/>
              <a:gd name="connsiteY0" fmla="*/ 133502 h 133502"/>
              <a:gd name="connsiteX1" fmla="*/ 534148 w 1335362"/>
              <a:gd name="connsiteY1" fmla="*/ 133502 h 133502"/>
              <a:gd name="connsiteX2" fmla="*/ 934750 w 1335362"/>
              <a:gd name="connsiteY2" fmla="*/ 0 h 133502"/>
              <a:gd name="connsiteX3" fmla="*/ 1335362 w 1335362"/>
              <a:gd name="connsiteY3" fmla="*/ 0 h 133502"/>
            </a:gdLst>
            <a:ahLst/>
            <a:cxnLst>
              <a:cxn ang="0">
                <a:pos x="connsiteX0" y="connsiteY0"/>
              </a:cxn>
              <a:cxn ang="0">
                <a:pos x="connsiteX1" y="connsiteY1"/>
              </a:cxn>
              <a:cxn ang="0">
                <a:pos x="connsiteX2" y="connsiteY2"/>
              </a:cxn>
              <a:cxn ang="0">
                <a:pos x="connsiteX3" y="connsiteY3"/>
              </a:cxn>
            </a:cxnLst>
            <a:rect l="l" t="t" r="r" b="b"/>
            <a:pathLst>
              <a:path w="1335362" h="133502">
                <a:moveTo>
                  <a:pt x="0" y="133502"/>
                </a:moveTo>
                <a:lnTo>
                  <a:pt x="534148" y="133502"/>
                </a:lnTo>
                <a:lnTo>
                  <a:pt x="934750" y="0"/>
                </a:lnTo>
                <a:lnTo>
                  <a:pt x="1335362" y="0"/>
                </a:lnTo>
              </a:path>
            </a:pathLst>
          </a:custGeom>
          <a:noFill/>
          <a:ln w="22359" cap="flat">
            <a:solidFill>
              <a:srgbClr val="C33B30"/>
            </a:solidFill>
            <a:prstDash val="solid"/>
            <a:round/>
          </a:ln>
        </p:spPr>
        <p:txBody>
          <a:bodyPr rtlCol="0" anchor="ctr"/>
          <a:lstStyle/>
          <a:p>
            <a:endParaRPr lang="en-CA"/>
          </a:p>
        </p:txBody>
      </p:sp>
      <p:sp>
        <p:nvSpPr>
          <p:cNvPr id="3763" name="Freeform: Shape 3762">
            <a:extLst>
              <a:ext uri="{FF2B5EF4-FFF2-40B4-BE49-F238E27FC236}">
                <a16:creationId xmlns:a16="http://schemas.microsoft.com/office/drawing/2014/main" id="{6767C7C3-CE96-42F0-AAEB-88A5B039AE11}"/>
              </a:ext>
            </a:extLst>
          </p:cNvPr>
          <p:cNvSpPr/>
          <p:nvPr/>
        </p:nvSpPr>
        <p:spPr>
          <a:xfrm>
            <a:off x="6756132" y="2975438"/>
            <a:ext cx="1035700" cy="664910"/>
          </a:xfrm>
          <a:custGeom>
            <a:avLst/>
            <a:gdLst>
              <a:gd name="connsiteX0" fmla="*/ 0 w 1201826"/>
              <a:gd name="connsiteY0" fmla="*/ 771563 h 771562"/>
              <a:gd name="connsiteX1" fmla="*/ 133531 w 1201826"/>
              <a:gd name="connsiteY1" fmla="*/ 753399 h 771562"/>
              <a:gd name="connsiteX2" fmla="*/ 267072 w 1201826"/>
              <a:gd name="connsiteY2" fmla="*/ 707412 h 771562"/>
              <a:gd name="connsiteX3" fmla="*/ 400603 w 1201826"/>
              <a:gd name="connsiteY3" fmla="*/ 649595 h 771562"/>
              <a:gd name="connsiteX4" fmla="*/ 534143 w 1201826"/>
              <a:gd name="connsiteY4" fmla="*/ 623249 h 771562"/>
              <a:gd name="connsiteX5" fmla="*/ 667683 w 1201826"/>
              <a:gd name="connsiteY5" fmla="*/ 543182 h 771562"/>
              <a:gd name="connsiteX6" fmla="*/ 801214 w 1201826"/>
              <a:gd name="connsiteY6" fmla="*/ 507206 h 771562"/>
              <a:gd name="connsiteX7" fmla="*/ 934755 w 1201826"/>
              <a:gd name="connsiteY7" fmla="*/ 360388 h 771562"/>
              <a:gd name="connsiteX8" fmla="*/ 1068286 w 1201826"/>
              <a:gd name="connsiteY8" fmla="*/ 206902 h 771562"/>
              <a:gd name="connsiteX9" fmla="*/ 1201826 w 1201826"/>
              <a:gd name="connsiteY9" fmla="*/ 0 h 77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1826" h="771562">
                <a:moveTo>
                  <a:pt x="0" y="771563"/>
                </a:moveTo>
                <a:lnTo>
                  <a:pt x="133531" y="753399"/>
                </a:lnTo>
                <a:lnTo>
                  <a:pt x="267072" y="707412"/>
                </a:lnTo>
                <a:lnTo>
                  <a:pt x="400603" y="649595"/>
                </a:lnTo>
                <a:lnTo>
                  <a:pt x="534143" y="623249"/>
                </a:lnTo>
                <a:lnTo>
                  <a:pt x="667683" y="543182"/>
                </a:lnTo>
                <a:lnTo>
                  <a:pt x="801214" y="507206"/>
                </a:lnTo>
                <a:lnTo>
                  <a:pt x="934755" y="360388"/>
                </a:lnTo>
                <a:lnTo>
                  <a:pt x="1068286" y="206902"/>
                </a:lnTo>
                <a:lnTo>
                  <a:pt x="1201826" y="0"/>
                </a:lnTo>
              </a:path>
            </a:pathLst>
          </a:custGeom>
          <a:noFill/>
          <a:ln w="22359" cap="flat">
            <a:solidFill>
              <a:srgbClr val="C33B30"/>
            </a:solidFill>
            <a:prstDash val="solid"/>
            <a:round/>
          </a:ln>
        </p:spPr>
        <p:txBody>
          <a:bodyPr rtlCol="0" anchor="ctr"/>
          <a:lstStyle/>
          <a:p>
            <a:endParaRPr lang="en-CA" dirty="0"/>
          </a:p>
        </p:txBody>
      </p:sp>
      <p:sp>
        <p:nvSpPr>
          <p:cNvPr id="3764" name="Freeform: Shape 3763">
            <a:extLst>
              <a:ext uri="{FF2B5EF4-FFF2-40B4-BE49-F238E27FC236}">
                <a16:creationId xmlns:a16="http://schemas.microsoft.com/office/drawing/2014/main" id="{494F43D5-E99A-44FD-9F05-79FBD0D12918}"/>
              </a:ext>
            </a:extLst>
          </p:cNvPr>
          <p:cNvSpPr/>
          <p:nvPr/>
        </p:nvSpPr>
        <p:spPr>
          <a:xfrm>
            <a:off x="4845791" y="1247059"/>
            <a:ext cx="3015106" cy="2794795"/>
          </a:xfrm>
          <a:custGeom>
            <a:avLst/>
            <a:gdLst>
              <a:gd name="connsiteX0" fmla="*/ 0 w 3498728"/>
              <a:gd name="connsiteY0" fmla="*/ 3243080 h 3243079"/>
              <a:gd name="connsiteX1" fmla="*/ 3498729 w 3498728"/>
              <a:gd name="connsiteY1" fmla="*/ 3243080 h 3243079"/>
              <a:gd name="connsiteX2" fmla="*/ 3498729 w 3498728"/>
              <a:gd name="connsiteY2" fmla="*/ 0 h 3243079"/>
              <a:gd name="connsiteX3" fmla="*/ 0 w 3498728"/>
              <a:gd name="connsiteY3" fmla="*/ 0 h 3243079"/>
            </a:gdLst>
            <a:ahLst/>
            <a:cxnLst>
              <a:cxn ang="0">
                <a:pos x="connsiteX0" y="connsiteY0"/>
              </a:cxn>
              <a:cxn ang="0">
                <a:pos x="connsiteX1" y="connsiteY1"/>
              </a:cxn>
              <a:cxn ang="0">
                <a:pos x="connsiteX2" y="connsiteY2"/>
              </a:cxn>
              <a:cxn ang="0">
                <a:pos x="connsiteX3" y="connsiteY3"/>
              </a:cxn>
            </a:cxnLst>
            <a:rect l="l" t="t" r="r" b="b"/>
            <a:pathLst>
              <a:path w="3498728" h="3243079">
                <a:moveTo>
                  <a:pt x="0" y="3243080"/>
                </a:moveTo>
                <a:lnTo>
                  <a:pt x="3498729" y="3243080"/>
                </a:lnTo>
                <a:lnTo>
                  <a:pt x="3498729" y="0"/>
                </a:lnTo>
                <a:lnTo>
                  <a:pt x="0" y="0"/>
                </a:lnTo>
                <a:close/>
              </a:path>
            </a:pathLst>
          </a:custGeom>
          <a:noFill/>
          <a:ln w="10163" cap="rnd">
            <a:solidFill>
              <a:srgbClr val="333333"/>
            </a:solidFill>
            <a:prstDash val="solid"/>
            <a:round/>
          </a:ln>
        </p:spPr>
        <p:txBody>
          <a:bodyPr rtlCol="0" anchor="ctr"/>
          <a:lstStyle/>
          <a:p>
            <a:endParaRPr lang="en-CA"/>
          </a:p>
        </p:txBody>
      </p:sp>
      <p:grpSp>
        <p:nvGrpSpPr>
          <p:cNvPr id="3765" name="Graphic 3670">
            <a:extLst>
              <a:ext uri="{FF2B5EF4-FFF2-40B4-BE49-F238E27FC236}">
                <a16:creationId xmlns:a16="http://schemas.microsoft.com/office/drawing/2014/main" id="{6CEC41A9-0325-44A8-B5C5-8BF373473F05}"/>
              </a:ext>
            </a:extLst>
          </p:cNvPr>
          <p:cNvGrpSpPr/>
          <p:nvPr/>
        </p:nvGrpSpPr>
        <p:grpSpPr>
          <a:xfrm>
            <a:off x="4706633" y="3815481"/>
            <a:ext cx="95322" cy="54668"/>
            <a:chOff x="5395857" y="4008074"/>
            <a:chExt cx="110612" cy="63437"/>
          </a:xfrm>
        </p:grpSpPr>
        <p:sp>
          <p:nvSpPr>
            <p:cNvPr id="3766" name="Freeform: Shape 3765">
              <a:extLst>
                <a:ext uri="{FF2B5EF4-FFF2-40B4-BE49-F238E27FC236}">
                  <a16:creationId xmlns:a16="http://schemas.microsoft.com/office/drawing/2014/main" id="{AF811FB0-1251-40F0-9E95-83830E18B643}"/>
                </a:ext>
              </a:extLst>
            </p:cNvPr>
            <p:cNvSpPr/>
            <p:nvPr/>
          </p:nvSpPr>
          <p:spPr>
            <a:xfrm>
              <a:off x="5395857" y="4008856"/>
              <a:ext cx="26379" cy="60238"/>
            </a:xfrm>
            <a:custGeom>
              <a:avLst/>
              <a:gdLst>
                <a:gd name="connsiteX0" fmla="*/ 26398 w 26379"/>
                <a:gd name="connsiteY0" fmla="*/ 60582 h 60238"/>
                <a:gd name="connsiteX1" fmla="*/ 14901 w 26379"/>
                <a:gd name="connsiteY1" fmla="*/ 60582 h 60238"/>
                <a:gd name="connsiteX2" fmla="*/ 14901 w 26379"/>
                <a:gd name="connsiteY2" fmla="*/ 17236 h 60238"/>
                <a:gd name="connsiteX3" fmla="*/ 19 w 26379"/>
                <a:gd name="connsiteY3" fmla="*/ 25942 h 60238"/>
                <a:gd name="connsiteX4" fmla="*/ 19 w 26379"/>
                <a:gd name="connsiteY4" fmla="*/ 15524 h 60238"/>
                <a:gd name="connsiteX5" fmla="*/ 9804 w 26379"/>
                <a:gd name="connsiteY5" fmla="*/ 9943 h 60238"/>
                <a:gd name="connsiteX6" fmla="*/ 17059 w 26379"/>
                <a:gd name="connsiteY6" fmla="*/ 344 h 60238"/>
                <a:gd name="connsiteX7" fmla="*/ 26398 w 26379"/>
                <a:gd name="connsiteY7" fmla="*/ 344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8" y="60582"/>
                  </a:moveTo>
                  <a:lnTo>
                    <a:pt x="14901" y="60582"/>
                  </a:lnTo>
                  <a:lnTo>
                    <a:pt x="14901" y="17236"/>
                  </a:lnTo>
                  <a:cubicBezTo>
                    <a:pt x="10697" y="21180"/>
                    <a:pt x="5711" y="24082"/>
                    <a:pt x="19" y="25942"/>
                  </a:cubicBezTo>
                  <a:lnTo>
                    <a:pt x="19" y="15524"/>
                  </a:lnTo>
                  <a:cubicBezTo>
                    <a:pt x="3032" y="14520"/>
                    <a:pt x="6269" y="12659"/>
                    <a:pt x="9804" y="9943"/>
                  </a:cubicBezTo>
                  <a:cubicBezTo>
                    <a:pt x="13339" y="7190"/>
                    <a:pt x="15757" y="3990"/>
                    <a:pt x="17059" y="344"/>
                  </a:cubicBezTo>
                  <a:lnTo>
                    <a:pt x="26398" y="344"/>
                  </a:lnTo>
                  <a:close/>
                </a:path>
              </a:pathLst>
            </a:custGeom>
            <a:solidFill>
              <a:srgbClr val="000000"/>
            </a:solidFill>
            <a:ln w="9525" cap="flat">
              <a:noFill/>
              <a:prstDash val="solid"/>
              <a:miter/>
            </a:ln>
          </p:spPr>
          <p:txBody>
            <a:bodyPr rtlCol="0" anchor="ctr"/>
            <a:lstStyle/>
            <a:p>
              <a:endParaRPr lang="en-CA"/>
            </a:p>
          </p:txBody>
        </p:sp>
        <p:sp>
          <p:nvSpPr>
            <p:cNvPr id="3767" name="Freeform: Shape 3766">
              <a:extLst>
                <a:ext uri="{FF2B5EF4-FFF2-40B4-BE49-F238E27FC236}">
                  <a16:creationId xmlns:a16="http://schemas.microsoft.com/office/drawing/2014/main" id="{36B22305-B031-4A6F-ADD7-2438FE7D5B65}"/>
                </a:ext>
              </a:extLst>
            </p:cNvPr>
            <p:cNvSpPr/>
            <p:nvPr/>
          </p:nvSpPr>
          <p:spPr>
            <a:xfrm>
              <a:off x="5439497" y="4008074"/>
              <a:ext cx="66972" cy="63437"/>
            </a:xfrm>
            <a:custGeom>
              <a:avLst/>
              <a:gdLst>
                <a:gd name="connsiteX0" fmla="*/ 24 w 66972"/>
                <a:gd name="connsiteY0" fmla="*/ 16194 h 63437"/>
                <a:gd name="connsiteX1" fmla="*/ 3558 w 66972"/>
                <a:gd name="connsiteY1" fmla="*/ 4213 h 63437"/>
                <a:gd name="connsiteX2" fmla="*/ 13158 w 66972"/>
                <a:gd name="connsiteY2" fmla="*/ 344 h 63437"/>
                <a:gd name="connsiteX3" fmla="*/ 22943 w 66972"/>
                <a:gd name="connsiteY3" fmla="*/ 4213 h 63437"/>
                <a:gd name="connsiteX4" fmla="*/ 26515 w 66972"/>
                <a:gd name="connsiteY4" fmla="*/ 16194 h 63437"/>
                <a:gd name="connsiteX5" fmla="*/ 22943 w 66972"/>
                <a:gd name="connsiteY5" fmla="*/ 28137 h 63437"/>
                <a:gd name="connsiteX6" fmla="*/ 13381 w 66972"/>
                <a:gd name="connsiteY6" fmla="*/ 32007 h 63437"/>
                <a:gd name="connsiteX7" fmla="*/ 3558 w 66972"/>
                <a:gd name="connsiteY7" fmla="*/ 28137 h 63437"/>
                <a:gd name="connsiteX8" fmla="*/ 24 w 66972"/>
                <a:gd name="connsiteY8" fmla="*/ 16194 h 63437"/>
                <a:gd name="connsiteX9" fmla="*/ 8990 w 66972"/>
                <a:gd name="connsiteY9" fmla="*/ 16082 h 63437"/>
                <a:gd name="connsiteX10" fmla="*/ 10330 w 66972"/>
                <a:gd name="connsiteY10" fmla="*/ 23970 h 63437"/>
                <a:gd name="connsiteX11" fmla="*/ 13158 w 66972"/>
                <a:gd name="connsiteY11" fmla="*/ 25421 h 63437"/>
                <a:gd name="connsiteX12" fmla="*/ 16023 w 66972"/>
                <a:gd name="connsiteY12" fmla="*/ 23970 h 63437"/>
                <a:gd name="connsiteX13" fmla="*/ 17325 w 66972"/>
                <a:gd name="connsiteY13" fmla="*/ 16082 h 63437"/>
                <a:gd name="connsiteX14" fmla="*/ 16023 w 66972"/>
                <a:gd name="connsiteY14" fmla="*/ 8269 h 63437"/>
                <a:gd name="connsiteX15" fmla="*/ 13158 w 66972"/>
                <a:gd name="connsiteY15" fmla="*/ 6781 h 63437"/>
                <a:gd name="connsiteX16" fmla="*/ 10330 w 66972"/>
                <a:gd name="connsiteY16" fmla="*/ 8232 h 63437"/>
                <a:gd name="connsiteX17" fmla="*/ 8990 w 66972"/>
                <a:gd name="connsiteY17" fmla="*/ 16082 h 63437"/>
                <a:gd name="connsiteX18" fmla="*/ 21901 w 66972"/>
                <a:gd name="connsiteY18" fmla="*/ 63670 h 63437"/>
                <a:gd name="connsiteX19" fmla="*/ 13418 w 66972"/>
                <a:gd name="connsiteY19" fmla="*/ 63670 h 63437"/>
                <a:gd name="connsiteX20" fmla="*/ 45379 w 66972"/>
                <a:gd name="connsiteY20" fmla="*/ 344 h 63437"/>
                <a:gd name="connsiteX21" fmla="*/ 53639 w 66972"/>
                <a:gd name="connsiteY21" fmla="*/ 344 h 63437"/>
                <a:gd name="connsiteX22" fmla="*/ 21901 w 66972"/>
                <a:gd name="connsiteY22" fmla="*/ 63670 h 63437"/>
                <a:gd name="connsiteX23" fmla="*/ 40505 w 66972"/>
                <a:gd name="connsiteY23" fmla="*/ 47894 h 63437"/>
                <a:gd name="connsiteX24" fmla="*/ 44039 w 66972"/>
                <a:gd name="connsiteY24" fmla="*/ 35951 h 63437"/>
                <a:gd name="connsiteX25" fmla="*/ 53713 w 66972"/>
                <a:gd name="connsiteY25" fmla="*/ 32044 h 63437"/>
                <a:gd name="connsiteX26" fmla="*/ 63424 w 66972"/>
                <a:gd name="connsiteY26" fmla="*/ 35951 h 63437"/>
                <a:gd name="connsiteX27" fmla="*/ 66996 w 66972"/>
                <a:gd name="connsiteY27" fmla="*/ 47894 h 63437"/>
                <a:gd name="connsiteX28" fmla="*/ 63424 w 66972"/>
                <a:gd name="connsiteY28" fmla="*/ 59875 h 63437"/>
                <a:gd name="connsiteX29" fmla="*/ 53825 w 66972"/>
                <a:gd name="connsiteY29" fmla="*/ 63782 h 63437"/>
                <a:gd name="connsiteX30" fmla="*/ 44039 w 66972"/>
                <a:gd name="connsiteY30" fmla="*/ 59875 h 63437"/>
                <a:gd name="connsiteX31" fmla="*/ 40505 w 66972"/>
                <a:gd name="connsiteY31" fmla="*/ 47894 h 63437"/>
                <a:gd name="connsiteX32" fmla="*/ 49472 w 66972"/>
                <a:gd name="connsiteY32" fmla="*/ 47857 h 63437"/>
                <a:gd name="connsiteX33" fmla="*/ 50811 w 66972"/>
                <a:gd name="connsiteY33" fmla="*/ 55671 h 63437"/>
                <a:gd name="connsiteX34" fmla="*/ 53639 w 66972"/>
                <a:gd name="connsiteY34" fmla="*/ 57196 h 63437"/>
                <a:gd name="connsiteX35" fmla="*/ 56467 w 66972"/>
                <a:gd name="connsiteY35" fmla="*/ 55708 h 63437"/>
                <a:gd name="connsiteX36" fmla="*/ 57806 w 66972"/>
                <a:gd name="connsiteY36" fmla="*/ 47857 h 63437"/>
                <a:gd name="connsiteX37" fmla="*/ 56504 w 66972"/>
                <a:gd name="connsiteY37" fmla="*/ 40006 h 63437"/>
                <a:gd name="connsiteX38" fmla="*/ 53639 w 66972"/>
                <a:gd name="connsiteY38" fmla="*/ 38518 h 63437"/>
                <a:gd name="connsiteX39" fmla="*/ 50811 w 66972"/>
                <a:gd name="connsiteY39" fmla="*/ 40006 h 63437"/>
                <a:gd name="connsiteX40" fmla="*/ 49472 w 66972"/>
                <a:gd name="connsiteY40" fmla="*/ 4785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94"/>
                  </a:moveTo>
                  <a:cubicBezTo>
                    <a:pt x="24" y="10799"/>
                    <a:pt x="1214" y="6818"/>
                    <a:pt x="3558" y="4213"/>
                  </a:cubicBezTo>
                  <a:cubicBezTo>
                    <a:pt x="5902" y="1646"/>
                    <a:pt x="9102" y="344"/>
                    <a:pt x="13158" y="344"/>
                  </a:cubicBezTo>
                  <a:cubicBezTo>
                    <a:pt x="17325" y="344"/>
                    <a:pt x="20599" y="1646"/>
                    <a:pt x="22943" y="4213"/>
                  </a:cubicBezTo>
                  <a:cubicBezTo>
                    <a:pt x="25324" y="6781"/>
                    <a:pt x="26515" y="10762"/>
                    <a:pt x="26515" y="16194"/>
                  </a:cubicBezTo>
                  <a:cubicBezTo>
                    <a:pt x="26515" y="21552"/>
                    <a:pt x="25324" y="25533"/>
                    <a:pt x="22943" y="28137"/>
                  </a:cubicBezTo>
                  <a:cubicBezTo>
                    <a:pt x="20599" y="30705"/>
                    <a:pt x="17399" y="32007"/>
                    <a:pt x="13381" y="32007"/>
                  </a:cubicBezTo>
                  <a:cubicBezTo>
                    <a:pt x="9176" y="32007"/>
                    <a:pt x="5902" y="30742"/>
                    <a:pt x="3558" y="28137"/>
                  </a:cubicBezTo>
                  <a:cubicBezTo>
                    <a:pt x="1214" y="25570"/>
                    <a:pt x="24" y="21589"/>
                    <a:pt x="24" y="16194"/>
                  </a:cubicBezTo>
                  <a:moveTo>
                    <a:pt x="8990" y="16082"/>
                  </a:moveTo>
                  <a:cubicBezTo>
                    <a:pt x="8990" y="19989"/>
                    <a:pt x="9437" y="22631"/>
                    <a:pt x="10330" y="23970"/>
                  </a:cubicBezTo>
                  <a:cubicBezTo>
                    <a:pt x="11000" y="24938"/>
                    <a:pt x="11967" y="25421"/>
                    <a:pt x="13158" y="25421"/>
                  </a:cubicBezTo>
                  <a:cubicBezTo>
                    <a:pt x="14385" y="25421"/>
                    <a:pt x="15353" y="24938"/>
                    <a:pt x="16023" y="23970"/>
                  </a:cubicBezTo>
                  <a:cubicBezTo>
                    <a:pt x="16878" y="22631"/>
                    <a:pt x="17325" y="19989"/>
                    <a:pt x="17325" y="16082"/>
                  </a:cubicBezTo>
                  <a:cubicBezTo>
                    <a:pt x="17325" y="12213"/>
                    <a:pt x="16878" y="9571"/>
                    <a:pt x="16023" y="8269"/>
                  </a:cubicBezTo>
                  <a:cubicBezTo>
                    <a:pt x="15353" y="7264"/>
                    <a:pt x="14385" y="6781"/>
                    <a:pt x="13158" y="6781"/>
                  </a:cubicBezTo>
                  <a:cubicBezTo>
                    <a:pt x="11967" y="6781"/>
                    <a:pt x="11000" y="7264"/>
                    <a:pt x="10330" y="8232"/>
                  </a:cubicBezTo>
                  <a:cubicBezTo>
                    <a:pt x="9437" y="9571"/>
                    <a:pt x="8990" y="12213"/>
                    <a:pt x="8990" y="16082"/>
                  </a:cubicBezTo>
                  <a:moveTo>
                    <a:pt x="21901" y="63670"/>
                  </a:moveTo>
                  <a:lnTo>
                    <a:pt x="13418" y="63670"/>
                  </a:lnTo>
                  <a:lnTo>
                    <a:pt x="45379" y="344"/>
                  </a:lnTo>
                  <a:lnTo>
                    <a:pt x="53639" y="344"/>
                  </a:lnTo>
                  <a:lnTo>
                    <a:pt x="21901" y="63670"/>
                  </a:lnTo>
                  <a:moveTo>
                    <a:pt x="40505" y="47894"/>
                  </a:moveTo>
                  <a:cubicBezTo>
                    <a:pt x="40505" y="42537"/>
                    <a:pt x="41695" y="38555"/>
                    <a:pt x="44039" y="35951"/>
                  </a:cubicBezTo>
                  <a:cubicBezTo>
                    <a:pt x="46383" y="33346"/>
                    <a:pt x="49620" y="32044"/>
                    <a:pt x="53713" y="32044"/>
                  </a:cubicBezTo>
                  <a:cubicBezTo>
                    <a:pt x="57843" y="32044"/>
                    <a:pt x="61080" y="33346"/>
                    <a:pt x="63424" y="35951"/>
                  </a:cubicBezTo>
                  <a:cubicBezTo>
                    <a:pt x="65806" y="38555"/>
                    <a:pt x="66959" y="42537"/>
                    <a:pt x="66996" y="47894"/>
                  </a:cubicBezTo>
                  <a:cubicBezTo>
                    <a:pt x="66959" y="53289"/>
                    <a:pt x="65806" y="57308"/>
                    <a:pt x="63424" y="59875"/>
                  </a:cubicBezTo>
                  <a:cubicBezTo>
                    <a:pt x="61080" y="62479"/>
                    <a:pt x="57880" y="63782"/>
                    <a:pt x="53825" y="63782"/>
                  </a:cubicBezTo>
                  <a:cubicBezTo>
                    <a:pt x="49658" y="63782"/>
                    <a:pt x="46383" y="62479"/>
                    <a:pt x="44039" y="59875"/>
                  </a:cubicBezTo>
                  <a:cubicBezTo>
                    <a:pt x="41695" y="57308"/>
                    <a:pt x="40505" y="53289"/>
                    <a:pt x="40505" y="47894"/>
                  </a:cubicBezTo>
                  <a:moveTo>
                    <a:pt x="49472" y="47857"/>
                  </a:moveTo>
                  <a:cubicBezTo>
                    <a:pt x="49472" y="51764"/>
                    <a:pt x="49918" y="54368"/>
                    <a:pt x="50811" y="55671"/>
                  </a:cubicBezTo>
                  <a:cubicBezTo>
                    <a:pt x="51481" y="56675"/>
                    <a:pt x="52448" y="57196"/>
                    <a:pt x="53639" y="57196"/>
                  </a:cubicBezTo>
                  <a:cubicBezTo>
                    <a:pt x="54867" y="57196"/>
                    <a:pt x="55797" y="56712"/>
                    <a:pt x="56467" y="55708"/>
                  </a:cubicBezTo>
                  <a:cubicBezTo>
                    <a:pt x="57360" y="54368"/>
                    <a:pt x="57806" y="51764"/>
                    <a:pt x="57806" y="47857"/>
                  </a:cubicBezTo>
                  <a:cubicBezTo>
                    <a:pt x="57806" y="43950"/>
                    <a:pt x="57360" y="41346"/>
                    <a:pt x="56504" y="40006"/>
                  </a:cubicBezTo>
                  <a:cubicBezTo>
                    <a:pt x="55834" y="39002"/>
                    <a:pt x="54867" y="38518"/>
                    <a:pt x="53639" y="38518"/>
                  </a:cubicBezTo>
                  <a:cubicBezTo>
                    <a:pt x="52411" y="38518"/>
                    <a:pt x="51481" y="39002"/>
                    <a:pt x="50811" y="40006"/>
                  </a:cubicBezTo>
                  <a:cubicBezTo>
                    <a:pt x="49918" y="41346"/>
                    <a:pt x="49472" y="43950"/>
                    <a:pt x="49472" y="47857"/>
                  </a:cubicBezTo>
                  <a:close/>
                </a:path>
              </a:pathLst>
            </a:custGeom>
            <a:solidFill>
              <a:srgbClr val="000000"/>
            </a:solidFill>
            <a:ln w="9525" cap="flat">
              <a:noFill/>
              <a:prstDash val="solid"/>
              <a:miter/>
            </a:ln>
          </p:spPr>
          <p:txBody>
            <a:bodyPr rtlCol="0" anchor="ctr"/>
            <a:lstStyle/>
            <a:p>
              <a:endParaRPr lang="en-CA"/>
            </a:p>
          </p:txBody>
        </p:sp>
      </p:grpSp>
      <p:grpSp>
        <p:nvGrpSpPr>
          <p:cNvPr id="3768" name="Graphic 3670">
            <a:extLst>
              <a:ext uri="{FF2B5EF4-FFF2-40B4-BE49-F238E27FC236}">
                <a16:creationId xmlns:a16="http://schemas.microsoft.com/office/drawing/2014/main" id="{4A0CD304-820F-4C77-9EB1-89331837C99A}"/>
              </a:ext>
            </a:extLst>
          </p:cNvPr>
          <p:cNvGrpSpPr/>
          <p:nvPr/>
        </p:nvGrpSpPr>
        <p:grpSpPr>
          <a:xfrm>
            <a:off x="4702721" y="3432093"/>
            <a:ext cx="99234" cy="54668"/>
            <a:chOff x="5391318" y="3563190"/>
            <a:chExt cx="115151" cy="63437"/>
          </a:xfrm>
        </p:grpSpPr>
        <p:sp>
          <p:nvSpPr>
            <p:cNvPr id="3769" name="Freeform: Shape 3768">
              <a:extLst>
                <a:ext uri="{FF2B5EF4-FFF2-40B4-BE49-F238E27FC236}">
                  <a16:creationId xmlns:a16="http://schemas.microsoft.com/office/drawing/2014/main" id="{BCAD2A09-3FA3-4498-9E86-047EE9E053D7}"/>
                </a:ext>
              </a:extLst>
            </p:cNvPr>
            <p:cNvSpPr/>
            <p:nvPr/>
          </p:nvSpPr>
          <p:spPr>
            <a:xfrm>
              <a:off x="5391318" y="3563972"/>
              <a:ext cx="40332" cy="60238"/>
            </a:xfrm>
            <a:custGeom>
              <a:avLst/>
              <a:gdLst>
                <a:gd name="connsiteX0" fmla="*/ 40351 w 40332"/>
                <a:gd name="connsiteY0" fmla="*/ 49857 h 60238"/>
                <a:gd name="connsiteX1" fmla="*/ 40351 w 40332"/>
                <a:gd name="connsiteY1" fmla="*/ 60535 h 60238"/>
                <a:gd name="connsiteX2" fmla="*/ 19 w 40332"/>
                <a:gd name="connsiteY2" fmla="*/ 60535 h 60238"/>
                <a:gd name="connsiteX3" fmla="*/ 3963 w 40332"/>
                <a:gd name="connsiteY3" fmla="*/ 49038 h 60238"/>
                <a:gd name="connsiteX4" fmla="*/ 16873 w 40332"/>
                <a:gd name="connsiteY4" fmla="*/ 34676 h 60238"/>
                <a:gd name="connsiteX5" fmla="*/ 26436 w 40332"/>
                <a:gd name="connsiteY5" fmla="*/ 24854 h 60238"/>
                <a:gd name="connsiteX6" fmla="*/ 28780 w 40332"/>
                <a:gd name="connsiteY6" fmla="*/ 17821 h 60238"/>
                <a:gd name="connsiteX7" fmla="*/ 26733 w 40332"/>
                <a:gd name="connsiteY7" fmla="*/ 11906 h 60238"/>
                <a:gd name="connsiteX8" fmla="*/ 21003 w 40332"/>
                <a:gd name="connsiteY8" fmla="*/ 9822 h 60238"/>
                <a:gd name="connsiteX9" fmla="*/ 15273 w 40332"/>
                <a:gd name="connsiteY9" fmla="*/ 11980 h 60238"/>
                <a:gd name="connsiteX10" fmla="*/ 12818 w 40332"/>
                <a:gd name="connsiteY10" fmla="*/ 19198 h 60238"/>
                <a:gd name="connsiteX11" fmla="*/ 1358 w 40332"/>
                <a:gd name="connsiteY11" fmla="*/ 18045 h 60238"/>
                <a:gd name="connsiteX12" fmla="*/ 7795 w 40332"/>
                <a:gd name="connsiteY12" fmla="*/ 4427 h 60238"/>
                <a:gd name="connsiteX13" fmla="*/ 21301 w 40332"/>
                <a:gd name="connsiteY13" fmla="*/ 297 h 60238"/>
                <a:gd name="connsiteX14" fmla="*/ 35254 w 40332"/>
                <a:gd name="connsiteY14" fmla="*/ 5060 h 60238"/>
                <a:gd name="connsiteX15" fmla="*/ 40351 w 40332"/>
                <a:gd name="connsiteY15" fmla="*/ 17003 h 60238"/>
                <a:gd name="connsiteX16" fmla="*/ 38900 w 40332"/>
                <a:gd name="connsiteY16" fmla="*/ 24705 h 60238"/>
                <a:gd name="connsiteX17" fmla="*/ 34286 w 40332"/>
                <a:gd name="connsiteY17" fmla="*/ 32369 h 60238"/>
                <a:gd name="connsiteX18" fmla="*/ 26733 w 40332"/>
                <a:gd name="connsiteY18" fmla="*/ 40034 h 60238"/>
                <a:gd name="connsiteX19" fmla="*/ 19850 w 40332"/>
                <a:gd name="connsiteY19" fmla="*/ 46657 h 60238"/>
                <a:gd name="connsiteX20" fmla="*/ 17506 w 40332"/>
                <a:gd name="connsiteY20" fmla="*/ 4985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1" y="49857"/>
                  </a:moveTo>
                  <a:lnTo>
                    <a:pt x="40351" y="60535"/>
                  </a:lnTo>
                  <a:lnTo>
                    <a:pt x="19" y="60535"/>
                  </a:lnTo>
                  <a:cubicBezTo>
                    <a:pt x="465" y="56480"/>
                    <a:pt x="1767" y="52685"/>
                    <a:pt x="3963" y="49038"/>
                  </a:cubicBezTo>
                  <a:cubicBezTo>
                    <a:pt x="6121" y="45429"/>
                    <a:pt x="10437" y="40629"/>
                    <a:pt x="16873" y="34676"/>
                  </a:cubicBezTo>
                  <a:cubicBezTo>
                    <a:pt x="22082" y="29839"/>
                    <a:pt x="25245" y="26565"/>
                    <a:pt x="26436" y="24854"/>
                  </a:cubicBezTo>
                  <a:cubicBezTo>
                    <a:pt x="27998" y="22472"/>
                    <a:pt x="28780" y="20128"/>
                    <a:pt x="28780" y="17821"/>
                  </a:cubicBezTo>
                  <a:cubicBezTo>
                    <a:pt x="28780" y="15254"/>
                    <a:pt x="28110" y="13282"/>
                    <a:pt x="26733" y="11906"/>
                  </a:cubicBezTo>
                  <a:cubicBezTo>
                    <a:pt x="25357" y="10529"/>
                    <a:pt x="23459" y="9822"/>
                    <a:pt x="21003" y="9822"/>
                  </a:cubicBezTo>
                  <a:cubicBezTo>
                    <a:pt x="18622" y="9822"/>
                    <a:pt x="16725" y="10566"/>
                    <a:pt x="15273" y="11980"/>
                  </a:cubicBezTo>
                  <a:cubicBezTo>
                    <a:pt x="13860" y="13431"/>
                    <a:pt x="13041" y="15850"/>
                    <a:pt x="12818" y="19198"/>
                  </a:cubicBezTo>
                  <a:lnTo>
                    <a:pt x="1358" y="18045"/>
                  </a:lnTo>
                  <a:cubicBezTo>
                    <a:pt x="2065" y="11720"/>
                    <a:pt x="4186" y="7180"/>
                    <a:pt x="7795" y="4427"/>
                  </a:cubicBezTo>
                  <a:cubicBezTo>
                    <a:pt x="11404" y="1674"/>
                    <a:pt x="15906" y="297"/>
                    <a:pt x="21301" y="297"/>
                  </a:cubicBezTo>
                  <a:cubicBezTo>
                    <a:pt x="27217" y="297"/>
                    <a:pt x="31868" y="1897"/>
                    <a:pt x="35254" y="5060"/>
                  </a:cubicBezTo>
                  <a:cubicBezTo>
                    <a:pt x="38640" y="8259"/>
                    <a:pt x="40351" y="12241"/>
                    <a:pt x="40351" y="17003"/>
                  </a:cubicBezTo>
                  <a:cubicBezTo>
                    <a:pt x="40351" y="19682"/>
                    <a:pt x="39867" y="22249"/>
                    <a:pt x="38900" y="24705"/>
                  </a:cubicBezTo>
                  <a:cubicBezTo>
                    <a:pt x="37933" y="27160"/>
                    <a:pt x="36370" y="29691"/>
                    <a:pt x="34286" y="32369"/>
                  </a:cubicBezTo>
                  <a:cubicBezTo>
                    <a:pt x="32872" y="34155"/>
                    <a:pt x="30380" y="36685"/>
                    <a:pt x="26733" y="40034"/>
                  </a:cubicBezTo>
                  <a:cubicBezTo>
                    <a:pt x="23124" y="43346"/>
                    <a:pt x="20817" y="45578"/>
                    <a:pt x="19850" y="46657"/>
                  </a:cubicBezTo>
                  <a:cubicBezTo>
                    <a:pt x="18883" y="47736"/>
                    <a:pt x="18101" y="48815"/>
                    <a:pt x="17506" y="49857"/>
                  </a:cubicBezTo>
                  <a:close/>
                </a:path>
              </a:pathLst>
            </a:custGeom>
            <a:solidFill>
              <a:srgbClr val="000000"/>
            </a:solidFill>
            <a:ln w="9525" cap="flat">
              <a:noFill/>
              <a:prstDash val="solid"/>
              <a:miter/>
            </a:ln>
          </p:spPr>
          <p:txBody>
            <a:bodyPr rtlCol="0" anchor="ctr"/>
            <a:lstStyle/>
            <a:p>
              <a:endParaRPr lang="en-CA"/>
            </a:p>
          </p:txBody>
        </p:sp>
        <p:sp>
          <p:nvSpPr>
            <p:cNvPr id="3770" name="Freeform: Shape 3769">
              <a:extLst>
                <a:ext uri="{FF2B5EF4-FFF2-40B4-BE49-F238E27FC236}">
                  <a16:creationId xmlns:a16="http://schemas.microsoft.com/office/drawing/2014/main" id="{86F994E0-5CF6-4816-AE04-81E963E754BF}"/>
                </a:ext>
              </a:extLst>
            </p:cNvPr>
            <p:cNvSpPr/>
            <p:nvPr/>
          </p:nvSpPr>
          <p:spPr>
            <a:xfrm>
              <a:off x="5439497" y="3563190"/>
              <a:ext cx="66972" cy="63437"/>
            </a:xfrm>
            <a:custGeom>
              <a:avLst/>
              <a:gdLst>
                <a:gd name="connsiteX0" fmla="*/ 24 w 66972"/>
                <a:gd name="connsiteY0" fmla="*/ 16147 h 63437"/>
                <a:gd name="connsiteX1" fmla="*/ 3558 w 66972"/>
                <a:gd name="connsiteY1" fmla="*/ 4167 h 63437"/>
                <a:gd name="connsiteX2" fmla="*/ 13158 w 66972"/>
                <a:gd name="connsiteY2" fmla="*/ 297 h 63437"/>
                <a:gd name="connsiteX3" fmla="*/ 22943 w 66972"/>
                <a:gd name="connsiteY3" fmla="*/ 4167 h 63437"/>
                <a:gd name="connsiteX4" fmla="*/ 26515 w 66972"/>
                <a:gd name="connsiteY4" fmla="*/ 16147 h 63437"/>
                <a:gd name="connsiteX5" fmla="*/ 22943 w 66972"/>
                <a:gd name="connsiteY5" fmla="*/ 28091 h 63437"/>
                <a:gd name="connsiteX6" fmla="*/ 13381 w 66972"/>
                <a:gd name="connsiteY6" fmla="*/ 31960 h 63437"/>
                <a:gd name="connsiteX7" fmla="*/ 3558 w 66972"/>
                <a:gd name="connsiteY7" fmla="*/ 28091 h 63437"/>
                <a:gd name="connsiteX8" fmla="*/ 24 w 66972"/>
                <a:gd name="connsiteY8" fmla="*/ 16147 h 63437"/>
                <a:gd name="connsiteX9" fmla="*/ 8990 w 66972"/>
                <a:gd name="connsiteY9" fmla="*/ 16036 h 63437"/>
                <a:gd name="connsiteX10" fmla="*/ 10330 w 66972"/>
                <a:gd name="connsiteY10" fmla="*/ 23923 h 63437"/>
                <a:gd name="connsiteX11" fmla="*/ 13158 w 66972"/>
                <a:gd name="connsiteY11" fmla="*/ 25375 h 63437"/>
                <a:gd name="connsiteX12" fmla="*/ 16023 w 66972"/>
                <a:gd name="connsiteY12" fmla="*/ 23923 h 63437"/>
                <a:gd name="connsiteX13" fmla="*/ 17325 w 66972"/>
                <a:gd name="connsiteY13" fmla="*/ 16036 h 63437"/>
                <a:gd name="connsiteX14" fmla="*/ 16023 w 66972"/>
                <a:gd name="connsiteY14" fmla="*/ 8222 h 63437"/>
                <a:gd name="connsiteX15" fmla="*/ 13158 w 66972"/>
                <a:gd name="connsiteY15" fmla="*/ 6734 h 63437"/>
                <a:gd name="connsiteX16" fmla="*/ 10330 w 66972"/>
                <a:gd name="connsiteY16" fmla="*/ 8185 h 63437"/>
                <a:gd name="connsiteX17" fmla="*/ 8990 w 66972"/>
                <a:gd name="connsiteY17" fmla="*/ 16036 h 63437"/>
                <a:gd name="connsiteX18" fmla="*/ 21901 w 66972"/>
                <a:gd name="connsiteY18" fmla="*/ 63623 h 63437"/>
                <a:gd name="connsiteX19" fmla="*/ 13418 w 66972"/>
                <a:gd name="connsiteY19" fmla="*/ 63623 h 63437"/>
                <a:gd name="connsiteX20" fmla="*/ 45379 w 66972"/>
                <a:gd name="connsiteY20" fmla="*/ 297 h 63437"/>
                <a:gd name="connsiteX21" fmla="*/ 53639 w 66972"/>
                <a:gd name="connsiteY21" fmla="*/ 297 h 63437"/>
                <a:gd name="connsiteX22" fmla="*/ 21901 w 66972"/>
                <a:gd name="connsiteY22" fmla="*/ 63623 h 63437"/>
                <a:gd name="connsiteX23" fmla="*/ 40505 w 66972"/>
                <a:gd name="connsiteY23" fmla="*/ 47848 h 63437"/>
                <a:gd name="connsiteX24" fmla="*/ 44039 w 66972"/>
                <a:gd name="connsiteY24" fmla="*/ 35904 h 63437"/>
                <a:gd name="connsiteX25" fmla="*/ 53713 w 66972"/>
                <a:gd name="connsiteY25" fmla="*/ 31997 h 63437"/>
                <a:gd name="connsiteX26" fmla="*/ 63424 w 66972"/>
                <a:gd name="connsiteY26" fmla="*/ 35904 h 63437"/>
                <a:gd name="connsiteX27" fmla="*/ 66996 w 66972"/>
                <a:gd name="connsiteY27" fmla="*/ 47848 h 63437"/>
                <a:gd name="connsiteX28" fmla="*/ 63424 w 66972"/>
                <a:gd name="connsiteY28" fmla="*/ 59828 h 63437"/>
                <a:gd name="connsiteX29" fmla="*/ 53825 w 66972"/>
                <a:gd name="connsiteY29" fmla="*/ 63735 h 63437"/>
                <a:gd name="connsiteX30" fmla="*/ 44039 w 66972"/>
                <a:gd name="connsiteY30" fmla="*/ 59828 h 63437"/>
                <a:gd name="connsiteX31" fmla="*/ 40505 w 66972"/>
                <a:gd name="connsiteY31" fmla="*/ 47848 h 63437"/>
                <a:gd name="connsiteX32" fmla="*/ 49472 w 66972"/>
                <a:gd name="connsiteY32" fmla="*/ 47810 h 63437"/>
                <a:gd name="connsiteX33" fmla="*/ 50811 w 66972"/>
                <a:gd name="connsiteY33" fmla="*/ 55624 h 63437"/>
                <a:gd name="connsiteX34" fmla="*/ 53639 w 66972"/>
                <a:gd name="connsiteY34" fmla="*/ 57149 h 63437"/>
                <a:gd name="connsiteX35" fmla="*/ 56467 w 66972"/>
                <a:gd name="connsiteY35" fmla="*/ 55661 h 63437"/>
                <a:gd name="connsiteX36" fmla="*/ 57806 w 66972"/>
                <a:gd name="connsiteY36" fmla="*/ 47810 h 63437"/>
                <a:gd name="connsiteX37" fmla="*/ 56504 w 66972"/>
                <a:gd name="connsiteY37" fmla="*/ 39960 h 63437"/>
                <a:gd name="connsiteX38" fmla="*/ 53639 w 66972"/>
                <a:gd name="connsiteY38" fmla="*/ 38471 h 63437"/>
                <a:gd name="connsiteX39" fmla="*/ 50811 w 66972"/>
                <a:gd name="connsiteY39" fmla="*/ 39960 h 63437"/>
                <a:gd name="connsiteX40" fmla="*/ 49472 w 66972"/>
                <a:gd name="connsiteY40" fmla="*/ 47810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47"/>
                  </a:moveTo>
                  <a:cubicBezTo>
                    <a:pt x="24" y="10752"/>
                    <a:pt x="1214" y="6771"/>
                    <a:pt x="3558" y="4167"/>
                  </a:cubicBezTo>
                  <a:cubicBezTo>
                    <a:pt x="5902" y="1599"/>
                    <a:pt x="9102" y="297"/>
                    <a:pt x="13158" y="297"/>
                  </a:cubicBezTo>
                  <a:cubicBezTo>
                    <a:pt x="17325" y="297"/>
                    <a:pt x="20599" y="1599"/>
                    <a:pt x="22943" y="4167"/>
                  </a:cubicBezTo>
                  <a:cubicBezTo>
                    <a:pt x="25324" y="6734"/>
                    <a:pt x="26515" y="10715"/>
                    <a:pt x="26515" y="16147"/>
                  </a:cubicBezTo>
                  <a:cubicBezTo>
                    <a:pt x="26515" y="21505"/>
                    <a:pt x="25324" y="25486"/>
                    <a:pt x="22943" y="28091"/>
                  </a:cubicBezTo>
                  <a:cubicBezTo>
                    <a:pt x="20599" y="30658"/>
                    <a:pt x="17399" y="31960"/>
                    <a:pt x="13381" y="31960"/>
                  </a:cubicBezTo>
                  <a:cubicBezTo>
                    <a:pt x="9176" y="31960"/>
                    <a:pt x="5902" y="30695"/>
                    <a:pt x="3558" y="28091"/>
                  </a:cubicBezTo>
                  <a:cubicBezTo>
                    <a:pt x="1214" y="25523"/>
                    <a:pt x="24" y="21542"/>
                    <a:pt x="24" y="16147"/>
                  </a:cubicBezTo>
                  <a:moveTo>
                    <a:pt x="8990" y="16036"/>
                  </a:moveTo>
                  <a:cubicBezTo>
                    <a:pt x="8990" y="19942"/>
                    <a:pt x="9437" y="22584"/>
                    <a:pt x="10330" y="23923"/>
                  </a:cubicBezTo>
                  <a:cubicBezTo>
                    <a:pt x="11000" y="24891"/>
                    <a:pt x="11967" y="25375"/>
                    <a:pt x="13158" y="25375"/>
                  </a:cubicBezTo>
                  <a:cubicBezTo>
                    <a:pt x="14385" y="25375"/>
                    <a:pt x="15353" y="24891"/>
                    <a:pt x="16023" y="23923"/>
                  </a:cubicBezTo>
                  <a:cubicBezTo>
                    <a:pt x="16878" y="22584"/>
                    <a:pt x="17325" y="19942"/>
                    <a:pt x="17325" y="16036"/>
                  </a:cubicBezTo>
                  <a:cubicBezTo>
                    <a:pt x="17325" y="12166"/>
                    <a:pt x="16878" y="9524"/>
                    <a:pt x="16023" y="8222"/>
                  </a:cubicBezTo>
                  <a:cubicBezTo>
                    <a:pt x="15353" y="7217"/>
                    <a:pt x="14385" y="6734"/>
                    <a:pt x="13158" y="6734"/>
                  </a:cubicBezTo>
                  <a:cubicBezTo>
                    <a:pt x="11967" y="6734"/>
                    <a:pt x="11000" y="7217"/>
                    <a:pt x="10330" y="8185"/>
                  </a:cubicBezTo>
                  <a:cubicBezTo>
                    <a:pt x="9437" y="9524"/>
                    <a:pt x="8990" y="12166"/>
                    <a:pt x="8990" y="16036"/>
                  </a:cubicBezTo>
                  <a:moveTo>
                    <a:pt x="21901" y="63623"/>
                  </a:moveTo>
                  <a:lnTo>
                    <a:pt x="13418" y="63623"/>
                  </a:lnTo>
                  <a:lnTo>
                    <a:pt x="45379" y="297"/>
                  </a:lnTo>
                  <a:lnTo>
                    <a:pt x="53639" y="297"/>
                  </a:lnTo>
                  <a:lnTo>
                    <a:pt x="21901" y="63623"/>
                  </a:lnTo>
                  <a:moveTo>
                    <a:pt x="40505" y="47848"/>
                  </a:moveTo>
                  <a:cubicBezTo>
                    <a:pt x="40505" y="42490"/>
                    <a:pt x="41695" y="38509"/>
                    <a:pt x="44039" y="35904"/>
                  </a:cubicBezTo>
                  <a:cubicBezTo>
                    <a:pt x="46383" y="33300"/>
                    <a:pt x="49620" y="31997"/>
                    <a:pt x="53713" y="31997"/>
                  </a:cubicBezTo>
                  <a:cubicBezTo>
                    <a:pt x="57843" y="31997"/>
                    <a:pt x="61080" y="33300"/>
                    <a:pt x="63424" y="35904"/>
                  </a:cubicBezTo>
                  <a:cubicBezTo>
                    <a:pt x="65806" y="38509"/>
                    <a:pt x="66959" y="42490"/>
                    <a:pt x="66996" y="47848"/>
                  </a:cubicBezTo>
                  <a:cubicBezTo>
                    <a:pt x="66959" y="53243"/>
                    <a:pt x="65806" y="57261"/>
                    <a:pt x="63424" y="59828"/>
                  </a:cubicBezTo>
                  <a:cubicBezTo>
                    <a:pt x="61080" y="62433"/>
                    <a:pt x="57880" y="63735"/>
                    <a:pt x="53825" y="63735"/>
                  </a:cubicBezTo>
                  <a:cubicBezTo>
                    <a:pt x="49658" y="63735"/>
                    <a:pt x="46383" y="62433"/>
                    <a:pt x="44039" y="59828"/>
                  </a:cubicBezTo>
                  <a:cubicBezTo>
                    <a:pt x="41695" y="57261"/>
                    <a:pt x="40505" y="53243"/>
                    <a:pt x="40505" y="47848"/>
                  </a:cubicBezTo>
                  <a:moveTo>
                    <a:pt x="49472" y="47810"/>
                  </a:moveTo>
                  <a:cubicBezTo>
                    <a:pt x="49472" y="51717"/>
                    <a:pt x="49918" y="54322"/>
                    <a:pt x="50811" y="55624"/>
                  </a:cubicBezTo>
                  <a:cubicBezTo>
                    <a:pt x="51481" y="56628"/>
                    <a:pt x="52448" y="57149"/>
                    <a:pt x="53639" y="57149"/>
                  </a:cubicBezTo>
                  <a:cubicBezTo>
                    <a:pt x="54867" y="57149"/>
                    <a:pt x="55797" y="56666"/>
                    <a:pt x="56467" y="55661"/>
                  </a:cubicBezTo>
                  <a:cubicBezTo>
                    <a:pt x="57360" y="54322"/>
                    <a:pt x="57806" y="51717"/>
                    <a:pt x="57806" y="47810"/>
                  </a:cubicBezTo>
                  <a:cubicBezTo>
                    <a:pt x="57806" y="43904"/>
                    <a:pt x="57360" y="41299"/>
                    <a:pt x="56504" y="39960"/>
                  </a:cubicBezTo>
                  <a:cubicBezTo>
                    <a:pt x="55834" y="38955"/>
                    <a:pt x="54867" y="38471"/>
                    <a:pt x="53639" y="38471"/>
                  </a:cubicBezTo>
                  <a:cubicBezTo>
                    <a:pt x="52411" y="38471"/>
                    <a:pt x="51481" y="38955"/>
                    <a:pt x="50811" y="39960"/>
                  </a:cubicBezTo>
                  <a:cubicBezTo>
                    <a:pt x="49918" y="41299"/>
                    <a:pt x="49472" y="43904"/>
                    <a:pt x="49472" y="47810"/>
                  </a:cubicBezTo>
                  <a:close/>
                </a:path>
              </a:pathLst>
            </a:custGeom>
            <a:solidFill>
              <a:srgbClr val="000000"/>
            </a:solidFill>
            <a:ln w="9525" cap="flat">
              <a:noFill/>
              <a:prstDash val="solid"/>
              <a:miter/>
            </a:ln>
          </p:spPr>
          <p:txBody>
            <a:bodyPr rtlCol="0" anchor="ctr"/>
            <a:lstStyle/>
            <a:p>
              <a:endParaRPr lang="en-CA"/>
            </a:p>
          </p:txBody>
        </p:sp>
      </p:grpSp>
      <p:grpSp>
        <p:nvGrpSpPr>
          <p:cNvPr id="3771" name="Graphic 3670">
            <a:extLst>
              <a:ext uri="{FF2B5EF4-FFF2-40B4-BE49-F238E27FC236}">
                <a16:creationId xmlns:a16="http://schemas.microsoft.com/office/drawing/2014/main" id="{BE7CE547-770E-4690-BB2F-3C45C6CC3F9A}"/>
              </a:ext>
            </a:extLst>
          </p:cNvPr>
          <p:cNvGrpSpPr/>
          <p:nvPr/>
        </p:nvGrpSpPr>
        <p:grpSpPr>
          <a:xfrm>
            <a:off x="4703651" y="3048671"/>
            <a:ext cx="98304" cy="54668"/>
            <a:chOff x="5392397" y="3118268"/>
            <a:chExt cx="114072" cy="63437"/>
          </a:xfrm>
        </p:grpSpPr>
        <p:sp>
          <p:nvSpPr>
            <p:cNvPr id="3772" name="Freeform: Shape 3771">
              <a:extLst>
                <a:ext uri="{FF2B5EF4-FFF2-40B4-BE49-F238E27FC236}">
                  <a16:creationId xmlns:a16="http://schemas.microsoft.com/office/drawing/2014/main" id="{8FD7D5C0-D13C-46CE-BCA7-5C8A1DCD5737}"/>
                </a:ext>
              </a:extLst>
            </p:cNvPr>
            <p:cNvSpPr/>
            <p:nvPr/>
          </p:nvSpPr>
          <p:spPr>
            <a:xfrm>
              <a:off x="5392397" y="3119049"/>
              <a:ext cx="39848" cy="61279"/>
            </a:xfrm>
            <a:custGeom>
              <a:avLst/>
              <a:gdLst>
                <a:gd name="connsiteX0" fmla="*/ 19 w 39848"/>
                <a:gd name="connsiteY0" fmla="*/ 44564 h 61279"/>
                <a:gd name="connsiteX1" fmla="*/ 11144 w 39848"/>
                <a:gd name="connsiteY1" fmla="*/ 43224 h 61279"/>
                <a:gd name="connsiteX2" fmla="*/ 14008 w 39848"/>
                <a:gd name="connsiteY2" fmla="*/ 49736 h 61279"/>
                <a:gd name="connsiteX3" fmla="*/ 19664 w 39848"/>
                <a:gd name="connsiteY3" fmla="*/ 51968 h 61279"/>
                <a:gd name="connsiteX4" fmla="*/ 25654 w 39848"/>
                <a:gd name="connsiteY4" fmla="*/ 49289 h 61279"/>
                <a:gd name="connsiteX5" fmla="*/ 28073 w 39848"/>
                <a:gd name="connsiteY5" fmla="*/ 41997 h 61279"/>
                <a:gd name="connsiteX6" fmla="*/ 25766 w 39848"/>
                <a:gd name="connsiteY6" fmla="*/ 35113 h 61279"/>
                <a:gd name="connsiteX7" fmla="*/ 20073 w 39848"/>
                <a:gd name="connsiteY7" fmla="*/ 32583 h 61279"/>
                <a:gd name="connsiteX8" fmla="*/ 14790 w 39848"/>
                <a:gd name="connsiteY8" fmla="*/ 33439 h 61279"/>
                <a:gd name="connsiteX9" fmla="*/ 16055 w 39848"/>
                <a:gd name="connsiteY9" fmla="*/ 24063 h 61279"/>
                <a:gd name="connsiteX10" fmla="*/ 23161 w 39848"/>
                <a:gd name="connsiteY10" fmla="*/ 22054 h 61279"/>
                <a:gd name="connsiteX11" fmla="*/ 25617 w 39848"/>
                <a:gd name="connsiteY11" fmla="*/ 16324 h 61279"/>
                <a:gd name="connsiteX12" fmla="*/ 23831 w 39848"/>
                <a:gd name="connsiteY12" fmla="*/ 11487 h 61279"/>
                <a:gd name="connsiteX13" fmla="*/ 19031 w 39848"/>
                <a:gd name="connsiteY13" fmla="*/ 9701 h 61279"/>
                <a:gd name="connsiteX14" fmla="*/ 14008 w 39848"/>
                <a:gd name="connsiteY14" fmla="*/ 11747 h 61279"/>
                <a:gd name="connsiteX15" fmla="*/ 11478 w 39848"/>
                <a:gd name="connsiteY15" fmla="*/ 17700 h 61279"/>
                <a:gd name="connsiteX16" fmla="*/ 874 w 39848"/>
                <a:gd name="connsiteY16" fmla="*/ 15914 h 61279"/>
                <a:gd name="connsiteX17" fmla="*/ 4186 w 39848"/>
                <a:gd name="connsiteY17" fmla="*/ 7208 h 61279"/>
                <a:gd name="connsiteX18" fmla="*/ 10437 w 39848"/>
                <a:gd name="connsiteY18" fmla="*/ 2111 h 61279"/>
                <a:gd name="connsiteX19" fmla="*/ 19366 w 39848"/>
                <a:gd name="connsiteY19" fmla="*/ 250 h 61279"/>
                <a:gd name="connsiteX20" fmla="*/ 32947 w 39848"/>
                <a:gd name="connsiteY20" fmla="*/ 5645 h 61279"/>
                <a:gd name="connsiteX21" fmla="*/ 37188 w 39848"/>
                <a:gd name="connsiteY21" fmla="*/ 15617 h 61279"/>
                <a:gd name="connsiteX22" fmla="*/ 28519 w 39848"/>
                <a:gd name="connsiteY22" fmla="*/ 28230 h 61279"/>
                <a:gd name="connsiteX23" fmla="*/ 36779 w 39848"/>
                <a:gd name="connsiteY23" fmla="*/ 33179 h 61279"/>
                <a:gd name="connsiteX24" fmla="*/ 39867 w 39848"/>
                <a:gd name="connsiteY24" fmla="*/ 42480 h 61279"/>
                <a:gd name="connsiteX25" fmla="*/ 34100 w 39848"/>
                <a:gd name="connsiteY25" fmla="*/ 55949 h 61279"/>
                <a:gd name="connsiteX26" fmla="*/ 19738 w 39848"/>
                <a:gd name="connsiteY26" fmla="*/ 61530 h 61279"/>
                <a:gd name="connsiteX27" fmla="*/ 6232 w 39848"/>
                <a:gd name="connsiteY27" fmla="*/ 56842 h 61279"/>
                <a:gd name="connsiteX28" fmla="*/ 19 w 39848"/>
                <a:gd name="connsiteY28" fmla="*/ 44564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19" y="44564"/>
                  </a:moveTo>
                  <a:lnTo>
                    <a:pt x="11144" y="43224"/>
                  </a:lnTo>
                  <a:cubicBezTo>
                    <a:pt x="11478" y="46052"/>
                    <a:pt x="12446" y="48210"/>
                    <a:pt x="14008" y="49736"/>
                  </a:cubicBezTo>
                  <a:cubicBezTo>
                    <a:pt x="15571" y="51224"/>
                    <a:pt x="17432" y="51968"/>
                    <a:pt x="19664" y="51968"/>
                  </a:cubicBezTo>
                  <a:cubicBezTo>
                    <a:pt x="22008" y="51968"/>
                    <a:pt x="24017" y="51075"/>
                    <a:pt x="25654" y="49289"/>
                  </a:cubicBezTo>
                  <a:cubicBezTo>
                    <a:pt x="27254" y="47466"/>
                    <a:pt x="28073" y="45048"/>
                    <a:pt x="28073" y="41997"/>
                  </a:cubicBezTo>
                  <a:cubicBezTo>
                    <a:pt x="28073" y="39094"/>
                    <a:pt x="27291" y="36788"/>
                    <a:pt x="25766" y="35113"/>
                  </a:cubicBezTo>
                  <a:cubicBezTo>
                    <a:pt x="24203" y="33439"/>
                    <a:pt x="22306" y="32583"/>
                    <a:pt x="20073" y="32583"/>
                  </a:cubicBezTo>
                  <a:cubicBezTo>
                    <a:pt x="18585" y="32583"/>
                    <a:pt x="16836" y="32844"/>
                    <a:pt x="14790" y="33439"/>
                  </a:cubicBezTo>
                  <a:lnTo>
                    <a:pt x="16055" y="24063"/>
                  </a:lnTo>
                  <a:cubicBezTo>
                    <a:pt x="19180" y="24137"/>
                    <a:pt x="21524" y="23467"/>
                    <a:pt x="23161" y="22054"/>
                  </a:cubicBezTo>
                  <a:cubicBezTo>
                    <a:pt x="24798" y="20603"/>
                    <a:pt x="25617" y="18705"/>
                    <a:pt x="25617" y="16324"/>
                  </a:cubicBezTo>
                  <a:cubicBezTo>
                    <a:pt x="25617" y="14315"/>
                    <a:pt x="25022" y="12715"/>
                    <a:pt x="23831" y="11487"/>
                  </a:cubicBezTo>
                  <a:cubicBezTo>
                    <a:pt x="22640" y="10296"/>
                    <a:pt x="21041" y="9701"/>
                    <a:pt x="19031" y="9701"/>
                  </a:cubicBezTo>
                  <a:cubicBezTo>
                    <a:pt x="17059" y="9701"/>
                    <a:pt x="15385" y="10371"/>
                    <a:pt x="14008" y="11747"/>
                  </a:cubicBezTo>
                  <a:cubicBezTo>
                    <a:pt x="12632" y="13124"/>
                    <a:pt x="11776" y="15096"/>
                    <a:pt x="11478" y="17700"/>
                  </a:cubicBezTo>
                  <a:lnTo>
                    <a:pt x="874" y="15914"/>
                  </a:lnTo>
                  <a:cubicBezTo>
                    <a:pt x="1619" y="12305"/>
                    <a:pt x="2698" y="9403"/>
                    <a:pt x="4186" y="7208"/>
                  </a:cubicBezTo>
                  <a:cubicBezTo>
                    <a:pt x="5674" y="5050"/>
                    <a:pt x="7758" y="3338"/>
                    <a:pt x="10437" y="2111"/>
                  </a:cubicBezTo>
                  <a:cubicBezTo>
                    <a:pt x="13078" y="846"/>
                    <a:pt x="16055" y="250"/>
                    <a:pt x="19366" y="250"/>
                  </a:cubicBezTo>
                  <a:cubicBezTo>
                    <a:pt x="25022" y="250"/>
                    <a:pt x="29561" y="2036"/>
                    <a:pt x="32947" y="5645"/>
                  </a:cubicBezTo>
                  <a:cubicBezTo>
                    <a:pt x="35775" y="8585"/>
                    <a:pt x="37188" y="11933"/>
                    <a:pt x="37188" y="15617"/>
                  </a:cubicBezTo>
                  <a:cubicBezTo>
                    <a:pt x="37188" y="20900"/>
                    <a:pt x="34286" y="25105"/>
                    <a:pt x="28519" y="28230"/>
                  </a:cubicBezTo>
                  <a:cubicBezTo>
                    <a:pt x="31979" y="28974"/>
                    <a:pt x="34733" y="30611"/>
                    <a:pt x="36779" y="33179"/>
                  </a:cubicBezTo>
                  <a:cubicBezTo>
                    <a:pt x="38826" y="35746"/>
                    <a:pt x="39867" y="38834"/>
                    <a:pt x="39867" y="42480"/>
                  </a:cubicBezTo>
                  <a:cubicBezTo>
                    <a:pt x="39867" y="47764"/>
                    <a:pt x="37933" y="52229"/>
                    <a:pt x="34100" y="55949"/>
                  </a:cubicBezTo>
                  <a:cubicBezTo>
                    <a:pt x="30268" y="59670"/>
                    <a:pt x="25468" y="61530"/>
                    <a:pt x="19738" y="61530"/>
                  </a:cubicBezTo>
                  <a:cubicBezTo>
                    <a:pt x="14306" y="61530"/>
                    <a:pt x="9804" y="59968"/>
                    <a:pt x="6232" y="56842"/>
                  </a:cubicBezTo>
                  <a:cubicBezTo>
                    <a:pt x="2660" y="53717"/>
                    <a:pt x="577" y="49624"/>
                    <a:pt x="19" y="44564"/>
                  </a:cubicBezTo>
                  <a:close/>
                </a:path>
              </a:pathLst>
            </a:custGeom>
            <a:solidFill>
              <a:srgbClr val="000000"/>
            </a:solidFill>
            <a:ln w="9525" cap="flat">
              <a:noFill/>
              <a:prstDash val="solid"/>
              <a:miter/>
            </a:ln>
          </p:spPr>
          <p:txBody>
            <a:bodyPr rtlCol="0" anchor="ctr"/>
            <a:lstStyle/>
            <a:p>
              <a:endParaRPr lang="en-CA"/>
            </a:p>
          </p:txBody>
        </p:sp>
        <p:sp>
          <p:nvSpPr>
            <p:cNvPr id="3773" name="Freeform: Shape 3772">
              <a:extLst>
                <a:ext uri="{FF2B5EF4-FFF2-40B4-BE49-F238E27FC236}">
                  <a16:creationId xmlns:a16="http://schemas.microsoft.com/office/drawing/2014/main" id="{74623098-1C6F-45B5-8BE8-D60BD2EE9BEC}"/>
                </a:ext>
              </a:extLst>
            </p:cNvPr>
            <p:cNvSpPr/>
            <p:nvPr/>
          </p:nvSpPr>
          <p:spPr>
            <a:xfrm>
              <a:off x="5439497" y="3118268"/>
              <a:ext cx="66972" cy="63437"/>
            </a:xfrm>
            <a:custGeom>
              <a:avLst/>
              <a:gdLst>
                <a:gd name="connsiteX0" fmla="*/ 24 w 66972"/>
                <a:gd name="connsiteY0" fmla="*/ 16100 h 63437"/>
                <a:gd name="connsiteX1" fmla="*/ 3558 w 66972"/>
                <a:gd name="connsiteY1" fmla="*/ 4120 h 63437"/>
                <a:gd name="connsiteX2" fmla="*/ 13158 w 66972"/>
                <a:gd name="connsiteY2" fmla="*/ 250 h 63437"/>
                <a:gd name="connsiteX3" fmla="*/ 22943 w 66972"/>
                <a:gd name="connsiteY3" fmla="*/ 4120 h 63437"/>
                <a:gd name="connsiteX4" fmla="*/ 26515 w 66972"/>
                <a:gd name="connsiteY4" fmla="*/ 16100 h 63437"/>
                <a:gd name="connsiteX5" fmla="*/ 22943 w 66972"/>
                <a:gd name="connsiteY5" fmla="*/ 28044 h 63437"/>
                <a:gd name="connsiteX6" fmla="*/ 13381 w 66972"/>
                <a:gd name="connsiteY6" fmla="*/ 31913 h 63437"/>
                <a:gd name="connsiteX7" fmla="*/ 3558 w 66972"/>
                <a:gd name="connsiteY7" fmla="*/ 28044 h 63437"/>
                <a:gd name="connsiteX8" fmla="*/ 24 w 66972"/>
                <a:gd name="connsiteY8" fmla="*/ 16100 h 63437"/>
                <a:gd name="connsiteX9" fmla="*/ 8990 w 66972"/>
                <a:gd name="connsiteY9" fmla="*/ 15989 h 63437"/>
                <a:gd name="connsiteX10" fmla="*/ 10330 w 66972"/>
                <a:gd name="connsiteY10" fmla="*/ 23877 h 63437"/>
                <a:gd name="connsiteX11" fmla="*/ 13158 w 66972"/>
                <a:gd name="connsiteY11" fmla="*/ 25328 h 63437"/>
                <a:gd name="connsiteX12" fmla="*/ 16023 w 66972"/>
                <a:gd name="connsiteY12" fmla="*/ 23877 h 63437"/>
                <a:gd name="connsiteX13" fmla="*/ 17325 w 66972"/>
                <a:gd name="connsiteY13" fmla="*/ 15989 h 63437"/>
                <a:gd name="connsiteX14" fmla="*/ 16023 w 66972"/>
                <a:gd name="connsiteY14" fmla="*/ 8175 h 63437"/>
                <a:gd name="connsiteX15" fmla="*/ 13158 w 66972"/>
                <a:gd name="connsiteY15" fmla="*/ 6687 h 63437"/>
                <a:gd name="connsiteX16" fmla="*/ 10330 w 66972"/>
                <a:gd name="connsiteY16" fmla="*/ 8138 h 63437"/>
                <a:gd name="connsiteX17" fmla="*/ 8990 w 66972"/>
                <a:gd name="connsiteY17" fmla="*/ 15989 h 63437"/>
                <a:gd name="connsiteX18" fmla="*/ 21901 w 66972"/>
                <a:gd name="connsiteY18" fmla="*/ 63577 h 63437"/>
                <a:gd name="connsiteX19" fmla="*/ 13418 w 66972"/>
                <a:gd name="connsiteY19" fmla="*/ 63577 h 63437"/>
                <a:gd name="connsiteX20" fmla="*/ 45379 w 66972"/>
                <a:gd name="connsiteY20" fmla="*/ 250 h 63437"/>
                <a:gd name="connsiteX21" fmla="*/ 53639 w 66972"/>
                <a:gd name="connsiteY21" fmla="*/ 250 h 63437"/>
                <a:gd name="connsiteX22" fmla="*/ 21901 w 66972"/>
                <a:gd name="connsiteY22" fmla="*/ 63577 h 63437"/>
                <a:gd name="connsiteX23" fmla="*/ 40505 w 66972"/>
                <a:gd name="connsiteY23" fmla="*/ 47801 h 63437"/>
                <a:gd name="connsiteX24" fmla="*/ 44039 w 66972"/>
                <a:gd name="connsiteY24" fmla="*/ 35857 h 63437"/>
                <a:gd name="connsiteX25" fmla="*/ 53713 w 66972"/>
                <a:gd name="connsiteY25" fmla="*/ 31951 h 63437"/>
                <a:gd name="connsiteX26" fmla="*/ 63424 w 66972"/>
                <a:gd name="connsiteY26" fmla="*/ 35857 h 63437"/>
                <a:gd name="connsiteX27" fmla="*/ 66996 w 66972"/>
                <a:gd name="connsiteY27" fmla="*/ 47801 h 63437"/>
                <a:gd name="connsiteX28" fmla="*/ 63424 w 66972"/>
                <a:gd name="connsiteY28" fmla="*/ 59782 h 63437"/>
                <a:gd name="connsiteX29" fmla="*/ 53825 w 66972"/>
                <a:gd name="connsiteY29" fmla="*/ 63688 h 63437"/>
                <a:gd name="connsiteX30" fmla="*/ 44039 w 66972"/>
                <a:gd name="connsiteY30" fmla="*/ 59782 h 63437"/>
                <a:gd name="connsiteX31" fmla="*/ 40505 w 66972"/>
                <a:gd name="connsiteY31" fmla="*/ 47801 h 63437"/>
                <a:gd name="connsiteX32" fmla="*/ 49472 w 66972"/>
                <a:gd name="connsiteY32" fmla="*/ 47764 h 63437"/>
                <a:gd name="connsiteX33" fmla="*/ 50811 w 66972"/>
                <a:gd name="connsiteY33" fmla="*/ 55577 h 63437"/>
                <a:gd name="connsiteX34" fmla="*/ 53639 w 66972"/>
                <a:gd name="connsiteY34" fmla="*/ 57103 h 63437"/>
                <a:gd name="connsiteX35" fmla="*/ 56467 w 66972"/>
                <a:gd name="connsiteY35" fmla="*/ 55614 h 63437"/>
                <a:gd name="connsiteX36" fmla="*/ 57806 w 66972"/>
                <a:gd name="connsiteY36" fmla="*/ 47764 h 63437"/>
                <a:gd name="connsiteX37" fmla="*/ 56504 w 66972"/>
                <a:gd name="connsiteY37" fmla="*/ 39913 h 63437"/>
                <a:gd name="connsiteX38" fmla="*/ 53639 w 66972"/>
                <a:gd name="connsiteY38" fmla="*/ 38425 h 63437"/>
                <a:gd name="connsiteX39" fmla="*/ 50811 w 66972"/>
                <a:gd name="connsiteY39" fmla="*/ 39913 h 63437"/>
                <a:gd name="connsiteX40" fmla="*/ 49472 w 66972"/>
                <a:gd name="connsiteY40" fmla="*/ 4776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100"/>
                  </a:moveTo>
                  <a:cubicBezTo>
                    <a:pt x="24" y="10706"/>
                    <a:pt x="1214" y="6724"/>
                    <a:pt x="3558" y="4120"/>
                  </a:cubicBezTo>
                  <a:cubicBezTo>
                    <a:pt x="5902" y="1553"/>
                    <a:pt x="9102" y="250"/>
                    <a:pt x="13158" y="250"/>
                  </a:cubicBezTo>
                  <a:cubicBezTo>
                    <a:pt x="17325" y="250"/>
                    <a:pt x="20599" y="1553"/>
                    <a:pt x="22943" y="4120"/>
                  </a:cubicBezTo>
                  <a:cubicBezTo>
                    <a:pt x="25324" y="6687"/>
                    <a:pt x="26515" y="10668"/>
                    <a:pt x="26515" y="16100"/>
                  </a:cubicBezTo>
                  <a:cubicBezTo>
                    <a:pt x="26515" y="21458"/>
                    <a:pt x="25324" y="25439"/>
                    <a:pt x="22943" y="28044"/>
                  </a:cubicBezTo>
                  <a:cubicBezTo>
                    <a:pt x="20599" y="30611"/>
                    <a:pt x="17399" y="31913"/>
                    <a:pt x="13381" y="31913"/>
                  </a:cubicBezTo>
                  <a:cubicBezTo>
                    <a:pt x="9176" y="31913"/>
                    <a:pt x="5902" y="30648"/>
                    <a:pt x="3558" y="28044"/>
                  </a:cubicBezTo>
                  <a:cubicBezTo>
                    <a:pt x="1214" y="25477"/>
                    <a:pt x="24" y="21496"/>
                    <a:pt x="24" y="16100"/>
                  </a:cubicBezTo>
                  <a:moveTo>
                    <a:pt x="8990" y="15989"/>
                  </a:moveTo>
                  <a:cubicBezTo>
                    <a:pt x="8990" y="19896"/>
                    <a:pt x="9437" y="22537"/>
                    <a:pt x="10330" y="23877"/>
                  </a:cubicBezTo>
                  <a:cubicBezTo>
                    <a:pt x="11000" y="24844"/>
                    <a:pt x="11967" y="25328"/>
                    <a:pt x="13158" y="25328"/>
                  </a:cubicBezTo>
                  <a:cubicBezTo>
                    <a:pt x="14385" y="25328"/>
                    <a:pt x="15353" y="24844"/>
                    <a:pt x="16023" y="23877"/>
                  </a:cubicBezTo>
                  <a:cubicBezTo>
                    <a:pt x="16878" y="22537"/>
                    <a:pt x="17325" y="19896"/>
                    <a:pt x="17325" y="15989"/>
                  </a:cubicBezTo>
                  <a:cubicBezTo>
                    <a:pt x="17325" y="12119"/>
                    <a:pt x="16878" y="9478"/>
                    <a:pt x="16023" y="8175"/>
                  </a:cubicBezTo>
                  <a:cubicBezTo>
                    <a:pt x="15353" y="7171"/>
                    <a:pt x="14385" y="6687"/>
                    <a:pt x="13158" y="6687"/>
                  </a:cubicBezTo>
                  <a:cubicBezTo>
                    <a:pt x="11967" y="6687"/>
                    <a:pt x="11000" y="7171"/>
                    <a:pt x="10330" y="8138"/>
                  </a:cubicBezTo>
                  <a:cubicBezTo>
                    <a:pt x="9437" y="9478"/>
                    <a:pt x="8990" y="12119"/>
                    <a:pt x="8990" y="15989"/>
                  </a:cubicBezTo>
                  <a:moveTo>
                    <a:pt x="21901" y="63577"/>
                  </a:moveTo>
                  <a:lnTo>
                    <a:pt x="13418" y="63577"/>
                  </a:lnTo>
                  <a:lnTo>
                    <a:pt x="45379" y="250"/>
                  </a:lnTo>
                  <a:lnTo>
                    <a:pt x="53639" y="250"/>
                  </a:lnTo>
                  <a:lnTo>
                    <a:pt x="21901" y="63577"/>
                  </a:lnTo>
                  <a:moveTo>
                    <a:pt x="40505" y="47801"/>
                  </a:moveTo>
                  <a:cubicBezTo>
                    <a:pt x="40505" y="42443"/>
                    <a:pt x="41695" y="38462"/>
                    <a:pt x="44039" y="35857"/>
                  </a:cubicBezTo>
                  <a:cubicBezTo>
                    <a:pt x="46383" y="33253"/>
                    <a:pt x="49620" y="31951"/>
                    <a:pt x="53713" y="31951"/>
                  </a:cubicBezTo>
                  <a:cubicBezTo>
                    <a:pt x="57843" y="31951"/>
                    <a:pt x="61080" y="33253"/>
                    <a:pt x="63424" y="35857"/>
                  </a:cubicBezTo>
                  <a:cubicBezTo>
                    <a:pt x="65806" y="38462"/>
                    <a:pt x="66959" y="42443"/>
                    <a:pt x="66996" y="47801"/>
                  </a:cubicBezTo>
                  <a:cubicBezTo>
                    <a:pt x="66959" y="53196"/>
                    <a:pt x="65806" y="57214"/>
                    <a:pt x="63424" y="59782"/>
                  </a:cubicBezTo>
                  <a:cubicBezTo>
                    <a:pt x="61080" y="62386"/>
                    <a:pt x="57880" y="63688"/>
                    <a:pt x="53825" y="63688"/>
                  </a:cubicBezTo>
                  <a:cubicBezTo>
                    <a:pt x="49658" y="63688"/>
                    <a:pt x="46383" y="62386"/>
                    <a:pt x="44039" y="59782"/>
                  </a:cubicBezTo>
                  <a:cubicBezTo>
                    <a:pt x="41695" y="57214"/>
                    <a:pt x="40505" y="53196"/>
                    <a:pt x="40505" y="47801"/>
                  </a:cubicBezTo>
                  <a:moveTo>
                    <a:pt x="49472" y="47764"/>
                  </a:moveTo>
                  <a:cubicBezTo>
                    <a:pt x="49472" y="51670"/>
                    <a:pt x="49918" y="54275"/>
                    <a:pt x="50811" y="55577"/>
                  </a:cubicBezTo>
                  <a:cubicBezTo>
                    <a:pt x="51481" y="56582"/>
                    <a:pt x="52448" y="57103"/>
                    <a:pt x="53639" y="57103"/>
                  </a:cubicBezTo>
                  <a:cubicBezTo>
                    <a:pt x="54867" y="57103"/>
                    <a:pt x="55797" y="56619"/>
                    <a:pt x="56467" y="55614"/>
                  </a:cubicBezTo>
                  <a:cubicBezTo>
                    <a:pt x="57360" y="54275"/>
                    <a:pt x="57806" y="51670"/>
                    <a:pt x="57806" y="47764"/>
                  </a:cubicBezTo>
                  <a:cubicBezTo>
                    <a:pt x="57806" y="43857"/>
                    <a:pt x="57360" y="41252"/>
                    <a:pt x="56504" y="39913"/>
                  </a:cubicBezTo>
                  <a:cubicBezTo>
                    <a:pt x="55834" y="38908"/>
                    <a:pt x="54867" y="38425"/>
                    <a:pt x="53639" y="38425"/>
                  </a:cubicBezTo>
                  <a:cubicBezTo>
                    <a:pt x="52411" y="38425"/>
                    <a:pt x="51481" y="38908"/>
                    <a:pt x="50811" y="39913"/>
                  </a:cubicBezTo>
                  <a:cubicBezTo>
                    <a:pt x="49918" y="41252"/>
                    <a:pt x="49472" y="43857"/>
                    <a:pt x="49472" y="47764"/>
                  </a:cubicBezTo>
                  <a:close/>
                </a:path>
              </a:pathLst>
            </a:custGeom>
            <a:solidFill>
              <a:srgbClr val="000000"/>
            </a:solidFill>
            <a:ln w="9525" cap="flat">
              <a:noFill/>
              <a:prstDash val="solid"/>
              <a:miter/>
            </a:ln>
          </p:spPr>
          <p:txBody>
            <a:bodyPr rtlCol="0" anchor="ctr"/>
            <a:lstStyle/>
            <a:p>
              <a:endParaRPr lang="en-CA"/>
            </a:p>
          </p:txBody>
        </p:sp>
      </p:grpSp>
      <p:grpSp>
        <p:nvGrpSpPr>
          <p:cNvPr id="3774" name="Graphic 3670">
            <a:extLst>
              <a:ext uri="{FF2B5EF4-FFF2-40B4-BE49-F238E27FC236}">
                <a16:creationId xmlns:a16="http://schemas.microsoft.com/office/drawing/2014/main" id="{8987EAC6-D4DB-4ACC-9018-9F9C94FDE5F9}"/>
              </a:ext>
            </a:extLst>
          </p:cNvPr>
          <p:cNvGrpSpPr/>
          <p:nvPr/>
        </p:nvGrpSpPr>
        <p:grpSpPr>
          <a:xfrm>
            <a:off x="4702272" y="2665283"/>
            <a:ext cx="99683" cy="54668"/>
            <a:chOff x="5390797" y="2673384"/>
            <a:chExt cx="115672" cy="63437"/>
          </a:xfrm>
        </p:grpSpPr>
        <p:sp>
          <p:nvSpPr>
            <p:cNvPr id="3775" name="Freeform: Shape 3774">
              <a:extLst>
                <a:ext uri="{FF2B5EF4-FFF2-40B4-BE49-F238E27FC236}">
                  <a16:creationId xmlns:a16="http://schemas.microsoft.com/office/drawing/2014/main" id="{A4D0ADA2-A4F1-4007-A841-9599B2F03591}"/>
                </a:ext>
              </a:extLst>
            </p:cNvPr>
            <p:cNvSpPr/>
            <p:nvPr/>
          </p:nvSpPr>
          <p:spPr>
            <a:xfrm>
              <a:off x="5390797" y="2674165"/>
              <a:ext cx="43122" cy="60238"/>
            </a:xfrm>
            <a:custGeom>
              <a:avLst/>
              <a:gdLst>
                <a:gd name="connsiteX0" fmla="*/ 24575 w 43122"/>
                <a:gd name="connsiteY0" fmla="*/ 60442 h 60238"/>
                <a:gd name="connsiteX1" fmla="*/ 24575 w 43122"/>
                <a:gd name="connsiteY1" fmla="*/ 48387 h 60238"/>
                <a:gd name="connsiteX2" fmla="*/ 19 w 43122"/>
                <a:gd name="connsiteY2" fmla="*/ 48387 h 60238"/>
                <a:gd name="connsiteX3" fmla="*/ 19 w 43122"/>
                <a:gd name="connsiteY3" fmla="*/ 38304 h 60238"/>
                <a:gd name="connsiteX4" fmla="*/ 26026 w 43122"/>
                <a:gd name="connsiteY4" fmla="*/ 204 h 60238"/>
                <a:gd name="connsiteX5" fmla="*/ 35700 w 43122"/>
                <a:gd name="connsiteY5" fmla="*/ 204 h 60238"/>
                <a:gd name="connsiteX6" fmla="*/ 35700 w 43122"/>
                <a:gd name="connsiteY6" fmla="*/ 38266 h 60238"/>
                <a:gd name="connsiteX7" fmla="*/ 43142 w 43122"/>
                <a:gd name="connsiteY7" fmla="*/ 38266 h 60238"/>
                <a:gd name="connsiteX8" fmla="*/ 43142 w 43122"/>
                <a:gd name="connsiteY8" fmla="*/ 48387 h 60238"/>
                <a:gd name="connsiteX9" fmla="*/ 35700 w 43122"/>
                <a:gd name="connsiteY9" fmla="*/ 48387 h 60238"/>
                <a:gd name="connsiteX10" fmla="*/ 35700 w 43122"/>
                <a:gd name="connsiteY10" fmla="*/ 60442 h 60238"/>
                <a:gd name="connsiteX11" fmla="*/ 24575 w 43122"/>
                <a:gd name="connsiteY11" fmla="*/ 60442 h 60238"/>
                <a:gd name="connsiteX12" fmla="*/ 24575 w 43122"/>
                <a:gd name="connsiteY12" fmla="*/ 38266 h 60238"/>
                <a:gd name="connsiteX13" fmla="*/ 24575 w 43122"/>
                <a:gd name="connsiteY13" fmla="*/ 17765 h 60238"/>
                <a:gd name="connsiteX14" fmla="*/ 10771 w 43122"/>
                <a:gd name="connsiteY14" fmla="*/ 38266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75" y="60442"/>
                  </a:moveTo>
                  <a:lnTo>
                    <a:pt x="24575" y="48387"/>
                  </a:lnTo>
                  <a:lnTo>
                    <a:pt x="19" y="48387"/>
                  </a:lnTo>
                  <a:lnTo>
                    <a:pt x="19" y="38304"/>
                  </a:lnTo>
                  <a:lnTo>
                    <a:pt x="26026" y="204"/>
                  </a:lnTo>
                  <a:lnTo>
                    <a:pt x="35700" y="204"/>
                  </a:lnTo>
                  <a:lnTo>
                    <a:pt x="35700" y="38266"/>
                  </a:lnTo>
                  <a:lnTo>
                    <a:pt x="43142" y="38266"/>
                  </a:lnTo>
                  <a:lnTo>
                    <a:pt x="43142" y="48387"/>
                  </a:lnTo>
                  <a:lnTo>
                    <a:pt x="35700" y="48387"/>
                  </a:lnTo>
                  <a:lnTo>
                    <a:pt x="35700" y="60442"/>
                  </a:lnTo>
                  <a:lnTo>
                    <a:pt x="24575" y="60442"/>
                  </a:lnTo>
                  <a:moveTo>
                    <a:pt x="24575" y="38266"/>
                  </a:moveTo>
                  <a:lnTo>
                    <a:pt x="24575" y="17765"/>
                  </a:lnTo>
                  <a:lnTo>
                    <a:pt x="10771" y="38266"/>
                  </a:lnTo>
                  <a:close/>
                </a:path>
              </a:pathLst>
            </a:custGeom>
            <a:solidFill>
              <a:srgbClr val="000000"/>
            </a:solidFill>
            <a:ln w="9525" cap="flat">
              <a:noFill/>
              <a:prstDash val="solid"/>
              <a:miter/>
            </a:ln>
          </p:spPr>
          <p:txBody>
            <a:bodyPr rtlCol="0" anchor="ctr"/>
            <a:lstStyle/>
            <a:p>
              <a:endParaRPr lang="en-CA"/>
            </a:p>
          </p:txBody>
        </p:sp>
        <p:sp>
          <p:nvSpPr>
            <p:cNvPr id="3776" name="Freeform: Shape 3775">
              <a:extLst>
                <a:ext uri="{FF2B5EF4-FFF2-40B4-BE49-F238E27FC236}">
                  <a16:creationId xmlns:a16="http://schemas.microsoft.com/office/drawing/2014/main" id="{7F19AF1B-088A-4AC9-9582-D17EDD852009}"/>
                </a:ext>
              </a:extLst>
            </p:cNvPr>
            <p:cNvSpPr/>
            <p:nvPr/>
          </p:nvSpPr>
          <p:spPr>
            <a:xfrm>
              <a:off x="5439497" y="2673384"/>
              <a:ext cx="66972" cy="63437"/>
            </a:xfrm>
            <a:custGeom>
              <a:avLst/>
              <a:gdLst>
                <a:gd name="connsiteX0" fmla="*/ 24 w 66972"/>
                <a:gd name="connsiteY0" fmla="*/ 16054 h 63437"/>
                <a:gd name="connsiteX1" fmla="*/ 3558 w 66972"/>
                <a:gd name="connsiteY1" fmla="*/ 4073 h 63437"/>
                <a:gd name="connsiteX2" fmla="*/ 13158 w 66972"/>
                <a:gd name="connsiteY2" fmla="*/ 204 h 63437"/>
                <a:gd name="connsiteX3" fmla="*/ 22943 w 66972"/>
                <a:gd name="connsiteY3" fmla="*/ 4073 h 63437"/>
                <a:gd name="connsiteX4" fmla="*/ 26515 w 66972"/>
                <a:gd name="connsiteY4" fmla="*/ 16054 h 63437"/>
                <a:gd name="connsiteX5" fmla="*/ 22943 w 66972"/>
                <a:gd name="connsiteY5" fmla="*/ 27997 h 63437"/>
                <a:gd name="connsiteX6" fmla="*/ 13381 w 66972"/>
                <a:gd name="connsiteY6" fmla="*/ 31867 h 63437"/>
                <a:gd name="connsiteX7" fmla="*/ 3558 w 66972"/>
                <a:gd name="connsiteY7" fmla="*/ 27997 h 63437"/>
                <a:gd name="connsiteX8" fmla="*/ 24 w 66972"/>
                <a:gd name="connsiteY8" fmla="*/ 16054 h 63437"/>
                <a:gd name="connsiteX9" fmla="*/ 8990 w 66972"/>
                <a:gd name="connsiteY9" fmla="*/ 15942 h 63437"/>
                <a:gd name="connsiteX10" fmla="*/ 10330 w 66972"/>
                <a:gd name="connsiteY10" fmla="*/ 23830 h 63437"/>
                <a:gd name="connsiteX11" fmla="*/ 13158 w 66972"/>
                <a:gd name="connsiteY11" fmla="*/ 25281 h 63437"/>
                <a:gd name="connsiteX12" fmla="*/ 16023 w 66972"/>
                <a:gd name="connsiteY12" fmla="*/ 23830 h 63437"/>
                <a:gd name="connsiteX13" fmla="*/ 17325 w 66972"/>
                <a:gd name="connsiteY13" fmla="*/ 15942 h 63437"/>
                <a:gd name="connsiteX14" fmla="*/ 16023 w 66972"/>
                <a:gd name="connsiteY14" fmla="*/ 8129 h 63437"/>
                <a:gd name="connsiteX15" fmla="*/ 13158 w 66972"/>
                <a:gd name="connsiteY15" fmla="*/ 6640 h 63437"/>
                <a:gd name="connsiteX16" fmla="*/ 10330 w 66972"/>
                <a:gd name="connsiteY16" fmla="*/ 8092 h 63437"/>
                <a:gd name="connsiteX17" fmla="*/ 8990 w 66972"/>
                <a:gd name="connsiteY17" fmla="*/ 15942 h 63437"/>
                <a:gd name="connsiteX18" fmla="*/ 21901 w 66972"/>
                <a:gd name="connsiteY18" fmla="*/ 63530 h 63437"/>
                <a:gd name="connsiteX19" fmla="*/ 13418 w 66972"/>
                <a:gd name="connsiteY19" fmla="*/ 63530 h 63437"/>
                <a:gd name="connsiteX20" fmla="*/ 45379 w 66972"/>
                <a:gd name="connsiteY20" fmla="*/ 204 h 63437"/>
                <a:gd name="connsiteX21" fmla="*/ 53639 w 66972"/>
                <a:gd name="connsiteY21" fmla="*/ 204 h 63437"/>
                <a:gd name="connsiteX22" fmla="*/ 21901 w 66972"/>
                <a:gd name="connsiteY22" fmla="*/ 63530 h 63437"/>
                <a:gd name="connsiteX23" fmla="*/ 40505 w 66972"/>
                <a:gd name="connsiteY23" fmla="*/ 47754 h 63437"/>
                <a:gd name="connsiteX24" fmla="*/ 44039 w 66972"/>
                <a:gd name="connsiteY24" fmla="*/ 35811 h 63437"/>
                <a:gd name="connsiteX25" fmla="*/ 53713 w 66972"/>
                <a:gd name="connsiteY25" fmla="*/ 31904 h 63437"/>
                <a:gd name="connsiteX26" fmla="*/ 63424 w 66972"/>
                <a:gd name="connsiteY26" fmla="*/ 35811 h 63437"/>
                <a:gd name="connsiteX27" fmla="*/ 66996 w 66972"/>
                <a:gd name="connsiteY27" fmla="*/ 47754 h 63437"/>
                <a:gd name="connsiteX28" fmla="*/ 63424 w 66972"/>
                <a:gd name="connsiteY28" fmla="*/ 59735 h 63437"/>
                <a:gd name="connsiteX29" fmla="*/ 53825 w 66972"/>
                <a:gd name="connsiteY29" fmla="*/ 63642 h 63437"/>
                <a:gd name="connsiteX30" fmla="*/ 44039 w 66972"/>
                <a:gd name="connsiteY30" fmla="*/ 59735 h 63437"/>
                <a:gd name="connsiteX31" fmla="*/ 40505 w 66972"/>
                <a:gd name="connsiteY31" fmla="*/ 47754 h 63437"/>
                <a:gd name="connsiteX32" fmla="*/ 49472 w 66972"/>
                <a:gd name="connsiteY32" fmla="*/ 47717 h 63437"/>
                <a:gd name="connsiteX33" fmla="*/ 50811 w 66972"/>
                <a:gd name="connsiteY33" fmla="*/ 55530 h 63437"/>
                <a:gd name="connsiteX34" fmla="*/ 53639 w 66972"/>
                <a:gd name="connsiteY34" fmla="*/ 57056 h 63437"/>
                <a:gd name="connsiteX35" fmla="*/ 56467 w 66972"/>
                <a:gd name="connsiteY35" fmla="*/ 55568 h 63437"/>
                <a:gd name="connsiteX36" fmla="*/ 57806 w 66972"/>
                <a:gd name="connsiteY36" fmla="*/ 47717 h 63437"/>
                <a:gd name="connsiteX37" fmla="*/ 56504 w 66972"/>
                <a:gd name="connsiteY37" fmla="*/ 39866 h 63437"/>
                <a:gd name="connsiteX38" fmla="*/ 53639 w 66972"/>
                <a:gd name="connsiteY38" fmla="*/ 38378 h 63437"/>
                <a:gd name="connsiteX39" fmla="*/ 50811 w 66972"/>
                <a:gd name="connsiteY39" fmla="*/ 39866 h 63437"/>
                <a:gd name="connsiteX40" fmla="*/ 49472 w 66972"/>
                <a:gd name="connsiteY40" fmla="*/ 4771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54"/>
                  </a:moveTo>
                  <a:cubicBezTo>
                    <a:pt x="24" y="10659"/>
                    <a:pt x="1214" y="6678"/>
                    <a:pt x="3558" y="4073"/>
                  </a:cubicBezTo>
                  <a:cubicBezTo>
                    <a:pt x="5902" y="1506"/>
                    <a:pt x="9102" y="204"/>
                    <a:pt x="13158" y="204"/>
                  </a:cubicBezTo>
                  <a:cubicBezTo>
                    <a:pt x="17325" y="204"/>
                    <a:pt x="20599" y="1506"/>
                    <a:pt x="22943" y="4073"/>
                  </a:cubicBezTo>
                  <a:cubicBezTo>
                    <a:pt x="25324" y="6640"/>
                    <a:pt x="26515" y="10622"/>
                    <a:pt x="26515" y="16054"/>
                  </a:cubicBezTo>
                  <a:cubicBezTo>
                    <a:pt x="26515" y="21412"/>
                    <a:pt x="25324" y="25393"/>
                    <a:pt x="22943" y="27997"/>
                  </a:cubicBezTo>
                  <a:cubicBezTo>
                    <a:pt x="20599" y="30565"/>
                    <a:pt x="17399" y="31867"/>
                    <a:pt x="13381" y="31867"/>
                  </a:cubicBezTo>
                  <a:cubicBezTo>
                    <a:pt x="9176" y="31867"/>
                    <a:pt x="5902" y="30602"/>
                    <a:pt x="3558" y="27997"/>
                  </a:cubicBezTo>
                  <a:cubicBezTo>
                    <a:pt x="1214" y="25430"/>
                    <a:pt x="24" y="21449"/>
                    <a:pt x="24" y="16054"/>
                  </a:cubicBezTo>
                  <a:moveTo>
                    <a:pt x="8990" y="15942"/>
                  </a:moveTo>
                  <a:cubicBezTo>
                    <a:pt x="8990" y="19849"/>
                    <a:pt x="9437" y="22491"/>
                    <a:pt x="10330" y="23830"/>
                  </a:cubicBezTo>
                  <a:cubicBezTo>
                    <a:pt x="11000" y="24797"/>
                    <a:pt x="11967" y="25281"/>
                    <a:pt x="13158" y="25281"/>
                  </a:cubicBezTo>
                  <a:cubicBezTo>
                    <a:pt x="14385" y="25281"/>
                    <a:pt x="15353" y="24797"/>
                    <a:pt x="16023" y="23830"/>
                  </a:cubicBezTo>
                  <a:cubicBezTo>
                    <a:pt x="16878" y="22491"/>
                    <a:pt x="17325" y="19849"/>
                    <a:pt x="17325" y="15942"/>
                  </a:cubicBezTo>
                  <a:cubicBezTo>
                    <a:pt x="17325" y="12073"/>
                    <a:pt x="16878" y="9431"/>
                    <a:pt x="16023" y="8129"/>
                  </a:cubicBezTo>
                  <a:cubicBezTo>
                    <a:pt x="15353" y="7124"/>
                    <a:pt x="14385" y="6640"/>
                    <a:pt x="13158" y="6640"/>
                  </a:cubicBezTo>
                  <a:cubicBezTo>
                    <a:pt x="11967" y="6640"/>
                    <a:pt x="11000" y="7124"/>
                    <a:pt x="10330" y="8092"/>
                  </a:cubicBezTo>
                  <a:cubicBezTo>
                    <a:pt x="9437" y="9431"/>
                    <a:pt x="8990" y="12073"/>
                    <a:pt x="8990" y="15942"/>
                  </a:cubicBezTo>
                  <a:moveTo>
                    <a:pt x="21901" y="63530"/>
                  </a:moveTo>
                  <a:lnTo>
                    <a:pt x="13418" y="63530"/>
                  </a:lnTo>
                  <a:lnTo>
                    <a:pt x="45379" y="204"/>
                  </a:lnTo>
                  <a:lnTo>
                    <a:pt x="53639" y="204"/>
                  </a:lnTo>
                  <a:lnTo>
                    <a:pt x="21901" y="63530"/>
                  </a:lnTo>
                  <a:moveTo>
                    <a:pt x="40505" y="47754"/>
                  </a:moveTo>
                  <a:cubicBezTo>
                    <a:pt x="40505" y="42396"/>
                    <a:pt x="41695" y="38415"/>
                    <a:pt x="44039" y="35811"/>
                  </a:cubicBezTo>
                  <a:cubicBezTo>
                    <a:pt x="46383" y="33206"/>
                    <a:pt x="49620" y="31904"/>
                    <a:pt x="53713" y="31904"/>
                  </a:cubicBezTo>
                  <a:cubicBezTo>
                    <a:pt x="57843" y="31904"/>
                    <a:pt x="61080" y="33206"/>
                    <a:pt x="63424" y="35811"/>
                  </a:cubicBezTo>
                  <a:cubicBezTo>
                    <a:pt x="65806" y="38415"/>
                    <a:pt x="66959" y="42396"/>
                    <a:pt x="66996" y="47754"/>
                  </a:cubicBezTo>
                  <a:cubicBezTo>
                    <a:pt x="66959" y="53149"/>
                    <a:pt x="65806" y="57168"/>
                    <a:pt x="63424" y="59735"/>
                  </a:cubicBezTo>
                  <a:cubicBezTo>
                    <a:pt x="61080" y="62339"/>
                    <a:pt x="57880" y="63642"/>
                    <a:pt x="53825" y="63642"/>
                  </a:cubicBezTo>
                  <a:cubicBezTo>
                    <a:pt x="49658" y="63642"/>
                    <a:pt x="46383" y="62339"/>
                    <a:pt x="44039" y="59735"/>
                  </a:cubicBezTo>
                  <a:cubicBezTo>
                    <a:pt x="41695" y="57168"/>
                    <a:pt x="40505" y="53149"/>
                    <a:pt x="40505" y="47754"/>
                  </a:cubicBezTo>
                  <a:moveTo>
                    <a:pt x="49472" y="47717"/>
                  </a:moveTo>
                  <a:cubicBezTo>
                    <a:pt x="49472" y="51624"/>
                    <a:pt x="49918" y="54228"/>
                    <a:pt x="50811" y="55530"/>
                  </a:cubicBezTo>
                  <a:cubicBezTo>
                    <a:pt x="51481" y="56535"/>
                    <a:pt x="52448" y="57056"/>
                    <a:pt x="53639" y="57056"/>
                  </a:cubicBezTo>
                  <a:cubicBezTo>
                    <a:pt x="54867" y="57056"/>
                    <a:pt x="55797" y="56572"/>
                    <a:pt x="56467" y="55568"/>
                  </a:cubicBezTo>
                  <a:cubicBezTo>
                    <a:pt x="57360" y="54228"/>
                    <a:pt x="57806" y="51624"/>
                    <a:pt x="57806" y="47717"/>
                  </a:cubicBezTo>
                  <a:cubicBezTo>
                    <a:pt x="57806" y="43810"/>
                    <a:pt x="57360" y="41206"/>
                    <a:pt x="56504" y="39866"/>
                  </a:cubicBezTo>
                  <a:cubicBezTo>
                    <a:pt x="55834" y="38862"/>
                    <a:pt x="54867" y="38378"/>
                    <a:pt x="53639" y="38378"/>
                  </a:cubicBezTo>
                  <a:cubicBezTo>
                    <a:pt x="52411" y="38378"/>
                    <a:pt x="51481" y="38862"/>
                    <a:pt x="50811" y="39866"/>
                  </a:cubicBezTo>
                  <a:cubicBezTo>
                    <a:pt x="49918" y="41206"/>
                    <a:pt x="49472" y="43810"/>
                    <a:pt x="49472" y="47717"/>
                  </a:cubicBezTo>
                  <a:close/>
                </a:path>
              </a:pathLst>
            </a:custGeom>
            <a:solidFill>
              <a:srgbClr val="000000"/>
            </a:solidFill>
            <a:ln w="9525" cap="flat">
              <a:noFill/>
              <a:prstDash val="solid"/>
              <a:miter/>
            </a:ln>
          </p:spPr>
          <p:txBody>
            <a:bodyPr rtlCol="0" anchor="ctr"/>
            <a:lstStyle/>
            <a:p>
              <a:endParaRPr lang="en-CA"/>
            </a:p>
          </p:txBody>
        </p:sp>
      </p:grpSp>
      <p:grpSp>
        <p:nvGrpSpPr>
          <p:cNvPr id="3777" name="Graphic 3670">
            <a:extLst>
              <a:ext uri="{FF2B5EF4-FFF2-40B4-BE49-F238E27FC236}">
                <a16:creationId xmlns:a16="http://schemas.microsoft.com/office/drawing/2014/main" id="{F77DED7C-6707-4D4B-B935-E4803CC5AA05}"/>
              </a:ext>
            </a:extLst>
          </p:cNvPr>
          <p:cNvGrpSpPr/>
          <p:nvPr/>
        </p:nvGrpSpPr>
        <p:grpSpPr>
          <a:xfrm>
            <a:off x="4704132" y="2281861"/>
            <a:ext cx="97823" cy="54668"/>
            <a:chOff x="5392955" y="2228462"/>
            <a:chExt cx="113514" cy="63437"/>
          </a:xfrm>
        </p:grpSpPr>
        <p:sp>
          <p:nvSpPr>
            <p:cNvPr id="3778" name="Freeform: Shape 3777">
              <a:extLst>
                <a:ext uri="{FF2B5EF4-FFF2-40B4-BE49-F238E27FC236}">
                  <a16:creationId xmlns:a16="http://schemas.microsoft.com/office/drawing/2014/main" id="{E3C18B73-4ED7-40F2-8167-CFBA4E65899F}"/>
                </a:ext>
              </a:extLst>
            </p:cNvPr>
            <p:cNvSpPr/>
            <p:nvPr/>
          </p:nvSpPr>
          <p:spPr>
            <a:xfrm>
              <a:off x="5392955" y="2230285"/>
              <a:ext cx="40369" cy="60238"/>
            </a:xfrm>
            <a:custGeom>
              <a:avLst/>
              <a:gdLst>
                <a:gd name="connsiteX0" fmla="*/ 19 w 40369"/>
                <a:gd name="connsiteY0" fmla="*/ 43912 h 60238"/>
                <a:gd name="connsiteX1" fmla="*/ 11478 w 40369"/>
                <a:gd name="connsiteY1" fmla="*/ 42722 h 60238"/>
                <a:gd name="connsiteX2" fmla="*/ 14381 w 40369"/>
                <a:gd name="connsiteY2" fmla="*/ 48898 h 60238"/>
                <a:gd name="connsiteX3" fmla="*/ 19962 w 40369"/>
                <a:gd name="connsiteY3" fmla="*/ 51168 h 60238"/>
                <a:gd name="connsiteX4" fmla="*/ 26064 w 40369"/>
                <a:gd name="connsiteY4" fmla="*/ 48228 h 60238"/>
                <a:gd name="connsiteX5" fmla="*/ 28556 w 40369"/>
                <a:gd name="connsiteY5" fmla="*/ 39410 h 60238"/>
                <a:gd name="connsiteX6" fmla="*/ 26064 w 40369"/>
                <a:gd name="connsiteY6" fmla="*/ 31150 h 60238"/>
                <a:gd name="connsiteX7" fmla="*/ 19627 w 40369"/>
                <a:gd name="connsiteY7" fmla="*/ 28360 h 60238"/>
                <a:gd name="connsiteX8" fmla="*/ 10734 w 40369"/>
                <a:gd name="connsiteY8" fmla="*/ 32750 h 60238"/>
                <a:gd name="connsiteX9" fmla="*/ 1432 w 40369"/>
                <a:gd name="connsiteY9" fmla="*/ 31411 h 60238"/>
                <a:gd name="connsiteX10" fmla="*/ 7311 w 40369"/>
                <a:gd name="connsiteY10" fmla="*/ 157 h 60238"/>
                <a:gd name="connsiteX11" fmla="*/ 37709 w 40369"/>
                <a:gd name="connsiteY11" fmla="*/ 157 h 60238"/>
                <a:gd name="connsiteX12" fmla="*/ 37709 w 40369"/>
                <a:gd name="connsiteY12" fmla="*/ 10947 h 60238"/>
                <a:gd name="connsiteX13" fmla="*/ 16018 w 40369"/>
                <a:gd name="connsiteY13" fmla="*/ 10947 h 60238"/>
                <a:gd name="connsiteX14" fmla="*/ 14232 w 40369"/>
                <a:gd name="connsiteY14" fmla="*/ 21142 h 60238"/>
                <a:gd name="connsiteX15" fmla="*/ 22082 w 40369"/>
                <a:gd name="connsiteY15" fmla="*/ 19207 h 60238"/>
                <a:gd name="connsiteX16" fmla="*/ 35068 w 40369"/>
                <a:gd name="connsiteY16" fmla="*/ 24751 h 60238"/>
                <a:gd name="connsiteX17" fmla="*/ 40388 w 40369"/>
                <a:gd name="connsiteY17" fmla="*/ 39224 h 60238"/>
                <a:gd name="connsiteX18" fmla="*/ 36072 w 40369"/>
                <a:gd name="connsiteY18" fmla="*/ 52433 h 60238"/>
                <a:gd name="connsiteX19" fmla="*/ 19813 w 40369"/>
                <a:gd name="connsiteY19" fmla="*/ 60395 h 60238"/>
                <a:gd name="connsiteX20" fmla="*/ 6269 w 40369"/>
                <a:gd name="connsiteY20" fmla="*/ 55930 h 60238"/>
                <a:gd name="connsiteX21" fmla="*/ 19 w 40369"/>
                <a:gd name="connsiteY21" fmla="*/ 43912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69" h="60238">
                  <a:moveTo>
                    <a:pt x="19" y="43912"/>
                  </a:moveTo>
                  <a:lnTo>
                    <a:pt x="11478" y="42722"/>
                  </a:lnTo>
                  <a:cubicBezTo>
                    <a:pt x="11813" y="45326"/>
                    <a:pt x="12781" y="47373"/>
                    <a:pt x="14381" y="48898"/>
                  </a:cubicBezTo>
                  <a:cubicBezTo>
                    <a:pt x="15980" y="50424"/>
                    <a:pt x="17841" y="51168"/>
                    <a:pt x="19962" y="51168"/>
                  </a:cubicBezTo>
                  <a:cubicBezTo>
                    <a:pt x="22343" y="51168"/>
                    <a:pt x="24389" y="50200"/>
                    <a:pt x="26064" y="48228"/>
                  </a:cubicBezTo>
                  <a:cubicBezTo>
                    <a:pt x="27701" y="46294"/>
                    <a:pt x="28556" y="43354"/>
                    <a:pt x="28556" y="39410"/>
                  </a:cubicBezTo>
                  <a:cubicBezTo>
                    <a:pt x="28556" y="35727"/>
                    <a:pt x="27738" y="32973"/>
                    <a:pt x="26064" y="31150"/>
                  </a:cubicBezTo>
                  <a:cubicBezTo>
                    <a:pt x="24426" y="29290"/>
                    <a:pt x="22268" y="28360"/>
                    <a:pt x="19627" y="28360"/>
                  </a:cubicBezTo>
                  <a:cubicBezTo>
                    <a:pt x="16315" y="28360"/>
                    <a:pt x="13376" y="29848"/>
                    <a:pt x="10734" y="32750"/>
                  </a:cubicBezTo>
                  <a:lnTo>
                    <a:pt x="1432" y="31411"/>
                  </a:lnTo>
                  <a:lnTo>
                    <a:pt x="7311" y="157"/>
                  </a:lnTo>
                  <a:lnTo>
                    <a:pt x="37709" y="157"/>
                  </a:lnTo>
                  <a:lnTo>
                    <a:pt x="37709" y="10947"/>
                  </a:lnTo>
                  <a:lnTo>
                    <a:pt x="16018" y="10947"/>
                  </a:lnTo>
                  <a:lnTo>
                    <a:pt x="14232" y="21142"/>
                  </a:lnTo>
                  <a:cubicBezTo>
                    <a:pt x="16799" y="19839"/>
                    <a:pt x="19403" y="19207"/>
                    <a:pt x="22082" y="19207"/>
                  </a:cubicBezTo>
                  <a:cubicBezTo>
                    <a:pt x="27180" y="19207"/>
                    <a:pt x="31496" y="21067"/>
                    <a:pt x="35068" y="24751"/>
                  </a:cubicBezTo>
                  <a:cubicBezTo>
                    <a:pt x="38602" y="28471"/>
                    <a:pt x="40388" y="33308"/>
                    <a:pt x="40388" y="39224"/>
                  </a:cubicBezTo>
                  <a:cubicBezTo>
                    <a:pt x="40388" y="44173"/>
                    <a:pt x="38937" y="48563"/>
                    <a:pt x="36072" y="52433"/>
                  </a:cubicBezTo>
                  <a:cubicBezTo>
                    <a:pt x="32165" y="57716"/>
                    <a:pt x="26770" y="60395"/>
                    <a:pt x="19813" y="60395"/>
                  </a:cubicBezTo>
                  <a:cubicBezTo>
                    <a:pt x="14306" y="60395"/>
                    <a:pt x="9767" y="58907"/>
                    <a:pt x="6269" y="55930"/>
                  </a:cubicBezTo>
                  <a:cubicBezTo>
                    <a:pt x="2809" y="52954"/>
                    <a:pt x="688" y="48935"/>
                    <a:pt x="19" y="43912"/>
                  </a:cubicBezTo>
                  <a:close/>
                </a:path>
              </a:pathLst>
            </a:custGeom>
            <a:solidFill>
              <a:srgbClr val="000000"/>
            </a:solidFill>
            <a:ln w="9525" cap="flat">
              <a:noFill/>
              <a:prstDash val="solid"/>
              <a:miter/>
            </a:ln>
          </p:spPr>
          <p:txBody>
            <a:bodyPr rtlCol="0" anchor="ctr"/>
            <a:lstStyle/>
            <a:p>
              <a:endParaRPr lang="en-CA"/>
            </a:p>
          </p:txBody>
        </p:sp>
        <p:sp>
          <p:nvSpPr>
            <p:cNvPr id="3779" name="Freeform: Shape 3778">
              <a:extLst>
                <a:ext uri="{FF2B5EF4-FFF2-40B4-BE49-F238E27FC236}">
                  <a16:creationId xmlns:a16="http://schemas.microsoft.com/office/drawing/2014/main" id="{EFA6B509-034D-44E9-B120-AB10A430319E}"/>
                </a:ext>
              </a:extLst>
            </p:cNvPr>
            <p:cNvSpPr/>
            <p:nvPr/>
          </p:nvSpPr>
          <p:spPr>
            <a:xfrm>
              <a:off x="5439497" y="2228462"/>
              <a:ext cx="66972" cy="63437"/>
            </a:xfrm>
            <a:custGeom>
              <a:avLst/>
              <a:gdLst>
                <a:gd name="connsiteX0" fmla="*/ 24 w 66972"/>
                <a:gd name="connsiteY0" fmla="*/ 16007 h 63437"/>
                <a:gd name="connsiteX1" fmla="*/ 3558 w 66972"/>
                <a:gd name="connsiteY1" fmla="*/ 4026 h 63437"/>
                <a:gd name="connsiteX2" fmla="*/ 13158 w 66972"/>
                <a:gd name="connsiteY2" fmla="*/ 157 h 63437"/>
                <a:gd name="connsiteX3" fmla="*/ 22943 w 66972"/>
                <a:gd name="connsiteY3" fmla="*/ 4026 h 63437"/>
                <a:gd name="connsiteX4" fmla="*/ 26515 w 66972"/>
                <a:gd name="connsiteY4" fmla="*/ 16007 h 63437"/>
                <a:gd name="connsiteX5" fmla="*/ 22943 w 66972"/>
                <a:gd name="connsiteY5" fmla="*/ 27951 h 63437"/>
                <a:gd name="connsiteX6" fmla="*/ 13381 w 66972"/>
                <a:gd name="connsiteY6" fmla="*/ 31820 h 63437"/>
                <a:gd name="connsiteX7" fmla="*/ 3558 w 66972"/>
                <a:gd name="connsiteY7" fmla="*/ 27951 h 63437"/>
                <a:gd name="connsiteX8" fmla="*/ 24 w 66972"/>
                <a:gd name="connsiteY8" fmla="*/ 16007 h 63437"/>
                <a:gd name="connsiteX9" fmla="*/ 8990 w 66972"/>
                <a:gd name="connsiteY9" fmla="*/ 15895 h 63437"/>
                <a:gd name="connsiteX10" fmla="*/ 10330 w 66972"/>
                <a:gd name="connsiteY10" fmla="*/ 23783 h 63437"/>
                <a:gd name="connsiteX11" fmla="*/ 13158 w 66972"/>
                <a:gd name="connsiteY11" fmla="*/ 25234 h 63437"/>
                <a:gd name="connsiteX12" fmla="*/ 16023 w 66972"/>
                <a:gd name="connsiteY12" fmla="*/ 23783 h 63437"/>
                <a:gd name="connsiteX13" fmla="*/ 17325 w 66972"/>
                <a:gd name="connsiteY13" fmla="*/ 15895 h 63437"/>
                <a:gd name="connsiteX14" fmla="*/ 16023 w 66972"/>
                <a:gd name="connsiteY14" fmla="*/ 8082 h 63437"/>
                <a:gd name="connsiteX15" fmla="*/ 13158 w 66972"/>
                <a:gd name="connsiteY15" fmla="*/ 6594 h 63437"/>
                <a:gd name="connsiteX16" fmla="*/ 10330 w 66972"/>
                <a:gd name="connsiteY16" fmla="*/ 8045 h 63437"/>
                <a:gd name="connsiteX17" fmla="*/ 8990 w 66972"/>
                <a:gd name="connsiteY17" fmla="*/ 15895 h 63437"/>
                <a:gd name="connsiteX18" fmla="*/ 21901 w 66972"/>
                <a:gd name="connsiteY18" fmla="*/ 63483 h 63437"/>
                <a:gd name="connsiteX19" fmla="*/ 13418 w 66972"/>
                <a:gd name="connsiteY19" fmla="*/ 63483 h 63437"/>
                <a:gd name="connsiteX20" fmla="*/ 45379 w 66972"/>
                <a:gd name="connsiteY20" fmla="*/ 157 h 63437"/>
                <a:gd name="connsiteX21" fmla="*/ 53639 w 66972"/>
                <a:gd name="connsiteY21" fmla="*/ 157 h 63437"/>
                <a:gd name="connsiteX22" fmla="*/ 21901 w 66972"/>
                <a:gd name="connsiteY22" fmla="*/ 63483 h 63437"/>
                <a:gd name="connsiteX23" fmla="*/ 40505 w 66972"/>
                <a:gd name="connsiteY23" fmla="*/ 47707 h 63437"/>
                <a:gd name="connsiteX24" fmla="*/ 44039 w 66972"/>
                <a:gd name="connsiteY24" fmla="*/ 35764 h 63437"/>
                <a:gd name="connsiteX25" fmla="*/ 53713 w 66972"/>
                <a:gd name="connsiteY25" fmla="*/ 31857 h 63437"/>
                <a:gd name="connsiteX26" fmla="*/ 63424 w 66972"/>
                <a:gd name="connsiteY26" fmla="*/ 35764 h 63437"/>
                <a:gd name="connsiteX27" fmla="*/ 66996 w 66972"/>
                <a:gd name="connsiteY27" fmla="*/ 47707 h 63437"/>
                <a:gd name="connsiteX28" fmla="*/ 63424 w 66972"/>
                <a:gd name="connsiteY28" fmla="*/ 59688 h 63437"/>
                <a:gd name="connsiteX29" fmla="*/ 53825 w 66972"/>
                <a:gd name="connsiteY29" fmla="*/ 63595 h 63437"/>
                <a:gd name="connsiteX30" fmla="*/ 44039 w 66972"/>
                <a:gd name="connsiteY30" fmla="*/ 59688 h 63437"/>
                <a:gd name="connsiteX31" fmla="*/ 40505 w 66972"/>
                <a:gd name="connsiteY31" fmla="*/ 47707 h 63437"/>
                <a:gd name="connsiteX32" fmla="*/ 49472 w 66972"/>
                <a:gd name="connsiteY32" fmla="*/ 47670 h 63437"/>
                <a:gd name="connsiteX33" fmla="*/ 50811 w 66972"/>
                <a:gd name="connsiteY33" fmla="*/ 55484 h 63437"/>
                <a:gd name="connsiteX34" fmla="*/ 53639 w 66972"/>
                <a:gd name="connsiteY34" fmla="*/ 57009 h 63437"/>
                <a:gd name="connsiteX35" fmla="*/ 56467 w 66972"/>
                <a:gd name="connsiteY35" fmla="*/ 55521 h 63437"/>
                <a:gd name="connsiteX36" fmla="*/ 57806 w 66972"/>
                <a:gd name="connsiteY36" fmla="*/ 47670 h 63437"/>
                <a:gd name="connsiteX37" fmla="*/ 56504 w 66972"/>
                <a:gd name="connsiteY37" fmla="*/ 39820 h 63437"/>
                <a:gd name="connsiteX38" fmla="*/ 53639 w 66972"/>
                <a:gd name="connsiteY38" fmla="*/ 38331 h 63437"/>
                <a:gd name="connsiteX39" fmla="*/ 50811 w 66972"/>
                <a:gd name="connsiteY39" fmla="*/ 39820 h 63437"/>
                <a:gd name="connsiteX40" fmla="*/ 49472 w 66972"/>
                <a:gd name="connsiteY40" fmla="*/ 47670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6007"/>
                  </a:moveTo>
                  <a:cubicBezTo>
                    <a:pt x="24" y="10612"/>
                    <a:pt x="1214" y="6631"/>
                    <a:pt x="3558" y="4026"/>
                  </a:cubicBezTo>
                  <a:cubicBezTo>
                    <a:pt x="5902" y="1459"/>
                    <a:pt x="9102" y="157"/>
                    <a:pt x="13158" y="157"/>
                  </a:cubicBezTo>
                  <a:cubicBezTo>
                    <a:pt x="17325" y="157"/>
                    <a:pt x="20599" y="1459"/>
                    <a:pt x="22943" y="4026"/>
                  </a:cubicBezTo>
                  <a:cubicBezTo>
                    <a:pt x="25324" y="6594"/>
                    <a:pt x="26515" y="10575"/>
                    <a:pt x="26515" y="16007"/>
                  </a:cubicBezTo>
                  <a:cubicBezTo>
                    <a:pt x="26515" y="21365"/>
                    <a:pt x="25324" y="25346"/>
                    <a:pt x="22943" y="27951"/>
                  </a:cubicBezTo>
                  <a:cubicBezTo>
                    <a:pt x="20599" y="30518"/>
                    <a:pt x="17399" y="31820"/>
                    <a:pt x="13381" y="31820"/>
                  </a:cubicBezTo>
                  <a:cubicBezTo>
                    <a:pt x="9176" y="31820"/>
                    <a:pt x="5902" y="30555"/>
                    <a:pt x="3558" y="27951"/>
                  </a:cubicBezTo>
                  <a:cubicBezTo>
                    <a:pt x="1214" y="25383"/>
                    <a:pt x="24" y="21402"/>
                    <a:pt x="24" y="16007"/>
                  </a:cubicBezTo>
                  <a:moveTo>
                    <a:pt x="8990" y="15895"/>
                  </a:moveTo>
                  <a:cubicBezTo>
                    <a:pt x="8990" y="19802"/>
                    <a:pt x="9437" y="22444"/>
                    <a:pt x="10330" y="23783"/>
                  </a:cubicBezTo>
                  <a:cubicBezTo>
                    <a:pt x="11000" y="24751"/>
                    <a:pt x="11967" y="25234"/>
                    <a:pt x="13158" y="25234"/>
                  </a:cubicBezTo>
                  <a:cubicBezTo>
                    <a:pt x="14385" y="25234"/>
                    <a:pt x="15353" y="24751"/>
                    <a:pt x="16023" y="23783"/>
                  </a:cubicBezTo>
                  <a:cubicBezTo>
                    <a:pt x="16878" y="22444"/>
                    <a:pt x="17325" y="19802"/>
                    <a:pt x="17325" y="15895"/>
                  </a:cubicBezTo>
                  <a:cubicBezTo>
                    <a:pt x="17325" y="12026"/>
                    <a:pt x="16878" y="9384"/>
                    <a:pt x="16023" y="8082"/>
                  </a:cubicBezTo>
                  <a:cubicBezTo>
                    <a:pt x="15353" y="7077"/>
                    <a:pt x="14385" y="6594"/>
                    <a:pt x="13158" y="6594"/>
                  </a:cubicBezTo>
                  <a:cubicBezTo>
                    <a:pt x="11967" y="6594"/>
                    <a:pt x="11000" y="7077"/>
                    <a:pt x="10330" y="8045"/>
                  </a:cubicBezTo>
                  <a:cubicBezTo>
                    <a:pt x="9437" y="9384"/>
                    <a:pt x="8990" y="12026"/>
                    <a:pt x="8990" y="15895"/>
                  </a:cubicBezTo>
                  <a:moveTo>
                    <a:pt x="21901" y="63483"/>
                  </a:moveTo>
                  <a:lnTo>
                    <a:pt x="13418" y="63483"/>
                  </a:lnTo>
                  <a:lnTo>
                    <a:pt x="45379" y="157"/>
                  </a:lnTo>
                  <a:lnTo>
                    <a:pt x="53639" y="157"/>
                  </a:lnTo>
                  <a:lnTo>
                    <a:pt x="21901" y="63483"/>
                  </a:lnTo>
                  <a:moveTo>
                    <a:pt x="40505" y="47707"/>
                  </a:moveTo>
                  <a:cubicBezTo>
                    <a:pt x="40505" y="42350"/>
                    <a:pt x="41695" y="38369"/>
                    <a:pt x="44039" y="35764"/>
                  </a:cubicBezTo>
                  <a:cubicBezTo>
                    <a:pt x="46383" y="33159"/>
                    <a:pt x="49620" y="31857"/>
                    <a:pt x="53713" y="31857"/>
                  </a:cubicBezTo>
                  <a:cubicBezTo>
                    <a:pt x="57843" y="31857"/>
                    <a:pt x="61080" y="33159"/>
                    <a:pt x="63424" y="35764"/>
                  </a:cubicBezTo>
                  <a:cubicBezTo>
                    <a:pt x="65806" y="38369"/>
                    <a:pt x="66959" y="42350"/>
                    <a:pt x="66996" y="47707"/>
                  </a:cubicBezTo>
                  <a:cubicBezTo>
                    <a:pt x="66959" y="53102"/>
                    <a:pt x="65806" y="57121"/>
                    <a:pt x="63424" y="59688"/>
                  </a:cubicBezTo>
                  <a:cubicBezTo>
                    <a:pt x="61080" y="62293"/>
                    <a:pt x="57880" y="63595"/>
                    <a:pt x="53825" y="63595"/>
                  </a:cubicBezTo>
                  <a:cubicBezTo>
                    <a:pt x="49658" y="63595"/>
                    <a:pt x="46383" y="62293"/>
                    <a:pt x="44039" y="59688"/>
                  </a:cubicBezTo>
                  <a:cubicBezTo>
                    <a:pt x="41695" y="57121"/>
                    <a:pt x="40505" y="53102"/>
                    <a:pt x="40505" y="47707"/>
                  </a:cubicBezTo>
                  <a:moveTo>
                    <a:pt x="49472" y="47670"/>
                  </a:moveTo>
                  <a:cubicBezTo>
                    <a:pt x="49472" y="51577"/>
                    <a:pt x="49918" y="54181"/>
                    <a:pt x="50811" y="55484"/>
                  </a:cubicBezTo>
                  <a:cubicBezTo>
                    <a:pt x="51481" y="56488"/>
                    <a:pt x="52448" y="57009"/>
                    <a:pt x="53639" y="57009"/>
                  </a:cubicBezTo>
                  <a:cubicBezTo>
                    <a:pt x="54867" y="57009"/>
                    <a:pt x="55797" y="56526"/>
                    <a:pt x="56467" y="55521"/>
                  </a:cubicBezTo>
                  <a:cubicBezTo>
                    <a:pt x="57360" y="54181"/>
                    <a:pt x="57806" y="51577"/>
                    <a:pt x="57806" y="47670"/>
                  </a:cubicBezTo>
                  <a:cubicBezTo>
                    <a:pt x="57806" y="43764"/>
                    <a:pt x="57360" y="41159"/>
                    <a:pt x="56504" y="39820"/>
                  </a:cubicBezTo>
                  <a:cubicBezTo>
                    <a:pt x="55834" y="38815"/>
                    <a:pt x="54867" y="38331"/>
                    <a:pt x="53639" y="38331"/>
                  </a:cubicBezTo>
                  <a:cubicBezTo>
                    <a:pt x="52411" y="38331"/>
                    <a:pt x="51481" y="38815"/>
                    <a:pt x="50811" y="39820"/>
                  </a:cubicBezTo>
                  <a:cubicBezTo>
                    <a:pt x="49918" y="41159"/>
                    <a:pt x="49472" y="43764"/>
                    <a:pt x="49472" y="47670"/>
                  </a:cubicBezTo>
                  <a:close/>
                </a:path>
              </a:pathLst>
            </a:custGeom>
            <a:solidFill>
              <a:srgbClr val="000000"/>
            </a:solidFill>
            <a:ln w="9525" cap="flat">
              <a:noFill/>
              <a:prstDash val="solid"/>
              <a:miter/>
            </a:ln>
          </p:spPr>
          <p:txBody>
            <a:bodyPr rtlCol="0" anchor="ctr"/>
            <a:lstStyle/>
            <a:p>
              <a:endParaRPr lang="en-CA"/>
            </a:p>
          </p:txBody>
        </p:sp>
      </p:grpSp>
      <p:grpSp>
        <p:nvGrpSpPr>
          <p:cNvPr id="3780" name="Graphic 3670">
            <a:extLst>
              <a:ext uri="{FF2B5EF4-FFF2-40B4-BE49-F238E27FC236}">
                <a16:creationId xmlns:a16="http://schemas.microsoft.com/office/drawing/2014/main" id="{21C830CD-D44E-498C-9770-D271441C9300}"/>
              </a:ext>
            </a:extLst>
          </p:cNvPr>
          <p:cNvGrpSpPr/>
          <p:nvPr/>
        </p:nvGrpSpPr>
        <p:grpSpPr>
          <a:xfrm>
            <a:off x="4704004" y="1898439"/>
            <a:ext cx="97952" cy="54668"/>
            <a:chOff x="5392807" y="1783539"/>
            <a:chExt cx="113663" cy="63437"/>
          </a:xfrm>
        </p:grpSpPr>
        <p:sp>
          <p:nvSpPr>
            <p:cNvPr id="3781" name="Freeform: Shape 3780">
              <a:extLst>
                <a:ext uri="{FF2B5EF4-FFF2-40B4-BE49-F238E27FC236}">
                  <a16:creationId xmlns:a16="http://schemas.microsoft.com/office/drawing/2014/main" id="{F9A50AF8-3A1B-431D-BE08-69307E55D20F}"/>
                </a:ext>
              </a:extLst>
            </p:cNvPr>
            <p:cNvSpPr/>
            <p:nvPr/>
          </p:nvSpPr>
          <p:spPr>
            <a:xfrm>
              <a:off x="5392807" y="1784321"/>
              <a:ext cx="40071" cy="61279"/>
            </a:xfrm>
            <a:custGeom>
              <a:avLst/>
              <a:gdLst>
                <a:gd name="connsiteX0" fmla="*/ 38974 w 40071"/>
                <a:gd name="connsiteY0" fmla="*/ 15030 h 61279"/>
                <a:gd name="connsiteX1" fmla="*/ 27850 w 40071"/>
                <a:gd name="connsiteY1" fmla="*/ 16258 h 61279"/>
                <a:gd name="connsiteX2" fmla="*/ 25729 w 40071"/>
                <a:gd name="connsiteY2" fmla="*/ 11198 h 61279"/>
                <a:gd name="connsiteX3" fmla="*/ 21264 w 40071"/>
                <a:gd name="connsiteY3" fmla="*/ 9561 h 61279"/>
                <a:gd name="connsiteX4" fmla="*/ 15087 w 40071"/>
                <a:gd name="connsiteY4" fmla="*/ 12835 h 61279"/>
                <a:gd name="connsiteX5" fmla="*/ 11925 w 40071"/>
                <a:gd name="connsiteY5" fmla="*/ 26453 h 61279"/>
                <a:gd name="connsiteX6" fmla="*/ 22603 w 40071"/>
                <a:gd name="connsiteY6" fmla="*/ 21393 h 61279"/>
                <a:gd name="connsiteX7" fmla="*/ 34956 w 40071"/>
                <a:gd name="connsiteY7" fmla="*/ 26862 h 61279"/>
                <a:gd name="connsiteX8" fmla="*/ 40091 w 40071"/>
                <a:gd name="connsiteY8" fmla="*/ 41038 h 61279"/>
                <a:gd name="connsiteX9" fmla="*/ 34658 w 40071"/>
                <a:gd name="connsiteY9" fmla="*/ 55809 h 61279"/>
                <a:gd name="connsiteX10" fmla="*/ 20780 w 40071"/>
                <a:gd name="connsiteY10" fmla="*/ 61390 h 61279"/>
                <a:gd name="connsiteX11" fmla="*/ 5860 w 40071"/>
                <a:gd name="connsiteY11" fmla="*/ 54321 h 61279"/>
                <a:gd name="connsiteX12" fmla="*/ 19 w 40071"/>
                <a:gd name="connsiteY12" fmla="*/ 31178 h 61279"/>
                <a:gd name="connsiteX13" fmla="*/ 6121 w 40071"/>
                <a:gd name="connsiteY13" fmla="*/ 7403 h 61279"/>
                <a:gd name="connsiteX14" fmla="*/ 21934 w 40071"/>
                <a:gd name="connsiteY14" fmla="*/ 110 h 61279"/>
                <a:gd name="connsiteX15" fmla="*/ 33244 w 40071"/>
                <a:gd name="connsiteY15" fmla="*/ 3942 h 61279"/>
                <a:gd name="connsiteX16" fmla="*/ 38974 w 40071"/>
                <a:gd name="connsiteY16" fmla="*/ 15030 h 61279"/>
                <a:gd name="connsiteX17" fmla="*/ 12892 w 40071"/>
                <a:gd name="connsiteY17" fmla="*/ 40145 h 61279"/>
                <a:gd name="connsiteX18" fmla="*/ 15497 w 40071"/>
                <a:gd name="connsiteY18" fmla="*/ 48777 h 61279"/>
                <a:gd name="connsiteX19" fmla="*/ 21375 w 40071"/>
                <a:gd name="connsiteY19" fmla="*/ 51828 h 61279"/>
                <a:gd name="connsiteX20" fmla="*/ 26696 w 40071"/>
                <a:gd name="connsiteY20" fmla="*/ 49335 h 61279"/>
                <a:gd name="connsiteX21" fmla="*/ 28817 w 40071"/>
                <a:gd name="connsiteY21" fmla="*/ 41150 h 61279"/>
                <a:gd name="connsiteX22" fmla="*/ 26547 w 40071"/>
                <a:gd name="connsiteY22" fmla="*/ 32592 h 61279"/>
                <a:gd name="connsiteX23" fmla="*/ 20780 w 40071"/>
                <a:gd name="connsiteY23" fmla="*/ 29839 h 61279"/>
                <a:gd name="connsiteX24" fmla="*/ 15199 w 40071"/>
                <a:gd name="connsiteY24" fmla="*/ 32443 h 61279"/>
                <a:gd name="connsiteX25" fmla="*/ 12892 w 40071"/>
                <a:gd name="connsiteY25" fmla="*/ 40145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74" y="15030"/>
                  </a:moveTo>
                  <a:lnTo>
                    <a:pt x="27850" y="16258"/>
                  </a:lnTo>
                  <a:cubicBezTo>
                    <a:pt x="27552" y="13988"/>
                    <a:pt x="26845" y="12277"/>
                    <a:pt x="25729" y="11198"/>
                  </a:cubicBezTo>
                  <a:cubicBezTo>
                    <a:pt x="24575" y="10119"/>
                    <a:pt x="23087" y="9561"/>
                    <a:pt x="21264" y="9561"/>
                  </a:cubicBezTo>
                  <a:cubicBezTo>
                    <a:pt x="18808" y="9561"/>
                    <a:pt x="16762" y="10640"/>
                    <a:pt x="15087" y="12835"/>
                  </a:cubicBezTo>
                  <a:cubicBezTo>
                    <a:pt x="13413" y="15030"/>
                    <a:pt x="12371" y="19569"/>
                    <a:pt x="11925" y="26453"/>
                  </a:cubicBezTo>
                  <a:cubicBezTo>
                    <a:pt x="14790" y="23067"/>
                    <a:pt x="18325" y="21393"/>
                    <a:pt x="22603" y="21393"/>
                  </a:cubicBezTo>
                  <a:cubicBezTo>
                    <a:pt x="27403" y="21393"/>
                    <a:pt x="31533" y="23216"/>
                    <a:pt x="34956" y="26862"/>
                  </a:cubicBezTo>
                  <a:cubicBezTo>
                    <a:pt x="38379" y="30508"/>
                    <a:pt x="40091" y="35234"/>
                    <a:pt x="40091" y="41038"/>
                  </a:cubicBezTo>
                  <a:cubicBezTo>
                    <a:pt x="40091" y="47177"/>
                    <a:pt x="38267" y="52088"/>
                    <a:pt x="34658" y="55809"/>
                  </a:cubicBezTo>
                  <a:cubicBezTo>
                    <a:pt x="31087" y="59530"/>
                    <a:pt x="26436" y="61390"/>
                    <a:pt x="20780" y="61390"/>
                  </a:cubicBezTo>
                  <a:cubicBezTo>
                    <a:pt x="14753" y="61390"/>
                    <a:pt x="9767" y="59009"/>
                    <a:pt x="5860" y="54321"/>
                  </a:cubicBezTo>
                  <a:cubicBezTo>
                    <a:pt x="1953" y="49596"/>
                    <a:pt x="19" y="41894"/>
                    <a:pt x="19" y="31178"/>
                  </a:cubicBezTo>
                  <a:cubicBezTo>
                    <a:pt x="19" y="20165"/>
                    <a:pt x="2028" y="12240"/>
                    <a:pt x="6121" y="7403"/>
                  </a:cubicBezTo>
                  <a:cubicBezTo>
                    <a:pt x="10176" y="2529"/>
                    <a:pt x="15460" y="110"/>
                    <a:pt x="21934" y="110"/>
                  </a:cubicBezTo>
                  <a:cubicBezTo>
                    <a:pt x="26510" y="110"/>
                    <a:pt x="30268" y="1375"/>
                    <a:pt x="33244" y="3942"/>
                  </a:cubicBezTo>
                  <a:cubicBezTo>
                    <a:pt x="36258" y="6473"/>
                    <a:pt x="38156" y="10193"/>
                    <a:pt x="38974" y="15030"/>
                  </a:cubicBezTo>
                  <a:moveTo>
                    <a:pt x="12892" y="40145"/>
                  </a:moveTo>
                  <a:cubicBezTo>
                    <a:pt x="12892" y="43866"/>
                    <a:pt x="13748" y="46768"/>
                    <a:pt x="15497" y="48777"/>
                  </a:cubicBezTo>
                  <a:cubicBezTo>
                    <a:pt x="17208" y="50823"/>
                    <a:pt x="19143" y="51828"/>
                    <a:pt x="21375" y="51828"/>
                  </a:cubicBezTo>
                  <a:cubicBezTo>
                    <a:pt x="23496" y="51828"/>
                    <a:pt x="25282" y="51009"/>
                    <a:pt x="26696" y="49335"/>
                  </a:cubicBezTo>
                  <a:cubicBezTo>
                    <a:pt x="28110" y="47661"/>
                    <a:pt x="28817" y="44945"/>
                    <a:pt x="28817" y="41150"/>
                  </a:cubicBezTo>
                  <a:cubicBezTo>
                    <a:pt x="28817" y="37243"/>
                    <a:pt x="28073" y="34378"/>
                    <a:pt x="26547" y="32592"/>
                  </a:cubicBezTo>
                  <a:cubicBezTo>
                    <a:pt x="24985" y="30769"/>
                    <a:pt x="23087" y="29839"/>
                    <a:pt x="20780" y="29839"/>
                  </a:cubicBezTo>
                  <a:cubicBezTo>
                    <a:pt x="18585" y="29839"/>
                    <a:pt x="16725" y="30732"/>
                    <a:pt x="15199" y="32443"/>
                  </a:cubicBezTo>
                  <a:cubicBezTo>
                    <a:pt x="13674" y="34192"/>
                    <a:pt x="12892" y="36759"/>
                    <a:pt x="12892" y="40145"/>
                  </a:cubicBezTo>
                  <a:close/>
                </a:path>
              </a:pathLst>
            </a:custGeom>
            <a:solidFill>
              <a:srgbClr val="000000"/>
            </a:solidFill>
            <a:ln w="9525" cap="flat">
              <a:noFill/>
              <a:prstDash val="solid"/>
              <a:miter/>
            </a:ln>
          </p:spPr>
          <p:txBody>
            <a:bodyPr rtlCol="0" anchor="ctr"/>
            <a:lstStyle/>
            <a:p>
              <a:endParaRPr lang="en-CA"/>
            </a:p>
          </p:txBody>
        </p:sp>
        <p:sp>
          <p:nvSpPr>
            <p:cNvPr id="3782" name="Freeform: Shape 3781">
              <a:extLst>
                <a:ext uri="{FF2B5EF4-FFF2-40B4-BE49-F238E27FC236}">
                  <a16:creationId xmlns:a16="http://schemas.microsoft.com/office/drawing/2014/main" id="{2E3345F7-51AE-4340-9C55-7756B2821DBA}"/>
                </a:ext>
              </a:extLst>
            </p:cNvPr>
            <p:cNvSpPr/>
            <p:nvPr/>
          </p:nvSpPr>
          <p:spPr>
            <a:xfrm>
              <a:off x="5439497" y="1783539"/>
              <a:ext cx="66972" cy="63437"/>
            </a:xfrm>
            <a:custGeom>
              <a:avLst/>
              <a:gdLst>
                <a:gd name="connsiteX0" fmla="*/ 24 w 66972"/>
                <a:gd name="connsiteY0" fmla="*/ 15960 h 63437"/>
                <a:gd name="connsiteX1" fmla="*/ 3558 w 66972"/>
                <a:gd name="connsiteY1" fmla="*/ 3980 h 63437"/>
                <a:gd name="connsiteX2" fmla="*/ 13158 w 66972"/>
                <a:gd name="connsiteY2" fmla="*/ 110 h 63437"/>
                <a:gd name="connsiteX3" fmla="*/ 22943 w 66972"/>
                <a:gd name="connsiteY3" fmla="*/ 3980 h 63437"/>
                <a:gd name="connsiteX4" fmla="*/ 26515 w 66972"/>
                <a:gd name="connsiteY4" fmla="*/ 15960 h 63437"/>
                <a:gd name="connsiteX5" fmla="*/ 22943 w 66972"/>
                <a:gd name="connsiteY5" fmla="*/ 27904 h 63437"/>
                <a:gd name="connsiteX6" fmla="*/ 13381 w 66972"/>
                <a:gd name="connsiteY6" fmla="*/ 31773 h 63437"/>
                <a:gd name="connsiteX7" fmla="*/ 3558 w 66972"/>
                <a:gd name="connsiteY7" fmla="*/ 27904 h 63437"/>
                <a:gd name="connsiteX8" fmla="*/ 24 w 66972"/>
                <a:gd name="connsiteY8" fmla="*/ 15960 h 63437"/>
                <a:gd name="connsiteX9" fmla="*/ 8990 w 66972"/>
                <a:gd name="connsiteY9" fmla="*/ 15849 h 63437"/>
                <a:gd name="connsiteX10" fmla="*/ 10330 w 66972"/>
                <a:gd name="connsiteY10" fmla="*/ 23737 h 63437"/>
                <a:gd name="connsiteX11" fmla="*/ 13158 w 66972"/>
                <a:gd name="connsiteY11" fmla="*/ 25188 h 63437"/>
                <a:gd name="connsiteX12" fmla="*/ 16023 w 66972"/>
                <a:gd name="connsiteY12" fmla="*/ 23737 h 63437"/>
                <a:gd name="connsiteX13" fmla="*/ 17325 w 66972"/>
                <a:gd name="connsiteY13" fmla="*/ 15849 h 63437"/>
                <a:gd name="connsiteX14" fmla="*/ 16023 w 66972"/>
                <a:gd name="connsiteY14" fmla="*/ 8035 h 63437"/>
                <a:gd name="connsiteX15" fmla="*/ 13158 w 66972"/>
                <a:gd name="connsiteY15" fmla="*/ 6547 h 63437"/>
                <a:gd name="connsiteX16" fmla="*/ 10330 w 66972"/>
                <a:gd name="connsiteY16" fmla="*/ 7998 h 63437"/>
                <a:gd name="connsiteX17" fmla="*/ 8990 w 66972"/>
                <a:gd name="connsiteY17" fmla="*/ 15849 h 63437"/>
                <a:gd name="connsiteX18" fmla="*/ 21901 w 66972"/>
                <a:gd name="connsiteY18" fmla="*/ 63437 h 63437"/>
                <a:gd name="connsiteX19" fmla="*/ 13418 w 66972"/>
                <a:gd name="connsiteY19" fmla="*/ 63437 h 63437"/>
                <a:gd name="connsiteX20" fmla="*/ 45379 w 66972"/>
                <a:gd name="connsiteY20" fmla="*/ 110 h 63437"/>
                <a:gd name="connsiteX21" fmla="*/ 53639 w 66972"/>
                <a:gd name="connsiteY21" fmla="*/ 110 h 63437"/>
                <a:gd name="connsiteX22" fmla="*/ 21901 w 66972"/>
                <a:gd name="connsiteY22" fmla="*/ 63437 h 63437"/>
                <a:gd name="connsiteX23" fmla="*/ 40505 w 66972"/>
                <a:gd name="connsiteY23" fmla="*/ 47661 h 63437"/>
                <a:gd name="connsiteX24" fmla="*/ 44039 w 66972"/>
                <a:gd name="connsiteY24" fmla="*/ 35717 h 63437"/>
                <a:gd name="connsiteX25" fmla="*/ 53713 w 66972"/>
                <a:gd name="connsiteY25" fmla="*/ 31811 h 63437"/>
                <a:gd name="connsiteX26" fmla="*/ 63424 w 66972"/>
                <a:gd name="connsiteY26" fmla="*/ 35717 h 63437"/>
                <a:gd name="connsiteX27" fmla="*/ 66996 w 66972"/>
                <a:gd name="connsiteY27" fmla="*/ 47661 h 63437"/>
                <a:gd name="connsiteX28" fmla="*/ 63424 w 66972"/>
                <a:gd name="connsiteY28" fmla="*/ 59641 h 63437"/>
                <a:gd name="connsiteX29" fmla="*/ 53825 w 66972"/>
                <a:gd name="connsiteY29" fmla="*/ 63548 h 63437"/>
                <a:gd name="connsiteX30" fmla="*/ 44039 w 66972"/>
                <a:gd name="connsiteY30" fmla="*/ 59641 h 63437"/>
                <a:gd name="connsiteX31" fmla="*/ 40505 w 66972"/>
                <a:gd name="connsiteY31" fmla="*/ 47661 h 63437"/>
                <a:gd name="connsiteX32" fmla="*/ 49472 w 66972"/>
                <a:gd name="connsiteY32" fmla="*/ 47624 h 63437"/>
                <a:gd name="connsiteX33" fmla="*/ 50811 w 66972"/>
                <a:gd name="connsiteY33" fmla="*/ 55437 h 63437"/>
                <a:gd name="connsiteX34" fmla="*/ 53639 w 66972"/>
                <a:gd name="connsiteY34" fmla="*/ 56963 h 63437"/>
                <a:gd name="connsiteX35" fmla="*/ 56467 w 66972"/>
                <a:gd name="connsiteY35" fmla="*/ 55474 h 63437"/>
                <a:gd name="connsiteX36" fmla="*/ 57806 w 66972"/>
                <a:gd name="connsiteY36" fmla="*/ 47624 h 63437"/>
                <a:gd name="connsiteX37" fmla="*/ 56504 w 66972"/>
                <a:gd name="connsiteY37" fmla="*/ 39773 h 63437"/>
                <a:gd name="connsiteX38" fmla="*/ 53639 w 66972"/>
                <a:gd name="connsiteY38" fmla="*/ 38285 h 63437"/>
                <a:gd name="connsiteX39" fmla="*/ 50811 w 66972"/>
                <a:gd name="connsiteY39" fmla="*/ 39773 h 63437"/>
                <a:gd name="connsiteX40" fmla="*/ 49472 w 66972"/>
                <a:gd name="connsiteY40" fmla="*/ 4762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60"/>
                  </a:moveTo>
                  <a:cubicBezTo>
                    <a:pt x="24" y="10565"/>
                    <a:pt x="1214" y="6584"/>
                    <a:pt x="3558" y="3980"/>
                  </a:cubicBezTo>
                  <a:cubicBezTo>
                    <a:pt x="5902" y="1412"/>
                    <a:pt x="9102" y="110"/>
                    <a:pt x="13158" y="110"/>
                  </a:cubicBezTo>
                  <a:cubicBezTo>
                    <a:pt x="17325" y="110"/>
                    <a:pt x="20599" y="1412"/>
                    <a:pt x="22943" y="3980"/>
                  </a:cubicBezTo>
                  <a:cubicBezTo>
                    <a:pt x="25324" y="6547"/>
                    <a:pt x="26515" y="10528"/>
                    <a:pt x="26515" y="15960"/>
                  </a:cubicBezTo>
                  <a:cubicBezTo>
                    <a:pt x="26515" y="21318"/>
                    <a:pt x="25324" y="25299"/>
                    <a:pt x="22943" y="27904"/>
                  </a:cubicBezTo>
                  <a:cubicBezTo>
                    <a:pt x="20599" y="30471"/>
                    <a:pt x="17399" y="31773"/>
                    <a:pt x="13381" y="31773"/>
                  </a:cubicBezTo>
                  <a:cubicBezTo>
                    <a:pt x="9176" y="31773"/>
                    <a:pt x="5902" y="30508"/>
                    <a:pt x="3558" y="27904"/>
                  </a:cubicBezTo>
                  <a:cubicBezTo>
                    <a:pt x="1214" y="25337"/>
                    <a:pt x="24" y="21355"/>
                    <a:pt x="24" y="15960"/>
                  </a:cubicBezTo>
                  <a:moveTo>
                    <a:pt x="8990" y="15849"/>
                  </a:moveTo>
                  <a:cubicBezTo>
                    <a:pt x="8990" y="19755"/>
                    <a:pt x="9437" y="22397"/>
                    <a:pt x="10330" y="23737"/>
                  </a:cubicBezTo>
                  <a:cubicBezTo>
                    <a:pt x="11000" y="24704"/>
                    <a:pt x="11967" y="25188"/>
                    <a:pt x="13158" y="25188"/>
                  </a:cubicBezTo>
                  <a:cubicBezTo>
                    <a:pt x="14385" y="25188"/>
                    <a:pt x="15353" y="24704"/>
                    <a:pt x="16023" y="23737"/>
                  </a:cubicBezTo>
                  <a:cubicBezTo>
                    <a:pt x="16878" y="22397"/>
                    <a:pt x="17325" y="19755"/>
                    <a:pt x="17325" y="15849"/>
                  </a:cubicBezTo>
                  <a:cubicBezTo>
                    <a:pt x="17325" y="11979"/>
                    <a:pt x="16878" y="9338"/>
                    <a:pt x="16023" y="8035"/>
                  </a:cubicBezTo>
                  <a:cubicBezTo>
                    <a:pt x="15353" y="7031"/>
                    <a:pt x="14385" y="6547"/>
                    <a:pt x="13158" y="6547"/>
                  </a:cubicBezTo>
                  <a:cubicBezTo>
                    <a:pt x="11967" y="6547"/>
                    <a:pt x="11000" y="7031"/>
                    <a:pt x="10330" y="7998"/>
                  </a:cubicBezTo>
                  <a:cubicBezTo>
                    <a:pt x="9437" y="9338"/>
                    <a:pt x="8990" y="11979"/>
                    <a:pt x="8990" y="15849"/>
                  </a:cubicBezTo>
                  <a:moveTo>
                    <a:pt x="21901" y="63437"/>
                  </a:moveTo>
                  <a:lnTo>
                    <a:pt x="13418" y="63437"/>
                  </a:lnTo>
                  <a:lnTo>
                    <a:pt x="45379" y="110"/>
                  </a:lnTo>
                  <a:lnTo>
                    <a:pt x="53639" y="110"/>
                  </a:lnTo>
                  <a:lnTo>
                    <a:pt x="21901" y="63437"/>
                  </a:lnTo>
                  <a:moveTo>
                    <a:pt x="40505" y="47661"/>
                  </a:moveTo>
                  <a:cubicBezTo>
                    <a:pt x="40505" y="42303"/>
                    <a:pt x="41695" y="38322"/>
                    <a:pt x="44039" y="35717"/>
                  </a:cubicBezTo>
                  <a:cubicBezTo>
                    <a:pt x="46383" y="33113"/>
                    <a:pt x="49620" y="31811"/>
                    <a:pt x="53713" y="31811"/>
                  </a:cubicBezTo>
                  <a:cubicBezTo>
                    <a:pt x="57843" y="31811"/>
                    <a:pt x="61080" y="33113"/>
                    <a:pt x="63424" y="35717"/>
                  </a:cubicBezTo>
                  <a:cubicBezTo>
                    <a:pt x="65806" y="38322"/>
                    <a:pt x="66959" y="42303"/>
                    <a:pt x="66996" y="47661"/>
                  </a:cubicBezTo>
                  <a:cubicBezTo>
                    <a:pt x="66959" y="53056"/>
                    <a:pt x="65806" y="57074"/>
                    <a:pt x="63424" y="59641"/>
                  </a:cubicBezTo>
                  <a:cubicBezTo>
                    <a:pt x="61080" y="62246"/>
                    <a:pt x="57880" y="63548"/>
                    <a:pt x="53825" y="63548"/>
                  </a:cubicBezTo>
                  <a:cubicBezTo>
                    <a:pt x="49658" y="63548"/>
                    <a:pt x="46383" y="62246"/>
                    <a:pt x="44039" y="59641"/>
                  </a:cubicBezTo>
                  <a:cubicBezTo>
                    <a:pt x="41695" y="57074"/>
                    <a:pt x="40505" y="53056"/>
                    <a:pt x="40505" y="47661"/>
                  </a:cubicBezTo>
                  <a:moveTo>
                    <a:pt x="49472" y="47624"/>
                  </a:moveTo>
                  <a:cubicBezTo>
                    <a:pt x="49472" y="51530"/>
                    <a:pt x="49918" y="54135"/>
                    <a:pt x="50811" y="55437"/>
                  </a:cubicBezTo>
                  <a:cubicBezTo>
                    <a:pt x="51481" y="56442"/>
                    <a:pt x="52448" y="56963"/>
                    <a:pt x="53639" y="56963"/>
                  </a:cubicBezTo>
                  <a:cubicBezTo>
                    <a:pt x="54867" y="56963"/>
                    <a:pt x="55797" y="56479"/>
                    <a:pt x="56467" y="55474"/>
                  </a:cubicBezTo>
                  <a:cubicBezTo>
                    <a:pt x="57360" y="54135"/>
                    <a:pt x="57806" y="51530"/>
                    <a:pt x="57806" y="47624"/>
                  </a:cubicBezTo>
                  <a:cubicBezTo>
                    <a:pt x="57806" y="43717"/>
                    <a:pt x="57360" y="41112"/>
                    <a:pt x="56504" y="39773"/>
                  </a:cubicBezTo>
                  <a:cubicBezTo>
                    <a:pt x="55834" y="38768"/>
                    <a:pt x="54867" y="38285"/>
                    <a:pt x="53639" y="38285"/>
                  </a:cubicBezTo>
                  <a:cubicBezTo>
                    <a:pt x="52411" y="38285"/>
                    <a:pt x="51481" y="38768"/>
                    <a:pt x="50811" y="39773"/>
                  </a:cubicBezTo>
                  <a:cubicBezTo>
                    <a:pt x="49918" y="41112"/>
                    <a:pt x="49472" y="43717"/>
                    <a:pt x="49472" y="47624"/>
                  </a:cubicBezTo>
                  <a:close/>
                </a:path>
              </a:pathLst>
            </a:custGeom>
            <a:solidFill>
              <a:srgbClr val="000000"/>
            </a:solidFill>
            <a:ln w="9525" cap="flat">
              <a:noFill/>
              <a:prstDash val="solid"/>
              <a:miter/>
            </a:ln>
          </p:spPr>
          <p:txBody>
            <a:bodyPr rtlCol="0" anchor="ctr"/>
            <a:lstStyle/>
            <a:p>
              <a:endParaRPr lang="en-CA"/>
            </a:p>
          </p:txBody>
        </p:sp>
      </p:grpSp>
      <p:grpSp>
        <p:nvGrpSpPr>
          <p:cNvPr id="3783" name="Graphic 3670">
            <a:extLst>
              <a:ext uri="{FF2B5EF4-FFF2-40B4-BE49-F238E27FC236}">
                <a16:creationId xmlns:a16="http://schemas.microsoft.com/office/drawing/2014/main" id="{643A6CD1-D40C-4E45-89A9-9ACBAC9969E3}"/>
              </a:ext>
            </a:extLst>
          </p:cNvPr>
          <p:cNvGrpSpPr/>
          <p:nvPr/>
        </p:nvGrpSpPr>
        <p:grpSpPr>
          <a:xfrm>
            <a:off x="4704004" y="1515049"/>
            <a:ext cx="97952" cy="54668"/>
            <a:chOff x="5392807" y="1338653"/>
            <a:chExt cx="113663" cy="63437"/>
          </a:xfrm>
        </p:grpSpPr>
        <p:sp>
          <p:nvSpPr>
            <p:cNvPr id="3784" name="Freeform: Shape 3783">
              <a:extLst>
                <a:ext uri="{FF2B5EF4-FFF2-40B4-BE49-F238E27FC236}">
                  <a16:creationId xmlns:a16="http://schemas.microsoft.com/office/drawing/2014/main" id="{ACF1739D-CEF3-40E2-A1F7-D7712C8B7219}"/>
                </a:ext>
              </a:extLst>
            </p:cNvPr>
            <p:cNvSpPr/>
            <p:nvPr/>
          </p:nvSpPr>
          <p:spPr>
            <a:xfrm>
              <a:off x="5392807" y="1340476"/>
              <a:ext cx="39327" cy="59196"/>
            </a:xfrm>
            <a:custGeom>
              <a:avLst/>
              <a:gdLst>
                <a:gd name="connsiteX0" fmla="*/ 19 w 39327"/>
                <a:gd name="connsiteY0" fmla="*/ 10742 h 59196"/>
                <a:gd name="connsiteX1" fmla="*/ 19 w 39327"/>
                <a:gd name="connsiteY1" fmla="*/ 63 h 59196"/>
                <a:gd name="connsiteX2" fmla="*/ 39346 w 39327"/>
                <a:gd name="connsiteY2" fmla="*/ 63 h 59196"/>
                <a:gd name="connsiteX3" fmla="*/ 39346 w 39327"/>
                <a:gd name="connsiteY3" fmla="*/ 8435 h 59196"/>
                <a:gd name="connsiteX4" fmla="*/ 29449 w 39327"/>
                <a:gd name="connsiteY4" fmla="*/ 22164 h 59196"/>
                <a:gd name="connsiteX5" fmla="*/ 21748 w 39327"/>
                <a:gd name="connsiteY5" fmla="*/ 41214 h 59196"/>
                <a:gd name="connsiteX6" fmla="*/ 19143 w 39327"/>
                <a:gd name="connsiteY6" fmla="*/ 59260 h 59196"/>
                <a:gd name="connsiteX7" fmla="*/ 8055 w 39327"/>
                <a:gd name="connsiteY7" fmla="*/ 59260 h 59196"/>
                <a:gd name="connsiteX8" fmla="*/ 13190 w 39327"/>
                <a:gd name="connsiteY8" fmla="*/ 33885 h 59196"/>
                <a:gd name="connsiteX9" fmla="*/ 26175 w 39327"/>
                <a:gd name="connsiteY9" fmla="*/ 10742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9" y="10742"/>
                  </a:moveTo>
                  <a:lnTo>
                    <a:pt x="19" y="63"/>
                  </a:lnTo>
                  <a:lnTo>
                    <a:pt x="39346" y="63"/>
                  </a:lnTo>
                  <a:lnTo>
                    <a:pt x="39346" y="8435"/>
                  </a:lnTo>
                  <a:cubicBezTo>
                    <a:pt x="36109" y="11635"/>
                    <a:pt x="32798" y="16211"/>
                    <a:pt x="29449" y="22164"/>
                  </a:cubicBezTo>
                  <a:cubicBezTo>
                    <a:pt x="26064" y="28155"/>
                    <a:pt x="23533" y="34517"/>
                    <a:pt x="21748" y="41214"/>
                  </a:cubicBezTo>
                  <a:cubicBezTo>
                    <a:pt x="19999" y="47949"/>
                    <a:pt x="19143" y="53976"/>
                    <a:pt x="19143" y="59260"/>
                  </a:cubicBezTo>
                  <a:lnTo>
                    <a:pt x="8055" y="59260"/>
                  </a:lnTo>
                  <a:cubicBezTo>
                    <a:pt x="8279" y="50963"/>
                    <a:pt x="9990" y="42517"/>
                    <a:pt x="13190" y="33885"/>
                  </a:cubicBezTo>
                  <a:cubicBezTo>
                    <a:pt x="16427" y="25253"/>
                    <a:pt x="20743" y="17551"/>
                    <a:pt x="26175" y="10742"/>
                  </a:cubicBezTo>
                  <a:close/>
                </a:path>
              </a:pathLst>
            </a:custGeom>
            <a:solidFill>
              <a:srgbClr val="000000"/>
            </a:solidFill>
            <a:ln w="9525" cap="flat">
              <a:noFill/>
              <a:prstDash val="solid"/>
              <a:miter/>
            </a:ln>
          </p:spPr>
          <p:txBody>
            <a:bodyPr rtlCol="0" anchor="ctr"/>
            <a:lstStyle/>
            <a:p>
              <a:endParaRPr lang="en-CA"/>
            </a:p>
          </p:txBody>
        </p:sp>
        <p:sp>
          <p:nvSpPr>
            <p:cNvPr id="3785" name="Freeform: Shape 3784">
              <a:extLst>
                <a:ext uri="{FF2B5EF4-FFF2-40B4-BE49-F238E27FC236}">
                  <a16:creationId xmlns:a16="http://schemas.microsoft.com/office/drawing/2014/main" id="{480841DC-ABA9-472F-8C34-E12DFB44991D}"/>
                </a:ext>
              </a:extLst>
            </p:cNvPr>
            <p:cNvSpPr/>
            <p:nvPr/>
          </p:nvSpPr>
          <p:spPr>
            <a:xfrm>
              <a:off x="5439497" y="1338653"/>
              <a:ext cx="66972" cy="63437"/>
            </a:xfrm>
            <a:custGeom>
              <a:avLst/>
              <a:gdLst>
                <a:gd name="connsiteX0" fmla="*/ 24 w 66972"/>
                <a:gd name="connsiteY0" fmla="*/ 15914 h 63437"/>
                <a:gd name="connsiteX1" fmla="*/ 3558 w 66972"/>
                <a:gd name="connsiteY1" fmla="*/ 3933 h 63437"/>
                <a:gd name="connsiteX2" fmla="*/ 13158 w 66972"/>
                <a:gd name="connsiteY2" fmla="*/ 63 h 63437"/>
                <a:gd name="connsiteX3" fmla="*/ 22943 w 66972"/>
                <a:gd name="connsiteY3" fmla="*/ 3933 h 63437"/>
                <a:gd name="connsiteX4" fmla="*/ 26515 w 66972"/>
                <a:gd name="connsiteY4" fmla="*/ 15914 h 63437"/>
                <a:gd name="connsiteX5" fmla="*/ 22943 w 66972"/>
                <a:gd name="connsiteY5" fmla="*/ 27857 h 63437"/>
                <a:gd name="connsiteX6" fmla="*/ 13381 w 66972"/>
                <a:gd name="connsiteY6" fmla="*/ 31727 h 63437"/>
                <a:gd name="connsiteX7" fmla="*/ 3558 w 66972"/>
                <a:gd name="connsiteY7" fmla="*/ 27857 h 63437"/>
                <a:gd name="connsiteX8" fmla="*/ 24 w 66972"/>
                <a:gd name="connsiteY8" fmla="*/ 15914 h 63437"/>
                <a:gd name="connsiteX9" fmla="*/ 8990 w 66972"/>
                <a:gd name="connsiteY9" fmla="*/ 15802 h 63437"/>
                <a:gd name="connsiteX10" fmla="*/ 10330 w 66972"/>
                <a:gd name="connsiteY10" fmla="*/ 23690 h 63437"/>
                <a:gd name="connsiteX11" fmla="*/ 13158 w 66972"/>
                <a:gd name="connsiteY11" fmla="*/ 25141 h 63437"/>
                <a:gd name="connsiteX12" fmla="*/ 16023 w 66972"/>
                <a:gd name="connsiteY12" fmla="*/ 23690 h 63437"/>
                <a:gd name="connsiteX13" fmla="*/ 17325 w 66972"/>
                <a:gd name="connsiteY13" fmla="*/ 15802 h 63437"/>
                <a:gd name="connsiteX14" fmla="*/ 16023 w 66972"/>
                <a:gd name="connsiteY14" fmla="*/ 7989 h 63437"/>
                <a:gd name="connsiteX15" fmla="*/ 13158 w 66972"/>
                <a:gd name="connsiteY15" fmla="*/ 6500 h 63437"/>
                <a:gd name="connsiteX16" fmla="*/ 10330 w 66972"/>
                <a:gd name="connsiteY16" fmla="*/ 7951 h 63437"/>
                <a:gd name="connsiteX17" fmla="*/ 8990 w 66972"/>
                <a:gd name="connsiteY17" fmla="*/ 15802 h 63437"/>
                <a:gd name="connsiteX18" fmla="*/ 21901 w 66972"/>
                <a:gd name="connsiteY18" fmla="*/ 63390 h 63437"/>
                <a:gd name="connsiteX19" fmla="*/ 13418 w 66972"/>
                <a:gd name="connsiteY19" fmla="*/ 63390 h 63437"/>
                <a:gd name="connsiteX20" fmla="*/ 45379 w 66972"/>
                <a:gd name="connsiteY20" fmla="*/ 63 h 63437"/>
                <a:gd name="connsiteX21" fmla="*/ 53639 w 66972"/>
                <a:gd name="connsiteY21" fmla="*/ 63 h 63437"/>
                <a:gd name="connsiteX22" fmla="*/ 21901 w 66972"/>
                <a:gd name="connsiteY22" fmla="*/ 63390 h 63437"/>
                <a:gd name="connsiteX23" fmla="*/ 40505 w 66972"/>
                <a:gd name="connsiteY23" fmla="*/ 47614 h 63437"/>
                <a:gd name="connsiteX24" fmla="*/ 44039 w 66972"/>
                <a:gd name="connsiteY24" fmla="*/ 35671 h 63437"/>
                <a:gd name="connsiteX25" fmla="*/ 53713 w 66972"/>
                <a:gd name="connsiteY25" fmla="*/ 31764 h 63437"/>
                <a:gd name="connsiteX26" fmla="*/ 63424 w 66972"/>
                <a:gd name="connsiteY26" fmla="*/ 35671 h 63437"/>
                <a:gd name="connsiteX27" fmla="*/ 66996 w 66972"/>
                <a:gd name="connsiteY27" fmla="*/ 47614 h 63437"/>
                <a:gd name="connsiteX28" fmla="*/ 63424 w 66972"/>
                <a:gd name="connsiteY28" fmla="*/ 59595 h 63437"/>
                <a:gd name="connsiteX29" fmla="*/ 53825 w 66972"/>
                <a:gd name="connsiteY29" fmla="*/ 63501 h 63437"/>
                <a:gd name="connsiteX30" fmla="*/ 44039 w 66972"/>
                <a:gd name="connsiteY30" fmla="*/ 59595 h 63437"/>
                <a:gd name="connsiteX31" fmla="*/ 40505 w 66972"/>
                <a:gd name="connsiteY31" fmla="*/ 47614 h 63437"/>
                <a:gd name="connsiteX32" fmla="*/ 49472 w 66972"/>
                <a:gd name="connsiteY32" fmla="*/ 47577 h 63437"/>
                <a:gd name="connsiteX33" fmla="*/ 50811 w 66972"/>
                <a:gd name="connsiteY33" fmla="*/ 55390 h 63437"/>
                <a:gd name="connsiteX34" fmla="*/ 53639 w 66972"/>
                <a:gd name="connsiteY34" fmla="*/ 56916 h 63437"/>
                <a:gd name="connsiteX35" fmla="*/ 56467 w 66972"/>
                <a:gd name="connsiteY35" fmla="*/ 55428 h 63437"/>
                <a:gd name="connsiteX36" fmla="*/ 57806 w 66972"/>
                <a:gd name="connsiteY36" fmla="*/ 47577 h 63437"/>
                <a:gd name="connsiteX37" fmla="*/ 56504 w 66972"/>
                <a:gd name="connsiteY37" fmla="*/ 39726 h 63437"/>
                <a:gd name="connsiteX38" fmla="*/ 53639 w 66972"/>
                <a:gd name="connsiteY38" fmla="*/ 38238 h 63437"/>
                <a:gd name="connsiteX39" fmla="*/ 50811 w 66972"/>
                <a:gd name="connsiteY39" fmla="*/ 39726 h 63437"/>
                <a:gd name="connsiteX40" fmla="*/ 49472 w 66972"/>
                <a:gd name="connsiteY40" fmla="*/ 4757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4" y="15914"/>
                  </a:moveTo>
                  <a:cubicBezTo>
                    <a:pt x="24" y="10519"/>
                    <a:pt x="1214" y="6538"/>
                    <a:pt x="3558" y="3933"/>
                  </a:cubicBezTo>
                  <a:cubicBezTo>
                    <a:pt x="5902" y="1366"/>
                    <a:pt x="9102" y="63"/>
                    <a:pt x="13158" y="63"/>
                  </a:cubicBezTo>
                  <a:cubicBezTo>
                    <a:pt x="17325" y="63"/>
                    <a:pt x="20599" y="1366"/>
                    <a:pt x="22943" y="3933"/>
                  </a:cubicBezTo>
                  <a:cubicBezTo>
                    <a:pt x="25324" y="6500"/>
                    <a:pt x="26515" y="10481"/>
                    <a:pt x="26515" y="15914"/>
                  </a:cubicBezTo>
                  <a:cubicBezTo>
                    <a:pt x="26515" y="21271"/>
                    <a:pt x="25324" y="25253"/>
                    <a:pt x="22943" y="27857"/>
                  </a:cubicBezTo>
                  <a:cubicBezTo>
                    <a:pt x="20599" y="30424"/>
                    <a:pt x="17399" y="31727"/>
                    <a:pt x="13381" y="31727"/>
                  </a:cubicBezTo>
                  <a:cubicBezTo>
                    <a:pt x="9176" y="31727"/>
                    <a:pt x="5902" y="30462"/>
                    <a:pt x="3558" y="27857"/>
                  </a:cubicBezTo>
                  <a:cubicBezTo>
                    <a:pt x="1214" y="25290"/>
                    <a:pt x="24" y="21309"/>
                    <a:pt x="24" y="15914"/>
                  </a:cubicBezTo>
                  <a:moveTo>
                    <a:pt x="8990" y="15802"/>
                  </a:moveTo>
                  <a:cubicBezTo>
                    <a:pt x="8990" y="19709"/>
                    <a:pt x="9437" y="22350"/>
                    <a:pt x="10330" y="23690"/>
                  </a:cubicBezTo>
                  <a:cubicBezTo>
                    <a:pt x="11000" y="24657"/>
                    <a:pt x="11967" y="25141"/>
                    <a:pt x="13158" y="25141"/>
                  </a:cubicBezTo>
                  <a:cubicBezTo>
                    <a:pt x="14385" y="25141"/>
                    <a:pt x="15353" y="24657"/>
                    <a:pt x="16023" y="23690"/>
                  </a:cubicBezTo>
                  <a:cubicBezTo>
                    <a:pt x="16878" y="22350"/>
                    <a:pt x="17325" y="19709"/>
                    <a:pt x="17325" y="15802"/>
                  </a:cubicBezTo>
                  <a:cubicBezTo>
                    <a:pt x="17325" y="11932"/>
                    <a:pt x="16878" y="9291"/>
                    <a:pt x="16023" y="7989"/>
                  </a:cubicBezTo>
                  <a:cubicBezTo>
                    <a:pt x="15353" y="6984"/>
                    <a:pt x="14385" y="6500"/>
                    <a:pt x="13158" y="6500"/>
                  </a:cubicBezTo>
                  <a:cubicBezTo>
                    <a:pt x="11967" y="6500"/>
                    <a:pt x="11000" y="6984"/>
                    <a:pt x="10330" y="7951"/>
                  </a:cubicBezTo>
                  <a:cubicBezTo>
                    <a:pt x="9437" y="9291"/>
                    <a:pt x="8990" y="11932"/>
                    <a:pt x="8990" y="15802"/>
                  </a:cubicBezTo>
                  <a:moveTo>
                    <a:pt x="21901" y="63390"/>
                  </a:moveTo>
                  <a:lnTo>
                    <a:pt x="13418" y="63390"/>
                  </a:lnTo>
                  <a:lnTo>
                    <a:pt x="45379" y="63"/>
                  </a:lnTo>
                  <a:lnTo>
                    <a:pt x="53639" y="63"/>
                  </a:lnTo>
                  <a:lnTo>
                    <a:pt x="21901" y="63390"/>
                  </a:lnTo>
                  <a:moveTo>
                    <a:pt x="40505" y="47614"/>
                  </a:moveTo>
                  <a:cubicBezTo>
                    <a:pt x="40505" y="42256"/>
                    <a:pt x="41695" y="38275"/>
                    <a:pt x="44039" y="35671"/>
                  </a:cubicBezTo>
                  <a:cubicBezTo>
                    <a:pt x="46383" y="33066"/>
                    <a:pt x="49620" y="31764"/>
                    <a:pt x="53713" y="31764"/>
                  </a:cubicBezTo>
                  <a:cubicBezTo>
                    <a:pt x="57843" y="31764"/>
                    <a:pt x="61080" y="33066"/>
                    <a:pt x="63424" y="35671"/>
                  </a:cubicBezTo>
                  <a:cubicBezTo>
                    <a:pt x="65806" y="38275"/>
                    <a:pt x="66959" y="42256"/>
                    <a:pt x="66996" y="47614"/>
                  </a:cubicBezTo>
                  <a:cubicBezTo>
                    <a:pt x="66959" y="53009"/>
                    <a:pt x="65806" y="57027"/>
                    <a:pt x="63424" y="59595"/>
                  </a:cubicBezTo>
                  <a:cubicBezTo>
                    <a:pt x="61080" y="62199"/>
                    <a:pt x="57880" y="63501"/>
                    <a:pt x="53825" y="63501"/>
                  </a:cubicBezTo>
                  <a:cubicBezTo>
                    <a:pt x="49658" y="63501"/>
                    <a:pt x="46383" y="62199"/>
                    <a:pt x="44039" y="59595"/>
                  </a:cubicBezTo>
                  <a:cubicBezTo>
                    <a:pt x="41695" y="57027"/>
                    <a:pt x="40505" y="53009"/>
                    <a:pt x="40505" y="47614"/>
                  </a:cubicBezTo>
                  <a:moveTo>
                    <a:pt x="49472" y="47577"/>
                  </a:moveTo>
                  <a:cubicBezTo>
                    <a:pt x="49472" y="51484"/>
                    <a:pt x="49918" y="54088"/>
                    <a:pt x="50811" y="55390"/>
                  </a:cubicBezTo>
                  <a:cubicBezTo>
                    <a:pt x="51481" y="56395"/>
                    <a:pt x="52448" y="56916"/>
                    <a:pt x="53639" y="56916"/>
                  </a:cubicBezTo>
                  <a:cubicBezTo>
                    <a:pt x="54867" y="56916"/>
                    <a:pt x="55797" y="56432"/>
                    <a:pt x="56467" y="55428"/>
                  </a:cubicBezTo>
                  <a:cubicBezTo>
                    <a:pt x="57360" y="54088"/>
                    <a:pt x="57806" y="51484"/>
                    <a:pt x="57806" y="47577"/>
                  </a:cubicBezTo>
                  <a:cubicBezTo>
                    <a:pt x="57806" y="43670"/>
                    <a:pt x="57360" y="41066"/>
                    <a:pt x="56504" y="39726"/>
                  </a:cubicBezTo>
                  <a:cubicBezTo>
                    <a:pt x="55834" y="38722"/>
                    <a:pt x="54867" y="38238"/>
                    <a:pt x="53639" y="38238"/>
                  </a:cubicBezTo>
                  <a:cubicBezTo>
                    <a:pt x="52411" y="38238"/>
                    <a:pt x="51481" y="38722"/>
                    <a:pt x="50811" y="39726"/>
                  </a:cubicBezTo>
                  <a:cubicBezTo>
                    <a:pt x="49918" y="41066"/>
                    <a:pt x="49472" y="43670"/>
                    <a:pt x="49472" y="47577"/>
                  </a:cubicBezTo>
                  <a:close/>
                </a:path>
              </a:pathLst>
            </a:custGeom>
            <a:solidFill>
              <a:srgbClr val="000000"/>
            </a:solidFill>
            <a:ln w="9525" cap="flat">
              <a:noFill/>
              <a:prstDash val="solid"/>
              <a:miter/>
            </a:ln>
          </p:spPr>
          <p:txBody>
            <a:bodyPr rtlCol="0" anchor="ctr"/>
            <a:lstStyle/>
            <a:p>
              <a:endParaRPr lang="en-CA"/>
            </a:p>
          </p:txBody>
        </p:sp>
      </p:grpSp>
      <p:sp>
        <p:nvSpPr>
          <p:cNvPr id="3786" name="Freeform: Shape 3785">
            <a:extLst>
              <a:ext uri="{FF2B5EF4-FFF2-40B4-BE49-F238E27FC236}">
                <a16:creationId xmlns:a16="http://schemas.microsoft.com/office/drawing/2014/main" id="{2F44350F-64B2-4C35-A1BF-37E6A05C2717}"/>
              </a:ext>
            </a:extLst>
          </p:cNvPr>
          <p:cNvSpPr/>
          <p:nvPr/>
        </p:nvSpPr>
        <p:spPr>
          <a:xfrm>
            <a:off x="4823314" y="3838114"/>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87" name="Freeform: Shape 3786">
            <a:extLst>
              <a:ext uri="{FF2B5EF4-FFF2-40B4-BE49-F238E27FC236}">
                <a16:creationId xmlns:a16="http://schemas.microsoft.com/office/drawing/2014/main" id="{F64FED01-47B7-4198-A17C-B777F4C744CC}"/>
              </a:ext>
            </a:extLst>
          </p:cNvPr>
          <p:cNvSpPr/>
          <p:nvPr/>
        </p:nvSpPr>
        <p:spPr>
          <a:xfrm>
            <a:off x="4823314" y="3454725"/>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88" name="Freeform: Shape 3787">
            <a:extLst>
              <a:ext uri="{FF2B5EF4-FFF2-40B4-BE49-F238E27FC236}">
                <a16:creationId xmlns:a16="http://schemas.microsoft.com/office/drawing/2014/main" id="{32C4447A-7FFA-445E-943A-23AE1290517A}"/>
              </a:ext>
            </a:extLst>
          </p:cNvPr>
          <p:cNvSpPr/>
          <p:nvPr/>
        </p:nvSpPr>
        <p:spPr>
          <a:xfrm>
            <a:off x="4823314" y="3071304"/>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89" name="Freeform: Shape 3788">
            <a:extLst>
              <a:ext uri="{FF2B5EF4-FFF2-40B4-BE49-F238E27FC236}">
                <a16:creationId xmlns:a16="http://schemas.microsoft.com/office/drawing/2014/main" id="{A228E85D-C14A-46A3-A887-EC8A1764DDB2}"/>
              </a:ext>
            </a:extLst>
          </p:cNvPr>
          <p:cNvSpPr/>
          <p:nvPr/>
        </p:nvSpPr>
        <p:spPr>
          <a:xfrm>
            <a:off x="4823314" y="2687882"/>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90" name="Freeform: Shape 3789">
            <a:extLst>
              <a:ext uri="{FF2B5EF4-FFF2-40B4-BE49-F238E27FC236}">
                <a16:creationId xmlns:a16="http://schemas.microsoft.com/office/drawing/2014/main" id="{5401FE7E-6DF2-4CEB-8AB9-25C0E00DE714}"/>
              </a:ext>
            </a:extLst>
          </p:cNvPr>
          <p:cNvSpPr/>
          <p:nvPr/>
        </p:nvSpPr>
        <p:spPr>
          <a:xfrm>
            <a:off x="4823314" y="2304493"/>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91" name="Freeform: Shape 3790">
            <a:extLst>
              <a:ext uri="{FF2B5EF4-FFF2-40B4-BE49-F238E27FC236}">
                <a16:creationId xmlns:a16="http://schemas.microsoft.com/office/drawing/2014/main" id="{869A9FCE-DD20-4D9B-BCAF-971AE9FB0C95}"/>
              </a:ext>
            </a:extLst>
          </p:cNvPr>
          <p:cNvSpPr/>
          <p:nvPr/>
        </p:nvSpPr>
        <p:spPr>
          <a:xfrm>
            <a:off x="4823314" y="1921072"/>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92" name="Freeform: Shape 3791">
            <a:extLst>
              <a:ext uri="{FF2B5EF4-FFF2-40B4-BE49-F238E27FC236}">
                <a16:creationId xmlns:a16="http://schemas.microsoft.com/office/drawing/2014/main" id="{F7ADFBB1-BD03-42F7-AB1B-8EB61048A759}"/>
              </a:ext>
            </a:extLst>
          </p:cNvPr>
          <p:cNvSpPr/>
          <p:nvPr/>
        </p:nvSpPr>
        <p:spPr>
          <a:xfrm>
            <a:off x="4823314" y="1537655"/>
            <a:ext cx="22476" cy="8208"/>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793" name="Freeform: Shape 3792">
            <a:extLst>
              <a:ext uri="{FF2B5EF4-FFF2-40B4-BE49-F238E27FC236}">
                <a16:creationId xmlns:a16="http://schemas.microsoft.com/office/drawing/2014/main" id="{C91E073D-A5D6-401E-92AF-3C2BA2218ACA}"/>
              </a:ext>
            </a:extLst>
          </p:cNvPr>
          <p:cNvSpPr/>
          <p:nvPr/>
        </p:nvSpPr>
        <p:spPr>
          <a:xfrm>
            <a:off x="4914857"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794" name="Freeform: Shape 3793">
            <a:extLst>
              <a:ext uri="{FF2B5EF4-FFF2-40B4-BE49-F238E27FC236}">
                <a16:creationId xmlns:a16="http://schemas.microsoft.com/office/drawing/2014/main" id="{B4F76359-8519-40C5-9297-D75CE5150EB2}"/>
              </a:ext>
            </a:extLst>
          </p:cNvPr>
          <p:cNvSpPr/>
          <p:nvPr/>
        </p:nvSpPr>
        <p:spPr>
          <a:xfrm>
            <a:off x="5029934"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795" name="Freeform: Shape 3794">
            <a:extLst>
              <a:ext uri="{FF2B5EF4-FFF2-40B4-BE49-F238E27FC236}">
                <a16:creationId xmlns:a16="http://schemas.microsoft.com/office/drawing/2014/main" id="{048CFA64-6614-4504-A06E-4EB5FE2DA2CB}"/>
              </a:ext>
            </a:extLst>
          </p:cNvPr>
          <p:cNvSpPr/>
          <p:nvPr/>
        </p:nvSpPr>
        <p:spPr>
          <a:xfrm>
            <a:off x="5145012"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796" name="Freeform: Shape 3795">
            <a:extLst>
              <a:ext uri="{FF2B5EF4-FFF2-40B4-BE49-F238E27FC236}">
                <a16:creationId xmlns:a16="http://schemas.microsoft.com/office/drawing/2014/main" id="{702F5B5B-770B-4752-AD36-C3ABED5AEBDB}"/>
              </a:ext>
            </a:extLst>
          </p:cNvPr>
          <p:cNvSpPr/>
          <p:nvPr/>
        </p:nvSpPr>
        <p:spPr>
          <a:xfrm>
            <a:off x="5260089"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797" name="Freeform: Shape 3796">
            <a:extLst>
              <a:ext uri="{FF2B5EF4-FFF2-40B4-BE49-F238E27FC236}">
                <a16:creationId xmlns:a16="http://schemas.microsoft.com/office/drawing/2014/main" id="{496E8FA5-C218-48BF-815E-19E563E0ABD4}"/>
              </a:ext>
            </a:extLst>
          </p:cNvPr>
          <p:cNvSpPr/>
          <p:nvPr/>
        </p:nvSpPr>
        <p:spPr>
          <a:xfrm>
            <a:off x="5375170"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798" name="Freeform: Shape 3797">
            <a:extLst>
              <a:ext uri="{FF2B5EF4-FFF2-40B4-BE49-F238E27FC236}">
                <a16:creationId xmlns:a16="http://schemas.microsoft.com/office/drawing/2014/main" id="{5931FC5F-2409-45C7-BF68-896AB26AC205}"/>
              </a:ext>
            </a:extLst>
          </p:cNvPr>
          <p:cNvSpPr/>
          <p:nvPr/>
        </p:nvSpPr>
        <p:spPr>
          <a:xfrm>
            <a:off x="5490244"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799" name="Freeform: Shape 3798">
            <a:extLst>
              <a:ext uri="{FF2B5EF4-FFF2-40B4-BE49-F238E27FC236}">
                <a16:creationId xmlns:a16="http://schemas.microsoft.com/office/drawing/2014/main" id="{23A70027-F74A-40F4-93F3-F501217BEA95}"/>
              </a:ext>
            </a:extLst>
          </p:cNvPr>
          <p:cNvSpPr/>
          <p:nvPr/>
        </p:nvSpPr>
        <p:spPr>
          <a:xfrm>
            <a:off x="5605325"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0" name="Freeform: Shape 3799">
            <a:extLst>
              <a:ext uri="{FF2B5EF4-FFF2-40B4-BE49-F238E27FC236}">
                <a16:creationId xmlns:a16="http://schemas.microsoft.com/office/drawing/2014/main" id="{A492E301-8F56-4DD0-82EF-D35BB9841273}"/>
              </a:ext>
            </a:extLst>
          </p:cNvPr>
          <p:cNvSpPr/>
          <p:nvPr/>
        </p:nvSpPr>
        <p:spPr>
          <a:xfrm>
            <a:off x="5720398"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1" name="Freeform: Shape 3800">
            <a:extLst>
              <a:ext uri="{FF2B5EF4-FFF2-40B4-BE49-F238E27FC236}">
                <a16:creationId xmlns:a16="http://schemas.microsoft.com/office/drawing/2014/main" id="{8490B9BA-7A2C-457A-89B2-21EEC5251FAF}"/>
              </a:ext>
            </a:extLst>
          </p:cNvPr>
          <p:cNvSpPr/>
          <p:nvPr/>
        </p:nvSpPr>
        <p:spPr>
          <a:xfrm>
            <a:off x="5835480"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2" name="Freeform: Shape 3801">
            <a:extLst>
              <a:ext uri="{FF2B5EF4-FFF2-40B4-BE49-F238E27FC236}">
                <a16:creationId xmlns:a16="http://schemas.microsoft.com/office/drawing/2014/main" id="{6EDAF871-BC64-4E13-A1D8-6A27887C4828}"/>
              </a:ext>
            </a:extLst>
          </p:cNvPr>
          <p:cNvSpPr/>
          <p:nvPr/>
        </p:nvSpPr>
        <p:spPr>
          <a:xfrm>
            <a:off x="5950553"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3" name="Freeform: Shape 3802">
            <a:extLst>
              <a:ext uri="{FF2B5EF4-FFF2-40B4-BE49-F238E27FC236}">
                <a16:creationId xmlns:a16="http://schemas.microsoft.com/office/drawing/2014/main" id="{F50EA3C0-E3CF-4E37-8B6A-93AD1A417C31}"/>
              </a:ext>
            </a:extLst>
          </p:cNvPr>
          <p:cNvSpPr/>
          <p:nvPr/>
        </p:nvSpPr>
        <p:spPr>
          <a:xfrm>
            <a:off x="6065634"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4" name="Freeform: Shape 3803">
            <a:extLst>
              <a:ext uri="{FF2B5EF4-FFF2-40B4-BE49-F238E27FC236}">
                <a16:creationId xmlns:a16="http://schemas.microsoft.com/office/drawing/2014/main" id="{5F6D46CF-238F-4A8B-A6F1-72B82B92A28E}"/>
              </a:ext>
            </a:extLst>
          </p:cNvPr>
          <p:cNvSpPr/>
          <p:nvPr/>
        </p:nvSpPr>
        <p:spPr>
          <a:xfrm>
            <a:off x="6180740"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5" name="Freeform: Shape 3804">
            <a:extLst>
              <a:ext uri="{FF2B5EF4-FFF2-40B4-BE49-F238E27FC236}">
                <a16:creationId xmlns:a16="http://schemas.microsoft.com/office/drawing/2014/main" id="{1064C536-0150-47E7-8392-4B0AA3F33699}"/>
              </a:ext>
            </a:extLst>
          </p:cNvPr>
          <p:cNvSpPr/>
          <p:nvPr/>
        </p:nvSpPr>
        <p:spPr>
          <a:xfrm>
            <a:off x="6295822"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6" name="Freeform: Shape 3805">
            <a:extLst>
              <a:ext uri="{FF2B5EF4-FFF2-40B4-BE49-F238E27FC236}">
                <a16:creationId xmlns:a16="http://schemas.microsoft.com/office/drawing/2014/main" id="{32381CAC-99DF-4C09-9184-207D21366BE8}"/>
              </a:ext>
            </a:extLst>
          </p:cNvPr>
          <p:cNvSpPr/>
          <p:nvPr/>
        </p:nvSpPr>
        <p:spPr>
          <a:xfrm>
            <a:off x="6410896"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7" name="Freeform: Shape 3806">
            <a:extLst>
              <a:ext uri="{FF2B5EF4-FFF2-40B4-BE49-F238E27FC236}">
                <a16:creationId xmlns:a16="http://schemas.microsoft.com/office/drawing/2014/main" id="{3AA71F44-E661-4FCA-A458-BD0139730879}"/>
              </a:ext>
            </a:extLst>
          </p:cNvPr>
          <p:cNvSpPr/>
          <p:nvPr/>
        </p:nvSpPr>
        <p:spPr>
          <a:xfrm>
            <a:off x="6525977"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8" name="Freeform: Shape 3807">
            <a:extLst>
              <a:ext uri="{FF2B5EF4-FFF2-40B4-BE49-F238E27FC236}">
                <a16:creationId xmlns:a16="http://schemas.microsoft.com/office/drawing/2014/main" id="{89787295-8E00-4C5E-BC5C-4C0B0D0079EF}"/>
              </a:ext>
            </a:extLst>
          </p:cNvPr>
          <p:cNvSpPr/>
          <p:nvPr/>
        </p:nvSpPr>
        <p:spPr>
          <a:xfrm>
            <a:off x="6641050"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09" name="Freeform: Shape 3808">
            <a:extLst>
              <a:ext uri="{FF2B5EF4-FFF2-40B4-BE49-F238E27FC236}">
                <a16:creationId xmlns:a16="http://schemas.microsoft.com/office/drawing/2014/main" id="{155C53C6-7B70-48BD-B8C6-7A85DF41BE24}"/>
              </a:ext>
            </a:extLst>
          </p:cNvPr>
          <p:cNvSpPr/>
          <p:nvPr/>
        </p:nvSpPr>
        <p:spPr>
          <a:xfrm>
            <a:off x="6756132"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0" name="Freeform: Shape 3809">
            <a:extLst>
              <a:ext uri="{FF2B5EF4-FFF2-40B4-BE49-F238E27FC236}">
                <a16:creationId xmlns:a16="http://schemas.microsoft.com/office/drawing/2014/main" id="{651E16BA-ACF6-4FF5-8124-5601C4229B46}"/>
              </a:ext>
            </a:extLst>
          </p:cNvPr>
          <p:cNvSpPr/>
          <p:nvPr/>
        </p:nvSpPr>
        <p:spPr>
          <a:xfrm>
            <a:off x="6871205"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1" name="Freeform: Shape 3810">
            <a:extLst>
              <a:ext uri="{FF2B5EF4-FFF2-40B4-BE49-F238E27FC236}">
                <a16:creationId xmlns:a16="http://schemas.microsoft.com/office/drawing/2014/main" id="{7EF7F6C9-5C6B-4AE2-8294-09DB6A9EE0BA}"/>
              </a:ext>
            </a:extLst>
          </p:cNvPr>
          <p:cNvSpPr/>
          <p:nvPr/>
        </p:nvSpPr>
        <p:spPr>
          <a:xfrm>
            <a:off x="6986286"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2" name="Freeform: Shape 3811">
            <a:extLst>
              <a:ext uri="{FF2B5EF4-FFF2-40B4-BE49-F238E27FC236}">
                <a16:creationId xmlns:a16="http://schemas.microsoft.com/office/drawing/2014/main" id="{15D333AD-E497-466C-BF64-33A357144182}"/>
              </a:ext>
            </a:extLst>
          </p:cNvPr>
          <p:cNvSpPr/>
          <p:nvPr/>
        </p:nvSpPr>
        <p:spPr>
          <a:xfrm>
            <a:off x="7101359"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3" name="Freeform: Shape 3812">
            <a:extLst>
              <a:ext uri="{FF2B5EF4-FFF2-40B4-BE49-F238E27FC236}">
                <a16:creationId xmlns:a16="http://schemas.microsoft.com/office/drawing/2014/main" id="{B3E6F730-BE79-4499-A834-E3ED2EEB8270}"/>
              </a:ext>
            </a:extLst>
          </p:cNvPr>
          <p:cNvSpPr/>
          <p:nvPr/>
        </p:nvSpPr>
        <p:spPr>
          <a:xfrm>
            <a:off x="7216441"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4" name="Freeform: Shape 3813">
            <a:extLst>
              <a:ext uri="{FF2B5EF4-FFF2-40B4-BE49-F238E27FC236}">
                <a16:creationId xmlns:a16="http://schemas.microsoft.com/office/drawing/2014/main" id="{C8B08411-F42D-46BD-9154-4B73348F0689}"/>
              </a:ext>
            </a:extLst>
          </p:cNvPr>
          <p:cNvSpPr/>
          <p:nvPr/>
        </p:nvSpPr>
        <p:spPr>
          <a:xfrm>
            <a:off x="7331522"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5" name="Freeform: Shape 3814">
            <a:extLst>
              <a:ext uri="{FF2B5EF4-FFF2-40B4-BE49-F238E27FC236}">
                <a16:creationId xmlns:a16="http://schemas.microsoft.com/office/drawing/2014/main" id="{F6269E61-82FE-4DBA-B06B-A709BC98823E}"/>
              </a:ext>
            </a:extLst>
          </p:cNvPr>
          <p:cNvSpPr/>
          <p:nvPr/>
        </p:nvSpPr>
        <p:spPr>
          <a:xfrm>
            <a:off x="7446596"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6" name="Freeform: Shape 3815">
            <a:extLst>
              <a:ext uri="{FF2B5EF4-FFF2-40B4-BE49-F238E27FC236}">
                <a16:creationId xmlns:a16="http://schemas.microsoft.com/office/drawing/2014/main" id="{69AF0C6B-B35D-4A83-8AB5-91E68DEBD214}"/>
              </a:ext>
            </a:extLst>
          </p:cNvPr>
          <p:cNvSpPr/>
          <p:nvPr/>
        </p:nvSpPr>
        <p:spPr>
          <a:xfrm>
            <a:off x="7561677"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7" name="Freeform: Shape 3816">
            <a:extLst>
              <a:ext uri="{FF2B5EF4-FFF2-40B4-BE49-F238E27FC236}">
                <a16:creationId xmlns:a16="http://schemas.microsoft.com/office/drawing/2014/main" id="{ABD0FD24-C8D0-41A0-AABC-389170DC8BB1}"/>
              </a:ext>
            </a:extLst>
          </p:cNvPr>
          <p:cNvSpPr/>
          <p:nvPr/>
        </p:nvSpPr>
        <p:spPr>
          <a:xfrm>
            <a:off x="7676751"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818" name="Freeform: Shape 3817">
            <a:extLst>
              <a:ext uri="{FF2B5EF4-FFF2-40B4-BE49-F238E27FC236}">
                <a16:creationId xmlns:a16="http://schemas.microsoft.com/office/drawing/2014/main" id="{1DE180D7-29D8-41B6-B8C6-6124BD0F2C64}"/>
              </a:ext>
            </a:extLst>
          </p:cNvPr>
          <p:cNvSpPr/>
          <p:nvPr/>
        </p:nvSpPr>
        <p:spPr>
          <a:xfrm>
            <a:off x="7791832" y="4041854"/>
            <a:ext cx="8208" cy="22474"/>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3819" name="Graphic 3670">
            <a:extLst>
              <a:ext uri="{FF2B5EF4-FFF2-40B4-BE49-F238E27FC236}">
                <a16:creationId xmlns:a16="http://schemas.microsoft.com/office/drawing/2014/main" id="{2AD060ED-BC0D-4BDF-8743-237B802F74B7}"/>
              </a:ext>
            </a:extLst>
          </p:cNvPr>
          <p:cNvGrpSpPr/>
          <p:nvPr/>
        </p:nvGrpSpPr>
        <p:grpSpPr>
          <a:xfrm>
            <a:off x="4862784" y="4094471"/>
            <a:ext cx="100676" cy="142036"/>
            <a:chOff x="5577055" y="4331814"/>
            <a:chExt cx="116824" cy="164818"/>
          </a:xfrm>
        </p:grpSpPr>
        <p:sp>
          <p:nvSpPr>
            <p:cNvPr id="3820" name="Freeform: Shape 3819">
              <a:extLst>
                <a:ext uri="{FF2B5EF4-FFF2-40B4-BE49-F238E27FC236}">
                  <a16:creationId xmlns:a16="http://schemas.microsoft.com/office/drawing/2014/main" id="{4871AA55-61AD-4F0F-B179-6FADF2DFFE15}"/>
                </a:ext>
              </a:extLst>
            </p:cNvPr>
            <p:cNvSpPr/>
            <p:nvPr/>
          </p:nvSpPr>
          <p:spPr>
            <a:xfrm>
              <a:off x="5577055" y="4460729"/>
              <a:ext cx="58563" cy="35904"/>
            </a:xfrm>
            <a:custGeom>
              <a:avLst/>
              <a:gdLst>
                <a:gd name="connsiteX0" fmla="*/ 58607 w 58563"/>
                <a:gd name="connsiteY0" fmla="*/ 25840 h 35904"/>
                <a:gd name="connsiteX1" fmla="*/ 53733 w 58563"/>
                <a:gd name="connsiteY1" fmla="*/ 36295 h 35904"/>
                <a:gd name="connsiteX2" fmla="*/ 14442 w 58563"/>
                <a:gd name="connsiteY2" fmla="*/ 17952 h 35904"/>
                <a:gd name="connsiteX3" fmla="*/ 16079 w 58563"/>
                <a:gd name="connsiteY3" fmla="*/ 35105 h 35904"/>
                <a:gd name="connsiteX4" fmla="*/ 6629 w 58563"/>
                <a:gd name="connsiteY4" fmla="*/ 30714 h 35904"/>
                <a:gd name="connsiteX5" fmla="*/ 5698 w 58563"/>
                <a:gd name="connsiteY5" fmla="*/ 19478 h 35904"/>
                <a:gd name="connsiteX6" fmla="*/ 43 w 58563"/>
                <a:gd name="connsiteY6" fmla="*/ 8837 h 35904"/>
                <a:gd name="connsiteX7" fmla="*/ 3987 w 58563"/>
                <a:gd name="connsiteY7" fmla="*/ 391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07" y="25840"/>
                  </a:moveTo>
                  <a:lnTo>
                    <a:pt x="53733" y="36295"/>
                  </a:lnTo>
                  <a:lnTo>
                    <a:pt x="14442" y="17952"/>
                  </a:lnTo>
                  <a:cubicBezTo>
                    <a:pt x="16228" y="23422"/>
                    <a:pt x="16786" y="29152"/>
                    <a:pt x="16079" y="35105"/>
                  </a:cubicBezTo>
                  <a:lnTo>
                    <a:pt x="6629" y="30714"/>
                  </a:lnTo>
                  <a:cubicBezTo>
                    <a:pt x="7001" y="27552"/>
                    <a:pt x="6703" y="23831"/>
                    <a:pt x="5698" y="19478"/>
                  </a:cubicBezTo>
                  <a:cubicBezTo>
                    <a:pt x="4694" y="15125"/>
                    <a:pt x="2796" y="11590"/>
                    <a:pt x="43" y="8837"/>
                  </a:cubicBezTo>
                  <a:lnTo>
                    <a:pt x="3987" y="391"/>
                  </a:lnTo>
                  <a:close/>
                </a:path>
              </a:pathLst>
            </a:custGeom>
            <a:solidFill>
              <a:srgbClr val="000000"/>
            </a:solidFill>
            <a:ln w="9525" cap="flat">
              <a:noFill/>
              <a:prstDash val="solid"/>
              <a:miter/>
            </a:ln>
          </p:spPr>
          <p:txBody>
            <a:bodyPr rtlCol="0" anchor="ctr"/>
            <a:lstStyle/>
            <a:p>
              <a:endParaRPr lang="en-CA"/>
            </a:p>
          </p:txBody>
        </p:sp>
        <p:sp>
          <p:nvSpPr>
            <p:cNvPr id="3821" name="Freeform: Shape 3820">
              <a:extLst>
                <a:ext uri="{FF2B5EF4-FFF2-40B4-BE49-F238E27FC236}">
                  <a16:creationId xmlns:a16="http://schemas.microsoft.com/office/drawing/2014/main" id="{83CB08EA-1E06-41D3-B003-387A183EDF10}"/>
                </a:ext>
              </a:extLst>
            </p:cNvPr>
            <p:cNvSpPr/>
            <p:nvPr/>
          </p:nvSpPr>
          <p:spPr>
            <a:xfrm>
              <a:off x="5594035" y="4417365"/>
              <a:ext cx="59174" cy="48110"/>
            </a:xfrm>
            <a:custGeom>
              <a:avLst/>
              <a:gdLst>
                <a:gd name="connsiteX0" fmla="*/ 36402 w 59174"/>
                <a:gd name="connsiteY0" fmla="*/ 47569 h 48110"/>
                <a:gd name="connsiteX1" fmla="*/ 40011 w 59174"/>
                <a:gd name="connsiteY1" fmla="*/ 36965 h 48110"/>
                <a:gd name="connsiteX2" fmla="*/ 45481 w 59174"/>
                <a:gd name="connsiteY2" fmla="*/ 37151 h 48110"/>
                <a:gd name="connsiteX3" fmla="*/ 48867 w 59174"/>
                <a:gd name="connsiteY3" fmla="*/ 33728 h 48110"/>
                <a:gd name="connsiteX4" fmla="*/ 48457 w 59174"/>
                <a:gd name="connsiteY4" fmla="*/ 26845 h 48110"/>
                <a:gd name="connsiteX5" fmla="*/ 37481 w 59174"/>
                <a:gd name="connsiteY5" fmla="*/ 18213 h 48110"/>
                <a:gd name="connsiteX6" fmla="*/ 37481 w 59174"/>
                <a:gd name="connsiteY6" fmla="*/ 30156 h 48110"/>
                <a:gd name="connsiteX7" fmla="*/ 27361 w 59174"/>
                <a:gd name="connsiteY7" fmla="*/ 38937 h 48110"/>
                <a:gd name="connsiteX8" fmla="*/ 12292 w 59174"/>
                <a:gd name="connsiteY8" fmla="*/ 37560 h 48110"/>
                <a:gd name="connsiteX9" fmla="*/ 1242 w 59174"/>
                <a:gd name="connsiteY9" fmla="*/ 26436 h 48110"/>
                <a:gd name="connsiteX10" fmla="*/ 2023 w 59174"/>
                <a:gd name="connsiteY10" fmla="*/ 11553 h 48110"/>
                <a:gd name="connsiteX11" fmla="*/ 14748 w 59174"/>
                <a:gd name="connsiteY11" fmla="*/ 986 h 48110"/>
                <a:gd name="connsiteX12" fmla="*/ 38300 w 59174"/>
                <a:gd name="connsiteY12" fmla="*/ 5488 h 48110"/>
                <a:gd name="connsiteX13" fmla="*/ 57238 w 59174"/>
                <a:gd name="connsiteY13" fmla="*/ 21040 h 48110"/>
                <a:gd name="connsiteX14" fmla="*/ 57127 w 59174"/>
                <a:gd name="connsiteY14" fmla="*/ 38528 h 48110"/>
                <a:gd name="connsiteX15" fmla="*/ 48904 w 59174"/>
                <a:gd name="connsiteY15" fmla="*/ 47234 h 48110"/>
                <a:gd name="connsiteX16" fmla="*/ 36402 w 59174"/>
                <a:gd name="connsiteY16" fmla="*/ 47569 h 48110"/>
                <a:gd name="connsiteX17" fmla="*/ 24645 w 59174"/>
                <a:gd name="connsiteY17" fmla="*/ 13339 h 48110"/>
                <a:gd name="connsiteX18" fmla="*/ 15715 w 59174"/>
                <a:gd name="connsiteY18" fmla="*/ 11999 h 48110"/>
                <a:gd name="connsiteX19" fmla="*/ 10432 w 59174"/>
                <a:gd name="connsiteY19" fmla="*/ 16092 h 48110"/>
                <a:gd name="connsiteX20" fmla="*/ 10506 w 59174"/>
                <a:gd name="connsiteY20" fmla="*/ 21933 h 48110"/>
                <a:gd name="connsiteX21" fmla="*/ 17092 w 59174"/>
                <a:gd name="connsiteY21" fmla="*/ 27329 h 48110"/>
                <a:gd name="connsiteX22" fmla="*/ 25761 w 59174"/>
                <a:gd name="connsiteY22" fmla="*/ 28854 h 48110"/>
                <a:gd name="connsiteX23" fmla="*/ 30672 w 59174"/>
                <a:gd name="connsiteY23" fmla="*/ 24836 h 48110"/>
                <a:gd name="connsiteX24" fmla="*/ 30635 w 59174"/>
                <a:gd name="connsiteY24" fmla="*/ 18659 h 48110"/>
                <a:gd name="connsiteX25" fmla="*/ 24645 w 59174"/>
                <a:gd name="connsiteY25" fmla="*/ 13339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02" y="47569"/>
                  </a:moveTo>
                  <a:lnTo>
                    <a:pt x="40011" y="36965"/>
                  </a:lnTo>
                  <a:cubicBezTo>
                    <a:pt x="42169" y="37672"/>
                    <a:pt x="43992" y="37709"/>
                    <a:pt x="45481" y="37151"/>
                  </a:cubicBezTo>
                  <a:cubicBezTo>
                    <a:pt x="46932" y="36556"/>
                    <a:pt x="48085" y="35440"/>
                    <a:pt x="48867" y="33728"/>
                  </a:cubicBezTo>
                  <a:cubicBezTo>
                    <a:pt x="49871" y="31570"/>
                    <a:pt x="49722" y="29263"/>
                    <a:pt x="48457" y="26845"/>
                  </a:cubicBezTo>
                  <a:cubicBezTo>
                    <a:pt x="47192" y="24426"/>
                    <a:pt x="43546" y="21524"/>
                    <a:pt x="37481" y="18213"/>
                  </a:cubicBezTo>
                  <a:cubicBezTo>
                    <a:pt x="39304" y="22268"/>
                    <a:pt x="39304" y="26250"/>
                    <a:pt x="37481" y="30156"/>
                  </a:cubicBezTo>
                  <a:cubicBezTo>
                    <a:pt x="35472" y="34435"/>
                    <a:pt x="32123" y="37374"/>
                    <a:pt x="27361" y="38937"/>
                  </a:cubicBezTo>
                  <a:cubicBezTo>
                    <a:pt x="22598" y="40500"/>
                    <a:pt x="17575" y="40053"/>
                    <a:pt x="12292" y="37560"/>
                  </a:cubicBezTo>
                  <a:cubicBezTo>
                    <a:pt x="6785" y="34993"/>
                    <a:pt x="3102" y="31310"/>
                    <a:pt x="1242" y="26436"/>
                  </a:cubicBezTo>
                  <a:cubicBezTo>
                    <a:pt x="-582" y="21599"/>
                    <a:pt x="-321" y="16650"/>
                    <a:pt x="2023" y="11553"/>
                  </a:cubicBezTo>
                  <a:cubicBezTo>
                    <a:pt x="4590" y="6046"/>
                    <a:pt x="8832" y="2511"/>
                    <a:pt x="14748" y="986"/>
                  </a:cubicBezTo>
                  <a:cubicBezTo>
                    <a:pt x="20664" y="-577"/>
                    <a:pt x="28514" y="911"/>
                    <a:pt x="38300" y="5488"/>
                  </a:cubicBezTo>
                  <a:cubicBezTo>
                    <a:pt x="48234" y="10102"/>
                    <a:pt x="54522" y="15311"/>
                    <a:pt x="57238" y="21040"/>
                  </a:cubicBezTo>
                  <a:cubicBezTo>
                    <a:pt x="59917" y="26770"/>
                    <a:pt x="59880" y="32612"/>
                    <a:pt x="57127" y="38528"/>
                  </a:cubicBezTo>
                  <a:cubicBezTo>
                    <a:pt x="55117" y="42769"/>
                    <a:pt x="52401" y="45672"/>
                    <a:pt x="48904" y="47234"/>
                  </a:cubicBezTo>
                  <a:cubicBezTo>
                    <a:pt x="45406" y="48797"/>
                    <a:pt x="41276" y="48909"/>
                    <a:pt x="36402" y="47569"/>
                  </a:cubicBezTo>
                  <a:moveTo>
                    <a:pt x="24645" y="13339"/>
                  </a:moveTo>
                  <a:cubicBezTo>
                    <a:pt x="21259" y="11776"/>
                    <a:pt x="18320" y="11329"/>
                    <a:pt x="15715" y="11999"/>
                  </a:cubicBezTo>
                  <a:cubicBezTo>
                    <a:pt x="13148" y="12706"/>
                    <a:pt x="11399" y="14046"/>
                    <a:pt x="10432" y="16092"/>
                  </a:cubicBezTo>
                  <a:cubicBezTo>
                    <a:pt x="9539" y="17990"/>
                    <a:pt x="9576" y="19961"/>
                    <a:pt x="10506" y="21933"/>
                  </a:cubicBezTo>
                  <a:cubicBezTo>
                    <a:pt x="11399" y="23943"/>
                    <a:pt x="13594" y="25729"/>
                    <a:pt x="17092" y="27329"/>
                  </a:cubicBezTo>
                  <a:cubicBezTo>
                    <a:pt x="20589" y="28966"/>
                    <a:pt x="23491" y="29486"/>
                    <a:pt x="25761" y="28854"/>
                  </a:cubicBezTo>
                  <a:cubicBezTo>
                    <a:pt x="28068" y="28259"/>
                    <a:pt x="29705" y="26919"/>
                    <a:pt x="30672" y="24836"/>
                  </a:cubicBezTo>
                  <a:cubicBezTo>
                    <a:pt x="31602" y="22826"/>
                    <a:pt x="31602" y="20780"/>
                    <a:pt x="30635" y="18659"/>
                  </a:cubicBezTo>
                  <a:cubicBezTo>
                    <a:pt x="29705" y="16538"/>
                    <a:pt x="27696" y="14790"/>
                    <a:pt x="24645" y="13339"/>
                  </a:cubicBezTo>
                  <a:close/>
                </a:path>
              </a:pathLst>
            </a:custGeom>
            <a:solidFill>
              <a:srgbClr val="000000"/>
            </a:solidFill>
            <a:ln w="9525" cap="flat">
              <a:noFill/>
              <a:prstDash val="solid"/>
              <a:miter/>
            </a:ln>
          </p:spPr>
          <p:txBody>
            <a:bodyPr rtlCol="0" anchor="ctr"/>
            <a:lstStyle/>
            <a:p>
              <a:endParaRPr lang="en-CA"/>
            </a:p>
          </p:txBody>
        </p:sp>
        <p:sp>
          <p:nvSpPr>
            <p:cNvPr id="3822" name="Freeform: Shape 3821">
              <a:extLst>
                <a:ext uri="{FF2B5EF4-FFF2-40B4-BE49-F238E27FC236}">
                  <a16:creationId xmlns:a16="http://schemas.microsoft.com/office/drawing/2014/main" id="{5B3271F2-287D-4DBC-A401-F40A41329262}"/>
                </a:ext>
              </a:extLst>
            </p:cNvPr>
            <p:cNvSpPr/>
            <p:nvPr/>
          </p:nvSpPr>
          <p:spPr>
            <a:xfrm>
              <a:off x="5613736" y="4375112"/>
              <a:ext cx="59174" cy="48110"/>
            </a:xfrm>
            <a:custGeom>
              <a:avLst/>
              <a:gdLst>
                <a:gd name="connsiteX0" fmla="*/ 36404 w 59174"/>
                <a:gd name="connsiteY0" fmla="*/ 47565 h 48110"/>
                <a:gd name="connsiteX1" fmla="*/ 40013 w 59174"/>
                <a:gd name="connsiteY1" fmla="*/ 36961 h 48110"/>
                <a:gd name="connsiteX2" fmla="*/ 45483 w 59174"/>
                <a:gd name="connsiteY2" fmla="*/ 37147 h 48110"/>
                <a:gd name="connsiteX3" fmla="*/ 48869 w 59174"/>
                <a:gd name="connsiteY3" fmla="*/ 33724 h 48110"/>
                <a:gd name="connsiteX4" fmla="*/ 48459 w 59174"/>
                <a:gd name="connsiteY4" fmla="*/ 26840 h 48110"/>
                <a:gd name="connsiteX5" fmla="*/ 37483 w 59174"/>
                <a:gd name="connsiteY5" fmla="*/ 18208 h 48110"/>
                <a:gd name="connsiteX6" fmla="*/ 37483 w 59174"/>
                <a:gd name="connsiteY6" fmla="*/ 30152 h 48110"/>
                <a:gd name="connsiteX7" fmla="*/ 27363 w 59174"/>
                <a:gd name="connsiteY7" fmla="*/ 38933 h 48110"/>
                <a:gd name="connsiteX8" fmla="*/ 12294 w 59174"/>
                <a:gd name="connsiteY8" fmla="*/ 37556 h 48110"/>
                <a:gd name="connsiteX9" fmla="*/ 1244 w 59174"/>
                <a:gd name="connsiteY9" fmla="*/ 26431 h 48110"/>
                <a:gd name="connsiteX10" fmla="*/ 2025 w 59174"/>
                <a:gd name="connsiteY10" fmla="*/ 11548 h 48110"/>
                <a:gd name="connsiteX11" fmla="*/ 14750 w 59174"/>
                <a:gd name="connsiteY11" fmla="*/ 981 h 48110"/>
                <a:gd name="connsiteX12" fmla="*/ 38302 w 59174"/>
                <a:gd name="connsiteY12" fmla="*/ 5484 h 48110"/>
                <a:gd name="connsiteX13" fmla="*/ 57240 w 59174"/>
                <a:gd name="connsiteY13" fmla="*/ 21036 h 48110"/>
                <a:gd name="connsiteX14" fmla="*/ 57129 w 59174"/>
                <a:gd name="connsiteY14" fmla="*/ 38523 h 48110"/>
                <a:gd name="connsiteX15" fmla="*/ 48906 w 59174"/>
                <a:gd name="connsiteY15" fmla="*/ 47230 h 48110"/>
                <a:gd name="connsiteX16" fmla="*/ 36404 w 59174"/>
                <a:gd name="connsiteY16" fmla="*/ 47565 h 48110"/>
                <a:gd name="connsiteX17" fmla="*/ 24647 w 59174"/>
                <a:gd name="connsiteY17" fmla="*/ 13334 h 48110"/>
                <a:gd name="connsiteX18" fmla="*/ 15717 w 59174"/>
                <a:gd name="connsiteY18" fmla="*/ 11995 h 48110"/>
                <a:gd name="connsiteX19" fmla="*/ 10434 w 59174"/>
                <a:gd name="connsiteY19" fmla="*/ 16088 h 48110"/>
                <a:gd name="connsiteX20" fmla="*/ 10508 w 59174"/>
                <a:gd name="connsiteY20" fmla="*/ 21929 h 48110"/>
                <a:gd name="connsiteX21" fmla="*/ 17094 w 59174"/>
                <a:gd name="connsiteY21" fmla="*/ 27324 h 48110"/>
                <a:gd name="connsiteX22" fmla="*/ 25763 w 59174"/>
                <a:gd name="connsiteY22" fmla="*/ 28849 h 48110"/>
                <a:gd name="connsiteX23" fmla="*/ 30674 w 59174"/>
                <a:gd name="connsiteY23" fmla="*/ 24831 h 48110"/>
                <a:gd name="connsiteX24" fmla="*/ 30637 w 59174"/>
                <a:gd name="connsiteY24" fmla="*/ 18655 h 48110"/>
                <a:gd name="connsiteX25" fmla="*/ 24647 w 59174"/>
                <a:gd name="connsiteY25" fmla="*/ 13334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04" y="47565"/>
                  </a:moveTo>
                  <a:lnTo>
                    <a:pt x="40013" y="36961"/>
                  </a:lnTo>
                  <a:cubicBezTo>
                    <a:pt x="42171" y="37668"/>
                    <a:pt x="43994" y="37705"/>
                    <a:pt x="45483" y="37147"/>
                  </a:cubicBezTo>
                  <a:cubicBezTo>
                    <a:pt x="46934" y="36551"/>
                    <a:pt x="48087" y="35435"/>
                    <a:pt x="48869" y="33724"/>
                  </a:cubicBezTo>
                  <a:cubicBezTo>
                    <a:pt x="49873" y="31566"/>
                    <a:pt x="49724" y="29259"/>
                    <a:pt x="48459" y="26840"/>
                  </a:cubicBezTo>
                  <a:cubicBezTo>
                    <a:pt x="47194" y="24422"/>
                    <a:pt x="43548" y="21520"/>
                    <a:pt x="37483" y="18208"/>
                  </a:cubicBezTo>
                  <a:cubicBezTo>
                    <a:pt x="39306" y="22264"/>
                    <a:pt x="39306" y="26245"/>
                    <a:pt x="37483" y="30152"/>
                  </a:cubicBezTo>
                  <a:cubicBezTo>
                    <a:pt x="35474" y="34431"/>
                    <a:pt x="32125" y="37370"/>
                    <a:pt x="27363" y="38933"/>
                  </a:cubicBezTo>
                  <a:cubicBezTo>
                    <a:pt x="22600" y="40495"/>
                    <a:pt x="17577" y="40049"/>
                    <a:pt x="12294" y="37556"/>
                  </a:cubicBezTo>
                  <a:cubicBezTo>
                    <a:pt x="6787" y="34989"/>
                    <a:pt x="3104" y="31305"/>
                    <a:pt x="1244" y="26431"/>
                  </a:cubicBezTo>
                  <a:cubicBezTo>
                    <a:pt x="-580" y="21594"/>
                    <a:pt x="-319" y="16646"/>
                    <a:pt x="2025" y="11548"/>
                  </a:cubicBezTo>
                  <a:cubicBezTo>
                    <a:pt x="4592" y="6042"/>
                    <a:pt x="8834" y="2507"/>
                    <a:pt x="14750" y="981"/>
                  </a:cubicBezTo>
                  <a:cubicBezTo>
                    <a:pt x="20666" y="-581"/>
                    <a:pt x="28516" y="907"/>
                    <a:pt x="38302" y="5484"/>
                  </a:cubicBezTo>
                  <a:cubicBezTo>
                    <a:pt x="48236" y="10097"/>
                    <a:pt x="54524" y="15306"/>
                    <a:pt x="57240" y="21036"/>
                  </a:cubicBezTo>
                  <a:cubicBezTo>
                    <a:pt x="59919" y="26766"/>
                    <a:pt x="59882" y="32607"/>
                    <a:pt x="57129" y="38523"/>
                  </a:cubicBezTo>
                  <a:cubicBezTo>
                    <a:pt x="55119" y="42765"/>
                    <a:pt x="52403" y="45667"/>
                    <a:pt x="48906" y="47230"/>
                  </a:cubicBezTo>
                  <a:cubicBezTo>
                    <a:pt x="45408" y="48793"/>
                    <a:pt x="41278" y="48904"/>
                    <a:pt x="36404" y="47565"/>
                  </a:cubicBezTo>
                  <a:moveTo>
                    <a:pt x="24647" y="13334"/>
                  </a:moveTo>
                  <a:cubicBezTo>
                    <a:pt x="21261" y="11771"/>
                    <a:pt x="18322" y="11325"/>
                    <a:pt x="15717" y="11995"/>
                  </a:cubicBezTo>
                  <a:cubicBezTo>
                    <a:pt x="13150" y="12702"/>
                    <a:pt x="11401" y="14041"/>
                    <a:pt x="10434" y="16088"/>
                  </a:cubicBezTo>
                  <a:cubicBezTo>
                    <a:pt x="9541" y="17985"/>
                    <a:pt x="9578" y="19957"/>
                    <a:pt x="10508" y="21929"/>
                  </a:cubicBezTo>
                  <a:cubicBezTo>
                    <a:pt x="11401" y="23938"/>
                    <a:pt x="13596" y="25724"/>
                    <a:pt x="17094" y="27324"/>
                  </a:cubicBezTo>
                  <a:cubicBezTo>
                    <a:pt x="20591" y="28961"/>
                    <a:pt x="23493" y="29482"/>
                    <a:pt x="25763" y="28849"/>
                  </a:cubicBezTo>
                  <a:cubicBezTo>
                    <a:pt x="28070" y="28254"/>
                    <a:pt x="29707" y="26915"/>
                    <a:pt x="30674" y="24831"/>
                  </a:cubicBezTo>
                  <a:cubicBezTo>
                    <a:pt x="31605" y="22822"/>
                    <a:pt x="31605" y="20776"/>
                    <a:pt x="30637" y="18655"/>
                  </a:cubicBezTo>
                  <a:cubicBezTo>
                    <a:pt x="29707" y="16534"/>
                    <a:pt x="27698" y="14785"/>
                    <a:pt x="24647" y="13334"/>
                  </a:cubicBezTo>
                  <a:close/>
                </a:path>
              </a:pathLst>
            </a:custGeom>
            <a:solidFill>
              <a:srgbClr val="000000"/>
            </a:solidFill>
            <a:ln w="9525" cap="flat">
              <a:noFill/>
              <a:prstDash val="solid"/>
              <a:miter/>
            </a:ln>
          </p:spPr>
          <p:txBody>
            <a:bodyPr rtlCol="0" anchor="ctr"/>
            <a:lstStyle/>
            <a:p>
              <a:endParaRPr lang="en-CA"/>
            </a:p>
          </p:txBody>
        </p:sp>
        <p:sp>
          <p:nvSpPr>
            <p:cNvPr id="3823" name="Freeform: Shape 3822">
              <a:extLst>
                <a:ext uri="{FF2B5EF4-FFF2-40B4-BE49-F238E27FC236}">
                  <a16:creationId xmlns:a16="http://schemas.microsoft.com/office/drawing/2014/main" id="{36EF9EC7-5C07-4E80-9BA6-B05883579BF0}"/>
                </a:ext>
              </a:extLst>
            </p:cNvPr>
            <p:cNvSpPr/>
            <p:nvPr/>
          </p:nvSpPr>
          <p:spPr>
            <a:xfrm>
              <a:off x="5633494" y="4331814"/>
              <a:ext cx="60385" cy="49088"/>
            </a:xfrm>
            <a:custGeom>
              <a:avLst/>
              <a:gdLst>
                <a:gd name="connsiteX0" fmla="*/ 23661 w 60385"/>
                <a:gd name="connsiteY0" fmla="*/ 32057 h 49088"/>
                <a:gd name="connsiteX1" fmla="*/ 16220 w 60385"/>
                <a:gd name="connsiteY1" fmla="*/ 35741 h 49088"/>
                <a:gd name="connsiteX2" fmla="*/ 8816 w 60385"/>
                <a:gd name="connsiteY2" fmla="*/ 34550 h 49088"/>
                <a:gd name="connsiteX3" fmla="*/ 742 w 60385"/>
                <a:gd name="connsiteY3" fmla="*/ 25620 h 49088"/>
                <a:gd name="connsiteX4" fmla="*/ 2416 w 60385"/>
                <a:gd name="connsiteY4" fmla="*/ 11668 h 49088"/>
                <a:gd name="connsiteX5" fmla="*/ 11978 w 60385"/>
                <a:gd name="connsiteY5" fmla="*/ 1510 h 49088"/>
                <a:gd name="connsiteX6" fmla="*/ 24033 w 60385"/>
                <a:gd name="connsiteY6" fmla="*/ 1882 h 49088"/>
                <a:gd name="connsiteX7" fmla="*/ 29875 w 60385"/>
                <a:gd name="connsiteY7" fmla="*/ 7017 h 49088"/>
                <a:gd name="connsiteX8" fmla="*/ 31773 w 60385"/>
                <a:gd name="connsiteY8" fmla="*/ 14644 h 49088"/>
                <a:gd name="connsiteX9" fmla="*/ 40293 w 60385"/>
                <a:gd name="connsiteY9" fmla="*/ 10217 h 49088"/>
                <a:gd name="connsiteX10" fmla="*/ 49446 w 60385"/>
                <a:gd name="connsiteY10" fmla="*/ 11630 h 49088"/>
                <a:gd name="connsiteX11" fmla="*/ 59455 w 60385"/>
                <a:gd name="connsiteY11" fmla="*/ 22123 h 49088"/>
                <a:gd name="connsiteX12" fmla="*/ 58189 w 60385"/>
                <a:gd name="connsiteY12" fmla="*/ 37117 h 49088"/>
                <a:gd name="connsiteX13" fmla="*/ 48553 w 60385"/>
                <a:gd name="connsiteY13" fmla="*/ 47647 h 49088"/>
                <a:gd name="connsiteX14" fmla="*/ 33224 w 60385"/>
                <a:gd name="connsiteY14" fmla="*/ 47572 h 49088"/>
                <a:gd name="connsiteX15" fmla="*/ 26117 w 60385"/>
                <a:gd name="connsiteY15" fmla="*/ 41619 h 49088"/>
                <a:gd name="connsiteX16" fmla="*/ 23661 w 60385"/>
                <a:gd name="connsiteY16" fmla="*/ 32057 h 49088"/>
                <a:gd name="connsiteX17" fmla="*/ 14174 w 60385"/>
                <a:gd name="connsiteY17" fmla="*/ 25025 h 49088"/>
                <a:gd name="connsiteX18" fmla="*/ 19829 w 60385"/>
                <a:gd name="connsiteY18" fmla="*/ 25509 h 49088"/>
                <a:gd name="connsiteX19" fmla="*/ 23773 w 60385"/>
                <a:gd name="connsiteY19" fmla="*/ 21639 h 49088"/>
                <a:gd name="connsiteX20" fmla="*/ 24219 w 60385"/>
                <a:gd name="connsiteY20" fmla="*/ 16058 h 49088"/>
                <a:gd name="connsiteX21" fmla="*/ 20164 w 60385"/>
                <a:gd name="connsiteY21" fmla="*/ 12040 h 49088"/>
                <a:gd name="connsiteX22" fmla="*/ 14657 w 60385"/>
                <a:gd name="connsiteY22" fmla="*/ 11593 h 49088"/>
                <a:gd name="connsiteX23" fmla="*/ 10751 w 60385"/>
                <a:gd name="connsiteY23" fmla="*/ 15426 h 49088"/>
                <a:gd name="connsiteX24" fmla="*/ 10267 w 60385"/>
                <a:gd name="connsiteY24" fmla="*/ 21044 h 49088"/>
                <a:gd name="connsiteX25" fmla="*/ 14174 w 60385"/>
                <a:gd name="connsiteY25" fmla="*/ 25025 h 49088"/>
                <a:gd name="connsiteX26" fmla="*/ 37019 w 60385"/>
                <a:gd name="connsiteY26" fmla="*/ 36857 h 49088"/>
                <a:gd name="connsiteX27" fmla="*/ 44758 w 60385"/>
                <a:gd name="connsiteY27" fmla="*/ 37787 h 49088"/>
                <a:gd name="connsiteX28" fmla="*/ 49743 w 60385"/>
                <a:gd name="connsiteY28" fmla="*/ 33397 h 49088"/>
                <a:gd name="connsiteX29" fmla="*/ 49892 w 60385"/>
                <a:gd name="connsiteY29" fmla="*/ 26960 h 49088"/>
                <a:gd name="connsiteX30" fmla="*/ 44200 w 60385"/>
                <a:gd name="connsiteY30" fmla="*/ 21714 h 49088"/>
                <a:gd name="connsiteX31" fmla="*/ 37056 w 60385"/>
                <a:gd name="connsiteY31" fmla="*/ 21007 h 49088"/>
                <a:gd name="connsiteX32" fmla="*/ 32182 w 60385"/>
                <a:gd name="connsiteY32" fmla="*/ 25397 h 49088"/>
                <a:gd name="connsiteX33" fmla="*/ 32182 w 60385"/>
                <a:gd name="connsiteY33" fmla="*/ 32318 h 49088"/>
                <a:gd name="connsiteX34" fmla="*/ 37019 w 60385"/>
                <a:gd name="connsiteY34" fmla="*/ 3685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661" y="32057"/>
                  </a:moveTo>
                  <a:cubicBezTo>
                    <a:pt x="21280" y="34215"/>
                    <a:pt x="18787" y="35480"/>
                    <a:pt x="16220" y="35741"/>
                  </a:cubicBezTo>
                  <a:cubicBezTo>
                    <a:pt x="13653" y="36038"/>
                    <a:pt x="11197" y="35666"/>
                    <a:pt x="8816" y="34550"/>
                  </a:cubicBezTo>
                  <a:cubicBezTo>
                    <a:pt x="4760" y="32652"/>
                    <a:pt x="2081" y="29676"/>
                    <a:pt x="742" y="25620"/>
                  </a:cubicBezTo>
                  <a:cubicBezTo>
                    <a:pt x="-560" y="21528"/>
                    <a:pt x="-40" y="16914"/>
                    <a:pt x="2416" y="11668"/>
                  </a:cubicBezTo>
                  <a:cubicBezTo>
                    <a:pt x="4835" y="6533"/>
                    <a:pt x="7997" y="3110"/>
                    <a:pt x="11978" y="1510"/>
                  </a:cubicBezTo>
                  <a:cubicBezTo>
                    <a:pt x="15960" y="-127"/>
                    <a:pt x="19978" y="22"/>
                    <a:pt x="24033" y="1882"/>
                  </a:cubicBezTo>
                  <a:cubicBezTo>
                    <a:pt x="26563" y="3073"/>
                    <a:pt x="28498" y="4784"/>
                    <a:pt x="29875" y="7017"/>
                  </a:cubicBezTo>
                  <a:cubicBezTo>
                    <a:pt x="31214" y="9249"/>
                    <a:pt x="31847" y="11779"/>
                    <a:pt x="31773" y="14644"/>
                  </a:cubicBezTo>
                  <a:cubicBezTo>
                    <a:pt x="34414" y="12189"/>
                    <a:pt x="37242" y="10700"/>
                    <a:pt x="40293" y="10217"/>
                  </a:cubicBezTo>
                  <a:cubicBezTo>
                    <a:pt x="43344" y="9733"/>
                    <a:pt x="46395" y="10217"/>
                    <a:pt x="49446" y="11630"/>
                  </a:cubicBezTo>
                  <a:cubicBezTo>
                    <a:pt x="54469" y="13974"/>
                    <a:pt x="57817" y="17472"/>
                    <a:pt x="59455" y="22123"/>
                  </a:cubicBezTo>
                  <a:cubicBezTo>
                    <a:pt x="61092" y="26811"/>
                    <a:pt x="60682" y="31797"/>
                    <a:pt x="58189" y="37117"/>
                  </a:cubicBezTo>
                  <a:cubicBezTo>
                    <a:pt x="55883" y="42066"/>
                    <a:pt x="52683" y="45563"/>
                    <a:pt x="48553" y="47647"/>
                  </a:cubicBezTo>
                  <a:cubicBezTo>
                    <a:pt x="43679" y="50103"/>
                    <a:pt x="38544" y="50065"/>
                    <a:pt x="33224" y="47572"/>
                  </a:cubicBezTo>
                  <a:cubicBezTo>
                    <a:pt x="30284" y="46233"/>
                    <a:pt x="27903" y="44224"/>
                    <a:pt x="26117" y="41619"/>
                  </a:cubicBezTo>
                  <a:cubicBezTo>
                    <a:pt x="24368" y="39015"/>
                    <a:pt x="23513" y="35815"/>
                    <a:pt x="23661" y="32057"/>
                  </a:cubicBezTo>
                  <a:moveTo>
                    <a:pt x="14174" y="25025"/>
                  </a:moveTo>
                  <a:cubicBezTo>
                    <a:pt x="16257" y="25992"/>
                    <a:pt x="18117" y="26141"/>
                    <a:pt x="19829" y="25509"/>
                  </a:cubicBezTo>
                  <a:cubicBezTo>
                    <a:pt x="21541" y="24876"/>
                    <a:pt x="22880" y="23611"/>
                    <a:pt x="23773" y="21639"/>
                  </a:cubicBezTo>
                  <a:cubicBezTo>
                    <a:pt x="24703" y="19667"/>
                    <a:pt x="24852" y="17807"/>
                    <a:pt x="24219" y="16058"/>
                  </a:cubicBezTo>
                  <a:cubicBezTo>
                    <a:pt x="23624" y="14347"/>
                    <a:pt x="22248" y="13007"/>
                    <a:pt x="20164" y="12040"/>
                  </a:cubicBezTo>
                  <a:cubicBezTo>
                    <a:pt x="18229" y="11110"/>
                    <a:pt x="16406" y="10961"/>
                    <a:pt x="14657" y="11593"/>
                  </a:cubicBezTo>
                  <a:cubicBezTo>
                    <a:pt x="12946" y="12226"/>
                    <a:pt x="11644" y="13491"/>
                    <a:pt x="10751" y="15426"/>
                  </a:cubicBezTo>
                  <a:cubicBezTo>
                    <a:pt x="9783" y="17435"/>
                    <a:pt x="9634" y="19295"/>
                    <a:pt x="10267" y="21044"/>
                  </a:cubicBezTo>
                  <a:cubicBezTo>
                    <a:pt x="10899" y="22793"/>
                    <a:pt x="12202" y="24095"/>
                    <a:pt x="14174" y="25025"/>
                  </a:cubicBezTo>
                  <a:moveTo>
                    <a:pt x="37019" y="36857"/>
                  </a:moveTo>
                  <a:cubicBezTo>
                    <a:pt x="39884" y="38196"/>
                    <a:pt x="42451" y="38494"/>
                    <a:pt x="44758" y="37787"/>
                  </a:cubicBezTo>
                  <a:cubicBezTo>
                    <a:pt x="47027" y="37043"/>
                    <a:pt x="48702" y="35592"/>
                    <a:pt x="49743" y="33397"/>
                  </a:cubicBezTo>
                  <a:cubicBezTo>
                    <a:pt x="50748" y="31239"/>
                    <a:pt x="50785" y="29081"/>
                    <a:pt x="49892" y="26960"/>
                  </a:cubicBezTo>
                  <a:cubicBezTo>
                    <a:pt x="48999" y="24839"/>
                    <a:pt x="47102" y="23090"/>
                    <a:pt x="44200" y="21714"/>
                  </a:cubicBezTo>
                  <a:cubicBezTo>
                    <a:pt x="41632" y="20523"/>
                    <a:pt x="39251" y="20300"/>
                    <a:pt x="37056" y="21007"/>
                  </a:cubicBezTo>
                  <a:cubicBezTo>
                    <a:pt x="34823" y="21714"/>
                    <a:pt x="33224" y="23202"/>
                    <a:pt x="32182" y="25397"/>
                  </a:cubicBezTo>
                  <a:cubicBezTo>
                    <a:pt x="30991" y="27927"/>
                    <a:pt x="30991" y="30234"/>
                    <a:pt x="32182" y="32318"/>
                  </a:cubicBezTo>
                  <a:cubicBezTo>
                    <a:pt x="33335" y="34364"/>
                    <a:pt x="34972" y="35889"/>
                    <a:pt x="37019" y="36857"/>
                  </a:cubicBezTo>
                  <a:close/>
                </a:path>
              </a:pathLst>
            </a:custGeom>
            <a:solidFill>
              <a:srgbClr val="000000"/>
            </a:solidFill>
            <a:ln w="9525" cap="flat">
              <a:noFill/>
              <a:prstDash val="solid"/>
              <a:miter/>
            </a:ln>
          </p:spPr>
          <p:txBody>
            <a:bodyPr rtlCol="0" anchor="ctr"/>
            <a:lstStyle/>
            <a:p>
              <a:endParaRPr lang="en-CA"/>
            </a:p>
          </p:txBody>
        </p:sp>
      </p:grpSp>
      <p:grpSp>
        <p:nvGrpSpPr>
          <p:cNvPr id="3824" name="Graphic 3670">
            <a:extLst>
              <a:ext uri="{FF2B5EF4-FFF2-40B4-BE49-F238E27FC236}">
                <a16:creationId xmlns:a16="http://schemas.microsoft.com/office/drawing/2014/main" id="{1ABA7720-A9F8-4C8E-84D7-E591C0499D9B}"/>
              </a:ext>
            </a:extLst>
          </p:cNvPr>
          <p:cNvGrpSpPr/>
          <p:nvPr/>
        </p:nvGrpSpPr>
        <p:grpSpPr>
          <a:xfrm>
            <a:off x="4977862" y="4095380"/>
            <a:ext cx="99582" cy="141128"/>
            <a:chOff x="5710592" y="4332868"/>
            <a:chExt cx="115555" cy="163765"/>
          </a:xfrm>
        </p:grpSpPr>
        <p:sp>
          <p:nvSpPr>
            <p:cNvPr id="3825" name="Freeform: Shape 3824">
              <a:extLst>
                <a:ext uri="{FF2B5EF4-FFF2-40B4-BE49-F238E27FC236}">
                  <a16:creationId xmlns:a16="http://schemas.microsoft.com/office/drawing/2014/main" id="{60683078-0FD2-467B-B02D-CA7AB3F9F6B8}"/>
                </a:ext>
              </a:extLst>
            </p:cNvPr>
            <p:cNvSpPr/>
            <p:nvPr/>
          </p:nvSpPr>
          <p:spPr>
            <a:xfrm>
              <a:off x="5710592" y="4460729"/>
              <a:ext cx="58563" cy="35904"/>
            </a:xfrm>
            <a:custGeom>
              <a:avLst/>
              <a:gdLst>
                <a:gd name="connsiteX0" fmla="*/ 58621 w 58563"/>
                <a:gd name="connsiteY0" fmla="*/ 25840 h 35904"/>
                <a:gd name="connsiteX1" fmla="*/ 53747 w 58563"/>
                <a:gd name="connsiteY1" fmla="*/ 36295 h 35904"/>
                <a:gd name="connsiteX2" fmla="*/ 14456 w 58563"/>
                <a:gd name="connsiteY2" fmla="*/ 17952 h 35904"/>
                <a:gd name="connsiteX3" fmla="*/ 16093 w 58563"/>
                <a:gd name="connsiteY3" fmla="*/ 35105 h 35904"/>
                <a:gd name="connsiteX4" fmla="*/ 6643 w 58563"/>
                <a:gd name="connsiteY4" fmla="*/ 30714 h 35904"/>
                <a:gd name="connsiteX5" fmla="*/ 5713 w 58563"/>
                <a:gd name="connsiteY5" fmla="*/ 19478 h 35904"/>
                <a:gd name="connsiteX6" fmla="*/ 57 w 58563"/>
                <a:gd name="connsiteY6" fmla="*/ 8837 h 35904"/>
                <a:gd name="connsiteX7" fmla="*/ 4001 w 58563"/>
                <a:gd name="connsiteY7" fmla="*/ 391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21" y="25840"/>
                  </a:moveTo>
                  <a:lnTo>
                    <a:pt x="53747" y="36295"/>
                  </a:lnTo>
                  <a:lnTo>
                    <a:pt x="14456" y="17952"/>
                  </a:lnTo>
                  <a:cubicBezTo>
                    <a:pt x="16242" y="23422"/>
                    <a:pt x="16800" y="29152"/>
                    <a:pt x="16093" y="35105"/>
                  </a:cubicBezTo>
                  <a:lnTo>
                    <a:pt x="6643" y="30714"/>
                  </a:lnTo>
                  <a:cubicBezTo>
                    <a:pt x="7015" y="27552"/>
                    <a:pt x="6717" y="23831"/>
                    <a:pt x="5713" y="19478"/>
                  </a:cubicBezTo>
                  <a:cubicBezTo>
                    <a:pt x="4708" y="15125"/>
                    <a:pt x="2810" y="11590"/>
                    <a:pt x="57" y="8837"/>
                  </a:cubicBezTo>
                  <a:lnTo>
                    <a:pt x="4001" y="391"/>
                  </a:lnTo>
                  <a:close/>
                </a:path>
              </a:pathLst>
            </a:custGeom>
            <a:solidFill>
              <a:srgbClr val="000000"/>
            </a:solidFill>
            <a:ln w="9525" cap="flat">
              <a:noFill/>
              <a:prstDash val="solid"/>
              <a:miter/>
            </a:ln>
          </p:spPr>
          <p:txBody>
            <a:bodyPr rtlCol="0" anchor="ctr"/>
            <a:lstStyle/>
            <a:p>
              <a:endParaRPr lang="en-CA"/>
            </a:p>
          </p:txBody>
        </p:sp>
        <p:sp>
          <p:nvSpPr>
            <p:cNvPr id="3826" name="Freeform: Shape 3825">
              <a:extLst>
                <a:ext uri="{FF2B5EF4-FFF2-40B4-BE49-F238E27FC236}">
                  <a16:creationId xmlns:a16="http://schemas.microsoft.com/office/drawing/2014/main" id="{89E99BA4-DE36-4A8C-B58B-9B11D3CE244F}"/>
                </a:ext>
              </a:extLst>
            </p:cNvPr>
            <p:cNvSpPr/>
            <p:nvPr/>
          </p:nvSpPr>
          <p:spPr>
            <a:xfrm>
              <a:off x="5727571" y="4417365"/>
              <a:ext cx="59174" cy="48110"/>
            </a:xfrm>
            <a:custGeom>
              <a:avLst/>
              <a:gdLst>
                <a:gd name="connsiteX0" fmla="*/ 36416 w 59174"/>
                <a:gd name="connsiteY0" fmla="*/ 47569 h 48110"/>
                <a:gd name="connsiteX1" fmla="*/ 40025 w 59174"/>
                <a:gd name="connsiteY1" fmla="*/ 36965 h 48110"/>
                <a:gd name="connsiteX2" fmla="*/ 45495 w 59174"/>
                <a:gd name="connsiteY2" fmla="*/ 37151 h 48110"/>
                <a:gd name="connsiteX3" fmla="*/ 48881 w 59174"/>
                <a:gd name="connsiteY3" fmla="*/ 33728 h 48110"/>
                <a:gd name="connsiteX4" fmla="*/ 48471 w 59174"/>
                <a:gd name="connsiteY4" fmla="*/ 26845 h 48110"/>
                <a:gd name="connsiteX5" fmla="*/ 37495 w 59174"/>
                <a:gd name="connsiteY5" fmla="*/ 18213 h 48110"/>
                <a:gd name="connsiteX6" fmla="*/ 37495 w 59174"/>
                <a:gd name="connsiteY6" fmla="*/ 30156 h 48110"/>
                <a:gd name="connsiteX7" fmla="*/ 27375 w 59174"/>
                <a:gd name="connsiteY7" fmla="*/ 38937 h 48110"/>
                <a:gd name="connsiteX8" fmla="*/ 12306 w 59174"/>
                <a:gd name="connsiteY8" fmla="*/ 37560 h 48110"/>
                <a:gd name="connsiteX9" fmla="*/ 1256 w 59174"/>
                <a:gd name="connsiteY9" fmla="*/ 26436 h 48110"/>
                <a:gd name="connsiteX10" fmla="*/ 2037 w 59174"/>
                <a:gd name="connsiteY10" fmla="*/ 11553 h 48110"/>
                <a:gd name="connsiteX11" fmla="*/ 14762 w 59174"/>
                <a:gd name="connsiteY11" fmla="*/ 986 h 48110"/>
                <a:gd name="connsiteX12" fmla="*/ 38314 w 59174"/>
                <a:gd name="connsiteY12" fmla="*/ 5488 h 48110"/>
                <a:gd name="connsiteX13" fmla="*/ 57252 w 59174"/>
                <a:gd name="connsiteY13" fmla="*/ 21040 h 48110"/>
                <a:gd name="connsiteX14" fmla="*/ 57141 w 59174"/>
                <a:gd name="connsiteY14" fmla="*/ 38528 h 48110"/>
                <a:gd name="connsiteX15" fmla="*/ 48918 w 59174"/>
                <a:gd name="connsiteY15" fmla="*/ 47234 h 48110"/>
                <a:gd name="connsiteX16" fmla="*/ 36416 w 59174"/>
                <a:gd name="connsiteY16" fmla="*/ 47569 h 48110"/>
                <a:gd name="connsiteX17" fmla="*/ 24659 w 59174"/>
                <a:gd name="connsiteY17" fmla="*/ 13339 h 48110"/>
                <a:gd name="connsiteX18" fmla="*/ 15729 w 59174"/>
                <a:gd name="connsiteY18" fmla="*/ 11999 h 48110"/>
                <a:gd name="connsiteX19" fmla="*/ 10446 w 59174"/>
                <a:gd name="connsiteY19" fmla="*/ 16092 h 48110"/>
                <a:gd name="connsiteX20" fmla="*/ 10520 w 59174"/>
                <a:gd name="connsiteY20" fmla="*/ 21933 h 48110"/>
                <a:gd name="connsiteX21" fmla="*/ 17106 w 59174"/>
                <a:gd name="connsiteY21" fmla="*/ 27329 h 48110"/>
                <a:gd name="connsiteX22" fmla="*/ 25775 w 59174"/>
                <a:gd name="connsiteY22" fmla="*/ 28854 h 48110"/>
                <a:gd name="connsiteX23" fmla="*/ 30686 w 59174"/>
                <a:gd name="connsiteY23" fmla="*/ 24836 h 48110"/>
                <a:gd name="connsiteX24" fmla="*/ 30649 w 59174"/>
                <a:gd name="connsiteY24" fmla="*/ 18659 h 48110"/>
                <a:gd name="connsiteX25" fmla="*/ 24659 w 59174"/>
                <a:gd name="connsiteY25" fmla="*/ 13339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16" y="47569"/>
                  </a:moveTo>
                  <a:lnTo>
                    <a:pt x="40025" y="36965"/>
                  </a:lnTo>
                  <a:cubicBezTo>
                    <a:pt x="42183" y="37672"/>
                    <a:pt x="44006" y="37709"/>
                    <a:pt x="45495" y="37151"/>
                  </a:cubicBezTo>
                  <a:cubicBezTo>
                    <a:pt x="46946" y="36556"/>
                    <a:pt x="48099" y="35440"/>
                    <a:pt x="48881" y="33728"/>
                  </a:cubicBezTo>
                  <a:cubicBezTo>
                    <a:pt x="49885" y="31570"/>
                    <a:pt x="49736" y="29263"/>
                    <a:pt x="48471" y="26845"/>
                  </a:cubicBezTo>
                  <a:cubicBezTo>
                    <a:pt x="47206" y="24426"/>
                    <a:pt x="43560" y="21524"/>
                    <a:pt x="37495" y="18213"/>
                  </a:cubicBezTo>
                  <a:cubicBezTo>
                    <a:pt x="39318" y="22268"/>
                    <a:pt x="39318" y="26250"/>
                    <a:pt x="37495" y="30156"/>
                  </a:cubicBezTo>
                  <a:cubicBezTo>
                    <a:pt x="35486" y="34435"/>
                    <a:pt x="32137" y="37374"/>
                    <a:pt x="27375" y="38937"/>
                  </a:cubicBezTo>
                  <a:cubicBezTo>
                    <a:pt x="22612" y="40500"/>
                    <a:pt x="17589" y="40053"/>
                    <a:pt x="12306" y="37560"/>
                  </a:cubicBezTo>
                  <a:cubicBezTo>
                    <a:pt x="6799" y="34993"/>
                    <a:pt x="3116" y="31310"/>
                    <a:pt x="1256" y="26436"/>
                  </a:cubicBezTo>
                  <a:cubicBezTo>
                    <a:pt x="-568" y="21599"/>
                    <a:pt x="-307" y="16650"/>
                    <a:pt x="2037" y="11553"/>
                  </a:cubicBezTo>
                  <a:cubicBezTo>
                    <a:pt x="4604" y="6046"/>
                    <a:pt x="8846" y="2511"/>
                    <a:pt x="14762" y="986"/>
                  </a:cubicBezTo>
                  <a:cubicBezTo>
                    <a:pt x="20678" y="-577"/>
                    <a:pt x="28528" y="911"/>
                    <a:pt x="38314" y="5488"/>
                  </a:cubicBezTo>
                  <a:cubicBezTo>
                    <a:pt x="48248" y="10102"/>
                    <a:pt x="54536" y="15311"/>
                    <a:pt x="57252" y="21040"/>
                  </a:cubicBezTo>
                  <a:cubicBezTo>
                    <a:pt x="59931" y="26770"/>
                    <a:pt x="59894" y="32612"/>
                    <a:pt x="57141" y="38528"/>
                  </a:cubicBezTo>
                  <a:cubicBezTo>
                    <a:pt x="55131" y="42769"/>
                    <a:pt x="52415" y="45672"/>
                    <a:pt x="48918" y="47234"/>
                  </a:cubicBezTo>
                  <a:cubicBezTo>
                    <a:pt x="45420" y="48797"/>
                    <a:pt x="41290" y="48909"/>
                    <a:pt x="36416" y="47569"/>
                  </a:cubicBezTo>
                  <a:moveTo>
                    <a:pt x="24659" y="13339"/>
                  </a:moveTo>
                  <a:cubicBezTo>
                    <a:pt x="21273" y="11776"/>
                    <a:pt x="18334" y="11329"/>
                    <a:pt x="15729" y="11999"/>
                  </a:cubicBezTo>
                  <a:cubicBezTo>
                    <a:pt x="13162" y="12706"/>
                    <a:pt x="11413" y="14046"/>
                    <a:pt x="10446" y="16092"/>
                  </a:cubicBezTo>
                  <a:cubicBezTo>
                    <a:pt x="9553" y="17990"/>
                    <a:pt x="9590" y="19961"/>
                    <a:pt x="10520" y="21933"/>
                  </a:cubicBezTo>
                  <a:cubicBezTo>
                    <a:pt x="11413" y="23943"/>
                    <a:pt x="13608" y="25729"/>
                    <a:pt x="17106" y="27329"/>
                  </a:cubicBezTo>
                  <a:cubicBezTo>
                    <a:pt x="20603" y="28966"/>
                    <a:pt x="23505" y="29486"/>
                    <a:pt x="25775" y="28854"/>
                  </a:cubicBezTo>
                  <a:cubicBezTo>
                    <a:pt x="28082" y="28259"/>
                    <a:pt x="29719" y="26919"/>
                    <a:pt x="30686" y="24836"/>
                  </a:cubicBezTo>
                  <a:cubicBezTo>
                    <a:pt x="31617" y="22826"/>
                    <a:pt x="31617" y="20780"/>
                    <a:pt x="30649" y="18659"/>
                  </a:cubicBezTo>
                  <a:cubicBezTo>
                    <a:pt x="29719" y="16538"/>
                    <a:pt x="27710" y="14790"/>
                    <a:pt x="24659" y="13339"/>
                  </a:cubicBezTo>
                  <a:close/>
                </a:path>
              </a:pathLst>
            </a:custGeom>
            <a:solidFill>
              <a:srgbClr val="000000"/>
            </a:solidFill>
            <a:ln w="9525" cap="flat">
              <a:noFill/>
              <a:prstDash val="solid"/>
              <a:miter/>
            </a:ln>
          </p:spPr>
          <p:txBody>
            <a:bodyPr rtlCol="0" anchor="ctr"/>
            <a:lstStyle/>
            <a:p>
              <a:endParaRPr lang="en-CA"/>
            </a:p>
          </p:txBody>
        </p:sp>
        <p:sp>
          <p:nvSpPr>
            <p:cNvPr id="3827" name="Freeform: Shape 3826">
              <a:extLst>
                <a:ext uri="{FF2B5EF4-FFF2-40B4-BE49-F238E27FC236}">
                  <a16:creationId xmlns:a16="http://schemas.microsoft.com/office/drawing/2014/main" id="{A80DEB20-8FC3-48EE-B816-5960567F956D}"/>
                </a:ext>
              </a:extLst>
            </p:cNvPr>
            <p:cNvSpPr/>
            <p:nvPr/>
          </p:nvSpPr>
          <p:spPr>
            <a:xfrm>
              <a:off x="5747272" y="4375112"/>
              <a:ext cx="59174" cy="48110"/>
            </a:xfrm>
            <a:custGeom>
              <a:avLst/>
              <a:gdLst>
                <a:gd name="connsiteX0" fmla="*/ 36418 w 59174"/>
                <a:gd name="connsiteY0" fmla="*/ 47565 h 48110"/>
                <a:gd name="connsiteX1" fmla="*/ 40027 w 59174"/>
                <a:gd name="connsiteY1" fmla="*/ 36961 h 48110"/>
                <a:gd name="connsiteX2" fmla="*/ 45497 w 59174"/>
                <a:gd name="connsiteY2" fmla="*/ 37147 h 48110"/>
                <a:gd name="connsiteX3" fmla="*/ 48883 w 59174"/>
                <a:gd name="connsiteY3" fmla="*/ 33724 h 48110"/>
                <a:gd name="connsiteX4" fmla="*/ 48473 w 59174"/>
                <a:gd name="connsiteY4" fmla="*/ 26840 h 48110"/>
                <a:gd name="connsiteX5" fmla="*/ 37497 w 59174"/>
                <a:gd name="connsiteY5" fmla="*/ 18208 h 48110"/>
                <a:gd name="connsiteX6" fmla="*/ 37497 w 59174"/>
                <a:gd name="connsiteY6" fmla="*/ 30152 h 48110"/>
                <a:gd name="connsiteX7" fmla="*/ 27377 w 59174"/>
                <a:gd name="connsiteY7" fmla="*/ 38933 h 48110"/>
                <a:gd name="connsiteX8" fmla="*/ 12308 w 59174"/>
                <a:gd name="connsiteY8" fmla="*/ 37556 h 48110"/>
                <a:gd name="connsiteX9" fmla="*/ 1258 w 59174"/>
                <a:gd name="connsiteY9" fmla="*/ 26431 h 48110"/>
                <a:gd name="connsiteX10" fmla="*/ 2039 w 59174"/>
                <a:gd name="connsiteY10" fmla="*/ 11548 h 48110"/>
                <a:gd name="connsiteX11" fmla="*/ 14764 w 59174"/>
                <a:gd name="connsiteY11" fmla="*/ 981 h 48110"/>
                <a:gd name="connsiteX12" fmla="*/ 38316 w 59174"/>
                <a:gd name="connsiteY12" fmla="*/ 5484 h 48110"/>
                <a:gd name="connsiteX13" fmla="*/ 57254 w 59174"/>
                <a:gd name="connsiteY13" fmla="*/ 21036 h 48110"/>
                <a:gd name="connsiteX14" fmla="*/ 57143 w 59174"/>
                <a:gd name="connsiteY14" fmla="*/ 38523 h 48110"/>
                <a:gd name="connsiteX15" fmla="*/ 48920 w 59174"/>
                <a:gd name="connsiteY15" fmla="*/ 47230 h 48110"/>
                <a:gd name="connsiteX16" fmla="*/ 36418 w 59174"/>
                <a:gd name="connsiteY16" fmla="*/ 47565 h 48110"/>
                <a:gd name="connsiteX17" fmla="*/ 24661 w 59174"/>
                <a:gd name="connsiteY17" fmla="*/ 13334 h 48110"/>
                <a:gd name="connsiteX18" fmla="*/ 15731 w 59174"/>
                <a:gd name="connsiteY18" fmla="*/ 11995 h 48110"/>
                <a:gd name="connsiteX19" fmla="*/ 10448 w 59174"/>
                <a:gd name="connsiteY19" fmla="*/ 16088 h 48110"/>
                <a:gd name="connsiteX20" fmla="*/ 10522 w 59174"/>
                <a:gd name="connsiteY20" fmla="*/ 21929 h 48110"/>
                <a:gd name="connsiteX21" fmla="*/ 17108 w 59174"/>
                <a:gd name="connsiteY21" fmla="*/ 27324 h 48110"/>
                <a:gd name="connsiteX22" fmla="*/ 25777 w 59174"/>
                <a:gd name="connsiteY22" fmla="*/ 28849 h 48110"/>
                <a:gd name="connsiteX23" fmla="*/ 30688 w 59174"/>
                <a:gd name="connsiteY23" fmla="*/ 24831 h 48110"/>
                <a:gd name="connsiteX24" fmla="*/ 30651 w 59174"/>
                <a:gd name="connsiteY24" fmla="*/ 18655 h 48110"/>
                <a:gd name="connsiteX25" fmla="*/ 24661 w 59174"/>
                <a:gd name="connsiteY25" fmla="*/ 13334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18" y="47565"/>
                  </a:moveTo>
                  <a:lnTo>
                    <a:pt x="40027" y="36961"/>
                  </a:lnTo>
                  <a:cubicBezTo>
                    <a:pt x="42185" y="37668"/>
                    <a:pt x="44009" y="37705"/>
                    <a:pt x="45497" y="37147"/>
                  </a:cubicBezTo>
                  <a:cubicBezTo>
                    <a:pt x="46948" y="36551"/>
                    <a:pt x="48101" y="35435"/>
                    <a:pt x="48883" y="33724"/>
                  </a:cubicBezTo>
                  <a:cubicBezTo>
                    <a:pt x="49887" y="31566"/>
                    <a:pt x="49738" y="29259"/>
                    <a:pt x="48473" y="26840"/>
                  </a:cubicBezTo>
                  <a:cubicBezTo>
                    <a:pt x="47208" y="24422"/>
                    <a:pt x="43562" y="21520"/>
                    <a:pt x="37497" y="18208"/>
                  </a:cubicBezTo>
                  <a:cubicBezTo>
                    <a:pt x="39320" y="22264"/>
                    <a:pt x="39320" y="26245"/>
                    <a:pt x="37497" y="30152"/>
                  </a:cubicBezTo>
                  <a:cubicBezTo>
                    <a:pt x="35488" y="34431"/>
                    <a:pt x="32139" y="37370"/>
                    <a:pt x="27377" y="38933"/>
                  </a:cubicBezTo>
                  <a:cubicBezTo>
                    <a:pt x="22614" y="40495"/>
                    <a:pt x="17591" y="40049"/>
                    <a:pt x="12308" y="37556"/>
                  </a:cubicBezTo>
                  <a:cubicBezTo>
                    <a:pt x="6801" y="34989"/>
                    <a:pt x="3118" y="31305"/>
                    <a:pt x="1258" y="26431"/>
                  </a:cubicBezTo>
                  <a:cubicBezTo>
                    <a:pt x="-566" y="21594"/>
                    <a:pt x="-305" y="16646"/>
                    <a:pt x="2039" y="11548"/>
                  </a:cubicBezTo>
                  <a:cubicBezTo>
                    <a:pt x="4606" y="6042"/>
                    <a:pt x="8848" y="2507"/>
                    <a:pt x="14764" y="981"/>
                  </a:cubicBezTo>
                  <a:cubicBezTo>
                    <a:pt x="20680" y="-581"/>
                    <a:pt x="28530" y="907"/>
                    <a:pt x="38316" y="5484"/>
                  </a:cubicBezTo>
                  <a:cubicBezTo>
                    <a:pt x="48250" y="10097"/>
                    <a:pt x="54538" y="15306"/>
                    <a:pt x="57254" y="21036"/>
                  </a:cubicBezTo>
                  <a:cubicBezTo>
                    <a:pt x="59933" y="26766"/>
                    <a:pt x="59896" y="32607"/>
                    <a:pt x="57143" y="38523"/>
                  </a:cubicBezTo>
                  <a:cubicBezTo>
                    <a:pt x="55133" y="42765"/>
                    <a:pt x="52417" y="45667"/>
                    <a:pt x="48920" y="47230"/>
                  </a:cubicBezTo>
                  <a:cubicBezTo>
                    <a:pt x="45422" y="48793"/>
                    <a:pt x="41292" y="48904"/>
                    <a:pt x="36418" y="47565"/>
                  </a:cubicBezTo>
                  <a:moveTo>
                    <a:pt x="24661" y="13334"/>
                  </a:moveTo>
                  <a:cubicBezTo>
                    <a:pt x="21275" y="11771"/>
                    <a:pt x="18336" y="11325"/>
                    <a:pt x="15731" y="11995"/>
                  </a:cubicBezTo>
                  <a:cubicBezTo>
                    <a:pt x="13164" y="12702"/>
                    <a:pt x="11415" y="14041"/>
                    <a:pt x="10448" y="16088"/>
                  </a:cubicBezTo>
                  <a:cubicBezTo>
                    <a:pt x="9555" y="17985"/>
                    <a:pt x="9592" y="19957"/>
                    <a:pt x="10522" y="21929"/>
                  </a:cubicBezTo>
                  <a:cubicBezTo>
                    <a:pt x="11415" y="23938"/>
                    <a:pt x="13610" y="25724"/>
                    <a:pt x="17108" y="27324"/>
                  </a:cubicBezTo>
                  <a:cubicBezTo>
                    <a:pt x="20605" y="28961"/>
                    <a:pt x="23507" y="29482"/>
                    <a:pt x="25777" y="28849"/>
                  </a:cubicBezTo>
                  <a:cubicBezTo>
                    <a:pt x="28084" y="28254"/>
                    <a:pt x="29721" y="26915"/>
                    <a:pt x="30688" y="24831"/>
                  </a:cubicBezTo>
                  <a:cubicBezTo>
                    <a:pt x="31619" y="22822"/>
                    <a:pt x="31619" y="20776"/>
                    <a:pt x="30651" y="18655"/>
                  </a:cubicBezTo>
                  <a:cubicBezTo>
                    <a:pt x="29721" y="16534"/>
                    <a:pt x="27712" y="14785"/>
                    <a:pt x="24661" y="13334"/>
                  </a:cubicBezTo>
                  <a:close/>
                </a:path>
              </a:pathLst>
            </a:custGeom>
            <a:solidFill>
              <a:srgbClr val="000000"/>
            </a:solidFill>
            <a:ln w="9525" cap="flat">
              <a:noFill/>
              <a:prstDash val="solid"/>
              <a:miter/>
            </a:ln>
          </p:spPr>
          <p:txBody>
            <a:bodyPr rtlCol="0" anchor="ctr"/>
            <a:lstStyle/>
            <a:p>
              <a:endParaRPr lang="en-CA"/>
            </a:p>
          </p:txBody>
        </p:sp>
        <p:sp>
          <p:nvSpPr>
            <p:cNvPr id="3828" name="Freeform: Shape 3827">
              <a:extLst>
                <a:ext uri="{FF2B5EF4-FFF2-40B4-BE49-F238E27FC236}">
                  <a16:creationId xmlns:a16="http://schemas.microsoft.com/office/drawing/2014/main" id="{3E091212-462E-4E80-B2EF-C9EA0302DFB2}"/>
                </a:ext>
              </a:extLst>
            </p:cNvPr>
            <p:cNvSpPr/>
            <p:nvPr/>
          </p:nvSpPr>
          <p:spPr>
            <a:xfrm>
              <a:off x="5766973" y="4332868"/>
              <a:ext cx="59174" cy="48110"/>
            </a:xfrm>
            <a:custGeom>
              <a:avLst/>
              <a:gdLst>
                <a:gd name="connsiteX0" fmla="*/ 36420 w 59174"/>
                <a:gd name="connsiteY0" fmla="*/ 47560 h 48110"/>
                <a:gd name="connsiteX1" fmla="*/ 40029 w 59174"/>
                <a:gd name="connsiteY1" fmla="*/ 36956 h 48110"/>
                <a:gd name="connsiteX2" fmla="*/ 45499 w 59174"/>
                <a:gd name="connsiteY2" fmla="*/ 37142 h 48110"/>
                <a:gd name="connsiteX3" fmla="*/ 48885 w 59174"/>
                <a:gd name="connsiteY3" fmla="*/ 33719 h 48110"/>
                <a:gd name="connsiteX4" fmla="*/ 48475 w 59174"/>
                <a:gd name="connsiteY4" fmla="*/ 26836 h 48110"/>
                <a:gd name="connsiteX5" fmla="*/ 37499 w 59174"/>
                <a:gd name="connsiteY5" fmla="*/ 18204 h 48110"/>
                <a:gd name="connsiteX6" fmla="*/ 37499 w 59174"/>
                <a:gd name="connsiteY6" fmla="*/ 30147 h 48110"/>
                <a:gd name="connsiteX7" fmla="*/ 27379 w 59174"/>
                <a:gd name="connsiteY7" fmla="*/ 38928 h 48110"/>
                <a:gd name="connsiteX8" fmla="*/ 12310 w 59174"/>
                <a:gd name="connsiteY8" fmla="*/ 37552 h 48110"/>
                <a:gd name="connsiteX9" fmla="*/ 1260 w 59174"/>
                <a:gd name="connsiteY9" fmla="*/ 26427 h 48110"/>
                <a:gd name="connsiteX10" fmla="*/ 2041 w 59174"/>
                <a:gd name="connsiteY10" fmla="*/ 11544 h 48110"/>
                <a:gd name="connsiteX11" fmla="*/ 14766 w 59174"/>
                <a:gd name="connsiteY11" fmla="*/ 977 h 48110"/>
                <a:gd name="connsiteX12" fmla="*/ 38318 w 59174"/>
                <a:gd name="connsiteY12" fmla="*/ 5479 h 48110"/>
                <a:gd name="connsiteX13" fmla="*/ 57256 w 59174"/>
                <a:gd name="connsiteY13" fmla="*/ 21032 h 48110"/>
                <a:gd name="connsiteX14" fmla="*/ 57145 w 59174"/>
                <a:gd name="connsiteY14" fmla="*/ 38519 h 48110"/>
                <a:gd name="connsiteX15" fmla="*/ 48922 w 59174"/>
                <a:gd name="connsiteY15" fmla="*/ 47225 h 48110"/>
                <a:gd name="connsiteX16" fmla="*/ 36420 w 59174"/>
                <a:gd name="connsiteY16" fmla="*/ 47560 h 48110"/>
                <a:gd name="connsiteX17" fmla="*/ 24663 w 59174"/>
                <a:gd name="connsiteY17" fmla="*/ 13330 h 48110"/>
                <a:gd name="connsiteX18" fmla="*/ 15733 w 59174"/>
                <a:gd name="connsiteY18" fmla="*/ 11990 h 48110"/>
                <a:gd name="connsiteX19" fmla="*/ 10450 w 59174"/>
                <a:gd name="connsiteY19" fmla="*/ 16083 h 48110"/>
                <a:gd name="connsiteX20" fmla="*/ 10524 w 59174"/>
                <a:gd name="connsiteY20" fmla="*/ 21925 h 48110"/>
                <a:gd name="connsiteX21" fmla="*/ 17110 w 59174"/>
                <a:gd name="connsiteY21" fmla="*/ 27320 h 48110"/>
                <a:gd name="connsiteX22" fmla="*/ 25779 w 59174"/>
                <a:gd name="connsiteY22" fmla="*/ 28845 h 48110"/>
                <a:gd name="connsiteX23" fmla="*/ 30690 w 59174"/>
                <a:gd name="connsiteY23" fmla="*/ 24827 h 48110"/>
                <a:gd name="connsiteX24" fmla="*/ 30653 w 59174"/>
                <a:gd name="connsiteY24" fmla="*/ 18650 h 48110"/>
                <a:gd name="connsiteX25" fmla="*/ 24663 w 59174"/>
                <a:gd name="connsiteY25" fmla="*/ 1333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420" y="47560"/>
                  </a:moveTo>
                  <a:lnTo>
                    <a:pt x="40029" y="36956"/>
                  </a:lnTo>
                  <a:cubicBezTo>
                    <a:pt x="42187" y="37663"/>
                    <a:pt x="44011" y="37700"/>
                    <a:pt x="45499" y="37142"/>
                  </a:cubicBezTo>
                  <a:cubicBezTo>
                    <a:pt x="46950" y="36547"/>
                    <a:pt x="48103" y="35431"/>
                    <a:pt x="48885" y="33719"/>
                  </a:cubicBezTo>
                  <a:cubicBezTo>
                    <a:pt x="49889" y="31561"/>
                    <a:pt x="49740" y="29254"/>
                    <a:pt x="48475" y="26836"/>
                  </a:cubicBezTo>
                  <a:cubicBezTo>
                    <a:pt x="47210" y="24417"/>
                    <a:pt x="43564" y="21515"/>
                    <a:pt x="37499" y="18204"/>
                  </a:cubicBezTo>
                  <a:cubicBezTo>
                    <a:pt x="39322" y="22259"/>
                    <a:pt x="39322" y="26241"/>
                    <a:pt x="37499" y="30147"/>
                  </a:cubicBezTo>
                  <a:cubicBezTo>
                    <a:pt x="35490" y="34426"/>
                    <a:pt x="32142" y="37365"/>
                    <a:pt x="27379" y="38928"/>
                  </a:cubicBezTo>
                  <a:cubicBezTo>
                    <a:pt x="22617" y="40491"/>
                    <a:pt x="17594" y="40044"/>
                    <a:pt x="12310" y="37552"/>
                  </a:cubicBezTo>
                  <a:cubicBezTo>
                    <a:pt x="6804" y="34984"/>
                    <a:pt x="3120" y="31301"/>
                    <a:pt x="1260" y="26427"/>
                  </a:cubicBezTo>
                  <a:cubicBezTo>
                    <a:pt x="-563" y="21590"/>
                    <a:pt x="-303" y="16641"/>
                    <a:pt x="2041" y="11544"/>
                  </a:cubicBezTo>
                  <a:cubicBezTo>
                    <a:pt x="4608" y="6037"/>
                    <a:pt x="8850" y="2503"/>
                    <a:pt x="14766" y="977"/>
                  </a:cubicBezTo>
                  <a:cubicBezTo>
                    <a:pt x="20682" y="-586"/>
                    <a:pt x="28532" y="903"/>
                    <a:pt x="38318" y="5479"/>
                  </a:cubicBezTo>
                  <a:cubicBezTo>
                    <a:pt x="48252" y="10093"/>
                    <a:pt x="54540" y="15302"/>
                    <a:pt x="57256" y="21032"/>
                  </a:cubicBezTo>
                  <a:cubicBezTo>
                    <a:pt x="59935" y="26761"/>
                    <a:pt x="59898" y="32603"/>
                    <a:pt x="57145" y="38519"/>
                  </a:cubicBezTo>
                  <a:cubicBezTo>
                    <a:pt x="55135" y="42761"/>
                    <a:pt x="52419" y="45663"/>
                    <a:pt x="48922" y="47225"/>
                  </a:cubicBezTo>
                  <a:cubicBezTo>
                    <a:pt x="45424" y="48788"/>
                    <a:pt x="41294" y="48900"/>
                    <a:pt x="36420" y="47560"/>
                  </a:cubicBezTo>
                  <a:moveTo>
                    <a:pt x="24663" y="13330"/>
                  </a:moveTo>
                  <a:cubicBezTo>
                    <a:pt x="21277" y="11767"/>
                    <a:pt x="18338" y="11321"/>
                    <a:pt x="15733" y="11990"/>
                  </a:cubicBezTo>
                  <a:cubicBezTo>
                    <a:pt x="13166" y="12697"/>
                    <a:pt x="11417" y="14037"/>
                    <a:pt x="10450" y="16083"/>
                  </a:cubicBezTo>
                  <a:cubicBezTo>
                    <a:pt x="9557" y="17981"/>
                    <a:pt x="9594" y="19953"/>
                    <a:pt x="10524" y="21925"/>
                  </a:cubicBezTo>
                  <a:cubicBezTo>
                    <a:pt x="11417" y="23934"/>
                    <a:pt x="13612" y="25720"/>
                    <a:pt x="17110" y="27320"/>
                  </a:cubicBezTo>
                  <a:cubicBezTo>
                    <a:pt x="20607" y="28957"/>
                    <a:pt x="23510" y="29478"/>
                    <a:pt x="25779" y="28845"/>
                  </a:cubicBezTo>
                  <a:cubicBezTo>
                    <a:pt x="28086" y="28250"/>
                    <a:pt x="29723" y="26910"/>
                    <a:pt x="30690" y="24827"/>
                  </a:cubicBezTo>
                  <a:cubicBezTo>
                    <a:pt x="31621" y="22818"/>
                    <a:pt x="31621" y="20771"/>
                    <a:pt x="30653" y="18650"/>
                  </a:cubicBezTo>
                  <a:cubicBezTo>
                    <a:pt x="29723" y="16530"/>
                    <a:pt x="27714" y="14781"/>
                    <a:pt x="24663" y="13330"/>
                  </a:cubicBezTo>
                  <a:close/>
                </a:path>
              </a:pathLst>
            </a:custGeom>
            <a:solidFill>
              <a:srgbClr val="000000"/>
            </a:solidFill>
            <a:ln w="9525" cap="flat">
              <a:noFill/>
              <a:prstDash val="solid"/>
              <a:miter/>
            </a:ln>
          </p:spPr>
          <p:txBody>
            <a:bodyPr rtlCol="0" anchor="ctr"/>
            <a:lstStyle/>
            <a:p>
              <a:endParaRPr lang="en-CA"/>
            </a:p>
          </p:txBody>
        </p:sp>
      </p:grpSp>
      <p:grpSp>
        <p:nvGrpSpPr>
          <p:cNvPr id="3829" name="Graphic 3670">
            <a:extLst>
              <a:ext uri="{FF2B5EF4-FFF2-40B4-BE49-F238E27FC236}">
                <a16:creationId xmlns:a16="http://schemas.microsoft.com/office/drawing/2014/main" id="{7CBE1F4A-46D6-4388-834A-DF84D7CB4533}"/>
              </a:ext>
            </a:extLst>
          </p:cNvPr>
          <p:cNvGrpSpPr/>
          <p:nvPr/>
        </p:nvGrpSpPr>
        <p:grpSpPr>
          <a:xfrm>
            <a:off x="5090774" y="4095333"/>
            <a:ext cx="102347" cy="156309"/>
            <a:chOff x="5841614" y="4332814"/>
            <a:chExt cx="118763" cy="181381"/>
          </a:xfrm>
        </p:grpSpPr>
        <p:sp>
          <p:nvSpPr>
            <p:cNvPr id="3830" name="Freeform: Shape 3829">
              <a:extLst>
                <a:ext uri="{FF2B5EF4-FFF2-40B4-BE49-F238E27FC236}">
                  <a16:creationId xmlns:a16="http://schemas.microsoft.com/office/drawing/2014/main" id="{0EB7C603-343F-4523-8C7F-3E9A7814F620}"/>
                </a:ext>
              </a:extLst>
            </p:cNvPr>
            <p:cNvSpPr/>
            <p:nvPr/>
          </p:nvSpPr>
          <p:spPr>
            <a:xfrm>
              <a:off x="5841614" y="4457650"/>
              <a:ext cx="65058" cy="56545"/>
            </a:xfrm>
            <a:custGeom>
              <a:avLst/>
              <a:gdLst>
                <a:gd name="connsiteX0" fmla="*/ 55418 w 65058"/>
                <a:gd name="connsiteY0" fmla="*/ 15896 h 56545"/>
                <a:gd name="connsiteX1" fmla="*/ 65129 w 65058"/>
                <a:gd name="connsiteY1" fmla="*/ 20398 h 56545"/>
                <a:gd name="connsiteX2" fmla="*/ 48089 w 65058"/>
                <a:gd name="connsiteY2" fmla="*/ 56936 h 56545"/>
                <a:gd name="connsiteX3" fmla="*/ 39345 w 65058"/>
                <a:gd name="connsiteY3" fmla="*/ 48527 h 56545"/>
                <a:gd name="connsiteX4" fmla="*/ 31755 w 65058"/>
                <a:gd name="connsiteY4" fmla="*/ 30742 h 56545"/>
                <a:gd name="connsiteX5" fmla="*/ 26881 w 65058"/>
                <a:gd name="connsiteY5" fmla="*/ 17943 h 56545"/>
                <a:gd name="connsiteX6" fmla="*/ 21523 w 65058"/>
                <a:gd name="connsiteY6" fmla="*/ 12808 h 56545"/>
                <a:gd name="connsiteX7" fmla="*/ 15272 w 65058"/>
                <a:gd name="connsiteY7" fmla="*/ 12176 h 56545"/>
                <a:gd name="connsiteX8" fmla="*/ 10993 w 65058"/>
                <a:gd name="connsiteY8" fmla="*/ 16492 h 56545"/>
                <a:gd name="connsiteX9" fmla="*/ 10547 w 65058"/>
                <a:gd name="connsiteY9" fmla="*/ 22594 h 56545"/>
                <a:gd name="connsiteX10" fmla="*/ 16016 w 65058"/>
                <a:gd name="connsiteY10" fmla="*/ 27877 h 56545"/>
                <a:gd name="connsiteX11" fmla="*/ 10137 w 65058"/>
                <a:gd name="connsiteY11" fmla="*/ 37774 h 56545"/>
                <a:gd name="connsiteX12" fmla="*/ 501 w 65058"/>
                <a:gd name="connsiteY12" fmla="*/ 26165 h 56545"/>
                <a:gd name="connsiteX13" fmla="*/ 2473 w 65058"/>
                <a:gd name="connsiteY13" fmla="*/ 12176 h 56545"/>
                <a:gd name="connsiteX14" fmla="*/ 12705 w 65058"/>
                <a:gd name="connsiteY14" fmla="*/ 1572 h 56545"/>
                <a:gd name="connsiteX15" fmla="*/ 25653 w 65058"/>
                <a:gd name="connsiteY15" fmla="*/ 2018 h 56545"/>
                <a:gd name="connsiteX16" fmla="*/ 32015 w 65058"/>
                <a:gd name="connsiteY16" fmla="*/ 6595 h 56545"/>
                <a:gd name="connsiteX17" fmla="*/ 37038 w 65058"/>
                <a:gd name="connsiteY17" fmla="*/ 13999 h 56545"/>
                <a:gd name="connsiteX18" fmla="*/ 40796 w 65058"/>
                <a:gd name="connsiteY18" fmla="*/ 24045 h 56545"/>
                <a:gd name="connsiteX19" fmla="*/ 43884 w 65058"/>
                <a:gd name="connsiteY19" fmla="*/ 33123 h 56545"/>
                <a:gd name="connsiteX20" fmla="*/ 4578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18" y="15896"/>
                  </a:moveTo>
                  <a:lnTo>
                    <a:pt x="65129" y="20398"/>
                  </a:lnTo>
                  <a:lnTo>
                    <a:pt x="48089" y="56936"/>
                  </a:lnTo>
                  <a:cubicBezTo>
                    <a:pt x="44591" y="54852"/>
                    <a:pt x="41689" y="52024"/>
                    <a:pt x="39345" y="48527"/>
                  </a:cubicBezTo>
                  <a:cubicBezTo>
                    <a:pt x="36964" y="45029"/>
                    <a:pt x="34471" y="39076"/>
                    <a:pt x="31755" y="30742"/>
                  </a:cubicBezTo>
                  <a:cubicBezTo>
                    <a:pt x="29559" y="23970"/>
                    <a:pt x="27960" y="19729"/>
                    <a:pt x="26881" y="17943"/>
                  </a:cubicBezTo>
                  <a:cubicBezTo>
                    <a:pt x="25392" y="15487"/>
                    <a:pt x="23606" y="13776"/>
                    <a:pt x="21523" y="12808"/>
                  </a:cubicBezTo>
                  <a:cubicBezTo>
                    <a:pt x="19179" y="11729"/>
                    <a:pt x="17095" y="11506"/>
                    <a:pt x="15272" y="12176"/>
                  </a:cubicBezTo>
                  <a:cubicBezTo>
                    <a:pt x="13449" y="12845"/>
                    <a:pt x="12035" y="14296"/>
                    <a:pt x="10993" y="16492"/>
                  </a:cubicBezTo>
                  <a:cubicBezTo>
                    <a:pt x="9989" y="18650"/>
                    <a:pt x="9840" y="20696"/>
                    <a:pt x="10547" y="22594"/>
                  </a:cubicBezTo>
                  <a:cubicBezTo>
                    <a:pt x="11254" y="24491"/>
                    <a:pt x="13077" y="26240"/>
                    <a:pt x="16016" y="27877"/>
                  </a:cubicBezTo>
                  <a:lnTo>
                    <a:pt x="10137" y="37774"/>
                  </a:lnTo>
                  <a:cubicBezTo>
                    <a:pt x="4705" y="34463"/>
                    <a:pt x="1468" y="30593"/>
                    <a:pt x="501" y="26165"/>
                  </a:cubicBezTo>
                  <a:cubicBezTo>
                    <a:pt x="-467" y="21738"/>
                    <a:pt x="203" y="17087"/>
                    <a:pt x="2473" y="12176"/>
                  </a:cubicBezTo>
                  <a:cubicBezTo>
                    <a:pt x="4966" y="6818"/>
                    <a:pt x="8389" y="3283"/>
                    <a:pt x="12705" y="1572"/>
                  </a:cubicBezTo>
                  <a:cubicBezTo>
                    <a:pt x="17021" y="-140"/>
                    <a:pt x="21337" y="9"/>
                    <a:pt x="25653" y="2018"/>
                  </a:cubicBezTo>
                  <a:cubicBezTo>
                    <a:pt x="28108" y="3134"/>
                    <a:pt x="30229" y="4660"/>
                    <a:pt x="32015" y="6595"/>
                  </a:cubicBezTo>
                  <a:cubicBezTo>
                    <a:pt x="33838" y="8492"/>
                    <a:pt x="35513" y="10948"/>
                    <a:pt x="37038" y="13999"/>
                  </a:cubicBezTo>
                  <a:cubicBezTo>
                    <a:pt x="38043" y="16008"/>
                    <a:pt x="39308" y="19357"/>
                    <a:pt x="40796" y="24045"/>
                  </a:cubicBezTo>
                  <a:cubicBezTo>
                    <a:pt x="42284" y="28733"/>
                    <a:pt x="43289" y="31784"/>
                    <a:pt x="43884" y="33123"/>
                  </a:cubicBezTo>
                  <a:cubicBezTo>
                    <a:pt x="44479" y="34463"/>
                    <a:pt x="45112" y="35616"/>
                    <a:pt x="45782" y="36583"/>
                  </a:cubicBezTo>
                  <a:close/>
                </a:path>
              </a:pathLst>
            </a:custGeom>
            <a:solidFill>
              <a:srgbClr val="000000"/>
            </a:solidFill>
            <a:ln w="9525" cap="flat">
              <a:noFill/>
              <a:prstDash val="solid"/>
              <a:miter/>
            </a:ln>
          </p:spPr>
          <p:txBody>
            <a:bodyPr rtlCol="0" anchor="ctr"/>
            <a:lstStyle/>
            <a:p>
              <a:endParaRPr lang="en-CA"/>
            </a:p>
          </p:txBody>
        </p:sp>
        <p:sp>
          <p:nvSpPr>
            <p:cNvPr id="3831" name="Freeform: Shape 3830">
              <a:extLst>
                <a:ext uri="{FF2B5EF4-FFF2-40B4-BE49-F238E27FC236}">
                  <a16:creationId xmlns:a16="http://schemas.microsoft.com/office/drawing/2014/main" id="{E3EFCD8C-0426-45E7-81F0-D30A4A4B6449}"/>
                </a:ext>
              </a:extLst>
            </p:cNvPr>
            <p:cNvSpPr/>
            <p:nvPr/>
          </p:nvSpPr>
          <p:spPr>
            <a:xfrm>
              <a:off x="5861675" y="4417310"/>
              <a:ext cx="59301" cy="46519"/>
            </a:xfrm>
            <a:custGeom>
              <a:avLst/>
              <a:gdLst>
                <a:gd name="connsiteX0" fmla="*/ 1967 w 59301"/>
                <a:gd name="connsiteY0" fmla="*/ 10603 h 46519"/>
                <a:gd name="connsiteX1" fmla="*/ 13353 w 59301"/>
                <a:gd name="connsiteY1" fmla="*/ 892 h 46519"/>
                <a:gd name="connsiteX2" fmla="*/ 37984 w 59301"/>
                <a:gd name="connsiteY2" fmla="*/ 5914 h 46519"/>
                <a:gd name="connsiteX3" fmla="*/ 57666 w 59301"/>
                <a:gd name="connsiteY3" fmla="*/ 21616 h 46519"/>
                <a:gd name="connsiteX4" fmla="*/ 57480 w 59301"/>
                <a:gd name="connsiteY4" fmla="*/ 36499 h 46519"/>
                <a:gd name="connsiteX5" fmla="*/ 45425 w 59301"/>
                <a:gd name="connsiteY5" fmla="*/ 46470 h 46519"/>
                <a:gd name="connsiteX6" fmla="*/ 21389 w 59301"/>
                <a:gd name="connsiteY6" fmla="*/ 41187 h 46519"/>
                <a:gd name="connsiteX7" fmla="*/ 1781 w 59301"/>
                <a:gd name="connsiteY7" fmla="*/ 25523 h 46519"/>
                <a:gd name="connsiteX8" fmla="*/ 1967 w 59301"/>
                <a:gd name="connsiteY8" fmla="*/ 10603 h 46519"/>
                <a:gd name="connsiteX9" fmla="*/ 10599 w 59301"/>
                <a:gd name="connsiteY9" fmla="*/ 14658 h 46519"/>
                <a:gd name="connsiteX10" fmla="*/ 10227 w 59301"/>
                <a:gd name="connsiteY10" fmla="*/ 18602 h 46519"/>
                <a:gd name="connsiteX11" fmla="*/ 13464 w 59301"/>
                <a:gd name="connsiteY11" fmla="*/ 22918 h 46519"/>
                <a:gd name="connsiteX12" fmla="*/ 26598 w 59301"/>
                <a:gd name="connsiteY12" fmla="*/ 30322 h 46519"/>
                <a:gd name="connsiteX13" fmla="*/ 40179 w 59301"/>
                <a:gd name="connsiteY13" fmla="*/ 35494 h 46519"/>
                <a:gd name="connsiteX14" fmla="*/ 46095 w 59301"/>
                <a:gd name="connsiteY14" fmla="*/ 35271 h 46519"/>
                <a:gd name="connsiteX15" fmla="*/ 48848 w 59301"/>
                <a:gd name="connsiteY15" fmla="*/ 32480 h 46519"/>
                <a:gd name="connsiteX16" fmla="*/ 49220 w 59301"/>
                <a:gd name="connsiteY16" fmla="*/ 28536 h 46519"/>
                <a:gd name="connsiteX17" fmla="*/ 45946 w 59301"/>
                <a:gd name="connsiteY17" fmla="*/ 24220 h 46519"/>
                <a:gd name="connsiteX18" fmla="*/ 32886 w 59301"/>
                <a:gd name="connsiteY18" fmla="*/ 16816 h 46519"/>
                <a:gd name="connsiteX19" fmla="*/ 19306 w 59301"/>
                <a:gd name="connsiteY19" fmla="*/ 11644 h 46519"/>
                <a:gd name="connsiteX20" fmla="*/ 13390 w 59301"/>
                <a:gd name="connsiteY20" fmla="*/ 11868 h 46519"/>
                <a:gd name="connsiteX21" fmla="*/ 10599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7" y="10603"/>
                  </a:moveTo>
                  <a:cubicBezTo>
                    <a:pt x="4423" y="5356"/>
                    <a:pt x="8218" y="2119"/>
                    <a:pt x="13353" y="892"/>
                  </a:cubicBezTo>
                  <a:cubicBezTo>
                    <a:pt x="19455" y="-560"/>
                    <a:pt x="27677" y="1115"/>
                    <a:pt x="37984" y="5914"/>
                  </a:cubicBezTo>
                  <a:cubicBezTo>
                    <a:pt x="48253" y="10714"/>
                    <a:pt x="54839" y="15960"/>
                    <a:pt x="57666" y="21616"/>
                  </a:cubicBezTo>
                  <a:cubicBezTo>
                    <a:pt x="60010" y="26267"/>
                    <a:pt x="59936" y="31252"/>
                    <a:pt x="57480" y="36499"/>
                  </a:cubicBezTo>
                  <a:cubicBezTo>
                    <a:pt x="55025" y="41819"/>
                    <a:pt x="51006" y="45131"/>
                    <a:pt x="45425" y="46470"/>
                  </a:cubicBezTo>
                  <a:cubicBezTo>
                    <a:pt x="39844" y="47810"/>
                    <a:pt x="31845" y="46061"/>
                    <a:pt x="21389" y="41187"/>
                  </a:cubicBezTo>
                  <a:cubicBezTo>
                    <a:pt x="11158" y="36387"/>
                    <a:pt x="4609" y="31178"/>
                    <a:pt x="1781" y="25523"/>
                  </a:cubicBezTo>
                  <a:cubicBezTo>
                    <a:pt x="-563" y="20872"/>
                    <a:pt x="-488" y="15886"/>
                    <a:pt x="1967" y="10603"/>
                  </a:cubicBezTo>
                  <a:moveTo>
                    <a:pt x="10599" y="14658"/>
                  </a:moveTo>
                  <a:cubicBezTo>
                    <a:pt x="10004" y="15923"/>
                    <a:pt x="9892" y="17225"/>
                    <a:pt x="10227" y="18602"/>
                  </a:cubicBezTo>
                  <a:cubicBezTo>
                    <a:pt x="10562" y="19942"/>
                    <a:pt x="11641" y="21393"/>
                    <a:pt x="13464" y="22918"/>
                  </a:cubicBezTo>
                  <a:cubicBezTo>
                    <a:pt x="15846" y="24890"/>
                    <a:pt x="20199" y="27346"/>
                    <a:pt x="26598" y="30322"/>
                  </a:cubicBezTo>
                  <a:cubicBezTo>
                    <a:pt x="32961" y="33299"/>
                    <a:pt x="37500" y="35010"/>
                    <a:pt x="40179" y="35494"/>
                  </a:cubicBezTo>
                  <a:cubicBezTo>
                    <a:pt x="42895" y="35978"/>
                    <a:pt x="44830" y="35903"/>
                    <a:pt x="46095" y="35271"/>
                  </a:cubicBezTo>
                  <a:cubicBezTo>
                    <a:pt x="47323" y="34675"/>
                    <a:pt x="48253" y="33745"/>
                    <a:pt x="48848" y="32480"/>
                  </a:cubicBezTo>
                  <a:cubicBezTo>
                    <a:pt x="49444" y="31215"/>
                    <a:pt x="49555" y="29913"/>
                    <a:pt x="49220" y="28536"/>
                  </a:cubicBezTo>
                  <a:cubicBezTo>
                    <a:pt x="48885" y="27197"/>
                    <a:pt x="47769" y="25746"/>
                    <a:pt x="45946" y="24220"/>
                  </a:cubicBezTo>
                  <a:cubicBezTo>
                    <a:pt x="43639" y="22248"/>
                    <a:pt x="39286" y="19793"/>
                    <a:pt x="32886" y="16816"/>
                  </a:cubicBezTo>
                  <a:cubicBezTo>
                    <a:pt x="26524" y="13840"/>
                    <a:pt x="21985" y="12128"/>
                    <a:pt x="19306" y="11644"/>
                  </a:cubicBezTo>
                  <a:cubicBezTo>
                    <a:pt x="16590" y="11198"/>
                    <a:pt x="14618" y="11235"/>
                    <a:pt x="13390" y="11868"/>
                  </a:cubicBezTo>
                  <a:cubicBezTo>
                    <a:pt x="12125" y="12463"/>
                    <a:pt x="11195" y="13393"/>
                    <a:pt x="10599" y="14658"/>
                  </a:cubicBezTo>
                  <a:close/>
                </a:path>
              </a:pathLst>
            </a:custGeom>
            <a:solidFill>
              <a:srgbClr val="000000"/>
            </a:solidFill>
            <a:ln w="9525" cap="flat">
              <a:noFill/>
              <a:prstDash val="solid"/>
              <a:miter/>
            </a:ln>
          </p:spPr>
          <p:txBody>
            <a:bodyPr rtlCol="0" anchor="ctr"/>
            <a:lstStyle/>
            <a:p>
              <a:endParaRPr lang="en-CA"/>
            </a:p>
          </p:txBody>
        </p:sp>
        <p:sp>
          <p:nvSpPr>
            <p:cNvPr id="3832" name="Freeform: Shape 3831">
              <a:extLst>
                <a:ext uri="{FF2B5EF4-FFF2-40B4-BE49-F238E27FC236}">
                  <a16:creationId xmlns:a16="http://schemas.microsoft.com/office/drawing/2014/main" id="{1300F4D3-640D-40B1-889F-B30CA95AB901}"/>
                </a:ext>
              </a:extLst>
            </p:cNvPr>
            <p:cNvSpPr/>
            <p:nvPr/>
          </p:nvSpPr>
          <p:spPr>
            <a:xfrm>
              <a:off x="5881375" y="4375057"/>
              <a:ext cx="59301" cy="46519"/>
            </a:xfrm>
            <a:custGeom>
              <a:avLst/>
              <a:gdLst>
                <a:gd name="connsiteX0" fmla="*/ 1969 w 59301"/>
                <a:gd name="connsiteY0" fmla="*/ 10598 h 46519"/>
                <a:gd name="connsiteX1" fmla="*/ 13355 w 59301"/>
                <a:gd name="connsiteY1" fmla="*/ 887 h 46519"/>
                <a:gd name="connsiteX2" fmla="*/ 37986 w 59301"/>
                <a:gd name="connsiteY2" fmla="*/ 5910 h 46519"/>
                <a:gd name="connsiteX3" fmla="*/ 57668 w 59301"/>
                <a:gd name="connsiteY3" fmla="*/ 21611 h 46519"/>
                <a:gd name="connsiteX4" fmla="*/ 57482 w 59301"/>
                <a:gd name="connsiteY4" fmla="*/ 36494 h 46519"/>
                <a:gd name="connsiteX5" fmla="*/ 45427 w 59301"/>
                <a:gd name="connsiteY5" fmla="*/ 46466 h 46519"/>
                <a:gd name="connsiteX6" fmla="*/ 21391 w 59301"/>
                <a:gd name="connsiteY6" fmla="*/ 41182 h 46519"/>
                <a:gd name="connsiteX7" fmla="*/ 1783 w 59301"/>
                <a:gd name="connsiteY7" fmla="*/ 25518 h 46519"/>
                <a:gd name="connsiteX8" fmla="*/ 1969 w 59301"/>
                <a:gd name="connsiteY8" fmla="*/ 10598 h 46519"/>
                <a:gd name="connsiteX9" fmla="*/ 10601 w 59301"/>
                <a:gd name="connsiteY9" fmla="*/ 14654 h 46519"/>
                <a:gd name="connsiteX10" fmla="*/ 10229 w 59301"/>
                <a:gd name="connsiteY10" fmla="*/ 18598 h 46519"/>
                <a:gd name="connsiteX11" fmla="*/ 13466 w 59301"/>
                <a:gd name="connsiteY11" fmla="*/ 22914 h 46519"/>
                <a:gd name="connsiteX12" fmla="*/ 26600 w 59301"/>
                <a:gd name="connsiteY12" fmla="*/ 30318 h 46519"/>
                <a:gd name="connsiteX13" fmla="*/ 40181 w 59301"/>
                <a:gd name="connsiteY13" fmla="*/ 35490 h 46519"/>
                <a:gd name="connsiteX14" fmla="*/ 46097 w 59301"/>
                <a:gd name="connsiteY14" fmla="*/ 35266 h 46519"/>
                <a:gd name="connsiteX15" fmla="*/ 48850 w 59301"/>
                <a:gd name="connsiteY15" fmla="*/ 32476 h 46519"/>
                <a:gd name="connsiteX16" fmla="*/ 49222 w 59301"/>
                <a:gd name="connsiteY16" fmla="*/ 28532 h 46519"/>
                <a:gd name="connsiteX17" fmla="*/ 45948 w 59301"/>
                <a:gd name="connsiteY17" fmla="*/ 24216 h 46519"/>
                <a:gd name="connsiteX18" fmla="*/ 32889 w 59301"/>
                <a:gd name="connsiteY18" fmla="*/ 16812 h 46519"/>
                <a:gd name="connsiteX19" fmla="*/ 19308 w 59301"/>
                <a:gd name="connsiteY19" fmla="*/ 11640 h 46519"/>
                <a:gd name="connsiteX20" fmla="*/ 13392 w 59301"/>
                <a:gd name="connsiteY20" fmla="*/ 11863 h 46519"/>
                <a:gd name="connsiteX21" fmla="*/ 10601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69" y="10598"/>
                  </a:moveTo>
                  <a:cubicBezTo>
                    <a:pt x="4425" y="5352"/>
                    <a:pt x="8220" y="2115"/>
                    <a:pt x="13355" y="887"/>
                  </a:cubicBezTo>
                  <a:cubicBezTo>
                    <a:pt x="19457" y="-564"/>
                    <a:pt x="27679" y="1110"/>
                    <a:pt x="37986" y="5910"/>
                  </a:cubicBezTo>
                  <a:cubicBezTo>
                    <a:pt x="48255" y="10710"/>
                    <a:pt x="54841" y="15956"/>
                    <a:pt x="57668" y="21611"/>
                  </a:cubicBezTo>
                  <a:cubicBezTo>
                    <a:pt x="60012" y="26262"/>
                    <a:pt x="59938" y="31248"/>
                    <a:pt x="57482" y="36494"/>
                  </a:cubicBezTo>
                  <a:cubicBezTo>
                    <a:pt x="55027" y="41815"/>
                    <a:pt x="51008" y="45126"/>
                    <a:pt x="45427" y="46466"/>
                  </a:cubicBezTo>
                  <a:cubicBezTo>
                    <a:pt x="39846" y="47805"/>
                    <a:pt x="31847" y="46056"/>
                    <a:pt x="21391" y="41182"/>
                  </a:cubicBezTo>
                  <a:cubicBezTo>
                    <a:pt x="11160" y="36383"/>
                    <a:pt x="4611" y="31174"/>
                    <a:pt x="1783" y="25518"/>
                  </a:cubicBezTo>
                  <a:cubicBezTo>
                    <a:pt x="-561" y="20867"/>
                    <a:pt x="-486" y="15882"/>
                    <a:pt x="1969" y="10598"/>
                  </a:cubicBezTo>
                  <a:moveTo>
                    <a:pt x="10601" y="14654"/>
                  </a:moveTo>
                  <a:cubicBezTo>
                    <a:pt x="10006" y="15919"/>
                    <a:pt x="9894" y="17221"/>
                    <a:pt x="10229" y="18598"/>
                  </a:cubicBezTo>
                  <a:cubicBezTo>
                    <a:pt x="10564" y="19937"/>
                    <a:pt x="11643" y="21388"/>
                    <a:pt x="13466" y="22914"/>
                  </a:cubicBezTo>
                  <a:cubicBezTo>
                    <a:pt x="15848" y="24886"/>
                    <a:pt x="20201" y="27341"/>
                    <a:pt x="26600" y="30318"/>
                  </a:cubicBezTo>
                  <a:cubicBezTo>
                    <a:pt x="32963" y="33294"/>
                    <a:pt x="37502" y="35006"/>
                    <a:pt x="40181" y="35490"/>
                  </a:cubicBezTo>
                  <a:cubicBezTo>
                    <a:pt x="42897" y="35973"/>
                    <a:pt x="44832" y="35899"/>
                    <a:pt x="46097" y="35266"/>
                  </a:cubicBezTo>
                  <a:cubicBezTo>
                    <a:pt x="47325" y="34671"/>
                    <a:pt x="48255" y="33741"/>
                    <a:pt x="48850" y="32476"/>
                  </a:cubicBezTo>
                  <a:cubicBezTo>
                    <a:pt x="49446" y="31211"/>
                    <a:pt x="49557" y="29909"/>
                    <a:pt x="49222" y="28532"/>
                  </a:cubicBezTo>
                  <a:cubicBezTo>
                    <a:pt x="48888" y="27192"/>
                    <a:pt x="47771" y="25741"/>
                    <a:pt x="45948" y="24216"/>
                  </a:cubicBezTo>
                  <a:cubicBezTo>
                    <a:pt x="43641" y="22244"/>
                    <a:pt x="39288" y="19788"/>
                    <a:pt x="32889" y="16812"/>
                  </a:cubicBezTo>
                  <a:cubicBezTo>
                    <a:pt x="26526" y="13835"/>
                    <a:pt x="21987" y="12124"/>
                    <a:pt x="19308" y="11640"/>
                  </a:cubicBezTo>
                  <a:cubicBezTo>
                    <a:pt x="16592" y="11193"/>
                    <a:pt x="14620" y="11231"/>
                    <a:pt x="13392" y="11863"/>
                  </a:cubicBezTo>
                  <a:cubicBezTo>
                    <a:pt x="12127" y="12458"/>
                    <a:pt x="11197" y="13389"/>
                    <a:pt x="10601" y="14654"/>
                  </a:cubicBezTo>
                  <a:close/>
                </a:path>
              </a:pathLst>
            </a:custGeom>
            <a:solidFill>
              <a:srgbClr val="000000"/>
            </a:solidFill>
            <a:ln w="9525" cap="flat">
              <a:noFill/>
              <a:prstDash val="solid"/>
              <a:miter/>
            </a:ln>
          </p:spPr>
          <p:txBody>
            <a:bodyPr rtlCol="0" anchor="ctr"/>
            <a:lstStyle/>
            <a:p>
              <a:endParaRPr lang="en-CA"/>
            </a:p>
          </p:txBody>
        </p:sp>
        <p:sp>
          <p:nvSpPr>
            <p:cNvPr id="3833" name="Freeform: Shape 3832">
              <a:extLst>
                <a:ext uri="{FF2B5EF4-FFF2-40B4-BE49-F238E27FC236}">
                  <a16:creationId xmlns:a16="http://schemas.microsoft.com/office/drawing/2014/main" id="{43CC5FFD-F3D9-480F-817E-E1C028CC784C}"/>
                </a:ext>
              </a:extLst>
            </p:cNvPr>
            <p:cNvSpPr/>
            <p:nvPr/>
          </p:nvSpPr>
          <p:spPr>
            <a:xfrm>
              <a:off x="5901077" y="4332814"/>
              <a:ext cx="59301" cy="46519"/>
            </a:xfrm>
            <a:custGeom>
              <a:avLst/>
              <a:gdLst>
                <a:gd name="connsiteX0" fmla="*/ 1971 w 59301"/>
                <a:gd name="connsiteY0" fmla="*/ 10594 h 46519"/>
                <a:gd name="connsiteX1" fmla="*/ 13357 w 59301"/>
                <a:gd name="connsiteY1" fmla="*/ 883 h 46519"/>
                <a:gd name="connsiteX2" fmla="*/ 37988 w 59301"/>
                <a:gd name="connsiteY2" fmla="*/ 5906 h 46519"/>
                <a:gd name="connsiteX3" fmla="*/ 57670 w 59301"/>
                <a:gd name="connsiteY3" fmla="*/ 21607 h 46519"/>
                <a:gd name="connsiteX4" fmla="*/ 57484 w 59301"/>
                <a:gd name="connsiteY4" fmla="*/ 36490 h 46519"/>
                <a:gd name="connsiteX5" fmla="*/ 45429 w 59301"/>
                <a:gd name="connsiteY5" fmla="*/ 46461 h 46519"/>
                <a:gd name="connsiteX6" fmla="*/ 21394 w 59301"/>
                <a:gd name="connsiteY6" fmla="*/ 41178 h 46519"/>
                <a:gd name="connsiteX7" fmla="*/ 1785 w 59301"/>
                <a:gd name="connsiteY7" fmla="*/ 25514 h 46519"/>
                <a:gd name="connsiteX8" fmla="*/ 1971 w 59301"/>
                <a:gd name="connsiteY8" fmla="*/ 10594 h 46519"/>
                <a:gd name="connsiteX9" fmla="*/ 10604 w 59301"/>
                <a:gd name="connsiteY9" fmla="*/ 14649 h 46519"/>
                <a:gd name="connsiteX10" fmla="*/ 10231 w 59301"/>
                <a:gd name="connsiteY10" fmla="*/ 18593 h 46519"/>
                <a:gd name="connsiteX11" fmla="*/ 13468 w 59301"/>
                <a:gd name="connsiteY11" fmla="*/ 22909 h 46519"/>
                <a:gd name="connsiteX12" fmla="*/ 26603 w 59301"/>
                <a:gd name="connsiteY12" fmla="*/ 30313 h 46519"/>
                <a:gd name="connsiteX13" fmla="*/ 40183 w 59301"/>
                <a:gd name="connsiteY13" fmla="*/ 35485 h 46519"/>
                <a:gd name="connsiteX14" fmla="*/ 46099 w 59301"/>
                <a:gd name="connsiteY14" fmla="*/ 35262 h 46519"/>
                <a:gd name="connsiteX15" fmla="*/ 48852 w 59301"/>
                <a:gd name="connsiteY15" fmla="*/ 32471 h 46519"/>
                <a:gd name="connsiteX16" fmla="*/ 49224 w 59301"/>
                <a:gd name="connsiteY16" fmla="*/ 28527 h 46519"/>
                <a:gd name="connsiteX17" fmla="*/ 45950 w 59301"/>
                <a:gd name="connsiteY17" fmla="*/ 24211 h 46519"/>
                <a:gd name="connsiteX18" fmla="*/ 32891 w 59301"/>
                <a:gd name="connsiteY18" fmla="*/ 16807 h 46519"/>
                <a:gd name="connsiteX19" fmla="*/ 19310 w 59301"/>
                <a:gd name="connsiteY19" fmla="*/ 11635 h 46519"/>
                <a:gd name="connsiteX20" fmla="*/ 13394 w 59301"/>
                <a:gd name="connsiteY20" fmla="*/ 11859 h 46519"/>
                <a:gd name="connsiteX21" fmla="*/ 10604 w 59301"/>
                <a:gd name="connsiteY21" fmla="*/ 1464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71" y="10594"/>
                  </a:moveTo>
                  <a:cubicBezTo>
                    <a:pt x="4427" y="5348"/>
                    <a:pt x="8222" y="2110"/>
                    <a:pt x="13357" y="883"/>
                  </a:cubicBezTo>
                  <a:cubicBezTo>
                    <a:pt x="19459" y="-568"/>
                    <a:pt x="27682" y="1106"/>
                    <a:pt x="37988" y="5906"/>
                  </a:cubicBezTo>
                  <a:cubicBezTo>
                    <a:pt x="48257" y="10705"/>
                    <a:pt x="54843" y="15951"/>
                    <a:pt x="57670" y="21607"/>
                  </a:cubicBezTo>
                  <a:cubicBezTo>
                    <a:pt x="60014" y="26258"/>
                    <a:pt x="59940" y="31244"/>
                    <a:pt x="57484" y="36490"/>
                  </a:cubicBezTo>
                  <a:cubicBezTo>
                    <a:pt x="55029" y="41810"/>
                    <a:pt x="51010" y="45122"/>
                    <a:pt x="45429" y="46461"/>
                  </a:cubicBezTo>
                  <a:cubicBezTo>
                    <a:pt x="39848" y="47801"/>
                    <a:pt x="31849" y="46052"/>
                    <a:pt x="21394" y="41178"/>
                  </a:cubicBezTo>
                  <a:cubicBezTo>
                    <a:pt x="11162" y="36378"/>
                    <a:pt x="4613" y="31169"/>
                    <a:pt x="1785" y="25514"/>
                  </a:cubicBezTo>
                  <a:cubicBezTo>
                    <a:pt x="-559" y="20863"/>
                    <a:pt x="-484" y="15877"/>
                    <a:pt x="1971" y="10594"/>
                  </a:cubicBezTo>
                  <a:moveTo>
                    <a:pt x="10604" y="14649"/>
                  </a:moveTo>
                  <a:cubicBezTo>
                    <a:pt x="10008" y="15914"/>
                    <a:pt x="9897" y="17217"/>
                    <a:pt x="10231" y="18593"/>
                  </a:cubicBezTo>
                  <a:cubicBezTo>
                    <a:pt x="10566" y="19933"/>
                    <a:pt x="11645" y="21384"/>
                    <a:pt x="13468" y="22909"/>
                  </a:cubicBezTo>
                  <a:cubicBezTo>
                    <a:pt x="15850" y="24881"/>
                    <a:pt x="20203" y="27337"/>
                    <a:pt x="26603" y="30313"/>
                  </a:cubicBezTo>
                  <a:cubicBezTo>
                    <a:pt x="32965" y="33290"/>
                    <a:pt x="37504" y="35001"/>
                    <a:pt x="40183" y="35485"/>
                  </a:cubicBezTo>
                  <a:cubicBezTo>
                    <a:pt x="42899" y="35969"/>
                    <a:pt x="44834" y="35894"/>
                    <a:pt x="46099" y="35262"/>
                  </a:cubicBezTo>
                  <a:cubicBezTo>
                    <a:pt x="47327" y="34667"/>
                    <a:pt x="48257" y="33736"/>
                    <a:pt x="48852" y="32471"/>
                  </a:cubicBezTo>
                  <a:cubicBezTo>
                    <a:pt x="49448" y="31206"/>
                    <a:pt x="49559" y="29904"/>
                    <a:pt x="49224" y="28527"/>
                  </a:cubicBezTo>
                  <a:cubicBezTo>
                    <a:pt x="48890" y="27188"/>
                    <a:pt x="47773" y="25737"/>
                    <a:pt x="45950" y="24211"/>
                  </a:cubicBezTo>
                  <a:cubicBezTo>
                    <a:pt x="43643" y="22240"/>
                    <a:pt x="39290" y="19784"/>
                    <a:pt x="32891" y="16807"/>
                  </a:cubicBezTo>
                  <a:cubicBezTo>
                    <a:pt x="26528" y="13831"/>
                    <a:pt x="21989" y="12119"/>
                    <a:pt x="19310" y="11635"/>
                  </a:cubicBezTo>
                  <a:cubicBezTo>
                    <a:pt x="16594" y="11189"/>
                    <a:pt x="14622" y="11226"/>
                    <a:pt x="13394" y="11859"/>
                  </a:cubicBezTo>
                  <a:cubicBezTo>
                    <a:pt x="12129" y="12454"/>
                    <a:pt x="11199" y="13384"/>
                    <a:pt x="10604" y="14649"/>
                  </a:cubicBezTo>
                  <a:close/>
                </a:path>
              </a:pathLst>
            </a:custGeom>
            <a:solidFill>
              <a:srgbClr val="000000"/>
            </a:solidFill>
            <a:ln w="9525" cap="flat">
              <a:noFill/>
              <a:prstDash val="solid"/>
              <a:miter/>
            </a:ln>
          </p:spPr>
          <p:txBody>
            <a:bodyPr rtlCol="0" anchor="ctr"/>
            <a:lstStyle/>
            <a:p>
              <a:endParaRPr lang="en-CA"/>
            </a:p>
          </p:txBody>
        </p:sp>
      </p:grpSp>
      <p:grpSp>
        <p:nvGrpSpPr>
          <p:cNvPr id="3834" name="Graphic 3670">
            <a:extLst>
              <a:ext uri="{FF2B5EF4-FFF2-40B4-BE49-F238E27FC236}">
                <a16:creationId xmlns:a16="http://schemas.microsoft.com/office/drawing/2014/main" id="{EB701E4E-1EF9-4D60-88B0-E4C81B5A5F85}"/>
              </a:ext>
            </a:extLst>
          </p:cNvPr>
          <p:cNvGrpSpPr/>
          <p:nvPr/>
        </p:nvGrpSpPr>
        <p:grpSpPr>
          <a:xfrm>
            <a:off x="5205851" y="4096346"/>
            <a:ext cx="103568" cy="155296"/>
            <a:chOff x="5975150" y="4333989"/>
            <a:chExt cx="120180" cy="180206"/>
          </a:xfrm>
        </p:grpSpPr>
        <p:sp>
          <p:nvSpPr>
            <p:cNvPr id="3835" name="Freeform: Shape 3834">
              <a:extLst>
                <a:ext uri="{FF2B5EF4-FFF2-40B4-BE49-F238E27FC236}">
                  <a16:creationId xmlns:a16="http://schemas.microsoft.com/office/drawing/2014/main" id="{84C34CE5-AB29-4593-87FD-84544FC24412}"/>
                </a:ext>
              </a:extLst>
            </p:cNvPr>
            <p:cNvSpPr/>
            <p:nvPr/>
          </p:nvSpPr>
          <p:spPr>
            <a:xfrm>
              <a:off x="5975150" y="4457650"/>
              <a:ext cx="65058" cy="56545"/>
            </a:xfrm>
            <a:custGeom>
              <a:avLst/>
              <a:gdLst>
                <a:gd name="connsiteX0" fmla="*/ 55432 w 65058"/>
                <a:gd name="connsiteY0" fmla="*/ 15896 h 56545"/>
                <a:gd name="connsiteX1" fmla="*/ 65143 w 65058"/>
                <a:gd name="connsiteY1" fmla="*/ 20398 h 56545"/>
                <a:gd name="connsiteX2" fmla="*/ 48103 w 65058"/>
                <a:gd name="connsiteY2" fmla="*/ 56936 h 56545"/>
                <a:gd name="connsiteX3" fmla="*/ 39359 w 65058"/>
                <a:gd name="connsiteY3" fmla="*/ 48527 h 56545"/>
                <a:gd name="connsiteX4" fmla="*/ 31769 w 65058"/>
                <a:gd name="connsiteY4" fmla="*/ 30742 h 56545"/>
                <a:gd name="connsiteX5" fmla="*/ 26895 w 65058"/>
                <a:gd name="connsiteY5" fmla="*/ 17943 h 56545"/>
                <a:gd name="connsiteX6" fmla="*/ 21537 w 65058"/>
                <a:gd name="connsiteY6" fmla="*/ 12808 h 56545"/>
                <a:gd name="connsiteX7" fmla="*/ 15286 w 65058"/>
                <a:gd name="connsiteY7" fmla="*/ 12176 h 56545"/>
                <a:gd name="connsiteX8" fmla="*/ 11007 w 65058"/>
                <a:gd name="connsiteY8" fmla="*/ 16492 h 56545"/>
                <a:gd name="connsiteX9" fmla="*/ 10561 w 65058"/>
                <a:gd name="connsiteY9" fmla="*/ 22594 h 56545"/>
                <a:gd name="connsiteX10" fmla="*/ 16030 w 65058"/>
                <a:gd name="connsiteY10" fmla="*/ 27877 h 56545"/>
                <a:gd name="connsiteX11" fmla="*/ 10151 w 65058"/>
                <a:gd name="connsiteY11" fmla="*/ 37774 h 56545"/>
                <a:gd name="connsiteX12" fmla="*/ 515 w 65058"/>
                <a:gd name="connsiteY12" fmla="*/ 26165 h 56545"/>
                <a:gd name="connsiteX13" fmla="*/ 2487 w 65058"/>
                <a:gd name="connsiteY13" fmla="*/ 12176 h 56545"/>
                <a:gd name="connsiteX14" fmla="*/ 12719 w 65058"/>
                <a:gd name="connsiteY14" fmla="*/ 1572 h 56545"/>
                <a:gd name="connsiteX15" fmla="*/ 25667 w 65058"/>
                <a:gd name="connsiteY15" fmla="*/ 2018 h 56545"/>
                <a:gd name="connsiteX16" fmla="*/ 32029 w 65058"/>
                <a:gd name="connsiteY16" fmla="*/ 6595 h 56545"/>
                <a:gd name="connsiteX17" fmla="*/ 37052 w 65058"/>
                <a:gd name="connsiteY17" fmla="*/ 13999 h 56545"/>
                <a:gd name="connsiteX18" fmla="*/ 40810 w 65058"/>
                <a:gd name="connsiteY18" fmla="*/ 24045 h 56545"/>
                <a:gd name="connsiteX19" fmla="*/ 43898 w 65058"/>
                <a:gd name="connsiteY19" fmla="*/ 33123 h 56545"/>
                <a:gd name="connsiteX20" fmla="*/ 4579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32" y="15896"/>
                  </a:moveTo>
                  <a:lnTo>
                    <a:pt x="65143" y="20398"/>
                  </a:lnTo>
                  <a:lnTo>
                    <a:pt x="48103" y="56936"/>
                  </a:lnTo>
                  <a:cubicBezTo>
                    <a:pt x="44605" y="54852"/>
                    <a:pt x="41703" y="52024"/>
                    <a:pt x="39359" y="48527"/>
                  </a:cubicBezTo>
                  <a:cubicBezTo>
                    <a:pt x="36978" y="45029"/>
                    <a:pt x="34485" y="39076"/>
                    <a:pt x="31769" y="30742"/>
                  </a:cubicBezTo>
                  <a:cubicBezTo>
                    <a:pt x="29573" y="23970"/>
                    <a:pt x="27974" y="19729"/>
                    <a:pt x="26895" y="17943"/>
                  </a:cubicBezTo>
                  <a:cubicBezTo>
                    <a:pt x="25406" y="15487"/>
                    <a:pt x="23620" y="13776"/>
                    <a:pt x="21537" y="12808"/>
                  </a:cubicBezTo>
                  <a:cubicBezTo>
                    <a:pt x="19193" y="11729"/>
                    <a:pt x="17109" y="11506"/>
                    <a:pt x="15286" y="12176"/>
                  </a:cubicBezTo>
                  <a:cubicBezTo>
                    <a:pt x="13463" y="12845"/>
                    <a:pt x="12049" y="14296"/>
                    <a:pt x="11007" y="16492"/>
                  </a:cubicBezTo>
                  <a:cubicBezTo>
                    <a:pt x="10003" y="18650"/>
                    <a:pt x="9854" y="20696"/>
                    <a:pt x="10561" y="22594"/>
                  </a:cubicBezTo>
                  <a:cubicBezTo>
                    <a:pt x="11268" y="24491"/>
                    <a:pt x="13091" y="26240"/>
                    <a:pt x="16030" y="27877"/>
                  </a:cubicBezTo>
                  <a:lnTo>
                    <a:pt x="10151" y="37774"/>
                  </a:lnTo>
                  <a:cubicBezTo>
                    <a:pt x="4719" y="34463"/>
                    <a:pt x="1482" y="30593"/>
                    <a:pt x="515" y="26165"/>
                  </a:cubicBezTo>
                  <a:cubicBezTo>
                    <a:pt x="-453" y="21738"/>
                    <a:pt x="217" y="17087"/>
                    <a:pt x="2487" y="12176"/>
                  </a:cubicBezTo>
                  <a:cubicBezTo>
                    <a:pt x="4980" y="6818"/>
                    <a:pt x="8403" y="3283"/>
                    <a:pt x="12719" y="1572"/>
                  </a:cubicBezTo>
                  <a:cubicBezTo>
                    <a:pt x="17035" y="-140"/>
                    <a:pt x="21351" y="9"/>
                    <a:pt x="25667" y="2018"/>
                  </a:cubicBezTo>
                  <a:cubicBezTo>
                    <a:pt x="28122" y="3134"/>
                    <a:pt x="30243" y="4660"/>
                    <a:pt x="32029" y="6595"/>
                  </a:cubicBezTo>
                  <a:cubicBezTo>
                    <a:pt x="33852" y="8492"/>
                    <a:pt x="35527" y="10948"/>
                    <a:pt x="37052" y="13999"/>
                  </a:cubicBezTo>
                  <a:cubicBezTo>
                    <a:pt x="38057" y="16008"/>
                    <a:pt x="39322" y="19357"/>
                    <a:pt x="40810" y="24045"/>
                  </a:cubicBezTo>
                  <a:cubicBezTo>
                    <a:pt x="42298" y="28733"/>
                    <a:pt x="43303" y="31784"/>
                    <a:pt x="43898" y="33123"/>
                  </a:cubicBezTo>
                  <a:cubicBezTo>
                    <a:pt x="44493" y="34463"/>
                    <a:pt x="45126" y="35616"/>
                    <a:pt x="45796" y="36583"/>
                  </a:cubicBezTo>
                  <a:close/>
                </a:path>
              </a:pathLst>
            </a:custGeom>
            <a:solidFill>
              <a:srgbClr val="000000"/>
            </a:solidFill>
            <a:ln w="9525" cap="flat">
              <a:noFill/>
              <a:prstDash val="solid"/>
              <a:miter/>
            </a:ln>
          </p:spPr>
          <p:txBody>
            <a:bodyPr rtlCol="0" anchor="ctr"/>
            <a:lstStyle/>
            <a:p>
              <a:endParaRPr lang="en-CA"/>
            </a:p>
          </p:txBody>
        </p:sp>
        <p:sp>
          <p:nvSpPr>
            <p:cNvPr id="3836" name="Freeform: Shape 3835">
              <a:extLst>
                <a:ext uri="{FF2B5EF4-FFF2-40B4-BE49-F238E27FC236}">
                  <a16:creationId xmlns:a16="http://schemas.microsoft.com/office/drawing/2014/main" id="{A3A9573E-E1CC-43C0-90F7-7DA5A31BD410}"/>
                </a:ext>
              </a:extLst>
            </p:cNvPr>
            <p:cNvSpPr/>
            <p:nvPr/>
          </p:nvSpPr>
          <p:spPr>
            <a:xfrm>
              <a:off x="5995210" y="4417310"/>
              <a:ext cx="59301" cy="46519"/>
            </a:xfrm>
            <a:custGeom>
              <a:avLst/>
              <a:gdLst>
                <a:gd name="connsiteX0" fmla="*/ 1981 w 59301"/>
                <a:gd name="connsiteY0" fmla="*/ 10603 h 46519"/>
                <a:gd name="connsiteX1" fmla="*/ 13367 w 59301"/>
                <a:gd name="connsiteY1" fmla="*/ 892 h 46519"/>
                <a:gd name="connsiteX2" fmla="*/ 37998 w 59301"/>
                <a:gd name="connsiteY2" fmla="*/ 5914 h 46519"/>
                <a:gd name="connsiteX3" fmla="*/ 57680 w 59301"/>
                <a:gd name="connsiteY3" fmla="*/ 21616 h 46519"/>
                <a:gd name="connsiteX4" fmla="*/ 57494 w 59301"/>
                <a:gd name="connsiteY4" fmla="*/ 36499 h 46519"/>
                <a:gd name="connsiteX5" fmla="*/ 45439 w 59301"/>
                <a:gd name="connsiteY5" fmla="*/ 46470 h 46519"/>
                <a:gd name="connsiteX6" fmla="*/ 21403 w 59301"/>
                <a:gd name="connsiteY6" fmla="*/ 41187 h 46519"/>
                <a:gd name="connsiteX7" fmla="*/ 1795 w 59301"/>
                <a:gd name="connsiteY7" fmla="*/ 25523 h 46519"/>
                <a:gd name="connsiteX8" fmla="*/ 1981 w 59301"/>
                <a:gd name="connsiteY8" fmla="*/ 10603 h 46519"/>
                <a:gd name="connsiteX9" fmla="*/ 10613 w 59301"/>
                <a:gd name="connsiteY9" fmla="*/ 14658 h 46519"/>
                <a:gd name="connsiteX10" fmla="*/ 10241 w 59301"/>
                <a:gd name="connsiteY10" fmla="*/ 18602 h 46519"/>
                <a:gd name="connsiteX11" fmla="*/ 13478 w 59301"/>
                <a:gd name="connsiteY11" fmla="*/ 22918 h 46519"/>
                <a:gd name="connsiteX12" fmla="*/ 26612 w 59301"/>
                <a:gd name="connsiteY12" fmla="*/ 30322 h 46519"/>
                <a:gd name="connsiteX13" fmla="*/ 40193 w 59301"/>
                <a:gd name="connsiteY13" fmla="*/ 35494 h 46519"/>
                <a:gd name="connsiteX14" fmla="*/ 46109 w 59301"/>
                <a:gd name="connsiteY14" fmla="*/ 35271 h 46519"/>
                <a:gd name="connsiteX15" fmla="*/ 48862 w 59301"/>
                <a:gd name="connsiteY15" fmla="*/ 32480 h 46519"/>
                <a:gd name="connsiteX16" fmla="*/ 49234 w 59301"/>
                <a:gd name="connsiteY16" fmla="*/ 28536 h 46519"/>
                <a:gd name="connsiteX17" fmla="*/ 45960 w 59301"/>
                <a:gd name="connsiteY17" fmla="*/ 24220 h 46519"/>
                <a:gd name="connsiteX18" fmla="*/ 32900 w 59301"/>
                <a:gd name="connsiteY18" fmla="*/ 16816 h 46519"/>
                <a:gd name="connsiteX19" fmla="*/ 19320 w 59301"/>
                <a:gd name="connsiteY19" fmla="*/ 11644 h 46519"/>
                <a:gd name="connsiteX20" fmla="*/ 13404 w 59301"/>
                <a:gd name="connsiteY20" fmla="*/ 11868 h 46519"/>
                <a:gd name="connsiteX21" fmla="*/ 10613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81" y="10603"/>
                  </a:moveTo>
                  <a:cubicBezTo>
                    <a:pt x="4437" y="5356"/>
                    <a:pt x="8232" y="2119"/>
                    <a:pt x="13367" y="892"/>
                  </a:cubicBezTo>
                  <a:cubicBezTo>
                    <a:pt x="19469" y="-560"/>
                    <a:pt x="27691" y="1115"/>
                    <a:pt x="37998" y="5914"/>
                  </a:cubicBezTo>
                  <a:cubicBezTo>
                    <a:pt x="48267" y="10714"/>
                    <a:pt x="54853" y="15960"/>
                    <a:pt x="57680" y="21616"/>
                  </a:cubicBezTo>
                  <a:cubicBezTo>
                    <a:pt x="60024" y="26267"/>
                    <a:pt x="59950" y="31252"/>
                    <a:pt x="57494" y="36499"/>
                  </a:cubicBezTo>
                  <a:cubicBezTo>
                    <a:pt x="55039" y="41819"/>
                    <a:pt x="51020" y="45131"/>
                    <a:pt x="45439" y="46470"/>
                  </a:cubicBezTo>
                  <a:cubicBezTo>
                    <a:pt x="39858" y="47810"/>
                    <a:pt x="31859" y="46061"/>
                    <a:pt x="21403" y="41187"/>
                  </a:cubicBezTo>
                  <a:cubicBezTo>
                    <a:pt x="11172" y="36387"/>
                    <a:pt x="4623" y="31178"/>
                    <a:pt x="1795" y="25523"/>
                  </a:cubicBezTo>
                  <a:cubicBezTo>
                    <a:pt x="-549" y="20872"/>
                    <a:pt x="-474" y="15886"/>
                    <a:pt x="1981" y="10603"/>
                  </a:cubicBezTo>
                  <a:moveTo>
                    <a:pt x="10613" y="14658"/>
                  </a:moveTo>
                  <a:cubicBezTo>
                    <a:pt x="10018" y="15923"/>
                    <a:pt x="9906" y="17225"/>
                    <a:pt x="10241" y="18602"/>
                  </a:cubicBezTo>
                  <a:cubicBezTo>
                    <a:pt x="10576" y="19942"/>
                    <a:pt x="11655" y="21393"/>
                    <a:pt x="13478" y="22918"/>
                  </a:cubicBezTo>
                  <a:cubicBezTo>
                    <a:pt x="15860" y="24890"/>
                    <a:pt x="20213" y="27346"/>
                    <a:pt x="26612" y="30322"/>
                  </a:cubicBezTo>
                  <a:cubicBezTo>
                    <a:pt x="32975" y="33299"/>
                    <a:pt x="37514" y="35010"/>
                    <a:pt x="40193" y="35494"/>
                  </a:cubicBezTo>
                  <a:cubicBezTo>
                    <a:pt x="42909" y="35978"/>
                    <a:pt x="44844" y="35903"/>
                    <a:pt x="46109" y="35271"/>
                  </a:cubicBezTo>
                  <a:cubicBezTo>
                    <a:pt x="47337" y="34675"/>
                    <a:pt x="48267" y="33745"/>
                    <a:pt x="48862" y="32480"/>
                  </a:cubicBezTo>
                  <a:cubicBezTo>
                    <a:pt x="49458" y="31215"/>
                    <a:pt x="49569" y="29913"/>
                    <a:pt x="49234" y="28536"/>
                  </a:cubicBezTo>
                  <a:cubicBezTo>
                    <a:pt x="48899" y="27197"/>
                    <a:pt x="47783" y="25746"/>
                    <a:pt x="45960" y="24220"/>
                  </a:cubicBezTo>
                  <a:cubicBezTo>
                    <a:pt x="43653" y="22248"/>
                    <a:pt x="39300" y="19793"/>
                    <a:pt x="32900" y="16816"/>
                  </a:cubicBezTo>
                  <a:cubicBezTo>
                    <a:pt x="26538" y="13840"/>
                    <a:pt x="21999" y="12128"/>
                    <a:pt x="19320" y="11644"/>
                  </a:cubicBezTo>
                  <a:cubicBezTo>
                    <a:pt x="16604" y="11198"/>
                    <a:pt x="14632" y="11235"/>
                    <a:pt x="13404" y="11868"/>
                  </a:cubicBezTo>
                  <a:cubicBezTo>
                    <a:pt x="12139" y="12463"/>
                    <a:pt x="11209" y="13393"/>
                    <a:pt x="10613" y="14658"/>
                  </a:cubicBezTo>
                  <a:close/>
                </a:path>
              </a:pathLst>
            </a:custGeom>
            <a:solidFill>
              <a:srgbClr val="000000"/>
            </a:solidFill>
            <a:ln w="9525" cap="flat">
              <a:noFill/>
              <a:prstDash val="solid"/>
              <a:miter/>
            </a:ln>
          </p:spPr>
          <p:txBody>
            <a:bodyPr rtlCol="0" anchor="ctr"/>
            <a:lstStyle/>
            <a:p>
              <a:endParaRPr lang="en-CA"/>
            </a:p>
          </p:txBody>
        </p:sp>
        <p:sp>
          <p:nvSpPr>
            <p:cNvPr id="3837" name="Freeform: Shape 3836">
              <a:extLst>
                <a:ext uri="{FF2B5EF4-FFF2-40B4-BE49-F238E27FC236}">
                  <a16:creationId xmlns:a16="http://schemas.microsoft.com/office/drawing/2014/main" id="{41FCA204-4CD8-437D-882A-8C2E6CBC7818}"/>
                </a:ext>
              </a:extLst>
            </p:cNvPr>
            <p:cNvSpPr/>
            <p:nvPr/>
          </p:nvSpPr>
          <p:spPr>
            <a:xfrm>
              <a:off x="6014911" y="4375057"/>
              <a:ext cx="59301" cy="46519"/>
            </a:xfrm>
            <a:custGeom>
              <a:avLst/>
              <a:gdLst>
                <a:gd name="connsiteX0" fmla="*/ 1983 w 59301"/>
                <a:gd name="connsiteY0" fmla="*/ 10598 h 46519"/>
                <a:gd name="connsiteX1" fmla="*/ 13369 w 59301"/>
                <a:gd name="connsiteY1" fmla="*/ 887 h 46519"/>
                <a:gd name="connsiteX2" fmla="*/ 38000 w 59301"/>
                <a:gd name="connsiteY2" fmla="*/ 5910 h 46519"/>
                <a:gd name="connsiteX3" fmla="*/ 57682 w 59301"/>
                <a:gd name="connsiteY3" fmla="*/ 21611 h 46519"/>
                <a:gd name="connsiteX4" fmla="*/ 57496 w 59301"/>
                <a:gd name="connsiteY4" fmla="*/ 36494 h 46519"/>
                <a:gd name="connsiteX5" fmla="*/ 45441 w 59301"/>
                <a:gd name="connsiteY5" fmla="*/ 46466 h 46519"/>
                <a:gd name="connsiteX6" fmla="*/ 21405 w 59301"/>
                <a:gd name="connsiteY6" fmla="*/ 41182 h 46519"/>
                <a:gd name="connsiteX7" fmla="*/ 1797 w 59301"/>
                <a:gd name="connsiteY7" fmla="*/ 25518 h 46519"/>
                <a:gd name="connsiteX8" fmla="*/ 1983 w 59301"/>
                <a:gd name="connsiteY8" fmla="*/ 10598 h 46519"/>
                <a:gd name="connsiteX9" fmla="*/ 10615 w 59301"/>
                <a:gd name="connsiteY9" fmla="*/ 14654 h 46519"/>
                <a:gd name="connsiteX10" fmla="*/ 10243 w 59301"/>
                <a:gd name="connsiteY10" fmla="*/ 18598 h 46519"/>
                <a:gd name="connsiteX11" fmla="*/ 13480 w 59301"/>
                <a:gd name="connsiteY11" fmla="*/ 22914 h 46519"/>
                <a:gd name="connsiteX12" fmla="*/ 26615 w 59301"/>
                <a:gd name="connsiteY12" fmla="*/ 30318 h 46519"/>
                <a:gd name="connsiteX13" fmla="*/ 40195 w 59301"/>
                <a:gd name="connsiteY13" fmla="*/ 35490 h 46519"/>
                <a:gd name="connsiteX14" fmla="*/ 46111 w 59301"/>
                <a:gd name="connsiteY14" fmla="*/ 35266 h 46519"/>
                <a:gd name="connsiteX15" fmla="*/ 48864 w 59301"/>
                <a:gd name="connsiteY15" fmla="*/ 32476 h 46519"/>
                <a:gd name="connsiteX16" fmla="*/ 49236 w 59301"/>
                <a:gd name="connsiteY16" fmla="*/ 28532 h 46519"/>
                <a:gd name="connsiteX17" fmla="*/ 45962 w 59301"/>
                <a:gd name="connsiteY17" fmla="*/ 24216 h 46519"/>
                <a:gd name="connsiteX18" fmla="*/ 32903 w 59301"/>
                <a:gd name="connsiteY18" fmla="*/ 16812 h 46519"/>
                <a:gd name="connsiteX19" fmla="*/ 19322 w 59301"/>
                <a:gd name="connsiteY19" fmla="*/ 11640 h 46519"/>
                <a:gd name="connsiteX20" fmla="*/ 13406 w 59301"/>
                <a:gd name="connsiteY20" fmla="*/ 11863 h 46519"/>
                <a:gd name="connsiteX21" fmla="*/ 10615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83" y="10598"/>
                  </a:moveTo>
                  <a:cubicBezTo>
                    <a:pt x="4439" y="5352"/>
                    <a:pt x="8234" y="2115"/>
                    <a:pt x="13369" y="887"/>
                  </a:cubicBezTo>
                  <a:cubicBezTo>
                    <a:pt x="19471" y="-564"/>
                    <a:pt x="27693" y="1110"/>
                    <a:pt x="38000" y="5910"/>
                  </a:cubicBezTo>
                  <a:cubicBezTo>
                    <a:pt x="48269" y="10710"/>
                    <a:pt x="54855" y="15956"/>
                    <a:pt x="57682" y="21611"/>
                  </a:cubicBezTo>
                  <a:cubicBezTo>
                    <a:pt x="60026" y="26262"/>
                    <a:pt x="59952" y="31248"/>
                    <a:pt x="57496" y="36494"/>
                  </a:cubicBezTo>
                  <a:cubicBezTo>
                    <a:pt x="55041" y="41815"/>
                    <a:pt x="51022" y="45126"/>
                    <a:pt x="45441" y="46466"/>
                  </a:cubicBezTo>
                  <a:cubicBezTo>
                    <a:pt x="39860" y="47805"/>
                    <a:pt x="31861" y="46056"/>
                    <a:pt x="21405" y="41182"/>
                  </a:cubicBezTo>
                  <a:cubicBezTo>
                    <a:pt x="11174" y="36383"/>
                    <a:pt x="4625" y="31174"/>
                    <a:pt x="1797" y="25518"/>
                  </a:cubicBezTo>
                  <a:cubicBezTo>
                    <a:pt x="-547" y="20867"/>
                    <a:pt x="-472" y="15882"/>
                    <a:pt x="1983" y="10598"/>
                  </a:cubicBezTo>
                  <a:moveTo>
                    <a:pt x="10615" y="14654"/>
                  </a:moveTo>
                  <a:cubicBezTo>
                    <a:pt x="10020" y="15919"/>
                    <a:pt x="9909" y="17221"/>
                    <a:pt x="10243" y="18598"/>
                  </a:cubicBezTo>
                  <a:cubicBezTo>
                    <a:pt x="10578" y="19937"/>
                    <a:pt x="11657" y="21388"/>
                    <a:pt x="13480" y="22914"/>
                  </a:cubicBezTo>
                  <a:cubicBezTo>
                    <a:pt x="15862" y="24886"/>
                    <a:pt x="20215" y="27341"/>
                    <a:pt x="26615" y="30318"/>
                  </a:cubicBezTo>
                  <a:cubicBezTo>
                    <a:pt x="32977" y="33294"/>
                    <a:pt x="37516" y="35006"/>
                    <a:pt x="40195" y="35490"/>
                  </a:cubicBezTo>
                  <a:cubicBezTo>
                    <a:pt x="42911" y="35973"/>
                    <a:pt x="44846" y="35899"/>
                    <a:pt x="46111" y="35266"/>
                  </a:cubicBezTo>
                  <a:cubicBezTo>
                    <a:pt x="47339" y="34671"/>
                    <a:pt x="48269" y="33741"/>
                    <a:pt x="48864" y="32476"/>
                  </a:cubicBezTo>
                  <a:cubicBezTo>
                    <a:pt x="49460" y="31211"/>
                    <a:pt x="49571" y="29909"/>
                    <a:pt x="49236" y="28532"/>
                  </a:cubicBezTo>
                  <a:cubicBezTo>
                    <a:pt x="48902" y="27192"/>
                    <a:pt x="47785" y="25741"/>
                    <a:pt x="45962" y="24216"/>
                  </a:cubicBezTo>
                  <a:cubicBezTo>
                    <a:pt x="43655" y="22244"/>
                    <a:pt x="39302" y="19788"/>
                    <a:pt x="32903" y="16812"/>
                  </a:cubicBezTo>
                  <a:cubicBezTo>
                    <a:pt x="26540" y="13835"/>
                    <a:pt x="22001" y="12124"/>
                    <a:pt x="19322" y="11640"/>
                  </a:cubicBezTo>
                  <a:cubicBezTo>
                    <a:pt x="16606" y="11193"/>
                    <a:pt x="14634" y="11231"/>
                    <a:pt x="13406" y="11863"/>
                  </a:cubicBezTo>
                  <a:cubicBezTo>
                    <a:pt x="12141" y="12458"/>
                    <a:pt x="11211" y="13389"/>
                    <a:pt x="10615" y="14654"/>
                  </a:cubicBezTo>
                  <a:close/>
                </a:path>
              </a:pathLst>
            </a:custGeom>
            <a:solidFill>
              <a:srgbClr val="000000"/>
            </a:solidFill>
            <a:ln w="9525" cap="flat">
              <a:noFill/>
              <a:prstDash val="solid"/>
              <a:miter/>
            </a:ln>
          </p:spPr>
          <p:txBody>
            <a:bodyPr rtlCol="0" anchor="ctr"/>
            <a:lstStyle/>
            <a:p>
              <a:endParaRPr lang="en-CA"/>
            </a:p>
          </p:txBody>
        </p:sp>
        <p:sp>
          <p:nvSpPr>
            <p:cNvPr id="3838" name="Freeform: Shape 3837">
              <a:extLst>
                <a:ext uri="{FF2B5EF4-FFF2-40B4-BE49-F238E27FC236}">
                  <a16:creationId xmlns:a16="http://schemas.microsoft.com/office/drawing/2014/main" id="{52E2C645-CEEA-4150-86EE-5F6C4F774100}"/>
                </a:ext>
              </a:extLst>
            </p:cNvPr>
            <p:cNvSpPr/>
            <p:nvPr/>
          </p:nvSpPr>
          <p:spPr>
            <a:xfrm>
              <a:off x="6036767" y="4333989"/>
              <a:ext cx="58563" cy="35904"/>
            </a:xfrm>
            <a:custGeom>
              <a:avLst/>
              <a:gdLst>
                <a:gd name="connsiteX0" fmla="*/ 58655 w 58563"/>
                <a:gd name="connsiteY0" fmla="*/ 25827 h 35904"/>
                <a:gd name="connsiteX1" fmla="*/ 53781 w 58563"/>
                <a:gd name="connsiteY1" fmla="*/ 36282 h 35904"/>
                <a:gd name="connsiteX2" fmla="*/ 14490 w 58563"/>
                <a:gd name="connsiteY2" fmla="*/ 17939 h 35904"/>
                <a:gd name="connsiteX3" fmla="*/ 16127 w 58563"/>
                <a:gd name="connsiteY3" fmla="*/ 35091 h 35904"/>
                <a:gd name="connsiteX4" fmla="*/ 6677 w 58563"/>
                <a:gd name="connsiteY4" fmla="*/ 30701 h 35904"/>
                <a:gd name="connsiteX5" fmla="*/ 5747 w 58563"/>
                <a:gd name="connsiteY5" fmla="*/ 19465 h 35904"/>
                <a:gd name="connsiteX6" fmla="*/ 91 w 58563"/>
                <a:gd name="connsiteY6" fmla="*/ 8823 h 35904"/>
                <a:gd name="connsiteX7" fmla="*/ 4035 w 58563"/>
                <a:gd name="connsiteY7" fmla="*/ 37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655" y="25827"/>
                  </a:moveTo>
                  <a:lnTo>
                    <a:pt x="53781" y="36282"/>
                  </a:lnTo>
                  <a:lnTo>
                    <a:pt x="14490" y="17939"/>
                  </a:lnTo>
                  <a:cubicBezTo>
                    <a:pt x="16276" y="23409"/>
                    <a:pt x="16834" y="29138"/>
                    <a:pt x="16127" y="35091"/>
                  </a:cubicBezTo>
                  <a:lnTo>
                    <a:pt x="6677" y="30701"/>
                  </a:lnTo>
                  <a:cubicBezTo>
                    <a:pt x="7049" y="27538"/>
                    <a:pt x="6751" y="23818"/>
                    <a:pt x="5747" y="19465"/>
                  </a:cubicBezTo>
                  <a:cubicBezTo>
                    <a:pt x="4742" y="15111"/>
                    <a:pt x="2845" y="11577"/>
                    <a:pt x="91" y="8823"/>
                  </a:cubicBezTo>
                  <a:lnTo>
                    <a:pt x="4035" y="377"/>
                  </a:lnTo>
                  <a:close/>
                </a:path>
              </a:pathLst>
            </a:custGeom>
            <a:solidFill>
              <a:srgbClr val="000000"/>
            </a:solidFill>
            <a:ln w="9525" cap="flat">
              <a:noFill/>
              <a:prstDash val="solid"/>
              <a:miter/>
            </a:ln>
          </p:spPr>
          <p:txBody>
            <a:bodyPr rtlCol="0" anchor="ctr"/>
            <a:lstStyle/>
            <a:p>
              <a:endParaRPr lang="en-CA"/>
            </a:p>
          </p:txBody>
        </p:sp>
      </p:grpSp>
      <p:grpSp>
        <p:nvGrpSpPr>
          <p:cNvPr id="3839" name="Graphic 3670">
            <a:extLst>
              <a:ext uri="{FF2B5EF4-FFF2-40B4-BE49-F238E27FC236}">
                <a16:creationId xmlns:a16="http://schemas.microsoft.com/office/drawing/2014/main" id="{A54DD698-C032-4082-8456-39CF45EEE435}"/>
              </a:ext>
            </a:extLst>
          </p:cNvPr>
          <p:cNvGrpSpPr/>
          <p:nvPr/>
        </p:nvGrpSpPr>
        <p:grpSpPr>
          <a:xfrm>
            <a:off x="5320961" y="4093692"/>
            <a:ext cx="106995" cy="157949"/>
            <a:chOff x="6108724" y="4330910"/>
            <a:chExt cx="124157" cy="183284"/>
          </a:xfrm>
        </p:grpSpPr>
        <p:sp>
          <p:nvSpPr>
            <p:cNvPr id="3840" name="Freeform: Shape 3839">
              <a:extLst>
                <a:ext uri="{FF2B5EF4-FFF2-40B4-BE49-F238E27FC236}">
                  <a16:creationId xmlns:a16="http://schemas.microsoft.com/office/drawing/2014/main" id="{3B630108-12E0-4500-9FF3-048A29512FC0}"/>
                </a:ext>
              </a:extLst>
            </p:cNvPr>
            <p:cNvSpPr/>
            <p:nvPr/>
          </p:nvSpPr>
          <p:spPr>
            <a:xfrm>
              <a:off x="6108724" y="4457650"/>
              <a:ext cx="65058" cy="56545"/>
            </a:xfrm>
            <a:custGeom>
              <a:avLst/>
              <a:gdLst>
                <a:gd name="connsiteX0" fmla="*/ 55446 w 65058"/>
                <a:gd name="connsiteY0" fmla="*/ 15896 h 56545"/>
                <a:gd name="connsiteX1" fmla="*/ 65157 w 65058"/>
                <a:gd name="connsiteY1" fmla="*/ 20398 h 56545"/>
                <a:gd name="connsiteX2" fmla="*/ 48117 w 65058"/>
                <a:gd name="connsiteY2" fmla="*/ 56936 h 56545"/>
                <a:gd name="connsiteX3" fmla="*/ 39373 w 65058"/>
                <a:gd name="connsiteY3" fmla="*/ 48527 h 56545"/>
                <a:gd name="connsiteX4" fmla="*/ 31783 w 65058"/>
                <a:gd name="connsiteY4" fmla="*/ 30742 h 56545"/>
                <a:gd name="connsiteX5" fmla="*/ 26909 w 65058"/>
                <a:gd name="connsiteY5" fmla="*/ 17943 h 56545"/>
                <a:gd name="connsiteX6" fmla="*/ 21551 w 65058"/>
                <a:gd name="connsiteY6" fmla="*/ 12808 h 56545"/>
                <a:gd name="connsiteX7" fmla="*/ 15300 w 65058"/>
                <a:gd name="connsiteY7" fmla="*/ 12176 h 56545"/>
                <a:gd name="connsiteX8" fmla="*/ 11021 w 65058"/>
                <a:gd name="connsiteY8" fmla="*/ 16492 h 56545"/>
                <a:gd name="connsiteX9" fmla="*/ 10575 w 65058"/>
                <a:gd name="connsiteY9" fmla="*/ 22594 h 56545"/>
                <a:gd name="connsiteX10" fmla="*/ 16044 w 65058"/>
                <a:gd name="connsiteY10" fmla="*/ 27877 h 56545"/>
                <a:gd name="connsiteX11" fmla="*/ 10165 w 65058"/>
                <a:gd name="connsiteY11" fmla="*/ 37774 h 56545"/>
                <a:gd name="connsiteX12" fmla="*/ 529 w 65058"/>
                <a:gd name="connsiteY12" fmla="*/ 26165 h 56545"/>
                <a:gd name="connsiteX13" fmla="*/ 2501 w 65058"/>
                <a:gd name="connsiteY13" fmla="*/ 12176 h 56545"/>
                <a:gd name="connsiteX14" fmla="*/ 12733 w 65058"/>
                <a:gd name="connsiteY14" fmla="*/ 1572 h 56545"/>
                <a:gd name="connsiteX15" fmla="*/ 25681 w 65058"/>
                <a:gd name="connsiteY15" fmla="*/ 2018 h 56545"/>
                <a:gd name="connsiteX16" fmla="*/ 32043 w 65058"/>
                <a:gd name="connsiteY16" fmla="*/ 6595 h 56545"/>
                <a:gd name="connsiteX17" fmla="*/ 37066 w 65058"/>
                <a:gd name="connsiteY17" fmla="*/ 13999 h 56545"/>
                <a:gd name="connsiteX18" fmla="*/ 40824 w 65058"/>
                <a:gd name="connsiteY18" fmla="*/ 24045 h 56545"/>
                <a:gd name="connsiteX19" fmla="*/ 43912 w 65058"/>
                <a:gd name="connsiteY19" fmla="*/ 33123 h 56545"/>
                <a:gd name="connsiteX20" fmla="*/ 4581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46" y="15896"/>
                  </a:moveTo>
                  <a:lnTo>
                    <a:pt x="65157" y="20398"/>
                  </a:lnTo>
                  <a:lnTo>
                    <a:pt x="48117" y="56936"/>
                  </a:lnTo>
                  <a:cubicBezTo>
                    <a:pt x="44619" y="54852"/>
                    <a:pt x="41717" y="52024"/>
                    <a:pt x="39373" y="48527"/>
                  </a:cubicBezTo>
                  <a:cubicBezTo>
                    <a:pt x="36992" y="45029"/>
                    <a:pt x="34499" y="39076"/>
                    <a:pt x="31783" y="30742"/>
                  </a:cubicBezTo>
                  <a:cubicBezTo>
                    <a:pt x="29588" y="23970"/>
                    <a:pt x="27988" y="19729"/>
                    <a:pt x="26909" y="17943"/>
                  </a:cubicBezTo>
                  <a:cubicBezTo>
                    <a:pt x="25420" y="15487"/>
                    <a:pt x="23634" y="13776"/>
                    <a:pt x="21551" y="12808"/>
                  </a:cubicBezTo>
                  <a:cubicBezTo>
                    <a:pt x="19207" y="11729"/>
                    <a:pt x="17123" y="11506"/>
                    <a:pt x="15300" y="12176"/>
                  </a:cubicBezTo>
                  <a:cubicBezTo>
                    <a:pt x="13477" y="12845"/>
                    <a:pt x="12063" y="14296"/>
                    <a:pt x="11021" y="16492"/>
                  </a:cubicBezTo>
                  <a:cubicBezTo>
                    <a:pt x="10017" y="18650"/>
                    <a:pt x="9868" y="20696"/>
                    <a:pt x="10575" y="22594"/>
                  </a:cubicBezTo>
                  <a:cubicBezTo>
                    <a:pt x="11282" y="24491"/>
                    <a:pt x="13105" y="26240"/>
                    <a:pt x="16044" y="27877"/>
                  </a:cubicBezTo>
                  <a:lnTo>
                    <a:pt x="10165" y="37774"/>
                  </a:lnTo>
                  <a:cubicBezTo>
                    <a:pt x="4733" y="34463"/>
                    <a:pt x="1496" y="30593"/>
                    <a:pt x="529" y="26165"/>
                  </a:cubicBezTo>
                  <a:cubicBezTo>
                    <a:pt x="-439" y="21738"/>
                    <a:pt x="231" y="17087"/>
                    <a:pt x="2501" y="12176"/>
                  </a:cubicBezTo>
                  <a:cubicBezTo>
                    <a:pt x="4994" y="6818"/>
                    <a:pt x="8417" y="3283"/>
                    <a:pt x="12733" y="1572"/>
                  </a:cubicBezTo>
                  <a:cubicBezTo>
                    <a:pt x="17049" y="-140"/>
                    <a:pt x="21365" y="9"/>
                    <a:pt x="25681" y="2018"/>
                  </a:cubicBezTo>
                  <a:cubicBezTo>
                    <a:pt x="28136" y="3134"/>
                    <a:pt x="30257" y="4660"/>
                    <a:pt x="32043" y="6595"/>
                  </a:cubicBezTo>
                  <a:cubicBezTo>
                    <a:pt x="33866" y="8492"/>
                    <a:pt x="35541" y="10948"/>
                    <a:pt x="37066" y="13999"/>
                  </a:cubicBezTo>
                  <a:cubicBezTo>
                    <a:pt x="38071" y="16008"/>
                    <a:pt x="39336" y="19357"/>
                    <a:pt x="40824" y="24045"/>
                  </a:cubicBezTo>
                  <a:cubicBezTo>
                    <a:pt x="42312" y="28733"/>
                    <a:pt x="43317" y="31784"/>
                    <a:pt x="43912" y="33123"/>
                  </a:cubicBezTo>
                  <a:cubicBezTo>
                    <a:pt x="44508" y="34463"/>
                    <a:pt x="45140" y="35616"/>
                    <a:pt x="45810" y="36583"/>
                  </a:cubicBezTo>
                  <a:close/>
                </a:path>
              </a:pathLst>
            </a:custGeom>
            <a:solidFill>
              <a:srgbClr val="000000"/>
            </a:solidFill>
            <a:ln w="9525" cap="flat">
              <a:noFill/>
              <a:prstDash val="solid"/>
              <a:miter/>
            </a:ln>
          </p:spPr>
          <p:txBody>
            <a:bodyPr rtlCol="0" anchor="ctr"/>
            <a:lstStyle/>
            <a:p>
              <a:endParaRPr lang="en-CA"/>
            </a:p>
          </p:txBody>
        </p:sp>
        <p:sp>
          <p:nvSpPr>
            <p:cNvPr id="3841" name="Freeform: Shape 3840">
              <a:extLst>
                <a:ext uri="{FF2B5EF4-FFF2-40B4-BE49-F238E27FC236}">
                  <a16:creationId xmlns:a16="http://schemas.microsoft.com/office/drawing/2014/main" id="{640C441D-B9DD-4CE0-95D6-52583A848363}"/>
                </a:ext>
              </a:extLst>
            </p:cNvPr>
            <p:cNvSpPr/>
            <p:nvPr/>
          </p:nvSpPr>
          <p:spPr>
            <a:xfrm>
              <a:off x="6128786" y="4417310"/>
              <a:ext cx="59301" cy="46519"/>
            </a:xfrm>
            <a:custGeom>
              <a:avLst/>
              <a:gdLst>
                <a:gd name="connsiteX0" fmla="*/ 1995 w 59301"/>
                <a:gd name="connsiteY0" fmla="*/ 10603 h 46519"/>
                <a:gd name="connsiteX1" fmla="*/ 13381 w 59301"/>
                <a:gd name="connsiteY1" fmla="*/ 892 h 46519"/>
                <a:gd name="connsiteX2" fmla="*/ 38012 w 59301"/>
                <a:gd name="connsiteY2" fmla="*/ 5914 h 46519"/>
                <a:gd name="connsiteX3" fmla="*/ 57694 w 59301"/>
                <a:gd name="connsiteY3" fmla="*/ 21616 h 46519"/>
                <a:gd name="connsiteX4" fmla="*/ 57508 w 59301"/>
                <a:gd name="connsiteY4" fmla="*/ 36499 h 46519"/>
                <a:gd name="connsiteX5" fmla="*/ 45453 w 59301"/>
                <a:gd name="connsiteY5" fmla="*/ 46470 h 46519"/>
                <a:gd name="connsiteX6" fmla="*/ 21417 w 59301"/>
                <a:gd name="connsiteY6" fmla="*/ 41187 h 46519"/>
                <a:gd name="connsiteX7" fmla="*/ 1809 w 59301"/>
                <a:gd name="connsiteY7" fmla="*/ 25523 h 46519"/>
                <a:gd name="connsiteX8" fmla="*/ 1995 w 59301"/>
                <a:gd name="connsiteY8" fmla="*/ 10603 h 46519"/>
                <a:gd name="connsiteX9" fmla="*/ 10627 w 59301"/>
                <a:gd name="connsiteY9" fmla="*/ 14658 h 46519"/>
                <a:gd name="connsiteX10" fmla="*/ 10255 w 59301"/>
                <a:gd name="connsiteY10" fmla="*/ 18602 h 46519"/>
                <a:gd name="connsiteX11" fmla="*/ 13492 w 59301"/>
                <a:gd name="connsiteY11" fmla="*/ 22918 h 46519"/>
                <a:gd name="connsiteX12" fmla="*/ 26626 w 59301"/>
                <a:gd name="connsiteY12" fmla="*/ 30322 h 46519"/>
                <a:gd name="connsiteX13" fmla="*/ 40207 w 59301"/>
                <a:gd name="connsiteY13" fmla="*/ 35494 h 46519"/>
                <a:gd name="connsiteX14" fmla="*/ 46123 w 59301"/>
                <a:gd name="connsiteY14" fmla="*/ 35271 h 46519"/>
                <a:gd name="connsiteX15" fmla="*/ 48876 w 59301"/>
                <a:gd name="connsiteY15" fmla="*/ 32480 h 46519"/>
                <a:gd name="connsiteX16" fmla="*/ 49248 w 59301"/>
                <a:gd name="connsiteY16" fmla="*/ 28536 h 46519"/>
                <a:gd name="connsiteX17" fmla="*/ 45974 w 59301"/>
                <a:gd name="connsiteY17" fmla="*/ 24220 h 46519"/>
                <a:gd name="connsiteX18" fmla="*/ 32914 w 59301"/>
                <a:gd name="connsiteY18" fmla="*/ 16816 h 46519"/>
                <a:gd name="connsiteX19" fmla="*/ 19334 w 59301"/>
                <a:gd name="connsiteY19" fmla="*/ 11644 h 46519"/>
                <a:gd name="connsiteX20" fmla="*/ 13418 w 59301"/>
                <a:gd name="connsiteY20" fmla="*/ 11868 h 46519"/>
                <a:gd name="connsiteX21" fmla="*/ 10627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5" y="10603"/>
                  </a:moveTo>
                  <a:cubicBezTo>
                    <a:pt x="4451" y="5356"/>
                    <a:pt x="8246" y="2119"/>
                    <a:pt x="13381" y="892"/>
                  </a:cubicBezTo>
                  <a:cubicBezTo>
                    <a:pt x="19483" y="-560"/>
                    <a:pt x="27705" y="1115"/>
                    <a:pt x="38012" y="5914"/>
                  </a:cubicBezTo>
                  <a:cubicBezTo>
                    <a:pt x="48281" y="10714"/>
                    <a:pt x="54867" y="15960"/>
                    <a:pt x="57694" y="21616"/>
                  </a:cubicBezTo>
                  <a:cubicBezTo>
                    <a:pt x="60038" y="26267"/>
                    <a:pt x="59964" y="31252"/>
                    <a:pt x="57508" y="36499"/>
                  </a:cubicBezTo>
                  <a:cubicBezTo>
                    <a:pt x="55053" y="41819"/>
                    <a:pt x="51034" y="45131"/>
                    <a:pt x="45453" y="46470"/>
                  </a:cubicBezTo>
                  <a:cubicBezTo>
                    <a:pt x="39872" y="47810"/>
                    <a:pt x="31873" y="46061"/>
                    <a:pt x="21417" y="41187"/>
                  </a:cubicBezTo>
                  <a:cubicBezTo>
                    <a:pt x="11186" y="36387"/>
                    <a:pt x="4637" y="31178"/>
                    <a:pt x="1809" y="25523"/>
                  </a:cubicBezTo>
                  <a:cubicBezTo>
                    <a:pt x="-535" y="20872"/>
                    <a:pt x="-460" y="15886"/>
                    <a:pt x="1995" y="10603"/>
                  </a:cubicBezTo>
                  <a:moveTo>
                    <a:pt x="10627" y="14658"/>
                  </a:moveTo>
                  <a:cubicBezTo>
                    <a:pt x="10032" y="15923"/>
                    <a:pt x="9920" y="17225"/>
                    <a:pt x="10255" y="18602"/>
                  </a:cubicBezTo>
                  <a:cubicBezTo>
                    <a:pt x="10590" y="19942"/>
                    <a:pt x="11669" y="21393"/>
                    <a:pt x="13492" y="22918"/>
                  </a:cubicBezTo>
                  <a:cubicBezTo>
                    <a:pt x="15874" y="24890"/>
                    <a:pt x="20227" y="27346"/>
                    <a:pt x="26626" y="30322"/>
                  </a:cubicBezTo>
                  <a:cubicBezTo>
                    <a:pt x="32989" y="33299"/>
                    <a:pt x="37528" y="35010"/>
                    <a:pt x="40207" y="35494"/>
                  </a:cubicBezTo>
                  <a:cubicBezTo>
                    <a:pt x="42923" y="35978"/>
                    <a:pt x="44858" y="35903"/>
                    <a:pt x="46123" y="35271"/>
                  </a:cubicBezTo>
                  <a:cubicBezTo>
                    <a:pt x="47351" y="34675"/>
                    <a:pt x="48281" y="33745"/>
                    <a:pt x="48876" y="32480"/>
                  </a:cubicBezTo>
                  <a:cubicBezTo>
                    <a:pt x="49472" y="31215"/>
                    <a:pt x="49583" y="29913"/>
                    <a:pt x="49248" y="28536"/>
                  </a:cubicBezTo>
                  <a:cubicBezTo>
                    <a:pt x="48913" y="27197"/>
                    <a:pt x="47797" y="25746"/>
                    <a:pt x="45974" y="24220"/>
                  </a:cubicBezTo>
                  <a:cubicBezTo>
                    <a:pt x="43667" y="22248"/>
                    <a:pt x="39314" y="19793"/>
                    <a:pt x="32914" y="16816"/>
                  </a:cubicBezTo>
                  <a:cubicBezTo>
                    <a:pt x="26552" y="13840"/>
                    <a:pt x="22013" y="12128"/>
                    <a:pt x="19334" y="11644"/>
                  </a:cubicBezTo>
                  <a:cubicBezTo>
                    <a:pt x="16618" y="11198"/>
                    <a:pt x="14646" y="11235"/>
                    <a:pt x="13418" y="11868"/>
                  </a:cubicBezTo>
                  <a:cubicBezTo>
                    <a:pt x="12153" y="12463"/>
                    <a:pt x="11223" y="13393"/>
                    <a:pt x="10627" y="14658"/>
                  </a:cubicBezTo>
                  <a:close/>
                </a:path>
              </a:pathLst>
            </a:custGeom>
            <a:solidFill>
              <a:srgbClr val="000000"/>
            </a:solidFill>
            <a:ln w="9525" cap="flat">
              <a:noFill/>
              <a:prstDash val="solid"/>
              <a:miter/>
            </a:ln>
          </p:spPr>
          <p:txBody>
            <a:bodyPr rtlCol="0" anchor="ctr"/>
            <a:lstStyle/>
            <a:p>
              <a:endParaRPr lang="en-CA"/>
            </a:p>
          </p:txBody>
        </p:sp>
        <p:sp>
          <p:nvSpPr>
            <p:cNvPr id="3842" name="Freeform: Shape 3841">
              <a:extLst>
                <a:ext uri="{FF2B5EF4-FFF2-40B4-BE49-F238E27FC236}">
                  <a16:creationId xmlns:a16="http://schemas.microsoft.com/office/drawing/2014/main" id="{05E16272-BD34-4841-A939-E32DAB6B1CE0}"/>
                </a:ext>
              </a:extLst>
            </p:cNvPr>
            <p:cNvSpPr/>
            <p:nvPr/>
          </p:nvSpPr>
          <p:spPr>
            <a:xfrm>
              <a:off x="6148484" y="4375057"/>
              <a:ext cx="59301" cy="46519"/>
            </a:xfrm>
            <a:custGeom>
              <a:avLst/>
              <a:gdLst>
                <a:gd name="connsiteX0" fmla="*/ 1997 w 59301"/>
                <a:gd name="connsiteY0" fmla="*/ 10598 h 46519"/>
                <a:gd name="connsiteX1" fmla="*/ 13383 w 59301"/>
                <a:gd name="connsiteY1" fmla="*/ 887 h 46519"/>
                <a:gd name="connsiteX2" fmla="*/ 38014 w 59301"/>
                <a:gd name="connsiteY2" fmla="*/ 5910 h 46519"/>
                <a:gd name="connsiteX3" fmla="*/ 57696 w 59301"/>
                <a:gd name="connsiteY3" fmla="*/ 21611 h 46519"/>
                <a:gd name="connsiteX4" fmla="*/ 57510 w 59301"/>
                <a:gd name="connsiteY4" fmla="*/ 36494 h 46519"/>
                <a:gd name="connsiteX5" fmla="*/ 45455 w 59301"/>
                <a:gd name="connsiteY5" fmla="*/ 46466 h 46519"/>
                <a:gd name="connsiteX6" fmla="*/ 21419 w 59301"/>
                <a:gd name="connsiteY6" fmla="*/ 41182 h 46519"/>
                <a:gd name="connsiteX7" fmla="*/ 1811 w 59301"/>
                <a:gd name="connsiteY7" fmla="*/ 25518 h 46519"/>
                <a:gd name="connsiteX8" fmla="*/ 1997 w 59301"/>
                <a:gd name="connsiteY8" fmla="*/ 10598 h 46519"/>
                <a:gd name="connsiteX9" fmla="*/ 10629 w 59301"/>
                <a:gd name="connsiteY9" fmla="*/ 14654 h 46519"/>
                <a:gd name="connsiteX10" fmla="*/ 10257 w 59301"/>
                <a:gd name="connsiteY10" fmla="*/ 18598 h 46519"/>
                <a:gd name="connsiteX11" fmla="*/ 13494 w 59301"/>
                <a:gd name="connsiteY11" fmla="*/ 22914 h 46519"/>
                <a:gd name="connsiteX12" fmla="*/ 26629 w 59301"/>
                <a:gd name="connsiteY12" fmla="*/ 30318 h 46519"/>
                <a:gd name="connsiteX13" fmla="*/ 40209 w 59301"/>
                <a:gd name="connsiteY13" fmla="*/ 35490 h 46519"/>
                <a:gd name="connsiteX14" fmla="*/ 46125 w 59301"/>
                <a:gd name="connsiteY14" fmla="*/ 35266 h 46519"/>
                <a:gd name="connsiteX15" fmla="*/ 48878 w 59301"/>
                <a:gd name="connsiteY15" fmla="*/ 32476 h 46519"/>
                <a:gd name="connsiteX16" fmla="*/ 49250 w 59301"/>
                <a:gd name="connsiteY16" fmla="*/ 28532 h 46519"/>
                <a:gd name="connsiteX17" fmla="*/ 45976 w 59301"/>
                <a:gd name="connsiteY17" fmla="*/ 24216 h 46519"/>
                <a:gd name="connsiteX18" fmla="*/ 32917 w 59301"/>
                <a:gd name="connsiteY18" fmla="*/ 16812 h 46519"/>
                <a:gd name="connsiteX19" fmla="*/ 19336 w 59301"/>
                <a:gd name="connsiteY19" fmla="*/ 11640 h 46519"/>
                <a:gd name="connsiteX20" fmla="*/ 13420 w 59301"/>
                <a:gd name="connsiteY20" fmla="*/ 11863 h 46519"/>
                <a:gd name="connsiteX21" fmla="*/ 10629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1997" y="10598"/>
                  </a:moveTo>
                  <a:cubicBezTo>
                    <a:pt x="4453" y="5352"/>
                    <a:pt x="8248" y="2115"/>
                    <a:pt x="13383" y="887"/>
                  </a:cubicBezTo>
                  <a:cubicBezTo>
                    <a:pt x="19485" y="-564"/>
                    <a:pt x="27708" y="1110"/>
                    <a:pt x="38014" y="5910"/>
                  </a:cubicBezTo>
                  <a:cubicBezTo>
                    <a:pt x="48283" y="10710"/>
                    <a:pt x="54869" y="15956"/>
                    <a:pt x="57696" y="21611"/>
                  </a:cubicBezTo>
                  <a:cubicBezTo>
                    <a:pt x="60040" y="26262"/>
                    <a:pt x="59966" y="31248"/>
                    <a:pt x="57510" y="36494"/>
                  </a:cubicBezTo>
                  <a:cubicBezTo>
                    <a:pt x="55055" y="41815"/>
                    <a:pt x="51036" y="45126"/>
                    <a:pt x="45455" y="46466"/>
                  </a:cubicBezTo>
                  <a:cubicBezTo>
                    <a:pt x="39874" y="47805"/>
                    <a:pt x="31875" y="46056"/>
                    <a:pt x="21419" y="41182"/>
                  </a:cubicBezTo>
                  <a:cubicBezTo>
                    <a:pt x="11188" y="36383"/>
                    <a:pt x="4639" y="31174"/>
                    <a:pt x="1811" y="25518"/>
                  </a:cubicBezTo>
                  <a:cubicBezTo>
                    <a:pt x="-533" y="20867"/>
                    <a:pt x="-458" y="15882"/>
                    <a:pt x="1997" y="10598"/>
                  </a:cubicBezTo>
                  <a:moveTo>
                    <a:pt x="10629" y="14654"/>
                  </a:moveTo>
                  <a:cubicBezTo>
                    <a:pt x="10034" y="15919"/>
                    <a:pt x="9923" y="17221"/>
                    <a:pt x="10257" y="18598"/>
                  </a:cubicBezTo>
                  <a:cubicBezTo>
                    <a:pt x="10592" y="19937"/>
                    <a:pt x="11671" y="21388"/>
                    <a:pt x="13494" y="22914"/>
                  </a:cubicBezTo>
                  <a:cubicBezTo>
                    <a:pt x="15876" y="24886"/>
                    <a:pt x="20229" y="27341"/>
                    <a:pt x="26629" y="30318"/>
                  </a:cubicBezTo>
                  <a:cubicBezTo>
                    <a:pt x="32991" y="33294"/>
                    <a:pt x="37530" y="35006"/>
                    <a:pt x="40209" y="35490"/>
                  </a:cubicBezTo>
                  <a:cubicBezTo>
                    <a:pt x="42925" y="35973"/>
                    <a:pt x="44860" y="35899"/>
                    <a:pt x="46125" y="35266"/>
                  </a:cubicBezTo>
                  <a:cubicBezTo>
                    <a:pt x="47353" y="34671"/>
                    <a:pt x="48283" y="33741"/>
                    <a:pt x="48878" y="32476"/>
                  </a:cubicBezTo>
                  <a:cubicBezTo>
                    <a:pt x="49474" y="31211"/>
                    <a:pt x="49585" y="29909"/>
                    <a:pt x="49250" y="28532"/>
                  </a:cubicBezTo>
                  <a:cubicBezTo>
                    <a:pt x="48916" y="27192"/>
                    <a:pt x="47799" y="25741"/>
                    <a:pt x="45976" y="24216"/>
                  </a:cubicBezTo>
                  <a:cubicBezTo>
                    <a:pt x="43669" y="22244"/>
                    <a:pt x="39316" y="19788"/>
                    <a:pt x="32917" y="16812"/>
                  </a:cubicBezTo>
                  <a:cubicBezTo>
                    <a:pt x="26554" y="13835"/>
                    <a:pt x="22015" y="12124"/>
                    <a:pt x="19336" y="11640"/>
                  </a:cubicBezTo>
                  <a:cubicBezTo>
                    <a:pt x="16620" y="11193"/>
                    <a:pt x="14648" y="11231"/>
                    <a:pt x="13420" y="11863"/>
                  </a:cubicBezTo>
                  <a:cubicBezTo>
                    <a:pt x="12155" y="12458"/>
                    <a:pt x="11225" y="13389"/>
                    <a:pt x="10629" y="14654"/>
                  </a:cubicBezTo>
                  <a:close/>
                </a:path>
              </a:pathLst>
            </a:custGeom>
            <a:solidFill>
              <a:srgbClr val="000000"/>
            </a:solidFill>
            <a:ln w="9525" cap="flat">
              <a:noFill/>
              <a:prstDash val="solid"/>
              <a:miter/>
            </a:ln>
          </p:spPr>
          <p:txBody>
            <a:bodyPr rtlCol="0" anchor="ctr"/>
            <a:lstStyle/>
            <a:p>
              <a:endParaRPr lang="en-CA"/>
            </a:p>
          </p:txBody>
        </p:sp>
        <p:sp>
          <p:nvSpPr>
            <p:cNvPr id="3843" name="Freeform: Shape 3842">
              <a:extLst>
                <a:ext uri="{FF2B5EF4-FFF2-40B4-BE49-F238E27FC236}">
                  <a16:creationId xmlns:a16="http://schemas.microsoft.com/office/drawing/2014/main" id="{4CAB7551-3617-4FB8-A9E3-BA356E88C533}"/>
                </a:ext>
              </a:extLst>
            </p:cNvPr>
            <p:cNvSpPr/>
            <p:nvPr/>
          </p:nvSpPr>
          <p:spPr>
            <a:xfrm>
              <a:off x="6167823" y="4330910"/>
              <a:ext cx="65058" cy="56545"/>
            </a:xfrm>
            <a:custGeom>
              <a:avLst/>
              <a:gdLst>
                <a:gd name="connsiteX0" fmla="*/ 55453 w 65058"/>
                <a:gd name="connsiteY0" fmla="*/ 15883 h 56545"/>
                <a:gd name="connsiteX1" fmla="*/ 65164 w 65058"/>
                <a:gd name="connsiteY1" fmla="*/ 20385 h 56545"/>
                <a:gd name="connsiteX2" fmla="*/ 48123 w 65058"/>
                <a:gd name="connsiteY2" fmla="*/ 56922 h 56545"/>
                <a:gd name="connsiteX3" fmla="*/ 39379 w 65058"/>
                <a:gd name="connsiteY3" fmla="*/ 48514 h 56545"/>
                <a:gd name="connsiteX4" fmla="*/ 31789 w 65058"/>
                <a:gd name="connsiteY4" fmla="*/ 30729 h 56545"/>
                <a:gd name="connsiteX5" fmla="*/ 26915 w 65058"/>
                <a:gd name="connsiteY5" fmla="*/ 17929 h 56545"/>
                <a:gd name="connsiteX6" fmla="*/ 21557 w 65058"/>
                <a:gd name="connsiteY6" fmla="*/ 12795 h 56545"/>
                <a:gd name="connsiteX7" fmla="*/ 15306 w 65058"/>
                <a:gd name="connsiteY7" fmla="*/ 12162 h 56545"/>
                <a:gd name="connsiteX8" fmla="*/ 11027 w 65058"/>
                <a:gd name="connsiteY8" fmla="*/ 16478 h 56545"/>
                <a:gd name="connsiteX9" fmla="*/ 10581 w 65058"/>
                <a:gd name="connsiteY9" fmla="*/ 22580 h 56545"/>
                <a:gd name="connsiteX10" fmla="*/ 16050 w 65058"/>
                <a:gd name="connsiteY10" fmla="*/ 27864 h 56545"/>
                <a:gd name="connsiteX11" fmla="*/ 10172 w 65058"/>
                <a:gd name="connsiteY11" fmla="*/ 37761 h 56545"/>
                <a:gd name="connsiteX12" fmla="*/ 535 w 65058"/>
                <a:gd name="connsiteY12" fmla="*/ 26152 h 56545"/>
                <a:gd name="connsiteX13" fmla="*/ 2507 w 65058"/>
                <a:gd name="connsiteY13" fmla="*/ 12162 h 56545"/>
                <a:gd name="connsiteX14" fmla="*/ 12739 w 65058"/>
                <a:gd name="connsiteY14" fmla="*/ 1558 h 56545"/>
                <a:gd name="connsiteX15" fmla="*/ 25687 w 65058"/>
                <a:gd name="connsiteY15" fmla="*/ 2005 h 56545"/>
                <a:gd name="connsiteX16" fmla="*/ 32049 w 65058"/>
                <a:gd name="connsiteY16" fmla="*/ 6581 h 56545"/>
                <a:gd name="connsiteX17" fmla="*/ 37072 w 65058"/>
                <a:gd name="connsiteY17" fmla="*/ 13985 h 56545"/>
                <a:gd name="connsiteX18" fmla="*/ 40830 w 65058"/>
                <a:gd name="connsiteY18" fmla="*/ 24031 h 56545"/>
                <a:gd name="connsiteX19" fmla="*/ 43918 w 65058"/>
                <a:gd name="connsiteY19" fmla="*/ 33110 h 56545"/>
                <a:gd name="connsiteX20" fmla="*/ 45816 w 65058"/>
                <a:gd name="connsiteY20" fmla="*/ 3657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53" y="15883"/>
                  </a:moveTo>
                  <a:lnTo>
                    <a:pt x="65164" y="20385"/>
                  </a:lnTo>
                  <a:lnTo>
                    <a:pt x="48123" y="56922"/>
                  </a:lnTo>
                  <a:cubicBezTo>
                    <a:pt x="44625" y="54839"/>
                    <a:pt x="41723" y="52011"/>
                    <a:pt x="39379" y="48514"/>
                  </a:cubicBezTo>
                  <a:cubicBezTo>
                    <a:pt x="36998" y="45016"/>
                    <a:pt x="34505" y="39063"/>
                    <a:pt x="31789" y="30729"/>
                  </a:cubicBezTo>
                  <a:cubicBezTo>
                    <a:pt x="29594" y="23957"/>
                    <a:pt x="27994" y="19715"/>
                    <a:pt x="26915" y="17929"/>
                  </a:cubicBezTo>
                  <a:cubicBezTo>
                    <a:pt x="25427" y="15474"/>
                    <a:pt x="23641" y="13762"/>
                    <a:pt x="21557" y="12795"/>
                  </a:cubicBezTo>
                  <a:cubicBezTo>
                    <a:pt x="19213" y="11716"/>
                    <a:pt x="17129" y="11493"/>
                    <a:pt x="15306" y="12162"/>
                  </a:cubicBezTo>
                  <a:cubicBezTo>
                    <a:pt x="13483" y="12832"/>
                    <a:pt x="12069" y="14283"/>
                    <a:pt x="11027" y="16478"/>
                  </a:cubicBezTo>
                  <a:cubicBezTo>
                    <a:pt x="10023" y="18636"/>
                    <a:pt x="9874" y="20683"/>
                    <a:pt x="10581" y="22580"/>
                  </a:cubicBezTo>
                  <a:cubicBezTo>
                    <a:pt x="11288" y="24478"/>
                    <a:pt x="13111" y="26227"/>
                    <a:pt x="16050" y="27864"/>
                  </a:cubicBezTo>
                  <a:lnTo>
                    <a:pt x="10172" y="37761"/>
                  </a:lnTo>
                  <a:cubicBezTo>
                    <a:pt x="4739" y="34449"/>
                    <a:pt x="1502" y="30580"/>
                    <a:pt x="535" y="26152"/>
                  </a:cubicBezTo>
                  <a:cubicBezTo>
                    <a:pt x="-432" y="21725"/>
                    <a:pt x="237" y="17074"/>
                    <a:pt x="2507" y="12162"/>
                  </a:cubicBezTo>
                  <a:cubicBezTo>
                    <a:pt x="5000" y="6804"/>
                    <a:pt x="8423" y="3270"/>
                    <a:pt x="12739" y="1558"/>
                  </a:cubicBezTo>
                  <a:cubicBezTo>
                    <a:pt x="17055" y="-153"/>
                    <a:pt x="21371" y="-4"/>
                    <a:pt x="25687" y="2005"/>
                  </a:cubicBezTo>
                  <a:cubicBezTo>
                    <a:pt x="28143" y="3121"/>
                    <a:pt x="30263" y="4646"/>
                    <a:pt x="32049" y="6581"/>
                  </a:cubicBezTo>
                  <a:cubicBezTo>
                    <a:pt x="33873" y="8479"/>
                    <a:pt x="35547" y="10935"/>
                    <a:pt x="37072" y="13985"/>
                  </a:cubicBezTo>
                  <a:cubicBezTo>
                    <a:pt x="38077" y="15995"/>
                    <a:pt x="39342" y="19343"/>
                    <a:pt x="40830" y="24031"/>
                  </a:cubicBezTo>
                  <a:cubicBezTo>
                    <a:pt x="42318" y="28719"/>
                    <a:pt x="43323" y="31770"/>
                    <a:pt x="43918" y="33110"/>
                  </a:cubicBezTo>
                  <a:cubicBezTo>
                    <a:pt x="44514" y="34449"/>
                    <a:pt x="45146" y="35603"/>
                    <a:pt x="45816" y="36570"/>
                  </a:cubicBezTo>
                  <a:close/>
                </a:path>
              </a:pathLst>
            </a:custGeom>
            <a:solidFill>
              <a:srgbClr val="000000"/>
            </a:solidFill>
            <a:ln w="9525" cap="flat">
              <a:noFill/>
              <a:prstDash val="solid"/>
              <a:miter/>
            </a:ln>
          </p:spPr>
          <p:txBody>
            <a:bodyPr rtlCol="0" anchor="ctr"/>
            <a:lstStyle/>
            <a:p>
              <a:endParaRPr lang="en-CA"/>
            </a:p>
          </p:txBody>
        </p:sp>
      </p:grpSp>
      <p:grpSp>
        <p:nvGrpSpPr>
          <p:cNvPr id="3844" name="Graphic 3670">
            <a:extLst>
              <a:ext uri="{FF2B5EF4-FFF2-40B4-BE49-F238E27FC236}">
                <a16:creationId xmlns:a16="http://schemas.microsoft.com/office/drawing/2014/main" id="{8897EBDF-05CD-494C-B5BD-AE253A5D319C}"/>
              </a:ext>
            </a:extLst>
          </p:cNvPr>
          <p:cNvGrpSpPr/>
          <p:nvPr/>
        </p:nvGrpSpPr>
        <p:grpSpPr>
          <a:xfrm>
            <a:off x="5436040" y="4095128"/>
            <a:ext cx="102496" cy="156514"/>
            <a:chOff x="6242261" y="4332576"/>
            <a:chExt cx="118936" cy="181619"/>
          </a:xfrm>
        </p:grpSpPr>
        <p:sp>
          <p:nvSpPr>
            <p:cNvPr id="3845" name="Freeform: Shape 3844">
              <a:extLst>
                <a:ext uri="{FF2B5EF4-FFF2-40B4-BE49-F238E27FC236}">
                  <a16:creationId xmlns:a16="http://schemas.microsoft.com/office/drawing/2014/main" id="{5BE46694-3ED4-4C47-98AD-38D4C1BBA034}"/>
                </a:ext>
              </a:extLst>
            </p:cNvPr>
            <p:cNvSpPr/>
            <p:nvPr/>
          </p:nvSpPr>
          <p:spPr>
            <a:xfrm>
              <a:off x="6242261" y="4457650"/>
              <a:ext cx="65058" cy="56545"/>
            </a:xfrm>
            <a:custGeom>
              <a:avLst/>
              <a:gdLst>
                <a:gd name="connsiteX0" fmla="*/ 55460 w 65058"/>
                <a:gd name="connsiteY0" fmla="*/ 15896 h 56545"/>
                <a:gd name="connsiteX1" fmla="*/ 65171 w 65058"/>
                <a:gd name="connsiteY1" fmla="*/ 20398 h 56545"/>
                <a:gd name="connsiteX2" fmla="*/ 48131 w 65058"/>
                <a:gd name="connsiteY2" fmla="*/ 56936 h 56545"/>
                <a:gd name="connsiteX3" fmla="*/ 39387 w 65058"/>
                <a:gd name="connsiteY3" fmla="*/ 48527 h 56545"/>
                <a:gd name="connsiteX4" fmla="*/ 31797 w 65058"/>
                <a:gd name="connsiteY4" fmla="*/ 30742 h 56545"/>
                <a:gd name="connsiteX5" fmla="*/ 26923 w 65058"/>
                <a:gd name="connsiteY5" fmla="*/ 17943 h 56545"/>
                <a:gd name="connsiteX6" fmla="*/ 21565 w 65058"/>
                <a:gd name="connsiteY6" fmla="*/ 12808 h 56545"/>
                <a:gd name="connsiteX7" fmla="*/ 15314 w 65058"/>
                <a:gd name="connsiteY7" fmla="*/ 12176 h 56545"/>
                <a:gd name="connsiteX8" fmla="*/ 11035 w 65058"/>
                <a:gd name="connsiteY8" fmla="*/ 16492 h 56545"/>
                <a:gd name="connsiteX9" fmla="*/ 10589 w 65058"/>
                <a:gd name="connsiteY9" fmla="*/ 22594 h 56545"/>
                <a:gd name="connsiteX10" fmla="*/ 16058 w 65058"/>
                <a:gd name="connsiteY10" fmla="*/ 27877 h 56545"/>
                <a:gd name="connsiteX11" fmla="*/ 10179 w 65058"/>
                <a:gd name="connsiteY11" fmla="*/ 37774 h 56545"/>
                <a:gd name="connsiteX12" fmla="*/ 543 w 65058"/>
                <a:gd name="connsiteY12" fmla="*/ 26165 h 56545"/>
                <a:gd name="connsiteX13" fmla="*/ 2515 w 65058"/>
                <a:gd name="connsiteY13" fmla="*/ 12176 h 56545"/>
                <a:gd name="connsiteX14" fmla="*/ 12747 w 65058"/>
                <a:gd name="connsiteY14" fmla="*/ 1572 h 56545"/>
                <a:gd name="connsiteX15" fmla="*/ 25695 w 65058"/>
                <a:gd name="connsiteY15" fmla="*/ 2018 h 56545"/>
                <a:gd name="connsiteX16" fmla="*/ 32057 w 65058"/>
                <a:gd name="connsiteY16" fmla="*/ 6595 h 56545"/>
                <a:gd name="connsiteX17" fmla="*/ 37080 w 65058"/>
                <a:gd name="connsiteY17" fmla="*/ 13999 h 56545"/>
                <a:gd name="connsiteX18" fmla="*/ 40838 w 65058"/>
                <a:gd name="connsiteY18" fmla="*/ 24045 h 56545"/>
                <a:gd name="connsiteX19" fmla="*/ 43926 w 65058"/>
                <a:gd name="connsiteY19" fmla="*/ 33123 h 56545"/>
                <a:gd name="connsiteX20" fmla="*/ 4582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60" y="15896"/>
                  </a:moveTo>
                  <a:lnTo>
                    <a:pt x="65171" y="20398"/>
                  </a:lnTo>
                  <a:lnTo>
                    <a:pt x="48131" y="56936"/>
                  </a:lnTo>
                  <a:cubicBezTo>
                    <a:pt x="44633" y="54852"/>
                    <a:pt x="41731" y="52024"/>
                    <a:pt x="39387" y="48527"/>
                  </a:cubicBezTo>
                  <a:cubicBezTo>
                    <a:pt x="37006" y="45029"/>
                    <a:pt x="34513" y="39076"/>
                    <a:pt x="31797" y="30742"/>
                  </a:cubicBezTo>
                  <a:cubicBezTo>
                    <a:pt x="29602" y="23970"/>
                    <a:pt x="28002" y="19729"/>
                    <a:pt x="26923" y="17943"/>
                  </a:cubicBezTo>
                  <a:cubicBezTo>
                    <a:pt x="25434" y="15487"/>
                    <a:pt x="23648" y="13776"/>
                    <a:pt x="21565" y="12808"/>
                  </a:cubicBezTo>
                  <a:cubicBezTo>
                    <a:pt x="19221" y="11729"/>
                    <a:pt x="17137" y="11506"/>
                    <a:pt x="15314" y="12176"/>
                  </a:cubicBezTo>
                  <a:cubicBezTo>
                    <a:pt x="13491" y="12845"/>
                    <a:pt x="12077" y="14296"/>
                    <a:pt x="11035" y="16492"/>
                  </a:cubicBezTo>
                  <a:cubicBezTo>
                    <a:pt x="10031" y="18650"/>
                    <a:pt x="9882" y="20696"/>
                    <a:pt x="10589" y="22594"/>
                  </a:cubicBezTo>
                  <a:cubicBezTo>
                    <a:pt x="11296" y="24491"/>
                    <a:pt x="13119" y="26240"/>
                    <a:pt x="16058" y="27877"/>
                  </a:cubicBezTo>
                  <a:lnTo>
                    <a:pt x="10179" y="37774"/>
                  </a:lnTo>
                  <a:cubicBezTo>
                    <a:pt x="4747" y="34463"/>
                    <a:pt x="1510" y="30593"/>
                    <a:pt x="543" y="26165"/>
                  </a:cubicBezTo>
                  <a:cubicBezTo>
                    <a:pt x="-425" y="21738"/>
                    <a:pt x="245" y="17087"/>
                    <a:pt x="2515" y="12176"/>
                  </a:cubicBezTo>
                  <a:cubicBezTo>
                    <a:pt x="5008" y="6818"/>
                    <a:pt x="8431" y="3283"/>
                    <a:pt x="12747" y="1572"/>
                  </a:cubicBezTo>
                  <a:cubicBezTo>
                    <a:pt x="17063" y="-140"/>
                    <a:pt x="21379" y="9"/>
                    <a:pt x="25695" y="2018"/>
                  </a:cubicBezTo>
                  <a:cubicBezTo>
                    <a:pt x="28150" y="3134"/>
                    <a:pt x="30271" y="4660"/>
                    <a:pt x="32057" y="6595"/>
                  </a:cubicBezTo>
                  <a:cubicBezTo>
                    <a:pt x="33880" y="8492"/>
                    <a:pt x="35555" y="10948"/>
                    <a:pt x="37080" y="13999"/>
                  </a:cubicBezTo>
                  <a:cubicBezTo>
                    <a:pt x="38085" y="16008"/>
                    <a:pt x="39350" y="19357"/>
                    <a:pt x="40838" y="24045"/>
                  </a:cubicBezTo>
                  <a:cubicBezTo>
                    <a:pt x="42326" y="28733"/>
                    <a:pt x="43331" y="31784"/>
                    <a:pt x="43926" y="33123"/>
                  </a:cubicBezTo>
                  <a:cubicBezTo>
                    <a:pt x="44522" y="34463"/>
                    <a:pt x="45154" y="35616"/>
                    <a:pt x="45824" y="36583"/>
                  </a:cubicBezTo>
                  <a:close/>
                </a:path>
              </a:pathLst>
            </a:custGeom>
            <a:solidFill>
              <a:srgbClr val="000000"/>
            </a:solidFill>
            <a:ln w="9525" cap="flat">
              <a:noFill/>
              <a:prstDash val="solid"/>
              <a:miter/>
            </a:ln>
          </p:spPr>
          <p:txBody>
            <a:bodyPr rtlCol="0" anchor="ctr"/>
            <a:lstStyle/>
            <a:p>
              <a:endParaRPr lang="en-CA"/>
            </a:p>
          </p:txBody>
        </p:sp>
        <p:sp>
          <p:nvSpPr>
            <p:cNvPr id="3846" name="Freeform: Shape 3845">
              <a:extLst>
                <a:ext uri="{FF2B5EF4-FFF2-40B4-BE49-F238E27FC236}">
                  <a16:creationId xmlns:a16="http://schemas.microsoft.com/office/drawing/2014/main" id="{60AA8999-78A7-4409-9C2D-63F31232B476}"/>
                </a:ext>
              </a:extLst>
            </p:cNvPr>
            <p:cNvSpPr/>
            <p:nvPr/>
          </p:nvSpPr>
          <p:spPr>
            <a:xfrm>
              <a:off x="6262317" y="4417310"/>
              <a:ext cx="59301" cy="46519"/>
            </a:xfrm>
            <a:custGeom>
              <a:avLst/>
              <a:gdLst>
                <a:gd name="connsiteX0" fmla="*/ 2009 w 59301"/>
                <a:gd name="connsiteY0" fmla="*/ 10603 h 46519"/>
                <a:gd name="connsiteX1" fmla="*/ 13395 w 59301"/>
                <a:gd name="connsiteY1" fmla="*/ 892 h 46519"/>
                <a:gd name="connsiteX2" fmla="*/ 38026 w 59301"/>
                <a:gd name="connsiteY2" fmla="*/ 5914 h 46519"/>
                <a:gd name="connsiteX3" fmla="*/ 57708 w 59301"/>
                <a:gd name="connsiteY3" fmla="*/ 21616 h 46519"/>
                <a:gd name="connsiteX4" fmla="*/ 57522 w 59301"/>
                <a:gd name="connsiteY4" fmla="*/ 36499 h 46519"/>
                <a:gd name="connsiteX5" fmla="*/ 45467 w 59301"/>
                <a:gd name="connsiteY5" fmla="*/ 46470 h 46519"/>
                <a:gd name="connsiteX6" fmla="*/ 21431 w 59301"/>
                <a:gd name="connsiteY6" fmla="*/ 41187 h 46519"/>
                <a:gd name="connsiteX7" fmla="*/ 1823 w 59301"/>
                <a:gd name="connsiteY7" fmla="*/ 25523 h 46519"/>
                <a:gd name="connsiteX8" fmla="*/ 2009 w 59301"/>
                <a:gd name="connsiteY8" fmla="*/ 10603 h 46519"/>
                <a:gd name="connsiteX9" fmla="*/ 10641 w 59301"/>
                <a:gd name="connsiteY9" fmla="*/ 14658 h 46519"/>
                <a:gd name="connsiteX10" fmla="*/ 10269 w 59301"/>
                <a:gd name="connsiteY10" fmla="*/ 18602 h 46519"/>
                <a:gd name="connsiteX11" fmla="*/ 13506 w 59301"/>
                <a:gd name="connsiteY11" fmla="*/ 22918 h 46519"/>
                <a:gd name="connsiteX12" fmla="*/ 26640 w 59301"/>
                <a:gd name="connsiteY12" fmla="*/ 30322 h 46519"/>
                <a:gd name="connsiteX13" fmla="*/ 40221 w 59301"/>
                <a:gd name="connsiteY13" fmla="*/ 35494 h 46519"/>
                <a:gd name="connsiteX14" fmla="*/ 46137 w 59301"/>
                <a:gd name="connsiteY14" fmla="*/ 35271 h 46519"/>
                <a:gd name="connsiteX15" fmla="*/ 48890 w 59301"/>
                <a:gd name="connsiteY15" fmla="*/ 32480 h 46519"/>
                <a:gd name="connsiteX16" fmla="*/ 49262 w 59301"/>
                <a:gd name="connsiteY16" fmla="*/ 28536 h 46519"/>
                <a:gd name="connsiteX17" fmla="*/ 45988 w 59301"/>
                <a:gd name="connsiteY17" fmla="*/ 24220 h 46519"/>
                <a:gd name="connsiteX18" fmla="*/ 32929 w 59301"/>
                <a:gd name="connsiteY18" fmla="*/ 16816 h 46519"/>
                <a:gd name="connsiteX19" fmla="*/ 19348 w 59301"/>
                <a:gd name="connsiteY19" fmla="*/ 11644 h 46519"/>
                <a:gd name="connsiteX20" fmla="*/ 13432 w 59301"/>
                <a:gd name="connsiteY20" fmla="*/ 11868 h 46519"/>
                <a:gd name="connsiteX21" fmla="*/ 10641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09" y="10603"/>
                  </a:moveTo>
                  <a:cubicBezTo>
                    <a:pt x="4465" y="5356"/>
                    <a:pt x="8260" y="2119"/>
                    <a:pt x="13395" y="892"/>
                  </a:cubicBezTo>
                  <a:cubicBezTo>
                    <a:pt x="19497" y="-560"/>
                    <a:pt x="27719" y="1115"/>
                    <a:pt x="38026" y="5914"/>
                  </a:cubicBezTo>
                  <a:cubicBezTo>
                    <a:pt x="48295" y="10714"/>
                    <a:pt x="54881" y="15960"/>
                    <a:pt x="57708" y="21616"/>
                  </a:cubicBezTo>
                  <a:cubicBezTo>
                    <a:pt x="60052" y="26267"/>
                    <a:pt x="59978" y="31252"/>
                    <a:pt x="57522" y="36499"/>
                  </a:cubicBezTo>
                  <a:cubicBezTo>
                    <a:pt x="55067" y="41819"/>
                    <a:pt x="51048" y="45131"/>
                    <a:pt x="45467" y="46470"/>
                  </a:cubicBezTo>
                  <a:cubicBezTo>
                    <a:pt x="39886" y="47810"/>
                    <a:pt x="31887" y="46061"/>
                    <a:pt x="21431" y="41187"/>
                  </a:cubicBezTo>
                  <a:cubicBezTo>
                    <a:pt x="11200" y="36387"/>
                    <a:pt x="4651" y="31178"/>
                    <a:pt x="1823" y="25523"/>
                  </a:cubicBezTo>
                  <a:cubicBezTo>
                    <a:pt x="-521" y="20872"/>
                    <a:pt x="-446" y="15886"/>
                    <a:pt x="2009" y="10603"/>
                  </a:cubicBezTo>
                  <a:moveTo>
                    <a:pt x="10641" y="14658"/>
                  </a:moveTo>
                  <a:cubicBezTo>
                    <a:pt x="10046" y="15923"/>
                    <a:pt x="9934" y="17225"/>
                    <a:pt x="10269" y="18602"/>
                  </a:cubicBezTo>
                  <a:cubicBezTo>
                    <a:pt x="10604" y="19942"/>
                    <a:pt x="11683" y="21393"/>
                    <a:pt x="13506" y="22918"/>
                  </a:cubicBezTo>
                  <a:cubicBezTo>
                    <a:pt x="15888" y="24890"/>
                    <a:pt x="20241" y="27346"/>
                    <a:pt x="26640" y="30322"/>
                  </a:cubicBezTo>
                  <a:cubicBezTo>
                    <a:pt x="33003" y="33299"/>
                    <a:pt x="37542" y="35010"/>
                    <a:pt x="40221" y="35494"/>
                  </a:cubicBezTo>
                  <a:cubicBezTo>
                    <a:pt x="42937" y="35978"/>
                    <a:pt x="44872" y="35903"/>
                    <a:pt x="46137" y="35271"/>
                  </a:cubicBezTo>
                  <a:cubicBezTo>
                    <a:pt x="47365" y="34675"/>
                    <a:pt x="48295" y="33745"/>
                    <a:pt x="48890" y="32480"/>
                  </a:cubicBezTo>
                  <a:cubicBezTo>
                    <a:pt x="49486" y="31215"/>
                    <a:pt x="49597" y="29913"/>
                    <a:pt x="49262" y="28536"/>
                  </a:cubicBezTo>
                  <a:cubicBezTo>
                    <a:pt x="48927" y="27197"/>
                    <a:pt x="47811" y="25746"/>
                    <a:pt x="45988" y="24220"/>
                  </a:cubicBezTo>
                  <a:cubicBezTo>
                    <a:pt x="43681" y="22248"/>
                    <a:pt x="39328" y="19793"/>
                    <a:pt x="32929" y="16816"/>
                  </a:cubicBezTo>
                  <a:cubicBezTo>
                    <a:pt x="26566" y="13840"/>
                    <a:pt x="22027" y="12128"/>
                    <a:pt x="19348" y="11644"/>
                  </a:cubicBezTo>
                  <a:cubicBezTo>
                    <a:pt x="16632" y="11198"/>
                    <a:pt x="14660" y="11235"/>
                    <a:pt x="13432" y="11868"/>
                  </a:cubicBezTo>
                  <a:cubicBezTo>
                    <a:pt x="12167" y="12463"/>
                    <a:pt x="11237" y="13393"/>
                    <a:pt x="10641" y="14658"/>
                  </a:cubicBezTo>
                  <a:close/>
                </a:path>
              </a:pathLst>
            </a:custGeom>
            <a:solidFill>
              <a:srgbClr val="000000"/>
            </a:solidFill>
            <a:ln w="9525" cap="flat">
              <a:noFill/>
              <a:prstDash val="solid"/>
              <a:miter/>
            </a:ln>
          </p:spPr>
          <p:txBody>
            <a:bodyPr rtlCol="0" anchor="ctr"/>
            <a:lstStyle/>
            <a:p>
              <a:endParaRPr lang="en-CA"/>
            </a:p>
          </p:txBody>
        </p:sp>
        <p:sp>
          <p:nvSpPr>
            <p:cNvPr id="3847" name="Freeform: Shape 3846">
              <a:extLst>
                <a:ext uri="{FF2B5EF4-FFF2-40B4-BE49-F238E27FC236}">
                  <a16:creationId xmlns:a16="http://schemas.microsoft.com/office/drawing/2014/main" id="{B6C243E9-5C42-4276-BB90-9A23B4579DD0}"/>
                </a:ext>
              </a:extLst>
            </p:cNvPr>
            <p:cNvSpPr/>
            <p:nvPr/>
          </p:nvSpPr>
          <p:spPr>
            <a:xfrm>
              <a:off x="6282024" y="4375057"/>
              <a:ext cx="59301" cy="46519"/>
            </a:xfrm>
            <a:custGeom>
              <a:avLst/>
              <a:gdLst>
                <a:gd name="connsiteX0" fmla="*/ 2011 w 59301"/>
                <a:gd name="connsiteY0" fmla="*/ 10598 h 46519"/>
                <a:gd name="connsiteX1" fmla="*/ 13397 w 59301"/>
                <a:gd name="connsiteY1" fmla="*/ 887 h 46519"/>
                <a:gd name="connsiteX2" fmla="*/ 38028 w 59301"/>
                <a:gd name="connsiteY2" fmla="*/ 5910 h 46519"/>
                <a:gd name="connsiteX3" fmla="*/ 57710 w 59301"/>
                <a:gd name="connsiteY3" fmla="*/ 21611 h 46519"/>
                <a:gd name="connsiteX4" fmla="*/ 57524 w 59301"/>
                <a:gd name="connsiteY4" fmla="*/ 36494 h 46519"/>
                <a:gd name="connsiteX5" fmla="*/ 45469 w 59301"/>
                <a:gd name="connsiteY5" fmla="*/ 46466 h 46519"/>
                <a:gd name="connsiteX6" fmla="*/ 21434 w 59301"/>
                <a:gd name="connsiteY6" fmla="*/ 41182 h 46519"/>
                <a:gd name="connsiteX7" fmla="*/ 1825 w 59301"/>
                <a:gd name="connsiteY7" fmla="*/ 25518 h 46519"/>
                <a:gd name="connsiteX8" fmla="*/ 2011 w 59301"/>
                <a:gd name="connsiteY8" fmla="*/ 10598 h 46519"/>
                <a:gd name="connsiteX9" fmla="*/ 10644 w 59301"/>
                <a:gd name="connsiteY9" fmla="*/ 14654 h 46519"/>
                <a:gd name="connsiteX10" fmla="*/ 10271 w 59301"/>
                <a:gd name="connsiteY10" fmla="*/ 18598 h 46519"/>
                <a:gd name="connsiteX11" fmla="*/ 13508 w 59301"/>
                <a:gd name="connsiteY11" fmla="*/ 22914 h 46519"/>
                <a:gd name="connsiteX12" fmla="*/ 26643 w 59301"/>
                <a:gd name="connsiteY12" fmla="*/ 30318 h 46519"/>
                <a:gd name="connsiteX13" fmla="*/ 40223 w 59301"/>
                <a:gd name="connsiteY13" fmla="*/ 35490 h 46519"/>
                <a:gd name="connsiteX14" fmla="*/ 46139 w 59301"/>
                <a:gd name="connsiteY14" fmla="*/ 35266 h 46519"/>
                <a:gd name="connsiteX15" fmla="*/ 48892 w 59301"/>
                <a:gd name="connsiteY15" fmla="*/ 32476 h 46519"/>
                <a:gd name="connsiteX16" fmla="*/ 49264 w 59301"/>
                <a:gd name="connsiteY16" fmla="*/ 28532 h 46519"/>
                <a:gd name="connsiteX17" fmla="*/ 45990 w 59301"/>
                <a:gd name="connsiteY17" fmla="*/ 24216 h 46519"/>
                <a:gd name="connsiteX18" fmla="*/ 32931 w 59301"/>
                <a:gd name="connsiteY18" fmla="*/ 16812 h 46519"/>
                <a:gd name="connsiteX19" fmla="*/ 19350 w 59301"/>
                <a:gd name="connsiteY19" fmla="*/ 11640 h 46519"/>
                <a:gd name="connsiteX20" fmla="*/ 13434 w 59301"/>
                <a:gd name="connsiteY20" fmla="*/ 11863 h 46519"/>
                <a:gd name="connsiteX21" fmla="*/ 10644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11" y="10598"/>
                  </a:moveTo>
                  <a:cubicBezTo>
                    <a:pt x="4467" y="5352"/>
                    <a:pt x="8262" y="2115"/>
                    <a:pt x="13397" y="887"/>
                  </a:cubicBezTo>
                  <a:cubicBezTo>
                    <a:pt x="19499" y="-564"/>
                    <a:pt x="27722" y="1110"/>
                    <a:pt x="38028" y="5910"/>
                  </a:cubicBezTo>
                  <a:cubicBezTo>
                    <a:pt x="48297" y="10710"/>
                    <a:pt x="54883" y="15956"/>
                    <a:pt x="57710" y="21611"/>
                  </a:cubicBezTo>
                  <a:cubicBezTo>
                    <a:pt x="60054" y="26262"/>
                    <a:pt x="59980" y="31248"/>
                    <a:pt x="57524" y="36494"/>
                  </a:cubicBezTo>
                  <a:cubicBezTo>
                    <a:pt x="55069" y="41815"/>
                    <a:pt x="51050" y="45126"/>
                    <a:pt x="45469" y="46466"/>
                  </a:cubicBezTo>
                  <a:cubicBezTo>
                    <a:pt x="39888" y="47805"/>
                    <a:pt x="31889" y="46056"/>
                    <a:pt x="21434" y="41182"/>
                  </a:cubicBezTo>
                  <a:cubicBezTo>
                    <a:pt x="11202" y="36383"/>
                    <a:pt x="4653" y="31174"/>
                    <a:pt x="1825" y="25518"/>
                  </a:cubicBezTo>
                  <a:cubicBezTo>
                    <a:pt x="-519" y="20867"/>
                    <a:pt x="-444" y="15882"/>
                    <a:pt x="2011" y="10598"/>
                  </a:cubicBezTo>
                  <a:moveTo>
                    <a:pt x="10644" y="14654"/>
                  </a:moveTo>
                  <a:cubicBezTo>
                    <a:pt x="10048" y="15919"/>
                    <a:pt x="9937" y="17221"/>
                    <a:pt x="10271" y="18598"/>
                  </a:cubicBezTo>
                  <a:cubicBezTo>
                    <a:pt x="10606" y="19937"/>
                    <a:pt x="11685" y="21388"/>
                    <a:pt x="13508" y="22914"/>
                  </a:cubicBezTo>
                  <a:cubicBezTo>
                    <a:pt x="15890" y="24886"/>
                    <a:pt x="20243" y="27341"/>
                    <a:pt x="26643" y="30318"/>
                  </a:cubicBezTo>
                  <a:cubicBezTo>
                    <a:pt x="33005" y="33294"/>
                    <a:pt x="37544" y="35006"/>
                    <a:pt x="40223" y="35490"/>
                  </a:cubicBezTo>
                  <a:cubicBezTo>
                    <a:pt x="42939" y="35973"/>
                    <a:pt x="44874" y="35899"/>
                    <a:pt x="46139" y="35266"/>
                  </a:cubicBezTo>
                  <a:cubicBezTo>
                    <a:pt x="47367" y="34671"/>
                    <a:pt x="48297" y="33741"/>
                    <a:pt x="48892" y="32476"/>
                  </a:cubicBezTo>
                  <a:cubicBezTo>
                    <a:pt x="49488" y="31211"/>
                    <a:pt x="49599" y="29909"/>
                    <a:pt x="49264" y="28532"/>
                  </a:cubicBezTo>
                  <a:cubicBezTo>
                    <a:pt x="48930" y="27192"/>
                    <a:pt x="47813" y="25741"/>
                    <a:pt x="45990" y="24216"/>
                  </a:cubicBezTo>
                  <a:cubicBezTo>
                    <a:pt x="43683" y="22244"/>
                    <a:pt x="39330" y="19788"/>
                    <a:pt x="32931" y="16812"/>
                  </a:cubicBezTo>
                  <a:cubicBezTo>
                    <a:pt x="26568" y="13835"/>
                    <a:pt x="22029" y="12124"/>
                    <a:pt x="19350" y="11640"/>
                  </a:cubicBezTo>
                  <a:cubicBezTo>
                    <a:pt x="16634" y="11193"/>
                    <a:pt x="14662" y="11231"/>
                    <a:pt x="13434" y="11863"/>
                  </a:cubicBezTo>
                  <a:cubicBezTo>
                    <a:pt x="12169" y="12458"/>
                    <a:pt x="11239" y="13389"/>
                    <a:pt x="10644" y="14654"/>
                  </a:cubicBezTo>
                  <a:close/>
                </a:path>
              </a:pathLst>
            </a:custGeom>
            <a:solidFill>
              <a:srgbClr val="000000"/>
            </a:solidFill>
            <a:ln w="9525" cap="flat">
              <a:noFill/>
              <a:prstDash val="solid"/>
              <a:miter/>
            </a:ln>
          </p:spPr>
          <p:txBody>
            <a:bodyPr rtlCol="0" anchor="ctr"/>
            <a:lstStyle/>
            <a:p>
              <a:endParaRPr lang="en-CA"/>
            </a:p>
          </p:txBody>
        </p:sp>
        <p:sp>
          <p:nvSpPr>
            <p:cNvPr id="3848" name="Freeform: Shape 3847">
              <a:extLst>
                <a:ext uri="{FF2B5EF4-FFF2-40B4-BE49-F238E27FC236}">
                  <a16:creationId xmlns:a16="http://schemas.microsoft.com/office/drawing/2014/main" id="{9150656B-E4DC-42E8-9D79-472CADAA85CD}"/>
                </a:ext>
              </a:extLst>
            </p:cNvPr>
            <p:cNvSpPr/>
            <p:nvPr/>
          </p:nvSpPr>
          <p:spPr>
            <a:xfrm>
              <a:off x="6301309" y="4332576"/>
              <a:ext cx="59887" cy="48303"/>
            </a:xfrm>
            <a:custGeom>
              <a:avLst/>
              <a:gdLst>
                <a:gd name="connsiteX0" fmla="*/ 34201 w 59887"/>
                <a:gd name="connsiteY0" fmla="*/ 47555 h 48303"/>
                <a:gd name="connsiteX1" fmla="*/ 37698 w 59887"/>
                <a:gd name="connsiteY1" fmla="*/ 36914 h 48303"/>
                <a:gd name="connsiteX2" fmla="*/ 44805 w 59887"/>
                <a:gd name="connsiteY2" fmla="*/ 37063 h 48303"/>
                <a:gd name="connsiteX3" fmla="*/ 49233 w 59887"/>
                <a:gd name="connsiteY3" fmla="*/ 32896 h 48303"/>
                <a:gd name="connsiteX4" fmla="*/ 49307 w 59887"/>
                <a:gd name="connsiteY4" fmla="*/ 26310 h 48303"/>
                <a:gd name="connsiteX5" fmla="*/ 43726 w 59887"/>
                <a:gd name="connsiteY5" fmla="*/ 21027 h 48303"/>
                <a:gd name="connsiteX6" fmla="*/ 36508 w 59887"/>
                <a:gd name="connsiteY6" fmla="*/ 20245 h 48303"/>
                <a:gd name="connsiteX7" fmla="*/ 31820 w 59887"/>
                <a:gd name="connsiteY7" fmla="*/ 24338 h 48303"/>
                <a:gd name="connsiteX8" fmla="*/ 30369 w 59887"/>
                <a:gd name="connsiteY8" fmla="*/ 29473 h 48303"/>
                <a:gd name="connsiteX9" fmla="*/ 22406 w 59887"/>
                <a:gd name="connsiteY9" fmla="*/ 24375 h 48303"/>
                <a:gd name="connsiteX10" fmla="*/ 23560 w 59887"/>
                <a:gd name="connsiteY10" fmla="*/ 17046 h 48303"/>
                <a:gd name="connsiteX11" fmla="*/ 19430 w 59887"/>
                <a:gd name="connsiteY11" fmla="*/ 12432 h 48303"/>
                <a:gd name="connsiteX12" fmla="*/ 14295 w 59887"/>
                <a:gd name="connsiteY12" fmla="*/ 12023 h 48303"/>
                <a:gd name="connsiteX13" fmla="*/ 10649 w 59887"/>
                <a:gd name="connsiteY13" fmla="*/ 15595 h 48303"/>
                <a:gd name="connsiteX14" fmla="*/ 10351 w 59887"/>
                <a:gd name="connsiteY14" fmla="*/ 21027 h 48303"/>
                <a:gd name="connsiteX15" fmla="*/ 14704 w 59887"/>
                <a:gd name="connsiteY15" fmla="*/ 25826 h 48303"/>
                <a:gd name="connsiteX16" fmla="*/ 8602 w 59887"/>
                <a:gd name="connsiteY16" fmla="*/ 34682 h 48303"/>
                <a:gd name="connsiteX17" fmla="*/ 2128 w 59887"/>
                <a:gd name="connsiteY17" fmla="*/ 27984 h 48303"/>
                <a:gd name="connsiteX18" fmla="*/ 119 w 59887"/>
                <a:gd name="connsiteY18" fmla="*/ 20171 h 48303"/>
                <a:gd name="connsiteX19" fmla="*/ 2203 w 59887"/>
                <a:gd name="connsiteY19" fmla="*/ 11278 h 48303"/>
                <a:gd name="connsiteX20" fmla="*/ 12844 w 59887"/>
                <a:gd name="connsiteY20" fmla="*/ 1270 h 48303"/>
                <a:gd name="connsiteX21" fmla="*/ 23671 w 59887"/>
                <a:gd name="connsiteY21" fmla="*/ 1679 h 48303"/>
                <a:gd name="connsiteX22" fmla="*/ 31448 w 59887"/>
                <a:gd name="connsiteY22" fmla="*/ 14813 h 48303"/>
                <a:gd name="connsiteX23" fmla="*/ 39447 w 59887"/>
                <a:gd name="connsiteY23" fmla="*/ 9418 h 48303"/>
                <a:gd name="connsiteX24" fmla="*/ 49158 w 59887"/>
                <a:gd name="connsiteY24" fmla="*/ 10572 h 48303"/>
                <a:gd name="connsiteX25" fmla="*/ 58906 w 59887"/>
                <a:gd name="connsiteY25" fmla="*/ 21473 h 48303"/>
                <a:gd name="connsiteX26" fmla="*/ 57902 w 59887"/>
                <a:gd name="connsiteY26" fmla="*/ 36840 h 48303"/>
                <a:gd name="connsiteX27" fmla="*/ 47930 w 59887"/>
                <a:gd name="connsiteY27" fmla="*/ 47109 h 48303"/>
                <a:gd name="connsiteX28" fmla="*/ 34201 w 59887"/>
                <a:gd name="connsiteY28" fmla="*/ 4755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201" y="47555"/>
                  </a:moveTo>
                  <a:lnTo>
                    <a:pt x="37698" y="36914"/>
                  </a:lnTo>
                  <a:cubicBezTo>
                    <a:pt x="40415" y="37770"/>
                    <a:pt x="42759" y="37844"/>
                    <a:pt x="44805" y="37063"/>
                  </a:cubicBezTo>
                  <a:cubicBezTo>
                    <a:pt x="46814" y="36282"/>
                    <a:pt x="48265" y="34905"/>
                    <a:pt x="49233" y="32896"/>
                  </a:cubicBezTo>
                  <a:cubicBezTo>
                    <a:pt x="50237" y="30738"/>
                    <a:pt x="50237" y="28543"/>
                    <a:pt x="49307" y="26310"/>
                  </a:cubicBezTo>
                  <a:cubicBezTo>
                    <a:pt x="48340" y="24078"/>
                    <a:pt x="46516" y="22329"/>
                    <a:pt x="43726" y="21027"/>
                  </a:cubicBezTo>
                  <a:cubicBezTo>
                    <a:pt x="41121" y="19799"/>
                    <a:pt x="38703" y="19538"/>
                    <a:pt x="36508" y="20245"/>
                  </a:cubicBezTo>
                  <a:cubicBezTo>
                    <a:pt x="34313" y="20952"/>
                    <a:pt x="32750" y="22292"/>
                    <a:pt x="31820" y="24338"/>
                  </a:cubicBezTo>
                  <a:cubicBezTo>
                    <a:pt x="31187" y="25678"/>
                    <a:pt x="30703" y="27389"/>
                    <a:pt x="30369" y="29473"/>
                  </a:cubicBezTo>
                  <a:lnTo>
                    <a:pt x="22406" y="24375"/>
                  </a:lnTo>
                  <a:cubicBezTo>
                    <a:pt x="23783" y="21585"/>
                    <a:pt x="24192" y="19129"/>
                    <a:pt x="23560" y="17046"/>
                  </a:cubicBezTo>
                  <a:cubicBezTo>
                    <a:pt x="22964" y="14962"/>
                    <a:pt x="21588" y="13437"/>
                    <a:pt x="19430" y="12432"/>
                  </a:cubicBezTo>
                  <a:cubicBezTo>
                    <a:pt x="17607" y="11576"/>
                    <a:pt x="15895" y="11427"/>
                    <a:pt x="14295" y="12023"/>
                  </a:cubicBezTo>
                  <a:cubicBezTo>
                    <a:pt x="12695" y="12581"/>
                    <a:pt x="11467" y="13771"/>
                    <a:pt x="10649" y="15595"/>
                  </a:cubicBezTo>
                  <a:cubicBezTo>
                    <a:pt x="9793" y="17380"/>
                    <a:pt x="9719" y="19166"/>
                    <a:pt x="10351" y="21027"/>
                  </a:cubicBezTo>
                  <a:cubicBezTo>
                    <a:pt x="11021" y="22850"/>
                    <a:pt x="12472" y="24450"/>
                    <a:pt x="14704" y="25826"/>
                  </a:cubicBezTo>
                  <a:lnTo>
                    <a:pt x="8602" y="34682"/>
                  </a:lnTo>
                  <a:cubicBezTo>
                    <a:pt x="5626" y="32487"/>
                    <a:pt x="3468" y="30254"/>
                    <a:pt x="2128" y="27984"/>
                  </a:cubicBezTo>
                  <a:cubicBezTo>
                    <a:pt x="789" y="25715"/>
                    <a:pt x="119" y="23110"/>
                    <a:pt x="119" y="20171"/>
                  </a:cubicBezTo>
                  <a:cubicBezTo>
                    <a:pt x="119" y="17232"/>
                    <a:pt x="826" y="14292"/>
                    <a:pt x="2203" y="11278"/>
                  </a:cubicBezTo>
                  <a:cubicBezTo>
                    <a:pt x="4584" y="6181"/>
                    <a:pt x="8156" y="2833"/>
                    <a:pt x="12844" y="1270"/>
                  </a:cubicBezTo>
                  <a:cubicBezTo>
                    <a:pt x="16714" y="-32"/>
                    <a:pt x="20323" y="79"/>
                    <a:pt x="23671" y="1679"/>
                  </a:cubicBezTo>
                  <a:cubicBezTo>
                    <a:pt x="28471" y="3874"/>
                    <a:pt x="31038" y="8265"/>
                    <a:pt x="31448" y="14813"/>
                  </a:cubicBezTo>
                  <a:cubicBezTo>
                    <a:pt x="33568" y="12023"/>
                    <a:pt x="36247" y="10199"/>
                    <a:pt x="39447" y="9418"/>
                  </a:cubicBezTo>
                  <a:cubicBezTo>
                    <a:pt x="42610" y="8637"/>
                    <a:pt x="45884" y="9009"/>
                    <a:pt x="49158" y="10572"/>
                  </a:cubicBezTo>
                  <a:cubicBezTo>
                    <a:pt x="53921" y="12767"/>
                    <a:pt x="57195" y="16413"/>
                    <a:pt x="58906" y="21473"/>
                  </a:cubicBezTo>
                  <a:cubicBezTo>
                    <a:pt x="60655" y="26533"/>
                    <a:pt x="60320" y="31668"/>
                    <a:pt x="57902" y="36840"/>
                  </a:cubicBezTo>
                  <a:cubicBezTo>
                    <a:pt x="55595" y="41788"/>
                    <a:pt x="52284" y="45211"/>
                    <a:pt x="47930" y="47109"/>
                  </a:cubicBezTo>
                  <a:cubicBezTo>
                    <a:pt x="43614" y="49044"/>
                    <a:pt x="39001" y="49192"/>
                    <a:pt x="34201" y="47555"/>
                  </a:cubicBezTo>
                  <a:close/>
                </a:path>
              </a:pathLst>
            </a:custGeom>
            <a:solidFill>
              <a:srgbClr val="000000"/>
            </a:solidFill>
            <a:ln w="9525" cap="flat">
              <a:noFill/>
              <a:prstDash val="solid"/>
              <a:miter/>
            </a:ln>
          </p:spPr>
          <p:txBody>
            <a:bodyPr rtlCol="0" anchor="ctr"/>
            <a:lstStyle/>
            <a:p>
              <a:endParaRPr lang="en-CA"/>
            </a:p>
          </p:txBody>
        </p:sp>
      </p:grpSp>
      <p:grpSp>
        <p:nvGrpSpPr>
          <p:cNvPr id="3849" name="Graphic 3670">
            <a:extLst>
              <a:ext uri="{FF2B5EF4-FFF2-40B4-BE49-F238E27FC236}">
                <a16:creationId xmlns:a16="http://schemas.microsoft.com/office/drawing/2014/main" id="{FDC3F596-C150-4979-9CA4-AEC90EE14DF8}"/>
              </a:ext>
            </a:extLst>
          </p:cNvPr>
          <p:cNvGrpSpPr/>
          <p:nvPr/>
        </p:nvGrpSpPr>
        <p:grpSpPr>
          <a:xfrm>
            <a:off x="5551113" y="4093011"/>
            <a:ext cx="105106" cy="158631"/>
            <a:chOff x="6375792" y="4330119"/>
            <a:chExt cx="121965" cy="184075"/>
          </a:xfrm>
        </p:grpSpPr>
        <p:sp>
          <p:nvSpPr>
            <p:cNvPr id="3850" name="Freeform: Shape 3849">
              <a:extLst>
                <a:ext uri="{FF2B5EF4-FFF2-40B4-BE49-F238E27FC236}">
                  <a16:creationId xmlns:a16="http://schemas.microsoft.com/office/drawing/2014/main" id="{19C6F729-5006-459C-ABF4-5D78726F1314}"/>
                </a:ext>
              </a:extLst>
            </p:cNvPr>
            <p:cNvSpPr/>
            <p:nvPr/>
          </p:nvSpPr>
          <p:spPr>
            <a:xfrm>
              <a:off x="6375792" y="4457650"/>
              <a:ext cx="65058" cy="56545"/>
            </a:xfrm>
            <a:custGeom>
              <a:avLst/>
              <a:gdLst>
                <a:gd name="connsiteX0" fmla="*/ 55474 w 65058"/>
                <a:gd name="connsiteY0" fmla="*/ 15896 h 56545"/>
                <a:gd name="connsiteX1" fmla="*/ 65185 w 65058"/>
                <a:gd name="connsiteY1" fmla="*/ 20398 h 56545"/>
                <a:gd name="connsiteX2" fmla="*/ 48145 w 65058"/>
                <a:gd name="connsiteY2" fmla="*/ 56936 h 56545"/>
                <a:gd name="connsiteX3" fmla="*/ 39401 w 65058"/>
                <a:gd name="connsiteY3" fmla="*/ 48527 h 56545"/>
                <a:gd name="connsiteX4" fmla="*/ 31811 w 65058"/>
                <a:gd name="connsiteY4" fmla="*/ 30742 h 56545"/>
                <a:gd name="connsiteX5" fmla="*/ 26937 w 65058"/>
                <a:gd name="connsiteY5" fmla="*/ 17943 h 56545"/>
                <a:gd name="connsiteX6" fmla="*/ 21579 w 65058"/>
                <a:gd name="connsiteY6" fmla="*/ 12808 h 56545"/>
                <a:gd name="connsiteX7" fmla="*/ 15328 w 65058"/>
                <a:gd name="connsiteY7" fmla="*/ 12176 h 56545"/>
                <a:gd name="connsiteX8" fmla="*/ 11049 w 65058"/>
                <a:gd name="connsiteY8" fmla="*/ 16492 h 56545"/>
                <a:gd name="connsiteX9" fmla="*/ 10603 w 65058"/>
                <a:gd name="connsiteY9" fmla="*/ 22594 h 56545"/>
                <a:gd name="connsiteX10" fmla="*/ 16072 w 65058"/>
                <a:gd name="connsiteY10" fmla="*/ 27877 h 56545"/>
                <a:gd name="connsiteX11" fmla="*/ 10194 w 65058"/>
                <a:gd name="connsiteY11" fmla="*/ 37774 h 56545"/>
                <a:gd name="connsiteX12" fmla="*/ 557 w 65058"/>
                <a:gd name="connsiteY12" fmla="*/ 26165 h 56545"/>
                <a:gd name="connsiteX13" fmla="*/ 2529 w 65058"/>
                <a:gd name="connsiteY13" fmla="*/ 12176 h 56545"/>
                <a:gd name="connsiteX14" fmla="*/ 12761 w 65058"/>
                <a:gd name="connsiteY14" fmla="*/ 1572 h 56545"/>
                <a:gd name="connsiteX15" fmla="*/ 25709 w 65058"/>
                <a:gd name="connsiteY15" fmla="*/ 2018 h 56545"/>
                <a:gd name="connsiteX16" fmla="*/ 32071 w 65058"/>
                <a:gd name="connsiteY16" fmla="*/ 6595 h 56545"/>
                <a:gd name="connsiteX17" fmla="*/ 37094 w 65058"/>
                <a:gd name="connsiteY17" fmla="*/ 13999 h 56545"/>
                <a:gd name="connsiteX18" fmla="*/ 40852 w 65058"/>
                <a:gd name="connsiteY18" fmla="*/ 24045 h 56545"/>
                <a:gd name="connsiteX19" fmla="*/ 43940 w 65058"/>
                <a:gd name="connsiteY19" fmla="*/ 33123 h 56545"/>
                <a:gd name="connsiteX20" fmla="*/ 4583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74" y="15896"/>
                  </a:moveTo>
                  <a:lnTo>
                    <a:pt x="65185" y="20398"/>
                  </a:lnTo>
                  <a:lnTo>
                    <a:pt x="48145" y="56936"/>
                  </a:lnTo>
                  <a:cubicBezTo>
                    <a:pt x="44647" y="54852"/>
                    <a:pt x="41745" y="52024"/>
                    <a:pt x="39401" y="48527"/>
                  </a:cubicBezTo>
                  <a:cubicBezTo>
                    <a:pt x="37020" y="45029"/>
                    <a:pt x="34527" y="39076"/>
                    <a:pt x="31811" y="30742"/>
                  </a:cubicBezTo>
                  <a:cubicBezTo>
                    <a:pt x="29616" y="23970"/>
                    <a:pt x="28016" y="19729"/>
                    <a:pt x="26937" y="17943"/>
                  </a:cubicBezTo>
                  <a:cubicBezTo>
                    <a:pt x="25448" y="15487"/>
                    <a:pt x="23662" y="13776"/>
                    <a:pt x="21579" y="12808"/>
                  </a:cubicBezTo>
                  <a:cubicBezTo>
                    <a:pt x="19235" y="11729"/>
                    <a:pt x="17151" y="11506"/>
                    <a:pt x="15328" y="12176"/>
                  </a:cubicBezTo>
                  <a:cubicBezTo>
                    <a:pt x="13505" y="12845"/>
                    <a:pt x="12091" y="14296"/>
                    <a:pt x="11049" y="16492"/>
                  </a:cubicBezTo>
                  <a:cubicBezTo>
                    <a:pt x="10045" y="18650"/>
                    <a:pt x="9896" y="20696"/>
                    <a:pt x="10603" y="22594"/>
                  </a:cubicBezTo>
                  <a:cubicBezTo>
                    <a:pt x="11310" y="24491"/>
                    <a:pt x="13133" y="26240"/>
                    <a:pt x="16072" y="27877"/>
                  </a:cubicBezTo>
                  <a:lnTo>
                    <a:pt x="10194" y="37774"/>
                  </a:lnTo>
                  <a:cubicBezTo>
                    <a:pt x="4761" y="34463"/>
                    <a:pt x="1524" y="30593"/>
                    <a:pt x="557" y="26165"/>
                  </a:cubicBezTo>
                  <a:cubicBezTo>
                    <a:pt x="-411" y="21738"/>
                    <a:pt x="259" y="17087"/>
                    <a:pt x="2529" y="12176"/>
                  </a:cubicBezTo>
                  <a:cubicBezTo>
                    <a:pt x="5022" y="6818"/>
                    <a:pt x="8445" y="3283"/>
                    <a:pt x="12761" y="1572"/>
                  </a:cubicBezTo>
                  <a:cubicBezTo>
                    <a:pt x="17077" y="-140"/>
                    <a:pt x="21393" y="9"/>
                    <a:pt x="25709" y="2018"/>
                  </a:cubicBezTo>
                  <a:cubicBezTo>
                    <a:pt x="28164" y="3134"/>
                    <a:pt x="30285" y="4660"/>
                    <a:pt x="32071" y="6595"/>
                  </a:cubicBezTo>
                  <a:cubicBezTo>
                    <a:pt x="33894" y="8492"/>
                    <a:pt x="35569" y="10948"/>
                    <a:pt x="37094" y="13999"/>
                  </a:cubicBezTo>
                  <a:cubicBezTo>
                    <a:pt x="38099" y="16008"/>
                    <a:pt x="39364" y="19357"/>
                    <a:pt x="40852" y="24045"/>
                  </a:cubicBezTo>
                  <a:cubicBezTo>
                    <a:pt x="42340" y="28733"/>
                    <a:pt x="43345" y="31784"/>
                    <a:pt x="43940" y="33123"/>
                  </a:cubicBezTo>
                  <a:cubicBezTo>
                    <a:pt x="44536" y="34463"/>
                    <a:pt x="45168" y="35616"/>
                    <a:pt x="45838" y="36583"/>
                  </a:cubicBezTo>
                  <a:close/>
                </a:path>
              </a:pathLst>
            </a:custGeom>
            <a:solidFill>
              <a:srgbClr val="000000"/>
            </a:solidFill>
            <a:ln w="9525" cap="flat">
              <a:noFill/>
              <a:prstDash val="solid"/>
              <a:miter/>
            </a:ln>
          </p:spPr>
          <p:txBody>
            <a:bodyPr rtlCol="0" anchor="ctr"/>
            <a:lstStyle/>
            <a:p>
              <a:endParaRPr lang="en-CA"/>
            </a:p>
          </p:txBody>
        </p:sp>
        <p:sp>
          <p:nvSpPr>
            <p:cNvPr id="3851" name="Freeform: Shape 3850">
              <a:extLst>
                <a:ext uri="{FF2B5EF4-FFF2-40B4-BE49-F238E27FC236}">
                  <a16:creationId xmlns:a16="http://schemas.microsoft.com/office/drawing/2014/main" id="{6872C357-2617-4214-8E8C-13F13F7AE83D}"/>
                </a:ext>
              </a:extLst>
            </p:cNvPr>
            <p:cNvSpPr/>
            <p:nvPr/>
          </p:nvSpPr>
          <p:spPr>
            <a:xfrm>
              <a:off x="6395858" y="4417310"/>
              <a:ext cx="59301" cy="46519"/>
            </a:xfrm>
            <a:custGeom>
              <a:avLst/>
              <a:gdLst>
                <a:gd name="connsiteX0" fmla="*/ 2023 w 59301"/>
                <a:gd name="connsiteY0" fmla="*/ 10603 h 46519"/>
                <a:gd name="connsiteX1" fmla="*/ 13409 w 59301"/>
                <a:gd name="connsiteY1" fmla="*/ 892 h 46519"/>
                <a:gd name="connsiteX2" fmla="*/ 38040 w 59301"/>
                <a:gd name="connsiteY2" fmla="*/ 5914 h 46519"/>
                <a:gd name="connsiteX3" fmla="*/ 57722 w 59301"/>
                <a:gd name="connsiteY3" fmla="*/ 21616 h 46519"/>
                <a:gd name="connsiteX4" fmla="*/ 57536 w 59301"/>
                <a:gd name="connsiteY4" fmla="*/ 36499 h 46519"/>
                <a:gd name="connsiteX5" fmla="*/ 45481 w 59301"/>
                <a:gd name="connsiteY5" fmla="*/ 46470 h 46519"/>
                <a:gd name="connsiteX6" fmla="*/ 21445 w 59301"/>
                <a:gd name="connsiteY6" fmla="*/ 41187 h 46519"/>
                <a:gd name="connsiteX7" fmla="*/ 1837 w 59301"/>
                <a:gd name="connsiteY7" fmla="*/ 25523 h 46519"/>
                <a:gd name="connsiteX8" fmla="*/ 2023 w 59301"/>
                <a:gd name="connsiteY8" fmla="*/ 10603 h 46519"/>
                <a:gd name="connsiteX9" fmla="*/ 10655 w 59301"/>
                <a:gd name="connsiteY9" fmla="*/ 14658 h 46519"/>
                <a:gd name="connsiteX10" fmla="*/ 10283 w 59301"/>
                <a:gd name="connsiteY10" fmla="*/ 18602 h 46519"/>
                <a:gd name="connsiteX11" fmla="*/ 13520 w 59301"/>
                <a:gd name="connsiteY11" fmla="*/ 22918 h 46519"/>
                <a:gd name="connsiteX12" fmla="*/ 26655 w 59301"/>
                <a:gd name="connsiteY12" fmla="*/ 30322 h 46519"/>
                <a:gd name="connsiteX13" fmla="*/ 40235 w 59301"/>
                <a:gd name="connsiteY13" fmla="*/ 35494 h 46519"/>
                <a:gd name="connsiteX14" fmla="*/ 46151 w 59301"/>
                <a:gd name="connsiteY14" fmla="*/ 35271 h 46519"/>
                <a:gd name="connsiteX15" fmla="*/ 48904 w 59301"/>
                <a:gd name="connsiteY15" fmla="*/ 32480 h 46519"/>
                <a:gd name="connsiteX16" fmla="*/ 49276 w 59301"/>
                <a:gd name="connsiteY16" fmla="*/ 28536 h 46519"/>
                <a:gd name="connsiteX17" fmla="*/ 46002 w 59301"/>
                <a:gd name="connsiteY17" fmla="*/ 24220 h 46519"/>
                <a:gd name="connsiteX18" fmla="*/ 32943 w 59301"/>
                <a:gd name="connsiteY18" fmla="*/ 16816 h 46519"/>
                <a:gd name="connsiteX19" fmla="*/ 19362 w 59301"/>
                <a:gd name="connsiteY19" fmla="*/ 11644 h 46519"/>
                <a:gd name="connsiteX20" fmla="*/ 13446 w 59301"/>
                <a:gd name="connsiteY20" fmla="*/ 11868 h 46519"/>
                <a:gd name="connsiteX21" fmla="*/ 10655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23" y="10603"/>
                  </a:moveTo>
                  <a:cubicBezTo>
                    <a:pt x="4479" y="5356"/>
                    <a:pt x="8274" y="2119"/>
                    <a:pt x="13409" y="892"/>
                  </a:cubicBezTo>
                  <a:cubicBezTo>
                    <a:pt x="19511" y="-560"/>
                    <a:pt x="27733" y="1115"/>
                    <a:pt x="38040" y="5914"/>
                  </a:cubicBezTo>
                  <a:cubicBezTo>
                    <a:pt x="48309" y="10714"/>
                    <a:pt x="54895" y="15960"/>
                    <a:pt x="57722" y="21616"/>
                  </a:cubicBezTo>
                  <a:cubicBezTo>
                    <a:pt x="60066" y="26267"/>
                    <a:pt x="59992" y="31252"/>
                    <a:pt x="57536" y="36499"/>
                  </a:cubicBezTo>
                  <a:cubicBezTo>
                    <a:pt x="55081" y="41819"/>
                    <a:pt x="51062" y="45131"/>
                    <a:pt x="45481" y="46470"/>
                  </a:cubicBezTo>
                  <a:cubicBezTo>
                    <a:pt x="39900" y="47810"/>
                    <a:pt x="31901" y="46061"/>
                    <a:pt x="21445" y="41187"/>
                  </a:cubicBezTo>
                  <a:cubicBezTo>
                    <a:pt x="11214" y="36387"/>
                    <a:pt x="4665" y="31178"/>
                    <a:pt x="1837" y="25523"/>
                  </a:cubicBezTo>
                  <a:cubicBezTo>
                    <a:pt x="-507" y="20872"/>
                    <a:pt x="-432" y="15886"/>
                    <a:pt x="2023" y="10603"/>
                  </a:cubicBezTo>
                  <a:moveTo>
                    <a:pt x="10655" y="14658"/>
                  </a:moveTo>
                  <a:cubicBezTo>
                    <a:pt x="10060" y="15923"/>
                    <a:pt x="9949" y="17225"/>
                    <a:pt x="10283" y="18602"/>
                  </a:cubicBezTo>
                  <a:cubicBezTo>
                    <a:pt x="10618" y="19942"/>
                    <a:pt x="11697" y="21393"/>
                    <a:pt x="13520" y="22918"/>
                  </a:cubicBezTo>
                  <a:cubicBezTo>
                    <a:pt x="15902" y="24890"/>
                    <a:pt x="20255" y="27346"/>
                    <a:pt x="26655" y="30322"/>
                  </a:cubicBezTo>
                  <a:cubicBezTo>
                    <a:pt x="33017" y="33299"/>
                    <a:pt x="37556" y="35010"/>
                    <a:pt x="40235" y="35494"/>
                  </a:cubicBezTo>
                  <a:cubicBezTo>
                    <a:pt x="42951" y="35978"/>
                    <a:pt x="44886" y="35903"/>
                    <a:pt x="46151" y="35271"/>
                  </a:cubicBezTo>
                  <a:cubicBezTo>
                    <a:pt x="47379" y="34675"/>
                    <a:pt x="48309" y="33745"/>
                    <a:pt x="48904" y="32480"/>
                  </a:cubicBezTo>
                  <a:cubicBezTo>
                    <a:pt x="49500" y="31215"/>
                    <a:pt x="49611" y="29913"/>
                    <a:pt x="49276" y="28536"/>
                  </a:cubicBezTo>
                  <a:cubicBezTo>
                    <a:pt x="48942" y="27197"/>
                    <a:pt x="47825" y="25746"/>
                    <a:pt x="46002" y="24220"/>
                  </a:cubicBezTo>
                  <a:cubicBezTo>
                    <a:pt x="43695" y="22248"/>
                    <a:pt x="39342" y="19793"/>
                    <a:pt x="32943" y="16816"/>
                  </a:cubicBezTo>
                  <a:cubicBezTo>
                    <a:pt x="26580" y="13840"/>
                    <a:pt x="22041" y="12128"/>
                    <a:pt x="19362" y="11644"/>
                  </a:cubicBezTo>
                  <a:cubicBezTo>
                    <a:pt x="16646" y="11198"/>
                    <a:pt x="14674" y="11235"/>
                    <a:pt x="13446" y="11868"/>
                  </a:cubicBezTo>
                  <a:cubicBezTo>
                    <a:pt x="12181" y="12463"/>
                    <a:pt x="11251" y="13393"/>
                    <a:pt x="10655" y="14658"/>
                  </a:cubicBezTo>
                  <a:close/>
                </a:path>
              </a:pathLst>
            </a:custGeom>
            <a:solidFill>
              <a:srgbClr val="000000"/>
            </a:solidFill>
            <a:ln w="9525" cap="flat">
              <a:noFill/>
              <a:prstDash val="solid"/>
              <a:miter/>
            </a:ln>
          </p:spPr>
          <p:txBody>
            <a:bodyPr rtlCol="0" anchor="ctr"/>
            <a:lstStyle/>
            <a:p>
              <a:endParaRPr lang="en-CA"/>
            </a:p>
          </p:txBody>
        </p:sp>
        <p:sp>
          <p:nvSpPr>
            <p:cNvPr id="3852" name="Freeform: Shape 3851">
              <a:extLst>
                <a:ext uri="{FF2B5EF4-FFF2-40B4-BE49-F238E27FC236}">
                  <a16:creationId xmlns:a16="http://schemas.microsoft.com/office/drawing/2014/main" id="{2CF58FF2-5657-4A83-AAA4-895A18971250}"/>
                </a:ext>
              </a:extLst>
            </p:cNvPr>
            <p:cNvSpPr/>
            <p:nvPr/>
          </p:nvSpPr>
          <p:spPr>
            <a:xfrm>
              <a:off x="6415555" y="4375057"/>
              <a:ext cx="59301" cy="46519"/>
            </a:xfrm>
            <a:custGeom>
              <a:avLst/>
              <a:gdLst>
                <a:gd name="connsiteX0" fmla="*/ 2025 w 59301"/>
                <a:gd name="connsiteY0" fmla="*/ 10598 h 46519"/>
                <a:gd name="connsiteX1" fmla="*/ 13411 w 59301"/>
                <a:gd name="connsiteY1" fmla="*/ 887 h 46519"/>
                <a:gd name="connsiteX2" fmla="*/ 38042 w 59301"/>
                <a:gd name="connsiteY2" fmla="*/ 5910 h 46519"/>
                <a:gd name="connsiteX3" fmla="*/ 57724 w 59301"/>
                <a:gd name="connsiteY3" fmla="*/ 21611 h 46519"/>
                <a:gd name="connsiteX4" fmla="*/ 57538 w 59301"/>
                <a:gd name="connsiteY4" fmla="*/ 36494 h 46519"/>
                <a:gd name="connsiteX5" fmla="*/ 45483 w 59301"/>
                <a:gd name="connsiteY5" fmla="*/ 46466 h 46519"/>
                <a:gd name="connsiteX6" fmla="*/ 21448 w 59301"/>
                <a:gd name="connsiteY6" fmla="*/ 41182 h 46519"/>
                <a:gd name="connsiteX7" fmla="*/ 1839 w 59301"/>
                <a:gd name="connsiteY7" fmla="*/ 25518 h 46519"/>
                <a:gd name="connsiteX8" fmla="*/ 2025 w 59301"/>
                <a:gd name="connsiteY8" fmla="*/ 10598 h 46519"/>
                <a:gd name="connsiteX9" fmla="*/ 10658 w 59301"/>
                <a:gd name="connsiteY9" fmla="*/ 14654 h 46519"/>
                <a:gd name="connsiteX10" fmla="*/ 10285 w 59301"/>
                <a:gd name="connsiteY10" fmla="*/ 18598 h 46519"/>
                <a:gd name="connsiteX11" fmla="*/ 13522 w 59301"/>
                <a:gd name="connsiteY11" fmla="*/ 22914 h 46519"/>
                <a:gd name="connsiteX12" fmla="*/ 26657 w 59301"/>
                <a:gd name="connsiteY12" fmla="*/ 30318 h 46519"/>
                <a:gd name="connsiteX13" fmla="*/ 40237 w 59301"/>
                <a:gd name="connsiteY13" fmla="*/ 35490 h 46519"/>
                <a:gd name="connsiteX14" fmla="*/ 46153 w 59301"/>
                <a:gd name="connsiteY14" fmla="*/ 35266 h 46519"/>
                <a:gd name="connsiteX15" fmla="*/ 48906 w 59301"/>
                <a:gd name="connsiteY15" fmla="*/ 32476 h 46519"/>
                <a:gd name="connsiteX16" fmla="*/ 49278 w 59301"/>
                <a:gd name="connsiteY16" fmla="*/ 28532 h 46519"/>
                <a:gd name="connsiteX17" fmla="*/ 46004 w 59301"/>
                <a:gd name="connsiteY17" fmla="*/ 24216 h 46519"/>
                <a:gd name="connsiteX18" fmla="*/ 32945 w 59301"/>
                <a:gd name="connsiteY18" fmla="*/ 16812 h 46519"/>
                <a:gd name="connsiteX19" fmla="*/ 19364 w 59301"/>
                <a:gd name="connsiteY19" fmla="*/ 11640 h 46519"/>
                <a:gd name="connsiteX20" fmla="*/ 13448 w 59301"/>
                <a:gd name="connsiteY20" fmla="*/ 11863 h 46519"/>
                <a:gd name="connsiteX21" fmla="*/ 10658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25" y="10598"/>
                  </a:moveTo>
                  <a:cubicBezTo>
                    <a:pt x="4481" y="5352"/>
                    <a:pt x="8276" y="2115"/>
                    <a:pt x="13411" y="887"/>
                  </a:cubicBezTo>
                  <a:cubicBezTo>
                    <a:pt x="19513" y="-564"/>
                    <a:pt x="27736" y="1110"/>
                    <a:pt x="38042" y="5910"/>
                  </a:cubicBezTo>
                  <a:cubicBezTo>
                    <a:pt x="48311" y="10710"/>
                    <a:pt x="54897" y="15956"/>
                    <a:pt x="57724" y="21611"/>
                  </a:cubicBezTo>
                  <a:cubicBezTo>
                    <a:pt x="60068" y="26262"/>
                    <a:pt x="59994" y="31248"/>
                    <a:pt x="57538" y="36494"/>
                  </a:cubicBezTo>
                  <a:cubicBezTo>
                    <a:pt x="55083" y="41815"/>
                    <a:pt x="51064" y="45126"/>
                    <a:pt x="45483" y="46466"/>
                  </a:cubicBezTo>
                  <a:cubicBezTo>
                    <a:pt x="39902" y="47805"/>
                    <a:pt x="31903" y="46056"/>
                    <a:pt x="21448" y="41182"/>
                  </a:cubicBezTo>
                  <a:cubicBezTo>
                    <a:pt x="11216" y="36383"/>
                    <a:pt x="4667" y="31174"/>
                    <a:pt x="1839" y="25518"/>
                  </a:cubicBezTo>
                  <a:cubicBezTo>
                    <a:pt x="-505" y="20867"/>
                    <a:pt x="-430" y="15882"/>
                    <a:pt x="2025" y="10598"/>
                  </a:cubicBezTo>
                  <a:moveTo>
                    <a:pt x="10658" y="14654"/>
                  </a:moveTo>
                  <a:cubicBezTo>
                    <a:pt x="10062" y="15919"/>
                    <a:pt x="9951" y="17221"/>
                    <a:pt x="10285" y="18598"/>
                  </a:cubicBezTo>
                  <a:cubicBezTo>
                    <a:pt x="10620" y="19937"/>
                    <a:pt x="11699" y="21388"/>
                    <a:pt x="13522" y="22914"/>
                  </a:cubicBezTo>
                  <a:cubicBezTo>
                    <a:pt x="15904" y="24886"/>
                    <a:pt x="20257" y="27341"/>
                    <a:pt x="26657" y="30318"/>
                  </a:cubicBezTo>
                  <a:cubicBezTo>
                    <a:pt x="33019" y="33294"/>
                    <a:pt x="37558" y="35006"/>
                    <a:pt x="40237" y="35490"/>
                  </a:cubicBezTo>
                  <a:cubicBezTo>
                    <a:pt x="42953" y="35973"/>
                    <a:pt x="44888" y="35899"/>
                    <a:pt x="46153" y="35266"/>
                  </a:cubicBezTo>
                  <a:cubicBezTo>
                    <a:pt x="47381" y="34671"/>
                    <a:pt x="48311" y="33741"/>
                    <a:pt x="48906" y="32476"/>
                  </a:cubicBezTo>
                  <a:cubicBezTo>
                    <a:pt x="49502" y="31211"/>
                    <a:pt x="49613" y="29909"/>
                    <a:pt x="49278" y="28532"/>
                  </a:cubicBezTo>
                  <a:cubicBezTo>
                    <a:pt x="48944" y="27192"/>
                    <a:pt x="47827" y="25741"/>
                    <a:pt x="46004" y="24216"/>
                  </a:cubicBezTo>
                  <a:cubicBezTo>
                    <a:pt x="43697" y="22244"/>
                    <a:pt x="39344" y="19788"/>
                    <a:pt x="32945" y="16812"/>
                  </a:cubicBezTo>
                  <a:cubicBezTo>
                    <a:pt x="26582" y="13835"/>
                    <a:pt x="22043" y="12124"/>
                    <a:pt x="19364" y="11640"/>
                  </a:cubicBezTo>
                  <a:cubicBezTo>
                    <a:pt x="16648" y="11193"/>
                    <a:pt x="14676" y="11231"/>
                    <a:pt x="13448" y="11863"/>
                  </a:cubicBezTo>
                  <a:cubicBezTo>
                    <a:pt x="12183" y="12458"/>
                    <a:pt x="11253" y="13389"/>
                    <a:pt x="10658" y="14654"/>
                  </a:cubicBezTo>
                  <a:close/>
                </a:path>
              </a:pathLst>
            </a:custGeom>
            <a:solidFill>
              <a:srgbClr val="000000"/>
            </a:solidFill>
            <a:ln w="9525" cap="flat">
              <a:noFill/>
              <a:prstDash val="solid"/>
              <a:miter/>
            </a:ln>
          </p:spPr>
          <p:txBody>
            <a:bodyPr rtlCol="0" anchor="ctr"/>
            <a:lstStyle/>
            <a:p>
              <a:endParaRPr lang="en-CA"/>
            </a:p>
          </p:txBody>
        </p:sp>
        <p:sp>
          <p:nvSpPr>
            <p:cNvPr id="3853" name="Freeform: Shape 3852">
              <a:extLst>
                <a:ext uri="{FF2B5EF4-FFF2-40B4-BE49-F238E27FC236}">
                  <a16:creationId xmlns:a16="http://schemas.microsoft.com/office/drawing/2014/main" id="{4FF51C68-9CB6-4701-878D-EC38EB4DFCA8}"/>
                </a:ext>
              </a:extLst>
            </p:cNvPr>
            <p:cNvSpPr/>
            <p:nvPr/>
          </p:nvSpPr>
          <p:spPr>
            <a:xfrm>
              <a:off x="6439082" y="4330119"/>
              <a:ext cx="58675" cy="52722"/>
            </a:xfrm>
            <a:custGeom>
              <a:avLst/>
              <a:gdLst>
                <a:gd name="connsiteX0" fmla="*/ 54121 w 58675"/>
                <a:gd name="connsiteY0" fmla="*/ 35947 h 52722"/>
                <a:gd name="connsiteX1" fmla="*/ 43145 w 58675"/>
                <a:gd name="connsiteY1" fmla="*/ 30850 h 52722"/>
                <a:gd name="connsiteX2" fmla="*/ 32801 w 58675"/>
                <a:gd name="connsiteY2" fmla="*/ 53100 h 52722"/>
                <a:gd name="connsiteX3" fmla="*/ 23648 w 58675"/>
                <a:gd name="connsiteY3" fmla="*/ 48858 h 52722"/>
                <a:gd name="connsiteX4" fmla="*/ 133 w 58675"/>
                <a:gd name="connsiteY4" fmla="*/ 9158 h 52722"/>
                <a:gd name="connsiteX5" fmla="*/ 4226 w 58675"/>
                <a:gd name="connsiteY5" fmla="*/ 377 h 52722"/>
                <a:gd name="connsiteX6" fmla="*/ 38717 w 58675"/>
                <a:gd name="connsiteY6" fmla="*/ 16488 h 52722"/>
                <a:gd name="connsiteX7" fmla="*/ 41842 w 58675"/>
                <a:gd name="connsiteY7" fmla="*/ 9716 h 52722"/>
                <a:gd name="connsiteX8" fmla="*/ 51033 w 58675"/>
                <a:gd name="connsiteY8" fmla="*/ 13995 h 52722"/>
                <a:gd name="connsiteX9" fmla="*/ 47870 w 58675"/>
                <a:gd name="connsiteY9" fmla="*/ 20767 h 52722"/>
                <a:gd name="connsiteX10" fmla="*/ 58809 w 58675"/>
                <a:gd name="connsiteY10" fmla="*/ 25864 h 52722"/>
                <a:gd name="connsiteX11" fmla="*/ 54121 w 58675"/>
                <a:gd name="connsiteY11" fmla="*/ 35947 h 52722"/>
                <a:gd name="connsiteX12" fmla="*/ 33992 w 58675"/>
                <a:gd name="connsiteY12" fmla="*/ 26571 h 52722"/>
                <a:gd name="connsiteX13" fmla="*/ 15425 w 58675"/>
                <a:gd name="connsiteY13" fmla="*/ 17902 h 52722"/>
                <a:gd name="connsiteX14" fmla="*/ 28187 w 58675"/>
                <a:gd name="connsiteY14" fmla="*/ 3907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121" y="35947"/>
                  </a:moveTo>
                  <a:lnTo>
                    <a:pt x="43145" y="30850"/>
                  </a:lnTo>
                  <a:lnTo>
                    <a:pt x="32801" y="53100"/>
                  </a:lnTo>
                  <a:lnTo>
                    <a:pt x="23648" y="48858"/>
                  </a:lnTo>
                  <a:lnTo>
                    <a:pt x="133" y="9158"/>
                  </a:lnTo>
                  <a:lnTo>
                    <a:pt x="4226" y="377"/>
                  </a:lnTo>
                  <a:lnTo>
                    <a:pt x="38717" y="16488"/>
                  </a:lnTo>
                  <a:lnTo>
                    <a:pt x="41842" y="9716"/>
                  </a:lnTo>
                  <a:lnTo>
                    <a:pt x="51033" y="13995"/>
                  </a:lnTo>
                  <a:lnTo>
                    <a:pt x="47870" y="20767"/>
                  </a:lnTo>
                  <a:lnTo>
                    <a:pt x="58809" y="25864"/>
                  </a:lnTo>
                  <a:lnTo>
                    <a:pt x="54121" y="35947"/>
                  </a:lnTo>
                  <a:moveTo>
                    <a:pt x="33992" y="26571"/>
                  </a:moveTo>
                  <a:lnTo>
                    <a:pt x="15425" y="17902"/>
                  </a:lnTo>
                  <a:lnTo>
                    <a:pt x="28187" y="39073"/>
                  </a:lnTo>
                  <a:close/>
                </a:path>
              </a:pathLst>
            </a:custGeom>
            <a:solidFill>
              <a:srgbClr val="000000"/>
            </a:solidFill>
            <a:ln w="9525" cap="flat">
              <a:noFill/>
              <a:prstDash val="solid"/>
              <a:miter/>
            </a:ln>
          </p:spPr>
          <p:txBody>
            <a:bodyPr rtlCol="0" anchor="ctr"/>
            <a:lstStyle/>
            <a:p>
              <a:endParaRPr lang="en-CA"/>
            </a:p>
          </p:txBody>
        </p:sp>
      </p:grpSp>
      <p:grpSp>
        <p:nvGrpSpPr>
          <p:cNvPr id="3854" name="Graphic 3670">
            <a:extLst>
              <a:ext uri="{FF2B5EF4-FFF2-40B4-BE49-F238E27FC236}">
                <a16:creationId xmlns:a16="http://schemas.microsoft.com/office/drawing/2014/main" id="{353D0C55-ED7F-4577-B287-19D5090F4338}"/>
              </a:ext>
            </a:extLst>
          </p:cNvPr>
          <p:cNvGrpSpPr/>
          <p:nvPr/>
        </p:nvGrpSpPr>
        <p:grpSpPr>
          <a:xfrm>
            <a:off x="5666194" y="4090157"/>
            <a:ext cx="102736" cy="161485"/>
            <a:chOff x="6509332" y="4326808"/>
            <a:chExt cx="119215" cy="187387"/>
          </a:xfrm>
        </p:grpSpPr>
        <p:sp>
          <p:nvSpPr>
            <p:cNvPr id="3855" name="Freeform: Shape 3854">
              <a:extLst>
                <a:ext uri="{FF2B5EF4-FFF2-40B4-BE49-F238E27FC236}">
                  <a16:creationId xmlns:a16="http://schemas.microsoft.com/office/drawing/2014/main" id="{8C722B55-389D-4A7B-A403-DEFDC348B1B6}"/>
                </a:ext>
              </a:extLst>
            </p:cNvPr>
            <p:cNvSpPr/>
            <p:nvPr/>
          </p:nvSpPr>
          <p:spPr>
            <a:xfrm>
              <a:off x="6509332" y="4457650"/>
              <a:ext cx="65058" cy="56545"/>
            </a:xfrm>
            <a:custGeom>
              <a:avLst/>
              <a:gdLst>
                <a:gd name="connsiteX0" fmla="*/ 55488 w 65058"/>
                <a:gd name="connsiteY0" fmla="*/ 15896 h 56545"/>
                <a:gd name="connsiteX1" fmla="*/ 65199 w 65058"/>
                <a:gd name="connsiteY1" fmla="*/ 20398 h 56545"/>
                <a:gd name="connsiteX2" fmla="*/ 48159 w 65058"/>
                <a:gd name="connsiteY2" fmla="*/ 56936 h 56545"/>
                <a:gd name="connsiteX3" fmla="*/ 39415 w 65058"/>
                <a:gd name="connsiteY3" fmla="*/ 48527 h 56545"/>
                <a:gd name="connsiteX4" fmla="*/ 31825 w 65058"/>
                <a:gd name="connsiteY4" fmla="*/ 30742 h 56545"/>
                <a:gd name="connsiteX5" fmla="*/ 26951 w 65058"/>
                <a:gd name="connsiteY5" fmla="*/ 17943 h 56545"/>
                <a:gd name="connsiteX6" fmla="*/ 21593 w 65058"/>
                <a:gd name="connsiteY6" fmla="*/ 12808 h 56545"/>
                <a:gd name="connsiteX7" fmla="*/ 15342 w 65058"/>
                <a:gd name="connsiteY7" fmla="*/ 12176 h 56545"/>
                <a:gd name="connsiteX8" fmla="*/ 11063 w 65058"/>
                <a:gd name="connsiteY8" fmla="*/ 16492 h 56545"/>
                <a:gd name="connsiteX9" fmla="*/ 10617 w 65058"/>
                <a:gd name="connsiteY9" fmla="*/ 22594 h 56545"/>
                <a:gd name="connsiteX10" fmla="*/ 16086 w 65058"/>
                <a:gd name="connsiteY10" fmla="*/ 27877 h 56545"/>
                <a:gd name="connsiteX11" fmla="*/ 10208 w 65058"/>
                <a:gd name="connsiteY11" fmla="*/ 37774 h 56545"/>
                <a:gd name="connsiteX12" fmla="*/ 571 w 65058"/>
                <a:gd name="connsiteY12" fmla="*/ 26165 h 56545"/>
                <a:gd name="connsiteX13" fmla="*/ 2543 w 65058"/>
                <a:gd name="connsiteY13" fmla="*/ 12176 h 56545"/>
                <a:gd name="connsiteX14" fmla="*/ 12775 w 65058"/>
                <a:gd name="connsiteY14" fmla="*/ 1572 h 56545"/>
                <a:gd name="connsiteX15" fmla="*/ 25723 w 65058"/>
                <a:gd name="connsiteY15" fmla="*/ 2018 h 56545"/>
                <a:gd name="connsiteX16" fmla="*/ 32085 w 65058"/>
                <a:gd name="connsiteY16" fmla="*/ 6595 h 56545"/>
                <a:gd name="connsiteX17" fmla="*/ 37108 w 65058"/>
                <a:gd name="connsiteY17" fmla="*/ 13999 h 56545"/>
                <a:gd name="connsiteX18" fmla="*/ 40866 w 65058"/>
                <a:gd name="connsiteY18" fmla="*/ 24045 h 56545"/>
                <a:gd name="connsiteX19" fmla="*/ 43954 w 65058"/>
                <a:gd name="connsiteY19" fmla="*/ 33123 h 56545"/>
                <a:gd name="connsiteX20" fmla="*/ 4585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488" y="15896"/>
                  </a:moveTo>
                  <a:lnTo>
                    <a:pt x="65199" y="20398"/>
                  </a:lnTo>
                  <a:lnTo>
                    <a:pt x="48159" y="56936"/>
                  </a:lnTo>
                  <a:cubicBezTo>
                    <a:pt x="44661" y="54852"/>
                    <a:pt x="41759" y="52024"/>
                    <a:pt x="39415" y="48527"/>
                  </a:cubicBezTo>
                  <a:cubicBezTo>
                    <a:pt x="37034" y="45029"/>
                    <a:pt x="34541" y="39076"/>
                    <a:pt x="31825" y="30742"/>
                  </a:cubicBezTo>
                  <a:cubicBezTo>
                    <a:pt x="29630" y="23970"/>
                    <a:pt x="28030" y="19729"/>
                    <a:pt x="26951" y="17943"/>
                  </a:cubicBezTo>
                  <a:cubicBezTo>
                    <a:pt x="25462" y="15487"/>
                    <a:pt x="23676" y="13776"/>
                    <a:pt x="21593" y="12808"/>
                  </a:cubicBezTo>
                  <a:cubicBezTo>
                    <a:pt x="19249" y="11729"/>
                    <a:pt x="17165" y="11506"/>
                    <a:pt x="15342" y="12176"/>
                  </a:cubicBezTo>
                  <a:cubicBezTo>
                    <a:pt x="13519" y="12845"/>
                    <a:pt x="12105" y="14296"/>
                    <a:pt x="11063" y="16492"/>
                  </a:cubicBezTo>
                  <a:cubicBezTo>
                    <a:pt x="10059" y="18650"/>
                    <a:pt x="9910" y="20696"/>
                    <a:pt x="10617" y="22594"/>
                  </a:cubicBezTo>
                  <a:cubicBezTo>
                    <a:pt x="11324" y="24491"/>
                    <a:pt x="13147" y="26240"/>
                    <a:pt x="16086" y="27877"/>
                  </a:cubicBezTo>
                  <a:lnTo>
                    <a:pt x="10208" y="37774"/>
                  </a:lnTo>
                  <a:cubicBezTo>
                    <a:pt x="4775" y="34463"/>
                    <a:pt x="1538" y="30593"/>
                    <a:pt x="571" y="26165"/>
                  </a:cubicBezTo>
                  <a:cubicBezTo>
                    <a:pt x="-397" y="21738"/>
                    <a:pt x="273" y="17087"/>
                    <a:pt x="2543" y="12176"/>
                  </a:cubicBezTo>
                  <a:cubicBezTo>
                    <a:pt x="5036" y="6818"/>
                    <a:pt x="8459" y="3283"/>
                    <a:pt x="12775" y="1572"/>
                  </a:cubicBezTo>
                  <a:cubicBezTo>
                    <a:pt x="17091" y="-140"/>
                    <a:pt x="21407" y="9"/>
                    <a:pt x="25723" y="2018"/>
                  </a:cubicBezTo>
                  <a:cubicBezTo>
                    <a:pt x="28178" y="3134"/>
                    <a:pt x="30299" y="4660"/>
                    <a:pt x="32085" y="6595"/>
                  </a:cubicBezTo>
                  <a:cubicBezTo>
                    <a:pt x="33908" y="8492"/>
                    <a:pt x="35583" y="10948"/>
                    <a:pt x="37108" y="13999"/>
                  </a:cubicBezTo>
                  <a:cubicBezTo>
                    <a:pt x="38113" y="16008"/>
                    <a:pt x="39378" y="19357"/>
                    <a:pt x="40866" y="24045"/>
                  </a:cubicBezTo>
                  <a:cubicBezTo>
                    <a:pt x="42354" y="28733"/>
                    <a:pt x="43359" y="31784"/>
                    <a:pt x="43954" y="33123"/>
                  </a:cubicBezTo>
                  <a:cubicBezTo>
                    <a:pt x="44550" y="34463"/>
                    <a:pt x="45182" y="35616"/>
                    <a:pt x="45852" y="36583"/>
                  </a:cubicBezTo>
                  <a:close/>
                </a:path>
              </a:pathLst>
            </a:custGeom>
            <a:solidFill>
              <a:srgbClr val="000000"/>
            </a:solidFill>
            <a:ln w="9525" cap="flat">
              <a:noFill/>
              <a:prstDash val="solid"/>
              <a:miter/>
            </a:ln>
          </p:spPr>
          <p:txBody>
            <a:bodyPr rtlCol="0" anchor="ctr"/>
            <a:lstStyle/>
            <a:p>
              <a:endParaRPr lang="en-CA"/>
            </a:p>
          </p:txBody>
        </p:sp>
        <p:sp>
          <p:nvSpPr>
            <p:cNvPr id="3856" name="Freeform: Shape 3855">
              <a:extLst>
                <a:ext uri="{FF2B5EF4-FFF2-40B4-BE49-F238E27FC236}">
                  <a16:creationId xmlns:a16="http://schemas.microsoft.com/office/drawing/2014/main" id="{9014F895-F055-4400-A56F-2CD80F7AF2BF}"/>
                </a:ext>
              </a:extLst>
            </p:cNvPr>
            <p:cNvSpPr/>
            <p:nvPr/>
          </p:nvSpPr>
          <p:spPr>
            <a:xfrm>
              <a:off x="6529388" y="4417310"/>
              <a:ext cx="59301" cy="46519"/>
            </a:xfrm>
            <a:custGeom>
              <a:avLst/>
              <a:gdLst>
                <a:gd name="connsiteX0" fmla="*/ 2037 w 59301"/>
                <a:gd name="connsiteY0" fmla="*/ 10603 h 46519"/>
                <a:gd name="connsiteX1" fmla="*/ 13423 w 59301"/>
                <a:gd name="connsiteY1" fmla="*/ 892 h 46519"/>
                <a:gd name="connsiteX2" fmla="*/ 38054 w 59301"/>
                <a:gd name="connsiteY2" fmla="*/ 5914 h 46519"/>
                <a:gd name="connsiteX3" fmla="*/ 57736 w 59301"/>
                <a:gd name="connsiteY3" fmla="*/ 21616 h 46519"/>
                <a:gd name="connsiteX4" fmla="*/ 57550 w 59301"/>
                <a:gd name="connsiteY4" fmla="*/ 36499 h 46519"/>
                <a:gd name="connsiteX5" fmla="*/ 45495 w 59301"/>
                <a:gd name="connsiteY5" fmla="*/ 46470 h 46519"/>
                <a:gd name="connsiteX6" fmla="*/ 21459 w 59301"/>
                <a:gd name="connsiteY6" fmla="*/ 41187 h 46519"/>
                <a:gd name="connsiteX7" fmla="*/ 1851 w 59301"/>
                <a:gd name="connsiteY7" fmla="*/ 25523 h 46519"/>
                <a:gd name="connsiteX8" fmla="*/ 2037 w 59301"/>
                <a:gd name="connsiteY8" fmla="*/ 10603 h 46519"/>
                <a:gd name="connsiteX9" fmla="*/ 10669 w 59301"/>
                <a:gd name="connsiteY9" fmla="*/ 14658 h 46519"/>
                <a:gd name="connsiteX10" fmla="*/ 10297 w 59301"/>
                <a:gd name="connsiteY10" fmla="*/ 18602 h 46519"/>
                <a:gd name="connsiteX11" fmla="*/ 13534 w 59301"/>
                <a:gd name="connsiteY11" fmla="*/ 22918 h 46519"/>
                <a:gd name="connsiteX12" fmla="*/ 26669 w 59301"/>
                <a:gd name="connsiteY12" fmla="*/ 30322 h 46519"/>
                <a:gd name="connsiteX13" fmla="*/ 40249 w 59301"/>
                <a:gd name="connsiteY13" fmla="*/ 35494 h 46519"/>
                <a:gd name="connsiteX14" fmla="*/ 46165 w 59301"/>
                <a:gd name="connsiteY14" fmla="*/ 35271 h 46519"/>
                <a:gd name="connsiteX15" fmla="*/ 48918 w 59301"/>
                <a:gd name="connsiteY15" fmla="*/ 32480 h 46519"/>
                <a:gd name="connsiteX16" fmla="*/ 49290 w 59301"/>
                <a:gd name="connsiteY16" fmla="*/ 28536 h 46519"/>
                <a:gd name="connsiteX17" fmla="*/ 46016 w 59301"/>
                <a:gd name="connsiteY17" fmla="*/ 24220 h 46519"/>
                <a:gd name="connsiteX18" fmla="*/ 32957 w 59301"/>
                <a:gd name="connsiteY18" fmla="*/ 16816 h 46519"/>
                <a:gd name="connsiteX19" fmla="*/ 19376 w 59301"/>
                <a:gd name="connsiteY19" fmla="*/ 11644 h 46519"/>
                <a:gd name="connsiteX20" fmla="*/ 13460 w 59301"/>
                <a:gd name="connsiteY20" fmla="*/ 11868 h 46519"/>
                <a:gd name="connsiteX21" fmla="*/ 10669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37" y="10603"/>
                  </a:moveTo>
                  <a:cubicBezTo>
                    <a:pt x="4493" y="5356"/>
                    <a:pt x="8288" y="2119"/>
                    <a:pt x="13423" y="892"/>
                  </a:cubicBezTo>
                  <a:cubicBezTo>
                    <a:pt x="19525" y="-560"/>
                    <a:pt x="27748" y="1115"/>
                    <a:pt x="38054" y="5914"/>
                  </a:cubicBezTo>
                  <a:cubicBezTo>
                    <a:pt x="48323" y="10714"/>
                    <a:pt x="54909" y="15960"/>
                    <a:pt x="57736" y="21616"/>
                  </a:cubicBezTo>
                  <a:cubicBezTo>
                    <a:pt x="60080" y="26267"/>
                    <a:pt x="60006" y="31252"/>
                    <a:pt x="57550" y="36499"/>
                  </a:cubicBezTo>
                  <a:cubicBezTo>
                    <a:pt x="55095" y="41819"/>
                    <a:pt x="51076" y="45131"/>
                    <a:pt x="45495" y="46470"/>
                  </a:cubicBezTo>
                  <a:cubicBezTo>
                    <a:pt x="39914" y="47810"/>
                    <a:pt x="31915" y="46061"/>
                    <a:pt x="21459" y="41187"/>
                  </a:cubicBezTo>
                  <a:cubicBezTo>
                    <a:pt x="11228" y="36387"/>
                    <a:pt x="4679" y="31178"/>
                    <a:pt x="1851" y="25523"/>
                  </a:cubicBezTo>
                  <a:cubicBezTo>
                    <a:pt x="-493" y="20872"/>
                    <a:pt x="-418" y="15886"/>
                    <a:pt x="2037" y="10603"/>
                  </a:cubicBezTo>
                  <a:moveTo>
                    <a:pt x="10669" y="14658"/>
                  </a:moveTo>
                  <a:cubicBezTo>
                    <a:pt x="10074" y="15923"/>
                    <a:pt x="9963" y="17225"/>
                    <a:pt x="10297" y="18602"/>
                  </a:cubicBezTo>
                  <a:cubicBezTo>
                    <a:pt x="10632" y="19942"/>
                    <a:pt x="11711" y="21393"/>
                    <a:pt x="13534" y="22918"/>
                  </a:cubicBezTo>
                  <a:cubicBezTo>
                    <a:pt x="15916" y="24890"/>
                    <a:pt x="20269" y="27346"/>
                    <a:pt x="26669" y="30322"/>
                  </a:cubicBezTo>
                  <a:cubicBezTo>
                    <a:pt x="33031" y="33299"/>
                    <a:pt x="37570" y="35010"/>
                    <a:pt x="40249" y="35494"/>
                  </a:cubicBezTo>
                  <a:cubicBezTo>
                    <a:pt x="42965" y="35978"/>
                    <a:pt x="44900" y="35903"/>
                    <a:pt x="46165" y="35271"/>
                  </a:cubicBezTo>
                  <a:cubicBezTo>
                    <a:pt x="47393" y="34675"/>
                    <a:pt x="48323" y="33745"/>
                    <a:pt x="48918" y="32480"/>
                  </a:cubicBezTo>
                  <a:cubicBezTo>
                    <a:pt x="49514" y="31215"/>
                    <a:pt x="49625" y="29913"/>
                    <a:pt x="49290" y="28536"/>
                  </a:cubicBezTo>
                  <a:cubicBezTo>
                    <a:pt x="48956" y="27197"/>
                    <a:pt x="47839" y="25746"/>
                    <a:pt x="46016" y="24220"/>
                  </a:cubicBezTo>
                  <a:cubicBezTo>
                    <a:pt x="43709" y="22248"/>
                    <a:pt x="39356" y="19793"/>
                    <a:pt x="32957" y="16816"/>
                  </a:cubicBezTo>
                  <a:cubicBezTo>
                    <a:pt x="26594" y="13840"/>
                    <a:pt x="22055" y="12128"/>
                    <a:pt x="19376" y="11644"/>
                  </a:cubicBezTo>
                  <a:cubicBezTo>
                    <a:pt x="16660" y="11198"/>
                    <a:pt x="14688" y="11235"/>
                    <a:pt x="13460" y="11868"/>
                  </a:cubicBezTo>
                  <a:cubicBezTo>
                    <a:pt x="12195" y="12463"/>
                    <a:pt x="11265" y="13393"/>
                    <a:pt x="10669" y="14658"/>
                  </a:cubicBezTo>
                  <a:close/>
                </a:path>
              </a:pathLst>
            </a:custGeom>
            <a:solidFill>
              <a:srgbClr val="000000"/>
            </a:solidFill>
            <a:ln w="9525" cap="flat">
              <a:noFill/>
              <a:prstDash val="solid"/>
              <a:miter/>
            </a:ln>
          </p:spPr>
          <p:txBody>
            <a:bodyPr rtlCol="0" anchor="ctr"/>
            <a:lstStyle/>
            <a:p>
              <a:endParaRPr lang="en-CA"/>
            </a:p>
          </p:txBody>
        </p:sp>
        <p:sp>
          <p:nvSpPr>
            <p:cNvPr id="3857" name="Freeform: Shape 3856">
              <a:extLst>
                <a:ext uri="{FF2B5EF4-FFF2-40B4-BE49-F238E27FC236}">
                  <a16:creationId xmlns:a16="http://schemas.microsoft.com/office/drawing/2014/main" id="{A04FD22F-F9ED-4C76-965D-B74894A53503}"/>
                </a:ext>
              </a:extLst>
            </p:cNvPr>
            <p:cNvSpPr/>
            <p:nvPr/>
          </p:nvSpPr>
          <p:spPr>
            <a:xfrm>
              <a:off x="6549096" y="4375057"/>
              <a:ext cx="59301" cy="46519"/>
            </a:xfrm>
            <a:custGeom>
              <a:avLst/>
              <a:gdLst>
                <a:gd name="connsiteX0" fmla="*/ 2040 w 59301"/>
                <a:gd name="connsiteY0" fmla="*/ 10598 h 46519"/>
                <a:gd name="connsiteX1" fmla="*/ 13425 w 59301"/>
                <a:gd name="connsiteY1" fmla="*/ 887 h 46519"/>
                <a:gd name="connsiteX2" fmla="*/ 38056 w 59301"/>
                <a:gd name="connsiteY2" fmla="*/ 5910 h 46519"/>
                <a:gd name="connsiteX3" fmla="*/ 57738 w 59301"/>
                <a:gd name="connsiteY3" fmla="*/ 21611 h 46519"/>
                <a:gd name="connsiteX4" fmla="*/ 57552 w 59301"/>
                <a:gd name="connsiteY4" fmla="*/ 36494 h 46519"/>
                <a:gd name="connsiteX5" fmla="*/ 45497 w 59301"/>
                <a:gd name="connsiteY5" fmla="*/ 46466 h 46519"/>
                <a:gd name="connsiteX6" fmla="*/ 21462 w 59301"/>
                <a:gd name="connsiteY6" fmla="*/ 41182 h 46519"/>
                <a:gd name="connsiteX7" fmla="*/ 1853 w 59301"/>
                <a:gd name="connsiteY7" fmla="*/ 25518 h 46519"/>
                <a:gd name="connsiteX8" fmla="*/ 2040 w 59301"/>
                <a:gd name="connsiteY8" fmla="*/ 10598 h 46519"/>
                <a:gd name="connsiteX9" fmla="*/ 10672 w 59301"/>
                <a:gd name="connsiteY9" fmla="*/ 14654 h 46519"/>
                <a:gd name="connsiteX10" fmla="*/ 10299 w 59301"/>
                <a:gd name="connsiteY10" fmla="*/ 18598 h 46519"/>
                <a:gd name="connsiteX11" fmla="*/ 13536 w 59301"/>
                <a:gd name="connsiteY11" fmla="*/ 22914 h 46519"/>
                <a:gd name="connsiteX12" fmla="*/ 26671 w 59301"/>
                <a:gd name="connsiteY12" fmla="*/ 30318 h 46519"/>
                <a:gd name="connsiteX13" fmla="*/ 40251 w 59301"/>
                <a:gd name="connsiteY13" fmla="*/ 35490 h 46519"/>
                <a:gd name="connsiteX14" fmla="*/ 46167 w 59301"/>
                <a:gd name="connsiteY14" fmla="*/ 35266 h 46519"/>
                <a:gd name="connsiteX15" fmla="*/ 48920 w 59301"/>
                <a:gd name="connsiteY15" fmla="*/ 32476 h 46519"/>
                <a:gd name="connsiteX16" fmla="*/ 49292 w 59301"/>
                <a:gd name="connsiteY16" fmla="*/ 28532 h 46519"/>
                <a:gd name="connsiteX17" fmla="*/ 46018 w 59301"/>
                <a:gd name="connsiteY17" fmla="*/ 24216 h 46519"/>
                <a:gd name="connsiteX18" fmla="*/ 32959 w 59301"/>
                <a:gd name="connsiteY18" fmla="*/ 16812 h 46519"/>
                <a:gd name="connsiteX19" fmla="*/ 19378 w 59301"/>
                <a:gd name="connsiteY19" fmla="*/ 11640 h 46519"/>
                <a:gd name="connsiteX20" fmla="*/ 13462 w 59301"/>
                <a:gd name="connsiteY20" fmla="*/ 11863 h 46519"/>
                <a:gd name="connsiteX21" fmla="*/ 10672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40" y="10598"/>
                  </a:moveTo>
                  <a:cubicBezTo>
                    <a:pt x="4495" y="5352"/>
                    <a:pt x="8290" y="2115"/>
                    <a:pt x="13425" y="887"/>
                  </a:cubicBezTo>
                  <a:cubicBezTo>
                    <a:pt x="19527" y="-564"/>
                    <a:pt x="27750" y="1110"/>
                    <a:pt x="38056" y="5910"/>
                  </a:cubicBezTo>
                  <a:cubicBezTo>
                    <a:pt x="48325" y="10710"/>
                    <a:pt x="54911" y="15956"/>
                    <a:pt x="57738" y="21611"/>
                  </a:cubicBezTo>
                  <a:cubicBezTo>
                    <a:pt x="60082" y="26262"/>
                    <a:pt x="60008" y="31248"/>
                    <a:pt x="57552" y="36494"/>
                  </a:cubicBezTo>
                  <a:cubicBezTo>
                    <a:pt x="55097" y="41815"/>
                    <a:pt x="51078" y="45126"/>
                    <a:pt x="45497" y="46466"/>
                  </a:cubicBezTo>
                  <a:cubicBezTo>
                    <a:pt x="39916" y="47805"/>
                    <a:pt x="31917" y="46056"/>
                    <a:pt x="21462" y="41182"/>
                  </a:cubicBezTo>
                  <a:cubicBezTo>
                    <a:pt x="11230" y="36383"/>
                    <a:pt x="4681" y="31174"/>
                    <a:pt x="1853" y="25518"/>
                  </a:cubicBezTo>
                  <a:cubicBezTo>
                    <a:pt x="-491" y="20867"/>
                    <a:pt x="-416" y="15882"/>
                    <a:pt x="2040" y="10598"/>
                  </a:cubicBezTo>
                  <a:moveTo>
                    <a:pt x="10672" y="14654"/>
                  </a:moveTo>
                  <a:cubicBezTo>
                    <a:pt x="10076" y="15919"/>
                    <a:pt x="9965" y="17221"/>
                    <a:pt x="10299" y="18598"/>
                  </a:cubicBezTo>
                  <a:cubicBezTo>
                    <a:pt x="10634" y="19937"/>
                    <a:pt x="11713" y="21388"/>
                    <a:pt x="13536" y="22914"/>
                  </a:cubicBezTo>
                  <a:cubicBezTo>
                    <a:pt x="15918" y="24886"/>
                    <a:pt x="20271" y="27341"/>
                    <a:pt x="26671" y="30318"/>
                  </a:cubicBezTo>
                  <a:cubicBezTo>
                    <a:pt x="33033" y="33294"/>
                    <a:pt x="37572" y="35006"/>
                    <a:pt x="40251" y="35490"/>
                  </a:cubicBezTo>
                  <a:cubicBezTo>
                    <a:pt x="42967" y="35973"/>
                    <a:pt x="44902" y="35899"/>
                    <a:pt x="46167" y="35266"/>
                  </a:cubicBezTo>
                  <a:cubicBezTo>
                    <a:pt x="47395" y="34671"/>
                    <a:pt x="48325" y="33741"/>
                    <a:pt x="48920" y="32476"/>
                  </a:cubicBezTo>
                  <a:cubicBezTo>
                    <a:pt x="49516" y="31211"/>
                    <a:pt x="49627" y="29909"/>
                    <a:pt x="49292" y="28532"/>
                  </a:cubicBezTo>
                  <a:cubicBezTo>
                    <a:pt x="48958" y="27192"/>
                    <a:pt x="47841" y="25741"/>
                    <a:pt x="46018" y="24216"/>
                  </a:cubicBezTo>
                  <a:cubicBezTo>
                    <a:pt x="43711" y="22244"/>
                    <a:pt x="39358" y="19788"/>
                    <a:pt x="32959" y="16812"/>
                  </a:cubicBezTo>
                  <a:cubicBezTo>
                    <a:pt x="26596" y="13835"/>
                    <a:pt x="22057" y="12124"/>
                    <a:pt x="19378" y="11640"/>
                  </a:cubicBezTo>
                  <a:cubicBezTo>
                    <a:pt x="16662" y="11193"/>
                    <a:pt x="14690" y="11231"/>
                    <a:pt x="13462" y="11863"/>
                  </a:cubicBezTo>
                  <a:cubicBezTo>
                    <a:pt x="12197" y="12458"/>
                    <a:pt x="11267" y="13389"/>
                    <a:pt x="10672" y="14654"/>
                  </a:cubicBezTo>
                  <a:close/>
                </a:path>
              </a:pathLst>
            </a:custGeom>
            <a:solidFill>
              <a:srgbClr val="000000"/>
            </a:solidFill>
            <a:ln w="9525" cap="flat">
              <a:noFill/>
              <a:prstDash val="solid"/>
              <a:miter/>
            </a:ln>
          </p:spPr>
          <p:txBody>
            <a:bodyPr rtlCol="0" anchor="ctr"/>
            <a:lstStyle/>
            <a:p>
              <a:endParaRPr lang="en-CA"/>
            </a:p>
          </p:txBody>
        </p:sp>
        <p:sp>
          <p:nvSpPr>
            <p:cNvPr id="3858" name="Freeform: Shape 3857">
              <a:extLst>
                <a:ext uri="{FF2B5EF4-FFF2-40B4-BE49-F238E27FC236}">
                  <a16:creationId xmlns:a16="http://schemas.microsoft.com/office/drawing/2014/main" id="{8B89BF34-997E-4160-B8BD-AFA561448909}"/>
                </a:ext>
              </a:extLst>
            </p:cNvPr>
            <p:cNvSpPr/>
            <p:nvPr/>
          </p:nvSpPr>
          <p:spPr>
            <a:xfrm>
              <a:off x="6566558" y="4326808"/>
              <a:ext cx="61989" cy="53636"/>
            </a:xfrm>
            <a:custGeom>
              <a:avLst/>
              <a:gdLst>
                <a:gd name="connsiteX0" fmla="*/ 36722 w 61989"/>
                <a:gd name="connsiteY0" fmla="*/ 53025 h 53636"/>
                <a:gd name="connsiteX1" fmla="*/ 40517 w 61989"/>
                <a:gd name="connsiteY1" fmla="*/ 42124 h 53636"/>
                <a:gd name="connsiteX2" fmla="*/ 47326 w 61989"/>
                <a:gd name="connsiteY2" fmla="*/ 42124 h 53636"/>
                <a:gd name="connsiteX3" fmla="*/ 51716 w 61989"/>
                <a:gd name="connsiteY3" fmla="*/ 38031 h 53636"/>
                <a:gd name="connsiteX4" fmla="*/ 51642 w 61989"/>
                <a:gd name="connsiteY4" fmla="*/ 31259 h 53636"/>
                <a:gd name="connsiteX5" fmla="*/ 44721 w 61989"/>
                <a:gd name="connsiteY5" fmla="*/ 25269 h 53636"/>
                <a:gd name="connsiteX6" fmla="*/ 36164 w 61989"/>
                <a:gd name="connsiteY6" fmla="*/ 24004 h 53636"/>
                <a:gd name="connsiteX7" fmla="*/ 30918 w 61989"/>
                <a:gd name="connsiteY7" fmla="*/ 28692 h 53636"/>
                <a:gd name="connsiteX8" fmla="*/ 31141 w 61989"/>
                <a:gd name="connsiteY8" fmla="*/ 38589 h 53636"/>
                <a:gd name="connsiteX9" fmla="*/ 25969 w 61989"/>
                <a:gd name="connsiteY9" fmla="*/ 46477 h 53636"/>
                <a:gd name="connsiteX10" fmla="*/ 147 w 61989"/>
                <a:gd name="connsiteY10" fmla="*/ 27948 h 53636"/>
                <a:gd name="connsiteX11" fmla="*/ 13021 w 61989"/>
                <a:gd name="connsiteY11" fmla="*/ 377 h 53636"/>
                <a:gd name="connsiteX12" fmla="*/ 22769 w 61989"/>
                <a:gd name="connsiteY12" fmla="*/ 4917 h 53636"/>
                <a:gd name="connsiteX13" fmla="*/ 13616 w 61989"/>
                <a:gd name="connsiteY13" fmla="*/ 24599 h 53636"/>
                <a:gd name="connsiteX14" fmla="*/ 22062 w 61989"/>
                <a:gd name="connsiteY14" fmla="*/ 30515 h 53636"/>
                <a:gd name="connsiteX15" fmla="*/ 23662 w 61989"/>
                <a:gd name="connsiteY15" fmla="*/ 22590 h 53636"/>
                <a:gd name="connsiteX16" fmla="*/ 34192 w 61989"/>
                <a:gd name="connsiteY16" fmla="*/ 13177 h 53636"/>
                <a:gd name="connsiteX17" fmla="*/ 49521 w 61989"/>
                <a:gd name="connsiteY17" fmla="*/ 14479 h 53636"/>
                <a:gd name="connsiteX18" fmla="*/ 59679 w 61989"/>
                <a:gd name="connsiteY18" fmla="*/ 23929 h 53636"/>
                <a:gd name="connsiteX19" fmla="*/ 60013 w 61989"/>
                <a:gd name="connsiteY19" fmla="*/ 42012 h 53636"/>
                <a:gd name="connsiteX20" fmla="*/ 50265 w 61989"/>
                <a:gd name="connsiteY20" fmla="*/ 52430 h 53636"/>
                <a:gd name="connsiteX21" fmla="*/ 36722 w 61989"/>
                <a:gd name="connsiteY21" fmla="*/ 5302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722" y="53025"/>
                  </a:moveTo>
                  <a:lnTo>
                    <a:pt x="40517" y="42124"/>
                  </a:lnTo>
                  <a:cubicBezTo>
                    <a:pt x="43010" y="42942"/>
                    <a:pt x="45279" y="42942"/>
                    <a:pt x="47326" y="42124"/>
                  </a:cubicBezTo>
                  <a:cubicBezTo>
                    <a:pt x="49372" y="41305"/>
                    <a:pt x="50823" y="39928"/>
                    <a:pt x="51716" y="38031"/>
                  </a:cubicBezTo>
                  <a:cubicBezTo>
                    <a:pt x="52758" y="35836"/>
                    <a:pt x="52721" y="33603"/>
                    <a:pt x="51642" y="31259"/>
                  </a:cubicBezTo>
                  <a:cubicBezTo>
                    <a:pt x="50600" y="28915"/>
                    <a:pt x="48293" y="26943"/>
                    <a:pt x="44721" y="25269"/>
                  </a:cubicBezTo>
                  <a:cubicBezTo>
                    <a:pt x="41373" y="23706"/>
                    <a:pt x="38508" y="23297"/>
                    <a:pt x="36164" y="24004"/>
                  </a:cubicBezTo>
                  <a:cubicBezTo>
                    <a:pt x="33783" y="24711"/>
                    <a:pt x="32034" y="26273"/>
                    <a:pt x="30918" y="28692"/>
                  </a:cubicBezTo>
                  <a:cubicBezTo>
                    <a:pt x="29541" y="31668"/>
                    <a:pt x="29615" y="34980"/>
                    <a:pt x="31141" y="38589"/>
                  </a:cubicBezTo>
                  <a:lnTo>
                    <a:pt x="25969" y="46477"/>
                  </a:lnTo>
                  <a:lnTo>
                    <a:pt x="147" y="27948"/>
                  </a:lnTo>
                  <a:lnTo>
                    <a:pt x="13021" y="377"/>
                  </a:lnTo>
                  <a:lnTo>
                    <a:pt x="22769" y="4917"/>
                  </a:lnTo>
                  <a:lnTo>
                    <a:pt x="13616" y="24599"/>
                  </a:lnTo>
                  <a:lnTo>
                    <a:pt x="22062" y="30515"/>
                  </a:lnTo>
                  <a:cubicBezTo>
                    <a:pt x="21988" y="27650"/>
                    <a:pt x="22546" y="25008"/>
                    <a:pt x="23662" y="22590"/>
                  </a:cubicBezTo>
                  <a:cubicBezTo>
                    <a:pt x="25820" y="17976"/>
                    <a:pt x="29318" y="14814"/>
                    <a:pt x="34192" y="13177"/>
                  </a:cubicBezTo>
                  <a:cubicBezTo>
                    <a:pt x="39066" y="11540"/>
                    <a:pt x="44163" y="11949"/>
                    <a:pt x="49521" y="14479"/>
                  </a:cubicBezTo>
                  <a:cubicBezTo>
                    <a:pt x="53986" y="16562"/>
                    <a:pt x="57409" y="19725"/>
                    <a:pt x="59679" y="23929"/>
                  </a:cubicBezTo>
                  <a:cubicBezTo>
                    <a:pt x="62841" y="29734"/>
                    <a:pt x="62953" y="35761"/>
                    <a:pt x="60013" y="42012"/>
                  </a:cubicBezTo>
                  <a:cubicBezTo>
                    <a:pt x="57669" y="47035"/>
                    <a:pt x="54432" y="50495"/>
                    <a:pt x="50265" y="52430"/>
                  </a:cubicBezTo>
                  <a:cubicBezTo>
                    <a:pt x="46098" y="54328"/>
                    <a:pt x="41559" y="54514"/>
                    <a:pt x="36722" y="53025"/>
                  </a:cubicBezTo>
                  <a:close/>
                </a:path>
              </a:pathLst>
            </a:custGeom>
            <a:solidFill>
              <a:srgbClr val="000000"/>
            </a:solidFill>
            <a:ln w="9525" cap="flat">
              <a:noFill/>
              <a:prstDash val="solid"/>
              <a:miter/>
            </a:ln>
          </p:spPr>
          <p:txBody>
            <a:bodyPr rtlCol="0" anchor="ctr"/>
            <a:lstStyle/>
            <a:p>
              <a:endParaRPr lang="en-CA"/>
            </a:p>
          </p:txBody>
        </p:sp>
      </p:grpSp>
      <p:grpSp>
        <p:nvGrpSpPr>
          <p:cNvPr id="3859" name="Graphic 3670">
            <a:extLst>
              <a:ext uri="{FF2B5EF4-FFF2-40B4-BE49-F238E27FC236}">
                <a16:creationId xmlns:a16="http://schemas.microsoft.com/office/drawing/2014/main" id="{9433A0B0-6161-4546-ABAE-8DD14745D7CA}"/>
              </a:ext>
            </a:extLst>
          </p:cNvPr>
          <p:cNvGrpSpPr/>
          <p:nvPr/>
        </p:nvGrpSpPr>
        <p:grpSpPr>
          <a:xfrm>
            <a:off x="5781276" y="4093589"/>
            <a:ext cx="102960" cy="158052"/>
            <a:chOff x="6642873" y="4330790"/>
            <a:chExt cx="119475" cy="183404"/>
          </a:xfrm>
        </p:grpSpPr>
        <p:sp>
          <p:nvSpPr>
            <p:cNvPr id="3860" name="Freeform: Shape 3859">
              <a:extLst>
                <a:ext uri="{FF2B5EF4-FFF2-40B4-BE49-F238E27FC236}">
                  <a16:creationId xmlns:a16="http://schemas.microsoft.com/office/drawing/2014/main" id="{035D62F4-A47E-4382-85F2-320DD38611D0}"/>
                </a:ext>
              </a:extLst>
            </p:cNvPr>
            <p:cNvSpPr/>
            <p:nvPr/>
          </p:nvSpPr>
          <p:spPr>
            <a:xfrm>
              <a:off x="6642873" y="4457650"/>
              <a:ext cx="65058" cy="56545"/>
            </a:xfrm>
            <a:custGeom>
              <a:avLst/>
              <a:gdLst>
                <a:gd name="connsiteX0" fmla="*/ 55502 w 65058"/>
                <a:gd name="connsiteY0" fmla="*/ 15896 h 56545"/>
                <a:gd name="connsiteX1" fmla="*/ 65213 w 65058"/>
                <a:gd name="connsiteY1" fmla="*/ 20398 h 56545"/>
                <a:gd name="connsiteX2" fmla="*/ 48173 w 65058"/>
                <a:gd name="connsiteY2" fmla="*/ 56936 h 56545"/>
                <a:gd name="connsiteX3" fmla="*/ 39429 w 65058"/>
                <a:gd name="connsiteY3" fmla="*/ 48527 h 56545"/>
                <a:gd name="connsiteX4" fmla="*/ 31839 w 65058"/>
                <a:gd name="connsiteY4" fmla="*/ 30742 h 56545"/>
                <a:gd name="connsiteX5" fmla="*/ 26965 w 65058"/>
                <a:gd name="connsiteY5" fmla="*/ 17943 h 56545"/>
                <a:gd name="connsiteX6" fmla="*/ 21607 w 65058"/>
                <a:gd name="connsiteY6" fmla="*/ 12808 h 56545"/>
                <a:gd name="connsiteX7" fmla="*/ 15356 w 65058"/>
                <a:gd name="connsiteY7" fmla="*/ 12176 h 56545"/>
                <a:gd name="connsiteX8" fmla="*/ 11077 w 65058"/>
                <a:gd name="connsiteY8" fmla="*/ 16492 h 56545"/>
                <a:gd name="connsiteX9" fmla="*/ 10631 w 65058"/>
                <a:gd name="connsiteY9" fmla="*/ 22594 h 56545"/>
                <a:gd name="connsiteX10" fmla="*/ 16100 w 65058"/>
                <a:gd name="connsiteY10" fmla="*/ 27877 h 56545"/>
                <a:gd name="connsiteX11" fmla="*/ 10222 w 65058"/>
                <a:gd name="connsiteY11" fmla="*/ 37774 h 56545"/>
                <a:gd name="connsiteX12" fmla="*/ 585 w 65058"/>
                <a:gd name="connsiteY12" fmla="*/ 26165 h 56545"/>
                <a:gd name="connsiteX13" fmla="*/ 2557 w 65058"/>
                <a:gd name="connsiteY13" fmla="*/ 12176 h 56545"/>
                <a:gd name="connsiteX14" fmla="*/ 12789 w 65058"/>
                <a:gd name="connsiteY14" fmla="*/ 1572 h 56545"/>
                <a:gd name="connsiteX15" fmla="*/ 25737 w 65058"/>
                <a:gd name="connsiteY15" fmla="*/ 2018 h 56545"/>
                <a:gd name="connsiteX16" fmla="*/ 32099 w 65058"/>
                <a:gd name="connsiteY16" fmla="*/ 6595 h 56545"/>
                <a:gd name="connsiteX17" fmla="*/ 37122 w 65058"/>
                <a:gd name="connsiteY17" fmla="*/ 13999 h 56545"/>
                <a:gd name="connsiteX18" fmla="*/ 40880 w 65058"/>
                <a:gd name="connsiteY18" fmla="*/ 24045 h 56545"/>
                <a:gd name="connsiteX19" fmla="*/ 43968 w 65058"/>
                <a:gd name="connsiteY19" fmla="*/ 33123 h 56545"/>
                <a:gd name="connsiteX20" fmla="*/ 4586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02" y="15896"/>
                  </a:moveTo>
                  <a:lnTo>
                    <a:pt x="65213" y="20398"/>
                  </a:lnTo>
                  <a:lnTo>
                    <a:pt x="48173" y="56936"/>
                  </a:lnTo>
                  <a:cubicBezTo>
                    <a:pt x="44675" y="54852"/>
                    <a:pt x="41773" y="52024"/>
                    <a:pt x="39429" y="48527"/>
                  </a:cubicBezTo>
                  <a:cubicBezTo>
                    <a:pt x="37048" y="45029"/>
                    <a:pt x="34555" y="39076"/>
                    <a:pt x="31839" y="30742"/>
                  </a:cubicBezTo>
                  <a:cubicBezTo>
                    <a:pt x="29644" y="23970"/>
                    <a:pt x="28044" y="19729"/>
                    <a:pt x="26965" y="17943"/>
                  </a:cubicBezTo>
                  <a:cubicBezTo>
                    <a:pt x="25476" y="15487"/>
                    <a:pt x="23690" y="13776"/>
                    <a:pt x="21607" y="12808"/>
                  </a:cubicBezTo>
                  <a:cubicBezTo>
                    <a:pt x="19263" y="11729"/>
                    <a:pt x="17179" y="11506"/>
                    <a:pt x="15356" y="12176"/>
                  </a:cubicBezTo>
                  <a:cubicBezTo>
                    <a:pt x="13533" y="12845"/>
                    <a:pt x="12119" y="14296"/>
                    <a:pt x="11077" y="16492"/>
                  </a:cubicBezTo>
                  <a:cubicBezTo>
                    <a:pt x="10073" y="18650"/>
                    <a:pt x="9924" y="20696"/>
                    <a:pt x="10631" y="22594"/>
                  </a:cubicBezTo>
                  <a:cubicBezTo>
                    <a:pt x="11338" y="24491"/>
                    <a:pt x="13161" y="26240"/>
                    <a:pt x="16100" y="27877"/>
                  </a:cubicBezTo>
                  <a:lnTo>
                    <a:pt x="10222" y="37774"/>
                  </a:lnTo>
                  <a:cubicBezTo>
                    <a:pt x="4789" y="34463"/>
                    <a:pt x="1552" y="30593"/>
                    <a:pt x="585" y="26165"/>
                  </a:cubicBezTo>
                  <a:cubicBezTo>
                    <a:pt x="-383" y="21738"/>
                    <a:pt x="287" y="17087"/>
                    <a:pt x="2557" y="12176"/>
                  </a:cubicBezTo>
                  <a:cubicBezTo>
                    <a:pt x="5050" y="6818"/>
                    <a:pt x="8473" y="3283"/>
                    <a:pt x="12789" y="1572"/>
                  </a:cubicBezTo>
                  <a:cubicBezTo>
                    <a:pt x="17105" y="-140"/>
                    <a:pt x="21421" y="9"/>
                    <a:pt x="25737" y="2018"/>
                  </a:cubicBezTo>
                  <a:cubicBezTo>
                    <a:pt x="28192" y="3134"/>
                    <a:pt x="30313" y="4660"/>
                    <a:pt x="32099" y="6595"/>
                  </a:cubicBezTo>
                  <a:cubicBezTo>
                    <a:pt x="33922" y="8492"/>
                    <a:pt x="35597" y="10948"/>
                    <a:pt x="37122" y="13999"/>
                  </a:cubicBezTo>
                  <a:cubicBezTo>
                    <a:pt x="38127" y="16008"/>
                    <a:pt x="39392" y="19357"/>
                    <a:pt x="40880" y="24045"/>
                  </a:cubicBezTo>
                  <a:cubicBezTo>
                    <a:pt x="42368" y="28733"/>
                    <a:pt x="43373" y="31784"/>
                    <a:pt x="43968" y="33123"/>
                  </a:cubicBezTo>
                  <a:cubicBezTo>
                    <a:pt x="44564" y="34463"/>
                    <a:pt x="45196" y="35616"/>
                    <a:pt x="45866" y="36583"/>
                  </a:cubicBezTo>
                  <a:close/>
                </a:path>
              </a:pathLst>
            </a:custGeom>
            <a:solidFill>
              <a:srgbClr val="000000"/>
            </a:solidFill>
            <a:ln w="9525" cap="flat">
              <a:noFill/>
              <a:prstDash val="solid"/>
              <a:miter/>
            </a:ln>
          </p:spPr>
          <p:txBody>
            <a:bodyPr rtlCol="0" anchor="ctr"/>
            <a:lstStyle/>
            <a:p>
              <a:endParaRPr lang="en-CA"/>
            </a:p>
          </p:txBody>
        </p:sp>
        <p:sp>
          <p:nvSpPr>
            <p:cNvPr id="3861" name="Freeform: Shape 3860">
              <a:extLst>
                <a:ext uri="{FF2B5EF4-FFF2-40B4-BE49-F238E27FC236}">
                  <a16:creationId xmlns:a16="http://schemas.microsoft.com/office/drawing/2014/main" id="{5735867C-F790-488E-AFB7-09B46F3736A8}"/>
                </a:ext>
              </a:extLst>
            </p:cNvPr>
            <p:cNvSpPr/>
            <p:nvPr/>
          </p:nvSpPr>
          <p:spPr>
            <a:xfrm>
              <a:off x="6662929" y="4417310"/>
              <a:ext cx="59301" cy="46519"/>
            </a:xfrm>
            <a:custGeom>
              <a:avLst/>
              <a:gdLst>
                <a:gd name="connsiteX0" fmla="*/ 2051 w 59301"/>
                <a:gd name="connsiteY0" fmla="*/ 10603 h 46519"/>
                <a:gd name="connsiteX1" fmla="*/ 13437 w 59301"/>
                <a:gd name="connsiteY1" fmla="*/ 892 h 46519"/>
                <a:gd name="connsiteX2" fmla="*/ 38068 w 59301"/>
                <a:gd name="connsiteY2" fmla="*/ 5914 h 46519"/>
                <a:gd name="connsiteX3" fmla="*/ 57750 w 59301"/>
                <a:gd name="connsiteY3" fmla="*/ 21616 h 46519"/>
                <a:gd name="connsiteX4" fmla="*/ 57564 w 59301"/>
                <a:gd name="connsiteY4" fmla="*/ 36499 h 46519"/>
                <a:gd name="connsiteX5" fmla="*/ 45509 w 59301"/>
                <a:gd name="connsiteY5" fmla="*/ 46470 h 46519"/>
                <a:gd name="connsiteX6" fmla="*/ 21474 w 59301"/>
                <a:gd name="connsiteY6" fmla="*/ 41187 h 46519"/>
                <a:gd name="connsiteX7" fmla="*/ 1865 w 59301"/>
                <a:gd name="connsiteY7" fmla="*/ 25523 h 46519"/>
                <a:gd name="connsiteX8" fmla="*/ 2051 w 59301"/>
                <a:gd name="connsiteY8" fmla="*/ 10603 h 46519"/>
                <a:gd name="connsiteX9" fmla="*/ 10683 w 59301"/>
                <a:gd name="connsiteY9" fmla="*/ 14658 h 46519"/>
                <a:gd name="connsiteX10" fmla="*/ 10311 w 59301"/>
                <a:gd name="connsiteY10" fmla="*/ 18602 h 46519"/>
                <a:gd name="connsiteX11" fmla="*/ 13548 w 59301"/>
                <a:gd name="connsiteY11" fmla="*/ 22918 h 46519"/>
                <a:gd name="connsiteX12" fmla="*/ 26683 w 59301"/>
                <a:gd name="connsiteY12" fmla="*/ 30322 h 46519"/>
                <a:gd name="connsiteX13" fmla="*/ 40263 w 59301"/>
                <a:gd name="connsiteY13" fmla="*/ 35494 h 46519"/>
                <a:gd name="connsiteX14" fmla="*/ 46179 w 59301"/>
                <a:gd name="connsiteY14" fmla="*/ 35271 h 46519"/>
                <a:gd name="connsiteX15" fmla="*/ 48932 w 59301"/>
                <a:gd name="connsiteY15" fmla="*/ 32480 h 46519"/>
                <a:gd name="connsiteX16" fmla="*/ 49304 w 59301"/>
                <a:gd name="connsiteY16" fmla="*/ 28536 h 46519"/>
                <a:gd name="connsiteX17" fmla="*/ 46030 w 59301"/>
                <a:gd name="connsiteY17" fmla="*/ 24220 h 46519"/>
                <a:gd name="connsiteX18" fmla="*/ 32971 w 59301"/>
                <a:gd name="connsiteY18" fmla="*/ 16816 h 46519"/>
                <a:gd name="connsiteX19" fmla="*/ 19390 w 59301"/>
                <a:gd name="connsiteY19" fmla="*/ 11644 h 46519"/>
                <a:gd name="connsiteX20" fmla="*/ 13474 w 59301"/>
                <a:gd name="connsiteY20" fmla="*/ 11868 h 46519"/>
                <a:gd name="connsiteX21" fmla="*/ 10683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51" y="10603"/>
                  </a:moveTo>
                  <a:cubicBezTo>
                    <a:pt x="4507" y="5356"/>
                    <a:pt x="8302" y="2119"/>
                    <a:pt x="13437" y="892"/>
                  </a:cubicBezTo>
                  <a:cubicBezTo>
                    <a:pt x="19539" y="-560"/>
                    <a:pt x="27762" y="1115"/>
                    <a:pt x="38068" y="5914"/>
                  </a:cubicBezTo>
                  <a:cubicBezTo>
                    <a:pt x="48337" y="10714"/>
                    <a:pt x="54923" y="15960"/>
                    <a:pt x="57750" y="21616"/>
                  </a:cubicBezTo>
                  <a:cubicBezTo>
                    <a:pt x="60094" y="26267"/>
                    <a:pt x="60020" y="31252"/>
                    <a:pt x="57564" y="36499"/>
                  </a:cubicBezTo>
                  <a:cubicBezTo>
                    <a:pt x="55109" y="41819"/>
                    <a:pt x="51090" y="45131"/>
                    <a:pt x="45509" y="46470"/>
                  </a:cubicBezTo>
                  <a:cubicBezTo>
                    <a:pt x="39928" y="47810"/>
                    <a:pt x="31929" y="46061"/>
                    <a:pt x="21474" y="41187"/>
                  </a:cubicBezTo>
                  <a:cubicBezTo>
                    <a:pt x="11242" y="36387"/>
                    <a:pt x="4693" y="31178"/>
                    <a:pt x="1865" y="25523"/>
                  </a:cubicBezTo>
                  <a:cubicBezTo>
                    <a:pt x="-479" y="20872"/>
                    <a:pt x="-404" y="15886"/>
                    <a:pt x="2051" y="10603"/>
                  </a:cubicBezTo>
                  <a:moveTo>
                    <a:pt x="10683" y="14658"/>
                  </a:moveTo>
                  <a:cubicBezTo>
                    <a:pt x="10088" y="15923"/>
                    <a:pt x="9977" y="17225"/>
                    <a:pt x="10311" y="18602"/>
                  </a:cubicBezTo>
                  <a:cubicBezTo>
                    <a:pt x="10646" y="19942"/>
                    <a:pt x="11725" y="21393"/>
                    <a:pt x="13548" y="22918"/>
                  </a:cubicBezTo>
                  <a:cubicBezTo>
                    <a:pt x="15930" y="24890"/>
                    <a:pt x="20283" y="27346"/>
                    <a:pt x="26683" y="30322"/>
                  </a:cubicBezTo>
                  <a:cubicBezTo>
                    <a:pt x="33045" y="33299"/>
                    <a:pt x="37584" y="35010"/>
                    <a:pt x="40263" y="35494"/>
                  </a:cubicBezTo>
                  <a:cubicBezTo>
                    <a:pt x="42979" y="35978"/>
                    <a:pt x="44914" y="35903"/>
                    <a:pt x="46179" y="35271"/>
                  </a:cubicBezTo>
                  <a:cubicBezTo>
                    <a:pt x="47407" y="34675"/>
                    <a:pt x="48337" y="33745"/>
                    <a:pt x="48932" y="32480"/>
                  </a:cubicBezTo>
                  <a:cubicBezTo>
                    <a:pt x="49528" y="31215"/>
                    <a:pt x="49639" y="29913"/>
                    <a:pt x="49304" y="28536"/>
                  </a:cubicBezTo>
                  <a:cubicBezTo>
                    <a:pt x="48970" y="27197"/>
                    <a:pt x="47853" y="25746"/>
                    <a:pt x="46030" y="24220"/>
                  </a:cubicBezTo>
                  <a:cubicBezTo>
                    <a:pt x="43723" y="22248"/>
                    <a:pt x="39370" y="19793"/>
                    <a:pt x="32971" y="16816"/>
                  </a:cubicBezTo>
                  <a:cubicBezTo>
                    <a:pt x="26608" y="13840"/>
                    <a:pt x="22069" y="12128"/>
                    <a:pt x="19390" y="11644"/>
                  </a:cubicBezTo>
                  <a:cubicBezTo>
                    <a:pt x="16674" y="11198"/>
                    <a:pt x="14702" y="11235"/>
                    <a:pt x="13474" y="11868"/>
                  </a:cubicBezTo>
                  <a:cubicBezTo>
                    <a:pt x="12209" y="12463"/>
                    <a:pt x="11279" y="13393"/>
                    <a:pt x="10683" y="14658"/>
                  </a:cubicBezTo>
                  <a:close/>
                </a:path>
              </a:pathLst>
            </a:custGeom>
            <a:solidFill>
              <a:srgbClr val="000000"/>
            </a:solidFill>
            <a:ln w="9525" cap="flat">
              <a:noFill/>
              <a:prstDash val="solid"/>
              <a:miter/>
            </a:ln>
          </p:spPr>
          <p:txBody>
            <a:bodyPr rtlCol="0" anchor="ctr"/>
            <a:lstStyle/>
            <a:p>
              <a:endParaRPr lang="en-CA"/>
            </a:p>
          </p:txBody>
        </p:sp>
        <p:sp>
          <p:nvSpPr>
            <p:cNvPr id="3862" name="Freeform: Shape 3861">
              <a:extLst>
                <a:ext uri="{FF2B5EF4-FFF2-40B4-BE49-F238E27FC236}">
                  <a16:creationId xmlns:a16="http://schemas.microsoft.com/office/drawing/2014/main" id="{E7DCFDA0-808A-4A9C-8C69-5E675195E0AE}"/>
                </a:ext>
              </a:extLst>
            </p:cNvPr>
            <p:cNvSpPr/>
            <p:nvPr/>
          </p:nvSpPr>
          <p:spPr>
            <a:xfrm>
              <a:off x="6682627" y="4375057"/>
              <a:ext cx="59301" cy="46519"/>
            </a:xfrm>
            <a:custGeom>
              <a:avLst/>
              <a:gdLst>
                <a:gd name="connsiteX0" fmla="*/ 2054 w 59301"/>
                <a:gd name="connsiteY0" fmla="*/ 10598 h 46519"/>
                <a:gd name="connsiteX1" fmla="*/ 13439 w 59301"/>
                <a:gd name="connsiteY1" fmla="*/ 887 h 46519"/>
                <a:gd name="connsiteX2" fmla="*/ 38070 w 59301"/>
                <a:gd name="connsiteY2" fmla="*/ 5910 h 46519"/>
                <a:gd name="connsiteX3" fmla="*/ 57752 w 59301"/>
                <a:gd name="connsiteY3" fmla="*/ 21611 h 46519"/>
                <a:gd name="connsiteX4" fmla="*/ 57566 w 59301"/>
                <a:gd name="connsiteY4" fmla="*/ 36494 h 46519"/>
                <a:gd name="connsiteX5" fmla="*/ 45511 w 59301"/>
                <a:gd name="connsiteY5" fmla="*/ 46466 h 46519"/>
                <a:gd name="connsiteX6" fmla="*/ 21476 w 59301"/>
                <a:gd name="connsiteY6" fmla="*/ 41182 h 46519"/>
                <a:gd name="connsiteX7" fmla="*/ 1868 w 59301"/>
                <a:gd name="connsiteY7" fmla="*/ 25518 h 46519"/>
                <a:gd name="connsiteX8" fmla="*/ 2054 w 59301"/>
                <a:gd name="connsiteY8" fmla="*/ 10598 h 46519"/>
                <a:gd name="connsiteX9" fmla="*/ 10686 w 59301"/>
                <a:gd name="connsiteY9" fmla="*/ 14654 h 46519"/>
                <a:gd name="connsiteX10" fmla="*/ 10314 w 59301"/>
                <a:gd name="connsiteY10" fmla="*/ 18598 h 46519"/>
                <a:gd name="connsiteX11" fmla="*/ 13550 w 59301"/>
                <a:gd name="connsiteY11" fmla="*/ 22914 h 46519"/>
                <a:gd name="connsiteX12" fmla="*/ 26685 w 59301"/>
                <a:gd name="connsiteY12" fmla="*/ 30318 h 46519"/>
                <a:gd name="connsiteX13" fmla="*/ 40265 w 59301"/>
                <a:gd name="connsiteY13" fmla="*/ 35490 h 46519"/>
                <a:gd name="connsiteX14" fmla="*/ 46181 w 59301"/>
                <a:gd name="connsiteY14" fmla="*/ 35266 h 46519"/>
                <a:gd name="connsiteX15" fmla="*/ 48934 w 59301"/>
                <a:gd name="connsiteY15" fmla="*/ 32476 h 46519"/>
                <a:gd name="connsiteX16" fmla="*/ 49306 w 59301"/>
                <a:gd name="connsiteY16" fmla="*/ 28532 h 46519"/>
                <a:gd name="connsiteX17" fmla="*/ 46032 w 59301"/>
                <a:gd name="connsiteY17" fmla="*/ 24216 h 46519"/>
                <a:gd name="connsiteX18" fmla="*/ 32973 w 59301"/>
                <a:gd name="connsiteY18" fmla="*/ 16812 h 46519"/>
                <a:gd name="connsiteX19" fmla="*/ 19392 w 59301"/>
                <a:gd name="connsiteY19" fmla="*/ 11640 h 46519"/>
                <a:gd name="connsiteX20" fmla="*/ 13476 w 59301"/>
                <a:gd name="connsiteY20" fmla="*/ 11863 h 46519"/>
                <a:gd name="connsiteX21" fmla="*/ 10686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54" y="10598"/>
                  </a:moveTo>
                  <a:cubicBezTo>
                    <a:pt x="4509" y="5352"/>
                    <a:pt x="8304" y="2115"/>
                    <a:pt x="13439" y="887"/>
                  </a:cubicBezTo>
                  <a:cubicBezTo>
                    <a:pt x="19541" y="-564"/>
                    <a:pt x="27764" y="1110"/>
                    <a:pt x="38070" y="5910"/>
                  </a:cubicBezTo>
                  <a:cubicBezTo>
                    <a:pt x="48339" y="10710"/>
                    <a:pt x="54925" y="15956"/>
                    <a:pt x="57752" y="21611"/>
                  </a:cubicBezTo>
                  <a:cubicBezTo>
                    <a:pt x="60096" y="26262"/>
                    <a:pt x="60022" y="31248"/>
                    <a:pt x="57566" y="36494"/>
                  </a:cubicBezTo>
                  <a:cubicBezTo>
                    <a:pt x="55111" y="41815"/>
                    <a:pt x="51092" y="45126"/>
                    <a:pt x="45511" y="46466"/>
                  </a:cubicBezTo>
                  <a:cubicBezTo>
                    <a:pt x="39930" y="47805"/>
                    <a:pt x="31931" y="46056"/>
                    <a:pt x="21476" y="41182"/>
                  </a:cubicBezTo>
                  <a:cubicBezTo>
                    <a:pt x="11244" y="36383"/>
                    <a:pt x="4695" y="31174"/>
                    <a:pt x="1868" y="25518"/>
                  </a:cubicBezTo>
                  <a:cubicBezTo>
                    <a:pt x="-477" y="20867"/>
                    <a:pt x="-402" y="15882"/>
                    <a:pt x="2054" y="10598"/>
                  </a:cubicBezTo>
                  <a:moveTo>
                    <a:pt x="10686" y="14654"/>
                  </a:moveTo>
                  <a:cubicBezTo>
                    <a:pt x="10090" y="15919"/>
                    <a:pt x="9979" y="17221"/>
                    <a:pt x="10314" y="18598"/>
                  </a:cubicBezTo>
                  <a:cubicBezTo>
                    <a:pt x="10648" y="19937"/>
                    <a:pt x="11727" y="21388"/>
                    <a:pt x="13550" y="22914"/>
                  </a:cubicBezTo>
                  <a:cubicBezTo>
                    <a:pt x="15932" y="24886"/>
                    <a:pt x="20285" y="27341"/>
                    <a:pt x="26685" y="30318"/>
                  </a:cubicBezTo>
                  <a:cubicBezTo>
                    <a:pt x="33047" y="33294"/>
                    <a:pt x="37586" y="35006"/>
                    <a:pt x="40265" y="35490"/>
                  </a:cubicBezTo>
                  <a:cubicBezTo>
                    <a:pt x="42981" y="35973"/>
                    <a:pt x="44916" y="35899"/>
                    <a:pt x="46181" y="35266"/>
                  </a:cubicBezTo>
                  <a:cubicBezTo>
                    <a:pt x="47409" y="34671"/>
                    <a:pt x="48339" y="33741"/>
                    <a:pt x="48934" y="32476"/>
                  </a:cubicBezTo>
                  <a:cubicBezTo>
                    <a:pt x="49530" y="31211"/>
                    <a:pt x="49641" y="29909"/>
                    <a:pt x="49306" y="28532"/>
                  </a:cubicBezTo>
                  <a:cubicBezTo>
                    <a:pt x="48972" y="27192"/>
                    <a:pt x="47855" y="25741"/>
                    <a:pt x="46032" y="24216"/>
                  </a:cubicBezTo>
                  <a:cubicBezTo>
                    <a:pt x="43725" y="22244"/>
                    <a:pt x="39372" y="19788"/>
                    <a:pt x="32973" y="16812"/>
                  </a:cubicBezTo>
                  <a:cubicBezTo>
                    <a:pt x="26610" y="13835"/>
                    <a:pt x="22071" y="12124"/>
                    <a:pt x="19392" y="11640"/>
                  </a:cubicBezTo>
                  <a:cubicBezTo>
                    <a:pt x="16676" y="11193"/>
                    <a:pt x="14704" y="11231"/>
                    <a:pt x="13476" y="11863"/>
                  </a:cubicBezTo>
                  <a:cubicBezTo>
                    <a:pt x="12211" y="12458"/>
                    <a:pt x="11281" y="13389"/>
                    <a:pt x="10686" y="14654"/>
                  </a:cubicBezTo>
                  <a:close/>
                </a:path>
              </a:pathLst>
            </a:custGeom>
            <a:solidFill>
              <a:srgbClr val="000000"/>
            </a:solidFill>
            <a:ln w="9525" cap="flat">
              <a:noFill/>
              <a:prstDash val="solid"/>
              <a:miter/>
            </a:ln>
          </p:spPr>
          <p:txBody>
            <a:bodyPr rtlCol="0" anchor="ctr"/>
            <a:lstStyle/>
            <a:p>
              <a:endParaRPr lang="en-CA"/>
            </a:p>
          </p:txBody>
        </p:sp>
        <p:sp>
          <p:nvSpPr>
            <p:cNvPr id="3863" name="Freeform: Shape 3862">
              <a:extLst>
                <a:ext uri="{FF2B5EF4-FFF2-40B4-BE49-F238E27FC236}">
                  <a16:creationId xmlns:a16="http://schemas.microsoft.com/office/drawing/2014/main" id="{7FE3A800-A514-4160-8C94-32125098D7E7}"/>
                </a:ext>
              </a:extLst>
            </p:cNvPr>
            <p:cNvSpPr/>
            <p:nvPr/>
          </p:nvSpPr>
          <p:spPr>
            <a:xfrm>
              <a:off x="6703196" y="4330790"/>
              <a:ext cx="59152" cy="48075"/>
            </a:xfrm>
            <a:custGeom>
              <a:avLst/>
              <a:gdLst>
                <a:gd name="connsiteX0" fmla="*/ 22960 w 59152"/>
                <a:gd name="connsiteY0" fmla="*/ 1269 h 48075"/>
                <a:gd name="connsiteX1" fmla="*/ 19388 w 59152"/>
                <a:gd name="connsiteY1" fmla="*/ 11873 h 48075"/>
                <a:gd name="connsiteX2" fmla="*/ 13882 w 59152"/>
                <a:gd name="connsiteY2" fmla="*/ 11650 h 48075"/>
                <a:gd name="connsiteX3" fmla="*/ 10533 w 59152"/>
                <a:gd name="connsiteY3" fmla="*/ 14998 h 48075"/>
                <a:gd name="connsiteX4" fmla="*/ 10868 w 59152"/>
                <a:gd name="connsiteY4" fmla="*/ 21956 h 48075"/>
                <a:gd name="connsiteX5" fmla="*/ 21881 w 59152"/>
                <a:gd name="connsiteY5" fmla="*/ 30588 h 48075"/>
                <a:gd name="connsiteX6" fmla="*/ 21807 w 59152"/>
                <a:gd name="connsiteY6" fmla="*/ 18756 h 48075"/>
                <a:gd name="connsiteX7" fmla="*/ 32001 w 59152"/>
                <a:gd name="connsiteY7" fmla="*/ 9901 h 48075"/>
                <a:gd name="connsiteX8" fmla="*/ 46996 w 59152"/>
                <a:gd name="connsiteY8" fmla="*/ 11241 h 48075"/>
                <a:gd name="connsiteX9" fmla="*/ 58121 w 59152"/>
                <a:gd name="connsiteY9" fmla="*/ 22366 h 48075"/>
                <a:gd name="connsiteX10" fmla="*/ 57302 w 59152"/>
                <a:gd name="connsiteY10" fmla="*/ 37285 h 48075"/>
                <a:gd name="connsiteX11" fmla="*/ 44577 w 59152"/>
                <a:gd name="connsiteY11" fmla="*/ 47852 h 48075"/>
                <a:gd name="connsiteX12" fmla="*/ 21137 w 59152"/>
                <a:gd name="connsiteY12" fmla="*/ 43387 h 48075"/>
                <a:gd name="connsiteX13" fmla="*/ 2161 w 59152"/>
                <a:gd name="connsiteY13" fmla="*/ 27798 h 48075"/>
                <a:gd name="connsiteX14" fmla="*/ 2236 w 59152"/>
                <a:gd name="connsiteY14" fmla="*/ 10385 h 48075"/>
                <a:gd name="connsiteX15" fmla="*/ 10496 w 59152"/>
                <a:gd name="connsiteY15" fmla="*/ 1716 h 48075"/>
                <a:gd name="connsiteX16" fmla="*/ 22960 w 59152"/>
                <a:gd name="connsiteY16" fmla="*/ 1269 h 48075"/>
                <a:gd name="connsiteX17" fmla="*/ 34680 w 59152"/>
                <a:gd name="connsiteY17" fmla="*/ 35500 h 48075"/>
                <a:gd name="connsiteX18" fmla="*/ 43647 w 59152"/>
                <a:gd name="connsiteY18" fmla="*/ 36802 h 48075"/>
                <a:gd name="connsiteX19" fmla="*/ 48893 w 59152"/>
                <a:gd name="connsiteY19" fmla="*/ 32746 h 48075"/>
                <a:gd name="connsiteX20" fmla="*/ 48856 w 59152"/>
                <a:gd name="connsiteY20" fmla="*/ 26868 h 48075"/>
                <a:gd name="connsiteX21" fmla="*/ 42345 w 59152"/>
                <a:gd name="connsiteY21" fmla="*/ 21473 h 48075"/>
                <a:gd name="connsiteX22" fmla="*/ 33601 w 59152"/>
                <a:gd name="connsiteY22" fmla="*/ 19947 h 48075"/>
                <a:gd name="connsiteX23" fmla="*/ 28727 w 59152"/>
                <a:gd name="connsiteY23" fmla="*/ 23965 h 48075"/>
                <a:gd name="connsiteX24" fmla="*/ 28727 w 59152"/>
                <a:gd name="connsiteY24" fmla="*/ 30179 h 48075"/>
                <a:gd name="connsiteX25" fmla="*/ 34680 w 59152"/>
                <a:gd name="connsiteY25" fmla="*/ 3550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2960" y="1269"/>
                  </a:moveTo>
                  <a:lnTo>
                    <a:pt x="19388" y="11873"/>
                  </a:lnTo>
                  <a:cubicBezTo>
                    <a:pt x="17193" y="11129"/>
                    <a:pt x="15370" y="11055"/>
                    <a:pt x="13882" y="11650"/>
                  </a:cubicBezTo>
                  <a:cubicBezTo>
                    <a:pt x="12393" y="12208"/>
                    <a:pt x="11277" y="13324"/>
                    <a:pt x="10533" y="14998"/>
                  </a:cubicBezTo>
                  <a:cubicBezTo>
                    <a:pt x="9491" y="17194"/>
                    <a:pt x="9603" y="19538"/>
                    <a:pt x="10868" y="21956"/>
                  </a:cubicBezTo>
                  <a:cubicBezTo>
                    <a:pt x="12133" y="24412"/>
                    <a:pt x="15816" y="27277"/>
                    <a:pt x="21881" y="30588"/>
                  </a:cubicBezTo>
                  <a:cubicBezTo>
                    <a:pt x="20021" y="26570"/>
                    <a:pt x="20021" y="22626"/>
                    <a:pt x="21807" y="18756"/>
                  </a:cubicBezTo>
                  <a:cubicBezTo>
                    <a:pt x="23853" y="14403"/>
                    <a:pt x="27239" y="11464"/>
                    <a:pt x="32001" y="9901"/>
                  </a:cubicBezTo>
                  <a:cubicBezTo>
                    <a:pt x="36764" y="8338"/>
                    <a:pt x="41750" y="8785"/>
                    <a:pt x="46996" y="11241"/>
                  </a:cubicBezTo>
                  <a:cubicBezTo>
                    <a:pt x="52577" y="13845"/>
                    <a:pt x="56260" y="17529"/>
                    <a:pt x="58121" y="22366"/>
                  </a:cubicBezTo>
                  <a:cubicBezTo>
                    <a:pt x="59944" y="27202"/>
                    <a:pt x="59683" y="32188"/>
                    <a:pt x="57302" y="37285"/>
                  </a:cubicBezTo>
                  <a:cubicBezTo>
                    <a:pt x="54735" y="42792"/>
                    <a:pt x="50493" y="46327"/>
                    <a:pt x="44577" y="47852"/>
                  </a:cubicBezTo>
                  <a:cubicBezTo>
                    <a:pt x="38661" y="49415"/>
                    <a:pt x="30848" y="47927"/>
                    <a:pt x="21137" y="43387"/>
                  </a:cubicBezTo>
                  <a:cubicBezTo>
                    <a:pt x="11165" y="38737"/>
                    <a:pt x="4840" y="33528"/>
                    <a:pt x="2161" y="27798"/>
                  </a:cubicBezTo>
                  <a:cubicBezTo>
                    <a:pt x="-518" y="22068"/>
                    <a:pt x="-518" y="16264"/>
                    <a:pt x="2236" y="10385"/>
                  </a:cubicBezTo>
                  <a:cubicBezTo>
                    <a:pt x="4170" y="6255"/>
                    <a:pt x="6924" y="3353"/>
                    <a:pt x="10496" y="1716"/>
                  </a:cubicBezTo>
                  <a:cubicBezTo>
                    <a:pt x="14068" y="116"/>
                    <a:pt x="18235" y="-70"/>
                    <a:pt x="22960" y="1269"/>
                  </a:cubicBezTo>
                  <a:moveTo>
                    <a:pt x="34680" y="35500"/>
                  </a:moveTo>
                  <a:cubicBezTo>
                    <a:pt x="38066" y="37062"/>
                    <a:pt x="41043" y="37509"/>
                    <a:pt x="43647" y="36802"/>
                  </a:cubicBezTo>
                  <a:cubicBezTo>
                    <a:pt x="46214" y="36095"/>
                    <a:pt x="47963" y="34755"/>
                    <a:pt x="48893" y="32746"/>
                  </a:cubicBezTo>
                  <a:cubicBezTo>
                    <a:pt x="49786" y="30812"/>
                    <a:pt x="49786" y="28877"/>
                    <a:pt x="48856" y="26868"/>
                  </a:cubicBezTo>
                  <a:cubicBezTo>
                    <a:pt x="47963" y="24896"/>
                    <a:pt x="45805" y="23072"/>
                    <a:pt x="42345" y="21473"/>
                  </a:cubicBezTo>
                  <a:cubicBezTo>
                    <a:pt x="38810" y="19835"/>
                    <a:pt x="35908" y="19314"/>
                    <a:pt x="33601" y="19947"/>
                  </a:cubicBezTo>
                  <a:cubicBezTo>
                    <a:pt x="31332" y="20542"/>
                    <a:pt x="29695" y="21919"/>
                    <a:pt x="28727" y="23965"/>
                  </a:cubicBezTo>
                  <a:cubicBezTo>
                    <a:pt x="27797" y="25975"/>
                    <a:pt x="27797" y="28058"/>
                    <a:pt x="28727" y="30179"/>
                  </a:cubicBezTo>
                  <a:cubicBezTo>
                    <a:pt x="29620" y="32263"/>
                    <a:pt x="31629" y="34048"/>
                    <a:pt x="34680" y="35500"/>
                  </a:cubicBezTo>
                  <a:close/>
                </a:path>
              </a:pathLst>
            </a:custGeom>
            <a:solidFill>
              <a:srgbClr val="000000"/>
            </a:solidFill>
            <a:ln w="9525" cap="flat">
              <a:noFill/>
              <a:prstDash val="solid"/>
              <a:miter/>
            </a:ln>
          </p:spPr>
          <p:txBody>
            <a:bodyPr rtlCol="0" anchor="ctr"/>
            <a:lstStyle/>
            <a:p>
              <a:endParaRPr lang="en-CA"/>
            </a:p>
          </p:txBody>
        </p:sp>
      </p:grpSp>
      <p:grpSp>
        <p:nvGrpSpPr>
          <p:cNvPr id="3864" name="Graphic 3670">
            <a:extLst>
              <a:ext uri="{FF2B5EF4-FFF2-40B4-BE49-F238E27FC236}">
                <a16:creationId xmlns:a16="http://schemas.microsoft.com/office/drawing/2014/main" id="{CB7142AE-22CA-4286-9C9F-9E1C0EA929C0}"/>
              </a:ext>
            </a:extLst>
          </p:cNvPr>
          <p:cNvGrpSpPr/>
          <p:nvPr/>
        </p:nvGrpSpPr>
        <p:grpSpPr>
          <a:xfrm>
            <a:off x="5896350" y="4089003"/>
            <a:ext cx="99816" cy="162639"/>
            <a:chOff x="6776404" y="4325469"/>
            <a:chExt cx="115826" cy="188726"/>
          </a:xfrm>
        </p:grpSpPr>
        <p:sp>
          <p:nvSpPr>
            <p:cNvPr id="3865" name="Freeform: Shape 3864">
              <a:extLst>
                <a:ext uri="{FF2B5EF4-FFF2-40B4-BE49-F238E27FC236}">
                  <a16:creationId xmlns:a16="http://schemas.microsoft.com/office/drawing/2014/main" id="{63FF10AC-B4C0-40C9-98A6-F5EC11852378}"/>
                </a:ext>
              </a:extLst>
            </p:cNvPr>
            <p:cNvSpPr/>
            <p:nvPr/>
          </p:nvSpPr>
          <p:spPr>
            <a:xfrm>
              <a:off x="6776404" y="4457650"/>
              <a:ext cx="65058" cy="56545"/>
            </a:xfrm>
            <a:custGeom>
              <a:avLst/>
              <a:gdLst>
                <a:gd name="connsiteX0" fmla="*/ 55516 w 65058"/>
                <a:gd name="connsiteY0" fmla="*/ 15896 h 56545"/>
                <a:gd name="connsiteX1" fmla="*/ 65227 w 65058"/>
                <a:gd name="connsiteY1" fmla="*/ 20398 h 56545"/>
                <a:gd name="connsiteX2" fmla="*/ 48187 w 65058"/>
                <a:gd name="connsiteY2" fmla="*/ 56936 h 56545"/>
                <a:gd name="connsiteX3" fmla="*/ 39443 w 65058"/>
                <a:gd name="connsiteY3" fmla="*/ 48527 h 56545"/>
                <a:gd name="connsiteX4" fmla="*/ 31853 w 65058"/>
                <a:gd name="connsiteY4" fmla="*/ 30742 h 56545"/>
                <a:gd name="connsiteX5" fmla="*/ 26979 w 65058"/>
                <a:gd name="connsiteY5" fmla="*/ 17943 h 56545"/>
                <a:gd name="connsiteX6" fmla="*/ 21621 w 65058"/>
                <a:gd name="connsiteY6" fmla="*/ 12808 h 56545"/>
                <a:gd name="connsiteX7" fmla="*/ 15370 w 65058"/>
                <a:gd name="connsiteY7" fmla="*/ 12176 h 56545"/>
                <a:gd name="connsiteX8" fmla="*/ 11091 w 65058"/>
                <a:gd name="connsiteY8" fmla="*/ 16492 h 56545"/>
                <a:gd name="connsiteX9" fmla="*/ 10645 w 65058"/>
                <a:gd name="connsiteY9" fmla="*/ 22594 h 56545"/>
                <a:gd name="connsiteX10" fmla="*/ 16114 w 65058"/>
                <a:gd name="connsiteY10" fmla="*/ 27877 h 56545"/>
                <a:gd name="connsiteX11" fmla="*/ 10236 w 65058"/>
                <a:gd name="connsiteY11" fmla="*/ 37774 h 56545"/>
                <a:gd name="connsiteX12" fmla="*/ 599 w 65058"/>
                <a:gd name="connsiteY12" fmla="*/ 26165 h 56545"/>
                <a:gd name="connsiteX13" fmla="*/ 2571 w 65058"/>
                <a:gd name="connsiteY13" fmla="*/ 12176 h 56545"/>
                <a:gd name="connsiteX14" fmla="*/ 12803 w 65058"/>
                <a:gd name="connsiteY14" fmla="*/ 1572 h 56545"/>
                <a:gd name="connsiteX15" fmla="*/ 25751 w 65058"/>
                <a:gd name="connsiteY15" fmla="*/ 2018 h 56545"/>
                <a:gd name="connsiteX16" fmla="*/ 32113 w 65058"/>
                <a:gd name="connsiteY16" fmla="*/ 6595 h 56545"/>
                <a:gd name="connsiteX17" fmla="*/ 37136 w 65058"/>
                <a:gd name="connsiteY17" fmla="*/ 13999 h 56545"/>
                <a:gd name="connsiteX18" fmla="*/ 40894 w 65058"/>
                <a:gd name="connsiteY18" fmla="*/ 24045 h 56545"/>
                <a:gd name="connsiteX19" fmla="*/ 43982 w 65058"/>
                <a:gd name="connsiteY19" fmla="*/ 33123 h 56545"/>
                <a:gd name="connsiteX20" fmla="*/ 4588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16" y="15896"/>
                  </a:moveTo>
                  <a:lnTo>
                    <a:pt x="65227" y="20398"/>
                  </a:lnTo>
                  <a:lnTo>
                    <a:pt x="48187" y="56936"/>
                  </a:lnTo>
                  <a:cubicBezTo>
                    <a:pt x="44689" y="54852"/>
                    <a:pt x="41787" y="52024"/>
                    <a:pt x="39443" y="48527"/>
                  </a:cubicBezTo>
                  <a:cubicBezTo>
                    <a:pt x="37062" y="45029"/>
                    <a:pt x="34569" y="39076"/>
                    <a:pt x="31853" y="30742"/>
                  </a:cubicBezTo>
                  <a:cubicBezTo>
                    <a:pt x="29658" y="23970"/>
                    <a:pt x="28058" y="19729"/>
                    <a:pt x="26979" y="17943"/>
                  </a:cubicBezTo>
                  <a:cubicBezTo>
                    <a:pt x="25490" y="15487"/>
                    <a:pt x="23704" y="13776"/>
                    <a:pt x="21621" y="12808"/>
                  </a:cubicBezTo>
                  <a:cubicBezTo>
                    <a:pt x="19277" y="11729"/>
                    <a:pt x="17193" y="11506"/>
                    <a:pt x="15370" y="12176"/>
                  </a:cubicBezTo>
                  <a:cubicBezTo>
                    <a:pt x="13547" y="12845"/>
                    <a:pt x="12133" y="14296"/>
                    <a:pt x="11091" y="16492"/>
                  </a:cubicBezTo>
                  <a:cubicBezTo>
                    <a:pt x="10087" y="18650"/>
                    <a:pt x="9938" y="20696"/>
                    <a:pt x="10645" y="22594"/>
                  </a:cubicBezTo>
                  <a:cubicBezTo>
                    <a:pt x="11352" y="24491"/>
                    <a:pt x="13175" y="26240"/>
                    <a:pt x="16114" y="27877"/>
                  </a:cubicBezTo>
                  <a:lnTo>
                    <a:pt x="10236" y="37774"/>
                  </a:lnTo>
                  <a:cubicBezTo>
                    <a:pt x="4803" y="34463"/>
                    <a:pt x="1566" y="30593"/>
                    <a:pt x="599" y="26165"/>
                  </a:cubicBezTo>
                  <a:cubicBezTo>
                    <a:pt x="-369" y="21738"/>
                    <a:pt x="301" y="17087"/>
                    <a:pt x="2571" y="12176"/>
                  </a:cubicBezTo>
                  <a:cubicBezTo>
                    <a:pt x="5064" y="6818"/>
                    <a:pt x="8487" y="3283"/>
                    <a:pt x="12803" y="1572"/>
                  </a:cubicBezTo>
                  <a:cubicBezTo>
                    <a:pt x="17119" y="-140"/>
                    <a:pt x="21435" y="9"/>
                    <a:pt x="25751" y="2018"/>
                  </a:cubicBezTo>
                  <a:cubicBezTo>
                    <a:pt x="28206" y="3134"/>
                    <a:pt x="30327" y="4660"/>
                    <a:pt x="32113" y="6595"/>
                  </a:cubicBezTo>
                  <a:cubicBezTo>
                    <a:pt x="33936" y="8492"/>
                    <a:pt x="35611" y="10948"/>
                    <a:pt x="37136" y="13999"/>
                  </a:cubicBezTo>
                  <a:cubicBezTo>
                    <a:pt x="38141" y="16008"/>
                    <a:pt x="39406" y="19357"/>
                    <a:pt x="40894" y="24045"/>
                  </a:cubicBezTo>
                  <a:cubicBezTo>
                    <a:pt x="42382" y="28733"/>
                    <a:pt x="43387" y="31784"/>
                    <a:pt x="43982" y="33123"/>
                  </a:cubicBezTo>
                  <a:cubicBezTo>
                    <a:pt x="44578" y="34463"/>
                    <a:pt x="45210" y="35616"/>
                    <a:pt x="45880" y="36583"/>
                  </a:cubicBezTo>
                  <a:close/>
                </a:path>
              </a:pathLst>
            </a:custGeom>
            <a:solidFill>
              <a:srgbClr val="000000"/>
            </a:solidFill>
            <a:ln w="9525" cap="flat">
              <a:noFill/>
              <a:prstDash val="solid"/>
              <a:miter/>
            </a:ln>
          </p:spPr>
          <p:txBody>
            <a:bodyPr rtlCol="0" anchor="ctr"/>
            <a:lstStyle/>
            <a:p>
              <a:endParaRPr lang="en-CA"/>
            </a:p>
          </p:txBody>
        </p:sp>
        <p:sp>
          <p:nvSpPr>
            <p:cNvPr id="3866" name="Freeform: Shape 3865">
              <a:extLst>
                <a:ext uri="{FF2B5EF4-FFF2-40B4-BE49-F238E27FC236}">
                  <a16:creationId xmlns:a16="http://schemas.microsoft.com/office/drawing/2014/main" id="{662D147A-E921-408E-B78D-FAFF45A4A7D2}"/>
                </a:ext>
              </a:extLst>
            </p:cNvPr>
            <p:cNvSpPr/>
            <p:nvPr/>
          </p:nvSpPr>
          <p:spPr>
            <a:xfrm>
              <a:off x="6796460" y="4417310"/>
              <a:ext cx="59301" cy="46519"/>
            </a:xfrm>
            <a:custGeom>
              <a:avLst/>
              <a:gdLst>
                <a:gd name="connsiteX0" fmla="*/ 2065 w 59301"/>
                <a:gd name="connsiteY0" fmla="*/ 10603 h 46519"/>
                <a:gd name="connsiteX1" fmla="*/ 13451 w 59301"/>
                <a:gd name="connsiteY1" fmla="*/ 892 h 46519"/>
                <a:gd name="connsiteX2" fmla="*/ 38082 w 59301"/>
                <a:gd name="connsiteY2" fmla="*/ 5914 h 46519"/>
                <a:gd name="connsiteX3" fmla="*/ 57764 w 59301"/>
                <a:gd name="connsiteY3" fmla="*/ 21616 h 46519"/>
                <a:gd name="connsiteX4" fmla="*/ 57578 w 59301"/>
                <a:gd name="connsiteY4" fmla="*/ 36499 h 46519"/>
                <a:gd name="connsiteX5" fmla="*/ 45523 w 59301"/>
                <a:gd name="connsiteY5" fmla="*/ 46470 h 46519"/>
                <a:gd name="connsiteX6" fmla="*/ 21488 w 59301"/>
                <a:gd name="connsiteY6" fmla="*/ 41187 h 46519"/>
                <a:gd name="connsiteX7" fmla="*/ 1879 w 59301"/>
                <a:gd name="connsiteY7" fmla="*/ 25523 h 46519"/>
                <a:gd name="connsiteX8" fmla="*/ 2065 w 59301"/>
                <a:gd name="connsiteY8" fmla="*/ 10603 h 46519"/>
                <a:gd name="connsiteX9" fmla="*/ 10698 w 59301"/>
                <a:gd name="connsiteY9" fmla="*/ 14658 h 46519"/>
                <a:gd name="connsiteX10" fmla="*/ 10325 w 59301"/>
                <a:gd name="connsiteY10" fmla="*/ 18602 h 46519"/>
                <a:gd name="connsiteX11" fmla="*/ 13562 w 59301"/>
                <a:gd name="connsiteY11" fmla="*/ 22918 h 46519"/>
                <a:gd name="connsiteX12" fmla="*/ 26697 w 59301"/>
                <a:gd name="connsiteY12" fmla="*/ 30322 h 46519"/>
                <a:gd name="connsiteX13" fmla="*/ 40277 w 59301"/>
                <a:gd name="connsiteY13" fmla="*/ 35494 h 46519"/>
                <a:gd name="connsiteX14" fmla="*/ 46193 w 59301"/>
                <a:gd name="connsiteY14" fmla="*/ 35271 h 46519"/>
                <a:gd name="connsiteX15" fmla="*/ 48946 w 59301"/>
                <a:gd name="connsiteY15" fmla="*/ 32480 h 46519"/>
                <a:gd name="connsiteX16" fmla="*/ 49318 w 59301"/>
                <a:gd name="connsiteY16" fmla="*/ 28536 h 46519"/>
                <a:gd name="connsiteX17" fmla="*/ 46044 w 59301"/>
                <a:gd name="connsiteY17" fmla="*/ 24220 h 46519"/>
                <a:gd name="connsiteX18" fmla="*/ 32985 w 59301"/>
                <a:gd name="connsiteY18" fmla="*/ 16816 h 46519"/>
                <a:gd name="connsiteX19" fmla="*/ 19404 w 59301"/>
                <a:gd name="connsiteY19" fmla="*/ 11644 h 46519"/>
                <a:gd name="connsiteX20" fmla="*/ 13488 w 59301"/>
                <a:gd name="connsiteY20" fmla="*/ 11868 h 46519"/>
                <a:gd name="connsiteX21" fmla="*/ 1069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5" y="10603"/>
                  </a:moveTo>
                  <a:cubicBezTo>
                    <a:pt x="4521" y="5356"/>
                    <a:pt x="8316" y="2119"/>
                    <a:pt x="13451" y="892"/>
                  </a:cubicBezTo>
                  <a:cubicBezTo>
                    <a:pt x="19553" y="-560"/>
                    <a:pt x="27776" y="1115"/>
                    <a:pt x="38082" y="5914"/>
                  </a:cubicBezTo>
                  <a:cubicBezTo>
                    <a:pt x="48351" y="10714"/>
                    <a:pt x="54937" y="15960"/>
                    <a:pt x="57764" y="21616"/>
                  </a:cubicBezTo>
                  <a:cubicBezTo>
                    <a:pt x="60108" y="26267"/>
                    <a:pt x="60034" y="31252"/>
                    <a:pt x="57578" y="36499"/>
                  </a:cubicBezTo>
                  <a:cubicBezTo>
                    <a:pt x="55123" y="41819"/>
                    <a:pt x="51104" y="45131"/>
                    <a:pt x="45523" y="46470"/>
                  </a:cubicBezTo>
                  <a:cubicBezTo>
                    <a:pt x="39942" y="47810"/>
                    <a:pt x="31943" y="46061"/>
                    <a:pt x="21488" y="41187"/>
                  </a:cubicBezTo>
                  <a:cubicBezTo>
                    <a:pt x="11256" y="36387"/>
                    <a:pt x="4707" y="31178"/>
                    <a:pt x="1879" y="25523"/>
                  </a:cubicBezTo>
                  <a:cubicBezTo>
                    <a:pt x="-465" y="20872"/>
                    <a:pt x="-390" y="15886"/>
                    <a:pt x="2065" y="10603"/>
                  </a:cubicBezTo>
                  <a:moveTo>
                    <a:pt x="10698" y="14658"/>
                  </a:moveTo>
                  <a:cubicBezTo>
                    <a:pt x="10102" y="15923"/>
                    <a:pt x="9991" y="17225"/>
                    <a:pt x="10325" y="18602"/>
                  </a:cubicBezTo>
                  <a:cubicBezTo>
                    <a:pt x="10660" y="19942"/>
                    <a:pt x="11739" y="21393"/>
                    <a:pt x="13562" y="22918"/>
                  </a:cubicBezTo>
                  <a:cubicBezTo>
                    <a:pt x="15944" y="24890"/>
                    <a:pt x="20297" y="27346"/>
                    <a:pt x="26697" y="30322"/>
                  </a:cubicBezTo>
                  <a:cubicBezTo>
                    <a:pt x="33059" y="33299"/>
                    <a:pt x="37598" y="35010"/>
                    <a:pt x="40277" y="35494"/>
                  </a:cubicBezTo>
                  <a:cubicBezTo>
                    <a:pt x="42993" y="35978"/>
                    <a:pt x="44928" y="35903"/>
                    <a:pt x="46193" y="35271"/>
                  </a:cubicBezTo>
                  <a:cubicBezTo>
                    <a:pt x="47421" y="34675"/>
                    <a:pt x="48351" y="33745"/>
                    <a:pt x="48946" y="32480"/>
                  </a:cubicBezTo>
                  <a:cubicBezTo>
                    <a:pt x="49542" y="31215"/>
                    <a:pt x="49653" y="29913"/>
                    <a:pt x="49318" y="28536"/>
                  </a:cubicBezTo>
                  <a:cubicBezTo>
                    <a:pt x="48984" y="27197"/>
                    <a:pt x="47867" y="25746"/>
                    <a:pt x="46044" y="24220"/>
                  </a:cubicBezTo>
                  <a:cubicBezTo>
                    <a:pt x="43737" y="22248"/>
                    <a:pt x="39384" y="19793"/>
                    <a:pt x="32985" y="16816"/>
                  </a:cubicBezTo>
                  <a:cubicBezTo>
                    <a:pt x="26622" y="13840"/>
                    <a:pt x="22083" y="12128"/>
                    <a:pt x="19404" y="11644"/>
                  </a:cubicBezTo>
                  <a:cubicBezTo>
                    <a:pt x="16688" y="11198"/>
                    <a:pt x="14716" y="11235"/>
                    <a:pt x="13488" y="11868"/>
                  </a:cubicBezTo>
                  <a:cubicBezTo>
                    <a:pt x="12223" y="12463"/>
                    <a:pt x="11293" y="13393"/>
                    <a:pt x="10698" y="14658"/>
                  </a:cubicBezTo>
                  <a:close/>
                </a:path>
              </a:pathLst>
            </a:custGeom>
            <a:solidFill>
              <a:srgbClr val="000000"/>
            </a:solidFill>
            <a:ln w="9525" cap="flat">
              <a:noFill/>
              <a:prstDash val="solid"/>
              <a:miter/>
            </a:ln>
          </p:spPr>
          <p:txBody>
            <a:bodyPr rtlCol="0" anchor="ctr"/>
            <a:lstStyle/>
            <a:p>
              <a:endParaRPr lang="en-CA"/>
            </a:p>
          </p:txBody>
        </p:sp>
        <p:sp>
          <p:nvSpPr>
            <p:cNvPr id="3867" name="Freeform: Shape 3866">
              <a:extLst>
                <a:ext uri="{FF2B5EF4-FFF2-40B4-BE49-F238E27FC236}">
                  <a16:creationId xmlns:a16="http://schemas.microsoft.com/office/drawing/2014/main" id="{3FFF9BB5-13F6-42A6-A1A0-41066A868FF6}"/>
                </a:ext>
              </a:extLst>
            </p:cNvPr>
            <p:cNvSpPr/>
            <p:nvPr/>
          </p:nvSpPr>
          <p:spPr>
            <a:xfrm>
              <a:off x="6816167" y="4375057"/>
              <a:ext cx="59301" cy="46519"/>
            </a:xfrm>
            <a:custGeom>
              <a:avLst/>
              <a:gdLst>
                <a:gd name="connsiteX0" fmla="*/ 2068 w 59301"/>
                <a:gd name="connsiteY0" fmla="*/ 10598 h 46519"/>
                <a:gd name="connsiteX1" fmla="*/ 13453 w 59301"/>
                <a:gd name="connsiteY1" fmla="*/ 887 h 46519"/>
                <a:gd name="connsiteX2" fmla="*/ 38084 w 59301"/>
                <a:gd name="connsiteY2" fmla="*/ 5910 h 46519"/>
                <a:gd name="connsiteX3" fmla="*/ 57767 w 59301"/>
                <a:gd name="connsiteY3" fmla="*/ 21611 h 46519"/>
                <a:gd name="connsiteX4" fmla="*/ 57580 w 59301"/>
                <a:gd name="connsiteY4" fmla="*/ 36494 h 46519"/>
                <a:gd name="connsiteX5" fmla="*/ 45525 w 59301"/>
                <a:gd name="connsiteY5" fmla="*/ 46466 h 46519"/>
                <a:gd name="connsiteX6" fmla="*/ 21490 w 59301"/>
                <a:gd name="connsiteY6" fmla="*/ 41182 h 46519"/>
                <a:gd name="connsiteX7" fmla="*/ 1882 w 59301"/>
                <a:gd name="connsiteY7" fmla="*/ 25518 h 46519"/>
                <a:gd name="connsiteX8" fmla="*/ 2068 w 59301"/>
                <a:gd name="connsiteY8" fmla="*/ 10598 h 46519"/>
                <a:gd name="connsiteX9" fmla="*/ 10700 w 59301"/>
                <a:gd name="connsiteY9" fmla="*/ 14654 h 46519"/>
                <a:gd name="connsiteX10" fmla="*/ 10328 w 59301"/>
                <a:gd name="connsiteY10" fmla="*/ 18598 h 46519"/>
                <a:gd name="connsiteX11" fmla="*/ 13565 w 59301"/>
                <a:gd name="connsiteY11" fmla="*/ 22914 h 46519"/>
                <a:gd name="connsiteX12" fmla="*/ 26699 w 59301"/>
                <a:gd name="connsiteY12" fmla="*/ 30318 h 46519"/>
                <a:gd name="connsiteX13" fmla="*/ 40279 w 59301"/>
                <a:gd name="connsiteY13" fmla="*/ 35490 h 46519"/>
                <a:gd name="connsiteX14" fmla="*/ 46195 w 59301"/>
                <a:gd name="connsiteY14" fmla="*/ 35266 h 46519"/>
                <a:gd name="connsiteX15" fmla="*/ 48948 w 59301"/>
                <a:gd name="connsiteY15" fmla="*/ 32476 h 46519"/>
                <a:gd name="connsiteX16" fmla="*/ 49321 w 59301"/>
                <a:gd name="connsiteY16" fmla="*/ 28532 h 46519"/>
                <a:gd name="connsiteX17" fmla="*/ 46046 w 59301"/>
                <a:gd name="connsiteY17" fmla="*/ 24216 h 46519"/>
                <a:gd name="connsiteX18" fmla="*/ 32987 w 59301"/>
                <a:gd name="connsiteY18" fmla="*/ 16812 h 46519"/>
                <a:gd name="connsiteX19" fmla="*/ 19406 w 59301"/>
                <a:gd name="connsiteY19" fmla="*/ 11640 h 46519"/>
                <a:gd name="connsiteX20" fmla="*/ 13490 w 59301"/>
                <a:gd name="connsiteY20" fmla="*/ 11863 h 46519"/>
                <a:gd name="connsiteX21" fmla="*/ 10700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68" y="10598"/>
                  </a:moveTo>
                  <a:cubicBezTo>
                    <a:pt x="4523" y="5352"/>
                    <a:pt x="8318" y="2115"/>
                    <a:pt x="13453" y="887"/>
                  </a:cubicBezTo>
                  <a:cubicBezTo>
                    <a:pt x="19555" y="-564"/>
                    <a:pt x="27778" y="1110"/>
                    <a:pt x="38084" y="5910"/>
                  </a:cubicBezTo>
                  <a:cubicBezTo>
                    <a:pt x="48353" y="10710"/>
                    <a:pt x="54939" y="15956"/>
                    <a:pt x="57767" y="21611"/>
                  </a:cubicBezTo>
                  <a:cubicBezTo>
                    <a:pt x="60111" y="26262"/>
                    <a:pt x="60036" y="31248"/>
                    <a:pt x="57580" y="36494"/>
                  </a:cubicBezTo>
                  <a:cubicBezTo>
                    <a:pt x="55125" y="41815"/>
                    <a:pt x="51106" y="45126"/>
                    <a:pt x="45525" y="46466"/>
                  </a:cubicBezTo>
                  <a:cubicBezTo>
                    <a:pt x="39944" y="47805"/>
                    <a:pt x="31945" y="46056"/>
                    <a:pt x="21490" y="41182"/>
                  </a:cubicBezTo>
                  <a:cubicBezTo>
                    <a:pt x="11258" y="36383"/>
                    <a:pt x="4709" y="31174"/>
                    <a:pt x="1882" y="25518"/>
                  </a:cubicBezTo>
                  <a:cubicBezTo>
                    <a:pt x="-462" y="20867"/>
                    <a:pt x="-388" y="15882"/>
                    <a:pt x="2068" y="10598"/>
                  </a:cubicBezTo>
                  <a:moveTo>
                    <a:pt x="10700" y="14654"/>
                  </a:moveTo>
                  <a:cubicBezTo>
                    <a:pt x="10104" y="15919"/>
                    <a:pt x="9993" y="17221"/>
                    <a:pt x="10328" y="18598"/>
                  </a:cubicBezTo>
                  <a:cubicBezTo>
                    <a:pt x="10662" y="19937"/>
                    <a:pt x="11741" y="21388"/>
                    <a:pt x="13565" y="22914"/>
                  </a:cubicBezTo>
                  <a:cubicBezTo>
                    <a:pt x="15946" y="24886"/>
                    <a:pt x="20299" y="27341"/>
                    <a:pt x="26699" y="30318"/>
                  </a:cubicBezTo>
                  <a:cubicBezTo>
                    <a:pt x="33061" y="33294"/>
                    <a:pt x="37600" y="35006"/>
                    <a:pt x="40279" y="35490"/>
                  </a:cubicBezTo>
                  <a:cubicBezTo>
                    <a:pt x="42995" y="35973"/>
                    <a:pt x="44930" y="35899"/>
                    <a:pt x="46195" y="35266"/>
                  </a:cubicBezTo>
                  <a:cubicBezTo>
                    <a:pt x="47423" y="34671"/>
                    <a:pt x="48353" y="33741"/>
                    <a:pt x="48948" y="32476"/>
                  </a:cubicBezTo>
                  <a:cubicBezTo>
                    <a:pt x="49544" y="31211"/>
                    <a:pt x="49655" y="29909"/>
                    <a:pt x="49321" y="28532"/>
                  </a:cubicBezTo>
                  <a:cubicBezTo>
                    <a:pt x="48986" y="27192"/>
                    <a:pt x="47869" y="25741"/>
                    <a:pt x="46046" y="24216"/>
                  </a:cubicBezTo>
                  <a:cubicBezTo>
                    <a:pt x="43739" y="22244"/>
                    <a:pt x="39386" y="19788"/>
                    <a:pt x="32987" y="16812"/>
                  </a:cubicBezTo>
                  <a:cubicBezTo>
                    <a:pt x="26624" y="13835"/>
                    <a:pt x="22085" y="12124"/>
                    <a:pt x="19406" y="11640"/>
                  </a:cubicBezTo>
                  <a:cubicBezTo>
                    <a:pt x="16690" y="11193"/>
                    <a:pt x="14718" y="11231"/>
                    <a:pt x="13490" y="11863"/>
                  </a:cubicBezTo>
                  <a:cubicBezTo>
                    <a:pt x="12225" y="12458"/>
                    <a:pt x="11295" y="13389"/>
                    <a:pt x="10700" y="14654"/>
                  </a:cubicBezTo>
                  <a:close/>
                </a:path>
              </a:pathLst>
            </a:custGeom>
            <a:solidFill>
              <a:srgbClr val="000000"/>
            </a:solidFill>
            <a:ln w="9525" cap="flat">
              <a:noFill/>
              <a:prstDash val="solid"/>
              <a:miter/>
            </a:ln>
          </p:spPr>
          <p:txBody>
            <a:bodyPr rtlCol="0" anchor="ctr"/>
            <a:lstStyle/>
            <a:p>
              <a:endParaRPr lang="en-CA"/>
            </a:p>
          </p:txBody>
        </p:sp>
        <p:sp>
          <p:nvSpPr>
            <p:cNvPr id="3868" name="Freeform: Shape 3867">
              <a:extLst>
                <a:ext uri="{FF2B5EF4-FFF2-40B4-BE49-F238E27FC236}">
                  <a16:creationId xmlns:a16="http://schemas.microsoft.com/office/drawing/2014/main" id="{0741D8F4-C5FB-40FE-9ABA-1A27047C9717}"/>
                </a:ext>
              </a:extLst>
            </p:cNvPr>
            <p:cNvSpPr/>
            <p:nvPr/>
          </p:nvSpPr>
          <p:spPr>
            <a:xfrm>
              <a:off x="6830504" y="4325469"/>
              <a:ext cx="61726" cy="53354"/>
            </a:xfrm>
            <a:custGeom>
              <a:avLst/>
              <a:gdLst>
                <a:gd name="connsiteX0" fmla="*/ 9849 w 61726"/>
                <a:gd name="connsiteY0" fmla="*/ 40524 h 53354"/>
                <a:gd name="connsiteX1" fmla="*/ 175 w 61726"/>
                <a:gd name="connsiteY1" fmla="*/ 36022 h 53354"/>
                <a:gd name="connsiteX2" fmla="*/ 16807 w 61726"/>
                <a:gd name="connsiteY2" fmla="*/ 377 h 53354"/>
                <a:gd name="connsiteX3" fmla="*/ 24360 w 61726"/>
                <a:gd name="connsiteY3" fmla="*/ 3912 h 53354"/>
                <a:gd name="connsiteX4" fmla="*/ 32620 w 61726"/>
                <a:gd name="connsiteY4" fmla="*/ 18683 h 53354"/>
                <a:gd name="connsiteX5" fmla="*/ 46647 w 61726"/>
                <a:gd name="connsiteY5" fmla="*/ 33715 h 53354"/>
                <a:gd name="connsiteX6" fmla="*/ 61902 w 61726"/>
                <a:gd name="connsiteY6" fmla="*/ 43686 h 53354"/>
                <a:gd name="connsiteX7" fmla="*/ 57214 w 61726"/>
                <a:gd name="connsiteY7" fmla="*/ 53732 h 53354"/>
                <a:gd name="connsiteX8" fmla="*/ 36378 w 61726"/>
                <a:gd name="connsiteY8" fmla="*/ 38366 h 53354"/>
                <a:gd name="connsiteX9" fmla="*/ 20900 w 61726"/>
                <a:gd name="connsiteY9" fmla="*/ 1682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849" y="40524"/>
                  </a:moveTo>
                  <a:lnTo>
                    <a:pt x="175" y="36022"/>
                  </a:lnTo>
                  <a:lnTo>
                    <a:pt x="16807" y="377"/>
                  </a:lnTo>
                  <a:lnTo>
                    <a:pt x="24360" y="3912"/>
                  </a:lnTo>
                  <a:cubicBezTo>
                    <a:pt x="25885" y="8191"/>
                    <a:pt x="28639" y="13139"/>
                    <a:pt x="32620" y="18683"/>
                  </a:cubicBezTo>
                  <a:cubicBezTo>
                    <a:pt x="36638" y="24264"/>
                    <a:pt x="41326" y="29250"/>
                    <a:pt x="46647" y="33715"/>
                  </a:cubicBezTo>
                  <a:cubicBezTo>
                    <a:pt x="52005" y="38142"/>
                    <a:pt x="57102" y="41454"/>
                    <a:pt x="61902" y="43686"/>
                  </a:cubicBezTo>
                  <a:lnTo>
                    <a:pt x="57214" y="53732"/>
                  </a:lnTo>
                  <a:cubicBezTo>
                    <a:pt x="49772" y="50049"/>
                    <a:pt x="42852" y="44914"/>
                    <a:pt x="36378" y="38366"/>
                  </a:cubicBezTo>
                  <a:cubicBezTo>
                    <a:pt x="29941" y="31780"/>
                    <a:pt x="24769" y="24599"/>
                    <a:pt x="20900" y="16823"/>
                  </a:cubicBezTo>
                  <a:close/>
                </a:path>
              </a:pathLst>
            </a:custGeom>
            <a:solidFill>
              <a:srgbClr val="000000"/>
            </a:solidFill>
            <a:ln w="9525" cap="flat">
              <a:noFill/>
              <a:prstDash val="solid"/>
              <a:miter/>
            </a:ln>
          </p:spPr>
          <p:txBody>
            <a:bodyPr rtlCol="0" anchor="ctr"/>
            <a:lstStyle/>
            <a:p>
              <a:endParaRPr lang="en-CA"/>
            </a:p>
          </p:txBody>
        </p:sp>
      </p:grpSp>
      <p:grpSp>
        <p:nvGrpSpPr>
          <p:cNvPr id="3869" name="Graphic 3670">
            <a:extLst>
              <a:ext uri="{FF2B5EF4-FFF2-40B4-BE49-F238E27FC236}">
                <a16:creationId xmlns:a16="http://schemas.microsoft.com/office/drawing/2014/main" id="{A46C63F6-9297-4702-A2BA-4FDEF1E1B689}"/>
              </a:ext>
            </a:extLst>
          </p:cNvPr>
          <p:cNvGrpSpPr/>
          <p:nvPr/>
        </p:nvGrpSpPr>
        <p:grpSpPr>
          <a:xfrm>
            <a:off x="6011431" y="4094471"/>
            <a:ext cx="102840" cy="157170"/>
            <a:chOff x="6909944" y="4331814"/>
            <a:chExt cx="119336" cy="182380"/>
          </a:xfrm>
        </p:grpSpPr>
        <p:sp>
          <p:nvSpPr>
            <p:cNvPr id="3870" name="Freeform: Shape 3869">
              <a:extLst>
                <a:ext uri="{FF2B5EF4-FFF2-40B4-BE49-F238E27FC236}">
                  <a16:creationId xmlns:a16="http://schemas.microsoft.com/office/drawing/2014/main" id="{56BA7229-7F7F-47BD-9291-8DE8681CB62C}"/>
                </a:ext>
              </a:extLst>
            </p:cNvPr>
            <p:cNvSpPr/>
            <p:nvPr/>
          </p:nvSpPr>
          <p:spPr>
            <a:xfrm>
              <a:off x="6909944" y="4457650"/>
              <a:ext cx="65058" cy="56545"/>
            </a:xfrm>
            <a:custGeom>
              <a:avLst/>
              <a:gdLst>
                <a:gd name="connsiteX0" fmla="*/ 55530 w 65058"/>
                <a:gd name="connsiteY0" fmla="*/ 15896 h 56545"/>
                <a:gd name="connsiteX1" fmla="*/ 65242 w 65058"/>
                <a:gd name="connsiteY1" fmla="*/ 20398 h 56545"/>
                <a:gd name="connsiteX2" fmla="*/ 48201 w 65058"/>
                <a:gd name="connsiteY2" fmla="*/ 56936 h 56545"/>
                <a:gd name="connsiteX3" fmla="*/ 39457 w 65058"/>
                <a:gd name="connsiteY3" fmla="*/ 48527 h 56545"/>
                <a:gd name="connsiteX4" fmla="*/ 31867 w 65058"/>
                <a:gd name="connsiteY4" fmla="*/ 30742 h 56545"/>
                <a:gd name="connsiteX5" fmla="*/ 26993 w 65058"/>
                <a:gd name="connsiteY5" fmla="*/ 17943 h 56545"/>
                <a:gd name="connsiteX6" fmla="*/ 21635 w 65058"/>
                <a:gd name="connsiteY6" fmla="*/ 12808 h 56545"/>
                <a:gd name="connsiteX7" fmla="*/ 15384 w 65058"/>
                <a:gd name="connsiteY7" fmla="*/ 12176 h 56545"/>
                <a:gd name="connsiteX8" fmla="*/ 11105 w 65058"/>
                <a:gd name="connsiteY8" fmla="*/ 16492 h 56545"/>
                <a:gd name="connsiteX9" fmla="*/ 10659 w 65058"/>
                <a:gd name="connsiteY9" fmla="*/ 22594 h 56545"/>
                <a:gd name="connsiteX10" fmla="*/ 16128 w 65058"/>
                <a:gd name="connsiteY10" fmla="*/ 27877 h 56545"/>
                <a:gd name="connsiteX11" fmla="*/ 10250 w 65058"/>
                <a:gd name="connsiteY11" fmla="*/ 37774 h 56545"/>
                <a:gd name="connsiteX12" fmla="*/ 613 w 65058"/>
                <a:gd name="connsiteY12" fmla="*/ 26165 h 56545"/>
                <a:gd name="connsiteX13" fmla="*/ 2585 w 65058"/>
                <a:gd name="connsiteY13" fmla="*/ 12176 h 56545"/>
                <a:gd name="connsiteX14" fmla="*/ 12817 w 65058"/>
                <a:gd name="connsiteY14" fmla="*/ 1572 h 56545"/>
                <a:gd name="connsiteX15" fmla="*/ 25765 w 65058"/>
                <a:gd name="connsiteY15" fmla="*/ 2018 h 56545"/>
                <a:gd name="connsiteX16" fmla="*/ 32127 w 65058"/>
                <a:gd name="connsiteY16" fmla="*/ 6595 h 56545"/>
                <a:gd name="connsiteX17" fmla="*/ 37150 w 65058"/>
                <a:gd name="connsiteY17" fmla="*/ 13999 h 56545"/>
                <a:gd name="connsiteX18" fmla="*/ 40908 w 65058"/>
                <a:gd name="connsiteY18" fmla="*/ 24045 h 56545"/>
                <a:gd name="connsiteX19" fmla="*/ 43996 w 65058"/>
                <a:gd name="connsiteY19" fmla="*/ 33123 h 56545"/>
                <a:gd name="connsiteX20" fmla="*/ 4589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30" y="15896"/>
                  </a:moveTo>
                  <a:lnTo>
                    <a:pt x="65242" y="20398"/>
                  </a:lnTo>
                  <a:lnTo>
                    <a:pt x="48201" y="56936"/>
                  </a:lnTo>
                  <a:cubicBezTo>
                    <a:pt x="44703" y="54852"/>
                    <a:pt x="41801" y="52024"/>
                    <a:pt x="39457" y="48527"/>
                  </a:cubicBezTo>
                  <a:cubicBezTo>
                    <a:pt x="37076" y="45029"/>
                    <a:pt x="34583" y="39076"/>
                    <a:pt x="31867" y="30742"/>
                  </a:cubicBezTo>
                  <a:cubicBezTo>
                    <a:pt x="29672" y="23970"/>
                    <a:pt x="28072" y="19729"/>
                    <a:pt x="26993" y="17943"/>
                  </a:cubicBezTo>
                  <a:cubicBezTo>
                    <a:pt x="25504" y="15487"/>
                    <a:pt x="23719" y="13776"/>
                    <a:pt x="21635" y="12808"/>
                  </a:cubicBezTo>
                  <a:cubicBezTo>
                    <a:pt x="19291" y="11729"/>
                    <a:pt x="17207" y="11506"/>
                    <a:pt x="15384" y="12176"/>
                  </a:cubicBezTo>
                  <a:cubicBezTo>
                    <a:pt x="13561" y="12845"/>
                    <a:pt x="12147" y="14296"/>
                    <a:pt x="11105" y="16492"/>
                  </a:cubicBezTo>
                  <a:cubicBezTo>
                    <a:pt x="10101" y="18650"/>
                    <a:pt x="9952" y="20696"/>
                    <a:pt x="10659" y="22594"/>
                  </a:cubicBezTo>
                  <a:cubicBezTo>
                    <a:pt x="11366" y="24491"/>
                    <a:pt x="13189" y="26240"/>
                    <a:pt x="16128" y="27877"/>
                  </a:cubicBezTo>
                  <a:lnTo>
                    <a:pt x="10250" y="37774"/>
                  </a:lnTo>
                  <a:cubicBezTo>
                    <a:pt x="4817" y="34463"/>
                    <a:pt x="1580" y="30593"/>
                    <a:pt x="613" y="26165"/>
                  </a:cubicBezTo>
                  <a:cubicBezTo>
                    <a:pt x="-355" y="21738"/>
                    <a:pt x="315" y="17087"/>
                    <a:pt x="2585" y="12176"/>
                  </a:cubicBezTo>
                  <a:cubicBezTo>
                    <a:pt x="5078" y="6818"/>
                    <a:pt x="8501" y="3283"/>
                    <a:pt x="12817" y="1572"/>
                  </a:cubicBezTo>
                  <a:cubicBezTo>
                    <a:pt x="17133" y="-140"/>
                    <a:pt x="21449" y="9"/>
                    <a:pt x="25765" y="2018"/>
                  </a:cubicBezTo>
                  <a:cubicBezTo>
                    <a:pt x="28220" y="3134"/>
                    <a:pt x="30341" y="4660"/>
                    <a:pt x="32127" y="6595"/>
                  </a:cubicBezTo>
                  <a:cubicBezTo>
                    <a:pt x="33950" y="8492"/>
                    <a:pt x="35625" y="10948"/>
                    <a:pt x="37150" y="13999"/>
                  </a:cubicBezTo>
                  <a:cubicBezTo>
                    <a:pt x="38155" y="16008"/>
                    <a:pt x="39420" y="19357"/>
                    <a:pt x="40908" y="24045"/>
                  </a:cubicBezTo>
                  <a:cubicBezTo>
                    <a:pt x="42396" y="28733"/>
                    <a:pt x="43401" y="31784"/>
                    <a:pt x="43996" y="33123"/>
                  </a:cubicBezTo>
                  <a:cubicBezTo>
                    <a:pt x="44592" y="34463"/>
                    <a:pt x="45224" y="35616"/>
                    <a:pt x="45894" y="36583"/>
                  </a:cubicBezTo>
                  <a:close/>
                </a:path>
              </a:pathLst>
            </a:custGeom>
            <a:solidFill>
              <a:srgbClr val="000000"/>
            </a:solidFill>
            <a:ln w="9525" cap="flat">
              <a:noFill/>
              <a:prstDash val="solid"/>
              <a:miter/>
            </a:ln>
          </p:spPr>
          <p:txBody>
            <a:bodyPr rtlCol="0" anchor="ctr"/>
            <a:lstStyle/>
            <a:p>
              <a:endParaRPr lang="en-CA"/>
            </a:p>
          </p:txBody>
        </p:sp>
        <p:sp>
          <p:nvSpPr>
            <p:cNvPr id="3871" name="Freeform: Shape 3870">
              <a:extLst>
                <a:ext uri="{FF2B5EF4-FFF2-40B4-BE49-F238E27FC236}">
                  <a16:creationId xmlns:a16="http://schemas.microsoft.com/office/drawing/2014/main" id="{4AF01921-A110-47C7-A10D-0C858A40CD03}"/>
                </a:ext>
              </a:extLst>
            </p:cNvPr>
            <p:cNvSpPr/>
            <p:nvPr/>
          </p:nvSpPr>
          <p:spPr>
            <a:xfrm>
              <a:off x="6930000" y="4417310"/>
              <a:ext cx="59301" cy="46519"/>
            </a:xfrm>
            <a:custGeom>
              <a:avLst/>
              <a:gdLst>
                <a:gd name="connsiteX0" fmla="*/ 2080 w 59301"/>
                <a:gd name="connsiteY0" fmla="*/ 10603 h 46519"/>
                <a:gd name="connsiteX1" fmla="*/ 13465 w 59301"/>
                <a:gd name="connsiteY1" fmla="*/ 892 h 46519"/>
                <a:gd name="connsiteX2" fmla="*/ 38096 w 59301"/>
                <a:gd name="connsiteY2" fmla="*/ 5914 h 46519"/>
                <a:gd name="connsiteX3" fmla="*/ 57778 w 59301"/>
                <a:gd name="connsiteY3" fmla="*/ 21616 h 46519"/>
                <a:gd name="connsiteX4" fmla="*/ 57592 w 59301"/>
                <a:gd name="connsiteY4" fmla="*/ 36499 h 46519"/>
                <a:gd name="connsiteX5" fmla="*/ 45537 w 59301"/>
                <a:gd name="connsiteY5" fmla="*/ 46470 h 46519"/>
                <a:gd name="connsiteX6" fmla="*/ 21502 w 59301"/>
                <a:gd name="connsiteY6" fmla="*/ 41187 h 46519"/>
                <a:gd name="connsiteX7" fmla="*/ 1893 w 59301"/>
                <a:gd name="connsiteY7" fmla="*/ 25523 h 46519"/>
                <a:gd name="connsiteX8" fmla="*/ 2080 w 59301"/>
                <a:gd name="connsiteY8" fmla="*/ 10603 h 46519"/>
                <a:gd name="connsiteX9" fmla="*/ 10712 w 59301"/>
                <a:gd name="connsiteY9" fmla="*/ 14658 h 46519"/>
                <a:gd name="connsiteX10" fmla="*/ 10339 w 59301"/>
                <a:gd name="connsiteY10" fmla="*/ 18602 h 46519"/>
                <a:gd name="connsiteX11" fmla="*/ 13576 w 59301"/>
                <a:gd name="connsiteY11" fmla="*/ 22918 h 46519"/>
                <a:gd name="connsiteX12" fmla="*/ 26711 w 59301"/>
                <a:gd name="connsiteY12" fmla="*/ 30322 h 46519"/>
                <a:gd name="connsiteX13" fmla="*/ 40291 w 59301"/>
                <a:gd name="connsiteY13" fmla="*/ 35494 h 46519"/>
                <a:gd name="connsiteX14" fmla="*/ 46207 w 59301"/>
                <a:gd name="connsiteY14" fmla="*/ 35271 h 46519"/>
                <a:gd name="connsiteX15" fmla="*/ 48960 w 59301"/>
                <a:gd name="connsiteY15" fmla="*/ 32480 h 46519"/>
                <a:gd name="connsiteX16" fmla="*/ 49332 w 59301"/>
                <a:gd name="connsiteY16" fmla="*/ 28536 h 46519"/>
                <a:gd name="connsiteX17" fmla="*/ 46058 w 59301"/>
                <a:gd name="connsiteY17" fmla="*/ 24220 h 46519"/>
                <a:gd name="connsiteX18" fmla="*/ 32999 w 59301"/>
                <a:gd name="connsiteY18" fmla="*/ 16816 h 46519"/>
                <a:gd name="connsiteX19" fmla="*/ 19418 w 59301"/>
                <a:gd name="connsiteY19" fmla="*/ 11644 h 46519"/>
                <a:gd name="connsiteX20" fmla="*/ 13502 w 59301"/>
                <a:gd name="connsiteY20" fmla="*/ 11868 h 46519"/>
                <a:gd name="connsiteX21" fmla="*/ 1071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0" y="10603"/>
                  </a:moveTo>
                  <a:cubicBezTo>
                    <a:pt x="4535" y="5356"/>
                    <a:pt x="8330" y="2119"/>
                    <a:pt x="13465" y="892"/>
                  </a:cubicBezTo>
                  <a:cubicBezTo>
                    <a:pt x="19567" y="-560"/>
                    <a:pt x="27790" y="1115"/>
                    <a:pt x="38096" y="5914"/>
                  </a:cubicBezTo>
                  <a:cubicBezTo>
                    <a:pt x="48365" y="10714"/>
                    <a:pt x="54951" y="15960"/>
                    <a:pt x="57778" y="21616"/>
                  </a:cubicBezTo>
                  <a:cubicBezTo>
                    <a:pt x="60122" y="26267"/>
                    <a:pt x="60048" y="31252"/>
                    <a:pt x="57592" y="36499"/>
                  </a:cubicBezTo>
                  <a:cubicBezTo>
                    <a:pt x="55137" y="41819"/>
                    <a:pt x="51118" y="45131"/>
                    <a:pt x="45537" y="46470"/>
                  </a:cubicBezTo>
                  <a:cubicBezTo>
                    <a:pt x="39956" y="47810"/>
                    <a:pt x="31957" y="46061"/>
                    <a:pt x="21502" y="41187"/>
                  </a:cubicBezTo>
                  <a:cubicBezTo>
                    <a:pt x="11270" y="36387"/>
                    <a:pt x="4721" y="31178"/>
                    <a:pt x="1893" y="25523"/>
                  </a:cubicBezTo>
                  <a:cubicBezTo>
                    <a:pt x="-451" y="20872"/>
                    <a:pt x="-376" y="15886"/>
                    <a:pt x="2080" y="10603"/>
                  </a:cubicBezTo>
                  <a:moveTo>
                    <a:pt x="10712" y="14658"/>
                  </a:moveTo>
                  <a:cubicBezTo>
                    <a:pt x="10116" y="15923"/>
                    <a:pt x="10005" y="17225"/>
                    <a:pt x="10339" y="18602"/>
                  </a:cubicBezTo>
                  <a:cubicBezTo>
                    <a:pt x="10674" y="19942"/>
                    <a:pt x="11753" y="21393"/>
                    <a:pt x="13576" y="22918"/>
                  </a:cubicBezTo>
                  <a:cubicBezTo>
                    <a:pt x="15958" y="24890"/>
                    <a:pt x="20311" y="27346"/>
                    <a:pt x="26711" y="30322"/>
                  </a:cubicBezTo>
                  <a:cubicBezTo>
                    <a:pt x="33073" y="33299"/>
                    <a:pt x="37612" y="35010"/>
                    <a:pt x="40291" y="35494"/>
                  </a:cubicBezTo>
                  <a:cubicBezTo>
                    <a:pt x="43007" y="35978"/>
                    <a:pt x="44942" y="35903"/>
                    <a:pt x="46207" y="35271"/>
                  </a:cubicBezTo>
                  <a:cubicBezTo>
                    <a:pt x="47435" y="34675"/>
                    <a:pt x="48365" y="33745"/>
                    <a:pt x="48960" y="32480"/>
                  </a:cubicBezTo>
                  <a:cubicBezTo>
                    <a:pt x="49556" y="31215"/>
                    <a:pt x="49667" y="29913"/>
                    <a:pt x="49332" y="28536"/>
                  </a:cubicBezTo>
                  <a:cubicBezTo>
                    <a:pt x="48998" y="27197"/>
                    <a:pt x="47881" y="25746"/>
                    <a:pt x="46058" y="24220"/>
                  </a:cubicBezTo>
                  <a:cubicBezTo>
                    <a:pt x="43751" y="22248"/>
                    <a:pt x="39398" y="19793"/>
                    <a:pt x="32999" y="16816"/>
                  </a:cubicBezTo>
                  <a:cubicBezTo>
                    <a:pt x="26636" y="13840"/>
                    <a:pt x="22097" y="12128"/>
                    <a:pt x="19418" y="11644"/>
                  </a:cubicBezTo>
                  <a:cubicBezTo>
                    <a:pt x="16702" y="11198"/>
                    <a:pt x="14730" y="11235"/>
                    <a:pt x="13502" y="11868"/>
                  </a:cubicBezTo>
                  <a:cubicBezTo>
                    <a:pt x="12237" y="12463"/>
                    <a:pt x="11307" y="13393"/>
                    <a:pt x="10712" y="14658"/>
                  </a:cubicBezTo>
                  <a:close/>
                </a:path>
              </a:pathLst>
            </a:custGeom>
            <a:solidFill>
              <a:srgbClr val="000000"/>
            </a:solidFill>
            <a:ln w="9525" cap="flat">
              <a:noFill/>
              <a:prstDash val="solid"/>
              <a:miter/>
            </a:ln>
          </p:spPr>
          <p:txBody>
            <a:bodyPr rtlCol="0" anchor="ctr"/>
            <a:lstStyle/>
            <a:p>
              <a:endParaRPr lang="en-CA"/>
            </a:p>
          </p:txBody>
        </p:sp>
        <p:sp>
          <p:nvSpPr>
            <p:cNvPr id="3872" name="Freeform: Shape 3871">
              <a:extLst>
                <a:ext uri="{FF2B5EF4-FFF2-40B4-BE49-F238E27FC236}">
                  <a16:creationId xmlns:a16="http://schemas.microsoft.com/office/drawing/2014/main" id="{557C092B-2354-4A70-B1C3-152A8EB7BC44}"/>
                </a:ext>
              </a:extLst>
            </p:cNvPr>
            <p:cNvSpPr/>
            <p:nvPr/>
          </p:nvSpPr>
          <p:spPr>
            <a:xfrm>
              <a:off x="6949698" y="4375057"/>
              <a:ext cx="59301" cy="46519"/>
            </a:xfrm>
            <a:custGeom>
              <a:avLst/>
              <a:gdLst>
                <a:gd name="connsiteX0" fmla="*/ 2082 w 59301"/>
                <a:gd name="connsiteY0" fmla="*/ 10598 h 46519"/>
                <a:gd name="connsiteX1" fmla="*/ 13467 w 59301"/>
                <a:gd name="connsiteY1" fmla="*/ 887 h 46519"/>
                <a:gd name="connsiteX2" fmla="*/ 38098 w 59301"/>
                <a:gd name="connsiteY2" fmla="*/ 5910 h 46519"/>
                <a:gd name="connsiteX3" fmla="*/ 57781 w 59301"/>
                <a:gd name="connsiteY3" fmla="*/ 21611 h 46519"/>
                <a:gd name="connsiteX4" fmla="*/ 57595 w 59301"/>
                <a:gd name="connsiteY4" fmla="*/ 36494 h 46519"/>
                <a:gd name="connsiteX5" fmla="*/ 45539 w 59301"/>
                <a:gd name="connsiteY5" fmla="*/ 46466 h 46519"/>
                <a:gd name="connsiteX6" fmla="*/ 21504 w 59301"/>
                <a:gd name="connsiteY6" fmla="*/ 41182 h 46519"/>
                <a:gd name="connsiteX7" fmla="*/ 1896 w 59301"/>
                <a:gd name="connsiteY7" fmla="*/ 25518 h 46519"/>
                <a:gd name="connsiteX8" fmla="*/ 2082 w 59301"/>
                <a:gd name="connsiteY8" fmla="*/ 10598 h 46519"/>
                <a:gd name="connsiteX9" fmla="*/ 10714 w 59301"/>
                <a:gd name="connsiteY9" fmla="*/ 14654 h 46519"/>
                <a:gd name="connsiteX10" fmla="*/ 10342 w 59301"/>
                <a:gd name="connsiteY10" fmla="*/ 18598 h 46519"/>
                <a:gd name="connsiteX11" fmla="*/ 13579 w 59301"/>
                <a:gd name="connsiteY11" fmla="*/ 22914 h 46519"/>
                <a:gd name="connsiteX12" fmla="*/ 26713 w 59301"/>
                <a:gd name="connsiteY12" fmla="*/ 30318 h 46519"/>
                <a:gd name="connsiteX13" fmla="*/ 40293 w 59301"/>
                <a:gd name="connsiteY13" fmla="*/ 35490 h 46519"/>
                <a:gd name="connsiteX14" fmla="*/ 46209 w 59301"/>
                <a:gd name="connsiteY14" fmla="*/ 35266 h 46519"/>
                <a:gd name="connsiteX15" fmla="*/ 48962 w 59301"/>
                <a:gd name="connsiteY15" fmla="*/ 32476 h 46519"/>
                <a:gd name="connsiteX16" fmla="*/ 49335 w 59301"/>
                <a:gd name="connsiteY16" fmla="*/ 28532 h 46519"/>
                <a:gd name="connsiteX17" fmla="*/ 46060 w 59301"/>
                <a:gd name="connsiteY17" fmla="*/ 24216 h 46519"/>
                <a:gd name="connsiteX18" fmla="*/ 33001 w 59301"/>
                <a:gd name="connsiteY18" fmla="*/ 16812 h 46519"/>
                <a:gd name="connsiteX19" fmla="*/ 19420 w 59301"/>
                <a:gd name="connsiteY19" fmla="*/ 11640 h 46519"/>
                <a:gd name="connsiteX20" fmla="*/ 13504 w 59301"/>
                <a:gd name="connsiteY20" fmla="*/ 11863 h 46519"/>
                <a:gd name="connsiteX21" fmla="*/ 10714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82" y="10598"/>
                  </a:moveTo>
                  <a:cubicBezTo>
                    <a:pt x="4537" y="5352"/>
                    <a:pt x="8332" y="2115"/>
                    <a:pt x="13467" y="887"/>
                  </a:cubicBezTo>
                  <a:cubicBezTo>
                    <a:pt x="19569" y="-564"/>
                    <a:pt x="27792" y="1110"/>
                    <a:pt x="38098" y="5910"/>
                  </a:cubicBezTo>
                  <a:cubicBezTo>
                    <a:pt x="48367" y="10710"/>
                    <a:pt x="54953" y="15956"/>
                    <a:pt x="57781" y="21611"/>
                  </a:cubicBezTo>
                  <a:cubicBezTo>
                    <a:pt x="60125" y="26262"/>
                    <a:pt x="60050" y="31248"/>
                    <a:pt x="57595" y="36494"/>
                  </a:cubicBezTo>
                  <a:cubicBezTo>
                    <a:pt x="55139" y="41815"/>
                    <a:pt x="51120" y="45126"/>
                    <a:pt x="45539" y="46466"/>
                  </a:cubicBezTo>
                  <a:cubicBezTo>
                    <a:pt x="39958" y="47805"/>
                    <a:pt x="31959" y="46056"/>
                    <a:pt x="21504" y="41182"/>
                  </a:cubicBezTo>
                  <a:cubicBezTo>
                    <a:pt x="11272" y="36383"/>
                    <a:pt x="4723" y="31174"/>
                    <a:pt x="1896" y="25518"/>
                  </a:cubicBezTo>
                  <a:cubicBezTo>
                    <a:pt x="-448" y="20867"/>
                    <a:pt x="-374" y="15882"/>
                    <a:pt x="2082" y="10598"/>
                  </a:cubicBezTo>
                  <a:moveTo>
                    <a:pt x="10714" y="14654"/>
                  </a:moveTo>
                  <a:cubicBezTo>
                    <a:pt x="10118" y="15919"/>
                    <a:pt x="10007" y="17221"/>
                    <a:pt x="10342" y="18598"/>
                  </a:cubicBezTo>
                  <a:cubicBezTo>
                    <a:pt x="10676" y="19937"/>
                    <a:pt x="11755" y="21388"/>
                    <a:pt x="13579" y="22914"/>
                  </a:cubicBezTo>
                  <a:cubicBezTo>
                    <a:pt x="15960" y="24886"/>
                    <a:pt x="20313" y="27341"/>
                    <a:pt x="26713" y="30318"/>
                  </a:cubicBezTo>
                  <a:cubicBezTo>
                    <a:pt x="33075" y="33294"/>
                    <a:pt x="37614" y="35006"/>
                    <a:pt x="40293" y="35490"/>
                  </a:cubicBezTo>
                  <a:cubicBezTo>
                    <a:pt x="43009" y="35973"/>
                    <a:pt x="44944" y="35899"/>
                    <a:pt x="46209" y="35266"/>
                  </a:cubicBezTo>
                  <a:cubicBezTo>
                    <a:pt x="47437" y="34671"/>
                    <a:pt x="48367" y="33741"/>
                    <a:pt x="48962" y="32476"/>
                  </a:cubicBezTo>
                  <a:cubicBezTo>
                    <a:pt x="49558" y="31211"/>
                    <a:pt x="49669" y="29909"/>
                    <a:pt x="49335" y="28532"/>
                  </a:cubicBezTo>
                  <a:cubicBezTo>
                    <a:pt x="49000" y="27192"/>
                    <a:pt x="47883" y="25741"/>
                    <a:pt x="46060" y="24216"/>
                  </a:cubicBezTo>
                  <a:cubicBezTo>
                    <a:pt x="43753" y="22244"/>
                    <a:pt x="39400" y="19788"/>
                    <a:pt x="33001" y="16812"/>
                  </a:cubicBezTo>
                  <a:cubicBezTo>
                    <a:pt x="26638" y="13835"/>
                    <a:pt x="22099" y="12124"/>
                    <a:pt x="19420" y="11640"/>
                  </a:cubicBezTo>
                  <a:cubicBezTo>
                    <a:pt x="16704" y="11193"/>
                    <a:pt x="14732" y="11231"/>
                    <a:pt x="13504" y="11863"/>
                  </a:cubicBezTo>
                  <a:cubicBezTo>
                    <a:pt x="12239" y="12458"/>
                    <a:pt x="11309" y="13389"/>
                    <a:pt x="10714" y="14654"/>
                  </a:cubicBezTo>
                  <a:close/>
                </a:path>
              </a:pathLst>
            </a:custGeom>
            <a:solidFill>
              <a:srgbClr val="000000"/>
            </a:solidFill>
            <a:ln w="9525" cap="flat">
              <a:noFill/>
              <a:prstDash val="solid"/>
              <a:miter/>
            </a:ln>
          </p:spPr>
          <p:txBody>
            <a:bodyPr rtlCol="0" anchor="ctr"/>
            <a:lstStyle/>
            <a:p>
              <a:endParaRPr lang="en-CA"/>
            </a:p>
          </p:txBody>
        </p:sp>
        <p:sp>
          <p:nvSpPr>
            <p:cNvPr id="3873" name="Freeform: Shape 3872">
              <a:extLst>
                <a:ext uri="{FF2B5EF4-FFF2-40B4-BE49-F238E27FC236}">
                  <a16:creationId xmlns:a16="http://schemas.microsoft.com/office/drawing/2014/main" id="{4982E1A5-FC5F-487F-9C17-122876074AAE}"/>
                </a:ext>
              </a:extLst>
            </p:cNvPr>
            <p:cNvSpPr/>
            <p:nvPr/>
          </p:nvSpPr>
          <p:spPr>
            <a:xfrm>
              <a:off x="6968895" y="4331814"/>
              <a:ext cx="60385" cy="49088"/>
            </a:xfrm>
            <a:custGeom>
              <a:avLst/>
              <a:gdLst>
                <a:gd name="connsiteX0" fmla="*/ 23802 w 60385"/>
                <a:gd name="connsiteY0" fmla="*/ 32057 h 49088"/>
                <a:gd name="connsiteX1" fmla="*/ 16360 w 60385"/>
                <a:gd name="connsiteY1" fmla="*/ 35741 h 49088"/>
                <a:gd name="connsiteX2" fmla="*/ 8956 w 60385"/>
                <a:gd name="connsiteY2" fmla="*/ 34550 h 49088"/>
                <a:gd name="connsiteX3" fmla="*/ 882 w 60385"/>
                <a:gd name="connsiteY3" fmla="*/ 25620 h 49088"/>
                <a:gd name="connsiteX4" fmla="*/ 2556 w 60385"/>
                <a:gd name="connsiteY4" fmla="*/ 11668 h 49088"/>
                <a:gd name="connsiteX5" fmla="*/ 12119 w 60385"/>
                <a:gd name="connsiteY5" fmla="*/ 1510 h 49088"/>
                <a:gd name="connsiteX6" fmla="*/ 24174 w 60385"/>
                <a:gd name="connsiteY6" fmla="*/ 1882 h 49088"/>
                <a:gd name="connsiteX7" fmla="*/ 30015 w 60385"/>
                <a:gd name="connsiteY7" fmla="*/ 7017 h 49088"/>
                <a:gd name="connsiteX8" fmla="*/ 31913 w 60385"/>
                <a:gd name="connsiteY8" fmla="*/ 14644 h 49088"/>
                <a:gd name="connsiteX9" fmla="*/ 40433 w 60385"/>
                <a:gd name="connsiteY9" fmla="*/ 10217 h 49088"/>
                <a:gd name="connsiteX10" fmla="*/ 49586 w 60385"/>
                <a:gd name="connsiteY10" fmla="*/ 11630 h 49088"/>
                <a:gd name="connsiteX11" fmla="*/ 59595 w 60385"/>
                <a:gd name="connsiteY11" fmla="*/ 22123 h 49088"/>
                <a:gd name="connsiteX12" fmla="*/ 58330 w 60385"/>
                <a:gd name="connsiteY12" fmla="*/ 37117 h 49088"/>
                <a:gd name="connsiteX13" fmla="*/ 48693 w 60385"/>
                <a:gd name="connsiteY13" fmla="*/ 47647 h 49088"/>
                <a:gd name="connsiteX14" fmla="*/ 33364 w 60385"/>
                <a:gd name="connsiteY14" fmla="*/ 47572 h 49088"/>
                <a:gd name="connsiteX15" fmla="*/ 26257 w 60385"/>
                <a:gd name="connsiteY15" fmla="*/ 41619 h 49088"/>
                <a:gd name="connsiteX16" fmla="*/ 23802 w 60385"/>
                <a:gd name="connsiteY16" fmla="*/ 32057 h 49088"/>
                <a:gd name="connsiteX17" fmla="*/ 14314 w 60385"/>
                <a:gd name="connsiteY17" fmla="*/ 25025 h 49088"/>
                <a:gd name="connsiteX18" fmla="*/ 19969 w 60385"/>
                <a:gd name="connsiteY18" fmla="*/ 25509 h 49088"/>
                <a:gd name="connsiteX19" fmla="*/ 23913 w 60385"/>
                <a:gd name="connsiteY19" fmla="*/ 21639 h 49088"/>
                <a:gd name="connsiteX20" fmla="*/ 24360 w 60385"/>
                <a:gd name="connsiteY20" fmla="*/ 16058 h 49088"/>
                <a:gd name="connsiteX21" fmla="*/ 20304 w 60385"/>
                <a:gd name="connsiteY21" fmla="*/ 12040 h 49088"/>
                <a:gd name="connsiteX22" fmla="*/ 14797 w 60385"/>
                <a:gd name="connsiteY22" fmla="*/ 11593 h 49088"/>
                <a:gd name="connsiteX23" fmla="*/ 10891 w 60385"/>
                <a:gd name="connsiteY23" fmla="*/ 15426 h 49088"/>
                <a:gd name="connsiteX24" fmla="*/ 10407 w 60385"/>
                <a:gd name="connsiteY24" fmla="*/ 21044 h 49088"/>
                <a:gd name="connsiteX25" fmla="*/ 14314 w 60385"/>
                <a:gd name="connsiteY25" fmla="*/ 25025 h 49088"/>
                <a:gd name="connsiteX26" fmla="*/ 37159 w 60385"/>
                <a:gd name="connsiteY26" fmla="*/ 36857 h 49088"/>
                <a:gd name="connsiteX27" fmla="*/ 44898 w 60385"/>
                <a:gd name="connsiteY27" fmla="*/ 37787 h 49088"/>
                <a:gd name="connsiteX28" fmla="*/ 49884 w 60385"/>
                <a:gd name="connsiteY28" fmla="*/ 33397 h 49088"/>
                <a:gd name="connsiteX29" fmla="*/ 50033 w 60385"/>
                <a:gd name="connsiteY29" fmla="*/ 26960 h 49088"/>
                <a:gd name="connsiteX30" fmla="*/ 44340 w 60385"/>
                <a:gd name="connsiteY30" fmla="*/ 21714 h 49088"/>
                <a:gd name="connsiteX31" fmla="*/ 37196 w 60385"/>
                <a:gd name="connsiteY31" fmla="*/ 21007 h 49088"/>
                <a:gd name="connsiteX32" fmla="*/ 32322 w 60385"/>
                <a:gd name="connsiteY32" fmla="*/ 25397 h 49088"/>
                <a:gd name="connsiteX33" fmla="*/ 32322 w 60385"/>
                <a:gd name="connsiteY33" fmla="*/ 32318 h 49088"/>
                <a:gd name="connsiteX34" fmla="*/ 37159 w 60385"/>
                <a:gd name="connsiteY34" fmla="*/ 3685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802" y="32057"/>
                  </a:moveTo>
                  <a:cubicBezTo>
                    <a:pt x="21420" y="34215"/>
                    <a:pt x="18927" y="35480"/>
                    <a:pt x="16360" y="35741"/>
                  </a:cubicBezTo>
                  <a:cubicBezTo>
                    <a:pt x="13793" y="36038"/>
                    <a:pt x="11337" y="35666"/>
                    <a:pt x="8956" y="34550"/>
                  </a:cubicBezTo>
                  <a:cubicBezTo>
                    <a:pt x="4900" y="32652"/>
                    <a:pt x="2221" y="29676"/>
                    <a:pt x="882" y="25620"/>
                  </a:cubicBezTo>
                  <a:cubicBezTo>
                    <a:pt x="-420" y="21528"/>
                    <a:pt x="101" y="16914"/>
                    <a:pt x="2556" y="11668"/>
                  </a:cubicBezTo>
                  <a:cubicBezTo>
                    <a:pt x="4975" y="6533"/>
                    <a:pt x="8137" y="3110"/>
                    <a:pt x="12119" y="1510"/>
                  </a:cubicBezTo>
                  <a:cubicBezTo>
                    <a:pt x="16100" y="-127"/>
                    <a:pt x="20118" y="22"/>
                    <a:pt x="24174" y="1882"/>
                  </a:cubicBezTo>
                  <a:cubicBezTo>
                    <a:pt x="26704" y="3073"/>
                    <a:pt x="28639" y="4784"/>
                    <a:pt x="30015" y="7017"/>
                  </a:cubicBezTo>
                  <a:cubicBezTo>
                    <a:pt x="31355" y="9249"/>
                    <a:pt x="31987" y="11779"/>
                    <a:pt x="31913" y="14644"/>
                  </a:cubicBezTo>
                  <a:cubicBezTo>
                    <a:pt x="34554" y="12189"/>
                    <a:pt x="37382" y="10700"/>
                    <a:pt x="40433" y="10217"/>
                  </a:cubicBezTo>
                  <a:cubicBezTo>
                    <a:pt x="43484" y="9733"/>
                    <a:pt x="46535" y="10217"/>
                    <a:pt x="49586" y="11630"/>
                  </a:cubicBezTo>
                  <a:cubicBezTo>
                    <a:pt x="54609" y="13974"/>
                    <a:pt x="57958" y="17472"/>
                    <a:pt x="59595" y="22123"/>
                  </a:cubicBezTo>
                  <a:cubicBezTo>
                    <a:pt x="61232" y="26811"/>
                    <a:pt x="60823" y="31797"/>
                    <a:pt x="58330" y="37117"/>
                  </a:cubicBezTo>
                  <a:cubicBezTo>
                    <a:pt x="56023" y="42066"/>
                    <a:pt x="52823" y="45563"/>
                    <a:pt x="48693" y="47647"/>
                  </a:cubicBezTo>
                  <a:cubicBezTo>
                    <a:pt x="43819" y="50103"/>
                    <a:pt x="38684" y="50065"/>
                    <a:pt x="33364" y="47572"/>
                  </a:cubicBezTo>
                  <a:cubicBezTo>
                    <a:pt x="30424" y="46233"/>
                    <a:pt x="28043" y="44224"/>
                    <a:pt x="26257" y="41619"/>
                  </a:cubicBezTo>
                  <a:cubicBezTo>
                    <a:pt x="24508" y="39015"/>
                    <a:pt x="23653" y="35815"/>
                    <a:pt x="23802" y="32057"/>
                  </a:cubicBezTo>
                  <a:moveTo>
                    <a:pt x="14314" y="25025"/>
                  </a:moveTo>
                  <a:cubicBezTo>
                    <a:pt x="16397" y="25992"/>
                    <a:pt x="18258" y="26141"/>
                    <a:pt x="19969" y="25509"/>
                  </a:cubicBezTo>
                  <a:cubicBezTo>
                    <a:pt x="21681" y="24876"/>
                    <a:pt x="23020" y="23611"/>
                    <a:pt x="23913" y="21639"/>
                  </a:cubicBezTo>
                  <a:cubicBezTo>
                    <a:pt x="24843" y="19667"/>
                    <a:pt x="24992" y="17807"/>
                    <a:pt x="24360" y="16058"/>
                  </a:cubicBezTo>
                  <a:cubicBezTo>
                    <a:pt x="23764" y="14347"/>
                    <a:pt x="22388" y="13007"/>
                    <a:pt x="20304" y="12040"/>
                  </a:cubicBezTo>
                  <a:cubicBezTo>
                    <a:pt x="18369" y="11110"/>
                    <a:pt x="16546" y="10961"/>
                    <a:pt x="14797" y="11593"/>
                  </a:cubicBezTo>
                  <a:cubicBezTo>
                    <a:pt x="13086" y="12226"/>
                    <a:pt x="11784" y="13491"/>
                    <a:pt x="10891" y="15426"/>
                  </a:cubicBezTo>
                  <a:cubicBezTo>
                    <a:pt x="9923" y="17435"/>
                    <a:pt x="9775" y="19295"/>
                    <a:pt x="10407" y="21044"/>
                  </a:cubicBezTo>
                  <a:cubicBezTo>
                    <a:pt x="11040" y="22793"/>
                    <a:pt x="12342" y="24095"/>
                    <a:pt x="14314" y="25025"/>
                  </a:cubicBezTo>
                  <a:moveTo>
                    <a:pt x="37159" y="36857"/>
                  </a:moveTo>
                  <a:cubicBezTo>
                    <a:pt x="40024" y="38196"/>
                    <a:pt x="42591" y="38494"/>
                    <a:pt x="44898" y="37787"/>
                  </a:cubicBezTo>
                  <a:cubicBezTo>
                    <a:pt x="47168" y="37043"/>
                    <a:pt x="48842" y="35592"/>
                    <a:pt x="49884" y="33397"/>
                  </a:cubicBezTo>
                  <a:cubicBezTo>
                    <a:pt x="50888" y="31239"/>
                    <a:pt x="50925" y="29081"/>
                    <a:pt x="50033" y="26960"/>
                  </a:cubicBezTo>
                  <a:cubicBezTo>
                    <a:pt x="49140" y="24839"/>
                    <a:pt x="47242" y="23090"/>
                    <a:pt x="44340" y="21714"/>
                  </a:cubicBezTo>
                  <a:cubicBezTo>
                    <a:pt x="41773" y="20523"/>
                    <a:pt x="39391" y="20300"/>
                    <a:pt x="37196" y="21007"/>
                  </a:cubicBezTo>
                  <a:cubicBezTo>
                    <a:pt x="34964" y="21714"/>
                    <a:pt x="33364" y="23202"/>
                    <a:pt x="32322" y="25397"/>
                  </a:cubicBezTo>
                  <a:cubicBezTo>
                    <a:pt x="31131" y="27927"/>
                    <a:pt x="31131" y="30234"/>
                    <a:pt x="32322" y="32318"/>
                  </a:cubicBezTo>
                  <a:cubicBezTo>
                    <a:pt x="33475" y="34364"/>
                    <a:pt x="35112" y="35889"/>
                    <a:pt x="37159" y="36857"/>
                  </a:cubicBezTo>
                  <a:close/>
                </a:path>
              </a:pathLst>
            </a:custGeom>
            <a:solidFill>
              <a:srgbClr val="000000"/>
            </a:solidFill>
            <a:ln w="9525" cap="flat">
              <a:noFill/>
              <a:prstDash val="solid"/>
              <a:miter/>
            </a:ln>
          </p:spPr>
          <p:txBody>
            <a:bodyPr rtlCol="0" anchor="ctr"/>
            <a:lstStyle/>
            <a:p>
              <a:endParaRPr lang="en-CA"/>
            </a:p>
          </p:txBody>
        </p:sp>
      </p:grpSp>
      <p:grpSp>
        <p:nvGrpSpPr>
          <p:cNvPr id="3874" name="Graphic 3670">
            <a:extLst>
              <a:ext uri="{FF2B5EF4-FFF2-40B4-BE49-F238E27FC236}">
                <a16:creationId xmlns:a16="http://schemas.microsoft.com/office/drawing/2014/main" id="{786659C1-BD59-4D5E-BF59-2C5EE4703254}"/>
              </a:ext>
            </a:extLst>
          </p:cNvPr>
          <p:cNvGrpSpPr/>
          <p:nvPr/>
        </p:nvGrpSpPr>
        <p:grpSpPr>
          <a:xfrm>
            <a:off x="6126504" y="4095380"/>
            <a:ext cx="101748" cy="156262"/>
            <a:chOff x="7043475" y="4332868"/>
            <a:chExt cx="118068" cy="181326"/>
          </a:xfrm>
        </p:grpSpPr>
        <p:sp>
          <p:nvSpPr>
            <p:cNvPr id="3875" name="Freeform: Shape 3874">
              <a:extLst>
                <a:ext uri="{FF2B5EF4-FFF2-40B4-BE49-F238E27FC236}">
                  <a16:creationId xmlns:a16="http://schemas.microsoft.com/office/drawing/2014/main" id="{19840235-CAAC-46CA-B00C-A521FC7DDBAD}"/>
                </a:ext>
              </a:extLst>
            </p:cNvPr>
            <p:cNvSpPr/>
            <p:nvPr/>
          </p:nvSpPr>
          <p:spPr>
            <a:xfrm>
              <a:off x="7043475" y="4457650"/>
              <a:ext cx="65058" cy="56545"/>
            </a:xfrm>
            <a:custGeom>
              <a:avLst/>
              <a:gdLst>
                <a:gd name="connsiteX0" fmla="*/ 55545 w 65058"/>
                <a:gd name="connsiteY0" fmla="*/ 15896 h 56545"/>
                <a:gd name="connsiteX1" fmla="*/ 65256 w 65058"/>
                <a:gd name="connsiteY1" fmla="*/ 20398 h 56545"/>
                <a:gd name="connsiteX2" fmla="*/ 48215 w 65058"/>
                <a:gd name="connsiteY2" fmla="*/ 56936 h 56545"/>
                <a:gd name="connsiteX3" fmla="*/ 39471 w 65058"/>
                <a:gd name="connsiteY3" fmla="*/ 48527 h 56545"/>
                <a:gd name="connsiteX4" fmla="*/ 31881 w 65058"/>
                <a:gd name="connsiteY4" fmla="*/ 30742 h 56545"/>
                <a:gd name="connsiteX5" fmla="*/ 27007 w 65058"/>
                <a:gd name="connsiteY5" fmla="*/ 17943 h 56545"/>
                <a:gd name="connsiteX6" fmla="*/ 21649 w 65058"/>
                <a:gd name="connsiteY6" fmla="*/ 12808 h 56545"/>
                <a:gd name="connsiteX7" fmla="*/ 15398 w 65058"/>
                <a:gd name="connsiteY7" fmla="*/ 12176 h 56545"/>
                <a:gd name="connsiteX8" fmla="*/ 11119 w 65058"/>
                <a:gd name="connsiteY8" fmla="*/ 16492 h 56545"/>
                <a:gd name="connsiteX9" fmla="*/ 10673 w 65058"/>
                <a:gd name="connsiteY9" fmla="*/ 22594 h 56545"/>
                <a:gd name="connsiteX10" fmla="*/ 16142 w 65058"/>
                <a:gd name="connsiteY10" fmla="*/ 27877 h 56545"/>
                <a:gd name="connsiteX11" fmla="*/ 10264 w 65058"/>
                <a:gd name="connsiteY11" fmla="*/ 37774 h 56545"/>
                <a:gd name="connsiteX12" fmla="*/ 627 w 65058"/>
                <a:gd name="connsiteY12" fmla="*/ 26165 h 56545"/>
                <a:gd name="connsiteX13" fmla="*/ 2599 w 65058"/>
                <a:gd name="connsiteY13" fmla="*/ 12176 h 56545"/>
                <a:gd name="connsiteX14" fmla="*/ 12831 w 65058"/>
                <a:gd name="connsiteY14" fmla="*/ 1572 h 56545"/>
                <a:gd name="connsiteX15" fmla="*/ 25779 w 65058"/>
                <a:gd name="connsiteY15" fmla="*/ 2018 h 56545"/>
                <a:gd name="connsiteX16" fmla="*/ 32141 w 65058"/>
                <a:gd name="connsiteY16" fmla="*/ 6595 h 56545"/>
                <a:gd name="connsiteX17" fmla="*/ 37164 w 65058"/>
                <a:gd name="connsiteY17" fmla="*/ 13999 h 56545"/>
                <a:gd name="connsiteX18" fmla="*/ 40922 w 65058"/>
                <a:gd name="connsiteY18" fmla="*/ 24045 h 56545"/>
                <a:gd name="connsiteX19" fmla="*/ 44010 w 65058"/>
                <a:gd name="connsiteY19" fmla="*/ 33123 h 56545"/>
                <a:gd name="connsiteX20" fmla="*/ 4590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45" y="15896"/>
                  </a:moveTo>
                  <a:lnTo>
                    <a:pt x="65256" y="20398"/>
                  </a:lnTo>
                  <a:lnTo>
                    <a:pt x="48215" y="56936"/>
                  </a:lnTo>
                  <a:cubicBezTo>
                    <a:pt x="44717" y="54852"/>
                    <a:pt x="41815" y="52024"/>
                    <a:pt x="39471" y="48527"/>
                  </a:cubicBezTo>
                  <a:cubicBezTo>
                    <a:pt x="37090" y="45029"/>
                    <a:pt x="34597" y="39076"/>
                    <a:pt x="31881" y="30742"/>
                  </a:cubicBezTo>
                  <a:cubicBezTo>
                    <a:pt x="29686" y="23970"/>
                    <a:pt x="28086" y="19729"/>
                    <a:pt x="27007" y="17943"/>
                  </a:cubicBezTo>
                  <a:cubicBezTo>
                    <a:pt x="25518" y="15487"/>
                    <a:pt x="23733" y="13776"/>
                    <a:pt x="21649" y="12808"/>
                  </a:cubicBezTo>
                  <a:cubicBezTo>
                    <a:pt x="19305" y="11729"/>
                    <a:pt x="17221" y="11506"/>
                    <a:pt x="15398" y="12176"/>
                  </a:cubicBezTo>
                  <a:cubicBezTo>
                    <a:pt x="13575" y="12845"/>
                    <a:pt x="12161" y="14296"/>
                    <a:pt x="11119" y="16492"/>
                  </a:cubicBezTo>
                  <a:cubicBezTo>
                    <a:pt x="10115" y="18650"/>
                    <a:pt x="9966" y="20696"/>
                    <a:pt x="10673" y="22594"/>
                  </a:cubicBezTo>
                  <a:cubicBezTo>
                    <a:pt x="11380" y="24491"/>
                    <a:pt x="13203" y="26240"/>
                    <a:pt x="16142" y="27877"/>
                  </a:cubicBezTo>
                  <a:lnTo>
                    <a:pt x="10264" y="37774"/>
                  </a:lnTo>
                  <a:cubicBezTo>
                    <a:pt x="4831" y="34463"/>
                    <a:pt x="1594" y="30593"/>
                    <a:pt x="627" y="26165"/>
                  </a:cubicBezTo>
                  <a:cubicBezTo>
                    <a:pt x="-340" y="21738"/>
                    <a:pt x="329" y="17087"/>
                    <a:pt x="2599" y="12176"/>
                  </a:cubicBezTo>
                  <a:cubicBezTo>
                    <a:pt x="5092" y="6818"/>
                    <a:pt x="8515" y="3283"/>
                    <a:pt x="12831" y="1572"/>
                  </a:cubicBezTo>
                  <a:cubicBezTo>
                    <a:pt x="17147" y="-140"/>
                    <a:pt x="21463" y="9"/>
                    <a:pt x="25779" y="2018"/>
                  </a:cubicBezTo>
                  <a:cubicBezTo>
                    <a:pt x="28235" y="3134"/>
                    <a:pt x="30355" y="4660"/>
                    <a:pt x="32141" y="6595"/>
                  </a:cubicBezTo>
                  <a:cubicBezTo>
                    <a:pt x="33964" y="8492"/>
                    <a:pt x="35639" y="10948"/>
                    <a:pt x="37164" y="13999"/>
                  </a:cubicBezTo>
                  <a:cubicBezTo>
                    <a:pt x="38169" y="16008"/>
                    <a:pt x="39434" y="19357"/>
                    <a:pt x="40922" y="24045"/>
                  </a:cubicBezTo>
                  <a:cubicBezTo>
                    <a:pt x="42410" y="28733"/>
                    <a:pt x="43415" y="31784"/>
                    <a:pt x="44010" y="33123"/>
                  </a:cubicBezTo>
                  <a:cubicBezTo>
                    <a:pt x="44606" y="34463"/>
                    <a:pt x="45238" y="35616"/>
                    <a:pt x="45908" y="36583"/>
                  </a:cubicBezTo>
                  <a:close/>
                </a:path>
              </a:pathLst>
            </a:custGeom>
            <a:solidFill>
              <a:srgbClr val="000000"/>
            </a:solidFill>
            <a:ln w="9525" cap="flat">
              <a:noFill/>
              <a:prstDash val="solid"/>
              <a:miter/>
            </a:ln>
          </p:spPr>
          <p:txBody>
            <a:bodyPr rtlCol="0" anchor="ctr"/>
            <a:lstStyle/>
            <a:p>
              <a:endParaRPr lang="en-CA"/>
            </a:p>
          </p:txBody>
        </p:sp>
        <p:sp>
          <p:nvSpPr>
            <p:cNvPr id="3876" name="Freeform: Shape 3875">
              <a:extLst>
                <a:ext uri="{FF2B5EF4-FFF2-40B4-BE49-F238E27FC236}">
                  <a16:creationId xmlns:a16="http://schemas.microsoft.com/office/drawing/2014/main" id="{9D0FCE2D-918A-4D91-99DB-6B9A9253E84A}"/>
                </a:ext>
              </a:extLst>
            </p:cNvPr>
            <p:cNvSpPr/>
            <p:nvPr/>
          </p:nvSpPr>
          <p:spPr>
            <a:xfrm>
              <a:off x="7063531" y="4417310"/>
              <a:ext cx="59301" cy="46519"/>
            </a:xfrm>
            <a:custGeom>
              <a:avLst/>
              <a:gdLst>
                <a:gd name="connsiteX0" fmla="*/ 2094 w 59301"/>
                <a:gd name="connsiteY0" fmla="*/ 10603 h 46519"/>
                <a:gd name="connsiteX1" fmla="*/ 13479 w 59301"/>
                <a:gd name="connsiteY1" fmla="*/ 892 h 46519"/>
                <a:gd name="connsiteX2" fmla="*/ 38110 w 59301"/>
                <a:gd name="connsiteY2" fmla="*/ 5914 h 46519"/>
                <a:gd name="connsiteX3" fmla="*/ 57792 w 59301"/>
                <a:gd name="connsiteY3" fmla="*/ 21616 h 46519"/>
                <a:gd name="connsiteX4" fmla="*/ 57606 w 59301"/>
                <a:gd name="connsiteY4" fmla="*/ 36499 h 46519"/>
                <a:gd name="connsiteX5" fmla="*/ 45551 w 59301"/>
                <a:gd name="connsiteY5" fmla="*/ 46470 h 46519"/>
                <a:gd name="connsiteX6" fmla="*/ 21516 w 59301"/>
                <a:gd name="connsiteY6" fmla="*/ 41187 h 46519"/>
                <a:gd name="connsiteX7" fmla="*/ 1907 w 59301"/>
                <a:gd name="connsiteY7" fmla="*/ 25523 h 46519"/>
                <a:gd name="connsiteX8" fmla="*/ 2094 w 59301"/>
                <a:gd name="connsiteY8" fmla="*/ 10603 h 46519"/>
                <a:gd name="connsiteX9" fmla="*/ 10726 w 59301"/>
                <a:gd name="connsiteY9" fmla="*/ 14658 h 46519"/>
                <a:gd name="connsiteX10" fmla="*/ 10354 w 59301"/>
                <a:gd name="connsiteY10" fmla="*/ 18602 h 46519"/>
                <a:gd name="connsiteX11" fmla="*/ 13590 w 59301"/>
                <a:gd name="connsiteY11" fmla="*/ 22918 h 46519"/>
                <a:gd name="connsiteX12" fmla="*/ 26725 w 59301"/>
                <a:gd name="connsiteY12" fmla="*/ 30322 h 46519"/>
                <a:gd name="connsiteX13" fmla="*/ 40305 w 59301"/>
                <a:gd name="connsiteY13" fmla="*/ 35494 h 46519"/>
                <a:gd name="connsiteX14" fmla="*/ 46221 w 59301"/>
                <a:gd name="connsiteY14" fmla="*/ 35271 h 46519"/>
                <a:gd name="connsiteX15" fmla="*/ 48974 w 59301"/>
                <a:gd name="connsiteY15" fmla="*/ 32480 h 46519"/>
                <a:gd name="connsiteX16" fmla="*/ 49346 w 59301"/>
                <a:gd name="connsiteY16" fmla="*/ 28536 h 46519"/>
                <a:gd name="connsiteX17" fmla="*/ 46072 w 59301"/>
                <a:gd name="connsiteY17" fmla="*/ 24220 h 46519"/>
                <a:gd name="connsiteX18" fmla="*/ 33013 w 59301"/>
                <a:gd name="connsiteY18" fmla="*/ 16816 h 46519"/>
                <a:gd name="connsiteX19" fmla="*/ 19432 w 59301"/>
                <a:gd name="connsiteY19" fmla="*/ 11644 h 46519"/>
                <a:gd name="connsiteX20" fmla="*/ 13516 w 59301"/>
                <a:gd name="connsiteY20" fmla="*/ 11868 h 46519"/>
                <a:gd name="connsiteX21" fmla="*/ 10726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94" y="10603"/>
                  </a:moveTo>
                  <a:cubicBezTo>
                    <a:pt x="4549" y="5356"/>
                    <a:pt x="8344" y="2119"/>
                    <a:pt x="13479" y="892"/>
                  </a:cubicBezTo>
                  <a:cubicBezTo>
                    <a:pt x="19581" y="-560"/>
                    <a:pt x="27804" y="1115"/>
                    <a:pt x="38110" y="5914"/>
                  </a:cubicBezTo>
                  <a:cubicBezTo>
                    <a:pt x="48379" y="10714"/>
                    <a:pt x="54965" y="15960"/>
                    <a:pt x="57792" y="21616"/>
                  </a:cubicBezTo>
                  <a:cubicBezTo>
                    <a:pt x="60136" y="26267"/>
                    <a:pt x="60062" y="31252"/>
                    <a:pt x="57606" y="36499"/>
                  </a:cubicBezTo>
                  <a:cubicBezTo>
                    <a:pt x="55151" y="41819"/>
                    <a:pt x="51132" y="45131"/>
                    <a:pt x="45551" y="46470"/>
                  </a:cubicBezTo>
                  <a:cubicBezTo>
                    <a:pt x="39970" y="47810"/>
                    <a:pt x="31971" y="46061"/>
                    <a:pt x="21516" y="41187"/>
                  </a:cubicBezTo>
                  <a:cubicBezTo>
                    <a:pt x="11284" y="36387"/>
                    <a:pt x="4735" y="31178"/>
                    <a:pt x="1907" y="25523"/>
                  </a:cubicBezTo>
                  <a:cubicBezTo>
                    <a:pt x="-437" y="20872"/>
                    <a:pt x="-362" y="15886"/>
                    <a:pt x="2094" y="10603"/>
                  </a:cubicBezTo>
                  <a:moveTo>
                    <a:pt x="10726" y="14658"/>
                  </a:moveTo>
                  <a:cubicBezTo>
                    <a:pt x="10130" y="15923"/>
                    <a:pt x="10019" y="17225"/>
                    <a:pt x="10354" y="18602"/>
                  </a:cubicBezTo>
                  <a:cubicBezTo>
                    <a:pt x="10688" y="19942"/>
                    <a:pt x="11767" y="21393"/>
                    <a:pt x="13590" y="22918"/>
                  </a:cubicBezTo>
                  <a:cubicBezTo>
                    <a:pt x="15972" y="24890"/>
                    <a:pt x="20325" y="27346"/>
                    <a:pt x="26725" y="30322"/>
                  </a:cubicBezTo>
                  <a:cubicBezTo>
                    <a:pt x="33087" y="33299"/>
                    <a:pt x="37626" y="35010"/>
                    <a:pt x="40305" y="35494"/>
                  </a:cubicBezTo>
                  <a:cubicBezTo>
                    <a:pt x="43021" y="35978"/>
                    <a:pt x="44956" y="35903"/>
                    <a:pt x="46221" y="35271"/>
                  </a:cubicBezTo>
                  <a:cubicBezTo>
                    <a:pt x="47449" y="34675"/>
                    <a:pt x="48379" y="33745"/>
                    <a:pt x="48974" y="32480"/>
                  </a:cubicBezTo>
                  <a:cubicBezTo>
                    <a:pt x="49570" y="31215"/>
                    <a:pt x="49681" y="29913"/>
                    <a:pt x="49346" y="28536"/>
                  </a:cubicBezTo>
                  <a:cubicBezTo>
                    <a:pt x="49012" y="27197"/>
                    <a:pt x="47895" y="25746"/>
                    <a:pt x="46072" y="24220"/>
                  </a:cubicBezTo>
                  <a:cubicBezTo>
                    <a:pt x="43765" y="22248"/>
                    <a:pt x="39412" y="19793"/>
                    <a:pt x="33013" y="16816"/>
                  </a:cubicBezTo>
                  <a:cubicBezTo>
                    <a:pt x="26650" y="13840"/>
                    <a:pt x="22111" y="12128"/>
                    <a:pt x="19432" y="11644"/>
                  </a:cubicBezTo>
                  <a:cubicBezTo>
                    <a:pt x="16716" y="11198"/>
                    <a:pt x="14744" y="11235"/>
                    <a:pt x="13516" y="11868"/>
                  </a:cubicBezTo>
                  <a:cubicBezTo>
                    <a:pt x="12251" y="12463"/>
                    <a:pt x="11321" y="13393"/>
                    <a:pt x="10726" y="14658"/>
                  </a:cubicBezTo>
                  <a:close/>
                </a:path>
              </a:pathLst>
            </a:custGeom>
            <a:solidFill>
              <a:srgbClr val="000000"/>
            </a:solidFill>
            <a:ln w="9525" cap="flat">
              <a:noFill/>
              <a:prstDash val="solid"/>
              <a:miter/>
            </a:ln>
          </p:spPr>
          <p:txBody>
            <a:bodyPr rtlCol="0" anchor="ctr"/>
            <a:lstStyle/>
            <a:p>
              <a:endParaRPr lang="en-CA"/>
            </a:p>
          </p:txBody>
        </p:sp>
        <p:sp>
          <p:nvSpPr>
            <p:cNvPr id="3877" name="Freeform: Shape 3876">
              <a:extLst>
                <a:ext uri="{FF2B5EF4-FFF2-40B4-BE49-F238E27FC236}">
                  <a16:creationId xmlns:a16="http://schemas.microsoft.com/office/drawing/2014/main" id="{B0769CEF-7070-4A77-969E-A623A72F6426}"/>
                </a:ext>
              </a:extLst>
            </p:cNvPr>
            <p:cNvSpPr/>
            <p:nvPr/>
          </p:nvSpPr>
          <p:spPr>
            <a:xfrm>
              <a:off x="7083239" y="4375057"/>
              <a:ext cx="59301" cy="46519"/>
            </a:xfrm>
            <a:custGeom>
              <a:avLst/>
              <a:gdLst>
                <a:gd name="connsiteX0" fmla="*/ 2096 w 59301"/>
                <a:gd name="connsiteY0" fmla="*/ 10598 h 46519"/>
                <a:gd name="connsiteX1" fmla="*/ 13481 w 59301"/>
                <a:gd name="connsiteY1" fmla="*/ 887 h 46519"/>
                <a:gd name="connsiteX2" fmla="*/ 38112 w 59301"/>
                <a:gd name="connsiteY2" fmla="*/ 5910 h 46519"/>
                <a:gd name="connsiteX3" fmla="*/ 57795 w 59301"/>
                <a:gd name="connsiteY3" fmla="*/ 21611 h 46519"/>
                <a:gd name="connsiteX4" fmla="*/ 57609 w 59301"/>
                <a:gd name="connsiteY4" fmla="*/ 36494 h 46519"/>
                <a:gd name="connsiteX5" fmla="*/ 45553 w 59301"/>
                <a:gd name="connsiteY5" fmla="*/ 46466 h 46519"/>
                <a:gd name="connsiteX6" fmla="*/ 21518 w 59301"/>
                <a:gd name="connsiteY6" fmla="*/ 41182 h 46519"/>
                <a:gd name="connsiteX7" fmla="*/ 1910 w 59301"/>
                <a:gd name="connsiteY7" fmla="*/ 25518 h 46519"/>
                <a:gd name="connsiteX8" fmla="*/ 2096 w 59301"/>
                <a:gd name="connsiteY8" fmla="*/ 10598 h 46519"/>
                <a:gd name="connsiteX9" fmla="*/ 10728 w 59301"/>
                <a:gd name="connsiteY9" fmla="*/ 14654 h 46519"/>
                <a:gd name="connsiteX10" fmla="*/ 10356 w 59301"/>
                <a:gd name="connsiteY10" fmla="*/ 18598 h 46519"/>
                <a:gd name="connsiteX11" fmla="*/ 13593 w 59301"/>
                <a:gd name="connsiteY11" fmla="*/ 22914 h 46519"/>
                <a:gd name="connsiteX12" fmla="*/ 26727 w 59301"/>
                <a:gd name="connsiteY12" fmla="*/ 30318 h 46519"/>
                <a:gd name="connsiteX13" fmla="*/ 40307 w 59301"/>
                <a:gd name="connsiteY13" fmla="*/ 35490 h 46519"/>
                <a:gd name="connsiteX14" fmla="*/ 46223 w 59301"/>
                <a:gd name="connsiteY14" fmla="*/ 35266 h 46519"/>
                <a:gd name="connsiteX15" fmla="*/ 48976 w 59301"/>
                <a:gd name="connsiteY15" fmla="*/ 32476 h 46519"/>
                <a:gd name="connsiteX16" fmla="*/ 49349 w 59301"/>
                <a:gd name="connsiteY16" fmla="*/ 28532 h 46519"/>
                <a:gd name="connsiteX17" fmla="*/ 46074 w 59301"/>
                <a:gd name="connsiteY17" fmla="*/ 24216 h 46519"/>
                <a:gd name="connsiteX18" fmla="*/ 33015 w 59301"/>
                <a:gd name="connsiteY18" fmla="*/ 16812 h 46519"/>
                <a:gd name="connsiteX19" fmla="*/ 19434 w 59301"/>
                <a:gd name="connsiteY19" fmla="*/ 11640 h 46519"/>
                <a:gd name="connsiteX20" fmla="*/ 13518 w 59301"/>
                <a:gd name="connsiteY20" fmla="*/ 11863 h 46519"/>
                <a:gd name="connsiteX21" fmla="*/ 10728 w 59301"/>
                <a:gd name="connsiteY21" fmla="*/ 14654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096" y="10598"/>
                  </a:moveTo>
                  <a:cubicBezTo>
                    <a:pt x="4551" y="5352"/>
                    <a:pt x="8346" y="2115"/>
                    <a:pt x="13481" y="887"/>
                  </a:cubicBezTo>
                  <a:cubicBezTo>
                    <a:pt x="19583" y="-564"/>
                    <a:pt x="27806" y="1110"/>
                    <a:pt x="38112" y="5910"/>
                  </a:cubicBezTo>
                  <a:cubicBezTo>
                    <a:pt x="48381" y="10710"/>
                    <a:pt x="54967" y="15956"/>
                    <a:pt x="57795" y="21611"/>
                  </a:cubicBezTo>
                  <a:cubicBezTo>
                    <a:pt x="60139" y="26262"/>
                    <a:pt x="60064" y="31248"/>
                    <a:pt x="57609" y="36494"/>
                  </a:cubicBezTo>
                  <a:cubicBezTo>
                    <a:pt x="55153" y="41815"/>
                    <a:pt x="51134" y="45126"/>
                    <a:pt x="45553" y="46466"/>
                  </a:cubicBezTo>
                  <a:cubicBezTo>
                    <a:pt x="39972" y="47805"/>
                    <a:pt x="31973" y="46056"/>
                    <a:pt x="21518" y="41182"/>
                  </a:cubicBezTo>
                  <a:cubicBezTo>
                    <a:pt x="11286" y="36383"/>
                    <a:pt x="4737" y="31174"/>
                    <a:pt x="1910" y="25518"/>
                  </a:cubicBezTo>
                  <a:cubicBezTo>
                    <a:pt x="-434" y="20867"/>
                    <a:pt x="-360" y="15882"/>
                    <a:pt x="2096" y="10598"/>
                  </a:cubicBezTo>
                  <a:moveTo>
                    <a:pt x="10728" y="14654"/>
                  </a:moveTo>
                  <a:cubicBezTo>
                    <a:pt x="10132" y="15919"/>
                    <a:pt x="10021" y="17221"/>
                    <a:pt x="10356" y="18598"/>
                  </a:cubicBezTo>
                  <a:cubicBezTo>
                    <a:pt x="10690" y="19937"/>
                    <a:pt x="11769" y="21388"/>
                    <a:pt x="13593" y="22914"/>
                  </a:cubicBezTo>
                  <a:cubicBezTo>
                    <a:pt x="15974" y="24886"/>
                    <a:pt x="20327" y="27341"/>
                    <a:pt x="26727" y="30318"/>
                  </a:cubicBezTo>
                  <a:cubicBezTo>
                    <a:pt x="33089" y="33294"/>
                    <a:pt x="37628" y="35006"/>
                    <a:pt x="40307" y="35490"/>
                  </a:cubicBezTo>
                  <a:cubicBezTo>
                    <a:pt x="43023" y="35973"/>
                    <a:pt x="44958" y="35899"/>
                    <a:pt x="46223" y="35266"/>
                  </a:cubicBezTo>
                  <a:cubicBezTo>
                    <a:pt x="47451" y="34671"/>
                    <a:pt x="48381" y="33741"/>
                    <a:pt x="48976" y="32476"/>
                  </a:cubicBezTo>
                  <a:cubicBezTo>
                    <a:pt x="49572" y="31211"/>
                    <a:pt x="49683" y="29909"/>
                    <a:pt x="49349" y="28532"/>
                  </a:cubicBezTo>
                  <a:cubicBezTo>
                    <a:pt x="49014" y="27192"/>
                    <a:pt x="47897" y="25741"/>
                    <a:pt x="46074" y="24216"/>
                  </a:cubicBezTo>
                  <a:cubicBezTo>
                    <a:pt x="43767" y="22244"/>
                    <a:pt x="39414" y="19788"/>
                    <a:pt x="33015" y="16812"/>
                  </a:cubicBezTo>
                  <a:cubicBezTo>
                    <a:pt x="26652" y="13835"/>
                    <a:pt x="22113" y="12124"/>
                    <a:pt x="19434" y="11640"/>
                  </a:cubicBezTo>
                  <a:cubicBezTo>
                    <a:pt x="16718" y="11193"/>
                    <a:pt x="14746" y="11231"/>
                    <a:pt x="13518" y="11863"/>
                  </a:cubicBezTo>
                  <a:cubicBezTo>
                    <a:pt x="12253" y="12458"/>
                    <a:pt x="11323" y="13389"/>
                    <a:pt x="10728" y="14654"/>
                  </a:cubicBezTo>
                  <a:close/>
                </a:path>
              </a:pathLst>
            </a:custGeom>
            <a:solidFill>
              <a:srgbClr val="000000"/>
            </a:solidFill>
            <a:ln w="9525" cap="flat">
              <a:noFill/>
              <a:prstDash val="solid"/>
              <a:miter/>
            </a:ln>
          </p:spPr>
          <p:txBody>
            <a:bodyPr rtlCol="0" anchor="ctr"/>
            <a:lstStyle/>
            <a:p>
              <a:endParaRPr lang="en-CA"/>
            </a:p>
          </p:txBody>
        </p:sp>
        <p:sp>
          <p:nvSpPr>
            <p:cNvPr id="3878" name="Freeform: Shape 3877">
              <a:extLst>
                <a:ext uri="{FF2B5EF4-FFF2-40B4-BE49-F238E27FC236}">
                  <a16:creationId xmlns:a16="http://schemas.microsoft.com/office/drawing/2014/main" id="{9544E780-096B-474F-BA10-EA40E5BB917F}"/>
                </a:ext>
              </a:extLst>
            </p:cNvPr>
            <p:cNvSpPr/>
            <p:nvPr/>
          </p:nvSpPr>
          <p:spPr>
            <a:xfrm>
              <a:off x="7102369" y="4332868"/>
              <a:ext cx="59174" cy="48110"/>
            </a:xfrm>
            <a:custGeom>
              <a:avLst/>
              <a:gdLst>
                <a:gd name="connsiteX0" fmla="*/ 36561 w 59174"/>
                <a:gd name="connsiteY0" fmla="*/ 47560 h 48110"/>
                <a:gd name="connsiteX1" fmla="*/ 40170 w 59174"/>
                <a:gd name="connsiteY1" fmla="*/ 36956 h 48110"/>
                <a:gd name="connsiteX2" fmla="*/ 45639 w 59174"/>
                <a:gd name="connsiteY2" fmla="*/ 37142 h 48110"/>
                <a:gd name="connsiteX3" fmla="*/ 49025 w 59174"/>
                <a:gd name="connsiteY3" fmla="*/ 33719 h 48110"/>
                <a:gd name="connsiteX4" fmla="*/ 48616 w 59174"/>
                <a:gd name="connsiteY4" fmla="*/ 26836 h 48110"/>
                <a:gd name="connsiteX5" fmla="*/ 37640 w 59174"/>
                <a:gd name="connsiteY5" fmla="*/ 18204 h 48110"/>
                <a:gd name="connsiteX6" fmla="*/ 37640 w 59174"/>
                <a:gd name="connsiteY6" fmla="*/ 30147 h 48110"/>
                <a:gd name="connsiteX7" fmla="*/ 27519 w 59174"/>
                <a:gd name="connsiteY7" fmla="*/ 38928 h 48110"/>
                <a:gd name="connsiteX8" fmla="*/ 12450 w 59174"/>
                <a:gd name="connsiteY8" fmla="*/ 37552 h 48110"/>
                <a:gd name="connsiteX9" fmla="*/ 1400 w 59174"/>
                <a:gd name="connsiteY9" fmla="*/ 26427 h 48110"/>
                <a:gd name="connsiteX10" fmla="*/ 2181 w 59174"/>
                <a:gd name="connsiteY10" fmla="*/ 11544 h 48110"/>
                <a:gd name="connsiteX11" fmla="*/ 14906 w 59174"/>
                <a:gd name="connsiteY11" fmla="*/ 977 h 48110"/>
                <a:gd name="connsiteX12" fmla="*/ 38458 w 59174"/>
                <a:gd name="connsiteY12" fmla="*/ 5479 h 48110"/>
                <a:gd name="connsiteX13" fmla="*/ 57397 w 59174"/>
                <a:gd name="connsiteY13" fmla="*/ 21032 h 48110"/>
                <a:gd name="connsiteX14" fmla="*/ 57285 w 59174"/>
                <a:gd name="connsiteY14" fmla="*/ 38519 h 48110"/>
                <a:gd name="connsiteX15" fmla="*/ 49062 w 59174"/>
                <a:gd name="connsiteY15" fmla="*/ 47225 h 48110"/>
                <a:gd name="connsiteX16" fmla="*/ 36561 w 59174"/>
                <a:gd name="connsiteY16" fmla="*/ 47560 h 48110"/>
                <a:gd name="connsiteX17" fmla="*/ 24803 w 59174"/>
                <a:gd name="connsiteY17" fmla="*/ 13330 h 48110"/>
                <a:gd name="connsiteX18" fmla="*/ 15873 w 59174"/>
                <a:gd name="connsiteY18" fmla="*/ 11990 h 48110"/>
                <a:gd name="connsiteX19" fmla="*/ 10590 w 59174"/>
                <a:gd name="connsiteY19" fmla="*/ 16083 h 48110"/>
                <a:gd name="connsiteX20" fmla="*/ 10664 w 59174"/>
                <a:gd name="connsiteY20" fmla="*/ 21925 h 48110"/>
                <a:gd name="connsiteX21" fmla="*/ 17250 w 59174"/>
                <a:gd name="connsiteY21" fmla="*/ 27320 h 48110"/>
                <a:gd name="connsiteX22" fmla="*/ 25919 w 59174"/>
                <a:gd name="connsiteY22" fmla="*/ 28845 h 48110"/>
                <a:gd name="connsiteX23" fmla="*/ 30831 w 59174"/>
                <a:gd name="connsiteY23" fmla="*/ 24827 h 48110"/>
                <a:gd name="connsiteX24" fmla="*/ 30793 w 59174"/>
                <a:gd name="connsiteY24" fmla="*/ 18650 h 48110"/>
                <a:gd name="connsiteX25" fmla="*/ 24803 w 59174"/>
                <a:gd name="connsiteY25" fmla="*/ 1333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561" y="47560"/>
                  </a:moveTo>
                  <a:lnTo>
                    <a:pt x="40170" y="36956"/>
                  </a:lnTo>
                  <a:cubicBezTo>
                    <a:pt x="42328" y="37663"/>
                    <a:pt x="44151" y="37700"/>
                    <a:pt x="45639" y="37142"/>
                  </a:cubicBezTo>
                  <a:cubicBezTo>
                    <a:pt x="47090" y="36547"/>
                    <a:pt x="48244" y="35431"/>
                    <a:pt x="49025" y="33719"/>
                  </a:cubicBezTo>
                  <a:cubicBezTo>
                    <a:pt x="50029" y="31561"/>
                    <a:pt x="49881" y="29254"/>
                    <a:pt x="48616" y="26836"/>
                  </a:cubicBezTo>
                  <a:cubicBezTo>
                    <a:pt x="47351" y="24417"/>
                    <a:pt x="43704" y="21515"/>
                    <a:pt x="37640" y="18204"/>
                  </a:cubicBezTo>
                  <a:cubicBezTo>
                    <a:pt x="39463" y="22259"/>
                    <a:pt x="39463" y="26241"/>
                    <a:pt x="37640" y="30147"/>
                  </a:cubicBezTo>
                  <a:cubicBezTo>
                    <a:pt x="35630" y="34426"/>
                    <a:pt x="32282" y="37365"/>
                    <a:pt x="27519" y="38928"/>
                  </a:cubicBezTo>
                  <a:cubicBezTo>
                    <a:pt x="22757" y="40491"/>
                    <a:pt x="17734" y="40044"/>
                    <a:pt x="12450" y="37552"/>
                  </a:cubicBezTo>
                  <a:cubicBezTo>
                    <a:pt x="6944" y="34984"/>
                    <a:pt x="3260" y="31301"/>
                    <a:pt x="1400" y="26427"/>
                  </a:cubicBezTo>
                  <a:cubicBezTo>
                    <a:pt x="-423" y="21590"/>
                    <a:pt x="-163" y="16641"/>
                    <a:pt x="2181" y="11544"/>
                  </a:cubicBezTo>
                  <a:cubicBezTo>
                    <a:pt x="4749" y="6037"/>
                    <a:pt x="8990" y="2503"/>
                    <a:pt x="14906" y="977"/>
                  </a:cubicBezTo>
                  <a:cubicBezTo>
                    <a:pt x="20822" y="-586"/>
                    <a:pt x="28673" y="903"/>
                    <a:pt x="38458" y="5479"/>
                  </a:cubicBezTo>
                  <a:cubicBezTo>
                    <a:pt x="48392" y="10093"/>
                    <a:pt x="54680" y="15302"/>
                    <a:pt x="57397" y="21032"/>
                  </a:cubicBezTo>
                  <a:cubicBezTo>
                    <a:pt x="60075" y="26761"/>
                    <a:pt x="60038" y="32603"/>
                    <a:pt x="57285" y="38519"/>
                  </a:cubicBezTo>
                  <a:cubicBezTo>
                    <a:pt x="55276" y="42761"/>
                    <a:pt x="52560" y="45663"/>
                    <a:pt x="49062" y="47225"/>
                  </a:cubicBezTo>
                  <a:cubicBezTo>
                    <a:pt x="45565" y="48788"/>
                    <a:pt x="41435" y="48900"/>
                    <a:pt x="36561" y="47560"/>
                  </a:cubicBezTo>
                  <a:moveTo>
                    <a:pt x="24803" y="13330"/>
                  </a:moveTo>
                  <a:cubicBezTo>
                    <a:pt x="21417" y="11767"/>
                    <a:pt x="18478" y="11321"/>
                    <a:pt x="15873" y="11990"/>
                  </a:cubicBezTo>
                  <a:cubicBezTo>
                    <a:pt x="13306" y="12697"/>
                    <a:pt x="11557" y="14037"/>
                    <a:pt x="10590" y="16083"/>
                  </a:cubicBezTo>
                  <a:cubicBezTo>
                    <a:pt x="9697" y="17981"/>
                    <a:pt x="9734" y="19953"/>
                    <a:pt x="10664" y="21925"/>
                  </a:cubicBezTo>
                  <a:cubicBezTo>
                    <a:pt x="11557" y="23934"/>
                    <a:pt x="13753" y="25720"/>
                    <a:pt x="17250" y="27320"/>
                  </a:cubicBezTo>
                  <a:cubicBezTo>
                    <a:pt x="20748" y="28957"/>
                    <a:pt x="23650" y="29478"/>
                    <a:pt x="25919" y="28845"/>
                  </a:cubicBezTo>
                  <a:cubicBezTo>
                    <a:pt x="28226" y="28250"/>
                    <a:pt x="29863" y="26910"/>
                    <a:pt x="30831" y="24827"/>
                  </a:cubicBezTo>
                  <a:cubicBezTo>
                    <a:pt x="31761" y="22818"/>
                    <a:pt x="31761" y="20771"/>
                    <a:pt x="30793" y="18650"/>
                  </a:cubicBezTo>
                  <a:cubicBezTo>
                    <a:pt x="29863" y="16530"/>
                    <a:pt x="27854" y="14781"/>
                    <a:pt x="24803" y="13330"/>
                  </a:cubicBezTo>
                  <a:close/>
                </a:path>
              </a:pathLst>
            </a:custGeom>
            <a:solidFill>
              <a:srgbClr val="000000"/>
            </a:solidFill>
            <a:ln w="9525" cap="flat">
              <a:noFill/>
              <a:prstDash val="solid"/>
              <a:miter/>
            </a:ln>
          </p:spPr>
          <p:txBody>
            <a:bodyPr rtlCol="0" anchor="ctr"/>
            <a:lstStyle/>
            <a:p>
              <a:endParaRPr lang="en-CA"/>
            </a:p>
          </p:txBody>
        </p:sp>
      </p:grpSp>
      <p:grpSp>
        <p:nvGrpSpPr>
          <p:cNvPr id="3879" name="Graphic 3670">
            <a:extLst>
              <a:ext uri="{FF2B5EF4-FFF2-40B4-BE49-F238E27FC236}">
                <a16:creationId xmlns:a16="http://schemas.microsoft.com/office/drawing/2014/main" id="{2A77FE06-9AA2-4C03-8F24-7D2A255EE834}"/>
              </a:ext>
            </a:extLst>
          </p:cNvPr>
          <p:cNvGrpSpPr/>
          <p:nvPr/>
        </p:nvGrpSpPr>
        <p:grpSpPr>
          <a:xfrm>
            <a:off x="6241586" y="4095333"/>
            <a:ext cx="102346" cy="156309"/>
            <a:chOff x="7177016" y="4332814"/>
            <a:chExt cx="118762" cy="181381"/>
          </a:xfrm>
        </p:grpSpPr>
        <p:sp>
          <p:nvSpPr>
            <p:cNvPr id="3880" name="Freeform: Shape 3879">
              <a:extLst>
                <a:ext uri="{FF2B5EF4-FFF2-40B4-BE49-F238E27FC236}">
                  <a16:creationId xmlns:a16="http://schemas.microsoft.com/office/drawing/2014/main" id="{C52A1AAB-7FF0-40C9-83CA-5A63EBD9B686}"/>
                </a:ext>
              </a:extLst>
            </p:cNvPr>
            <p:cNvSpPr/>
            <p:nvPr/>
          </p:nvSpPr>
          <p:spPr>
            <a:xfrm>
              <a:off x="7177016" y="4457650"/>
              <a:ext cx="65058" cy="56545"/>
            </a:xfrm>
            <a:custGeom>
              <a:avLst/>
              <a:gdLst>
                <a:gd name="connsiteX0" fmla="*/ 55559 w 65058"/>
                <a:gd name="connsiteY0" fmla="*/ 15896 h 56545"/>
                <a:gd name="connsiteX1" fmla="*/ 65270 w 65058"/>
                <a:gd name="connsiteY1" fmla="*/ 20398 h 56545"/>
                <a:gd name="connsiteX2" fmla="*/ 48229 w 65058"/>
                <a:gd name="connsiteY2" fmla="*/ 56936 h 56545"/>
                <a:gd name="connsiteX3" fmla="*/ 39485 w 65058"/>
                <a:gd name="connsiteY3" fmla="*/ 48527 h 56545"/>
                <a:gd name="connsiteX4" fmla="*/ 31895 w 65058"/>
                <a:gd name="connsiteY4" fmla="*/ 30742 h 56545"/>
                <a:gd name="connsiteX5" fmla="*/ 27021 w 65058"/>
                <a:gd name="connsiteY5" fmla="*/ 17943 h 56545"/>
                <a:gd name="connsiteX6" fmla="*/ 21663 w 65058"/>
                <a:gd name="connsiteY6" fmla="*/ 12808 h 56545"/>
                <a:gd name="connsiteX7" fmla="*/ 15412 w 65058"/>
                <a:gd name="connsiteY7" fmla="*/ 12176 h 56545"/>
                <a:gd name="connsiteX8" fmla="*/ 11133 w 65058"/>
                <a:gd name="connsiteY8" fmla="*/ 16492 h 56545"/>
                <a:gd name="connsiteX9" fmla="*/ 10687 w 65058"/>
                <a:gd name="connsiteY9" fmla="*/ 22594 h 56545"/>
                <a:gd name="connsiteX10" fmla="*/ 16156 w 65058"/>
                <a:gd name="connsiteY10" fmla="*/ 27877 h 56545"/>
                <a:gd name="connsiteX11" fmla="*/ 10278 w 65058"/>
                <a:gd name="connsiteY11" fmla="*/ 37774 h 56545"/>
                <a:gd name="connsiteX12" fmla="*/ 641 w 65058"/>
                <a:gd name="connsiteY12" fmla="*/ 26165 h 56545"/>
                <a:gd name="connsiteX13" fmla="*/ 2613 w 65058"/>
                <a:gd name="connsiteY13" fmla="*/ 12176 h 56545"/>
                <a:gd name="connsiteX14" fmla="*/ 12845 w 65058"/>
                <a:gd name="connsiteY14" fmla="*/ 1572 h 56545"/>
                <a:gd name="connsiteX15" fmla="*/ 25793 w 65058"/>
                <a:gd name="connsiteY15" fmla="*/ 2018 h 56545"/>
                <a:gd name="connsiteX16" fmla="*/ 32155 w 65058"/>
                <a:gd name="connsiteY16" fmla="*/ 6595 h 56545"/>
                <a:gd name="connsiteX17" fmla="*/ 37178 w 65058"/>
                <a:gd name="connsiteY17" fmla="*/ 13999 h 56545"/>
                <a:gd name="connsiteX18" fmla="*/ 40936 w 65058"/>
                <a:gd name="connsiteY18" fmla="*/ 24045 h 56545"/>
                <a:gd name="connsiteX19" fmla="*/ 44024 w 65058"/>
                <a:gd name="connsiteY19" fmla="*/ 33123 h 56545"/>
                <a:gd name="connsiteX20" fmla="*/ 4592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59" y="15896"/>
                  </a:moveTo>
                  <a:lnTo>
                    <a:pt x="65270" y="20398"/>
                  </a:lnTo>
                  <a:lnTo>
                    <a:pt x="48229" y="56936"/>
                  </a:lnTo>
                  <a:cubicBezTo>
                    <a:pt x="44731" y="54852"/>
                    <a:pt x="41829" y="52024"/>
                    <a:pt x="39485" y="48527"/>
                  </a:cubicBezTo>
                  <a:cubicBezTo>
                    <a:pt x="37104" y="45029"/>
                    <a:pt x="34611" y="39076"/>
                    <a:pt x="31895" y="30742"/>
                  </a:cubicBezTo>
                  <a:cubicBezTo>
                    <a:pt x="29700" y="23970"/>
                    <a:pt x="28100" y="19729"/>
                    <a:pt x="27021" y="17943"/>
                  </a:cubicBezTo>
                  <a:cubicBezTo>
                    <a:pt x="25532" y="15487"/>
                    <a:pt x="23747" y="13776"/>
                    <a:pt x="21663" y="12808"/>
                  </a:cubicBezTo>
                  <a:cubicBezTo>
                    <a:pt x="19319" y="11729"/>
                    <a:pt x="17235" y="11506"/>
                    <a:pt x="15412" y="12176"/>
                  </a:cubicBezTo>
                  <a:cubicBezTo>
                    <a:pt x="13589" y="12845"/>
                    <a:pt x="12175" y="14296"/>
                    <a:pt x="11133" y="16492"/>
                  </a:cubicBezTo>
                  <a:cubicBezTo>
                    <a:pt x="10129" y="18650"/>
                    <a:pt x="9980" y="20696"/>
                    <a:pt x="10687" y="22594"/>
                  </a:cubicBezTo>
                  <a:cubicBezTo>
                    <a:pt x="11394" y="24491"/>
                    <a:pt x="13217" y="26240"/>
                    <a:pt x="16156" y="27877"/>
                  </a:cubicBezTo>
                  <a:lnTo>
                    <a:pt x="10278" y="37774"/>
                  </a:lnTo>
                  <a:cubicBezTo>
                    <a:pt x="4845" y="34463"/>
                    <a:pt x="1608" y="30593"/>
                    <a:pt x="641" y="26165"/>
                  </a:cubicBezTo>
                  <a:cubicBezTo>
                    <a:pt x="-326" y="21738"/>
                    <a:pt x="343" y="17087"/>
                    <a:pt x="2613" y="12176"/>
                  </a:cubicBezTo>
                  <a:cubicBezTo>
                    <a:pt x="5106" y="6818"/>
                    <a:pt x="8529" y="3283"/>
                    <a:pt x="12845" y="1572"/>
                  </a:cubicBezTo>
                  <a:cubicBezTo>
                    <a:pt x="17161" y="-140"/>
                    <a:pt x="21477" y="9"/>
                    <a:pt x="25793" y="2018"/>
                  </a:cubicBezTo>
                  <a:cubicBezTo>
                    <a:pt x="28249" y="3134"/>
                    <a:pt x="30369" y="4660"/>
                    <a:pt x="32155" y="6595"/>
                  </a:cubicBezTo>
                  <a:cubicBezTo>
                    <a:pt x="33978" y="8492"/>
                    <a:pt x="35653" y="10948"/>
                    <a:pt x="37178" y="13999"/>
                  </a:cubicBezTo>
                  <a:cubicBezTo>
                    <a:pt x="38183" y="16008"/>
                    <a:pt x="39448" y="19357"/>
                    <a:pt x="40936" y="24045"/>
                  </a:cubicBezTo>
                  <a:cubicBezTo>
                    <a:pt x="42424" y="28733"/>
                    <a:pt x="43429" y="31784"/>
                    <a:pt x="44024" y="33123"/>
                  </a:cubicBezTo>
                  <a:cubicBezTo>
                    <a:pt x="44620" y="34463"/>
                    <a:pt x="45252" y="35616"/>
                    <a:pt x="45922" y="36583"/>
                  </a:cubicBezTo>
                  <a:close/>
                </a:path>
              </a:pathLst>
            </a:custGeom>
            <a:solidFill>
              <a:srgbClr val="000000"/>
            </a:solidFill>
            <a:ln w="9525" cap="flat">
              <a:noFill/>
              <a:prstDash val="solid"/>
              <a:miter/>
            </a:ln>
          </p:spPr>
          <p:txBody>
            <a:bodyPr rtlCol="0" anchor="ctr"/>
            <a:lstStyle/>
            <a:p>
              <a:endParaRPr lang="en-CA"/>
            </a:p>
          </p:txBody>
        </p:sp>
        <p:sp>
          <p:nvSpPr>
            <p:cNvPr id="3881" name="Freeform: Shape 3880">
              <a:extLst>
                <a:ext uri="{FF2B5EF4-FFF2-40B4-BE49-F238E27FC236}">
                  <a16:creationId xmlns:a16="http://schemas.microsoft.com/office/drawing/2014/main" id="{EA1E5FEF-DBD1-4B50-9AB3-089630DAA7E3}"/>
                </a:ext>
              </a:extLst>
            </p:cNvPr>
            <p:cNvSpPr/>
            <p:nvPr/>
          </p:nvSpPr>
          <p:spPr>
            <a:xfrm>
              <a:off x="7197072" y="4417310"/>
              <a:ext cx="59301" cy="46519"/>
            </a:xfrm>
            <a:custGeom>
              <a:avLst/>
              <a:gdLst>
                <a:gd name="connsiteX0" fmla="*/ 2108 w 59301"/>
                <a:gd name="connsiteY0" fmla="*/ 10603 h 46519"/>
                <a:gd name="connsiteX1" fmla="*/ 13493 w 59301"/>
                <a:gd name="connsiteY1" fmla="*/ 892 h 46519"/>
                <a:gd name="connsiteX2" fmla="*/ 38124 w 59301"/>
                <a:gd name="connsiteY2" fmla="*/ 5914 h 46519"/>
                <a:gd name="connsiteX3" fmla="*/ 57807 w 59301"/>
                <a:gd name="connsiteY3" fmla="*/ 21616 h 46519"/>
                <a:gd name="connsiteX4" fmla="*/ 57620 w 59301"/>
                <a:gd name="connsiteY4" fmla="*/ 36499 h 46519"/>
                <a:gd name="connsiteX5" fmla="*/ 45565 w 59301"/>
                <a:gd name="connsiteY5" fmla="*/ 46470 h 46519"/>
                <a:gd name="connsiteX6" fmla="*/ 21530 w 59301"/>
                <a:gd name="connsiteY6" fmla="*/ 41187 h 46519"/>
                <a:gd name="connsiteX7" fmla="*/ 1922 w 59301"/>
                <a:gd name="connsiteY7" fmla="*/ 25523 h 46519"/>
                <a:gd name="connsiteX8" fmla="*/ 2108 w 59301"/>
                <a:gd name="connsiteY8" fmla="*/ 10603 h 46519"/>
                <a:gd name="connsiteX9" fmla="*/ 10740 w 59301"/>
                <a:gd name="connsiteY9" fmla="*/ 14658 h 46519"/>
                <a:gd name="connsiteX10" fmla="*/ 10368 w 59301"/>
                <a:gd name="connsiteY10" fmla="*/ 18602 h 46519"/>
                <a:gd name="connsiteX11" fmla="*/ 13604 w 59301"/>
                <a:gd name="connsiteY11" fmla="*/ 22918 h 46519"/>
                <a:gd name="connsiteX12" fmla="*/ 26739 w 59301"/>
                <a:gd name="connsiteY12" fmla="*/ 30322 h 46519"/>
                <a:gd name="connsiteX13" fmla="*/ 40319 w 59301"/>
                <a:gd name="connsiteY13" fmla="*/ 35494 h 46519"/>
                <a:gd name="connsiteX14" fmla="*/ 46235 w 59301"/>
                <a:gd name="connsiteY14" fmla="*/ 35271 h 46519"/>
                <a:gd name="connsiteX15" fmla="*/ 48988 w 59301"/>
                <a:gd name="connsiteY15" fmla="*/ 32480 h 46519"/>
                <a:gd name="connsiteX16" fmla="*/ 49360 w 59301"/>
                <a:gd name="connsiteY16" fmla="*/ 28536 h 46519"/>
                <a:gd name="connsiteX17" fmla="*/ 46086 w 59301"/>
                <a:gd name="connsiteY17" fmla="*/ 24220 h 46519"/>
                <a:gd name="connsiteX18" fmla="*/ 33027 w 59301"/>
                <a:gd name="connsiteY18" fmla="*/ 16816 h 46519"/>
                <a:gd name="connsiteX19" fmla="*/ 19446 w 59301"/>
                <a:gd name="connsiteY19" fmla="*/ 11644 h 46519"/>
                <a:gd name="connsiteX20" fmla="*/ 13530 w 59301"/>
                <a:gd name="connsiteY20" fmla="*/ 11868 h 46519"/>
                <a:gd name="connsiteX21" fmla="*/ 10740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08" y="10603"/>
                  </a:moveTo>
                  <a:cubicBezTo>
                    <a:pt x="4563" y="5356"/>
                    <a:pt x="8358" y="2119"/>
                    <a:pt x="13493" y="892"/>
                  </a:cubicBezTo>
                  <a:cubicBezTo>
                    <a:pt x="19595" y="-560"/>
                    <a:pt x="27818" y="1115"/>
                    <a:pt x="38124" y="5914"/>
                  </a:cubicBezTo>
                  <a:cubicBezTo>
                    <a:pt x="48393" y="10714"/>
                    <a:pt x="54979" y="15960"/>
                    <a:pt x="57807" y="21616"/>
                  </a:cubicBezTo>
                  <a:cubicBezTo>
                    <a:pt x="60151" y="26267"/>
                    <a:pt x="60076" y="31252"/>
                    <a:pt x="57620" y="36499"/>
                  </a:cubicBezTo>
                  <a:cubicBezTo>
                    <a:pt x="55165" y="41819"/>
                    <a:pt x="51146" y="45131"/>
                    <a:pt x="45565" y="46470"/>
                  </a:cubicBezTo>
                  <a:cubicBezTo>
                    <a:pt x="39984" y="47810"/>
                    <a:pt x="31985" y="46061"/>
                    <a:pt x="21530" y="41187"/>
                  </a:cubicBezTo>
                  <a:cubicBezTo>
                    <a:pt x="11298" y="36387"/>
                    <a:pt x="4749" y="31178"/>
                    <a:pt x="1922" y="25523"/>
                  </a:cubicBezTo>
                  <a:cubicBezTo>
                    <a:pt x="-422" y="20872"/>
                    <a:pt x="-348" y="15886"/>
                    <a:pt x="2108" y="10603"/>
                  </a:cubicBezTo>
                  <a:moveTo>
                    <a:pt x="10740" y="14658"/>
                  </a:moveTo>
                  <a:cubicBezTo>
                    <a:pt x="10144" y="15923"/>
                    <a:pt x="10033" y="17225"/>
                    <a:pt x="10368" y="18602"/>
                  </a:cubicBezTo>
                  <a:cubicBezTo>
                    <a:pt x="10702" y="19942"/>
                    <a:pt x="11781" y="21393"/>
                    <a:pt x="13604" y="22918"/>
                  </a:cubicBezTo>
                  <a:cubicBezTo>
                    <a:pt x="15986" y="24890"/>
                    <a:pt x="20339" y="27346"/>
                    <a:pt x="26739" y="30322"/>
                  </a:cubicBezTo>
                  <a:cubicBezTo>
                    <a:pt x="33101" y="33299"/>
                    <a:pt x="37640" y="35010"/>
                    <a:pt x="40319" y="35494"/>
                  </a:cubicBezTo>
                  <a:cubicBezTo>
                    <a:pt x="43035" y="35978"/>
                    <a:pt x="44970" y="35903"/>
                    <a:pt x="46235" y="35271"/>
                  </a:cubicBezTo>
                  <a:cubicBezTo>
                    <a:pt x="47463" y="34675"/>
                    <a:pt x="48393" y="33745"/>
                    <a:pt x="48988" y="32480"/>
                  </a:cubicBezTo>
                  <a:cubicBezTo>
                    <a:pt x="49584" y="31215"/>
                    <a:pt x="49695" y="29913"/>
                    <a:pt x="49360" y="28536"/>
                  </a:cubicBezTo>
                  <a:cubicBezTo>
                    <a:pt x="49026" y="27197"/>
                    <a:pt x="47909" y="25746"/>
                    <a:pt x="46086" y="24220"/>
                  </a:cubicBezTo>
                  <a:cubicBezTo>
                    <a:pt x="43779" y="22248"/>
                    <a:pt x="39426" y="19793"/>
                    <a:pt x="33027" y="16816"/>
                  </a:cubicBezTo>
                  <a:cubicBezTo>
                    <a:pt x="26664" y="13840"/>
                    <a:pt x="22125" y="12128"/>
                    <a:pt x="19446" y="11644"/>
                  </a:cubicBezTo>
                  <a:cubicBezTo>
                    <a:pt x="16730" y="11198"/>
                    <a:pt x="14758" y="11235"/>
                    <a:pt x="13530" y="11868"/>
                  </a:cubicBezTo>
                  <a:cubicBezTo>
                    <a:pt x="12265" y="12463"/>
                    <a:pt x="11335" y="13393"/>
                    <a:pt x="10740" y="14658"/>
                  </a:cubicBezTo>
                  <a:close/>
                </a:path>
              </a:pathLst>
            </a:custGeom>
            <a:solidFill>
              <a:srgbClr val="000000"/>
            </a:solidFill>
            <a:ln w="9525" cap="flat">
              <a:noFill/>
              <a:prstDash val="solid"/>
              <a:miter/>
            </a:ln>
          </p:spPr>
          <p:txBody>
            <a:bodyPr rtlCol="0" anchor="ctr"/>
            <a:lstStyle/>
            <a:p>
              <a:endParaRPr lang="en-CA"/>
            </a:p>
          </p:txBody>
        </p:sp>
        <p:sp>
          <p:nvSpPr>
            <p:cNvPr id="3882" name="Freeform: Shape 3881">
              <a:extLst>
                <a:ext uri="{FF2B5EF4-FFF2-40B4-BE49-F238E27FC236}">
                  <a16:creationId xmlns:a16="http://schemas.microsoft.com/office/drawing/2014/main" id="{92E71311-3AD3-4680-BF1F-0D515D3A1B2C}"/>
                </a:ext>
              </a:extLst>
            </p:cNvPr>
            <p:cNvSpPr/>
            <p:nvPr/>
          </p:nvSpPr>
          <p:spPr>
            <a:xfrm>
              <a:off x="7218924" y="4376232"/>
              <a:ext cx="58563" cy="35904"/>
            </a:xfrm>
            <a:custGeom>
              <a:avLst/>
              <a:gdLst>
                <a:gd name="connsiteX0" fmla="*/ 58779 w 58563"/>
                <a:gd name="connsiteY0" fmla="*/ 25831 h 35904"/>
                <a:gd name="connsiteX1" fmla="*/ 53905 w 58563"/>
                <a:gd name="connsiteY1" fmla="*/ 36287 h 35904"/>
                <a:gd name="connsiteX2" fmla="*/ 14614 w 58563"/>
                <a:gd name="connsiteY2" fmla="*/ 17943 h 35904"/>
                <a:gd name="connsiteX3" fmla="*/ 16252 w 58563"/>
                <a:gd name="connsiteY3" fmla="*/ 35096 h 35904"/>
                <a:gd name="connsiteX4" fmla="*/ 6801 w 58563"/>
                <a:gd name="connsiteY4" fmla="*/ 30705 h 35904"/>
                <a:gd name="connsiteX5" fmla="*/ 5871 w 58563"/>
                <a:gd name="connsiteY5" fmla="*/ 19469 h 35904"/>
                <a:gd name="connsiteX6" fmla="*/ 215 w 58563"/>
                <a:gd name="connsiteY6" fmla="*/ 8828 h 35904"/>
                <a:gd name="connsiteX7" fmla="*/ 4159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79" y="25831"/>
                  </a:moveTo>
                  <a:lnTo>
                    <a:pt x="53905" y="36287"/>
                  </a:lnTo>
                  <a:lnTo>
                    <a:pt x="14614" y="17943"/>
                  </a:lnTo>
                  <a:cubicBezTo>
                    <a:pt x="16400" y="23413"/>
                    <a:pt x="16959" y="29143"/>
                    <a:pt x="16252" y="35096"/>
                  </a:cubicBezTo>
                  <a:lnTo>
                    <a:pt x="6801" y="30705"/>
                  </a:lnTo>
                  <a:cubicBezTo>
                    <a:pt x="7173" y="27543"/>
                    <a:pt x="6875" y="23822"/>
                    <a:pt x="5871" y="19469"/>
                  </a:cubicBezTo>
                  <a:cubicBezTo>
                    <a:pt x="4866" y="15116"/>
                    <a:pt x="2969" y="11581"/>
                    <a:pt x="215" y="8828"/>
                  </a:cubicBezTo>
                  <a:lnTo>
                    <a:pt x="4159" y="382"/>
                  </a:lnTo>
                  <a:close/>
                </a:path>
              </a:pathLst>
            </a:custGeom>
            <a:solidFill>
              <a:srgbClr val="000000"/>
            </a:solidFill>
            <a:ln w="9525" cap="flat">
              <a:noFill/>
              <a:prstDash val="solid"/>
              <a:miter/>
            </a:ln>
          </p:spPr>
          <p:txBody>
            <a:bodyPr rtlCol="0" anchor="ctr"/>
            <a:lstStyle/>
            <a:p>
              <a:endParaRPr lang="en-CA"/>
            </a:p>
          </p:txBody>
        </p:sp>
        <p:sp>
          <p:nvSpPr>
            <p:cNvPr id="3883" name="Freeform: Shape 3882">
              <a:extLst>
                <a:ext uri="{FF2B5EF4-FFF2-40B4-BE49-F238E27FC236}">
                  <a16:creationId xmlns:a16="http://schemas.microsoft.com/office/drawing/2014/main" id="{9DD8ECC1-9540-4715-AAF8-BFE1FCF0FDFC}"/>
                </a:ext>
              </a:extLst>
            </p:cNvPr>
            <p:cNvSpPr/>
            <p:nvPr/>
          </p:nvSpPr>
          <p:spPr>
            <a:xfrm>
              <a:off x="7236477" y="4332814"/>
              <a:ext cx="59301" cy="46519"/>
            </a:xfrm>
            <a:custGeom>
              <a:avLst/>
              <a:gdLst>
                <a:gd name="connsiteX0" fmla="*/ 2112 w 59301"/>
                <a:gd name="connsiteY0" fmla="*/ 10594 h 46519"/>
                <a:gd name="connsiteX1" fmla="*/ 13497 w 59301"/>
                <a:gd name="connsiteY1" fmla="*/ 883 h 46519"/>
                <a:gd name="connsiteX2" fmla="*/ 38128 w 59301"/>
                <a:gd name="connsiteY2" fmla="*/ 5906 h 46519"/>
                <a:gd name="connsiteX3" fmla="*/ 57811 w 59301"/>
                <a:gd name="connsiteY3" fmla="*/ 21607 h 46519"/>
                <a:gd name="connsiteX4" fmla="*/ 57625 w 59301"/>
                <a:gd name="connsiteY4" fmla="*/ 36490 h 46519"/>
                <a:gd name="connsiteX5" fmla="*/ 45570 w 59301"/>
                <a:gd name="connsiteY5" fmla="*/ 46461 h 46519"/>
                <a:gd name="connsiteX6" fmla="*/ 21534 w 59301"/>
                <a:gd name="connsiteY6" fmla="*/ 41178 h 46519"/>
                <a:gd name="connsiteX7" fmla="*/ 1926 w 59301"/>
                <a:gd name="connsiteY7" fmla="*/ 25514 h 46519"/>
                <a:gd name="connsiteX8" fmla="*/ 2112 w 59301"/>
                <a:gd name="connsiteY8" fmla="*/ 10594 h 46519"/>
                <a:gd name="connsiteX9" fmla="*/ 10744 w 59301"/>
                <a:gd name="connsiteY9" fmla="*/ 14649 h 46519"/>
                <a:gd name="connsiteX10" fmla="*/ 10372 w 59301"/>
                <a:gd name="connsiteY10" fmla="*/ 18593 h 46519"/>
                <a:gd name="connsiteX11" fmla="*/ 13609 w 59301"/>
                <a:gd name="connsiteY11" fmla="*/ 22909 h 46519"/>
                <a:gd name="connsiteX12" fmla="*/ 26743 w 59301"/>
                <a:gd name="connsiteY12" fmla="*/ 30313 h 46519"/>
                <a:gd name="connsiteX13" fmla="*/ 40323 w 59301"/>
                <a:gd name="connsiteY13" fmla="*/ 35485 h 46519"/>
                <a:gd name="connsiteX14" fmla="*/ 46239 w 59301"/>
                <a:gd name="connsiteY14" fmla="*/ 35262 h 46519"/>
                <a:gd name="connsiteX15" fmla="*/ 48993 w 59301"/>
                <a:gd name="connsiteY15" fmla="*/ 32471 h 46519"/>
                <a:gd name="connsiteX16" fmla="*/ 49365 w 59301"/>
                <a:gd name="connsiteY16" fmla="*/ 28527 h 46519"/>
                <a:gd name="connsiteX17" fmla="*/ 46090 w 59301"/>
                <a:gd name="connsiteY17" fmla="*/ 24211 h 46519"/>
                <a:gd name="connsiteX18" fmla="*/ 33031 w 59301"/>
                <a:gd name="connsiteY18" fmla="*/ 16807 h 46519"/>
                <a:gd name="connsiteX19" fmla="*/ 19450 w 59301"/>
                <a:gd name="connsiteY19" fmla="*/ 11635 h 46519"/>
                <a:gd name="connsiteX20" fmla="*/ 13534 w 59301"/>
                <a:gd name="connsiteY20" fmla="*/ 11859 h 46519"/>
                <a:gd name="connsiteX21" fmla="*/ 10744 w 59301"/>
                <a:gd name="connsiteY21" fmla="*/ 1464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12" y="10594"/>
                  </a:moveTo>
                  <a:cubicBezTo>
                    <a:pt x="4567" y="5348"/>
                    <a:pt x="8362" y="2110"/>
                    <a:pt x="13497" y="883"/>
                  </a:cubicBezTo>
                  <a:cubicBezTo>
                    <a:pt x="19599" y="-568"/>
                    <a:pt x="27822" y="1106"/>
                    <a:pt x="38128" y="5906"/>
                  </a:cubicBezTo>
                  <a:cubicBezTo>
                    <a:pt x="48397" y="10705"/>
                    <a:pt x="54983" y="15951"/>
                    <a:pt x="57811" y="21607"/>
                  </a:cubicBezTo>
                  <a:cubicBezTo>
                    <a:pt x="60155" y="26258"/>
                    <a:pt x="60080" y="31244"/>
                    <a:pt x="57625" y="36490"/>
                  </a:cubicBezTo>
                  <a:cubicBezTo>
                    <a:pt x="55169" y="41810"/>
                    <a:pt x="51151" y="45122"/>
                    <a:pt x="45570" y="46461"/>
                  </a:cubicBezTo>
                  <a:cubicBezTo>
                    <a:pt x="39988" y="47801"/>
                    <a:pt x="31989" y="46052"/>
                    <a:pt x="21534" y="41178"/>
                  </a:cubicBezTo>
                  <a:cubicBezTo>
                    <a:pt x="11302" y="36378"/>
                    <a:pt x="4753" y="31169"/>
                    <a:pt x="1926" y="25514"/>
                  </a:cubicBezTo>
                  <a:cubicBezTo>
                    <a:pt x="-418" y="20863"/>
                    <a:pt x="-344" y="15877"/>
                    <a:pt x="2112" y="10594"/>
                  </a:cubicBezTo>
                  <a:moveTo>
                    <a:pt x="10744" y="14649"/>
                  </a:moveTo>
                  <a:cubicBezTo>
                    <a:pt x="10148" y="15914"/>
                    <a:pt x="10037" y="17217"/>
                    <a:pt x="10372" y="18593"/>
                  </a:cubicBezTo>
                  <a:cubicBezTo>
                    <a:pt x="10707" y="19933"/>
                    <a:pt x="11786" y="21384"/>
                    <a:pt x="13609" y="22909"/>
                  </a:cubicBezTo>
                  <a:cubicBezTo>
                    <a:pt x="15990" y="24881"/>
                    <a:pt x="20343" y="27337"/>
                    <a:pt x="26743" y="30313"/>
                  </a:cubicBezTo>
                  <a:cubicBezTo>
                    <a:pt x="33105" y="33290"/>
                    <a:pt x="37644" y="35001"/>
                    <a:pt x="40323" y="35485"/>
                  </a:cubicBezTo>
                  <a:cubicBezTo>
                    <a:pt x="43039" y="35969"/>
                    <a:pt x="44974" y="35894"/>
                    <a:pt x="46239" y="35262"/>
                  </a:cubicBezTo>
                  <a:cubicBezTo>
                    <a:pt x="47467" y="34667"/>
                    <a:pt x="48397" y="33736"/>
                    <a:pt x="48993" y="32471"/>
                  </a:cubicBezTo>
                  <a:cubicBezTo>
                    <a:pt x="49588" y="31206"/>
                    <a:pt x="49699" y="29904"/>
                    <a:pt x="49365" y="28527"/>
                  </a:cubicBezTo>
                  <a:cubicBezTo>
                    <a:pt x="49030" y="27188"/>
                    <a:pt x="47914" y="25737"/>
                    <a:pt x="46090" y="24211"/>
                  </a:cubicBezTo>
                  <a:cubicBezTo>
                    <a:pt x="43784" y="22240"/>
                    <a:pt x="39430" y="19784"/>
                    <a:pt x="33031" y="16807"/>
                  </a:cubicBezTo>
                  <a:cubicBezTo>
                    <a:pt x="26668" y="13831"/>
                    <a:pt x="22129" y="12119"/>
                    <a:pt x="19450" y="11635"/>
                  </a:cubicBezTo>
                  <a:cubicBezTo>
                    <a:pt x="16734" y="11189"/>
                    <a:pt x="14762" y="11226"/>
                    <a:pt x="13534" y="11859"/>
                  </a:cubicBezTo>
                  <a:cubicBezTo>
                    <a:pt x="12269" y="12454"/>
                    <a:pt x="11339" y="13384"/>
                    <a:pt x="10744" y="14649"/>
                  </a:cubicBezTo>
                  <a:close/>
                </a:path>
              </a:pathLst>
            </a:custGeom>
            <a:solidFill>
              <a:srgbClr val="000000"/>
            </a:solidFill>
            <a:ln w="9525" cap="flat">
              <a:noFill/>
              <a:prstDash val="solid"/>
              <a:miter/>
            </a:ln>
          </p:spPr>
          <p:txBody>
            <a:bodyPr rtlCol="0" anchor="ctr"/>
            <a:lstStyle/>
            <a:p>
              <a:endParaRPr lang="en-CA"/>
            </a:p>
          </p:txBody>
        </p:sp>
      </p:grpSp>
      <p:grpSp>
        <p:nvGrpSpPr>
          <p:cNvPr id="3884" name="Graphic 3670">
            <a:extLst>
              <a:ext uri="{FF2B5EF4-FFF2-40B4-BE49-F238E27FC236}">
                <a16:creationId xmlns:a16="http://schemas.microsoft.com/office/drawing/2014/main" id="{DA12313A-FBF8-414A-86EF-D41356B2902E}"/>
              </a:ext>
            </a:extLst>
          </p:cNvPr>
          <p:cNvGrpSpPr/>
          <p:nvPr/>
        </p:nvGrpSpPr>
        <p:grpSpPr>
          <a:xfrm>
            <a:off x="6356659" y="4096346"/>
            <a:ext cx="103567" cy="155296"/>
            <a:chOff x="7310547" y="4333989"/>
            <a:chExt cx="120179" cy="180206"/>
          </a:xfrm>
        </p:grpSpPr>
        <p:sp>
          <p:nvSpPr>
            <p:cNvPr id="3885" name="Freeform: Shape 3884">
              <a:extLst>
                <a:ext uri="{FF2B5EF4-FFF2-40B4-BE49-F238E27FC236}">
                  <a16:creationId xmlns:a16="http://schemas.microsoft.com/office/drawing/2014/main" id="{8DDE9489-7001-457E-B505-19AE2914CAA9}"/>
                </a:ext>
              </a:extLst>
            </p:cNvPr>
            <p:cNvSpPr/>
            <p:nvPr/>
          </p:nvSpPr>
          <p:spPr>
            <a:xfrm>
              <a:off x="7310547" y="4457650"/>
              <a:ext cx="65058" cy="56545"/>
            </a:xfrm>
            <a:custGeom>
              <a:avLst/>
              <a:gdLst>
                <a:gd name="connsiteX0" fmla="*/ 55573 w 65058"/>
                <a:gd name="connsiteY0" fmla="*/ 15896 h 56545"/>
                <a:gd name="connsiteX1" fmla="*/ 65284 w 65058"/>
                <a:gd name="connsiteY1" fmla="*/ 20398 h 56545"/>
                <a:gd name="connsiteX2" fmla="*/ 48243 w 65058"/>
                <a:gd name="connsiteY2" fmla="*/ 56936 h 56545"/>
                <a:gd name="connsiteX3" fmla="*/ 39499 w 65058"/>
                <a:gd name="connsiteY3" fmla="*/ 48527 h 56545"/>
                <a:gd name="connsiteX4" fmla="*/ 31909 w 65058"/>
                <a:gd name="connsiteY4" fmla="*/ 30742 h 56545"/>
                <a:gd name="connsiteX5" fmla="*/ 27035 w 65058"/>
                <a:gd name="connsiteY5" fmla="*/ 17943 h 56545"/>
                <a:gd name="connsiteX6" fmla="*/ 21677 w 65058"/>
                <a:gd name="connsiteY6" fmla="*/ 12808 h 56545"/>
                <a:gd name="connsiteX7" fmla="*/ 15426 w 65058"/>
                <a:gd name="connsiteY7" fmla="*/ 12176 h 56545"/>
                <a:gd name="connsiteX8" fmla="*/ 11147 w 65058"/>
                <a:gd name="connsiteY8" fmla="*/ 16492 h 56545"/>
                <a:gd name="connsiteX9" fmla="*/ 10701 w 65058"/>
                <a:gd name="connsiteY9" fmla="*/ 22594 h 56545"/>
                <a:gd name="connsiteX10" fmla="*/ 16170 w 65058"/>
                <a:gd name="connsiteY10" fmla="*/ 27877 h 56545"/>
                <a:gd name="connsiteX11" fmla="*/ 10292 w 65058"/>
                <a:gd name="connsiteY11" fmla="*/ 37774 h 56545"/>
                <a:gd name="connsiteX12" fmla="*/ 655 w 65058"/>
                <a:gd name="connsiteY12" fmla="*/ 26165 h 56545"/>
                <a:gd name="connsiteX13" fmla="*/ 2627 w 65058"/>
                <a:gd name="connsiteY13" fmla="*/ 12176 h 56545"/>
                <a:gd name="connsiteX14" fmla="*/ 12859 w 65058"/>
                <a:gd name="connsiteY14" fmla="*/ 1572 h 56545"/>
                <a:gd name="connsiteX15" fmla="*/ 25807 w 65058"/>
                <a:gd name="connsiteY15" fmla="*/ 2018 h 56545"/>
                <a:gd name="connsiteX16" fmla="*/ 32169 w 65058"/>
                <a:gd name="connsiteY16" fmla="*/ 6595 h 56545"/>
                <a:gd name="connsiteX17" fmla="*/ 37192 w 65058"/>
                <a:gd name="connsiteY17" fmla="*/ 13999 h 56545"/>
                <a:gd name="connsiteX18" fmla="*/ 40950 w 65058"/>
                <a:gd name="connsiteY18" fmla="*/ 24045 h 56545"/>
                <a:gd name="connsiteX19" fmla="*/ 44038 w 65058"/>
                <a:gd name="connsiteY19" fmla="*/ 33123 h 56545"/>
                <a:gd name="connsiteX20" fmla="*/ 4593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73" y="15896"/>
                  </a:moveTo>
                  <a:lnTo>
                    <a:pt x="65284" y="20398"/>
                  </a:lnTo>
                  <a:lnTo>
                    <a:pt x="48243" y="56936"/>
                  </a:lnTo>
                  <a:cubicBezTo>
                    <a:pt x="44745" y="54852"/>
                    <a:pt x="41843" y="52024"/>
                    <a:pt x="39499" y="48527"/>
                  </a:cubicBezTo>
                  <a:cubicBezTo>
                    <a:pt x="37118" y="45029"/>
                    <a:pt x="34625" y="39076"/>
                    <a:pt x="31909" y="30742"/>
                  </a:cubicBezTo>
                  <a:cubicBezTo>
                    <a:pt x="29714" y="23970"/>
                    <a:pt x="28114" y="19729"/>
                    <a:pt x="27035" y="17943"/>
                  </a:cubicBezTo>
                  <a:cubicBezTo>
                    <a:pt x="25546" y="15487"/>
                    <a:pt x="23761" y="13776"/>
                    <a:pt x="21677" y="12808"/>
                  </a:cubicBezTo>
                  <a:cubicBezTo>
                    <a:pt x="19333" y="11729"/>
                    <a:pt x="17249" y="11506"/>
                    <a:pt x="15426" y="12176"/>
                  </a:cubicBezTo>
                  <a:cubicBezTo>
                    <a:pt x="13603" y="12845"/>
                    <a:pt x="12189" y="14296"/>
                    <a:pt x="11147" y="16492"/>
                  </a:cubicBezTo>
                  <a:cubicBezTo>
                    <a:pt x="10143" y="18650"/>
                    <a:pt x="9994" y="20696"/>
                    <a:pt x="10701" y="22594"/>
                  </a:cubicBezTo>
                  <a:cubicBezTo>
                    <a:pt x="11408" y="24491"/>
                    <a:pt x="13231" y="26240"/>
                    <a:pt x="16170" y="27877"/>
                  </a:cubicBezTo>
                  <a:lnTo>
                    <a:pt x="10292" y="37774"/>
                  </a:lnTo>
                  <a:cubicBezTo>
                    <a:pt x="4859" y="34463"/>
                    <a:pt x="1622" y="30593"/>
                    <a:pt x="655" y="26165"/>
                  </a:cubicBezTo>
                  <a:cubicBezTo>
                    <a:pt x="-312" y="21738"/>
                    <a:pt x="357" y="17087"/>
                    <a:pt x="2627" y="12176"/>
                  </a:cubicBezTo>
                  <a:cubicBezTo>
                    <a:pt x="5120" y="6818"/>
                    <a:pt x="8543" y="3283"/>
                    <a:pt x="12859" y="1572"/>
                  </a:cubicBezTo>
                  <a:cubicBezTo>
                    <a:pt x="17175" y="-140"/>
                    <a:pt x="21491" y="9"/>
                    <a:pt x="25807" y="2018"/>
                  </a:cubicBezTo>
                  <a:cubicBezTo>
                    <a:pt x="28263" y="3134"/>
                    <a:pt x="30383" y="4660"/>
                    <a:pt x="32169" y="6595"/>
                  </a:cubicBezTo>
                  <a:cubicBezTo>
                    <a:pt x="33993" y="8492"/>
                    <a:pt x="35667" y="10948"/>
                    <a:pt x="37192" y="13999"/>
                  </a:cubicBezTo>
                  <a:cubicBezTo>
                    <a:pt x="38197" y="16008"/>
                    <a:pt x="39462" y="19357"/>
                    <a:pt x="40950" y="24045"/>
                  </a:cubicBezTo>
                  <a:cubicBezTo>
                    <a:pt x="42438" y="28733"/>
                    <a:pt x="43443" y="31784"/>
                    <a:pt x="44038" y="33123"/>
                  </a:cubicBezTo>
                  <a:cubicBezTo>
                    <a:pt x="44634" y="34463"/>
                    <a:pt x="45266" y="35616"/>
                    <a:pt x="45936" y="36583"/>
                  </a:cubicBezTo>
                  <a:close/>
                </a:path>
              </a:pathLst>
            </a:custGeom>
            <a:solidFill>
              <a:srgbClr val="000000"/>
            </a:solidFill>
            <a:ln w="9525" cap="flat">
              <a:noFill/>
              <a:prstDash val="solid"/>
              <a:miter/>
            </a:ln>
          </p:spPr>
          <p:txBody>
            <a:bodyPr rtlCol="0" anchor="ctr"/>
            <a:lstStyle/>
            <a:p>
              <a:endParaRPr lang="en-CA"/>
            </a:p>
          </p:txBody>
        </p:sp>
        <p:sp>
          <p:nvSpPr>
            <p:cNvPr id="3886" name="Freeform: Shape 3885">
              <a:extLst>
                <a:ext uri="{FF2B5EF4-FFF2-40B4-BE49-F238E27FC236}">
                  <a16:creationId xmlns:a16="http://schemas.microsoft.com/office/drawing/2014/main" id="{A3C647CF-1598-4702-B633-F94787D8664B}"/>
                </a:ext>
              </a:extLst>
            </p:cNvPr>
            <p:cNvSpPr/>
            <p:nvPr/>
          </p:nvSpPr>
          <p:spPr>
            <a:xfrm>
              <a:off x="7330612" y="4417310"/>
              <a:ext cx="59301" cy="46519"/>
            </a:xfrm>
            <a:custGeom>
              <a:avLst/>
              <a:gdLst>
                <a:gd name="connsiteX0" fmla="*/ 2122 w 59301"/>
                <a:gd name="connsiteY0" fmla="*/ 10603 h 46519"/>
                <a:gd name="connsiteX1" fmla="*/ 13507 w 59301"/>
                <a:gd name="connsiteY1" fmla="*/ 892 h 46519"/>
                <a:gd name="connsiteX2" fmla="*/ 38138 w 59301"/>
                <a:gd name="connsiteY2" fmla="*/ 5914 h 46519"/>
                <a:gd name="connsiteX3" fmla="*/ 57821 w 59301"/>
                <a:gd name="connsiteY3" fmla="*/ 21616 h 46519"/>
                <a:gd name="connsiteX4" fmla="*/ 57634 w 59301"/>
                <a:gd name="connsiteY4" fmla="*/ 36499 h 46519"/>
                <a:gd name="connsiteX5" fmla="*/ 45579 w 59301"/>
                <a:gd name="connsiteY5" fmla="*/ 46470 h 46519"/>
                <a:gd name="connsiteX6" fmla="*/ 21544 w 59301"/>
                <a:gd name="connsiteY6" fmla="*/ 41187 h 46519"/>
                <a:gd name="connsiteX7" fmla="*/ 1936 w 59301"/>
                <a:gd name="connsiteY7" fmla="*/ 25523 h 46519"/>
                <a:gd name="connsiteX8" fmla="*/ 2122 w 59301"/>
                <a:gd name="connsiteY8" fmla="*/ 10603 h 46519"/>
                <a:gd name="connsiteX9" fmla="*/ 10754 w 59301"/>
                <a:gd name="connsiteY9" fmla="*/ 14658 h 46519"/>
                <a:gd name="connsiteX10" fmla="*/ 10382 w 59301"/>
                <a:gd name="connsiteY10" fmla="*/ 18602 h 46519"/>
                <a:gd name="connsiteX11" fmla="*/ 13619 w 59301"/>
                <a:gd name="connsiteY11" fmla="*/ 22918 h 46519"/>
                <a:gd name="connsiteX12" fmla="*/ 26753 w 59301"/>
                <a:gd name="connsiteY12" fmla="*/ 30322 h 46519"/>
                <a:gd name="connsiteX13" fmla="*/ 40333 w 59301"/>
                <a:gd name="connsiteY13" fmla="*/ 35494 h 46519"/>
                <a:gd name="connsiteX14" fmla="*/ 46249 w 59301"/>
                <a:gd name="connsiteY14" fmla="*/ 35271 h 46519"/>
                <a:gd name="connsiteX15" fmla="*/ 49002 w 59301"/>
                <a:gd name="connsiteY15" fmla="*/ 32480 h 46519"/>
                <a:gd name="connsiteX16" fmla="*/ 49375 w 59301"/>
                <a:gd name="connsiteY16" fmla="*/ 28536 h 46519"/>
                <a:gd name="connsiteX17" fmla="*/ 46100 w 59301"/>
                <a:gd name="connsiteY17" fmla="*/ 24220 h 46519"/>
                <a:gd name="connsiteX18" fmla="*/ 33041 w 59301"/>
                <a:gd name="connsiteY18" fmla="*/ 16816 h 46519"/>
                <a:gd name="connsiteX19" fmla="*/ 19460 w 59301"/>
                <a:gd name="connsiteY19" fmla="*/ 11644 h 46519"/>
                <a:gd name="connsiteX20" fmla="*/ 13544 w 59301"/>
                <a:gd name="connsiteY20" fmla="*/ 11868 h 46519"/>
                <a:gd name="connsiteX21" fmla="*/ 10754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22" y="10603"/>
                  </a:moveTo>
                  <a:cubicBezTo>
                    <a:pt x="4577" y="5356"/>
                    <a:pt x="8372" y="2119"/>
                    <a:pt x="13507" y="892"/>
                  </a:cubicBezTo>
                  <a:cubicBezTo>
                    <a:pt x="19609" y="-560"/>
                    <a:pt x="27832" y="1115"/>
                    <a:pt x="38138" y="5914"/>
                  </a:cubicBezTo>
                  <a:cubicBezTo>
                    <a:pt x="48407" y="10714"/>
                    <a:pt x="54993" y="15960"/>
                    <a:pt x="57821" y="21616"/>
                  </a:cubicBezTo>
                  <a:cubicBezTo>
                    <a:pt x="60165" y="26267"/>
                    <a:pt x="60090" y="31252"/>
                    <a:pt x="57634" y="36499"/>
                  </a:cubicBezTo>
                  <a:cubicBezTo>
                    <a:pt x="55179" y="41819"/>
                    <a:pt x="51160" y="45131"/>
                    <a:pt x="45579" y="46470"/>
                  </a:cubicBezTo>
                  <a:cubicBezTo>
                    <a:pt x="39998" y="47810"/>
                    <a:pt x="31999" y="46061"/>
                    <a:pt x="21544" y="41187"/>
                  </a:cubicBezTo>
                  <a:cubicBezTo>
                    <a:pt x="11312" y="36387"/>
                    <a:pt x="4763" y="31178"/>
                    <a:pt x="1936" y="25523"/>
                  </a:cubicBezTo>
                  <a:cubicBezTo>
                    <a:pt x="-408" y="20872"/>
                    <a:pt x="-334" y="15886"/>
                    <a:pt x="2122" y="10603"/>
                  </a:cubicBezTo>
                  <a:moveTo>
                    <a:pt x="10754" y="14658"/>
                  </a:moveTo>
                  <a:cubicBezTo>
                    <a:pt x="10158" y="15923"/>
                    <a:pt x="10047" y="17225"/>
                    <a:pt x="10382" y="18602"/>
                  </a:cubicBezTo>
                  <a:cubicBezTo>
                    <a:pt x="10716" y="19942"/>
                    <a:pt x="11795" y="21393"/>
                    <a:pt x="13619" y="22918"/>
                  </a:cubicBezTo>
                  <a:cubicBezTo>
                    <a:pt x="16000" y="24890"/>
                    <a:pt x="20353" y="27346"/>
                    <a:pt x="26753" y="30322"/>
                  </a:cubicBezTo>
                  <a:cubicBezTo>
                    <a:pt x="33115" y="33299"/>
                    <a:pt x="37654" y="35010"/>
                    <a:pt x="40333" y="35494"/>
                  </a:cubicBezTo>
                  <a:cubicBezTo>
                    <a:pt x="43049" y="35978"/>
                    <a:pt x="44984" y="35903"/>
                    <a:pt x="46249" y="35271"/>
                  </a:cubicBezTo>
                  <a:cubicBezTo>
                    <a:pt x="47477" y="34675"/>
                    <a:pt x="48407" y="33745"/>
                    <a:pt x="49002" y="32480"/>
                  </a:cubicBezTo>
                  <a:cubicBezTo>
                    <a:pt x="49598" y="31215"/>
                    <a:pt x="49709" y="29913"/>
                    <a:pt x="49375" y="28536"/>
                  </a:cubicBezTo>
                  <a:cubicBezTo>
                    <a:pt x="49040" y="27197"/>
                    <a:pt x="47923" y="25746"/>
                    <a:pt x="46100" y="24220"/>
                  </a:cubicBezTo>
                  <a:cubicBezTo>
                    <a:pt x="43793" y="22248"/>
                    <a:pt x="39440" y="19793"/>
                    <a:pt x="33041" y="16816"/>
                  </a:cubicBezTo>
                  <a:cubicBezTo>
                    <a:pt x="26678" y="13840"/>
                    <a:pt x="22139" y="12128"/>
                    <a:pt x="19460" y="11644"/>
                  </a:cubicBezTo>
                  <a:cubicBezTo>
                    <a:pt x="16744" y="11198"/>
                    <a:pt x="14772" y="11235"/>
                    <a:pt x="13544" y="11868"/>
                  </a:cubicBezTo>
                  <a:cubicBezTo>
                    <a:pt x="12279" y="12463"/>
                    <a:pt x="11349" y="13393"/>
                    <a:pt x="10754" y="14658"/>
                  </a:cubicBezTo>
                  <a:close/>
                </a:path>
              </a:pathLst>
            </a:custGeom>
            <a:solidFill>
              <a:srgbClr val="000000"/>
            </a:solidFill>
            <a:ln w="9525" cap="flat">
              <a:noFill/>
              <a:prstDash val="solid"/>
              <a:miter/>
            </a:ln>
          </p:spPr>
          <p:txBody>
            <a:bodyPr rtlCol="0" anchor="ctr"/>
            <a:lstStyle/>
            <a:p>
              <a:endParaRPr lang="en-CA"/>
            </a:p>
          </p:txBody>
        </p:sp>
        <p:sp>
          <p:nvSpPr>
            <p:cNvPr id="3887" name="Freeform: Shape 3886">
              <a:extLst>
                <a:ext uri="{FF2B5EF4-FFF2-40B4-BE49-F238E27FC236}">
                  <a16:creationId xmlns:a16="http://schemas.microsoft.com/office/drawing/2014/main" id="{B49B10CA-8774-449F-95F9-72BB8E382538}"/>
                </a:ext>
              </a:extLst>
            </p:cNvPr>
            <p:cNvSpPr/>
            <p:nvPr/>
          </p:nvSpPr>
          <p:spPr>
            <a:xfrm>
              <a:off x="7352465" y="4376232"/>
              <a:ext cx="58563" cy="35904"/>
            </a:xfrm>
            <a:custGeom>
              <a:avLst/>
              <a:gdLst>
                <a:gd name="connsiteX0" fmla="*/ 58793 w 58563"/>
                <a:gd name="connsiteY0" fmla="*/ 25831 h 35904"/>
                <a:gd name="connsiteX1" fmla="*/ 53919 w 58563"/>
                <a:gd name="connsiteY1" fmla="*/ 36287 h 35904"/>
                <a:gd name="connsiteX2" fmla="*/ 14628 w 58563"/>
                <a:gd name="connsiteY2" fmla="*/ 17943 h 35904"/>
                <a:gd name="connsiteX3" fmla="*/ 16266 w 58563"/>
                <a:gd name="connsiteY3" fmla="*/ 35096 h 35904"/>
                <a:gd name="connsiteX4" fmla="*/ 6815 w 58563"/>
                <a:gd name="connsiteY4" fmla="*/ 30705 h 35904"/>
                <a:gd name="connsiteX5" fmla="*/ 5885 w 58563"/>
                <a:gd name="connsiteY5" fmla="*/ 19469 h 35904"/>
                <a:gd name="connsiteX6" fmla="*/ 229 w 58563"/>
                <a:gd name="connsiteY6" fmla="*/ 8828 h 35904"/>
                <a:gd name="connsiteX7" fmla="*/ 4173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93" y="25831"/>
                  </a:moveTo>
                  <a:lnTo>
                    <a:pt x="53919" y="36287"/>
                  </a:lnTo>
                  <a:lnTo>
                    <a:pt x="14628" y="17943"/>
                  </a:lnTo>
                  <a:cubicBezTo>
                    <a:pt x="16414" y="23413"/>
                    <a:pt x="16973" y="29143"/>
                    <a:pt x="16266" y="35096"/>
                  </a:cubicBezTo>
                  <a:lnTo>
                    <a:pt x="6815" y="30705"/>
                  </a:lnTo>
                  <a:cubicBezTo>
                    <a:pt x="7187" y="27543"/>
                    <a:pt x="6889" y="23822"/>
                    <a:pt x="5885" y="19469"/>
                  </a:cubicBezTo>
                  <a:cubicBezTo>
                    <a:pt x="4880" y="15116"/>
                    <a:pt x="2983" y="11581"/>
                    <a:pt x="229" y="8828"/>
                  </a:cubicBezTo>
                  <a:lnTo>
                    <a:pt x="4173" y="382"/>
                  </a:lnTo>
                  <a:close/>
                </a:path>
              </a:pathLst>
            </a:custGeom>
            <a:solidFill>
              <a:srgbClr val="000000"/>
            </a:solidFill>
            <a:ln w="9525" cap="flat">
              <a:noFill/>
              <a:prstDash val="solid"/>
              <a:miter/>
            </a:ln>
          </p:spPr>
          <p:txBody>
            <a:bodyPr rtlCol="0" anchor="ctr"/>
            <a:lstStyle/>
            <a:p>
              <a:endParaRPr lang="en-CA"/>
            </a:p>
          </p:txBody>
        </p:sp>
        <p:sp>
          <p:nvSpPr>
            <p:cNvPr id="3888" name="Freeform: Shape 3887">
              <a:extLst>
                <a:ext uri="{FF2B5EF4-FFF2-40B4-BE49-F238E27FC236}">
                  <a16:creationId xmlns:a16="http://schemas.microsoft.com/office/drawing/2014/main" id="{FF4CDE50-F73C-4122-BFAD-21CF2359B71B}"/>
                </a:ext>
              </a:extLst>
            </p:cNvPr>
            <p:cNvSpPr/>
            <p:nvPr/>
          </p:nvSpPr>
          <p:spPr>
            <a:xfrm>
              <a:off x="7372163" y="4333989"/>
              <a:ext cx="58563" cy="35904"/>
            </a:xfrm>
            <a:custGeom>
              <a:avLst/>
              <a:gdLst>
                <a:gd name="connsiteX0" fmla="*/ 58795 w 58563"/>
                <a:gd name="connsiteY0" fmla="*/ 25827 h 35904"/>
                <a:gd name="connsiteX1" fmla="*/ 53921 w 58563"/>
                <a:gd name="connsiteY1" fmla="*/ 36282 h 35904"/>
                <a:gd name="connsiteX2" fmla="*/ 14631 w 58563"/>
                <a:gd name="connsiteY2" fmla="*/ 17939 h 35904"/>
                <a:gd name="connsiteX3" fmla="*/ 16268 w 58563"/>
                <a:gd name="connsiteY3" fmla="*/ 35091 h 35904"/>
                <a:gd name="connsiteX4" fmla="*/ 6817 w 58563"/>
                <a:gd name="connsiteY4" fmla="*/ 30701 h 35904"/>
                <a:gd name="connsiteX5" fmla="*/ 5887 w 58563"/>
                <a:gd name="connsiteY5" fmla="*/ 19465 h 35904"/>
                <a:gd name="connsiteX6" fmla="*/ 231 w 58563"/>
                <a:gd name="connsiteY6" fmla="*/ 8823 h 35904"/>
                <a:gd name="connsiteX7" fmla="*/ 4175 w 58563"/>
                <a:gd name="connsiteY7" fmla="*/ 37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795" y="25827"/>
                  </a:moveTo>
                  <a:lnTo>
                    <a:pt x="53921" y="36282"/>
                  </a:lnTo>
                  <a:lnTo>
                    <a:pt x="14631" y="17939"/>
                  </a:lnTo>
                  <a:cubicBezTo>
                    <a:pt x="16416" y="23409"/>
                    <a:pt x="16975" y="29138"/>
                    <a:pt x="16268" y="35091"/>
                  </a:cubicBezTo>
                  <a:lnTo>
                    <a:pt x="6817" y="30701"/>
                  </a:lnTo>
                  <a:cubicBezTo>
                    <a:pt x="7189" y="27538"/>
                    <a:pt x="6891" y="23818"/>
                    <a:pt x="5887" y="19465"/>
                  </a:cubicBezTo>
                  <a:cubicBezTo>
                    <a:pt x="4882" y="15111"/>
                    <a:pt x="2985" y="11577"/>
                    <a:pt x="231" y="8823"/>
                  </a:cubicBezTo>
                  <a:lnTo>
                    <a:pt x="4175" y="377"/>
                  </a:lnTo>
                  <a:close/>
                </a:path>
              </a:pathLst>
            </a:custGeom>
            <a:solidFill>
              <a:srgbClr val="000000"/>
            </a:solidFill>
            <a:ln w="9525" cap="flat">
              <a:noFill/>
              <a:prstDash val="solid"/>
              <a:miter/>
            </a:ln>
          </p:spPr>
          <p:txBody>
            <a:bodyPr rtlCol="0" anchor="ctr"/>
            <a:lstStyle/>
            <a:p>
              <a:endParaRPr lang="en-CA"/>
            </a:p>
          </p:txBody>
        </p:sp>
      </p:grpSp>
      <p:grpSp>
        <p:nvGrpSpPr>
          <p:cNvPr id="3889" name="Graphic 3670">
            <a:extLst>
              <a:ext uri="{FF2B5EF4-FFF2-40B4-BE49-F238E27FC236}">
                <a16:creationId xmlns:a16="http://schemas.microsoft.com/office/drawing/2014/main" id="{F92C603E-A3A7-497B-A89F-174B2770512A}"/>
              </a:ext>
            </a:extLst>
          </p:cNvPr>
          <p:cNvGrpSpPr/>
          <p:nvPr/>
        </p:nvGrpSpPr>
        <p:grpSpPr>
          <a:xfrm>
            <a:off x="6471740" y="4093692"/>
            <a:ext cx="106998" cy="157949"/>
            <a:chOff x="7444087" y="4330910"/>
            <a:chExt cx="124160" cy="183284"/>
          </a:xfrm>
        </p:grpSpPr>
        <p:sp>
          <p:nvSpPr>
            <p:cNvPr id="3890" name="Freeform: Shape 3889">
              <a:extLst>
                <a:ext uri="{FF2B5EF4-FFF2-40B4-BE49-F238E27FC236}">
                  <a16:creationId xmlns:a16="http://schemas.microsoft.com/office/drawing/2014/main" id="{45146D81-AC4E-44B2-8AFB-4F6660035295}"/>
                </a:ext>
              </a:extLst>
            </p:cNvPr>
            <p:cNvSpPr/>
            <p:nvPr/>
          </p:nvSpPr>
          <p:spPr>
            <a:xfrm>
              <a:off x="7444087" y="4457650"/>
              <a:ext cx="65058" cy="56545"/>
            </a:xfrm>
            <a:custGeom>
              <a:avLst/>
              <a:gdLst>
                <a:gd name="connsiteX0" fmla="*/ 55587 w 65058"/>
                <a:gd name="connsiteY0" fmla="*/ 15896 h 56545"/>
                <a:gd name="connsiteX1" fmla="*/ 65298 w 65058"/>
                <a:gd name="connsiteY1" fmla="*/ 20398 h 56545"/>
                <a:gd name="connsiteX2" fmla="*/ 48257 w 65058"/>
                <a:gd name="connsiteY2" fmla="*/ 56936 h 56545"/>
                <a:gd name="connsiteX3" fmla="*/ 39513 w 65058"/>
                <a:gd name="connsiteY3" fmla="*/ 48527 h 56545"/>
                <a:gd name="connsiteX4" fmla="*/ 31923 w 65058"/>
                <a:gd name="connsiteY4" fmla="*/ 30742 h 56545"/>
                <a:gd name="connsiteX5" fmla="*/ 27049 w 65058"/>
                <a:gd name="connsiteY5" fmla="*/ 17943 h 56545"/>
                <a:gd name="connsiteX6" fmla="*/ 21691 w 65058"/>
                <a:gd name="connsiteY6" fmla="*/ 12808 h 56545"/>
                <a:gd name="connsiteX7" fmla="*/ 15440 w 65058"/>
                <a:gd name="connsiteY7" fmla="*/ 12176 h 56545"/>
                <a:gd name="connsiteX8" fmla="*/ 11161 w 65058"/>
                <a:gd name="connsiteY8" fmla="*/ 16492 h 56545"/>
                <a:gd name="connsiteX9" fmla="*/ 10715 w 65058"/>
                <a:gd name="connsiteY9" fmla="*/ 22594 h 56545"/>
                <a:gd name="connsiteX10" fmla="*/ 16184 w 65058"/>
                <a:gd name="connsiteY10" fmla="*/ 27877 h 56545"/>
                <a:gd name="connsiteX11" fmla="*/ 10306 w 65058"/>
                <a:gd name="connsiteY11" fmla="*/ 37774 h 56545"/>
                <a:gd name="connsiteX12" fmla="*/ 669 w 65058"/>
                <a:gd name="connsiteY12" fmla="*/ 26165 h 56545"/>
                <a:gd name="connsiteX13" fmla="*/ 2641 w 65058"/>
                <a:gd name="connsiteY13" fmla="*/ 12176 h 56545"/>
                <a:gd name="connsiteX14" fmla="*/ 12873 w 65058"/>
                <a:gd name="connsiteY14" fmla="*/ 1572 h 56545"/>
                <a:gd name="connsiteX15" fmla="*/ 25821 w 65058"/>
                <a:gd name="connsiteY15" fmla="*/ 2018 h 56545"/>
                <a:gd name="connsiteX16" fmla="*/ 32183 w 65058"/>
                <a:gd name="connsiteY16" fmla="*/ 6595 h 56545"/>
                <a:gd name="connsiteX17" fmla="*/ 37206 w 65058"/>
                <a:gd name="connsiteY17" fmla="*/ 13999 h 56545"/>
                <a:gd name="connsiteX18" fmla="*/ 40964 w 65058"/>
                <a:gd name="connsiteY18" fmla="*/ 24045 h 56545"/>
                <a:gd name="connsiteX19" fmla="*/ 44052 w 65058"/>
                <a:gd name="connsiteY19" fmla="*/ 33123 h 56545"/>
                <a:gd name="connsiteX20" fmla="*/ 4595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87" y="15896"/>
                  </a:moveTo>
                  <a:lnTo>
                    <a:pt x="65298" y="20398"/>
                  </a:lnTo>
                  <a:lnTo>
                    <a:pt x="48257" y="56936"/>
                  </a:lnTo>
                  <a:cubicBezTo>
                    <a:pt x="44759" y="54852"/>
                    <a:pt x="41857" y="52024"/>
                    <a:pt x="39513" y="48527"/>
                  </a:cubicBezTo>
                  <a:cubicBezTo>
                    <a:pt x="37132" y="45029"/>
                    <a:pt x="34639" y="39076"/>
                    <a:pt x="31923" y="30742"/>
                  </a:cubicBezTo>
                  <a:cubicBezTo>
                    <a:pt x="29728" y="23970"/>
                    <a:pt x="28128" y="19729"/>
                    <a:pt x="27049" y="17943"/>
                  </a:cubicBezTo>
                  <a:cubicBezTo>
                    <a:pt x="25561" y="15487"/>
                    <a:pt x="23775" y="13776"/>
                    <a:pt x="21691" y="12808"/>
                  </a:cubicBezTo>
                  <a:cubicBezTo>
                    <a:pt x="19347" y="11729"/>
                    <a:pt x="17263" y="11506"/>
                    <a:pt x="15440" y="12176"/>
                  </a:cubicBezTo>
                  <a:cubicBezTo>
                    <a:pt x="13617" y="12845"/>
                    <a:pt x="12203" y="14296"/>
                    <a:pt x="11161" y="16492"/>
                  </a:cubicBezTo>
                  <a:cubicBezTo>
                    <a:pt x="10157" y="18650"/>
                    <a:pt x="10008" y="20696"/>
                    <a:pt x="10715" y="22594"/>
                  </a:cubicBezTo>
                  <a:cubicBezTo>
                    <a:pt x="11422" y="24491"/>
                    <a:pt x="13245" y="26240"/>
                    <a:pt x="16184" y="27877"/>
                  </a:cubicBezTo>
                  <a:lnTo>
                    <a:pt x="10306" y="37774"/>
                  </a:lnTo>
                  <a:cubicBezTo>
                    <a:pt x="4873" y="34463"/>
                    <a:pt x="1636" y="30593"/>
                    <a:pt x="669" y="26165"/>
                  </a:cubicBezTo>
                  <a:cubicBezTo>
                    <a:pt x="-298" y="21738"/>
                    <a:pt x="371" y="17087"/>
                    <a:pt x="2641" y="12176"/>
                  </a:cubicBezTo>
                  <a:cubicBezTo>
                    <a:pt x="5134" y="6818"/>
                    <a:pt x="8557" y="3283"/>
                    <a:pt x="12873" y="1572"/>
                  </a:cubicBezTo>
                  <a:cubicBezTo>
                    <a:pt x="17189" y="-140"/>
                    <a:pt x="21505" y="9"/>
                    <a:pt x="25821" y="2018"/>
                  </a:cubicBezTo>
                  <a:cubicBezTo>
                    <a:pt x="28277" y="3134"/>
                    <a:pt x="30397" y="4660"/>
                    <a:pt x="32183" y="6595"/>
                  </a:cubicBezTo>
                  <a:cubicBezTo>
                    <a:pt x="34007" y="8492"/>
                    <a:pt x="35681" y="10948"/>
                    <a:pt x="37206" y="13999"/>
                  </a:cubicBezTo>
                  <a:cubicBezTo>
                    <a:pt x="38211" y="16008"/>
                    <a:pt x="39476" y="19357"/>
                    <a:pt x="40964" y="24045"/>
                  </a:cubicBezTo>
                  <a:cubicBezTo>
                    <a:pt x="42452" y="28733"/>
                    <a:pt x="43457" y="31784"/>
                    <a:pt x="44052" y="33123"/>
                  </a:cubicBezTo>
                  <a:cubicBezTo>
                    <a:pt x="44648" y="34463"/>
                    <a:pt x="45280" y="35616"/>
                    <a:pt x="45950" y="36583"/>
                  </a:cubicBezTo>
                  <a:close/>
                </a:path>
              </a:pathLst>
            </a:custGeom>
            <a:solidFill>
              <a:srgbClr val="000000"/>
            </a:solidFill>
            <a:ln w="9525" cap="flat">
              <a:noFill/>
              <a:prstDash val="solid"/>
              <a:miter/>
            </a:ln>
          </p:spPr>
          <p:txBody>
            <a:bodyPr rtlCol="0" anchor="ctr"/>
            <a:lstStyle/>
            <a:p>
              <a:endParaRPr lang="en-CA"/>
            </a:p>
          </p:txBody>
        </p:sp>
        <p:sp>
          <p:nvSpPr>
            <p:cNvPr id="3891" name="Freeform: Shape 3890">
              <a:extLst>
                <a:ext uri="{FF2B5EF4-FFF2-40B4-BE49-F238E27FC236}">
                  <a16:creationId xmlns:a16="http://schemas.microsoft.com/office/drawing/2014/main" id="{E83E0D6D-4CA8-403E-B407-7A1DA488FB50}"/>
                </a:ext>
              </a:extLst>
            </p:cNvPr>
            <p:cNvSpPr/>
            <p:nvPr/>
          </p:nvSpPr>
          <p:spPr>
            <a:xfrm>
              <a:off x="7464143" y="4417310"/>
              <a:ext cx="59301" cy="46519"/>
            </a:xfrm>
            <a:custGeom>
              <a:avLst/>
              <a:gdLst>
                <a:gd name="connsiteX0" fmla="*/ 2136 w 59301"/>
                <a:gd name="connsiteY0" fmla="*/ 10603 h 46519"/>
                <a:gd name="connsiteX1" fmla="*/ 13521 w 59301"/>
                <a:gd name="connsiteY1" fmla="*/ 892 h 46519"/>
                <a:gd name="connsiteX2" fmla="*/ 38152 w 59301"/>
                <a:gd name="connsiteY2" fmla="*/ 5914 h 46519"/>
                <a:gd name="connsiteX3" fmla="*/ 57835 w 59301"/>
                <a:gd name="connsiteY3" fmla="*/ 21616 h 46519"/>
                <a:gd name="connsiteX4" fmla="*/ 57649 w 59301"/>
                <a:gd name="connsiteY4" fmla="*/ 36499 h 46519"/>
                <a:gd name="connsiteX5" fmla="*/ 45593 w 59301"/>
                <a:gd name="connsiteY5" fmla="*/ 46470 h 46519"/>
                <a:gd name="connsiteX6" fmla="*/ 21558 w 59301"/>
                <a:gd name="connsiteY6" fmla="*/ 41187 h 46519"/>
                <a:gd name="connsiteX7" fmla="*/ 1950 w 59301"/>
                <a:gd name="connsiteY7" fmla="*/ 25523 h 46519"/>
                <a:gd name="connsiteX8" fmla="*/ 2136 w 59301"/>
                <a:gd name="connsiteY8" fmla="*/ 10603 h 46519"/>
                <a:gd name="connsiteX9" fmla="*/ 10768 w 59301"/>
                <a:gd name="connsiteY9" fmla="*/ 14658 h 46519"/>
                <a:gd name="connsiteX10" fmla="*/ 10396 w 59301"/>
                <a:gd name="connsiteY10" fmla="*/ 18602 h 46519"/>
                <a:gd name="connsiteX11" fmla="*/ 13633 w 59301"/>
                <a:gd name="connsiteY11" fmla="*/ 22918 h 46519"/>
                <a:gd name="connsiteX12" fmla="*/ 26767 w 59301"/>
                <a:gd name="connsiteY12" fmla="*/ 30322 h 46519"/>
                <a:gd name="connsiteX13" fmla="*/ 40347 w 59301"/>
                <a:gd name="connsiteY13" fmla="*/ 35494 h 46519"/>
                <a:gd name="connsiteX14" fmla="*/ 46263 w 59301"/>
                <a:gd name="connsiteY14" fmla="*/ 35271 h 46519"/>
                <a:gd name="connsiteX15" fmla="*/ 49016 w 59301"/>
                <a:gd name="connsiteY15" fmla="*/ 32480 h 46519"/>
                <a:gd name="connsiteX16" fmla="*/ 49389 w 59301"/>
                <a:gd name="connsiteY16" fmla="*/ 28536 h 46519"/>
                <a:gd name="connsiteX17" fmla="*/ 46114 w 59301"/>
                <a:gd name="connsiteY17" fmla="*/ 24220 h 46519"/>
                <a:gd name="connsiteX18" fmla="*/ 33055 w 59301"/>
                <a:gd name="connsiteY18" fmla="*/ 16816 h 46519"/>
                <a:gd name="connsiteX19" fmla="*/ 19474 w 59301"/>
                <a:gd name="connsiteY19" fmla="*/ 11644 h 46519"/>
                <a:gd name="connsiteX20" fmla="*/ 13558 w 59301"/>
                <a:gd name="connsiteY20" fmla="*/ 11868 h 46519"/>
                <a:gd name="connsiteX21" fmla="*/ 1076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36" y="10603"/>
                  </a:moveTo>
                  <a:cubicBezTo>
                    <a:pt x="4591" y="5356"/>
                    <a:pt x="8386" y="2119"/>
                    <a:pt x="13521" y="892"/>
                  </a:cubicBezTo>
                  <a:cubicBezTo>
                    <a:pt x="19623" y="-560"/>
                    <a:pt x="27846" y="1115"/>
                    <a:pt x="38152" y="5914"/>
                  </a:cubicBezTo>
                  <a:cubicBezTo>
                    <a:pt x="48421" y="10714"/>
                    <a:pt x="55007" y="15960"/>
                    <a:pt x="57835" y="21616"/>
                  </a:cubicBezTo>
                  <a:cubicBezTo>
                    <a:pt x="60179" y="26267"/>
                    <a:pt x="60104" y="31252"/>
                    <a:pt x="57649" y="36499"/>
                  </a:cubicBezTo>
                  <a:cubicBezTo>
                    <a:pt x="55193" y="41819"/>
                    <a:pt x="51174" y="45131"/>
                    <a:pt x="45593" y="46470"/>
                  </a:cubicBezTo>
                  <a:cubicBezTo>
                    <a:pt x="40012" y="47810"/>
                    <a:pt x="32013" y="46061"/>
                    <a:pt x="21558" y="41187"/>
                  </a:cubicBezTo>
                  <a:cubicBezTo>
                    <a:pt x="11326" y="36387"/>
                    <a:pt x="4777" y="31178"/>
                    <a:pt x="1950" y="25523"/>
                  </a:cubicBezTo>
                  <a:cubicBezTo>
                    <a:pt x="-394" y="20872"/>
                    <a:pt x="-320" y="15886"/>
                    <a:pt x="2136" y="10603"/>
                  </a:cubicBezTo>
                  <a:moveTo>
                    <a:pt x="10768" y="14658"/>
                  </a:moveTo>
                  <a:cubicBezTo>
                    <a:pt x="10172" y="15923"/>
                    <a:pt x="10061" y="17225"/>
                    <a:pt x="10396" y="18602"/>
                  </a:cubicBezTo>
                  <a:cubicBezTo>
                    <a:pt x="10730" y="19942"/>
                    <a:pt x="11809" y="21393"/>
                    <a:pt x="13633" y="22918"/>
                  </a:cubicBezTo>
                  <a:cubicBezTo>
                    <a:pt x="16014" y="24890"/>
                    <a:pt x="20367" y="27346"/>
                    <a:pt x="26767" y="30322"/>
                  </a:cubicBezTo>
                  <a:cubicBezTo>
                    <a:pt x="33129" y="33299"/>
                    <a:pt x="37668" y="35010"/>
                    <a:pt x="40347" y="35494"/>
                  </a:cubicBezTo>
                  <a:cubicBezTo>
                    <a:pt x="43063" y="35978"/>
                    <a:pt x="44998" y="35903"/>
                    <a:pt x="46263" y="35271"/>
                  </a:cubicBezTo>
                  <a:cubicBezTo>
                    <a:pt x="47491" y="34675"/>
                    <a:pt x="48421" y="33745"/>
                    <a:pt x="49016" y="32480"/>
                  </a:cubicBezTo>
                  <a:cubicBezTo>
                    <a:pt x="49612" y="31215"/>
                    <a:pt x="49723" y="29913"/>
                    <a:pt x="49389" y="28536"/>
                  </a:cubicBezTo>
                  <a:cubicBezTo>
                    <a:pt x="49054" y="27197"/>
                    <a:pt x="47937" y="25746"/>
                    <a:pt x="46114" y="24220"/>
                  </a:cubicBezTo>
                  <a:cubicBezTo>
                    <a:pt x="43807" y="22248"/>
                    <a:pt x="39454" y="19793"/>
                    <a:pt x="33055" y="16816"/>
                  </a:cubicBezTo>
                  <a:cubicBezTo>
                    <a:pt x="26692" y="13840"/>
                    <a:pt x="22153" y="12128"/>
                    <a:pt x="19474" y="11644"/>
                  </a:cubicBezTo>
                  <a:cubicBezTo>
                    <a:pt x="16758" y="11198"/>
                    <a:pt x="14786" y="11235"/>
                    <a:pt x="13558" y="11868"/>
                  </a:cubicBezTo>
                  <a:cubicBezTo>
                    <a:pt x="12293" y="12463"/>
                    <a:pt x="11363" y="13393"/>
                    <a:pt x="10768" y="14658"/>
                  </a:cubicBezTo>
                  <a:close/>
                </a:path>
              </a:pathLst>
            </a:custGeom>
            <a:solidFill>
              <a:srgbClr val="000000"/>
            </a:solidFill>
            <a:ln w="9525" cap="flat">
              <a:noFill/>
              <a:prstDash val="solid"/>
              <a:miter/>
            </a:ln>
          </p:spPr>
          <p:txBody>
            <a:bodyPr rtlCol="0" anchor="ctr"/>
            <a:lstStyle/>
            <a:p>
              <a:endParaRPr lang="en-CA"/>
            </a:p>
          </p:txBody>
        </p:sp>
        <p:sp>
          <p:nvSpPr>
            <p:cNvPr id="3892" name="Freeform: Shape 3891">
              <a:extLst>
                <a:ext uri="{FF2B5EF4-FFF2-40B4-BE49-F238E27FC236}">
                  <a16:creationId xmlns:a16="http://schemas.microsoft.com/office/drawing/2014/main" id="{65CE3EC7-BD40-4526-907B-7312F4FF6B19}"/>
                </a:ext>
              </a:extLst>
            </p:cNvPr>
            <p:cNvSpPr/>
            <p:nvPr/>
          </p:nvSpPr>
          <p:spPr>
            <a:xfrm>
              <a:off x="7485996" y="4376232"/>
              <a:ext cx="58563" cy="35904"/>
            </a:xfrm>
            <a:custGeom>
              <a:avLst/>
              <a:gdLst>
                <a:gd name="connsiteX0" fmla="*/ 58807 w 58563"/>
                <a:gd name="connsiteY0" fmla="*/ 25831 h 35904"/>
                <a:gd name="connsiteX1" fmla="*/ 53933 w 58563"/>
                <a:gd name="connsiteY1" fmla="*/ 36287 h 35904"/>
                <a:gd name="connsiteX2" fmla="*/ 14642 w 58563"/>
                <a:gd name="connsiteY2" fmla="*/ 17943 h 35904"/>
                <a:gd name="connsiteX3" fmla="*/ 16280 w 58563"/>
                <a:gd name="connsiteY3" fmla="*/ 35096 h 35904"/>
                <a:gd name="connsiteX4" fmla="*/ 6829 w 58563"/>
                <a:gd name="connsiteY4" fmla="*/ 30705 h 35904"/>
                <a:gd name="connsiteX5" fmla="*/ 5899 w 58563"/>
                <a:gd name="connsiteY5" fmla="*/ 19469 h 35904"/>
                <a:gd name="connsiteX6" fmla="*/ 243 w 58563"/>
                <a:gd name="connsiteY6" fmla="*/ 8828 h 35904"/>
                <a:gd name="connsiteX7" fmla="*/ 4187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07" y="25831"/>
                  </a:moveTo>
                  <a:lnTo>
                    <a:pt x="53933" y="36287"/>
                  </a:lnTo>
                  <a:lnTo>
                    <a:pt x="14642" y="17943"/>
                  </a:lnTo>
                  <a:cubicBezTo>
                    <a:pt x="16428" y="23413"/>
                    <a:pt x="16987" y="29143"/>
                    <a:pt x="16280" y="35096"/>
                  </a:cubicBezTo>
                  <a:lnTo>
                    <a:pt x="6829" y="30705"/>
                  </a:lnTo>
                  <a:cubicBezTo>
                    <a:pt x="7201" y="27543"/>
                    <a:pt x="6903" y="23822"/>
                    <a:pt x="5899" y="19469"/>
                  </a:cubicBezTo>
                  <a:cubicBezTo>
                    <a:pt x="4894" y="15116"/>
                    <a:pt x="2997" y="11581"/>
                    <a:pt x="243" y="8828"/>
                  </a:cubicBezTo>
                  <a:lnTo>
                    <a:pt x="4187" y="382"/>
                  </a:lnTo>
                  <a:close/>
                </a:path>
              </a:pathLst>
            </a:custGeom>
            <a:solidFill>
              <a:srgbClr val="000000"/>
            </a:solidFill>
            <a:ln w="9525" cap="flat">
              <a:noFill/>
              <a:prstDash val="solid"/>
              <a:miter/>
            </a:ln>
          </p:spPr>
          <p:txBody>
            <a:bodyPr rtlCol="0" anchor="ctr"/>
            <a:lstStyle/>
            <a:p>
              <a:endParaRPr lang="en-CA"/>
            </a:p>
          </p:txBody>
        </p:sp>
        <p:sp>
          <p:nvSpPr>
            <p:cNvPr id="3893" name="Freeform: Shape 3892">
              <a:extLst>
                <a:ext uri="{FF2B5EF4-FFF2-40B4-BE49-F238E27FC236}">
                  <a16:creationId xmlns:a16="http://schemas.microsoft.com/office/drawing/2014/main" id="{1C656B18-6B06-4E29-A3FA-4042256F3455}"/>
                </a:ext>
              </a:extLst>
            </p:cNvPr>
            <p:cNvSpPr/>
            <p:nvPr/>
          </p:nvSpPr>
          <p:spPr>
            <a:xfrm>
              <a:off x="7503190" y="4330910"/>
              <a:ext cx="65058" cy="56545"/>
            </a:xfrm>
            <a:custGeom>
              <a:avLst/>
              <a:gdLst>
                <a:gd name="connsiteX0" fmla="*/ 55593 w 65058"/>
                <a:gd name="connsiteY0" fmla="*/ 15883 h 56545"/>
                <a:gd name="connsiteX1" fmla="*/ 65304 w 65058"/>
                <a:gd name="connsiteY1" fmla="*/ 20385 h 56545"/>
                <a:gd name="connsiteX2" fmla="*/ 48263 w 65058"/>
                <a:gd name="connsiteY2" fmla="*/ 56922 h 56545"/>
                <a:gd name="connsiteX3" fmla="*/ 39519 w 65058"/>
                <a:gd name="connsiteY3" fmla="*/ 48514 h 56545"/>
                <a:gd name="connsiteX4" fmla="*/ 31929 w 65058"/>
                <a:gd name="connsiteY4" fmla="*/ 30729 h 56545"/>
                <a:gd name="connsiteX5" fmla="*/ 27055 w 65058"/>
                <a:gd name="connsiteY5" fmla="*/ 17929 h 56545"/>
                <a:gd name="connsiteX6" fmla="*/ 21697 w 65058"/>
                <a:gd name="connsiteY6" fmla="*/ 12795 h 56545"/>
                <a:gd name="connsiteX7" fmla="*/ 15446 w 65058"/>
                <a:gd name="connsiteY7" fmla="*/ 12162 h 56545"/>
                <a:gd name="connsiteX8" fmla="*/ 11168 w 65058"/>
                <a:gd name="connsiteY8" fmla="*/ 16478 h 56545"/>
                <a:gd name="connsiteX9" fmla="*/ 10721 w 65058"/>
                <a:gd name="connsiteY9" fmla="*/ 22580 h 56545"/>
                <a:gd name="connsiteX10" fmla="*/ 16191 w 65058"/>
                <a:gd name="connsiteY10" fmla="*/ 27864 h 56545"/>
                <a:gd name="connsiteX11" fmla="*/ 10312 w 65058"/>
                <a:gd name="connsiteY11" fmla="*/ 37761 h 56545"/>
                <a:gd name="connsiteX12" fmla="*/ 675 w 65058"/>
                <a:gd name="connsiteY12" fmla="*/ 26152 h 56545"/>
                <a:gd name="connsiteX13" fmla="*/ 2647 w 65058"/>
                <a:gd name="connsiteY13" fmla="*/ 12162 h 56545"/>
                <a:gd name="connsiteX14" fmla="*/ 12879 w 65058"/>
                <a:gd name="connsiteY14" fmla="*/ 1558 h 56545"/>
                <a:gd name="connsiteX15" fmla="*/ 25827 w 65058"/>
                <a:gd name="connsiteY15" fmla="*/ 2005 h 56545"/>
                <a:gd name="connsiteX16" fmla="*/ 32190 w 65058"/>
                <a:gd name="connsiteY16" fmla="*/ 6581 h 56545"/>
                <a:gd name="connsiteX17" fmla="*/ 37212 w 65058"/>
                <a:gd name="connsiteY17" fmla="*/ 13985 h 56545"/>
                <a:gd name="connsiteX18" fmla="*/ 40970 w 65058"/>
                <a:gd name="connsiteY18" fmla="*/ 24031 h 56545"/>
                <a:gd name="connsiteX19" fmla="*/ 44059 w 65058"/>
                <a:gd name="connsiteY19" fmla="*/ 33110 h 56545"/>
                <a:gd name="connsiteX20" fmla="*/ 45956 w 65058"/>
                <a:gd name="connsiteY20" fmla="*/ 3657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593" y="15883"/>
                  </a:moveTo>
                  <a:lnTo>
                    <a:pt x="65304" y="20385"/>
                  </a:lnTo>
                  <a:lnTo>
                    <a:pt x="48263" y="56922"/>
                  </a:lnTo>
                  <a:cubicBezTo>
                    <a:pt x="44766" y="54839"/>
                    <a:pt x="41863" y="52011"/>
                    <a:pt x="39519" y="48514"/>
                  </a:cubicBezTo>
                  <a:cubicBezTo>
                    <a:pt x="37138" y="45016"/>
                    <a:pt x="34645" y="39063"/>
                    <a:pt x="31929" y="30729"/>
                  </a:cubicBezTo>
                  <a:cubicBezTo>
                    <a:pt x="29734" y="23957"/>
                    <a:pt x="28134" y="19715"/>
                    <a:pt x="27055" y="17929"/>
                  </a:cubicBezTo>
                  <a:cubicBezTo>
                    <a:pt x="25567" y="15474"/>
                    <a:pt x="23781" y="13762"/>
                    <a:pt x="21697" y="12795"/>
                  </a:cubicBezTo>
                  <a:cubicBezTo>
                    <a:pt x="19353" y="11716"/>
                    <a:pt x="17269" y="11493"/>
                    <a:pt x="15446" y="12162"/>
                  </a:cubicBezTo>
                  <a:cubicBezTo>
                    <a:pt x="13623" y="12832"/>
                    <a:pt x="12209" y="14283"/>
                    <a:pt x="11168" y="16478"/>
                  </a:cubicBezTo>
                  <a:cubicBezTo>
                    <a:pt x="10163" y="18636"/>
                    <a:pt x="10014" y="20683"/>
                    <a:pt x="10721" y="22580"/>
                  </a:cubicBezTo>
                  <a:cubicBezTo>
                    <a:pt x="11428" y="24478"/>
                    <a:pt x="13251" y="26227"/>
                    <a:pt x="16191" y="27864"/>
                  </a:cubicBezTo>
                  <a:lnTo>
                    <a:pt x="10312" y="37761"/>
                  </a:lnTo>
                  <a:cubicBezTo>
                    <a:pt x="4880" y="34449"/>
                    <a:pt x="1643" y="30580"/>
                    <a:pt x="675" y="26152"/>
                  </a:cubicBezTo>
                  <a:cubicBezTo>
                    <a:pt x="-292" y="21725"/>
                    <a:pt x="378" y="17074"/>
                    <a:pt x="2647" y="12162"/>
                  </a:cubicBezTo>
                  <a:cubicBezTo>
                    <a:pt x="5140" y="6804"/>
                    <a:pt x="8563" y="3270"/>
                    <a:pt x="12879" y="1558"/>
                  </a:cubicBezTo>
                  <a:cubicBezTo>
                    <a:pt x="17195" y="-153"/>
                    <a:pt x="21511" y="-4"/>
                    <a:pt x="25827" y="2005"/>
                  </a:cubicBezTo>
                  <a:cubicBezTo>
                    <a:pt x="28283" y="3121"/>
                    <a:pt x="30404" y="4646"/>
                    <a:pt x="32190" y="6581"/>
                  </a:cubicBezTo>
                  <a:cubicBezTo>
                    <a:pt x="34013" y="8479"/>
                    <a:pt x="35687" y="10935"/>
                    <a:pt x="37212" y="13985"/>
                  </a:cubicBezTo>
                  <a:cubicBezTo>
                    <a:pt x="38217" y="15995"/>
                    <a:pt x="39482" y="19343"/>
                    <a:pt x="40970" y="24031"/>
                  </a:cubicBezTo>
                  <a:cubicBezTo>
                    <a:pt x="42459" y="28719"/>
                    <a:pt x="43463" y="31770"/>
                    <a:pt x="44059" y="33110"/>
                  </a:cubicBezTo>
                  <a:cubicBezTo>
                    <a:pt x="44654" y="34449"/>
                    <a:pt x="45286" y="35603"/>
                    <a:pt x="45956" y="36570"/>
                  </a:cubicBezTo>
                  <a:close/>
                </a:path>
              </a:pathLst>
            </a:custGeom>
            <a:solidFill>
              <a:srgbClr val="000000"/>
            </a:solidFill>
            <a:ln w="9525" cap="flat">
              <a:noFill/>
              <a:prstDash val="solid"/>
              <a:miter/>
            </a:ln>
          </p:spPr>
          <p:txBody>
            <a:bodyPr rtlCol="0" anchor="ctr"/>
            <a:lstStyle/>
            <a:p>
              <a:endParaRPr lang="en-CA"/>
            </a:p>
          </p:txBody>
        </p:sp>
      </p:grpSp>
      <p:grpSp>
        <p:nvGrpSpPr>
          <p:cNvPr id="3894" name="Graphic 3670">
            <a:extLst>
              <a:ext uri="{FF2B5EF4-FFF2-40B4-BE49-F238E27FC236}">
                <a16:creationId xmlns:a16="http://schemas.microsoft.com/office/drawing/2014/main" id="{14D1AF6C-ED69-4CCF-87C5-5744F5ADEC5E}"/>
              </a:ext>
            </a:extLst>
          </p:cNvPr>
          <p:cNvGrpSpPr/>
          <p:nvPr/>
        </p:nvGrpSpPr>
        <p:grpSpPr>
          <a:xfrm>
            <a:off x="6586813" y="4095128"/>
            <a:ext cx="102496" cy="156514"/>
            <a:chOff x="7577618" y="4332576"/>
            <a:chExt cx="118936" cy="181619"/>
          </a:xfrm>
        </p:grpSpPr>
        <p:sp>
          <p:nvSpPr>
            <p:cNvPr id="3895" name="Freeform: Shape 3894">
              <a:extLst>
                <a:ext uri="{FF2B5EF4-FFF2-40B4-BE49-F238E27FC236}">
                  <a16:creationId xmlns:a16="http://schemas.microsoft.com/office/drawing/2014/main" id="{963F4BCE-D786-475F-8326-49C6DF3A3058}"/>
                </a:ext>
              </a:extLst>
            </p:cNvPr>
            <p:cNvSpPr/>
            <p:nvPr/>
          </p:nvSpPr>
          <p:spPr>
            <a:xfrm>
              <a:off x="7577618" y="4457650"/>
              <a:ext cx="65058" cy="56545"/>
            </a:xfrm>
            <a:custGeom>
              <a:avLst/>
              <a:gdLst>
                <a:gd name="connsiteX0" fmla="*/ 55601 w 65058"/>
                <a:gd name="connsiteY0" fmla="*/ 15896 h 56545"/>
                <a:gd name="connsiteX1" fmla="*/ 65312 w 65058"/>
                <a:gd name="connsiteY1" fmla="*/ 20398 h 56545"/>
                <a:gd name="connsiteX2" fmla="*/ 48271 w 65058"/>
                <a:gd name="connsiteY2" fmla="*/ 56936 h 56545"/>
                <a:gd name="connsiteX3" fmla="*/ 39527 w 65058"/>
                <a:gd name="connsiteY3" fmla="*/ 48527 h 56545"/>
                <a:gd name="connsiteX4" fmla="*/ 31937 w 65058"/>
                <a:gd name="connsiteY4" fmla="*/ 30742 h 56545"/>
                <a:gd name="connsiteX5" fmla="*/ 27063 w 65058"/>
                <a:gd name="connsiteY5" fmla="*/ 17943 h 56545"/>
                <a:gd name="connsiteX6" fmla="*/ 21705 w 65058"/>
                <a:gd name="connsiteY6" fmla="*/ 12808 h 56545"/>
                <a:gd name="connsiteX7" fmla="*/ 15454 w 65058"/>
                <a:gd name="connsiteY7" fmla="*/ 12176 h 56545"/>
                <a:gd name="connsiteX8" fmla="*/ 11175 w 65058"/>
                <a:gd name="connsiteY8" fmla="*/ 16492 h 56545"/>
                <a:gd name="connsiteX9" fmla="*/ 10729 w 65058"/>
                <a:gd name="connsiteY9" fmla="*/ 22594 h 56545"/>
                <a:gd name="connsiteX10" fmla="*/ 16198 w 65058"/>
                <a:gd name="connsiteY10" fmla="*/ 27877 h 56545"/>
                <a:gd name="connsiteX11" fmla="*/ 10320 w 65058"/>
                <a:gd name="connsiteY11" fmla="*/ 37774 h 56545"/>
                <a:gd name="connsiteX12" fmla="*/ 683 w 65058"/>
                <a:gd name="connsiteY12" fmla="*/ 26165 h 56545"/>
                <a:gd name="connsiteX13" fmla="*/ 2655 w 65058"/>
                <a:gd name="connsiteY13" fmla="*/ 12176 h 56545"/>
                <a:gd name="connsiteX14" fmla="*/ 12887 w 65058"/>
                <a:gd name="connsiteY14" fmla="*/ 1572 h 56545"/>
                <a:gd name="connsiteX15" fmla="*/ 25835 w 65058"/>
                <a:gd name="connsiteY15" fmla="*/ 2018 h 56545"/>
                <a:gd name="connsiteX16" fmla="*/ 32197 w 65058"/>
                <a:gd name="connsiteY16" fmla="*/ 6595 h 56545"/>
                <a:gd name="connsiteX17" fmla="*/ 37220 w 65058"/>
                <a:gd name="connsiteY17" fmla="*/ 13999 h 56545"/>
                <a:gd name="connsiteX18" fmla="*/ 40978 w 65058"/>
                <a:gd name="connsiteY18" fmla="*/ 24045 h 56545"/>
                <a:gd name="connsiteX19" fmla="*/ 44066 w 65058"/>
                <a:gd name="connsiteY19" fmla="*/ 33123 h 56545"/>
                <a:gd name="connsiteX20" fmla="*/ 4596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01" y="15896"/>
                  </a:moveTo>
                  <a:lnTo>
                    <a:pt x="65312" y="20398"/>
                  </a:lnTo>
                  <a:lnTo>
                    <a:pt x="48271" y="56936"/>
                  </a:lnTo>
                  <a:cubicBezTo>
                    <a:pt x="44773" y="54852"/>
                    <a:pt x="41871" y="52024"/>
                    <a:pt x="39527" y="48527"/>
                  </a:cubicBezTo>
                  <a:cubicBezTo>
                    <a:pt x="37146" y="45029"/>
                    <a:pt x="34653" y="39076"/>
                    <a:pt x="31937" y="30742"/>
                  </a:cubicBezTo>
                  <a:cubicBezTo>
                    <a:pt x="29742" y="23970"/>
                    <a:pt x="28142" y="19729"/>
                    <a:pt x="27063" y="17943"/>
                  </a:cubicBezTo>
                  <a:cubicBezTo>
                    <a:pt x="25575" y="15487"/>
                    <a:pt x="23789" y="13776"/>
                    <a:pt x="21705" y="12808"/>
                  </a:cubicBezTo>
                  <a:cubicBezTo>
                    <a:pt x="19361" y="11729"/>
                    <a:pt x="17277" y="11506"/>
                    <a:pt x="15454" y="12176"/>
                  </a:cubicBezTo>
                  <a:cubicBezTo>
                    <a:pt x="13631" y="12845"/>
                    <a:pt x="12217" y="14296"/>
                    <a:pt x="11175" y="16492"/>
                  </a:cubicBezTo>
                  <a:cubicBezTo>
                    <a:pt x="10171" y="18650"/>
                    <a:pt x="10022" y="20696"/>
                    <a:pt x="10729" y="22594"/>
                  </a:cubicBezTo>
                  <a:cubicBezTo>
                    <a:pt x="11436" y="24491"/>
                    <a:pt x="13259" y="26240"/>
                    <a:pt x="16198" y="27877"/>
                  </a:cubicBezTo>
                  <a:lnTo>
                    <a:pt x="10320" y="37774"/>
                  </a:lnTo>
                  <a:cubicBezTo>
                    <a:pt x="4887" y="34463"/>
                    <a:pt x="1650" y="30593"/>
                    <a:pt x="683" y="26165"/>
                  </a:cubicBezTo>
                  <a:cubicBezTo>
                    <a:pt x="-284" y="21738"/>
                    <a:pt x="385" y="17087"/>
                    <a:pt x="2655" y="12176"/>
                  </a:cubicBezTo>
                  <a:cubicBezTo>
                    <a:pt x="5148" y="6818"/>
                    <a:pt x="8571" y="3283"/>
                    <a:pt x="12887" y="1572"/>
                  </a:cubicBezTo>
                  <a:cubicBezTo>
                    <a:pt x="17203" y="-140"/>
                    <a:pt x="21519" y="9"/>
                    <a:pt x="25835" y="2018"/>
                  </a:cubicBezTo>
                  <a:cubicBezTo>
                    <a:pt x="28291" y="3134"/>
                    <a:pt x="30411" y="4660"/>
                    <a:pt x="32197" y="6595"/>
                  </a:cubicBezTo>
                  <a:cubicBezTo>
                    <a:pt x="34021" y="8492"/>
                    <a:pt x="35695" y="10948"/>
                    <a:pt x="37220" y="13999"/>
                  </a:cubicBezTo>
                  <a:cubicBezTo>
                    <a:pt x="38225" y="16008"/>
                    <a:pt x="39490" y="19357"/>
                    <a:pt x="40978" y="24045"/>
                  </a:cubicBezTo>
                  <a:cubicBezTo>
                    <a:pt x="42467" y="28733"/>
                    <a:pt x="43471" y="31784"/>
                    <a:pt x="44066" y="33123"/>
                  </a:cubicBezTo>
                  <a:cubicBezTo>
                    <a:pt x="44662" y="34463"/>
                    <a:pt x="45294" y="35616"/>
                    <a:pt x="45964" y="36583"/>
                  </a:cubicBezTo>
                  <a:close/>
                </a:path>
              </a:pathLst>
            </a:custGeom>
            <a:solidFill>
              <a:srgbClr val="000000"/>
            </a:solidFill>
            <a:ln w="9525" cap="flat">
              <a:noFill/>
              <a:prstDash val="solid"/>
              <a:miter/>
            </a:ln>
          </p:spPr>
          <p:txBody>
            <a:bodyPr rtlCol="0" anchor="ctr"/>
            <a:lstStyle/>
            <a:p>
              <a:endParaRPr lang="en-CA"/>
            </a:p>
          </p:txBody>
        </p:sp>
        <p:sp>
          <p:nvSpPr>
            <p:cNvPr id="3896" name="Freeform: Shape 3895">
              <a:extLst>
                <a:ext uri="{FF2B5EF4-FFF2-40B4-BE49-F238E27FC236}">
                  <a16:creationId xmlns:a16="http://schemas.microsoft.com/office/drawing/2014/main" id="{240083BB-1606-4761-9197-E2054AD6B4CB}"/>
                </a:ext>
              </a:extLst>
            </p:cNvPr>
            <p:cNvSpPr/>
            <p:nvPr/>
          </p:nvSpPr>
          <p:spPr>
            <a:xfrm>
              <a:off x="7597684" y="4417310"/>
              <a:ext cx="59301" cy="46519"/>
            </a:xfrm>
            <a:custGeom>
              <a:avLst/>
              <a:gdLst>
                <a:gd name="connsiteX0" fmla="*/ 2150 w 59301"/>
                <a:gd name="connsiteY0" fmla="*/ 10603 h 46519"/>
                <a:gd name="connsiteX1" fmla="*/ 13535 w 59301"/>
                <a:gd name="connsiteY1" fmla="*/ 892 h 46519"/>
                <a:gd name="connsiteX2" fmla="*/ 38166 w 59301"/>
                <a:gd name="connsiteY2" fmla="*/ 5914 h 46519"/>
                <a:gd name="connsiteX3" fmla="*/ 57849 w 59301"/>
                <a:gd name="connsiteY3" fmla="*/ 21616 h 46519"/>
                <a:gd name="connsiteX4" fmla="*/ 57663 w 59301"/>
                <a:gd name="connsiteY4" fmla="*/ 36499 h 46519"/>
                <a:gd name="connsiteX5" fmla="*/ 45607 w 59301"/>
                <a:gd name="connsiteY5" fmla="*/ 46470 h 46519"/>
                <a:gd name="connsiteX6" fmla="*/ 21572 w 59301"/>
                <a:gd name="connsiteY6" fmla="*/ 41187 h 46519"/>
                <a:gd name="connsiteX7" fmla="*/ 1964 w 59301"/>
                <a:gd name="connsiteY7" fmla="*/ 25523 h 46519"/>
                <a:gd name="connsiteX8" fmla="*/ 2150 w 59301"/>
                <a:gd name="connsiteY8" fmla="*/ 10603 h 46519"/>
                <a:gd name="connsiteX9" fmla="*/ 10782 w 59301"/>
                <a:gd name="connsiteY9" fmla="*/ 14658 h 46519"/>
                <a:gd name="connsiteX10" fmla="*/ 10410 w 59301"/>
                <a:gd name="connsiteY10" fmla="*/ 18602 h 46519"/>
                <a:gd name="connsiteX11" fmla="*/ 13647 w 59301"/>
                <a:gd name="connsiteY11" fmla="*/ 22918 h 46519"/>
                <a:gd name="connsiteX12" fmla="*/ 26781 w 59301"/>
                <a:gd name="connsiteY12" fmla="*/ 30322 h 46519"/>
                <a:gd name="connsiteX13" fmla="*/ 40361 w 59301"/>
                <a:gd name="connsiteY13" fmla="*/ 35494 h 46519"/>
                <a:gd name="connsiteX14" fmla="*/ 46277 w 59301"/>
                <a:gd name="connsiteY14" fmla="*/ 35271 h 46519"/>
                <a:gd name="connsiteX15" fmla="*/ 49030 w 59301"/>
                <a:gd name="connsiteY15" fmla="*/ 32480 h 46519"/>
                <a:gd name="connsiteX16" fmla="*/ 49403 w 59301"/>
                <a:gd name="connsiteY16" fmla="*/ 28536 h 46519"/>
                <a:gd name="connsiteX17" fmla="*/ 46128 w 59301"/>
                <a:gd name="connsiteY17" fmla="*/ 24220 h 46519"/>
                <a:gd name="connsiteX18" fmla="*/ 33069 w 59301"/>
                <a:gd name="connsiteY18" fmla="*/ 16816 h 46519"/>
                <a:gd name="connsiteX19" fmla="*/ 19488 w 59301"/>
                <a:gd name="connsiteY19" fmla="*/ 11644 h 46519"/>
                <a:gd name="connsiteX20" fmla="*/ 13572 w 59301"/>
                <a:gd name="connsiteY20" fmla="*/ 11868 h 46519"/>
                <a:gd name="connsiteX21" fmla="*/ 1078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50" y="10603"/>
                  </a:moveTo>
                  <a:cubicBezTo>
                    <a:pt x="4605" y="5356"/>
                    <a:pt x="8400" y="2119"/>
                    <a:pt x="13535" y="892"/>
                  </a:cubicBezTo>
                  <a:cubicBezTo>
                    <a:pt x="19637" y="-560"/>
                    <a:pt x="27860" y="1115"/>
                    <a:pt x="38166" y="5914"/>
                  </a:cubicBezTo>
                  <a:cubicBezTo>
                    <a:pt x="48435" y="10714"/>
                    <a:pt x="55021" y="15960"/>
                    <a:pt x="57849" y="21616"/>
                  </a:cubicBezTo>
                  <a:cubicBezTo>
                    <a:pt x="60193" y="26267"/>
                    <a:pt x="60118" y="31252"/>
                    <a:pt x="57663" y="36499"/>
                  </a:cubicBezTo>
                  <a:cubicBezTo>
                    <a:pt x="55207" y="41819"/>
                    <a:pt x="51188" y="45131"/>
                    <a:pt x="45607" y="46470"/>
                  </a:cubicBezTo>
                  <a:cubicBezTo>
                    <a:pt x="40026" y="47810"/>
                    <a:pt x="32027" y="46061"/>
                    <a:pt x="21572" y="41187"/>
                  </a:cubicBezTo>
                  <a:cubicBezTo>
                    <a:pt x="11340" y="36387"/>
                    <a:pt x="4791" y="31178"/>
                    <a:pt x="1964" y="25523"/>
                  </a:cubicBezTo>
                  <a:cubicBezTo>
                    <a:pt x="-380" y="20872"/>
                    <a:pt x="-306" y="15886"/>
                    <a:pt x="2150" y="10603"/>
                  </a:cubicBezTo>
                  <a:moveTo>
                    <a:pt x="10782" y="14658"/>
                  </a:moveTo>
                  <a:cubicBezTo>
                    <a:pt x="10186" y="15923"/>
                    <a:pt x="10075" y="17225"/>
                    <a:pt x="10410" y="18602"/>
                  </a:cubicBezTo>
                  <a:cubicBezTo>
                    <a:pt x="10744" y="19942"/>
                    <a:pt x="11823" y="21393"/>
                    <a:pt x="13647" y="22918"/>
                  </a:cubicBezTo>
                  <a:cubicBezTo>
                    <a:pt x="16028" y="24890"/>
                    <a:pt x="20381" y="27346"/>
                    <a:pt x="26781" y="30322"/>
                  </a:cubicBezTo>
                  <a:cubicBezTo>
                    <a:pt x="33143" y="33299"/>
                    <a:pt x="37682" y="35010"/>
                    <a:pt x="40361" y="35494"/>
                  </a:cubicBezTo>
                  <a:cubicBezTo>
                    <a:pt x="43077" y="35978"/>
                    <a:pt x="45012" y="35903"/>
                    <a:pt x="46277" y="35271"/>
                  </a:cubicBezTo>
                  <a:cubicBezTo>
                    <a:pt x="47505" y="34675"/>
                    <a:pt x="48435" y="33745"/>
                    <a:pt x="49030" y="32480"/>
                  </a:cubicBezTo>
                  <a:cubicBezTo>
                    <a:pt x="49626" y="31215"/>
                    <a:pt x="49737" y="29913"/>
                    <a:pt x="49403" y="28536"/>
                  </a:cubicBezTo>
                  <a:cubicBezTo>
                    <a:pt x="49068" y="27197"/>
                    <a:pt x="47951" y="25746"/>
                    <a:pt x="46128" y="24220"/>
                  </a:cubicBezTo>
                  <a:cubicBezTo>
                    <a:pt x="43821" y="22248"/>
                    <a:pt x="39468" y="19793"/>
                    <a:pt x="33069" y="16816"/>
                  </a:cubicBezTo>
                  <a:cubicBezTo>
                    <a:pt x="26706" y="13840"/>
                    <a:pt x="22167" y="12128"/>
                    <a:pt x="19488" y="11644"/>
                  </a:cubicBezTo>
                  <a:cubicBezTo>
                    <a:pt x="16772" y="11198"/>
                    <a:pt x="14800" y="11235"/>
                    <a:pt x="13572" y="11868"/>
                  </a:cubicBezTo>
                  <a:cubicBezTo>
                    <a:pt x="12307" y="12463"/>
                    <a:pt x="11377" y="13393"/>
                    <a:pt x="10782" y="14658"/>
                  </a:cubicBezTo>
                  <a:close/>
                </a:path>
              </a:pathLst>
            </a:custGeom>
            <a:solidFill>
              <a:srgbClr val="000000"/>
            </a:solidFill>
            <a:ln w="9525" cap="flat">
              <a:noFill/>
              <a:prstDash val="solid"/>
              <a:miter/>
            </a:ln>
          </p:spPr>
          <p:txBody>
            <a:bodyPr rtlCol="0" anchor="ctr"/>
            <a:lstStyle/>
            <a:p>
              <a:endParaRPr lang="en-CA"/>
            </a:p>
          </p:txBody>
        </p:sp>
        <p:sp>
          <p:nvSpPr>
            <p:cNvPr id="3897" name="Freeform: Shape 3896">
              <a:extLst>
                <a:ext uri="{FF2B5EF4-FFF2-40B4-BE49-F238E27FC236}">
                  <a16:creationId xmlns:a16="http://schemas.microsoft.com/office/drawing/2014/main" id="{FAF1DB1F-A20E-489C-933A-802A0A696B6A}"/>
                </a:ext>
              </a:extLst>
            </p:cNvPr>
            <p:cNvSpPr/>
            <p:nvPr/>
          </p:nvSpPr>
          <p:spPr>
            <a:xfrm>
              <a:off x="7619536" y="4376232"/>
              <a:ext cx="58563" cy="35904"/>
            </a:xfrm>
            <a:custGeom>
              <a:avLst/>
              <a:gdLst>
                <a:gd name="connsiteX0" fmla="*/ 58821 w 58563"/>
                <a:gd name="connsiteY0" fmla="*/ 25831 h 35904"/>
                <a:gd name="connsiteX1" fmla="*/ 53947 w 58563"/>
                <a:gd name="connsiteY1" fmla="*/ 36287 h 35904"/>
                <a:gd name="connsiteX2" fmla="*/ 14656 w 58563"/>
                <a:gd name="connsiteY2" fmla="*/ 17943 h 35904"/>
                <a:gd name="connsiteX3" fmla="*/ 16294 w 58563"/>
                <a:gd name="connsiteY3" fmla="*/ 35096 h 35904"/>
                <a:gd name="connsiteX4" fmla="*/ 6843 w 58563"/>
                <a:gd name="connsiteY4" fmla="*/ 30705 h 35904"/>
                <a:gd name="connsiteX5" fmla="*/ 5913 w 58563"/>
                <a:gd name="connsiteY5" fmla="*/ 19469 h 35904"/>
                <a:gd name="connsiteX6" fmla="*/ 257 w 58563"/>
                <a:gd name="connsiteY6" fmla="*/ 8828 h 35904"/>
                <a:gd name="connsiteX7" fmla="*/ 4201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21" y="25831"/>
                  </a:moveTo>
                  <a:lnTo>
                    <a:pt x="53947" y="36287"/>
                  </a:lnTo>
                  <a:lnTo>
                    <a:pt x="14656" y="17943"/>
                  </a:lnTo>
                  <a:cubicBezTo>
                    <a:pt x="16442" y="23413"/>
                    <a:pt x="17001" y="29143"/>
                    <a:pt x="16294" y="35096"/>
                  </a:cubicBezTo>
                  <a:lnTo>
                    <a:pt x="6843" y="30705"/>
                  </a:lnTo>
                  <a:cubicBezTo>
                    <a:pt x="7215" y="27543"/>
                    <a:pt x="6917" y="23822"/>
                    <a:pt x="5913" y="19469"/>
                  </a:cubicBezTo>
                  <a:cubicBezTo>
                    <a:pt x="4908" y="15116"/>
                    <a:pt x="3011" y="11581"/>
                    <a:pt x="257" y="8828"/>
                  </a:cubicBezTo>
                  <a:lnTo>
                    <a:pt x="4201" y="382"/>
                  </a:lnTo>
                  <a:close/>
                </a:path>
              </a:pathLst>
            </a:custGeom>
            <a:solidFill>
              <a:srgbClr val="000000"/>
            </a:solidFill>
            <a:ln w="9525" cap="flat">
              <a:noFill/>
              <a:prstDash val="solid"/>
              <a:miter/>
            </a:ln>
          </p:spPr>
          <p:txBody>
            <a:bodyPr rtlCol="0" anchor="ctr"/>
            <a:lstStyle/>
            <a:p>
              <a:endParaRPr lang="en-CA"/>
            </a:p>
          </p:txBody>
        </p:sp>
        <p:sp>
          <p:nvSpPr>
            <p:cNvPr id="3898" name="Freeform: Shape 3897">
              <a:extLst>
                <a:ext uri="{FF2B5EF4-FFF2-40B4-BE49-F238E27FC236}">
                  <a16:creationId xmlns:a16="http://schemas.microsoft.com/office/drawing/2014/main" id="{C3C1E405-F8B0-4A3A-AB7C-9653ABAA3109}"/>
                </a:ext>
              </a:extLst>
            </p:cNvPr>
            <p:cNvSpPr/>
            <p:nvPr/>
          </p:nvSpPr>
          <p:spPr>
            <a:xfrm>
              <a:off x="7636667" y="4332576"/>
              <a:ext cx="59887" cy="48303"/>
            </a:xfrm>
            <a:custGeom>
              <a:avLst/>
              <a:gdLst>
                <a:gd name="connsiteX0" fmla="*/ 34341 w 59887"/>
                <a:gd name="connsiteY0" fmla="*/ 47555 h 48303"/>
                <a:gd name="connsiteX1" fmla="*/ 37839 w 59887"/>
                <a:gd name="connsiteY1" fmla="*/ 36914 h 48303"/>
                <a:gd name="connsiteX2" fmla="*/ 44945 w 59887"/>
                <a:gd name="connsiteY2" fmla="*/ 37063 h 48303"/>
                <a:gd name="connsiteX3" fmla="*/ 49373 w 59887"/>
                <a:gd name="connsiteY3" fmla="*/ 32896 h 48303"/>
                <a:gd name="connsiteX4" fmla="*/ 49447 w 59887"/>
                <a:gd name="connsiteY4" fmla="*/ 26310 h 48303"/>
                <a:gd name="connsiteX5" fmla="*/ 43866 w 59887"/>
                <a:gd name="connsiteY5" fmla="*/ 21027 h 48303"/>
                <a:gd name="connsiteX6" fmla="*/ 36648 w 59887"/>
                <a:gd name="connsiteY6" fmla="*/ 20245 h 48303"/>
                <a:gd name="connsiteX7" fmla="*/ 31960 w 59887"/>
                <a:gd name="connsiteY7" fmla="*/ 24338 h 48303"/>
                <a:gd name="connsiteX8" fmla="*/ 30509 w 59887"/>
                <a:gd name="connsiteY8" fmla="*/ 29473 h 48303"/>
                <a:gd name="connsiteX9" fmla="*/ 22547 w 59887"/>
                <a:gd name="connsiteY9" fmla="*/ 24375 h 48303"/>
                <a:gd name="connsiteX10" fmla="*/ 23700 w 59887"/>
                <a:gd name="connsiteY10" fmla="*/ 17046 h 48303"/>
                <a:gd name="connsiteX11" fmla="*/ 19570 w 59887"/>
                <a:gd name="connsiteY11" fmla="*/ 12432 h 48303"/>
                <a:gd name="connsiteX12" fmla="*/ 14435 w 59887"/>
                <a:gd name="connsiteY12" fmla="*/ 12023 h 48303"/>
                <a:gd name="connsiteX13" fmla="*/ 10789 w 59887"/>
                <a:gd name="connsiteY13" fmla="*/ 15595 h 48303"/>
                <a:gd name="connsiteX14" fmla="*/ 10491 w 59887"/>
                <a:gd name="connsiteY14" fmla="*/ 21027 h 48303"/>
                <a:gd name="connsiteX15" fmla="*/ 14845 w 59887"/>
                <a:gd name="connsiteY15" fmla="*/ 25826 h 48303"/>
                <a:gd name="connsiteX16" fmla="*/ 8743 w 59887"/>
                <a:gd name="connsiteY16" fmla="*/ 34682 h 48303"/>
                <a:gd name="connsiteX17" fmla="*/ 2269 w 59887"/>
                <a:gd name="connsiteY17" fmla="*/ 27984 h 48303"/>
                <a:gd name="connsiteX18" fmla="*/ 260 w 59887"/>
                <a:gd name="connsiteY18" fmla="*/ 20171 h 48303"/>
                <a:gd name="connsiteX19" fmla="*/ 2343 w 59887"/>
                <a:gd name="connsiteY19" fmla="*/ 11278 h 48303"/>
                <a:gd name="connsiteX20" fmla="*/ 12984 w 59887"/>
                <a:gd name="connsiteY20" fmla="*/ 1270 h 48303"/>
                <a:gd name="connsiteX21" fmla="*/ 23812 w 59887"/>
                <a:gd name="connsiteY21" fmla="*/ 1679 h 48303"/>
                <a:gd name="connsiteX22" fmla="*/ 31588 w 59887"/>
                <a:gd name="connsiteY22" fmla="*/ 14813 h 48303"/>
                <a:gd name="connsiteX23" fmla="*/ 39587 w 59887"/>
                <a:gd name="connsiteY23" fmla="*/ 9418 h 48303"/>
                <a:gd name="connsiteX24" fmla="*/ 49298 w 59887"/>
                <a:gd name="connsiteY24" fmla="*/ 10572 h 48303"/>
                <a:gd name="connsiteX25" fmla="*/ 59047 w 59887"/>
                <a:gd name="connsiteY25" fmla="*/ 21473 h 48303"/>
                <a:gd name="connsiteX26" fmla="*/ 58042 w 59887"/>
                <a:gd name="connsiteY26" fmla="*/ 36840 h 48303"/>
                <a:gd name="connsiteX27" fmla="*/ 48071 w 59887"/>
                <a:gd name="connsiteY27" fmla="*/ 47109 h 48303"/>
                <a:gd name="connsiteX28" fmla="*/ 34341 w 59887"/>
                <a:gd name="connsiteY28" fmla="*/ 4755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341" y="47555"/>
                  </a:moveTo>
                  <a:lnTo>
                    <a:pt x="37839" y="36914"/>
                  </a:lnTo>
                  <a:cubicBezTo>
                    <a:pt x="40555" y="37770"/>
                    <a:pt x="42899" y="37844"/>
                    <a:pt x="44945" y="37063"/>
                  </a:cubicBezTo>
                  <a:cubicBezTo>
                    <a:pt x="46954" y="36282"/>
                    <a:pt x="48405" y="34905"/>
                    <a:pt x="49373" y="32896"/>
                  </a:cubicBezTo>
                  <a:cubicBezTo>
                    <a:pt x="50377" y="30738"/>
                    <a:pt x="50377" y="28543"/>
                    <a:pt x="49447" y="26310"/>
                  </a:cubicBezTo>
                  <a:cubicBezTo>
                    <a:pt x="48480" y="24078"/>
                    <a:pt x="46657" y="22329"/>
                    <a:pt x="43866" y="21027"/>
                  </a:cubicBezTo>
                  <a:cubicBezTo>
                    <a:pt x="41262" y="19799"/>
                    <a:pt x="38843" y="19538"/>
                    <a:pt x="36648" y="20245"/>
                  </a:cubicBezTo>
                  <a:cubicBezTo>
                    <a:pt x="34453" y="20952"/>
                    <a:pt x="32890" y="22292"/>
                    <a:pt x="31960" y="24338"/>
                  </a:cubicBezTo>
                  <a:cubicBezTo>
                    <a:pt x="31327" y="25678"/>
                    <a:pt x="30844" y="27389"/>
                    <a:pt x="30509" y="29473"/>
                  </a:cubicBezTo>
                  <a:lnTo>
                    <a:pt x="22547" y="24375"/>
                  </a:lnTo>
                  <a:cubicBezTo>
                    <a:pt x="23923" y="21585"/>
                    <a:pt x="24332" y="19129"/>
                    <a:pt x="23700" y="17046"/>
                  </a:cubicBezTo>
                  <a:cubicBezTo>
                    <a:pt x="23105" y="14962"/>
                    <a:pt x="21728" y="13437"/>
                    <a:pt x="19570" y="12432"/>
                  </a:cubicBezTo>
                  <a:cubicBezTo>
                    <a:pt x="17747" y="11576"/>
                    <a:pt x="16035" y="11427"/>
                    <a:pt x="14435" y="12023"/>
                  </a:cubicBezTo>
                  <a:cubicBezTo>
                    <a:pt x="12835" y="12581"/>
                    <a:pt x="11608" y="13771"/>
                    <a:pt x="10789" y="15595"/>
                  </a:cubicBezTo>
                  <a:cubicBezTo>
                    <a:pt x="9933" y="17380"/>
                    <a:pt x="9859" y="19166"/>
                    <a:pt x="10491" y="21027"/>
                  </a:cubicBezTo>
                  <a:cubicBezTo>
                    <a:pt x="11161" y="22850"/>
                    <a:pt x="12612" y="24450"/>
                    <a:pt x="14845" y="25826"/>
                  </a:cubicBezTo>
                  <a:lnTo>
                    <a:pt x="8743" y="34682"/>
                  </a:lnTo>
                  <a:cubicBezTo>
                    <a:pt x="5766" y="32487"/>
                    <a:pt x="3608" y="30254"/>
                    <a:pt x="2269" y="27984"/>
                  </a:cubicBezTo>
                  <a:cubicBezTo>
                    <a:pt x="929" y="25715"/>
                    <a:pt x="260" y="23110"/>
                    <a:pt x="260" y="20171"/>
                  </a:cubicBezTo>
                  <a:cubicBezTo>
                    <a:pt x="260" y="17232"/>
                    <a:pt x="966" y="14292"/>
                    <a:pt x="2343" y="11278"/>
                  </a:cubicBezTo>
                  <a:cubicBezTo>
                    <a:pt x="4724" y="6181"/>
                    <a:pt x="8296" y="2833"/>
                    <a:pt x="12984" y="1270"/>
                  </a:cubicBezTo>
                  <a:cubicBezTo>
                    <a:pt x="16854" y="-32"/>
                    <a:pt x="20463" y="79"/>
                    <a:pt x="23812" y="1679"/>
                  </a:cubicBezTo>
                  <a:cubicBezTo>
                    <a:pt x="28611" y="3874"/>
                    <a:pt x="31179" y="8265"/>
                    <a:pt x="31588" y="14813"/>
                  </a:cubicBezTo>
                  <a:cubicBezTo>
                    <a:pt x="33709" y="12023"/>
                    <a:pt x="36387" y="10199"/>
                    <a:pt x="39587" y="9418"/>
                  </a:cubicBezTo>
                  <a:cubicBezTo>
                    <a:pt x="42750" y="8637"/>
                    <a:pt x="46024" y="9009"/>
                    <a:pt x="49298" y="10572"/>
                  </a:cubicBezTo>
                  <a:cubicBezTo>
                    <a:pt x="54061" y="12767"/>
                    <a:pt x="57335" y="16413"/>
                    <a:pt x="59047" y="21473"/>
                  </a:cubicBezTo>
                  <a:cubicBezTo>
                    <a:pt x="60795" y="26533"/>
                    <a:pt x="60460" y="31668"/>
                    <a:pt x="58042" y="36840"/>
                  </a:cubicBezTo>
                  <a:cubicBezTo>
                    <a:pt x="55735" y="41788"/>
                    <a:pt x="52424" y="45211"/>
                    <a:pt x="48071" y="47109"/>
                  </a:cubicBezTo>
                  <a:cubicBezTo>
                    <a:pt x="43755" y="49044"/>
                    <a:pt x="39141" y="49192"/>
                    <a:pt x="34341" y="47555"/>
                  </a:cubicBezTo>
                  <a:close/>
                </a:path>
              </a:pathLst>
            </a:custGeom>
            <a:solidFill>
              <a:srgbClr val="000000"/>
            </a:solidFill>
            <a:ln w="9525" cap="flat">
              <a:noFill/>
              <a:prstDash val="solid"/>
              <a:miter/>
            </a:ln>
          </p:spPr>
          <p:txBody>
            <a:bodyPr rtlCol="0" anchor="ctr"/>
            <a:lstStyle/>
            <a:p>
              <a:endParaRPr lang="en-CA"/>
            </a:p>
          </p:txBody>
        </p:sp>
      </p:grpSp>
      <p:grpSp>
        <p:nvGrpSpPr>
          <p:cNvPr id="3899" name="Graphic 3670">
            <a:extLst>
              <a:ext uri="{FF2B5EF4-FFF2-40B4-BE49-F238E27FC236}">
                <a16:creationId xmlns:a16="http://schemas.microsoft.com/office/drawing/2014/main" id="{B628A7A1-14D0-4253-AE81-BA228B99C190}"/>
              </a:ext>
            </a:extLst>
          </p:cNvPr>
          <p:cNvGrpSpPr/>
          <p:nvPr/>
        </p:nvGrpSpPr>
        <p:grpSpPr>
          <a:xfrm>
            <a:off x="6701895" y="4093011"/>
            <a:ext cx="105106" cy="158631"/>
            <a:chOff x="7711159" y="4330119"/>
            <a:chExt cx="121965" cy="184075"/>
          </a:xfrm>
        </p:grpSpPr>
        <p:sp>
          <p:nvSpPr>
            <p:cNvPr id="3900" name="Freeform: Shape 3899">
              <a:extLst>
                <a:ext uri="{FF2B5EF4-FFF2-40B4-BE49-F238E27FC236}">
                  <a16:creationId xmlns:a16="http://schemas.microsoft.com/office/drawing/2014/main" id="{5C258942-577D-4AFD-B311-4B0E33A89EC9}"/>
                </a:ext>
              </a:extLst>
            </p:cNvPr>
            <p:cNvSpPr/>
            <p:nvPr/>
          </p:nvSpPr>
          <p:spPr>
            <a:xfrm>
              <a:off x="7711159" y="4457650"/>
              <a:ext cx="65058" cy="56545"/>
            </a:xfrm>
            <a:custGeom>
              <a:avLst/>
              <a:gdLst>
                <a:gd name="connsiteX0" fmla="*/ 55615 w 65058"/>
                <a:gd name="connsiteY0" fmla="*/ 15896 h 56545"/>
                <a:gd name="connsiteX1" fmla="*/ 65326 w 65058"/>
                <a:gd name="connsiteY1" fmla="*/ 20398 h 56545"/>
                <a:gd name="connsiteX2" fmla="*/ 48285 w 65058"/>
                <a:gd name="connsiteY2" fmla="*/ 56936 h 56545"/>
                <a:gd name="connsiteX3" fmla="*/ 39541 w 65058"/>
                <a:gd name="connsiteY3" fmla="*/ 48527 h 56545"/>
                <a:gd name="connsiteX4" fmla="*/ 31951 w 65058"/>
                <a:gd name="connsiteY4" fmla="*/ 30742 h 56545"/>
                <a:gd name="connsiteX5" fmla="*/ 27077 w 65058"/>
                <a:gd name="connsiteY5" fmla="*/ 17943 h 56545"/>
                <a:gd name="connsiteX6" fmla="*/ 21719 w 65058"/>
                <a:gd name="connsiteY6" fmla="*/ 12808 h 56545"/>
                <a:gd name="connsiteX7" fmla="*/ 15468 w 65058"/>
                <a:gd name="connsiteY7" fmla="*/ 12176 h 56545"/>
                <a:gd name="connsiteX8" fmla="*/ 11189 w 65058"/>
                <a:gd name="connsiteY8" fmla="*/ 16492 h 56545"/>
                <a:gd name="connsiteX9" fmla="*/ 10743 w 65058"/>
                <a:gd name="connsiteY9" fmla="*/ 22594 h 56545"/>
                <a:gd name="connsiteX10" fmla="*/ 16212 w 65058"/>
                <a:gd name="connsiteY10" fmla="*/ 27877 h 56545"/>
                <a:gd name="connsiteX11" fmla="*/ 10334 w 65058"/>
                <a:gd name="connsiteY11" fmla="*/ 37774 h 56545"/>
                <a:gd name="connsiteX12" fmla="*/ 697 w 65058"/>
                <a:gd name="connsiteY12" fmla="*/ 26165 h 56545"/>
                <a:gd name="connsiteX13" fmla="*/ 2669 w 65058"/>
                <a:gd name="connsiteY13" fmla="*/ 12176 h 56545"/>
                <a:gd name="connsiteX14" fmla="*/ 12901 w 65058"/>
                <a:gd name="connsiteY14" fmla="*/ 1572 h 56545"/>
                <a:gd name="connsiteX15" fmla="*/ 25849 w 65058"/>
                <a:gd name="connsiteY15" fmla="*/ 2018 h 56545"/>
                <a:gd name="connsiteX16" fmla="*/ 32211 w 65058"/>
                <a:gd name="connsiteY16" fmla="*/ 6595 h 56545"/>
                <a:gd name="connsiteX17" fmla="*/ 37234 w 65058"/>
                <a:gd name="connsiteY17" fmla="*/ 13999 h 56545"/>
                <a:gd name="connsiteX18" fmla="*/ 40992 w 65058"/>
                <a:gd name="connsiteY18" fmla="*/ 24045 h 56545"/>
                <a:gd name="connsiteX19" fmla="*/ 44080 w 65058"/>
                <a:gd name="connsiteY19" fmla="*/ 33123 h 56545"/>
                <a:gd name="connsiteX20" fmla="*/ 4597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15" y="15896"/>
                  </a:moveTo>
                  <a:lnTo>
                    <a:pt x="65326" y="20398"/>
                  </a:lnTo>
                  <a:lnTo>
                    <a:pt x="48285" y="56936"/>
                  </a:lnTo>
                  <a:cubicBezTo>
                    <a:pt x="44787" y="54852"/>
                    <a:pt x="41885" y="52024"/>
                    <a:pt x="39541" y="48527"/>
                  </a:cubicBezTo>
                  <a:cubicBezTo>
                    <a:pt x="37160" y="45029"/>
                    <a:pt x="34667" y="39076"/>
                    <a:pt x="31951" y="30742"/>
                  </a:cubicBezTo>
                  <a:cubicBezTo>
                    <a:pt x="29756" y="23970"/>
                    <a:pt x="28156" y="19729"/>
                    <a:pt x="27077" y="17943"/>
                  </a:cubicBezTo>
                  <a:cubicBezTo>
                    <a:pt x="25589" y="15487"/>
                    <a:pt x="23803" y="13776"/>
                    <a:pt x="21719" y="12808"/>
                  </a:cubicBezTo>
                  <a:cubicBezTo>
                    <a:pt x="19375" y="11729"/>
                    <a:pt x="17291" y="11506"/>
                    <a:pt x="15468" y="12176"/>
                  </a:cubicBezTo>
                  <a:cubicBezTo>
                    <a:pt x="13645" y="12845"/>
                    <a:pt x="12231" y="14296"/>
                    <a:pt x="11189" y="16492"/>
                  </a:cubicBezTo>
                  <a:cubicBezTo>
                    <a:pt x="10185" y="18650"/>
                    <a:pt x="10036" y="20696"/>
                    <a:pt x="10743" y="22594"/>
                  </a:cubicBezTo>
                  <a:cubicBezTo>
                    <a:pt x="11450" y="24491"/>
                    <a:pt x="13273" y="26240"/>
                    <a:pt x="16212" y="27877"/>
                  </a:cubicBezTo>
                  <a:lnTo>
                    <a:pt x="10334" y="37774"/>
                  </a:lnTo>
                  <a:cubicBezTo>
                    <a:pt x="4901" y="34463"/>
                    <a:pt x="1664" y="30593"/>
                    <a:pt x="697" y="26165"/>
                  </a:cubicBezTo>
                  <a:cubicBezTo>
                    <a:pt x="-270" y="21738"/>
                    <a:pt x="399" y="17087"/>
                    <a:pt x="2669" y="12176"/>
                  </a:cubicBezTo>
                  <a:cubicBezTo>
                    <a:pt x="5162" y="6818"/>
                    <a:pt x="8585" y="3283"/>
                    <a:pt x="12901" y="1572"/>
                  </a:cubicBezTo>
                  <a:cubicBezTo>
                    <a:pt x="17217" y="-140"/>
                    <a:pt x="21533" y="9"/>
                    <a:pt x="25849" y="2018"/>
                  </a:cubicBezTo>
                  <a:cubicBezTo>
                    <a:pt x="28305" y="3134"/>
                    <a:pt x="30425" y="4660"/>
                    <a:pt x="32211" y="6595"/>
                  </a:cubicBezTo>
                  <a:cubicBezTo>
                    <a:pt x="34035" y="8492"/>
                    <a:pt x="35709" y="10948"/>
                    <a:pt x="37234" y="13999"/>
                  </a:cubicBezTo>
                  <a:cubicBezTo>
                    <a:pt x="38239" y="16008"/>
                    <a:pt x="39504" y="19357"/>
                    <a:pt x="40992" y="24045"/>
                  </a:cubicBezTo>
                  <a:cubicBezTo>
                    <a:pt x="42481" y="28733"/>
                    <a:pt x="43485" y="31784"/>
                    <a:pt x="44080" y="33123"/>
                  </a:cubicBezTo>
                  <a:cubicBezTo>
                    <a:pt x="44676" y="34463"/>
                    <a:pt x="45308" y="35616"/>
                    <a:pt x="45978" y="36583"/>
                  </a:cubicBezTo>
                  <a:close/>
                </a:path>
              </a:pathLst>
            </a:custGeom>
            <a:solidFill>
              <a:srgbClr val="000000"/>
            </a:solidFill>
            <a:ln w="9525" cap="flat">
              <a:noFill/>
              <a:prstDash val="solid"/>
              <a:miter/>
            </a:ln>
          </p:spPr>
          <p:txBody>
            <a:bodyPr rtlCol="0" anchor="ctr"/>
            <a:lstStyle/>
            <a:p>
              <a:endParaRPr lang="en-CA"/>
            </a:p>
          </p:txBody>
        </p:sp>
        <p:sp>
          <p:nvSpPr>
            <p:cNvPr id="3901" name="Freeform: Shape 3900">
              <a:extLst>
                <a:ext uri="{FF2B5EF4-FFF2-40B4-BE49-F238E27FC236}">
                  <a16:creationId xmlns:a16="http://schemas.microsoft.com/office/drawing/2014/main" id="{E0C2D426-41AC-4D9A-A749-971AAABF3DC6}"/>
                </a:ext>
              </a:extLst>
            </p:cNvPr>
            <p:cNvSpPr/>
            <p:nvPr/>
          </p:nvSpPr>
          <p:spPr>
            <a:xfrm>
              <a:off x="7731215" y="4417310"/>
              <a:ext cx="59301" cy="46519"/>
            </a:xfrm>
            <a:custGeom>
              <a:avLst/>
              <a:gdLst>
                <a:gd name="connsiteX0" fmla="*/ 2164 w 59301"/>
                <a:gd name="connsiteY0" fmla="*/ 10603 h 46519"/>
                <a:gd name="connsiteX1" fmla="*/ 13549 w 59301"/>
                <a:gd name="connsiteY1" fmla="*/ 892 h 46519"/>
                <a:gd name="connsiteX2" fmla="*/ 38180 w 59301"/>
                <a:gd name="connsiteY2" fmla="*/ 5914 h 46519"/>
                <a:gd name="connsiteX3" fmla="*/ 57863 w 59301"/>
                <a:gd name="connsiteY3" fmla="*/ 21616 h 46519"/>
                <a:gd name="connsiteX4" fmla="*/ 57677 w 59301"/>
                <a:gd name="connsiteY4" fmla="*/ 36499 h 46519"/>
                <a:gd name="connsiteX5" fmla="*/ 45621 w 59301"/>
                <a:gd name="connsiteY5" fmla="*/ 46470 h 46519"/>
                <a:gd name="connsiteX6" fmla="*/ 21586 w 59301"/>
                <a:gd name="connsiteY6" fmla="*/ 41187 h 46519"/>
                <a:gd name="connsiteX7" fmla="*/ 1978 w 59301"/>
                <a:gd name="connsiteY7" fmla="*/ 25523 h 46519"/>
                <a:gd name="connsiteX8" fmla="*/ 2164 w 59301"/>
                <a:gd name="connsiteY8" fmla="*/ 10603 h 46519"/>
                <a:gd name="connsiteX9" fmla="*/ 10796 w 59301"/>
                <a:gd name="connsiteY9" fmla="*/ 14658 h 46519"/>
                <a:gd name="connsiteX10" fmla="*/ 10424 w 59301"/>
                <a:gd name="connsiteY10" fmla="*/ 18602 h 46519"/>
                <a:gd name="connsiteX11" fmla="*/ 13661 w 59301"/>
                <a:gd name="connsiteY11" fmla="*/ 22918 h 46519"/>
                <a:gd name="connsiteX12" fmla="*/ 26795 w 59301"/>
                <a:gd name="connsiteY12" fmla="*/ 30322 h 46519"/>
                <a:gd name="connsiteX13" fmla="*/ 40375 w 59301"/>
                <a:gd name="connsiteY13" fmla="*/ 35494 h 46519"/>
                <a:gd name="connsiteX14" fmla="*/ 46291 w 59301"/>
                <a:gd name="connsiteY14" fmla="*/ 35271 h 46519"/>
                <a:gd name="connsiteX15" fmla="*/ 49045 w 59301"/>
                <a:gd name="connsiteY15" fmla="*/ 32480 h 46519"/>
                <a:gd name="connsiteX16" fmla="*/ 49417 w 59301"/>
                <a:gd name="connsiteY16" fmla="*/ 28536 h 46519"/>
                <a:gd name="connsiteX17" fmla="*/ 46142 w 59301"/>
                <a:gd name="connsiteY17" fmla="*/ 24220 h 46519"/>
                <a:gd name="connsiteX18" fmla="*/ 33083 w 59301"/>
                <a:gd name="connsiteY18" fmla="*/ 16816 h 46519"/>
                <a:gd name="connsiteX19" fmla="*/ 19502 w 59301"/>
                <a:gd name="connsiteY19" fmla="*/ 11644 h 46519"/>
                <a:gd name="connsiteX20" fmla="*/ 13586 w 59301"/>
                <a:gd name="connsiteY20" fmla="*/ 11868 h 46519"/>
                <a:gd name="connsiteX21" fmla="*/ 10796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64" y="10603"/>
                  </a:moveTo>
                  <a:cubicBezTo>
                    <a:pt x="4619" y="5356"/>
                    <a:pt x="8414" y="2119"/>
                    <a:pt x="13549" y="892"/>
                  </a:cubicBezTo>
                  <a:cubicBezTo>
                    <a:pt x="19651" y="-560"/>
                    <a:pt x="27874" y="1115"/>
                    <a:pt x="38180" y="5914"/>
                  </a:cubicBezTo>
                  <a:cubicBezTo>
                    <a:pt x="48449" y="10714"/>
                    <a:pt x="55035" y="15960"/>
                    <a:pt x="57863" y="21616"/>
                  </a:cubicBezTo>
                  <a:cubicBezTo>
                    <a:pt x="60207" y="26267"/>
                    <a:pt x="60132" y="31252"/>
                    <a:pt x="57677" y="36499"/>
                  </a:cubicBezTo>
                  <a:cubicBezTo>
                    <a:pt x="55221" y="41819"/>
                    <a:pt x="51203" y="45131"/>
                    <a:pt x="45621" y="46470"/>
                  </a:cubicBezTo>
                  <a:cubicBezTo>
                    <a:pt x="40040" y="47810"/>
                    <a:pt x="32041" y="46061"/>
                    <a:pt x="21586" y="41187"/>
                  </a:cubicBezTo>
                  <a:cubicBezTo>
                    <a:pt x="11354" y="36387"/>
                    <a:pt x="4805" y="31178"/>
                    <a:pt x="1978" y="25523"/>
                  </a:cubicBezTo>
                  <a:cubicBezTo>
                    <a:pt x="-366" y="20872"/>
                    <a:pt x="-292" y="15886"/>
                    <a:pt x="2164" y="10603"/>
                  </a:cubicBezTo>
                  <a:moveTo>
                    <a:pt x="10796" y="14658"/>
                  </a:moveTo>
                  <a:cubicBezTo>
                    <a:pt x="10200" y="15923"/>
                    <a:pt x="10089" y="17225"/>
                    <a:pt x="10424" y="18602"/>
                  </a:cubicBezTo>
                  <a:cubicBezTo>
                    <a:pt x="10759" y="19942"/>
                    <a:pt x="11837" y="21393"/>
                    <a:pt x="13661" y="22918"/>
                  </a:cubicBezTo>
                  <a:cubicBezTo>
                    <a:pt x="16042" y="24890"/>
                    <a:pt x="20395" y="27346"/>
                    <a:pt x="26795" y="30322"/>
                  </a:cubicBezTo>
                  <a:cubicBezTo>
                    <a:pt x="33157" y="33299"/>
                    <a:pt x="37696" y="35010"/>
                    <a:pt x="40375" y="35494"/>
                  </a:cubicBezTo>
                  <a:cubicBezTo>
                    <a:pt x="43091" y="35978"/>
                    <a:pt x="45026" y="35903"/>
                    <a:pt x="46291" y="35271"/>
                  </a:cubicBezTo>
                  <a:cubicBezTo>
                    <a:pt x="47519" y="34675"/>
                    <a:pt x="48449" y="33745"/>
                    <a:pt x="49045" y="32480"/>
                  </a:cubicBezTo>
                  <a:cubicBezTo>
                    <a:pt x="49640" y="31215"/>
                    <a:pt x="49751" y="29913"/>
                    <a:pt x="49417" y="28536"/>
                  </a:cubicBezTo>
                  <a:cubicBezTo>
                    <a:pt x="49082" y="27197"/>
                    <a:pt x="47965" y="25746"/>
                    <a:pt x="46142" y="24220"/>
                  </a:cubicBezTo>
                  <a:cubicBezTo>
                    <a:pt x="43836" y="22248"/>
                    <a:pt x="39482" y="19793"/>
                    <a:pt x="33083" y="16816"/>
                  </a:cubicBezTo>
                  <a:cubicBezTo>
                    <a:pt x="26720" y="13840"/>
                    <a:pt x="22181" y="12128"/>
                    <a:pt x="19502" y="11644"/>
                  </a:cubicBezTo>
                  <a:cubicBezTo>
                    <a:pt x="16786" y="11198"/>
                    <a:pt x="14814" y="11235"/>
                    <a:pt x="13586" y="11868"/>
                  </a:cubicBezTo>
                  <a:cubicBezTo>
                    <a:pt x="12321" y="12463"/>
                    <a:pt x="11391" y="13393"/>
                    <a:pt x="10796" y="14658"/>
                  </a:cubicBezTo>
                  <a:close/>
                </a:path>
              </a:pathLst>
            </a:custGeom>
            <a:solidFill>
              <a:srgbClr val="000000"/>
            </a:solidFill>
            <a:ln w="9525" cap="flat">
              <a:noFill/>
              <a:prstDash val="solid"/>
              <a:miter/>
            </a:ln>
          </p:spPr>
          <p:txBody>
            <a:bodyPr rtlCol="0" anchor="ctr"/>
            <a:lstStyle/>
            <a:p>
              <a:endParaRPr lang="en-CA"/>
            </a:p>
          </p:txBody>
        </p:sp>
        <p:sp>
          <p:nvSpPr>
            <p:cNvPr id="3902" name="Freeform: Shape 3901">
              <a:extLst>
                <a:ext uri="{FF2B5EF4-FFF2-40B4-BE49-F238E27FC236}">
                  <a16:creationId xmlns:a16="http://schemas.microsoft.com/office/drawing/2014/main" id="{BCD1568A-64D3-475D-AB37-B5344265723D}"/>
                </a:ext>
              </a:extLst>
            </p:cNvPr>
            <p:cNvSpPr/>
            <p:nvPr/>
          </p:nvSpPr>
          <p:spPr>
            <a:xfrm>
              <a:off x="7753067" y="4376232"/>
              <a:ext cx="58563" cy="35904"/>
            </a:xfrm>
            <a:custGeom>
              <a:avLst/>
              <a:gdLst>
                <a:gd name="connsiteX0" fmla="*/ 58835 w 58563"/>
                <a:gd name="connsiteY0" fmla="*/ 25831 h 35904"/>
                <a:gd name="connsiteX1" fmla="*/ 53961 w 58563"/>
                <a:gd name="connsiteY1" fmla="*/ 36287 h 35904"/>
                <a:gd name="connsiteX2" fmla="*/ 14671 w 58563"/>
                <a:gd name="connsiteY2" fmla="*/ 17943 h 35904"/>
                <a:gd name="connsiteX3" fmla="*/ 16308 w 58563"/>
                <a:gd name="connsiteY3" fmla="*/ 35096 h 35904"/>
                <a:gd name="connsiteX4" fmla="*/ 6857 w 58563"/>
                <a:gd name="connsiteY4" fmla="*/ 30705 h 35904"/>
                <a:gd name="connsiteX5" fmla="*/ 5927 w 58563"/>
                <a:gd name="connsiteY5" fmla="*/ 19469 h 35904"/>
                <a:gd name="connsiteX6" fmla="*/ 271 w 58563"/>
                <a:gd name="connsiteY6" fmla="*/ 8828 h 35904"/>
                <a:gd name="connsiteX7" fmla="*/ 4215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35" y="25831"/>
                  </a:moveTo>
                  <a:lnTo>
                    <a:pt x="53961" y="36287"/>
                  </a:lnTo>
                  <a:lnTo>
                    <a:pt x="14671" y="17943"/>
                  </a:lnTo>
                  <a:cubicBezTo>
                    <a:pt x="16456" y="23413"/>
                    <a:pt x="17015" y="29143"/>
                    <a:pt x="16308" y="35096"/>
                  </a:cubicBezTo>
                  <a:lnTo>
                    <a:pt x="6857" y="30705"/>
                  </a:lnTo>
                  <a:cubicBezTo>
                    <a:pt x="7229" y="27543"/>
                    <a:pt x="6931" y="23822"/>
                    <a:pt x="5927" y="19469"/>
                  </a:cubicBezTo>
                  <a:cubicBezTo>
                    <a:pt x="4922" y="15116"/>
                    <a:pt x="3025" y="11581"/>
                    <a:pt x="271" y="8828"/>
                  </a:cubicBezTo>
                  <a:lnTo>
                    <a:pt x="4215" y="382"/>
                  </a:lnTo>
                  <a:close/>
                </a:path>
              </a:pathLst>
            </a:custGeom>
            <a:solidFill>
              <a:srgbClr val="000000"/>
            </a:solidFill>
            <a:ln w="9525" cap="flat">
              <a:noFill/>
              <a:prstDash val="solid"/>
              <a:miter/>
            </a:ln>
          </p:spPr>
          <p:txBody>
            <a:bodyPr rtlCol="0" anchor="ctr"/>
            <a:lstStyle/>
            <a:p>
              <a:endParaRPr lang="en-CA"/>
            </a:p>
          </p:txBody>
        </p:sp>
        <p:sp>
          <p:nvSpPr>
            <p:cNvPr id="3903" name="Freeform: Shape 3902">
              <a:extLst>
                <a:ext uri="{FF2B5EF4-FFF2-40B4-BE49-F238E27FC236}">
                  <a16:creationId xmlns:a16="http://schemas.microsoft.com/office/drawing/2014/main" id="{D60F3370-CE29-4FF4-B8F9-E79FD8E6ADB4}"/>
                </a:ext>
              </a:extLst>
            </p:cNvPr>
            <p:cNvSpPr/>
            <p:nvPr/>
          </p:nvSpPr>
          <p:spPr>
            <a:xfrm>
              <a:off x="7774449" y="4330119"/>
              <a:ext cx="58675" cy="52722"/>
            </a:xfrm>
            <a:custGeom>
              <a:avLst/>
              <a:gdLst>
                <a:gd name="connsiteX0" fmla="*/ 54261 w 58675"/>
                <a:gd name="connsiteY0" fmla="*/ 35947 h 52722"/>
                <a:gd name="connsiteX1" fmla="*/ 43285 w 58675"/>
                <a:gd name="connsiteY1" fmla="*/ 30850 h 52722"/>
                <a:gd name="connsiteX2" fmla="*/ 32941 w 58675"/>
                <a:gd name="connsiteY2" fmla="*/ 53100 h 52722"/>
                <a:gd name="connsiteX3" fmla="*/ 23788 w 58675"/>
                <a:gd name="connsiteY3" fmla="*/ 48858 h 52722"/>
                <a:gd name="connsiteX4" fmla="*/ 274 w 58675"/>
                <a:gd name="connsiteY4" fmla="*/ 9158 h 52722"/>
                <a:gd name="connsiteX5" fmla="*/ 4366 w 58675"/>
                <a:gd name="connsiteY5" fmla="*/ 377 h 52722"/>
                <a:gd name="connsiteX6" fmla="*/ 38857 w 58675"/>
                <a:gd name="connsiteY6" fmla="*/ 16488 h 52722"/>
                <a:gd name="connsiteX7" fmla="*/ 41983 w 58675"/>
                <a:gd name="connsiteY7" fmla="*/ 9716 h 52722"/>
                <a:gd name="connsiteX8" fmla="*/ 51173 w 58675"/>
                <a:gd name="connsiteY8" fmla="*/ 13995 h 52722"/>
                <a:gd name="connsiteX9" fmla="*/ 48010 w 58675"/>
                <a:gd name="connsiteY9" fmla="*/ 20767 h 52722"/>
                <a:gd name="connsiteX10" fmla="*/ 58949 w 58675"/>
                <a:gd name="connsiteY10" fmla="*/ 25864 h 52722"/>
                <a:gd name="connsiteX11" fmla="*/ 54261 w 58675"/>
                <a:gd name="connsiteY11" fmla="*/ 35947 h 52722"/>
                <a:gd name="connsiteX12" fmla="*/ 34132 w 58675"/>
                <a:gd name="connsiteY12" fmla="*/ 26571 h 52722"/>
                <a:gd name="connsiteX13" fmla="*/ 15566 w 58675"/>
                <a:gd name="connsiteY13" fmla="*/ 17902 h 52722"/>
                <a:gd name="connsiteX14" fmla="*/ 28328 w 58675"/>
                <a:gd name="connsiteY14" fmla="*/ 39073 h 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75" h="52722">
                  <a:moveTo>
                    <a:pt x="54261" y="35947"/>
                  </a:moveTo>
                  <a:lnTo>
                    <a:pt x="43285" y="30850"/>
                  </a:lnTo>
                  <a:lnTo>
                    <a:pt x="32941" y="53100"/>
                  </a:lnTo>
                  <a:lnTo>
                    <a:pt x="23788" y="48858"/>
                  </a:lnTo>
                  <a:lnTo>
                    <a:pt x="274" y="9158"/>
                  </a:lnTo>
                  <a:lnTo>
                    <a:pt x="4366" y="377"/>
                  </a:lnTo>
                  <a:lnTo>
                    <a:pt x="38857" y="16488"/>
                  </a:lnTo>
                  <a:lnTo>
                    <a:pt x="41983" y="9716"/>
                  </a:lnTo>
                  <a:lnTo>
                    <a:pt x="51173" y="13995"/>
                  </a:lnTo>
                  <a:lnTo>
                    <a:pt x="48010" y="20767"/>
                  </a:lnTo>
                  <a:lnTo>
                    <a:pt x="58949" y="25864"/>
                  </a:lnTo>
                  <a:lnTo>
                    <a:pt x="54261" y="35947"/>
                  </a:lnTo>
                  <a:moveTo>
                    <a:pt x="34132" y="26571"/>
                  </a:moveTo>
                  <a:lnTo>
                    <a:pt x="15566" y="17902"/>
                  </a:lnTo>
                  <a:lnTo>
                    <a:pt x="28328" y="39073"/>
                  </a:lnTo>
                  <a:close/>
                </a:path>
              </a:pathLst>
            </a:custGeom>
            <a:solidFill>
              <a:srgbClr val="000000"/>
            </a:solidFill>
            <a:ln w="9525" cap="flat">
              <a:noFill/>
              <a:prstDash val="solid"/>
              <a:miter/>
            </a:ln>
          </p:spPr>
          <p:txBody>
            <a:bodyPr rtlCol="0" anchor="ctr"/>
            <a:lstStyle/>
            <a:p>
              <a:endParaRPr lang="en-CA"/>
            </a:p>
          </p:txBody>
        </p:sp>
      </p:grpSp>
      <p:grpSp>
        <p:nvGrpSpPr>
          <p:cNvPr id="3904" name="Graphic 3670">
            <a:extLst>
              <a:ext uri="{FF2B5EF4-FFF2-40B4-BE49-F238E27FC236}">
                <a16:creationId xmlns:a16="http://schemas.microsoft.com/office/drawing/2014/main" id="{99261E2E-6101-443F-B7A3-FC7C680F273A}"/>
              </a:ext>
            </a:extLst>
          </p:cNvPr>
          <p:cNvGrpSpPr/>
          <p:nvPr/>
        </p:nvGrpSpPr>
        <p:grpSpPr>
          <a:xfrm>
            <a:off x="6816969" y="4090157"/>
            <a:ext cx="102736" cy="161485"/>
            <a:chOff x="7844690" y="4326808"/>
            <a:chExt cx="119215" cy="187387"/>
          </a:xfrm>
        </p:grpSpPr>
        <p:sp>
          <p:nvSpPr>
            <p:cNvPr id="3905" name="Freeform: Shape 3904">
              <a:extLst>
                <a:ext uri="{FF2B5EF4-FFF2-40B4-BE49-F238E27FC236}">
                  <a16:creationId xmlns:a16="http://schemas.microsoft.com/office/drawing/2014/main" id="{9BCA07AD-8A5F-47EC-BE7A-A172E3F91B7E}"/>
                </a:ext>
              </a:extLst>
            </p:cNvPr>
            <p:cNvSpPr/>
            <p:nvPr/>
          </p:nvSpPr>
          <p:spPr>
            <a:xfrm>
              <a:off x="7844690" y="4457650"/>
              <a:ext cx="65058" cy="56545"/>
            </a:xfrm>
            <a:custGeom>
              <a:avLst/>
              <a:gdLst>
                <a:gd name="connsiteX0" fmla="*/ 55629 w 65058"/>
                <a:gd name="connsiteY0" fmla="*/ 15896 h 56545"/>
                <a:gd name="connsiteX1" fmla="*/ 65340 w 65058"/>
                <a:gd name="connsiteY1" fmla="*/ 20398 h 56545"/>
                <a:gd name="connsiteX2" fmla="*/ 48299 w 65058"/>
                <a:gd name="connsiteY2" fmla="*/ 56936 h 56545"/>
                <a:gd name="connsiteX3" fmla="*/ 39555 w 65058"/>
                <a:gd name="connsiteY3" fmla="*/ 48527 h 56545"/>
                <a:gd name="connsiteX4" fmla="*/ 31965 w 65058"/>
                <a:gd name="connsiteY4" fmla="*/ 30742 h 56545"/>
                <a:gd name="connsiteX5" fmla="*/ 27091 w 65058"/>
                <a:gd name="connsiteY5" fmla="*/ 17943 h 56545"/>
                <a:gd name="connsiteX6" fmla="*/ 21733 w 65058"/>
                <a:gd name="connsiteY6" fmla="*/ 12808 h 56545"/>
                <a:gd name="connsiteX7" fmla="*/ 15482 w 65058"/>
                <a:gd name="connsiteY7" fmla="*/ 12176 h 56545"/>
                <a:gd name="connsiteX8" fmla="*/ 11203 w 65058"/>
                <a:gd name="connsiteY8" fmla="*/ 16492 h 56545"/>
                <a:gd name="connsiteX9" fmla="*/ 10757 w 65058"/>
                <a:gd name="connsiteY9" fmla="*/ 22594 h 56545"/>
                <a:gd name="connsiteX10" fmla="*/ 16226 w 65058"/>
                <a:gd name="connsiteY10" fmla="*/ 27877 h 56545"/>
                <a:gd name="connsiteX11" fmla="*/ 10348 w 65058"/>
                <a:gd name="connsiteY11" fmla="*/ 37774 h 56545"/>
                <a:gd name="connsiteX12" fmla="*/ 711 w 65058"/>
                <a:gd name="connsiteY12" fmla="*/ 26165 h 56545"/>
                <a:gd name="connsiteX13" fmla="*/ 2683 w 65058"/>
                <a:gd name="connsiteY13" fmla="*/ 12176 h 56545"/>
                <a:gd name="connsiteX14" fmla="*/ 12915 w 65058"/>
                <a:gd name="connsiteY14" fmla="*/ 1572 h 56545"/>
                <a:gd name="connsiteX15" fmla="*/ 25863 w 65058"/>
                <a:gd name="connsiteY15" fmla="*/ 2018 h 56545"/>
                <a:gd name="connsiteX16" fmla="*/ 32225 w 65058"/>
                <a:gd name="connsiteY16" fmla="*/ 6595 h 56545"/>
                <a:gd name="connsiteX17" fmla="*/ 37248 w 65058"/>
                <a:gd name="connsiteY17" fmla="*/ 13999 h 56545"/>
                <a:gd name="connsiteX18" fmla="*/ 41006 w 65058"/>
                <a:gd name="connsiteY18" fmla="*/ 24045 h 56545"/>
                <a:gd name="connsiteX19" fmla="*/ 44094 w 65058"/>
                <a:gd name="connsiteY19" fmla="*/ 33123 h 56545"/>
                <a:gd name="connsiteX20" fmla="*/ 4599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29" y="15896"/>
                  </a:moveTo>
                  <a:lnTo>
                    <a:pt x="65340" y="20398"/>
                  </a:lnTo>
                  <a:lnTo>
                    <a:pt x="48299" y="56936"/>
                  </a:lnTo>
                  <a:cubicBezTo>
                    <a:pt x="44801" y="54852"/>
                    <a:pt x="41899" y="52024"/>
                    <a:pt x="39555" y="48527"/>
                  </a:cubicBezTo>
                  <a:cubicBezTo>
                    <a:pt x="37174" y="45029"/>
                    <a:pt x="34681" y="39076"/>
                    <a:pt x="31965" y="30742"/>
                  </a:cubicBezTo>
                  <a:cubicBezTo>
                    <a:pt x="29770" y="23970"/>
                    <a:pt x="28170" y="19729"/>
                    <a:pt x="27091" y="17943"/>
                  </a:cubicBezTo>
                  <a:cubicBezTo>
                    <a:pt x="25603" y="15487"/>
                    <a:pt x="23817" y="13776"/>
                    <a:pt x="21733" y="12808"/>
                  </a:cubicBezTo>
                  <a:cubicBezTo>
                    <a:pt x="19389" y="11729"/>
                    <a:pt x="17305" y="11506"/>
                    <a:pt x="15482" y="12176"/>
                  </a:cubicBezTo>
                  <a:cubicBezTo>
                    <a:pt x="13659" y="12845"/>
                    <a:pt x="12245" y="14296"/>
                    <a:pt x="11203" y="16492"/>
                  </a:cubicBezTo>
                  <a:cubicBezTo>
                    <a:pt x="10199" y="18650"/>
                    <a:pt x="10050" y="20696"/>
                    <a:pt x="10757" y="22594"/>
                  </a:cubicBezTo>
                  <a:cubicBezTo>
                    <a:pt x="11464" y="24491"/>
                    <a:pt x="13287" y="26240"/>
                    <a:pt x="16226" y="27877"/>
                  </a:cubicBezTo>
                  <a:lnTo>
                    <a:pt x="10348" y="37774"/>
                  </a:lnTo>
                  <a:cubicBezTo>
                    <a:pt x="4915" y="34463"/>
                    <a:pt x="1678" y="30593"/>
                    <a:pt x="711" y="26165"/>
                  </a:cubicBezTo>
                  <a:cubicBezTo>
                    <a:pt x="-256" y="21738"/>
                    <a:pt x="413" y="17087"/>
                    <a:pt x="2683" y="12176"/>
                  </a:cubicBezTo>
                  <a:cubicBezTo>
                    <a:pt x="5176" y="6818"/>
                    <a:pt x="8599" y="3283"/>
                    <a:pt x="12915" y="1572"/>
                  </a:cubicBezTo>
                  <a:cubicBezTo>
                    <a:pt x="17231" y="-140"/>
                    <a:pt x="21547" y="9"/>
                    <a:pt x="25863" y="2018"/>
                  </a:cubicBezTo>
                  <a:cubicBezTo>
                    <a:pt x="28319" y="3134"/>
                    <a:pt x="30439" y="4660"/>
                    <a:pt x="32225" y="6595"/>
                  </a:cubicBezTo>
                  <a:cubicBezTo>
                    <a:pt x="34049" y="8492"/>
                    <a:pt x="35723" y="10948"/>
                    <a:pt x="37248" y="13999"/>
                  </a:cubicBezTo>
                  <a:cubicBezTo>
                    <a:pt x="38253" y="16008"/>
                    <a:pt x="39518" y="19357"/>
                    <a:pt x="41006" y="24045"/>
                  </a:cubicBezTo>
                  <a:cubicBezTo>
                    <a:pt x="42495" y="28733"/>
                    <a:pt x="43499" y="31784"/>
                    <a:pt x="44094" y="33123"/>
                  </a:cubicBezTo>
                  <a:cubicBezTo>
                    <a:pt x="44690" y="34463"/>
                    <a:pt x="45322" y="35616"/>
                    <a:pt x="45992" y="36583"/>
                  </a:cubicBezTo>
                  <a:close/>
                </a:path>
              </a:pathLst>
            </a:custGeom>
            <a:solidFill>
              <a:srgbClr val="000000"/>
            </a:solidFill>
            <a:ln w="9525" cap="flat">
              <a:noFill/>
              <a:prstDash val="solid"/>
              <a:miter/>
            </a:ln>
          </p:spPr>
          <p:txBody>
            <a:bodyPr rtlCol="0" anchor="ctr"/>
            <a:lstStyle/>
            <a:p>
              <a:endParaRPr lang="en-CA"/>
            </a:p>
          </p:txBody>
        </p:sp>
        <p:sp>
          <p:nvSpPr>
            <p:cNvPr id="3906" name="Freeform: Shape 3905">
              <a:extLst>
                <a:ext uri="{FF2B5EF4-FFF2-40B4-BE49-F238E27FC236}">
                  <a16:creationId xmlns:a16="http://schemas.microsoft.com/office/drawing/2014/main" id="{8946552A-94F2-496F-8614-5231417A2C0F}"/>
                </a:ext>
              </a:extLst>
            </p:cNvPr>
            <p:cNvSpPr/>
            <p:nvPr/>
          </p:nvSpPr>
          <p:spPr>
            <a:xfrm>
              <a:off x="7864755" y="4417310"/>
              <a:ext cx="59301" cy="46519"/>
            </a:xfrm>
            <a:custGeom>
              <a:avLst/>
              <a:gdLst>
                <a:gd name="connsiteX0" fmla="*/ 2178 w 59301"/>
                <a:gd name="connsiteY0" fmla="*/ 10603 h 46519"/>
                <a:gd name="connsiteX1" fmla="*/ 13563 w 59301"/>
                <a:gd name="connsiteY1" fmla="*/ 892 h 46519"/>
                <a:gd name="connsiteX2" fmla="*/ 38194 w 59301"/>
                <a:gd name="connsiteY2" fmla="*/ 5914 h 46519"/>
                <a:gd name="connsiteX3" fmla="*/ 57877 w 59301"/>
                <a:gd name="connsiteY3" fmla="*/ 21616 h 46519"/>
                <a:gd name="connsiteX4" fmla="*/ 57691 w 59301"/>
                <a:gd name="connsiteY4" fmla="*/ 36499 h 46519"/>
                <a:gd name="connsiteX5" fmla="*/ 45635 w 59301"/>
                <a:gd name="connsiteY5" fmla="*/ 46470 h 46519"/>
                <a:gd name="connsiteX6" fmla="*/ 21600 w 59301"/>
                <a:gd name="connsiteY6" fmla="*/ 41187 h 46519"/>
                <a:gd name="connsiteX7" fmla="*/ 1992 w 59301"/>
                <a:gd name="connsiteY7" fmla="*/ 25523 h 46519"/>
                <a:gd name="connsiteX8" fmla="*/ 2178 w 59301"/>
                <a:gd name="connsiteY8" fmla="*/ 10603 h 46519"/>
                <a:gd name="connsiteX9" fmla="*/ 10810 w 59301"/>
                <a:gd name="connsiteY9" fmla="*/ 14658 h 46519"/>
                <a:gd name="connsiteX10" fmla="*/ 10438 w 59301"/>
                <a:gd name="connsiteY10" fmla="*/ 18602 h 46519"/>
                <a:gd name="connsiteX11" fmla="*/ 13675 w 59301"/>
                <a:gd name="connsiteY11" fmla="*/ 22918 h 46519"/>
                <a:gd name="connsiteX12" fmla="*/ 26809 w 59301"/>
                <a:gd name="connsiteY12" fmla="*/ 30322 h 46519"/>
                <a:gd name="connsiteX13" fmla="*/ 40389 w 59301"/>
                <a:gd name="connsiteY13" fmla="*/ 35494 h 46519"/>
                <a:gd name="connsiteX14" fmla="*/ 46305 w 59301"/>
                <a:gd name="connsiteY14" fmla="*/ 35271 h 46519"/>
                <a:gd name="connsiteX15" fmla="*/ 49059 w 59301"/>
                <a:gd name="connsiteY15" fmla="*/ 32480 h 46519"/>
                <a:gd name="connsiteX16" fmla="*/ 49431 w 59301"/>
                <a:gd name="connsiteY16" fmla="*/ 28536 h 46519"/>
                <a:gd name="connsiteX17" fmla="*/ 46156 w 59301"/>
                <a:gd name="connsiteY17" fmla="*/ 24220 h 46519"/>
                <a:gd name="connsiteX18" fmla="*/ 33097 w 59301"/>
                <a:gd name="connsiteY18" fmla="*/ 16816 h 46519"/>
                <a:gd name="connsiteX19" fmla="*/ 19516 w 59301"/>
                <a:gd name="connsiteY19" fmla="*/ 11644 h 46519"/>
                <a:gd name="connsiteX20" fmla="*/ 13600 w 59301"/>
                <a:gd name="connsiteY20" fmla="*/ 11868 h 46519"/>
                <a:gd name="connsiteX21" fmla="*/ 10810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78" y="10603"/>
                  </a:moveTo>
                  <a:cubicBezTo>
                    <a:pt x="4633" y="5356"/>
                    <a:pt x="8428" y="2119"/>
                    <a:pt x="13563" y="892"/>
                  </a:cubicBezTo>
                  <a:cubicBezTo>
                    <a:pt x="19665" y="-560"/>
                    <a:pt x="27888" y="1115"/>
                    <a:pt x="38194" y="5914"/>
                  </a:cubicBezTo>
                  <a:cubicBezTo>
                    <a:pt x="48463" y="10714"/>
                    <a:pt x="55049" y="15960"/>
                    <a:pt x="57877" y="21616"/>
                  </a:cubicBezTo>
                  <a:cubicBezTo>
                    <a:pt x="60221" y="26267"/>
                    <a:pt x="60146" y="31252"/>
                    <a:pt x="57691" y="36499"/>
                  </a:cubicBezTo>
                  <a:cubicBezTo>
                    <a:pt x="55235" y="41819"/>
                    <a:pt x="51217" y="45131"/>
                    <a:pt x="45635" y="46470"/>
                  </a:cubicBezTo>
                  <a:cubicBezTo>
                    <a:pt x="40054" y="47810"/>
                    <a:pt x="32055" y="46061"/>
                    <a:pt x="21600" y="41187"/>
                  </a:cubicBezTo>
                  <a:cubicBezTo>
                    <a:pt x="11368" y="36387"/>
                    <a:pt x="4819" y="31178"/>
                    <a:pt x="1992" y="25523"/>
                  </a:cubicBezTo>
                  <a:cubicBezTo>
                    <a:pt x="-352" y="20872"/>
                    <a:pt x="-278" y="15886"/>
                    <a:pt x="2178" y="10603"/>
                  </a:cubicBezTo>
                  <a:moveTo>
                    <a:pt x="10810" y="14658"/>
                  </a:moveTo>
                  <a:cubicBezTo>
                    <a:pt x="10214" y="15923"/>
                    <a:pt x="10103" y="17225"/>
                    <a:pt x="10438" y="18602"/>
                  </a:cubicBezTo>
                  <a:cubicBezTo>
                    <a:pt x="10773" y="19942"/>
                    <a:pt x="11852" y="21393"/>
                    <a:pt x="13675" y="22918"/>
                  </a:cubicBezTo>
                  <a:cubicBezTo>
                    <a:pt x="16056" y="24890"/>
                    <a:pt x="20409" y="27346"/>
                    <a:pt x="26809" y="30322"/>
                  </a:cubicBezTo>
                  <a:cubicBezTo>
                    <a:pt x="33171" y="33299"/>
                    <a:pt x="37710" y="35010"/>
                    <a:pt x="40389" y="35494"/>
                  </a:cubicBezTo>
                  <a:cubicBezTo>
                    <a:pt x="43105" y="35978"/>
                    <a:pt x="45040" y="35903"/>
                    <a:pt x="46305" y="35271"/>
                  </a:cubicBezTo>
                  <a:cubicBezTo>
                    <a:pt x="47533" y="34675"/>
                    <a:pt x="48463" y="33745"/>
                    <a:pt x="49059" y="32480"/>
                  </a:cubicBezTo>
                  <a:cubicBezTo>
                    <a:pt x="49654" y="31215"/>
                    <a:pt x="49765" y="29913"/>
                    <a:pt x="49431" y="28536"/>
                  </a:cubicBezTo>
                  <a:cubicBezTo>
                    <a:pt x="49096" y="27197"/>
                    <a:pt x="47980" y="25746"/>
                    <a:pt x="46156" y="24220"/>
                  </a:cubicBezTo>
                  <a:cubicBezTo>
                    <a:pt x="43850" y="22248"/>
                    <a:pt x="39496" y="19793"/>
                    <a:pt x="33097" y="16816"/>
                  </a:cubicBezTo>
                  <a:cubicBezTo>
                    <a:pt x="26734" y="13840"/>
                    <a:pt x="22195" y="12128"/>
                    <a:pt x="19516" y="11644"/>
                  </a:cubicBezTo>
                  <a:cubicBezTo>
                    <a:pt x="16800" y="11198"/>
                    <a:pt x="14828" y="11235"/>
                    <a:pt x="13600" y="11868"/>
                  </a:cubicBezTo>
                  <a:cubicBezTo>
                    <a:pt x="12335" y="12463"/>
                    <a:pt x="11405" y="13393"/>
                    <a:pt x="10810" y="14658"/>
                  </a:cubicBezTo>
                  <a:close/>
                </a:path>
              </a:pathLst>
            </a:custGeom>
            <a:solidFill>
              <a:srgbClr val="000000"/>
            </a:solidFill>
            <a:ln w="9525" cap="flat">
              <a:noFill/>
              <a:prstDash val="solid"/>
              <a:miter/>
            </a:ln>
          </p:spPr>
          <p:txBody>
            <a:bodyPr rtlCol="0" anchor="ctr"/>
            <a:lstStyle/>
            <a:p>
              <a:endParaRPr lang="en-CA"/>
            </a:p>
          </p:txBody>
        </p:sp>
        <p:sp>
          <p:nvSpPr>
            <p:cNvPr id="3907" name="Freeform: Shape 3906">
              <a:extLst>
                <a:ext uri="{FF2B5EF4-FFF2-40B4-BE49-F238E27FC236}">
                  <a16:creationId xmlns:a16="http://schemas.microsoft.com/office/drawing/2014/main" id="{5ECA1F23-67D7-4386-BFD5-99593C28460B}"/>
                </a:ext>
              </a:extLst>
            </p:cNvPr>
            <p:cNvSpPr/>
            <p:nvPr/>
          </p:nvSpPr>
          <p:spPr>
            <a:xfrm>
              <a:off x="7886608" y="4376232"/>
              <a:ext cx="58563" cy="35904"/>
            </a:xfrm>
            <a:custGeom>
              <a:avLst/>
              <a:gdLst>
                <a:gd name="connsiteX0" fmla="*/ 58849 w 58563"/>
                <a:gd name="connsiteY0" fmla="*/ 25831 h 35904"/>
                <a:gd name="connsiteX1" fmla="*/ 53975 w 58563"/>
                <a:gd name="connsiteY1" fmla="*/ 36287 h 35904"/>
                <a:gd name="connsiteX2" fmla="*/ 14685 w 58563"/>
                <a:gd name="connsiteY2" fmla="*/ 17943 h 35904"/>
                <a:gd name="connsiteX3" fmla="*/ 16322 w 58563"/>
                <a:gd name="connsiteY3" fmla="*/ 35096 h 35904"/>
                <a:gd name="connsiteX4" fmla="*/ 6871 w 58563"/>
                <a:gd name="connsiteY4" fmla="*/ 30705 h 35904"/>
                <a:gd name="connsiteX5" fmla="*/ 5941 w 58563"/>
                <a:gd name="connsiteY5" fmla="*/ 19469 h 35904"/>
                <a:gd name="connsiteX6" fmla="*/ 286 w 58563"/>
                <a:gd name="connsiteY6" fmla="*/ 8828 h 35904"/>
                <a:gd name="connsiteX7" fmla="*/ 4229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49" y="25831"/>
                  </a:moveTo>
                  <a:lnTo>
                    <a:pt x="53975" y="36287"/>
                  </a:lnTo>
                  <a:lnTo>
                    <a:pt x="14685" y="17943"/>
                  </a:lnTo>
                  <a:cubicBezTo>
                    <a:pt x="16470" y="23413"/>
                    <a:pt x="17029" y="29143"/>
                    <a:pt x="16322" y="35096"/>
                  </a:cubicBezTo>
                  <a:lnTo>
                    <a:pt x="6871" y="30705"/>
                  </a:lnTo>
                  <a:cubicBezTo>
                    <a:pt x="7243" y="27543"/>
                    <a:pt x="6945" y="23822"/>
                    <a:pt x="5941" y="19469"/>
                  </a:cubicBezTo>
                  <a:cubicBezTo>
                    <a:pt x="4936" y="15116"/>
                    <a:pt x="3039" y="11581"/>
                    <a:pt x="286" y="8828"/>
                  </a:cubicBezTo>
                  <a:lnTo>
                    <a:pt x="4229" y="382"/>
                  </a:lnTo>
                  <a:close/>
                </a:path>
              </a:pathLst>
            </a:custGeom>
            <a:solidFill>
              <a:srgbClr val="000000"/>
            </a:solidFill>
            <a:ln w="9525" cap="flat">
              <a:noFill/>
              <a:prstDash val="solid"/>
              <a:miter/>
            </a:ln>
          </p:spPr>
          <p:txBody>
            <a:bodyPr rtlCol="0" anchor="ctr"/>
            <a:lstStyle/>
            <a:p>
              <a:endParaRPr lang="en-CA"/>
            </a:p>
          </p:txBody>
        </p:sp>
        <p:sp>
          <p:nvSpPr>
            <p:cNvPr id="3908" name="Freeform: Shape 3907">
              <a:extLst>
                <a:ext uri="{FF2B5EF4-FFF2-40B4-BE49-F238E27FC236}">
                  <a16:creationId xmlns:a16="http://schemas.microsoft.com/office/drawing/2014/main" id="{3F531A1F-2F39-42E1-B06C-34F168C83381}"/>
                </a:ext>
              </a:extLst>
            </p:cNvPr>
            <p:cNvSpPr/>
            <p:nvPr/>
          </p:nvSpPr>
          <p:spPr>
            <a:xfrm>
              <a:off x="7901915" y="4326808"/>
              <a:ext cx="61989" cy="53636"/>
            </a:xfrm>
            <a:custGeom>
              <a:avLst/>
              <a:gdLst>
                <a:gd name="connsiteX0" fmla="*/ 36862 w 61989"/>
                <a:gd name="connsiteY0" fmla="*/ 53025 h 53636"/>
                <a:gd name="connsiteX1" fmla="*/ 40657 w 61989"/>
                <a:gd name="connsiteY1" fmla="*/ 42124 h 53636"/>
                <a:gd name="connsiteX2" fmla="*/ 47466 w 61989"/>
                <a:gd name="connsiteY2" fmla="*/ 42124 h 53636"/>
                <a:gd name="connsiteX3" fmla="*/ 51856 w 61989"/>
                <a:gd name="connsiteY3" fmla="*/ 38031 h 53636"/>
                <a:gd name="connsiteX4" fmla="*/ 51782 w 61989"/>
                <a:gd name="connsiteY4" fmla="*/ 31259 h 53636"/>
                <a:gd name="connsiteX5" fmla="*/ 44862 w 61989"/>
                <a:gd name="connsiteY5" fmla="*/ 25269 h 53636"/>
                <a:gd name="connsiteX6" fmla="*/ 36304 w 61989"/>
                <a:gd name="connsiteY6" fmla="*/ 24004 h 53636"/>
                <a:gd name="connsiteX7" fmla="*/ 31058 w 61989"/>
                <a:gd name="connsiteY7" fmla="*/ 28692 h 53636"/>
                <a:gd name="connsiteX8" fmla="*/ 31281 w 61989"/>
                <a:gd name="connsiteY8" fmla="*/ 38589 h 53636"/>
                <a:gd name="connsiteX9" fmla="*/ 26109 w 61989"/>
                <a:gd name="connsiteY9" fmla="*/ 46477 h 53636"/>
                <a:gd name="connsiteX10" fmla="*/ 288 w 61989"/>
                <a:gd name="connsiteY10" fmla="*/ 27948 h 53636"/>
                <a:gd name="connsiteX11" fmla="*/ 13161 w 61989"/>
                <a:gd name="connsiteY11" fmla="*/ 377 h 53636"/>
                <a:gd name="connsiteX12" fmla="*/ 22909 w 61989"/>
                <a:gd name="connsiteY12" fmla="*/ 4917 h 53636"/>
                <a:gd name="connsiteX13" fmla="*/ 13756 w 61989"/>
                <a:gd name="connsiteY13" fmla="*/ 24599 h 53636"/>
                <a:gd name="connsiteX14" fmla="*/ 22202 w 61989"/>
                <a:gd name="connsiteY14" fmla="*/ 30515 h 53636"/>
                <a:gd name="connsiteX15" fmla="*/ 23802 w 61989"/>
                <a:gd name="connsiteY15" fmla="*/ 22590 h 53636"/>
                <a:gd name="connsiteX16" fmla="*/ 34332 w 61989"/>
                <a:gd name="connsiteY16" fmla="*/ 13177 h 53636"/>
                <a:gd name="connsiteX17" fmla="*/ 49661 w 61989"/>
                <a:gd name="connsiteY17" fmla="*/ 14479 h 53636"/>
                <a:gd name="connsiteX18" fmla="*/ 59819 w 61989"/>
                <a:gd name="connsiteY18" fmla="*/ 23929 h 53636"/>
                <a:gd name="connsiteX19" fmla="*/ 60154 w 61989"/>
                <a:gd name="connsiteY19" fmla="*/ 42012 h 53636"/>
                <a:gd name="connsiteX20" fmla="*/ 50405 w 61989"/>
                <a:gd name="connsiteY20" fmla="*/ 52430 h 53636"/>
                <a:gd name="connsiteX21" fmla="*/ 36862 w 61989"/>
                <a:gd name="connsiteY21" fmla="*/ 53025 h 5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9" h="53636">
                  <a:moveTo>
                    <a:pt x="36862" y="53025"/>
                  </a:moveTo>
                  <a:lnTo>
                    <a:pt x="40657" y="42124"/>
                  </a:lnTo>
                  <a:cubicBezTo>
                    <a:pt x="43150" y="42942"/>
                    <a:pt x="45420" y="42942"/>
                    <a:pt x="47466" y="42124"/>
                  </a:cubicBezTo>
                  <a:cubicBezTo>
                    <a:pt x="49512" y="41305"/>
                    <a:pt x="50964" y="39928"/>
                    <a:pt x="51856" y="38031"/>
                  </a:cubicBezTo>
                  <a:cubicBezTo>
                    <a:pt x="52898" y="35836"/>
                    <a:pt x="52861" y="33603"/>
                    <a:pt x="51782" y="31259"/>
                  </a:cubicBezTo>
                  <a:cubicBezTo>
                    <a:pt x="50740" y="28915"/>
                    <a:pt x="48433" y="26943"/>
                    <a:pt x="44862" y="25269"/>
                  </a:cubicBezTo>
                  <a:cubicBezTo>
                    <a:pt x="41513" y="23706"/>
                    <a:pt x="38648" y="23297"/>
                    <a:pt x="36304" y="24004"/>
                  </a:cubicBezTo>
                  <a:cubicBezTo>
                    <a:pt x="33923" y="24711"/>
                    <a:pt x="32174" y="26273"/>
                    <a:pt x="31058" y="28692"/>
                  </a:cubicBezTo>
                  <a:cubicBezTo>
                    <a:pt x="29681" y="31668"/>
                    <a:pt x="29756" y="34980"/>
                    <a:pt x="31281" y="38589"/>
                  </a:cubicBezTo>
                  <a:lnTo>
                    <a:pt x="26109" y="46477"/>
                  </a:lnTo>
                  <a:lnTo>
                    <a:pt x="288" y="27948"/>
                  </a:lnTo>
                  <a:lnTo>
                    <a:pt x="13161" y="377"/>
                  </a:lnTo>
                  <a:lnTo>
                    <a:pt x="22909" y="4917"/>
                  </a:lnTo>
                  <a:lnTo>
                    <a:pt x="13756" y="24599"/>
                  </a:lnTo>
                  <a:lnTo>
                    <a:pt x="22202" y="30515"/>
                  </a:lnTo>
                  <a:cubicBezTo>
                    <a:pt x="22128" y="27650"/>
                    <a:pt x="22686" y="25008"/>
                    <a:pt x="23802" y="22590"/>
                  </a:cubicBezTo>
                  <a:cubicBezTo>
                    <a:pt x="25960" y="17976"/>
                    <a:pt x="29458" y="14814"/>
                    <a:pt x="34332" y="13177"/>
                  </a:cubicBezTo>
                  <a:cubicBezTo>
                    <a:pt x="39206" y="11540"/>
                    <a:pt x="44303" y="11949"/>
                    <a:pt x="49661" y="14479"/>
                  </a:cubicBezTo>
                  <a:cubicBezTo>
                    <a:pt x="54126" y="16562"/>
                    <a:pt x="57549" y="19725"/>
                    <a:pt x="59819" y="23929"/>
                  </a:cubicBezTo>
                  <a:cubicBezTo>
                    <a:pt x="62981" y="29734"/>
                    <a:pt x="63093" y="35761"/>
                    <a:pt x="60154" y="42012"/>
                  </a:cubicBezTo>
                  <a:cubicBezTo>
                    <a:pt x="57810" y="47035"/>
                    <a:pt x="54573" y="50495"/>
                    <a:pt x="50405" y="52430"/>
                  </a:cubicBezTo>
                  <a:cubicBezTo>
                    <a:pt x="46238" y="54328"/>
                    <a:pt x="41699" y="54514"/>
                    <a:pt x="36862" y="53025"/>
                  </a:cubicBezTo>
                  <a:close/>
                </a:path>
              </a:pathLst>
            </a:custGeom>
            <a:solidFill>
              <a:srgbClr val="000000"/>
            </a:solidFill>
            <a:ln w="9525" cap="flat">
              <a:noFill/>
              <a:prstDash val="solid"/>
              <a:miter/>
            </a:ln>
          </p:spPr>
          <p:txBody>
            <a:bodyPr rtlCol="0" anchor="ctr"/>
            <a:lstStyle/>
            <a:p>
              <a:endParaRPr lang="en-CA"/>
            </a:p>
          </p:txBody>
        </p:sp>
      </p:grpSp>
      <p:grpSp>
        <p:nvGrpSpPr>
          <p:cNvPr id="3909" name="Graphic 3670">
            <a:extLst>
              <a:ext uri="{FF2B5EF4-FFF2-40B4-BE49-F238E27FC236}">
                <a16:creationId xmlns:a16="http://schemas.microsoft.com/office/drawing/2014/main" id="{F311B5F4-0805-4D3F-8F2F-3871429A7B74}"/>
              </a:ext>
            </a:extLst>
          </p:cNvPr>
          <p:cNvGrpSpPr/>
          <p:nvPr/>
        </p:nvGrpSpPr>
        <p:grpSpPr>
          <a:xfrm>
            <a:off x="6932050" y="4093589"/>
            <a:ext cx="102960" cy="158052"/>
            <a:chOff x="7978230" y="4330790"/>
            <a:chExt cx="119475" cy="183404"/>
          </a:xfrm>
        </p:grpSpPr>
        <p:sp>
          <p:nvSpPr>
            <p:cNvPr id="3910" name="Freeform: Shape 3909">
              <a:extLst>
                <a:ext uri="{FF2B5EF4-FFF2-40B4-BE49-F238E27FC236}">
                  <a16:creationId xmlns:a16="http://schemas.microsoft.com/office/drawing/2014/main" id="{29E98A93-6A5F-4445-BEE1-61487F083FEB}"/>
                </a:ext>
              </a:extLst>
            </p:cNvPr>
            <p:cNvSpPr/>
            <p:nvPr/>
          </p:nvSpPr>
          <p:spPr>
            <a:xfrm>
              <a:off x="7978230" y="4457650"/>
              <a:ext cx="65058" cy="56545"/>
            </a:xfrm>
            <a:custGeom>
              <a:avLst/>
              <a:gdLst>
                <a:gd name="connsiteX0" fmla="*/ 55643 w 65058"/>
                <a:gd name="connsiteY0" fmla="*/ 15896 h 56545"/>
                <a:gd name="connsiteX1" fmla="*/ 65354 w 65058"/>
                <a:gd name="connsiteY1" fmla="*/ 20398 h 56545"/>
                <a:gd name="connsiteX2" fmla="*/ 48313 w 65058"/>
                <a:gd name="connsiteY2" fmla="*/ 56936 h 56545"/>
                <a:gd name="connsiteX3" fmla="*/ 39569 w 65058"/>
                <a:gd name="connsiteY3" fmla="*/ 48527 h 56545"/>
                <a:gd name="connsiteX4" fmla="*/ 31979 w 65058"/>
                <a:gd name="connsiteY4" fmla="*/ 30742 h 56545"/>
                <a:gd name="connsiteX5" fmla="*/ 27105 w 65058"/>
                <a:gd name="connsiteY5" fmla="*/ 17943 h 56545"/>
                <a:gd name="connsiteX6" fmla="*/ 21747 w 65058"/>
                <a:gd name="connsiteY6" fmla="*/ 12808 h 56545"/>
                <a:gd name="connsiteX7" fmla="*/ 15496 w 65058"/>
                <a:gd name="connsiteY7" fmla="*/ 12176 h 56545"/>
                <a:gd name="connsiteX8" fmla="*/ 11217 w 65058"/>
                <a:gd name="connsiteY8" fmla="*/ 16492 h 56545"/>
                <a:gd name="connsiteX9" fmla="*/ 10771 w 65058"/>
                <a:gd name="connsiteY9" fmla="*/ 22594 h 56545"/>
                <a:gd name="connsiteX10" fmla="*/ 16240 w 65058"/>
                <a:gd name="connsiteY10" fmla="*/ 27877 h 56545"/>
                <a:gd name="connsiteX11" fmla="*/ 10362 w 65058"/>
                <a:gd name="connsiteY11" fmla="*/ 37774 h 56545"/>
                <a:gd name="connsiteX12" fmla="*/ 725 w 65058"/>
                <a:gd name="connsiteY12" fmla="*/ 26165 h 56545"/>
                <a:gd name="connsiteX13" fmla="*/ 2697 w 65058"/>
                <a:gd name="connsiteY13" fmla="*/ 12176 h 56545"/>
                <a:gd name="connsiteX14" fmla="*/ 12929 w 65058"/>
                <a:gd name="connsiteY14" fmla="*/ 1572 h 56545"/>
                <a:gd name="connsiteX15" fmla="*/ 25877 w 65058"/>
                <a:gd name="connsiteY15" fmla="*/ 2018 h 56545"/>
                <a:gd name="connsiteX16" fmla="*/ 32239 w 65058"/>
                <a:gd name="connsiteY16" fmla="*/ 6595 h 56545"/>
                <a:gd name="connsiteX17" fmla="*/ 37262 w 65058"/>
                <a:gd name="connsiteY17" fmla="*/ 13999 h 56545"/>
                <a:gd name="connsiteX18" fmla="*/ 41020 w 65058"/>
                <a:gd name="connsiteY18" fmla="*/ 24045 h 56545"/>
                <a:gd name="connsiteX19" fmla="*/ 44108 w 65058"/>
                <a:gd name="connsiteY19" fmla="*/ 33123 h 56545"/>
                <a:gd name="connsiteX20" fmla="*/ 4600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43" y="15896"/>
                  </a:moveTo>
                  <a:lnTo>
                    <a:pt x="65354" y="20398"/>
                  </a:lnTo>
                  <a:lnTo>
                    <a:pt x="48313" y="56936"/>
                  </a:lnTo>
                  <a:cubicBezTo>
                    <a:pt x="44815" y="54852"/>
                    <a:pt x="41913" y="52024"/>
                    <a:pt x="39569" y="48527"/>
                  </a:cubicBezTo>
                  <a:cubicBezTo>
                    <a:pt x="37188" y="45029"/>
                    <a:pt x="34695" y="39076"/>
                    <a:pt x="31979" y="30742"/>
                  </a:cubicBezTo>
                  <a:cubicBezTo>
                    <a:pt x="29784" y="23970"/>
                    <a:pt x="28184" y="19729"/>
                    <a:pt x="27105" y="17943"/>
                  </a:cubicBezTo>
                  <a:cubicBezTo>
                    <a:pt x="25617" y="15487"/>
                    <a:pt x="23831" y="13776"/>
                    <a:pt x="21747" y="12808"/>
                  </a:cubicBezTo>
                  <a:cubicBezTo>
                    <a:pt x="19403" y="11729"/>
                    <a:pt x="17319" y="11506"/>
                    <a:pt x="15496" y="12176"/>
                  </a:cubicBezTo>
                  <a:cubicBezTo>
                    <a:pt x="13673" y="12845"/>
                    <a:pt x="12259" y="14296"/>
                    <a:pt x="11217" y="16492"/>
                  </a:cubicBezTo>
                  <a:cubicBezTo>
                    <a:pt x="10213" y="18650"/>
                    <a:pt x="10064" y="20696"/>
                    <a:pt x="10771" y="22594"/>
                  </a:cubicBezTo>
                  <a:cubicBezTo>
                    <a:pt x="11478" y="24491"/>
                    <a:pt x="13301" y="26240"/>
                    <a:pt x="16240" y="27877"/>
                  </a:cubicBezTo>
                  <a:lnTo>
                    <a:pt x="10362" y="37774"/>
                  </a:lnTo>
                  <a:cubicBezTo>
                    <a:pt x="4929" y="34463"/>
                    <a:pt x="1692" y="30593"/>
                    <a:pt x="725" y="26165"/>
                  </a:cubicBezTo>
                  <a:cubicBezTo>
                    <a:pt x="-242" y="21738"/>
                    <a:pt x="427" y="17087"/>
                    <a:pt x="2697" y="12176"/>
                  </a:cubicBezTo>
                  <a:cubicBezTo>
                    <a:pt x="5190" y="6818"/>
                    <a:pt x="8613" y="3283"/>
                    <a:pt x="12929" y="1572"/>
                  </a:cubicBezTo>
                  <a:cubicBezTo>
                    <a:pt x="17245" y="-140"/>
                    <a:pt x="21561" y="9"/>
                    <a:pt x="25877" y="2018"/>
                  </a:cubicBezTo>
                  <a:cubicBezTo>
                    <a:pt x="28333" y="3134"/>
                    <a:pt x="30453" y="4660"/>
                    <a:pt x="32239" y="6595"/>
                  </a:cubicBezTo>
                  <a:cubicBezTo>
                    <a:pt x="34063" y="8492"/>
                    <a:pt x="35737" y="10948"/>
                    <a:pt x="37262" y="13999"/>
                  </a:cubicBezTo>
                  <a:cubicBezTo>
                    <a:pt x="38267" y="16008"/>
                    <a:pt x="39532" y="19357"/>
                    <a:pt x="41020" y="24045"/>
                  </a:cubicBezTo>
                  <a:cubicBezTo>
                    <a:pt x="42509" y="28733"/>
                    <a:pt x="43513" y="31784"/>
                    <a:pt x="44108" y="33123"/>
                  </a:cubicBezTo>
                  <a:cubicBezTo>
                    <a:pt x="44704" y="34463"/>
                    <a:pt x="45336" y="35616"/>
                    <a:pt x="46006" y="36583"/>
                  </a:cubicBezTo>
                  <a:close/>
                </a:path>
              </a:pathLst>
            </a:custGeom>
            <a:solidFill>
              <a:srgbClr val="000000"/>
            </a:solidFill>
            <a:ln w="9525" cap="flat">
              <a:noFill/>
              <a:prstDash val="solid"/>
              <a:miter/>
            </a:ln>
          </p:spPr>
          <p:txBody>
            <a:bodyPr rtlCol="0" anchor="ctr"/>
            <a:lstStyle/>
            <a:p>
              <a:endParaRPr lang="en-CA"/>
            </a:p>
          </p:txBody>
        </p:sp>
        <p:sp>
          <p:nvSpPr>
            <p:cNvPr id="3911" name="Freeform: Shape 3910">
              <a:extLst>
                <a:ext uri="{FF2B5EF4-FFF2-40B4-BE49-F238E27FC236}">
                  <a16:creationId xmlns:a16="http://schemas.microsoft.com/office/drawing/2014/main" id="{AFF976E5-B1A7-4E84-9DDD-20CFB7C47EAF}"/>
                </a:ext>
              </a:extLst>
            </p:cNvPr>
            <p:cNvSpPr/>
            <p:nvPr/>
          </p:nvSpPr>
          <p:spPr>
            <a:xfrm>
              <a:off x="7998286" y="4417310"/>
              <a:ext cx="59301" cy="46519"/>
            </a:xfrm>
            <a:custGeom>
              <a:avLst/>
              <a:gdLst>
                <a:gd name="connsiteX0" fmla="*/ 2192 w 59301"/>
                <a:gd name="connsiteY0" fmla="*/ 10603 h 46519"/>
                <a:gd name="connsiteX1" fmla="*/ 13577 w 59301"/>
                <a:gd name="connsiteY1" fmla="*/ 892 h 46519"/>
                <a:gd name="connsiteX2" fmla="*/ 38208 w 59301"/>
                <a:gd name="connsiteY2" fmla="*/ 5914 h 46519"/>
                <a:gd name="connsiteX3" fmla="*/ 57891 w 59301"/>
                <a:gd name="connsiteY3" fmla="*/ 21616 h 46519"/>
                <a:gd name="connsiteX4" fmla="*/ 57705 w 59301"/>
                <a:gd name="connsiteY4" fmla="*/ 36499 h 46519"/>
                <a:gd name="connsiteX5" fmla="*/ 45649 w 59301"/>
                <a:gd name="connsiteY5" fmla="*/ 46470 h 46519"/>
                <a:gd name="connsiteX6" fmla="*/ 21614 w 59301"/>
                <a:gd name="connsiteY6" fmla="*/ 41187 h 46519"/>
                <a:gd name="connsiteX7" fmla="*/ 2006 w 59301"/>
                <a:gd name="connsiteY7" fmla="*/ 25523 h 46519"/>
                <a:gd name="connsiteX8" fmla="*/ 2192 w 59301"/>
                <a:gd name="connsiteY8" fmla="*/ 10603 h 46519"/>
                <a:gd name="connsiteX9" fmla="*/ 10824 w 59301"/>
                <a:gd name="connsiteY9" fmla="*/ 14658 h 46519"/>
                <a:gd name="connsiteX10" fmla="*/ 10452 w 59301"/>
                <a:gd name="connsiteY10" fmla="*/ 18602 h 46519"/>
                <a:gd name="connsiteX11" fmla="*/ 13689 w 59301"/>
                <a:gd name="connsiteY11" fmla="*/ 22918 h 46519"/>
                <a:gd name="connsiteX12" fmla="*/ 26823 w 59301"/>
                <a:gd name="connsiteY12" fmla="*/ 30322 h 46519"/>
                <a:gd name="connsiteX13" fmla="*/ 40403 w 59301"/>
                <a:gd name="connsiteY13" fmla="*/ 35494 h 46519"/>
                <a:gd name="connsiteX14" fmla="*/ 46319 w 59301"/>
                <a:gd name="connsiteY14" fmla="*/ 35271 h 46519"/>
                <a:gd name="connsiteX15" fmla="*/ 49073 w 59301"/>
                <a:gd name="connsiteY15" fmla="*/ 32480 h 46519"/>
                <a:gd name="connsiteX16" fmla="*/ 49445 w 59301"/>
                <a:gd name="connsiteY16" fmla="*/ 28536 h 46519"/>
                <a:gd name="connsiteX17" fmla="*/ 46170 w 59301"/>
                <a:gd name="connsiteY17" fmla="*/ 24220 h 46519"/>
                <a:gd name="connsiteX18" fmla="*/ 33111 w 59301"/>
                <a:gd name="connsiteY18" fmla="*/ 16816 h 46519"/>
                <a:gd name="connsiteX19" fmla="*/ 19530 w 59301"/>
                <a:gd name="connsiteY19" fmla="*/ 11644 h 46519"/>
                <a:gd name="connsiteX20" fmla="*/ 13614 w 59301"/>
                <a:gd name="connsiteY20" fmla="*/ 11868 h 46519"/>
                <a:gd name="connsiteX21" fmla="*/ 10824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192" y="10603"/>
                  </a:moveTo>
                  <a:cubicBezTo>
                    <a:pt x="4647" y="5356"/>
                    <a:pt x="8442" y="2119"/>
                    <a:pt x="13577" y="892"/>
                  </a:cubicBezTo>
                  <a:cubicBezTo>
                    <a:pt x="19679" y="-560"/>
                    <a:pt x="27902" y="1115"/>
                    <a:pt x="38208" y="5914"/>
                  </a:cubicBezTo>
                  <a:cubicBezTo>
                    <a:pt x="48477" y="10714"/>
                    <a:pt x="55063" y="15960"/>
                    <a:pt x="57891" y="21616"/>
                  </a:cubicBezTo>
                  <a:cubicBezTo>
                    <a:pt x="60235" y="26267"/>
                    <a:pt x="60160" y="31252"/>
                    <a:pt x="57705" y="36499"/>
                  </a:cubicBezTo>
                  <a:cubicBezTo>
                    <a:pt x="55249" y="41819"/>
                    <a:pt x="51231" y="45131"/>
                    <a:pt x="45649" y="46470"/>
                  </a:cubicBezTo>
                  <a:cubicBezTo>
                    <a:pt x="40068" y="47810"/>
                    <a:pt x="32069" y="46061"/>
                    <a:pt x="21614" y="41187"/>
                  </a:cubicBezTo>
                  <a:cubicBezTo>
                    <a:pt x="11382" y="36387"/>
                    <a:pt x="4833" y="31178"/>
                    <a:pt x="2006" y="25523"/>
                  </a:cubicBezTo>
                  <a:cubicBezTo>
                    <a:pt x="-338" y="20872"/>
                    <a:pt x="-264" y="15886"/>
                    <a:pt x="2192" y="10603"/>
                  </a:cubicBezTo>
                  <a:moveTo>
                    <a:pt x="10824" y="14658"/>
                  </a:moveTo>
                  <a:cubicBezTo>
                    <a:pt x="10228" y="15923"/>
                    <a:pt x="10117" y="17225"/>
                    <a:pt x="10452" y="18602"/>
                  </a:cubicBezTo>
                  <a:cubicBezTo>
                    <a:pt x="10787" y="19942"/>
                    <a:pt x="11866" y="21393"/>
                    <a:pt x="13689" y="22918"/>
                  </a:cubicBezTo>
                  <a:cubicBezTo>
                    <a:pt x="16070" y="24890"/>
                    <a:pt x="20423" y="27346"/>
                    <a:pt x="26823" y="30322"/>
                  </a:cubicBezTo>
                  <a:cubicBezTo>
                    <a:pt x="33185" y="33299"/>
                    <a:pt x="37724" y="35010"/>
                    <a:pt x="40403" y="35494"/>
                  </a:cubicBezTo>
                  <a:cubicBezTo>
                    <a:pt x="43119" y="35978"/>
                    <a:pt x="45054" y="35903"/>
                    <a:pt x="46319" y="35271"/>
                  </a:cubicBezTo>
                  <a:cubicBezTo>
                    <a:pt x="47547" y="34675"/>
                    <a:pt x="48477" y="33745"/>
                    <a:pt x="49073" y="32480"/>
                  </a:cubicBezTo>
                  <a:cubicBezTo>
                    <a:pt x="49668" y="31215"/>
                    <a:pt x="49779" y="29913"/>
                    <a:pt x="49445" y="28536"/>
                  </a:cubicBezTo>
                  <a:cubicBezTo>
                    <a:pt x="49110" y="27197"/>
                    <a:pt x="47994" y="25746"/>
                    <a:pt x="46170" y="24220"/>
                  </a:cubicBezTo>
                  <a:cubicBezTo>
                    <a:pt x="43864" y="22248"/>
                    <a:pt x="39510" y="19793"/>
                    <a:pt x="33111" y="16816"/>
                  </a:cubicBezTo>
                  <a:cubicBezTo>
                    <a:pt x="26748" y="13840"/>
                    <a:pt x="22209" y="12128"/>
                    <a:pt x="19530" y="11644"/>
                  </a:cubicBezTo>
                  <a:cubicBezTo>
                    <a:pt x="16814" y="11198"/>
                    <a:pt x="14842" y="11235"/>
                    <a:pt x="13614" y="11868"/>
                  </a:cubicBezTo>
                  <a:cubicBezTo>
                    <a:pt x="12349" y="12463"/>
                    <a:pt x="11419" y="13393"/>
                    <a:pt x="10824" y="14658"/>
                  </a:cubicBezTo>
                  <a:close/>
                </a:path>
              </a:pathLst>
            </a:custGeom>
            <a:solidFill>
              <a:srgbClr val="000000"/>
            </a:solidFill>
            <a:ln w="9525" cap="flat">
              <a:noFill/>
              <a:prstDash val="solid"/>
              <a:miter/>
            </a:ln>
          </p:spPr>
          <p:txBody>
            <a:bodyPr rtlCol="0" anchor="ctr"/>
            <a:lstStyle/>
            <a:p>
              <a:endParaRPr lang="en-CA"/>
            </a:p>
          </p:txBody>
        </p:sp>
        <p:sp>
          <p:nvSpPr>
            <p:cNvPr id="3912" name="Freeform: Shape 3911">
              <a:extLst>
                <a:ext uri="{FF2B5EF4-FFF2-40B4-BE49-F238E27FC236}">
                  <a16:creationId xmlns:a16="http://schemas.microsoft.com/office/drawing/2014/main" id="{3DBA0B39-B94A-408F-B69A-C790BCD3A0E6}"/>
                </a:ext>
              </a:extLst>
            </p:cNvPr>
            <p:cNvSpPr/>
            <p:nvPr/>
          </p:nvSpPr>
          <p:spPr>
            <a:xfrm>
              <a:off x="8020148" y="4376232"/>
              <a:ext cx="58563" cy="35904"/>
            </a:xfrm>
            <a:custGeom>
              <a:avLst/>
              <a:gdLst>
                <a:gd name="connsiteX0" fmla="*/ 58863 w 58563"/>
                <a:gd name="connsiteY0" fmla="*/ 25831 h 35904"/>
                <a:gd name="connsiteX1" fmla="*/ 53989 w 58563"/>
                <a:gd name="connsiteY1" fmla="*/ 36287 h 35904"/>
                <a:gd name="connsiteX2" fmla="*/ 14699 w 58563"/>
                <a:gd name="connsiteY2" fmla="*/ 17943 h 35904"/>
                <a:gd name="connsiteX3" fmla="*/ 16336 w 58563"/>
                <a:gd name="connsiteY3" fmla="*/ 35096 h 35904"/>
                <a:gd name="connsiteX4" fmla="*/ 6885 w 58563"/>
                <a:gd name="connsiteY4" fmla="*/ 30705 h 35904"/>
                <a:gd name="connsiteX5" fmla="*/ 5955 w 58563"/>
                <a:gd name="connsiteY5" fmla="*/ 19469 h 35904"/>
                <a:gd name="connsiteX6" fmla="*/ 300 w 58563"/>
                <a:gd name="connsiteY6" fmla="*/ 8828 h 35904"/>
                <a:gd name="connsiteX7" fmla="*/ 4243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63" y="25831"/>
                  </a:moveTo>
                  <a:lnTo>
                    <a:pt x="53989" y="36287"/>
                  </a:lnTo>
                  <a:lnTo>
                    <a:pt x="14699" y="17943"/>
                  </a:lnTo>
                  <a:cubicBezTo>
                    <a:pt x="16484" y="23413"/>
                    <a:pt x="17043" y="29143"/>
                    <a:pt x="16336" y="35096"/>
                  </a:cubicBezTo>
                  <a:lnTo>
                    <a:pt x="6885" y="30705"/>
                  </a:lnTo>
                  <a:cubicBezTo>
                    <a:pt x="7257" y="27543"/>
                    <a:pt x="6959" y="23822"/>
                    <a:pt x="5955" y="19469"/>
                  </a:cubicBezTo>
                  <a:cubicBezTo>
                    <a:pt x="4950" y="15116"/>
                    <a:pt x="3053" y="11581"/>
                    <a:pt x="300" y="8828"/>
                  </a:cubicBezTo>
                  <a:lnTo>
                    <a:pt x="4243" y="382"/>
                  </a:lnTo>
                  <a:close/>
                </a:path>
              </a:pathLst>
            </a:custGeom>
            <a:solidFill>
              <a:srgbClr val="000000"/>
            </a:solidFill>
            <a:ln w="9525" cap="flat">
              <a:noFill/>
              <a:prstDash val="solid"/>
              <a:miter/>
            </a:ln>
          </p:spPr>
          <p:txBody>
            <a:bodyPr rtlCol="0" anchor="ctr"/>
            <a:lstStyle/>
            <a:p>
              <a:endParaRPr lang="en-CA"/>
            </a:p>
          </p:txBody>
        </p:sp>
        <p:sp>
          <p:nvSpPr>
            <p:cNvPr id="3913" name="Freeform: Shape 3912">
              <a:extLst>
                <a:ext uri="{FF2B5EF4-FFF2-40B4-BE49-F238E27FC236}">
                  <a16:creationId xmlns:a16="http://schemas.microsoft.com/office/drawing/2014/main" id="{9FA229A5-A8D1-4DA8-B5A0-9C7FF7CB5640}"/>
                </a:ext>
              </a:extLst>
            </p:cNvPr>
            <p:cNvSpPr/>
            <p:nvPr/>
          </p:nvSpPr>
          <p:spPr>
            <a:xfrm>
              <a:off x="8038553" y="4330790"/>
              <a:ext cx="59152" cy="48075"/>
            </a:xfrm>
            <a:custGeom>
              <a:avLst/>
              <a:gdLst>
                <a:gd name="connsiteX0" fmla="*/ 23100 w 59152"/>
                <a:gd name="connsiteY0" fmla="*/ 1269 h 48075"/>
                <a:gd name="connsiteX1" fmla="*/ 19528 w 59152"/>
                <a:gd name="connsiteY1" fmla="*/ 11873 h 48075"/>
                <a:gd name="connsiteX2" fmla="*/ 14022 w 59152"/>
                <a:gd name="connsiteY2" fmla="*/ 11650 h 48075"/>
                <a:gd name="connsiteX3" fmla="*/ 10673 w 59152"/>
                <a:gd name="connsiteY3" fmla="*/ 14998 h 48075"/>
                <a:gd name="connsiteX4" fmla="*/ 11008 w 59152"/>
                <a:gd name="connsiteY4" fmla="*/ 21956 h 48075"/>
                <a:gd name="connsiteX5" fmla="*/ 22021 w 59152"/>
                <a:gd name="connsiteY5" fmla="*/ 30588 h 48075"/>
                <a:gd name="connsiteX6" fmla="*/ 21947 w 59152"/>
                <a:gd name="connsiteY6" fmla="*/ 18756 h 48075"/>
                <a:gd name="connsiteX7" fmla="*/ 32142 w 59152"/>
                <a:gd name="connsiteY7" fmla="*/ 9901 h 48075"/>
                <a:gd name="connsiteX8" fmla="*/ 47136 w 59152"/>
                <a:gd name="connsiteY8" fmla="*/ 11241 h 48075"/>
                <a:gd name="connsiteX9" fmla="*/ 58261 w 59152"/>
                <a:gd name="connsiteY9" fmla="*/ 22366 h 48075"/>
                <a:gd name="connsiteX10" fmla="*/ 57442 w 59152"/>
                <a:gd name="connsiteY10" fmla="*/ 37285 h 48075"/>
                <a:gd name="connsiteX11" fmla="*/ 44718 w 59152"/>
                <a:gd name="connsiteY11" fmla="*/ 47852 h 48075"/>
                <a:gd name="connsiteX12" fmla="*/ 21277 w 59152"/>
                <a:gd name="connsiteY12" fmla="*/ 43387 h 48075"/>
                <a:gd name="connsiteX13" fmla="*/ 2301 w 59152"/>
                <a:gd name="connsiteY13" fmla="*/ 27798 h 48075"/>
                <a:gd name="connsiteX14" fmla="*/ 2376 w 59152"/>
                <a:gd name="connsiteY14" fmla="*/ 10385 h 48075"/>
                <a:gd name="connsiteX15" fmla="*/ 10636 w 59152"/>
                <a:gd name="connsiteY15" fmla="*/ 1716 h 48075"/>
                <a:gd name="connsiteX16" fmla="*/ 23100 w 59152"/>
                <a:gd name="connsiteY16" fmla="*/ 1269 h 48075"/>
                <a:gd name="connsiteX17" fmla="*/ 34821 w 59152"/>
                <a:gd name="connsiteY17" fmla="*/ 35500 h 48075"/>
                <a:gd name="connsiteX18" fmla="*/ 43787 w 59152"/>
                <a:gd name="connsiteY18" fmla="*/ 36802 h 48075"/>
                <a:gd name="connsiteX19" fmla="*/ 49034 w 59152"/>
                <a:gd name="connsiteY19" fmla="*/ 32746 h 48075"/>
                <a:gd name="connsiteX20" fmla="*/ 48996 w 59152"/>
                <a:gd name="connsiteY20" fmla="*/ 26868 h 48075"/>
                <a:gd name="connsiteX21" fmla="*/ 42485 w 59152"/>
                <a:gd name="connsiteY21" fmla="*/ 21473 h 48075"/>
                <a:gd name="connsiteX22" fmla="*/ 33742 w 59152"/>
                <a:gd name="connsiteY22" fmla="*/ 19947 h 48075"/>
                <a:gd name="connsiteX23" fmla="*/ 28867 w 59152"/>
                <a:gd name="connsiteY23" fmla="*/ 23965 h 48075"/>
                <a:gd name="connsiteX24" fmla="*/ 28867 w 59152"/>
                <a:gd name="connsiteY24" fmla="*/ 30179 h 48075"/>
                <a:gd name="connsiteX25" fmla="*/ 34821 w 59152"/>
                <a:gd name="connsiteY25" fmla="*/ 35500 h 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52" h="48075">
                  <a:moveTo>
                    <a:pt x="23100" y="1269"/>
                  </a:moveTo>
                  <a:lnTo>
                    <a:pt x="19528" y="11873"/>
                  </a:lnTo>
                  <a:cubicBezTo>
                    <a:pt x="17333" y="11129"/>
                    <a:pt x="15510" y="11055"/>
                    <a:pt x="14022" y="11650"/>
                  </a:cubicBezTo>
                  <a:cubicBezTo>
                    <a:pt x="12533" y="12208"/>
                    <a:pt x="11417" y="13324"/>
                    <a:pt x="10673" y="14998"/>
                  </a:cubicBezTo>
                  <a:cubicBezTo>
                    <a:pt x="9631" y="17194"/>
                    <a:pt x="9743" y="19538"/>
                    <a:pt x="11008" y="21956"/>
                  </a:cubicBezTo>
                  <a:cubicBezTo>
                    <a:pt x="12273" y="24412"/>
                    <a:pt x="15957" y="27277"/>
                    <a:pt x="22021" y="30588"/>
                  </a:cubicBezTo>
                  <a:cubicBezTo>
                    <a:pt x="20161" y="26570"/>
                    <a:pt x="20161" y="22626"/>
                    <a:pt x="21947" y="18756"/>
                  </a:cubicBezTo>
                  <a:cubicBezTo>
                    <a:pt x="23993" y="14403"/>
                    <a:pt x="27379" y="11464"/>
                    <a:pt x="32142" y="9901"/>
                  </a:cubicBezTo>
                  <a:cubicBezTo>
                    <a:pt x="36904" y="8338"/>
                    <a:pt x="41890" y="8785"/>
                    <a:pt x="47136" y="11241"/>
                  </a:cubicBezTo>
                  <a:cubicBezTo>
                    <a:pt x="52717" y="13845"/>
                    <a:pt x="56401" y="17529"/>
                    <a:pt x="58261" y="22366"/>
                  </a:cubicBezTo>
                  <a:cubicBezTo>
                    <a:pt x="60084" y="27202"/>
                    <a:pt x="59824" y="32188"/>
                    <a:pt x="57442" y="37285"/>
                  </a:cubicBezTo>
                  <a:cubicBezTo>
                    <a:pt x="54875" y="42792"/>
                    <a:pt x="50633" y="46327"/>
                    <a:pt x="44718" y="47852"/>
                  </a:cubicBezTo>
                  <a:cubicBezTo>
                    <a:pt x="38802" y="49415"/>
                    <a:pt x="30988" y="47927"/>
                    <a:pt x="21277" y="43387"/>
                  </a:cubicBezTo>
                  <a:cubicBezTo>
                    <a:pt x="11306" y="38737"/>
                    <a:pt x="4980" y="33528"/>
                    <a:pt x="2301" y="27798"/>
                  </a:cubicBezTo>
                  <a:cubicBezTo>
                    <a:pt x="-377" y="22068"/>
                    <a:pt x="-377" y="16264"/>
                    <a:pt x="2376" y="10385"/>
                  </a:cubicBezTo>
                  <a:cubicBezTo>
                    <a:pt x="4311" y="6255"/>
                    <a:pt x="7064" y="3353"/>
                    <a:pt x="10636" y="1716"/>
                  </a:cubicBezTo>
                  <a:cubicBezTo>
                    <a:pt x="14208" y="116"/>
                    <a:pt x="18375" y="-70"/>
                    <a:pt x="23100" y="1269"/>
                  </a:cubicBezTo>
                  <a:moveTo>
                    <a:pt x="34821" y="35500"/>
                  </a:moveTo>
                  <a:cubicBezTo>
                    <a:pt x="38206" y="37062"/>
                    <a:pt x="41183" y="37509"/>
                    <a:pt x="43787" y="36802"/>
                  </a:cubicBezTo>
                  <a:cubicBezTo>
                    <a:pt x="46355" y="36095"/>
                    <a:pt x="48103" y="34755"/>
                    <a:pt x="49034" y="32746"/>
                  </a:cubicBezTo>
                  <a:cubicBezTo>
                    <a:pt x="49927" y="30812"/>
                    <a:pt x="49927" y="28877"/>
                    <a:pt x="48996" y="26868"/>
                  </a:cubicBezTo>
                  <a:cubicBezTo>
                    <a:pt x="48103" y="24896"/>
                    <a:pt x="45945" y="23072"/>
                    <a:pt x="42485" y="21473"/>
                  </a:cubicBezTo>
                  <a:cubicBezTo>
                    <a:pt x="38950" y="19835"/>
                    <a:pt x="36048" y="19314"/>
                    <a:pt x="33742" y="19947"/>
                  </a:cubicBezTo>
                  <a:cubicBezTo>
                    <a:pt x="31472" y="20542"/>
                    <a:pt x="29835" y="21919"/>
                    <a:pt x="28867" y="23965"/>
                  </a:cubicBezTo>
                  <a:cubicBezTo>
                    <a:pt x="27937" y="25975"/>
                    <a:pt x="27937" y="28058"/>
                    <a:pt x="28867" y="30179"/>
                  </a:cubicBezTo>
                  <a:cubicBezTo>
                    <a:pt x="29760" y="32263"/>
                    <a:pt x="31770" y="34048"/>
                    <a:pt x="34821" y="35500"/>
                  </a:cubicBezTo>
                  <a:close/>
                </a:path>
              </a:pathLst>
            </a:custGeom>
            <a:solidFill>
              <a:srgbClr val="000000"/>
            </a:solidFill>
            <a:ln w="9525" cap="flat">
              <a:noFill/>
              <a:prstDash val="solid"/>
              <a:miter/>
            </a:ln>
          </p:spPr>
          <p:txBody>
            <a:bodyPr rtlCol="0" anchor="ctr"/>
            <a:lstStyle/>
            <a:p>
              <a:endParaRPr lang="en-CA"/>
            </a:p>
          </p:txBody>
        </p:sp>
      </p:grpSp>
      <p:grpSp>
        <p:nvGrpSpPr>
          <p:cNvPr id="3914" name="Graphic 3670">
            <a:extLst>
              <a:ext uri="{FF2B5EF4-FFF2-40B4-BE49-F238E27FC236}">
                <a16:creationId xmlns:a16="http://schemas.microsoft.com/office/drawing/2014/main" id="{C43829BD-FA51-42AC-8787-745B675BBD0D}"/>
              </a:ext>
            </a:extLst>
          </p:cNvPr>
          <p:cNvGrpSpPr/>
          <p:nvPr/>
        </p:nvGrpSpPr>
        <p:grpSpPr>
          <a:xfrm>
            <a:off x="7047156" y="4089003"/>
            <a:ext cx="99816" cy="162639"/>
            <a:chOff x="8111799" y="4325469"/>
            <a:chExt cx="115826" cy="188726"/>
          </a:xfrm>
        </p:grpSpPr>
        <p:sp>
          <p:nvSpPr>
            <p:cNvPr id="3915" name="Freeform: Shape 3914">
              <a:extLst>
                <a:ext uri="{FF2B5EF4-FFF2-40B4-BE49-F238E27FC236}">
                  <a16:creationId xmlns:a16="http://schemas.microsoft.com/office/drawing/2014/main" id="{EC357B77-2798-42C6-BC69-B78A23B2CEE2}"/>
                </a:ext>
              </a:extLst>
            </p:cNvPr>
            <p:cNvSpPr/>
            <p:nvPr/>
          </p:nvSpPr>
          <p:spPr>
            <a:xfrm>
              <a:off x="8111799" y="4457650"/>
              <a:ext cx="65058" cy="56545"/>
            </a:xfrm>
            <a:custGeom>
              <a:avLst/>
              <a:gdLst>
                <a:gd name="connsiteX0" fmla="*/ 55657 w 65058"/>
                <a:gd name="connsiteY0" fmla="*/ 15896 h 56545"/>
                <a:gd name="connsiteX1" fmla="*/ 65368 w 65058"/>
                <a:gd name="connsiteY1" fmla="*/ 20398 h 56545"/>
                <a:gd name="connsiteX2" fmla="*/ 48327 w 65058"/>
                <a:gd name="connsiteY2" fmla="*/ 56936 h 56545"/>
                <a:gd name="connsiteX3" fmla="*/ 39583 w 65058"/>
                <a:gd name="connsiteY3" fmla="*/ 48527 h 56545"/>
                <a:gd name="connsiteX4" fmla="*/ 31993 w 65058"/>
                <a:gd name="connsiteY4" fmla="*/ 30742 h 56545"/>
                <a:gd name="connsiteX5" fmla="*/ 27119 w 65058"/>
                <a:gd name="connsiteY5" fmla="*/ 17943 h 56545"/>
                <a:gd name="connsiteX6" fmla="*/ 21761 w 65058"/>
                <a:gd name="connsiteY6" fmla="*/ 12808 h 56545"/>
                <a:gd name="connsiteX7" fmla="*/ 15510 w 65058"/>
                <a:gd name="connsiteY7" fmla="*/ 12176 h 56545"/>
                <a:gd name="connsiteX8" fmla="*/ 11231 w 65058"/>
                <a:gd name="connsiteY8" fmla="*/ 16492 h 56545"/>
                <a:gd name="connsiteX9" fmla="*/ 10785 w 65058"/>
                <a:gd name="connsiteY9" fmla="*/ 22594 h 56545"/>
                <a:gd name="connsiteX10" fmla="*/ 16254 w 65058"/>
                <a:gd name="connsiteY10" fmla="*/ 27877 h 56545"/>
                <a:gd name="connsiteX11" fmla="*/ 10376 w 65058"/>
                <a:gd name="connsiteY11" fmla="*/ 37774 h 56545"/>
                <a:gd name="connsiteX12" fmla="*/ 739 w 65058"/>
                <a:gd name="connsiteY12" fmla="*/ 26165 h 56545"/>
                <a:gd name="connsiteX13" fmla="*/ 2711 w 65058"/>
                <a:gd name="connsiteY13" fmla="*/ 12176 h 56545"/>
                <a:gd name="connsiteX14" fmla="*/ 12943 w 65058"/>
                <a:gd name="connsiteY14" fmla="*/ 1572 h 56545"/>
                <a:gd name="connsiteX15" fmla="*/ 25891 w 65058"/>
                <a:gd name="connsiteY15" fmla="*/ 2018 h 56545"/>
                <a:gd name="connsiteX16" fmla="*/ 32253 w 65058"/>
                <a:gd name="connsiteY16" fmla="*/ 6595 h 56545"/>
                <a:gd name="connsiteX17" fmla="*/ 37276 w 65058"/>
                <a:gd name="connsiteY17" fmla="*/ 13999 h 56545"/>
                <a:gd name="connsiteX18" fmla="*/ 41034 w 65058"/>
                <a:gd name="connsiteY18" fmla="*/ 24045 h 56545"/>
                <a:gd name="connsiteX19" fmla="*/ 44122 w 65058"/>
                <a:gd name="connsiteY19" fmla="*/ 33123 h 56545"/>
                <a:gd name="connsiteX20" fmla="*/ 4602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57" y="15896"/>
                  </a:moveTo>
                  <a:lnTo>
                    <a:pt x="65368" y="20398"/>
                  </a:lnTo>
                  <a:lnTo>
                    <a:pt x="48327" y="56936"/>
                  </a:lnTo>
                  <a:cubicBezTo>
                    <a:pt x="44829" y="54852"/>
                    <a:pt x="41927" y="52024"/>
                    <a:pt x="39583" y="48527"/>
                  </a:cubicBezTo>
                  <a:cubicBezTo>
                    <a:pt x="37202" y="45029"/>
                    <a:pt x="34709" y="39076"/>
                    <a:pt x="31993" y="30742"/>
                  </a:cubicBezTo>
                  <a:cubicBezTo>
                    <a:pt x="29798" y="23970"/>
                    <a:pt x="28198" y="19729"/>
                    <a:pt x="27119" y="17943"/>
                  </a:cubicBezTo>
                  <a:cubicBezTo>
                    <a:pt x="25631" y="15487"/>
                    <a:pt x="23845" y="13776"/>
                    <a:pt x="21761" y="12808"/>
                  </a:cubicBezTo>
                  <a:cubicBezTo>
                    <a:pt x="19417" y="11729"/>
                    <a:pt x="17333" y="11506"/>
                    <a:pt x="15510" y="12176"/>
                  </a:cubicBezTo>
                  <a:cubicBezTo>
                    <a:pt x="13687" y="12845"/>
                    <a:pt x="12273" y="14296"/>
                    <a:pt x="11231" y="16492"/>
                  </a:cubicBezTo>
                  <a:cubicBezTo>
                    <a:pt x="10227" y="18650"/>
                    <a:pt x="10078" y="20696"/>
                    <a:pt x="10785" y="22594"/>
                  </a:cubicBezTo>
                  <a:cubicBezTo>
                    <a:pt x="11492" y="24491"/>
                    <a:pt x="13315" y="26240"/>
                    <a:pt x="16254" y="27877"/>
                  </a:cubicBezTo>
                  <a:lnTo>
                    <a:pt x="10376" y="37774"/>
                  </a:lnTo>
                  <a:cubicBezTo>
                    <a:pt x="4943" y="34463"/>
                    <a:pt x="1706" y="30593"/>
                    <a:pt x="739" y="26165"/>
                  </a:cubicBezTo>
                  <a:cubicBezTo>
                    <a:pt x="-228" y="21738"/>
                    <a:pt x="441" y="17087"/>
                    <a:pt x="2711" y="12176"/>
                  </a:cubicBezTo>
                  <a:cubicBezTo>
                    <a:pt x="5204" y="6818"/>
                    <a:pt x="8627" y="3283"/>
                    <a:pt x="12943" y="1572"/>
                  </a:cubicBezTo>
                  <a:cubicBezTo>
                    <a:pt x="17259" y="-140"/>
                    <a:pt x="21575" y="9"/>
                    <a:pt x="25891" y="2018"/>
                  </a:cubicBezTo>
                  <a:cubicBezTo>
                    <a:pt x="28347" y="3134"/>
                    <a:pt x="30468" y="4660"/>
                    <a:pt x="32253" y="6595"/>
                  </a:cubicBezTo>
                  <a:cubicBezTo>
                    <a:pt x="34077" y="8492"/>
                    <a:pt x="35751" y="10948"/>
                    <a:pt x="37276" y="13999"/>
                  </a:cubicBezTo>
                  <a:cubicBezTo>
                    <a:pt x="38281" y="16008"/>
                    <a:pt x="39546" y="19357"/>
                    <a:pt x="41034" y="24045"/>
                  </a:cubicBezTo>
                  <a:cubicBezTo>
                    <a:pt x="42523" y="28733"/>
                    <a:pt x="43527" y="31784"/>
                    <a:pt x="44122" y="33123"/>
                  </a:cubicBezTo>
                  <a:cubicBezTo>
                    <a:pt x="44718" y="34463"/>
                    <a:pt x="45350" y="35616"/>
                    <a:pt x="46020" y="36583"/>
                  </a:cubicBezTo>
                  <a:close/>
                </a:path>
              </a:pathLst>
            </a:custGeom>
            <a:solidFill>
              <a:srgbClr val="000000"/>
            </a:solidFill>
            <a:ln w="9525" cap="flat">
              <a:noFill/>
              <a:prstDash val="solid"/>
              <a:miter/>
            </a:ln>
          </p:spPr>
          <p:txBody>
            <a:bodyPr rtlCol="0" anchor="ctr"/>
            <a:lstStyle/>
            <a:p>
              <a:endParaRPr lang="en-CA"/>
            </a:p>
          </p:txBody>
        </p:sp>
        <p:sp>
          <p:nvSpPr>
            <p:cNvPr id="3916" name="Freeform: Shape 3915">
              <a:extLst>
                <a:ext uri="{FF2B5EF4-FFF2-40B4-BE49-F238E27FC236}">
                  <a16:creationId xmlns:a16="http://schemas.microsoft.com/office/drawing/2014/main" id="{1575EF45-7901-4746-8F41-04E79666275C}"/>
                </a:ext>
              </a:extLst>
            </p:cNvPr>
            <p:cNvSpPr/>
            <p:nvPr/>
          </p:nvSpPr>
          <p:spPr>
            <a:xfrm>
              <a:off x="8131865" y="4417310"/>
              <a:ext cx="59301" cy="46519"/>
            </a:xfrm>
            <a:custGeom>
              <a:avLst/>
              <a:gdLst>
                <a:gd name="connsiteX0" fmla="*/ 2206 w 59301"/>
                <a:gd name="connsiteY0" fmla="*/ 10603 h 46519"/>
                <a:gd name="connsiteX1" fmla="*/ 13591 w 59301"/>
                <a:gd name="connsiteY1" fmla="*/ 892 h 46519"/>
                <a:gd name="connsiteX2" fmla="*/ 38222 w 59301"/>
                <a:gd name="connsiteY2" fmla="*/ 5914 h 46519"/>
                <a:gd name="connsiteX3" fmla="*/ 57905 w 59301"/>
                <a:gd name="connsiteY3" fmla="*/ 21616 h 46519"/>
                <a:gd name="connsiteX4" fmla="*/ 57719 w 59301"/>
                <a:gd name="connsiteY4" fmla="*/ 36499 h 46519"/>
                <a:gd name="connsiteX5" fmla="*/ 45664 w 59301"/>
                <a:gd name="connsiteY5" fmla="*/ 46470 h 46519"/>
                <a:gd name="connsiteX6" fmla="*/ 21628 w 59301"/>
                <a:gd name="connsiteY6" fmla="*/ 41187 h 46519"/>
                <a:gd name="connsiteX7" fmla="*/ 2020 w 59301"/>
                <a:gd name="connsiteY7" fmla="*/ 25523 h 46519"/>
                <a:gd name="connsiteX8" fmla="*/ 2206 w 59301"/>
                <a:gd name="connsiteY8" fmla="*/ 10603 h 46519"/>
                <a:gd name="connsiteX9" fmla="*/ 10838 w 59301"/>
                <a:gd name="connsiteY9" fmla="*/ 14658 h 46519"/>
                <a:gd name="connsiteX10" fmla="*/ 10466 w 59301"/>
                <a:gd name="connsiteY10" fmla="*/ 18602 h 46519"/>
                <a:gd name="connsiteX11" fmla="*/ 13703 w 59301"/>
                <a:gd name="connsiteY11" fmla="*/ 22918 h 46519"/>
                <a:gd name="connsiteX12" fmla="*/ 26837 w 59301"/>
                <a:gd name="connsiteY12" fmla="*/ 30322 h 46519"/>
                <a:gd name="connsiteX13" fmla="*/ 40417 w 59301"/>
                <a:gd name="connsiteY13" fmla="*/ 35494 h 46519"/>
                <a:gd name="connsiteX14" fmla="*/ 46333 w 59301"/>
                <a:gd name="connsiteY14" fmla="*/ 35271 h 46519"/>
                <a:gd name="connsiteX15" fmla="*/ 49087 w 59301"/>
                <a:gd name="connsiteY15" fmla="*/ 32480 h 46519"/>
                <a:gd name="connsiteX16" fmla="*/ 49459 w 59301"/>
                <a:gd name="connsiteY16" fmla="*/ 28536 h 46519"/>
                <a:gd name="connsiteX17" fmla="*/ 46184 w 59301"/>
                <a:gd name="connsiteY17" fmla="*/ 24220 h 46519"/>
                <a:gd name="connsiteX18" fmla="*/ 33125 w 59301"/>
                <a:gd name="connsiteY18" fmla="*/ 16816 h 46519"/>
                <a:gd name="connsiteX19" fmla="*/ 19544 w 59301"/>
                <a:gd name="connsiteY19" fmla="*/ 11644 h 46519"/>
                <a:gd name="connsiteX20" fmla="*/ 13628 w 59301"/>
                <a:gd name="connsiteY20" fmla="*/ 11868 h 46519"/>
                <a:gd name="connsiteX21" fmla="*/ 1083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06" y="10603"/>
                  </a:moveTo>
                  <a:cubicBezTo>
                    <a:pt x="4661" y="5356"/>
                    <a:pt x="8456" y="2119"/>
                    <a:pt x="13591" y="892"/>
                  </a:cubicBezTo>
                  <a:cubicBezTo>
                    <a:pt x="19693" y="-560"/>
                    <a:pt x="27916" y="1115"/>
                    <a:pt x="38222" y="5914"/>
                  </a:cubicBezTo>
                  <a:cubicBezTo>
                    <a:pt x="48491" y="10714"/>
                    <a:pt x="55077" y="15960"/>
                    <a:pt x="57905" y="21616"/>
                  </a:cubicBezTo>
                  <a:cubicBezTo>
                    <a:pt x="60249" y="26267"/>
                    <a:pt x="60174" y="31252"/>
                    <a:pt x="57719" y="36499"/>
                  </a:cubicBezTo>
                  <a:cubicBezTo>
                    <a:pt x="55263" y="41819"/>
                    <a:pt x="51245" y="45131"/>
                    <a:pt x="45664" y="46470"/>
                  </a:cubicBezTo>
                  <a:cubicBezTo>
                    <a:pt x="40082" y="47810"/>
                    <a:pt x="32083" y="46061"/>
                    <a:pt x="21628" y="41187"/>
                  </a:cubicBezTo>
                  <a:cubicBezTo>
                    <a:pt x="11396" y="36387"/>
                    <a:pt x="4847" y="31178"/>
                    <a:pt x="2020" y="25523"/>
                  </a:cubicBezTo>
                  <a:cubicBezTo>
                    <a:pt x="-324" y="20872"/>
                    <a:pt x="-250" y="15886"/>
                    <a:pt x="2206" y="10603"/>
                  </a:cubicBezTo>
                  <a:moveTo>
                    <a:pt x="10838" y="14658"/>
                  </a:moveTo>
                  <a:cubicBezTo>
                    <a:pt x="10242" y="15923"/>
                    <a:pt x="10131" y="17225"/>
                    <a:pt x="10466" y="18602"/>
                  </a:cubicBezTo>
                  <a:cubicBezTo>
                    <a:pt x="10801" y="19942"/>
                    <a:pt x="11880" y="21393"/>
                    <a:pt x="13703" y="22918"/>
                  </a:cubicBezTo>
                  <a:cubicBezTo>
                    <a:pt x="16084" y="24890"/>
                    <a:pt x="20437" y="27346"/>
                    <a:pt x="26837" y="30322"/>
                  </a:cubicBezTo>
                  <a:cubicBezTo>
                    <a:pt x="33199" y="33299"/>
                    <a:pt x="37738" y="35010"/>
                    <a:pt x="40417" y="35494"/>
                  </a:cubicBezTo>
                  <a:cubicBezTo>
                    <a:pt x="43133" y="35978"/>
                    <a:pt x="45068" y="35903"/>
                    <a:pt x="46333" y="35271"/>
                  </a:cubicBezTo>
                  <a:cubicBezTo>
                    <a:pt x="47561" y="34675"/>
                    <a:pt x="48491" y="33745"/>
                    <a:pt x="49087" y="32480"/>
                  </a:cubicBezTo>
                  <a:cubicBezTo>
                    <a:pt x="49682" y="31215"/>
                    <a:pt x="49793" y="29913"/>
                    <a:pt x="49459" y="28536"/>
                  </a:cubicBezTo>
                  <a:cubicBezTo>
                    <a:pt x="49124" y="27197"/>
                    <a:pt x="48008" y="25746"/>
                    <a:pt x="46184" y="24220"/>
                  </a:cubicBezTo>
                  <a:cubicBezTo>
                    <a:pt x="43878" y="22248"/>
                    <a:pt x="39524" y="19793"/>
                    <a:pt x="33125" y="16816"/>
                  </a:cubicBezTo>
                  <a:cubicBezTo>
                    <a:pt x="26762" y="13840"/>
                    <a:pt x="22223" y="12128"/>
                    <a:pt x="19544" y="11644"/>
                  </a:cubicBezTo>
                  <a:cubicBezTo>
                    <a:pt x="16828" y="11198"/>
                    <a:pt x="14856" y="11235"/>
                    <a:pt x="13628" y="11868"/>
                  </a:cubicBezTo>
                  <a:cubicBezTo>
                    <a:pt x="12363" y="12463"/>
                    <a:pt x="11433" y="13393"/>
                    <a:pt x="10838" y="14658"/>
                  </a:cubicBezTo>
                  <a:close/>
                </a:path>
              </a:pathLst>
            </a:custGeom>
            <a:solidFill>
              <a:srgbClr val="000000"/>
            </a:solidFill>
            <a:ln w="9525" cap="flat">
              <a:noFill/>
              <a:prstDash val="solid"/>
              <a:miter/>
            </a:ln>
          </p:spPr>
          <p:txBody>
            <a:bodyPr rtlCol="0" anchor="ctr"/>
            <a:lstStyle/>
            <a:p>
              <a:endParaRPr lang="en-CA"/>
            </a:p>
          </p:txBody>
        </p:sp>
        <p:sp>
          <p:nvSpPr>
            <p:cNvPr id="3917" name="Freeform: Shape 3916">
              <a:extLst>
                <a:ext uri="{FF2B5EF4-FFF2-40B4-BE49-F238E27FC236}">
                  <a16:creationId xmlns:a16="http://schemas.microsoft.com/office/drawing/2014/main" id="{8D00DB09-703F-4882-A8E9-A9814CB28317}"/>
                </a:ext>
              </a:extLst>
            </p:cNvPr>
            <p:cNvSpPr/>
            <p:nvPr/>
          </p:nvSpPr>
          <p:spPr>
            <a:xfrm>
              <a:off x="8153717" y="4376232"/>
              <a:ext cx="58563" cy="35904"/>
            </a:xfrm>
            <a:custGeom>
              <a:avLst/>
              <a:gdLst>
                <a:gd name="connsiteX0" fmla="*/ 58877 w 58563"/>
                <a:gd name="connsiteY0" fmla="*/ 25831 h 35904"/>
                <a:gd name="connsiteX1" fmla="*/ 54003 w 58563"/>
                <a:gd name="connsiteY1" fmla="*/ 36287 h 35904"/>
                <a:gd name="connsiteX2" fmla="*/ 14713 w 58563"/>
                <a:gd name="connsiteY2" fmla="*/ 17943 h 35904"/>
                <a:gd name="connsiteX3" fmla="*/ 16350 w 58563"/>
                <a:gd name="connsiteY3" fmla="*/ 35096 h 35904"/>
                <a:gd name="connsiteX4" fmla="*/ 6899 w 58563"/>
                <a:gd name="connsiteY4" fmla="*/ 30705 h 35904"/>
                <a:gd name="connsiteX5" fmla="*/ 5969 w 58563"/>
                <a:gd name="connsiteY5" fmla="*/ 19469 h 35904"/>
                <a:gd name="connsiteX6" fmla="*/ 314 w 58563"/>
                <a:gd name="connsiteY6" fmla="*/ 8828 h 35904"/>
                <a:gd name="connsiteX7" fmla="*/ 4257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77" y="25831"/>
                  </a:moveTo>
                  <a:lnTo>
                    <a:pt x="54003" y="36287"/>
                  </a:lnTo>
                  <a:lnTo>
                    <a:pt x="14713" y="17943"/>
                  </a:lnTo>
                  <a:cubicBezTo>
                    <a:pt x="16499" y="23413"/>
                    <a:pt x="17057" y="29143"/>
                    <a:pt x="16350" y="35096"/>
                  </a:cubicBezTo>
                  <a:lnTo>
                    <a:pt x="6899" y="30705"/>
                  </a:lnTo>
                  <a:cubicBezTo>
                    <a:pt x="7271" y="27543"/>
                    <a:pt x="6974" y="23822"/>
                    <a:pt x="5969" y="19469"/>
                  </a:cubicBezTo>
                  <a:cubicBezTo>
                    <a:pt x="4964" y="15116"/>
                    <a:pt x="3067" y="11581"/>
                    <a:pt x="314" y="8828"/>
                  </a:cubicBezTo>
                  <a:lnTo>
                    <a:pt x="4257" y="382"/>
                  </a:lnTo>
                  <a:close/>
                </a:path>
              </a:pathLst>
            </a:custGeom>
            <a:solidFill>
              <a:srgbClr val="000000"/>
            </a:solidFill>
            <a:ln w="9525" cap="flat">
              <a:noFill/>
              <a:prstDash val="solid"/>
              <a:miter/>
            </a:ln>
          </p:spPr>
          <p:txBody>
            <a:bodyPr rtlCol="0" anchor="ctr"/>
            <a:lstStyle/>
            <a:p>
              <a:endParaRPr lang="en-CA"/>
            </a:p>
          </p:txBody>
        </p:sp>
        <p:sp>
          <p:nvSpPr>
            <p:cNvPr id="3918" name="Freeform: Shape 3917">
              <a:extLst>
                <a:ext uri="{FF2B5EF4-FFF2-40B4-BE49-F238E27FC236}">
                  <a16:creationId xmlns:a16="http://schemas.microsoft.com/office/drawing/2014/main" id="{1BFB928F-A25D-44FF-837E-FD67C62569D3}"/>
                </a:ext>
              </a:extLst>
            </p:cNvPr>
            <p:cNvSpPr/>
            <p:nvPr/>
          </p:nvSpPr>
          <p:spPr>
            <a:xfrm>
              <a:off x="8165899" y="4325469"/>
              <a:ext cx="61726" cy="53354"/>
            </a:xfrm>
            <a:custGeom>
              <a:avLst/>
              <a:gdLst>
                <a:gd name="connsiteX0" fmla="*/ 9989 w 61726"/>
                <a:gd name="connsiteY0" fmla="*/ 40524 h 53354"/>
                <a:gd name="connsiteX1" fmla="*/ 316 w 61726"/>
                <a:gd name="connsiteY1" fmla="*/ 36022 h 53354"/>
                <a:gd name="connsiteX2" fmla="*/ 16947 w 61726"/>
                <a:gd name="connsiteY2" fmla="*/ 377 h 53354"/>
                <a:gd name="connsiteX3" fmla="*/ 24500 w 61726"/>
                <a:gd name="connsiteY3" fmla="*/ 3912 h 53354"/>
                <a:gd name="connsiteX4" fmla="*/ 32760 w 61726"/>
                <a:gd name="connsiteY4" fmla="*/ 18683 h 53354"/>
                <a:gd name="connsiteX5" fmla="*/ 46787 w 61726"/>
                <a:gd name="connsiteY5" fmla="*/ 33715 h 53354"/>
                <a:gd name="connsiteX6" fmla="*/ 62042 w 61726"/>
                <a:gd name="connsiteY6" fmla="*/ 43686 h 53354"/>
                <a:gd name="connsiteX7" fmla="*/ 57354 w 61726"/>
                <a:gd name="connsiteY7" fmla="*/ 53732 h 53354"/>
                <a:gd name="connsiteX8" fmla="*/ 36518 w 61726"/>
                <a:gd name="connsiteY8" fmla="*/ 38366 h 53354"/>
                <a:gd name="connsiteX9" fmla="*/ 21040 w 61726"/>
                <a:gd name="connsiteY9" fmla="*/ 16823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6" h="53354">
                  <a:moveTo>
                    <a:pt x="9989" y="40524"/>
                  </a:moveTo>
                  <a:lnTo>
                    <a:pt x="316" y="36022"/>
                  </a:lnTo>
                  <a:lnTo>
                    <a:pt x="16947" y="377"/>
                  </a:lnTo>
                  <a:lnTo>
                    <a:pt x="24500" y="3912"/>
                  </a:lnTo>
                  <a:cubicBezTo>
                    <a:pt x="26026" y="8191"/>
                    <a:pt x="28779" y="13139"/>
                    <a:pt x="32760" y="18683"/>
                  </a:cubicBezTo>
                  <a:cubicBezTo>
                    <a:pt x="36779" y="24264"/>
                    <a:pt x="41467" y="29250"/>
                    <a:pt x="46787" y="33715"/>
                  </a:cubicBezTo>
                  <a:cubicBezTo>
                    <a:pt x="52145" y="38142"/>
                    <a:pt x="57242" y="41454"/>
                    <a:pt x="62042" y="43686"/>
                  </a:cubicBezTo>
                  <a:lnTo>
                    <a:pt x="57354" y="53732"/>
                  </a:lnTo>
                  <a:cubicBezTo>
                    <a:pt x="49913" y="50049"/>
                    <a:pt x="42992" y="44914"/>
                    <a:pt x="36518" y="38366"/>
                  </a:cubicBezTo>
                  <a:cubicBezTo>
                    <a:pt x="30081" y="31780"/>
                    <a:pt x="24910" y="24599"/>
                    <a:pt x="21040" y="16823"/>
                  </a:cubicBezTo>
                  <a:close/>
                </a:path>
              </a:pathLst>
            </a:custGeom>
            <a:solidFill>
              <a:srgbClr val="000000"/>
            </a:solidFill>
            <a:ln w="9525" cap="flat">
              <a:noFill/>
              <a:prstDash val="solid"/>
              <a:miter/>
            </a:ln>
          </p:spPr>
          <p:txBody>
            <a:bodyPr rtlCol="0" anchor="ctr"/>
            <a:lstStyle/>
            <a:p>
              <a:endParaRPr lang="en-CA"/>
            </a:p>
          </p:txBody>
        </p:sp>
      </p:grpSp>
      <p:grpSp>
        <p:nvGrpSpPr>
          <p:cNvPr id="3919" name="Graphic 3670">
            <a:extLst>
              <a:ext uri="{FF2B5EF4-FFF2-40B4-BE49-F238E27FC236}">
                <a16:creationId xmlns:a16="http://schemas.microsoft.com/office/drawing/2014/main" id="{3BA2D28B-2903-4288-A6D6-7EA3F9F6EB05}"/>
              </a:ext>
            </a:extLst>
          </p:cNvPr>
          <p:cNvGrpSpPr/>
          <p:nvPr/>
        </p:nvGrpSpPr>
        <p:grpSpPr>
          <a:xfrm>
            <a:off x="7162238" y="4094471"/>
            <a:ext cx="102840" cy="157170"/>
            <a:chOff x="8245340" y="4331814"/>
            <a:chExt cx="119336" cy="182380"/>
          </a:xfrm>
        </p:grpSpPr>
        <p:sp>
          <p:nvSpPr>
            <p:cNvPr id="3920" name="Freeform: Shape 3919">
              <a:extLst>
                <a:ext uri="{FF2B5EF4-FFF2-40B4-BE49-F238E27FC236}">
                  <a16:creationId xmlns:a16="http://schemas.microsoft.com/office/drawing/2014/main" id="{1DD23A06-CB82-4CF5-9A59-09719E5D84A8}"/>
                </a:ext>
              </a:extLst>
            </p:cNvPr>
            <p:cNvSpPr/>
            <p:nvPr/>
          </p:nvSpPr>
          <p:spPr>
            <a:xfrm>
              <a:off x="8245340" y="4457650"/>
              <a:ext cx="65058" cy="56545"/>
            </a:xfrm>
            <a:custGeom>
              <a:avLst/>
              <a:gdLst>
                <a:gd name="connsiteX0" fmla="*/ 55671 w 65058"/>
                <a:gd name="connsiteY0" fmla="*/ 15896 h 56545"/>
                <a:gd name="connsiteX1" fmla="*/ 65382 w 65058"/>
                <a:gd name="connsiteY1" fmla="*/ 20398 h 56545"/>
                <a:gd name="connsiteX2" fmla="*/ 48341 w 65058"/>
                <a:gd name="connsiteY2" fmla="*/ 56936 h 56545"/>
                <a:gd name="connsiteX3" fmla="*/ 39597 w 65058"/>
                <a:gd name="connsiteY3" fmla="*/ 48527 h 56545"/>
                <a:gd name="connsiteX4" fmla="*/ 32007 w 65058"/>
                <a:gd name="connsiteY4" fmla="*/ 30742 h 56545"/>
                <a:gd name="connsiteX5" fmla="*/ 27133 w 65058"/>
                <a:gd name="connsiteY5" fmla="*/ 17943 h 56545"/>
                <a:gd name="connsiteX6" fmla="*/ 21775 w 65058"/>
                <a:gd name="connsiteY6" fmla="*/ 12808 h 56545"/>
                <a:gd name="connsiteX7" fmla="*/ 15524 w 65058"/>
                <a:gd name="connsiteY7" fmla="*/ 12176 h 56545"/>
                <a:gd name="connsiteX8" fmla="*/ 11246 w 65058"/>
                <a:gd name="connsiteY8" fmla="*/ 16492 h 56545"/>
                <a:gd name="connsiteX9" fmla="*/ 10799 w 65058"/>
                <a:gd name="connsiteY9" fmla="*/ 22594 h 56545"/>
                <a:gd name="connsiteX10" fmla="*/ 16268 w 65058"/>
                <a:gd name="connsiteY10" fmla="*/ 27877 h 56545"/>
                <a:gd name="connsiteX11" fmla="*/ 10390 w 65058"/>
                <a:gd name="connsiteY11" fmla="*/ 37774 h 56545"/>
                <a:gd name="connsiteX12" fmla="*/ 753 w 65058"/>
                <a:gd name="connsiteY12" fmla="*/ 26165 h 56545"/>
                <a:gd name="connsiteX13" fmla="*/ 2725 w 65058"/>
                <a:gd name="connsiteY13" fmla="*/ 12176 h 56545"/>
                <a:gd name="connsiteX14" fmla="*/ 12957 w 65058"/>
                <a:gd name="connsiteY14" fmla="*/ 1572 h 56545"/>
                <a:gd name="connsiteX15" fmla="*/ 25905 w 65058"/>
                <a:gd name="connsiteY15" fmla="*/ 2018 h 56545"/>
                <a:gd name="connsiteX16" fmla="*/ 32267 w 65058"/>
                <a:gd name="connsiteY16" fmla="*/ 6595 h 56545"/>
                <a:gd name="connsiteX17" fmla="*/ 37290 w 65058"/>
                <a:gd name="connsiteY17" fmla="*/ 13999 h 56545"/>
                <a:gd name="connsiteX18" fmla="*/ 41048 w 65058"/>
                <a:gd name="connsiteY18" fmla="*/ 24045 h 56545"/>
                <a:gd name="connsiteX19" fmla="*/ 44137 w 65058"/>
                <a:gd name="connsiteY19" fmla="*/ 33123 h 56545"/>
                <a:gd name="connsiteX20" fmla="*/ 4603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71" y="15896"/>
                  </a:moveTo>
                  <a:lnTo>
                    <a:pt x="65382" y="20398"/>
                  </a:lnTo>
                  <a:lnTo>
                    <a:pt x="48341" y="56936"/>
                  </a:lnTo>
                  <a:cubicBezTo>
                    <a:pt x="44843" y="54852"/>
                    <a:pt x="41941" y="52024"/>
                    <a:pt x="39597" y="48527"/>
                  </a:cubicBezTo>
                  <a:cubicBezTo>
                    <a:pt x="37216" y="45029"/>
                    <a:pt x="34723" y="39076"/>
                    <a:pt x="32007" y="30742"/>
                  </a:cubicBezTo>
                  <a:cubicBezTo>
                    <a:pt x="29812" y="23970"/>
                    <a:pt x="28212" y="19729"/>
                    <a:pt x="27133" y="17943"/>
                  </a:cubicBezTo>
                  <a:cubicBezTo>
                    <a:pt x="25645" y="15487"/>
                    <a:pt x="23859" y="13776"/>
                    <a:pt x="21775" y="12808"/>
                  </a:cubicBezTo>
                  <a:cubicBezTo>
                    <a:pt x="19431" y="11729"/>
                    <a:pt x="17347" y="11506"/>
                    <a:pt x="15524" y="12176"/>
                  </a:cubicBezTo>
                  <a:cubicBezTo>
                    <a:pt x="13701" y="12845"/>
                    <a:pt x="12287" y="14296"/>
                    <a:pt x="11246" y="16492"/>
                  </a:cubicBezTo>
                  <a:cubicBezTo>
                    <a:pt x="10241" y="18650"/>
                    <a:pt x="10092" y="20696"/>
                    <a:pt x="10799" y="22594"/>
                  </a:cubicBezTo>
                  <a:cubicBezTo>
                    <a:pt x="11506" y="24491"/>
                    <a:pt x="13329" y="26240"/>
                    <a:pt x="16268" y="27877"/>
                  </a:cubicBezTo>
                  <a:lnTo>
                    <a:pt x="10390" y="37774"/>
                  </a:lnTo>
                  <a:cubicBezTo>
                    <a:pt x="4957" y="34463"/>
                    <a:pt x="1721" y="30593"/>
                    <a:pt x="753" y="26165"/>
                  </a:cubicBezTo>
                  <a:cubicBezTo>
                    <a:pt x="-214" y="21738"/>
                    <a:pt x="455" y="17087"/>
                    <a:pt x="2725" y="12176"/>
                  </a:cubicBezTo>
                  <a:cubicBezTo>
                    <a:pt x="5218" y="6818"/>
                    <a:pt x="8641" y="3283"/>
                    <a:pt x="12957" y="1572"/>
                  </a:cubicBezTo>
                  <a:cubicBezTo>
                    <a:pt x="17273" y="-140"/>
                    <a:pt x="21589" y="9"/>
                    <a:pt x="25905" y="2018"/>
                  </a:cubicBezTo>
                  <a:cubicBezTo>
                    <a:pt x="28361" y="3134"/>
                    <a:pt x="30482" y="4660"/>
                    <a:pt x="32267" y="6595"/>
                  </a:cubicBezTo>
                  <a:cubicBezTo>
                    <a:pt x="34091" y="8492"/>
                    <a:pt x="35765" y="10948"/>
                    <a:pt x="37290" y="13999"/>
                  </a:cubicBezTo>
                  <a:cubicBezTo>
                    <a:pt x="38295" y="16008"/>
                    <a:pt x="39560" y="19357"/>
                    <a:pt x="41048" y="24045"/>
                  </a:cubicBezTo>
                  <a:cubicBezTo>
                    <a:pt x="42537" y="28733"/>
                    <a:pt x="43541" y="31784"/>
                    <a:pt x="44137" y="33123"/>
                  </a:cubicBezTo>
                  <a:cubicBezTo>
                    <a:pt x="44732" y="34463"/>
                    <a:pt x="45364" y="35616"/>
                    <a:pt x="46034" y="36583"/>
                  </a:cubicBezTo>
                  <a:close/>
                </a:path>
              </a:pathLst>
            </a:custGeom>
            <a:solidFill>
              <a:srgbClr val="000000"/>
            </a:solidFill>
            <a:ln w="9525" cap="flat">
              <a:noFill/>
              <a:prstDash val="solid"/>
              <a:miter/>
            </a:ln>
          </p:spPr>
          <p:txBody>
            <a:bodyPr rtlCol="0" anchor="ctr"/>
            <a:lstStyle/>
            <a:p>
              <a:endParaRPr lang="en-CA"/>
            </a:p>
          </p:txBody>
        </p:sp>
        <p:sp>
          <p:nvSpPr>
            <p:cNvPr id="3921" name="Freeform: Shape 3920">
              <a:extLst>
                <a:ext uri="{FF2B5EF4-FFF2-40B4-BE49-F238E27FC236}">
                  <a16:creationId xmlns:a16="http://schemas.microsoft.com/office/drawing/2014/main" id="{F4BC3658-5B81-4F52-ABCB-6D3C19DA5E7F}"/>
                </a:ext>
              </a:extLst>
            </p:cNvPr>
            <p:cNvSpPr/>
            <p:nvPr/>
          </p:nvSpPr>
          <p:spPr>
            <a:xfrm>
              <a:off x="8265396" y="4417310"/>
              <a:ext cx="59301" cy="46519"/>
            </a:xfrm>
            <a:custGeom>
              <a:avLst/>
              <a:gdLst>
                <a:gd name="connsiteX0" fmla="*/ 2220 w 59301"/>
                <a:gd name="connsiteY0" fmla="*/ 10603 h 46519"/>
                <a:gd name="connsiteX1" fmla="*/ 13605 w 59301"/>
                <a:gd name="connsiteY1" fmla="*/ 892 h 46519"/>
                <a:gd name="connsiteX2" fmla="*/ 38236 w 59301"/>
                <a:gd name="connsiteY2" fmla="*/ 5914 h 46519"/>
                <a:gd name="connsiteX3" fmla="*/ 57919 w 59301"/>
                <a:gd name="connsiteY3" fmla="*/ 21616 h 46519"/>
                <a:gd name="connsiteX4" fmla="*/ 57733 w 59301"/>
                <a:gd name="connsiteY4" fmla="*/ 36499 h 46519"/>
                <a:gd name="connsiteX5" fmla="*/ 45678 w 59301"/>
                <a:gd name="connsiteY5" fmla="*/ 46470 h 46519"/>
                <a:gd name="connsiteX6" fmla="*/ 21642 w 59301"/>
                <a:gd name="connsiteY6" fmla="*/ 41187 h 46519"/>
                <a:gd name="connsiteX7" fmla="*/ 2034 w 59301"/>
                <a:gd name="connsiteY7" fmla="*/ 25523 h 46519"/>
                <a:gd name="connsiteX8" fmla="*/ 2220 w 59301"/>
                <a:gd name="connsiteY8" fmla="*/ 10603 h 46519"/>
                <a:gd name="connsiteX9" fmla="*/ 10852 w 59301"/>
                <a:gd name="connsiteY9" fmla="*/ 14658 h 46519"/>
                <a:gd name="connsiteX10" fmla="*/ 10480 w 59301"/>
                <a:gd name="connsiteY10" fmla="*/ 18602 h 46519"/>
                <a:gd name="connsiteX11" fmla="*/ 13717 w 59301"/>
                <a:gd name="connsiteY11" fmla="*/ 22918 h 46519"/>
                <a:gd name="connsiteX12" fmla="*/ 26851 w 59301"/>
                <a:gd name="connsiteY12" fmla="*/ 30322 h 46519"/>
                <a:gd name="connsiteX13" fmla="*/ 40431 w 59301"/>
                <a:gd name="connsiteY13" fmla="*/ 35494 h 46519"/>
                <a:gd name="connsiteX14" fmla="*/ 46347 w 59301"/>
                <a:gd name="connsiteY14" fmla="*/ 35271 h 46519"/>
                <a:gd name="connsiteX15" fmla="*/ 49101 w 59301"/>
                <a:gd name="connsiteY15" fmla="*/ 32480 h 46519"/>
                <a:gd name="connsiteX16" fmla="*/ 49473 w 59301"/>
                <a:gd name="connsiteY16" fmla="*/ 28536 h 46519"/>
                <a:gd name="connsiteX17" fmla="*/ 46198 w 59301"/>
                <a:gd name="connsiteY17" fmla="*/ 24220 h 46519"/>
                <a:gd name="connsiteX18" fmla="*/ 33139 w 59301"/>
                <a:gd name="connsiteY18" fmla="*/ 16816 h 46519"/>
                <a:gd name="connsiteX19" fmla="*/ 19558 w 59301"/>
                <a:gd name="connsiteY19" fmla="*/ 11644 h 46519"/>
                <a:gd name="connsiteX20" fmla="*/ 13642 w 59301"/>
                <a:gd name="connsiteY20" fmla="*/ 11868 h 46519"/>
                <a:gd name="connsiteX21" fmla="*/ 1085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20" y="10603"/>
                  </a:moveTo>
                  <a:cubicBezTo>
                    <a:pt x="4675" y="5356"/>
                    <a:pt x="8470" y="2119"/>
                    <a:pt x="13605" y="892"/>
                  </a:cubicBezTo>
                  <a:cubicBezTo>
                    <a:pt x="19707" y="-560"/>
                    <a:pt x="27930" y="1115"/>
                    <a:pt x="38236" y="5914"/>
                  </a:cubicBezTo>
                  <a:cubicBezTo>
                    <a:pt x="48505" y="10714"/>
                    <a:pt x="55091" y="15960"/>
                    <a:pt x="57919" y="21616"/>
                  </a:cubicBezTo>
                  <a:cubicBezTo>
                    <a:pt x="60263" y="26267"/>
                    <a:pt x="60188" y="31252"/>
                    <a:pt x="57733" y="36499"/>
                  </a:cubicBezTo>
                  <a:cubicBezTo>
                    <a:pt x="55277" y="41819"/>
                    <a:pt x="51259" y="45131"/>
                    <a:pt x="45678" y="46470"/>
                  </a:cubicBezTo>
                  <a:cubicBezTo>
                    <a:pt x="40096" y="47810"/>
                    <a:pt x="32097" y="46061"/>
                    <a:pt x="21642" y="41187"/>
                  </a:cubicBezTo>
                  <a:cubicBezTo>
                    <a:pt x="11410" y="36387"/>
                    <a:pt x="4861" y="31178"/>
                    <a:pt x="2034" y="25523"/>
                  </a:cubicBezTo>
                  <a:cubicBezTo>
                    <a:pt x="-310" y="20872"/>
                    <a:pt x="-236" y="15886"/>
                    <a:pt x="2220" y="10603"/>
                  </a:cubicBezTo>
                  <a:moveTo>
                    <a:pt x="10852" y="14658"/>
                  </a:moveTo>
                  <a:cubicBezTo>
                    <a:pt x="10256" y="15923"/>
                    <a:pt x="10145" y="17225"/>
                    <a:pt x="10480" y="18602"/>
                  </a:cubicBezTo>
                  <a:cubicBezTo>
                    <a:pt x="10815" y="19942"/>
                    <a:pt x="11894" y="21393"/>
                    <a:pt x="13717" y="22918"/>
                  </a:cubicBezTo>
                  <a:cubicBezTo>
                    <a:pt x="16098" y="24890"/>
                    <a:pt x="20451" y="27346"/>
                    <a:pt x="26851" y="30322"/>
                  </a:cubicBezTo>
                  <a:cubicBezTo>
                    <a:pt x="33213" y="33299"/>
                    <a:pt x="37752" y="35010"/>
                    <a:pt x="40431" y="35494"/>
                  </a:cubicBezTo>
                  <a:cubicBezTo>
                    <a:pt x="43147" y="35978"/>
                    <a:pt x="45082" y="35903"/>
                    <a:pt x="46347" y="35271"/>
                  </a:cubicBezTo>
                  <a:cubicBezTo>
                    <a:pt x="47575" y="34675"/>
                    <a:pt x="48505" y="33745"/>
                    <a:pt x="49101" y="32480"/>
                  </a:cubicBezTo>
                  <a:cubicBezTo>
                    <a:pt x="49696" y="31215"/>
                    <a:pt x="49808" y="29913"/>
                    <a:pt x="49473" y="28536"/>
                  </a:cubicBezTo>
                  <a:cubicBezTo>
                    <a:pt x="49138" y="27197"/>
                    <a:pt x="48022" y="25746"/>
                    <a:pt x="46198" y="24220"/>
                  </a:cubicBezTo>
                  <a:cubicBezTo>
                    <a:pt x="43892" y="22248"/>
                    <a:pt x="39538" y="19793"/>
                    <a:pt x="33139" y="16816"/>
                  </a:cubicBezTo>
                  <a:cubicBezTo>
                    <a:pt x="26776" y="13840"/>
                    <a:pt x="22237" y="12128"/>
                    <a:pt x="19558" y="11644"/>
                  </a:cubicBezTo>
                  <a:cubicBezTo>
                    <a:pt x="16842" y="11198"/>
                    <a:pt x="14870" y="11235"/>
                    <a:pt x="13642" y="11868"/>
                  </a:cubicBezTo>
                  <a:cubicBezTo>
                    <a:pt x="12377" y="12463"/>
                    <a:pt x="11447" y="13393"/>
                    <a:pt x="10852" y="14658"/>
                  </a:cubicBezTo>
                  <a:close/>
                </a:path>
              </a:pathLst>
            </a:custGeom>
            <a:solidFill>
              <a:srgbClr val="000000"/>
            </a:solidFill>
            <a:ln w="9525" cap="flat">
              <a:noFill/>
              <a:prstDash val="solid"/>
              <a:miter/>
            </a:ln>
          </p:spPr>
          <p:txBody>
            <a:bodyPr rtlCol="0" anchor="ctr"/>
            <a:lstStyle/>
            <a:p>
              <a:endParaRPr lang="en-CA"/>
            </a:p>
          </p:txBody>
        </p:sp>
        <p:sp>
          <p:nvSpPr>
            <p:cNvPr id="3922" name="Freeform: Shape 3921">
              <a:extLst>
                <a:ext uri="{FF2B5EF4-FFF2-40B4-BE49-F238E27FC236}">
                  <a16:creationId xmlns:a16="http://schemas.microsoft.com/office/drawing/2014/main" id="{BAD8AF9C-B8AE-4327-8287-B566CEE1C1B2}"/>
                </a:ext>
              </a:extLst>
            </p:cNvPr>
            <p:cNvSpPr/>
            <p:nvPr/>
          </p:nvSpPr>
          <p:spPr>
            <a:xfrm>
              <a:off x="8287248" y="4376232"/>
              <a:ext cx="58563" cy="35904"/>
            </a:xfrm>
            <a:custGeom>
              <a:avLst/>
              <a:gdLst>
                <a:gd name="connsiteX0" fmla="*/ 58891 w 58563"/>
                <a:gd name="connsiteY0" fmla="*/ 25831 h 35904"/>
                <a:gd name="connsiteX1" fmla="*/ 54017 w 58563"/>
                <a:gd name="connsiteY1" fmla="*/ 36287 h 35904"/>
                <a:gd name="connsiteX2" fmla="*/ 14727 w 58563"/>
                <a:gd name="connsiteY2" fmla="*/ 17943 h 35904"/>
                <a:gd name="connsiteX3" fmla="*/ 16364 w 58563"/>
                <a:gd name="connsiteY3" fmla="*/ 35096 h 35904"/>
                <a:gd name="connsiteX4" fmla="*/ 6913 w 58563"/>
                <a:gd name="connsiteY4" fmla="*/ 30705 h 35904"/>
                <a:gd name="connsiteX5" fmla="*/ 5983 w 58563"/>
                <a:gd name="connsiteY5" fmla="*/ 19469 h 35904"/>
                <a:gd name="connsiteX6" fmla="*/ 328 w 58563"/>
                <a:gd name="connsiteY6" fmla="*/ 8828 h 35904"/>
                <a:gd name="connsiteX7" fmla="*/ 4271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891" y="25831"/>
                  </a:moveTo>
                  <a:lnTo>
                    <a:pt x="54017" y="36287"/>
                  </a:lnTo>
                  <a:lnTo>
                    <a:pt x="14727" y="17943"/>
                  </a:lnTo>
                  <a:cubicBezTo>
                    <a:pt x="16513" y="23413"/>
                    <a:pt x="17071" y="29143"/>
                    <a:pt x="16364" y="35096"/>
                  </a:cubicBezTo>
                  <a:lnTo>
                    <a:pt x="6913" y="30705"/>
                  </a:lnTo>
                  <a:cubicBezTo>
                    <a:pt x="7285" y="27543"/>
                    <a:pt x="6988" y="23822"/>
                    <a:pt x="5983" y="19469"/>
                  </a:cubicBezTo>
                  <a:cubicBezTo>
                    <a:pt x="4978" y="15116"/>
                    <a:pt x="3081" y="11581"/>
                    <a:pt x="328" y="8828"/>
                  </a:cubicBezTo>
                  <a:lnTo>
                    <a:pt x="4271" y="382"/>
                  </a:lnTo>
                  <a:close/>
                </a:path>
              </a:pathLst>
            </a:custGeom>
            <a:solidFill>
              <a:srgbClr val="000000"/>
            </a:solidFill>
            <a:ln w="9525" cap="flat">
              <a:noFill/>
              <a:prstDash val="solid"/>
              <a:miter/>
            </a:ln>
          </p:spPr>
          <p:txBody>
            <a:bodyPr rtlCol="0" anchor="ctr"/>
            <a:lstStyle/>
            <a:p>
              <a:endParaRPr lang="en-CA"/>
            </a:p>
          </p:txBody>
        </p:sp>
        <p:sp>
          <p:nvSpPr>
            <p:cNvPr id="3923" name="Freeform: Shape 3922">
              <a:extLst>
                <a:ext uri="{FF2B5EF4-FFF2-40B4-BE49-F238E27FC236}">
                  <a16:creationId xmlns:a16="http://schemas.microsoft.com/office/drawing/2014/main" id="{13070465-6448-4FDC-BC4D-54E1167F8566}"/>
                </a:ext>
              </a:extLst>
            </p:cNvPr>
            <p:cNvSpPr/>
            <p:nvPr/>
          </p:nvSpPr>
          <p:spPr>
            <a:xfrm>
              <a:off x="8304291" y="4331814"/>
              <a:ext cx="60385" cy="49088"/>
            </a:xfrm>
            <a:custGeom>
              <a:avLst/>
              <a:gdLst>
                <a:gd name="connsiteX0" fmla="*/ 23942 w 60385"/>
                <a:gd name="connsiteY0" fmla="*/ 32057 h 49088"/>
                <a:gd name="connsiteX1" fmla="*/ 16500 w 60385"/>
                <a:gd name="connsiteY1" fmla="*/ 35741 h 49088"/>
                <a:gd name="connsiteX2" fmla="*/ 9096 w 60385"/>
                <a:gd name="connsiteY2" fmla="*/ 34550 h 49088"/>
                <a:gd name="connsiteX3" fmla="*/ 1022 w 60385"/>
                <a:gd name="connsiteY3" fmla="*/ 25620 h 49088"/>
                <a:gd name="connsiteX4" fmla="*/ 2697 w 60385"/>
                <a:gd name="connsiteY4" fmla="*/ 11668 h 49088"/>
                <a:gd name="connsiteX5" fmla="*/ 12259 w 60385"/>
                <a:gd name="connsiteY5" fmla="*/ 1510 h 49088"/>
                <a:gd name="connsiteX6" fmla="*/ 24314 w 60385"/>
                <a:gd name="connsiteY6" fmla="*/ 1882 h 49088"/>
                <a:gd name="connsiteX7" fmla="*/ 30155 w 60385"/>
                <a:gd name="connsiteY7" fmla="*/ 7017 h 49088"/>
                <a:gd name="connsiteX8" fmla="*/ 32053 w 60385"/>
                <a:gd name="connsiteY8" fmla="*/ 14644 h 49088"/>
                <a:gd name="connsiteX9" fmla="*/ 40573 w 60385"/>
                <a:gd name="connsiteY9" fmla="*/ 10217 h 49088"/>
                <a:gd name="connsiteX10" fmla="*/ 49726 w 60385"/>
                <a:gd name="connsiteY10" fmla="*/ 11630 h 49088"/>
                <a:gd name="connsiteX11" fmla="*/ 59735 w 60385"/>
                <a:gd name="connsiteY11" fmla="*/ 22123 h 49088"/>
                <a:gd name="connsiteX12" fmla="*/ 58470 w 60385"/>
                <a:gd name="connsiteY12" fmla="*/ 37117 h 49088"/>
                <a:gd name="connsiteX13" fmla="*/ 48833 w 60385"/>
                <a:gd name="connsiteY13" fmla="*/ 47647 h 49088"/>
                <a:gd name="connsiteX14" fmla="*/ 33504 w 60385"/>
                <a:gd name="connsiteY14" fmla="*/ 47572 h 49088"/>
                <a:gd name="connsiteX15" fmla="*/ 26397 w 60385"/>
                <a:gd name="connsiteY15" fmla="*/ 41619 h 49088"/>
                <a:gd name="connsiteX16" fmla="*/ 23942 w 60385"/>
                <a:gd name="connsiteY16" fmla="*/ 32057 h 49088"/>
                <a:gd name="connsiteX17" fmla="*/ 14454 w 60385"/>
                <a:gd name="connsiteY17" fmla="*/ 25025 h 49088"/>
                <a:gd name="connsiteX18" fmla="*/ 20109 w 60385"/>
                <a:gd name="connsiteY18" fmla="*/ 25509 h 49088"/>
                <a:gd name="connsiteX19" fmla="*/ 24053 w 60385"/>
                <a:gd name="connsiteY19" fmla="*/ 21639 h 49088"/>
                <a:gd name="connsiteX20" fmla="*/ 24500 w 60385"/>
                <a:gd name="connsiteY20" fmla="*/ 16058 h 49088"/>
                <a:gd name="connsiteX21" fmla="*/ 20444 w 60385"/>
                <a:gd name="connsiteY21" fmla="*/ 12040 h 49088"/>
                <a:gd name="connsiteX22" fmla="*/ 14938 w 60385"/>
                <a:gd name="connsiteY22" fmla="*/ 11593 h 49088"/>
                <a:gd name="connsiteX23" fmla="*/ 11031 w 60385"/>
                <a:gd name="connsiteY23" fmla="*/ 15426 h 49088"/>
                <a:gd name="connsiteX24" fmla="*/ 10547 w 60385"/>
                <a:gd name="connsiteY24" fmla="*/ 21044 h 49088"/>
                <a:gd name="connsiteX25" fmla="*/ 14454 w 60385"/>
                <a:gd name="connsiteY25" fmla="*/ 25025 h 49088"/>
                <a:gd name="connsiteX26" fmla="*/ 37299 w 60385"/>
                <a:gd name="connsiteY26" fmla="*/ 36857 h 49088"/>
                <a:gd name="connsiteX27" fmla="*/ 45038 w 60385"/>
                <a:gd name="connsiteY27" fmla="*/ 37787 h 49088"/>
                <a:gd name="connsiteX28" fmla="*/ 50024 w 60385"/>
                <a:gd name="connsiteY28" fmla="*/ 33397 h 49088"/>
                <a:gd name="connsiteX29" fmla="*/ 50173 w 60385"/>
                <a:gd name="connsiteY29" fmla="*/ 26960 h 49088"/>
                <a:gd name="connsiteX30" fmla="*/ 44480 w 60385"/>
                <a:gd name="connsiteY30" fmla="*/ 21714 h 49088"/>
                <a:gd name="connsiteX31" fmla="*/ 37336 w 60385"/>
                <a:gd name="connsiteY31" fmla="*/ 21007 h 49088"/>
                <a:gd name="connsiteX32" fmla="*/ 32462 w 60385"/>
                <a:gd name="connsiteY32" fmla="*/ 25397 h 49088"/>
                <a:gd name="connsiteX33" fmla="*/ 32462 w 60385"/>
                <a:gd name="connsiteY33" fmla="*/ 32318 h 49088"/>
                <a:gd name="connsiteX34" fmla="*/ 37299 w 60385"/>
                <a:gd name="connsiteY34" fmla="*/ 36857 h 4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385" h="49088">
                  <a:moveTo>
                    <a:pt x="23942" y="32057"/>
                  </a:moveTo>
                  <a:cubicBezTo>
                    <a:pt x="21560" y="34215"/>
                    <a:pt x="19068" y="35480"/>
                    <a:pt x="16500" y="35741"/>
                  </a:cubicBezTo>
                  <a:cubicBezTo>
                    <a:pt x="13933" y="36038"/>
                    <a:pt x="11477" y="35666"/>
                    <a:pt x="9096" y="34550"/>
                  </a:cubicBezTo>
                  <a:cubicBezTo>
                    <a:pt x="5041" y="32652"/>
                    <a:pt x="2362" y="29676"/>
                    <a:pt x="1022" y="25620"/>
                  </a:cubicBezTo>
                  <a:cubicBezTo>
                    <a:pt x="-280" y="21528"/>
                    <a:pt x="241" y="16914"/>
                    <a:pt x="2697" y="11668"/>
                  </a:cubicBezTo>
                  <a:cubicBezTo>
                    <a:pt x="5115" y="6533"/>
                    <a:pt x="8278" y="3110"/>
                    <a:pt x="12259" y="1510"/>
                  </a:cubicBezTo>
                  <a:cubicBezTo>
                    <a:pt x="16240" y="-127"/>
                    <a:pt x="20258" y="22"/>
                    <a:pt x="24314" y="1882"/>
                  </a:cubicBezTo>
                  <a:cubicBezTo>
                    <a:pt x="26844" y="3073"/>
                    <a:pt x="28779" y="4784"/>
                    <a:pt x="30155" y="7017"/>
                  </a:cubicBezTo>
                  <a:cubicBezTo>
                    <a:pt x="31495" y="9249"/>
                    <a:pt x="32127" y="11779"/>
                    <a:pt x="32053" y="14644"/>
                  </a:cubicBezTo>
                  <a:cubicBezTo>
                    <a:pt x="34695" y="12189"/>
                    <a:pt x="37522" y="10700"/>
                    <a:pt x="40573" y="10217"/>
                  </a:cubicBezTo>
                  <a:cubicBezTo>
                    <a:pt x="43624" y="9733"/>
                    <a:pt x="46675" y="10217"/>
                    <a:pt x="49726" y="11630"/>
                  </a:cubicBezTo>
                  <a:cubicBezTo>
                    <a:pt x="54749" y="13974"/>
                    <a:pt x="58098" y="17472"/>
                    <a:pt x="59735" y="22123"/>
                  </a:cubicBezTo>
                  <a:cubicBezTo>
                    <a:pt x="61372" y="26811"/>
                    <a:pt x="60963" y="31797"/>
                    <a:pt x="58470" y="37117"/>
                  </a:cubicBezTo>
                  <a:cubicBezTo>
                    <a:pt x="56163" y="42066"/>
                    <a:pt x="52963" y="45563"/>
                    <a:pt x="48833" y="47647"/>
                  </a:cubicBezTo>
                  <a:cubicBezTo>
                    <a:pt x="43959" y="50103"/>
                    <a:pt x="38825" y="50065"/>
                    <a:pt x="33504" y="47572"/>
                  </a:cubicBezTo>
                  <a:cubicBezTo>
                    <a:pt x="30565" y="46233"/>
                    <a:pt x="28183" y="44224"/>
                    <a:pt x="26397" y="41619"/>
                  </a:cubicBezTo>
                  <a:cubicBezTo>
                    <a:pt x="24649" y="39015"/>
                    <a:pt x="23793" y="35815"/>
                    <a:pt x="23942" y="32057"/>
                  </a:cubicBezTo>
                  <a:moveTo>
                    <a:pt x="14454" y="25025"/>
                  </a:moveTo>
                  <a:cubicBezTo>
                    <a:pt x="16538" y="25992"/>
                    <a:pt x="18398" y="26141"/>
                    <a:pt x="20109" y="25509"/>
                  </a:cubicBezTo>
                  <a:cubicBezTo>
                    <a:pt x="21821" y="24876"/>
                    <a:pt x="23160" y="23611"/>
                    <a:pt x="24053" y="21639"/>
                  </a:cubicBezTo>
                  <a:cubicBezTo>
                    <a:pt x="24984" y="19667"/>
                    <a:pt x="25132" y="17807"/>
                    <a:pt x="24500" y="16058"/>
                  </a:cubicBezTo>
                  <a:cubicBezTo>
                    <a:pt x="23905" y="14347"/>
                    <a:pt x="22528" y="13007"/>
                    <a:pt x="20444" y="12040"/>
                  </a:cubicBezTo>
                  <a:cubicBezTo>
                    <a:pt x="18510" y="11110"/>
                    <a:pt x="16686" y="10961"/>
                    <a:pt x="14938" y="11593"/>
                  </a:cubicBezTo>
                  <a:cubicBezTo>
                    <a:pt x="13226" y="12226"/>
                    <a:pt x="11924" y="13491"/>
                    <a:pt x="11031" y="15426"/>
                  </a:cubicBezTo>
                  <a:cubicBezTo>
                    <a:pt x="10064" y="17435"/>
                    <a:pt x="9915" y="19295"/>
                    <a:pt x="10547" y="21044"/>
                  </a:cubicBezTo>
                  <a:cubicBezTo>
                    <a:pt x="11180" y="22793"/>
                    <a:pt x="12482" y="24095"/>
                    <a:pt x="14454" y="25025"/>
                  </a:cubicBezTo>
                  <a:moveTo>
                    <a:pt x="37299" y="36857"/>
                  </a:moveTo>
                  <a:cubicBezTo>
                    <a:pt x="40164" y="38196"/>
                    <a:pt x="42731" y="38494"/>
                    <a:pt x="45038" y="37787"/>
                  </a:cubicBezTo>
                  <a:cubicBezTo>
                    <a:pt x="47308" y="37043"/>
                    <a:pt x="48982" y="35592"/>
                    <a:pt x="50024" y="33397"/>
                  </a:cubicBezTo>
                  <a:cubicBezTo>
                    <a:pt x="51028" y="31239"/>
                    <a:pt x="51066" y="29081"/>
                    <a:pt x="50173" y="26960"/>
                  </a:cubicBezTo>
                  <a:cubicBezTo>
                    <a:pt x="49280" y="24839"/>
                    <a:pt x="47382" y="23090"/>
                    <a:pt x="44480" y="21714"/>
                  </a:cubicBezTo>
                  <a:cubicBezTo>
                    <a:pt x="41913" y="20523"/>
                    <a:pt x="39532" y="20300"/>
                    <a:pt x="37336" y="21007"/>
                  </a:cubicBezTo>
                  <a:cubicBezTo>
                    <a:pt x="35104" y="21714"/>
                    <a:pt x="33504" y="23202"/>
                    <a:pt x="32462" y="25397"/>
                  </a:cubicBezTo>
                  <a:cubicBezTo>
                    <a:pt x="31272" y="27927"/>
                    <a:pt x="31272" y="30234"/>
                    <a:pt x="32462" y="32318"/>
                  </a:cubicBezTo>
                  <a:cubicBezTo>
                    <a:pt x="33616" y="34364"/>
                    <a:pt x="35253" y="35889"/>
                    <a:pt x="37299" y="36857"/>
                  </a:cubicBezTo>
                  <a:close/>
                </a:path>
              </a:pathLst>
            </a:custGeom>
            <a:solidFill>
              <a:srgbClr val="000000"/>
            </a:solidFill>
            <a:ln w="9525" cap="flat">
              <a:noFill/>
              <a:prstDash val="solid"/>
              <a:miter/>
            </a:ln>
          </p:spPr>
          <p:txBody>
            <a:bodyPr rtlCol="0" anchor="ctr"/>
            <a:lstStyle/>
            <a:p>
              <a:endParaRPr lang="en-CA"/>
            </a:p>
          </p:txBody>
        </p:sp>
      </p:grpSp>
      <p:grpSp>
        <p:nvGrpSpPr>
          <p:cNvPr id="3924" name="Graphic 3670">
            <a:extLst>
              <a:ext uri="{FF2B5EF4-FFF2-40B4-BE49-F238E27FC236}">
                <a16:creationId xmlns:a16="http://schemas.microsoft.com/office/drawing/2014/main" id="{19A94D88-018C-4B64-AE36-58A05EAFAC4B}"/>
              </a:ext>
            </a:extLst>
          </p:cNvPr>
          <p:cNvGrpSpPr/>
          <p:nvPr/>
        </p:nvGrpSpPr>
        <p:grpSpPr>
          <a:xfrm>
            <a:off x="7277311" y="4095380"/>
            <a:ext cx="101748" cy="156262"/>
            <a:chOff x="8378871" y="4332868"/>
            <a:chExt cx="118068" cy="181326"/>
          </a:xfrm>
        </p:grpSpPr>
        <p:sp>
          <p:nvSpPr>
            <p:cNvPr id="3925" name="Freeform: Shape 3924">
              <a:extLst>
                <a:ext uri="{FF2B5EF4-FFF2-40B4-BE49-F238E27FC236}">
                  <a16:creationId xmlns:a16="http://schemas.microsoft.com/office/drawing/2014/main" id="{32AD8C1B-9969-4B21-9BE7-60DA4B8EF6C8}"/>
                </a:ext>
              </a:extLst>
            </p:cNvPr>
            <p:cNvSpPr/>
            <p:nvPr/>
          </p:nvSpPr>
          <p:spPr>
            <a:xfrm>
              <a:off x="8378871" y="4457650"/>
              <a:ext cx="65058" cy="56545"/>
            </a:xfrm>
            <a:custGeom>
              <a:avLst/>
              <a:gdLst>
                <a:gd name="connsiteX0" fmla="*/ 55685 w 65058"/>
                <a:gd name="connsiteY0" fmla="*/ 15896 h 56545"/>
                <a:gd name="connsiteX1" fmla="*/ 65396 w 65058"/>
                <a:gd name="connsiteY1" fmla="*/ 20398 h 56545"/>
                <a:gd name="connsiteX2" fmla="*/ 48355 w 65058"/>
                <a:gd name="connsiteY2" fmla="*/ 56936 h 56545"/>
                <a:gd name="connsiteX3" fmla="*/ 39611 w 65058"/>
                <a:gd name="connsiteY3" fmla="*/ 48527 h 56545"/>
                <a:gd name="connsiteX4" fmla="*/ 32021 w 65058"/>
                <a:gd name="connsiteY4" fmla="*/ 30742 h 56545"/>
                <a:gd name="connsiteX5" fmla="*/ 27147 w 65058"/>
                <a:gd name="connsiteY5" fmla="*/ 17943 h 56545"/>
                <a:gd name="connsiteX6" fmla="*/ 21789 w 65058"/>
                <a:gd name="connsiteY6" fmla="*/ 12808 h 56545"/>
                <a:gd name="connsiteX7" fmla="*/ 15538 w 65058"/>
                <a:gd name="connsiteY7" fmla="*/ 12176 h 56545"/>
                <a:gd name="connsiteX8" fmla="*/ 11260 w 65058"/>
                <a:gd name="connsiteY8" fmla="*/ 16492 h 56545"/>
                <a:gd name="connsiteX9" fmla="*/ 10813 w 65058"/>
                <a:gd name="connsiteY9" fmla="*/ 22594 h 56545"/>
                <a:gd name="connsiteX10" fmla="*/ 16282 w 65058"/>
                <a:gd name="connsiteY10" fmla="*/ 27877 h 56545"/>
                <a:gd name="connsiteX11" fmla="*/ 10404 w 65058"/>
                <a:gd name="connsiteY11" fmla="*/ 37774 h 56545"/>
                <a:gd name="connsiteX12" fmla="*/ 767 w 65058"/>
                <a:gd name="connsiteY12" fmla="*/ 26165 h 56545"/>
                <a:gd name="connsiteX13" fmla="*/ 2739 w 65058"/>
                <a:gd name="connsiteY13" fmla="*/ 12176 h 56545"/>
                <a:gd name="connsiteX14" fmla="*/ 12971 w 65058"/>
                <a:gd name="connsiteY14" fmla="*/ 1572 h 56545"/>
                <a:gd name="connsiteX15" fmla="*/ 25919 w 65058"/>
                <a:gd name="connsiteY15" fmla="*/ 2018 h 56545"/>
                <a:gd name="connsiteX16" fmla="*/ 32281 w 65058"/>
                <a:gd name="connsiteY16" fmla="*/ 6595 h 56545"/>
                <a:gd name="connsiteX17" fmla="*/ 37304 w 65058"/>
                <a:gd name="connsiteY17" fmla="*/ 13999 h 56545"/>
                <a:gd name="connsiteX18" fmla="*/ 41062 w 65058"/>
                <a:gd name="connsiteY18" fmla="*/ 24045 h 56545"/>
                <a:gd name="connsiteX19" fmla="*/ 44151 w 65058"/>
                <a:gd name="connsiteY19" fmla="*/ 33123 h 56545"/>
                <a:gd name="connsiteX20" fmla="*/ 46048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85" y="15896"/>
                  </a:moveTo>
                  <a:lnTo>
                    <a:pt x="65396" y="20398"/>
                  </a:lnTo>
                  <a:lnTo>
                    <a:pt x="48355" y="56936"/>
                  </a:lnTo>
                  <a:cubicBezTo>
                    <a:pt x="44857" y="54852"/>
                    <a:pt x="41955" y="52024"/>
                    <a:pt x="39611" y="48527"/>
                  </a:cubicBezTo>
                  <a:cubicBezTo>
                    <a:pt x="37230" y="45029"/>
                    <a:pt x="34737" y="39076"/>
                    <a:pt x="32021" y="30742"/>
                  </a:cubicBezTo>
                  <a:cubicBezTo>
                    <a:pt x="29826" y="23970"/>
                    <a:pt x="28226" y="19729"/>
                    <a:pt x="27147" y="17943"/>
                  </a:cubicBezTo>
                  <a:cubicBezTo>
                    <a:pt x="25659" y="15487"/>
                    <a:pt x="23873" y="13776"/>
                    <a:pt x="21789" y="12808"/>
                  </a:cubicBezTo>
                  <a:cubicBezTo>
                    <a:pt x="19445" y="11729"/>
                    <a:pt x="17361" y="11506"/>
                    <a:pt x="15538" y="12176"/>
                  </a:cubicBezTo>
                  <a:cubicBezTo>
                    <a:pt x="13715" y="12845"/>
                    <a:pt x="12301" y="14296"/>
                    <a:pt x="11260" y="16492"/>
                  </a:cubicBezTo>
                  <a:cubicBezTo>
                    <a:pt x="10255" y="18650"/>
                    <a:pt x="10106" y="20696"/>
                    <a:pt x="10813" y="22594"/>
                  </a:cubicBezTo>
                  <a:cubicBezTo>
                    <a:pt x="11520" y="24491"/>
                    <a:pt x="13343" y="26240"/>
                    <a:pt x="16282" y="27877"/>
                  </a:cubicBezTo>
                  <a:lnTo>
                    <a:pt x="10404" y="37774"/>
                  </a:lnTo>
                  <a:cubicBezTo>
                    <a:pt x="4972" y="34463"/>
                    <a:pt x="1735" y="30593"/>
                    <a:pt x="767" y="26165"/>
                  </a:cubicBezTo>
                  <a:cubicBezTo>
                    <a:pt x="-200" y="21738"/>
                    <a:pt x="470" y="17087"/>
                    <a:pt x="2739" y="12176"/>
                  </a:cubicBezTo>
                  <a:cubicBezTo>
                    <a:pt x="5232" y="6818"/>
                    <a:pt x="8655" y="3283"/>
                    <a:pt x="12971" y="1572"/>
                  </a:cubicBezTo>
                  <a:cubicBezTo>
                    <a:pt x="17287" y="-140"/>
                    <a:pt x="21603" y="9"/>
                    <a:pt x="25919" y="2018"/>
                  </a:cubicBezTo>
                  <a:cubicBezTo>
                    <a:pt x="28375" y="3134"/>
                    <a:pt x="30496" y="4660"/>
                    <a:pt x="32281" y="6595"/>
                  </a:cubicBezTo>
                  <a:cubicBezTo>
                    <a:pt x="34105" y="8492"/>
                    <a:pt x="35779" y="10948"/>
                    <a:pt x="37304" y="13999"/>
                  </a:cubicBezTo>
                  <a:cubicBezTo>
                    <a:pt x="38309" y="16008"/>
                    <a:pt x="39574" y="19357"/>
                    <a:pt x="41062" y="24045"/>
                  </a:cubicBezTo>
                  <a:cubicBezTo>
                    <a:pt x="42551" y="28733"/>
                    <a:pt x="43555" y="31784"/>
                    <a:pt x="44151" y="33123"/>
                  </a:cubicBezTo>
                  <a:cubicBezTo>
                    <a:pt x="44746" y="34463"/>
                    <a:pt x="45378" y="35616"/>
                    <a:pt x="46048" y="36583"/>
                  </a:cubicBezTo>
                  <a:close/>
                </a:path>
              </a:pathLst>
            </a:custGeom>
            <a:solidFill>
              <a:srgbClr val="000000"/>
            </a:solidFill>
            <a:ln w="9525" cap="flat">
              <a:noFill/>
              <a:prstDash val="solid"/>
              <a:miter/>
            </a:ln>
          </p:spPr>
          <p:txBody>
            <a:bodyPr rtlCol="0" anchor="ctr"/>
            <a:lstStyle/>
            <a:p>
              <a:endParaRPr lang="en-CA"/>
            </a:p>
          </p:txBody>
        </p:sp>
        <p:sp>
          <p:nvSpPr>
            <p:cNvPr id="3926" name="Freeform: Shape 3925">
              <a:extLst>
                <a:ext uri="{FF2B5EF4-FFF2-40B4-BE49-F238E27FC236}">
                  <a16:creationId xmlns:a16="http://schemas.microsoft.com/office/drawing/2014/main" id="{1B89E28F-E15E-4C4D-BD5F-0E10690B2EB9}"/>
                </a:ext>
              </a:extLst>
            </p:cNvPr>
            <p:cNvSpPr/>
            <p:nvPr/>
          </p:nvSpPr>
          <p:spPr>
            <a:xfrm>
              <a:off x="8398936" y="4417310"/>
              <a:ext cx="59301" cy="46519"/>
            </a:xfrm>
            <a:custGeom>
              <a:avLst/>
              <a:gdLst>
                <a:gd name="connsiteX0" fmla="*/ 2234 w 59301"/>
                <a:gd name="connsiteY0" fmla="*/ 10603 h 46519"/>
                <a:gd name="connsiteX1" fmla="*/ 13619 w 59301"/>
                <a:gd name="connsiteY1" fmla="*/ 892 h 46519"/>
                <a:gd name="connsiteX2" fmla="*/ 38250 w 59301"/>
                <a:gd name="connsiteY2" fmla="*/ 5914 h 46519"/>
                <a:gd name="connsiteX3" fmla="*/ 57933 w 59301"/>
                <a:gd name="connsiteY3" fmla="*/ 21616 h 46519"/>
                <a:gd name="connsiteX4" fmla="*/ 57747 w 59301"/>
                <a:gd name="connsiteY4" fmla="*/ 36499 h 46519"/>
                <a:gd name="connsiteX5" fmla="*/ 45692 w 59301"/>
                <a:gd name="connsiteY5" fmla="*/ 46470 h 46519"/>
                <a:gd name="connsiteX6" fmla="*/ 21656 w 59301"/>
                <a:gd name="connsiteY6" fmla="*/ 41187 h 46519"/>
                <a:gd name="connsiteX7" fmla="*/ 2048 w 59301"/>
                <a:gd name="connsiteY7" fmla="*/ 25523 h 46519"/>
                <a:gd name="connsiteX8" fmla="*/ 2234 w 59301"/>
                <a:gd name="connsiteY8" fmla="*/ 10603 h 46519"/>
                <a:gd name="connsiteX9" fmla="*/ 10866 w 59301"/>
                <a:gd name="connsiteY9" fmla="*/ 14658 h 46519"/>
                <a:gd name="connsiteX10" fmla="*/ 10494 w 59301"/>
                <a:gd name="connsiteY10" fmla="*/ 18602 h 46519"/>
                <a:gd name="connsiteX11" fmla="*/ 13731 w 59301"/>
                <a:gd name="connsiteY11" fmla="*/ 22918 h 46519"/>
                <a:gd name="connsiteX12" fmla="*/ 26865 w 59301"/>
                <a:gd name="connsiteY12" fmla="*/ 30322 h 46519"/>
                <a:gd name="connsiteX13" fmla="*/ 40445 w 59301"/>
                <a:gd name="connsiteY13" fmla="*/ 35494 h 46519"/>
                <a:gd name="connsiteX14" fmla="*/ 46361 w 59301"/>
                <a:gd name="connsiteY14" fmla="*/ 35271 h 46519"/>
                <a:gd name="connsiteX15" fmla="*/ 49115 w 59301"/>
                <a:gd name="connsiteY15" fmla="*/ 32480 h 46519"/>
                <a:gd name="connsiteX16" fmla="*/ 49487 w 59301"/>
                <a:gd name="connsiteY16" fmla="*/ 28536 h 46519"/>
                <a:gd name="connsiteX17" fmla="*/ 46212 w 59301"/>
                <a:gd name="connsiteY17" fmla="*/ 24220 h 46519"/>
                <a:gd name="connsiteX18" fmla="*/ 33153 w 59301"/>
                <a:gd name="connsiteY18" fmla="*/ 16816 h 46519"/>
                <a:gd name="connsiteX19" fmla="*/ 19572 w 59301"/>
                <a:gd name="connsiteY19" fmla="*/ 11644 h 46519"/>
                <a:gd name="connsiteX20" fmla="*/ 13656 w 59301"/>
                <a:gd name="connsiteY20" fmla="*/ 11868 h 46519"/>
                <a:gd name="connsiteX21" fmla="*/ 10866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34" y="10603"/>
                  </a:moveTo>
                  <a:cubicBezTo>
                    <a:pt x="4689" y="5356"/>
                    <a:pt x="8485" y="2119"/>
                    <a:pt x="13619" y="892"/>
                  </a:cubicBezTo>
                  <a:cubicBezTo>
                    <a:pt x="19721" y="-560"/>
                    <a:pt x="27944" y="1115"/>
                    <a:pt x="38250" y="5914"/>
                  </a:cubicBezTo>
                  <a:cubicBezTo>
                    <a:pt x="48519" y="10714"/>
                    <a:pt x="55105" y="15960"/>
                    <a:pt x="57933" y="21616"/>
                  </a:cubicBezTo>
                  <a:cubicBezTo>
                    <a:pt x="60277" y="26267"/>
                    <a:pt x="60202" y="31252"/>
                    <a:pt x="57747" y="36499"/>
                  </a:cubicBezTo>
                  <a:cubicBezTo>
                    <a:pt x="55291" y="41819"/>
                    <a:pt x="51273" y="45131"/>
                    <a:pt x="45692" y="46470"/>
                  </a:cubicBezTo>
                  <a:cubicBezTo>
                    <a:pt x="40111" y="47810"/>
                    <a:pt x="32111" y="46061"/>
                    <a:pt x="21656" y="41187"/>
                  </a:cubicBezTo>
                  <a:cubicBezTo>
                    <a:pt x="11424" y="36387"/>
                    <a:pt x="4875" y="31178"/>
                    <a:pt x="2048" y="25523"/>
                  </a:cubicBezTo>
                  <a:cubicBezTo>
                    <a:pt x="-296" y="20872"/>
                    <a:pt x="-222" y="15886"/>
                    <a:pt x="2234" y="10603"/>
                  </a:cubicBezTo>
                  <a:moveTo>
                    <a:pt x="10866" y="14658"/>
                  </a:moveTo>
                  <a:cubicBezTo>
                    <a:pt x="10270" y="15923"/>
                    <a:pt x="10159" y="17225"/>
                    <a:pt x="10494" y="18602"/>
                  </a:cubicBezTo>
                  <a:cubicBezTo>
                    <a:pt x="10829" y="19942"/>
                    <a:pt x="11908" y="21393"/>
                    <a:pt x="13731" y="22918"/>
                  </a:cubicBezTo>
                  <a:cubicBezTo>
                    <a:pt x="16112" y="24890"/>
                    <a:pt x="20465" y="27346"/>
                    <a:pt x="26865" y="30322"/>
                  </a:cubicBezTo>
                  <a:cubicBezTo>
                    <a:pt x="33227" y="33299"/>
                    <a:pt x="37766" y="35010"/>
                    <a:pt x="40445" y="35494"/>
                  </a:cubicBezTo>
                  <a:cubicBezTo>
                    <a:pt x="43161" y="35978"/>
                    <a:pt x="45096" y="35903"/>
                    <a:pt x="46361" y="35271"/>
                  </a:cubicBezTo>
                  <a:cubicBezTo>
                    <a:pt x="47589" y="34675"/>
                    <a:pt x="48519" y="33745"/>
                    <a:pt x="49115" y="32480"/>
                  </a:cubicBezTo>
                  <a:cubicBezTo>
                    <a:pt x="49710" y="31215"/>
                    <a:pt x="49822" y="29913"/>
                    <a:pt x="49487" y="28536"/>
                  </a:cubicBezTo>
                  <a:cubicBezTo>
                    <a:pt x="49152" y="27197"/>
                    <a:pt x="48036" y="25746"/>
                    <a:pt x="46212" y="24220"/>
                  </a:cubicBezTo>
                  <a:cubicBezTo>
                    <a:pt x="43906" y="22248"/>
                    <a:pt x="39552" y="19793"/>
                    <a:pt x="33153" y="16816"/>
                  </a:cubicBezTo>
                  <a:cubicBezTo>
                    <a:pt x="26790" y="13840"/>
                    <a:pt x="22251" y="12128"/>
                    <a:pt x="19572" y="11644"/>
                  </a:cubicBezTo>
                  <a:cubicBezTo>
                    <a:pt x="16856" y="11198"/>
                    <a:pt x="14884" y="11235"/>
                    <a:pt x="13656" y="11868"/>
                  </a:cubicBezTo>
                  <a:cubicBezTo>
                    <a:pt x="12391" y="12463"/>
                    <a:pt x="11461" y="13393"/>
                    <a:pt x="10866" y="14658"/>
                  </a:cubicBezTo>
                  <a:close/>
                </a:path>
              </a:pathLst>
            </a:custGeom>
            <a:solidFill>
              <a:srgbClr val="000000"/>
            </a:solidFill>
            <a:ln w="9525" cap="flat">
              <a:noFill/>
              <a:prstDash val="solid"/>
              <a:miter/>
            </a:ln>
          </p:spPr>
          <p:txBody>
            <a:bodyPr rtlCol="0" anchor="ctr"/>
            <a:lstStyle/>
            <a:p>
              <a:endParaRPr lang="en-CA"/>
            </a:p>
          </p:txBody>
        </p:sp>
        <p:sp>
          <p:nvSpPr>
            <p:cNvPr id="3927" name="Freeform: Shape 3926">
              <a:extLst>
                <a:ext uri="{FF2B5EF4-FFF2-40B4-BE49-F238E27FC236}">
                  <a16:creationId xmlns:a16="http://schemas.microsoft.com/office/drawing/2014/main" id="{2F171AFD-1EDD-4AB5-ADD5-8044DC2C689F}"/>
                </a:ext>
              </a:extLst>
            </p:cNvPr>
            <p:cNvSpPr/>
            <p:nvPr/>
          </p:nvSpPr>
          <p:spPr>
            <a:xfrm>
              <a:off x="8420789" y="4376232"/>
              <a:ext cx="58563" cy="35904"/>
            </a:xfrm>
            <a:custGeom>
              <a:avLst/>
              <a:gdLst>
                <a:gd name="connsiteX0" fmla="*/ 58905 w 58563"/>
                <a:gd name="connsiteY0" fmla="*/ 25831 h 35904"/>
                <a:gd name="connsiteX1" fmla="*/ 54031 w 58563"/>
                <a:gd name="connsiteY1" fmla="*/ 36287 h 35904"/>
                <a:gd name="connsiteX2" fmla="*/ 14741 w 58563"/>
                <a:gd name="connsiteY2" fmla="*/ 17943 h 35904"/>
                <a:gd name="connsiteX3" fmla="*/ 16378 w 58563"/>
                <a:gd name="connsiteY3" fmla="*/ 35096 h 35904"/>
                <a:gd name="connsiteX4" fmla="*/ 6927 w 58563"/>
                <a:gd name="connsiteY4" fmla="*/ 30705 h 35904"/>
                <a:gd name="connsiteX5" fmla="*/ 5997 w 58563"/>
                <a:gd name="connsiteY5" fmla="*/ 19469 h 35904"/>
                <a:gd name="connsiteX6" fmla="*/ 342 w 58563"/>
                <a:gd name="connsiteY6" fmla="*/ 8828 h 35904"/>
                <a:gd name="connsiteX7" fmla="*/ 4286 w 58563"/>
                <a:gd name="connsiteY7" fmla="*/ 382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05" y="25831"/>
                  </a:moveTo>
                  <a:lnTo>
                    <a:pt x="54031" y="36287"/>
                  </a:lnTo>
                  <a:lnTo>
                    <a:pt x="14741" y="17943"/>
                  </a:lnTo>
                  <a:cubicBezTo>
                    <a:pt x="16527" y="23413"/>
                    <a:pt x="17085" y="29143"/>
                    <a:pt x="16378" y="35096"/>
                  </a:cubicBezTo>
                  <a:lnTo>
                    <a:pt x="6927" y="30705"/>
                  </a:lnTo>
                  <a:cubicBezTo>
                    <a:pt x="7299" y="27543"/>
                    <a:pt x="7002" y="23822"/>
                    <a:pt x="5997" y="19469"/>
                  </a:cubicBezTo>
                  <a:cubicBezTo>
                    <a:pt x="4992" y="15116"/>
                    <a:pt x="3095" y="11581"/>
                    <a:pt x="342" y="8828"/>
                  </a:cubicBezTo>
                  <a:lnTo>
                    <a:pt x="4286" y="382"/>
                  </a:lnTo>
                  <a:close/>
                </a:path>
              </a:pathLst>
            </a:custGeom>
            <a:solidFill>
              <a:srgbClr val="000000"/>
            </a:solidFill>
            <a:ln w="9525" cap="flat">
              <a:noFill/>
              <a:prstDash val="solid"/>
              <a:miter/>
            </a:ln>
          </p:spPr>
          <p:txBody>
            <a:bodyPr rtlCol="0" anchor="ctr"/>
            <a:lstStyle/>
            <a:p>
              <a:endParaRPr lang="en-CA"/>
            </a:p>
          </p:txBody>
        </p:sp>
        <p:sp>
          <p:nvSpPr>
            <p:cNvPr id="3928" name="Freeform: Shape 3927">
              <a:extLst>
                <a:ext uri="{FF2B5EF4-FFF2-40B4-BE49-F238E27FC236}">
                  <a16:creationId xmlns:a16="http://schemas.microsoft.com/office/drawing/2014/main" id="{9AD182A2-7311-4515-8F81-731940E4A202}"/>
                </a:ext>
              </a:extLst>
            </p:cNvPr>
            <p:cNvSpPr/>
            <p:nvPr/>
          </p:nvSpPr>
          <p:spPr>
            <a:xfrm>
              <a:off x="8437765" y="4332868"/>
              <a:ext cx="59174" cy="48110"/>
            </a:xfrm>
            <a:custGeom>
              <a:avLst/>
              <a:gdLst>
                <a:gd name="connsiteX0" fmla="*/ 36701 w 59174"/>
                <a:gd name="connsiteY0" fmla="*/ 47560 h 48110"/>
                <a:gd name="connsiteX1" fmla="*/ 40310 w 59174"/>
                <a:gd name="connsiteY1" fmla="*/ 36956 h 48110"/>
                <a:gd name="connsiteX2" fmla="*/ 45779 w 59174"/>
                <a:gd name="connsiteY2" fmla="*/ 37142 h 48110"/>
                <a:gd name="connsiteX3" fmla="*/ 49165 w 59174"/>
                <a:gd name="connsiteY3" fmla="*/ 33719 h 48110"/>
                <a:gd name="connsiteX4" fmla="*/ 48756 w 59174"/>
                <a:gd name="connsiteY4" fmla="*/ 26836 h 48110"/>
                <a:gd name="connsiteX5" fmla="*/ 37780 w 59174"/>
                <a:gd name="connsiteY5" fmla="*/ 18204 h 48110"/>
                <a:gd name="connsiteX6" fmla="*/ 37780 w 59174"/>
                <a:gd name="connsiteY6" fmla="*/ 30147 h 48110"/>
                <a:gd name="connsiteX7" fmla="*/ 27659 w 59174"/>
                <a:gd name="connsiteY7" fmla="*/ 38928 h 48110"/>
                <a:gd name="connsiteX8" fmla="*/ 12591 w 59174"/>
                <a:gd name="connsiteY8" fmla="*/ 37552 h 48110"/>
                <a:gd name="connsiteX9" fmla="*/ 1540 w 59174"/>
                <a:gd name="connsiteY9" fmla="*/ 26427 h 48110"/>
                <a:gd name="connsiteX10" fmla="*/ 2321 w 59174"/>
                <a:gd name="connsiteY10" fmla="*/ 11544 h 48110"/>
                <a:gd name="connsiteX11" fmla="*/ 15046 w 59174"/>
                <a:gd name="connsiteY11" fmla="*/ 977 h 48110"/>
                <a:gd name="connsiteX12" fmla="*/ 38598 w 59174"/>
                <a:gd name="connsiteY12" fmla="*/ 5479 h 48110"/>
                <a:gd name="connsiteX13" fmla="*/ 57537 w 59174"/>
                <a:gd name="connsiteY13" fmla="*/ 21032 h 48110"/>
                <a:gd name="connsiteX14" fmla="*/ 57425 w 59174"/>
                <a:gd name="connsiteY14" fmla="*/ 38519 h 48110"/>
                <a:gd name="connsiteX15" fmla="*/ 49202 w 59174"/>
                <a:gd name="connsiteY15" fmla="*/ 47225 h 48110"/>
                <a:gd name="connsiteX16" fmla="*/ 36701 w 59174"/>
                <a:gd name="connsiteY16" fmla="*/ 47560 h 48110"/>
                <a:gd name="connsiteX17" fmla="*/ 24943 w 59174"/>
                <a:gd name="connsiteY17" fmla="*/ 13330 h 48110"/>
                <a:gd name="connsiteX18" fmla="*/ 16014 w 59174"/>
                <a:gd name="connsiteY18" fmla="*/ 11990 h 48110"/>
                <a:gd name="connsiteX19" fmla="*/ 10730 w 59174"/>
                <a:gd name="connsiteY19" fmla="*/ 16083 h 48110"/>
                <a:gd name="connsiteX20" fmla="*/ 10805 w 59174"/>
                <a:gd name="connsiteY20" fmla="*/ 21925 h 48110"/>
                <a:gd name="connsiteX21" fmla="*/ 17390 w 59174"/>
                <a:gd name="connsiteY21" fmla="*/ 27320 h 48110"/>
                <a:gd name="connsiteX22" fmla="*/ 26060 w 59174"/>
                <a:gd name="connsiteY22" fmla="*/ 28845 h 48110"/>
                <a:gd name="connsiteX23" fmla="*/ 30971 w 59174"/>
                <a:gd name="connsiteY23" fmla="*/ 24827 h 48110"/>
                <a:gd name="connsiteX24" fmla="*/ 30934 w 59174"/>
                <a:gd name="connsiteY24" fmla="*/ 18650 h 48110"/>
                <a:gd name="connsiteX25" fmla="*/ 24943 w 59174"/>
                <a:gd name="connsiteY25" fmla="*/ 13330 h 4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174" h="48110">
                  <a:moveTo>
                    <a:pt x="36701" y="47560"/>
                  </a:moveTo>
                  <a:lnTo>
                    <a:pt x="40310" y="36956"/>
                  </a:lnTo>
                  <a:cubicBezTo>
                    <a:pt x="42468" y="37663"/>
                    <a:pt x="44291" y="37700"/>
                    <a:pt x="45779" y="37142"/>
                  </a:cubicBezTo>
                  <a:cubicBezTo>
                    <a:pt x="47230" y="36547"/>
                    <a:pt x="48384" y="35431"/>
                    <a:pt x="49165" y="33719"/>
                  </a:cubicBezTo>
                  <a:cubicBezTo>
                    <a:pt x="50170" y="31561"/>
                    <a:pt x="50021" y="29254"/>
                    <a:pt x="48756" y="26836"/>
                  </a:cubicBezTo>
                  <a:cubicBezTo>
                    <a:pt x="47491" y="24417"/>
                    <a:pt x="43844" y="21515"/>
                    <a:pt x="37780" y="18204"/>
                  </a:cubicBezTo>
                  <a:cubicBezTo>
                    <a:pt x="39603" y="22259"/>
                    <a:pt x="39603" y="26241"/>
                    <a:pt x="37780" y="30147"/>
                  </a:cubicBezTo>
                  <a:cubicBezTo>
                    <a:pt x="35771" y="34426"/>
                    <a:pt x="32422" y="37365"/>
                    <a:pt x="27659" y="38928"/>
                  </a:cubicBezTo>
                  <a:cubicBezTo>
                    <a:pt x="22897" y="40491"/>
                    <a:pt x="17874" y="40044"/>
                    <a:pt x="12591" y="37552"/>
                  </a:cubicBezTo>
                  <a:cubicBezTo>
                    <a:pt x="7084" y="34984"/>
                    <a:pt x="3400" y="31301"/>
                    <a:pt x="1540" y="26427"/>
                  </a:cubicBezTo>
                  <a:cubicBezTo>
                    <a:pt x="-283" y="21590"/>
                    <a:pt x="-23" y="16641"/>
                    <a:pt x="2321" y="11544"/>
                  </a:cubicBezTo>
                  <a:cubicBezTo>
                    <a:pt x="4889" y="6037"/>
                    <a:pt x="9130" y="2503"/>
                    <a:pt x="15046" y="977"/>
                  </a:cubicBezTo>
                  <a:cubicBezTo>
                    <a:pt x="20962" y="-586"/>
                    <a:pt x="28813" y="903"/>
                    <a:pt x="38598" y="5479"/>
                  </a:cubicBezTo>
                  <a:cubicBezTo>
                    <a:pt x="48533" y="10093"/>
                    <a:pt x="54821" y="15302"/>
                    <a:pt x="57537" y="21032"/>
                  </a:cubicBezTo>
                  <a:cubicBezTo>
                    <a:pt x="60216" y="26761"/>
                    <a:pt x="60178" y="32603"/>
                    <a:pt x="57425" y="38519"/>
                  </a:cubicBezTo>
                  <a:cubicBezTo>
                    <a:pt x="55416" y="42761"/>
                    <a:pt x="52700" y="45663"/>
                    <a:pt x="49202" y="47225"/>
                  </a:cubicBezTo>
                  <a:cubicBezTo>
                    <a:pt x="45705" y="48788"/>
                    <a:pt x="41575" y="48900"/>
                    <a:pt x="36701" y="47560"/>
                  </a:cubicBezTo>
                  <a:moveTo>
                    <a:pt x="24943" y="13330"/>
                  </a:moveTo>
                  <a:cubicBezTo>
                    <a:pt x="21557" y="11767"/>
                    <a:pt x="18618" y="11321"/>
                    <a:pt x="16014" y="11990"/>
                  </a:cubicBezTo>
                  <a:cubicBezTo>
                    <a:pt x="13446" y="12697"/>
                    <a:pt x="11698" y="14037"/>
                    <a:pt x="10730" y="16083"/>
                  </a:cubicBezTo>
                  <a:cubicBezTo>
                    <a:pt x="9837" y="17981"/>
                    <a:pt x="9874" y="19953"/>
                    <a:pt x="10805" y="21925"/>
                  </a:cubicBezTo>
                  <a:cubicBezTo>
                    <a:pt x="11698" y="23934"/>
                    <a:pt x="13893" y="25720"/>
                    <a:pt x="17390" y="27320"/>
                  </a:cubicBezTo>
                  <a:cubicBezTo>
                    <a:pt x="20888" y="28957"/>
                    <a:pt x="23790" y="29478"/>
                    <a:pt x="26060" y="28845"/>
                  </a:cubicBezTo>
                  <a:cubicBezTo>
                    <a:pt x="28366" y="28250"/>
                    <a:pt x="30003" y="26910"/>
                    <a:pt x="30971" y="24827"/>
                  </a:cubicBezTo>
                  <a:cubicBezTo>
                    <a:pt x="31901" y="22818"/>
                    <a:pt x="31901" y="20771"/>
                    <a:pt x="30934" y="18650"/>
                  </a:cubicBezTo>
                  <a:cubicBezTo>
                    <a:pt x="30003" y="16530"/>
                    <a:pt x="27994" y="14781"/>
                    <a:pt x="24943" y="13330"/>
                  </a:cubicBezTo>
                  <a:close/>
                </a:path>
              </a:pathLst>
            </a:custGeom>
            <a:solidFill>
              <a:srgbClr val="000000"/>
            </a:solidFill>
            <a:ln w="9525" cap="flat">
              <a:noFill/>
              <a:prstDash val="solid"/>
              <a:miter/>
            </a:ln>
          </p:spPr>
          <p:txBody>
            <a:bodyPr rtlCol="0" anchor="ctr"/>
            <a:lstStyle/>
            <a:p>
              <a:endParaRPr lang="en-CA"/>
            </a:p>
          </p:txBody>
        </p:sp>
      </p:grpSp>
      <p:grpSp>
        <p:nvGrpSpPr>
          <p:cNvPr id="3929" name="Graphic 3670">
            <a:extLst>
              <a:ext uri="{FF2B5EF4-FFF2-40B4-BE49-F238E27FC236}">
                <a16:creationId xmlns:a16="http://schemas.microsoft.com/office/drawing/2014/main" id="{03DC4050-B70C-4F2F-AF8A-9C4F9328C5F8}"/>
              </a:ext>
            </a:extLst>
          </p:cNvPr>
          <p:cNvGrpSpPr/>
          <p:nvPr/>
        </p:nvGrpSpPr>
        <p:grpSpPr>
          <a:xfrm>
            <a:off x="7392392" y="4095333"/>
            <a:ext cx="102346" cy="156309"/>
            <a:chOff x="8512411" y="4332814"/>
            <a:chExt cx="118762" cy="181381"/>
          </a:xfrm>
        </p:grpSpPr>
        <p:sp>
          <p:nvSpPr>
            <p:cNvPr id="3930" name="Freeform: Shape 3929">
              <a:extLst>
                <a:ext uri="{FF2B5EF4-FFF2-40B4-BE49-F238E27FC236}">
                  <a16:creationId xmlns:a16="http://schemas.microsoft.com/office/drawing/2014/main" id="{74D58460-C8AF-4B5A-8817-D354428115AF}"/>
                </a:ext>
              </a:extLst>
            </p:cNvPr>
            <p:cNvSpPr/>
            <p:nvPr/>
          </p:nvSpPr>
          <p:spPr>
            <a:xfrm>
              <a:off x="8512411" y="4457650"/>
              <a:ext cx="65058" cy="56545"/>
            </a:xfrm>
            <a:custGeom>
              <a:avLst/>
              <a:gdLst>
                <a:gd name="connsiteX0" fmla="*/ 55699 w 65058"/>
                <a:gd name="connsiteY0" fmla="*/ 15896 h 56545"/>
                <a:gd name="connsiteX1" fmla="*/ 65410 w 65058"/>
                <a:gd name="connsiteY1" fmla="*/ 20398 h 56545"/>
                <a:gd name="connsiteX2" fmla="*/ 48369 w 65058"/>
                <a:gd name="connsiteY2" fmla="*/ 56936 h 56545"/>
                <a:gd name="connsiteX3" fmla="*/ 39625 w 65058"/>
                <a:gd name="connsiteY3" fmla="*/ 48527 h 56545"/>
                <a:gd name="connsiteX4" fmla="*/ 32035 w 65058"/>
                <a:gd name="connsiteY4" fmla="*/ 30742 h 56545"/>
                <a:gd name="connsiteX5" fmla="*/ 27161 w 65058"/>
                <a:gd name="connsiteY5" fmla="*/ 17943 h 56545"/>
                <a:gd name="connsiteX6" fmla="*/ 21803 w 65058"/>
                <a:gd name="connsiteY6" fmla="*/ 12808 h 56545"/>
                <a:gd name="connsiteX7" fmla="*/ 15552 w 65058"/>
                <a:gd name="connsiteY7" fmla="*/ 12176 h 56545"/>
                <a:gd name="connsiteX8" fmla="*/ 11274 w 65058"/>
                <a:gd name="connsiteY8" fmla="*/ 16492 h 56545"/>
                <a:gd name="connsiteX9" fmla="*/ 10827 w 65058"/>
                <a:gd name="connsiteY9" fmla="*/ 22594 h 56545"/>
                <a:gd name="connsiteX10" fmla="*/ 16296 w 65058"/>
                <a:gd name="connsiteY10" fmla="*/ 27877 h 56545"/>
                <a:gd name="connsiteX11" fmla="*/ 10418 w 65058"/>
                <a:gd name="connsiteY11" fmla="*/ 37774 h 56545"/>
                <a:gd name="connsiteX12" fmla="*/ 781 w 65058"/>
                <a:gd name="connsiteY12" fmla="*/ 26165 h 56545"/>
                <a:gd name="connsiteX13" fmla="*/ 2753 w 65058"/>
                <a:gd name="connsiteY13" fmla="*/ 12176 h 56545"/>
                <a:gd name="connsiteX14" fmla="*/ 12985 w 65058"/>
                <a:gd name="connsiteY14" fmla="*/ 1572 h 56545"/>
                <a:gd name="connsiteX15" fmla="*/ 25933 w 65058"/>
                <a:gd name="connsiteY15" fmla="*/ 2018 h 56545"/>
                <a:gd name="connsiteX16" fmla="*/ 32296 w 65058"/>
                <a:gd name="connsiteY16" fmla="*/ 6595 h 56545"/>
                <a:gd name="connsiteX17" fmla="*/ 37318 w 65058"/>
                <a:gd name="connsiteY17" fmla="*/ 13999 h 56545"/>
                <a:gd name="connsiteX18" fmla="*/ 41076 w 65058"/>
                <a:gd name="connsiteY18" fmla="*/ 24045 h 56545"/>
                <a:gd name="connsiteX19" fmla="*/ 44165 w 65058"/>
                <a:gd name="connsiteY19" fmla="*/ 33123 h 56545"/>
                <a:gd name="connsiteX20" fmla="*/ 46062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699" y="15896"/>
                  </a:moveTo>
                  <a:lnTo>
                    <a:pt x="65410" y="20398"/>
                  </a:lnTo>
                  <a:lnTo>
                    <a:pt x="48369" y="56936"/>
                  </a:lnTo>
                  <a:cubicBezTo>
                    <a:pt x="44871" y="54852"/>
                    <a:pt x="41969" y="52024"/>
                    <a:pt x="39625" y="48527"/>
                  </a:cubicBezTo>
                  <a:cubicBezTo>
                    <a:pt x="37244" y="45029"/>
                    <a:pt x="34751" y="39076"/>
                    <a:pt x="32035" y="30742"/>
                  </a:cubicBezTo>
                  <a:cubicBezTo>
                    <a:pt x="29840" y="23970"/>
                    <a:pt x="28240" y="19729"/>
                    <a:pt x="27161" y="17943"/>
                  </a:cubicBezTo>
                  <a:cubicBezTo>
                    <a:pt x="25673" y="15487"/>
                    <a:pt x="23887" y="13776"/>
                    <a:pt x="21803" y="12808"/>
                  </a:cubicBezTo>
                  <a:cubicBezTo>
                    <a:pt x="19459" y="11729"/>
                    <a:pt x="17375" y="11506"/>
                    <a:pt x="15552" y="12176"/>
                  </a:cubicBezTo>
                  <a:cubicBezTo>
                    <a:pt x="13729" y="12845"/>
                    <a:pt x="12315" y="14296"/>
                    <a:pt x="11274" y="16492"/>
                  </a:cubicBezTo>
                  <a:cubicBezTo>
                    <a:pt x="10269" y="18650"/>
                    <a:pt x="10120" y="20696"/>
                    <a:pt x="10827" y="22594"/>
                  </a:cubicBezTo>
                  <a:cubicBezTo>
                    <a:pt x="11534" y="24491"/>
                    <a:pt x="13357" y="26240"/>
                    <a:pt x="16296" y="27877"/>
                  </a:cubicBezTo>
                  <a:lnTo>
                    <a:pt x="10418" y="37774"/>
                  </a:lnTo>
                  <a:cubicBezTo>
                    <a:pt x="4986" y="34463"/>
                    <a:pt x="1749" y="30593"/>
                    <a:pt x="781" y="26165"/>
                  </a:cubicBezTo>
                  <a:cubicBezTo>
                    <a:pt x="-186" y="21738"/>
                    <a:pt x="484" y="17087"/>
                    <a:pt x="2753" y="12176"/>
                  </a:cubicBezTo>
                  <a:cubicBezTo>
                    <a:pt x="5246" y="6818"/>
                    <a:pt x="8669" y="3283"/>
                    <a:pt x="12985" y="1572"/>
                  </a:cubicBezTo>
                  <a:cubicBezTo>
                    <a:pt x="17301" y="-140"/>
                    <a:pt x="21617" y="9"/>
                    <a:pt x="25933" y="2018"/>
                  </a:cubicBezTo>
                  <a:cubicBezTo>
                    <a:pt x="28389" y="3134"/>
                    <a:pt x="30510" y="4660"/>
                    <a:pt x="32296" y="6595"/>
                  </a:cubicBezTo>
                  <a:cubicBezTo>
                    <a:pt x="34119" y="8492"/>
                    <a:pt x="35793" y="10948"/>
                    <a:pt x="37318" y="13999"/>
                  </a:cubicBezTo>
                  <a:cubicBezTo>
                    <a:pt x="38323" y="16008"/>
                    <a:pt x="39588" y="19357"/>
                    <a:pt x="41076" y="24045"/>
                  </a:cubicBezTo>
                  <a:cubicBezTo>
                    <a:pt x="42565" y="28733"/>
                    <a:pt x="43569" y="31784"/>
                    <a:pt x="44165" y="33123"/>
                  </a:cubicBezTo>
                  <a:cubicBezTo>
                    <a:pt x="44760" y="34463"/>
                    <a:pt x="45392" y="35616"/>
                    <a:pt x="46062" y="36583"/>
                  </a:cubicBezTo>
                  <a:close/>
                </a:path>
              </a:pathLst>
            </a:custGeom>
            <a:solidFill>
              <a:srgbClr val="000000"/>
            </a:solidFill>
            <a:ln w="9525" cap="flat">
              <a:noFill/>
              <a:prstDash val="solid"/>
              <a:miter/>
            </a:ln>
          </p:spPr>
          <p:txBody>
            <a:bodyPr rtlCol="0" anchor="ctr"/>
            <a:lstStyle/>
            <a:p>
              <a:endParaRPr lang="en-CA"/>
            </a:p>
          </p:txBody>
        </p:sp>
        <p:sp>
          <p:nvSpPr>
            <p:cNvPr id="3931" name="Freeform: Shape 3930">
              <a:extLst>
                <a:ext uri="{FF2B5EF4-FFF2-40B4-BE49-F238E27FC236}">
                  <a16:creationId xmlns:a16="http://schemas.microsoft.com/office/drawing/2014/main" id="{6B89DAF0-4524-4364-9567-07A39E2C7520}"/>
                </a:ext>
              </a:extLst>
            </p:cNvPr>
            <p:cNvSpPr/>
            <p:nvPr/>
          </p:nvSpPr>
          <p:spPr>
            <a:xfrm>
              <a:off x="8532467" y="4417310"/>
              <a:ext cx="59301" cy="46519"/>
            </a:xfrm>
            <a:custGeom>
              <a:avLst/>
              <a:gdLst>
                <a:gd name="connsiteX0" fmla="*/ 2248 w 59301"/>
                <a:gd name="connsiteY0" fmla="*/ 10603 h 46519"/>
                <a:gd name="connsiteX1" fmla="*/ 13633 w 59301"/>
                <a:gd name="connsiteY1" fmla="*/ 892 h 46519"/>
                <a:gd name="connsiteX2" fmla="*/ 38264 w 59301"/>
                <a:gd name="connsiteY2" fmla="*/ 5914 h 46519"/>
                <a:gd name="connsiteX3" fmla="*/ 57947 w 59301"/>
                <a:gd name="connsiteY3" fmla="*/ 21616 h 46519"/>
                <a:gd name="connsiteX4" fmla="*/ 57761 w 59301"/>
                <a:gd name="connsiteY4" fmla="*/ 36499 h 46519"/>
                <a:gd name="connsiteX5" fmla="*/ 45706 w 59301"/>
                <a:gd name="connsiteY5" fmla="*/ 46470 h 46519"/>
                <a:gd name="connsiteX6" fmla="*/ 21670 w 59301"/>
                <a:gd name="connsiteY6" fmla="*/ 41187 h 46519"/>
                <a:gd name="connsiteX7" fmla="*/ 2062 w 59301"/>
                <a:gd name="connsiteY7" fmla="*/ 25523 h 46519"/>
                <a:gd name="connsiteX8" fmla="*/ 2248 w 59301"/>
                <a:gd name="connsiteY8" fmla="*/ 10603 h 46519"/>
                <a:gd name="connsiteX9" fmla="*/ 10880 w 59301"/>
                <a:gd name="connsiteY9" fmla="*/ 14658 h 46519"/>
                <a:gd name="connsiteX10" fmla="*/ 10508 w 59301"/>
                <a:gd name="connsiteY10" fmla="*/ 18602 h 46519"/>
                <a:gd name="connsiteX11" fmla="*/ 13745 w 59301"/>
                <a:gd name="connsiteY11" fmla="*/ 22918 h 46519"/>
                <a:gd name="connsiteX12" fmla="*/ 26879 w 59301"/>
                <a:gd name="connsiteY12" fmla="*/ 30322 h 46519"/>
                <a:gd name="connsiteX13" fmla="*/ 40459 w 59301"/>
                <a:gd name="connsiteY13" fmla="*/ 35494 h 46519"/>
                <a:gd name="connsiteX14" fmla="*/ 46375 w 59301"/>
                <a:gd name="connsiteY14" fmla="*/ 35271 h 46519"/>
                <a:gd name="connsiteX15" fmla="*/ 49129 w 59301"/>
                <a:gd name="connsiteY15" fmla="*/ 32480 h 46519"/>
                <a:gd name="connsiteX16" fmla="*/ 49501 w 59301"/>
                <a:gd name="connsiteY16" fmla="*/ 28536 h 46519"/>
                <a:gd name="connsiteX17" fmla="*/ 46226 w 59301"/>
                <a:gd name="connsiteY17" fmla="*/ 24220 h 46519"/>
                <a:gd name="connsiteX18" fmla="*/ 33167 w 59301"/>
                <a:gd name="connsiteY18" fmla="*/ 16816 h 46519"/>
                <a:gd name="connsiteX19" fmla="*/ 19586 w 59301"/>
                <a:gd name="connsiteY19" fmla="*/ 11644 h 46519"/>
                <a:gd name="connsiteX20" fmla="*/ 13670 w 59301"/>
                <a:gd name="connsiteY20" fmla="*/ 11868 h 46519"/>
                <a:gd name="connsiteX21" fmla="*/ 10880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48" y="10603"/>
                  </a:moveTo>
                  <a:cubicBezTo>
                    <a:pt x="4703" y="5356"/>
                    <a:pt x="8499" y="2119"/>
                    <a:pt x="13633" y="892"/>
                  </a:cubicBezTo>
                  <a:cubicBezTo>
                    <a:pt x="19735" y="-560"/>
                    <a:pt x="27958" y="1115"/>
                    <a:pt x="38264" y="5914"/>
                  </a:cubicBezTo>
                  <a:cubicBezTo>
                    <a:pt x="48533" y="10714"/>
                    <a:pt x="55119" y="15960"/>
                    <a:pt x="57947" y="21616"/>
                  </a:cubicBezTo>
                  <a:cubicBezTo>
                    <a:pt x="60291" y="26267"/>
                    <a:pt x="60216" y="31252"/>
                    <a:pt x="57761" y="36499"/>
                  </a:cubicBezTo>
                  <a:cubicBezTo>
                    <a:pt x="55305" y="41819"/>
                    <a:pt x="51287" y="45131"/>
                    <a:pt x="45706" y="46470"/>
                  </a:cubicBezTo>
                  <a:cubicBezTo>
                    <a:pt x="40125" y="47810"/>
                    <a:pt x="32125" y="46061"/>
                    <a:pt x="21670" y="41187"/>
                  </a:cubicBezTo>
                  <a:cubicBezTo>
                    <a:pt x="11438" y="36387"/>
                    <a:pt x="4889" y="31178"/>
                    <a:pt x="2062" y="25523"/>
                  </a:cubicBezTo>
                  <a:cubicBezTo>
                    <a:pt x="-282" y="20872"/>
                    <a:pt x="-208" y="15886"/>
                    <a:pt x="2248" y="10603"/>
                  </a:cubicBezTo>
                  <a:moveTo>
                    <a:pt x="10880" y="14658"/>
                  </a:moveTo>
                  <a:cubicBezTo>
                    <a:pt x="10284" y="15923"/>
                    <a:pt x="10173" y="17225"/>
                    <a:pt x="10508" y="18602"/>
                  </a:cubicBezTo>
                  <a:cubicBezTo>
                    <a:pt x="10843" y="19942"/>
                    <a:pt x="11922" y="21393"/>
                    <a:pt x="13745" y="22918"/>
                  </a:cubicBezTo>
                  <a:cubicBezTo>
                    <a:pt x="16126" y="24890"/>
                    <a:pt x="20479" y="27346"/>
                    <a:pt x="26879" y="30322"/>
                  </a:cubicBezTo>
                  <a:cubicBezTo>
                    <a:pt x="33241" y="33299"/>
                    <a:pt x="37780" y="35010"/>
                    <a:pt x="40459" y="35494"/>
                  </a:cubicBezTo>
                  <a:cubicBezTo>
                    <a:pt x="43176" y="35978"/>
                    <a:pt x="45110" y="35903"/>
                    <a:pt x="46375" y="35271"/>
                  </a:cubicBezTo>
                  <a:cubicBezTo>
                    <a:pt x="47603" y="34675"/>
                    <a:pt x="48533" y="33745"/>
                    <a:pt x="49129" y="32480"/>
                  </a:cubicBezTo>
                  <a:cubicBezTo>
                    <a:pt x="49724" y="31215"/>
                    <a:pt x="49836" y="29913"/>
                    <a:pt x="49501" y="28536"/>
                  </a:cubicBezTo>
                  <a:cubicBezTo>
                    <a:pt x="49166" y="27197"/>
                    <a:pt x="48050" y="25746"/>
                    <a:pt x="46226" y="24220"/>
                  </a:cubicBezTo>
                  <a:cubicBezTo>
                    <a:pt x="43920" y="22248"/>
                    <a:pt x="39566" y="19793"/>
                    <a:pt x="33167" y="16816"/>
                  </a:cubicBezTo>
                  <a:cubicBezTo>
                    <a:pt x="26804" y="13840"/>
                    <a:pt x="22265" y="12128"/>
                    <a:pt x="19586" y="11644"/>
                  </a:cubicBezTo>
                  <a:cubicBezTo>
                    <a:pt x="16870" y="11198"/>
                    <a:pt x="14898" y="11235"/>
                    <a:pt x="13670" y="11868"/>
                  </a:cubicBezTo>
                  <a:cubicBezTo>
                    <a:pt x="12405" y="12463"/>
                    <a:pt x="11475" y="13393"/>
                    <a:pt x="10880" y="14658"/>
                  </a:cubicBezTo>
                  <a:close/>
                </a:path>
              </a:pathLst>
            </a:custGeom>
            <a:solidFill>
              <a:srgbClr val="000000"/>
            </a:solidFill>
            <a:ln w="9525" cap="flat">
              <a:noFill/>
              <a:prstDash val="solid"/>
              <a:miter/>
            </a:ln>
          </p:spPr>
          <p:txBody>
            <a:bodyPr rtlCol="0" anchor="ctr"/>
            <a:lstStyle/>
            <a:p>
              <a:endParaRPr lang="en-CA"/>
            </a:p>
          </p:txBody>
        </p:sp>
        <p:sp>
          <p:nvSpPr>
            <p:cNvPr id="3932" name="Freeform: Shape 3931">
              <a:extLst>
                <a:ext uri="{FF2B5EF4-FFF2-40B4-BE49-F238E27FC236}">
                  <a16:creationId xmlns:a16="http://schemas.microsoft.com/office/drawing/2014/main" id="{16FED7B4-10BA-4811-B202-391F4943D9B8}"/>
                </a:ext>
              </a:extLst>
            </p:cNvPr>
            <p:cNvSpPr/>
            <p:nvPr/>
          </p:nvSpPr>
          <p:spPr>
            <a:xfrm>
              <a:off x="8551816" y="4373154"/>
              <a:ext cx="65058" cy="56545"/>
            </a:xfrm>
            <a:custGeom>
              <a:avLst/>
              <a:gdLst>
                <a:gd name="connsiteX0" fmla="*/ 55703 w 65058"/>
                <a:gd name="connsiteY0" fmla="*/ 15887 h 56545"/>
                <a:gd name="connsiteX1" fmla="*/ 65414 w 65058"/>
                <a:gd name="connsiteY1" fmla="*/ 20389 h 56545"/>
                <a:gd name="connsiteX2" fmla="*/ 48373 w 65058"/>
                <a:gd name="connsiteY2" fmla="*/ 56927 h 56545"/>
                <a:gd name="connsiteX3" fmla="*/ 39629 w 65058"/>
                <a:gd name="connsiteY3" fmla="*/ 48518 h 56545"/>
                <a:gd name="connsiteX4" fmla="*/ 32039 w 65058"/>
                <a:gd name="connsiteY4" fmla="*/ 30733 h 56545"/>
                <a:gd name="connsiteX5" fmla="*/ 27165 w 65058"/>
                <a:gd name="connsiteY5" fmla="*/ 17934 h 56545"/>
                <a:gd name="connsiteX6" fmla="*/ 21807 w 65058"/>
                <a:gd name="connsiteY6" fmla="*/ 12799 h 56545"/>
                <a:gd name="connsiteX7" fmla="*/ 15557 w 65058"/>
                <a:gd name="connsiteY7" fmla="*/ 12167 h 56545"/>
                <a:gd name="connsiteX8" fmla="*/ 11278 w 65058"/>
                <a:gd name="connsiteY8" fmla="*/ 16483 h 56545"/>
                <a:gd name="connsiteX9" fmla="*/ 10831 w 65058"/>
                <a:gd name="connsiteY9" fmla="*/ 22585 h 56545"/>
                <a:gd name="connsiteX10" fmla="*/ 16301 w 65058"/>
                <a:gd name="connsiteY10" fmla="*/ 27868 h 56545"/>
                <a:gd name="connsiteX11" fmla="*/ 10422 w 65058"/>
                <a:gd name="connsiteY11" fmla="*/ 37765 h 56545"/>
                <a:gd name="connsiteX12" fmla="*/ 785 w 65058"/>
                <a:gd name="connsiteY12" fmla="*/ 26157 h 56545"/>
                <a:gd name="connsiteX13" fmla="*/ 2757 w 65058"/>
                <a:gd name="connsiteY13" fmla="*/ 12167 h 56545"/>
                <a:gd name="connsiteX14" fmla="*/ 12989 w 65058"/>
                <a:gd name="connsiteY14" fmla="*/ 1563 h 56545"/>
                <a:gd name="connsiteX15" fmla="*/ 25937 w 65058"/>
                <a:gd name="connsiteY15" fmla="*/ 2009 h 56545"/>
                <a:gd name="connsiteX16" fmla="*/ 32300 w 65058"/>
                <a:gd name="connsiteY16" fmla="*/ 6586 h 56545"/>
                <a:gd name="connsiteX17" fmla="*/ 37323 w 65058"/>
                <a:gd name="connsiteY17" fmla="*/ 13990 h 56545"/>
                <a:gd name="connsiteX18" fmla="*/ 41081 w 65058"/>
                <a:gd name="connsiteY18" fmla="*/ 24036 h 56545"/>
                <a:gd name="connsiteX19" fmla="*/ 44169 w 65058"/>
                <a:gd name="connsiteY19" fmla="*/ 33114 h 56545"/>
                <a:gd name="connsiteX20" fmla="*/ 46066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03" y="15887"/>
                  </a:moveTo>
                  <a:lnTo>
                    <a:pt x="65414" y="20389"/>
                  </a:lnTo>
                  <a:lnTo>
                    <a:pt x="48373" y="56927"/>
                  </a:lnTo>
                  <a:cubicBezTo>
                    <a:pt x="44876" y="54843"/>
                    <a:pt x="41973" y="52015"/>
                    <a:pt x="39629" y="48518"/>
                  </a:cubicBezTo>
                  <a:cubicBezTo>
                    <a:pt x="37248" y="45021"/>
                    <a:pt x="34755" y="39067"/>
                    <a:pt x="32039" y="30733"/>
                  </a:cubicBezTo>
                  <a:cubicBezTo>
                    <a:pt x="29844" y="23961"/>
                    <a:pt x="28244" y="19720"/>
                    <a:pt x="27165" y="17934"/>
                  </a:cubicBezTo>
                  <a:cubicBezTo>
                    <a:pt x="25677" y="15478"/>
                    <a:pt x="23891" y="13767"/>
                    <a:pt x="21807" y="12799"/>
                  </a:cubicBezTo>
                  <a:cubicBezTo>
                    <a:pt x="19463" y="11720"/>
                    <a:pt x="17380" y="11497"/>
                    <a:pt x="15557" y="12167"/>
                  </a:cubicBezTo>
                  <a:cubicBezTo>
                    <a:pt x="13733" y="12837"/>
                    <a:pt x="12319" y="14288"/>
                    <a:pt x="11278" y="16483"/>
                  </a:cubicBezTo>
                  <a:cubicBezTo>
                    <a:pt x="10273" y="18641"/>
                    <a:pt x="10124" y="20687"/>
                    <a:pt x="10831" y="22585"/>
                  </a:cubicBezTo>
                  <a:cubicBezTo>
                    <a:pt x="11538" y="24482"/>
                    <a:pt x="13361" y="26231"/>
                    <a:pt x="16301" y="27868"/>
                  </a:cubicBezTo>
                  <a:lnTo>
                    <a:pt x="10422" y="37765"/>
                  </a:lnTo>
                  <a:cubicBezTo>
                    <a:pt x="4990" y="34454"/>
                    <a:pt x="1753" y="30584"/>
                    <a:pt x="785" y="26157"/>
                  </a:cubicBezTo>
                  <a:cubicBezTo>
                    <a:pt x="-182" y="21729"/>
                    <a:pt x="488" y="17078"/>
                    <a:pt x="2757" y="12167"/>
                  </a:cubicBezTo>
                  <a:cubicBezTo>
                    <a:pt x="5250" y="6809"/>
                    <a:pt x="8673" y="3274"/>
                    <a:pt x="12989" y="1563"/>
                  </a:cubicBezTo>
                  <a:cubicBezTo>
                    <a:pt x="17305" y="-149"/>
                    <a:pt x="21621" y="0"/>
                    <a:pt x="25937" y="2009"/>
                  </a:cubicBezTo>
                  <a:cubicBezTo>
                    <a:pt x="28393" y="3125"/>
                    <a:pt x="30514" y="4651"/>
                    <a:pt x="32300" y="6586"/>
                  </a:cubicBezTo>
                  <a:cubicBezTo>
                    <a:pt x="34123" y="8483"/>
                    <a:pt x="35797" y="10939"/>
                    <a:pt x="37323" y="13990"/>
                  </a:cubicBezTo>
                  <a:cubicBezTo>
                    <a:pt x="38327" y="15999"/>
                    <a:pt x="39592" y="19348"/>
                    <a:pt x="41081" y="24036"/>
                  </a:cubicBezTo>
                  <a:cubicBezTo>
                    <a:pt x="42569" y="28724"/>
                    <a:pt x="43573" y="31775"/>
                    <a:pt x="44169" y="33114"/>
                  </a:cubicBezTo>
                  <a:cubicBezTo>
                    <a:pt x="44764" y="34454"/>
                    <a:pt x="45397" y="35607"/>
                    <a:pt x="46066" y="36575"/>
                  </a:cubicBezTo>
                  <a:close/>
                </a:path>
              </a:pathLst>
            </a:custGeom>
            <a:solidFill>
              <a:srgbClr val="000000"/>
            </a:solidFill>
            <a:ln w="9525" cap="flat">
              <a:noFill/>
              <a:prstDash val="solid"/>
              <a:miter/>
            </a:ln>
          </p:spPr>
          <p:txBody>
            <a:bodyPr rtlCol="0" anchor="ctr"/>
            <a:lstStyle/>
            <a:p>
              <a:endParaRPr lang="en-CA"/>
            </a:p>
          </p:txBody>
        </p:sp>
        <p:sp>
          <p:nvSpPr>
            <p:cNvPr id="3933" name="Freeform: Shape 3932">
              <a:extLst>
                <a:ext uri="{FF2B5EF4-FFF2-40B4-BE49-F238E27FC236}">
                  <a16:creationId xmlns:a16="http://schemas.microsoft.com/office/drawing/2014/main" id="{618AE6D8-74FF-4908-A599-BCE62F523163}"/>
                </a:ext>
              </a:extLst>
            </p:cNvPr>
            <p:cNvSpPr/>
            <p:nvPr/>
          </p:nvSpPr>
          <p:spPr>
            <a:xfrm>
              <a:off x="8571872" y="4332814"/>
              <a:ext cx="59301" cy="46519"/>
            </a:xfrm>
            <a:custGeom>
              <a:avLst/>
              <a:gdLst>
                <a:gd name="connsiteX0" fmla="*/ 2252 w 59301"/>
                <a:gd name="connsiteY0" fmla="*/ 10594 h 46519"/>
                <a:gd name="connsiteX1" fmla="*/ 13637 w 59301"/>
                <a:gd name="connsiteY1" fmla="*/ 883 h 46519"/>
                <a:gd name="connsiteX2" fmla="*/ 38268 w 59301"/>
                <a:gd name="connsiteY2" fmla="*/ 5906 h 46519"/>
                <a:gd name="connsiteX3" fmla="*/ 57951 w 59301"/>
                <a:gd name="connsiteY3" fmla="*/ 21607 h 46519"/>
                <a:gd name="connsiteX4" fmla="*/ 57765 w 59301"/>
                <a:gd name="connsiteY4" fmla="*/ 36490 h 46519"/>
                <a:gd name="connsiteX5" fmla="*/ 45710 w 59301"/>
                <a:gd name="connsiteY5" fmla="*/ 46461 h 46519"/>
                <a:gd name="connsiteX6" fmla="*/ 21674 w 59301"/>
                <a:gd name="connsiteY6" fmla="*/ 41178 h 46519"/>
                <a:gd name="connsiteX7" fmla="*/ 2066 w 59301"/>
                <a:gd name="connsiteY7" fmla="*/ 25514 h 46519"/>
                <a:gd name="connsiteX8" fmla="*/ 2252 w 59301"/>
                <a:gd name="connsiteY8" fmla="*/ 10594 h 46519"/>
                <a:gd name="connsiteX9" fmla="*/ 10884 w 59301"/>
                <a:gd name="connsiteY9" fmla="*/ 14649 h 46519"/>
                <a:gd name="connsiteX10" fmla="*/ 10512 w 59301"/>
                <a:gd name="connsiteY10" fmla="*/ 18593 h 46519"/>
                <a:gd name="connsiteX11" fmla="*/ 13749 w 59301"/>
                <a:gd name="connsiteY11" fmla="*/ 22909 h 46519"/>
                <a:gd name="connsiteX12" fmla="*/ 26883 w 59301"/>
                <a:gd name="connsiteY12" fmla="*/ 30313 h 46519"/>
                <a:gd name="connsiteX13" fmla="*/ 40464 w 59301"/>
                <a:gd name="connsiteY13" fmla="*/ 35485 h 46519"/>
                <a:gd name="connsiteX14" fmla="*/ 46379 w 59301"/>
                <a:gd name="connsiteY14" fmla="*/ 35262 h 46519"/>
                <a:gd name="connsiteX15" fmla="*/ 49133 w 59301"/>
                <a:gd name="connsiteY15" fmla="*/ 32471 h 46519"/>
                <a:gd name="connsiteX16" fmla="*/ 49505 w 59301"/>
                <a:gd name="connsiteY16" fmla="*/ 28527 h 46519"/>
                <a:gd name="connsiteX17" fmla="*/ 46231 w 59301"/>
                <a:gd name="connsiteY17" fmla="*/ 24211 h 46519"/>
                <a:gd name="connsiteX18" fmla="*/ 33171 w 59301"/>
                <a:gd name="connsiteY18" fmla="*/ 16807 h 46519"/>
                <a:gd name="connsiteX19" fmla="*/ 19590 w 59301"/>
                <a:gd name="connsiteY19" fmla="*/ 11635 h 46519"/>
                <a:gd name="connsiteX20" fmla="*/ 13674 w 59301"/>
                <a:gd name="connsiteY20" fmla="*/ 11859 h 46519"/>
                <a:gd name="connsiteX21" fmla="*/ 10884 w 59301"/>
                <a:gd name="connsiteY21" fmla="*/ 14649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52" y="10594"/>
                  </a:moveTo>
                  <a:cubicBezTo>
                    <a:pt x="4708" y="5348"/>
                    <a:pt x="8503" y="2110"/>
                    <a:pt x="13637" y="883"/>
                  </a:cubicBezTo>
                  <a:cubicBezTo>
                    <a:pt x="19739" y="-568"/>
                    <a:pt x="27962" y="1106"/>
                    <a:pt x="38268" y="5906"/>
                  </a:cubicBezTo>
                  <a:cubicBezTo>
                    <a:pt x="48537" y="10705"/>
                    <a:pt x="55123" y="15951"/>
                    <a:pt x="57951" y="21607"/>
                  </a:cubicBezTo>
                  <a:cubicBezTo>
                    <a:pt x="60295" y="26258"/>
                    <a:pt x="60220" y="31244"/>
                    <a:pt x="57765" y="36490"/>
                  </a:cubicBezTo>
                  <a:cubicBezTo>
                    <a:pt x="55309" y="41810"/>
                    <a:pt x="51291" y="45122"/>
                    <a:pt x="45710" y="46461"/>
                  </a:cubicBezTo>
                  <a:cubicBezTo>
                    <a:pt x="40129" y="47801"/>
                    <a:pt x="32129" y="46052"/>
                    <a:pt x="21674" y="41178"/>
                  </a:cubicBezTo>
                  <a:cubicBezTo>
                    <a:pt x="11442" y="36378"/>
                    <a:pt x="4894" y="31169"/>
                    <a:pt x="2066" y="25514"/>
                  </a:cubicBezTo>
                  <a:cubicBezTo>
                    <a:pt x="-278" y="20863"/>
                    <a:pt x="-204" y="15877"/>
                    <a:pt x="2252" y="10594"/>
                  </a:cubicBezTo>
                  <a:moveTo>
                    <a:pt x="10884" y="14649"/>
                  </a:moveTo>
                  <a:cubicBezTo>
                    <a:pt x="10289" y="15914"/>
                    <a:pt x="10177" y="17217"/>
                    <a:pt x="10512" y="18593"/>
                  </a:cubicBezTo>
                  <a:cubicBezTo>
                    <a:pt x="10847" y="19933"/>
                    <a:pt x="11926" y="21384"/>
                    <a:pt x="13749" y="22909"/>
                  </a:cubicBezTo>
                  <a:cubicBezTo>
                    <a:pt x="16130" y="24881"/>
                    <a:pt x="20483" y="27337"/>
                    <a:pt x="26883" y="30313"/>
                  </a:cubicBezTo>
                  <a:cubicBezTo>
                    <a:pt x="33245" y="33290"/>
                    <a:pt x="37785" y="35001"/>
                    <a:pt x="40464" y="35485"/>
                  </a:cubicBezTo>
                  <a:cubicBezTo>
                    <a:pt x="43180" y="35969"/>
                    <a:pt x="45114" y="35894"/>
                    <a:pt x="46379" y="35262"/>
                  </a:cubicBezTo>
                  <a:cubicBezTo>
                    <a:pt x="47607" y="34667"/>
                    <a:pt x="48537" y="33736"/>
                    <a:pt x="49133" y="32471"/>
                  </a:cubicBezTo>
                  <a:cubicBezTo>
                    <a:pt x="49728" y="31206"/>
                    <a:pt x="49840" y="29904"/>
                    <a:pt x="49505" y="28527"/>
                  </a:cubicBezTo>
                  <a:cubicBezTo>
                    <a:pt x="49170" y="27188"/>
                    <a:pt x="48054" y="25737"/>
                    <a:pt x="46231" y="24211"/>
                  </a:cubicBezTo>
                  <a:cubicBezTo>
                    <a:pt x="43924" y="22240"/>
                    <a:pt x="39571" y="19784"/>
                    <a:pt x="33171" y="16807"/>
                  </a:cubicBezTo>
                  <a:cubicBezTo>
                    <a:pt x="26809" y="13831"/>
                    <a:pt x="22269" y="12119"/>
                    <a:pt x="19590" y="11635"/>
                  </a:cubicBezTo>
                  <a:cubicBezTo>
                    <a:pt x="16874" y="11189"/>
                    <a:pt x="14902" y="11226"/>
                    <a:pt x="13674" y="11859"/>
                  </a:cubicBezTo>
                  <a:cubicBezTo>
                    <a:pt x="12409" y="12454"/>
                    <a:pt x="11479" y="13384"/>
                    <a:pt x="10884" y="14649"/>
                  </a:cubicBezTo>
                  <a:close/>
                </a:path>
              </a:pathLst>
            </a:custGeom>
            <a:solidFill>
              <a:srgbClr val="000000"/>
            </a:solidFill>
            <a:ln w="9525" cap="flat">
              <a:noFill/>
              <a:prstDash val="solid"/>
              <a:miter/>
            </a:ln>
          </p:spPr>
          <p:txBody>
            <a:bodyPr rtlCol="0" anchor="ctr"/>
            <a:lstStyle/>
            <a:p>
              <a:endParaRPr lang="en-CA"/>
            </a:p>
          </p:txBody>
        </p:sp>
      </p:grpSp>
      <p:grpSp>
        <p:nvGrpSpPr>
          <p:cNvPr id="3934" name="Graphic 3670">
            <a:extLst>
              <a:ext uri="{FF2B5EF4-FFF2-40B4-BE49-F238E27FC236}">
                <a16:creationId xmlns:a16="http://schemas.microsoft.com/office/drawing/2014/main" id="{4D695D4C-A88B-4EF2-ACE5-54C9E9A36AD6}"/>
              </a:ext>
            </a:extLst>
          </p:cNvPr>
          <p:cNvGrpSpPr/>
          <p:nvPr/>
        </p:nvGrpSpPr>
        <p:grpSpPr>
          <a:xfrm>
            <a:off x="7507465" y="4096346"/>
            <a:ext cx="103567" cy="155296"/>
            <a:chOff x="8645942" y="4333989"/>
            <a:chExt cx="120179" cy="180206"/>
          </a:xfrm>
        </p:grpSpPr>
        <p:sp>
          <p:nvSpPr>
            <p:cNvPr id="3935" name="Freeform: Shape 3934">
              <a:extLst>
                <a:ext uri="{FF2B5EF4-FFF2-40B4-BE49-F238E27FC236}">
                  <a16:creationId xmlns:a16="http://schemas.microsoft.com/office/drawing/2014/main" id="{E90BF366-594F-4F68-A1E3-C0DA6834BF45}"/>
                </a:ext>
              </a:extLst>
            </p:cNvPr>
            <p:cNvSpPr/>
            <p:nvPr/>
          </p:nvSpPr>
          <p:spPr>
            <a:xfrm>
              <a:off x="8645942" y="4457650"/>
              <a:ext cx="65058" cy="56545"/>
            </a:xfrm>
            <a:custGeom>
              <a:avLst/>
              <a:gdLst>
                <a:gd name="connsiteX0" fmla="*/ 55713 w 65058"/>
                <a:gd name="connsiteY0" fmla="*/ 15896 h 56545"/>
                <a:gd name="connsiteX1" fmla="*/ 65424 w 65058"/>
                <a:gd name="connsiteY1" fmla="*/ 20398 h 56545"/>
                <a:gd name="connsiteX2" fmla="*/ 48383 w 65058"/>
                <a:gd name="connsiteY2" fmla="*/ 56936 h 56545"/>
                <a:gd name="connsiteX3" fmla="*/ 39639 w 65058"/>
                <a:gd name="connsiteY3" fmla="*/ 48527 h 56545"/>
                <a:gd name="connsiteX4" fmla="*/ 32049 w 65058"/>
                <a:gd name="connsiteY4" fmla="*/ 30742 h 56545"/>
                <a:gd name="connsiteX5" fmla="*/ 27175 w 65058"/>
                <a:gd name="connsiteY5" fmla="*/ 17943 h 56545"/>
                <a:gd name="connsiteX6" fmla="*/ 21817 w 65058"/>
                <a:gd name="connsiteY6" fmla="*/ 12808 h 56545"/>
                <a:gd name="connsiteX7" fmla="*/ 15566 w 65058"/>
                <a:gd name="connsiteY7" fmla="*/ 12176 h 56545"/>
                <a:gd name="connsiteX8" fmla="*/ 11288 w 65058"/>
                <a:gd name="connsiteY8" fmla="*/ 16492 h 56545"/>
                <a:gd name="connsiteX9" fmla="*/ 10841 w 65058"/>
                <a:gd name="connsiteY9" fmla="*/ 22594 h 56545"/>
                <a:gd name="connsiteX10" fmla="*/ 16310 w 65058"/>
                <a:gd name="connsiteY10" fmla="*/ 27877 h 56545"/>
                <a:gd name="connsiteX11" fmla="*/ 10432 w 65058"/>
                <a:gd name="connsiteY11" fmla="*/ 37774 h 56545"/>
                <a:gd name="connsiteX12" fmla="*/ 795 w 65058"/>
                <a:gd name="connsiteY12" fmla="*/ 26165 h 56545"/>
                <a:gd name="connsiteX13" fmla="*/ 2767 w 65058"/>
                <a:gd name="connsiteY13" fmla="*/ 12176 h 56545"/>
                <a:gd name="connsiteX14" fmla="*/ 12999 w 65058"/>
                <a:gd name="connsiteY14" fmla="*/ 1572 h 56545"/>
                <a:gd name="connsiteX15" fmla="*/ 25947 w 65058"/>
                <a:gd name="connsiteY15" fmla="*/ 2018 h 56545"/>
                <a:gd name="connsiteX16" fmla="*/ 32310 w 65058"/>
                <a:gd name="connsiteY16" fmla="*/ 6595 h 56545"/>
                <a:gd name="connsiteX17" fmla="*/ 37332 w 65058"/>
                <a:gd name="connsiteY17" fmla="*/ 13999 h 56545"/>
                <a:gd name="connsiteX18" fmla="*/ 41090 w 65058"/>
                <a:gd name="connsiteY18" fmla="*/ 24045 h 56545"/>
                <a:gd name="connsiteX19" fmla="*/ 44179 w 65058"/>
                <a:gd name="connsiteY19" fmla="*/ 33123 h 56545"/>
                <a:gd name="connsiteX20" fmla="*/ 46076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13" y="15896"/>
                  </a:moveTo>
                  <a:lnTo>
                    <a:pt x="65424" y="20398"/>
                  </a:lnTo>
                  <a:lnTo>
                    <a:pt x="48383" y="56936"/>
                  </a:lnTo>
                  <a:cubicBezTo>
                    <a:pt x="44886" y="54852"/>
                    <a:pt x="41983" y="52024"/>
                    <a:pt x="39639" y="48527"/>
                  </a:cubicBezTo>
                  <a:cubicBezTo>
                    <a:pt x="37258" y="45029"/>
                    <a:pt x="34765" y="39076"/>
                    <a:pt x="32049" y="30742"/>
                  </a:cubicBezTo>
                  <a:cubicBezTo>
                    <a:pt x="29854" y="23970"/>
                    <a:pt x="28254" y="19729"/>
                    <a:pt x="27175" y="17943"/>
                  </a:cubicBezTo>
                  <a:cubicBezTo>
                    <a:pt x="25687" y="15487"/>
                    <a:pt x="23901" y="13776"/>
                    <a:pt x="21817" y="12808"/>
                  </a:cubicBezTo>
                  <a:cubicBezTo>
                    <a:pt x="19473" y="11729"/>
                    <a:pt x="17389" y="11506"/>
                    <a:pt x="15566" y="12176"/>
                  </a:cubicBezTo>
                  <a:cubicBezTo>
                    <a:pt x="13743" y="12845"/>
                    <a:pt x="12329" y="14296"/>
                    <a:pt x="11288" y="16492"/>
                  </a:cubicBezTo>
                  <a:cubicBezTo>
                    <a:pt x="10283" y="18650"/>
                    <a:pt x="10134" y="20696"/>
                    <a:pt x="10841" y="22594"/>
                  </a:cubicBezTo>
                  <a:cubicBezTo>
                    <a:pt x="11548" y="24491"/>
                    <a:pt x="13371" y="26240"/>
                    <a:pt x="16310" y="27877"/>
                  </a:cubicBezTo>
                  <a:lnTo>
                    <a:pt x="10432" y="37774"/>
                  </a:lnTo>
                  <a:cubicBezTo>
                    <a:pt x="5000" y="34463"/>
                    <a:pt x="1763" y="30593"/>
                    <a:pt x="795" y="26165"/>
                  </a:cubicBezTo>
                  <a:cubicBezTo>
                    <a:pt x="-172" y="21738"/>
                    <a:pt x="498" y="17087"/>
                    <a:pt x="2767" y="12176"/>
                  </a:cubicBezTo>
                  <a:cubicBezTo>
                    <a:pt x="5260" y="6818"/>
                    <a:pt x="8683" y="3283"/>
                    <a:pt x="12999" y="1572"/>
                  </a:cubicBezTo>
                  <a:cubicBezTo>
                    <a:pt x="17315" y="-140"/>
                    <a:pt x="21631" y="9"/>
                    <a:pt x="25947" y="2018"/>
                  </a:cubicBezTo>
                  <a:cubicBezTo>
                    <a:pt x="28403" y="3134"/>
                    <a:pt x="30524" y="4660"/>
                    <a:pt x="32310" y="6595"/>
                  </a:cubicBezTo>
                  <a:cubicBezTo>
                    <a:pt x="34133" y="8492"/>
                    <a:pt x="35807" y="10948"/>
                    <a:pt x="37332" y="13999"/>
                  </a:cubicBezTo>
                  <a:cubicBezTo>
                    <a:pt x="38337" y="16008"/>
                    <a:pt x="39602" y="19357"/>
                    <a:pt x="41090" y="24045"/>
                  </a:cubicBezTo>
                  <a:cubicBezTo>
                    <a:pt x="42579" y="28733"/>
                    <a:pt x="43583" y="31784"/>
                    <a:pt x="44179" y="33123"/>
                  </a:cubicBezTo>
                  <a:cubicBezTo>
                    <a:pt x="44774" y="34463"/>
                    <a:pt x="45406" y="35616"/>
                    <a:pt x="46076" y="36583"/>
                  </a:cubicBezTo>
                  <a:close/>
                </a:path>
              </a:pathLst>
            </a:custGeom>
            <a:solidFill>
              <a:srgbClr val="000000"/>
            </a:solidFill>
            <a:ln w="9525" cap="flat">
              <a:noFill/>
              <a:prstDash val="solid"/>
              <a:miter/>
            </a:ln>
          </p:spPr>
          <p:txBody>
            <a:bodyPr rtlCol="0" anchor="ctr"/>
            <a:lstStyle/>
            <a:p>
              <a:endParaRPr lang="en-CA"/>
            </a:p>
          </p:txBody>
        </p:sp>
        <p:sp>
          <p:nvSpPr>
            <p:cNvPr id="3936" name="Freeform: Shape 3935">
              <a:extLst>
                <a:ext uri="{FF2B5EF4-FFF2-40B4-BE49-F238E27FC236}">
                  <a16:creationId xmlns:a16="http://schemas.microsoft.com/office/drawing/2014/main" id="{71F70511-3993-454B-9D81-3F639036DF31}"/>
                </a:ext>
              </a:extLst>
            </p:cNvPr>
            <p:cNvSpPr/>
            <p:nvPr/>
          </p:nvSpPr>
          <p:spPr>
            <a:xfrm>
              <a:off x="8666008" y="4417310"/>
              <a:ext cx="59301" cy="46519"/>
            </a:xfrm>
            <a:custGeom>
              <a:avLst/>
              <a:gdLst>
                <a:gd name="connsiteX0" fmla="*/ 2262 w 59301"/>
                <a:gd name="connsiteY0" fmla="*/ 10603 h 46519"/>
                <a:gd name="connsiteX1" fmla="*/ 13647 w 59301"/>
                <a:gd name="connsiteY1" fmla="*/ 892 h 46519"/>
                <a:gd name="connsiteX2" fmla="*/ 38278 w 59301"/>
                <a:gd name="connsiteY2" fmla="*/ 5914 h 46519"/>
                <a:gd name="connsiteX3" fmla="*/ 57961 w 59301"/>
                <a:gd name="connsiteY3" fmla="*/ 21616 h 46519"/>
                <a:gd name="connsiteX4" fmla="*/ 57775 w 59301"/>
                <a:gd name="connsiteY4" fmla="*/ 36499 h 46519"/>
                <a:gd name="connsiteX5" fmla="*/ 45720 w 59301"/>
                <a:gd name="connsiteY5" fmla="*/ 46470 h 46519"/>
                <a:gd name="connsiteX6" fmla="*/ 21684 w 59301"/>
                <a:gd name="connsiteY6" fmla="*/ 41187 h 46519"/>
                <a:gd name="connsiteX7" fmla="*/ 2076 w 59301"/>
                <a:gd name="connsiteY7" fmla="*/ 25523 h 46519"/>
                <a:gd name="connsiteX8" fmla="*/ 2262 w 59301"/>
                <a:gd name="connsiteY8" fmla="*/ 10603 h 46519"/>
                <a:gd name="connsiteX9" fmla="*/ 10894 w 59301"/>
                <a:gd name="connsiteY9" fmla="*/ 14658 h 46519"/>
                <a:gd name="connsiteX10" fmla="*/ 10522 w 59301"/>
                <a:gd name="connsiteY10" fmla="*/ 18602 h 46519"/>
                <a:gd name="connsiteX11" fmla="*/ 13759 w 59301"/>
                <a:gd name="connsiteY11" fmla="*/ 22918 h 46519"/>
                <a:gd name="connsiteX12" fmla="*/ 26893 w 59301"/>
                <a:gd name="connsiteY12" fmla="*/ 30322 h 46519"/>
                <a:gd name="connsiteX13" fmla="*/ 40473 w 59301"/>
                <a:gd name="connsiteY13" fmla="*/ 35494 h 46519"/>
                <a:gd name="connsiteX14" fmla="*/ 46389 w 59301"/>
                <a:gd name="connsiteY14" fmla="*/ 35271 h 46519"/>
                <a:gd name="connsiteX15" fmla="*/ 49143 w 59301"/>
                <a:gd name="connsiteY15" fmla="*/ 32480 h 46519"/>
                <a:gd name="connsiteX16" fmla="*/ 49515 w 59301"/>
                <a:gd name="connsiteY16" fmla="*/ 28536 h 46519"/>
                <a:gd name="connsiteX17" fmla="*/ 46240 w 59301"/>
                <a:gd name="connsiteY17" fmla="*/ 24220 h 46519"/>
                <a:gd name="connsiteX18" fmla="*/ 33181 w 59301"/>
                <a:gd name="connsiteY18" fmla="*/ 16816 h 46519"/>
                <a:gd name="connsiteX19" fmla="*/ 19600 w 59301"/>
                <a:gd name="connsiteY19" fmla="*/ 11644 h 46519"/>
                <a:gd name="connsiteX20" fmla="*/ 13684 w 59301"/>
                <a:gd name="connsiteY20" fmla="*/ 11868 h 46519"/>
                <a:gd name="connsiteX21" fmla="*/ 10894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62" y="10603"/>
                  </a:moveTo>
                  <a:cubicBezTo>
                    <a:pt x="4717" y="5356"/>
                    <a:pt x="8513" y="2119"/>
                    <a:pt x="13647" y="892"/>
                  </a:cubicBezTo>
                  <a:cubicBezTo>
                    <a:pt x="19749" y="-560"/>
                    <a:pt x="27972" y="1115"/>
                    <a:pt x="38278" y="5914"/>
                  </a:cubicBezTo>
                  <a:cubicBezTo>
                    <a:pt x="48547" y="10714"/>
                    <a:pt x="55133" y="15960"/>
                    <a:pt x="57961" y="21616"/>
                  </a:cubicBezTo>
                  <a:cubicBezTo>
                    <a:pt x="60305" y="26267"/>
                    <a:pt x="60230" y="31252"/>
                    <a:pt x="57775" y="36499"/>
                  </a:cubicBezTo>
                  <a:cubicBezTo>
                    <a:pt x="55319" y="41819"/>
                    <a:pt x="51301" y="45131"/>
                    <a:pt x="45720" y="46470"/>
                  </a:cubicBezTo>
                  <a:cubicBezTo>
                    <a:pt x="40139" y="47810"/>
                    <a:pt x="32139" y="46061"/>
                    <a:pt x="21684" y="41187"/>
                  </a:cubicBezTo>
                  <a:cubicBezTo>
                    <a:pt x="11452" y="36387"/>
                    <a:pt x="4904" y="31178"/>
                    <a:pt x="2076" y="25523"/>
                  </a:cubicBezTo>
                  <a:cubicBezTo>
                    <a:pt x="-268" y="20872"/>
                    <a:pt x="-194" y="15886"/>
                    <a:pt x="2262" y="10603"/>
                  </a:cubicBezTo>
                  <a:moveTo>
                    <a:pt x="10894" y="14658"/>
                  </a:moveTo>
                  <a:cubicBezTo>
                    <a:pt x="10298" y="15923"/>
                    <a:pt x="10187" y="17225"/>
                    <a:pt x="10522" y="18602"/>
                  </a:cubicBezTo>
                  <a:cubicBezTo>
                    <a:pt x="10857" y="19942"/>
                    <a:pt x="11936" y="21393"/>
                    <a:pt x="13759" y="22918"/>
                  </a:cubicBezTo>
                  <a:cubicBezTo>
                    <a:pt x="16140" y="24890"/>
                    <a:pt x="20493" y="27346"/>
                    <a:pt x="26893" y="30322"/>
                  </a:cubicBezTo>
                  <a:cubicBezTo>
                    <a:pt x="33255" y="33299"/>
                    <a:pt x="37794" y="35010"/>
                    <a:pt x="40473" y="35494"/>
                  </a:cubicBezTo>
                  <a:cubicBezTo>
                    <a:pt x="43190" y="35978"/>
                    <a:pt x="45124" y="35903"/>
                    <a:pt x="46389" y="35271"/>
                  </a:cubicBezTo>
                  <a:cubicBezTo>
                    <a:pt x="47617" y="34675"/>
                    <a:pt x="48547" y="33745"/>
                    <a:pt x="49143" y="32480"/>
                  </a:cubicBezTo>
                  <a:cubicBezTo>
                    <a:pt x="49738" y="31215"/>
                    <a:pt x="49850" y="29913"/>
                    <a:pt x="49515" y="28536"/>
                  </a:cubicBezTo>
                  <a:cubicBezTo>
                    <a:pt x="49180" y="27197"/>
                    <a:pt x="48064" y="25746"/>
                    <a:pt x="46240" y="24220"/>
                  </a:cubicBezTo>
                  <a:cubicBezTo>
                    <a:pt x="43934" y="22248"/>
                    <a:pt x="39580" y="19793"/>
                    <a:pt x="33181" y="16816"/>
                  </a:cubicBezTo>
                  <a:cubicBezTo>
                    <a:pt x="26818" y="13840"/>
                    <a:pt x="22279" y="12128"/>
                    <a:pt x="19600" y="11644"/>
                  </a:cubicBezTo>
                  <a:cubicBezTo>
                    <a:pt x="16884" y="11198"/>
                    <a:pt x="14912" y="11235"/>
                    <a:pt x="13684" y="11868"/>
                  </a:cubicBezTo>
                  <a:cubicBezTo>
                    <a:pt x="12419" y="12463"/>
                    <a:pt x="11489" y="13393"/>
                    <a:pt x="10894" y="14658"/>
                  </a:cubicBezTo>
                  <a:close/>
                </a:path>
              </a:pathLst>
            </a:custGeom>
            <a:solidFill>
              <a:srgbClr val="000000"/>
            </a:solidFill>
            <a:ln w="9525" cap="flat">
              <a:noFill/>
              <a:prstDash val="solid"/>
              <a:miter/>
            </a:ln>
          </p:spPr>
          <p:txBody>
            <a:bodyPr rtlCol="0" anchor="ctr"/>
            <a:lstStyle/>
            <a:p>
              <a:endParaRPr lang="en-CA"/>
            </a:p>
          </p:txBody>
        </p:sp>
        <p:sp>
          <p:nvSpPr>
            <p:cNvPr id="3937" name="Freeform: Shape 3936">
              <a:extLst>
                <a:ext uri="{FF2B5EF4-FFF2-40B4-BE49-F238E27FC236}">
                  <a16:creationId xmlns:a16="http://schemas.microsoft.com/office/drawing/2014/main" id="{3FE30AE8-E05D-4004-85FB-847F7054D61F}"/>
                </a:ext>
              </a:extLst>
            </p:cNvPr>
            <p:cNvSpPr/>
            <p:nvPr/>
          </p:nvSpPr>
          <p:spPr>
            <a:xfrm>
              <a:off x="8685347" y="4373154"/>
              <a:ext cx="65058" cy="56545"/>
            </a:xfrm>
            <a:custGeom>
              <a:avLst/>
              <a:gdLst>
                <a:gd name="connsiteX0" fmla="*/ 55717 w 65058"/>
                <a:gd name="connsiteY0" fmla="*/ 15887 h 56545"/>
                <a:gd name="connsiteX1" fmla="*/ 65428 w 65058"/>
                <a:gd name="connsiteY1" fmla="*/ 20389 h 56545"/>
                <a:gd name="connsiteX2" fmla="*/ 48387 w 65058"/>
                <a:gd name="connsiteY2" fmla="*/ 56927 h 56545"/>
                <a:gd name="connsiteX3" fmla="*/ 39643 w 65058"/>
                <a:gd name="connsiteY3" fmla="*/ 48518 h 56545"/>
                <a:gd name="connsiteX4" fmla="*/ 32053 w 65058"/>
                <a:gd name="connsiteY4" fmla="*/ 30733 h 56545"/>
                <a:gd name="connsiteX5" fmla="*/ 27179 w 65058"/>
                <a:gd name="connsiteY5" fmla="*/ 17934 h 56545"/>
                <a:gd name="connsiteX6" fmla="*/ 21821 w 65058"/>
                <a:gd name="connsiteY6" fmla="*/ 12799 h 56545"/>
                <a:gd name="connsiteX7" fmla="*/ 15571 w 65058"/>
                <a:gd name="connsiteY7" fmla="*/ 12167 h 56545"/>
                <a:gd name="connsiteX8" fmla="*/ 11292 w 65058"/>
                <a:gd name="connsiteY8" fmla="*/ 16483 h 56545"/>
                <a:gd name="connsiteX9" fmla="*/ 10845 w 65058"/>
                <a:gd name="connsiteY9" fmla="*/ 22585 h 56545"/>
                <a:gd name="connsiteX10" fmla="*/ 16315 w 65058"/>
                <a:gd name="connsiteY10" fmla="*/ 27868 h 56545"/>
                <a:gd name="connsiteX11" fmla="*/ 10436 w 65058"/>
                <a:gd name="connsiteY11" fmla="*/ 37765 h 56545"/>
                <a:gd name="connsiteX12" fmla="*/ 799 w 65058"/>
                <a:gd name="connsiteY12" fmla="*/ 26157 h 56545"/>
                <a:gd name="connsiteX13" fmla="*/ 2771 w 65058"/>
                <a:gd name="connsiteY13" fmla="*/ 12167 h 56545"/>
                <a:gd name="connsiteX14" fmla="*/ 13003 w 65058"/>
                <a:gd name="connsiteY14" fmla="*/ 1563 h 56545"/>
                <a:gd name="connsiteX15" fmla="*/ 25951 w 65058"/>
                <a:gd name="connsiteY15" fmla="*/ 2009 h 56545"/>
                <a:gd name="connsiteX16" fmla="*/ 32314 w 65058"/>
                <a:gd name="connsiteY16" fmla="*/ 6586 h 56545"/>
                <a:gd name="connsiteX17" fmla="*/ 37337 w 65058"/>
                <a:gd name="connsiteY17" fmla="*/ 13990 h 56545"/>
                <a:gd name="connsiteX18" fmla="*/ 41095 w 65058"/>
                <a:gd name="connsiteY18" fmla="*/ 24036 h 56545"/>
                <a:gd name="connsiteX19" fmla="*/ 44183 w 65058"/>
                <a:gd name="connsiteY19" fmla="*/ 33114 h 56545"/>
                <a:gd name="connsiteX20" fmla="*/ 46080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17" y="15887"/>
                  </a:moveTo>
                  <a:lnTo>
                    <a:pt x="65428" y="20389"/>
                  </a:lnTo>
                  <a:lnTo>
                    <a:pt x="48387" y="56927"/>
                  </a:lnTo>
                  <a:cubicBezTo>
                    <a:pt x="44890" y="54843"/>
                    <a:pt x="41987" y="52015"/>
                    <a:pt x="39643" y="48518"/>
                  </a:cubicBezTo>
                  <a:cubicBezTo>
                    <a:pt x="37262" y="45021"/>
                    <a:pt x="34769" y="39067"/>
                    <a:pt x="32053" y="30733"/>
                  </a:cubicBezTo>
                  <a:cubicBezTo>
                    <a:pt x="29858" y="23961"/>
                    <a:pt x="28258" y="19720"/>
                    <a:pt x="27179" y="17934"/>
                  </a:cubicBezTo>
                  <a:cubicBezTo>
                    <a:pt x="25691" y="15478"/>
                    <a:pt x="23905" y="13767"/>
                    <a:pt x="21821" y="12799"/>
                  </a:cubicBezTo>
                  <a:cubicBezTo>
                    <a:pt x="19477" y="11720"/>
                    <a:pt x="17394" y="11497"/>
                    <a:pt x="15571" y="12167"/>
                  </a:cubicBezTo>
                  <a:cubicBezTo>
                    <a:pt x="13747" y="12837"/>
                    <a:pt x="12333" y="14288"/>
                    <a:pt x="11292" y="16483"/>
                  </a:cubicBezTo>
                  <a:cubicBezTo>
                    <a:pt x="10287" y="18641"/>
                    <a:pt x="10138" y="20687"/>
                    <a:pt x="10845" y="22585"/>
                  </a:cubicBezTo>
                  <a:cubicBezTo>
                    <a:pt x="11552" y="24482"/>
                    <a:pt x="13375" y="26231"/>
                    <a:pt x="16315" y="27868"/>
                  </a:cubicBezTo>
                  <a:lnTo>
                    <a:pt x="10436" y="37765"/>
                  </a:lnTo>
                  <a:cubicBezTo>
                    <a:pt x="5004" y="34454"/>
                    <a:pt x="1767" y="30584"/>
                    <a:pt x="799" y="26157"/>
                  </a:cubicBezTo>
                  <a:cubicBezTo>
                    <a:pt x="-168" y="21729"/>
                    <a:pt x="502" y="17078"/>
                    <a:pt x="2771" y="12167"/>
                  </a:cubicBezTo>
                  <a:cubicBezTo>
                    <a:pt x="5264" y="6809"/>
                    <a:pt x="8687" y="3274"/>
                    <a:pt x="13003" y="1563"/>
                  </a:cubicBezTo>
                  <a:cubicBezTo>
                    <a:pt x="17319" y="-149"/>
                    <a:pt x="21635" y="0"/>
                    <a:pt x="25951" y="2009"/>
                  </a:cubicBezTo>
                  <a:cubicBezTo>
                    <a:pt x="28407" y="3125"/>
                    <a:pt x="30528" y="4651"/>
                    <a:pt x="32314" y="6586"/>
                  </a:cubicBezTo>
                  <a:cubicBezTo>
                    <a:pt x="34137" y="8483"/>
                    <a:pt x="35811" y="10939"/>
                    <a:pt x="37337" y="13990"/>
                  </a:cubicBezTo>
                  <a:cubicBezTo>
                    <a:pt x="38341" y="15999"/>
                    <a:pt x="39606" y="19348"/>
                    <a:pt x="41095" y="24036"/>
                  </a:cubicBezTo>
                  <a:cubicBezTo>
                    <a:pt x="42583" y="28724"/>
                    <a:pt x="43587" y="31775"/>
                    <a:pt x="44183" y="33114"/>
                  </a:cubicBezTo>
                  <a:cubicBezTo>
                    <a:pt x="44778" y="34454"/>
                    <a:pt x="45411" y="35607"/>
                    <a:pt x="46080" y="36575"/>
                  </a:cubicBezTo>
                  <a:close/>
                </a:path>
              </a:pathLst>
            </a:custGeom>
            <a:solidFill>
              <a:srgbClr val="000000"/>
            </a:solidFill>
            <a:ln w="9525" cap="flat">
              <a:noFill/>
              <a:prstDash val="solid"/>
              <a:miter/>
            </a:ln>
          </p:spPr>
          <p:txBody>
            <a:bodyPr rtlCol="0" anchor="ctr"/>
            <a:lstStyle/>
            <a:p>
              <a:endParaRPr lang="en-CA"/>
            </a:p>
          </p:txBody>
        </p:sp>
        <p:sp>
          <p:nvSpPr>
            <p:cNvPr id="3938" name="Freeform: Shape 3937">
              <a:extLst>
                <a:ext uri="{FF2B5EF4-FFF2-40B4-BE49-F238E27FC236}">
                  <a16:creationId xmlns:a16="http://schemas.microsoft.com/office/drawing/2014/main" id="{09EE46A5-F988-4A82-BEC7-A98413C6E7B2}"/>
                </a:ext>
              </a:extLst>
            </p:cNvPr>
            <p:cNvSpPr/>
            <p:nvPr/>
          </p:nvSpPr>
          <p:spPr>
            <a:xfrm>
              <a:off x="8707558" y="4333989"/>
              <a:ext cx="58563" cy="35904"/>
            </a:xfrm>
            <a:custGeom>
              <a:avLst/>
              <a:gdLst>
                <a:gd name="connsiteX0" fmla="*/ 58935 w 58563"/>
                <a:gd name="connsiteY0" fmla="*/ 25827 h 35904"/>
                <a:gd name="connsiteX1" fmla="*/ 54061 w 58563"/>
                <a:gd name="connsiteY1" fmla="*/ 36282 h 35904"/>
                <a:gd name="connsiteX2" fmla="*/ 14771 w 58563"/>
                <a:gd name="connsiteY2" fmla="*/ 17939 h 35904"/>
                <a:gd name="connsiteX3" fmla="*/ 16408 w 58563"/>
                <a:gd name="connsiteY3" fmla="*/ 35091 h 35904"/>
                <a:gd name="connsiteX4" fmla="*/ 6957 w 58563"/>
                <a:gd name="connsiteY4" fmla="*/ 30701 h 35904"/>
                <a:gd name="connsiteX5" fmla="*/ 6027 w 58563"/>
                <a:gd name="connsiteY5" fmla="*/ 19465 h 35904"/>
                <a:gd name="connsiteX6" fmla="*/ 372 w 58563"/>
                <a:gd name="connsiteY6" fmla="*/ 8823 h 35904"/>
                <a:gd name="connsiteX7" fmla="*/ 4316 w 58563"/>
                <a:gd name="connsiteY7" fmla="*/ 377 h 3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63" h="35904">
                  <a:moveTo>
                    <a:pt x="58935" y="25827"/>
                  </a:moveTo>
                  <a:lnTo>
                    <a:pt x="54061" y="36282"/>
                  </a:lnTo>
                  <a:lnTo>
                    <a:pt x="14771" y="17939"/>
                  </a:lnTo>
                  <a:cubicBezTo>
                    <a:pt x="16557" y="23409"/>
                    <a:pt x="17115" y="29138"/>
                    <a:pt x="16408" y="35091"/>
                  </a:cubicBezTo>
                  <a:lnTo>
                    <a:pt x="6957" y="30701"/>
                  </a:lnTo>
                  <a:cubicBezTo>
                    <a:pt x="7329" y="27538"/>
                    <a:pt x="7032" y="23818"/>
                    <a:pt x="6027" y="19465"/>
                  </a:cubicBezTo>
                  <a:cubicBezTo>
                    <a:pt x="5023" y="15111"/>
                    <a:pt x="3125" y="11577"/>
                    <a:pt x="372" y="8823"/>
                  </a:cubicBezTo>
                  <a:lnTo>
                    <a:pt x="4316" y="377"/>
                  </a:lnTo>
                  <a:close/>
                </a:path>
              </a:pathLst>
            </a:custGeom>
            <a:solidFill>
              <a:srgbClr val="000000"/>
            </a:solidFill>
            <a:ln w="9525" cap="flat">
              <a:noFill/>
              <a:prstDash val="solid"/>
              <a:miter/>
            </a:ln>
          </p:spPr>
          <p:txBody>
            <a:bodyPr rtlCol="0" anchor="ctr"/>
            <a:lstStyle/>
            <a:p>
              <a:endParaRPr lang="en-CA"/>
            </a:p>
          </p:txBody>
        </p:sp>
      </p:grpSp>
      <p:grpSp>
        <p:nvGrpSpPr>
          <p:cNvPr id="3939" name="Graphic 3670">
            <a:extLst>
              <a:ext uri="{FF2B5EF4-FFF2-40B4-BE49-F238E27FC236}">
                <a16:creationId xmlns:a16="http://schemas.microsoft.com/office/drawing/2014/main" id="{C4EE16E1-AE6A-4D14-9AFB-7B31DB4A2F4E}"/>
              </a:ext>
            </a:extLst>
          </p:cNvPr>
          <p:cNvGrpSpPr/>
          <p:nvPr/>
        </p:nvGrpSpPr>
        <p:grpSpPr>
          <a:xfrm>
            <a:off x="7622547" y="4093692"/>
            <a:ext cx="106998" cy="157949"/>
            <a:chOff x="8779483" y="4330910"/>
            <a:chExt cx="124160" cy="183284"/>
          </a:xfrm>
        </p:grpSpPr>
        <p:sp>
          <p:nvSpPr>
            <p:cNvPr id="3940" name="Freeform: Shape 3939">
              <a:extLst>
                <a:ext uri="{FF2B5EF4-FFF2-40B4-BE49-F238E27FC236}">
                  <a16:creationId xmlns:a16="http://schemas.microsoft.com/office/drawing/2014/main" id="{40301AAE-DA62-4677-93AF-ABA1FB3A6352}"/>
                </a:ext>
              </a:extLst>
            </p:cNvPr>
            <p:cNvSpPr/>
            <p:nvPr/>
          </p:nvSpPr>
          <p:spPr>
            <a:xfrm>
              <a:off x="8779483" y="4457650"/>
              <a:ext cx="65058" cy="56545"/>
            </a:xfrm>
            <a:custGeom>
              <a:avLst/>
              <a:gdLst>
                <a:gd name="connsiteX0" fmla="*/ 55727 w 65058"/>
                <a:gd name="connsiteY0" fmla="*/ 15896 h 56545"/>
                <a:gd name="connsiteX1" fmla="*/ 65438 w 65058"/>
                <a:gd name="connsiteY1" fmla="*/ 20398 h 56545"/>
                <a:gd name="connsiteX2" fmla="*/ 48397 w 65058"/>
                <a:gd name="connsiteY2" fmla="*/ 56936 h 56545"/>
                <a:gd name="connsiteX3" fmla="*/ 39653 w 65058"/>
                <a:gd name="connsiteY3" fmla="*/ 48527 h 56545"/>
                <a:gd name="connsiteX4" fmla="*/ 32063 w 65058"/>
                <a:gd name="connsiteY4" fmla="*/ 30742 h 56545"/>
                <a:gd name="connsiteX5" fmla="*/ 27189 w 65058"/>
                <a:gd name="connsiteY5" fmla="*/ 17943 h 56545"/>
                <a:gd name="connsiteX6" fmla="*/ 21831 w 65058"/>
                <a:gd name="connsiteY6" fmla="*/ 12808 h 56545"/>
                <a:gd name="connsiteX7" fmla="*/ 15580 w 65058"/>
                <a:gd name="connsiteY7" fmla="*/ 12176 h 56545"/>
                <a:gd name="connsiteX8" fmla="*/ 11302 w 65058"/>
                <a:gd name="connsiteY8" fmla="*/ 16492 h 56545"/>
                <a:gd name="connsiteX9" fmla="*/ 10855 w 65058"/>
                <a:gd name="connsiteY9" fmla="*/ 22594 h 56545"/>
                <a:gd name="connsiteX10" fmla="*/ 16325 w 65058"/>
                <a:gd name="connsiteY10" fmla="*/ 27877 h 56545"/>
                <a:gd name="connsiteX11" fmla="*/ 10446 w 65058"/>
                <a:gd name="connsiteY11" fmla="*/ 37774 h 56545"/>
                <a:gd name="connsiteX12" fmla="*/ 809 w 65058"/>
                <a:gd name="connsiteY12" fmla="*/ 26165 h 56545"/>
                <a:gd name="connsiteX13" fmla="*/ 2781 w 65058"/>
                <a:gd name="connsiteY13" fmla="*/ 12176 h 56545"/>
                <a:gd name="connsiteX14" fmla="*/ 13013 w 65058"/>
                <a:gd name="connsiteY14" fmla="*/ 1572 h 56545"/>
                <a:gd name="connsiteX15" fmla="*/ 25961 w 65058"/>
                <a:gd name="connsiteY15" fmla="*/ 2018 h 56545"/>
                <a:gd name="connsiteX16" fmla="*/ 32324 w 65058"/>
                <a:gd name="connsiteY16" fmla="*/ 6595 h 56545"/>
                <a:gd name="connsiteX17" fmla="*/ 37346 w 65058"/>
                <a:gd name="connsiteY17" fmla="*/ 13999 h 56545"/>
                <a:gd name="connsiteX18" fmla="*/ 41104 w 65058"/>
                <a:gd name="connsiteY18" fmla="*/ 24045 h 56545"/>
                <a:gd name="connsiteX19" fmla="*/ 44193 w 65058"/>
                <a:gd name="connsiteY19" fmla="*/ 33123 h 56545"/>
                <a:gd name="connsiteX20" fmla="*/ 46090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27" y="15896"/>
                  </a:moveTo>
                  <a:lnTo>
                    <a:pt x="65438" y="20398"/>
                  </a:lnTo>
                  <a:lnTo>
                    <a:pt x="48397" y="56936"/>
                  </a:lnTo>
                  <a:cubicBezTo>
                    <a:pt x="44900" y="54852"/>
                    <a:pt x="41997" y="52024"/>
                    <a:pt x="39653" y="48527"/>
                  </a:cubicBezTo>
                  <a:cubicBezTo>
                    <a:pt x="37272" y="45029"/>
                    <a:pt x="34779" y="39076"/>
                    <a:pt x="32063" y="30742"/>
                  </a:cubicBezTo>
                  <a:cubicBezTo>
                    <a:pt x="29868" y="23970"/>
                    <a:pt x="28268" y="19729"/>
                    <a:pt x="27189" y="17943"/>
                  </a:cubicBezTo>
                  <a:cubicBezTo>
                    <a:pt x="25701" y="15487"/>
                    <a:pt x="23915" y="13776"/>
                    <a:pt x="21831" y="12808"/>
                  </a:cubicBezTo>
                  <a:cubicBezTo>
                    <a:pt x="19487" y="11729"/>
                    <a:pt x="17403" y="11506"/>
                    <a:pt x="15580" y="12176"/>
                  </a:cubicBezTo>
                  <a:cubicBezTo>
                    <a:pt x="13757" y="12845"/>
                    <a:pt x="12343" y="14296"/>
                    <a:pt x="11302" y="16492"/>
                  </a:cubicBezTo>
                  <a:cubicBezTo>
                    <a:pt x="10297" y="18650"/>
                    <a:pt x="10148" y="20696"/>
                    <a:pt x="10855" y="22594"/>
                  </a:cubicBezTo>
                  <a:cubicBezTo>
                    <a:pt x="11562" y="24491"/>
                    <a:pt x="13385" y="26240"/>
                    <a:pt x="16325" y="27877"/>
                  </a:cubicBezTo>
                  <a:lnTo>
                    <a:pt x="10446" y="37774"/>
                  </a:lnTo>
                  <a:cubicBezTo>
                    <a:pt x="5014" y="34463"/>
                    <a:pt x="1777" y="30593"/>
                    <a:pt x="809" y="26165"/>
                  </a:cubicBezTo>
                  <a:cubicBezTo>
                    <a:pt x="-158" y="21738"/>
                    <a:pt x="512" y="17087"/>
                    <a:pt x="2781" y="12176"/>
                  </a:cubicBezTo>
                  <a:cubicBezTo>
                    <a:pt x="5274" y="6818"/>
                    <a:pt x="8697" y="3283"/>
                    <a:pt x="13013" y="1572"/>
                  </a:cubicBezTo>
                  <a:cubicBezTo>
                    <a:pt x="17329" y="-140"/>
                    <a:pt x="21645" y="9"/>
                    <a:pt x="25961" y="2018"/>
                  </a:cubicBezTo>
                  <a:cubicBezTo>
                    <a:pt x="28417" y="3134"/>
                    <a:pt x="30538" y="4660"/>
                    <a:pt x="32324" y="6595"/>
                  </a:cubicBezTo>
                  <a:cubicBezTo>
                    <a:pt x="34147" y="8492"/>
                    <a:pt x="35821" y="10948"/>
                    <a:pt x="37346" y="13999"/>
                  </a:cubicBezTo>
                  <a:cubicBezTo>
                    <a:pt x="38351" y="16008"/>
                    <a:pt x="39616" y="19357"/>
                    <a:pt x="41104" y="24045"/>
                  </a:cubicBezTo>
                  <a:cubicBezTo>
                    <a:pt x="42593" y="28733"/>
                    <a:pt x="43597" y="31784"/>
                    <a:pt x="44193" y="33123"/>
                  </a:cubicBezTo>
                  <a:cubicBezTo>
                    <a:pt x="44788" y="34463"/>
                    <a:pt x="45420" y="35616"/>
                    <a:pt x="46090" y="36583"/>
                  </a:cubicBezTo>
                  <a:close/>
                </a:path>
              </a:pathLst>
            </a:custGeom>
            <a:solidFill>
              <a:srgbClr val="000000"/>
            </a:solidFill>
            <a:ln w="9525" cap="flat">
              <a:noFill/>
              <a:prstDash val="solid"/>
              <a:miter/>
            </a:ln>
          </p:spPr>
          <p:txBody>
            <a:bodyPr rtlCol="0" anchor="ctr"/>
            <a:lstStyle/>
            <a:p>
              <a:endParaRPr lang="en-CA"/>
            </a:p>
          </p:txBody>
        </p:sp>
        <p:sp>
          <p:nvSpPr>
            <p:cNvPr id="3941" name="Freeform: Shape 3940">
              <a:extLst>
                <a:ext uri="{FF2B5EF4-FFF2-40B4-BE49-F238E27FC236}">
                  <a16:creationId xmlns:a16="http://schemas.microsoft.com/office/drawing/2014/main" id="{C0BCCCA2-4FA1-49B1-A273-BED12728528C}"/>
                </a:ext>
              </a:extLst>
            </p:cNvPr>
            <p:cNvSpPr/>
            <p:nvPr/>
          </p:nvSpPr>
          <p:spPr>
            <a:xfrm>
              <a:off x="8799539" y="4417310"/>
              <a:ext cx="59301" cy="46519"/>
            </a:xfrm>
            <a:custGeom>
              <a:avLst/>
              <a:gdLst>
                <a:gd name="connsiteX0" fmla="*/ 2276 w 59301"/>
                <a:gd name="connsiteY0" fmla="*/ 10603 h 46519"/>
                <a:gd name="connsiteX1" fmla="*/ 13661 w 59301"/>
                <a:gd name="connsiteY1" fmla="*/ 892 h 46519"/>
                <a:gd name="connsiteX2" fmla="*/ 38292 w 59301"/>
                <a:gd name="connsiteY2" fmla="*/ 5914 h 46519"/>
                <a:gd name="connsiteX3" fmla="*/ 57975 w 59301"/>
                <a:gd name="connsiteY3" fmla="*/ 21616 h 46519"/>
                <a:gd name="connsiteX4" fmla="*/ 57789 w 59301"/>
                <a:gd name="connsiteY4" fmla="*/ 36499 h 46519"/>
                <a:gd name="connsiteX5" fmla="*/ 45734 w 59301"/>
                <a:gd name="connsiteY5" fmla="*/ 46470 h 46519"/>
                <a:gd name="connsiteX6" fmla="*/ 21698 w 59301"/>
                <a:gd name="connsiteY6" fmla="*/ 41187 h 46519"/>
                <a:gd name="connsiteX7" fmla="*/ 2090 w 59301"/>
                <a:gd name="connsiteY7" fmla="*/ 25523 h 46519"/>
                <a:gd name="connsiteX8" fmla="*/ 2276 w 59301"/>
                <a:gd name="connsiteY8" fmla="*/ 10603 h 46519"/>
                <a:gd name="connsiteX9" fmla="*/ 10908 w 59301"/>
                <a:gd name="connsiteY9" fmla="*/ 14658 h 46519"/>
                <a:gd name="connsiteX10" fmla="*/ 10536 w 59301"/>
                <a:gd name="connsiteY10" fmla="*/ 18602 h 46519"/>
                <a:gd name="connsiteX11" fmla="*/ 13773 w 59301"/>
                <a:gd name="connsiteY11" fmla="*/ 22918 h 46519"/>
                <a:gd name="connsiteX12" fmla="*/ 26907 w 59301"/>
                <a:gd name="connsiteY12" fmla="*/ 30322 h 46519"/>
                <a:gd name="connsiteX13" fmla="*/ 40487 w 59301"/>
                <a:gd name="connsiteY13" fmla="*/ 35494 h 46519"/>
                <a:gd name="connsiteX14" fmla="*/ 46403 w 59301"/>
                <a:gd name="connsiteY14" fmla="*/ 35271 h 46519"/>
                <a:gd name="connsiteX15" fmla="*/ 49157 w 59301"/>
                <a:gd name="connsiteY15" fmla="*/ 32480 h 46519"/>
                <a:gd name="connsiteX16" fmla="*/ 49529 w 59301"/>
                <a:gd name="connsiteY16" fmla="*/ 28536 h 46519"/>
                <a:gd name="connsiteX17" fmla="*/ 46255 w 59301"/>
                <a:gd name="connsiteY17" fmla="*/ 24220 h 46519"/>
                <a:gd name="connsiteX18" fmla="*/ 33195 w 59301"/>
                <a:gd name="connsiteY18" fmla="*/ 16816 h 46519"/>
                <a:gd name="connsiteX19" fmla="*/ 19614 w 59301"/>
                <a:gd name="connsiteY19" fmla="*/ 11644 h 46519"/>
                <a:gd name="connsiteX20" fmla="*/ 13698 w 59301"/>
                <a:gd name="connsiteY20" fmla="*/ 11868 h 46519"/>
                <a:gd name="connsiteX21" fmla="*/ 10908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76" y="10603"/>
                  </a:moveTo>
                  <a:cubicBezTo>
                    <a:pt x="4732" y="5356"/>
                    <a:pt x="8527" y="2119"/>
                    <a:pt x="13661" y="892"/>
                  </a:cubicBezTo>
                  <a:cubicBezTo>
                    <a:pt x="19763" y="-560"/>
                    <a:pt x="27986" y="1115"/>
                    <a:pt x="38292" y="5914"/>
                  </a:cubicBezTo>
                  <a:cubicBezTo>
                    <a:pt x="48561" y="10714"/>
                    <a:pt x="55147" y="15960"/>
                    <a:pt x="57975" y="21616"/>
                  </a:cubicBezTo>
                  <a:cubicBezTo>
                    <a:pt x="60319" y="26267"/>
                    <a:pt x="60244" y="31252"/>
                    <a:pt x="57789" y="36499"/>
                  </a:cubicBezTo>
                  <a:cubicBezTo>
                    <a:pt x="55333" y="41819"/>
                    <a:pt x="51315" y="45131"/>
                    <a:pt x="45734" y="46470"/>
                  </a:cubicBezTo>
                  <a:cubicBezTo>
                    <a:pt x="40153" y="47810"/>
                    <a:pt x="32153" y="46061"/>
                    <a:pt x="21698" y="41187"/>
                  </a:cubicBezTo>
                  <a:cubicBezTo>
                    <a:pt x="11466" y="36387"/>
                    <a:pt x="4918" y="31178"/>
                    <a:pt x="2090" y="25523"/>
                  </a:cubicBezTo>
                  <a:cubicBezTo>
                    <a:pt x="-254" y="20872"/>
                    <a:pt x="-180" y="15886"/>
                    <a:pt x="2276" y="10603"/>
                  </a:cubicBezTo>
                  <a:moveTo>
                    <a:pt x="10908" y="14658"/>
                  </a:moveTo>
                  <a:cubicBezTo>
                    <a:pt x="10312" y="15923"/>
                    <a:pt x="10201" y="17225"/>
                    <a:pt x="10536" y="18602"/>
                  </a:cubicBezTo>
                  <a:cubicBezTo>
                    <a:pt x="10871" y="19942"/>
                    <a:pt x="11950" y="21393"/>
                    <a:pt x="13773" y="22918"/>
                  </a:cubicBezTo>
                  <a:cubicBezTo>
                    <a:pt x="16154" y="24890"/>
                    <a:pt x="20507" y="27346"/>
                    <a:pt x="26907" y="30322"/>
                  </a:cubicBezTo>
                  <a:cubicBezTo>
                    <a:pt x="33269" y="33299"/>
                    <a:pt x="37809" y="35010"/>
                    <a:pt x="40487" y="35494"/>
                  </a:cubicBezTo>
                  <a:cubicBezTo>
                    <a:pt x="43204" y="35978"/>
                    <a:pt x="45138" y="35903"/>
                    <a:pt x="46403" y="35271"/>
                  </a:cubicBezTo>
                  <a:cubicBezTo>
                    <a:pt x="47631" y="34675"/>
                    <a:pt x="48561" y="33745"/>
                    <a:pt x="49157" y="32480"/>
                  </a:cubicBezTo>
                  <a:cubicBezTo>
                    <a:pt x="49752" y="31215"/>
                    <a:pt x="49864" y="29913"/>
                    <a:pt x="49529" y="28536"/>
                  </a:cubicBezTo>
                  <a:cubicBezTo>
                    <a:pt x="49194" y="27197"/>
                    <a:pt x="48078" y="25746"/>
                    <a:pt x="46255" y="24220"/>
                  </a:cubicBezTo>
                  <a:cubicBezTo>
                    <a:pt x="43948" y="22248"/>
                    <a:pt x="39594" y="19793"/>
                    <a:pt x="33195" y="16816"/>
                  </a:cubicBezTo>
                  <a:cubicBezTo>
                    <a:pt x="26832" y="13840"/>
                    <a:pt x="22293" y="12128"/>
                    <a:pt x="19614" y="11644"/>
                  </a:cubicBezTo>
                  <a:cubicBezTo>
                    <a:pt x="16898" y="11198"/>
                    <a:pt x="14926" y="11235"/>
                    <a:pt x="13698" y="11868"/>
                  </a:cubicBezTo>
                  <a:cubicBezTo>
                    <a:pt x="12433" y="12463"/>
                    <a:pt x="11503" y="13393"/>
                    <a:pt x="10908" y="14658"/>
                  </a:cubicBezTo>
                  <a:close/>
                </a:path>
              </a:pathLst>
            </a:custGeom>
            <a:solidFill>
              <a:srgbClr val="000000"/>
            </a:solidFill>
            <a:ln w="9525" cap="flat">
              <a:noFill/>
              <a:prstDash val="solid"/>
              <a:miter/>
            </a:ln>
          </p:spPr>
          <p:txBody>
            <a:bodyPr rtlCol="0" anchor="ctr"/>
            <a:lstStyle/>
            <a:p>
              <a:endParaRPr lang="en-CA"/>
            </a:p>
          </p:txBody>
        </p:sp>
        <p:sp>
          <p:nvSpPr>
            <p:cNvPr id="3942" name="Freeform: Shape 3941">
              <a:extLst>
                <a:ext uri="{FF2B5EF4-FFF2-40B4-BE49-F238E27FC236}">
                  <a16:creationId xmlns:a16="http://schemas.microsoft.com/office/drawing/2014/main" id="{F8933026-C213-4FA0-BED1-6EB1432BB508}"/>
                </a:ext>
              </a:extLst>
            </p:cNvPr>
            <p:cNvSpPr/>
            <p:nvPr/>
          </p:nvSpPr>
          <p:spPr>
            <a:xfrm>
              <a:off x="8818888" y="4373154"/>
              <a:ext cx="65058" cy="56545"/>
            </a:xfrm>
            <a:custGeom>
              <a:avLst/>
              <a:gdLst>
                <a:gd name="connsiteX0" fmla="*/ 55731 w 65058"/>
                <a:gd name="connsiteY0" fmla="*/ 15887 h 56545"/>
                <a:gd name="connsiteX1" fmla="*/ 65442 w 65058"/>
                <a:gd name="connsiteY1" fmla="*/ 20389 h 56545"/>
                <a:gd name="connsiteX2" fmla="*/ 48401 w 65058"/>
                <a:gd name="connsiteY2" fmla="*/ 56927 h 56545"/>
                <a:gd name="connsiteX3" fmla="*/ 39657 w 65058"/>
                <a:gd name="connsiteY3" fmla="*/ 48518 h 56545"/>
                <a:gd name="connsiteX4" fmla="*/ 32067 w 65058"/>
                <a:gd name="connsiteY4" fmla="*/ 30733 h 56545"/>
                <a:gd name="connsiteX5" fmla="*/ 27193 w 65058"/>
                <a:gd name="connsiteY5" fmla="*/ 17934 h 56545"/>
                <a:gd name="connsiteX6" fmla="*/ 21835 w 65058"/>
                <a:gd name="connsiteY6" fmla="*/ 12799 h 56545"/>
                <a:gd name="connsiteX7" fmla="*/ 15585 w 65058"/>
                <a:gd name="connsiteY7" fmla="*/ 12167 h 56545"/>
                <a:gd name="connsiteX8" fmla="*/ 11306 w 65058"/>
                <a:gd name="connsiteY8" fmla="*/ 16483 h 56545"/>
                <a:gd name="connsiteX9" fmla="*/ 10859 w 65058"/>
                <a:gd name="connsiteY9" fmla="*/ 22585 h 56545"/>
                <a:gd name="connsiteX10" fmla="*/ 16329 w 65058"/>
                <a:gd name="connsiteY10" fmla="*/ 27868 h 56545"/>
                <a:gd name="connsiteX11" fmla="*/ 10450 w 65058"/>
                <a:gd name="connsiteY11" fmla="*/ 37765 h 56545"/>
                <a:gd name="connsiteX12" fmla="*/ 813 w 65058"/>
                <a:gd name="connsiteY12" fmla="*/ 26157 h 56545"/>
                <a:gd name="connsiteX13" fmla="*/ 2785 w 65058"/>
                <a:gd name="connsiteY13" fmla="*/ 12167 h 56545"/>
                <a:gd name="connsiteX14" fmla="*/ 13017 w 65058"/>
                <a:gd name="connsiteY14" fmla="*/ 1563 h 56545"/>
                <a:gd name="connsiteX15" fmla="*/ 25965 w 65058"/>
                <a:gd name="connsiteY15" fmla="*/ 2009 h 56545"/>
                <a:gd name="connsiteX16" fmla="*/ 32328 w 65058"/>
                <a:gd name="connsiteY16" fmla="*/ 6586 h 56545"/>
                <a:gd name="connsiteX17" fmla="*/ 37351 w 65058"/>
                <a:gd name="connsiteY17" fmla="*/ 13990 h 56545"/>
                <a:gd name="connsiteX18" fmla="*/ 41109 w 65058"/>
                <a:gd name="connsiteY18" fmla="*/ 24036 h 56545"/>
                <a:gd name="connsiteX19" fmla="*/ 44197 w 65058"/>
                <a:gd name="connsiteY19" fmla="*/ 33114 h 56545"/>
                <a:gd name="connsiteX20" fmla="*/ 46094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31" y="15887"/>
                  </a:moveTo>
                  <a:lnTo>
                    <a:pt x="65442" y="20389"/>
                  </a:lnTo>
                  <a:lnTo>
                    <a:pt x="48401" y="56927"/>
                  </a:lnTo>
                  <a:cubicBezTo>
                    <a:pt x="44904" y="54843"/>
                    <a:pt x="42002" y="52015"/>
                    <a:pt x="39657" y="48518"/>
                  </a:cubicBezTo>
                  <a:cubicBezTo>
                    <a:pt x="37276" y="45021"/>
                    <a:pt x="34783" y="39067"/>
                    <a:pt x="32067" y="30733"/>
                  </a:cubicBezTo>
                  <a:cubicBezTo>
                    <a:pt x="29872" y="23961"/>
                    <a:pt x="28272" y="19720"/>
                    <a:pt x="27193" y="17934"/>
                  </a:cubicBezTo>
                  <a:cubicBezTo>
                    <a:pt x="25705" y="15478"/>
                    <a:pt x="23919" y="13767"/>
                    <a:pt x="21835" y="12799"/>
                  </a:cubicBezTo>
                  <a:cubicBezTo>
                    <a:pt x="19491" y="11720"/>
                    <a:pt x="17408" y="11497"/>
                    <a:pt x="15585" y="12167"/>
                  </a:cubicBezTo>
                  <a:cubicBezTo>
                    <a:pt x="13761" y="12837"/>
                    <a:pt x="12347" y="14288"/>
                    <a:pt x="11306" y="16483"/>
                  </a:cubicBezTo>
                  <a:cubicBezTo>
                    <a:pt x="10301" y="18641"/>
                    <a:pt x="10152" y="20687"/>
                    <a:pt x="10859" y="22585"/>
                  </a:cubicBezTo>
                  <a:cubicBezTo>
                    <a:pt x="11566" y="24482"/>
                    <a:pt x="13389" y="26231"/>
                    <a:pt x="16329" y="27868"/>
                  </a:cubicBezTo>
                  <a:lnTo>
                    <a:pt x="10450" y="37765"/>
                  </a:lnTo>
                  <a:cubicBezTo>
                    <a:pt x="5018" y="34454"/>
                    <a:pt x="1781" y="30584"/>
                    <a:pt x="813" y="26157"/>
                  </a:cubicBezTo>
                  <a:cubicBezTo>
                    <a:pt x="-154" y="21729"/>
                    <a:pt x="516" y="17078"/>
                    <a:pt x="2785" y="12167"/>
                  </a:cubicBezTo>
                  <a:cubicBezTo>
                    <a:pt x="5278" y="6809"/>
                    <a:pt x="8701" y="3274"/>
                    <a:pt x="13017" y="1563"/>
                  </a:cubicBezTo>
                  <a:cubicBezTo>
                    <a:pt x="17333" y="-149"/>
                    <a:pt x="21649" y="0"/>
                    <a:pt x="25965" y="2009"/>
                  </a:cubicBezTo>
                  <a:cubicBezTo>
                    <a:pt x="28421" y="3125"/>
                    <a:pt x="30542" y="4651"/>
                    <a:pt x="32328" y="6586"/>
                  </a:cubicBezTo>
                  <a:cubicBezTo>
                    <a:pt x="34151" y="8483"/>
                    <a:pt x="35825" y="10939"/>
                    <a:pt x="37351" y="13990"/>
                  </a:cubicBezTo>
                  <a:cubicBezTo>
                    <a:pt x="38355" y="15999"/>
                    <a:pt x="39620" y="19348"/>
                    <a:pt x="41109" y="24036"/>
                  </a:cubicBezTo>
                  <a:cubicBezTo>
                    <a:pt x="42597" y="28724"/>
                    <a:pt x="43601" y="31775"/>
                    <a:pt x="44197" y="33114"/>
                  </a:cubicBezTo>
                  <a:cubicBezTo>
                    <a:pt x="44792" y="34454"/>
                    <a:pt x="45425" y="35607"/>
                    <a:pt x="46094" y="36575"/>
                  </a:cubicBezTo>
                  <a:close/>
                </a:path>
              </a:pathLst>
            </a:custGeom>
            <a:solidFill>
              <a:srgbClr val="000000"/>
            </a:solidFill>
            <a:ln w="9525" cap="flat">
              <a:noFill/>
              <a:prstDash val="solid"/>
              <a:miter/>
            </a:ln>
          </p:spPr>
          <p:txBody>
            <a:bodyPr rtlCol="0" anchor="ctr"/>
            <a:lstStyle/>
            <a:p>
              <a:endParaRPr lang="en-CA"/>
            </a:p>
          </p:txBody>
        </p:sp>
        <p:sp>
          <p:nvSpPr>
            <p:cNvPr id="3943" name="Freeform: Shape 3942">
              <a:extLst>
                <a:ext uri="{FF2B5EF4-FFF2-40B4-BE49-F238E27FC236}">
                  <a16:creationId xmlns:a16="http://schemas.microsoft.com/office/drawing/2014/main" id="{AB54AB2E-B91A-4AE1-8E91-6D37D5D99105}"/>
                </a:ext>
              </a:extLst>
            </p:cNvPr>
            <p:cNvSpPr/>
            <p:nvPr/>
          </p:nvSpPr>
          <p:spPr>
            <a:xfrm>
              <a:off x="8838585" y="4330910"/>
              <a:ext cx="65058" cy="56545"/>
            </a:xfrm>
            <a:custGeom>
              <a:avLst/>
              <a:gdLst>
                <a:gd name="connsiteX0" fmla="*/ 55733 w 65058"/>
                <a:gd name="connsiteY0" fmla="*/ 15883 h 56545"/>
                <a:gd name="connsiteX1" fmla="*/ 65444 w 65058"/>
                <a:gd name="connsiteY1" fmla="*/ 20385 h 56545"/>
                <a:gd name="connsiteX2" fmla="*/ 48403 w 65058"/>
                <a:gd name="connsiteY2" fmla="*/ 56922 h 56545"/>
                <a:gd name="connsiteX3" fmla="*/ 39660 w 65058"/>
                <a:gd name="connsiteY3" fmla="*/ 48514 h 56545"/>
                <a:gd name="connsiteX4" fmla="*/ 32069 w 65058"/>
                <a:gd name="connsiteY4" fmla="*/ 30729 h 56545"/>
                <a:gd name="connsiteX5" fmla="*/ 27195 w 65058"/>
                <a:gd name="connsiteY5" fmla="*/ 17929 h 56545"/>
                <a:gd name="connsiteX6" fmla="*/ 21837 w 65058"/>
                <a:gd name="connsiteY6" fmla="*/ 12795 h 56545"/>
                <a:gd name="connsiteX7" fmla="*/ 15587 w 65058"/>
                <a:gd name="connsiteY7" fmla="*/ 12162 h 56545"/>
                <a:gd name="connsiteX8" fmla="*/ 11308 w 65058"/>
                <a:gd name="connsiteY8" fmla="*/ 16478 h 56545"/>
                <a:gd name="connsiteX9" fmla="*/ 10861 w 65058"/>
                <a:gd name="connsiteY9" fmla="*/ 22580 h 56545"/>
                <a:gd name="connsiteX10" fmla="*/ 16331 w 65058"/>
                <a:gd name="connsiteY10" fmla="*/ 27864 h 56545"/>
                <a:gd name="connsiteX11" fmla="*/ 10452 w 65058"/>
                <a:gd name="connsiteY11" fmla="*/ 37761 h 56545"/>
                <a:gd name="connsiteX12" fmla="*/ 815 w 65058"/>
                <a:gd name="connsiteY12" fmla="*/ 26152 h 56545"/>
                <a:gd name="connsiteX13" fmla="*/ 2787 w 65058"/>
                <a:gd name="connsiteY13" fmla="*/ 12162 h 56545"/>
                <a:gd name="connsiteX14" fmla="*/ 13019 w 65058"/>
                <a:gd name="connsiteY14" fmla="*/ 1558 h 56545"/>
                <a:gd name="connsiteX15" fmla="*/ 25967 w 65058"/>
                <a:gd name="connsiteY15" fmla="*/ 2005 h 56545"/>
                <a:gd name="connsiteX16" fmla="*/ 32330 w 65058"/>
                <a:gd name="connsiteY16" fmla="*/ 6581 h 56545"/>
                <a:gd name="connsiteX17" fmla="*/ 37353 w 65058"/>
                <a:gd name="connsiteY17" fmla="*/ 13985 h 56545"/>
                <a:gd name="connsiteX18" fmla="*/ 41111 w 65058"/>
                <a:gd name="connsiteY18" fmla="*/ 24031 h 56545"/>
                <a:gd name="connsiteX19" fmla="*/ 44199 w 65058"/>
                <a:gd name="connsiteY19" fmla="*/ 33110 h 56545"/>
                <a:gd name="connsiteX20" fmla="*/ 46096 w 65058"/>
                <a:gd name="connsiteY20" fmla="*/ 36570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33" y="15883"/>
                  </a:moveTo>
                  <a:lnTo>
                    <a:pt x="65444" y="20385"/>
                  </a:lnTo>
                  <a:lnTo>
                    <a:pt x="48403" y="56922"/>
                  </a:lnTo>
                  <a:cubicBezTo>
                    <a:pt x="44906" y="54839"/>
                    <a:pt x="42004" y="52011"/>
                    <a:pt x="39660" y="48514"/>
                  </a:cubicBezTo>
                  <a:cubicBezTo>
                    <a:pt x="37278" y="45016"/>
                    <a:pt x="34785" y="39063"/>
                    <a:pt x="32069" y="30729"/>
                  </a:cubicBezTo>
                  <a:cubicBezTo>
                    <a:pt x="29874" y="23957"/>
                    <a:pt x="28274" y="19715"/>
                    <a:pt x="27195" y="17929"/>
                  </a:cubicBezTo>
                  <a:cubicBezTo>
                    <a:pt x="25707" y="15474"/>
                    <a:pt x="23921" y="13762"/>
                    <a:pt x="21837" y="12795"/>
                  </a:cubicBezTo>
                  <a:cubicBezTo>
                    <a:pt x="19493" y="11716"/>
                    <a:pt x="17410" y="11493"/>
                    <a:pt x="15587" y="12162"/>
                  </a:cubicBezTo>
                  <a:cubicBezTo>
                    <a:pt x="13763" y="12832"/>
                    <a:pt x="12350" y="14283"/>
                    <a:pt x="11308" y="16478"/>
                  </a:cubicBezTo>
                  <a:cubicBezTo>
                    <a:pt x="10303" y="18636"/>
                    <a:pt x="10154" y="20683"/>
                    <a:pt x="10861" y="22580"/>
                  </a:cubicBezTo>
                  <a:cubicBezTo>
                    <a:pt x="11568" y="24478"/>
                    <a:pt x="13391" y="26227"/>
                    <a:pt x="16331" y="27864"/>
                  </a:cubicBezTo>
                  <a:lnTo>
                    <a:pt x="10452" y="37761"/>
                  </a:lnTo>
                  <a:cubicBezTo>
                    <a:pt x="5020" y="34449"/>
                    <a:pt x="1783" y="30580"/>
                    <a:pt x="815" y="26152"/>
                  </a:cubicBezTo>
                  <a:cubicBezTo>
                    <a:pt x="-152" y="21725"/>
                    <a:pt x="518" y="17074"/>
                    <a:pt x="2787" y="12162"/>
                  </a:cubicBezTo>
                  <a:cubicBezTo>
                    <a:pt x="5280" y="6804"/>
                    <a:pt x="8703" y="3270"/>
                    <a:pt x="13019" y="1558"/>
                  </a:cubicBezTo>
                  <a:cubicBezTo>
                    <a:pt x="17335" y="-153"/>
                    <a:pt x="21651" y="-4"/>
                    <a:pt x="25967" y="2005"/>
                  </a:cubicBezTo>
                  <a:cubicBezTo>
                    <a:pt x="28423" y="3121"/>
                    <a:pt x="30544" y="4646"/>
                    <a:pt x="32330" y="6581"/>
                  </a:cubicBezTo>
                  <a:cubicBezTo>
                    <a:pt x="34153" y="8479"/>
                    <a:pt x="35827" y="10935"/>
                    <a:pt x="37353" y="13985"/>
                  </a:cubicBezTo>
                  <a:cubicBezTo>
                    <a:pt x="38357" y="15995"/>
                    <a:pt x="39622" y="19343"/>
                    <a:pt x="41111" y="24031"/>
                  </a:cubicBezTo>
                  <a:cubicBezTo>
                    <a:pt x="42599" y="28719"/>
                    <a:pt x="43603" y="31770"/>
                    <a:pt x="44199" y="33110"/>
                  </a:cubicBezTo>
                  <a:cubicBezTo>
                    <a:pt x="44794" y="34449"/>
                    <a:pt x="45427" y="35603"/>
                    <a:pt x="46096" y="36570"/>
                  </a:cubicBezTo>
                  <a:close/>
                </a:path>
              </a:pathLst>
            </a:custGeom>
            <a:solidFill>
              <a:srgbClr val="000000"/>
            </a:solidFill>
            <a:ln w="9525" cap="flat">
              <a:noFill/>
              <a:prstDash val="solid"/>
              <a:miter/>
            </a:ln>
          </p:spPr>
          <p:txBody>
            <a:bodyPr rtlCol="0" anchor="ctr"/>
            <a:lstStyle/>
            <a:p>
              <a:endParaRPr lang="en-CA"/>
            </a:p>
          </p:txBody>
        </p:sp>
      </p:grpSp>
      <p:grpSp>
        <p:nvGrpSpPr>
          <p:cNvPr id="3944" name="Graphic 3670">
            <a:extLst>
              <a:ext uri="{FF2B5EF4-FFF2-40B4-BE49-F238E27FC236}">
                <a16:creationId xmlns:a16="http://schemas.microsoft.com/office/drawing/2014/main" id="{8E4C980C-73D5-4777-A0C6-77D4A83E95FC}"/>
              </a:ext>
            </a:extLst>
          </p:cNvPr>
          <p:cNvGrpSpPr/>
          <p:nvPr/>
        </p:nvGrpSpPr>
        <p:grpSpPr>
          <a:xfrm>
            <a:off x="7737620" y="4095128"/>
            <a:ext cx="102496" cy="156514"/>
            <a:chOff x="8913014" y="4332576"/>
            <a:chExt cx="118936" cy="181619"/>
          </a:xfrm>
        </p:grpSpPr>
        <p:sp>
          <p:nvSpPr>
            <p:cNvPr id="3945" name="Freeform: Shape 3944">
              <a:extLst>
                <a:ext uri="{FF2B5EF4-FFF2-40B4-BE49-F238E27FC236}">
                  <a16:creationId xmlns:a16="http://schemas.microsoft.com/office/drawing/2014/main" id="{C02A583B-5F3B-466F-BFE0-BBD0C065EBE6}"/>
                </a:ext>
              </a:extLst>
            </p:cNvPr>
            <p:cNvSpPr/>
            <p:nvPr/>
          </p:nvSpPr>
          <p:spPr>
            <a:xfrm>
              <a:off x="8913014" y="4457650"/>
              <a:ext cx="65058" cy="56545"/>
            </a:xfrm>
            <a:custGeom>
              <a:avLst/>
              <a:gdLst>
                <a:gd name="connsiteX0" fmla="*/ 55741 w 65058"/>
                <a:gd name="connsiteY0" fmla="*/ 15896 h 56545"/>
                <a:gd name="connsiteX1" fmla="*/ 65452 w 65058"/>
                <a:gd name="connsiteY1" fmla="*/ 20398 h 56545"/>
                <a:gd name="connsiteX2" fmla="*/ 48411 w 65058"/>
                <a:gd name="connsiteY2" fmla="*/ 56936 h 56545"/>
                <a:gd name="connsiteX3" fmla="*/ 39667 w 65058"/>
                <a:gd name="connsiteY3" fmla="*/ 48527 h 56545"/>
                <a:gd name="connsiteX4" fmla="*/ 32077 w 65058"/>
                <a:gd name="connsiteY4" fmla="*/ 30742 h 56545"/>
                <a:gd name="connsiteX5" fmla="*/ 27203 w 65058"/>
                <a:gd name="connsiteY5" fmla="*/ 17943 h 56545"/>
                <a:gd name="connsiteX6" fmla="*/ 21845 w 65058"/>
                <a:gd name="connsiteY6" fmla="*/ 12808 h 56545"/>
                <a:gd name="connsiteX7" fmla="*/ 15594 w 65058"/>
                <a:gd name="connsiteY7" fmla="*/ 12176 h 56545"/>
                <a:gd name="connsiteX8" fmla="*/ 11316 w 65058"/>
                <a:gd name="connsiteY8" fmla="*/ 16492 h 56545"/>
                <a:gd name="connsiteX9" fmla="*/ 10869 w 65058"/>
                <a:gd name="connsiteY9" fmla="*/ 22594 h 56545"/>
                <a:gd name="connsiteX10" fmla="*/ 16339 w 65058"/>
                <a:gd name="connsiteY10" fmla="*/ 27877 h 56545"/>
                <a:gd name="connsiteX11" fmla="*/ 10460 w 65058"/>
                <a:gd name="connsiteY11" fmla="*/ 37774 h 56545"/>
                <a:gd name="connsiteX12" fmla="*/ 823 w 65058"/>
                <a:gd name="connsiteY12" fmla="*/ 26165 h 56545"/>
                <a:gd name="connsiteX13" fmla="*/ 2795 w 65058"/>
                <a:gd name="connsiteY13" fmla="*/ 12176 h 56545"/>
                <a:gd name="connsiteX14" fmla="*/ 13027 w 65058"/>
                <a:gd name="connsiteY14" fmla="*/ 1572 h 56545"/>
                <a:gd name="connsiteX15" fmla="*/ 25975 w 65058"/>
                <a:gd name="connsiteY15" fmla="*/ 2018 h 56545"/>
                <a:gd name="connsiteX16" fmla="*/ 32338 w 65058"/>
                <a:gd name="connsiteY16" fmla="*/ 6595 h 56545"/>
                <a:gd name="connsiteX17" fmla="*/ 37360 w 65058"/>
                <a:gd name="connsiteY17" fmla="*/ 13999 h 56545"/>
                <a:gd name="connsiteX18" fmla="*/ 41118 w 65058"/>
                <a:gd name="connsiteY18" fmla="*/ 24045 h 56545"/>
                <a:gd name="connsiteX19" fmla="*/ 44207 w 65058"/>
                <a:gd name="connsiteY19" fmla="*/ 33123 h 56545"/>
                <a:gd name="connsiteX20" fmla="*/ 46104 w 65058"/>
                <a:gd name="connsiteY20" fmla="*/ 36583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41" y="15896"/>
                  </a:moveTo>
                  <a:lnTo>
                    <a:pt x="65452" y="20398"/>
                  </a:lnTo>
                  <a:lnTo>
                    <a:pt x="48411" y="56936"/>
                  </a:lnTo>
                  <a:cubicBezTo>
                    <a:pt x="44914" y="54852"/>
                    <a:pt x="42011" y="52024"/>
                    <a:pt x="39667" y="48527"/>
                  </a:cubicBezTo>
                  <a:cubicBezTo>
                    <a:pt x="37286" y="45029"/>
                    <a:pt x="34793" y="39076"/>
                    <a:pt x="32077" y="30742"/>
                  </a:cubicBezTo>
                  <a:cubicBezTo>
                    <a:pt x="29882" y="23970"/>
                    <a:pt x="28282" y="19729"/>
                    <a:pt x="27203" y="17943"/>
                  </a:cubicBezTo>
                  <a:cubicBezTo>
                    <a:pt x="25715" y="15487"/>
                    <a:pt x="23929" y="13776"/>
                    <a:pt x="21845" y="12808"/>
                  </a:cubicBezTo>
                  <a:cubicBezTo>
                    <a:pt x="19501" y="11729"/>
                    <a:pt x="17418" y="11506"/>
                    <a:pt x="15594" y="12176"/>
                  </a:cubicBezTo>
                  <a:cubicBezTo>
                    <a:pt x="13771" y="12845"/>
                    <a:pt x="12357" y="14296"/>
                    <a:pt x="11316" y="16492"/>
                  </a:cubicBezTo>
                  <a:cubicBezTo>
                    <a:pt x="10311" y="18650"/>
                    <a:pt x="10162" y="20696"/>
                    <a:pt x="10869" y="22594"/>
                  </a:cubicBezTo>
                  <a:cubicBezTo>
                    <a:pt x="11576" y="24491"/>
                    <a:pt x="13399" y="26240"/>
                    <a:pt x="16339" y="27877"/>
                  </a:cubicBezTo>
                  <a:lnTo>
                    <a:pt x="10460" y="37774"/>
                  </a:lnTo>
                  <a:cubicBezTo>
                    <a:pt x="5028" y="34463"/>
                    <a:pt x="1791" y="30593"/>
                    <a:pt x="823" y="26165"/>
                  </a:cubicBezTo>
                  <a:cubicBezTo>
                    <a:pt x="-144" y="21738"/>
                    <a:pt x="526" y="17087"/>
                    <a:pt x="2795" y="12176"/>
                  </a:cubicBezTo>
                  <a:cubicBezTo>
                    <a:pt x="5288" y="6818"/>
                    <a:pt x="8711" y="3283"/>
                    <a:pt x="13027" y="1572"/>
                  </a:cubicBezTo>
                  <a:cubicBezTo>
                    <a:pt x="17343" y="-140"/>
                    <a:pt x="21659" y="9"/>
                    <a:pt x="25975" y="2018"/>
                  </a:cubicBezTo>
                  <a:cubicBezTo>
                    <a:pt x="28431" y="3134"/>
                    <a:pt x="30552" y="4660"/>
                    <a:pt x="32338" y="6595"/>
                  </a:cubicBezTo>
                  <a:cubicBezTo>
                    <a:pt x="34161" y="8492"/>
                    <a:pt x="35835" y="10948"/>
                    <a:pt x="37360" y="13999"/>
                  </a:cubicBezTo>
                  <a:cubicBezTo>
                    <a:pt x="38365" y="16008"/>
                    <a:pt x="39630" y="19357"/>
                    <a:pt x="41118" y="24045"/>
                  </a:cubicBezTo>
                  <a:cubicBezTo>
                    <a:pt x="42607" y="28733"/>
                    <a:pt x="43611" y="31784"/>
                    <a:pt x="44207" y="33123"/>
                  </a:cubicBezTo>
                  <a:cubicBezTo>
                    <a:pt x="44802" y="34463"/>
                    <a:pt x="45434" y="35616"/>
                    <a:pt x="46104" y="36583"/>
                  </a:cubicBezTo>
                  <a:close/>
                </a:path>
              </a:pathLst>
            </a:custGeom>
            <a:solidFill>
              <a:srgbClr val="000000"/>
            </a:solidFill>
            <a:ln w="9525" cap="flat">
              <a:noFill/>
              <a:prstDash val="solid"/>
              <a:miter/>
            </a:ln>
          </p:spPr>
          <p:txBody>
            <a:bodyPr rtlCol="0" anchor="ctr"/>
            <a:lstStyle/>
            <a:p>
              <a:endParaRPr lang="en-CA"/>
            </a:p>
          </p:txBody>
        </p:sp>
        <p:sp>
          <p:nvSpPr>
            <p:cNvPr id="3946" name="Freeform: Shape 3945">
              <a:extLst>
                <a:ext uri="{FF2B5EF4-FFF2-40B4-BE49-F238E27FC236}">
                  <a16:creationId xmlns:a16="http://schemas.microsoft.com/office/drawing/2014/main" id="{E3B9AA28-5B16-49AD-9376-0D930D5BB130}"/>
                </a:ext>
              </a:extLst>
            </p:cNvPr>
            <p:cNvSpPr/>
            <p:nvPr/>
          </p:nvSpPr>
          <p:spPr>
            <a:xfrm>
              <a:off x="8933079" y="4417310"/>
              <a:ext cx="59301" cy="46519"/>
            </a:xfrm>
            <a:custGeom>
              <a:avLst/>
              <a:gdLst>
                <a:gd name="connsiteX0" fmla="*/ 2290 w 59301"/>
                <a:gd name="connsiteY0" fmla="*/ 10603 h 46519"/>
                <a:gd name="connsiteX1" fmla="*/ 13675 w 59301"/>
                <a:gd name="connsiteY1" fmla="*/ 892 h 46519"/>
                <a:gd name="connsiteX2" fmla="*/ 38306 w 59301"/>
                <a:gd name="connsiteY2" fmla="*/ 5914 h 46519"/>
                <a:gd name="connsiteX3" fmla="*/ 57989 w 59301"/>
                <a:gd name="connsiteY3" fmla="*/ 21616 h 46519"/>
                <a:gd name="connsiteX4" fmla="*/ 57803 w 59301"/>
                <a:gd name="connsiteY4" fmla="*/ 36499 h 46519"/>
                <a:gd name="connsiteX5" fmla="*/ 45748 w 59301"/>
                <a:gd name="connsiteY5" fmla="*/ 46470 h 46519"/>
                <a:gd name="connsiteX6" fmla="*/ 21712 w 59301"/>
                <a:gd name="connsiteY6" fmla="*/ 41187 h 46519"/>
                <a:gd name="connsiteX7" fmla="*/ 2104 w 59301"/>
                <a:gd name="connsiteY7" fmla="*/ 25523 h 46519"/>
                <a:gd name="connsiteX8" fmla="*/ 2290 w 59301"/>
                <a:gd name="connsiteY8" fmla="*/ 10603 h 46519"/>
                <a:gd name="connsiteX9" fmla="*/ 10922 w 59301"/>
                <a:gd name="connsiteY9" fmla="*/ 14658 h 46519"/>
                <a:gd name="connsiteX10" fmla="*/ 10550 w 59301"/>
                <a:gd name="connsiteY10" fmla="*/ 18602 h 46519"/>
                <a:gd name="connsiteX11" fmla="*/ 13787 w 59301"/>
                <a:gd name="connsiteY11" fmla="*/ 22918 h 46519"/>
                <a:gd name="connsiteX12" fmla="*/ 26921 w 59301"/>
                <a:gd name="connsiteY12" fmla="*/ 30322 h 46519"/>
                <a:gd name="connsiteX13" fmla="*/ 40501 w 59301"/>
                <a:gd name="connsiteY13" fmla="*/ 35494 h 46519"/>
                <a:gd name="connsiteX14" fmla="*/ 46417 w 59301"/>
                <a:gd name="connsiteY14" fmla="*/ 35271 h 46519"/>
                <a:gd name="connsiteX15" fmla="*/ 49171 w 59301"/>
                <a:gd name="connsiteY15" fmla="*/ 32480 h 46519"/>
                <a:gd name="connsiteX16" fmla="*/ 49543 w 59301"/>
                <a:gd name="connsiteY16" fmla="*/ 28536 h 46519"/>
                <a:gd name="connsiteX17" fmla="*/ 46269 w 59301"/>
                <a:gd name="connsiteY17" fmla="*/ 24220 h 46519"/>
                <a:gd name="connsiteX18" fmla="*/ 33209 w 59301"/>
                <a:gd name="connsiteY18" fmla="*/ 16816 h 46519"/>
                <a:gd name="connsiteX19" fmla="*/ 19628 w 59301"/>
                <a:gd name="connsiteY19" fmla="*/ 11644 h 46519"/>
                <a:gd name="connsiteX20" fmla="*/ 13712 w 59301"/>
                <a:gd name="connsiteY20" fmla="*/ 11868 h 46519"/>
                <a:gd name="connsiteX21" fmla="*/ 10922 w 59301"/>
                <a:gd name="connsiteY21" fmla="*/ 14658 h 4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301" h="46519">
                  <a:moveTo>
                    <a:pt x="2290" y="10603"/>
                  </a:moveTo>
                  <a:cubicBezTo>
                    <a:pt x="4746" y="5356"/>
                    <a:pt x="8541" y="2119"/>
                    <a:pt x="13675" y="892"/>
                  </a:cubicBezTo>
                  <a:cubicBezTo>
                    <a:pt x="19777" y="-560"/>
                    <a:pt x="28000" y="1115"/>
                    <a:pt x="38306" y="5914"/>
                  </a:cubicBezTo>
                  <a:cubicBezTo>
                    <a:pt x="48575" y="10714"/>
                    <a:pt x="55161" y="15960"/>
                    <a:pt x="57989" y="21616"/>
                  </a:cubicBezTo>
                  <a:cubicBezTo>
                    <a:pt x="60333" y="26267"/>
                    <a:pt x="60258" y="31252"/>
                    <a:pt x="57803" y="36499"/>
                  </a:cubicBezTo>
                  <a:cubicBezTo>
                    <a:pt x="55347" y="41819"/>
                    <a:pt x="51329" y="45131"/>
                    <a:pt x="45748" y="46470"/>
                  </a:cubicBezTo>
                  <a:cubicBezTo>
                    <a:pt x="40167" y="47810"/>
                    <a:pt x="32167" y="46061"/>
                    <a:pt x="21712" y="41187"/>
                  </a:cubicBezTo>
                  <a:cubicBezTo>
                    <a:pt x="11480" y="36387"/>
                    <a:pt x="4932" y="31178"/>
                    <a:pt x="2104" y="25523"/>
                  </a:cubicBezTo>
                  <a:cubicBezTo>
                    <a:pt x="-240" y="20872"/>
                    <a:pt x="-166" y="15886"/>
                    <a:pt x="2290" y="10603"/>
                  </a:cubicBezTo>
                  <a:moveTo>
                    <a:pt x="10922" y="14658"/>
                  </a:moveTo>
                  <a:cubicBezTo>
                    <a:pt x="10327" y="15923"/>
                    <a:pt x="10215" y="17225"/>
                    <a:pt x="10550" y="18602"/>
                  </a:cubicBezTo>
                  <a:cubicBezTo>
                    <a:pt x="10885" y="19942"/>
                    <a:pt x="11964" y="21393"/>
                    <a:pt x="13787" y="22918"/>
                  </a:cubicBezTo>
                  <a:cubicBezTo>
                    <a:pt x="16168" y="24890"/>
                    <a:pt x="20521" y="27346"/>
                    <a:pt x="26921" y="30322"/>
                  </a:cubicBezTo>
                  <a:cubicBezTo>
                    <a:pt x="33283" y="33299"/>
                    <a:pt x="37823" y="35010"/>
                    <a:pt x="40501" y="35494"/>
                  </a:cubicBezTo>
                  <a:cubicBezTo>
                    <a:pt x="43218" y="35978"/>
                    <a:pt x="45152" y="35903"/>
                    <a:pt x="46417" y="35271"/>
                  </a:cubicBezTo>
                  <a:cubicBezTo>
                    <a:pt x="47645" y="34675"/>
                    <a:pt x="48575" y="33745"/>
                    <a:pt x="49171" y="32480"/>
                  </a:cubicBezTo>
                  <a:cubicBezTo>
                    <a:pt x="49766" y="31215"/>
                    <a:pt x="49878" y="29913"/>
                    <a:pt x="49543" y="28536"/>
                  </a:cubicBezTo>
                  <a:cubicBezTo>
                    <a:pt x="49208" y="27197"/>
                    <a:pt x="48092" y="25746"/>
                    <a:pt x="46269" y="24220"/>
                  </a:cubicBezTo>
                  <a:cubicBezTo>
                    <a:pt x="43962" y="22248"/>
                    <a:pt x="39608" y="19793"/>
                    <a:pt x="33209" y="16816"/>
                  </a:cubicBezTo>
                  <a:cubicBezTo>
                    <a:pt x="26846" y="13840"/>
                    <a:pt x="22307" y="12128"/>
                    <a:pt x="19628" y="11644"/>
                  </a:cubicBezTo>
                  <a:cubicBezTo>
                    <a:pt x="16912" y="11198"/>
                    <a:pt x="14940" y="11235"/>
                    <a:pt x="13712" y="11868"/>
                  </a:cubicBezTo>
                  <a:cubicBezTo>
                    <a:pt x="12447" y="12463"/>
                    <a:pt x="11517" y="13393"/>
                    <a:pt x="10922" y="14658"/>
                  </a:cubicBezTo>
                  <a:close/>
                </a:path>
              </a:pathLst>
            </a:custGeom>
            <a:solidFill>
              <a:srgbClr val="000000"/>
            </a:solidFill>
            <a:ln w="9525" cap="flat">
              <a:noFill/>
              <a:prstDash val="solid"/>
              <a:miter/>
            </a:ln>
          </p:spPr>
          <p:txBody>
            <a:bodyPr rtlCol="0" anchor="ctr"/>
            <a:lstStyle/>
            <a:p>
              <a:endParaRPr lang="en-CA"/>
            </a:p>
          </p:txBody>
        </p:sp>
        <p:sp>
          <p:nvSpPr>
            <p:cNvPr id="3947" name="Freeform: Shape 3946">
              <a:extLst>
                <a:ext uri="{FF2B5EF4-FFF2-40B4-BE49-F238E27FC236}">
                  <a16:creationId xmlns:a16="http://schemas.microsoft.com/office/drawing/2014/main" id="{2C734B4A-C2F8-4F37-92F2-773CAA926ED8}"/>
                </a:ext>
              </a:extLst>
            </p:cNvPr>
            <p:cNvSpPr/>
            <p:nvPr/>
          </p:nvSpPr>
          <p:spPr>
            <a:xfrm>
              <a:off x="8952418" y="4373154"/>
              <a:ext cx="65058" cy="56545"/>
            </a:xfrm>
            <a:custGeom>
              <a:avLst/>
              <a:gdLst>
                <a:gd name="connsiteX0" fmla="*/ 55745 w 65058"/>
                <a:gd name="connsiteY0" fmla="*/ 15887 h 56545"/>
                <a:gd name="connsiteX1" fmla="*/ 65456 w 65058"/>
                <a:gd name="connsiteY1" fmla="*/ 20389 h 56545"/>
                <a:gd name="connsiteX2" fmla="*/ 48415 w 65058"/>
                <a:gd name="connsiteY2" fmla="*/ 56927 h 56545"/>
                <a:gd name="connsiteX3" fmla="*/ 39671 w 65058"/>
                <a:gd name="connsiteY3" fmla="*/ 48518 h 56545"/>
                <a:gd name="connsiteX4" fmla="*/ 32081 w 65058"/>
                <a:gd name="connsiteY4" fmla="*/ 30733 h 56545"/>
                <a:gd name="connsiteX5" fmla="*/ 27207 w 65058"/>
                <a:gd name="connsiteY5" fmla="*/ 17934 h 56545"/>
                <a:gd name="connsiteX6" fmla="*/ 21849 w 65058"/>
                <a:gd name="connsiteY6" fmla="*/ 12799 h 56545"/>
                <a:gd name="connsiteX7" fmla="*/ 15599 w 65058"/>
                <a:gd name="connsiteY7" fmla="*/ 12167 h 56545"/>
                <a:gd name="connsiteX8" fmla="*/ 11320 w 65058"/>
                <a:gd name="connsiteY8" fmla="*/ 16483 h 56545"/>
                <a:gd name="connsiteX9" fmla="*/ 10873 w 65058"/>
                <a:gd name="connsiteY9" fmla="*/ 22585 h 56545"/>
                <a:gd name="connsiteX10" fmla="*/ 16343 w 65058"/>
                <a:gd name="connsiteY10" fmla="*/ 27868 h 56545"/>
                <a:gd name="connsiteX11" fmla="*/ 10464 w 65058"/>
                <a:gd name="connsiteY11" fmla="*/ 37765 h 56545"/>
                <a:gd name="connsiteX12" fmla="*/ 827 w 65058"/>
                <a:gd name="connsiteY12" fmla="*/ 26157 h 56545"/>
                <a:gd name="connsiteX13" fmla="*/ 2799 w 65058"/>
                <a:gd name="connsiteY13" fmla="*/ 12167 h 56545"/>
                <a:gd name="connsiteX14" fmla="*/ 13031 w 65058"/>
                <a:gd name="connsiteY14" fmla="*/ 1563 h 56545"/>
                <a:gd name="connsiteX15" fmla="*/ 25979 w 65058"/>
                <a:gd name="connsiteY15" fmla="*/ 2009 h 56545"/>
                <a:gd name="connsiteX16" fmla="*/ 32342 w 65058"/>
                <a:gd name="connsiteY16" fmla="*/ 6586 h 56545"/>
                <a:gd name="connsiteX17" fmla="*/ 37365 w 65058"/>
                <a:gd name="connsiteY17" fmla="*/ 13990 h 56545"/>
                <a:gd name="connsiteX18" fmla="*/ 41123 w 65058"/>
                <a:gd name="connsiteY18" fmla="*/ 24036 h 56545"/>
                <a:gd name="connsiteX19" fmla="*/ 44211 w 65058"/>
                <a:gd name="connsiteY19" fmla="*/ 33114 h 56545"/>
                <a:gd name="connsiteX20" fmla="*/ 46108 w 65058"/>
                <a:gd name="connsiteY20" fmla="*/ 36575 h 5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58" h="56545">
                  <a:moveTo>
                    <a:pt x="55745" y="15887"/>
                  </a:moveTo>
                  <a:lnTo>
                    <a:pt x="65456" y="20389"/>
                  </a:lnTo>
                  <a:lnTo>
                    <a:pt x="48415" y="56927"/>
                  </a:lnTo>
                  <a:cubicBezTo>
                    <a:pt x="44918" y="54843"/>
                    <a:pt x="42016" y="52015"/>
                    <a:pt x="39671" y="48518"/>
                  </a:cubicBezTo>
                  <a:cubicBezTo>
                    <a:pt x="37290" y="45021"/>
                    <a:pt x="34797" y="39067"/>
                    <a:pt x="32081" y="30733"/>
                  </a:cubicBezTo>
                  <a:cubicBezTo>
                    <a:pt x="29886" y="23961"/>
                    <a:pt x="28286" y="19720"/>
                    <a:pt x="27207" y="17934"/>
                  </a:cubicBezTo>
                  <a:cubicBezTo>
                    <a:pt x="25719" y="15478"/>
                    <a:pt x="23933" y="13767"/>
                    <a:pt x="21849" y="12799"/>
                  </a:cubicBezTo>
                  <a:cubicBezTo>
                    <a:pt x="19505" y="11720"/>
                    <a:pt x="17422" y="11497"/>
                    <a:pt x="15599" y="12167"/>
                  </a:cubicBezTo>
                  <a:cubicBezTo>
                    <a:pt x="13775" y="12837"/>
                    <a:pt x="12361" y="14288"/>
                    <a:pt x="11320" y="16483"/>
                  </a:cubicBezTo>
                  <a:cubicBezTo>
                    <a:pt x="10315" y="18641"/>
                    <a:pt x="10166" y="20687"/>
                    <a:pt x="10873" y="22585"/>
                  </a:cubicBezTo>
                  <a:cubicBezTo>
                    <a:pt x="11580" y="24482"/>
                    <a:pt x="13403" y="26231"/>
                    <a:pt x="16343" y="27868"/>
                  </a:cubicBezTo>
                  <a:lnTo>
                    <a:pt x="10464" y="37765"/>
                  </a:lnTo>
                  <a:cubicBezTo>
                    <a:pt x="5032" y="34454"/>
                    <a:pt x="1795" y="30584"/>
                    <a:pt x="827" y="26157"/>
                  </a:cubicBezTo>
                  <a:cubicBezTo>
                    <a:pt x="-140" y="21729"/>
                    <a:pt x="530" y="17078"/>
                    <a:pt x="2799" y="12167"/>
                  </a:cubicBezTo>
                  <a:cubicBezTo>
                    <a:pt x="5292" y="6809"/>
                    <a:pt x="8715" y="3274"/>
                    <a:pt x="13031" y="1563"/>
                  </a:cubicBezTo>
                  <a:cubicBezTo>
                    <a:pt x="17347" y="-149"/>
                    <a:pt x="21663" y="0"/>
                    <a:pt x="25979" y="2009"/>
                  </a:cubicBezTo>
                  <a:cubicBezTo>
                    <a:pt x="28435" y="3125"/>
                    <a:pt x="30556" y="4651"/>
                    <a:pt x="32342" y="6586"/>
                  </a:cubicBezTo>
                  <a:cubicBezTo>
                    <a:pt x="34165" y="8483"/>
                    <a:pt x="35839" y="10939"/>
                    <a:pt x="37365" y="13990"/>
                  </a:cubicBezTo>
                  <a:cubicBezTo>
                    <a:pt x="38369" y="15999"/>
                    <a:pt x="39634" y="19348"/>
                    <a:pt x="41123" y="24036"/>
                  </a:cubicBezTo>
                  <a:cubicBezTo>
                    <a:pt x="42611" y="28724"/>
                    <a:pt x="43615" y="31775"/>
                    <a:pt x="44211" y="33114"/>
                  </a:cubicBezTo>
                  <a:cubicBezTo>
                    <a:pt x="44806" y="34454"/>
                    <a:pt x="45439" y="35607"/>
                    <a:pt x="46108" y="36575"/>
                  </a:cubicBezTo>
                  <a:close/>
                </a:path>
              </a:pathLst>
            </a:custGeom>
            <a:solidFill>
              <a:srgbClr val="000000"/>
            </a:solidFill>
            <a:ln w="9525" cap="flat">
              <a:noFill/>
              <a:prstDash val="solid"/>
              <a:miter/>
            </a:ln>
          </p:spPr>
          <p:txBody>
            <a:bodyPr rtlCol="0" anchor="ctr"/>
            <a:lstStyle/>
            <a:p>
              <a:endParaRPr lang="en-CA"/>
            </a:p>
          </p:txBody>
        </p:sp>
        <p:sp>
          <p:nvSpPr>
            <p:cNvPr id="3948" name="Freeform: Shape 3947">
              <a:extLst>
                <a:ext uri="{FF2B5EF4-FFF2-40B4-BE49-F238E27FC236}">
                  <a16:creationId xmlns:a16="http://schemas.microsoft.com/office/drawing/2014/main" id="{DBA98B5F-CAC4-4528-9A21-A86568DDC26B}"/>
                </a:ext>
              </a:extLst>
            </p:cNvPr>
            <p:cNvSpPr/>
            <p:nvPr/>
          </p:nvSpPr>
          <p:spPr>
            <a:xfrm>
              <a:off x="8972062" y="4332576"/>
              <a:ext cx="59887" cy="48303"/>
            </a:xfrm>
            <a:custGeom>
              <a:avLst/>
              <a:gdLst>
                <a:gd name="connsiteX0" fmla="*/ 34481 w 59887"/>
                <a:gd name="connsiteY0" fmla="*/ 47555 h 48303"/>
                <a:gd name="connsiteX1" fmla="*/ 37979 w 59887"/>
                <a:gd name="connsiteY1" fmla="*/ 36914 h 48303"/>
                <a:gd name="connsiteX2" fmla="*/ 45085 w 59887"/>
                <a:gd name="connsiteY2" fmla="*/ 37063 h 48303"/>
                <a:gd name="connsiteX3" fmla="*/ 49513 w 59887"/>
                <a:gd name="connsiteY3" fmla="*/ 32896 h 48303"/>
                <a:gd name="connsiteX4" fmla="*/ 49587 w 59887"/>
                <a:gd name="connsiteY4" fmla="*/ 26310 h 48303"/>
                <a:gd name="connsiteX5" fmla="*/ 44006 w 59887"/>
                <a:gd name="connsiteY5" fmla="*/ 21027 h 48303"/>
                <a:gd name="connsiteX6" fmla="*/ 36788 w 59887"/>
                <a:gd name="connsiteY6" fmla="*/ 20245 h 48303"/>
                <a:gd name="connsiteX7" fmla="*/ 32100 w 59887"/>
                <a:gd name="connsiteY7" fmla="*/ 24338 h 48303"/>
                <a:gd name="connsiteX8" fmla="*/ 30649 w 59887"/>
                <a:gd name="connsiteY8" fmla="*/ 29473 h 48303"/>
                <a:gd name="connsiteX9" fmla="*/ 22687 w 59887"/>
                <a:gd name="connsiteY9" fmla="*/ 24375 h 48303"/>
                <a:gd name="connsiteX10" fmla="*/ 23840 w 59887"/>
                <a:gd name="connsiteY10" fmla="*/ 17046 h 48303"/>
                <a:gd name="connsiteX11" fmla="*/ 19710 w 59887"/>
                <a:gd name="connsiteY11" fmla="*/ 12432 h 48303"/>
                <a:gd name="connsiteX12" fmla="*/ 14576 w 59887"/>
                <a:gd name="connsiteY12" fmla="*/ 12023 h 48303"/>
                <a:gd name="connsiteX13" fmla="*/ 10929 w 59887"/>
                <a:gd name="connsiteY13" fmla="*/ 15595 h 48303"/>
                <a:gd name="connsiteX14" fmla="*/ 10632 w 59887"/>
                <a:gd name="connsiteY14" fmla="*/ 21027 h 48303"/>
                <a:gd name="connsiteX15" fmla="*/ 14985 w 59887"/>
                <a:gd name="connsiteY15" fmla="*/ 25826 h 48303"/>
                <a:gd name="connsiteX16" fmla="*/ 8883 w 59887"/>
                <a:gd name="connsiteY16" fmla="*/ 34682 h 48303"/>
                <a:gd name="connsiteX17" fmla="*/ 2409 w 59887"/>
                <a:gd name="connsiteY17" fmla="*/ 27984 h 48303"/>
                <a:gd name="connsiteX18" fmla="*/ 400 w 59887"/>
                <a:gd name="connsiteY18" fmla="*/ 20171 h 48303"/>
                <a:gd name="connsiteX19" fmla="*/ 2483 w 59887"/>
                <a:gd name="connsiteY19" fmla="*/ 11278 h 48303"/>
                <a:gd name="connsiteX20" fmla="*/ 13124 w 59887"/>
                <a:gd name="connsiteY20" fmla="*/ 1270 h 48303"/>
                <a:gd name="connsiteX21" fmla="*/ 23952 w 59887"/>
                <a:gd name="connsiteY21" fmla="*/ 1679 h 48303"/>
                <a:gd name="connsiteX22" fmla="*/ 31728 w 59887"/>
                <a:gd name="connsiteY22" fmla="*/ 14813 h 48303"/>
                <a:gd name="connsiteX23" fmla="*/ 39728 w 59887"/>
                <a:gd name="connsiteY23" fmla="*/ 9418 h 48303"/>
                <a:gd name="connsiteX24" fmla="*/ 49439 w 59887"/>
                <a:gd name="connsiteY24" fmla="*/ 10572 h 48303"/>
                <a:gd name="connsiteX25" fmla="*/ 59187 w 59887"/>
                <a:gd name="connsiteY25" fmla="*/ 21473 h 48303"/>
                <a:gd name="connsiteX26" fmla="*/ 58182 w 59887"/>
                <a:gd name="connsiteY26" fmla="*/ 36840 h 48303"/>
                <a:gd name="connsiteX27" fmla="*/ 48211 w 59887"/>
                <a:gd name="connsiteY27" fmla="*/ 47109 h 48303"/>
                <a:gd name="connsiteX28" fmla="*/ 34481 w 59887"/>
                <a:gd name="connsiteY28" fmla="*/ 47555 h 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887" h="48303">
                  <a:moveTo>
                    <a:pt x="34481" y="47555"/>
                  </a:moveTo>
                  <a:lnTo>
                    <a:pt x="37979" y="36914"/>
                  </a:lnTo>
                  <a:cubicBezTo>
                    <a:pt x="40695" y="37770"/>
                    <a:pt x="43039" y="37844"/>
                    <a:pt x="45085" y="37063"/>
                  </a:cubicBezTo>
                  <a:cubicBezTo>
                    <a:pt x="47095" y="36282"/>
                    <a:pt x="48546" y="34905"/>
                    <a:pt x="49513" y="32896"/>
                  </a:cubicBezTo>
                  <a:cubicBezTo>
                    <a:pt x="50518" y="30738"/>
                    <a:pt x="50518" y="28543"/>
                    <a:pt x="49587" y="26310"/>
                  </a:cubicBezTo>
                  <a:cubicBezTo>
                    <a:pt x="48620" y="24078"/>
                    <a:pt x="46797" y="22329"/>
                    <a:pt x="44006" y="21027"/>
                  </a:cubicBezTo>
                  <a:cubicBezTo>
                    <a:pt x="41402" y="19799"/>
                    <a:pt x="38983" y="19538"/>
                    <a:pt x="36788" y="20245"/>
                  </a:cubicBezTo>
                  <a:cubicBezTo>
                    <a:pt x="34593" y="20952"/>
                    <a:pt x="33030" y="22292"/>
                    <a:pt x="32100" y="24338"/>
                  </a:cubicBezTo>
                  <a:cubicBezTo>
                    <a:pt x="31468" y="25678"/>
                    <a:pt x="30984" y="27389"/>
                    <a:pt x="30649" y="29473"/>
                  </a:cubicBezTo>
                  <a:lnTo>
                    <a:pt x="22687" y="24375"/>
                  </a:lnTo>
                  <a:cubicBezTo>
                    <a:pt x="24063" y="21585"/>
                    <a:pt x="24473" y="19129"/>
                    <a:pt x="23840" y="17046"/>
                  </a:cubicBezTo>
                  <a:cubicBezTo>
                    <a:pt x="23245" y="14962"/>
                    <a:pt x="21868" y="13437"/>
                    <a:pt x="19710" y="12432"/>
                  </a:cubicBezTo>
                  <a:cubicBezTo>
                    <a:pt x="17887" y="11576"/>
                    <a:pt x="16175" y="11427"/>
                    <a:pt x="14576" y="12023"/>
                  </a:cubicBezTo>
                  <a:cubicBezTo>
                    <a:pt x="12976" y="12581"/>
                    <a:pt x="11748" y="13771"/>
                    <a:pt x="10929" y="15595"/>
                  </a:cubicBezTo>
                  <a:cubicBezTo>
                    <a:pt x="10074" y="17380"/>
                    <a:pt x="9999" y="19166"/>
                    <a:pt x="10632" y="21027"/>
                  </a:cubicBezTo>
                  <a:cubicBezTo>
                    <a:pt x="11301" y="22850"/>
                    <a:pt x="12752" y="24450"/>
                    <a:pt x="14985" y="25826"/>
                  </a:cubicBezTo>
                  <a:lnTo>
                    <a:pt x="8883" y="34682"/>
                  </a:lnTo>
                  <a:cubicBezTo>
                    <a:pt x="5906" y="32487"/>
                    <a:pt x="3748" y="30254"/>
                    <a:pt x="2409" y="27984"/>
                  </a:cubicBezTo>
                  <a:cubicBezTo>
                    <a:pt x="1069" y="25715"/>
                    <a:pt x="400" y="23110"/>
                    <a:pt x="400" y="20171"/>
                  </a:cubicBezTo>
                  <a:cubicBezTo>
                    <a:pt x="400" y="17232"/>
                    <a:pt x="1107" y="14292"/>
                    <a:pt x="2483" y="11278"/>
                  </a:cubicBezTo>
                  <a:cubicBezTo>
                    <a:pt x="4864" y="6181"/>
                    <a:pt x="8436" y="2833"/>
                    <a:pt x="13124" y="1270"/>
                  </a:cubicBezTo>
                  <a:cubicBezTo>
                    <a:pt x="16994" y="-32"/>
                    <a:pt x="20603" y="79"/>
                    <a:pt x="23952" y="1679"/>
                  </a:cubicBezTo>
                  <a:cubicBezTo>
                    <a:pt x="28751" y="3874"/>
                    <a:pt x="31319" y="8265"/>
                    <a:pt x="31728" y="14813"/>
                  </a:cubicBezTo>
                  <a:cubicBezTo>
                    <a:pt x="33849" y="12023"/>
                    <a:pt x="36528" y="10199"/>
                    <a:pt x="39728" y="9418"/>
                  </a:cubicBezTo>
                  <a:cubicBezTo>
                    <a:pt x="42890" y="8637"/>
                    <a:pt x="46164" y="9009"/>
                    <a:pt x="49439" y="10572"/>
                  </a:cubicBezTo>
                  <a:cubicBezTo>
                    <a:pt x="54201" y="12767"/>
                    <a:pt x="57475" y="16413"/>
                    <a:pt x="59187" y="21473"/>
                  </a:cubicBezTo>
                  <a:cubicBezTo>
                    <a:pt x="60935" y="26533"/>
                    <a:pt x="60601" y="31668"/>
                    <a:pt x="58182" y="36840"/>
                  </a:cubicBezTo>
                  <a:cubicBezTo>
                    <a:pt x="55875" y="41788"/>
                    <a:pt x="52564" y="45211"/>
                    <a:pt x="48211" y="47109"/>
                  </a:cubicBezTo>
                  <a:cubicBezTo>
                    <a:pt x="43895" y="49044"/>
                    <a:pt x="39281" y="49192"/>
                    <a:pt x="34481" y="47555"/>
                  </a:cubicBezTo>
                  <a:close/>
                </a:path>
              </a:pathLst>
            </a:custGeom>
            <a:solidFill>
              <a:srgbClr val="000000"/>
            </a:solidFill>
            <a:ln w="9525" cap="flat">
              <a:noFill/>
              <a:prstDash val="solid"/>
              <a:miter/>
            </a:ln>
          </p:spPr>
          <p:txBody>
            <a:bodyPr rtlCol="0" anchor="ctr"/>
            <a:lstStyle/>
            <a:p>
              <a:endParaRPr lang="en-CA"/>
            </a:p>
          </p:txBody>
        </p:sp>
      </p:grpSp>
      <p:grpSp>
        <p:nvGrpSpPr>
          <p:cNvPr id="3949" name="Graphic 3670">
            <a:extLst>
              <a:ext uri="{FF2B5EF4-FFF2-40B4-BE49-F238E27FC236}">
                <a16:creationId xmlns:a16="http://schemas.microsoft.com/office/drawing/2014/main" id="{8BC0A2A3-84EF-4F57-8233-C2F593963591}"/>
              </a:ext>
            </a:extLst>
          </p:cNvPr>
          <p:cNvGrpSpPr/>
          <p:nvPr/>
        </p:nvGrpSpPr>
        <p:grpSpPr>
          <a:xfrm>
            <a:off x="6255325" y="4300451"/>
            <a:ext cx="197079" cy="65699"/>
            <a:chOff x="7192959" y="4570833"/>
            <a:chExt cx="228690" cy="76237"/>
          </a:xfrm>
          <a:solidFill>
            <a:srgbClr val="000000"/>
          </a:solidFill>
        </p:grpSpPr>
        <p:sp>
          <p:nvSpPr>
            <p:cNvPr id="3950" name="Freeform: Shape 3949">
              <a:extLst>
                <a:ext uri="{FF2B5EF4-FFF2-40B4-BE49-F238E27FC236}">
                  <a16:creationId xmlns:a16="http://schemas.microsoft.com/office/drawing/2014/main" id="{246FDE86-D8F4-4FBF-AE86-D313558744B0}"/>
                </a:ext>
              </a:extLst>
            </p:cNvPr>
            <p:cNvSpPr/>
            <p:nvPr/>
          </p:nvSpPr>
          <p:spPr>
            <a:xfrm>
              <a:off x="7192959" y="4570833"/>
              <a:ext cx="70135" cy="75009"/>
            </a:xfrm>
            <a:custGeom>
              <a:avLst/>
              <a:gdLst>
                <a:gd name="connsiteX0" fmla="*/ 27667 w 70135"/>
                <a:gd name="connsiteY0" fmla="*/ 75414 h 75009"/>
                <a:gd name="connsiteX1" fmla="*/ 27667 w 70135"/>
                <a:gd name="connsiteY1" fmla="*/ 43862 h 75009"/>
                <a:gd name="connsiteX2" fmla="*/ 208 w 70135"/>
                <a:gd name="connsiteY2" fmla="*/ 404 h 75009"/>
                <a:gd name="connsiteX3" fmla="*/ 17956 w 70135"/>
                <a:gd name="connsiteY3" fmla="*/ 404 h 75009"/>
                <a:gd name="connsiteX4" fmla="*/ 35592 w 70135"/>
                <a:gd name="connsiteY4" fmla="*/ 30096 h 75009"/>
                <a:gd name="connsiteX5" fmla="*/ 52893 w 70135"/>
                <a:gd name="connsiteY5" fmla="*/ 404 h 75009"/>
                <a:gd name="connsiteX6" fmla="*/ 70343 w 70135"/>
                <a:gd name="connsiteY6" fmla="*/ 404 h 75009"/>
                <a:gd name="connsiteX7" fmla="*/ 42773 w 70135"/>
                <a:gd name="connsiteY7" fmla="*/ 43936 h 75009"/>
                <a:gd name="connsiteX8" fmla="*/ 42773 w 70135"/>
                <a:gd name="connsiteY8" fmla="*/ 75414 h 7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35" h="75009">
                  <a:moveTo>
                    <a:pt x="27667" y="75414"/>
                  </a:moveTo>
                  <a:lnTo>
                    <a:pt x="27667" y="43862"/>
                  </a:lnTo>
                  <a:lnTo>
                    <a:pt x="208" y="404"/>
                  </a:lnTo>
                  <a:lnTo>
                    <a:pt x="17956" y="404"/>
                  </a:lnTo>
                  <a:lnTo>
                    <a:pt x="35592" y="30096"/>
                  </a:lnTo>
                  <a:lnTo>
                    <a:pt x="52893" y="404"/>
                  </a:lnTo>
                  <a:lnTo>
                    <a:pt x="70343" y="404"/>
                  </a:lnTo>
                  <a:lnTo>
                    <a:pt x="42773" y="43936"/>
                  </a:lnTo>
                  <a:lnTo>
                    <a:pt x="42773" y="75414"/>
                  </a:lnTo>
                  <a:close/>
                </a:path>
              </a:pathLst>
            </a:custGeom>
            <a:solidFill>
              <a:srgbClr val="000000"/>
            </a:solidFill>
            <a:ln w="9525" cap="flat">
              <a:noFill/>
              <a:prstDash val="solid"/>
              <a:miter/>
            </a:ln>
          </p:spPr>
          <p:txBody>
            <a:bodyPr rtlCol="0" anchor="ctr"/>
            <a:lstStyle/>
            <a:p>
              <a:endParaRPr lang="en-CA"/>
            </a:p>
          </p:txBody>
        </p:sp>
        <p:sp>
          <p:nvSpPr>
            <p:cNvPr id="3951" name="Freeform: Shape 3950">
              <a:extLst>
                <a:ext uri="{FF2B5EF4-FFF2-40B4-BE49-F238E27FC236}">
                  <a16:creationId xmlns:a16="http://schemas.microsoft.com/office/drawing/2014/main" id="{404B53EC-33C8-4F9C-8797-B393F23DB7BF}"/>
                </a:ext>
              </a:extLst>
            </p:cNvPr>
            <p:cNvSpPr/>
            <p:nvPr/>
          </p:nvSpPr>
          <p:spPr>
            <a:xfrm>
              <a:off x="7266304" y="4590292"/>
              <a:ext cx="50765" cy="56777"/>
            </a:xfrm>
            <a:custGeom>
              <a:avLst/>
              <a:gdLst>
                <a:gd name="connsiteX0" fmla="*/ 35897 w 50765"/>
                <a:gd name="connsiteY0" fmla="*/ 38653 h 56777"/>
                <a:gd name="connsiteX1" fmla="*/ 50222 w 50765"/>
                <a:gd name="connsiteY1" fmla="*/ 41072 h 56777"/>
                <a:gd name="connsiteX2" fmla="*/ 41478 w 50765"/>
                <a:gd name="connsiteY2" fmla="*/ 53052 h 56777"/>
                <a:gd name="connsiteX3" fmla="*/ 26595 w 50765"/>
                <a:gd name="connsiteY3" fmla="*/ 57182 h 56777"/>
                <a:gd name="connsiteX4" fmla="*/ 5610 w 50765"/>
                <a:gd name="connsiteY4" fmla="*/ 47918 h 56777"/>
                <a:gd name="connsiteX5" fmla="*/ 215 w 50765"/>
                <a:gd name="connsiteY5" fmla="*/ 29203 h 56777"/>
                <a:gd name="connsiteX6" fmla="*/ 7285 w 50765"/>
                <a:gd name="connsiteY6" fmla="*/ 8032 h 56777"/>
                <a:gd name="connsiteX7" fmla="*/ 25144 w 50765"/>
                <a:gd name="connsiteY7" fmla="*/ 404 h 56777"/>
                <a:gd name="connsiteX8" fmla="*/ 44269 w 50765"/>
                <a:gd name="connsiteY8" fmla="*/ 8404 h 56777"/>
                <a:gd name="connsiteX9" fmla="*/ 50966 w 50765"/>
                <a:gd name="connsiteY9" fmla="*/ 32923 h 56777"/>
                <a:gd name="connsiteX10" fmla="*/ 14949 w 50765"/>
                <a:gd name="connsiteY10" fmla="*/ 32923 h 56777"/>
                <a:gd name="connsiteX11" fmla="*/ 18447 w 50765"/>
                <a:gd name="connsiteY11" fmla="*/ 42895 h 56777"/>
                <a:gd name="connsiteX12" fmla="*/ 26744 w 50765"/>
                <a:gd name="connsiteY12" fmla="*/ 46429 h 56777"/>
                <a:gd name="connsiteX13" fmla="*/ 32399 w 50765"/>
                <a:gd name="connsiteY13" fmla="*/ 44606 h 56777"/>
                <a:gd name="connsiteX14" fmla="*/ 35897 w 50765"/>
                <a:gd name="connsiteY14" fmla="*/ 38653 h 56777"/>
                <a:gd name="connsiteX15" fmla="*/ 36715 w 50765"/>
                <a:gd name="connsiteY15" fmla="*/ 24142 h 56777"/>
                <a:gd name="connsiteX16" fmla="*/ 33478 w 50765"/>
                <a:gd name="connsiteY16" fmla="*/ 14655 h 56777"/>
                <a:gd name="connsiteX17" fmla="*/ 26000 w 50765"/>
                <a:gd name="connsiteY17" fmla="*/ 11380 h 56777"/>
                <a:gd name="connsiteX18" fmla="*/ 18224 w 50765"/>
                <a:gd name="connsiteY18" fmla="*/ 14803 h 56777"/>
                <a:gd name="connsiteX19" fmla="*/ 15210 w 50765"/>
                <a:gd name="connsiteY19" fmla="*/ 24142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765" h="56777">
                  <a:moveTo>
                    <a:pt x="35897" y="38653"/>
                  </a:moveTo>
                  <a:lnTo>
                    <a:pt x="50222" y="41072"/>
                  </a:lnTo>
                  <a:cubicBezTo>
                    <a:pt x="48361" y="46318"/>
                    <a:pt x="45459" y="50336"/>
                    <a:pt x="41478" y="53052"/>
                  </a:cubicBezTo>
                  <a:cubicBezTo>
                    <a:pt x="37534" y="55806"/>
                    <a:pt x="32548" y="57182"/>
                    <a:pt x="26595" y="57182"/>
                  </a:cubicBezTo>
                  <a:cubicBezTo>
                    <a:pt x="17145" y="57182"/>
                    <a:pt x="10150" y="54094"/>
                    <a:pt x="5610" y="47918"/>
                  </a:cubicBezTo>
                  <a:cubicBezTo>
                    <a:pt x="2038" y="42969"/>
                    <a:pt x="215" y="36718"/>
                    <a:pt x="215" y="29203"/>
                  </a:cubicBezTo>
                  <a:cubicBezTo>
                    <a:pt x="215" y="20198"/>
                    <a:pt x="2597" y="13129"/>
                    <a:pt x="7285" y="8032"/>
                  </a:cubicBezTo>
                  <a:cubicBezTo>
                    <a:pt x="12010" y="2934"/>
                    <a:pt x="17963" y="404"/>
                    <a:pt x="25144" y="404"/>
                  </a:cubicBezTo>
                  <a:cubicBezTo>
                    <a:pt x="33218" y="404"/>
                    <a:pt x="39618" y="3046"/>
                    <a:pt x="44269" y="8404"/>
                  </a:cubicBezTo>
                  <a:cubicBezTo>
                    <a:pt x="48957" y="13724"/>
                    <a:pt x="51189" y="21910"/>
                    <a:pt x="50966" y="32923"/>
                  </a:cubicBezTo>
                  <a:lnTo>
                    <a:pt x="14949" y="32923"/>
                  </a:lnTo>
                  <a:cubicBezTo>
                    <a:pt x="15061" y="37202"/>
                    <a:pt x="16214" y="40513"/>
                    <a:pt x="18447" y="42895"/>
                  </a:cubicBezTo>
                  <a:cubicBezTo>
                    <a:pt x="20642" y="45239"/>
                    <a:pt x="23433" y="46429"/>
                    <a:pt x="26744" y="46429"/>
                  </a:cubicBezTo>
                  <a:cubicBezTo>
                    <a:pt x="28976" y="46429"/>
                    <a:pt x="30874" y="45834"/>
                    <a:pt x="32399" y="44606"/>
                  </a:cubicBezTo>
                  <a:cubicBezTo>
                    <a:pt x="33962" y="43378"/>
                    <a:pt x="35116" y="41406"/>
                    <a:pt x="35897" y="38653"/>
                  </a:cubicBezTo>
                  <a:moveTo>
                    <a:pt x="36715" y="24142"/>
                  </a:moveTo>
                  <a:cubicBezTo>
                    <a:pt x="36604" y="19975"/>
                    <a:pt x="35525" y="16813"/>
                    <a:pt x="33478" y="14655"/>
                  </a:cubicBezTo>
                  <a:cubicBezTo>
                    <a:pt x="31432" y="12459"/>
                    <a:pt x="28939" y="11380"/>
                    <a:pt x="26000" y="11380"/>
                  </a:cubicBezTo>
                  <a:cubicBezTo>
                    <a:pt x="22874" y="11380"/>
                    <a:pt x="20270" y="12534"/>
                    <a:pt x="18224" y="14803"/>
                  </a:cubicBezTo>
                  <a:cubicBezTo>
                    <a:pt x="16177" y="17110"/>
                    <a:pt x="15173" y="20198"/>
                    <a:pt x="15210" y="24142"/>
                  </a:cubicBezTo>
                  <a:close/>
                </a:path>
              </a:pathLst>
            </a:custGeom>
            <a:solidFill>
              <a:srgbClr val="000000"/>
            </a:solidFill>
            <a:ln w="9525" cap="flat">
              <a:noFill/>
              <a:prstDash val="solid"/>
              <a:miter/>
            </a:ln>
          </p:spPr>
          <p:txBody>
            <a:bodyPr rtlCol="0" anchor="ctr"/>
            <a:lstStyle/>
            <a:p>
              <a:endParaRPr lang="en-CA"/>
            </a:p>
          </p:txBody>
        </p:sp>
        <p:sp>
          <p:nvSpPr>
            <p:cNvPr id="3952" name="Freeform: Shape 3951">
              <a:extLst>
                <a:ext uri="{FF2B5EF4-FFF2-40B4-BE49-F238E27FC236}">
                  <a16:creationId xmlns:a16="http://schemas.microsoft.com/office/drawing/2014/main" id="{D0A9114F-7593-4DA5-987C-1B33587A366D}"/>
                </a:ext>
              </a:extLst>
            </p:cNvPr>
            <p:cNvSpPr/>
            <p:nvPr/>
          </p:nvSpPr>
          <p:spPr>
            <a:xfrm>
              <a:off x="7324978" y="4590292"/>
              <a:ext cx="51010" cy="56777"/>
            </a:xfrm>
            <a:custGeom>
              <a:avLst/>
              <a:gdLst>
                <a:gd name="connsiteX0" fmla="*/ 14769 w 51010"/>
                <a:gd name="connsiteY0" fmla="*/ 18189 h 56777"/>
                <a:gd name="connsiteX1" fmla="*/ 1710 w 51010"/>
                <a:gd name="connsiteY1" fmla="*/ 15845 h 56777"/>
                <a:gd name="connsiteX2" fmla="*/ 9300 w 51010"/>
                <a:gd name="connsiteY2" fmla="*/ 4162 h 56777"/>
                <a:gd name="connsiteX3" fmla="*/ 25262 w 51010"/>
                <a:gd name="connsiteY3" fmla="*/ 404 h 56777"/>
                <a:gd name="connsiteX4" fmla="*/ 39587 w 51010"/>
                <a:gd name="connsiteY4" fmla="*/ 2674 h 56777"/>
                <a:gd name="connsiteX5" fmla="*/ 46209 w 51010"/>
                <a:gd name="connsiteY5" fmla="*/ 8441 h 56777"/>
                <a:gd name="connsiteX6" fmla="*/ 48107 w 51010"/>
                <a:gd name="connsiteY6" fmla="*/ 21315 h 56777"/>
                <a:gd name="connsiteX7" fmla="*/ 47958 w 51010"/>
                <a:gd name="connsiteY7" fmla="*/ 38095 h 56777"/>
                <a:gd name="connsiteX8" fmla="*/ 48665 w 51010"/>
                <a:gd name="connsiteY8" fmla="*/ 48662 h 56777"/>
                <a:gd name="connsiteX9" fmla="*/ 51232 w 51010"/>
                <a:gd name="connsiteY9" fmla="*/ 55954 h 56777"/>
                <a:gd name="connsiteX10" fmla="*/ 37019 w 51010"/>
                <a:gd name="connsiteY10" fmla="*/ 55954 h 56777"/>
                <a:gd name="connsiteX11" fmla="*/ 35643 w 51010"/>
                <a:gd name="connsiteY11" fmla="*/ 51713 h 56777"/>
                <a:gd name="connsiteX12" fmla="*/ 35122 w 51010"/>
                <a:gd name="connsiteY12" fmla="*/ 50001 h 56777"/>
                <a:gd name="connsiteX13" fmla="*/ 27234 w 51010"/>
                <a:gd name="connsiteY13" fmla="*/ 55396 h 56777"/>
                <a:gd name="connsiteX14" fmla="*/ 18304 w 51010"/>
                <a:gd name="connsiteY14" fmla="*/ 57182 h 56777"/>
                <a:gd name="connsiteX15" fmla="*/ 5058 w 51010"/>
                <a:gd name="connsiteY15" fmla="*/ 52643 h 56777"/>
                <a:gd name="connsiteX16" fmla="*/ 221 w 51010"/>
                <a:gd name="connsiteY16" fmla="*/ 41109 h 56777"/>
                <a:gd name="connsiteX17" fmla="*/ 2454 w 51010"/>
                <a:gd name="connsiteY17" fmla="*/ 32923 h 56777"/>
                <a:gd name="connsiteX18" fmla="*/ 8593 w 51010"/>
                <a:gd name="connsiteY18" fmla="*/ 27379 h 56777"/>
                <a:gd name="connsiteX19" fmla="*/ 20016 w 51010"/>
                <a:gd name="connsiteY19" fmla="*/ 24031 h 56777"/>
                <a:gd name="connsiteX20" fmla="*/ 34005 w 51010"/>
                <a:gd name="connsiteY20" fmla="*/ 20496 h 56777"/>
                <a:gd name="connsiteX21" fmla="*/ 34005 w 51010"/>
                <a:gd name="connsiteY21" fmla="*/ 19082 h 56777"/>
                <a:gd name="connsiteX22" fmla="*/ 31959 w 51010"/>
                <a:gd name="connsiteY22" fmla="*/ 13166 h 56777"/>
                <a:gd name="connsiteX23" fmla="*/ 24220 w 51010"/>
                <a:gd name="connsiteY23" fmla="*/ 11380 h 56777"/>
                <a:gd name="connsiteX24" fmla="*/ 18230 w 51010"/>
                <a:gd name="connsiteY24" fmla="*/ 12906 h 56777"/>
                <a:gd name="connsiteX25" fmla="*/ 14769 w 51010"/>
                <a:gd name="connsiteY25" fmla="*/ 18189 h 56777"/>
                <a:gd name="connsiteX26" fmla="*/ 34005 w 51010"/>
                <a:gd name="connsiteY26" fmla="*/ 29872 h 56777"/>
                <a:gd name="connsiteX27" fmla="*/ 25262 w 51010"/>
                <a:gd name="connsiteY27" fmla="*/ 32067 h 56777"/>
                <a:gd name="connsiteX28" fmla="*/ 17411 w 51010"/>
                <a:gd name="connsiteY28" fmla="*/ 34560 h 56777"/>
                <a:gd name="connsiteX29" fmla="*/ 14621 w 51010"/>
                <a:gd name="connsiteY29" fmla="*/ 39621 h 56777"/>
                <a:gd name="connsiteX30" fmla="*/ 16853 w 51010"/>
                <a:gd name="connsiteY30" fmla="*/ 44867 h 56777"/>
                <a:gd name="connsiteX31" fmla="*/ 22583 w 51010"/>
                <a:gd name="connsiteY31" fmla="*/ 47062 h 56777"/>
                <a:gd name="connsiteX32" fmla="*/ 30024 w 51010"/>
                <a:gd name="connsiteY32" fmla="*/ 44495 h 56777"/>
                <a:gd name="connsiteX33" fmla="*/ 33447 w 51010"/>
                <a:gd name="connsiteY33" fmla="*/ 39732 h 56777"/>
                <a:gd name="connsiteX34" fmla="*/ 34005 w 51010"/>
                <a:gd name="connsiteY34" fmla="*/ 32737 h 5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010" h="56777">
                  <a:moveTo>
                    <a:pt x="14769" y="18189"/>
                  </a:moveTo>
                  <a:lnTo>
                    <a:pt x="1710" y="15845"/>
                  </a:lnTo>
                  <a:cubicBezTo>
                    <a:pt x="3198" y="10599"/>
                    <a:pt x="5728" y="6692"/>
                    <a:pt x="9300" y="4162"/>
                  </a:cubicBezTo>
                  <a:cubicBezTo>
                    <a:pt x="12872" y="1669"/>
                    <a:pt x="18192" y="404"/>
                    <a:pt x="25262" y="404"/>
                  </a:cubicBezTo>
                  <a:cubicBezTo>
                    <a:pt x="31661" y="404"/>
                    <a:pt x="36424" y="1148"/>
                    <a:pt x="39587" y="2674"/>
                  </a:cubicBezTo>
                  <a:cubicBezTo>
                    <a:pt x="42712" y="4199"/>
                    <a:pt x="44907" y="6134"/>
                    <a:pt x="46209" y="8441"/>
                  </a:cubicBezTo>
                  <a:cubicBezTo>
                    <a:pt x="47474" y="10785"/>
                    <a:pt x="48107" y="15064"/>
                    <a:pt x="48107" y="21315"/>
                  </a:cubicBezTo>
                  <a:lnTo>
                    <a:pt x="47958" y="38095"/>
                  </a:lnTo>
                  <a:cubicBezTo>
                    <a:pt x="47958" y="42857"/>
                    <a:pt x="48181" y="46392"/>
                    <a:pt x="48665" y="48662"/>
                  </a:cubicBezTo>
                  <a:cubicBezTo>
                    <a:pt x="49112" y="50931"/>
                    <a:pt x="49967" y="53350"/>
                    <a:pt x="51232" y="55954"/>
                  </a:cubicBezTo>
                  <a:lnTo>
                    <a:pt x="37019" y="55954"/>
                  </a:lnTo>
                  <a:cubicBezTo>
                    <a:pt x="36647" y="54987"/>
                    <a:pt x="36201" y="53573"/>
                    <a:pt x="35643" y="51713"/>
                  </a:cubicBezTo>
                  <a:cubicBezTo>
                    <a:pt x="35382" y="50857"/>
                    <a:pt x="35233" y="50299"/>
                    <a:pt x="35122" y="50001"/>
                  </a:cubicBezTo>
                  <a:cubicBezTo>
                    <a:pt x="32666" y="52420"/>
                    <a:pt x="30062" y="54206"/>
                    <a:pt x="27234" y="55396"/>
                  </a:cubicBezTo>
                  <a:cubicBezTo>
                    <a:pt x="24443" y="56587"/>
                    <a:pt x="21467" y="57182"/>
                    <a:pt x="18304" y="57182"/>
                  </a:cubicBezTo>
                  <a:cubicBezTo>
                    <a:pt x="12686" y="57182"/>
                    <a:pt x="8295" y="55657"/>
                    <a:pt x="5058" y="52643"/>
                  </a:cubicBezTo>
                  <a:cubicBezTo>
                    <a:pt x="1859" y="49592"/>
                    <a:pt x="221" y="45760"/>
                    <a:pt x="221" y="41109"/>
                  </a:cubicBezTo>
                  <a:cubicBezTo>
                    <a:pt x="221" y="38058"/>
                    <a:pt x="966" y="35304"/>
                    <a:pt x="2454" y="32923"/>
                  </a:cubicBezTo>
                  <a:cubicBezTo>
                    <a:pt x="3905" y="30505"/>
                    <a:pt x="5951" y="28644"/>
                    <a:pt x="8593" y="27379"/>
                  </a:cubicBezTo>
                  <a:cubicBezTo>
                    <a:pt x="11235" y="26114"/>
                    <a:pt x="15067" y="24998"/>
                    <a:pt x="20016" y="24031"/>
                  </a:cubicBezTo>
                  <a:cubicBezTo>
                    <a:pt x="26750" y="22766"/>
                    <a:pt x="31401" y="21575"/>
                    <a:pt x="34005" y="20496"/>
                  </a:cubicBezTo>
                  <a:lnTo>
                    <a:pt x="34005" y="19082"/>
                  </a:lnTo>
                  <a:cubicBezTo>
                    <a:pt x="34005" y="16292"/>
                    <a:pt x="33336" y="14320"/>
                    <a:pt x="31959" y="13166"/>
                  </a:cubicBezTo>
                  <a:cubicBezTo>
                    <a:pt x="30582" y="11976"/>
                    <a:pt x="28015" y="11380"/>
                    <a:pt x="24220" y="11380"/>
                  </a:cubicBezTo>
                  <a:cubicBezTo>
                    <a:pt x="21653" y="11380"/>
                    <a:pt x="19681" y="11901"/>
                    <a:pt x="18230" y="12906"/>
                  </a:cubicBezTo>
                  <a:cubicBezTo>
                    <a:pt x="16816" y="13910"/>
                    <a:pt x="15662" y="15659"/>
                    <a:pt x="14769" y="18189"/>
                  </a:cubicBezTo>
                  <a:moveTo>
                    <a:pt x="34005" y="29872"/>
                  </a:moveTo>
                  <a:cubicBezTo>
                    <a:pt x="32145" y="30468"/>
                    <a:pt x="29243" y="31212"/>
                    <a:pt x="25262" y="32067"/>
                  </a:cubicBezTo>
                  <a:cubicBezTo>
                    <a:pt x="21281" y="32923"/>
                    <a:pt x="18639" y="33742"/>
                    <a:pt x="17411" y="34560"/>
                  </a:cubicBezTo>
                  <a:cubicBezTo>
                    <a:pt x="15551" y="35900"/>
                    <a:pt x="14621" y="37574"/>
                    <a:pt x="14621" y="39621"/>
                  </a:cubicBezTo>
                  <a:cubicBezTo>
                    <a:pt x="14621" y="41630"/>
                    <a:pt x="15365" y="43378"/>
                    <a:pt x="16853" y="44867"/>
                  </a:cubicBezTo>
                  <a:cubicBezTo>
                    <a:pt x="18379" y="46318"/>
                    <a:pt x="20276" y="47062"/>
                    <a:pt x="22583" y="47062"/>
                  </a:cubicBezTo>
                  <a:cubicBezTo>
                    <a:pt x="25187" y="47062"/>
                    <a:pt x="27643" y="46206"/>
                    <a:pt x="30024" y="44495"/>
                  </a:cubicBezTo>
                  <a:cubicBezTo>
                    <a:pt x="31736" y="43192"/>
                    <a:pt x="32889" y="41630"/>
                    <a:pt x="33447" y="39732"/>
                  </a:cubicBezTo>
                  <a:cubicBezTo>
                    <a:pt x="33819" y="38504"/>
                    <a:pt x="34005" y="36160"/>
                    <a:pt x="34005" y="32737"/>
                  </a:cubicBezTo>
                  <a:close/>
                </a:path>
              </a:pathLst>
            </a:custGeom>
            <a:solidFill>
              <a:srgbClr val="000000"/>
            </a:solidFill>
            <a:ln w="9525" cap="flat">
              <a:noFill/>
              <a:prstDash val="solid"/>
              <a:miter/>
            </a:ln>
          </p:spPr>
          <p:txBody>
            <a:bodyPr rtlCol="0" anchor="ctr"/>
            <a:lstStyle/>
            <a:p>
              <a:endParaRPr lang="en-CA"/>
            </a:p>
          </p:txBody>
        </p:sp>
        <p:sp>
          <p:nvSpPr>
            <p:cNvPr id="3953" name="Freeform: Shape 3952">
              <a:extLst>
                <a:ext uri="{FF2B5EF4-FFF2-40B4-BE49-F238E27FC236}">
                  <a16:creationId xmlns:a16="http://schemas.microsoft.com/office/drawing/2014/main" id="{EE657142-5B86-4001-8D07-8F334CB0D7A9}"/>
                </a:ext>
              </a:extLst>
            </p:cNvPr>
            <p:cNvSpPr/>
            <p:nvPr/>
          </p:nvSpPr>
          <p:spPr>
            <a:xfrm>
              <a:off x="7386452" y="4590292"/>
              <a:ext cx="35197" cy="55550"/>
            </a:xfrm>
            <a:custGeom>
              <a:avLst/>
              <a:gdLst>
                <a:gd name="connsiteX0" fmla="*/ 14590 w 35197"/>
                <a:gd name="connsiteY0" fmla="*/ 55954 h 55550"/>
                <a:gd name="connsiteX1" fmla="*/ 228 w 35197"/>
                <a:gd name="connsiteY1" fmla="*/ 55954 h 55550"/>
                <a:gd name="connsiteX2" fmla="*/ 228 w 35197"/>
                <a:gd name="connsiteY2" fmla="*/ 1632 h 55550"/>
                <a:gd name="connsiteX3" fmla="*/ 13548 w 35197"/>
                <a:gd name="connsiteY3" fmla="*/ 1632 h 55550"/>
                <a:gd name="connsiteX4" fmla="*/ 13548 w 35197"/>
                <a:gd name="connsiteY4" fmla="*/ 9334 h 55550"/>
                <a:gd name="connsiteX5" fmla="*/ 19724 w 35197"/>
                <a:gd name="connsiteY5" fmla="*/ 2153 h 55550"/>
                <a:gd name="connsiteX6" fmla="*/ 25938 w 35197"/>
                <a:gd name="connsiteY6" fmla="*/ 404 h 55550"/>
                <a:gd name="connsiteX7" fmla="*/ 35425 w 35197"/>
                <a:gd name="connsiteY7" fmla="*/ 3120 h 55550"/>
                <a:gd name="connsiteX8" fmla="*/ 30961 w 35197"/>
                <a:gd name="connsiteY8" fmla="*/ 15622 h 55550"/>
                <a:gd name="connsiteX9" fmla="*/ 24189 w 35197"/>
                <a:gd name="connsiteY9" fmla="*/ 13278 h 55550"/>
                <a:gd name="connsiteX10" fmla="*/ 19092 w 35197"/>
                <a:gd name="connsiteY10" fmla="*/ 14952 h 55550"/>
                <a:gd name="connsiteX11" fmla="*/ 15780 w 35197"/>
                <a:gd name="connsiteY11" fmla="*/ 20980 h 55550"/>
                <a:gd name="connsiteX12" fmla="*/ 14590 w 35197"/>
                <a:gd name="connsiteY12" fmla="*/ 39174 h 5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197" h="55550">
                  <a:moveTo>
                    <a:pt x="14590" y="55954"/>
                  </a:moveTo>
                  <a:lnTo>
                    <a:pt x="228" y="55954"/>
                  </a:lnTo>
                  <a:lnTo>
                    <a:pt x="228" y="1632"/>
                  </a:lnTo>
                  <a:lnTo>
                    <a:pt x="13548" y="1632"/>
                  </a:lnTo>
                  <a:lnTo>
                    <a:pt x="13548" y="9334"/>
                  </a:lnTo>
                  <a:cubicBezTo>
                    <a:pt x="15855" y="5688"/>
                    <a:pt x="17901" y="3306"/>
                    <a:pt x="19724" y="2153"/>
                  </a:cubicBezTo>
                  <a:cubicBezTo>
                    <a:pt x="21547" y="962"/>
                    <a:pt x="23631" y="404"/>
                    <a:pt x="25938" y="404"/>
                  </a:cubicBezTo>
                  <a:cubicBezTo>
                    <a:pt x="29212" y="404"/>
                    <a:pt x="32374" y="1297"/>
                    <a:pt x="35425" y="3120"/>
                  </a:cubicBezTo>
                  <a:lnTo>
                    <a:pt x="30961" y="15622"/>
                  </a:lnTo>
                  <a:cubicBezTo>
                    <a:pt x="28542" y="14059"/>
                    <a:pt x="26273" y="13278"/>
                    <a:pt x="24189" y="13278"/>
                  </a:cubicBezTo>
                  <a:cubicBezTo>
                    <a:pt x="22180" y="13278"/>
                    <a:pt x="20505" y="13836"/>
                    <a:pt x="19092" y="14952"/>
                  </a:cubicBezTo>
                  <a:cubicBezTo>
                    <a:pt x="17678" y="16068"/>
                    <a:pt x="16599" y="18078"/>
                    <a:pt x="15780" y="20980"/>
                  </a:cubicBezTo>
                  <a:cubicBezTo>
                    <a:pt x="14999" y="23845"/>
                    <a:pt x="14590" y="29947"/>
                    <a:pt x="14590" y="39174"/>
                  </a:cubicBezTo>
                  <a:close/>
                </a:path>
              </a:pathLst>
            </a:custGeom>
            <a:solidFill>
              <a:srgbClr val="000000"/>
            </a:solidFill>
            <a:ln w="9525" cap="flat">
              <a:noFill/>
              <a:prstDash val="solid"/>
              <a:miter/>
            </a:ln>
          </p:spPr>
          <p:txBody>
            <a:bodyPr rtlCol="0" anchor="ctr"/>
            <a:lstStyle/>
            <a:p>
              <a:endParaRPr lang="en-CA"/>
            </a:p>
          </p:txBody>
        </p:sp>
      </p:grpSp>
      <p:grpSp>
        <p:nvGrpSpPr>
          <p:cNvPr id="3972" name="Graphic 3670">
            <a:extLst>
              <a:ext uri="{FF2B5EF4-FFF2-40B4-BE49-F238E27FC236}">
                <a16:creationId xmlns:a16="http://schemas.microsoft.com/office/drawing/2014/main" id="{8D305195-CBA3-4FA5-BECF-8DC72B5BD752}"/>
              </a:ext>
            </a:extLst>
          </p:cNvPr>
          <p:cNvGrpSpPr/>
          <p:nvPr/>
        </p:nvGrpSpPr>
        <p:grpSpPr>
          <a:xfrm>
            <a:off x="4853678" y="1098571"/>
            <a:ext cx="2702146" cy="101674"/>
            <a:chOff x="5566489" y="855372"/>
            <a:chExt cx="3135569" cy="117983"/>
          </a:xfrm>
          <a:solidFill>
            <a:srgbClr val="000000"/>
          </a:solidFill>
        </p:grpSpPr>
        <p:sp>
          <p:nvSpPr>
            <p:cNvPr id="3973" name="Freeform: Shape 3972">
              <a:extLst>
                <a:ext uri="{FF2B5EF4-FFF2-40B4-BE49-F238E27FC236}">
                  <a16:creationId xmlns:a16="http://schemas.microsoft.com/office/drawing/2014/main" id="{46481A86-4E67-41A1-9AF5-B48399389E01}"/>
                </a:ext>
              </a:extLst>
            </p:cNvPr>
            <p:cNvSpPr/>
            <p:nvPr/>
          </p:nvSpPr>
          <p:spPr>
            <a:xfrm>
              <a:off x="5566489" y="856897"/>
              <a:ext cx="68944" cy="90003"/>
            </a:xfrm>
            <a:custGeom>
              <a:avLst/>
              <a:gdLst>
                <a:gd name="connsiteX0" fmla="*/ 36 w 68944"/>
                <a:gd name="connsiteY0" fmla="*/ 90020 h 90003"/>
                <a:gd name="connsiteX1" fmla="*/ 36 w 68944"/>
                <a:gd name="connsiteY1" fmla="*/ 16 h 90003"/>
                <a:gd name="connsiteX2" fmla="*/ 29207 w 68944"/>
                <a:gd name="connsiteY2" fmla="*/ 16 h 90003"/>
                <a:gd name="connsiteX3" fmla="*/ 50787 w 68944"/>
                <a:gd name="connsiteY3" fmla="*/ 1355 h 90003"/>
                <a:gd name="connsiteX4" fmla="*/ 63772 w 68944"/>
                <a:gd name="connsiteY4" fmla="*/ 10173 h 90003"/>
                <a:gd name="connsiteX5" fmla="*/ 68981 w 68944"/>
                <a:gd name="connsiteY5" fmla="*/ 27698 h 90003"/>
                <a:gd name="connsiteX6" fmla="*/ 65967 w 68944"/>
                <a:gd name="connsiteY6" fmla="*/ 41651 h 90003"/>
                <a:gd name="connsiteX7" fmla="*/ 58340 w 68944"/>
                <a:gd name="connsiteY7" fmla="*/ 50506 h 90003"/>
                <a:gd name="connsiteX8" fmla="*/ 48889 w 68944"/>
                <a:gd name="connsiteY8" fmla="*/ 54785 h 90003"/>
                <a:gd name="connsiteX9" fmla="*/ 30062 w 68944"/>
                <a:gd name="connsiteY9" fmla="*/ 56087 h 90003"/>
                <a:gd name="connsiteX10" fmla="*/ 18193 w 68944"/>
                <a:gd name="connsiteY10" fmla="*/ 56087 h 90003"/>
                <a:gd name="connsiteX11" fmla="*/ 18193 w 68944"/>
                <a:gd name="connsiteY11" fmla="*/ 90020 h 90003"/>
                <a:gd name="connsiteX12" fmla="*/ 36 w 68944"/>
                <a:gd name="connsiteY12" fmla="*/ 90020 h 90003"/>
                <a:gd name="connsiteX13" fmla="*/ 18193 w 68944"/>
                <a:gd name="connsiteY13" fmla="*/ 15234 h 90003"/>
                <a:gd name="connsiteX14" fmla="*/ 18193 w 68944"/>
                <a:gd name="connsiteY14" fmla="*/ 40795 h 90003"/>
                <a:gd name="connsiteX15" fmla="*/ 28165 w 68944"/>
                <a:gd name="connsiteY15" fmla="*/ 40795 h 90003"/>
                <a:gd name="connsiteX16" fmla="*/ 42527 w 68944"/>
                <a:gd name="connsiteY16" fmla="*/ 39381 h 90003"/>
                <a:gd name="connsiteX17" fmla="*/ 48182 w 68944"/>
                <a:gd name="connsiteY17" fmla="*/ 34953 h 90003"/>
                <a:gd name="connsiteX18" fmla="*/ 50266 w 68944"/>
                <a:gd name="connsiteY18" fmla="*/ 27958 h 90003"/>
                <a:gd name="connsiteX19" fmla="*/ 47364 w 68944"/>
                <a:gd name="connsiteY19" fmla="*/ 19847 h 90003"/>
                <a:gd name="connsiteX20" fmla="*/ 40071 w 68944"/>
                <a:gd name="connsiteY20" fmla="*/ 15866 h 90003"/>
                <a:gd name="connsiteX21" fmla="*/ 26974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36" y="90020"/>
                  </a:moveTo>
                  <a:lnTo>
                    <a:pt x="36" y="16"/>
                  </a:lnTo>
                  <a:lnTo>
                    <a:pt x="29207" y="16"/>
                  </a:lnTo>
                  <a:cubicBezTo>
                    <a:pt x="40257" y="16"/>
                    <a:pt x="47438" y="462"/>
                    <a:pt x="50787" y="1355"/>
                  </a:cubicBezTo>
                  <a:cubicBezTo>
                    <a:pt x="55958" y="2732"/>
                    <a:pt x="60274" y="5671"/>
                    <a:pt x="63772" y="10173"/>
                  </a:cubicBezTo>
                  <a:cubicBezTo>
                    <a:pt x="67232" y="14713"/>
                    <a:pt x="68981" y="20554"/>
                    <a:pt x="68981" y="27698"/>
                  </a:cubicBezTo>
                  <a:cubicBezTo>
                    <a:pt x="68981" y="33242"/>
                    <a:pt x="67976" y="37893"/>
                    <a:pt x="65967" y="41651"/>
                  </a:cubicBezTo>
                  <a:cubicBezTo>
                    <a:pt x="63958" y="45409"/>
                    <a:pt x="61428" y="48348"/>
                    <a:pt x="58340" y="50506"/>
                  </a:cubicBezTo>
                  <a:cubicBezTo>
                    <a:pt x="55214" y="52664"/>
                    <a:pt x="52089" y="54078"/>
                    <a:pt x="48889" y="54785"/>
                  </a:cubicBezTo>
                  <a:cubicBezTo>
                    <a:pt x="44573" y="55640"/>
                    <a:pt x="38285" y="56087"/>
                    <a:pt x="30062" y="56087"/>
                  </a:cubicBezTo>
                  <a:lnTo>
                    <a:pt x="18193" y="56087"/>
                  </a:lnTo>
                  <a:lnTo>
                    <a:pt x="18193" y="90020"/>
                  </a:lnTo>
                  <a:lnTo>
                    <a:pt x="36" y="90020"/>
                  </a:lnTo>
                  <a:moveTo>
                    <a:pt x="18193" y="15234"/>
                  </a:moveTo>
                  <a:lnTo>
                    <a:pt x="18193" y="40795"/>
                  </a:lnTo>
                  <a:lnTo>
                    <a:pt x="28165" y="40795"/>
                  </a:lnTo>
                  <a:cubicBezTo>
                    <a:pt x="35309" y="40795"/>
                    <a:pt x="40108" y="40311"/>
                    <a:pt x="42527" y="39381"/>
                  </a:cubicBezTo>
                  <a:cubicBezTo>
                    <a:pt x="44945" y="38414"/>
                    <a:pt x="46805" y="36963"/>
                    <a:pt x="48182" y="34953"/>
                  </a:cubicBezTo>
                  <a:cubicBezTo>
                    <a:pt x="49559" y="32944"/>
                    <a:pt x="50266" y="30600"/>
                    <a:pt x="50266" y="27958"/>
                  </a:cubicBezTo>
                  <a:cubicBezTo>
                    <a:pt x="50266" y="24684"/>
                    <a:pt x="49298" y="21968"/>
                    <a:pt x="47364" y="19847"/>
                  </a:cubicBezTo>
                  <a:cubicBezTo>
                    <a:pt x="45429" y="17727"/>
                    <a:pt x="43010" y="16387"/>
                    <a:pt x="40071" y="15866"/>
                  </a:cubicBezTo>
                  <a:cubicBezTo>
                    <a:pt x="37876" y="15457"/>
                    <a:pt x="33523" y="15234"/>
                    <a:pt x="26974" y="15234"/>
                  </a:cubicBezTo>
                  <a:close/>
                </a:path>
              </a:pathLst>
            </a:custGeom>
            <a:solidFill>
              <a:srgbClr val="000000"/>
            </a:solidFill>
            <a:ln w="9525" cap="flat">
              <a:noFill/>
              <a:prstDash val="solid"/>
              <a:miter/>
            </a:ln>
          </p:spPr>
          <p:txBody>
            <a:bodyPr rtlCol="0" anchor="ctr"/>
            <a:lstStyle/>
            <a:p>
              <a:endParaRPr lang="en-CA"/>
            </a:p>
          </p:txBody>
        </p:sp>
        <p:sp>
          <p:nvSpPr>
            <p:cNvPr id="3974" name="Freeform: Shape 3973">
              <a:extLst>
                <a:ext uri="{FF2B5EF4-FFF2-40B4-BE49-F238E27FC236}">
                  <a16:creationId xmlns:a16="http://schemas.microsoft.com/office/drawing/2014/main" id="{9D53081F-1425-4B2C-9BB8-BDAB8135B73D}"/>
                </a:ext>
              </a:extLst>
            </p:cNvPr>
            <p:cNvSpPr/>
            <p:nvPr/>
          </p:nvSpPr>
          <p:spPr>
            <a:xfrm>
              <a:off x="5645178" y="880226"/>
              <a:ext cx="60925" cy="68163"/>
            </a:xfrm>
            <a:custGeom>
              <a:avLst/>
              <a:gdLst>
                <a:gd name="connsiteX0" fmla="*/ 42833 w 60925"/>
                <a:gd name="connsiteY0" fmla="*/ 45929 h 68163"/>
                <a:gd name="connsiteX1" fmla="*/ 60023 w 60925"/>
                <a:gd name="connsiteY1" fmla="*/ 48832 h 68163"/>
                <a:gd name="connsiteX2" fmla="*/ 49568 w 60925"/>
                <a:gd name="connsiteY2" fmla="*/ 63231 h 68163"/>
                <a:gd name="connsiteX3" fmla="*/ 31671 w 60925"/>
                <a:gd name="connsiteY3" fmla="*/ 68179 h 68163"/>
                <a:gd name="connsiteX4" fmla="*/ 6482 w 60925"/>
                <a:gd name="connsiteY4" fmla="*/ 57054 h 68163"/>
                <a:gd name="connsiteX5" fmla="*/ 45 w 60925"/>
                <a:gd name="connsiteY5" fmla="*/ 34581 h 68163"/>
                <a:gd name="connsiteX6" fmla="*/ 8528 w 60925"/>
                <a:gd name="connsiteY6" fmla="*/ 9206 h 68163"/>
                <a:gd name="connsiteX7" fmla="*/ 29959 w 60925"/>
                <a:gd name="connsiteY7" fmla="*/ 16 h 68163"/>
                <a:gd name="connsiteX8" fmla="*/ 52916 w 60925"/>
                <a:gd name="connsiteY8" fmla="*/ 9615 h 68163"/>
                <a:gd name="connsiteX9" fmla="*/ 60953 w 60925"/>
                <a:gd name="connsiteY9" fmla="*/ 39083 h 68163"/>
                <a:gd name="connsiteX10" fmla="*/ 17718 w 60925"/>
                <a:gd name="connsiteY10" fmla="*/ 39083 h 68163"/>
                <a:gd name="connsiteX11" fmla="*/ 21923 w 60925"/>
                <a:gd name="connsiteY11" fmla="*/ 50990 h 68163"/>
                <a:gd name="connsiteX12" fmla="*/ 31857 w 60925"/>
                <a:gd name="connsiteY12" fmla="*/ 55268 h 68163"/>
                <a:gd name="connsiteX13" fmla="*/ 38666 w 60925"/>
                <a:gd name="connsiteY13" fmla="*/ 53073 h 68163"/>
                <a:gd name="connsiteX14" fmla="*/ 42833 w 60925"/>
                <a:gd name="connsiteY14" fmla="*/ 45929 h 68163"/>
                <a:gd name="connsiteX15" fmla="*/ 43838 w 60925"/>
                <a:gd name="connsiteY15" fmla="*/ 28517 h 68163"/>
                <a:gd name="connsiteX16" fmla="*/ 39968 w 60925"/>
                <a:gd name="connsiteY16" fmla="*/ 17131 h 68163"/>
                <a:gd name="connsiteX17" fmla="*/ 31001 w 60925"/>
                <a:gd name="connsiteY17" fmla="*/ 13224 h 68163"/>
                <a:gd name="connsiteX18" fmla="*/ 21662 w 60925"/>
                <a:gd name="connsiteY18" fmla="*/ 17317 h 68163"/>
                <a:gd name="connsiteX19" fmla="*/ 1805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3" y="45929"/>
                  </a:moveTo>
                  <a:lnTo>
                    <a:pt x="60023" y="48832"/>
                  </a:lnTo>
                  <a:cubicBezTo>
                    <a:pt x="57828" y="55120"/>
                    <a:pt x="54330" y="59919"/>
                    <a:pt x="49568" y="63231"/>
                  </a:cubicBezTo>
                  <a:cubicBezTo>
                    <a:pt x="44805" y="66505"/>
                    <a:pt x="38815" y="68179"/>
                    <a:pt x="31671" y="68179"/>
                  </a:cubicBezTo>
                  <a:cubicBezTo>
                    <a:pt x="20323" y="68179"/>
                    <a:pt x="11951" y="64459"/>
                    <a:pt x="6482" y="57054"/>
                  </a:cubicBezTo>
                  <a:cubicBezTo>
                    <a:pt x="2203" y="51101"/>
                    <a:pt x="45" y="43623"/>
                    <a:pt x="45" y="34581"/>
                  </a:cubicBezTo>
                  <a:cubicBezTo>
                    <a:pt x="45" y="23791"/>
                    <a:pt x="2873" y="15308"/>
                    <a:pt x="8528" y="9206"/>
                  </a:cubicBezTo>
                  <a:cubicBezTo>
                    <a:pt x="14184" y="3067"/>
                    <a:pt x="21327" y="16"/>
                    <a:pt x="29959" y="16"/>
                  </a:cubicBezTo>
                  <a:cubicBezTo>
                    <a:pt x="39633" y="16"/>
                    <a:pt x="47298" y="3216"/>
                    <a:pt x="52916" y="9615"/>
                  </a:cubicBezTo>
                  <a:cubicBezTo>
                    <a:pt x="58534" y="16015"/>
                    <a:pt x="61213" y="25838"/>
                    <a:pt x="60953" y="39083"/>
                  </a:cubicBezTo>
                  <a:lnTo>
                    <a:pt x="17718" y="39083"/>
                  </a:lnTo>
                  <a:cubicBezTo>
                    <a:pt x="17867" y="44181"/>
                    <a:pt x="19244" y="48162"/>
                    <a:pt x="21923" y="50990"/>
                  </a:cubicBezTo>
                  <a:cubicBezTo>
                    <a:pt x="24565" y="53854"/>
                    <a:pt x="27876" y="55268"/>
                    <a:pt x="31857" y="55268"/>
                  </a:cubicBezTo>
                  <a:cubicBezTo>
                    <a:pt x="34573" y="55268"/>
                    <a:pt x="36843" y="54524"/>
                    <a:pt x="38666" y="53073"/>
                  </a:cubicBezTo>
                  <a:cubicBezTo>
                    <a:pt x="40526" y="51585"/>
                    <a:pt x="41903" y="49204"/>
                    <a:pt x="42833" y="45929"/>
                  </a:cubicBezTo>
                  <a:moveTo>
                    <a:pt x="43838" y="28517"/>
                  </a:moveTo>
                  <a:cubicBezTo>
                    <a:pt x="43689" y="23531"/>
                    <a:pt x="42424" y="19698"/>
                    <a:pt x="39968" y="17131"/>
                  </a:cubicBezTo>
                  <a:cubicBezTo>
                    <a:pt x="37513" y="14527"/>
                    <a:pt x="34499" y="13224"/>
                    <a:pt x="31001" y="13224"/>
                  </a:cubicBezTo>
                  <a:cubicBezTo>
                    <a:pt x="27243" y="13224"/>
                    <a:pt x="24118" y="14601"/>
                    <a:pt x="21662" y="17317"/>
                  </a:cubicBezTo>
                  <a:cubicBezTo>
                    <a:pt x="19207" y="20071"/>
                    <a:pt x="18016" y="23791"/>
                    <a:pt x="18053" y="28517"/>
                  </a:cubicBezTo>
                  <a:close/>
                </a:path>
              </a:pathLst>
            </a:custGeom>
            <a:solidFill>
              <a:srgbClr val="000000"/>
            </a:solidFill>
            <a:ln w="9525" cap="flat">
              <a:noFill/>
              <a:prstDash val="solid"/>
              <a:miter/>
            </a:ln>
          </p:spPr>
          <p:txBody>
            <a:bodyPr rtlCol="0" anchor="ctr"/>
            <a:lstStyle/>
            <a:p>
              <a:endParaRPr lang="en-CA"/>
            </a:p>
          </p:txBody>
        </p:sp>
        <p:sp>
          <p:nvSpPr>
            <p:cNvPr id="3975" name="Freeform: Shape 3974">
              <a:extLst>
                <a:ext uri="{FF2B5EF4-FFF2-40B4-BE49-F238E27FC236}">
                  <a16:creationId xmlns:a16="http://schemas.microsoft.com/office/drawing/2014/main" id="{7D8A35EA-B91B-4AE4-A6D2-00B858B9924C}"/>
                </a:ext>
              </a:extLst>
            </p:cNvPr>
            <p:cNvSpPr/>
            <p:nvPr/>
          </p:nvSpPr>
          <p:spPr>
            <a:xfrm>
              <a:off x="5719419" y="880226"/>
              <a:ext cx="42230" cy="66675"/>
            </a:xfrm>
            <a:custGeom>
              <a:avLst/>
              <a:gdLst>
                <a:gd name="connsiteX0" fmla="*/ 17279 w 42230"/>
                <a:gd name="connsiteY0" fmla="*/ 66691 h 66675"/>
                <a:gd name="connsiteX1" fmla="*/ 52 w 42230"/>
                <a:gd name="connsiteY1" fmla="*/ 66691 h 66675"/>
                <a:gd name="connsiteX2" fmla="*/ 52 w 42230"/>
                <a:gd name="connsiteY2" fmla="*/ 1504 h 66675"/>
                <a:gd name="connsiteX3" fmla="*/ 16051 w 42230"/>
                <a:gd name="connsiteY3" fmla="*/ 1504 h 66675"/>
                <a:gd name="connsiteX4" fmla="*/ 16051 w 42230"/>
                <a:gd name="connsiteY4" fmla="*/ 10769 h 66675"/>
                <a:gd name="connsiteX5" fmla="*/ 23456 w 42230"/>
                <a:gd name="connsiteY5" fmla="*/ 2100 h 66675"/>
                <a:gd name="connsiteX6" fmla="*/ 30934 w 42230"/>
                <a:gd name="connsiteY6" fmla="*/ 16 h 66675"/>
                <a:gd name="connsiteX7" fmla="*/ 42282 w 42230"/>
                <a:gd name="connsiteY7" fmla="*/ 3290 h 66675"/>
                <a:gd name="connsiteX8" fmla="*/ 36925 w 42230"/>
                <a:gd name="connsiteY8" fmla="*/ 18322 h 66675"/>
                <a:gd name="connsiteX9" fmla="*/ 28851 w 42230"/>
                <a:gd name="connsiteY9" fmla="*/ 15494 h 66675"/>
                <a:gd name="connsiteX10" fmla="*/ 22711 w 42230"/>
                <a:gd name="connsiteY10" fmla="*/ 17503 h 66675"/>
                <a:gd name="connsiteX11" fmla="*/ 18730 w 42230"/>
                <a:gd name="connsiteY11" fmla="*/ 24684 h 66675"/>
                <a:gd name="connsiteX12" fmla="*/ 1727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79" y="66691"/>
                  </a:moveTo>
                  <a:lnTo>
                    <a:pt x="52" y="66691"/>
                  </a:lnTo>
                  <a:lnTo>
                    <a:pt x="52" y="1504"/>
                  </a:lnTo>
                  <a:lnTo>
                    <a:pt x="16051" y="1504"/>
                  </a:lnTo>
                  <a:lnTo>
                    <a:pt x="16051" y="10769"/>
                  </a:lnTo>
                  <a:cubicBezTo>
                    <a:pt x="18805" y="6378"/>
                    <a:pt x="21260" y="3513"/>
                    <a:pt x="23456" y="2100"/>
                  </a:cubicBezTo>
                  <a:cubicBezTo>
                    <a:pt x="25651" y="723"/>
                    <a:pt x="28144" y="16"/>
                    <a:pt x="30934" y="16"/>
                  </a:cubicBezTo>
                  <a:cubicBezTo>
                    <a:pt x="34841" y="16"/>
                    <a:pt x="38636" y="1095"/>
                    <a:pt x="42282" y="3290"/>
                  </a:cubicBezTo>
                  <a:lnTo>
                    <a:pt x="36925" y="18322"/>
                  </a:lnTo>
                  <a:cubicBezTo>
                    <a:pt x="34022" y="16424"/>
                    <a:pt x="31344" y="15494"/>
                    <a:pt x="28851" y="15494"/>
                  </a:cubicBezTo>
                  <a:cubicBezTo>
                    <a:pt x="26432" y="15494"/>
                    <a:pt x="24386" y="16164"/>
                    <a:pt x="22711" y="17503"/>
                  </a:cubicBezTo>
                  <a:cubicBezTo>
                    <a:pt x="21000" y="18806"/>
                    <a:pt x="19698" y="21224"/>
                    <a:pt x="18730" y="24684"/>
                  </a:cubicBezTo>
                  <a:cubicBezTo>
                    <a:pt x="17763" y="28182"/>
                    <a:pt x="17279" y="35474"/>
                    <a:pt x="17279" y="46562"/>
                  </a:cubicBezTo>
                  <a:close/>
                </a:path>
              </a:pathLst>
            </a:custGeom>
            <a:solidFill>
              <a:srgbClr val="000000"/>
            </a:solidFill>
            <a:ln w="9525" cap="flat">
              <a:noFill/>
              <a:prstDash val="solid"/>
              <a:miter/>
            </a:ln>
          </p:spPr>
          <p:txBody>
            <a:bodyPr rtlCol="0" anchor="ctr"/>
            <a:lstStyle/>
            <a:p>
              <a:endParaRPr lang="en-CA"/>
            </a:p>
          </p:txBody>
        </p:sp>
        <p:sp>
          <p:nvSpPr>
            <p:cNvPr id="3976" name="Freeform: Shape 3975">
              <a:extLst>
                <a:ext uri="{FF2B5EF4-FFF2-40B4-BE49-F238E27FC236}">
                  <a16:creationId xmlns:a16="http://schemas.microsoft.com/office/drawing/2014/main" id="{42628720-7124-4534-BA2F-DD4052A46803}"/>
                </a:ext>
              </a:extLst>
            </p:cNvPr>
            <p:cNvSpPr/>
            <p:nvPr/>
          </p:nvSpPr>
          <p:spPr>
            <a:xfrm>
              <a:off x="5765260" y="880226"/>
              <a:ext cx="61540" cy="68163"/>
            </a:xfrm>
            <a:custGeom>
              <a:avLst/>
              <a:gdLst>
                <a:gd name="connsiteX0" fmla="*/ 60705 w 61540"/>
                <a:gd name="connsiteY0" fmla="*/ 20777 h 68163"/>
                <a:gd name="connsiteX1" fmla="*/ 43701 w 61540"/>
                <a:gd name="connsiteY1" fmla="*/ 23828 h 68163"/>
                <a:gd name="connsiteX2" fmla="*/ 39832 w 61540"/>
                <a:gd name="connsiteY2" fmla="*/ 16164 h 68163"/>
                <a:gd name="connsiteX3" fmla="*/ 31944 w 61540"/>
                <a:gd name="connsiteY3" fmla="*/ 13596 h 68163"/>
                <a:gd name="connsiteX4" fmla="*/ 21638 w 61540"/>
                <a:gd name="connsiteY4" fmla="*/ 18024 h 68163"/>
                <a:gd name="connsiteX5" fmla="*/ 17805 w 61540"/>
                <a:gd name="connsiteY5" fmla="*/ 32907 h 68163"/>
                <a:gd name="connsiteX6" fmla="*/ 21712 w 61540"/>
                <a:gd name="connsiteY6" fmla="*/ 49315 h 68163"/>
                <a:gd name="connsiteX7" fmla="*/ 32167 w 61540"/>
                <a:gd name="connsiteY7" fmla="*/ 54115 h 68163"/>
                <a:gd name="connsiteX8" fmla="*/ 40204 w 61540"/>
                <a:gd name="connsiteY8" fmla="*/ 51324 h 68163"/>
                <a:gd name="connsiteX9" fmla="*/ 44632 w 61540"/>
                <a:gd name="connsiteY9" fmla="*/ 41688 h 68163"/>
                <a:gd name="connsiteX10" fmla="*/ 61598 w 61540"/>
                <a:gd name="connsiteY10" fmla="*/ 44590 h 68163"/>
                <a:gd name="connsiteX11" fmla="*/ 51441 w 61540"/>
                <a:gd name="connsiteY11" fmla="*/ 62226 h 68163"/>
                <a:gd name="connsiteX12" fmla="*/ 31386 w 61540"/>
                <a:gd name="connsiteY12" fmla="*/ 68179 h 68163"/>
                <a:gd name="connsiteX13" fmla="*/ 8578 w 61540"/>
                <a:gd name="connsiteY13" fmla="*/ 59138 h 68163"/>
                <a:gd name="connsiteX14" fmla="*/ 58 w 61540"/>
                <a:gd name="connsiteY14" fmla="*/ 34172 h 68163"/>
                <a:gd name="connsiteX15" fmla="*/ 8615 w 61540"/>
                <a:gd name="connsiteY15" fmla="*/ 9020 h 68163"/>
                <a:gd name="connsiteX16" fmla="*/ 31684 w 61540"/>
                <a:gd name="connsiteY16" fmla="*/ 16 h 68163"/>
                <a:gd name="connsiteX17" fmla="*/ 50622 w 61540"/>
                <a:gd name="connsiteY17" fmla="*/ 5150 h 68163"/>
                <a:gd name="connsiteX18" fmla="*/ 6070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05" y="20777"/>
                  </a:moveTo>
                  <a:lnTo>
                    <a:pt x="43701" y="23828"/>
                  </a:lnTo>
                  <a:cubicBezTo>
                    <a:pt x="43143" y="20443"/>
                    <a:pt x="41841" y="17875"/>
                    <a:pt x="39832" y="16164"/>
                  </a:cubicBezTo>
                  <a:cubicBezTo>
                    <a:pt x="37785" y="14452"/>
                    <a:pt x="35144" y="13596"/>
                    <a:pt x="31944" y="13596"/>
                  </a:cubicBezTo>
                  <a:cubicBezTo>
                    <a:pt x="27628" y="13596"/>
                    <a:pt x="24205" y="15085"/>
                    <a:pt x="21638" y="18024"/>
                  </a:cubicBezTo>
                  <a:cubicBezTo>
                    <a:pt x="19070" y="21001"/>
                    <a:pt x="17805" y="25986"/>
                    <a:pt x="17805" y="32907"/>
                  </a:cubicBezTo>
                  <a:cubicBezTo>
                    <a:pt x="17805" y="40646"/>
                    <a:pt x="19108" y="46115"/>
                    <a:pt x="21712" y="49315"/>
                  </a:cubicBezTo>
                  <a:cubicBezTo>
                    <a:pt x="24317" y="52515"/>
                    <a:pt x="27777" y="54115"/>
                    <a:pt x="32167" y="54115"/>
                  </a:cubicBezTo>
                  <a:cubicBezTo>
                    <a:pt x="35441" y="54115"/>
                    <a:pt x="38120" y="53185"/>
                    <a:pt x="40204" y="51324"/>
                  </a:cubicBezTo>
                  <a:cubicBezTo>
                    <a:pt x="42288" y="49464"/>
                    <a:pt x="43776" y="46264"/>
                    <a:pt x="44632" y="41688"/>
                  </a:cubicBezTo>
                  <a:lnTo>
                    <a:pt x="61598" y="44590"/>
                  </a:lnTo>
                  <a:cubicBezTo>
                    <a:pt x="59812" y="52366"/>
                    <a:pt x="56426" y="58245"/>
                    <a:pt x="51441" y="62226"/>
                  </a:cubicBezTo>
                  <a:cubicBezTo>
                    <a:pt x="46455" y="66170"/>
                    <a:pt x="39757" y="68179"/>
                    <a:pt x="31386" y="68179"/>
                  </a:cubicBezTo>
                  <a:cubicBezTo>
                    <a:pt x="21824" y="68179"/>
                    <a:pt x="14233" y="65165"/>
                    <a:pt x="8578" y="59138"/>
                  </a:cubicBezTo>
                  <a:cubicBezTo>
                    <a:pt x="2885" y="53110"/>
                    <a:pt x="58" y="44813"/>
                    <a:pt x="58" y="34172"/>
                  </a:cubicBezTo>
                  <a:cubicBezTo>
                    <a:pt x="58" y="23382"/>
                    <a:pt x="2922" y="15010"/>
                    <a:pt x="8615" y="9020"/>
                  </a:cubicBezTo>
                  <a:cubicBezTo>
                    <a:pt x="14271" y="3030"/>
                    <a:pt x="21973" y="16"/>
                    <a:pt x="31684" y="16"/>
                  </a:cubicBezTo>
                  <a:cubicBezTo>
                    <a:pt x="39609" y="16"/>
                    <a:pt x="45934" y="1727"/>
                    <a:pt x="50622" y="5150"/>
                  </a:cubicBezTo>
                  <a:cubicBezTo>
                    <a:pt x="55310" y="8574"/>
                    <a:pt x="58659" y="13783"/>
                    <a:pt x="60705" y="20777"/>
                  </a:cubicBezTo>
                  <a:close/>
                </a:path>
              </a:pathLst>
            </a:custGeom>
            <a:solidFill>
              <a:srgbClr val="000000"/>
            </a:solidFill>
            <a:ln w="9525" cap="flat">
              <a:noFill/>
              <a:prstDash val="solid"/>
              <a:miter/>
            </a:ln>
          </p:spPr>
          <p:txBody>
            <a:bodyPr rtlCol="0" anchor="ctr"/>
            <a:lstStyle/>
            <a:p>
              <a:endParaRPr lang="en-CA"/>
            </a:p>
          </p:txBody>
        </p:sp>
        <p:sp>
          <p:nvSpPr>
            <p:cNvPr id="3977" name="Freeform: Shape 3976">
              <a:extLst>
                <a:ext uri="{FF2B5EF4-FFF2-40B4-BE49-F238E27FC236}">
                  <a16:creationId xmlns:a16="http://schemas.microsoft.com/office/drawing/2014/main" id="{8A618EF0-26EF-4E37-89B0-4B740503E773}"/>
                </a:ext>
              </a:extLst>
            </p:cNvPr>
            <p:cNvSpPr/>
            <p:nvPr/>
          </p:nvSpPr>
          <p:spPr>
            <a:xfrm>
              <a:off x="5833958" y="880226"/>
              <a:ext cx="60925" cy="68163"/>
            </a:xfrm>
            <a:custGeom>
              <a:avLst/>
              <a:gdLst>
                <a:gd name="connsiteX0" fmla="*/ 42853 w 60925"/>
                <a:gd name="connsiteY0" fmla="*/ 45929 h 68163"/>
                <a:gd name="connsiteX1" fmla="*/ 60043 w 60925"/>
                <a:gd name="connsiteY1" fmla="*/ 48832 h 68163"/>
                <a:gd name="connsiteX2" fmla="*/ 49587 w 60925"/>
                <a:gd name="connsiteY2" fmla="*/ 63231 h 68163"/>
                <a:gd name="connsiteX3" fmla="*/ 31691 w 60925"/>
                <a:gd name="connsiteY3" fmla="*/ 68179 h 68163"/>
                <a:gd name="connsiteX4" fmla="*/ 6502 w 60925"/>
                <a:gd name="connsiteY4" fmla="*/ 57054 h 68163"/>
                <a:gd name="connsiteX5" fmla="*/ 65 w 60925"/>
                <a:gd name="connsiteY5" fmla="*/ 34581 h 68163"/>
                <a:gd name="connsiteX6" fmla="*/ 8548 w 60925"/>
                <a:gd name="connsiteY6" fmla="*/ 9206 h 68163"/>
                <a:gd name="connsiteX7" fmla="*/ 29979 w 60925"/>
                <a:gd name="connsiteY7" fmla="*/ 16 h 68163"/>
                <a:gd name="connsiteX8" fmla="*/ 52936 w 60925"/>
                <a:gd name="connsiteY8" fmla="*/ 9615 h 68163"/>
                <a:gd name="connsiteX9" fmla="*/ 60973 w 60925"/>
                <a:gd name="connsiteY9" fmla="*/ 39083 h 68163"/>
                <a:gd name="connsiteX10" fmla="*/ 17738 w 60925"/>
                <a:gd name="connsiteY10" fmla="*/ 39083 h 68163"/>
                <a:gd name="connsiteX11" fmla="*/ 21943 w 60925"/>
                <a:gd name="connsiteY11" fmla="*/ 50990 h 68163"/>
                <a:gd name="connsiteX12" fmla="*/ 31877 w 60925"/>
                <a:gd name="connsiteY12" fmla="*/ 55268 h 68163"/>
                <a:gd name="connsiteX13" fmla="*/ 38686 w 60925"/>
                <a:gd name="connsiteY13" fmla="*/ 53073 h 68163"/>
                <a:gd name="connsiteX14" fmla="*/ 42853 w 60925"/>
                <a:gd name="connsiteY14" fmla="*/ 45929 h 68163"/>
                <a:gd name="connsiteX15" fmla="*/ 43858 w 60925"/>
                <a:gd name="connsiteY15" fmla="*/ 28517 h 68163"/>
                <a:gd name="connsiteX16" fmla="*/ 39988 w 60925"/>
                <a:gd name="connsiteY16" fmla="*/ 17131 h 68163"/>
                <a:gd name="connsiteX17" fmla="*/ 31021 w 60925"/>
                <a:gd name="connsiteY17" fmla="*/ 13224 h 68163"/>
                <a:gd name="connsiteX18" fmla="*/ 21682 w 60925"/>
                <a:gd name="connsiteY18" fmla="*/ 17317 h 68163"/>
                <a:gd name="connsiteX19" fmla="*/ 18073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3" y="45929"/>
                  </a:moveTo>
                  <a:lnTo>
                    <a:pt x="60043" y="48832"/>
                  </a:lnTo>
                  <a:cubicBezTo>
                    <a:pt x="57847" y="55120"/>
                    <a:pt x="54350" y="59919"/>
                    <a:pt x="49587" y="63231"/>
                  </a:cubicBezTo>
                  <a:cubicBezTo>
                    <a:pt x="44825" y="66505"/>
                    <a:pt x="38835" y="68179"/>
                    <a:pt x="31691" y="68179"/>
                  </a:cubicBezTo>
                  <a:cubicBezTo>
                    <a:pt x="20343" y="68179"/>
                    <a:pt x="11971" y="64459"/>
                    <a:pt x="6502" y="57054"/>
                  </a:cubicBezTo>
                  <a:cubicBezTo>
                    <a:pt x="2223" y="51101"/>
                    <a:pt x="65" y="43623"/>
                    <a:pt x="65" y="34581"/>
                  </a:cubicBezTo>
                  <a:cubicBezTo>
                    <a:pt x="65" y="23791"/>
                    <a:pt x="2893" y="15308"/>
                    <a:pt x="8548" y="9206"/>
                  </a:cubicBezTo>
                  <a:cubicBezTo>
                    <a:pt x="14204" y="3067"/>
                    <a:pt x="21347" y="16"/>
                    <a:pt x="29979" y="16"/>
                  </a:cubicBezTo>
                  <a:cubicBezTo>
                    <a:pt x="39653" y="16"/>
                    <a:pt x="47318" y="3216"/>
                    <a:pt x="52936" y="9615"/>
                  </a:cubicBezTo>
                  <a:cubicBezTo>
                    <a:pt x="58554" y="16015"/>
                    <a:pt x="61233" y="25838"/>
                    <a:pt x="60973" y="39083"/>
                  </a:cubicBezTo>
                  <a:lnTo>
                    <a:pt x="17738" y="39083"/>
                  </a:lnTo>
                  <a:cubicBezTo>
                    <a:pt x="17887" y="44181"/>
                    <a:pt x="19264" y="48162"/>
                    <a:pt x="21943" y="50990"/>
                  </a:cubicBezTo>
                  <a:cubicBezTo>
                    <a:pt x="24584" y="53854"/>
                    <a:pt x="27896" y="55268"/>
                    <a:pt x="31877" y="55268"/>
                  </a:cubicBezTo>
                  <a:cubicBezTo>
                    <a:pt x="34593" y="55268"/>
                    <a:pt x="36863" y="54524"/>
                    <a:pt x="38686" y="53073"/>
                  </a:cubicBezTo>
                  <a:cubicBezTo>
                    <a:pt x="40546" y="51585"/>
                    <a:pt x="41923" y="49204"/>
                    <a:pt x="42853" y="45929"/>
                  </a:cubicBezTo>
                  <a:moveTo>
                    <a:pt x="43858" y="28517"/>
                  </a:moveTo>
                  <a:cubicBezTo>
                    <a:pt x="43709" y="23531"/>
                    <a:pt x="42444" y="19698"/>
                    <a:pt x="39988" y="17131"/>
                  </a:cubicBezTo>
                  <a:cubicBezTo>
                    <a:pt x="37532" y="14527"/>
                    <a:pt x="34519" y="13224"/>
                    <a:pt x="31021" y="13224"/>
                  </a:cubicBezTo>
                  <a:cubicBezTo>
                    <a:pt x="27263" y="13224"/>
                    <a:pt x="24138" y="14601"/>
                    <a:pt x="21682" y="17317"/>
                  </a:cubicBezTo>
                  <a:cubicBezTo>
                    <a:pt x="19227" y="20071"/>
                    <a:pt x="18036" y="23791"/>
                    <a:pt x="18073" y="28517"/>
                  </a:cubicBezTo>
                  <a:close/>
                </a:path>
              </a:pathLst>
            </a:custGeom>
            <a:solidFill>
              <a:srgbClr val="000000"/>
            </a:solidFill>
            <a:ln w="9525" cap="flat">
              <a:noFill/>
              <a:prstDash val="solid"/>
              <a:miter/>
            </a:ln>
          </p:spPr>
          <p:txBody>
            <a:bodyPr rtlCol="0" anchor="ctr"/>
            <a:lstStyle/>
            <a:p>
              <a:endParaRPr lang="en-CA"/>
            </a:p>
          </p:txBody>
        </p:sp>
        <p:sp>
          <p:nvSpPr>
            <p:cNvPr id="3978" name="Freeform: Shape 3977">
              <a:extLst>
                <a:ext uri="{FF2B5EF4-FFF2-40B4-BE49-F238E27FC236}">
                  <a16:creationId xmlns:a16="http://schemas.microsoft.com/office/drawing/2014/main" id="{CEE27907-2611-4F7F-82F9-B6FEA617B0A2}"/>
                </a:ext>
              </a:extLst>
            </p:cNvPr>
            <p:cNvSpPr/>
            <p:nvPr/>
          </p:nvSpPr>
          <p:spPr>
            <a:xfrm>
              <a:off x="5908794" y="880226"/>
              <a:ext cx="59419" cy="66675"/>
            </a:xfrm>
            <a:custGeom>
              <a:avLst/>
              <a:gdLst>
                <a:gd name="connsiteX0" fmla="*/ 59492 w 59419"/>
                <a:gd name="connsiteY0" fmla="*/ 66691 h 66675"/>
                <a:gd name="connsiteX1" fmla="*/ 42265 w 59419"/>
                <a:gd name="connsiteY1" fmla="*/ 66691 h 66675"/>
                <a:gd name="connsiteX2" fmla="*/ 42265 w 59419"/>
                <a:gd name="connsiteY2" fmla="*/ 33428 h 66675"/>
                <a:gd name="connsiteX3" fmla="*/ 41149 w 59419"/>
                <a:gd name="connsiteY3" fmla="*/ 19773 h 66675"/>
                <a:gd name="connsiteX4" fmla="*/ 37577 w 59419"/>
                <a:gd name="connsiteY4" fmla="*/ 14936 h 66675"/>
                <a:gd name="connsiteX5" fmla="*/ 31587 w 59419"/>
                <a:gd name="connsiteY5" fmla="*/ 13224 h 66675"/>
                <a:gd name="connsiteX6" fmla="*/ 23550 w 59419"/>
                <a:gd name="connsiteY6" fmla="*/ 15680 h 66675"/>
                <a:gd name="connsiteX7" fmla="*/ 18639 w 59419"/>
                <a:gd name="connsiteY7" fmla="*/ 22191 h 66675"/>
                <a:gd name="connsiteX8" fmla="*/ 17336 w 59419"/>
                <a:gd name="connsiteY8" fmla="*/ 37149 h 66675"/>
                <a:gd name="connsiteX9" fmla="*/ 17336 w 59419"/>
                <a:gd name="connsiteY9" fmla="*/ 66691 h 66675"/>
                <a:gd name="connsiteX10" fmla="*/ 72 w 59419"/>
                <a:gd name="connsiteY10" fmla="*/ 66691 h 66675"/>
                <a:gd name="connsiteX11" fmla="*/ 72 w 59419"/>
                <a:gd name="connsiteY11" fmla="*/ 1504 h 66675"/>
                <a:gd name="connsiteX12" fmla="*/ 16108 w 59419"/>
                <a:gd name="connsiteY12" fmla="*/ 1504 h 66675"/>
                <a:gd name="connsiteX13" fmla="*/ 16108 w 59419"/>
                <a:gd name="connsiteY13" fmla="*/ 11066 h 66675"/>
                <a:gd name="connsiteX14" fmla="*/ 37577 w 59419"/>
                <a:gd name="connsiteY14" fmla="*/ 16 h 66675"/>
                <a:gd name="connsiteX15" fmla="*/ 48032 w 59419"/>
                <a:gd name="connsiteY15" fmla="*/ 2062 h 66675"/>
                <a:gd name="connsiteX16" fmla="*/ 55176 w 59419"/>
                <a:gd name="connsiteY16" fmla="*/ 7308 h 66675"/>
                <a:gd name="connsiteX17" fmla="*/ 58562 w 59419"/>
                <a:gd name="connsiteY17" fmla="*/ 14564 h 66675"/>
                <a:gd name="connsiteX18" fmla="*/ 5949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2" y="66691"/>
                  </a:moveTo>
                  <a:lnTo>
                    <a:pt x="42265" y="66691"/>
                  </a:lnTo>
                  <a:lnTo>
                    <a:pt x="42265" y="33428"/>
                  </a:lnTo>
                  <a:cubicBezTo>
                    <a:pt x="42265" y="26396"/>
                    <a:pt x="41893" y="21819"/>
                    <a:pt x="41149" y="19773"/>
                  </a:cubicBezTo>
                  <a:cubicBezTo>
                    <a:pt x="40405" y="17689"/>
                    <a:pt x="39214" y="16089"/>
                    <a:pt x="37577" y="14936"/>
                  </a:cubicBezTo>
                  <a:cubicBezTo>
                    <a:pt x="35903" y="13783"/>
                    <a:pt x="33893" y="13224"/>
                    <a:pt x="31587" y="13224"/>
                  </a:cubicBezTo>
                  <a:cubicBezTo>
                    <a:pt x="28573" y="13224"/>
                    <a:pt x="25894" y="14043"/>
                    <a:pt x="23550" y="15680"/>
                  </a:cubicBezTo>
                  <a:cubicBezTo>
                    <a:pt x="21169" y="17317"/>
                    <a:pt x="19531" y="19475"/>
                    <a:pt x="18639" y="22191"/>
                  </a:cubicBezTo>
                  <a:cubicBezTo>
                    <a:pt x="17783" y="24870"/>
                    <a:pt x="17336" y="29893"/>
                    <a:pt x="17336" y="37149"/>
                  </a:cubicBezTo>
                  <a:lnTo>
                    <a:pt x="17336" y="66691"/>
                  </a:lnTo>
                  <a:lnTo>
                    <a:pt x="72" y="66691"/>
                  </a:lnTo>
                  <a:lnTo>
                    <a:pt x="72" y="1504"/>
                  </a:lnTo>
                  <a:lnTo>
                    <a:pt x="16108" y="1504"/>
                  </a:lnTo>
                  <a:lnTo>
                    <a:pt x="16108" y="11066"/>
                  </a:lnTo>
                  <a:cubicBezTo>
                    <a:pt x="21801" y="3699"/>
                    <a:pt x="28945" y="16"/>
                    <a:pt x="37577" y="16"/>
                  </a:cubicBezTo>
                  <a:cubicBezTo>
                    <a:pt x="41409" y="16"/>
                    <a:pt x="44870" y="723"/>
                    <a:pt x="48032" y="2062"/>
                  </a:cubicBezTo>
                  <a:cubicBezTo>
                    <a:pt x="51195" y="3439"/>
                    <a:pt x="53576" y="5188"/>
                    <a:pt x="55176" y="7308"/>
                  </a:cubicBezTo>
                  <a:cubicBezTo>
                    <a:pt x="56813" y="9467"/>
                    <a:pt x="57929" y="11885"/>
                    <a:pt x="58562" y="14564"/>
                  </a:cubicBezTo>
                  <a:cubicBezTo>
                    <a:pt x="59194" y="17280"/>
                    <a:pt x="59492" y="21150"/>
                    <a:pt x="59492" y="26172"/>
                  </a:cubicBezTo>
                  <a:close/>
                </a:path>
              </a:pathLst>
            </a:custGeom>
            <a:solidFill>
              <a:srgbClr val="000000"/>
            </a:solidFill>
            <a:ln w="9525" cap="flat">
              <a:noFill/>
              <a:prstDash val="solid"/>
              <a:miter/>
            </a:ln>
          </p:spPr>
          <p:txBody>
            <a:bodyPr rtlCol="0" anchor="ctr"/>
            <a:lstStyle/>
            <a:p>
              <a:endParaRPr lang="en-CA"/>
            </a:p>
          </p:txBody>
        </p:sp>
        <p:sp>
          <p:nvSpPr>
            <p:cNvPr id="3979" name="Freeform: Shape 3978">
              <a:extLst>
                <a:ext uri="{FF2B5EF4-FFF2-40B4-BE49-F238E27FC236}">
                  <a16:creationId xmlns:a16="http://schemas.microsoft.com/office/drawing/2014/main" id="{A5CA7C9C-EAE8-4769-B864-75DCA662AD05}"/>
                </a:ext>
              </a:extLst>
            </p:cNvPr>
            <p:cNvSpPr/>
            <p:nvPr/>
          </p:nvSpPr>
          <p:spPr>
            <a:xfrm>
              <a:off x="5978600" y="858683"/>
              <a:ext cx="38434" cy="89706"/>
            </a:xfrm>
            <a:custGeom>
              <a:avLst/>
              <a:gdLst>
                <a:gd name="connsiteX0" fmla="*/ 37101 w 38434"/>
                <a:gd name="connsiteY0" fmla="*/ 23047 h 89706"/>
                <a:gd name="connsiteX1" fmla="*/ 37101 w 38434"/>
                <a:gd name="connsiteY1" fmla="*/ 36777 h 89706"/>
                <a:gd name="connsiteX2" fmla="*/ 25307 w 38434"/>
                <a:gd name="connsiteY2" fmla="*/ 36777 h 89706"/>
                <a:gd name="connsiteX3" fmla="*/ 25307 w 38434"/>
                <a:gd name="connsiteY3" fmla="*/ 63082 h 89706"/>
                <a:gd name="connsiteX4" fmla="*/ 25642 w 38434"/>
                <a:gd name="connsiteY4" fmla="*/ 72346 h 89706"/>
                <a:gd name="connsiteX5" fmla="*/ 27204 w 38434"/>
                <a:gd name="connsiteY5" fmla="*/ 74542 h 89706"/>
                <a:gd name="connsiteX6" fmla="*/ 30106 w 38434"/>
                <a:gd name="connsiteY6" fmla="*/ 75397 h 89706"/>
                <a:gd name="connsiteX7" fmla="*/ 37027 w 38434"/>
                <a:gd name="connsiteY7" fmla="*/ 73760 h 89706"/>
                <a:gd name="connsiteX8" fmla="*/ 38515 w 38434"/>
                <a:gd name="connsiteY8" fmla="*/ 87118 h 89706"/>
                <a:gd name="connsiteX9" fmla="*/ 24897 w 38434"/>
                <a:gd name="connsiteY9" fmla="*/ 89722 h 89706"/>
                <a:gd name="connsiteX10" fmla="*/ 16489 w 38434"/>
                <a:gd name="connsiteY10" fmla="*/ 88159 h 89706"/>
                <a:gd name="connsiteX11" fmla="*/ 10982 w 38434"/>
                <a:gd name="connsiteY11" fmla="*/ 84104 h 89706"/>
                <a:gd name="connsiteX12" fmla="*/ 8563 w 38434"/>
                <a:gd name="connsiteY12" fmla="*/ 77369 h 89706"/>
                <a:gd name="connsiteX13" fmla="*/ 8005 w 38434"/>
                <a:gd name="connsiteY13" fmla="*/ 65203 h 89706"/>
                <a:gd name="connsiteX14" fmla="*/ 8005 w 38434"/>
                <a:gd name="connsiteY14" fmla="*/ 36777 h 89706"/>
                <a:gd name="connsiteX15" fmla="*/ 80 w 38434"/>
                <a:gd name="connsiteY15" fmla="*/ 36777 h 89706"/>
                <a:gd name="connsiteX16" fmla="*/ 80 w 38434"/>
                <a:gd name="connsiteY16" fmla="*/ 23047 h 89706"/>
                <a:gd name="connsiteX17" fmla="*/ 8005 w 38434"/>
                <a:gd name="connsiteY17" fmla="*/ 23047 h 89706"/>
                <a:gd name="connsiteX18" fmla="*/ 8005 w 38434"/>
                <a:gd name="connsiteY18" fmla="*/ 10099 h 89706"/>
                <a:gd name="connsiteX19" fmla="*/ 25307 w 38434"/>
                <a:gd name="connsiteY19" fmla="*/ 16 h 89706"/>
                <a:gd name="connsiteX20" fmla="*/ 25307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1" y="23047"/>
                  </a:moveTo>
                  <a:lnTo>
                    <a:pt x="37101" y="36777"/>
                  </a:lnTo>
                  <a:lnTo>
                    <a:pt x="25307" y="36777"/>
                  </a:lnTo>
                  <a:lnTo>
                    <a:pt x="25307" y="63082"/>
                  </a:lnTo>
                  <a:cubicBezTo>
                    <a:pt x="25307" y="68402"/>
                    <a:pt x="25418" y="71491"/>
                    <a:pt x="25642" y="72346"/>
                  </a:cubicBezTo>
                  <a:cubicBezTo>
                    <a:pt x="25865" y="73239"/>
                    <a:pt x="26386" y="73984"/>
                    <a:pt x="27204" y="74542"/>
                  </a:cubicBezTo>
                  <a:cubicBezTo>
                    <a:pt x="27986" y="75100"/>
                    <a:pt x="28953" y="75397"/>
                    <a:pt x="30106" y="75397"/>
                  </a:cubicBezTo>
                  <a:cubicBezTo>
                    <a:pt x="31706" y="75397"/>
                    <a:pt x="34013" y="74839"/>
                    <a:pt x="37027" y="73760"/>
                  </a:cubicBezTo>
                  <a:lnTo>
                    <a:pt x="38515" y="87118"/>
                  </a:lnTo>
                  <a:cubicBezTo>
                    <a:pt x="34497" y="88829"/>
                    <a:pt x="29958" y="89722"/>
                    <a:pt x="24897" y="89722"/>
                  </a:cubicBezTo>
                  <a:cubicBezTo>
                    <a:pt x="21772" y="89722"/>
                    <a:pt x="18981" y="89201"/>
                    <a:pt x="16489" y="88159"/>
                  </a:cubicBezTo>
                  <a:cubicBezTo>
                    <a:pt x="13996" y="87080"/>
                    <a:pt x="12135" y="85741"/>
                    <a:pt x="10982" y="84104"/>
                  </a:cubicBezTo>
                  <a:cubicBezTo>
                    <a:pt x="9829" y="82430"/>
                    <a:pt x="9010" y="80197"/>
                    <a:pt x="8563" y="77369"/>
                  </a:cubicBezTo>
                  <a:cubicBezTo>
                    <a:pt x="8191" y="75360"/>
                    <a:pt x="8005" y="71305"/>
                    <a:pt x="8005" y="65203"/>
                  </a:cubicBezTo>
                  <a:lnTo>
                    <a:pt x="8005" y="36777"/>
                  </a:lnTo>
                  <a:lnTo>
                    <a:pt x="80" y="36777"/>
                  </a:lnTo>
                  <a:lnTo>
                    <a:pt x="80" y="23047"/>
                  </a:lnTo>
                  <a:lnTo>
                    <a:pt x="8005" y="23047"/>
                  </a:lnTo>
                  <a:lnTo>
                    <a:pt x="8005" y="10099"/>
                  </a:lnTo>
                  <a:lnTo>
                    <a:pt x="25307" y="16"/>
                  </a:lnTo>
                  <a:lnTo>
                    <a:pt x="25307" y="23047"/>
                  </a:lnTo>
                  <a:close/>
                </a:path>
              </a:pathLst>
            </a:custGeom>
            <a:solidFill>
              <a:srgbClr val="000000"/>
            </a:solidFill>
            <a:ln w="9525" cap="flat">
              <a:noFill/>
              <a:prstDash val="solid"/>
              <a:miter/>
            </a:ln>
          </p:spPr>
          <p:txBody>
            <a:bodyPr rtlCol="0" anchor="ctr"/>
            <a:lstStyle/>
            <a:p>
              <a:endParaRPr lang="en-CA"/>
            </a:p>
          </p:txBody>
        </p:sp>
        <p:sp>
          <p:nvSpPr>
            <p:cNvPr id="3980" name="Freeform: Shape 3979">
              <a:extLst>
                <a:ext uri="{FF2B5EF4-FFF2-40B4-BE49-F238E27FC236}">
                  <a16:creationId xmlns:a16="http://schemas.microsoft.com/office/drawing/2014/main" id="{35E34328-5F69-4628-B4E0-2D4FCB1F957F}"/>
                </a:ext>
              </a:extLst>
            </p:cNvPr>
            <p:cNvSpPr/>
            <p:nvPr/>
          </p:nvSpPr>
          <p:spPr>
            <a:xfrm>
              <a:off x="6023036" y="880226"/>
              <a:ext cx="61242" cy="68163"/>
            </a:xfrm>
            <a:custGeom>
              <a:avLst/>
              <a:gdLst>
                <a:gd name="connsiteX0" fmla="*/ 17535 w 61242"/>
                <a:gd name="connsiteY0" fmla="*/ 21373 h 68163"/>
                <a:gd name="connsiteX1" fmla="*/ 1871 w 61242"/>
                <a:gd name="connsiteY1" fmla="*/ 18545 h 68163"/>
                <a:gd name="connsiteX2" fmla="*/ 10949 w 61242"/>
                <a:gd name="connsiteY2" fmla="*/ 4555 h 68163"/>
                <a:gd name="connsiteX3" fmla="*/ 30111 w 61242"/>
                <a:gd name="connsiteY3" fmla="*/ 16 h 68163"/>
                <a:gd name="connsiteX4" fmla="*/ 47300 w 61242"/>
                <a:gd name="connsiteY4" fmla="*/ 2769 h 68163"/>
                <a:gd name="connsiteX5" fmla="*/ 55263 w 61242"/>
                <a:gd name="connsiteY5" fmla="*/ 9690 h 68163"/>
                <a:gd name="connsiteX6" fmla="*/ 57570 w 61242"/>
                <a:gd name="connsiteY6" fmla="*/ 25131 h 68163"/>
                <a:gd name="connsiteX7" fmla="*/ 57384 w 61242"/>
                <a:gd name="connsiteY7" fmla="*/ 45260 h 68163"/>
                <a:gd name="connsiteX8" fmla="*/ 58202 w 61242"/>
                <a:gd name="connsiteY8" fmla="*/ 57947 h 68163"/>
                <a:gd name="connsiteX9" fmla="*/ 61327 w 61242"/>
                <a:gd name="connsiteY9" fmla="*/ 66691 h 68163"/>
                <a:gd name="connsiteX10" fmla="*/ 44249 w 61242"/>
                <a:gd name="connsiteY10" fmla="*/ 66691 h 68163"/>
                <a:gd name="connsiteX11" fmla="*/ 42575 w 61242"/>
                <a:gd name="connsiteY11" fmla="*/ 61594 h 68163"/>
                <a:gd name="connsiteX12" fmla="*/ 41980 w 61242"/>
                <a:gd name="connsiteY12" fmla="*/ 59584 h 68163"/>
                <a:gd name="connsiteX13" fmla="*/ 32529 w 61242"/>
                <a:gd name="connsiteY13" fmla="*/ 66021 h 68163"/>
                <a:gd name="connsiteX14" fmla="*/ 21776 w 61242"/>
                <a:gd name="connsiteY14" fmla="*/ 68179 h 68163"/>
                <a:gd name="connsiteX15" fmla="*/ 5889 w 61242"/>
                <a:gd name="connsiteY15" fmla="*/ 62710 h 68163"/>
                <a:gd name="connsiteX16" fmla="*/ 85 w 61242"/>
                <a:gd name="connsiteY16" fmla="*/ 48906 h 68163"/>
                <a:gd name="connsiteX17" fmla="*/ 2726 w 61242"/>
                <a:gd name="connsiteY17" fmla="*/ 39046 h 68163"/>
                <a:gd name="connsiteX18" fmla="*/ 10131 w 61242"/>
                <a:gd name="connsiteY18" fmla="*/ 32386 h 68163"/>
                <a:gd name="connsiteX19" fmla="*/ 23860 w 61242"/>
                <a:gd name="connsiteY19" fmla="*/ 28368 h 68163"/>
                <a:gd name="connsiteX20" fmla="*/ 40603 w 61242"/>
                <a:gd name="connsiteY20" fmla="*/ 24163 h 68163"/>
                <a:gd name="connsiteX21" fmla="*/ 40603 w 61242"/>
                <a:gd name="connsiteY21" fmla="*/ 22415 h 68163"/>
                <a:gd name="connsiteX22" fmla="*/ 38147 w 61242"/>
                <a:gd name="connsiteY22" fmla="*/ 15345 h 68163"/>
                <a:gd name="connsiteX23" fmla="*/ 28883 w 61242"/>
                <a:gd name="connsiteY23" fmla="*/ 13224 h 68163"/>
                <a:gd name="connsiteX24" fmla="*/ 21702 w 61242"/>
                <a:gd name="connsiteY24" fmla="*/ 15048 h 68163"/>
                <a:gd name="connsiteX25" fmla="*/ 17535 w 61242"/>
                <a:gd name="connsiteY25" fmla="*/ 21373 h 68163"/>
                <a:gd name="connsiteX26" fmla="*/ 40603 w 61242"/>
                <a:gd name="connsiteY26" fmla="*/ 35363 h 68163"/>
                <a:gd name="connsiteX27" fmla="*/ 30111 w 61242"/>
                <a:gd name="connsiteY27" fmla="*/ 38004 h 68163"/>
                <a:gd name="connsiteX28" fmla="*/ 20735 w 61242"/>
                <a:gd name="connsiteY28" fmla="*/ 41018 h 68163"/>
                <a:gd name="connsiteX29" fmla="*/ 17349 w 61242"/>
                <a:gd name="connsiteY29" fmla="*/ 47120 h 68163"/>
                <a:gd name="connsiteX30" fmla="*/ 20065 w 61242"/>
                <a:gd name="connsiteY30" fmla="*/ 53371 h 68163"/>
                <a:gd name="connsiteX31" fmla="*/ 26948 w 61242"/>
                <a:gd name="connsiteY31" fmla="*/ 56013 h 68163"/>
                <a:gd name="connsiteX32" fmla="*/ 35841 w 61242"/>
                <a:gd name="connsiteY32" fmla="*/ 52924 h 68163"/>
                <a:gd name="connsiteX33" fmla="*/ 39933 w 61242"/>
                <a:gd name="connsiteY33" fmla="*/ 47232 h 68163"/>
                <a:gd name="connsiteX34" fmla="*/ 40603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35" y="21373"/>
                  </a:moveTo>
                  <a:lnTo>
                    <a:pt x="1871" y="18545"/>
                  </a:lnTo>
                  <a:cubicBezTo>
                    <a:pt x="3657" y="12257"/>
                    <a:pt x="6670" y="7606"/>
                    <a:pt x="10949" y="4555"/>
                  </a:cubicBezTo>
                  <a:cubicBezTo>
                    <a:pt x="15265" y="1541"/>
                    <a:pt x="21665" y="16"/>
                    <a:pt x="30111" y="16"/>
                  </a:cubicBezTo>
                  <a:cubicBezTo>
                    <a:pt x="37813" y="16"/>
                    <a:pt x="43543" y="946"/>
                    <a:pt x="47300" y="2769"/>
                  </a:cubicBezTo>
                  <a:cubicBezTo>
                    <a:pt x="51058" y="4555"/>
                    <a:pt x="53737" y="6899"/>
                    <a:pt x="55263" y="9690"/>
                  </a:cubicBezTo>
                  <a:cubicBezTo>
                    <a:pt x="56788" y="12480"/>
                    <a:pt x="57570" y="17652"/>
                    <a:pt x="57570" y="25131"/>
                  </a:cubicBezTo>
                  <a:lnTo>
                    <a:pt x="57384" y="45260"/>
                  </a:lnTo>
                  <a:cubicBezTo>
                    <a:pt x="57384" y="50990"/>
                    <a:pt x="57644" y="55231"/>
                    <a:pt x="58202" y="57947"/>
                  </a:cubicBezTo>
                  <a:cubicBezTo>
                    <a:pt x="58760" y="60663"/>
                    <a:pt x="59802" y="63566"/>
                    <a:pt x="61327" y="66691"/>
                  </a:cubicBezTo>
                  <a:lnTo>
                    <a:pt x="44249" y="66691"/>
                  </a:lnTo>
                  <a:cubicBezTo>
                    <a:pt x="43803" y="65538"/>
                    <a:pt x="43245" y="63863"/>
                    <a:pt x="42575" y="61594"/>
                  </a:cubicBezTo>
                  <a:cubicBezTo>
                    <a:pt x="42315" y="60589"/>
                    <a:pt x="42091" y="59882"/>
                    <a:pt x="41980" y="59584"/>
                  </a:cubicBezTo>
                  <a:cubicBezTo>
                    <a:pt x="39040" y="62449"/>
                    <a:pt x="35878" y="64570"/>
                    <a:pt x="32529" y="66021"/>
                  </a:cubicBezTo>
                  <a:cubicBezTo>
                    <a:pt x="29143" y="67435"/>
                    <a:pt x="25572" y="68179"/>
                    <a:pt x="21776" y="68179"/>
                  </a:cubicBezTo>
                  <a:cubicBezTo>
                    <a:pt x="15042" y="68179"/>
                    <a:pt x="9759" y="66356"/>
                    <a:pt x="5889" y="62710"/>
                  </a:cubicBezTo>
                  <a:cubicBezTo>
                    <a:pt x="2019" y="59063"/>
                    <a:pt x="85" y="54450"/>
                    <a:pt x="85" y="48906"/>
                  </a:cubicBezTo>
                  <a:cubicBezTo>
                    <a:pt x="85" y="45185"/>
                    <a:pt x="978" y="41911"/>
                    <a:pt x="2726" y="39046"/>
                  </a:cubicBezTo>
                  <a:cubicBezTo>
                    <a:pt x="4512" y="36144"/>
                    <a:pt x="6968" y="33949"/>
                    <a:pt x="10131" y="32386"/>
                  </a:cubicBezTo>
                  <a:cubicBezTo>
                    <a:pt x="13293" y="30861"/>
                    <a:pt x="17870" y="29521"/>
                    <a:pt x="23860" y="28368"/>
                  </a:cubicBezTo>
                  <a:cubicBezTo>
                    <a:pt x="31934" y="26879"/>
                    <a:pt x="37515" y="25466"/>
                    <a:pt x="40603" y="24163"/>
                  </a:cubicBezTo>
                  <a:lnTo>
                    <a:pt x="40603" y="22415"/>
                  </a:lnTo>
                  <a:cubicBezTo>
                    <a:pt x="40603" y="19103"/>
                    <a:pt x="39785" y="16759"/>
                    <a:pt x="38147" y="15345"/>
                  </a:cubicBezTo>
                  <a:cubicBezTo>
                    <a:pt x="36510" y="13931"/>
                    <a:pt x="33422" y="13224"/>
                    <a:pt x="28883" y="13224"/>
                  </a:cubicBezTo>
                  <a:cubicBezTo>
                    <a:pt x="25832" y="13224"/>
                    <a:pt x="23414" y="13820"/>
                    <a:pt x="21702" y="15048"/>
                  </a:cubicBezTo>
                  <a:cubicBezTo>
                    <a:pt x="19990" y="16238"/>
                    <a:pt x="18614" y="18359"/>
                    <a:pt x="17535" y="21373"/>
                  </a:cubicBezTo>
                  <a:moveTo>
                    <a:pt x="40603" y="35363"/>
                  </a:moveTo>
                  <a:cubicBezTo>
                    <a:pt x="38408" y="36107"/>
                    <a:pt x="34910" y="37000"/>
                    <a:pt x="30111" y="38004"/>
                  </a:cubicBezTo>
                  <a:cubicBezTo>
                    <a:pt x="25348" y="39046"/>
                    <a:pt x="22186" y="40051"/>
                    <a:pt x="20735" y="41018"/>
                  </a:cubicBezTo>
                  <a:cubicBezTo>
                    <a:pt x="18465" y="42618"/>
                    <a:pt x="17349" y="44664"/>
                    <a:pt x="17349" y="47120"/>
                  </a:cubicBezTo>
                  <a:cubicBezTo>
                    <a:pt x="17349" y="49539"/>
                    <a:pt x="18242" y="51622"/>
                    <a:pt x="20065" y="53371"/>
                  </a:cubicBezTo>
                  <a:cubicBezTo>
                    <a:pt x="21851" y="55120"/>
                    <a:pt x="24158" y="56013"/>
                    <a:pt x="26948" y="56013"/>
                  </a:cubicBezTo>
                  <a:cubicBezTo>
                    <a:pt x="30036" y="56013"/>
                    <a:pt x="33013" y="54971"/>
                    <a:pt x="35841" y="52924"/>
                  </a:cubicBezTo>
                  <a:cubicBezTo>
                    <a:pt x="37924" y="51399"/>
                    <a:pt x="39301" y="49464"/>
                    <a:pt x="39933" y="47232"/>
                  </a:cubicBezTo>
                  <a:cubicBezTo>
                    <a:pt x="40380" y="45743"/>
                    <a:pt x="40603" y="42953"/>
                    <a:pt x="40603" y="38823"/>
                  </a:cubicBezTo>
                  <a:close/>
                </a:path>
              </a:pathLst>
            </a:custGeom>
            <a:solidFill>
              <a:srgbClr val="000000"/>
            </a:solidFill>
            <a:ln w="9525" cap="flat">
              <a:noFill/>
              <a:prstDash val="solid"/>
              <a:miter/>
            </a:ln>
          </p:spPr>
          <p:txBody>
            <a:bodyPr rtlCol="0" anchor="ctr"/>
            <a:lstStyle/>
            <a:p>
              <a:endParaRPr lang="en-CA"/>
            </a:p>
          </p:txBody>
        </p:sp>
        <p:sp>
          <p:nvSpPr>
            <p:cNvPr id="3981" name="Freeform: Shape 3980">
              <a:extLst>
                <a:ext uri="{FF2B5EF4-FFF2-40B4-BE49-F238E27FC236}">
                  <a16:creationId xmlns:a16="http://schemas.microsoft.com/office/drawing/2014/main" id="{5DB72187-5B18-430B-97B5-15221D8501F7}"/>
                </a:ext>
              </a:extLst>
            </p:cNvPr>
            <p:cNvSpPr/>
            <p:nvPr/>
          </p:nvSpPr>
          <p:spPr>
            <a:xfrm>
              <a:off x="6093668" y="880226"/>
              <a:ext cx="63586" cy="93129"/>
            </a:xfrm>
            <a:custGeom>
              <a:avLst/>
              <a:gdLst>
                <a:gd name="connsiteX0" fmla="*/ 2362 w 63586"/>
                <a:gd name="connsiteY0" fmla="*/ 71007 h 93129"/>
                <a:gd name="connsiteX1" fmla="*/ 22044 w 63586"/>
                <a:gd name="connsiteY1" fmla="*/ 73388 h 93129"/>
                <a:gd name="connsiteX2" fmla="*/ 24314 w 63586"/>
                <a:gd name="connsiteY2" fmla="*/ 78114 h 93129"/>
                <a:gd name="connsiteX3" fmla="*/ 32053 w 63586"/>
                <a:gd name="connsiteY3" fmla="*/ 79937 h 93129"/>
                <a:gd name="connsiteX4" fmla="*/ 42173 w 63586"/>
                <a:gd name="connsiteY4" fmla="*/ 77927 h 93129"/>
                <a:gd name="connsiteX5" fmla="*/ 45633 w 63586"/>
                <a:gd name="connsiteY5" fmla="*/ 73574 h 93129"/>
                <a:gd name="connsiteX6" fmla="*/ 46415 w 63586"/>
                <a:gd name="connsiteY6" fmla="*/ 65649 h 93129"/>
                <a:gd name="connsiteX7" fmla="*/ 46415 w 63586"/>
                <a:gd name="connsiteY7" fmla="*/ 56124 h 93129"/>
                <a:gd name="connsiteX8" fmla="*/ 26918 w 63586"/>
                <a:gd name="connsiteY8" fmla="*/ 66691 h 93129"/>
                <a:gd name="connsiteX9" fmla="*/ 6082 w 63586"/>
                <a:gd name="connsiteY9" fmla="*/ 55566 h 93129"/>
                <a:gd name="connsiteX10" fmla="*/ 92 w 63586"/>
                <a:gd name="connsiteY10" fmla="*/ 33725 h 93129"/>
                <a:gd name="connsiteX11" fmla="*/ 7980 w 63586"/>
                <a:gd name="connsiteY11" fmla="*/ 8685 h 93129"/>
                <a:gd name="connsiteX12" fmla="*/ 27588 w 63586"/>
                <a:gd name="connsiteY12" fmla="*/ 16 h 93129"/>
                <a:gd name="connsiteX13" fmla="*/ 47531 w 63586"/>
                <a:gd name="connsiteY13" fmla="*/ 10657 h 93129"/>
                <a:gd name="connsiteX14" fmla="*/ 47531 w 63586"/>
                <a:gd name="connsiteY14" fmla="*/ 1504 h 93129"/>
                <a:gd name="connsiteX15" fmla="*/ 63679 w 63586"/>
                <a:gd name="connsiteY15" fmla="*/ 1504 h 93129"/>
                <a:gd name="connsiteX16" fmla="*/ 63679 w 63586"/>
                <a:gd name="connsiteY16" fmla="*/ 59994 h 93129"/>
                <a:gd name="connsiteX17" fmla="*/ 61781 w 63586"/>
                <a:gd name="connsiteY17" fmla="*/ 77258 h 93129"/>
                <a:gd name="connsiteX18" fmla="*/ 56423 w 63586"/>
                <a:gd name="connsiteY18" fmla="*/ 86225 h 93129"/>
                <a:gd name="connsiteX19" fmla="*/ 47271 w 63586"/>
                <a:gd name="connsiteY19" fmla="*/ 91322 h 93129"/>
                <a:gd name="connsiteX20" fmla="*/ 32723 w 63586"/>
                <a:gd name="connsiteY20" fmla="*/ 93145 h 93129"/>
                <a:gd name="connsiteX21" fmla="*/ 9208 w 63586"/>
                <a:gd name="connsiteY21" fmla="*/ 87490 h 93129"/>
                <a:gd name="connsiteX22" fmla="*/ 2287 w 63586"/>
                <a:gd name="connsiteY22" fmla="*/ 73091 h 93129"/>
                <a:gd name="connsiteX23" fmla="*/ 2362 w 63586"/>
                <a:gd name="connsiteY23" fmla="*/ 71007 h 93129"/>
                <a:gd name="connsiteX24" fmla="*/ 17765 w 63586"/>
                <a:gd name="connsiteY24" fmla="*/ 32758 h 93129"/>
                <a:gd name="connsiteX25" fmla="*/ 21784 w 63586"/>
                <a:gd name="connsiteY25" fmla="*/ 47939 h 93129"/>
                <a:gd name="connsiteX26" fmla="*/ 31681 w 63586"/>
                <a:gd name="connsiteY26" fmla="*/ 52738 h 93129"/>
                <a:gd name="connsiteX27" fmla="*/ 42359 w 63586"/>
                <a:gd name="connsiteY27" fmla="*/ 47827 h 93129"/>
                <a:gd name="connsiteX28" fmla="*/ 46750 w 63586"/>
                <a:gd name="connsiteY28" fmla="*/ 33167 h 93129"/>
                <a:gd name="connsiteX29" fmla="*/ 42545 w 63586"/>
                <a:gd name="connsiteY29" fmla="*/ 18136 h 93129"/>
                <a:gd name="connsiteX30" fmla="*/ 32016 w 63586"/>
                <a:gd name="connsiteY30" fmla="*/ 13224 h 93129"/>
                <a:gd name="connsiteX31" fmla="*/ 21784 w 63586"/>
                <a:gd name="connsiteY31" fmla="*/ 18024 h 93129"/>
                <a:gd name="connsiteX32" fmla="*/ 17765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2" y="71007"/>
                  </a:moveTo>
                  <a:lnTo>
                    <a:pt x="22044" y="73388"/>
                  </a:lnTo>
                  <a:cubicBezTo>
                    <a:pt x="22379" y="75658"/>
                    <a:pt x="23123" y="77258"/>
                    <a:pt x="24314" y="78114"/>
                  </a:cubicBezTo>
                  <a:cubicBezTo>
                    <a:pt x="25951" y="79341"/>
                    <a:pt x="28555" y="79937"/>
                    <a:pt x="32053" y="79937"/>
                  </a:cubicBezTo>
                  <a:cubicBezTo>
                    <a:pt x="36555" y="79937"/>
                    <a:pt x="39941" y="79267"/>
                    <a:pt x="42173" y="77927"/>
                  </a:cubicBezTo>
                  <a:cubicBezTo>
                    <a:pt x="43699" y="77035"/>
                    <a:pt x="44852" y="75583"/>
                    <a:pt x="45633" y="73574"/>
                  </a:cubicBezTo>
                  <a:cubicBezTo>
                    <a:pt x="46154" y="72123"/>
                    <a:pt x="46415" y="69481"/>
                    <a:pt x="46415" y="65649"/>
                  </a:cubicBezTo>
                  <a:lnTo>
                    <a:pt x="46415" y="56124"/>
                  </a:lnTo>
                  <a:cubicBezTo>
                    <a:pt x="41280" y="63156"/>
                    <a:pt x="34769" y="66691"/>
                    <a:pt x="26918" y="66691"/>
                  </a:cubicBezTo>
                  <a:cubicBezTo>
                    <a:pt x="18137" y="66691"/>
                    <a:pt x="11217" y="62970"/>
                    <a:pt x="6082" y="55566"/>
                  </a:cubicBezTo>
                  <a:cubicBezTo>
                    <a:pt x="2064" y="49725"/>
                    <a:pt x="92" y="42432"/>
                    <a:pt x="92" y="33725"/>
                  </a:cubicBezTo>
                  <a:cubicBezTo>
                    <a:pt x="92" y="22787"/>
                    <a:pt x="2697" y="14452"/>
                    <a:pt x="7980" y="8685"/>
                  </a:cubicBezTo>
                  <a:cubicBezTo>
                    <a:pt x="13226" y="2918"/>
                    <a:pt x="19775" y="16"/>
                    <a:pt x="27588" y="16"/>
                  </a:cubicBezTo>
                  <a:cubicBezTo>
                    <a:pt x="35625" y="16"/>
                    <a:pt x="42285" y="3551"/>
                    <a:pt x="47531" y="10657"/>
                  </a:cubicBezTo>
                  <a:lnTo>
                    <a:pt x="47531" y="1504"/>
                  </a:lnTo>
                  <a:lnTo>
                    <a:pt x="63679" y="1504"/>
                  </a:lnTo>
                  <a:lnTo>
                    <a:pt x="63679" y="59994"/>
                  </a:lnTo>
                  <a:cubicBezTo>
                    <a:pt x="63679" y="67696"/>
                    <a:pt x="63046" y="73463"/>
                    <a:pt x="61781" y="77258"/>
                  </a:cubicBezTo>
                  <a:cubicBezTo>
                    <a:pt x="60516" y="81053"/>
                    <a:pt x="58730" y="84029"/>
                    <a:pt x="56423" y="86225"/>
                  </a:cubicBezTo>
                  <a:cubicBezTo>
                    <a:pt x="54154" y="88383"/>
                    <a:pt x="51066" y="90094"/>
                    <a:pt x="47271" y="91322"/>
                  </a:cubicBezTo>
                  <a:cubicBezTo>
                    <a:pt x="43438" y="92550"/>
                    <a:pt x="38601" y="93145"/>
                    <a:pt x="32723" y="93145"/>
                  </a:cubicBezTo>
                  <a:cubicBezTo>
                    <a:pt x="21672" y="93145"/>
                    <a:pt x="13859" y="91248"/>
                    <a:pt x="9208" y="87490"/>
                  </a:cubicBezTo>
                  <a:cubicBezTo>
                    <a:pt x="4594" y="83695"/>
                    <a:pt x="2287" y="78895"/>
                    <a:pt x="2287" y="73091"/>
                  </a:cubicBezTo>
                  <a:cubicBezTo>
                    <a:pt x="2287" y="72495"/>
                    <a:pt x="2324" y="71788"/>
                    <a:pt x="2362" y="71007"/>
                  </a:cubicBezTo>
                  <a:moveTo>
                    <a:pt x="17765" y="32758"/>
                  </a:moveTo>
                  <a:cubicBezTo>
                    <a:pt x="17765" y="39641"/>
                    <a:pt x="19105" y="44739"/>
                    <a:pt x="21784" y="47939"/>
                  </a:cubicBezTo>
                  <a:cubicBezTo>
                    <a:pt x="24463" y="51138"/>
                    <a:pt x="27774" y="52738"/>
                    <a:pt x="31681" y="52738"/>
                  </a:cubicBezTo>
                  <a:cubicBezTo>
                    <a:pt x="35922" y="52738"/>
                    <a:pt x="39457" y="51101"/>
                    <a:pt x="42359" y="47827"/>
                  </a:cubicBezTo>
                  <a:cubicBezTo>
                    <a:pt x="45299" y="44516"/>
                    <a:pt x="46750" y="39641"/>
                    <a:pt x="46750" y="33167"/>
                  </a:cubicBezTo>
                  <a:cubicBezTo>
                    <a:pt x="46750" y="26433"/>
                    <a:pt x="45336" y="21410"/>
                    <a:pt x="42545" y="18136"/>
                  </a:cubicBezTo>
                  <a:cubicBezTo>
                    <a:pt x="39792" y="14861"/>
                    <a:pt x="36257" y="13224"/>
                    <a:pt x="32016" y="13224"/>
                  </a:cubicBezTo>
                  <a:cubicBezTo>
                    <a:pt x="27848" y="13224"/>
                    <a:pt x="24463" y="14824"/>
                    <a:pt x="21784" y="18024"/>
                  </a:cubicBezTo>
                  <a:cubicBezTo>
                    <a:pt x="19105" y="21261"/>
                    <a:pt x="17765" y="26135"/>
                    <a:pt x="17765" y="32758"/>
                  </a:cubicBezTo>
                  <a:close/>
                </a:path>
              </a:pathLst>
            </a:custGeom>
            <a:solidFill>
              <a:srgbClr val="000000"/>
            </a:solidFill>
            <a:ln w="9525" cap="flat">
              <a:noFill/>
              <a:prstDash val="solid"/>
              <a:miter/>
            </a:ln>
          </p:spPr>
          <p:txBody>
            <a:bodyPr rtlCol="0" anchor="ctr"/>
            <a:lstStyle/>
            <a:p>
              <a:endParaRPr lang="en-CA"/>
            </a:p>
          </p:txBody>
        </p:sp>
        <p:sp>
          <p:nvSpPr>
            <p:cNvPr id="3982" name="Freeform: Shape 3981">
              <a:extLst>
                <a:ext uri="{FF2B5EF4-FFF2-40B4-BE49-F238E27FC236}">
                  <a16:creationId xmlns:a16="http://schemas.microsoft.com/office/drawing/2014/main" id="{FD126C1A-1D54-4B11-B9AA-C63E77A78BB4}"/>
                </a:ext>
              </a:extLst>
            </p:cNvPr>
            <p:cNvSpPr/>
            <p:nvPr/>
          </p:nvSpPr>
          <p:spPr>
            <a:xfrm>
              <a:off x="6169275" y="880226"/>
              <a:ext cx="60925" cy="68163"/>
            </a:xfrm>
            <a:custGeom>
              <a:avLst/>
              <a:gdLst>
                <a:gd name="connsiteX0" fmla="*/ 42888 w 60925"/>
                <a:gd name="connsiteY0" fmla="*/ 45929 h 68163"/>
                <a:gd name="connsiteX1" fmla="*/ 60078 w 60925"/>
                <a:gd name="connsiteY1" fmla="*/ 48832 h 68163"/>
                <a:gd name="connsiteX2" fmla="*/ 49623 w 60925"/>
                <a:gd name="connsiteY2" fmla="*/ 63231 h 68163"/>
                <a:gd name="connsiteX3" fmla="*/ 31726 w 60925"/>
                <a:gd name="connsiteY3" fmla="*/ 68179 h 68163"/>
                <a:gd name="connsiteX4" fmla="*/ 6537 w 60925"/>
                <a:gd name="connsiteY4" fmla="*/ 57054 h 68163"/>
                <a:gd name="connsiteX5" fmla="*/ 100 w 60925"/>
                <a:gd name="connsiteY5" fmla="*/ 34581 h 68163"/>
                <a:gd name="connsiteX6" fmla="*/ 8583 w 60925"/>
                <a:gd name="connsiteY6" fmla="*/ 9206 h 68163"/>
                <a:gd name="connsiteX7" fmla="*/ 30015 w 60925"/>
                <a:gd name="connsiteY7" fmla="*/ 16 h 68163"/>
                <a:gd name="connsiteX8" fmla="*/ 52971 w 60925"/>
                <a:gd name="connsiteY8" fmla="*/ 9615 h 68163"/>
                <a:gd name="connsiteX9" fmla="*/ 61008 w 60925"/>
                <a:gd name="connsiteY9" fmla="*/ 39083 h 68163"/>
                <a:gd name="connsiteX10" fmla="*/ 17773 w 60925"/>
                <a:gd name="connsiteY10" fmla="*/ 39083 h 68163"/>
                <a:gd name="connsiteX11" fmla="*/ 21978 w 60925"/>
                <a:gd name="connsiteY11" fmla="*/ 50990 h 68163"/>
                <a:gd name="connsiteX12" fmla="*/ 31912 w 60925"/>
                <a:gd name="connsiteY12" fmla="*/ 55268 h 68163"/>
                <a:gd name="connsiteX13" fmla="*/ 38721 w 60925"/>
                <a:gd name="connsiteY13" fmla="*/ 53073 h 68163"/>
                <a:gd name="connsiteX14" fmla="*/ 42888 w 60925"/>
                <a:gd name="connsiteY14" fmla="*/ 45929 h 68163"/>
                <a:gd name="connsiteX15" fmla="*/ 43893 w 60925"/>
                <a:gd name="connsiteY15" fmla="*/ 28517 h 68163"/>
                <a:gd name="connsiteX16" fmla="*/ 40023 w 60925"/>
                <a:gd name="connsiteY16" fmla="*/ 17131 h 68163"/>
                <a:gd name="connsiteX17" fmla="*/ 31056 w 60925"/>
                <a:gd name="connsiteY17" fmla="*/ 13224 h 68163"/>
                <a:gd name="connsiteX18" fmla="*/ 21717 w 60925"/>
                <a:gd name="connsiteY18" fmla="*/ 17317 h 68163"/>
                <a:gd name="connsiteX19" fmla="*/ 1810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88" y="45929"/>
                  </a:moveTo>
                  <a:lnTo>
                    <a:pt x="60078" y="48832"/>
                  </a:lnTo>
                  <a:cubicBezTo>
                    <a:pt x="57883" y="55120"/>
                    <a:pt x="54385" y="59919"/>
                    <a:pt x="49623" y="63231"/>
                  </a:cubicBezTo>
                  <a:cubicBezTo>
                    <a:pt x="44860" y="66505"/>
                    <a:pt x="38870" y="68179"/>
                    <a:pt x="31726" y="68179"/>
                  </a:cubicBezTo>
                  <a:cubicBezTo>
                    <a:pt x="20378" y="68179"/>
                    <a:pt x="12006" y="64459"/>
                    <a:pt x="6537" y="57054"/>
                  </a:cubicBezTo>
                  <a:cubicBezTo>
                    <a:pt x="2258" y="51101"/>
                    <a:pt x="100" y="43623"/>
                    <a:pt x="100" y="34581"/>
                  </a:cubicBezTo>
                  <a:cubicBezTo>
                    <a:pt x="100" y="23791"/>
                    <a:pt x="2928" y="15308"/>
                    <a:pt x="8583" y="9206"/>
                  </a:cubicBezTo>
                  <a:cubicBezTo>
                    <a:pt x="14239" y="3067"/>
                    <a:pt x="21382" y="16"/>
                    <a:pt x="30015" y="16"/>
                  </a:cubicBezTo>
                  <a:cubicBezTo>
                    <a:pt x="39688" y="16"/>
                    <a:pt x="47353" y="3216"/>
                    <a:pt x="52971" y="9615"/>
                  </a:cubicBezTo>
                  <a:cubicBezTo>
                    <a:pt x="58590" y="16015"/>
                    <a:pt x="61268" y="25838"/>
                    <a:pt x="61008" y="39083"/>
                  </a:cubicBezTo>
                  <a:lnTo>
                    <a:pt x="17773" y="39083"/>
                  </a:lnTo>
                  <a:cubicBezTo>
                    <a:pt x="17922" y="44181"/>
                    <a:pt x="19299" y="48162"/>
                    <a:pt x="21978" y="50990"/>
                  </a:cubicBezTo>
                  <a:cubicBezTo>
                    <a:pt x="24620" y="53854"/>
                    <a:pt x="27931" y="55268"/>
                    <a:pt x="31912" y="55268"/>
                  </a:cubicBezTo>
                  <a:cubicBezTo>
                    <a:pt x="34628" y="55268"/>
                    <a:pt x="36898" y="54524"/>
                    <a:pt x="38721" y="53073"/>
                  </a:cubicBezTo>
                  <a:cubicBezTo>
                    <a:pt x="40581" y="51585"/>
                    <a:pt x="41958" y="49204"/>
                    <a:pt x="42888" y="45929"/>
                  </a:cubicBezTo>
                  <a:moveTo>
                    <a:pt x="43893" y="28517"/>
                  </a:moveTo>
                  <a:cubicBezTo>
                    <a:pt x="43744" y="23531"/>
                    <a:pt x="42479" y="19698"/>
                    <a:pt x="40023" y="17131"/>
                  </a:cubicBezTo>
                  <a:cubicBezTo>
                    <a:pt x="37568" y="14527"/>
                    <a:pt x="34554" y="13224"/>
                    <a:pt x="31056" y="13224"/>
                  </a:cubicBezTo>
                  <a:cubicBezTo>
                    <a:pt x="27298" y="13224"/>
                    <a:pt x="24173" y="14601"/>
                    <a:pt x="21717" y="17317"/>
                  </a:cubicBezTo>
                  <a:cubicBezTo>
                    <a:pt x="19262" y="20071"/>
                    <a:pt x="18071" y="23791"/>
                    <a:pt x="18108" y="28517"/>
                  </a:cubicBezTo>
                  <a:close/>
                </a:path>
              </a:pathLst>
            </a:custGeom>
            <a:solidFill>
              <a:srgbClr val="000000"/>
            </a:solidFill>
            <a:ln w="9525" cap="flat">
              <a:noFill/>
              <a:prstDash val="solid"/>
              <a:miter/>
            </a:ln>
          </p:spPr>
          <p:txBody>
            <a:bodyPr rtlCol="0" anchor="ctr"/>
            <a:lstStyle/>
            <a:p>
              <a:endParaRPr lang="en-CA"/>
            </a:p>
          </p:txBody>
        </p:sp>
        <p:sp>
          <p:nvSpPr>
            <p:cNvPr id="3983" name="Freeform: Shape 3982">
              <a:extLst>
                <a:ext uri="{FF2B5EF4-FFF2-40B4-BE49-F238E27FC236}">
                  <a16:creationId xmlns:a16="http://schemas.microsoft.com/office/drawing/2014/main" id="{7F92F927-7ABA-490C-9A52-CAB26F584B93}"/>
                </a:ext>
              </a:extLst>
            </p:cNvPr>
            <p:cNvSpPr/>
            <p:nvPr/>
          </p:nvSpPr>
          <p:spPr>
            <a:xfrm>
              <a:off x="6275177" y="880226"/>
              <a:ext cx="67307" cy="68163"/>
            </a:xfrm>
            <a:custGeom>
              <a:avLst/>
              <a:gdLst>
                <a:gd name="connsiteX0" fmla="*/ 111 w 67307"/>
                <a:gd name="connsiteY0" fmla="*/ 33167 h 68163"/>
                <a:gd name="connsiteX1" fmla="*/ 4353 w 67307"/>
                <a:gd name="connsiteY1" fmla="*/ 16536 h 68163"/>
                <a:gd name="connsiteX2" fmla="*/ 16371 w 67307"/>
                <a:gd name="connsiteY2" fmla="*/ 4258 h 68163"/>
                <a:gd name="connsiteX3" fmla="*/ 33709 w 67307"/>
                <a:gd name="connsiteY3" fmla="*/ 16 h 68163"/>
                <a:gd name="connsiteX4" fmla="*/ 57968 w 67307"/>
                <a:gd name="connsiteY4" fmla="*/ 9615 h 68163"/>
                <a:gd name="connsiteX5" fmla="*/ 67419 w 67307"/>
                <a:gd name="connsiteY5" fmla="*/ 33912 h 68163"/>
                <a:gd name="connsiteX6" fmla="*/ 57856 w 67307"/>
                <a:gd name="connsiteY6" fmla="*/ 58431 h 68163"/>
                <a:gd name="connsiteX7" fmla="*/ 33821 w 67307"/>
                <a:gd name="connsiteY7" fmla="*/ 68179 h 68163"/>
                <a:gd name="connsiteX8" fmla="*/ 16743 w 67307"/>
                <a:gd name="connsiteY8" fmla="*/ 64124 h 68163"/>
                <a:gd name="connsiteX9" fmla="*/ 4353 w 67307"/>
                <a:gd name="connsiteY9" fmla="*/ 52217 h 68163"/>
                <a:gd name="connsiteX10" fmla="*/ 111 w 67307"/>
                <a:gd name="connsiteY10" fmla="*/ 33167 h 68163"/>
                <a:gd name="connsiteX11" fmla="*/ 17784 w 67307"/>
                <a:gd name="connsiteY11" fmla="*/ 34098 h 68163"/>
                <a:gd name="connsiteX12" fmla="*/ 22398 w 67307"/>
                <a:gd name="connsiteY12" fmla="*/ 48943 h 68163"/>
                <a:gd name="connsiteX13" fmla="*/ 33783 w 67307"/>
                <a:gd name="connsiteY13" fmla="*/ 54115 h 68163"/>
                <a:gd name="connsiteX14" fmla="*/ 45094 w 67307"/>
                <a:gd name="connsiteY14" fmla="*/ 48943 h 68163"/>
                <a:gd name="connsiteX15" fmla="*/ 49671 w 67307"/>
                <a:gd name="connsiteY15" fmla="*/ 33986 h 68163"/>
                <a:gd name="connsiteX16" fmla="*/ 45094 w 67307"/>
                <a:gd name="connsiteY16" fmla="*/ 19252 h 68163"/>
                <a:gd name="connsiteX17" fmla="*/ 33783 w 67307"/>
                <a:gd name="connsiteY17" fmla="*/ 14080 h 68163"/>
                <a:gd name="connsiteX18" fmla="*/ 22398 w 67307"/>
                <a:gd name="connsiteY18" fmla="*/ 19252 h 68163"/>
                <a:gd name="connsiteX19" fmla="*/ 1778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1" y="33167"/>
                  </a:moveTo>
                  <a:cubicBezTo>
                    <a:pt x="111" y="27438"/>
                    <a:pt x="1525" y="21894"/>
                    <a:pt x="4353" y="16536"/>
                  </a:cubicBezTo>
                  <a:cubicBezTo>
                    <a:pt x="7180" y="11178"/>
                    <a:pt x="11199" y="7085"/>
                    <a:pt x="16371" y="4258"/>
                  </a:cubicBezTo>
                  <a:cubicBezTo>
                    <a:pt x="21542" y="1430"/>
                    <a:pt x="27309" y="16"/>
                    <a:pt x="33709" y="16"/>
                  </a:cubicBezTo>
                  <a:cubicBezTo>
                    <a:pt x="43569" y="16"/>
                    <a:pt x="51643" y="3216"/>
                    <a:pt x="57968" y="9615"/>
                  </a:cubicBezTo>
                  <a:cubicBezTo>
                    <a:pt x="64256" y="16015"/>
                    <a:pt x="67419" y="24126"/>
                    <a:pt x="67419" y="33912"/>
                  </a:cubicBezTo>
                  <a:cubicBezTo>
                    <a:pt x="67419" y="43771"/>
                    <a:pt x="64219" y="51957"/>
                    <a:pt x="57856" y="58431"/>
                  </a:cubicBezTo>
                  <a:cubicBezTo>
                    <a:pt x="51494" y="64905"/>
                    <a:pt x="43494" y="68179"/>
                    <a:pt x="33821" y="68179"/>
                  </a:cubicBezTo>
                  <a:cubicBezTo>
                    <a:pt x="27868" y="68179"/>
                    <a:pt x="22138" y="66803"/>
                    <a:pt x="16743" y="64124"/>
                  </a:cubicBezTo>
                  <a:cubicBezTo>
                    <a:pt x="11310" y="61408"/>
                    <a:pt x="7180" y="57464"/>
                    <a:pt x="4353" y="52217"/>
                  </a:cubicBezTo>
                  <a:cubicBezTo>
                    <a:pt x="1525" y="47008"/>
                    <a:pt x="111" y="40646"/>
                    <a:pt x="111" y="33167"/>
                  </a:cubicBezTo>
                  <a:moveTo>
                    <a:pt x="17784" y="34098"/>
                  </a:moveTo>
                  <a:cubicBezTo>
                    <a:pt x="17784" y="40572"/>
                    <a:pt x="19347" y="45520"/>
                    <a:pt x="22398" y="48943"/>
                  </a:cubicBezTo>
                  <a:cubicBezTo>
                    <a:pt x="25486" y="52403"/>
                    <a:pt x="29244" y="54115"/>
                    <a:pt x="33783" y="54115"/>
                  </a:cubicBezTo>
                  <a:cubicBezTo>
                    <a:pt x="38248" y="54115"/>
                    <a:pt x="42043" y="52403"/>
                    <a:pt x="45094" y="48943"/>
                  </a:cubicBezTo>
                  <a:cubicBezTo>
                    <a:pt x="48145" y="45520"/>
                    <a:pt x="49671" y="40534"/>
                    <a:pt x="49671" y="33986"/>
                  </a:cubicBezTo>
                  <a:cubicBezTo>
                    <a:pt x="49671" y="27586"/>
                    <a:pt x="48145" y="22675"/>
                    <a:pt x="45094" y="19252"/>
                  </a:cubicBezTo>
                  <a:cubicBezTo>
                    <a:pt x="42043" y="15792"/>
                    <a:pt x="38248" y="14080"/>
                    <a:pt x="33783" y="14080"/>
                  </a:cubicBezTo>
                  <a:cubicBezTo>
                    <a:pt x="29244" y="14080"/>
                    <a:pt x="25486" y="15792"/>
                    <a:pt x="22398" y="19252"/>
                  </a:cubicBezTo>
                  <a:cubicBezTo>
                    <a:pt x="19347" y="22675"/>
                    <a:pt x="17784" y="27624"/>
                    <a:pt x="17784" y="34098"/>
                  </a:cubicBezTo>
                  <a:close/>
                </a:path>
              </a:pathLst>
            </a:custGeom>
            <a:solidFill>
              <a:srgbClr val="000000"/>
            </a:solidFill>
            <a:ln w="9525" cap="flat">
              <a:noFill/>
              <a:prstDash val="solid"/>
              <a:miter/>
            </a:ln>
          </p:spPr>
          <p:txBody>
            <a:bodyPr rtlCol="0" anchor="ctr"/>
            <a:lstStyle/>
            <a:p>
              <a:endParaRPr lang="en-CA"/>
            </a:p>
          </p:txBody>
        </p:sp>
        <p:sp>
          <p:nvSpPr>
            <p:cNvPr id="3984" name="Freeform: Shape 3983">
              <a:extLst>
                <a:ext uri="{FF2B5EF4-FFF2-40B4-BE49-F238E27FC236}">
                  <a16:creationId xmlns:a16="http://schemas.microsoft.com/office/drawing/2014/main" id="{E787619F-1256-4F1E-A823-898EE35EAF05}"/>
                </a:ext>
              </a:extLst>
            </p:cNvPr>
            <p:cNvSpPr/>
            <p:nvPr/>
          </p:nvSpPr>
          <p:spPr>
            <a:xfrm>
              <a:off x="6348443" y="855372"/>
              <a:ext cx="44053" cy="91529"/>
            </a:xfrm>
            <a:custGeom>
              <a:avLst/>
              <a:gdLst>
                <a:gd name="connsiteX0" fmla="*/ 119 w 44053"/>
                <a:gd name="connsiteY0" fmla="*/ 26359 h 91529"/>
                <a:gd name="connsiteX1" fmla="*/ 9681 w 44053"/>
                <a:gd name="connsiteY1" fmla="*/ 26359 h 91529"/>
                <a:gd name="connsiteX2" fmla="*/ 9681 w 44053"/>
                <a:gd name="connsiteY2" fmla="*/ 21447 h 91529"/>
                <a:gd name="connsiteX3" fmla="*/ 11430 w 44053"/>
                <a:gd name="connsiteY3" fmla="*/ 9169 h 91529"/>
                <a:gd name="connsiteX4" fmla="*/ 17867 w 44053"/>
                <a:gd name="connsiteY4" fmla="*/ 2546 h 91529"/>
                <a:gd name="connsiteX5" fmla="*/ 29773 w 44053"/>
                <a:gd name="connsiteY5" fmla="*/ 16 h 91529"/>
                <a:gd name="connsiteX6" fmla="*/ 44172 w 44053"/>
                <a:gd name="connsiteY6" fmla="*/ 2211 h 91529"/>
                <a:gd name="connsiteX7" fmla="*/ 41865 w 44053"/>
                <a:gd name="connsiteY7" fmla="*/ 14266 h 91529"/>
                <a:gd name="connsiteX8" fmla="*/ 33940 w 44053"/>
                <a:gd name="connsiteY8" fmla="*/ 13262 h 91529"/>
                <a:gd name="connsiteX9" fmla="*/ 28545 w 44053"/>
                <a:gd name="connsiteY9" fmla="*/ 15010 h 91529"/>
                <a:gd name="connsiteX10" fmla="*/ 26945 w 44053"/>
                <a:gd name="connsiteY10" fmla="*/ 21745 h 91529"/>
                <a:gd name="connsiteX11" fmla="*/ 26945 w 44053"/>
                <a:gd name="connsiteY11" fmla="*/ 26359 h 91529"/>
                <a:gd name="connsiteX12" fmla="*/ 39819 w 44053"/>
                <a:gd name="connsiteY12" fmla="*/ 26359 h 91529"/>
                <a:gd name="connsiteX13" fmla="*/ 39819 w 44053"/>
                <a:gd name="connsiteY13" fmla="*/ 39902 h 91529"/>
                <a:gd name="connsiteX14" fmla="*/ 26945 w 44053"/>
                <a:gd name="connsiteY14" fmla="*/ 39902 h 91529"/>
                <a:gd name="connsiteX15" fmla="*/ 26945 w 44053"/>
                <a:gd name="connsiteY15" fmla="*/ 91545 h 91529"/>
                <a:gd name="connsiteX16" fmla="*/ 9681 w 44053"/>
                <a:gd name="connsiteY16" fmla="*/ 91545 h 91529"/>
                <a:gd name="connsiteX17" fmla="*/ 9681 w 44053"/>
                <a:gd name="connsiteY17" fmla="*/ 39902 h 91529"/>
                <a:gd name="connsiteX18" fmla="*/ 119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19" y="26359"/>
                  </a:moveTo>
                  <a:lnTo>
                    <a:pt x="9681" y="26359"/>
                  </a:lnTo>
                  <a:lnTo>
                    <a:pt x="9681" y="21447"/>
                  </a:lnTo>
                  <a:cubicBezTo>
                    <a:pt x="9681" y="15941"/>
                    <a:pt x="10277" y="11848"/>
                    <a:pt x="11430" y="9169"/>
                  </a:cubicBezTo>
                  <a:cubicBezTo>
                    <a:pt x="12583" y="6453"/>
                    <a:pt x="14742" y="4258"/>
                    <a:pt x="17867" y="2546"/>
                  </a:cubicBezTo>
                  <a:cubicBezTo>
                    <a:pt x="20992" y="872"/>
                    <a:pt x="24973" y="16"/>
                    <a:pt x="29773" y="16"/>
                  </a:cubicBezTo>
                  <a:cubicBezTo>
                    <a:pt x="34685" y="16"/>
                    <a:pt x="39484" y="760"/>
                    <a:pt x="44172" y="2211"/>
                  </a:cubicBezTo>
                  <a:lnTo>
                    <a:pt x="41865" y="14266"/>
                  </a:lnTo>
                  <a:cubicBezTo>
                    <a:pt x="39112" y="13597"/>
                    <a:pt x="36470" y="13262"/>
                    <a:pt x="33940" y="13262"/>
                  </a:cubicBezTo>
                  <a:cubicBezTo>
                    <a:pt x="31447" y="13262"/>
                    <a:pt x="29662" y="13857"/>
                    <a:pt x="28545" y="15010"/>
                  </a:cubicBezTo>
                  <a:cubicBezTo>
                    <a:pt x="27466" y="16201"/>
                    <a:pt x="26945" y="18433"/>
                    <a:pt x="26945" y="21745"/>
                  </a:cubicBezTo>
                  <a:lnTo>
                    <a:pt x="26945" y="26359"/>
                  </a:lnTo>
                  <a:lnTo>
                    <a:pt x="39819" y="26359"/>
                  </a:lnTo>
                  <a:lnTo>
                    <a:pt x="39819" y="39902"/>
                  </a:lnTo>
                  <a:lnTo>
                    <a:pt x="26945" y="39902"/>
                  </a:lnTo>
                  <a:lnTo>
                    <a:pt x="26945" y="91545"/>
                  </a:lnTo>
                  <a:lnTo>
                    <a:pt x="9681" y="91545"/>
                  </a:lnTo>
                  <a:lnTo>
                    <a:pt x="9681" y="39902"/>
                  </a:lnTo>
                  <a:lnTo>
                    <a:pt x="119" y="39902"/>
                  </a:lnTo>
                  <a:close/>
                </a:path>
              </a:pathLst>
            </a:custGeom>
            <a:solidFill>
              <a:srgbClr val="000000"/>
            </a:solidFill>
            <a:ln w="9525" cap="flat">
              <a:noFill/>
              <a:prstDash val="solid"/>
              <a:miter/>
            </a:ln>
          </p:spPr>
          <p:txBody>
            <a:bodyPr rtlCol="0" anchor="ctr"/>
            <a:lstStyle/>
            <a:p>
              <a:endParaRPr lang="en-CA"/>
            </a:p>
          </p:txBody>
        </p:sp>
        <p:sp>
          <p:nvSpPr>
            <p:cNvPr id="3985" name="Freeform: Shape 3984">
              <a:extLst>
                <a:ext uri="{FF2B5EF4-FFF2-40B4-BE49-F238E27FC236}">
                  <a16:creationId xmlns:a16="http://schemas.microsoft.com/office/drawing/2014/main" id="{D9D9CDD6-34AC-4113-8AA3-DD7DE68B3FF4}"/>
                </a:ext>
              </a:extLst>
            </p:cNvPr>
            <p:cNvSpPr/>
            <p:nvPr/>
          </p:nvSpPr>
          <p:spPr>
            <a:xfrm>
              <a:off x="6428963" y="880226"/>
              <a:ext cx="61540" cy="68163"/>
            </a:xfrm>
            <a:custGeom>
              <a:avLst/>
              <a:gdLst>
                <a:gd name="connsiteX0" fmla="*/ 60775 w 61540"/>
                <a:gd name="connsiteY0" fmla="*/ 20777 h 68163"/>
                <a:gd name="connsiteX1" fmla="*/ 43771 w 61540"/>
                <a:gd name="connsiteY1" fmla="*/ 23828 h 68163"/>
                <a:gd name="connsiteX2" fmla="*/ 39902 w 61540"/>
                <a:gd name="connsiteY2" fmla="*/ 16164 h 68163"/>
                <a:gd name="connsiteX3" fmla="*/ 32014 w 61540"/>
                <a:gd name="connsiteY3" fmla="*/ 13596 h 68163"/>
                <a:gd name="connsiteX4" fmla="*/ 21707 w 61540"/>
                <a:gd name="connsiteY4" fmla="*/ 18024 h 68163"/>
                <a:gd name="connsiteX5" fmla="*/ 17875 w 61540"/>
                <a:gd name="connsiteY5" fmla="*/ 32907 h 68163"/>
                <a:gd name="connsiteX6" fmla="*/ 21782 w 61540"/>
                <a:gd name="connsiteY6" fmla="*/ 49315 h 68163"/>
                <a:gd name="connsiteX7" fmla="*/ 32237 w 61540"/>
                <a:gd name="connsiteY7" fmla="*/ 54115 h 68163"/>
                <a:gd name="connsiteX8" fmla="*/ 40274 w 61540"/>
                <a:gd name="connsiteY8" fmla="*/ 51324 h 68163"/>
                <a:gd name="connsiteX9" fmla="*/ 44701 w 61540"/>
                <a:gd name="connsiteY9" fmla="*/ 41688 h 68163"/>
                <a:gd name="connsiteX10" fmla="*/ 61668 w 61540"/>
                <a:gd name="connsiteY10" fmla="*/ 44590 h 68163"/>
                <a:gd name="connsiteX11" fmla="*/ 51510 w 61540"/>
                <a:gd name="connsiteY11" fmla="*/ 62226 h 68163"/>
                <a:gd name="connsiteX12" fmla="*/ 31456 w 61540"/>
                <a:gd name="connsiteY12" fmla="*/ 68179 h 68163"/>
                <a:gd name="connsiteX13" fmla="*/ 8648 w 61540"/>
                <a:gd name="connsiteY13" fmla="*/ 59138 h 68163"/>
                <a:gd name="connsiteX14" fmla="*/ 127 w 61540"/>
                <a:gd name="connsiteY14" fmla="*/ 34172 h 68163"/>
                <a:gd name="connsiteX15" fmla="*/ 8685 w 61540"/>
                <a:gd name="connsiteY15" fmla="*/ 9020 h 68163"/>
                <a:gd name="connsiteX16" fmla="*/ 31753 w 61540"/>
                <a:gd name="connsiteY16" fmla="*/ 16 h 68163"/>
                <a:gd name="connsiteX17" fmla="*/ 50692 w 61540"/>
                <a:gd name="connsiteY17" fmla="*/ 5150 h 68163"/>
                <a:gd name="connsiteX18" fmla="*/ 60775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75" y="20777"/>
                  </a:moveTo>
                  <a:lnTo>
                    <a:pt x="43771" y="23828"/>
                  </a:lnTo>
                  <a:cubicBezTo>
                    <a:pt x="43213" y="20443"/>
                    <a:pt x="41911" y="17875"/>
                    <a:pt x="39902" y="16164"/>
                  </a:cubicBezTo>
                  <a:cubicBezTo>
                    <a:pt x="37855" y="14452"/>
                    <a:pt x="35213" y="13596"/>
                    <a:pt x="32014" y="13596"/>
                  </a:cubicBezTo>
                  <a:cubicBezTo>
                    <a:pt x="27698" y="13596"/>
                    <a:pt x="24275" y="15085"/>
                    <a:pt x="21707" y="18024"/>
                  </a:cubicBezTo>
                  <a:cubicBezTo>
                    <a:pt x="19140" y="21001"/>
                    <a:pt x="17875" y="25986"/>
                    <a:pt x="17875" y="32907"/>
                  </a:cubicBezTo>
                  <a:cubicBezTo>
                    <a:pt x="17875" y="40646"/>
                    <a:pt x="19177" y="46115"/>
                    <a:pt x="21782" y="49315"/>
                  </a:cubicBezTo>
                  <a:cubicBezTo>
                    <a:pt x="24386" y="52515"/>
                    <a:pt x="27846" y="54115"/>
                    <a:pt x="32237" y="54115"/>
                  </a:cubicBezTo>
                  <a:cubicBezTo>
                    <a:pt x="35511" y="54115"/>
                    <a:pt x="38190" y="53185"/>
                    <a:pt x="40274" y="51324"/>
                  </a:cubicBezTo>
                  <a:cubicBezTo>
                    <a:pt x="42357" y="49464"/>
                    <a:pt x="43846" y="46264"/>
                    <a:pt x="44701" y="41688"/>
                  </a:cubicBezTo>
                  <a:lnTo>
                    <a:pt x="61668" y="44590"/>
                  </a:lnTo>
                  <a:cubicBezTo>
                    <a:pt x="59882" y="52366"/>
                    <a:pt x="56496" y="58245"/>
                    <a:pt x="51510" y="62226"/>
                  </a:cubicBezTo>
                  <a:cubicBezTo>
                    <a:pt x="46524" y="66170"/>
                    <a:pt x="39827" y="68179"/>
                    <a:pt x="31456" y="68179"/>
                  </a:cubicBezTo>
                  <a:cubicBezTo>
                    <a:pt x="21893" y="68179"/>
                    <a:pt x="14303" y="65165"/>
                    <a:pt x="8648" y="59138"/>
                  </a:cubicBezTo>
                  <a:cubicBezTo>
                    <a:pt x="2955" y="53110"/>
                    <a:pt x="127" y="44813"/>
                    <a:pt x="127" y="34172"/>
                  </a:cubicBezTo>
                  <a:cubicBezTo>
                    <a:pt x="127" y="23382"/>
                    <a:pt x="2992" y="15010"/>
                    <a:pt x="8685" y="9020"/>
                  </a:cubicBezTo>
                  <a:cubicBezTo>
                    <a:pt x="14340" y="3030"/>
                    <a:pt x="22042" y="16"/>
                    <a:pt x="31753" y="16"/>
                  </a:cubicBezTo>
                  <a:cubicBezTo>
                    <a:pt x="39678" y="16"/>
                    <a:pt x="46003" y="1727"/>
                    <a:pt x="50692" y="5150"/>
                  </a:cubicBezTo>
                  <a:cubicBezTo>
                    <a:pt x="55380" y="8574"/>
                    <a:pt x="58728" y="13783"/>
                    <a:pt x="60775" y="20777"/>
                  </a:cubicBezTo>
                  <a:close/>
                </a:path>
              </a:pathLst>
            </a:custGeom>
            <a:solidFill>
              <a:srgbClr val="000000"/>
            </a:solidFill>
            <a:ln w="9525" cap="flat">
              <a:noFill/>
              <a:prstDash val="solid"/>
              <a:miter/>
            </a:ln>
          </p:spPr>
          <p:txBody>
            <a:bodyPr rtlCol="0" anchor="ctr"/>
            <a:lstStyle/>
            <a:p>
              <a:endParaRPr lang="en-CA"/>
            </a:p>
          </p:txBody>
        </p:sp>
        <p:sp>
          <p:nvSpPr>
            <p:cNvPr id="3986" name="Freeform: Shape 3985">
              <a:extLst>
                <a:ext uri="{FF2B5EF4-FFF2-40B4-BE49-F238E27FC236}">
                  <a16:creationId xmlns:a16="http://schemas.microsoft.com/office/drawing/2014/main" id="{2D64F3AD-66ED-4A5D-AF49-2693B43D9FDC}"/>
                </a:ext>
              </a:extLst>
            </p:cNvPr>
            <p:cNvSpPr/>
            <p:nvPr/>
          </p:nvSpPr>
          <p:spPr>
            <a:xfrm>
              <a:off x="6502644" y="856897"/>
              <a:ext cx="59345" cy="90003"/>
            </a:xfrm>
            <a:custGeom>
              <a:avLst/>
              <a:gdLst>
                <a:gd name="connsiteX0" fmla="*/ 17399 w 59345"/>
                <a:gd name="connsiteY0" fmla="*/ 16 h 90003"/>
                <a:gd name="connsiteX1" fmla="*/ 17399 w 59345"/>
                <a:gd name="connsiteY1" fmla="*/ 33093 h 90003"/>
                <a:gd name="connsiteX2" fmla="*/ 37342 w 59345"/>
                <a:gd name="connsiteY2" fmla="*/ 23345 h 90003"/>
                <a:gd name="connsiteX3" fmla="*/ 48094 w 59345"/>
                <a:gd name="connsiteY3" fmla="*/ 25577 h 90003"/>
                <a:gd name="connsiteX4" fmla="*/ 55275 w 59345"/>
                <a:gd name="connsiteY4" fmla="*/ 31195 h 90003"/>
                <a:gd name="connsiteX5" fmla="*/ 58624 w 59345"/>
                <a:gd name="connsiteY5" fmla="*/ 38823 h 90003"/>
                <a:gd name="connsiteX6" fmla="*/ 59480 w 59345"/>
                <a:gd name="connsiteY6" fmla="*/ 51771 h 90003"/>
                <a:gd name="connsiteX7" fmla="*/ 59480 w 59345"/>
                <a:gd name="connsiteY7" fmla="*/ 90020 h 90003"/>
                <a:gd name="connsiteX8" fmla="*/ 42253 w 59345"/>
                <a:gd name="connsiteY8" fmla="*/ 90020 h 90003"/>
                <a:gd name="connsiteX9" fmla="*/ 42253 w 59345"/>
                <a:gd name="connsiteY9" fmla="*/ 55566 h 90003"/>
                <a:gd name="connsiteX10" fmla="*/ 41248 w 59345"/>
                <a:gd name="connsiteY10" fmla="*/ 42581 h 90003"/>
                <a:gd name="connsiteX11" fmla="*/ 37788 w 59345"/>
                <a:gd name="connsiteY11" fmla="*/ 38190 h 90003"/>
                <a:gd name="connsiteX12" fmla="*/ 31575 w 59345"/>
                <a:gd name="connsiteY12" fmla="*/ 36553 h 90003"/>
                <a:gd name="connsiteX13" fmla="*/ 23873 w 59345"/>
                <a:gd name="connsiteY13" fmla="*/ 38637 h 90003"/>
                <a:gd name="connsiteX14" fmla="*/ 18961 w 59345"/>
                <a:gd name="connsiteY14" fmla="*/ 44925 h 90003"/>
                <a:gd name="connsiteX15" fmla="*/ 17399 w 59345"/>
                <a:gd name="connsiteY15" fmla="*/ 57352 h 90003"/>
                <a:gd name="connsiteX16" fmla="*/ 17399 w 59345"/>
                <a:gd name="connsiteY16" fmla="*/ 90020 h 90003"/>
                <a:gd name="connsiteX17" fmla="*/ 135 w 59345"/>
                <a:gd name="connsiteY17" fmla="*/ 90020 h 90003"/>
                <a:gd name="connsiteX18" fmla="*/ 135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399" y="16"/>
                  </a:moveTo>
                  <a:lnTo>
                    <a:pt x="17399" y="33093"/>
                  </a:lnTo>
                  <a:cubicBezTo>
                    <a:pt x="22943" y="26619"/>
                    <a:pt x="29603" y="23345"/>
                    <a:pt x="37342" y="23345"/>
                  </a:cubicBezTo>
                  <a:cubicBezTo>
                    <a:pt x="41286" y="23345"/>
                    <a:pt x="44895" y="24089"/>
                    <a:pt x="48094" y="25577"/>
                  </a:cubicBezTo>
                  <a:cubicBezTo>
                    <a:pt x="51257" y="27028"/>
                    <a:pt x="53675" y="28926"/>
                    <a:pt x="55275" y="31195"/>
                  </a:cubicBezTo>
                  <a:cubicBezTo>
                    <a:pt x="56912" y="33502"/>
                    <a:pt x="58029" y="36032"/>
                    <a:pt x="58624" y="38823"/>
                  </a:cubicBezTo>
                  <a:cubicBezTo>
                    <a:pt x="59182" y="41613"/>
                    <a:pt x="59480" y="45929"/>
                    <a:pt x="59480" y="51771"/>
                  </a:cubicBezTo>
                  <a:lnTo>
                    <a:pt x="59480" y="90020"/>
                  </a:lnTo>
                  <a:lnTo>
                    <a:pt x="42253" y="90020"/>
                  </a:lnTo>
                  <a:lnTo>
                    <a:pt x="42253" y="55566"/>
                  </a:lnTo>
                  <a:cubicBezTo>
                    <a:pt x="42253" y="48757"/>
                    <a:pt x="41918" y="44404"/>
                    <a:pt x="41248" y="42581"/>
                  </a:cubicBezTo>
                  <a:cubicBezTo>
                    <a:pt x="40616" y="40720"/>
                    <a:pt x="39462" y="39269"/>
                    <a:pt x="37788" y="38190"/>
                  </a:cubicBezTo>
                  <a:cubicBezTo>
                    <a:pt x="36151" y="37074"/>
                    <a:pt x="34067" y="36553"/>
                    <a:pt x="31575" y="36553"/>
                  </a:cubicBezTo>
                  <a:cubicBezTo>
                    <a:pt x="28710" y="36553"/>
                    <a:pt x="26142" y="37260"/>
                    <a:pt x="23873" y="38637"/>
                  </a:cubicBezTo>
                  <a:cubicBezTo>
                    <a:pt x="21640" y="40013"/>
                    <a:pt x="20003" y="42134"/>
                    <a:pt x="18961" y="44925"/>
                  </a:cubicBezTo>
                  <a:cubicBezTo>
                    <a:pt x="17920" y="47715"/>
                    <a:pt x="17399" y="51883"/>
                    <a:pt x="17399" y="57352"/>
                  </a:cubicBezTo>
                  <a:lnTo>
                    <a:pt x="17399" y="90020"/>
                  </a:lnTo>
                  <a:lnTo>
                    <a:pt x="135" y="90020"/>
                  </a:lnTo>
                  <a:lnTo>
                    <a:pt x="135" y="16"/>
                  </a:lnTo>
                  <a:close/>
                </a:path>
              </a:pathLst>
            </a:custGeom>
            <a:solidFill>
              <a:srgbClr val="000000"/>
            </a:solidFill>
            <a:ln w="9525" cap="flat">
              <a:noFill/>
              <a:prstDash val="solid"/>
              <a:miter/>
            </a:ln>
          </p:spPr>
          <p:txBody>
            <a:bodyPr rtlCol="0" anchor="ctr"/>
            <a:lstStyle/>
            <a:p>
              <a:endParaRPr lang="en-CA"/>
            </a:p>
          </p:txBody>
        </p:sp>
        <p:sp>
          <p:nvSpPr>
            <p:cNvPr id="3987" name="Freeform: Shape 3986">
              <a:extLst>
                <a:ext uri="{FF2B5EF4-FFF2-40B4-BE49-F238E27FC236}">
                  <a16:creationId xmlns:a16="http://schemas.microsoft.com/office/drawing/2014/main" id="{D69FE91E-BAE4-4D72-BFB1-204699213A9D}"/>
                </a:ext>
              </a:extLst>
            </p:cNvPr>
            <p:cNvSpPr/>
            <p:nvPr/>
          </p:nvSpPr>
          <p:spPr>
            <a:xfrm>
              <a:off x="6579519" y="856897"/>
              <a:ext cx="17226" cy="90003"/>
            </a:xfrm>
            <a:custGeom>
              <a:avLst/>
              <a:gdLst>
                <a:gd name="connsiteX0" fmla="*/ 143 w 17226"/>
                <a:gd name="connsiteY0" fmla="*/ 15978 h 90003"/>
                <a:gd name="connsiteX1" fmla="*/ 143 w 17226"/>
                <a:gd name="connsiteY1" fmla="*/ 16 h 90003"/>
                <a:gd name="connsiteX2" fmla="*/ 17369 w 17226"/>
                <a:gd name="connsiteY2" fmla="*/ 16 h 90003"/>
                <a:gd name="connsiteX3" fmla="*/ 17369 w 17226"/>
                <a:gd name="connsiteY3" fmla="*/ 15978 h 90003"/>
                <a:gd name="connsiteX4" fmla="*/ 143 w 17226"/>
                <a:gd name="connsiteY4" fmla="*/ 15978 h 90003"/>
                <a:gd name="connsiteX5" fmla="*/ 143 w 17226"/>
                <a:gd name="connsiteY5" fmla="*/ 90020 h 90003"/>
                <a:gd name="connsiteX6" fmla="*/ 143 w 17226"/>
                <a:gd name="connsiteY6" fmla="*/ 24833 h 90003"/>
                <a:gd name="connsiteX7" fmla="*/ 17369 w 17226"/>
                <a:gd name="connsiteY7" fmla="*/ 24833 h 90003"/>
                <a:gd name="connsiteX8" fmla="*/ 17369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3" y="15978"/>
                  </a:moveTo>
                  <a:lnTo>
                    <a:pt x="143" y="16"/>
                  </a:lnTo>
                  <a:lnTo>
                    <a:pt x="17369" y="16"/>
                  </a:lnTo>
                  <a:lnTo>
                    <a:pt x="17369" y="15978"/>
                  </a:lnTo>
                  <a:lnTo>
                    <a:pt x="143" y="15978"/>
                  </a:lnTo>
                  <a:moveTo>
                    <a:pt x="143" y="90020"/>
                  </a:moveTo>
                  <a:lnTo>
                    <a:pt x="143" y="24833"/>
                  </a:lnTo>
                  <a:lnTo>
                    <a:pt x="17369" y="24833"/>
                  </a:lnTo>
                  <a:lnTo>
                    <a:pt x="17369" y="90020"/>
                  </a:lnTo>
                  <a:close/>
                </a:path>
              </a:pathLst>
            </a:custGeom>
            <a:solidFill>
              <a:srgbClr val="000000"/>
            </a:solidFill>
            <a:ln w="9525" cap="flat">
              <a:noFill/>
              <a:prstDash val="solid"/>
              <a:miter/>
            </a:ln>
          </p:spPr>
          <p:txBody>
            <a:bodyPr rtlCol="0" anchor="ctr"/>
            <a:lstStyle/>
            <a:p>
              <a:endParaRPr lang="en-CA"/>
            </a:p>
          </p:txBody>
        </p:sp>
        <p:sp>
          <p:nvSpPr>
            <p:cNvPr id="3988" name="Freeform: Shape 3987">
              <a:extLst>
                <a:ext uri="{FF2B5EF4-FFF2-40B4-BE49-F238E27FC236}">
                  <a16:creationId xmlns:a16="http://schemas.microsoft.com/office/drawing/2014/main" id="{71047CD2-DCCD-47A4-9341-2BE9A35A1676}"/>
                </a:ext>
              </a:extLst>
            </p:cNvPr>
            <p:cNvSpPr/>
            <p:nvPr/>
          </p:nvSpPr>
          <p:spPr>
            <a:xfrm>
              <a:off x="6614457" y="856897"/>
              <a:ext cx="17226" cy="90003"/>
            </a:xfrm>
            <a:custGeom>
              <a:avLst/>
              <a:gdLst>
                <a:gd name="connsiteX0" fmla="*/ 146 w 17226"/>
                <a:gd name="connsiteY0" fmla="*/ 90020 h 90003"/>
                <a:gd name="connsiteX1" fmla="*/ 146 w 17226"/>
                <a:gd name="connsiteY1" fmla="*/ 16 h 90003"/>
                <a:gd name="connsiteX2" fmla="*/ 17373 w 17226"/>
                <a:gd name="connsiteY2" fmla="*/ 16 h 90003"/>
                <a:gd name="connsiteX3" fmla="*/ 17373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46" y="90020"/>
                  </a:moveTo>
                  <a:lnTo>
                    <a:pt x="146" y="16"/>
                  </a:lnTo>
                  <a:lnTo>
                    <a:pt x="17373" y="16"/>
                  </a:lnTo>
                  <a:lnTo>
                    <a:pt x="17373" y="90020"/>
                  </a:lnTo>
                  <a:close/>
                </a:path>
              </a:pathLst>
            </a:custGeom>
            <a:solidFill>
              <a:srgbClr val="000000"/>
            </a:solidFill>
            <a:ln w="9525" cap="flat">
              <a:noFill/>
              <a:prstDash val="solid"/>
              <a:miter/>
            </a:ln>
          </p:spPr>
          <p:txBody>
            <a:bodyPr rtlCol="0" anchor="ctr"/>
            <a:lstStyle/>
            <a:p>
              <a:endParaRPr lang="en-CA"/>
            </a:p>
          </p:txBody>
        </p:sp>
        <p:sp>
          <p:nvSpPr>
            <p:cNvPr id="3989" name="Freeform: Shape 3988">
              <a:extLst>
                <a:ext uri="{FF2B5EF4-FFF2-40B4-BE49-F238E27FC236}">
                  <a16:creationId xmlns:a16="http://schemas.microsoft.com/office/drawing/2014/main" id="{F8186921-84D9-412E-AA32-12ABC51AAB87}"/>
                </a:ext>
              </a:extLst>
            </p:cNvPr>
            <p:cNvSpPr/>
            <p:nvPr/>
          </p:nvSpPr>
          <p:spPr>
            <a:xfrm>
              <a:off x="6645515" y="856897"/>
              <a:ext cx="63661" cy="91492"/>
            </a:xfrm>
            <a:custGeom>
              <a:avLst/>
              <a:gdLst>
                <a:gd name="connsiteX0" fmla="*/ 63811 w 63661"/>
                <a:gd name="connsiteY0" fmla="*/ 90020 h 91492"/>
                <a:gd name="connsiteX1" fmla="*/ 47775 w 63661"/>
                <a:gd name="connsiteY1" fmla="*/ 90020 h 91492"/>
                <a:gd name="connsiteX2" fmla="*/ 47775 w 63661"/>
                <a:gd name="connsiteY2" fmla="*/ 80458 h 91492"/>
                <a:gd name="connsiteX3" fmla="*/ 38362 w 63661"/>
                <a:gd name="connsiteY3" fmla="*/ 88755 h 91492"/>
                <a:gd name="connsiteX4" fmla="*/ 27385 w 63661"/>
                <a:gd name="connsiteY4" fmla="*/ 91508 h 91492"/>
                <a:gd name="connsiteX5" fmla="*/ 8149 w 63661"/>
                <a:gd name="connsiteY5" fmla="*/ 82430 h 91492"/>
                <a:gd name="connsiteX6" fmla="*/ 150 w 63661"/>
                <a:gd name="connsiteY6" fmla="*/ 57166 h 91492"/>
                <a:gd name="connsiteX7" fmla="*/ 7926 w 63661"/>
                <a:gd name="connsiteY7" fmla="*/ 31977 h 91492"/>
                <a:gd name="connsiteX8" fmla="*/ 27646 w 63661"/>
                <a:gd name="connsiteY8" fmla="*/ 23345 h 91492"/>
                <a:gd name="connsiteX9" fmla="*/ 46547 w 63661"/>
                <a:gd name="connsiteY9" fmla="*/ 32423 h 91492"/>
                <a:gd name="connsiteX10" fmla="*/ 46547 w 63661"/>
                <a:gd name="connsiteY10" fmla="*/ 16 h 91492"/>
                <a:gd name="connsiteX11" fmla="*/ 63811 w 63661"/>
                <a:gd name="connsiteY11" fmla="*/ 16 h 91492"/>
                <a:gd name="connsiteX12" fmla="*/ 63811 w 63661"/>
                <a:gd name="connsiteY12" fmla="*/ 90020 h 91492"/>
                <a:gd name="connsiteX13" fmla="*/ 17749 w 63661"/>
                <a:gd name="connsiteY13" fmla="*/ 56013 h 91492"/>
                <a:gd name="connsiteX14" fmla="*/ 20651 w 63661"/>
                <a:gd name="connsiteY14" fmla="*/ 71119 h 91492"/>
                <a:gd name="connsiteX15" fmla="*/ 32297 w 63661"/>
                <a:gd name="connsiteY15" fmla="*/ 77853 h 91492"/>
                <a:gd name="connsiteX16" fmla="*/ 42417 w 63661"/>
                <a:gd name="connsiteY16" fmla="*/ 72793 h 91492"/>
                <a:gd name="connsiteX17" fmla="*/ 46622 w 63661"/>
                <a:gd name="connsiteY17" fmla="*/ 57650 h 91492"/>
                <a:gd name="connsiteX18" fmla="*/ 42566 w 63661"/>
                <a:gd name="connsiteY18" fmla="*/ 41502 h 91492"/>
                <a:gd name="connsiteX19" fmla="*/ 32185 w 63661"/>
                <a:gd name="connsiteY19" fmla="*/ 36553 h 91492"/>
                <a:gd name="connsiteX20" fmla="*/ 21916 w 63661"/>
                <a:gd name="connsiteY20" fmla="*/ 41427 h 91492"/>
                <a:gd name="connsiteX21" fmla="*/ 17749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1" y="90020"/>
                  </a:moveTo>
                  <a:lnTo>
                    <a:pt x="47775" y="90020"/>
                  </a:lnTo>
                  <a:lnTo>
                    <a:pt x="47775" y="80458"/>
                  </a:lnTo>
                  <a:cubicBezTo>
                    <a:pt x="45096" y="84178"/>
                    <a:pt x="41971" y="86932"/>
                    <a:pt x="38362" y="88755"/>
                  </a:cubicBezTo>
                  <a:cubicBezTo>
                    <a:pt x="34715" y="90578"/>
                    <a:pt x="31069" y="91508"/>
                    <a:pt x="27385" y="91508"/>
                  </a:cubicBezTo>
                  <a:cubicBezTo>
                    <a:pt x="19907" y="91508"/>
                    <a:pt x="13470" y="88457"/>
                    <a:pt x="8149" y="82430"/>
                  </a:cubicBezTo>
                  <a:cubicBezTo>
                    <a:pt x="2792" y="76402"/>
                    <a:pt x="150" y="67993"/>
                    <a:pt x="150" y="57166"/>
                  </a:cubicBezTo>
                  <a:cubicBezTo>
                    <a:pt x="150" y="46115"/>
                    <a:pt x="2717" y="37707"/>
                    <a:pt x="7926" y="31977"/>
                  </a:cubicBezTo>
                  <a:cubicBezTo>
                    <a:pt x="13135" y="26210"/>
                    <a:pt x="19684" y="23345"/>
                    <a:pt x="27646" y="23345"/>
                  </a:cubicBezTo>
                  <a:cubicBezTo>
                    <a:pt x="34939" y="23345"/>
                    <a:pt x="41227" y="26396"/>
                    <a:pt x="46547" y="32423"/>
                  </a:cubicBezTo>
                  <a:lnTo>
                    <a:pt x="46547" y="16"/>
                  </a:lnTo>
                  <a:lnTo>
                    <a:pt x="63811" y="16"/>
                  </a:lnTo>
                  <a:lnTo>
                    <a:pt x="63811" y="90020"/>
                  </a:lnTo>
                  <a:moveTo>
                    <a:pt x="17749" y="56013"/>
                  </a:moveTo>
                  <a:cubicBezTo>
                    <a:pt x="17749" y="62970"/>
                    <a:pt x="18716" y="67993"/>
                    <a:pt x="20651" y="71119"/>
                  </a:cubicBezTo>
                  <a:cubicBezTo>
                    <a:pt x="23404" y="75621"/>
                    <a:pt x="27311" y="77853"/>
                    <a:pt x="32297" y="77853"/>
                  </a:cubicBezTo>
                  <a:cubicBezTo>
                    <a:pt x="36278" y="77853"/>
                    <a:pt x="39664" y="76179"/>
                    <a:pt x="42417" y="72793"/>
                  </a:cubicBezTo>
                  <a:cubicBezTo>
                    <a:pt x="45208" y="69407"/>
                    <a:pt x="46622" y="64384"/>
                    <a:pt x="46622" y="57650"/>
                  </a:cubicBezTo>
                  <a:cubicBezTo>
                    <a:pt x="46622" y="50171"/>
                    <a:pt x="45245" y="44776"/>
                    <a:pt x="42566" y="41502"/>
                  </a:cubicBezTo>
                  <a:cubicBezTo>
                    <a:pt x="39850" y="38190"/>
                    <a:pt x="36390" y="36553"/>
                    <a:pt x="32185" y="36553"/>
                  </a:cubicBezTo>
                  <a:cubicBezTo>
                    <a:pt x="28092" y="36553"/>
                    <a:pt x="24669" y="38190"/>
                    <a:pt x="21916" y="41427"/>
                  </a:cubicBezTo>
                  <a:cubicBezTo>
                    <a:pt x="19126" y="44664"/>
                    <a:pt x="17749" y="49538"/>
                    <a:pt x="17749" y="56013"/>
                  </a:cubicBezTo>
                  <a:close/>
                </a:path>
              </a:pathLst>
            </a:custGeom>
            <a:solidFill>
              <a:srgbClr val="000000"/>
            </a:solidFill>
            <a:ln w="9525" cap="flat">
              <a:noFill/>
              <a:prstDash val="solid"/>
              <a:miter/>
            </a:ln>
          </p:spPr>
          <p:txBody>
            <a:bodyPr rtlCol="0" anchor="ctr"/>
            <a:lstStyle/>
            <a:p>
              <a:endParaRPr lang="en-CA"/>
            </a:p>
          </p:txBody>
        </p:sp>
        <p:sp>
          <p:nvSpPr>
            <p:cNvPr id="3990" name="Freeform: Shape 3989">
              <a:extLst>
                <a:ext uri="{FF2B5EF4-FFF2-40B4-BE49-F238E27FC236}">
                  <a16:creationId xmlns:a16="http://schemas.microsoft.com/office/drawing/2014/main" id="{4B3131E3-A076-42F7-9C26-1F96131CCA6F}"/>
                </a:ext>
              </a:extLst>
            </p:cNvPr>
            <p:cNvSpPr/>
            <p:nvPr/>
          </p:nvSpPr>
          <p:spPr>
            <a:xfrm>
              <a:off x="6725441" y="880226"/>
              <a:ext cx="42230" cy="66675"/>
            </a:xfrm>
            <a:custGeom>
              <a:avLst/>
              <a:gdLst>
                <a:gd name="connsiteX0" fmla="*/ 17385 w 42230"/>
                <a:gd name="connsiteY0" fmla="*/ 66691 h 66675"/>
                <a:gd name="connsiteX1" fmla="*/ 158 w 42230"/>
                <a:gd name="connsiteY1" fmla="*/ 66691 h 66675"/>
                <a:gd name="connsiteX2" fmla="*/ 158 w 42230"/>
                <a:gd name="connsiteY2" fmla="*/ 1504 h 66675"/>
                <a:gd name="connsiteX3" fmla="*/ 16157 w 42230"/>
                <a:gd name="connsiteY3" fmla="*/ 1504 h 66675"/>
                <a:gd name="connsiteX4" fmla="*/ 16157 w 42230"/>
                <a:gd name="connsiteY4" fmla="*/ 10769 h 66675"/>
                <a:gd name="connsiteX5" fmla="*/ 23561 w 42230"/>
                <a:gd name="connsiteY5" fmla="*/ 2100 h 66675"/>
                <a:gd name="connsiteX6" fmla="*/ 31040 w 42230"/>
                <a:gd name="connsiteY6" fmla="*/ 16 h 66675"/>
                <a:gd name="connsiteX7" fmla="*/ 42388 w 42230"/>
                <a:gd name="connsiteY7" fmla="*/ 3290 h 66675"/>
                <a:gd name="connsiteX8" fmla="*/ 37030 w 42230"/>
                <a:gd name="connsiteY8" fmla="*/ 18322 h 66675"/>
                <a:gd name="connsiteX9" fmla="*/ 28956 w 42230"/>
                <a:gd name="connsiteY9" fmla="*/ 15494 h 66675"/>
                <a:gd name="connsiteX10" fmla="*/ 22817 w 42230"/>
                <a:gd name="connsiteY10" fmla="*/ 17503 h 66675"/>
                <a:gd name="connsiteX11" fmla="*/ 18836 w 42230"/>
                <a:gd name="connsiteY11" fmla="*/ 24684 h 66675"/>
                <a:gd name="connsiteX12" fmla="*/ 173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85" y="66691"/>
                  </a:moveTo>
                  <a:lnTo>
                    <a:pt x="158" y="66691"/>
                  </a:lnTo>
                  <a:lnTo>
                    <a:pt x="158" y="1504"/>
                  </a:lnTo>
                  <a:lnTo>
                    <a:pt x="16157" y="1504"/>
                  </a:lnTo>
                  <a:lnTo>
                    <a:pt x="16157" y="10769"/>
                  </a:lnTo>
                  <a:cubicBezTo>
                    <a:pt x="18910" y="6378"/>
                    <a:pt x="21366" y="3513"/>
                    <a:pt x="23561" y="2100"/>
                  </a:cubicBezTo>
                  <a:cubicBezTo>
                    <a:pt x="25756" y="723"/>
                    <a:pt x="28249" y="16"/>
                    <a:pt x="31040" y="16"/>
                  </a:cubicBezTo>
                  <a:cubicBezTo>
                    <a:pt x="34947" y="16"/>
                    <a:pt x="38742" y="1095"/>
                    <a:pt x="42388" y="3290"/>
                  </a:cubicBezTo>
                  <a:lnTo>
                    <a:pt x="37030" y="18322"/>
                  </a:lnTo>
                  <a:cubicBezTo>
                    <a:pt x="34128" y="16424"/>
                    <a:pt x="31449" y="15494"/>
                    <a:pt x="28956" y="15494"/>
                  </a:cubicBezTo>
                  <a:cubicBezTo>
                    <a:pt x="26538" y="15494"/>
                    <a:pt x="24491" y="16164"/>
                    <a:pt x="22817" y="17503"/>
                  </a:cubicBezTo>
                  <a:cubicBezTo>
                    <a:pt x="21106" y="18806"/>
                    <a:pt x="19803" y="21224"/>
                    <a:pt x="18836" y="24684"/>
                  </a:cubicBezTo>
                  <a:cubicBezTo>
                    <a:pt x="17869" y="28182"/>
                    <a:pt x="17385" y="35474"/>
                    <a:pt x="17385" y="46562"/>
                  </a:cubicBezTo>
                  <a:close/>
                </a:path>
              </a:pathLst>
            </a:custGeom>
            <a:solidFill>
              <a:srgbClr val="000000"/>
            </a:solidFill>
            <a:ln w="9525" cap="flat">
              <a:noFill/>
              <a:prstDash val="solid"/>
              <a:miter/>
            </a:ln>
          </p:spPr>
          <p:txBody>
            <a:bodyPr rtlCol="0" anchor="ctr"/>
            <a:lstStyle/>
            <a:p>
              <a:endParaRPr lang="en-CA"/>
            </a:p>
          </p:txBody>
        </p:sp>
        <p:sp>
          <p:nvSpPr>
            <p:cNvPr id="3991" name="Freeform: Shape 3990">
              <a:extLst>
                <a:ext uri="{FF2B5EF4-FFF2-40B4-BE49-F238E27FC236}">
                  <a16:creationId xmlns:a16="http://schemas.microsoft.com/office/drawing/2014/main" id="{79D9798F-DFBF-48A2-9F8C-01997293BA62}"/>
                </a:ext>
              </a:extLst>
            </p:cNvPr>
            <p:cNvSpPr/>
            <p:nvPr/>
          </p:nvSpPr>
          <p:spPr>
            <a:xfrm>
              <a:off x="6770055" y="880226"/>
              <a:ext cx="60925" cy="68163"/>
            </a:xfrm>
            <a:custGeom>
              <a:avLst/>
              <a:gdLst>
                <a:gd name="connsiteX0" fmla="*/ 42951 w 60925"/>
                <a:gd name="connsiteY0" fmla="*/ 45929 h 68163"/>
                <a:gd name="connsiteX1" fmla="*/ 60141 w 60925"/>
                <a:gd name="connsiteY1" fmla="*/ 48832 h 68163"/>
                <a:gd name="connsiteX2" fmla="*/ 49686 w 60925"/>
                <a:gd name="connsiteY2" fmla="*/ 63231 h 68163"/>
                <a:gd name="connsiteX3" fmla="*/ 31789 w 60925"/>
                <a:gd name="connsiteY3" fmla="*/ 68179 h 68163"/>
                <a:gd name="connsiteX4" fmla="*/ 6600 w 60925"/>
                <a:gd name="connsiteY4" fmla="*/ 57054 h 68163"/>
                <a:gd name="connsiteX5" fmla="*/ 163 w 60925"/>
                <a:gd name="connsiteY5" fmla="*/ 34581 h 68163"/>
                <a:gd name="connsiteX6" fmla="*/ 8646 w 60925"/>
                <a:gd name="connsiteY6" fmla="*/ 9206 h 68163"/>
                <a:gd name="connsiteX7" fmla="*/ 30078 w 60925"/>
                <a:gd name="connsiteY7" fmla="*/ 16 h 68163"/>
                <a:gd name="connsiteX8" fmla="*/ 53034 w 60925"/>
                <a:gd name="connsiteY8" fmla="*/ 9615 h 68163"/>
                <a:gd name="connsiteX9" fmla="*/ 61071 w 60925"/>
                <a:gd name="connsiteY9" fmla="*/ 39083 h 68163"/>
                <a:gd name="connsiteX10" fmla="*/ 17837 w 60925"/>
                <a:gd name="connsiteY10" fmla="*/ 39083 h 68163"/>
                <a:gd name="connsiteX11" fmla="*/ 22041 w 60925"/>
                <a:gd name="connsiteY11" fmla="*/ 50990 h 68163"/>
                <a:gd name="connsiteX12" fmla="*/ 31975 w 60925"/>
                <a:gd name="connsiteY12" fmla="*/ 55268 h 68163"/>
                <a:gd name="connsiteX13" fmla="*/ 38784 w 60925"/>
                <a:gd name="connsiteY13" fmla="*/ 53073 h 68163"/>
                <a:gd name="connsiteX14" fmla="*/ 42951 w 60925"/>
                <a:gd name="connsiteY14" fmla="*/ 45929 h 68163"/>
                <a:gd name="connsiteX15" fmla="*/ 43956 w 60925"/>
                <a:gd name="connsiteY15" fmla="*/ 28517 h 68163"/>
                <a:gd name="connsiteX16" fmla="*/ 40086 w 60925"/>
                <a:gd name="connsiteY16" fmla="*/ 17131 h 68163"/>
                <a:gd name="connsiteX17" fmla="*/ 31119 w 60925"/>
                <a:gd name="connsiteY17" fmla="*/ 13224 h 68163"/>
                <a:gd name="connsiteX18" fmla="*/ 21780 w 60925"/>
                <a:gd name="connsiteY18" fmla="*/ 17317 h 68163"/>
                <a:gd name="connsiteX19" fmla="*/ 181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1" y="45929"/>
                  </a:moveTo>
                  <a:lnTo>
                    <a:pt x="60141" y="48832"/>
                  </a:lnTo>
                  <a:cubicBezTo>
                    <a:pt x="57946" y="55120"/>
                    <a:pt x="54448" y="59919"/>
                    <a:pt x="49686" y="63231"/>
                  </a:cubicBezTo>
                  <a:cubicBezTo>
                    <a:pt x="44923" y="66505"/>
                    <a:pt x="38933" y="68179"/>
                    <a:pt x="31789" y="68179"/>
                  </a:cubicBezTo>
                  <a:cubicBezTo>
                    <a:pt x="20441" y="68179"/>
                    <a:pt x="12069" y="64459"/>
                    <a:pt x="6600" y="57054"/>
                  </a:cubicBezTo>
                  <a:cubicBezTo>
                    <a:pt x="2321" y="51101"/>
                    <a:pt x="163" y="43623"/>
                    <a:pt x="163" y="34581"/>
                  </a:cubicBezTo>
                  <a:cubicBezTo>
                    <a:pt x="163" y="23791"/>
                    <a:pt x="2991" y="15308"/>
                    <a:pt x="8646" y="9206"/>
                  </a:cubicBezTo>
                  <a:cubicBezTo>
                    <a:pt x="14302" y="3067"/>
                    <a:pt x="21446" y="16"/>
                    <a:pt x="30078" y="16"/>
                  </a:cubicBezTo>
                  <a:cubicBezTo>
                    <a:pt x="39751" y="16"/>
                    <a:pt x="47416" y="3216"/>
                    <a:pt x="53034" y="9615"/>
                  </a:cubicBezTo>
                  <a:cubicBezTo>
                    <a:pt x="58653" y="16015"/>
                    <a:pt x="61331" y="25838"/>
                    <a:pt x="61071" y="39083"/>
                  </a:cubicBezTo>
                  <a:lnTo>
                    <a:pt x="17837" y="39083"/>
                  </a:lnTo>
                  <a:cubicBezTo>
                    <a:pt x="17985" y="44181"/>
                    <a:pt x="19362" y="48162"/>
                    <a:pt x="22041" y="50990"/>
                  </a:cubicBezTo>
                  <a:cubicBezTo>
                    <a:pt x="24683" y="53854"/>
                    <a:pt x="27994" y="55268"/>
                    <a:pt x="31975" y="55268"/>
                  </a:cubicBezTo>
                  <a:cubicBezTo>
                    <a:pt x="34691" y="55268"/>
                    <a:pt x="36961" y="54524"/>
                    <a:pt x="38784" y="53073"/>
                  </a:cubicBezTo>
                  <a:cubicBezTo>
                    <a:pt x="40644" y="51585"/>
                    <a:pt x="42021" y="49204"/>
                    <a:pt x="42951" y="45929"/>
                  </a:cubicBezTo>
                  <a:moveTo>
                    <a:pt x="43956" y="28517"/>
                  </a:moveTo>
                  <a:cubicBezTo>
                    <a:pt x="43807" y="23531"/>
                    <a:pt x="42542" y="19698"/>
                    <a:pt x="40086" y="17131"/>
                  </a:cubicBezTo>
                  <a:cubicBezTo>
                    <a:pt x="37631" y="14527"/>
                    <a:pt x="34617" y="13224"/>
                    <a:pt x="31119" y="13224"/>
                  </a:cubicBezTo>
                  <a:cubicBezTo>
                    <a:pt x="27362" y="13224"/>
                    <a:pt x="24236" y="14601"/>
                    <a:pt x="21780" y="17317"/>
                  </a:cubicBezTo>
                  <a:cubicBezTo>
                    <a:pt x="19325" y="20071"/>
                    <a:pt x="18134" y="23791"/>
                    <a:pt x="18171" y="28517"/>
                  </a:cubicBezTo>
                  <a:close/>
                </a:path>
              </a:pathLst>
            </a:custGeom>
            <a:solidFill>
              <a:srgbClr val="000000"/>
            </a:solidFill>
            <a:ln w="9525" cap="flat">
              <a:noFill/>
              <a:prstDash val="solid"/>
              <a:miter/>
            </a:ln>
          </p:spPr>
          <p:txBody>
            <a:bodyPr rtlCol="0" anchor="ctr"/>
            <a:lstStyle/>
            <a:p>
              <a:endParaRPr lang="en-CA"/>
            </a:p>
          </p:txBody>
        </p:sp>
        <p:sp>
          <p:nvSpPr>
            <p:cNvPr id="3992" name="Freeform: Shape 3991">
              <a:extLst>
                <a:ext uri="{FF2B5EF4-FFF2-40B4-BE49-F238E27FC236}">
                  <a16:creationId xmlns:a16="http://schemas.microsoft.com/office/drawing/2014/main" id="{BFBDB54E-201E-4389-9E39-0594E04F10B9}"/>
                </a:ext>
              </a:extLst>
            </p:cNvPr>
            <p:cNvSpPr/>
            <p:nvPr/>
          </p:nvSpPr>
          <p:spPr>
            <a:xfrm>
              <a:off x="6844889" y="880226"/>
              <a:ext cx="59419" cy="66675"/>
            </a:xfrm>
            <a:custGeom>
              <a:avLst/>
              <a:gdLst>
                <a:gd name="connsiteX0" fmla="*/ 59590 w 59419"/>
                <a:gd name="connsiteY0" fmla="*/ 66691 h 66675"/>
                <a:gd name="connsiteX1" fmla="*/ 42363 w 59419"/>
                <a:gd name="connsiteY1" fmla="*/ 66691 h 66675"/>
                <a:gd name="connsiteX2" fmla="*/ 42363 w 59419"/>
                <a:gd name="connsiteY2" fmla="*/ 33428 h 66675"/>
                <a:gd name="connsiteX3" fmla="*/ 41247 w 59419"/>
                <a:gd name="connsiteY3" fmla="*/ 19773 h 66675"/>
                <a:gd name="connsiteX4" fmla="*/ 37675 w 59419"/>
                <a:gd name="connsiteY4" fmla="*/ 14936 h 66675"/>
                <a:gd name="connsiteX5" fmla="*/ 31685 w 59419"/>
                <a:gd name="connsiteY5" fmla="*/ 13224 h 66675"/>
                <a:gd name="connsiteX6" fmla="*/ 23648 w 59419"/>
                <a:gd name="connsiteY6" fmla="*/ 15680 h 66675"/>
                <a:gd name="connsiteX7" fmla="*/ 18737 w 59419"/>
                <a:gd name="connsiteY7" fmla="*/ 22191 h 66675"/>
                <a:gd name="connsiteX8" fmla="*/ 17435 w 59419"/>
                <a:gd name="connsiteY8" fmla="*/ 37149 h 66675"/>
                <a:gd name="connsiteX9" fmla="*/ 17435 w 59419"/>
                <a:gd name="connsiteY9" fmla="*/ 66691 h 66675"/>
                <a:gd name="connsiteX10" fmla="*/ 171 w 59419"/>
                <a:gd name="connsiteY10" fmla="*/ 66691 h 66675"/>
                <a:gd name="connsiteX11" fmla="*/ 171 w 59419"/>
                <a:gd name="connsiteY11" fmla="*/ 1504 h 66675"/>
                <a:gd name="connsiteX12" fmla="*/ 16207 w 59419"/>
                <a:gd name="connsiteY12" fmla="*/ 1504 h 66675"/>
                <a:gd name="connsiteX13" fmla="*/ 16207 w 59419"/>
                <a:gd name="connsiteY13" fmla="*/ 11066 h 66675"/>
                <a:gd name="connsiteX14" fmla="*/ 37675 w 59419"/>
                <a:gd name="connsiteY14" fmla="*/ 16 h 66675"/>
                <a:gd name="connsiteX15" fmla="*/ 48130 w 59419"/>
                <a:gd name="connsiteY15" fmla="*/ 2062 h 66675"/>
                <a:gd name="connsiteX16" fmla="*/ 55274 w 59419"/>
                <a:gd name="connsiteY16" fmla="*/ 7308 h 66675"/>
                <a:gd name="connsiteX17" fmla="*/ 58660 w 59419"/>
                <a:gd name="connsiteY17" fmla="*/ 14564 h 66675"/>
                <a:gd name="connsiteX18" fmla="*/ 595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0" y="66691"/>
                  </a:moveTo>
                  <a:lnTo>
                    <a:pt x="42363" y="66691"/>
                  </a:lnTo>
                  <a:lnTo>
                    <a:pt x="42363" y="33428"/>
                  </a:lnTo>
                  <a:cubicBezTo>
                    <a:pt x="42363" y="26396"/>
                    <a:pt x="41991" y="21819"/>
                    <a:pt x="41247" y="19773"/>
                  </a:cubicBezTo>
                  <a:cubicBezTo>
                    <a:pt x="40503" y="17689"/>
                    <a:pt x="39312" y="16089"/>
                    <a:pt x="37675" y="14936"/>
                  </a:cubicBezTo>
                  <a:cubicBezTo>
                    <a:pt x="36001" y="13783"/>
                    <a:pt x="33992" y="13224"/>
                    <a:pt x="31685" y="13224"/>
                  </a:cubicBezTo>
                  <a:cubicBezTo>
                    <a:pt x="28671" y="13224"/>
                    <a:pt x="25992" y="14043"/>
                    <a:pt x="23648" y="15680"/>
                  </a:cubicBezTo>
                  <a:cubicBezTo>
                    <a:pt x="21267" y="17317"/>
                    <a:pt x="19630" y="19475"/>
                    <a:pt x="18737" y="22191"/>
                  </a:cubicBezTo>
                  <a:cubicBezTo>
                    <a:pt x="17881" y="24870"/>
                    <a:pt x="17435" y="29893"/>
                    <a:pt x="17435" y="37149"/>
                  </a:cubicBezTo>
                  <a:lnTo>
                    <a:pt x="17435" y="66691"/>
                  </a:lnTo>
                  <a:lnTo>
                    <a:pt x="171" y="66691"/>
                  </a:lnTo>
                  <a:lnTo>
                    <a:pt x="171" y="1504"/>
                  </a:lnTo>
                  <a:lnTo>
                    <a:pt x="16207" y="1504"/>
                  </a:lnTo>
                  <a:lnTo>
                    <a:pt x="16207" y="11066"/>
                  </a:lnTo>
                  <a:cubicBezTo>
                    <a:pt x="21899" y="3699"/>
                    <a:pt x="29043" y="16"/>
                    <a:pt x="37675" y="16"/>
                  </a:cubicBezTo>
                  <a:cubicBezTo>
                    <a:pt x="41508" y="16"/>
                    <a:pt x="44968" y="723"/>
                    <a:pt x="48130" y="2062"/>
                  </a:cubicBezTo>
                  <a:cubicBezTo>
                    <a:pt x="51293" y="3439"/>
                    <a:pt x="53674" y="5188"/>
                    <a:pt x="55274" y="7308"/>
                  </a:cubicBezTo>
                  <a:cubicBezTo>
                    <a:pt x="56911" y="9467"/>
                    <a:pt x="58027" y="11885"/>
                    <a:pt x="58660" y="14564"/>
                  </a:cubicBezTo>
                  <a:cubicBezTo>
                    <a:pt x="59292" y="17280"/>
                    <a:pt x="59590" y="21150"/>
                    <a:pt x="59590" y="26172"/>
                  </a:cubicBezTo>
                  <a:close/>
                </a:path>
              </a:pathLst>
            </a:custGeom>
            <a:solidFill>
              <a:srgbClr val="000000"/>
            </a:solidFill>
            <a:ln w="9525" cap="flat">
              <a:noFill/>
              <a:prstDash val="solid"/>
              <a:miter/>
            </a:ln>
          </p:spPr>
          <p:txBody>
            <a:bodyPr rtlCol="0" anchor="ctr"/>
            <a:lstStyle/>
            <a:p>
              <a:endParaRPr lang="en-CA"/>
            </a:p>
          </p:txBody>
        </p:sp>
        <p:sp>
          <p:nvSpPr>
            <p:cNvPr id="3993" name="Freeform: Shape 3992">
              <a:extLst>
                <a:ext uri="{FF2B5EF4-FFF2-40B4-BE49-F238E27FC236}">
                  <a16:creationId xmlns:a16="http://schemas.microsoft.com/office/drawing/2014/main" id="{9A04BE1C-42C5-49E2-BEDA-A37E74C4D0AF}"/>
                </a:ext>
              </a:extLst>
            </p:cNvPr>
            <p:cNvSpPr/>
            <p:nvPr/>
          </p:nvSpPr>
          <p:spPr>
            <a:xfrm>
              <a:off x="6956031" y="880226"/>
              <a:ext cx="42230" cy="66675"/>
            </a:xfrm>
            <a:custGeom>
              <a:avLst/>
              <a:gdLst>
                <a:gd name="connsiteX0" fmla="*/ 17409 w 42230"/>
                <a:gd name="connsiteY0" fmla="*/ 66691 h 66675"/>
                <a:gd name="connsiteX1" fmla="*/ 182 w 42230"/>
                <a:gd name="connsiteY1" fmla="*/ 66691 h 66675"/>
                <a:gd name="connsiteX2" fmla="*/ 182 w 42230"/>
                <a:gd name="connsiteY2" fmla="*/ 1504 h 66675"/>
                <a:gd name="connsiteX3" fmla="*/ 16181 w 42230"/>
                <a:gd name="connsiteY3" fmla="*/ 1504 h 66675"/>
                <a:gd name="connsiteX4" fmla="*/ 16181 w 42230"/>
                <a:gd name="connsiteY4" fmla="*/ 10769 h 66675"/>
                <a:gd name="connsiteX5" fmla="*/ 23585 w 42230"/>
                <a:gd name="connsiteY5" fmla="*/ 2100 h 66675"/>
                <a:gd name="connsiteX6" fmla="*/ 31064 w 42230"/>
                <a:gd name="connsiteY6" fmla="*/ 16 h 66675"/>
                <a:gd name="connsiteX7" fmla="*/ 42412 w 42230"/>
                <a:gd name="connsiteY7" fmla="*/ 3290 h 66675"/>
                <a:gd name="connsiteX8" fmla="*/ 37054 w 42230"/>
                <a:gd name="connsiteY8" fmla="*/ 18322 h 66675"/>
                <a:gd name="connsiteX9" fmla="*/ 28980 w 42230"/>
                <a:gd name="connsiteY9" fmla="*/ 15494 h 66675"/>
                <a:gd name="connsiteX10" fmla="*/ 22841 w 42230"/>
                <a:gd name="connsiteY10" fmla="*/ 17503 h 66675"/>
                <a:gd name="connsiteX11" fmla="*/ 18860 w 42230"/>
                <a:gd name="connsiteY11" fmla="*/ 24684 h 66675"/>
                <a:gd name="connsiteX12" fmla="*/ 17409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09" y="66691"/>
                  </a:moveTo>
                  <a:lnTo>
                    <a:pt x="182" y="66691"/>
                  </a:lnTo>
                  <a:lnTo>
                    <a:pt x="182" y="1504"/>
                  </a:lnTo>
                  <a:lnTo>
                    <a:pt x="16181" y="1504"/>
                  </a:lnTo>
                  <a:lnTo>
                    <a:pt x="16181" y="10769"/>
                  </a:lnTo>
                  <a:cubicBezTo>
                    <a:pt x="18935" y="6378"/>
                    <a:pt x="21390" y="3513"/>
                    <a:pt x="23585" y="2100"/>
                  </a:cubicBezTo>
                  <a:cubicBezTo>
                    <a:pt x="25781" y="723"/>
                    <a:pt x="28274" y="16"/>
                    <a:pt x="31064" y="16"/>
                  </a:cubicBezTo>
                  <a:cubicBezTo>
                    <a:pt x="34971" y="16"/>
                    <a:pt x="38766" y="1095"/>
                    <a:pt x="42412" y="3290"/>
                  </a:cubicBezTo>
                  <a:lnTo>
                    <a:pt x="37054" y="18322"/>
                  </a:lnTo>
                  <a:cubicBezTo>
                    <a:pt x="34152" y="16424"/>
                    <a:pt x="31473" y="15494"/>
                    <a:pt x="28980" y="15494"/>
                  </a:cubicBezTo>
                  <a:cubicBezTo>
                    <a:pt x="26562" y="15494"/>
                    <a:pt x="24516" y="16164"/>
                    <a:pt x="22841" y="17503"/>
                  </a:cubicBezTo>
                  <a:cubicBezTo>
                    <a:pt x="21130" y="18806"/>
                    <a:pt x="19828" y="21224"/>
                    <a:pt x="18860" y="24684"/>
                  </a:cubicBezTo>
                  <a:cubicBezTo>
                    <a:pt x="17893" y="28182"/>
                    <a:pt x="17409" y="35474"/>
                    <a:pt x="17409" y="46562"/>
                  </a:cubicBezTo>
                  <a:close/>
                </a:path>
              </a:pathLst>
            </a:custGeom>
            <a:solidFill>
              <a:srgbClr val="000000"/>
            </a:solidFill>
            <a:ln w="9525" cap="flat">
              <a:noFill/>
              <a:prstDash val="solid"/>
              <a:miter/>
            </a:ln>
          </p:spPr>
          <p:txBody>
            <a:bodyPr rtlCol="0" anchor="ctr"/>
            <a:lstStyle/>
            <a:p>
              <a:endParaRPr lang="en-CA"/>
            </a:p>
          </p:txBody>
        </p:sp>
        <p:sp>
          <p:nvSpPr>
            <p:cNvPr id="3994" name="Freeform: Shape 3993">
              <a:extLst>
                <a:ext uri="{FF2B5EF4-FFF2-40B4-BE49-F238E27FC236}">
                  <a16:creationId xmlns:a16="http://schemas.microsoft.com/office/drawing/2014/main" id="{DE482E94-AC55-4A4D-B42A-E38357CBAD3B}"/>
                </a:ext>
              </a:extLst>
            </p:cNvPr>
            <p:cNvSpPr/>
            <p:nvPr/>
          </p:nvSpPr>
          <p:spPr>
            <a:xfrm>
              <a:off x="7000645" y="880226"/>
              <a:ext cx="60925" cy="68163"/>
            </a:xfrm>
            <a:custGeom>
              <a:avLst/>
              <a:gdLst>
                <a:gd name="connsiteX0" fmla="*/ 42976 w 60925"/>
                <a:gd name="connsiteY0" fmla="*/ 45929 h 68163"/>
                <a:gd name="connsiteX1" fmla="*/ 60165 w 60925"/>
                <a:gd name="connsiteY1" fmla="*/ 48832 h 68163"/>
                <a:gd name="connsiteX2" fmla="*/ 49710 w 60925"/>
                <a:gd name="connsiteY2" fmla="*/ 63231 h 68163"/>
                <a:gd name="connsiteX3" fmla="*/ 31813 w 60925"/>
                <a:gd name="connsiteY3" fmla="*/ 68179 h 68163"/>
                <a:gd name="connsiteX4" fmla="*/ 6624 w 60925"/>
                <a:gd name="connsiteY4" fmla="*/ 57054 h 68163"/>
                <a:gd name="connsiteX5" fmla="*/ 187 w 60925"/>
                <a:gd name="connsiteY5" fmla="*/ 34581 h 68163"/>
                <a:gd name="connsiteX6" fmla="*/ 8671 w 60925"/>
                <a:gd name="connsiteY6" fmla="*/ 9206 h 68163"/>
                <a:gd name="connsiteX7" fmla="*/ 30102 w 60925"/>
                <a:gd name="connsiteY7" fmla="*/ 16 h 68163"/>
                <a:gd name="connsiteX8" fmla="*/ 53059 w 60925"/>
                <a:gd name="connsiteY8" fmla="*/ 9615 h 68163"/>
                <a:gd name="connsiteX9" fmla="*/ 61095 w 60925"/>
                <a:gd name="connsiteY9" fmla="*/ 39083 h 68163"/>
                <a:gd name="connsiteX10" fmla="*/ 17861 w 60925"/>
                <a:gd name="connsiteY10" fmla="*/ 39083 h 68163"/>
                <a:gd name="connsiteX11" fmla="*/ 22065 w 60925"/>
                <a:gd name="connsiteY11" fmla="*/ 50990 h 68163"/>
                <a:gd name="connsiteX12" fmla="*/ 31999 w 60925"/>
                <a:gd name="connsiteY12" fmla="*/ 55268 h 68163"/>
                <a:gd name="connsiteX13" fmla="*/ 38808 w 60925"/>
                <a:gd name="connsiteY13" fmla="*/ 53073 h 68163"/>
                <a:gd name="connsiteX14" fmla="*/ 42976 w 60925"/>
                <a:gd name="connsiteY14" fmla="*/ 45929 h 68163"/>
                <a:gd name="connsiteX15" fmla="*/ 43980 w 60925"/>
                <a:gd name="connsiteY15" fmla="*/ 28517 h 68163"/>
                <a:gd name="connsiteX16" fmla="*/ 40111 w 60925"/>
                <a:gd name="connsiteY16" fmla="*/ 17131 h 68163"/>
                <a:gd name="connsiteX17" fmla="*/ 31144 w 60925"/>
                <a:gd name="connsiteY17" fmla="*/ 13224 h 68163"/>
                <a:gd name="connsiteX18" fmla="*/ 21805 w 60925"/>
                <a:gd name="connsiteY18" fmla="*/ 17317 h 68163"/>
                <a:gd name="connsiteX19" fmla="*/ 18196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76" y="45929"/>
                  </a:moveTo>
                  <a:lnTo>
                    <a:pt x="60165" y="48832"/>
                  </a:lnTo>
                  <a:cubicBezTo>
                    <a:pt x="57970" y="55120"/>
                    <a:pt x="54472" y="59919"/>
                    <a:pt x="49710" y="63231"/>
                  </a:cubicBezTo>
                  <a:cubicBezTo>
                    <a:pt x="44947" y="66505"/>
                    <a:pt x="38957" y="68179"/>
                    <a:pt x="31813" y="68179"/>
                  </a:cubicBezTo>
                  <a:cubicBezTo>
                    <a:pt x="20465" y="68179"/>
                    <a:pt x="12094" y="64459"/>
                    <a:pt x="6624" y="57054"/>
                  </a:cubicBezTo>
                  <a:cubicBezTo>
                    <a:pt x="2345" y="51101"/>
                    <a:pt x="187" y="43623"/>
                    <a:pt x="187" y="34581"/>
                  </a:cubicBezTo>
                  <a:cubicBezTo>
                    <a:pt x="187" y="23791"/>
                    <a:pt x="3015" y="15308"/>
                    <a:pt x="8671" y="9206"/>
                  </a:cubicBezTo>
                  <a:cubicBezTo>
                    <a:pt x="14326" y="3067"/>
                    <a:pt x="21470" y="16"/>
                    <a:pt x="30102" y="16"/>
                  </a:cubicBezTo>
                  <a:cubicBezTo>
                    <a:pt x="39776" y="16"/>
                    <a:pt x="47440" y="3216"/>
                    <a:pt x="53059" y="9615"/>
                  </a:cubicBezTo>
                  <a:cubicBezTo>
                    <a:pt x="58677" y="16015"/>
                    <a:pt x="61356" y="25838"/>
                    <a:pt x="61095" y="39083"/>
                  </a:cubicBezTo>
                  <a:lnTo>
                    <a:pt x="17861" y="39083"/>
                  </a:lnTo>
                  <a:cubicBezTo>
                    <a:pt x="18010" y="44181"/>
                    <a:pt x="19386" y="48162"/>
                    <a:pt x="22065" y="50990"/>
                  </a:cubicBezTo>
                  <a:cubicBezTo>
                    <a:pt x="24707" y="53854"/>
                    <a:pt x="28018" y="55268"/>
                    <a:pt x="31999" y="55268"/>
                  </a:cubicBezTo>
                  <a:cubicBezTo>
                    <a:pt x="34716" y="55268"/>
                    <a:pt x="36985" y="54524"/>
                    <a:pt x="38808" y="53073"/>
                  </a:cubicBezTo>
                  <a:cubicBezTo>
                    <a:pt x="40669" y="51585"/>
                    <a:pt x="42045" y="49204"/>
                    <a:pt x="42976" y="45929"/>
                  </a:cubicBezTo>
                  <a:moveTo>
                    <a:pt x="43980" y="28517"/>
                  </a:moveTo>
                  <a:cubicBezTo>
                    <a:pt x="43831" y="23531"/>
                    <a:pt x="42566" y="19698"/>
                    <a:pt x="40111" y="17131"/>
                  </a:cubicBezTo>
                  <a:cubicBezTo>
                    <a:pt x="37655" y="14527"/>
                    <a:pt x="34641" y="13224"/>
                    <a:pt x="31144" y="13224"/>
                  </a:cubicBezTo>
                  <a:cubicBezTo>
                    <a:pt x="27386" y="13224"/>
                    <a:pt x="24260" y="14601"/>
                    <a:pt x="21805" y="17317"/>
                  </a:cubicBezTo>
                  <a:cubicBezTo>
                    <a:pt x="19349" y="20071"/>
                    <a:pt x="18158" y="23791"/>
                    <a:pt x="18196" y="28517"/>
                  </a:cubicBezTo>
                  <a:close/>
                </a:path>
              </a:pathLst>
            </a:custGeom>
            <a:solidFill>
              <a:srgbClr val="000000"/>
            </a:solidFill>
            <a:ln w="9525" cap="flat">
              <a:noFill/>
              <a:prstDash val="solid"/>
              <a:miter/>
            </a:ln>
          </p:spPr>
          <p:txBody>
            <a:bodyPr rtlCol="0" anchor="ctr"/>
            <a:lstStyle/>
            <a:p>
              <a:endParaRPr lang="en-CA"/>
            </a:p>
          </p:txBody>
        </p:sp>
        <p:sp>
          <p:nvSpPr>
            <p:cNvPr id="3995" name="Freeform: Shape 3994">
              <a:extLst>
                <a:ext uri="{FF2B5EF4-FFF2-40B4-BE49-F238E27FC236}">
                  <a16:creationId xmlns:a16="http://schemas.microsoft.com/office/drawing/2014/main" id="{DDD998F4-CAEF-4070-9370-781EF7705A99}"/>
                </a:ext>
              </a:extLst>
            </p:cNvPr>
            <p:cNvSpPr/>
            <p:nvPr/>
          </p:nvSpPr>
          <p:spPr>
            <a:xfrm>
              <a:off x="7071796" y="880226"/>
              <a:ext cx="61540" cy="68163"/>
            </a:xfrm>
            <a:custGeom>
              <a:avLst/>
              <a:gdLst>
                <a:gd name="connsiteX0" fmla="*/ 60842 w 61540"/>
                <a:gd name="connsiteY0" fmla="*/ 20777 h 68163"/>
                <a:gd name="connsiteX1" fmla="*/ 43839 w 61540"/>
                <a:gd name="connsiteY1" fmla="*/ 23828 h 68163"/>
                <a:gd name="connsiteX2" fmla="*/ 39969 w 61540"/>
                <a:gd name="connsiteY2" fmla="*/ 16164 h 68163"/>
                <a:gd name="connsiteX3" fmla="*/ 32081 w 61540"/>
                <a:gd name="connsiteY3" fmla="*/ 13596 h 68163"/>
                <a:gd name="connsiteX4" fmla="*/ 21775 w 61540"/>
                <a:gd name="connsiteY4" fmla="*/ 18024 h 68163"/>
                <a:gd name="connsiteX5" fmla="*/ 17943 w 61540"/>
                <a:gd name="connsiteY5" fmla="*/ 32907 h 68163"/>
                <a:gd name="connsiteX6" fmla="*/ 21849 w 61540"/>
                <a:gd name="connsiteY6" fmla="*/ 49315 h 68163"/>
                <a:gd name="connsiteX7" fmla="*/ 32304 w 61540"/>
                <a:gd name="connsiteY7" fmla="*/ 54115 h 68163"/>
                <a:gd name="connsiteX8" fmla="*/ 40341 w 61540"/>
                <a:gd name="connsiteY8" fmla="*/ 51324 h 68163"/>
                <a:gd name="connsiteX9" fmla="*/ 44769 w 61540"/>
                <a:gd name="connsiteY9" fmla="*/ 41688 h 68163"/>
                <a:gd name="connsiteX10" fmla="*/ 61735 w 61540"/>
                <a:gd name="connsiteY10" fmla="*/ 44590 h 68163"/>
                <a:gd name="connsiteX11" fmla="*/ 51578 w 61540"/>
                <a:gd name="connsiteY11" fmla="*/ 62226 h 68163"/>
                <a:gd name="connsiteX12" fmla="*/ 31523 w 61540"/>
                <a:gd name="connsiteY12" fmla="*/ 68179 h 68163"/>
                <a:gd name="connsiteX13" fmla="*/ 8715 w 61540"/>
                <a:gd name="connsiteY13" fmla="*/ 59138 h 68163"/>
                <a:gd name="connsiteX14" fmla="*/ 195 w 61540"/>
                <a:gd name="connsiteY14" fmla="*/ 34172 h 68163"/>
                <a:gd name="connsiteX15" fmla="*/ 8752 w 61540"/>
                <a:gd name="connsiteY15" fmla="*/ 9020 h 68163"/>
                <a:gd name="connsiteX16" fmla="*/ 31821 w 61540"/>
                <a:gd name="connsiteY16" fmla="*/ 16 h 68163"/>
                <a:gd name="connsiteX17" fmla="*/ 50759 w 61540"/>
                <a:gd name="connsiteY17" fmla="*/ 5150 h 68163"/>
                <a:gd name="connsiteX18" fmla="*/ 60842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842" y="20777"/>
                  </a:moveTo>
                  <a:lnTo>
                    <a:pt x="43839" y="23828"/>
                  </a:lnTo>
                  <a:cubicBezTo>
                    <a:pt x="43280" y="20443"/>
                    <a:pt x="41978" y="17875"/>
                    <a:pt x="39969" y="16164"/>
                  </a:cubicBezTo>
                  <a:cubicBezTo>
                    <a:pt x="37923" y="14452"/>
                    <a:pt x="35281" y="13596"/>
                    <a:pt x="32081" y="13596"/>
                  </a:cubicBezTo>
                  <a:cubicBezTo>
                    <a:pt x="27765" y="13596"/>
                    <a:pt x="24342" y="15085"/>
                    <a:pt x="21775" y="18024"/>
                  </a:cubicBezTo>
                  <a:cubicBezTo>
                    <a:pt x="19208" y="21001"/>
                    <a:pt x="17943" y="25986"/>
                    <a:pt x="17943" y="32907"/>
                  </a:cubicBezTo>
                  <a:cubicBezTo>
                    <a:pt x="17943" y="40646"/>
                    <a:pt x="19245" y="46115"/>
                    <a:pt x="21849" y="49315"/>
                  </a:cubicBezTo>
                  <a:cubicBezTo>
                    <a:pt x="24454" y="52515"/>
                    <a:pt x="27914" y="54115"/>
                    <a:pt x="32304" y="54115"/>
                  </a:cubicBezTo>
                  <a:cubicBezTo>
                    <a:pt x="35579" y="54115"/>
                    <a:pt x="38258" y="53185"/>
                    <a:pt x="40341" y="51324"/>
                  </a:cubicBezTo>
                  <a:cubicBezTo>
                    <a:pt x="42425" y="49464"/>
                    <a:pt x="43913" y="46264"/>
                    <a:pt x="44769" y="41688"/>
                  </a:cubicBezTo>
                  <a:lnTo>
                    <a:pt x="61735" y="44590"/>
                  </a:lnTo>
                  <a:cubicBezTo>
                    <a:pt x="59949" y="52366"/>
                    <a:pt x="56563" y="58245"/>
                    <a:pt x="51578" y="62226"/>
                  </a:cubicBezTo>
                  <a:cubicBezTo>
                    <a:pt x="46592" y="66170"/>
                    <a:pt x="39895" y="68179"/>
                    <a:pt x="31523" y="68179"/>
                  </a:cubicBezTo>
                  <a:cubicBezTo>
                    <a:pt x="21961" y="68179"/>
                    <a:pt x="14371" y="65165"/>
                    <a:pt x="8715" y="59138"/>
                  </a:cubicBezTo>
                  <a:cubicBezTo>
                    <a:pt x="3022" y="53110"/>
                    <a:pt x="195" y="44813"/>
                    <a:pt x="195" y="34172"/>
                  </a:cubicBezTo>
                  <a:cubicBezTo>
                    <a:pt x="195" y="23382"/>
                    <a:pt x="3060" y="15010"/>
                    <a:pt x="8752" y="9020"/>
                  </a:cubicBezTo>
                  <a:cubicBezTo>
                    <a:pt x="14408" y="3030"/>
                    <a:pt x="22110" y="16"/>
                    <a:pt x="31821" y="16"/>
                  </a:cubicBezTo>
                  <a:cubicBezTo>
                    <a:pt x="39746" y="16"/>
                    <a:pt x="46071" y="1727"/>
                    <a:pt x="50759" y="5150"/>
                  </a:cubicBezTo>
                  <a:cubicBezTo>
                    <a:pt x="55447" y="8574"/>
                    <a:pt x="58796" y="13783"/>
                    <a:pt x="60842" y="20777"/>
                  </a:cubicBezTo>
                  <a:close/>
                </a:path>
              </a:pathLst>
            </a:custGeom>
            <a:solidFill>
              <a:srgbClr val="000000"/>
            </a:solidFill>
            <a:ln w="9525" cap="flat">
              <a:noFill/>
              <a:prstDash val="solid"/>
              <a:miter/>
            </a:ln>
          </p:spPr>
          <p:txBody>
            <a:bodyPr rtlCol="0" anchor="ctr"/>
            <a:lstStyle/>
            <a:p>
              <a:endParaRPr lang="en-CA"/>
            </a:p>
          </p:txBody>
        </p:sp>
        <p:sp>
          <p:nvSpPr>
            <p:cNvPr id="3996" name="Freeform: Shape 3995">
              <a:extLst>
                <a:ext uri="{FF2B5EF4-FFF2-40B4-BE49-F238E27FC236}">
                  <a16:creationId xmlns:a16="http://schemas.microsoft.com/office/drawing/2014/main" id="{F5D5673F-73CB-47D7-83F5-234F9C0635FF}"/>
                </a:ext>
              </a:extLst>
            </p:cNvPr>
            <p:cNvSpPr/>
            <p:nvPr/>
          </p:nvSpPr>
          <p:spPr>
            <a:xfrm>
              <a:off x="7140491" y="880226"/>
              <a:ext cx="60925" cy="68163"/>
            </a:xfrm>
            <a:custGeom>
              <a:avLst/>
              <a:gdLst>
                <a:gd name="connsiteX0" fmla="*/ 42990 w 60925"/>
                <a:gd name="connsiteY0" fmla="*/ 45929 h 68163"/>
                <a:gd name="connsiteX1" fmla="*/ 60180 w 60925"/>
                <a:gd name="connsiteY1" fmla="*/ 48832 h 68163"/>
                <a:gd name="connsiteX2" fmla="*/ 49725 w 60925"/>
                <a:gd name="connsiteY2" fmla="*/ 63231 h 68163"/>
                <a:gd name="connsiteX3" fmla="*/ 31828 w 60925"/>
                <a:gd name="connsiteY3" fmla="*/ 68179 h 68163"/>
                <a:gd name="connsiteX4" fmla="*/ 6639 w 60925"/>
                <a:gd name="connsiteY4" fmla="*/ 57054 h 68163"/>
                <a:gd name="connsiteX5" fmla="*/ 202 w 60925"/>
                <a:gd name="connsiteY5" fmla="*/ 34581 h 68163"/>
                <a:gd name="connsiteX6" fmla="*/ 8685 w 60925"/>
                <a:gd name="connsiteY6" fmla="*/ 9206 h 68163"/>
                <a:gd name="connsiteX7" fmla="*/ 30116 w 60925"/>
                <a:gd name="connsiteY7" fmla="*/ 16 h 68163"/>
                <a:gd name="connsiteX8" fmla="*/ 53073 w 60925"/>
                <a:gd name="connsiteY8" fmla="*/ 9615 h 68163"/>
                <a:gd name="connsiteX9" fmla="*/ 61110 w 60925"/>
                <a:gd name="connsiteY9" fmla="*/ 39083 h 68163"/>
                <a:gd name="connsiteX10" fmla="*/ 17875 w 60925"/>
                <a:gd name="connsiteY10" fmla="*/ 39083 h 68163"/>
                <a:gd name="connsiteX11" fmla="*/ 22080 w 60925"/>
                <a:gd name="connsiteY11" fmla="*/ 50990 h 68163"/>
                <a:gd name="connsiteX12" fmla="*/ 32014 w 60925"/>
                <a:gd name="connsiteY12" fmla="*/ 55268 h 68163"/>
                <a:gd name="connsiteX13" fmla="*/ 38823 w 60925"/>
                <a:gd name="connsiteY13" fmla="*/ 53073 h 68163"/>
                <a:gd name="connsiteX14" fmla="*/ 42990 w 60925"/>
                <a:gd name="connsiteY14" fmla="*/ 45929 h 68163"/>
                <a:gd name="connsiteX15" fmla="*/ 43995 w 60925"/>
                <a:gd name="connsiteY15" fmla="*/ 28517 h 68163"/>
                <a:gd name="connsiteX16" fmla="*/ 40125 w 60925"/>
                <a:gd name="connsiteY16" fmla="*/ 17131 h 68163"/>
                <a:gd name="connsiteX17" fmla="*/ 31158 w 60925"/>
                <a:gd name="connsiteY17" fmla="*/ 13224 h 68163"/>
                <a:gd name="connsiteX18" fmla="*/ 21819 w 60925"/>
                <a:gd name="connsiteY18" fmla="*/ 17317 h 68163"/>
                <a:gd name="connsiteX19" fmla="*/ 18210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90" y="45929"/>
                  </a:moveTo>
                  <a:lnTo>
                    <a:pt x="60180" y="48832"/>
                  </a:lnTo>
                  <a:cubicBezTo>
                    <a:pt x="57985" y="55120"/>
                    <a:pt x="54487" y="59919"/>
                    <a:pt x="49725" y="63231"/>
                  </a:cubicBezTo>
                  <a:cubicBezTo>
                    <a:pt x="44962" y="66505"/>
                    <a:pt x="38972" y="68179"/>
                    <a:pt x="31828" y="68179"/>
                  </a:cubicBezTo>
                  <a:cubicBezTo>
                    <a:pt x="20480" y="68179"/>
                    <a:pt x="12108" y="64459"/>
                    <a:pt x="6639" y="57054"/>
                  </a:cubicBezTo>
                  <a:cubicBezTo>
                    <a:pt x="2360" y="51101"/>
                    <a:pt x="202" y="43623"/>
                    <a:pt x="202" y="34581"/>
                  </a:cubicBezTo>
                  <a:cubicBezTo>
                    <a:pt x="202" y="23791"/>
                    <a:pt x="3030" y="15308"/>
                    <a:pt x="8685" y="9206"/>
                  </a:cubicBezTo>
                  <a:cubicBezTo>
                    <a:pt x="14341" y="3067"/>
                    <a:pt x="21484" y="16"/>
                    <a:pt x="30116" y="16"/>
                  </a:cubicBezTo>
                  <a:cubicBezTo>
                    <a:pt x="39790" y="16"/>
                    <a:pt x="47455" y="3216"/>
                    <a:pt x="53073" y="9615"/>
                  </a:cubicBezTo>
                  <a:cubicBezTo>
                    <a:pt x="58691" y="16015"/>
                    <a:pt x="61370" y="25838"/>
                    <a:pt x="61110" y="39083"/>
                  </a:cubicBezTo>
                  <a:lnTo>
                    <a:pt x="17875" y="39083"/>
                  </a:lnTo>
                  <a:cubicBezTo>
                    <a:pt x="18024" y="44181"/>
                    <a:pt x="19401" y="48162"/>
                    <a:pt x="22080" y="50990"/>
                  </a:cubicBezTo>
                  <a:cubicBezTo>
                    <a:pt x="24722" y="53854"/>
                    <a:pt x="28033" y="55268"/>
                    <a:pt x="32014" y="55268"/>
                  </a:cubicBezTo>
                  <a:cubicBezTo>
                    <a:pt x="34730" y="55268"/>
                    <a:pt x="37000" y="54524"/>
                    <a:pt x="38823" y="53073"/>
                  </a:cubicBezTo>
                  <a:cubicBezTo>
                    <a:pt x="40683" y="51585"/>
                    <a:pt x="42060" y="49204"/>
                    <a:pt x="42990" y="45929"/>
                  </a:cubicBezTo>
                  <a:moveTo>
                    <a:pt x="43995" y="28517"/>
                  </a:moveTo>
                  <a:cubicBezTo>
                    <a:pt x="43846" y="23531"/>
                    <a:pt x="42581" y="19698"/>
                    <a:pt x="40125" y="17131"/>
                  </a:cubicBezTo>
                  <a:cubicBezTo>
                    <a:pt x="37670" y="14527"/>
                    <a:pt x="34656" y="13224"/>
                    <a:pt x="31158" y="13224"/>
                  </a:cubicBezTo>
                  <a:cubicBezTo>
                    <a:pt x="27400" y="13224"/>
                    <a:pt x="24275" y="14601"/>
                    <a:pt x="21819" y="17317"/>
                  </a:cubicBezTo>
                  <a:cubicBezTo>
                    <a:pt x="19364" y="20071"/>
                    <a:pt x="18173" y="23791"/>
                    <a:pt x="18210" y="28517"/>
                  </a:cubicBezTo>
                  <a:close/>
                </a:path>
              </a:pathLst>
            </a:custGeom>
            <a:solidFill>
              <a:srgbClr val="000000"/>
            </a:solidFill>
            <a:ln w="9525" cap="flat">
              <a:noFill/>
              <a:prstDash val="solid"/>
              <a:miter/>
            </a:ln>
          </p:spPr>
          <p:txBody>
            <a:bodyPr rtlCol="0" anchor="ctr"/>
            <a:lstStyle/>
            <a:p>
              <a:endParaRPr lang="en-CA"/>
            </a:p>
          </p:txBody>
        </p:sp>
        <p:sp>
          <p:nvSpPr>
            <p:cNvPr id="3997" name="Freeform: Shape 3996">
              <a:extLst>
                <a:ext uri="{FF2B5EF4-FFF2-40B4-BE49-F238E27FC236}">
                  <a16:creationId xmlns:a16="http://schemas.microsoft.com/office/drawing/2014/main" id="{7C127BDD-72E6-493E-92C9-687D4065997D}"/>
                </a:ext>
              </a:extLst>
            </p:cNvPr>
            <p:cNvSpPr/>
            <p:nvPr/>
          </p:nvSpPr>
          <p:spPr>
            <a:xfrm>
              <a:off x="7215474" y="856897"/>
              <a:ext cx="17226" cy="90003"/>
            </a:xfrm>
            <a:custGeom>
              <a:avLst/>
              <a:gdLst>
                <a:gd name="connsiteX0" fmla="*/ 209 w 17226"/>
                <a:gd name="connsiteY0" fmla="*/ 15978 h 90003"/>
                <a:gd name="connsiteX1" fmla="*/ 209 w 17226"/>
                <a:gd name="connsiteY1" fmla="*/ 16 h 90003"/>
                <a:gd name="connsiteX2" fmla="*/ 17436 w 17226"/>
                <a:gd name="connsiteY2" fmla="*/ 16 h 90003"/>
                <a:gd name="connsiteX3" fmla="*/ 17436 w 17226"/>
                <a:gd name="connsiteY3" fmla="*/ 15978 h 90003"/>
                <a:gd name="connsiteX4" fmla="*/ 209 w 17226"/>
                <a:gd name="connsiteY4" fmla="*/ 15978 h 90003"/>
                <a:gd name="connsiteX5" fmla="*/ 209 w 17226"/>
                <a:gd name="connsiteY5" fmla="*/ 90020 h 90003"/>
                <a:gd name="connsiteX6" fmla="*/ 209 w 17226"/>
                <a:gd name="connsiteY6" fmla="*/ 24833 h 90003"/>
                <a:gd name="connsiteX7" fmla="*/ 17436 w 17226"/>
                <a:gd name="connsiteY7" fmla="*/ 24833 h 90003"/>
                <a:gd name="connsiteX8" fmla="*/ 1743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09" y="15978"/>
                  </a:moveTo>
                  <a:lnTo>
                    <a:pt x="209" y="16"/>
                  </a:lnTo>
                  <a:lnTo>
                    <a:pt x="17436" y="16"/>
                  </a:lnTo>
                  <a:lnTo>
                    <a:pt x="17436" y="15978"/>
                  </a:lnTo>
                  <a:lnTo>
                    <a:pt x="209" y="15978"/>
                  </a:lnTo>
                  <a:moveTo>
                    <a:pt x="209" y="90020"/>
                  </a:moveTo>
                  <a:lnTo>
                    <a:pt x="209" y="24833"/>
                  </a:lnTo>
                  <a:lnTo>
                    <a:pt x="17436" y="24833"/>
                  </a:lnTo>
                  <a:lnTo>
                    <a:pt x="17436" y="90020"/>
                  </a:lnTo>
                  <a:close/>
                </a:path>
              </a:pathLst>
            </a:custGeom>
            <a:solidFill>
              <a:srgbClr val="000000"/>
            </a:solidFill>
            <a:ln w="9525" cap="flat">
              <a:noFill/>
              <a:prstDash val="solid"/>
              <a:miter/>
            </a:ln>
          </p:spPr>
          <p:txBody>
            <a:bodyPr rtlCol="0" anchor="ctr"/>
            <a:lstStyle/>
            <a:p>
              <a:endParaRPr lang="en-CA"/>
            </a:p>
          </p:txBody>
        </p:sp>
        <p:sp>
          <p:nvSpPr>
            <p:cNvPr id="3998" name="Freeform: Shape 3997">
              <a:extLst>
                <a:ext uri="{FF2B5EF4-FFF2-40B4-BE49-F238E27FC236}">
                  <a16:creationId xmlns:a16="http://schemas.microsoft.com/office/drawing/2014/main" id="{814FBEED-0773-40F5-AC41-D100E39523E3}"/>
                </a:ext>
              </a:extLst>
            </p:cNvPr>
            <p:cNvSpPr/>
            <p:nvPr/>
          </p:nvSpPr>
          <p:spPr>
            <a:xfrm>
              <a:off x="7242041" y="881714"/>
              <a:ext cx="67716" cy="65186"/>
            </a:xfrm>
            <a:custGeom>
              <a:avLst/>
              <a:gdLst>
                <a:gd name="connsiteX0" fmla="*/ 26481 w 67716"/>
                <a:gd name="connsiteY0" fmla="*/ 65203 h 65186"/>
                <a:gd name="connsiteX1" fmla="*/ 213 w 67716"/>
                <a:gd name="connsiteY1" fmla="*/ 16 h 65186"/>
                <a:gd name="connsiteX2" fmla="*/ 18333 w 67716"/>
                <a:gd name="connsiteY2" fmla="*/ 16 h 65186"/>
                <a:gd name="connsiteX3" fmla="*/ 30611 w 67716"/>
                <a:gd name="connsiteY3" fmla="*/ 33279 h 65186"/>
                <a:gd name="connsiteX4" fmla="*/ 34183 w 67716"/>
                <a:gd name="connsiteY4" fmla="*/ 44404 h 65186"/>
                <a:gd name="connsiteX5" fmla="*/ 35932 w 67716"/>
                <a:gd name="connsiteY5" fmla="*/ 38786 h 65186"/>
                <a:gd name="connsiteX6" fmla="*/ 37792 w 67716"/>
                <a:gd name="connsiteY6" fmla="*/ 33279 h 65186"/>
                <a:gd name="connsiteX7" fmla="*/ 50182 w 67716"/>
                <a:gd name="connsiteY7" fmla="*/ 16 h 65186"/>
                <a:gd name="connsiteX8" fmla="*/ 67930 w 67716"/>
                <a:gd name="connsiteY8" fmla="*/ 16 h 65186"/>
                <a:gd name="connsiteX9" fmla="*/ 42034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481" y="65203"/>
                  </a:moveTo>
                  <a:lnTo>
                    <a:pt x="213" y="16"/>
                  </a:lnTo>
                  <a:lnTo>
                    <a:pt x="18333" y="16"/>
                  </a:lnTo>
                  <a:lnTo>
                    <a:pt x="30611" y="33279"/>
                  </a:lnTo>
                  <a:lnTo>
                    <a:pt x="34183" y="44404"/>
                  </a:lnTo>
                  <a:cubicBezTo>
                    <a:pt x="35113" y="41576"/>
                    <a:pt x="35709" y="39716"/>
                    <a:pt x="35932" y="38786"/>
                  </a:cubicBezTo>
                  <a:cubicBezTo>
                    <a:pt x="36527" y="36963"/>
                    <a:pt x="37122" y="35139"/>
                    <a:pt x="37792" y="33279"/>
                  </a:cubicBezTo>
                  <a:lnTo>
                    <a:pt x="50182" y="16"/>
                  </a:lnTo>
                  <a:lnTo>
                    <a:pt x="67930" y="16"/>
                  </a:lnTo>
                  <a:lnTo>
                    <a:pt x="42034" y="65203"/>
                  </a:lnTo>
                  <a:close/>
                </a:path>
              </a:pathLst>
            </a:custGeom>
            <a:solidFill>
              <a:srgbClr val="000000"/>
            </a:solidFill>
            <a:ln w="9525" cap="flat">
              <a:noFill/>
              <a:prstDash val="solid"/>
              <a:miter/>
            </a:ln>
          </p:spPr>
          <p:txBody>
            <a:bodyPr rtlCol="0" anchor="ctr"/>
            <a:lstStyle/>
            <a:p>
              <a:endParaRPr lang="en-CA"/>
            </a:p>
          </p:txBody>
        </p:sp>
        <p:sp>
          <p:nvSpPr>
            <p:cNvPr id="3999" name="Freeform: Shape 3998">
              <a:extLst>
                <a:ext uri="{FF2B5EF4-FFF2-40B4-BE49-F238E27FC236}">
                  <a16:creationId xmlns:a16="http://schemas.microsoft.com/office/drawing/2014/main" id="{8CF623EE-22FC-4766-A811-3FD2085A1565}"/>
                </a:ext>
              </a:extLst>
            </p:cNvPr>
            <p:cNvSpPr/>
            <p:nvPr/>
          </p:nvSpPr>
          <p:spPr>
            <a:xfrm>
              <a:off x="7320335" y="856897"/>
              <a:ext cx="17226" cy="90003"/>
            </a:xfrm>
            <a:custGeom>
              <a:avLst/>
              <a:gdLst>
                <a:gd name="connsiteX0" fmla="*/ 220 w 17226"/>
                <a:gd name="connsiteY0" fmla="*/ 15978 h 90003"/>
                <a:gd name="connsiteX1" fmla="*/ 220 w 17226"/>
                <a:gd name="connsiteY1" fmla="*/ 16 h 90003"/>
                <a:gd name="connsiteX2" fmla="*/ 17447 w 17226"/>
                <a:gd name="connsiteY2" fmla="*/ 16 h 90003"/>
                <a:gd name="connsiteX3" fmla="*/ 17447 w 17226"/>
                <a:gd name="connsiteY3" fmla="*/ 15978 h 90003"/>
                <a:gd name="connsiteX4" fmla="*/ 220 w 17226"/>
                <a:gd name="connsiteY4" fmla="*/ 15978 h 90003"/>
                <a:gd name="connsiteX5" fmla="*/ 220 w 17226"/>
                <a:gd name="connsiteY5" fmla="*/ 90020 h 90003"/>
                <a:gd name="connsiteX6" fmla="*/ 220 w 17226"/>
                <a:gd name="connsiteY6" fmla="*/ 24833 h 90003"/>
                <a:gd name="connsiteX7" fmla="*/ 17447 w 17226"/>
                <a:gd name="connsiteY7" fmla="*/ 24833 h 90003"/>
                <a:gd name="connsiteX8" fmla="*/ 17447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20" y="15978"/>
                  </a:moveTo>
                  <a:lnTo>
                    <a:pt x="220" y="16"/>
                  </a:lnTo>
                  <a:lnTo>
                    <a:pt x="17447" y="16"/>
                  </a:lnTo>
                  <a:lnTo>
                    <a:pt x="17447" y="15978"/>
                  </a:lnTo>
                  <a:lnTo>
                    <a:pt x="220" y="15978"/>
                  </a:lnTo>
                  <a:moveTo>
                    <a:pt x="220" y="90020"/>
                  </a:moveTo>
                  <a:lnTo>
                    <a:pt x="220" y="24833"/>
                  </a:lnTo>
                  <a:lnTo>
                    <a:pt x="17447" y="24833"/>
                  </a:lnTo>
                  <a:lnTo>
                    <a:pt x="17447" y="90020"/>
                  </a:lnTo>
                  <a:close/>
                </a:path>
              </a:pathLst>
            </a:custGeom>
            <a:solidFill>
              <a:srgbClr val="000000"/>
            </a:solidFill>
            <a:ln w="9525" cap="flat">
              <a:noFill/>
              <a:prstDash val="solid"/>
              <a:miter/>
            </a:ln>
          </p:spPr>
          <p:txBody>
            <a:bodyPr rtlCol="0" anchor="ctr"/>
            <a:lstStyle/>
            <a:p>
              <a:endParaRPr lang="en-CA"/>
            </a:p>
          </p:txBody>
        </p:sp>
        <p:sp>
          <p:nvSpPr>
            <p:cNvPr id="4000" name="Freeform: Shape 3999">
              <a:extLst>
                <a:ext uri="{FF2B5EF4-FFF2-40B4-BE49-F238E27FC236}">
                  <a16:creationId xmlns:a16="http://schemas.microsoft.com/office/drawing/2014/main" id="{DAA0B5BB-6A8D-41BB-9241-20B25D67320D}"/>
                </a:ext>
              </a:extLst>
            </p:cNvPr>
            <p:cNvSpPr/>
            <p:nvPr/>
          </p:nvSpPr>
          <p:spPr>
            <a:xfrm>
              <a:off x="7355115" y="880226"/>
              <a:ext cx="59419" cy="66675"/>
            </a:xfrm>
            <a:custGeom>
              <a:avLst/>
              <a:gdLst>
                <a:gd name="connsiteX0" fmla="*/ 59644 w 59419"/>
                <a:gd name="connsiteY0" fmla="*/ 66691 h 66675"/>
                <a:gd name="connsiteX1" fmla="*/ 42417 w 59419"/>
                <a:gd name="connsiteY1" fmla="*/ 66691 h 66675"/>
                <a:gd name="connsiteX2" fmla="*/ 42417 w 59419"/>
                <a:gd name="connsiteY2" fmla="*/ 33428 h 66675"/>
                <a:gd name="connsiteX3" fmla="*/ 41301 w 59419"/>
                <a:gd name="connsiteY3" fmla="*/ 19773 h 66675"/>
                <a:gd name="connsiteX4" fmla="*/ 37729 w 59419"/>
                <a:gd name="connsiteY4" fmla="*/ 14936 h 66675"/>
                <a:gd name="connsiteX5" fmla="*/ 31738 w 59419"/>
                <a:gd name="connsiteY5" fmla="*/ 13224 h 66675"/>
                <a:gd name="connsiteX6" fmla="*/ 23702 w 59419"/>
                <a:gd name="connsiteY6" fmla="*/ 15680 h 66675"/>
                <a:gd name="connsiteX7" fmla="*/ 18790 w 59419"/>
                <a:gd name="connsiteY7" fmla="*/ 22191 h 66675"/>
                <a:gd name="connsiteX8" fmla="*/ 17488 w 59419"/>
                <a:gd name="connsiteY8" fmla="*/ 37149 h 66675"/>
                <a:gd name="connsiteX9" fmla="*/ 17488 w 59419"/>
                <a:gd name="connsiteY9" fmla="*/ 66691 h 66675"/>
                <a:gd name="connsiteX10" fmla="*/ 224 w 59419"/>
                <a:gd name="connsiteY10" fmla="*/ 66691 h 66675"/>
                <a:gd name="connsiteX11" fmla="*/ 224 w 59419"/>
                <a:gd name="connsiteY11" fmla="*/ 1504 h 66675"/>
                <a:gd name="connsiteX12" fmla="*/ 16260 w 59419"/>
                <a:gd name="connsiteY12" fmla="*/ 1504 h 66675"/>
                <a:gd name="connsiteX13" fmla="*/ 16260 w 59419"/>
                <a:gd name="connsiteY13" fmla="*/ 11066 h 66675"/>
                <a:gd name="connsiteX14" fmla="*/ 37729 w 59419"/>
                <a:gd name="connsiteY14" fmla="*/ 16 h 66675"/>
                <a:gd name="connsiteX15" fmla="*/ 48184 w 59419"/>
                <a:gd name="connsiteY15" fmla="*/ 2062 h 66675"/>
                <a:gd name="connsiteX16" fmla="*/ 55328 w 59419"/>
                <a:gd name="connsiteY16" fmla="*/ 7308 h 66675"/>
                <a:gd name="connsiteX17" fmla="*/ 58714 w 59419"/>
                <a:gd name="connsiteY17" fmla="*/ 14564 h 66675"/>
                <a:gd name="connsiteX18" fmla="*/ 59644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644" y="66691"/>
                  </a:moveTo>
                  <a:lnTo>
                    <a:pt x="42417" y="66691"/>
                  </a:lnTo>
                  <a:lnTo>
                    <a:pt x="42417" y="33428"/>
                  </a:lnTo>
                  <a:cubicBezTo>
                    <a:pt x="42417" y="26396"/>
                    <a:pt x="42045" y="21819"/>
                    <a:pt x="41301" y="19773"/>
                  </a:cubicBezTo>
                  <a:cubicBezTo>
                    <a:pt x="40557" y="17689"/>
                    <a:pt x="39366" y="16089"/>
                    <a:pt x="37729" y="14936"/>
                  </a:cubicBezTo>
                  <a:cubicBezTo>
                    <a:pt x="36054" y="13783"/>
                    <a:pt x="34045" y="13224"/>
                    <a:pt x="31738" y="13224"/>
                  </a:cubicBezTo>
                  <a:cubicBezTo>
                    <a:pt x="28725" y="13224"/>
                    <a:pt x="26046" y="14043"/>
                    <a:pt x="23702" y="15680"/>
                  </a:cubicBezTo>
                  <a:cubicBezTo>
                    <a:pt x="21320" y="17317"/>
                    <a:pt x="19683" y="19475"/>
                    <a:pt x="18790" y="22191"/>
                  </a:cubicBezTo>
                  <a:cubicBezTo>
                    <a:pt x="17935" y="24870"/>
                    <a:pt x="17488" y="29893"/>
                    <a:pt x="17488" y="37149"/>
                  </a:cubicBezTo>
                  <a:lnTo>
                    <a:pt x="17488" y="66691"/>
                  </a:lnTo>
                  <a:lnTo>
                    <a:pt x="224" y="66691"/>
                  </a:lnTo>
                  <a:lnTo>
                    <a:pt x="224" y="1504"/>
                  </a:lnTo>
                  <a:lnTo>
                    <a:pt x="16260" y="1504"/>
                  </a:lnTo>
                  <a:lnTo>
                    <a:pt x="16260" y="11066"/>
                  </a:lnTo>
                  <a:cubicBezTo>
                    <a:pt x="21953" y="3699"/>
                    <a:pt x="29097" y="16"/>
                    <a:pt x="37729" y="16"/>
                  </a:cubicBezTo>
                  <a:cubicBezTo>
                    <a:pt x="41561" y="16"/>
                    <a:pt x="45021" y="723"/>
                    <a:pt x="48184" y="2062"/>
                  </a:cubicBezTo>
                  <a:cubicBezTo>
                    <a:pt x="51347" y="3439"/>
                    <a:pt x="53728" y="5188"/>
                    <a:pt x="55328" y="7308"/>
                  </a:cubicBezTo>
                  <a:cubicBezTo>
                    <a:pt x="56965" y="9467"/>
                    <a:pt x="58081" y="11885"/>
                    <a:pt x="58714" y="14564"/>
                  </a:cubicBezTo>
                  <a:cubicBezTo>
                    <a:pt x="59346" y="17280"/>
                    <a:pt x="59644" y="21150"/>
                    <a:pt x="59644" y="26172"/>
                  </a:cubicBezTo>
                  <a:close/>
                </a:path>
              </a:pathLst>
            </a:custGeom>
            <a:solidFill>
              <a:srgbClr val="000000"/>
            </a:solidFill>
            <a:ln w="9525" cap="flat">
              <a:noFill/>
              <a:prstDash val="solid"/>
              <a:miter/>
            </a:ln>
          </p:spPr>
          <p:txBody>
            <a:bodyPr rtlCol="0" anchor="ctr"/>
            <a:lstStyle/>
            <a:p>
              <a:endParaRPr lang="en-CA"/>
            </a:p>
          </p:txBody>
        </p:sp>
        <p:sp>
          <p:nvSpPr>
            <p:cNvPr id="4001" name="Freeform: Shape 4000">
              <a:extLst>
                <a:ext uri="{FF2B5EF4-FFF2-40B4-BE49-F238E27FC236}">
                  <a16:creationId xmlns:a16="http://schemas.microsoft.com/office/drawing/2014/main" id="{EF309B4E-334E-4CF3-8ACA-C88AA1681BDA}"/>
                </a:ext>
              </a:extLst>
            </p:cNvPr>
            <p:cNvSpPr/>
            <p:nvPr/>
          </p:nvSpPr>
          <p:spPr>
            <a:xfrm>
              <a:off x="7428194" y="880226"/>
              <a:ext cx="63586" cy="93129"/>
            </a:xfrm>
            <a:custGeom>
              <a:avLst/>
              <a:gdLst>
                <a:gd name="connsiteX0" fmla="*/ 2502 w 63586"/>
                <a:gd name="connsiteY0" fmla="*/ 71007 h 93129"/>
                <a:gd name="connsiteX1" fmla="*/ 22184 w 63586"/>
                <a:gd name="connsiteY1" fmla="*/ 73388 h 93129"/>
                <a:gd name="connsiteX2" fmla="*/ 24454 w 63586"/>
                <a:gd name="connsiteY2" fmla="*/ 78114 h 93129"/>
                <a:gd name="connsiteX3" fmla="*/ 32193 w 63586"/>
                <a:gd name="connsiteY3" fmla="*/ 79937 h 93129"/>
                <a:gd name="connsiteX4" fmla="*/ 42313 w 63586"/>
                <a:gd name="connsiteY4" fmla="*/ 77927 h 93129"/>
                <a:gd name="connsiteX5" fmla="*/ 45774 w 63586"/>
                <a:gd name="connsiteY5" fmla="*/ 73574 h 93129"/>
                <a:gd name="connsiteX6" fmla="*/ 46555 w 63586"/>
                <a:gd name="connsiteY6" fmla="*/ 65649 h 93129"/>
                <a:gd name="connsiteX7" fmla="*/ 46555 w 63586"/>
                <a:gd name="connsiteY7" fmla="*/ 56124 h 93129"/>
                <a:gd name="connsiteX8" fmla="*/ 27058 w 63586"/>
                <a:gd name="connsiteY8" fmla="*/ 66691 h 93129"/>
                <a:gd name="connsiteX9" fmla="*/ 6223 w 63586"/>
                <a:gd name="connsiteY9" fmla="*/ 55566 h 93129"/>
                <a:gd name="connsiteX10" fmla="*/ 232 w 63586"/>
                <a:gd name="connsiteY10" fmla="*/ 33725 h 93129"/>
                <a:gd name="connsiteX11" fmla="*/ 8120 w 63586"/>
                <a:gd name="connsiteY11" fmla="*/ 8685 h 93129"/>
                <a:gd name="connsiteX12" fmla="*/ 27728 w 63586"/>
                <a:gd name="connsiteY12" fmla="*/ 16 h 93129"/>
                <a:gd name="connsiteX13" fmla="*/ 47671 w 63586"/>
                <a:gd name="connsiteY13" fmla="*/ 10657 h 93129"/>
                <a:gd name="connsiteX14" fmla="*/ 47671 w 63586"/>
                <a:gd name="connsiteY14" fmla="*/ 1504 h 93129"/>
                <a:gd name="connsiteX15" fmla="*/ 63819 w 63586"/>
                <a:gd name="connsiteY15" fmla="*/ 1504 h 93129"/>
                <a:gd name="connsiteX16" fmla="*/ 63819 w 63586"/>
                <a:gd name="connsiteY16" fmla="*/ 59994 h 93129"/>
                <a:gd name="connsiteX17" fmla="*/ 61921 w 63586"/>
                <a:gd name="connsiteY17" fmla="*/ 77258 h 93129"/>
                <a:gd name="connsiteX18" fmla="*/ 56564 w 63586"/>
                <a:gd name="connsiteY18" fmla="*/ 86225 h 93129"/>
                <a:gd name="connsiteX19" fmla="*/ 47411 w 63586"/>
                <a:gd name="connsiteY19" fmla="*/ 91322 h 93129"/>
                <a:gd name="connsiteX20" fmla="*/ 32863 w 63586"/>
                <a:gd name="connsiteY20" fmla="*/ 93145 h 93129"/>
                <a:gd name="connsiteX21" fmla="*/ 9348 w 63586"/>
                <a:gd name="connsiteY21" fmla="*/ 87490 h 93129"/>
                <a:gd name="connsiteX22" fmla="*/ 2427 w 63586"/>
                <a:gd name="connsiteY22" fmla="*/ 73091 h 93129"/>
                <a:gd name="connsiteX23" fmla="*/ 2502 w 63586"/>
                <a:gd name="connsiteY23" fmla="*/ 71007 h 93129"/>
                <a:gd name="connsiteX24" fmla="*/ 17906 w 63586"/>
                <a:gd name="connsiteY24" fmla="*/ 32758 h 93129"/>
                <a:gd name="connsiteX25" fmla="*/ 21924 w 63586"/>
                <a:gd name="connsiteY25" fmla="*/ 47939 h 93129"/>
                <a:gd name="connsiteX26" fmla="*/ 31821 w 63586"/>
                <a:gd name="connsiteY26" fmla="*/ 52738 h 93129"/>
                <a:gd name="connsiteX27" fmla="*/ 42499 w 63586"/>
                <a:gd name="connsiteY27" fmla="*/ 47827 h 93129"/>
                <a:gd name="connsiteX28" fmla="*/ 46890 w 63586"/>
                <a:gd name="connsiteY28" fmla="*/ 33167 h 93129"/>
                <a:gd name="connsiteX29" fmla="*/ 42685 w 63586"/>
                <a:gd name="connsiteY29" fmla="*/ 18136 h 93129"/>
                <a:gd name="connsiteX30" fmla="*/ 32156 w 63586"/>
                <a:gd name="connsiteY30" fmla="*/ 13224 h 93129"/>
                <a:gd name="connsiteX31" fmla="*/ 21924 w 63586"/>
                <a:gd name="connsiteY31" fmla="*/ 18024 h 93129"/>
                <a:gd name="connsiteX32" fmla="*/ 17906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502" y="71007"/>
                  </a:moveTo>
                  <a:lnTo>
                    <a:pt x="22184" y="73388"/>
                  </a:lnTo>
                  <a:cubicBezTo>
                    <a:pt x="22519" y="75658"/>
                    <a:pt x="23263" y="77258"/>
                    <a:pt x="24454" y="78114"/>
                  </a:cubicBezTo>
                  <a:cubicBezTo>
                    <a:pt x="26091" y="79341"/>
                    <a:pt x="28696" y="79937"/>
                    <a:pt x="32193" y="79937"/>
                  </a:cubicBezTo>
                  <a:cubicBezTo>
                    <a:pt x="36695" y="79937"/>
                    <a:pt x="40081" y="79267"/>
                    <a:pt x="42313" y="77927"/>
                  </a:cubicBezTo>
                  <a:cubicBezTo>
                    <a:pt x="43839" y="77035"/>
                    <a:pt x="44992" y="75583"/>
                    <a:pt x="45774" y="73574"/>
                  </a:cubicBezTo>
                  <a:cubicBezTo>
                    <a:pt x="46294" y="72123"/>
                    <a:pt x="46555" y="69481"/>
                    <a:pt x="46555" y="65649"/>
                  </a:cubicBezTo>
                  <a:lnTo>
                    <a:pt x="46555" y="56124"/>
                  </a:lnTo>
                  <a:cubicBezTo>
                    <a:pt x="41420" y="63156"/>
                    <a:pt x="34909" y="66691"/>
                    <a:pt x="27058" y="66691"/>
                  </a:cubicBezTo>
                  <a:cubicBezTo>
                    <a:pt x="18278" y="66691"/>
                    <a:pt x="11357" y="62970"/>
                    <a:pt x="6223" y="55566"/>
                  </a:cubicBezTo>
                  <a:cubicBezTo>
                    <a:pt x="2204" y="49725"/>
                    <a:pt x="232" y="42432"/>
                    <a:pt x="232" y="33725"/>
                  </a:cubicBezTo>
                  <a:cubicBezTo>
                    <a:pt x="232" y="22787"/>
                    <a:pt x="2837" y="14452"/>
                    <a:pt x="8120" y="8685"/>
                  </a:cubicBezTo>
                  <a:cubicBezTo>
                    <a:pt x="13366" y="2918"/>
                    <a:pt x="19915" y="16"/>
                    <a:pt x="27728" y="16"/>
                  </a:cubicBezTo>
                  <a:cubicBezTo>
                    <a:pt x="35765" y="16"/>
                    <a:pt x="42425" y="3551"/>
                    <a:pt x="47671" y="10657"/>
                  </a:cubicBezTo>
                  <a:lnTo>
                    <a:pt x="47671" y="1504"/>
                  </a:lnTo>
                  <a:lnTo>
                    <a:pt x="63819" y="1504"/>
                  </a:lnTo>
                  <a:lnTo>
                    <a:pt x="63819" y="59994"/>
                  </a:lnTo>
                  <a:cubicBezTo>
                    <a:pt x="63819" y="67696"/>
                    <a:pt x="63186" y="73463"/>
                    <a:pt x="61921" y="77258"/>
                  </a:cubicBezTo>
                  <a:cubicBezTo>
                    <a:pt x="60656" y="81053"/>
                    <a:pt x="58870" y="84029"/>
                    <a:pt x="56564" y="86225"/>
                  </a:cubicBezTo>
                  <a:cubicBezTo>
                    <a:pt x="54294" y="88383"/>
                    <a:pt x="51206" y="90094"/>
                    <a:pt x="47411" y="91322"/>
                  </a:cubicBezTo>
                  <a:cubicBezTo>
                    <a:pt x="43578" y="92550"/>
                    <a:pt x="38741" y="93145"/>
                    <a:pt x="32863" y="93145"/>
                  </a:cubicBezTo>
                  <a:cubicBezTo>
                    <a:pt x="21812" y="93145"/>
                    <a:pt x="13999" y="91248"/>
                    <a:pt x="9348" y="87490"/>
                  </a:cubicBezTo>
                  <a:cubicBezTo>
                    <a:pt x="4734" y="83695"/>
                    <a:pt x="2427" y="78895"/>
                    <a:pt x="2427" y="73091"/>
                  </a:cubicBezTo>
                  <a:cubicBezTo>
                    <a:pt x="2427" y="72495"/>
                    <a:pt x="2465" y="71788"/>
                    <a:pt x="2502" y="71007"/>
                  </a:cubicBezTo>
                  <a:moveTo>
                    <a:pt x="17906" y="32758"/>
                  </a:moveTo>
                  <a:cubicBezTo>
                    <a:pt x="17906" y="39641"/>
                    <a:pt x="19245" y="44739"/>
                    <a:pt x="21924" y="47939"/>
                  </a:cubicBezTo>
                  <a:cubicBezTo>
                    <a:pt x="24603" y="51138"/>
                    <a:pt x="27914" y="52738"/>
                    <a:pt x="31821" y="52738"/>
                  </a:cubicBezTo>
                  <a:cubicBezTo>
                    <a:pt x="36063" y="52738"/>
                    <a:pt x="39597" y="51101"/>
                    <a:pt x="42499" y="47827"/>
                  </a:cubicBezTo>
                  <a:cubicBezTo>
                    <a:pt x="45439" y="44516"/>
                    <a:pt x="46890" y="39641"/>
                    <a:pt x="46890" y="33167"/>
                  </a:cubicBezTo>
                  <a:cubicBezTo>
                    <a:pt x="46890" y="26433"/>
                    <a:pt x="45476" y="21410"/>
                    <a:pt x="42685" y="18136"/>
                  </a:cubicBezTo>
                  <a:cubicBezTo>
                    <a:pt x="39932" y="14861"/>
                    <a:pt x="36397" y="13224"/>
                    <a:pt x="32156" y="13224"/>
                  </a:cubicBezTo>
                  <a:cubicBezTo>
                    <a:pt x="27989" y="13224"/>
                    <a:pt x="24603" y="14824"/>
                    <a:pt x="21924" y="18024"/>
                  </a:cubicBezTo>
                  <a:cubicBezTo>
                    <a:pt x="19245" y="21261"/>
                    <a:pt x="17906" y="26135"/>
                    <a:pt x="17906" y="32758"/>
                  </a:cubicBezTo>
                  <a:close/>
                </a:path>
              </a:pathLst>
            </a:custGeom>
            <a:solidFill>
              <a:srgbClr val="000000"/>
            </a:solidFill>
            <a:ln w="9525" cap="flat">
              <a:noFill/>
              <a:prstDash val="solid"/>
              <a:miter/>
            </a:ln>
          </p:spPr>
          <p:txBody>
            <a:bodyPr rtlCol="0" anchor="ctr"/>
            <a:lstStyle/>
            <a:p>
              <a:endParaRPr lang="en-CA"/>
            </a:p>
          </p:txBody>
        </p:sp>
        <p:sp>
          <p:nvSpPr>
            <p:cNvPr id="4002" name="Freeform: Shape 4001">
              <a:extLst>
                <a:ext uri="{FF2B5EF4-FFF2-40B4-BE49-F238E27FC236}">
                  <a16:creationId xmlns:a16="http://schemas.microsoft.com/office/drawing/2014/main" id="{CA93E7D2-2DD9-4EBF-87B6-E99D09268401}"/>
                </a:ext>
              </a:extLst>
            </p:cNvPr>
            <p:cNvSpPr/>
            <p:nvPr/>
          </p:nvSpPr>
          <p:spPr>
            <a:xfrm>
              <a:off x="7536657" y="858683"/>
              <a:ext cx="38434" cy="89706"/>
            </a:xfrm>
            <a:custGeom>
              <a:avLst/>
              <a:gdLst>
                <a:gd name="connsiteX0" fmla="*/ 37265 w 38434"/>
                <a:gd name="connsiteY0" fmla="*/ 23047 h 89706"/>
                <a:gd name="connsiteX1" fmla="*/ 37265 w 38434"/>
                <a:gd name="connsiteY1" fmla="*/ 36777 h 89706"/>
                <a:gd name="connsiteX2" fmla="*/ 25470 w 38434"/>
                <a:gd name="connsiteY2" fmla="*/ 36777 h 89706"/>
                <a:gd name="connsiteX3" fmla="*/ 25470 w 38434"/>
                <a:gd name="connsiteY3" fmla="*/ 63082 h 89706"/>
                <a:gd name="connsiteX4" fmla="*/ 25805 w 38434"/>
                <a:gd name="connsiteY4" fmla="*/ 72346 h 89706"/>
                <a:gd name="connsiteX5" fmla="*/ 27368 w 38434"/>
                <a:gd name="connsiteY5" fmla="*/ 74542 h 89706"/>
                <a:gd name="connsiteX6" fmla="*/ 30270 w 38434"/>
                <a:gd name="connsiteY6" fmla="*/ 75397 h 89706"/>
                <a:gd name="connsiteX7" fmla="*/ 37190 w 38434"/>
                <a:gd name="connsiteY7" fmla="*/ 73760 h 89706"/>
                <a:gd name="connsiteX8" fmla="*/ 38679 w 38434"/>
                <a:gd name="connsiteY8" fmla="*/ 87118 h 89706"/>
                <a:gd name="connsiteX9" fmla="*/ 25061 w 38434"/>
                <a:gd name="connsiteY9" fmla="*/ 89722 h 89706"/>
                <a:gd name="connsiteX10" fmla="*/ 16652 w 38434"/>
                <a:gd name="connsiteY10" fmla="*/ 88159 h 89706"/>
                <a:gd name="connsiteX11" fmla="*/ 11146 w 38434"/>
                <a:gd name="connsiteY11" fmla="*/ 84104 h 89706"/>
                <a:gd name="connsiteX12" fmla="*/ 8727 w 38434"/>
                <a:gd name="connsiteY12" fmla="*/ 77369 h 89706"/>
                <a:gd name="connsiteX13" fmla="*/ 8169 w 38434"/>
                <a:gd name="connsiteY13" fmla="*/ 65203 h 89706"/>
                <a:gd name="connsiteX14" fmla="*/ 8169 w 38434"/>
                <a:gd name="connsiteY14" fmla="*/ 36777 h 89706"/>
                <a:gd name="connsiteX15" fmla="*/ 244 w 38434"/>
                <a:gd name="connsiteY15" fmla="*/ 36777 h 89706"/>
                <a:gd name="connsiteX16" fmla="*/ 244 w 38434"/>
                <a:gd name="connsiteY16" fmla="*/ 23047 h 89706"/>
                <a:gd name="connsiteX17" fmla="*/ 8169 w 38434"/>
                <a:gd name="connsiteY17" fmla="*/ 23047 h 89706"/>
                <a:gd name="connsiteX18" fmla="*/ 8169 w 38434"/>
                <a:gd name="connsiteY18" fmla="*/ 10099 h 89706"/>
                <a:gd name="connsiteX19" fmla="*/ 25470 w 38434"/>
                <a:gd name="connsiteY19" fmla="*/ 16 h 89706"/>
                <a:gd name="connsiteX20" fmla="*/ 25470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65" y="23047"/>
                  </a:moveTo>
                  <a:lnTo>
                    <a:pt x="37265" y="36777"/>
                  </a:lnTo>
                  <a:lnTo>
                    <a:pt x="25470" y="36777"/>
                  </a:lnTo>
                  <a:lnTo>
                    <a:pt x="25470" y="63082"/>
                  </a:lnTo>
                  <a:cubicBezTo>
                    <a:pt x="25470" y="68402"/>
                    <a:pt x="25582" y="71491"/>
                    <a:pt x="25805" y="72346"/>
                  </a:cubicBezTo>
                  <a:cubicBezTo>
                    <a:pt x="26028" y="73239"/>
                    <a:pt x="26549" y="73984"/>
                    <a:pt x="27368" y="74542"/>
                  </a:cubicBezTo>
                  <a:cubicBezTo>
                    <a:pt x="28149" y="75100"/>
                    <a:pt x="29117" y="75397"/>
                    <a:pt x="30270" y="75397"/>
                  </a:cubicBezTo>
                  <a:cubicBezTo>
                    <a:pt x="31870" y="75397"/>
                    <a:pt x="34177" y="74839"/>
                    <a:pt x="37190" y="73760"/>
                  </a:cubicBezTo>
                  <a:lnTo>
                    <a:pt x="38679" y="87118"/>
                  </a:lnTo>
                  <a:cubicBezTo>
                    <a:pt x="34660" y="88829"/>
                    <a:pt x="30121" y="89722"/>
                    <a:pt x="25061" y="89722"/>
                  </a:cubicBezTo>
                  <a:cubicBezTo>
                    <a:pt x="21936" y="89722"/>
                    <a:pt x="19145" y="89201"/>
                    <a:pt x="16652" y="88159"/>
                  </a:cubicBezTo>
                  <a:cubicBezTo>
                    <a:pt x="14159" y="87080"/>
                    <a:pt x="12299" y="85741"/>
                    <a:pt x="11146" y="84104"/>
                  </a:cubicBezTo>
                  <a:cubicBezTo>
                    <a:pt x="9992" y="82430"/>
                    <a:pt x="9174" y="80197"/>
                    <a:pt x="8727" y="77369"/>
                  </a:cubicBezTo>
                  <a:cubicBezTo>
                    <a:pt x="8355" y="75360"/>
                    <a:pt x="8169" y="71305"/>
                    <a:pt x="8169" y="65203"/>
                  </a:cubicBezTo>
                  <a:lnTo>
                    <a:pt x="8169" y="36777"/>
                  </a:lnTo>
                  <a:lnTo>
                    <a:pt x="244" y="36777"/>
                  </a:lnTo>
                  <a:lnTo>
                    <a:pt x="244" y="23047"/>
                  </a:lnTo>
                  <a:lnTo>
                    <a:pt x="8169" y="23047"/>
                  </a:lnTo>
                  <a:lnTo>
                    <a:pt x="8169" y="10099"/>
                  </a:lnTo>
                  <a:lnTo>
                    <a:pt x="25470" y="16"/>
                  </a:lnTo>
                  <a:lnTo>
                    <a:pt x="25470" y="23047"/>
                  </a:lnTo>
                  <a:close/>
                </a:path>
              </a:pathLst>
            </a:custGeom>
            <a:solidFill>
              <a:srgbClr val="000000"/>
            </a:solidFill>
            <a:ln w="9525" cap="flat">
              <a:noFill/>
              <a:prstDash val="solid"/>
              <a:miter/>
            </a:ln>
          </p:spPr>
          <p:txBody>
            <a:bodyPr rtlCol="0" anchor="ctr"/>
            <a:lstStyle/>
            <a:p>
              <a:endParaRPr lang="en-CA"/>
            </a:p>
          </p:txBody>
        </p:sp>
        <p:sp>
          <p:nvSpPr>
            <p:cNvPr id="4003" name="Freeform: Shape 4002">
              <a:extLst>
                <a:ext uri="{FF2B5EF4-FFF2-40B4-BE49-F238E27FC236}">
                  <a16:creationId xmlns:a16="http://schemas.microsoft.com/office/drawing/2014/main" id="{2A65D7D3-9A6B-43CD-84FB-B741F85C434D}"/>
                </a:ext>
              </a:extLst>
            </p:cNvPr>
            <p:cNvSpPr/>
            <p:nvPr/>
          </p:nvSpPr>
          <p:spPr>
            <a:xfrm>
              <a:off x="7584929" y="880226"/>
              <a:ext cx="42230" cy="66675"/>
            </a:xfrm>
            <a:custGeom>
              <a:avLst/>
              <a:gdLst>
                <a:gd name="connsiteX0" fmla="*/ 17475 w 42230"/>
                <a:gd name="connsiteY0" fmla="*/ 66691 h 66675"/>
                <a:gd name="connsiteX1" fmla="*/ 248 w 42230"/>
                <a:gd name="connsiteY1" fmla="*/ 66691 h 66675"/>
                <a:gd name="connsiteX2" fmla="*/ 248 w 42230"/>
                <a:gd name="connsiteY2" fmla="*/ 1504 h 66675"/>
                <a:gd name="connsiteX3" fmla="*/ 16247 w 42230"/>
                <a:gd name="connsiteY3" fmla="*/ 1504 h 66675"/>
                <a:gd name="connsiteX4" fmla="*/ 16247 w 42230"/>
                <a:gd name="connsiteY4" fmla="*/ 10769 h 66675"/>
                <a:gd name="connsiteX5" fmla="*/ 23651 w 42230"/>
                <a:gd name="connsiteY5" fmla="*/ 2100 h 66675"/>
                <a:gd name="connsiteX6" fmla="*/ 31130 w 42230"/>
                <a:gd name="connsiteY6" fmla="*/ 16 h 66675"/>
                <a:gd name="connsiteX7" fmla="*/ 42478 w 42230"/>
                <a:gd name="connsiteY7" fmla="*/ 3290 h 66675"/>
                <a:gd name="connsiteX8" fmla="*/ 37120 w 42230"/>
                <a:gd name="connsiteY8" fmla="*/ 18322 h 66675"/>
                <a:gd name="connsiteX9" fmla="*/ 29047 w 42230"/>
                <a:gd name="connsiteY9" fmla="*/ 15494 h 66675"/>
                <a:gd name="connsiteX10" fmla="*/ 22907 w 42230"/>
                <a:gd name="connsiteY10" fmla="*/ 17503 h 66675"/>
                <a:gd name="connsiteX11" fmla="*/ 18926 w 42230"/>
                <a:gd name="connsiteY11" fmla="*/ 24684 h 66675"/>
                <a:gd name="connsiteX12" fmla="*/ 1747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75" y="66691"/>
                  </a:moveTo>
                  <a:lnTo>
                    <a:pt x="248" y="66691"/>
                  </a:lnTo>
                  <a:lnTo>
                    <a:pt x="248" y="1504"/>
                  </a:lnTo>
                  <a:lnTo>
                    <a:pt x="16247" y="1504"/>
                  </a:lnTo>
                  <a:lnTo>
                    <a:pt x="16247" y="10769"/>
                  </a:lnTo>
                  <a:cubicBezTo>
                    <a:pt x="19001" y="6378"/>
                    <a:pt x="21456" y="3513"/>
                    <a:pt x="23651" y="2100"/>
                  </a:cubicBezTo>
                  <a:cubicBezTo>
                    <a:pt x="25847" y="723"/>
                    <a:pt x="28340" y="16"/>
                    <a:pt x="31130" y="16"/>
                  </a:cubicBezTo>
                  <a:cubicBezTo>
                    <a:pt x="35037" y="16"/>
                    <a:pt x="38832" y="1095"/>
                    <a:pt x="42478" y="3290"/>
                  </a:cubicBezTo>
                  <a:lnTo>
                    <a:pt x="37120" y="18322"/>
                  </a:lnTo>
                  <a:cubicBezTo>
                    <a:pt x="34218" y="16424"/>
                    <a:pt x="31539" y="15494"/>
                    <a:pt x="29047" y="15494"/>
                  </a:cubicBezTo>
                  <a:cubicBezTo>
                    <a:pt x="26628" y="15494"/>
                    <a:pt x="24582" y="16164"/>
                    <a:pt x="22907" y="17503"/>
                  </a:cubicBezTo>
                  <a:cubicBezTo>
                    <a:pt x="21196" y="18806"/>
                    <a:pt x="19894" y="21224"/>
                    <a:pt x="18926" y="24684"/>
                  </a:cubicBezTo>
                  <a:cubicBezTo>
                    <a:pt x="17959" y="28182"/>
                    <a:pt x="17475" y="35474"/>
                    <a:pt x="17475" y="46562"/>
                  </a:cubicBezTo>
                  <a:close/>
                </a:path>
              </a:pathLst>
            </a:custGeom>
            <a:solidFill>
              <a:srgbClr val="000000"/>
            </a:solidFill>
            <a:ln w="9525" cap="flat">
              <a:noFill/>
              <a:prstDash val="solid"/>
              <a:miter/>
            </a:ln>
          </p:spPr>
          <p:txBody>
            <a:bodyPr rtlCol="0" anchor="ctr"/>
            <a:lstStyle/>
            <a:p>
              <a:endParaRPr lang="en-CA"/>
            </a:p>
          </p:txBody>
        </p:sp>
        <p:sp>
          <p:nvSpPr>
            <p:cNvPr id="4004" name="Freeform: Shape 4003">
              <a:extLst>
                <a:ext uri="{FF2B5EF4-FFF2-40B4-BE49-F238E27FC236}">
                  <a16:creationId xmlns:a16="http://schemas.microsoft.com/office/drawing/2014/main" id="{7E280059-AFFD-4E5B-83EE-FD4A982FAED3}"/>
                </a:ext>
              </a:extLst>
            </p:cNvPr>
            <p:cNvSpPr/>
            <p:nvPr/>
          </p:nvSpPr>
          <p:spPr>
            <a:xfrm>
              <a:off x="7629543" y="880226"/>
              <a:ext cx="60925" cy="68163"/>
            </a:xfrm>
            <a:custGeom>
              <a:avLst/>
              <a:gdLst>
                <a:gd name="connsiteX0" fmla="*/ 43042 w 60925"/>
                <a:gd name="connsiteY0" fmla="*/ 45929 h 68163"/>
                <a:gd name="connsiteX1" fmla="*/ 60231 w 60925"/>
                <a:gd name="connsiteY1" fmla="*/ 48832 h 68163"/>
                <a:gd name="connsiteX2" fmla="*/ 49776 w 60925"/>
                <a:gd name="connsiteY2" fmla="*/ 63231 h 68163"/>
                <a:gd name="connsiteX3" fmla="*/ 31879 w 60925"/>
                <a:gd name="connsiteY3" fmla="*/ 68179 h 68163"/>
                <a:gd name="connsiteX4" fmla="*/ 6690 w 60925"/>
                <a:gd name="connsiteY4" fmla="*/ 57054 h 68163"/>
                <a:gd name="connsiteX5" fmla="*/ 253 w 60925"/>
                <a:gd name="connsiteY5" fmla="*/ 34581 h 68163"/>
                <a:gd name="connsiteX6" fmla="*/ 8737 w 60925"/>
                <a:gd name="connsiteY6" fmla="*/ 9206 h 68163"/>
                <a:gd name="connsiteX7" fmla="*/ 30168 w 60925"/>
                <a:gd name="connsiteY7" fmla="*/ 16 h 68163"/>
                <a:gd name="connsiteX8" fmla="*/ 53125 w 60925"/>
                <a:gd name="connsiteY8" fmla="*/ 9615 h 68163"/>
                <a:gd name="connsiteX9" fmla="*/ 61161 w 60925"/>
                <a:gd name="connsiteY9" fmla="*/ 39083 h 68163"/>
                <a:gd name="connsiteX10" fmla="*/ 17927 w 60925"/>
                <a:gd name="connsiteY10" fmla="*/ 39083 h 68163"/>
                <a:gd name="connsiteX11" fmla="*/ 22131 w 60925"/>
                <a:gd name="connsiteY11" fmla="*/ 50990 h 68163"/>
                <a:gd name="connsiteX12" fmla="*/ 32065 w 60925"/>
                <a:gd name="connsiteY12" fmla="*/ 55268 h 68163"/>
                <a:gd name="connsiteX13" fmla="*/ 38874 w 60925"/>
                <a:gd name="connsiteY13" fmla="*/ 53073 h 68163"/>
                <a:gd name="connsiteX14" fmla="*/ 43042 w 60925"/>
                <a:gd name="connsiteY14" fmla="*/ 45929 h 68163"/>
                <a:gd name="connsiteX15" fmla="*/ 44046 w 60925"/>
                <a:gd name="connsiteY15" fmla="*/ 28517 h 68163"/>
                <a:gd name="connsiteX16" fmla="*/ 40177 w 60925"/>
                <a:gd name="connsiteY16" fmla="*/ 17131 h 68163"/>
                <a:gd name="connsiteX17" fmla="*/ 31210 w 60925"/>
                <a:gd name="connsiteY17" fmla="*/ 13224 h 68163"/>
                <a:gd name="connsiteX18" fmla="*/ 21871 w 60925"/>
                <a:gd name="connsiteY18" fmla="*/ 17317 h 68163"/>
                <a:gd name="connsiteX19" fmla="*/ 18262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42" y="45929"/>
                  </a:moveTo>
                  <a:lnTo>
                    <a:pt x="60231" y="48832"/>
                  </a:lnTo>
                  <a:cubicBezTo>
                    <a:pt x="58036" y="55120"/>
                    <a:pt x="54538" y="59919"/>
                    <a:pt x="49776" y="63231"/>
                  </a:cubicBezTo>
                  <a:cubicBezTo>
                    <a:pt x="45013" y="66505"/>
                    <a:pt x="39023" y="68179"/>
                    <a:pt x="31879" y="68179"/>
                  </a:cubicBezTo>
                  <a:cubicBezTo>
                    <a:pt x="20531" y="68179"/>
                    <a:pt x="12160" y="64459"/>
                    <a:pt x="6690" y="57054"/>
                  </a:cubicBezTo>
                  <a:cubicBezTo>
                    <a:pt x="2411" y="51101"/>
                    <a:pt x="253" y="43623"/>
                    <a:pt x="253" y="34581"/>
                  </a:cubicBezTo>
                  <a:cubicBezTo>
                    <a:pt x="253" y="23791"/>
                    <a:pt x="3081" y="15308"/>
                    <a:pt x="8737" y="9206"/>
                  </a:cubicBezTo>
                  <a:cubicBezTo>
                    <a:pt x="14392" y="3067"/>
                    <a:pt x="21536" y="16"/>
                    <a:pt x="30168" y="16"/>
                  </a:cubicBezTo>
                  <a:cubicBezTo>
                    <a:pt x="39842" y="16"/>
                    <a:pt x="47506" y="3216"/>
                    <a:pt x="53125" y="9615"/>
                  </a:cubicBezTo>
                  <a:cubicBezTo>
                    <a:pt x="58743" y="16015"/>
                    <a:pt x="61422" y="25838"/>
                    <a:pt x="61161" y="39083"/>
                  </a:cubicBezTo>
                  <a:lnTo>
                    <a:pt x="17927" y="39083"/>
                  </a:lnTo>
                  <a:cubicBezTo>
                    <a:pt x="18076" y="44181"/>
                    <a:pt x="19452" y="48162"/>
                    <a:pt x="22131" y="50990"/>
                  </a:cubicBezTo>
                  <a:cubicBezTo>
                    <a:pt x="24773" y="53854"/>
                    <a:pt x="28084" y="55268"/>
                    <a:pt x="32065" y="55268"/>
                  </a:cubicBezTo>
                  <a:cubicBezTo>
                    <a:pt x="34782" y="55268"/>
                    <a:pt x="37051" y="54524"/>
                    <a:pt x="38874" y="53073"/>
                  </a:cubicBezTo>
                  <a:cubicBezTo>
                    <a:pt x="40735" y="51585"/>
                    <a:pt x="42111" y="49204"/>
                    <a:pt x="43042" y="45929"/>
                  </a:cubicBezTo>
                  <a:moveTo>
                    <a:pt x="44046" y="28517"/>
                  </a:moveTo>
                  <a:cubicBezTo>
                    <a:pt x="43897" y="23531"/>
                    <a:pt x="42632" y="19698"/>
                    <a:pt x="40177" y="17131"/>
                  </a:cubicBezTo>
                  <a:cubicBezTo>
                    <a:pt x="37721" y="14527"/>
                    <a:pt x="34707" y="13224"/>
                    <a:pt x="31210" y="13224"/>
                  </a:cubicBezTo>
                  <a:cubicBezTo>
                    <a:pt x="27452" y="13224"/>
                    <a:pt x="24326" y="14601"/>
                    <a:pt x="21871" y="17317"/>
                  </a:cubicBezTo>
                  <a:cubicBezTo>
                    <a:pt x="19415" y="20071"/>
                    <a:pt x="18224" y="23791"/>
                    <a:pt x="18262" y="28517"/>
                  </a:cubicBezTo>
                  <a:close/>
                </a:path>
              </a:pathLst>
            </a:custGeom>
            <a:solidFill>
              <a:srgbClr val="000000"/>
            </a:solidFill>
            <a:ln w="9525" cap="flat">
              <a:noFill/>
              <a:prstDash val="solid"/>
              <a:miter/>
            </a:ln>
          </p:spPr>
          <p:txBody>
            <a:bodyPr rtlCol="0" anchor="ctr"/>
            <a:lstStyle/>
            <a:p>
              <a:endParaRPr lang="en-CA"/>
            </a:p>
          </p:txBody>
        </p:sp>
        <p:sp>
          <p:nvSpPr>
            <p:cNvPr id="4005" name="Freeform: Shape 4004">
              <a:extLst>
                <a:ext uri="{FF2B5EF4-FFF2-40B4-BE49-F238E27FC236}">
                  <a16:creationId xmlns:a16="http://schemas.microsoft.com/office/drawing/2014/main" id="{C2F2FA4C-7981-40FD-AE03-DFF890674CF7}"/>
                </a:ext>
              </a:extLst>
            </p:cNvPr>
            <p:cNvSpPr/>
            <p:nvPr/>
          </p:nvSpPr>
          <p:spPr>
            <a:xfrm>
              <a:off x="7699950" y="880226"/>
              <a:ext cx="61242" cy="68163"/>
            </a:xfrm>
            <a:custGeom>
              <a:avLst/>
              <a:gdLst>
                <a:gd name="connsiteX0" fmla="*/ 17711 w 61242"/>
                <a:gd name="connsiteY0" fmla="*/ 21373 h 68163"/>
                <a:gd name="connsiteX1" fmla="*/ 2047 w 61242"/>
                <a:gd name="connsiteY1" fmla="*/ 18545 h 68163"/>
                <a:gd name="connsiteX2" fmla="*/ 11125 w 61242"/>
                <a:gd name="connsiteY2" fmla="*/ 4555 h 68163"/>
                <a:gd name="connsiteX3" fmla="*/ 30287 w 61242"/>
                <a:gd name="connsiteY3" fmla="*/ 16 h 68163"/>
                <a:gd name="connsiteX4" fmla="*/ 47476 w 61242"/>
                <a:gd name="connsiteY4" fmla="*/ 2769 h 68163"/>
                <a:gd name="connsiteX5" fmla="*/ 55439 w 61242"/>
                <a:gd name="connsiteY5" fmla="*/ 9690 h 68163"/>
                <a:gd name="connsiteX6" fmla="*/ 57746 w 61242"/>
                <a:gd name="connsiteY6" fmla="*/ 25131 h 68163"/>
                <a:gd name="connsiteX7" fmla="*/ 57560 w 61242"/>
                <a:gd name="connsiteY7" fmla="*/ 45260 h 68163"/>
                <a:gd name="connsiteX8" fmla="*/ 58378 w 61242"/>
                <a:gd name="connsiteY8" fmla="*/ 57947 h 68163"/>
                <a:gd name="connsiteX9" fmla="*/ 61504 w 61242"/>
                <a:gd name="connsiteY9" fmla="*/ 66691 h 68163"/>
                <a:gd name="connsiteX10" fmla="*/ 44426 w 61242"/>
                <a:gd name="connsiteY10" fmla="*/ 66691 h 68163"/>
                <a:gd name="connsiteX11" fmla="*/ 42751 w 61242"/>
                <a:gd name="connsiteY11" fmla="*/ 61594 h 68163"/>
                <a:gd name="connsiteX12" fmla="*/ 42156 w 61242"/>
                <a:gd name="connsiteY12" fmla="*/ 59584 h 68163"/>
                <a:gd name="connsiteX13" fmla="*/ 32705 w 61242"/>
                <a:gd name="connsiteY13" fmla="*/ 66021 h 68163"/>
                <a:gd name="connsiteX14" fmla="*/ 21952 w 61242"/>
                <a:gd name="connsiteY14" fmla="*/ 68179 h 68163"/>
                <a:gd name="connsiteX15" fmla="*/ 6065 w 61242"/>
                <a:gd name="connsiteY15" fmla="*/ 62710 h 68163"/>
                <a:gd name="connsiteX16" fmla="*/ 261 w 61242"/>
                <a:gd name="connsiteY16" fmla="*/ 48906 h 68163"/>
                <a:gd name="connsiteX17" fmla="*/ 2902 w 61242"/>
                <a:gd name="connsiteY17" fmla="*/ 39046 h 68163"/>
                <a:gd name="connsiteX18" fmla="*/ 10307 w 61242"/>
                <a:gd name="connsiteY18" fmla="*/ 32386 h 68163"/>
                <a:gd name="connsiteX19" fmla="*/ 24036 w 61242"/>
                <a:gd name="connsiteY19" fmla="*/ 28368 h 68163"/>
                <a:gd name="connsiteX20" fmla="*/ 40779 w 61242"/>
                <a:gd name="connsiteY20" fmla="*/ 24163 h 68163"/>
                <a:gd name="connsiteX21" fmla="*/ 40779 w 61242"/>
                <a:gd name="connsiteY21" fmla="*/ 22415 h 68163"/>
                <a:gd name="connsiteX22" fmla="*/ 38324 w 61242"/>
                <a:gd name="connsiteY22" fmla="*/ 15345 h 68163"/>
                <a:gd name="connsiteX23" fmla="*/ 29059 w 61242"/>
                <a:gd name="connsiteY23" fmla="*/ 13224 h 68163"/>
                <a:gd name="connsiteX24" fmla="*/ 21878 w 61242"/>
                <a:gd name="connsiteY24" fmla="*/ 15048 h 68163"/>
                <a:gd name="connsiteX25" fmla="*/ 17711 w 61242"/>
                <a:gd name="connsiteY25" fmla="*/ 21373 h 68163"/>
                <a:gd name="connsiteX26" fmla="*/ 40779 w 61242"/>
                <a:gd name="connsiteY26" fmla="*/ 35363 h 68163"/>
                <a:gd name="connsiteX27" fmla="*/ 30287 w 61242"/>
                <a:gd name="connsiteY27" fmla="*/ 38004 h 68163"/>
                <a:gd name="connsiteX28" fmla="*/ 20911 w 61242"/>
                <a:gd name="connsiteY28" fmla="*/ 41018 h 68163"/>
                <a:gd name="connsiteX29" fmla="*/ 17525 w 61242"/>
                <a:gd name="connsiteY29" fmla="*/ 47120 h 68163"/>
                <a:gd name="connsiteX30" fmla="*/ 20241 w 61242"/>
                <a:gd name="connsiteY30" fmla="*/ 53371 h 68163"/>
                <a:gd name="connsiteX31" fmla="*/ 27124 w 61242"/>
                <a:gd name="connsiteY31" fmla="*/ 56013 h 68163"/>
                <a:gd name="connsiteX32" fmla="*/ 36017 w 61242"/>
                <a:gd name="connsiteY32" fmla="*/ 52924 h 68163"/>
                <a:gd name="connsiteX33" fmla="*/ 40109 w 61242"/>
                <a:gd name="connsiteY33" fmla="*/ 47232 h 68163"/>
                <a:gd name="connsiteX34" fmla="*/ 40779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11" y="21373"/>
                  </a:moveTo>
                  <a:lnTo>
                    <a:pt x="2047" y="18545"/>
                  </a:lnTo>
                  <a:cubicBezTo>
                    <a:pt x="3833" y="12257"/>
                    <a:pt x="6846" y="7606"/>
                    <a:pt x="11125" y="4555"/>
                  </a:cubicBezTo>
                  <a:cubicBezTo>
                    <a:pt x="15441" y="1541"/>
                    <a:pt x="21841" y="16"/>
                    <a:pt x="30287" y="16"/>
                  </a:cubicBezTo>
                  <a:cubicBezTo>
                    <a:pt x="37989" y="16"/>
                    <a:pt x="43719" y="946"/>
                    <a:pt x="47476" y="2769"/>
                  </a:cubicBezTo>
                  <a:cubicBezTo>
                    <a:pt x="51234" y="4555"/>
                    <a:pt x="53913" y="6899"/>
                    <a:pt x="55439" y="9690"/>
                  </a:cubicBezTo>
                  <a:cubicBezTo>
                    <a:pt x="56964" y="12480"/>
                    <a:pt x="57746" y="17652"/>
                    <a:pt x="57746" y="25131"/>
                  </a:cubicBezTo>
                  <a:lnTo>
                    <a:pt x="57560" y="45260"/>
                  </a:lnTo>
                  <a:cubicBezTo>
                    <a:pt x="57560" y="50990"/>
                    <a:pt x="57820" y="55231"/>
                    <a:pt x="58378" y="57947"/>
                  </a:cubicBezTo>
                  <a:cubicBezTo>
                    <a:pt x="58936" y="60663"/>
                    <a:pt x="59978" y="63566"/>
                    <a:pt x="61504" y="66691"/>
                  </a:cubicBezTo>
                  <a:lnTo>
                    <a:pt x="44426" y="66691"/>
                  </a:lnTo>
                  <a:cubicBezTo>
                    <a:pt x="43979" y="65538"/>
                    <a:pt x="43421" y="63863"/>
                    <a:pt x="42751" y="61594"/>
                  </a:cubicBezTo>
                  <a:cubicBezTo>
                    <a:pt x="42491" y="60589"/>
                    <a:pt x="42268" y="59882"/>
                    <a:pt x="42156" y="59584"/>
                  </a:cubicBezTo>
                  <a:cubicBezTo>
                    <a:pt x="39216" y="62449"/>
                    <a:pt x="36054" y="64570"/>
                    <a:pt x="32705" y="66021"/>
                  </a:cubicBezTo>
                  <a:cubicBezTo>
                    <a:pt x="29319" y="67435"/>
                    <a:pt x="25748" y="68179"/>
                    <a:pt x="21952" y="68179"/>
                  </a:cubicBezTo>
                  <a:cubicBezTo>
                    <a:pt x="15218" y="68179"/>
                    <a:pt x="9935" y="66356"/>
                    <a:pt x="6065" y="62710"/>
                  </a:cubicBezTo>
                  <a:cubicBezTo>
                    <a:pt x="2196" y="59063"/>
                    <a:pt x="261" y="54450"/>
                    <a:pt x="261" y="48906"/>
                  </a:cubicBezTo>
                  <a:cubicBezTo>
                    <a:pt x="261" y="45185"/>
                    <a:pt x="1154" y="41911"/>
                    <a:pt x="2902" y="39046"/>
                  </a:cubicBezTo>
                  <a:cubicBezTo>
                    <a:pt x="4688" y="36144"/>
                    <a:pt x="7144" y="33949"/>
                    <a:pt x="10307" y="32386"/>
                  </a:cubicBezTo>
                  <a:cubicBezTo>
                    <a:pt x="13469" y="30861"/>
                    <a:pt x="18046" y="29521"/>
                    <a:pt x="24036" y="28368"/>
                  </a:cubicBezTo>
                  <a:cubicBezTo>
                    <a:pt x="32110" y="26879"/>
                    <a:pt x="37691" y="25466"/>
                    <a:pt x="40779" y="24163"/>
                  </a:cubicBezTo>
                  <a:lnTo>
                    <a:pt x="40779" y="22415"/>
                  </a:lnTo>
                  <a:cubicBezTo>
                    <a:pt x="40779" y="19103"/>
                    <a:pt x="39961" y="16759"/>
                    <a:pt x="38324" y="15345"/>
                  </a:cubicBezTo>
                  <a:cubicBezTo>
                    <a:pt x="36686" y="13931"/>
                    <a:pt x="33598" y="13224"/>
                    <a:pt x="29059" y="13224"/>
                  </a:cubicBezTo>
                  <a:cubicBezTo>
                    <a:pt x="26008" y="13224"/>
                    <a:pt x="23590" y="13820"/>
                    <a:pt x="21878" y="15048"/>
                  </a:cubicBezTo>
                  <a:cubicBezTo>
                    <a:pt x="20166" y="16238"/>
                    <a:pt x="18790" y="18359"/>
                    <a:pt x="17711" y="21373"/>
                  </a:cubicBezTo>
                  <a:moveTo>
                    <a:pt x="40779" y="35363"/>
                  </a:moveTo>
                  <a:cubicBezTo>
                    <a:pt x="38584" y="36107"/>
                    <a:pt x="35087" y="37000"/>
                    <a:pt x="30287" y="38004"/>
                  </a:cubicBezTo>
                  <a:cubicBezTo>
                    <a:pt x="25524" y="39046"/>
                    <a:pt x="22362" y="40051"/>
                    <a:pt x="20911" y="41018"/>
                  </a:cubicBezTo>
                  <a:cubicBezTo>
                    <a:pt x="18641" y="42618"/>
                    <a:pt x="17525" y="44664"/>
                    <a:pt x="17525" y="47120"/>
                  </a:cubicBezTo>
                  <a:cubicBezTo>
                    <a:pt x="17525" y="49539"/>
                    <a:pt x="18418" y="51622"/>
                    <a:pt x="20241" y="53371"/>
                  </a:cubicBezTo>
                  <a:cubicBezTo>
                    <a:pt x="22027" y="55120"/>
                    <a:pt x="24334" y="56013"/>
                    <a:pt x="27124" y="56013"/>
                  </a:cubicBezTo>
                  <a:cubicBezTo>
                    <a:pt x="30212" y="56013"/>
                    <a:pt x="33189" y="54971"/>
                    <a:pt x="36017" y="52924"/>
                  </a:cubicBezTo>
                  <a:cubicBezTo>
                    <a:pt x="38100" y="51399"/>
                    <a:pt x="39477" y="49464"/>
                    <a:pt x="40109" y="47232"/>
                  </a:cubicBezTo>
                  <a:cubicBezTo>
                    <a:pt x="40556" y="45743"/>
                    <a:pt x="40779" y="42953"/>
                    <a:pt x="40779" y="38823"/>
                  </a:cubicBezTo>
                  <a:close/>
                </a:path>
              </a:pathLst>
            </a:custGeom>
            <a:solidFill>
              <a:srgbClr val="000000"/>
            </a:solidFill>
            <a:ln w="9525" cap="flat">
              <a:noFill/>
              <a:prstDash val="solid"/>
              <a:miter/>
            </a:ln>
          </p:spPr>
          <p:txBody>
            <a:bodyPr rtlCol="0" anchor="ctr"/>
            <a:lstStyle/>
            <a:p>
              <a:endParaRPr lang="en-CA"/>
            </a:p>
          </p:txBody>
        </p:sp>
        <p:sp>
          <p:nvSpPr>
            <p:cNvPr id="4006" name="Freeform: Shape 4005">
              <a:extLst>
                <a:ext uri="{FF2B5EF4-FFF2-40B4-BE49-F238E27FC236}">
                  <a16:creationId xmlns:a16="http://schemas.microsoft.com/office/drawing/2014/main" id="{C9ED5FDF-C859-4673-B850-332F516BA150}"/>
                </a:ext>
              </a:extLst>
            </p:cNvPr>
            <p:cNvSpPr/>
            <p:nvPr/>
          </p:nvSpPr>
          <p:spPr>
            <a:xfrm>
              <a:off x="7767305" y="858683"/>
              <a:ext cx="38434" cy="89706"/>
            </a:xfrm>
            <a:custGeom>
              <a:avLst/>
              <a:gdLst>
                <a:gd name="connsiteX0" fmla="*/ 37289 w 38434"/>
                <a:gd name="connsiteY0" fmla="*/ 23047 h 89706"/>
                <a:gd name="connsiteX1" fmla="*/ 37289 w 38434"/>
                <a:gd name="connsiteY1" fmla="*/ 36777 h 89706"/>
                <a:gd name="connsiteX2" fmla="*/ 25494 w 38434"/>
                <a:gd name="connsiteY2" fmla="*/ 36777 h 89706"/>
                <a:gd name="connsiteX3" fmla="*/ 25494 w 38434"/>
                <a:gd name="connsiteY3" fmla="*/ 63082 h 89706"/>
                <a:gd name="connsiteX4" fmla="*/ 25829 w 38434"/>
                <a:gd name="connsiteY4" fmla="*/ 72346 h 89706"/>
                <a:gd name="connsiteX5" fmla="*/ 27392 w 38434"/>
                <a:gd name="connsiteY5" fmla="*/ 74542 h 89706"/>
                <a:gd name="connsiteX6" fmla="*/ 30294 w 38434"/>
                <a:gd name="connsiteY6" fmla="*/ 75397 h 89706"/>
                <a:gd name="connsiteX7" fmla="*/ 37215 w 38434"/>
                <a:gd name="connsiteY7" fmla="*/ 73760 h 89706"/>
                <a:gd name="connsiteX8" fmla="*/ 38703 w 38434"/>
                <a:gd name="connsiteY8" fmla="*/ 87118 h 89706"/>
                <a:gd name="connsiteX9" fmla="*/ 25085 w 38434"/>
                <a:gd name="connsiteY9" fmla="*/ 89722 h 89706"/>
                <a:gd name="connsiteX10" fmla="*/ 16676 w 38434"/>
                <a:gd name="connsiteY10" fmla="*/ 88159 h 89706"/>
                <a:gd name="connsiteX11" fmla="*/ 11170 w 38434"/>
                <a:gd name="connsiteY11" fmla="*/ 84104 h 89706"/>
                <a:gd name="connsiteX12" fmla="*/ 8751 w 38434"/>
                <a:gd name="connsiteY12" fmla="*/ 77369 h 89706"/>
                <a:gd name="connsiteX13" fmla="*/ 8193 w 38434"/>
                <a:gd name="connsiteY13" fmla="*/ 65203 h 89706"/>
                <a:gd name="connsiteX14" fmla="*/ 8193 w 38434"/>
                <a:gd name="connsiteY14" fmla="*/ 36777 h 89706"/>
                <a:gd name="connsiteX15" fmla="*/ 268 w 38434"/>
                <a:gd name="connsiteY15" fmla="*/ 36777 h 89706"/>
                <a:gd name="connsiteX16" fmla="*/ 268 w 38434"/>
                <a:gd name="connsiteY16" fmla="*/ 23047 h 89706"/>
                <a:gd name="connsiteX17" fmla="*/ 8193 w 38434"/>
                <a:gd name="connsiteY17" fmla="*/ 23047 h 89706"/>
                <a:gd name="connsiteX18" fmla="*/ 8193 w 38434"/>
                <a:gd name="connsiteY18" fmla="*/ 10099 h 89706"/>
                <a:gd name="connsiteX19" fmla="*/ 25494 w 38434"/>
                <a:gd name="connsiteY19" fmla="*/ 16 h 89706"/>
                <a:gd name="connsiteX20" fmla="*/ 25494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289" y="23047"/>
                  </a:moveTo>
                  <a:lnTo>
                    <a:pt x="37289" y="36777"/>
                  </a:lnTo>
                  <a:lnTo>
                    <a:pt x="25494" y="36777"/>
                  </a:lnTo>
                  <a:lnTo>
                    <a:pt x="25494" y="63082"/>
                  </a:lnTo>
                  <a:cubicBezTo>
                    <a:pt x="25494" y="68402"/>
                    <a:pt x="25606" y="71491"/>
                    <a:pt x="25829" y="72346"/>
                  </a:cubicBezTo>
                  <a:cubicBezTo>
                    <a:pt x="26053" y="73239"/>
                    <a:pt x="26573" y="73984"/>
                    <a:pt x="27392" y="74542"/>
                  </a:cubicBezTo>
                  <a:cubicBezTo>
                    <a:pt x="28173" y="75100"/>
                    <a:pt x="29141" y="75397"/>
                    <a:pt x="30294" y="75397"/>
                  </a:cubicBezTo>
                  <a:cubicBezTo>
                    <a:pt x="31894" y="75397"/>
                    <a:pt x="34201" y="74839"/>
                    <a:pt x="37215" y="73760"/>
                  </a:cubicBezTo>
                  <a:lnTo>
                    <a:pt x="38703" y="87118"/>
                  </a:lnTo>
                  <a:cubicBezTo>
                    <a:pt x="34685" y="88829"/>
                    <a:pt x="30145" y="89722"/>
                    <a:pt x="25085" y="89722"/>
                  </a:cubicBezTo>
                  <a:cubicBezTo>
                    <a:pt x="21960" y="89722"/>
                    <a:pt x="19169" y="89201"/>
                    <a:pt x="16676" y="88159"/>
                  </a:cubicBezTo>
                  <a:cubicBezTo>
                    <a:pt x="14184" y="87080"/>
                    <a:pt x="12323" y="85741"/>
                    <a:pt x="11170" y="84104"/>
                  </a:cubicBezTo>
                  <a:cubicBezTo>
                    <a:pt x="10016" y="82430"/>
                    <a:pt x="9198" y="80197"/>
                    <a:pt x="8751" y="77369"/>
                  </a:cubicBezTo>
                  <a:cubicBezTo>
                    <a:pt x="8379" y="75360"/>
                    <a:pt x="8193" y="71305"/>
                    <a:pt x="8193" y="65203"/>
                  </a:cubicBezTo>
                  <a:lnTo>
                    <a:pt x="8193" y="36777"/>
                  </a:lnTo>
                  <a:lnTo>
                    <a:pt x="268" y="36777"/>
                  </a:lnTo>
                  <a:lnTo>
                    <a:pt x="268" y="23047"/>
                  </a:lnTo>
                  <a:lnTo>
                    <a:pt x="8193" y="23047"/>
                  </a:lnTo>
                  <a:lnTo>
                    <a:pt x="8193" y="10099"/>
                  </a:lnTo>
                  <a:lnTo>
                    <a:pt x="25494" y="16"/>
                  </a:lnTo>
                  <a:lnTo>
                    <a:pt x="25494" y="23047"/>
                  </a:lnTo>
                  <a:close/>
                </a:path>
              </a:pathLst>
            </a:custGeom>
            <a:solidFill>
              <a:srgbClr val="000000"/>
            </a:solidFill>
            <a:ln w="9525" cap="flat">
              <a:noFill/>
              <a:prstDash val="solid"/>
              <a:miter/>
            </a:ln>
          </p:spPr>
          <p:txBody>
            <a:bodyPr rtlCol="0" anchor="ctr"/>
            <a:lstStyle/>
            <a:p>
              <a:endParaRPr lang="en-CA"/>
            </a:p>
          </p:txBody>
        </p:sp>
        <p:sp>
          <p:nvSpPr>
            <p:cNvPr id="4007" name="Freeform: Shape 4006">
              <a:extLst>
                <a:ext uri="{FF2B5EF4-FFF2-40B4-BE49-F238E27FC236}">
                  <a16:creationId xmlns:a16="http://schemas.microsoft.com/office/drawing/2014/main" id="{65A8A930-62D9-4E07-ACF6-CF320A3CCEC6}"/>
                </a:ext>
              </a:extLst>
            </p:cNvPr>
            <p:cNvSpPr/>
            <p:nvPr/>
          </p:nvSpPr>
          <p:spPr>
            <a:xfrm>
              <a:off x="7815019" y="880226"/>
              <a:ext cx="95882" cy="66675"/>
            </a:xfrm>
            <a:custGeom>
              <a:avLst/>
              <a:gdLst>
                <a:gd name="connsiteX0" fmla="*/ 272 w 95882"/>
                <a:gd name="connsiteY0" fmla="*/ 1504 h 66675"/>
                <a:gd name="connsiteX1" fmla="*/ 16160 w 95882"/>
                <a:gd name="connsiteY1" fmla="*/ 1504 h 66675"/>
                <a:gd name="connsiteX2" fmla="*/ 16160 w 95882"/>
                <a:gd name="connsiteY2" fmla="*/ 10397 h 66675"/>
                <a:gd name="connsiteX3" fmla="*/ 36475 w 95882"/>
                <a:gd name="connsiteY3" fmla="*/ 16 h 66675"/>
                <a:gd name="connsiteX4" fmla="*/ 47339 w 95882"/>
                <a:gd name="connsiteY4" fmla="*/ 2583 h 66675"/>
                <a:gd name="connsiteX5" fmla="*/ 54892 w 95882"/>
                <a:gd name="connsiteY5" fmla="*/ 10397 h 66675"/>
                <a:gd name="connsiteX6" fmla="*/ 64194 w 95882"/>
                <a:gd name="connsiteY6" fmla="*/ 2583 h 66675"/>
                <a:gd name="connsiteX7" fmla="*/ 74798 w 95882"/>
                <a:gd name="connsiteY7" fmla="*/ 16 h 66675"/>
                <a:gd name="connsiteX8" fmla="*/ 86965 w 95882"/>
                <a:gd name="connsiteY8" fmla="*/ 2918 h 66675"/>
                <a:gd name="connsiteX9" fmla="*/ 94369 w 95882"/>
                <a:gd name="connsiteY9" fmla="*/ 11513 h 66675"/>
                <a:gd name="connsiteX10" fmla="*/ 96155 w 95882"/>
                <a:gd name="connsiteY10" fmla="*/ 25019 h 66675"/>
                <a:gd name="connsiteX11" fmla="*/ 96155 w 95882"/>
                <a:gd name="connsiteY11" fmla="*/ 66691 h 66675"/>
                <a:gd name="connsiteX12" fmla="*/ 78928 w 95882"/>
                <a:gd name="connsiteY12" fmla="*/ 66691 h 66675"/>
                <a:gd name="connsiteX13" fmla="*/ 78928 w 95882"/>
                <a:gd name="connsiteY13" fmla="*/ 29410 h 66675"/>
                <a:gd name="connsiteX14" fmla="*/ 77142 w 95882"/>
                <a:gd name="connsiteY14" fmla="*/ 16908 h 66675"/>
                <a:gd name="connsiteX15" fmla="*/ 69775 w 95882"/>
                <a:gd name="connsiteY15" fmla="*/ 13224 h 66675"/>
                <a:gd name="connsiteX16" fmla="*/ 62966 w 95882"/>
                <a:gd name="connsiteY16" fmla="*/ 15420 h 66675"/>
                <a:gd name="connsiteX17" fmla="*/ 58353 w 95882"/>
                <a:gd name="connsiteY17" fmla="*/ 21894 h 66675"/>
                <a:gd name="connsiteX18" fmla="*/ 56939 w 95882"/>
                <a:gd name="connsiteY18" fmla="*/ 35363 h 66675"/>
                <a:gd name="connsiteX19" fmla="*/ 56939 w 95882"/>
                <a:gd name="connsiteY19" fmla="*/ 66691 h 66675"/>
                <a:gd name="connsiteX20" fmla="*/ 39675 w 95882"/>
                <a:gd name="connsiteY20" fmla="*/ 66691 h 66675"/>
                <a:gd name="connsiteX21" fmla="*/ 39675 w 95882"/>
                <a:gd name="connsiteY21" fmla="*/ 30972 h 66675"/>
                <a:gd name="connsiteX22" fmla="*/ 38745 w 95882"/>
                <a:gd name="connsiteY22" fmla="*/ 18694 h 66675"/>
                <a:gd name="connsiteX23" fmla="*/ 35917 w 95882"/>
                <a:gd name="connsiteY23" fmla="*/ 14564 h 66675"/>
                <a:gd name="connsiteX24" fmla="*/ 30671 w 95882"/>
                <a:gd name="connsiteY24" fmla="*/ 13224 h 66675"/>
                <a:gd name="connsiteX25" fmla="*/ 23490 w 95882"/>
                <a:gd name="connsiteY25" fmla="*/ 15382 h 66675"/>
                <a:gd name="connsiteX26" fmla="*/ 18913 w 95882"/>
                <a:gd name="connsiteY26" fmla="*/ 21559 h 66675"/>
                <a:gd name="connsiteX27" fmla="*/ 17537 w 95882"/>
                <a:gd name="connsiteY27" fmla="*/ 35028 h 66675"/>
                <a:gd name="connsiteX28" fmla="*/ 17537 w 95882"/>
                <a:gd name="connsiteY28" fmla="*/ 66691 h 66675"/>
                <a:gd name="connsiteX29" fmla="*/ 272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272" y="1504"/>
                  </a:moveTo>
                  <a:lnTo>
                    <a:pt x="16160" y="1504"/>
                  </a:lnTo>
                  <a:lnTo>
                    <a:pt x="16160" y="10397"/>
                  </a:lnTo>
                  <a:cubicBezTo>
                    <a:pt x="21853" y="3476"/>
                    <a:pt x="28624" y="16"/>
                    <a:pt x="36475" y="16"/>
                  </a:cubicBezTo>
                  <a:cubicBezTo>
                    <a:pt x="40679" y="16"/>
                    <a:pt x="44288" y="872"/>
                    <a:pt x="47339" y="2583"/>
                  </a:cubicBezTo>
                  <a:cubicBezTo>
                    <a:pt x="50428" y="4332"/>
                    <a:pt x="52958" y="6899"/>
                    <a:pt x="54892" y="10397"/>
                  </a:cubicBezTo>
                  <a:cubicBezTo>
                    <a:pt x="57757" y="6899"/>
                    <a:pt x="60846" y="4332"/>
                    <a:pt x="64194" y="2583"/>
                  </a:cubicBezTo>
                  <a:cubicBezTo>
                    <a:pt x="67506" y="872"/>
                    <a:pt x="71040" y="16"/>
                    <a:pt x="74798" y="16"/>
                  </a:cubicBezTo>
                  <a:cubicBezTo>
                    <a:pt x="79598" y="16"/>
                    <a:pt x="83653" y="983"/>
                    <a:pt x="86965" y="2918"/>
                  </a:cubicBezTo>
                  <a:cubicBezTo>
                    <a:pt x="90276" y="4890"/>
                    <a:pt x="92732" y="7718"/>
                    <a:pt x="94369" y="11513"/>
                  </a:cubicBezTo>
                  <a:cubicBezTo>
                    <a:pt x="95560" y="14266"/>
                    <a:pt x="96155" y="18768"/>
                    <a:pt x="96155" y="25019"/>
                  </a:cubicBezTo>
                  <a:lnTo>
                    <a:pt x="96155" y="66691"/>
                  </a:lnTo>
                  <a:lnTo>
                    <a:pt x="78928" y="66691"/>
                  </a:lnTo>
                  <a:lnTo>
                    <a:pt x="78928" y="29410"/>
                  </a:lnTo>
                  <a:cubicBezTo>
                    <a:pt x="78928" y="22973"/>
                    <a:pt x="78333" y="18768"/>
                    <a:pt x="77142" y="16908"/>
                  </a:cubicBezTo>
                  <a:cubicBezTo>
                    <a:pt x="75542" y="14452"/>
                    <a:pt x="73087" y="13224"/>
                    <a:pt x="69775" y="13224"/>
                  </a:cubicBezTo>
                  <a:cubicBezTo>
                    <a:pt x="67357" y="13224"/>
                    <a:pt x="65087" y="13969"/>
                    <a:pt x="62966" y="15420"/>
                  </a:cubicBezTo>
                  <a:cubicBezTo>
                    <a:pt x="60808" y="16908"/>
                    <a:pt x="59283" y="19066"/>
                    <a:pt x="58353" y="21894"/>
                  </a:cubicBezTo>
                  <a:cubicBezTo>
                    <a:pt x="57385" y="24759"/>
                    <a:pt x="56939" y="29261"/>
                    <a:pt x="56939" y="35363"/>
                  </a:cubicBezTo>
                  <a:lnTo>
                    <a:pt x="56939" y="66691"/>
                  </a:lnTo>
                  <a:lnTo>
                    <a:pt x="39675" y="66691"/>
                  </a:lnTo>
                  <a:lnTo>
                    <a:pt x="39675" y="30972"/>
                  </a:lnTo>
                  <a:cubicBezTo>
                    <a:pt x="39675" y="24610"/>
                    <a:pt x="39377" y="20517"/>
                    <a:pt x="38745" y="18694"/>
                  </a:cubicBezTo>
                  <a:cubicBezTo>
                    <a:pt x="38149" y="16833"/>
                    <a:pt x="37182" y="15457"/>
                    <a:pt x="35917" y="14564"/>
                  </a:cubicBezTo>
                  <a:cubicBezTo>
                    <a:pt x="34615" y="13671"/>
                    <a:pt x="32866" y="13224"/>
                    <a:pt x="30671" y="13224"/>
                  </a:cubicBezTo>
                  <a:cubicBezTo>
                    <a:pt x="27992" y="13224"/>
                    <a:pt x="25611" y="13931"/>
                    <a:pt x="23490" y="15382"/>
                  </a:cubicBezTo>
                  <a:cubicBezTo>
                    <a:pt x="21332" y="16796"/>
                    <a:pt x="19806" y="18880"/>
                    <a:pt x="18913" y="21559"/>
                  </a:cubicBezTo>
                  <a:cubicBezTo>
                    <a:pt x="17983" y="24275"/>
                    <a:pt x="17537" y="28740"/>
                    <a:pt x="17537" y="35028"/>
                  </a:cubicBezTo>
                  <a:lnTo>
                    <a:pt x="17537" y="66691"/>
                  </a:lnTo>
                  <a:lnTo>
                    <a:pt x="272" y="66691"/>
                  </a:lnTo>
                  <a:close/>
                </a:path>
              </a:pathLst>
            </a:custGeom>
            <a:solidFill>
              <a:srgbClr val="000000"/>
            </a:solidFill>
            <a:ln w="9525" cap="flat">
              <a:noFill/>
              <a:prstDash val="solid"/>
              <a:miter/>
            </a:ln>
          </p:spPr>
          <p:txBody>
            <a:bodyPr rtlCol="0" anchor="ctr"/>
            <a:lstStyle/>
            <a:p>
              <a:endParaRPr lang="en-CA"/>
            </a:p>
          </p:txBody>
        </p:sp>
        <p:sp>
          <p:nvSpPr>
            <p:cNvPr id="4008" name="Freeform: Shape 4007">
              <a:extLst>
                <a:ext uri="{FF2B5EF4-FFF2-40B4-BE49-F238E27FC236}">
                  <a16:creationId xmlns:a16="http://schemas.microsoft.com/office/drawing/2014/main" id="{19FA01F8-D1D4-4A3B-8873-271A28D007FC}"/>
                </a:ext>
              </a:extLst>
            </p:cNvPr>
            <p:cNvSpPr/>
            <p:nvPr/>
          </p:nvSpPr>
          <p:spPr>
            <a:xfrm>
              <a:off x="7923056" y="880226"/>
              <a:ext cx="60925" cy="68163"/>
            </a:xfrm>
            <a:custGeom>
              <a:avLst/>
              <a:gdLst>
                <a:gd name="connsiteX0" fmla="*/ 43072 w 60925"/>
                <a:gd name="connsiteY0" fmla="*/ 45929 h 68163"/>
                <a:gd name="connsiteX1" fmla="*/ 60262 w 60925"/>
                <a:gd name="connsiteY1" fmla="*/ 48832 h 68163"/>
                <a:gd name="connsiteX2" fmla="*/ 49807 w 60925"/>
                <a:gd name="connsiteY2" fmla="*/ 63231 h 68163"/>
                <a:gd name="connsiteX3" fmla="*/ 31910 w 60925"/>
                <a:gd name="connsiteY3" fmla="*/ 68179 h 68163"/>
                <a:gd name="connsiteX4" fmla="*/ 6721 w 60925"/>
                <a:gd name="connsiteY4" fmla="*/ 57054 h 68163"/>
                <a:gd name="connsiteX5" fmla="*/ 284 w 60925"/>
                <a:gd name="connsiteY5" fmla="*/ 34581 h 68163"/>
                <a:gd name="connsiteX6" fmla="*/ 8767 w 60925"/>
                <a:gd name="connsiteY6" fmla="*/ 9206 h 68163"/>
                <a:gd name="connsiteX7" fmla="*/ 30199 w 60925"/>
                <a:gd name="connsiteY7" fmla="*/ 16 h 68163"/>
                <a:gd name="connsiteX8" fmla="*/ 53155 w 60925"/>
                <a:gd name="connsiteY8" fmla="*/ 9615 h 68163"/>
                <a:gd name="connsiteX9" fmla="*/ 61192 w 60925"/>
                <a:gd name="connsiteY9" fmla="*/ 39083 h 68163"/>
                <a:gd name="connsiteX10" fmla="*/ 17958 w 60925"/>
                <a:gd name="connsiteY10" fmla="*/ 39083 h 68163"/>
                <a:gd name="connsiteX11" fmla="*/ 22162 w 60925"/>
                <a:gd name="connsiteY11" fmla="*/ 50990 h 68163"/>
                <a:gd name="connsiteX12" fmla="*/ 32096 w 60925"/>
                <a:gd name="connsiteY12" fmla="*/ 55268 h 68163"/>
                <a:gd name="connsiteX13" fmla="*/ 38905 w 60925"/>
                <a:gd name="connsiteY13" fmla="*/ 53073 h 68163"/>
                <a:gd name="connsiteX14" fmla="*/ 43072 w 60925"/>
                <a:gd name="connsiteY14" fmla="*/ 45929 h 68163"/>
                <a:gd name="connsiteX15" fmla="*/ 44077 w 60925"/>
                <a:gd name="connsiteY15" fmla="*/ 28517 h 68163"/>
                <a:gd name="connsiteX16" fmla="*/ 40207 w 60925"/>
                <a:gd name="connsiteY16" fmla="*/ 17131 h 68163"/>
                <a:gd name="connsiteX17" fmla="*/ 31240 w 60925"/>
                <a:gd name="connsiteY17" fmla="*/ 13224 h 68163"/>
                <a:gd name="connsiteX18" fmla="*/ 21902 w 60925"/>
                <a:gd name="connsiteY18" fmla="*/ 17317 h 68163"/>
                <a:gd name="connsiteX19" fmla="*/ 18292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72" y="45929"/>
                  </a:moveTo>
                  <a:lnTo>
                    <a:pt x="60262" y="48832"/>
                  </a:lnTo>
                  <a:cubicBezTo>
                    <a:pt x="58067" y="55120"/>
                    <a:pt x="54569" y="59919"/>
                    <a:pt x="49807" y="63231"/>
                  </a:cubicBezTo>
                  <a:cubicBezTo>
                    <a:pt x="45044" y="66505"/>
                    <a:pt x="39054" y="68179"/>
                    <a:pt x="31910" y="68179"/>
                  </a:cubicBezTo>
                  <a:cubicBezTo>
                    <a:pt x="20562" y="68179"/>
                    <a:pt x="12190" y="64459"/>
                    <a:pt x="6721" y="57054"/>
                  </a:cubicBezTo>
                  <a:cubicBezTo>
                    <a:pt x="2442" y="51101"/>
                    <a:pt x="284" y="43623"/>
                    <a:pt x="284" y="34581"/>
                  </a:cubicBezTo>
                  <a:cubicBezTo>
                    <a:pt x="284" y="23791"/>
                    <a:pt x="3112" y="15308"/>
                    <a:pt x="8767" y="9206"/>
                  </a:cubicBezTo>
                  <a:cubicBezTo>
                    <a:pt x="14423" y="3067"/>
                    <a:pt x="21567" y="16"/>
                    <a:pt x="30199" y="16"/>
                  </a:cubicBezTo>
                  <a:cubicBezTo>
                    <a:pt x="39873" y="16"/>
                    <a:pt x="47537" y="3216"/>
                    <a:pt x="53155" y="9615"/>
                  </a:cubicBezTo>
                  <a:cubicBezTo>
                    <a:pt x="58774" y="16015"/>
                    <a:pt x="61453" y="25838"/>
                    <a:pt x="61192" y="39083"/>
                  </a:cubicBezTo>
                  <a:lnTo>
                    <a:pt x="17958" y="39083"/>
                  </a:lnTo>
                  <a:cubicBezTo>
                    <a:pt x="18106" y="44181"/>
                    <a:pt x="19483" y="48162"/>
                    <a:pt x="22162" y="50990"/>
                  </a:cubicBezTo>
                  <a:cubicBezTo>
                    <a:pt x="24804" y="53854"/>
                    <a:pt x="28115" y="55268"/>
                    <a:pt x="32096" y="55268"/>
                  </a:cubicBezTo>
                  <a:cubicBezTo>
                    <a:pt x="34812" y="55268"/>
                    <a:pt x="37082" y="54524"/>
                    <a:pt x="38905" y="53073"/>
                  </a:cubicBezTo>
                  <a:cubicBezTo>
                    <a:pt x="40765" y="51585"/>
                    <a:pt x="42142" y="49204"/>
                    <a:pt x="43072" y="45929"/>
                  </a:cubicBezTo>
                  <a:moveTo>
                    <a:pt x="44077" y="28517"/>
                  </a:moveTo>
                  <a:cubicBezTo>
                    <a:pt x="43928" y="23531"/>
                    <a:pt x="42663" y="19698"/>
                    <a:pt x="40207" y="17131"/>
                  </a:cubicBezTo>
                  <a:cubicBezTo>
                    <a:pt x="37752" y="14527"/>
                    <a:pt x="34738" y="13224"/>
                    <a:pt x="31240" y="13224"/>
                  </a:cubicBezTo>
                  <a:cubicBezTo>
                    <a:pt x="27483" y="13224"/>
                    <a:pt x="24357" y="14601"/>
                    <a:pt x="21902" y="17317"/>
                  </a:cubicBezTo>
                  <a:cubicBezTo>
                    <a:pt x="19446" y="20071"/>
                    <a:pt x="18255" y="23791"/>
                    <a:pt x="18292" y="28517"/>
                  </a:cubicBezTo>
                  <a:close/>
                </a:path>
              </a:pathLst>
            </a:custGeom>
            <a:solidFill>
              <a:srgbClr val="000000"/>
            </a:solidFill>
            <a:ln w="9525" cap="flat">
              <a:noFill/>
              <a:prstDash val="solid"/>
              <a:miter/>
            </a:ln>
          </p:spPr>
          <p:txBody>
            <a:bodyPr rtlCol="0" anchor="ctr"/>
            <a:lstStyle/>
            <a:p>
              <a:endParaRPr lang="en-CA"/>
            </a:p>
          </p:txBody>
        </p:sp>
        <p:sp>
          <p:nvSpPr>
            <p:cNvPr id="4009" name="Freeform: Shape 4008">
              <a:extLst>
                <a:ext uri="{FF2B5EF4-FFF2-40B4-BE49-F238E27FC236}">
                  <a16:creationId xmlns:a16="http://schemas.microsoft.com/office/drawing/2014/main" id="{51A70237-F373-4203-BCB0-5E11F9DB064D}"/>
                </a:ext>
              </a:extLst>
            </p:cNvPr>
            <p:cNvSpPr/>
            <p:nvPr/>
          </p:nvSpPr>
          <p:spPr>
            <a:xfrm>
              <a:off x="7997890" y="880226"/>
              <a:ext cx="59419" cy="66675"/>
            </a:xfrm>
            <a:custGeom>
              <a:avLst/>
              <a:gdLst>
                <a:gd name="connsiteX0" fmla="*/ 59711 w 59419"/>
                <a:gd name="connsiteY0" fmla="*/ 66691 h 66675"/>
                <a:gd name="connsiteX1" fmla="*/ 42484 w 59419"/>
                <a:gd name="connsiteY1" fmla="*/ 66691 h 66675"/>
                <a:gd name="connsiteX2" fmla="*/ 42484 w 59419"/>
                <a:gd name="connsiteY2" fmla="*/ 33428 h 66675"/>
                <a:gd name="connsiteX3" fmla="*/ 41368 w 59419"/>
                <a:gd name="connsiteY3" fmla="*/ 19773 h 66675"/>
                <a:gd name="connsiteX4" fmla="*/ 37796 w 59419"/>
                <a:gd name="connsiteY4" fmla="*/ 14936 h 66675"/>
                <a:gd name="connsiteX5" fmla="*/ 31806 w 59419"/>
                <a:gd name="connsiteY5" fmla="*/ 13224 h 66675"/>
                <a:gd name="connsiteX6" fmla="*/ 23769 w 59419"/>
                <a:gd name="connsiteY6" fmla="*/ 15680 h 66675"/>
                <a:gd name="connsiteX7" fmla="*/ 18858 w 59419"/>
                <a:gd name="connsiteY7" fmla="*/ 22191 h 66675"/>
                <a:gd name="connsiteX8" fmla="*/ 17556 w 59419"/>
                <a:gd name="connsiteY8" fmla="*/ 37149 h 66675"/>
                <a:gd name="connsiteX9" fmla="*/ 17556 w 59419"/>
                <a:gd name="connsiteY9" fmla="*/ 66691 h 66675"/>
                <a:gd name="connsiteX10" fmla="*/ 292 w 59419"/>
                <a:gd name="connsiteY10" fmla="*/ 66691 h 66675"/>
                <a:gd name="connsiteX11" fmla="*/ 292 w 59419"/>
                <a:gd name="connsiteY11" fmla="*/ 1504 h 66675"/>
                <a:gd name="connsiteX12" fmla="*/ 16328 w 59419"/>
                <a:gd name="connsiteY12" fmla="*/ 1504 h 66675"/>
                <a:gd name="connsiteX13" fmla="*/ 16328 w 59419"/>
                <a:gd name="connsiteY13" fmla="*/ 11066 h 66675"/>
                <a:gd name="connsiteX14" fmla="*/ 37796 w 59419"/>
                <a:gd name="connsiteY14" fmla="*/ 16 h 66675"/>
                <a:gd name="connsiteX15" fmla="*/ 48251 w 59419"/>
                <a:gd name="connsiteY15" fmla="*/ 2062 h 66675"/>
                <a:gd name="connsiteX16" fmla="*/ 55395 w 59419"/>
                <a:gd name="connsiteY16" fmla="*/ 7308 h 66675"/>
                <a:gd name="connsiteX17" fmla="*/ 58781 w 59419"/>
                <a:gd name="connsiteY17" fmla="*/ 14564 h 66675"/>
                <a:gd name="connsiteX18" fmla="*/ 59711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11" y="66691"/>
                  </a:moveTo>
                  <a:lnTo>
                    <a:pt x="42484" y="66691"/>
                  </a:lnTo>
                  <a:lnTo>
                    <a:pt x="42484" y="33428"/>
                  </a:lnTo>
                  <a:cubicBezTo>
                    <a:pt x="42484" y="26396"/>
                    <a:pt x="42112" y="21819"/>
                    <a:pt x="41368" y="19773"/>
                  </a:cubicBezTo>
                  <a:cubicBezTo>
                    <a:pt x="40624" y="17689"/>
                    <a:pt x="39433" y="16089"/>
                    <a:pt x="37796" y="14936"/>
                  </a:cubicBezTo>
                  <a:cubicBezTo>
                    <a:pt x="36122" y="13783"/>
                    <a:pt x="34113" y="13224"/>
                    <a:pt x="31806" y="13224"/>
                  </a:cubicBezTo>
                  <a:cubicBezTo>
                    <a:pt x="28792" y="13224"/>
                    <a:pt x="26113" y="14043"/>
                    <a:pt x="23769" y="15680"/>
                  </a:cubicBezTo>
                  <a:cubicBezTo>
                    <a:pt x="21388" y="17317"/>
                    <a:pt x="19751" y="19475"/>
                    <a:pt x="18858" y="22191"/>
                  </a:cubicBezTo>
                  <a:cubicBezTo>
                    <a:pt x="18002" y="24870"/>
                    <a:pt x="17556" y="29893"/>
                    <a:pt x="17556" y="37149"/>
                  </a:cubicBezTo>
                  <a:lnTo>
                    <a:pt x="17556" y="66691"/>
                  </a:lnTo>
                  <a:lnTo>
                    <a:pt x="292" y="66691"/>
                  </a:lnTo>
                  <a:lnTo>
                    <a:pt x="292" y="1504"/>
                  </a:lnTo>
                  <a:lnTo>
                    <a:pt x="16328" y="1504"/>
                  </a:lnTo>
                  <a:lnTo>
                    <a:pt x="16328" y="11066"/>
                  </a:lnTo>
                  <a:cubicBezTo>
                    <a:pt x="22020" y="3699"/>
                    <a:pt x="29164" y="16"/>
                    <a:pt x="37796" y="16"/>
                  </a:cubicBezTo>
                  <a:cubicBezTo>
                    <a:pt x="41629" y="16"/>
                    <a:pt x="45089" y="723"/>
                    <a:pt x="48251" y="2062"/>
                  </a:cubicBezTo>
                  <a:cubicBezTo>
                    <a:pt x="51414" y="3439"/>
                    <a:pt x="53795" y="5188"/>
                    <a:pt x="55395" y="7308"/>
                  </a:cubicBezTo>
                  <a:cubicBezTo>
                    <a:pt x="57032" y="9467"/>
                    <a:pt x="58148" y="11885"/>
                    <a:pt x="58781" y="14564"/>
                  </a:cubicBezTo>
                  <a:cubicBezTo>
                    <a:pt x="59413" y="17280"/>
                    <a:pt x="59711" y="21150"/>
                    <a:pt x="59711" y="26172"/>
                  </a:cubicBezTo>
                  <a:close/>
                </a:path>
              </a:pathLst>
            </a:custGeom>
            <a:solidFill>
              <a:srgbClr val="000000"/>
            </a:solidFill>
            <a:ln w="9525" cap="flat">
              <a:noFill/>
              <a:prstDash val="solid"/>
              <a:miter/>
            </a:ln>
          </p:spPr>
          <p:txBody>
            <a:bodyPr rtlCol="0" anchor="ctr"/>
            <a:lstStyle/>
            <a:p>
              <a:endParaRPr lang="en-CA"/>
            </a:p>
          </p:txBody>
        </p:sp>
        <p:sp>
          <p:nvSpPr>
            <p:cNvPr id="4010" name="Freeform: Shape 4009">
              <a:extLst>
                <a:ext uri="{FF2B5EF4-FFF2-40B4-BE49-F238E27FC236}">
                  <a16:creationId xmlns:a16="http://schemas.microsoft.com/office/drawing/2014/main" id="{9320E085-5B56-441D-A898-7FFF4E5B5C75}"/>
                </a:ext>
              </a:extLst>
            </p:cNvPr>
            <p:cNvSpPr/>
            <p:nvPr/>
          </p:nvSpPr>
          <p:spPr>
            <a:xfrm>
              <a:off x="8067695" y="858683"/>
              <a:ext cx="38434" cy="89706"/>
            </a:xfrm>
            <a:custGeom>
              <a:avLst/>
              <a:gdLst>
                <a:gd name="connsiteX0" fmla="*/ 37321 w 38434"/>
                <a:gd name="connsiteY0" fmla="*/ 23047 h 89706"/>
                <a:gd name="connsiteX1" fmla="*/ 37321 w 38434"/>
                <a:gd name="connsiteY1" fmla="*/ 36777 h 89706"/>
                <a:gd name="connsiteX2" fmla="*/ 25526 w 38434"/>
                <a:gd name="connsiteY2" fmla="*/ 36777 h 89706"/>
                <a:gd name="connsiteX3" fmla="*/ 25526 w 38434"/>
                <a:gd name="connsiteY3" fmla="*/ 63082 h 89706"/>
                <a:gd name="connsiteX4" fmla="*/ 25861 w 38434"/>
                <a:gd name="connsiteY4" fmla="*/ 72346 h 89706"/>
                <a:gd name="connsiteX5" fmla="*/ 27424 w 38434"/>
                <a:gd name="connsiteY5" fmla="*/ 74542 h 89706"/>
                <a:gd name="connsiteX6" fmla="*/ 30326 w 38434"/>
                <a:gd name="connsiteY6" fmla="*/ 75397 h 89706"/>
                <a:gd name="connsiteX7" fmla="*/ 37246 w 38434"/>
                <a:gd name="connsiteY7" fmla="*/ 73760 h 89706"/>
                <a:gd name="connsiteX8" fmla="*/ 38735 w 38434"/>
                <a:gd name="connsiteY8" fmla="*/ 87118 h 89706"/>
                <a:gd name="connsiteX9" fmla="*/ 25117 w 38434"/>
                <a:gd name="connsiteY9" fmla="*/ 89722 h 89706"/>
                <a:gd name="connsiteX10" fmla="*/ 16708 w 38434"/>
                <a:gd name="connsiteY10" fmla="*/ 88159 h 89706"/>
                <a:gd name="connsiteX11" fmla="*/ 11201 w 38434"/>
                <a:gd name="connsiteY11" fmla="*/ 84104 h 89706"/>
                <a:gd name="connsiteX12" fmla="*/ 8783 w 38434"/>
                <a:gd name="connsiteY12" fmla="*/ 77369 h 89706"/>
                <a:gd name="connsiteX13" fmla="*/ 8225 w 38434"/>
                <a:gd name="connsiteY13" fmla="*/ 65203 h 89706"/>
                <a:gd name="connsiteX14" fmla="*/ 8225 w 38434"/>
                <a:gd name="connsiteY14" fmla="*/ 36777 h 89706"/>
                <a:gd name="connsiteX15" fmla="*/ 300 w 38434"/>
                <a:gd name="connsiteY15" fmla="*/ 36777 h 89706"/>
                <a:gd name="connsiteX16" fmla="*/ 300 w 38434"/>
                <a:gd name="connsiteY16" fmla="*/ 23047 h 89706"/>
                <a:gd name="connsiteX17" fmla="*/ 8225 w 38434"/>
                <a:gd name="connsiteY17" fmla="*/ 23047 h 89706"/>
                <a:gd name="connsiteX18" fmla="*/ 8225 w 38434"/>
                <a:gd name="connsiteY18" fmla="*/ 10099 h 89706"/>
                <a:gd name="connsiteX19" fmla="*/ 25526 w 38434"/>
                <a:gd name="connsiteY19" fmla="*/ 16 h 89706"/>
                <a:gd name="connsiteX20" fmla="*/ 25526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21" y="23047"/>
                  </a:moveTo>
                  <a:lnTo>
                    <a:pt x="37321" y="36777"/>
                  </a:lnTo>
                  <a:lnTo>
                    <a:pt x="25526" y="36777"/>
                  </a:lnTo>
                  <a:lnTo>
                    <a:pt x="25526" y="63082"/>
                  </a:lnTo>
                  <a:cubicBezTo>
                    <a:pt x="25526" y="68402"/>
                    <a:pt x="25638" y="71491"/>
                    <a:pt x="25861" y="72346"/>
                  </a:cubicBezTo>
                  <a:cubicBezTo>
                    <a:pt x="26084" y="73239"/>
                    <a:pt x="26605" y="73984"/>
                    <a:pt x="27424" y="74542"/>
                  </a:cubicBezTo>
                  <a:cubicBezTo>
                    <a:pt x="28205" y="75100"/>
                    <a:pt x="29172" y="75397"/>
                    <a:pt x="30326" y="75397"/>
                  </a:cubicBezTo>
                  <a:cubicBezTo>
                    <a:pt x="31926" y="75397"/>
                    <a:pt x="34232" y="74839"/>
                    <a:pt x="37246" y="73760"/>
                  </a:cubicBezTo>
                  <a:lnTo>
                    <a:pt x="38735" y="87118"/>
                  </a:lnTo>
                  <a:cubicBezTo>
                    <a:pt x="34716" y="88829"/>
                    <a:pt x="30177" y="89722"/>
                    <a:pt x="25117" y="89722"/>
                  </a:cubicBezTo>
                  <a:cubicBezTo>
                    <a:pt x="21991" y="89722"/>
                    <a:pt x="19201" y="89201"/>
                    <a:pt x="16708" y="88159"/>
                  </a:cubicBezTo>
                  <a:cubicBezTo>
                    <a:pt x="14215" y="87080"/>
                    <a:pt x="12355" y="85741"/>
                    <a:pt x="11201" y="84104"/>
                  </a:cubicBezTo>
                  <a:cubicBezTo>
                    <a:pt x="10048" y="82430"/>
                    <a:pt x="9229" y="80197"/>
                    <a:pt x="8783" y="77369"/>
                  </a:cubicBezTo>
                  <a:cubicBezTo>
                    <a:pt x="8411" y="75360"/>
                    <a:pt x="8225" y="71305"/>
                    <a:pt x="8225" y="65203"/>
                  </a:cubicBezTo>
                  <a:lnTo>
                    <a:pt x="8225" y="36777"/>
                  </a:lnTo>
                  <a:lnTo>
                    <a:pt x="300" y="36777"/>
                  </a:lnTo>
                  <a:lnTo>
                    <a:pt x="300" y="23047"/>
                  </a:lnTo>
                  <a:lnTo>
                    <a:pt x="8225" y="23047"/>
                  </a:lnTo>
                  <a:lnTo>
                    <a:pt x="8225" y="10099"/>
                  </a:lnTo>
                  <a:lnTo>
                    <a:pt x="25526" y="16"/>
                  </a:lnTo>
                  <a:lnTo>
                    <a:pt x="25526" y="23047"/>
                  </a:lnTo>
                  <a:close/>
                </a:path>
              </a:pathLst>
            </a:custGeom>
            <a:solidFill>
              <a:srgbClr val="000000"/>
            </a:solidFill>
            <a:ln w="9525" cap="flat">
              <a:noFill/>
              <a:prstDash val="solid"/>
              <a:miter/>
            </a:ln>
          </p:spPr>
          <p:txBody>
            <a:bodyPr rtlCol="0" anchor="ctr"/>
            <a:lstStyle/>
            <a:p>
              <a:endParaRPr lang="en-CA"/>
            </a:p>
          </p:txBody>
        </p:sp>
        <p:sp>
          <p:nvSpPr>
            <p:cNvPr id="4011" name="Freeform: Shape 4010">
              <a:extLst>
                <a:ext uri="{FF2B5EF4-FFF2-40B4-BE49-F238E27FC236}">
                  <a16:creationId xmlns:a16="http://schemas.microsoft.com/office/drawing/2014/main" id="{F6E6CE46-081E-4D7A-909C-1DC88A46A2D7}"/>
                </a:ext>
              </a:extLst>
            </p:cNvPr>
            <p:cNvSpPr/>
            <p:nvPr/>
          </p:nvSpPr>
          <p:spPr>
            <a:xfrm>
              <a:off x="8144086" y="855372"/>
              <a:ext cx="44053" cy="91529"/>
            </a:xfrm>
            <a:custGeom>
              <a:avLst/>
              <a:gdLst>
                <a:gd name="connsiteX0" fmla="*/ 308 w 44053"/>
                <a:gd name="connsiteY0" fmla="*/ 26359 h 91529"/>
                <a:gd name="connsiteX1" fmla="*/ 9870 w 44053"/>
                <a:gd name="connsiteY1" fmla="*/ 26359 h 91529"/>
                <a:gd name="connsiteX2" fmla="*/ 9870 w 44053"/>
                <a:gd name="connsiteY2" fmla="*/ 21447 h 91529"/>
                <a:gd name="connsiteX3" fmla="*/ 11619 w 44053"/>
                <a:gd name="connsiteY3" fmla="*/ 9169 h 91529"/>
                <a:gd name="connsiteX4" fmla="*/ 18055 w 44053"/>
                <a:gd name="connsiteY4" fmla="*/ 2546 h 91529"/>
                <a:gd name="connsiteX5" fmla="*/ 29962 w 44053"/>
                <a:gd name="connsiteY5" fmla="*/ 16 h 91529"/>
                <a:gd name="connsiteX6" fmla="*/ 44361 w 44053"/>
                <a:gd name="connsiteY6" fmla="*/ 2211 h 91529"/>
                <a:gd name="connsiteX7" fmla="*/ 42054 w 44053"/>
                <a:gd name="connsiteY7" fmla="*/ 14266 h 91529"/>
                <a:gd name="connsiteX8" fmla="*/ 34129 w 44053"/>
                <a:gd name="connsiteY8" fmla="*/ 13262 h 91529"/>
                <a:gd name="connsiteX9" fmla="*/ 28734 w 44053"/>
                <a:gd name="connsiteY9" fmla="*/ 15010 h 91529"/>
                <a:gd name="connsiteX10" fmla="*/ 27134 w 44053"/>
                <a:gd name="connsiteY10" fmla="*/ 21745 h 91529"/>
                <a:gd name="connsiteX11" fmla="*/ 27134 w 44053"/>
                <a:gd name="connsiteY11" fmla="*/ 26359 h 91529"/>
                <a:gd name="connsiteX12" fmla="*/ 40008 w 44053"/>
                <a:gd name="connsiteY12" fmla="*/ 26359 h 91529"/>
                <a:gd name="connsiteX13" fmla="*/ 40008 w 44053"/>
                <a:gd name="connsiteY13" fmla="*/ 39902 h 91529"/>
                <a:gd name="connsiteX14" fmla="*/ 27134 w 44053"/>
                <a:gd name="connsiteY14" fmla="*/ 39902 h 91529"/>
                <a:gd name="connsiteX15" fmla="*/ 27134 w 44053"/>
                <a:gd name="connsiteY15" fmla="*/ 91545 h 91529"/>
                <a:gd name="connsiteX16" fmla="*/ 9870 w 44053"/>
                <a:gd name="connsiteY16" fmla="*/ 91545 h 91529"/>
                <a:gd name="connsiteX17" fmla="*/ 9870 w 44053"/>
                <a:gd name="connsiteY17" fmla="*/ 39902 h 91529"/>
                <a:gd name="connsiteX18" fmla="*/ 308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08" y="26359"/>
                  </a:moveTo>
                  <a:lnTo>
                    <a:pt x="9870" y="26359"/>
                  </a:lnTo>
                  <a:lnTo>
                    <a:pt x="9870" y="21447"/>
                  </a:lnTo>
                  <a:cubicBezTo>
                    <a:pt x="9870" y="15941"/>
                    <a:pt x="10465" y="11848"/>
                    <a:pt x="11619" y="9169"/>
                  </a:cubicBezTo>
                  <a:cubicBezTo>
                    <a:pt x="12772" y="6453"/>
                    <a:pt x="14930" y="4258"/>
                    <a:pt x="18055" y="2546"/>
                  </a:cubicBezTo>
                  <a:cubicBezTo>
                    <a:pt x="21181" y="872"/>
                    <a:pt x="25162" y="16"/>
                    <a:pt x="29962" y="16"/>
                  </a:cubicBezTo>
                  <a:cubicBezTo>
                    <a:pt x="34873" y="16"/>
                    <a:pt x="39673" y="760"/>
                    <a:pt x="44361" y="2211"/>
                  </a:cubicBezTo>
                  <a:lnTo>
                    <a:pt x="42054" y="14266"/>
                  </a:lnTo>
                  <a:cubicBezTo>
                    <a:pt x="39301" y="13597"/>
                    <a:pt x="36659" y="13262"/>
                    <a:pt x="34129" y="13262"/>
                  </a:cubicBezTo>
                  <a:cubicBezTo>
                    <a:pt x="31636" y="13262"/>
                    <a:pt x="29850" y="13857"/>
                    <a:pt x="28734" y="15010"/>
                  </a:cubicBezTo>
                  <a:cubicBezTo>
                    <a:pt x="27655" y="16201"/>
                    <a:pt x="27134" y="18433"/>
                    <a:pt x="27134" y="21745"/>
                  </a:cubicBezTo>
                  <a:lnTo>
                    <a:pt x="27134" y="26359"/>
                  </a:lnTo>
                  <a:lnTo>
                    <a:pt x="40008" y="26359"/>
                  </a:lnTo>
                  <a:lnTo>
                    <a:pt x="40008" y="39902"/>
                  </a:lnTo>
                  <a:lnTo>
                    <a:pt x="27134" y="39902"/>
                  </a:lnTo>
                  <a:lnTo>
                    <a:pt x="27134" y="91545"/>
                  </a:lnTo>
                  <a:lnTo>
                    <a:pt x="9870" y="91545"/>
                  </a:lnTo>
                  <a:lnTo>
                    <a:pt x="9870" y="39902"/>
                  </a:lnTo>
                  <a:lnTo>
                    <a:pt x="308" y="39902"/>
                  </a:lnTo>
                  <a:close/>
                </a:path>
              </a:pathLst>
            </a:custGeom>
            <a:solidFill>
              <a:srgbClr val="000000"/>
            </a:solidFill>
            <a:ln w="9525" cap="flat">
              <a:noFill/>
              <a:prstDash val="solid"/>
              <a:miter/>
            </a:ln>
          </p:spPr>
          <p:txBody>
            <a:bodyPr rtlCol="0" anchor="ctr"/>
            <a:lstStyle/>
            <a:p>
              <a:endParaRPr lang="en-CA"/>
            </a:p>
          </p:txBody>
        </p:sp>
        <p:sp>
          <p:nvSpPr>
            <p:cNvPr id="4012" name="Freeform: Shape 4011">
              <a:extLst>
                <a:ext uri="{FF2B5EF4-FFF2-40B4-BE49-F238E27FC236}">
                  <a16:creationId xmlns:a16="http://schemas.microsoft.com/office/drawing/2014/main" id="{7B16DE4E-B551-4DFF-A6E9-2CCDEF098FEB}"/>
                </a:ext>
              </a:extLst>
            </p:cNvPr>
            <p:cNvSpPr/>
            <p:nvPr/>
          </p:nvSpPr>
          <p:spPr>
            <a:xfrm>
              <a:off x="8189493" y="880226"/>
              <a:ext cx="67307" cy="68163"/>
            </a:xfrm>
            <a:custGeom>
              <a:avLst/>
              <a:gdLst>
                <a:gd name="connsiteX0" fmla="*/ 312 w 67307"/>
                <a:gd name="connsiteY0" fmla="*/ 33167 h 68163"/>
                <a:gd name="connsiteX1" fmla="*/ 4554 w 67307"/>
                <a:gd name="connsiteY1" fmla="*/ 16536 h 68163"/>
                <a:gd name="connsiteX2" fmla="*/ 16572 w 67307"/>
                <a:gd name="connsiteY2" fmla="*/ 4258 h 68163"/>
                <a:gd name="connsiteX3" fmla="*/ 33910 w 67307"/>
                <a:gd name="connsiteY3" fmla="*/ 16 h 68163"/>
                <a:gd name="connsiteX4" fmla="*/ 58169 w 67307"/>
                <a:gd name="connsiteY4" fmla="*/ 9615 h 68163"/>
                <a:gd name="connsiteX5" fmla="*/ 67620 w 67307"/>
                <a:gd name="connsiteY5" fmla="*/ 33912 h 68163"/>
                <a:gd name="connsiteX6" fmla="*/ 58057 w 67307"/>
                <a:gd name="connsiteY6" fmla="*/ 58431 h 68163"/>
                <a:gd name="connsiteX7" fmla="*/ 34022 w 67307"/>
                <a:gd name="connsiteY7" fmla="*/ 68179 h 68163"/>
                <a:gd name="connsiteX8" fmla="*/ 16944 w 67307"/>
                <a:gd name="connsiteY8" fmla="*/ 64124 h 68163"/>
                <a:gd name="connsiteX9" fmla="*/ 4554 w 67307"/>
                <a:gd name="connsiteY9" fmla="*/ 52217 h 68163"/>
                <a:gd name="connsiteX10" fmla="*/ 312 w 67307"/>
                <a:gd name="connsiteY10" fmla="*/ 33167 h 68163"/>
                <a:gd name="connsiteX11" fmla="*/ 17985 w 67307"/>
                <a:gd name="connsiteY11" fmla="*/ 34098 h 68163"/>
                <a:gd name="connsiteX12" fmla="*/ 22599 w 67307"/>
                <a:gd name="connsiteY12" fmla="*/ 48943 h 68163"/>
                <a:gd name="connsiteX13" fmla="*/ 33984 w 67307"/>
                <a:gd name="connsiteY13" fmla="*/ 54115 h 68163"/>
                <a:gd name="connsiteX14" fmla="*/ 45295 w 67307"/>
                <a:gd name="connsiteY14" fmla="*/ 48943 h 68163"/>
                <a:gd name="connsiteX15" fmla="*/ 49872 w 67307"/>
                <a:gd name="connsiteY15" fmla="*/ 33986 h 68163"/>
                <a:gd name="connsiteX16" fmla="*/ 45295 w 67307"/>
                <a:gd name="connsiteY16" fmla="*/ 19252 h 68163"/>
                <a:gd name="connsiteX17" fmla="*/ 33984 w 67307"/>
                <a:gd name="connsiteY17" fmla="*/ 14080 h 68163"/>
                <a:gd name="connsiteX18" fmla="*/ 22599 w 67307"/>
                <a:gd name="connsiteY18" fmla="*/ 19252 h 68163"/>
                <a:gd name="connsiteX19" fmla="*/ 17985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12" y="33167"/>
                  </a:moveTo>
                  <a:cubicBezTo>
                    <a:pt x="312" y="27438"/>
                    <a:pt x="1726" y="21894"/>
                    <a:pt x="4554" y="16536"/>
                  </a:cubicBezTo>
                  <a:cubicBezTo>
                    <a:pt x="7381" y="11178"/>
                    <a:pt x="11400" y="7085"/>
                    <a:pt x="16572" y="4258"/>
                  </a:cubicBezTo>
                  <a:cubicBezTo>
                    <a:pt x="21743" y="1430"/>
                    <a:pt x="27510" y="16"/>
                    <a:pt x="33910" y="16"/>
                  </a:cubicBezTo>
                  <a:cubicBezTo>
                    <a:pt x="43770" y="16"/>
                    <a:pt x="51844" y="3216"/>
                    <a:pt x="58169" y="9615"/>
                  </a:cubicBezTo>
                  <a:cubicBezTo>
                    <a:pt x="64457" y="16015"/>
                    <a:pt x="67620" y="24126"/>
                    <a:pt x="67620" y="33912"/>
                  </a:cubicBezTo>
                  <a:cubicBezTo>
                    <a:pt x="67620" y="43771"/>
                    <a:pt x="64420" y="51957"/>
                    <a:pt x="58057" y="58431"/>
                  </a:cubicBezTo>
                  <a:cubicBezTo>
                    <a:pt x="51695" y="64905"/>
                    <a:pt x="43695" y="68179"/>
                    <a:pt x="34022" y="68179"/>
                  </a:cubicBezTo>
                  <a:cubicBezTo>
                    <a:pt x="28069" y="68179"/>
                    <a:pt x="22339" y="66803"/>
                    <a:pt x="16944" y="64124"/>
                  </a:cubicBezTo>
                  <a:cubicBezTo>
                    <a:pt x="11511" y="61408"/>
                    <a:pt x="7381" y="57464"/>
                    <a:pt x="4554" y="52217"/>
                  </a:cubicBezTo>
                  <a:cubicBezTo>
                    <a:pt x="1726" y="47008"/>
                    <a:pt x="312" y="40646"/>
                    <a:pt x="312" y="33167"/>
                  </a:cubicBezTo>
                  <a:moveTo>
                    <a:pt x="17985" y="34098"/>
                  </a:moveTo>
                  <a:cubicBezTo>
                    <a:pt x="17985" y="40572"/>
                    <a:pt x="19548" y="45520"/>
                    <a:pt x="22599" y="48943"/>
                  </a:cubicBezTo>
                  <a:cubicBezTo>
                    <a:pt x="25687" y="52403"/>
                    <a:pt x="29445" y="54115"/>
                    <a:pt x="33984" y="54115"/>
                  </a:cubicBezTo>
                  <a:cubicBezTo>
                    <a:pt x="38449" y="54115"/>
                    <a:pt x="42244" y="52403"/>
                    <a:pt x="45295" y="48943"/>
                  </a:cubicBezTo>
                  <a:cubicBezTo>
                    <a:pt x="48346" y="45520"/>
                    <a:pt x="49872" y="40534"/>
                    <a:pt x="49872" y="33986"/>
                  </a:cubicBezTo>
                  <a:cubicBezTo>
                    <a:pt x="49872" y="27586"/>
                    <a:pt x="48346" y="22675"/>
                    <a:pt x="45295" y="19252"/>
                  </a:cubicBezTo>
                  <a:cubicBezTo>
                    <a:pt x="42244" y="15792"/>
                    <a:pt x="38449" y="14080"/>
                    <a:pt x="33984" y="14080"/>
                  </a:cubicBezTo>
                  <a:cubicBezTo>
                    <a:pt x="29445" y="14080"/>
                    <a:pt x="25687" y="15792"/>
                    <a:pt x="22599" y="19252"/>
                  </a:cubicBezTo>
                  <a:cubicBezTo>
                    <a:pt x="19548" y="22675"/>
                    <a:pt x="17985" y="27624"/>
                    <a:pt x="17985" y="34098"/>
                  </a:cubicBezTo>
                  <a:close/>
                </a:path>
              </a:pathLst>
            </a:custGeom>
            <a:solidFill>
              <a:srgbClr val="000000"/>
            </a:solidFill>
            <a:ln w="9525" cap="flat">
              <a:noFill/>
              <a:prstDash val="solid"/>
              <a:miter/>
            </a:ln>
          </p:spPr>
          <p:txBody>
            <a:bodyPr rtlCol="0" anchor="ctr"/>
            <a:lstStyle/>
            <a:p>
              <a:endParaRPr lang="en-CA"/>
            </a:p>
          </p:txBody>
        </p:sp>
        <p:sp>
          <p:nvSpPr>
            <p:cNvPr id="4013" name="Freeform: Shape 4012">
              <a:extLst>
                <a:ext uri="{FF2B5EF4-FFF2-40B4-BE49-F238E27FC236}">
                  <a16:creationId xmlns:a16="http://schemas.microsoft.com/office/drawing/2014/main" id="{9C076C20-532D-46BA-A824-7C0B44C6E5DC}"/>
                </a:ext>
              </a:extLst>
            </p:cNvPr>
            <p:cNvSpPr/>
            <p:nvPr/>
          </p:nvSpPr>
          <p:spPr>
            <a:xfrm>
              <a:off x="8269567" y="880226"/>
              <a:ext cx="42230" cy="66675"/>
            </a:xfrm>
            <a:custGeom>
              <a:avLst/>
              <a:gdLst>
                <a:gd name="connsiteX0" fmla="*/ 17547 w 42230"/>
                <a:gd name="connsiteY0" fmla="*/ 66691 h 66675"/>
                <a:gd name="connsiteX1" fmla="*/ 320 w 42230"/>
                <a:gd name="connsiteY1" fmla="*/ 66691 h 66675"/>
                <a:gd name="connsiteX2" fmla="*/ 320 w 42230"/>
                <a:gd name="connsiteY2" fmla="*/ 1504 h 66675"/>
                <a:gd name="connsiteX3" fmla="*/ 16319 w 42230"/>
                <a:gd name="connsiteY3" fmla="*/ 1504 h 66675"/>
                <a:gd name="connsiteX4" fmla="*/ 16319 w 42230"/>
                <a:gd name="connsiteY4" fmla="*/ 10769 h 66675"/>
                <a:gd name="connsiteX5" fmla="*/ 23723 w 42230"/>
                <a:gd name="connsiteY5" fmla="*/ 2100 h 66675"/>
                <a:gd name="connsiteX6" fmla="*/ 31202 w 42230"/>
                <a:gd name="connsiteY6" fmla="*/ 16 h 66675"/>
                <a:gd name="connsiteX7" fmla="*/ 42550 w 42230"/>
                <a:gd name="connsiteY7" fmla="*/ 3290 h 66675"/>
                <a:gd name="connsiteX8" fmla="*/ 37192 w 42230"/>
                <a:gd name="connsiteY8" fmla="*/ 18322 h 66675"/>
                <a:gd name="connsiteX9" fmla="*/ 29118 w 42230"/>
                <a:gd name="connsiteY9" fmla="*/ 15494 h 66675"/>
                <a:gd name="connsiteX10" fmla="*/ 22979 w 42230"/>
                <a:gd name="connsiteY10" fmla="*/ 17503 h 66675"/>
                <a:gd name="connsiteX11" fmla="*/ 18998 w 42230"/>
                <a:gd name="connsiteY11" fmla="*/ 24684 h 66675"/>
                <a:gd name="connsiteX12" fmla="*/ 17547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47" y="66691"/>
                  </a:moveTo>
                  <a:lnTo>
                    <a:pt x="320" y="66691"/>
                  </a:lnTo>
                  <a:lnTo>
                    <a:pt x="320" y="1504"/>
                  </a:lnTo>
                  <a:lnTo>
                    <a:pt x="16319" y="1504"/>
                  </a:lnTo>
                  <a:lnTo>
                    <a:pt x="16319" y="10769"/>
                  </a:lnTo>
                  <a:cubicBezTo>
                    <a:pt x="19072" y="6378"/>
                    <a:pt x="21528" y="3513"/>
                    <a:pt x="23723" y="2100"/>
                  </a:cubicBezTo>
                  <a:cubicBezTo>
                    <a:pt x="25919" y="723"/>
                    <a:pt x="28411" y="16"/>
                    <a:pt x="31202" y="16"/>
                  </a:cubicBezTo>
                  <a:cubicBezTo>
                    <a:pt x="35109" y="16"/>
                    <a:pt x="38904" y="1095"/>
                    <a:pt x="42550" y="3290"/>
                  </a:cubicBezTo>
                  <a:lnTo>
                    <a:pt x="37192" y="18322"/>
                  </a:lnTo>
                  <a:cubicBezTo>
                    <a:pt x="34290" y="16424"/>
                    <a:pt x="31611" y="15494"/>
                    <a:pt x="29118" y="15494"/>
                  </a:cubicBezTo>
                  <a:cubicBezTo>
                    <a:pt x="26700" y="15494"/>
                    <a:pt x="24654" y="16164"/>
                    <a:pt x="22979" y="17503"/>
                  </a:cubicBezTo>
                  <a:cubicBezTo>
                    <a:pt x="21268" y="18806"/>
                    <a:pt x="19965" y="21224"/>
                    <a:pt x="18998" y="24684"/>
                  </a:cubicBezTo>
                  <a:cubicBezTo>
                    <a:pt x="18031" y="28182"/>
                    <a:pt x="17547" y="35474"/>
                    <a:pt x="17547" y="46562"/>
                  </a:cubicBezTo>
                  <a:close/>
                </a:path>
              </a:pathLst>
            </a:custGeom>
            <a:solidFill>
              <a:srgbClr val="000000"/>
            </a:solidFill>
            <a:ln w="9525" cap="flat">
              <a:noFill/>
              <a:prstDash val="solid"/>
              <a:miter/>
            </a:ln>
          </p:spPr>
          <p:txBody>
            <a:bodyPr rtlCol="0" anchor="ctr"/>
            <a:lstStyle/>
            <a:p>
              <a:endParaRPr lang="en-CA"/>
            </a:p>
          </p:txBody>
        </p:sp>
        <p:sp>
          <p:nvSpPr>
            <p:cNvPr id="4014" name="Freeform: Shape 4013">
              <a:extLst>
                <a:ext uri="{FF2B5EF4-FFF2-40B4-BE49-F238E27FC236}">
                  <a16:creationId xmlns:a16="http://schemas.microsoft.com/office/drawing/2014/main" id="{631A21DE-E5A7-455F-8A3A-961A7A8E1F8A}"/>
                </a:ext>
              </a:extLst>
            </p:cNvPr>
            <p:cNvSpPr/>
            <p:nvPr/>
          </p:nvSpPr>
          <p:spPr>
            <a:xfrm>
              <a:off x="8345128" y="856897"/>
              <a:ext cx="90301" cy="90003"/>
            </a:xfrm>
            <a:custGeom>
              <a:avLst/>
              <a:gdLst>
                <a:gd name="connsiteX0" fmla="*/ 90630 w 90301"/>
                <a:gd name="connsiteY0" fmla="*/ 90020 h 90003"/>
                <a:gd name="connsiteX1" fmla="*/ 70873 w 90301"/>
                <a:gd name="connsiteY1" fmla="*/ 90020 h 90003"/>
                <a:gd name="connsiteX2" fmla="*/ 63023 w 90301"/>
                <a:gd name="connsiteY2" fmla="*/ 69593 h 90003"/>
                <a:gd name="connsiteX3" fmla="*/ 27044 w 90301"/>
                <a:gd name="connsiteY3" fmla="*/ 69593 h 90003"/>
                <a:gd name="connsiteX4" fmla="*/ 19602 w 90301"/>
                <a:gd name="connsiteY4" fmla="*/ 90020 h 90003"/>
                <a:gd name="connsiteX5" fmla="*/ 329 w 90301"/>
                <a:gd name="connsiteY5" fmla="*/ 90020 h 90003"/>
                <a:gd name="connsiteX6" fmla="*/ 35378 w 90301"/>
                <a:gd name="connsiteY6" fmla="*/ 16 h 90003"/>
                <a:gd name="connsiteX7" fmla="*/ 54614 w 90301"/>
                <a:gd name="connsiteY7" fmla="*/ 16 h 90003"/>
                <a:gd name="connsiteX8" fmla="*/ 90630 w 90301"/>
                <a:gd name="connsiteY8" fmla="*/ 90020 h 90003"/>
                <a:gd name="connsiteX9" fmla="*/ 57181 w 90301"/>
                <a:gd name="connsiteY9" fmla="*/ 54413 h 90003"/>
                <a:gd name="connsiteX10" fmla="*/ 44791 w 90301"/>
                <a:gd name="connsiteY10" fmla="*/ 21001 h 90003"/>
                <a:gd name="connsiteX11" fmla="*/ 32625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30" y="90020"/>
                  </a:moveTo>
                  <a:lnTo>
                    <a:pt x="70873" y="90020"/>
                  </a:lnTo>
                  <a:lnTo>
                    <a:pt x="63023" y="69593"/>
                  </a:lnTo>
                  <a:lnTo>
                    <a:pt x="27044" y="69593"/>
                  </a:lnTo>
                  <a:lnTo>
                    <a:pt x="19602" y="90020"/>
                  </a:lnTo>
                  <a:lnTo>
                    <a:pt x="329" y="90020"/>
                  </a:lnTo>
                  <a:lnTo>
                    <a:pt x="35378" y="16"/>
                  </a:lnTo>
                  <a:lnTo>
                    <a:pt x="54614" y="16"/>
                  </a:lnTo>
                  <a:lnTo>
                    <a:pt x="90630" y="90020"/>
                  </a:lnTo>
                  <a:moveTo>
                    <a:pt x="57181" y="54413"/>
                  </a:moveTo>
                  <a:lnTo>
                    <a:pt x="44791" y="21001"/>
                  </a:lnTo>
                  <a:lnTo>
                    <a:pt x="32625" y="54413"/>
                  </a:lnTo>
                  <a:close/>
                </a:path>
              </a:pathLst>
            </a:custGeom>
            <a:solidFill>
              <a:srgbClr val="000000"/>
            </a:solidFill>
            <a:ln w="9525" cap="flat">
              <a:noFill/>
              <a:prstDash val="solid"/>
              <a:miter/>
            </a:ln>
          </p:spPr>
          <p:txBody>
            <a:bodyPr rtlCol="0" anchor="ctr"/>
            <a:lstStyle/>
            <a:p>
              <a:endParaRPr lang="en-CA"/>
            </a:p>
          </p:txBody>
        </p:sp>
        <p:sp>
          <p:nvSpPr>
            <p:cNvPr id="4015" name="Freeform: Shape 4014">
              <a:extLst>
                <a:ext uri="{FF2B5EF4-FFF2-40B4-BE49-F238E27FC236}">
                  <a16:creationId xmlns:a16="http://schemas.microsoft.com/office/drawing/2014/main" id="{C89ADEFD-F1CB-4FF2-9CD5-2FEF1FA87856}"/>
                </a:ext>
              </a:extLst>
            </p:cNvPr>
            <p:cNvSpPr/>
            <p:nvPr/>
          </p:nvSpPr>
          <p:spPr>
            <a:xfrm>
              <a:off x="8445008" y="856897"/>
              <a:ext cx="75455" cy="90003"/>
            </a:xfrm>
            <a:custGeom>
              <a:avLst/>
              <a:gdLst>
                <a:gd name="connsiteX0" fmla="*/ 338 w 75455"/>
                <a:gd name="connsiteY0" fmla="*/ 16 h 90003"/>
                <a:gd name="connsiteX1" fmla="*/ 33564 w 75455"/>
                <a:gd name="connsiteY1" fmla="*/ 16 h 90003"/>
                <a:gd name="connsiteX2" fmla="*/ 50680 w 75455"/>
                <a:gd name="connsiteY2" fmla="*/ 1727 h 90003"/>
                <a:gd name="connsiteX3" fmla="*/ 64260 w 75455"/>
                <a:gd name="connsiteY3" fmla="*/ 10025 h 90003"/>
                <a:gd name="connsiteX4" fmla="*/ 72855 w 75455"/>
                <a:gd name="connsiteY4" fmla="*/ 24610 h 90003"/>
                <a:gd name="connsiteX5" fmla="*/ 75794 w 75455"/>
                <a:gd name="connsiteY5" fmla="*/ 45892 h 90003"/>
                <a:gd name="connsiteX6" fmla="*/ 73041 w 75455"/>
                <a:gd name="connsiteY6" fmla="*/ 65017 h 90003"/>
                <a:gd name="connsiteX7" fmla="*/ 63404 w 75455"/>
                <a:gd name="connsiteY7" fmla="*/ 80941 h 90003"/>
                <a:gd name="connsiteX8" fmla="*/ 50642 w 75455"/>
                <a:gd name="connsiteY8" fmla="*/ 88122 h 90003"/>
                <a:gd name="connsiteX9" fmla="*/ 34532 w 75455"/>
                <a:gd name="connsiteY9" fmla="*/ 90020 h 90003"/>
                <a:gd name="connsiteX10" fmla="*/ 338 w 75455"/>
                <a:gd name="connsiteY10" fmla="*/ 90020 h 90003"/>
                <a:gd name="connsiteX11" fmla="*/ 338 w 75455"/>
                <a:gd name="connsiteY11" fmla="*/ 16 h 90003"/>
                <a:gd name="connsiteX12" fmla="*/ 18533 w 75455"/>
                <a:gd name="connsiteY12" fmla="*/ 15234 h 90003"/>
                <a:gd name="connsiteX13" fmla="*/ 18533 w 75455"/>
                <a:gd name="connsiteY13" fmla="*/ 74839 h 90003"/>
                <a:gd name="connsiteX14" fmla="*/ 32076 w 75455"/>
                <a:gd name="connsiteY14" fmla="*/ 74839 h 90003"/>
                <a:gd name="connsiteX15" fmla="*/ 43089 w 75455"/>
                <a:gd name="connsiteY15" fmla="*/ 73984 h 90003"/>
                <a:gd name="connsiteX16" fmla="*/ 50419 w 75455"/>
                <a:gd name="connsiteY16" fmla="*/ 70263 h 90003"/>
                <a:gd name="connsiteX17" fmla="*/ 55182 w 75455"/>
                <a:gd name="connsiteY17" fmla="*/ 61556 h 90003"/>
                <a:gd name="connsiteX18" fmla="*/ 57005 w 75455"/>
                <a:gd name="connsiteY18" fmla="*/ 45074 h 90003"/>
                <a:gd name="connsiteX19" fmla="*/ 55182 w 75455"/>
                <a:gd name="connsiteY19" fmla="*/ 29075 h 90003"/>
                <a:gd name="connsiteX20" fmla="*/ 50010 w 75455"/>
                <a:gd name="connsiteY20" fmla="*/ 20331 h 90003"/>
                <a:gd name="connsiteX21" fmla="*/ 41601 w 75455"/>
                <a:gd name="connsiteY21" fmla="*/ 16089 h 90003"/>
                <a:gd name="connsiteX22" fmla="*/ 26681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38" y="16"/>
                  </a:moveTo>
                  <a:lnTo>
                    <a:pt x="33564" y="16"/>
                  </a:lnTo>
                  <a:cubicBezTo>
                    <a:pt x="41043" y="16"/>
                    <a:pt x="46773" y="611"/>
                    <a:pt x="50680" y="1727"/>
                  </a:cubicBezTo>
                  <a:cubicBezTo>
                    <a:pt x="55963" y="3290"/>
                    <a:pt x="60502" y="6043"/>
                    <a:pt x="64260" y="10025"/>
                  </a:cubicBezTo>
                  <a:cubicBezTo>
                    <a:pt x="68018" y="14006"/>
                    <a:pt x="70883" y="18843"/>
                    <a:pt x="72855" y="24610"/>
                  </a:cubicBezTo>
                  <a:cubicBezTo>
                    <a:pt x="74827" y="30340"/>
                    <a:pt x="75794" y="37446"/>
                    <a:pt x="75794" y="45892"/>
                  </a:cubicBezTo>
                  <a:cubicBezTo>
                    <a:pt x="75794" y="53296"/>
                    <a:pt x="74864" y="59659"/>
                    <a:pt x="73041" y="65017"/>
                  </a:cubicBezTo>
                  <a:cubicBezTo>
                    <a:pt x="70771" y="71565"/>
                    <a:pt x="67572" y="76886"/>
                    <a:pt x="63404" y="80941"/>
                  </a:cubicBezTo>
                  <a:cubicBezTo>
                    <a:pt x="60242" y="83992"/>
                    <a:pt x="56000" y="86411"/>
                    <a:pt x="50642" y="88122"/>
                  </a:cubicBezTo>
                  <a:cubicBezTo>
                    <a:pt x="46624" y="89387"/>
                    <a:pt x="41266" y="90020"/>
                    <a:pt x="34532" y="90020"/>
                  </a:cubicBezTo>
                  <a:lnTo>
                    <a:pt x="338" y="90020"/>
                  </a:lnTo>
                  <a:lnTo>
                    <a:pt x="338" y="16"/>
                  </a:lnTo>
                  <a:moveTo>
                    <a:pt x="18533" y="15234"/>
                  </a:moveTo>
                  <a:lnTo>
                    <a:pt x="18533" y="74839"/>
                  </a:lnTo>
                  <a:lnTo>
                    <a:pt x="32076" y="74839"/>
                  </a:lnTo>
                  <a:cubicBezTo>
                    <a:pt x="37173" y="74839"/>
                    <a:pt x="40820" y="74579"/>
                    <a:pt x="43089" y="73984"/>
                  </a:cubicBezTo>
                  <a:cubicBezTo>
                    <a:pt x="46029" y="73277"/>
                    <a:pt x="48484" y="72012"/>
                    <a:pt x="50419" y="70263"/>
                  </a:cubicBezTo>
                  <a:cubicBezTo>
                    <a:pt x="52354" y="68477"/>
                    <a:pt x="53954" y="65612"/>
                    <a:pt x="55182" y="61556"/>
                  </a:cubicBezTo>
                  <a:cubicBezTo>
                    <a:pt x="56409" y="57538"/>
                    <a:pt x="57005" y="52031"/>
                    <a:pt x="57005" y="45074"/>
                  </a:cubicBezTo>
                  <a:cubicBezTo>
                    <a:pt x="57005" y="38116"/>
                    <a:pt x="56409" y="32795"/>
                    <a:pt x="55182" y="29075"/>
                  </a:cubicBezTo>
                  <a:cubicBezTo>
                    <a:pt x="53954" y="25317"/>
                    <a:pt x="52205" y="22415"/>
                    <a:pt x="50010" y="20331"/>
                  </a:cubicBezTo>
                  <a:cubicBezTo>
                    <a:pt x="47815" y="18247"/>
                    <a:pt x="44987" y="16834"/>
                    <a:pt x="41601" y="16089"/>
                  </a:cubicBezTo>
                  <a:cubicBezTo>
                    <a:pt x="39071" y="15531"/>
                    <a:pt x="34085" y="15234"/>
                    <a:pt x="26681" y="15234"/>
                  </a:cubicBezTo>
                  <a:close/>
                </a:path>
              </a:pathLst>
            </a:custGeom>
            <a:solidFill>
              <a:srgbClr val="000000"/>
            </a:solidFill>
            <a:ln w="9525" cap="flat">
              <a:noFill/>
              <a:prstDash val="solid"/>
              <a:miter/>
            </a:ln>
          </p:spPr>
          <p:txBody>
            <a:bodyPr rtlCol="0" anchor="ctr"/>
            <a:lstStyle/>
            <a:p>
              <a:endParaRPr lang="en-CA"/>
            </a:p>
          </p:txBody>
        </p:sp>
        <p:sp>
          <p:nvSpPr>
            <p:cNvPr id="4016" name="Freeform: Shape 4015">
              <a:extLst>
                <a:ext uri="{FF2B5EF4-FFF2-40B4-BE49-F238E27FC236}">
                  <a16:creationId xmlns:a16="http://schemas.microsoft.com/office/drawing/2014/main" id="{8916109F-0548-4685-8E7B-0A55007175DE}"/>
                </a:ext>
              </a:extLst>
            </p:cNvPr>
            <p:cNvSpPr/>
            <p:nvPr/>
          </p:nvSpPr>
          <p:spPr>
            <a:xfrm>
              <a:off x="8535949" y="856897"/>
              <a:ext cx="71921" cy="90003"/>
            </a:xfrm>
            <a:custGeom>
              <a:avLst/>
              <a:gdLst>
                <a:gd name="connsiteX0" fmla="*/ 348 w 71921"/>
                <a:gd name="connsiteY0" fmla="*/ 90020 h 90003"/>
                <a:gd name="connsiteX1" fmla="*/ 348 w 71921"/>
                <a:gd name="connsiteY1" fmla="*/ 16 h 90003"/>
                <a:gd name="connsiteX2" fmla="*/ 18505 w 71921"/>
                <a:gd name="connsiteY2" fmla="*/ 16 h 90003"/>
                <a:gd name="connsiteX3" fmla="*/ 18505 w 71921"/>
                <a:gd name="connsiteY3" fmla="*/ 35437 h 90003"/>
                <a:gd name="connsiteX4" fmla="*/ 54112 w 71921"/>
                <a:gd name="connsiteY4" fmla="*/ 35437 h 90003"/>
                <a:gd name="connsiteX5" fmla="*/ 54112 w 71921"/>
                <a:gd name="connsiteY5" fmla="*/ 16 h 90003"/>
                <a:gd name="connsiteX6" fmla="*/ 72269 w 71921"/>
                <a:gd name="connsiteY6" fmla="*/ 16 h 90003"/>
                <a:gd name="connsiteX7" fmla="*/ 72269 w 71921"/>
                <a:gd name="connsiteY7" fmla="*/ 90020 h 90003"/>
                <a:gd name="connsiteX8" fmla="*/ 54112 w 71921"/>
                <a:gd name="connsiteY8" fmla="*/ 90020 h 90003"/>
                <a:gd name="connsiteX9" fmla="*/ 54112 w 71921"/>
                <a:gd name="connsiteY9" fmla="*/ 50655 h 90003"/>
                <a:gd name="connsiteX10" fmla="*/ 18505 w 71921"/>
                <a:gd name="connsiteY10" fmla="*/ 50655 h 90003"/>
                <a:gd name="connsiteX11" fmla="*/ 18505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48" y="90020"/>
                  </a:moveTo>
                  <a:lnTo>
                    <a:pt x="348" y="16"/>
                  </a:lnTo>
                  <a:lnTo>
                    <a:pt x="18505" y="16"/>
                  </a:lnTo>
                  <a:lnTo>
                    <a:pt x="18505" y="35437"/>
                  </a:lnTo>
                  <a:lnTo>
                    <a:pt x="54112" y="35437"/>
                  </a:lnTo>
                  <a:lnTo>
                    <a:pt x="54112" y="16"/>
                  </a:lnTo>
                  <a:lnTo>
                    <a:pt x="72269" y="16"/>
                  </a:lnTo>
                  <a:lnTo>
                    <a:pt x="72269" y="90020"/>
                  </a:lnTo>
                  <a:lnTo>
                    <a:pt x="54112" y="90020"/>
                  </a:lnTo>
                  <a:lnTo>
                    <a:pt x="54112" y="50655"/>
                  </a:lnTo>
                  <a:lnTo>
                    <a:pt x="18505" y="50655"/>
                  </a:lnTo>
                  <a:lnTo>
                    <a:pt x="18505" y="90020"/>
                  </a:lnTo>
                  <a:close/>
                </a:path>
              </a:pathLst>
            </a:custGeom>
            <a:solidFill>
              <a:srgbClr val="000000"/>
            </a:solidFill>
            <a:ln w="9525" cap="flat">
              <a:noFill/>
              <a:prstDash val="solid"/>
              <a:miter/>
            </a:ln>
          </p:spPr>
          <p:txBody>
            <a:bodyPr rtlCol="0" anchor="ctr"/>
            <a:lstStyle/>
            <a:p>
              <a:endParaRPr lang="en-CA"/>
            </a:p>
          </p:txBody>
        </p:sp>
        <p:sp>
          <p:nvSpPr>
            <p:cNvPr id="4017" name="Freeform: Shape 4016">
              <a:extLst>
                <a:ext uri="{FF2B5EF4-FFF2-40B4-BE49-F238E27FC236}">
                  <a16:creationId xmlns:a16="http://schemas.microsoft.com/office/drawing/2014/main" id="{9BC926FF-F66D-4F51-A88C-B5BC2907F6DB}"/>
                </a:ext>
              </a:extLst>
            </p:cNvPr>
            <p:cNvSpPr/>
            <p:nvPr/>
          </p:nvSpPr>
          <p:spPr>
            <a:xfrm>
              <a:off x="8626602" y="856897"/>
              <a:ext cx="75455" cy="90003"/>
            </a:xfrm>
            <a:custGeom>
              <a:avLst/>
              <a:gdLst>
                <a:gd name="connsiteX0" fmla="*/ 358 w 75455"/>
                <a:gd name="connsiteY0" fmla="*/ 16 h 90003"/>
                <a:gd name="connsiteX1" fmla="*/ 33583 w 75455"/>
                <a:gd name="connsiteY1" fmla="*/ 16 h 90003"/>
                <a:gd name="connsiteX2" fmla="*/ 50699 w 75455"/>
                <a:gd name="connsiteY2" fmla="*/ 1727 h 90003"/>
                <a:gd name="connsiteX3" fmla="*/ 64279 w 75455"/>
                <a:gd name="connsiteY3" fmla="*/ 10025 h 90003"/>
                <a:gd name="connsiteX4" fmla="*/ 72874 w 75455"/>
                <a:gd name="connsiteY4" fmla="*/ 24610 h 90003"/>
                <a:gd name="connsiteX5" fmla="*/ 75813 w 75455"/>
                <a:gd name="connsiteY5" fmla="*/ 45892 h 90003"/>
                <a:gd name="connsiteX6" fmla="*/ 73060 w 75455"/>
                <a:gd name="connsiteY6" fmla="*/ 65017 h 90003"/>
                <a:gd name="connsiteX7" fmla="*/ 63423 w 75455"/>
                <a:gd name="connsiteY7" fmla="*/ 80941 h 90003"/>
                <a:gd name="connsiteX8" fmla="*/ 50662 w 75455"/>
                <a:gd name="connsiteY8" fmla="*/ 88122 h 90003"/>
                <a:gd name="connsiteX9" fmla="*/ 34551 w 75455"/>
                <a:gd name="connsiteY9" fmla="*/ 90020 h 90003"/>
                <a:gd name="connsiteX10" fmla="*/ 358 w 75455"/>
                <a:gd name="connsiteY10" fmla="*/ 90020 h 90003"/>
                <a:gd name="connsiteX11" fmla="*/ 358 w 75455"/>
                <a:gd name="connsiteY11" fmla="*/ 16 h 90003"/>
                <a:gd name="connsiteX12" fmla="*/ 18552 w 75455"/>
                <a:gd name="connsiteY12" fmla="*/ 15234 h 90003"/>
                <a:gd name="connsiteX13" fmla="*/ 18552 w 75455"/>
                <a:gd name="connsiteY13" fmla="*/ 74839 h 90003"/>
                <a:gd name="connsiteX14" fmla="*/ 32095 w 75455"/>
                <a:gd name="connsiteY14" fmla="*/ 74839 h 90003"/>
                <a:gd name="connsiteX15" fmla="*/ 43108 w 75455"/>
                <a:gd name="connsiteY15" fmla="*/ 73984 h 90003"/>
                <a:gd name="connsiteX16" fmla="*/ 50438 w 75455"/>
                <a:gd name="connsiteY16" fmla="*/ 70263 h 90003"/>
                <a:gd name="connsiteX17" fmla="*/ 55201 w 75455"/>
                <a:gd name="connsiteY17" fmla="*/ 61556 h 90003"/>
                <a:gd name="connsiteX18" fmla="*/ 57024 w 75455"/>
                <a:gd name="connsiteY18" fmla="*/ 45074 h 90003"/>
                <a:gd name="connsiteX19" fmla="*/ 55201 w 75455"/>
                <a:gd name="connsiteY19" fmla="*/ 29075 h 90003"/>
                <a:gd name="connsiteX20" fmla="*/ 50029 w 75455"/>
                <a:gd name="connsiteY20" fmla="*/ 20331 h 90003"/>
                <a:gd name="connsiteX21" fmla="*/ 41620 w 75455"/>
                <a:gd name="connsiteY21" fmla="*/ 16089 h 90003"/>
                <a:gd name="connsiteX22" fmla="*/ 26700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58" y="16"/>
                  </a:moveTo>
                  <a:lnTo>
                    <a:pt x="33583" y="16"/>
                  </a:lnTo>
                  <a:cubicBezTo>
                    <a:pt x="41062" y="16"/>
                    <a:pt x="46792" y="611"/>
                    <a:pt x="50699" y="1727"/>
                  </a:cubicBezTo>
                  <a:cubicBezTo>
                    <a:pt x="55982" y="3290"/>
                    <a:pt x="60521" y="6043"/>
                    <a:pt x="64279" y="10025"/>
                  </a:cubicBezTo>
                  <a:cubicBezTo>
                    <a:pt x="68037" y="14006"/>
                    <a:pt x="70902" y="18843"/>
                    <a:pt x="72874" y="24610"/>
                  </a:cubicBezTo>
                  <a:cubicBezTo>
                    <a:pt x="74846" y="30340"/>
                    <a:pt x="75813" y="37446"/>
                    <a:pt x="75813" y="45892"/>
                  </a:cubicBezTo>
                  <a:cubicBezTo>
                    <a:pt x="75813" y="53296"/>
                    <a:pt x="74883" y="59659"/>
                    <a:pt x="73060" y="65017"/>
                  </a:cubicBezTo>
                  <a:cubicBezTo>
                    <a:pt x="70791" y="71565"/>
                    <a:pt x="67591" y="76886"/>
                    <a:pt x="63423" y="80941"/>
                  </a:cubicBezTo>
                  <a:cubicBezTo>
                    <a:pt x="60261" y="83992"/>
                    <a:pt x="56019" y="86411"/>
                    <a:pt x="50662" y="88122"/>
                  </a:cubicBezTo>
                  <a:cubicBezTo>
                    <a:pt x="46643" y="89387"/>
                    <a:pt x="41285" y="90020"/>
                    <a:pt x="34551" y="90020"/>
                  </a:cubicBezTo>
                  <a:lnTo>
                    <a:pt x="358" y="90020"/>
                  </a:lnTo>
                  <a:lnTo>
                    <a:pt x="358" y="16"/>
                  </a:lnTo>
                  <a:moveTo>
                    <a:pt x="18552" y="15234"/>
                  </a:moveTo>
                  <a:lnTo>
                    <a:pt x="18552" y="74839"/>
                  </a:lnTo>
                  <a:lnTo>
                    <a:pt x="32095" y="74839"/>
                  </a:lnTo>
                  <a:cubicBezTo>
                    <a:pt x="37192" y="74839"/>
                    <a:pt x="40839" y="74579"/>
                    <a:pt x="43108" y="73984"/>
                  </a:cubicBezTo>
                  <a:cubicBezTo>
                    <a:pt x="46048" y="73277"/>
                    <a:pt x="48503" y="72012"/>
                    <a:pt x="50438" y="70263"/>
                  </a:cubicBezTo>
                  <a:cubicBezTo>
                    <a:pt x="52373" y="68477"/>
                    <a:pt x="53973" y="65612"/>
                    <a:pt x="55201" y="61556"/>
                  </a:cubicBezTo>
                  <a:cubicBezTo>
                    <a:pt x="56429" y="57538"/>
                    <a:pt x="57024" y="52031"/>
                    <a:pt x="57024" y="45074"/>
                  </a:cubicBezTo>
                  <a:cubicBezTo>
                    <a:pt x="57024" y="38116"/>
                    <a:pt x="56429" y="32795"/>
                    <a:pt x="55201" y="29075"/>
                  </a:cubicBezTo>
                  <a:cubicBezTo>
                    <a:pt x="53973" y="25317"/>
                    <a:pt x="52224" y="22415"/>
                    <a:pt x="50029" y="20331"/>
                  </a:cubicBezTo>
                  <a:cubicBezTo>
                    <a:pt x="47834" y="18247"/>
                    <a:pt x="45006" y="16834"/>
                    <a:pt x="41620" y="16089"/>
                  </a:cubicBezTo>
                  <a:cubicBezTo>
                    <a:pt x="39090" y="15531"/>
                    <a:pt x="34104" y="15234"/>
                    <a:pt x="26700" y="15234"/>
                  </a:cubicBezTo>
                  <a:close/>
                </a:path>
              </a:pathLst>
            </a:custGeom>
            <a:solidFill>
              <a:srgbClr val="000000"/>
            </a:solidFill>
            <a:ln w="9525" cap="flat">
              <a:noFill/>
              <a:prstDash val="solid"/>
              <a:miter/>
            </a:ln>
          </p:spPr>
          <p:txBody>
            <a:bodyPr rtlCol="0" anchor="ctr"/>
            <a:lstStyle/>
            <a:p>
              <a:endParaRPr lang="en-CA"/>
            </a:p>
          </p:txBody>
        </p:sp>
      </p:grpSp>
      <p:grpSp>
        <p:nvGrpSpPr>
          <p:cNvPr id="1408" name="Group 1407">
            <a:extLst>
              <a:ext uri="{FF2B5EF4-FFF2-40B4-BE49-F238E27FC236}">
                <a16:creationId xmlns:a16="http://schemas.microsoft.com/office/drawing/2014/main" id="{B450892C-FC66-4A36-B13F-D6AE296485C3}"/>
              </a:ext>
            </a:extLst>
          </p:cNvPr>
          <p:cNvGrpSpPr/>
          <p:nvPr/>
        </p:nvGrpSpPr>
        <p:grpSpPr>
          <a:xfrm>
            <a:off x="7948205" y="2447652"/>
            <a:ext cx="514054" cy="617129"/>
            <a:chOff x="5955409" y="2347155"/>
            <a:chExt cx="514054" cy="617129"/>
          </a:xfrm>
        </p:grpSpPr>
        <p:sp>
          <p:nvSpPr>
            <p:cNvPr id="1409" name="Freeform: Shape 1408">
              <a:extLst>
                <a:ext uri="{FF2B5EF4-FFF2-40B4-BE49-F238E27FC236}">
                  <a16:creationId xmlns:a16="http://schemas.microsoft.com/office/drawing/2014/main" id="{8EB66CD9-1978-4D7C-88AA-8353868A1EF1}"/>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1410" name="Freeform: Shape 1409">
              <a:extLst>
                <a:ext uri="{FF2B5EF4-FFF2-40B4-BE49-F238E27FC236}">
                  <a16:creationId xmlns:a16="http://schemas.microsoft.com/office/drawing/2014/main" id="{C5B3CFCB-BBD4-4DF3-A43D-D94F6E8C4810}"/>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1411" name="Freeform: Shape 1410">
              <a:extLst>
                <a:ext uri="{FF2B5EF4-FFF2-40B4-BE49-F238E27FC236}">
                  <a16:creationId xmlns:a16="http://schemas.microsoft.com/office/drawing/2014/main" id="{44AEA7A5-7BDF-4D95-BAA0-3FA958F9D37A}"/>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1412" name="Freeform: Shape 1411">
              <a:extLst>
                <a:ext uri="{FF2B5EF4-FFF2-40B4-BE49-F238E27FC236}">
                  <a16:creationId xmlns:a16="http://schemas.microsoft.com/office/drawing/2014/main" id="{18BB1AE9-E951-4C36-AEA0-F308BE78C2A0}"/>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1413" name="Freeform: Shape 1412">
              <a:extLst>
                <a:ext uri="{FF2B5EF4-FFF2-40B4-BE49-F238E27FC236}">
                  <a16:creationId xmlns:a16="http://schemas.microsoft.com/office/drawing/2014/main" id="{F4ED4721-5D87-4AD7-A7C6-18EC56B98022}"/>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1414" name="Freeform: Shape 1413">
              <a:extLst>
                <a:ext uri="{FF2B5EF4-FFF2-40B4-BE49-F238E27FC236}">
                  <a16:creationId xmlns:a16="http://schemas.microsoft.com/office/drawing/2014/main" id="{6B9D49A6-72CF-4A1C-85E3-1CC7A4FD0EC2}"/>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1415" name="Freeform: Shape 1414">
              <a:extLst>
                <a:ext uri="{FF2B5EF4-FFF2-40B4-BE49-F238E27FC236}">
                  <a16:creationId xmlns:a16="http://schemas.microsoft.com/office/drawing/2014/main" id="{AA9DBF0C-8B27-413D-8348-1B5E6999FD2E}"/>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1416" name="Freeform: Shape 1415">
              <a:extLst>
                <a:ext uri="{FF2B5EF4-FFF2-40B4-BE49-F238E27FC236}">
                  <a16:creationId xmlns:a16="http://schemas.microsoft.com/office/drawing/2014/main" id="{E84E8FDE-941F-46E3-85C8-CCEC0B4B1B58}"/>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1417" name="Freeform: Shape 1416">
              <a:extLst>
                <a:ext uri="{FF2B5EF4-FFF2-40B4-BE49-F238E27FC236}">
                  <a16:creationId xmlns:a16="http://schemas.microsoft.com/office/drawing/2014/main" id="{5D8C47F7-C89F-47FE-AC96-B8323DC61713}"/>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1418" name="Content Placeholder 5">
              <a:extLst>
                <a:ext uri="{FF2B5EF4-FFF2-40B4-BE49-F238E27FC236}">
                  <a16:creationId xmlns:a16="http://schemas.microsoft.com/office/drawing/2014/main" id="{DBA15DDE-1A39-4C50-AE99-BBEF11B512B0}"/>
                </a:ext>
              </a:extLst>
            </p:cNvPr>
            <p:cNvGrpSpPr/>
            <p:nvPr/>
          </p:nvGrpSpPr>
          <p:grpSpPr>
            <a:xfrm>
              <a:off x="6271617" y="2692148"/>
              <a:ext cx="176993" cy="77651"/>
              <a:chOff x="6271617" y="2692148"/>
              <a:chExt cx="176993" cy="77651"/>
            </a:xfrm>
            <a:solidFill>
              <a:srgbClr val="000000"/>
            </a:solidFill>
          </p:grpSpPr>
          <p:sp>
            <p:nvSpPr>
              <p:cNvPr id="1425" name="Freeform: Shape 1424">
                <a:extLst>
                  <a:ext uri="{FF2B5EF4-FFF2-40B4-BE49-F238E27FC236}">
                    <a16:creationId xmlns:a16="http://schemas.microsoft.com/office/drawing/2014/main" id="{C7FEF012-56CF-4DDF-945A-A040DFD1A3D6}"/>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1426" name="Freeform: Shape 1425">
                <a:extLst>
                  <a:ext uri="{FF2B5EF4-FFF2-40B4-BE49-F238E27FC236}">
                    <a16:creationId xmlns:a16="http://schemas.microsoft.com/office/drawing/2014/main" id="{2480A34E-7B9B-4FA7-ABC1-8857609CABBD}"/>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1427" name="Freeform: Shape 1426">
                <a:extLst>
                  <a:ext uri="{FF2B5EF4-FFF2-40B4-BE49-F238E27FC236}">
                    <a16:creationId xmlns:a16="http://schemas.microsoft.com/office/drawing/2014/main" id="{649836E9-7699-4737-BB41-FC993FBD9919}"/>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1428" name="Freeform: Shape 1427">
                <a:extLst>
                  <a:ext uri="{FF2B5EF4-FFF2-40B4-BE49-F238E27FC236}">
                    <a16:creationId xmlns:a16="http://schemas.microsoft.com/office/drawing/2014/main" id="{98CF2D49-6802-45DE-A73D-F6D7DF976050}"/>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1419" name="Content Placeholder 5">
              <a:extLst>
                <a:ext uri="{FF2B5EF4-FFF2-40B4-BE49-F238E27FC236}">
                  <a16:creationId xmlns:a16="http://schemas.microsoft.com/office/drawing/2014/main" id="{3833F3F8-8A50-4543-984C-1B7B0FE1598A}"/>
                </a:ext>
              </a:extLst>
            </p:cNvPr>
            <p:cNvGrpSpPr/>
            <p:nvPr/>
          </p:nvGrpSpPr>
          <p:grpSpPr>
            <a:xfrm>
              <a:off x="6269943" y="2855754"/>
              <a:ext cx="164589" cy="62061"/>
              <a:chOff x="6269943" y="2855754"/>
              <a:chExt cx="164589" cy="62061"/>
            </a:xfrm>
            <a:solidFill>
              <a:srgbClr val="000000"/>
            </a:solidFill>
          </p:grpSpPr>
          <p:sp>
            <p:nvSpPr>
              <p:cNvPr id="1420" name="Freeform: Shape 1419">
                <a:extLst>
                  <a:ext uri="{FF2B5EF4-FFF2-40B4-BE49-F238E27FC236}">
                    <a16:creationId xmlns:a16="http://schemas.microsoft.com/office/drawing/2014/main" id="{F4023A03-3D26-47A8-BEB5-C6B8251439F4}"/>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1421" name="Freeform: Shape 1420">
                <a:extLst>
                  <a:ext uri="{FF2B5EF4-FFF2-40B4-BE49-F238E27FC236}">
                    <a16:creationId xmlns:a16="http://schemas.microsoft.com/office/drawing/2014/main" id="{8D003F8B-62D8-4343-B3DC-0085060EBAB6}"/>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1422" name="Freeform: Shape 1421">
                <a:extLst>
                  <a:ext uri="{FF2B5EF4-FFF2-40B4-BE49-F238E27FC236}">
                    <a16:creationId xmlns:a16="http://schemas.microsoft.com/office/drawing/2014/main" id="{37418819-10EC-43A7-BF3D-100783FA6EEE}"/>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1423" name="Freeform: Shape 1422">
                <a:extLst>
                  <a:ext uri="{FF2B5EF4-FFF2-40B4-BE49-F238E27FC236}">
                    <a16:creationId xmlns:a16="http://schemas.microsoft.com/office/drawing/2014/main" id="{648E4BC3-58BD-4B87-B9D9-04567D94C345}"/>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1424" name="Freeform: Shape 1423">
                <a:extLst>
                  <a:ext uri="{FF2B5EF4-FFF2-40B4-BE49-F238E27FC236}">
                    <a16:creationId xmlns:a16="http://schemas.microsoft.com/office/drawing/2014/main" id="{6A6BF645-8B64-430D-BE1F-9B1566552A68}"/>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sp>
        <p:nvSpPr>
          <p:cNvPr id="1429" name="Content Placeholder 3">
            <a:extLst>
              <a:ext uri="{FF2B5EF4-FFF2-40B4-BE49-F238E27FC236}">
                <a16:creationId xmlns:a16="http://schemas.microsoft.com/office/drawing/2014/main" id="{103553D5-12AC-4EEF-B939-8FA3D18C96B7}"/>
              </a:ext>
            </a:extLst>
          </p:cNvPr>
          <p:cNvSpPr txBox="1">
            <a:spLocks/>
          </p:cNvSpPr>
          <p:nvPr/>
        </p:nvSpPr>
        <p:spPr>
          <a:xfrm>
            <a:off x="7678908" y="4713296"/>
            <a:ext cx="1151630"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Morrow et al., 2012</a:t>
            </a:r>
          </a:p>
        </p:txBody>
      </p:sp>
    </p:spTree>
    <p:extLst>
      <p:ext uri="{BB962C8B-B14F-4D97-AF65-F5344CB8AC3E}">
        <p14:creationId xmlns:p14="http://schemas.microsoft.com/office/powerpoint/2010/main" val="2239633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92"/>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39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39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398"/>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40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402"/>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406"/>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40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410"/>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40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76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741"/>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5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755"/>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75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759"/>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743"/>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747"/>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3749"/>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745"/>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51"/>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39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414"/>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3393"/>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3395"/>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40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3407"/>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3405"/>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3403"/>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399"/>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397"/>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401"/>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763"/>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758"/>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742"/>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740"/>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75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3752"/>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3744"/>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756"/>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3746"/>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748"/>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37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1" grpId="0" animBg="1"/>
      <p:bldP spid="3392" grpId="0" animBg="1"/>
      <p:bldP spid="3393" grpId="0" animBg="1"/>
      <p:bldP spid="3394" grpId="0" animBg="1"/>
      <p:bldP spid="3395" grpId="0" animBg="1"/>
      <p:bldP spid="3396" grpId="0" animBg="1"/>
      <p:bldP spid="3397" grpId="0" animBg="1"/>
      <p:bldP spid="3398" grpId="0" animBg="1"/>
      <p:bldP spid="3399" grpId="0" animBg="1"/>
      <p:bldP spid="3400" grpId="0" animBg="1"/>
      <p:bldP spid="3401" grpId="0" animBg="1"/>
      <p:bldP spid="3402" grpId="0" animBg="1"/>
      <p:bldP spid="3403" grpId="0" animBg="1"/>
      <p:bldP spid="3404" grpId="0" animBg="1"/>
      <p:bldP spid="3405" grpId="0" animBg="1"/>
      <p:bldP spid="3406" grpId="0" animBg="1"/>
      <p:bldP spid="3407" grpId="0" animBg="1"/>
      <p:bldP spid="3408" grpId="0" animBg="1"/>
      <p:bldP spid="3409" grpId="0" animBg="1"/>
      <p:bldP spid="3410" grpId="0" animBg="1"/>
      <p:bldP spid="3412" grpId="0" animBg="1"/>
      <p:bldP spid="3414" grpId="0" animBg="1"/>
      <p:bldP spid="3740" grpId="0" animBg="1"/>
      <p:bldP spid="3741" grpId="0" animBg="1"/>
      <p:bldP spid="3742" grpId="0" animBg="1"/>
      <p:bldP spid="3743" grpId="0" animBg="1"/>
      <p:bldP spid="3744" grpId="0" animBg="1"/>
      <p:bldP spid="3745" grpId="0" animBg="1"/>
      <p:bldP spid="3746" grpId="0" animBg="1"/>
      <p:bldP spid="3747" grpId="0" animBg="1"/>
      <p:bldP spid="3748" grpId="0" animBg="1"/>
      <p:bldP spid="3749" grpId="0" animBg="1"/>
      <p:bldP spid="3750" grpId="0" animBg="1"/>
      <p:bldP spid="3751" grpId="0" animBg="1"/>
      <p:bldP spid="3752" grpId="0" animBg="1"/>
      <p:bldP spid="3753" grpId="0" animBg="1"/>
      <p:bldP spid="3754" grpId="0" animBg="1"/>
      <p:bldP spid="3755" grpId="0" animBg="1"/>
      <p:bldP spid="3756" grpId="0" animBg="1"/>
      <p:bldP spid="3757" grpId="0" animBg="1"/>
      <p:bldP spid="3758" grpId="0" animBg="1"/>
      <p:bldP spid="3759" grpId="0" animBg="1"/>
      <p:bldP spid="3761" grpId="0" animBg="1"/>
      <p:bldP spid="376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BA016F-764E-4136-BDC0-FE32FF5373D2}"/>
              </a:ext>
            </a:extLst>
          </p:cNvPr>
          <p:cNvSpPr>
            <a:spLocks noGrp="1"/>
          </p:cNvSpPr>
          <p:nvPr>
            <p:ph type="title"/>
          </p:nvPr>
        </p:nvSpPr>
        <p:spPr>
          <a:xfrm>
            <a:off x="457200" y="383777"/>
            <a:ext cx="7924800" cy="613171"/>
          </a:xfrm>
        </p:spPr>
        <p:txBody>
          <a:bodyPr>
            <a:noAutofit/>
          </a:bodyPr>
          <a:lstStyle/>
          <a:p>
            <a:r>
              <a:rPr lang="en-CA" sz="2800" b="0" dirty="0">
                <a:latin typeface="Arial" panose="020B0604020202020204" pitchFamily="34" charset="0"/>
                <a:cs typeface="Arial" panose="020B0604020202020204" pitchFamily="34" charset="0"/>
              </a:rPr>
              <a:t>Relative-age effect has persisted into present day for diagnosis and treatment </a:t>
            </a:r>
          </a:p>
        </p:txBody>
      </p:sp>
      <p:sp>
        <p:nvSpPr>
          <p:cNvPr id="3" name="Slide Number Placeholder 2">
            <a:extLst>
              <a:ext uri="{FF2B5EF4-FFF2-40B4-BE49-F238E27FC236}">
                <a16:creationId xmlns:a16="http://schemas.microsoft.com/office/drawing/2014/main" id="{6A808CF8-C07A-49A2-8F64-C6B9B320F530}"/>
              </a:ext>
            </a:extLst>
          </p:cNvPr>
          <p:cNvSpPr>
            <a:spLocks noGrp="1"/>
          </p:cNvSpPr>
          <p:nvPr>
            <p:ph type="sldNum" sz="quarter" idx="10"/>
          </p:nvPr>
        </p:nvSpPr>
        <p:spPr/>
        <p:txBody>
          <a:bodyPr/>
          <a:lstStyle/>
          <a:p>
            <a:fld id="{F2EB2E4D-57B5-40D2-A37F-A248C965F3D5}" type="slidenum">
              <a:rPr lang="en-US" smtClean="0"/>
              <a:pPr/>
              <a:t>21</a:t>
            </a:fld>
            <a:endParaRPr lang="en-US" dirty="0"/>
          </a:p>
        </p:txBody>
      </p:sp>
      <p:sp>
        <p:nvSpPr>
          <p:cNvPr id="11" name="Freeform: Shape 10">
            <a:extLst>
              <a:ext uri="{FF2B5EF4-FFF2-40B4-BE49-F238E27FC236}">
                <a16:creationId xmlns:a16="http://schemas.microsoft.com/office/drawing/2014/main" id="{9C6D7AAB-B174-4B51-B26E-7FF30BF17C51}"/>
              </a:ext>
            </a:extLst>
          </p:cNvPr>
          <p:cNvSpPr/>
          <p:nvPr/>
        </p:nvSpPr>
        <p:spPr>
          <a:xfrm>
            <a:off x="941914" y="1740213"/>
            <a:ext cx="1678224" cy="1746390"/>
          </a:xfrm>
          <a:custGeom>
            <a:avLst/>
            <a:gdLst>
              <a:gd name="connsiteX0" fmla="*/ 0 w 1941124"/>
              <a:gd name="connsiteY0" fmla="*/ 2020007 h 2020006"/>
              <a:gd name="connsiteX1" fmla="*/ 1941125 w 1941124"/>
              <a:gd name="connsiteY1" fmla="*/ 2020007 h 2020006"/>
              <a:gd name="connsiteX2" fmla="*/ 1941125 w 1941124"/>
              <a:gd name="connsiteY2" fmla="*/ 0 h 2020006"/>
              <a:gd name="connsiteX3" fmla="*/ 0 w 1941124"/>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4" h="2020006">
                <a:moveTo>
                  <a:pt x="0" y="2020007"/>
                </a:moveTo>
                <a:lnTo>
                  <a:pt x="1941125" y="2020007"/>
                </a:lnTo>
                <a:lnTo>
                  <a:pt x="1941125" y="0"/>
                </a:lnTo>
                <a:lnTo>
                  <a:pt x="0" y="0"/>
                </a:lnTo>
                <a:close/>
              </a:path>
            </a:pathLst>
          </a:custGeom>
          <a:solidFill>
            <a:srgbClr val="FFFFFF"/>
          </a:solidFill>
          <a:ln w="9525" cap="flat">
            <a:noFill/>
            <a:prstDash val="solid"/>
            <a:miter/>
          </a:ln>
        </p:spPr>
        <p:txBody>
          <a:bodyPr rtlCol="0" anchor="ctr"/>
          <a:lstStyle/>
          <a:p>
            <a:endParaRPr lang="en-CA"/>
          </a:p>
        </p:txBody>
      </p:sp>
      <p:sp>
        <p:nvSpPr>
          <p:cNvPr id="12" name="Freeform: Shape 11">
            <a:extLst>
              <a:ext uri="{FF2B5EF4-FFF2-40B4-BE49-F238E27FC236}">
                <a16:creationId xmlns:a16="http://schemas.microsoft.com/office/drawing/2014/main" id="{23D84844-E140-4CB7-A936-806772FA15A2}"/>
              </a:ext>
            </a:extLst>
          </p:cNvPr>
          <p:cNvSpPr/>
          <p:nvPr/>
        </p:nvSpPr>
        <p:spPr>
          <a:xfrm>
            <a:off x="941914" y="3197521"/>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13" name="Freeform: Shape 12">
            <a:extLst>
              <a:ext uri="{FF2B5EF4-FFF2-40B4-BE49-F238E27FC236}">
                <a16:creationId xmlns:a16="http://schemas.microsoft.com/office/drawing/2014/main" id="{A378EE8E-8A9B-4EC2-A26C-B8CF9854B39E}"/>
              </a:ext>
            </a:extLst>
          </p:cNvPr>
          <p:cNvSpPr/>
          <p:nvPr/>
        </p:nvSpPr>
        <p:spPr>
          <a:xfrm>
            <a:off x="941914" y="2897979"/>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14" name="Freeform: Shape 13">
            <a:extLst>
              <a:ext uri="{FF2B5EF4-FFF2-40B4-BE49-F238E27FC236}">
                <a16:creationId xmlns:a16="http://schemas.microsoft.com/office/drawing/2014/main" id="{E05061DA-C964-4368-8285-B59AB99484AA}"/>
              </a:ext>
            </a:extLst>
          </p:cNvPr>
          <p:cNvSpPr/>
          <p:nvPr/>
        </p:nvSpPr>
        <p:spPr>
          <a:xfrm>
            <a:off x="941914" y="2598438"/>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15" name="Freeform: Shape 14">
            <a:extLst>
              <a:ext uri="{FF2B5EF4-FFF2-40B4-BE49-F238E27FC236}">
                <a16:creationId xmlns:a16="http://schemas.microsoft.com/office/drawing/2014/main" id="{DB454385-D98F-434D-BF32-4C168D1255C6}"/>
              </a:ext>
            </a:extLst>
          </p:cNvPr>
          <p:cNvSpPr/>
          <p:nvPr/>
        </p:nvSpPr>
        <p:spPr>
          <a:xfrm>
            <a:off x="941914" y="2298864"/>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16" name="Freeform: Shape 15">
            <a:extLst>
              <a:ext uri="{FF2B5EF4-FFF2-40B4-BE49-F238E27FC236}">
                <a16:creationId xmlns:a16="http://schemas.microsoft.com/office/drawing/2014/main" id="{4FE5F843-81C9-4F2E-B678-EFBBF8A8BCDD}"/>
              </a:ext>
            </a:extLst>
          </p:cNvPr>
          <p:cNvSpPr/>
          <p:nvPr/>
        </p:nvSpPr>
        <p:spPr>
          <a:xfrm>
            <a:off x="941914" y="1999319"/>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17" name="Freeform: Shape 16">
            <a:extLst>
              <a:ext uri="{FF2B5EF4-FFF2-40B4-BE49-F238E27FC236}">
                <a16:creationId xmlns:a16="http://schemas.microsoft.com/office/drawing/2014/main" id="{06AD3A0F-0976-4383-BB87-9860A13E29AD}"/>
              </a:ext>
            </a:extLst>
          </p:cNvPr>
          <p:cNvSpPr/>
          <p:nvPr/>
        </p:nvSpPr>
        <p:spPr>
          <a:xfrm>
            <a:off x="941914" y="3347287"/>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18" name="Freeform: Shape 17">
            <a:extLst>
              <a:ext uri="{FF2B5EF4-FFF2-40B4-BE49-F238E27FC236}">
                <a16:creationId xmlns:a16="http://schemas.microsoft.com/office/drawing/2014/main" id="{BB8570E8-915B-4A8E-856A-CA854127F1F7}"/>
              </a:ext>
            </a:extLst>
          </p:cNvPr>
          <p:cNvSpPr/>
          <p:nvPr/>
        </p:nvSpPr>
        <p:spPr>
          <a:xfrm>
            <a:off x="941914" y="3047746"/>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19" name="Freeform: Shape 18">
            <a:extLst>
              <a:ext uri="{FF2B5EF4-FFF2-40B4-BE49-F238E27FC236}">
                <a16:creationId xmlns:a16="http://schemas.microsoft.com/office/drawing/2014/main" id="{067F1B6F-19AD-4ECE-8EBF-17F881BC5028}"/>
              </a:ext>
            </a:extLst>
          </p:cNvPr>
          <p:cNvSpPr/>
          <p:nvPr/>
        </p:nvSpPr>
        <p:spPr>
          <a:xfrm>
            <a:off x="941914" y="2748204"/>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20" name="Freeform: Shape 19">
            <a:extLst>
              <a:ext uri="{FF2B5EF4-FFF2-40B4-BE49-F238E27FC236}">
                <a16:creationId xmlns:a16="http://schemas.microsoft.com/office/drawing/2014/main" id="{973CC7E2-7AD5-4E09-843F-9FB291C599FC}"/>
              </a:ext>
            </a:extLst>
          </p:cNvPr>
          <p:cNvSpPr/>
          <p:nvPr/>
        </p:nvSpPr>
        <p:spPr>
          <a:xfrm>
            <a:off x="941914" y="2448630"/>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21" name="Freeform: Shape 20">
            <a:extLst>
              <a:ext uri="{FF2B5EF4-FFF2-40B4-BE49-F238E27FC236}">
                <a16:creationId xmlns:a16="http://schemas.microsoft.com/office/drawing/2014/main" id="{6F3D78F8-292E-41AE-9DF0-7A1E7DCADD48}"/>
              </a:ext>
            </a:extLst>
          </p:cNvPr>
          <p:cNvSpPr/>
          <p:nvPr/>
        </p:nvSpPr>
        <p:spPr>
          <a:xfrm>
            <a:off x="941914" y="2149090"/>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22" name="Freeform: Shape 21">
            <a:extLst>
              <a:ext uri="{FF2B5EF4-FFF2-40B4-BE49-F238E27FC236}">
                <a16:creationId xmlns:a16="http://schemas.microsoft.com/office/drawing/2014/main" id="{0ABB2F2F-EE4F-418A-8A9F-5786B12F9D4E}"/>
              </a:ext>
            </a:extLst>
          </p:cNvPr>
          <p:cNvSpPr/>
          <p:nvPr/>
        </p:nvSpPr>
        <p:spPr>
          <a:xfrm>
            <a:off x="941914" y="1849548"/>
            <a:ext cx="1678256" cy="8235"/>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23" name="Freeform: Shape 22">
            <a:extLst>
              <a:ext uri="{FF2B5EF4-FFF2-40B4-BE49-F238E27FC236}">
                <a16:creationId xmlns:a16="http://schemas.microsoft.com/office/drawing/2014/main" id="{8476AE4D-A41C-4EAA-A60E-A591B2DDED6E}"/>
              </a:ext>
            </a:extLst>
          </p:cNvPr>
          <p:cNvSpPr/>
          <p:nvPr/>
        </p:nvSpPr>
        <p:spPr>
          <a:xfrm>
            <a:off x="1024457"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4" name="Freeform: Shape 23">
            <a:extLst>
              <a:ext uri="{FF2B5EF4-FFF2-40B4-BE49-F238E27FC236}">
                <a16:creationId xmlns:a16="http://schemas.microsoft.com/office/drawing/2014/main" id="{93A0B274-6B5D-4CED-BE16-AEAF5F772181}"/>
              </a:ext>
            </a:extLst>
          </p:cNvPr>
          <p:cNvSpPr/>
          <p:nvPr/>
        </p:nvSpPr>
        <p:spPr>
          <a:xfrm>
            <a:off x="1162006"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5" name="Freeform: Shape 24">
            <a:extLst>
              <a:ext uri="{FF2B5EF4-FFF2-40B4-BE49-F238E27FC236}">
                <a16:creationId xmlns:a16="http://schemas.microsoft.com/office/drawing/2014/main" id="{D9798472-5A5A-48F3-ADA5-497F4F560436}"/>
              </a:ext>
            </a:extLst>
          </p:cNvPr>
          <p:cNvSpPr/>
          <p:nvPr/>
        </p:nvSpPr>
        <p:spPr>
          <a:xfrm>
            <a:off x="1299588"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6" name="Freeform: Shape 25">
            <a:extLst>
              <a:ext uri="{FF2B5EF4-FFF2-40B4-BE49-F238E27FC236}">
                <a16:creationId xmlns:a16="http://schemas.microsoft.com/office/drawing/2014/main" id="{3A7C5616-8636-425A-8FDB-1A2F8237A220}"/>
              </a:ext>
            </a:extLst>
          </p:cNvPr>
          <p:cNvSpPr/>
          <p:nvPr/>
        </p:nvSpPr>
        <p:spPr>
          <a:xfrm>
            <a:off x="1437136"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 name="Freeform: Shape 26">
            <a:extLst>
              <a:ext uri="{FF2B5EF4-FFF2-40B4-BE49-F238E27FC236}">
                <a16:creationId xmlns:a16="http://schemas.microsoft.com/office/drawing/2014/main" id="{D80FFFE0-77BD-40F6-80FB-9B1D35E1D363}"/>
              </a:ext>
            </a:extLst>
          </p:cNvPr>
          <p:cNvSpPr/>
          <p:nvPr/>
        </p:nvSpPr>
        <p:spPr>
          <a:xfrm>
            <a:off x="1574718"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8" name="Freeform: Shape 27">
            <a:extLst>
              <a:ext uri="{FF2B5EF4-FFF2-40B4-BE49-F238E27FC236}">
                <a16:creationId xmlns:a16="http://schemas.microsoft.com/office/drawing/2014/main" id="{2327AA04-C56E-4B11-81B1-CB8AC097F7F8}"/>
              </a:ext>
            </a:extLst>
          </p:cNvPr>
          <p:cNvSpPr/>
          <p:nvPr/>
        </p:nvSpPr>
        <p:spPr>
          <a:xfrm>
            <a:off x="1712266"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9" name="Freeform: Shape 28">
            <a:extLst>
              <a:ext uri="{FF2B5EF4-FFF2-40B4-BE49-F238E27FC236}">
                <a16:creationId xmlns:a16="http://schemas.microsoft.com/office/drawing/2014/main" id="{004DD5B0-E462-4399-B612-94F6BCC0217A}"/>
              </a:ext>
            </a:extLst>
          </p:cNvPr>
          <p:cNvSpPr/>
          <p:nvPr/>
        </p:nvSpPr>
        <p:spPr>
          <a:xfrm>
            <a:off x="1849815"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 name="Freeform: Shape 29">
            <a:extLst>
              <a:ext uri="{FF2B5EF4-FFF2-40B4-BE49-F238E27FC236}">
                <a16:creationId xmlns:a16="http://schemas.microsoft.com/office/drawing/2014/main" id="{7FA2886A-803E-48A1-B501-66E9AF6BD565}"/>
              </a:ext>
            </a:extLst>
          </p:cNvPr>
          <p:cNvSpPr/>
          <p:nvPr/>
        </p:nvSpPr>
        <p:spPr>
          <a:xfrm>
            <a:off x="1987396"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 name="Freeform: Shape 30">
            <a:extLst>
              <a:ext uri="{FF2B5EF4-FFF2-40B4-BE49-F238E27FC236}">
                <a16:creationId xmlns:a16="http://schemas.microsoft.com/office/drawing/2014/main" id="{63DD701A-BCC0-4F72-AF2A-76A44DF16376}"/>
              </a:ext>
            </a:extLst>
          </p:cNvPr>
          <p:cNvSpPr/>
          <p:nvPr/>
        </p:nvSpPr>
        <p:spPr>
          <a:xfrm>
            <a:off x="2124953"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2" name="Freeform: Shape 31">
            <a:extLst>
              <a:ext uri="{FF2B5EF4-FFF2-40B4-BE49-F238E27FC236}">
                <a16:creationId xmlns:a16="http://schemas.microsoft.com/office/drawing/2014/main" id="{036E8118-634B-4ACB-9A9C-73CC7E8F1781}"/>
              </a:ext>
            </a:extLst>
          </p:cNvPr>
          <p:cNvSpPr/>
          <p:nvPr/>
        </p:nvSpPr>
        <p:spPr>
          <a:xfrm>
            <a:off x="2262501"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3" name="Freeform: Shape 32">
            <a:extLst>
              <a:ext uri="{FF2B5EF4-FFF2-40B4-BE49-F238E27FC236}">
                <a16:creationId xmlns:a16="http://schemas.microsoft.com/office/drawing/2014/main" id="{7785C1B0-37D1-418B-9930-B0D908609439}"/>
              </a:ext>
            </a:extLst>
          </p:cNvPr>
          <p:cNvSpPr/>
          <p:nvPr/>
        </p:nvSpPr>
        <p:spPr>
          <a:xfrm>
            <a:off x="2400083"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4" name="Freeform: Shape 33">
            <a:extLst>
              <a:ext uri="{FF2B5EF4-FFF2-40B4-BE49-F238E27FC236}">
                <a16:creationId xmlns:a16="http://schemas.microsoft.com/office/drawing/2014/main" id="{2FB5DBEE-9CC4-401D-83DD-A5CBB1909D35}"/>
              </a:ext>
            </a:extLst>
          </p:cNvPr>
          <p:cNvSpPr/>
          <p:nvPr/>
        </p:nvSpPr>
        <p:spPr>
          <a:xfrm>
            <a:off x="2537631"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5" name="Freeform: Shape 34">
            <a:extLst>
              <a:ext uri="{FF2B5EF4-FFF2-40B4-BE49-F238E27FC236}">
                <a16:creationId xmlns:a16="http://schemas.microsoft.com/office/drawing/2014/main" id="{5D79FE4C-EB7B-48E2-8992-515587A80FBA}"/>
              </a:ext>
            </a:extLst>
          </p:cNvPr>
          <p:cNvSpPr/>
          <p:nvPr/>
        </p:nvSpPr>
        <p:spPr>
          <a:xfrm>
            <a:off x="977620" y="2746277"/>
            <a:ext cx="93705" cy="93703"/>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8" y="108385"/>
                  <a:pt x="0" y="84125"/>
                  <a:pt x="0" y="54207"/>
                </a:cubicBezTo>
                <a:cubicBezTo>
                  <a:pt x="0" y="24260"/>
                  <a:pt x="24258" y="0"/>
                  <a:pt x="54173" y="0"/>
                </a:cubicBezTo>
                <a:cubicBezTo>
                  <a:pt x="84125" y="0"/>
                  <a:pt x="108384" y="24260"/>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6" name="Freeform: Shape 35">
            <a:extLst>
              <a:ext uri="{FF2B5EF4-FFF2-40B4-BE49-F238E27FC236}">
                <a16:creationId xmlns:a16="http://schemas.microsoft.com/office/drawing/2014/main" id="{D5064286-AD6D-4CE6-97D2-7055062505C7}"/>
              </a:ext>
            </a:extLst>
          </p:cNvPr>
          <p:cNvSpPr/>
          <p:nvPr/>
        </p:nvSpPr>
        <p:spPr>
          <a:xfrm>
            <a:off x="1115170" y="2716328"/>
            <a:ext cx="93705" cy="93703"/>
          </a:xfrm>
          <a:custGeom>
            <a:avLst/>
            <a:gdLst>
              <a:gd name="connsiteX0" fmla="*/ 108384 w 108384"/>
              <a:gd name="connsiteY0" fmla="*/ 54169 h 108384"/>
              <a:gd name="connsiteX1" fmla="*/ 54173 w 108384"/>
              <a:gd name="connsiteY1" fmla="*/ 108385 h 108384"/>
              <a:gd name="connsiteX2" fmla="*/ 0 w 108384"/>
              <a:gd name="connsiteY2" fmla="*/ 54169 h 108384"/>
              <a:gd name="connsiteX3" fmla="*/ 54173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5" y="108385"/>
                  <a:pt x="54173" y="108385"/>
                </a:cubicBezTo>
                <a:cubicBezTo>
                  <a:pt x="24259" y="108385"/>
                  <a:pt x="0" y="84125"/>
                  <a:pt x="0" y="54169"/>
                </a:cubicBezTo>
                <a:cubicBezTo>
                  <a:pt x="0" y="24260"/>
                  <a:pt x="24259" y="0"/>
                  <a:pt x="54173" y="0"/>
                </a:cubicBezTo>
                <a:cubicBezTo>
                  <a:pt x="84125" y="0"/>
                  <a:pt x="108384" y="24260"/>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7" name="Freeform: Shape 36">
            <a:extLst>
              <a:ext uri="{FF2B5EF4-FFF2-40B4-BE49-F238E27FC236}">
                <a16:creationId xmlns:a16="http://schemas.microsoft.com/office/drawing/2014/main" id="{9A03477E-66FD-4B4A-9CA7-852F0A89F91F}"/>
              </a:ext>
            </a:extLst>
          </p:cNvPr>
          <p:cNvSpPr/>
          <p:nvPr/>
        </p:nvSpPr>
        <p:spPr>
          <a:xfrm>
            <a:off x="1252719" y="2701340"/>
            <a:ext cx="93705" cy="93703"/>
          </a:xfrm>
          <a:custGeom>
            <a:avLst/>
            <a:gdLst>
              <a:gd name="connsiteX0" fmla="*/ 108384 w 108384"/>
              <a:gd name="connsiteY0" fmla="*/ 54207 h 108384"/>
              <a:gd name="connsiteX1" fmla="*/ 54211 w 108384"/>
              <a:gd name="connsiteY1" fmla="*/ 108385 h 108384"/>
              <a:gd name="connsiteX2" fmla="*/ 0 w 108384"/>
              <a:gd name="connsiteY2" fmla="*/ 54207 h 108384"/>
              <a:gd name="connsiteX3" fmla="*/ 54211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6" y="108385"/>
                  <a:pt x="54211" y="108385"/>
                </a:cubicBezTo>
                <a:cubicBezTo>
                  <a:pt x="24259" y="108385"/>
                  <a:pt x="0" y="84125"/>
                  <a:pt x="0" y="54207"/>
                </a:cubicBezTo>
                <a:cubicBezTo>
                  <a:pt x="0" y="24260"/>
                  <a:pt x="24259" y="0"/>
                  <a:pt x="54211" y="0"/>
                </a:cubicBezTo>
                <a:cubicBezTo>
                  <a:pt x="84126" y="0"/>
                  <a:pt x="108384" y="24260"/>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8" name="Freeform: Shape 37">
            <a:extLst>
              <a:ext uri="{FF2B5EF4-FFF2-40B4-BE49-F238E27FC236}">
                <a16:creationId xmlns:a16="http://schemas.microsoft.com/office/drawing/2014/main" id="{D7DBFB29-32A3-4A03-A075-B26EE58D06AA}"/>
              </a:ext>
            </a:extLst>
          </p:cNvPr>
          <p:cNvSpPr/>
          <p:nvPr/>
        </p:nvSpPr>
        <p:spPr>
          <a:xfrm>
            <a:off x="1390301" y="2686377"/>
            <a:ext cx="93707" cy="93703"/>
          </a:xfrm>
          <a:custGeom>
            <a:avLst/>
            <a:gdLst>
              <a:gd name="connsiteX0" fmla="*/ 108388 w 108387"/>
              <a:gd name="connsiteY0" fmla="*/ 54178 h 108384"/>
              <a:gd name="connsiteX1" fmla="*/ 54172 w 108387"/>
              <a:gd name="connsiteY1" fmla="*/ 108385 h 108384"/>
              <a:gd name="connsiteX2" fmla="*/ 0 w 108387"/>
              <a:gd name="connsiteY2" fmla="*/ 54178 h 108384"/>
              <a:gd name="connsiteX3" fmla="*/ 54172 w 108387"/>
              <a:gd name="connsiteY3" fmla="*/ 0 h 108384"/>
              <a:gd name="connsiteX4" fmla="*/ 108388 w 108387"/>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7" h="108384">
                <a:moveTo>
                  <a:pt x="108388" y="54178"/>
                </a:moveTo>
                <a:cubicBezTo>
                  <a:pt x="108388" y="84125"/>
                  <a:pt x="84128" y="108385"/>
                  <a:pt x="54172" y="108385"/>
                </a:cubicBezTo>
                <a:cubicBezTo>
                  <a:pt x="24258" y="108385"/>
                  <a:pt x="0" y="84125"/>
                  <a:pt x="0" y="54178"/>
                </a:cubicBezTo>
                <a:cubicBezTo>
                  <a:pt x="0" y="24260"/>
                  <a:pt x="24258" y="0"/>
                  <a:pt x="54172" y="0"/>
                </a:cubicBezTo>
                <a:cubicBezTo>
                  <a:pt x="84128" y="0"/>
                  <a:pt x="108388" y="24260"/>
                  <a:pt x="108388"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9" name="Freeform: Shape 38">
            <a:extLst>
              <a:ext uri="{FF2B5EF4-FFF2-40B4-BE49-F238E27FC236}">
                <a16:creationId xmlns:a16="http://schemas.microsoft.com/office/drawing/2014/main" id="{718CCF52-81DC-4672-8609-10DF5FC3CB1A}"/>
              </a:ext>
            </a:extLst>
          </p:cNvPr>
          <p:cNvSpPr/>
          <p:nvPr/>
        </p:nvSpPr>
        <p:spPr>
          <a:xfrm>
            <a:off x="1527852" y="2626453"/>
            <a:ext cx="93705" cy="93703"/>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0" name="Freeform: Shape 39">
            <a:extLst>
              <a:ext uri="{FF2B5EF4-FFF2-40B4-BE49-F238E27FC236}">
                <a16:creationId xmlns:a16="http://schemas.microsoft.com/office/drawing/2014/main" id="{EED769E7-E912-4CD5-A4F1-8BFFD8C65177}"/>
              </a:ext>
            </a:extLst>
          </p:cNvPr>
          <p:cNvSpPr/>
          <p:nvPr/>
        </p:nvSpPr>
        <p:spPr>
          <a:xfrm>
            <a:off x="1665401" y="2596503"/>
            <a:ext cx="93705" cy="93703"/>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41" name="Freeform: Shape 40">
            <a:extLst>
              <a:ext uri="{FF2B5EF4-FFF2-40B4-BE49-F238E27FC236}">
                <a16:creationId xmlns:a16="http://schemas.microsoft.com/office/drawing/2014/main" id="{B2478077-7759-49F7-BC0D-D7E2AD24CD46}"/>
              </a:ext>
            </a:extLst>
          </p:cNvPr>
          <p:cNvSpPr/>
          <p:nvPr/>
        </p:nvSpPr>
        <p:spPr>
          <a:xfrm>
            <a:off x="1802983" y="2506628"/>
            <a:ext cx="93705" cy="93703"/>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2" name="Freeform: Shape 41">
            <a:extLst>
              <a:ext uri="{FF2B5EF4-FFF2-40B4-BE49-F238E27FC236}">
                <a16:creationId xmlns:a16="http://schemas.microsoft.com/office/drawing/2014/main" id="{92EAA6AE-F5D8-45A4-8B4B-B28389ACF3DF}"/>
              </a:ext>
            </a:extLst>
          </p:cNvPr>
          <p:cNvSpPr/>
          <p:nvPr/>
        </p:nvSpPr>
        <p:spPr>
          <a:xfrm>
            <a:off x="1940531" y="2506628"/>
            <a:ext cx="93705" cy="93703"/>
          </a:xfrm>
          <a:custGeom>
            <a:avLst/>
            <a:gdLst>
              <a:gd name="connsiteX0" fmla="*/ 108385 w 108384"/>
              <a:gd name="connsiteY0" fmla="*/ 54216 h 108384"/>
              <a:gd name="connsiteX1" fmla="*/ 54207 w 108384"/>
              <a:gd name="connsiteY1" fmla="*/ 108385 h 108384"/>
              <a:gd name="connsiteX2" fmla="*/ 0 w 108384"/>
              <a:gd name="connsiteY2" fmla="*/ 54216 h 108384"/>
              <a:gd name="connsiteX3" fmla="*/ 54207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07" y="108385"/>
                </a:cubicBezTo>
                <a:cubicBezTo>
                  <a:pt x="24260" y="108385"/>
                  <a:pt x="0" y="84125"/>
                  <a:pt x="0" y="54216"/>
                </a:cubicBezTo>
                <a:cubicBezTo>
                  <a:pt x="0" y="24260"/>
                  <a:pt x="24260" y="0"/>
                  <a:pt x="54207"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3" name="Freeform: Shape 42">
            <a:extLst>
              <a:ext uri="{FF2B5EF4-FFF2-40B4-BE49-F238E27FC236}">
                <a16:creationId xmlns:a16="http://schemas.microsoft.com/office/drawing/2014/main" id="{D2F90617-6A46-4196-90F1-463DCD1F37EF}"/>
              </a:ext>
            </a:extLst>
          </p:cNvPr>
          <p:cNvSpPr/>
          <p:nvPr/>
        </p:nvSpPr>
        <p:spPr>
          <a:xfrm>
            <a:off x="2078080" y="2461691"/>
            <a:ext cx="93705" cy="93703"/>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16" y="108385"/>
                </a:cubicBezTo>
                <a:cubicBezTo>
                  <a:pt x="24298" y="108385"/>
                  <a:pt x="0" y="84125"/>
                  <a:pt x="0" y="54207"/>
                </a:cubicBezTo>
                <a:cubicBezTo>
                  <a:pt x="0" y="24298"/>
                  <a:pt x="24298" y="0"/>
                  <a:pt x="54216" y="0"/>
                </a:cubicBezTo>
                <a:cubicBezTo>
                  <a:pt x="84125" y="0"/>
                  <a:pt x="108385" y="24298"/>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44" name="Freeform: Shape 43">
            <a:extLst>
              <a:ext uri="{FF2B5EF4-FFF2-40B4-BE49-F238E27FC236}">
                <a16:creationId xmlns:a16="http://schemas.microsoft.com/office/drawing/2014/main" id="{E8BB6800-1865-4FE0-A188-E850D9D472A2}"/>
              </a:ext>
            </a:extLst>
          </p:cNvPr>
          <p:cNvSpPr/>
          <p:nvPr/>
        </p:nvSpPr>
        <p:spPr>
          <a:xfrm>
            <a:off x="2215661" y="2416786"/>
            <a:ext cx="93705" cy="93670"/>
          </a:xfrm>
          <a:custGeom>
            <a:avLst/>
            <a:gdLst>
              <a:gd name="connsiteX0" fmla="*/ 108385 w 108384"/>
              <a:gd name="connsiteY0" fmla="*/ 54169 h 108346"/>
              <a:gd name="connsiteX1" fmla="*/ 54178 w 108384"/>
              <a:gd name="connsiteY1" fmla="*/ 108347 h 108346"/>
              <a:gd name="connsiteX2" fmla="*/ 0 w 108384"/>
              <a:gd name="connsiteY2" fmla="*/ 54169 h 108346"/>
              <a:gd name="connsiteX3" fmla="*/ 54178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78" y="108347"/>
                </a:cubicBezTo>
                <a:cubicBezTo>
                  <a:pt x="24260" y="108347"/>
                  <a:pt x="0" y="84087"/>
                  <a:pt x="0" y="54169"/>
                </a:cubicBezTo>
                <a:cubicBezTo>
                  <a:pt x="0" y="24260"/>
                  <a:pt x="24260" y="0"/>
                  <a:pt x="54178" y="0"/>
                </a:cubicBezTo>
                <a:cubicBezTo>
                  <a:pt x="84125"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45" name="Freeform: Shape 44">
            <a:extLst>
              <a:ext uri="{FF2B5EF4-FFF2-40B4-BE49-F238E27FC236}">
                <a16:creationId xmlns:a16="http://schemas.microsoft.com/office/drawing/2014/main" id="{4D4581CE-FA5C-46E4-9182-ADA6BB170A09}"/>
              </a:ext>
            </a:extLst>
          </p:cNvPr>
          <p:cNvSpPr/>
          <p:nvPr/>
        </p:nvSpPr>
        <p:spPr>
          <a:xfrm>
            <a:off x="2353210" y="2431741"/>
            <a:ext cx="93706" cy="93704"/>
          </a:xfrm>
          <a:custGeom>
            <a:avLst/>
            <a:gdLst>
              <a:gd name="connsiteX0" fmla="*/ 108385 w 108385"/>
              <a:gd name="connsiteY0" fmla="*/ 54216 h 108385"/>
              <a:gd name="connsiteX1" fmla="*/ 54216 w 108385"/>
              <a:gd name="connsiteY1" fmla="*/ 108385 h 108385"/>
              <a:gd name="connsiteX2" fmla="*/ 0 w 108385"/>
              <a:gd name="connsiteY2" fmla="*/ 54216 h 108385"/>
              <a:gd name="connsiteX3" fmla="*/ 54216 w 108385"/>
              <a:gd name="connsiteY3" fmla="*/ 0 h 108385"/>
              <a:gd name="connsiteX4" fmla="*/ 108385 w 108385"/>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5">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46" name="Freeform: Shape 45">
            <a:extLst>
              <a:ext uri="{FF2B5EF4-FFF2-40B4-BE49-F238E27FC236}">
                <a16:creationId xmlns:a16="http://schemas.microsoft.com/office/drawing/2014/main" id="{8612C32D-C837-42B3-99C3-0C3C1745050C}"/>
              </a:ext>
            </a:extLst>
          </p:cNvPr>
          <p:cNvSpPr/>
          <p:nvPr/>
        </p:nvSpPr>
        <p:spPr>
          <a:xfrm>
            <a:off x="2490758" y="2491673"/>
            <a:ext cx="93705" cy="93704"/>
          </a:xfrm>
          <a:custGeom>
            <a:avLst/>
            <a:gdLst>
              <a:gd name="connsiteX0" fmla="*/ 108385 w 108384"/>
              <a:gd name="connsiteY0" fmla="*/ 54169 h 108385"/>
              <a:gd name="connsiteX1" fmla="*/ 54216 w 108384"/>
              <a:gd name="connsiteY1" fmla="*/ 108385 h 108385"/>
              <a:gd name="connsiteX2" fmla="*/ 0 w 108384"/>
              <a:gd name="connsiteY2" fmla="*/ 54169 h 108385"/>
              <a:gd name="connsiteX3" fmla="*/ 54216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125"/>
                  <a:pt x="84134" y="108385"/>
                  <a:pt x="54216" y="108385"/>
                </a:cubicBezTo>
                <a:cubicBezTo>
                  <a:pt x="24298" y="108385"/>
                  <a:pt x="0" y="84125"/>
                  <a:pt x="0" y="54169"/>
                </a:cubicBezTo>
                <a:cubicBezTo>
                  <a:pt x="0" y="24260"/>
                  <a:pt x="24298" y="0"/>
                  <a:pt x="54216" y="0"/>
                </a:cubicBezTo>
                <a:cubicBezTo>
                  <a:pt x="84134" y="0"/>
                  <a:pt x="108385" y="24260"/>
                  <a:pt x="108385"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47" name="Freeform: Shape 46">
            <a:extLst>
              <a:ext uri="{FF2B5EF4-FFF2-40B4-BE49-F238E27FC236}">
                <a16:creationId xmlns:a16="http://schemas.microsoft.com/office/drawing/2014/main" id="{65ECD68A-574D-4CF0-9363-13900D545C64}"/>
              </a:ext>
            </a:extLst>
          </p:cNvPr>
          <p:cNvSpPr/>
          <p:nvPr/>
        </p:nvSpPr>
        <p:spPr>
          <a:xfrm>
            <a:off x="977620" y="3360347"/>
            <a:ext cx="93705" cy="93703"/>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8" y="108385"/>
                  <a:pt x="0" y="84125"/>
                  <a:pt x="0" y="54207"/>
                </a:cubicBezTo>
                <a:cubicBezTo>
                  <a:pt x="0" y="24298"/>
                  <a:pt x="24258" y="0"/>
                  <a:pt x="54173" y="0"/>
                </a:cubicBezTo>
                <a:cubicBezTo>
                  <a:pt x="84125" y="0"/>
                  <a:pt x="108384" y="24298"/>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48" name="Freeform: Shape 47">
            <a:extLst>
              <a:ext uri="{FF2B5EF4-FFF2-40B4-BE49-F238E27FC236}">
                <a16:creationId xmlns:a16="http://schemas.microsoft.com/office/drawing/2014/main" id="{4E409476-0D71-475A-A7C9-EDE9772BCD8A}"/>
              </a:ext>
            </a:extLst>
          </p:cNvPr>
          <p:cNvSpPr/>
          <p:nvPr/>
        </p:nvSpPr>
        <p:spPr>
          <a:xfrm>
            <a:off x="1115170" y="3330397"/>
            <a:ext cx="93705" cy="93703"/>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5" y="108385"/>
                  <a:pt x="54173" y="108385"/>
                </a:cubicBezTo>
                <a:cubicBezTo>
                  <a:pt x="24259" y="108385"/>
                  <a:pt x="0" y="84125"/>
                  <a:pt x="0" y="54216"/>
                </a:cubicBezTo>
                <a:cubicBezTo>
                  <a:pt x="0" y="24260"/>
                  <a:pt x="24259" y="0"/>
                  <a:pt x="54173" y="0"/>
                </a:cubicBezTo>
                <a:cubicBezTo>
                  <a:pt x="84125" y="0"/>
                  <a:pt x="108384" y="24260"/>
                  <a:pt x="108384"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49" name="Freeform: Shape 48">
            <a:extLst>
              <a:ext uri="{FF2B5EF4-FFF2-40B4-BE49-F238E27FC236}">
                <a16:creationId xmlns:a16="http://schemas.microsoft.com/office/drawing/2014/main" id="{1F7FDF9F-47B6-4E06-ABED-BCDCE41D8E9C}"/>
              </a:ext>
            </a:extLst>
          </p:cNvPr>
          <p:cNvSpPr/>
          <p:nvPr/>
        </p:nvSpPr>
        <p:spPr>
          <a:xfrm>
            <a:off x="1252719" y="3315443"/>
            <a:ext cx="93705" cy="93670"/>
          </a:xfrm>
          <a:custGeom>
            <a:avLst/>
            <a:gdLst>
              <a:gd name="connsiteX0" fmla="*/ 108384 w 108384"/>
              <a:gd name="connsiteY0" fmla="*/ 54169 h 108346"/>
              <a:gd name="connsiteX1" fmla="*/ 54211 w 108384"/>
              <a:gd name="connsiteY1" fmla="*/ 108347 h 108346"/>
              <a:gd name="connsiteX2" fmla="*/ 0 w 108384"/>
              <a:gd name="connsiteY2" fmla="*/ 54169 h 108346"/>
              <a:gd name="connsiteX3" fmla="*/ 54211 w 108384"/>
              <a:gd name="connsiteY3" fmla="*/ 0 h 108346"/>
              <a:gd name="connsiteX4" fmla="*/ 108384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4" y="54169"/>
                </a:moveTo>
                <a:cubicBezTo>
                  <a:pt x="108384" y="84087"/>
                  <a:pt x="84126" y="108347"/>
                  <a:pt x="54211" y="108347"/>
                </a:cubicBezTo>
                <a:cubicBezTo>
                  <a:pt x="24259" y="108347"/>
                  <a:pt x="0" y="84087"/>
                  <a:pt x="0" y="54169"/>
                </a:cubicBezTo>
                <a:cubicBezTo>
                  <a:pt x="0" y="24260"/>
                  <a:pt x="24259" y="0"/>
                  <a:pt x="54211" y="0"/>
                </a:cubicBezTo>
                <a:cubicBezTo>
                  <a:pt x="84126" y="0"/>
                  <a:pt x="108384" y="24260"/>
                  <a:pt x="108384"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0" name="Freeform: Shape 49">
            <a:extLst>
              <a:ext uri="{FF2B5EF4-FFF2-40B4-BE49-F238E27FC236}">
                <a16:creationId xmlns:a16="http://schemas.microsoft.com/office/drawing/2014/main" id="{88879798-7696-4DD0-BA78-83571E143CAA}"/>
              </a:ext>
            </a:extLst>
          </p:cNvPr>
          <p:cNvSpPr/>
          <p:nvPr/>
        </p:nvSpPr>
        <p:spPr>
          <a:xfrm>
            <a:off x="1390301" y="3315443"/>
            <a:ext cx="93707" cy="93670"/>
          </a:xfrm>
          <a:custGeom>
            <a:avLst/>
            <a:gdLst>
              <a:gd name="connsiteX0" fmla="*/ 108388 w 108387"/>
              <a:gd name="connsiteY0" fmla="*/ 54169 h 108346"/>
              <a:gd name="connsiteX1" fmla="*/ 54172 w 108387"/>
              <a:gd name="connsiteY1" fmla="*/ 108347 h 108346"/>
              <a:gd name="connsiteX2" fmla="*/ 0 w 108387"/>
              <a:gd name="connsiteY2" fmla="*/ 54169 h 108346"/>
              <a:gd name="connsiteX3" fmla="*/ 54172 w 108387"/>
              <a:gd name="connsiteY3" fmla="*/ 0 h 108346"/>
              <a:gd name="connsiteX4" fmla="*/ 108388 w 108387"/>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7" h="108346">
                <a:moveTo>
                  <a:pt x="108388" y="54169"/>
                </a:moveTo>
                <a:cubicBezTo>
                  <a:pt x="108388" y="84087"/>
                  <a:pt x="84128" y="108347"/>
                  <a:pt x="54172" y="108347"/>
                </a:cubicBezTo>
                <a:cubicBezTo>
                  <a:pt x="24258" y="108347"/>
                  <a:pt x="0" y="84087"/>
                  <a:pt x="0" y="54169"/>
                </a:cubicBezTo>
                <a:cubicBezTo>
                  <a:pt x="0" y="24260"/>
                  <a:pt x="24258" y="0"/>
                  <a:pt x="54172" y="0"/>
                </a:cubicBezTo>
                <a:cubicBezTo>
                  <a:pt x="84128" y="0"/>
                  <a:pt x="108388" y="24260"/>
                  <a:pt x="108388"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1" name="Freeform: Shape 50">
            <a:extLst>
              <a:ext uri="{FF2B5EF4-FFF2-40B4-BE49-F238E27FC236}">
                <a16:creationId xmlns:a16="http://schemas.microsoft.com/office/drawing/2014/main" id="{FC8FE513-6ADB-4520-A9FA-641511675B97}"/>
              </a:ext>
            </a:extLst>
          </p:cNvPr>
          <p:cNvSpPr/>
          <p:nvPr/>
        </p:nvSpPr>
        <p:spPr>
          <a:xfrm>
            <a:off x="1527852" y="3315443"/>
            <a:ext cx="93705" cy="93670"/>
          </a:xfrm>
          <a:custGeom>
            <a:avLst/>
            <a:gdLst>
              <a:gd name="connsiteX0" fmla="*/ 108385 w 108384"/>
              <a:gd name="connsiteY0" fmla="*/ 54169 h 108346"/>
              <a:gd name="connsiteX1" fmla="*/ 54207 w 108384"/>
              <a:gd name="connsiteY1" fmla="*/ 108347 h 108346"/>
              <a:gd name="connsiteX2" fmla="*/ 0 w 108384"/>
              <a:gd name="connsiteY2" fmla="*/ 54169 h 108346"/>
              <a:gd name="connsiteX3" fmla="*/ 54207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207" y="108347"/>
                </a:cubicBezTo>
                <a:cubicBezTo>
                  <a:pt x="24260" y="108347"/>
                  <a:pt x="0" y="84087"/>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2" name="Freeform: Shape 51">
            <a:extLst>
              <a:ext uri="{FF2B5EF4-FFF2-40B4-BE49-F238E27FC236}">
                <a16:creationId xmlns:a16="http://schemas.microsoft.com/office/drawing/2014/main" id="{014ACF0F-ADB9-45BD-B3FD-622CD3A33DC3}"/>
              </a:ext>
            </a:extLst>
          </p:cNvPr>
          <p:cNvSpPr/>
          <p:nvPr/>
        </p:nvSpPr>
        <p:spPr>
          <a:xfrm>
            <a:off x="1665401" y="3270506"/>
            <a:ext cx="93705" cy="93703"/>
          </a:xfrm>
          <a:custGeom>
            <a:avLst/>
            <a:gdLst>
              <a:gd name="connsiteX0" fmla="*/ 108385 w 108384"/>
              <a:gd name="connsiteY0" fmla="*/ 54169 h 108384"/>
              <a:gd name="connsiteX1" fmla="*/ 54207 w 108384"/>
              <a:gd name="connsiteY1" fmla="*/ 108385 h 108384"/>
              <a:gd name="connsiteX2" fmla="*/ 0 w 108384"/>
              <a:gd name="connsiteY2" fmla="*/ 54169 h 108384"/>
              <a:gd name="connsiteX3" fmla="*/ 54207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07" y="108385"/>
                </a:cubicBezTo>
                <a:cubicBezTo>
                  <a:pt x="24260" y="108385"/>
                  <a:pt x="0" y="84125"/>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53" name="Freeform: Shape 52">
            <a:extLst>
              <a:ext uri="{FF2B5EF4-FFF2-40B4-BE49-F238E27FC236}">
                <a16:creationId xmlns:a16="http://schemas.microsoft.com/office/drawing/2014/main" id="{2C741361-67AB-4DB5-AECC-0094D7A325BA}"/>
              </a:ext>
            </a:extLst>
          </p:cNvPr>
          <p:cNvSpPr/>
          <p:nvPr/>
        </p:nvSpPr>
        <p:spPr>
          <a:xfrm>
            <a:off x="1802983" y="3255518"/>
            <a:ext cx="93705" cy="93695"/>
          </a:xfrm>
          <a:custGeom>
            <a:avLst/>
            <a:gdLst>
              <a:gd name="connsiteX0" fmla="*/ 108385 w 108384"/>
              <a:gd name="connsiteY0" fmla="*/ 54207 h 108375"/>
              <a:gd name="connsiteX1" fmla="*/ 54169 w 108384"/>
              <a:gd name="connsiteY1" fmla="*/ 108375 h 108375"/>
              <a:gd name="connsiteX2" fmla="*/ 0 w 108384"/>
              <a:gd name="connsiteY2" fmla="*/ 54207 h 108375"/>
              <a:gd name="connsiteX3" fmla="*/ 54169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169" y="108375"/>
                </a:cubicBezTo>
                <a:cubicBezTo>
                  <a:pt x="24260" y="108375"/>
                  <a:pt x="0" y="84125"/>
                  <a:pt x="0" y="54207"/>
                </a:cubicBezTo>
                <a:cubicBezTo>
                  <a:pt x="0" y="24251"/>
                  <a:pt x="24260" y="0"/>
                  <a:pt x="54169"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54" name="Freeform: Shape 53">
            <a:extLst>
              <a:ext uri="{FF2B5EF4-FFF2-40B4-BE49-F238E27FC236}">
                <a16:creationId xmlns:a16="http://schemas.microsoft.com/office/drawing/2014/main" id="{BEA8DB62-0E7D-4B91-AF43-2AABF4BEDCB5}"/>
              </a:ext>
            </a:extLst>
          </p:cNvPr>
          <p:cNvSpPr/>
          <p:nvPr/>
        </p:nvSpPr>
        <p:spPr>
          <a:xfrm>
            <a:off x="1940531" y="3240555"/>
            <a:ext cx="93705" cy="93670"/>
          </a:xfrm>
          <a:custGeom>
            <a:avLst/>
            <a:gdLst>
              <a:gd name="connsiteX0" fmla="*/ 108385 w 108384"/>
              <a:gd name="connsiteY0" fmla="*/ 54178 h 108346"/>
              <a:gd name="connsiteX1" fmla="*/ 54207 w 108384"/>
              <a:gd name="connsiteY1" fmla="*/ 108347 h 108346"/>
              <a:gd name="connsiteX2" fmla="*/ 0 w 108384"/>
              <a:gd name="connsiteY2" fmla="*/ 54178 h 108346"/>
              <a:gd name="connsiteX3" fmla="*/ 54207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207" y="108347"/>
                </a:cubicBezTo>
                <a:cubicBezTo>
                  <a:pt x="24260" y="108347"/>
                  <a:pt x="0" y="84087"/>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5" name="Freeform: Shape 54">
            <a:extLst>
              <a:ext uri="{FF2B5EF4-FFF2-40B4-BE49-F238E27FC236}">
                <a16:creationId xmlns:a16="http://schemas.microsoft.com/office/drawing/2014/main" id="{85BB2A8D-4777-4961-B6EF-C0C790E08E75}"/>
              </a:ext>
            </a:extLst>
          </p:cNvPr>
          <p:cNvSpPr/>
          <p:nvPr/>
        </p:nvSpPr>
        <p:spPr>
          <a:xfrm>
            <a:off x="2078080" y="3210573"/>
            <a:ext cx="93705" cy="93703"/>
          </a:xfrm>
          <a:custGeom>
            <a:avLst/>
            <a:gdLst>
              <a:gd name="connsiteX0" fmla="*/ 108385 w 108384"/>
              <a:gd name="connsiteY0" fmla="*/ 54216 h 108384"/>
              <a:gd name="connsiteX1" fmla="*/ 54216 w 108384"/>
              <a:gd name="connsiteY1" fmla="*/ 108385 h 108384"/>
              <a:gd name="connsiteX2" fmla="*/ 0 w 108384"/>
              <a:gd name="connsiteY2" fmla="*/ 54216 h 108384"/>
              <a:gd name="connsiteX3" fmla="*/ 54216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16" y="108385"/>
                </a:cubicBezTo>
                <a:cubicBezTo>
                  <a:pt x="24298" y="108385"/>
                  <a:pt x="0" y="84125"/>
                  <a:pt x="0" y="54216"/>
                </a:cubicBezTo>
                <a:cubicBezTo>
                  <a:pt x="0" y="24260"/>
                  <a:pt x="24298"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6" name="Freeform: Shape 55">
            <a:extLst>
              <a:ext uri="{FF2B5EF4-FFF2-40B4-BE49-F238E27FC236}">
                <a16:creationId xmlns:a16="http://schemas.microsoft.com/office/drawing/2014/main" id="{280CDA32-7E2E-4694-B451-F11B23F29155}"/>
              </a:ext>
            </a:extLst>
          </p:cNvPr>
          <p:cNvSpPr/>
          <p:nvPr/>
        </p:nvSpPr>
        <p:spPr>
          <a:xfrm>
            <a:off x="2215661" y="3210573"/>
            <a:ext cx="93705" cy="93703"/>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7" name="Freeform: Shape 56">
            <a:extLst>
              <a:ext uri="{FF2B5EF4-FFF2-40B4-BE49-F238E27FC236}">
                <a16:creationId xmlns:a16="http://schemas.microsoft.com/office/drawing/2014/main" id="{861430DA-4EB3-4A1F-BF78-E3C185D35F59}"/>
              </a:ext>
            </a:extLst>
          </p:cNvPr>
          <p:cNvSpPr/>
          <p:nvPr/>
        </p:nvSpPr>
        <p:spPr>
          <a:xfrm>
            <a:off x="2353210" y="3210573"/>
            <a:ext cx="93706" cy="93703"/>
          </a:xfrm>
          <a:custGeom>
            <a:avLst/>
            <a:gdLst>
              <a:gd name="connsiteX0" fmla="*/ 108385 w 108385"/>
              <a:gd name="connsiteY0" fmla="*/ 54216 h 108384"/>
              <a:gd name="connsiteX1" fmla="*/ 54216 w 108385"/>
              <a:gd name="connsiteY1" fmla="*/ 108385 h 108384"/>
              <a:gd name="connsiteX2" fmla="*/ 0 w 108385"/>
              <a:gd name="connsiteY2" fmla="*/ 54216 h 108384"/>
              <a:gd name="connsiteX3" fmla="*/ 54216 w 108385"/>
              <a:gd name="connsiteY3" fmla="*/ 0 h 108384"/>
              <a:gd name="connsiteX4" fmla="*/ 108385 w 108385"/>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58" name="Freeform: Shape 57">
            <a:extLst>
              <a:ext uri="{FF2B5EF4-FFF2-40B4-BE49-F238E27FC236}">
                <a16:creationId xmlns:a16="http://schemas.microsoft.com/office/drawing/2014/main" id="{D044CBFF-1541-4793-B6FA-164CBD9487DA}"/>
              </a:ext>
            </a:extLst>
          </p:cNvPr>
          <p:cNvSpPr/>
          <p:nvPr/>
        </p:nvSpPr>
        <p:spPr>
          <a:xfrm>
            <a:off x="2490758" y="3195618"/>
            <a:ext cx="93705" cy="93703"/>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087"/>
                  <a:pt x="84134" y="108385"/>
                  <a:pt x="54216" y="108385"/>
                </a:cubicBezTo>
                <a:cubicBezTo>
                  <a:pt x="24298" y="108385"/>
                  <a:pt x="0" y="84087"/>
                  <a:pt x="0" y="54178"/>
                </a:cubicBezTo>
                <a:cubicBezTo>
                  <a:pt x="0" y="24260"/>
                  <a:pt x="24298" y="0"/>
                  <a:pt x="54216" y="0"/>
                </a:cubicBezTo>
                <a:cubicBezTo>
                  <a:pt x="84134"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59" name="Freeform: Shape 58">
            <a:extLst>
              <a:ext uri="{FF2B5EF4-FFF2-40B4-BE49-F238E27FC236}">
                <a16:creationId xmlns:a16="http://schemas.microsoft.com/office/drawing/2014/main" id="{0F3A2823-5137-4BDE-9862-F9B713E6C755}"/>
              </a:ext>
            </a:extLst>
          </p:cNvPr>
          <p:cNvSpPr/>
          <p:nvPr/>
        </p:nvSpPr>
        <p:spPr>
          <a:xfrm>
            <a:off x="1024457" y="2463618"/>
            <a:ext cx="1513174" cy="329524"/>
          </a:xfrm>
          <a:custGeom>
            <a:avLst/>
            <a:gdLst>
              <a:gd name="connsiteX0" fmla="*/ 0 w 1750219"/>
              <a:gd name="connsiteY0" fmla="*/ 381152 h 381152"/>
              <a:gd name="connsiteX1" fmla="*/ 159097 w 1750219"/>
              <a:gd name="connsiteY1" fmla="*/ 346472 h 381152"/>
              <a:gd name="connsiteX2" fmla="*/ 318231 w 1750219"/>
              <a:gd name="connsiteY2" fmla="*/ 329175 h 381152"/>
              <a:gd name="connsiteX3" fmla="*/ 477327 w 1750219"/>
              <a:gd name="connsiteY3" fmla="*/ 311839 h 381152"/>
              <a:gd name="connsiteX4" fmla="*/ 636461 w 1750219"/>
              <a:gd name="connsiteY4" fmla="*/ 242554 h 381152"/>
              <a:gd name="connsiteX5" fmla="*/ 795558 w 1750219"/>
              <a:gd name="connsiteY5" fmla="*/ 207883 h 381152"/>
              <a:gd name="connsiteX6" fmla="*/ 954654 w 1750219"/>
              <a:gd name="connsiteY6" fmla="*/ 103965 h 381152"/>
              <a:gd name="connsiteX7" fmla="*/ 1113788 w 1750219"/>
              <a:gd name="connsiteY7" fmla="*/ 103965 h 381152"/>
              <a:gd name="connsiteX8" fmla="*/ 1431989 w 1750219"/>
              <a:gd name="connsiteY8" fmla="*/ 0 h 381152"/>
              <a:gd name="connsiteX9" fmla="*/ 1591124 w 1750219"/>
              <a:gd name="connsiteY9" fmla="*/ 17345 h 381152"/>
              <a:gd name="connsiteX10" fmla="*/ 1750220 w 1750219"/>
              <a:gd name="connsiteY10" fmla="*/ 86620 h 3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50219" h="381152">
                <a:moveTo>
                  <a:pt x="0" y="381152"/>
                </a:moveTo>
                <a:lnTo>
                  <a:pt x="159097" y="346472"/>
                </a:lnTo>
                <a:lnTo>
                  <a:pt x="318231" y="329175"/>
                </a:lnTo>
                <a:lnTo>
                  <a:pt x="477327" y="311839"/>
                </a:lnTo>
                <a:lnTo>
                  <a:pt x="636461" y="242554"/>
                </a:lnTo>
                <a:lnTo>
                  <a:pt x="795558" y="207883"/>
                </a:lnTo>
                <a:lnTo>
                  <a:pt x="954654" y="103965"/>
                </a:lnTo>
                <a:lnTo>
                  <a:pt x="1113788" y="103965"/>
                </a:lnTo>
                <a:lnTo>
                  <a:pt x="1431989" y="0"/>
                </a:lnTo>
                <a:lnTo>
                  <a:pt x="1591124" y="17345"/>
                </a:lnTo>
                <a:lnTo>
                  <a:pt x="1750220" y="86620"/>
                </a:lnTo>
              </a:path>
            </a:pathLst>
          </a:custGeom>
          <a:noFill/>
          <a:ln w="22359" cap="flat">
            <a:solidFill>
              <a:srgbClr val="38586E"/>
            </a:solidFill>
            <a:prstDash val="solid"/>
            <a:round/>
          </a:ln>
        </p:spPr>
        <p:txBody>
          <a:bodyPr rtlCol="0" anchor="ctr"/>
          <a:lstStyle/>
          <a:p>
            <a:endParaRPr lang="en-CA"/>
          </a:p>
        </p:txBody>
      </p:sp>
      <p:sp>
        <p:nvSpPr>
          <p:cNvPr id="60" name="Freeform: Shape 59">
            <a:extLst>
              <a:ext uri="{FF2B5EF4-FFF2-40B4-BE49-F238E27FC236}">
                <a16:creationId xmlns:a16="http://schemas.microsoft.com/office/drawing/2014/main" id="{0ACF51C2-EAC5-4CC1-B675-099A254D5EDC}"/>
              </a:ext>
            </a:extLst>
          </p:cNvPr>
          <p:cNvSpPr/>
          <p:nvPr/>
        </p:nvSpPr>
        <p:spPr>
          <a:xfrm>
            <a:off x="1024457" y="3242458"/>
            <a:ext cx="1513174" cy="164753"/>
          </a:xfrm>
          <a:custGeom>
            <a:avLst/>
            <a:gdLst>
              <a:gd name="connsiteX0" fmla="*/ 0 w 1750219"/>
              <a:gd name="connsiteY0" fmla="*/ 190567 h 190566"/>
              <a:gd name="connsiteX1" fmla="*/ 159097 w 1750219"/>
              <a:gd name="connsiteY1" fmla="*/ 155934 h 190566"/>
              <a:gd name="connsiteX2" fmla="*/ 318231 w 1750219"/>
              <a:gd name="connsiteY2" fmla="*/ 138589 h 190566"/>
              <a:gd name="connsiteX3" fmla="*/ 636461 w 1750219"/>
              <a:gd name="connsiteY3" fmla="*/ 138589 h 190566"/>
              <a:gd name="connsiteX4" fmla="*/ 795558 w 1750219"/>
              <a:gd name="connsiteY4" fmla="*/ 86611 h 190566"/>
              <a:gd name="connsiteX5" fmla="*/ 954654 w 1750219"/>
              <a:gd name="connsiteY5" fmla="*/ 69313 h 190566"/>
              <a:gd name="connsiteX6" fmla="*/ 1113788 w 1750219"/>
              <a:gd name="connsiteY6" fmla="*/ 51978 h 190566"/>
              <a:gd name="connsiteX7" fmla="*/ 1272893 w 1750219"/>
              <a:gd name="connsiteY7" fmla="*/ 17335 h 190566"/>
              <a:gd name="connsiteX8" fmla="*/ 1591124 w 1750219"/>
              <a:gd name="connsiteY8" fmla="*/ 17335 h 190566"/>
              <a:gd name="connsiteX9" fmla="*/ 1750220 w 1750219"/>
              <a:gd name="connsiteY9" fmla="*/ 0 h 19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219" h="190566">
                <a:moveTo>
                  <a:pt x="0" y="190567"/>
                </a:moveTo>
                <a:lnTo>
                  <a:pt x="159097" y="155934"/>
                </a:lnTo>
                <a:lnTo>
                  <a:pt x="318231" y="138589"/>
                </a:lnTo>
                <a:lnTo>
                  <a:pt x="636461" y="138589"/>
                </a:lnTo>
                <a:lnTo>
                  <a:pt x="795558" y="86611"/>
                </a:lnTo>
                <a:lnTo>
                  <a:pt x="954654" y="69313"/>
                </a:lnTo>
                <a:lnTo>
                  <a:pt x="1113788" y="51978"/>
                </a:lnTo>
                <a:lnTo>
                  <a:pt x="1272893" y="17335"/>
                </a:lnTo>
                <a:lnTo>
                  <a:pt x="1591124" y="17335"/>
                </a:lnTo>
                <a:lnTo>
                  <a:pt x="1750220" y="0"/>
                </a:lnTo>
              </a:path>
            </a:pathLst>
          </a:custGeom>
          <a:noFill/>
          <a:ln w="22359" cap="flat">
            <a:solidFill>
              <a:srgbClr val="C33B30"/>
            </a:solidFill>
            <a:prstDash val="solid"/>
            <a:round/>
          </a:ln>
        </p:spPr>
        <p:txBody>
          <a:bodyPr rtlCol="0" anchor="ctr"/>
          <a:lstStyle/>
          <a:p>
            <a:endParaRPr lang="en-CA"/>
          </a:p>
        </p:txBody>
      </p:sp>
      <p:sp>
        <p:nvSpPr>
          <p:cNvPr id="61" name="Freeform: Shape 60">
            <a:extLst>
              <a:ext uri="{FF2B5EF4-FFF2-40B4-BE49-F238E27FC236}">
                <a16:creationId xmlns:a16="http://schemas.microsoft.com/office/drawing/2014/main" id="{A7C7E6F0-1BD8-4BE8-9966-3F83FCB503D8}"/>
              </a:ext>
            </a:extLst>
          </p:cNvPr>
          <p:cNvSpPr/>
          <p:nvPr/>
        </p:nvSpPr>
        <p:spPr>
          <a:xfrm>
            <a:off x="941914" y="1740213"/>
            <a:ext cx="1678224" cy="1746390"/>
          </a:xfrm>
          <a:custGeom>
            <a:avLst/>
            <a:gdLst>
              <a:gd name="connsiteX0" fmla="*/ 0 w 1941124"/>
              <a:gd name="connsiteY0" fmla="*/ 2020007 h 2020006"/>
              <a:gd name="connsiteX1" fmla="*/ 1941125 w 1941124"/>
              <a:gd name="connsiteY1" fmla="*/ 2020007 h 2020006"/>
              <a:gd name="connsiteX2" fmla="*/ 1941125 w 1941124"/>
              <a:gd name="connsiteY2" fmla="*/ 0 h 2020006"/>
              <a:gd name="connsiteX3" fmla="*/ 0 w 1941124"/>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4" h="2020006">
                <a:moveTo>
                  <a:pt x="0" y="2020007"/>
                </a:moveTo>
                <a:lnTo>
                  <a:pt x="1941125" y="2020007"/>
                </a:lnTo>
                <a:lnTo>
                  <a:pt x="1941125" y="0"/>
                </a:lnTo>
                <a:lnTo>
                  <a:pt x="0" y="0"/>
                </a:lnTo>
                <a:close/>
              </a:path>
            </a:pathLst>
          </a:custGeom>
          <a:noFill/>
          <a:ln w="10163" cap="rnd">
            <a:solidFill>
              <a:srgbClr val="333333"/>
            </a:solidFill>
            <a:prstDash val="solid"/>
            <a:round/>
          </a:ln>
        </p:spPr>
        <p:txBody>
          <a:bodyPr rtlCol="0" anchor="ctr"/>
          <a:lstStyle/>
          <a:p>
            <a:endParaRPr lang="en-CA"/>
          </a:p>
        </p:txBody>
      </p:sp>
      <p:sp>
        <p:nvSpPr>
          <p:cNvPr id="62" name="Freeform: Shape 61">
            <a:extLst>
              <a:ext uri="{FF2B5EF4-FFF2-40B4-BE49-F238E27FC236}">
                <a16:creationId xmlns:a16="http://schemas.microsoft.com/office/drawing/2014/main" id="{C1C8E124-D94E-4E6F-8579-947DF7CC50F8}"/>
              </a:ext>
            </a:extLst>
          </p:cNvPr>
          <p:cNvSpPr/>
          <p:nvPr/>
        </p:nvSpPr>
        <p:spPr>
          <a:xfrm>
            <a:off x="2665274" y="1740213"/>
            <a:ext cx="1678227" cy="1746390"/>
          </a:xfrm>
          <a:custGeom>
            <a:avLst/>
            <a:gdLst>
              <a:gd name="connsiteX0" fmla="*/ 0 w 1941128"/>
              <a:gd name="connsiteY0" fmla="*/ 2020007 h 2020006"/>
              <a:gd name="connsiteX1" fmla="*/ 1941128 w 1941128"/>
              <a:gd name="connsiteY1" fmla="*/ 2020007 h 2020006"/>
              <a:gd name="connsiteX2" fmla="*/ 1941128 w 1941128"/>
              <a:gd name="connsiteY2" fmla="*/ 0 h 2020006"/>
              <a:gd name="connsiteX3" fmla="*/ 0 w 1941128"/>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8" h="2020006">
                <a:moveTo>
                  <a:pt x="0" y="2020007"/>
                </a:moveTo>
                <a:lnTo>
                  <a:pt x="1941128" y="2020007"/>
                </a:lnTo>
                <a:lnTo>
                  <a:pt x="1941128" y="0"/>
                </a:lnTo>
                <a:lnTo>
                  <a:pt x="0" y="0"/>
                </a:lnTo>
                <a:close/>
              </a:path>
            </a:pathLst>
          </a:custGeom>
          <a:solidFill>
            <a:srgbClr val="FFFFFF"/>
          </a:solidFill>
          <a:ln w="9525" cap="flat">
            <a:noFill/>
            <a:prstDash val="solid"/>
            <a:miter/>
          </a:ln>
        </p:spPr>
        <p:txBody>
          <a:bodyPr rtlCol="0" anchor="ctr"/>
          <a:lstStyle/>
          <a:p>
            <a:endParaRPr lang="en-CA"/>
          </a:p>
        </p:txBody>
      </p:sp>
      <p:sp>
        <p:nvSpPr>
          <p:cNvPr id="63" name="Freeform: Shape 62">
            <a:extLst>
              <a:ext uri="{FF2B5EF4-FFF2-40B4-BE49-F238E27FC236}">
                <a16:creationId xmlns:a16="http://schemas.microsoft.com/office/drawing/2014/main" id="{E0ADAC16-489B-4B17-9FFA-47A3E3522769}"/>
              </a:ext>
            </a:extLst>
          </p:cNvPr>
          <p:cNvSpPr/>
          <p:nvPr/>
        </p:nvSpPr>
        <p:spPr>
          <a:xfrm>
            <a:off x="2665274" y="3197521"/>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2772" name="Freeform: Shape 2771">
            <a:extLst>
              <a:ext uri="{FF2B5EF4-FFF2-40B4-BE49-F238E27FC236}">
                <a16:creationId xmlns:a16="http://schemas.microsoft.com/office/drawing/2014/main" id="{5CDE9EAD-C8C6-417C-8F7A-56A7CB0BBD23}"/>
              </a:ext>
            </a:extLst>
          </p:cNvPr>
          <p:cNvSpPr/>
          <p:nvPr/>
        </p:nvSpPr>
        <p:spPr>
          <a:xfrm>
            <a:off x="2665274" y="2897979"/>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2773" name="Freeform: Shape 2772">
            <a:extLst>
              <a:ext uri="{FF2B5EF4-FFF2-40B4-BE49-F238E27FC236}">
                <a16:creationId xmlns:a16="http://schemas.microsoft.com/office/drawing/2014/main" id="{E89DFD63-4EF0-480A-AF10-506CE707220D}"/>
              </a:ext>
            </a:extLst>
          </p:cNvPr>
          <p:cNvSpPr/>
          <p:nvPr/>
        </p:nvSpPr>
        <p:spPr>
          <a:xfrm>
            <a:off x="2665274" y="2598438"/>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2774" name="Freeform: Shape 2773">
            <a:extLst>
              <a:ext uri="{FF2B5EF4-FFF2-40B4-BE49-F238E27FC236}">
                <a16:creationId xmlns:a16="http://schemas.microsoft.com/office/drawing/2014/main" id="{4C0DBC21-4211-4C99-8E67-D59756C7DFF4}"/>
              </a:ext>
            </a:extLst>
          </p:cNvPr>
          <p:cNvSpPr/>
          <p:nvPr/>
        </p:nvSpPr>
        <p:spPr>
          <a:xfrm>
            <a:off x="2665274" y="2298864"/>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2775" name="Freeform: Shape 2774">
            <a:extLst>
              <a:ext uri="{FF2B5EF4-FFF2-40B4-BE49-F238E27FC236}">
                <a16:creationId xmlns:a16="http://schemas.microsoft.com/office/drawing/2014/main" id="{525D74D0-35C2-4DB1-B36A-13C045CDCD7F}"/>
              </a:ext>
            </a:extLst>
          </p:cNvPr>
          <p:cNvSpPr/>
          <p:nvPr/>
        </p:nvSpPr>
        <p:spPr>
          <a:xfrm>
            <a:off x="2665274" y="1999319"/>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2776" name="Freeform: Shape 2775">
            <a:extLst>
              <a:ext uri="{FF2B5EF4-FFF2-40B4-BE49-F238E27FC236}">
                <a16:creationId xmlns:a16="http://schemas.microsoft.com/office/drawing/2014/main" id="{46CE7CF3-16BE-4AA6-B2A4-601276E56A07}"/>
              </a:ext>
            </a:extLst>
          </p:cNvPr>
          <p:cNvSpPr/>
          <p:nvPr/>
        </p:nvSpPr>
        <p:spPr>
          <a:xfrm>
            <a:off x="2665274" y="3347287"/>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2777" name="Freeform: Shape 2776">
            <a:extLst>
              <a:ext uri="{FF2B5EF4-FFF2-40B4-BE49-F238E27FC236}">
                <a16:creationId xmlns:a16="http://schemas.microsoft.com/office/drawing/2014/main" id="{A04B53EA-4571-445E-89F2-49AA6EC0C20F}"/>
              </a:ext>
            </a:extLst>
          </p:cNvPr>
          <p:cNvSpPr/>
          <p:nvPr/>
        </p:nvSpPr>
        <p:spPr>
          <a:xfrm>
            <a:off x="2665274" y="3047746"/>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2778" name="Freeform: Shape 2777">
            <a:extLst>
              <a:ext uri="{FF2B5EF4-FFF2-40B4-BE49-F238E27FC236}">
                <a16:creationId xmlns:a16="http://schemas.microsoft.com/office/drawing/2014/main" id="{8999F1F6-9EF0-4946-A97B-D599EC3FDA37}"/>
              </a:ext>
            </a:extLst>
          </p:cNvPr>
          <p:cNvSpPr/>
          <p:nvPr/>
        </p:nvSpPr>
        <p:spPr>
          <a:xfrm>
            <a:off x="2665274" y="2748204"/>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2779" name="Freeform: Shape 2778">
            <a:extLst>
              <a:ext uri="{FF2B5EF4-FFF2-40B4-BE49-F238E27FC236}">
                <a16:creationId xmlns:a16="http://schemas.microsoft.com/office/drawing/2014/main" id="{B14C9EC5-EFC4-4931-8A06-B843BB242104}"/>
              </a:ext>
            </a:extLst>
          </p:cNvPr>
          <p:cNvSpPr/>
          <p:nvPr/>
        </p:nvSpPr>
        <p:spPr>
          <a:xfrm>
            <a:off x="2665274" y="2448630"/>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2780" name="Freeform: Shape 2779">
            <a:extLst>
              <a:ext uri="{FF2B5EF4-FFF2-40B4-BE49-F238E27FC236}">
                <a16:creationId xmlns:a16="http://schemas.microsoft.com/office/drawing/2014/main" id="{B549A50E-3113-4BFE-B013-64A774BC727B}"/>
              </a:ext>
            </a:extLst>
          </p:cNvPr>
          <p:cNvSpPr/>
          <p:nvPr/>
        </p:nvSpPr>
        <p:spPr>
          <a:xfrm>
            <a:off x="2665274" y="2149090"/>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2781" name="Freeform: Shape 2780">
            <a:extLst>
              <a:ext uri="{FF2B5EF4-FFF2-40B4-BE49-F238E27FC236}">
                <a16:creationId xmlns:a16="http://schemas.microsoft.com/office/drawing/2014/main" id="{7F04DFB5-CF90-4AEC-BCBD-7F3CABAEEDDA}"/>
              </a:ext>
            </a:extLst>
          </p:cNvPr>
          <p:cNvSpPr/>
          <p:nvPr/>
        </p:nvSpPr>
        <p:spPr>
          <a:xfrm>
            <a:off x="2665274" y="1849548"/>
            <a:ext cx="1678260" cy="8235"/>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2782" name="Freeform: Shape 2781">
            <a:extLst>
              <a:ext uri="{FF2B5EF4-FFF2-40B4-BE49-F238E27FC236}">
                <a16:creationId xmlns:a16="http://schemas.microsoft.com/office/drawing/2014/main" id="{9CDC8DB2-342D-4E1C-83A2-FBE87715A778}"/>
              </a:ext>
            </a:extLst>
          </p:cNvPr>
          <p:cNvSpPr/>
          <p:nvPr/>
        </p:nvSpPr>
        <p:spPr>
          <a:xfrm>
            <a:off x="2747813"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3" name="Freeform: Shape 2782">
            <a:extLst>
              <a:ext uri="{FF2B5EF4-FFF2-40B4-BE49-F238E27FC236}">
                <a16:creationId xmlns:a16="http://schemas.microsoft.com/office/drawing/2014/main" id="{5C64A942-0564-488B-B082-A757F6450841}"/>
              </a:ext>
            </a:extLst>
          </p:cNvPr>
          <p:cNvSpPr/>
          <p:nvPr/>
        </p:nvSpPr>
        <p:spPr>
          <a:xfrm>
            <a:off x="2885394"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4" name="Freeform: Shape 2783">
            <a:extLst>
              <a:ext uri="{FF2B5EF4-FFF2-40B4-BE49-F238E27FC236}">
                <a16:creationId xmlns:a16="http://schemas.microsoft.com/office/drawing/2014/main" id="{98FA4E49-11AA-4ED0-AC49-5AB274052E4B}"/>
              </a:ext>
            </a:extLst>
          </p:cNvPr>
          <p:cNvSpPr/>
          <p:nvPr/>
        </p:nvSpPr>
        <p:spPr>
          <a:xfrm>
            <a:off x="3022942"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5" name="Freeform: Shape 2784">
            <a:extLst>
              <a:ext uri="{FF2B5EF4-FFF2-40B4-BE49-F238E27FC236}">
                <a16:creationId xmlns:a16="http://schemas.microsoft.com/office/drawing/2014/main" id="{EE8DEB9D-1349-4358-9EDC-A857027880BF}"/>
              </a:ext>
            </a:extLst>
          </p:cNvPr>
          <p:cNvSpPr/>
          <p:nvPr/>
        </p:nvSpPr>
        <p:spPr>
          <a:xfrm>
            <a:off x="3160500"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6" name="Freeform: Shape 2785">
            <a:extLst>
              <a:ext uri="{FF2B5EF4-FFF2-40B4-BE49-F238E27FC236}">
                <a16:creationId xmlns:a16="http://schemas.microsoft.com/office/drawing/2014/main" id="{E4986F8D-EE91-4479-A8B6-1EF465E34862}"/>
              </a:ext>
            </a:extLst>
          </p:cNvPr>
          <p:cNvSpPr/>
          <p:nvPr/>
        </p:nvSpPr>
        <p:spPr>
          <a:xfrm>
            <a:off x="3298081"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7" name="Freeform: Shape 2786">
            <a:extLst>
              <a:ext uri="{FF2B5EF4-FFF2-40B4-BE49-F238E27FC236}">
                <a16:creationId xmlns:a16="http://schemas.microsoft.com/office/drawing/2014/main" id="{410A3F2E-C608-4A88-B108-1F2261FE734B}"/>
              </a:ext>
            </a:extLst>
          </p:cNvPr>
          <p:cNvSpPr/>
          <p:nvPr/>
        </p:nvSpPr>
        <p:spPr>
          <a:xfrm>
            <a:off x="3435629"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8" name="Freeform: Shape 2787">
            <a:extLst>
              <a:ext uri="{FF2B5EF4-FFF2-40B4-BE49-F238E27FC236}">
                <a16:creationId xmlns:a16="http://schemas.microsoft.com/office/drawing/2014/main" id="{A59F1452-7766-4A45-AB9A-019D4871B080}"/>
              </a:ext>
            </a:extLst>
          </p:cNvPr>
          <p:cNvSpPr/>
          <p:nvPr/>
        </p:nvSpPr>
        <p:spPr>
          <a:xfrm>
            <a:off x="3573178"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89" name="Freeform: Shape 2788">
            <a:extLst>
              <a:ext uri="{FF2B5EF4-FFF2-40B4-BE49-F238E27FC236}">
                <a16:creationId xmlns:a16="http://schemas.microsoft.com/office/drawing/2014/main" id="{55082C4E-9EF5-4E3F-95FC-36113A8CE34B}"/>
              </a:ext>
            </a:extLst>
          </p:cNvPr>
          <p:cNvSpPr/>
          <p:nvPr/>
        </p:nvSpPr>
        <p:spPr>
          <a:xfrm>
            <a:off x="3710759"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90" name="Freeform: Shape 2789">
            <a:extLst>
              <a:ext uri="{FF2B5EF4-FFF2-40B4-BE49-F238E27FC236}">
                <a16:creationId xmlns:a16="http://schemas.microsoft.com/office/drawing/2014/main" id="{52B085D4-BE62-4654-A60E-5033C015DD73}"/>
              </a:ext>
            </a:extLst>
          </p:cNvPr>
          <p:cNvSpPr/>
          <p:nvPr/>
        </p:nvSpPr>
        <p:spPr>
          <a:xfrm>
            <a:off x="3848308"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91" name="Freeform: Shape 2790">
            <a:extLst>
              <a:ext uri="{FF2B5EF4-FFF2-40B4-BE49-F238E27FC236}">
                <a16:creationId xmlns:a16="http://schemas.microsoft.com/office/drawing/2014/main" id="{E4898B0E-799B-41ED-BA9C-14F5DC9F4C74}"/>
              </a:ext>
            </a:extLst>
          </p:cNvPr>
          <p:cNvSpPr/>
          <p:nvPr/>
        </p:nvSpPr>
        <p:spPr>
          <a:xfrm>
            <a:off x="3985857"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92" name="Freeform: Shape 2791">
            <a:extLst>
              <a:ext uri="{FF2B5EF4-FFF2-40B4-BE49-F238E27FC236}">
                <a16:creationId xmlns:a16="http://schemas.microsoft.com/office/drawing/2014/main" id="{19B0CF10-9AA9-4B01-8A32-B41156B324A5}"/>
              </a:ext>
            </a:extLst>
          </p:cNvPr>
          <p:cNvSpPr/>
          <p:nvPr/>
        </p:nvSpPr>
        <p:spPr>
          <a:xfrm>
            <a:off x="4123438"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93" name="Freeform: Shape 2792">
            <a:extLst>
              <a:ext uri="{FF2B5EF4-FFF2-40B4-BE49-F238E27FC236}">
                <a16:creationId xmlns:a16="http://schemas.microsoft.com/office/drawing/2014/main" id="{2633E500-AA68-4925-AF4A-6EBA1C3C653C}"/>
              </a:ext>
            </a:extLst>
          </p:cNvPr>
          <p:cNvSpPr/>
          <p:nvPr/>
        </p:nvSpPr>
        <p:spPr>
          <a:xfrm>
            <a:off x="4260987" y="1740213"/>
            <a:ext cx="8235" cy="1746390"/>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2794" name="Freeform: Shape 2793">
            <a:extLst>
              <a:ext uri="{FF2B5EF4-FFF2-40B4-BE49-F238E27FC236}">
                <a16:creationId xmlns:a16="http://schemas.microsoft.com/office/drawing/2014/main" id="{7A11768C-AEC0-4050-90D5-CD92CB8DF6E9}"/>
              </a:ext>
            </a:extLst>
          </p:cNvPr>
          <p:cNvSpPr/>
          <p:nvPr/>
        </p:nvSpPr>
        <p:spPr>
          <a:xfrm>
            <a:off x="2700980" y="2157647"/>
            <a:ext cx="93705" cy="93702"/>
          </a:xfrm>
          <a:custGeom>
            <a:avLst/>
            <a:gdLst>
              <a:gd name="connsiteX0" fmla="*/ 108385 w 108384"/>
              <a:gd name="connsiteY0" fmla="*/ 54211 h 108383"/>
              <a:gd name="connsiteX1" fmla="*/ 54169 w 108384"/>
              <a:gd name="connsiteY1" fmla="*/ 108383 h 108383"/>
              <a:gd name="connsiteX2" fmla="*/ 0 w 108384"/>
              <a:gd name="connsiteY2" fmla="*/ 54211 h 108383"/>
              <a:gd name="connsiteX3" fmla="*/ 54169 w 108384"/>
              <a:gd name="connsiteY3" fmla="*/ 0 h 108383"/>
              <a:gd name="connsiteX4" fmla="*/ 108385 w 108384"/>
              <a:gd name="connsiteY4" fmla="*/ 54211 h 108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3">
                <a:moveTo>
                  <a:pt x="108385" y="54211"/>
                </a:moveTo>
                <a:cubicBezTo>
                  <a:pt x="108385" y="84123"/>
                  <a:pt x="84125" y="108383"/>
                  <a:pt x="54169" y="108383"/>
                </a:cubicBezTo>
                <a:cubicBezTo>
                  <a:pt x="24260" y="108383"/>
                  <a:pt x="0" y="84123"/>
                  <a:pt x="0" y="54211"/>
                </a:cubicBezTo>
                <a:cubicBezTo>
                  <a:pt x="0" y="24296"/>
                  <a:pt x="24260" y="0"/>
                  <a:pt x="54169" y="0"/>
                </a:cubicBezTo>
                <a:cubicBezTo>
                  <a:pt x="84125" y="0"/>
                  <a:pt x="108385" y="24296"/>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5" name="Freeform: Shape 2794">
            <a:extLst>
              <a:ext uri="{FF2B5EF4-FFF2-40B4-BE49-F238E27FC236}">
                <a16:creationId xmlns:a16="http://schemas.microsoft.com/office/drawing/2014/main" id="{98ACB55D-D08A-4ADE-B826-2589931839CA}"/>
              </a:ext>
            </a:extLst>
          </p:cNvPr>
          <p:cNvSpPr/>
          <p:nvPr/>
        </p:nvSpPr>
        <p:spPr>
          <a:xfrm>
            <a:off x="2838529" y="2120204"/>
            <a:ext cx="93705" cy="93703"/>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6" name="Freeform: Shape 2795">
            <a:extLst>
              <a:ext uri="{FF2B5EF4-FFF2-40B4-BE49-F238E27FC236}">
                <a16:creationId xmlns:a16="http://schemas.microsoft.com/office/drawing/2014/main" id="{826154A2-7B2F-485F-A842-91DC53F65E20}"/>
              </a:ext>
            </a:extLst>
          </p:cNvPr>
          <p:cNvSpPr/>
          <p:nvPr/>
        </p:nvSpPr>
        <p:spPr>
          <a:xfrm>
            <a:off x="2976111" y="2085753"/>
            <a:ext cx="93672" cy="93703"/>
          </a:xfrm>
          <a:custGeom>
            <a:avLst/>
            <a:gdLst>
              <a:gd name="connsiteX0" fmla="*/ 108347 w 108346"/>
              <a:gd name="connsiteY0" fmla="*/ 54211 h 108384"/>
              <a:gd name="connsiteX1" fmla="*/ 54169 w 108346"/>
              <a:gd name="connsiteY1" fmla="*/ 108384 h 108384"/>
              <a:gd name="connsiteX2" fmla="*/ 0 w 108346"/>
              <a:gd name="connsiteY2" fmla="*/ 54211 h 108384"/>
              <a:gd name="connsiteX3" fmla="*/ 54169 w 108346"/>
              <a:gd name="connsiteY3" fmla="*/ 0 h 108384"/>
              <a:gd name="connsiteX4" fmla="*/ 108347 w 108346"/>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1"/>
                </a:moveTo>
                <a:cubicBezTo>
                  <a:pt x="108347" y="84126"/>
                  <a:pt x="84087" y="108384"/>
                  <a:pt x="54169" y="108384"/>
                </a:cubicBezTo>
                <a:cubicBezTo>
                  <a:pt x="24260" y="108384"/>
                  <a:pt x="0" y="84126"/>
                  <a:pt x="0" y="54211"/>
                </a:cubicBezTo>
                <a:cubicBezTo>
                  <a:pt x="0" y="24296"/>
                  <a:pt x="24260" y="0"/>
                  <a:pt x="54169" y="0"/>
                </a:cubicBezTo>
                <a:cubicBezTo>
                  <a:pt x="84087" y="0"/>
                  <a:pt x="108347" y="24296"/>
                  <a:pt x="108347"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7" name="Freeform: Shape 2796">
            <a:extLst>
              <a:ext uri="{FF2B5EF4-FFF2-40B4-BE49-F238E27FC236}">
                <a16:creationId xmlns:a16="http://schemas.microsoft.com/office/drawing/2014/main" id="{FC886DD8-0FEF-4C71-8264-1F9E8C211AC5}"/>
              </a:ext>
            </a:extLst>
          </p:cNvPr>
          <p:cNvSpPr/>
          <p:nvPr/>
        </p:nvSpPr>
        <p:spPr>
          <a:xfrm>
            <a:off x="3113659" y="2034832"/>
            <a:ext cx="93705" cy="93703"/>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178" y="108384"/>
                </a:cubicBezTo>
                <a:cubicBezTo>
                  <a:pt x="24260" y="108384"/>
                  <a:pt x="0" y="84126"/>
                  <a:pt x="0" y="54211"/>
                </a:cubicBezTo>
                <a:cubicBezTo>
                  <a:pt x="0" y="24259"/>
                  <a:pt x="24260" y="0"/>
                  <a:pt x="54178"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8" name="Freeform: Shape 2797">
            <a:extLst>
              <a:ext uri="{FF2B5EF4-FFF2-40B4-BE49-F238E27FC236}">
                <a16:creationId xmlns:a16="http://schemas.microsoft.com/office/drawing/2014/main" id="{2BB7BA48-3439-49D3-9A1A-61B89263A951}"/>
              </a:ext>
            </a:extLst>
          </p:cNvPr>
          <p:cNvSpPr/>
          <p:nvPr/>
        </p:nvSpPr>
        <p:spPr>
          <a:xfrm>
            <a:off x="3251208" y="2012380"/>
            <a:ext cx="93705" cy="93703"/>
          </a:xfrm>
          <a:custGeom>
            <a:avLst/>
            <a:gdLst>
              <a:gd name="connsiteX0" fmla="*/ 108385 w 108384"/>
              <a:gd name="connsiteY0" fmla="*/ 54173 h 108384"/>
              <a:gd name="connsiteX1" fmla="*/ 54216 w 108384"/>
              <a:gd name="connsiteY1" fmla="*/ 108384 h 108384"/>
              <a:gd name="connsiteX2" fmla="*/ 0 w 108384"/>
              <a:gd name="connsiteY2" fmla="*/ 54173 h 108384"/>
              <a:gd name="connsiteX3" fmla="*/ 54216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216" y="108384"/>
                </a:cubicBezTo>
                <a:cubicBezTo>
                  <a:pt x="24260" y="108384"/>
                  <a:pt x="0" y="84125"/>
                  <a:pt x="0" y="54173"/>
                </a:cubicBezTo>
                <a:cubicBezTo>
                  <a:pt x="0" y="24258"/>
                  <a:pt x="24260" y="0"/>
                  <a:pt x="54216"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799" name="Freeform: Shape 2798">
            <a:extLst>
              <a:ext uri="{FF2B5EF4-FFF2-40B4-BE49-F238E27FC236}">
                <a16:creationId xmlns:a16="http://schemas.microsoft.com/office/drawing/2014/main" id="{395448A1-A294-4900-B6C9-883C0C5DF929}"/>
              </a:ext>
            </a:extLst>
          </p:cNvPr>
          <p:cNvSpPr/>
          <p:nvPr/>
        </p:nvSpPr>
        <p:spPr>
          <a:xfrm>
            <a:off x="3388789" y="1935982"/>
            <a:ext cx="93672" cy="93703"/>
          </a:xfrm>
          <a:custGeom>
            <a:avLst/>
            <a:gdLst>
              <a:gd name="connsiteX0" fmla="*/ 108347 w 108346"/>
              <a:gd name="connsiteY0" fmla="*/ 54211 h 108384"/>
              <a:gd name="connsiteX1" fmla="*/ 54178 w 108346"/>
              <a:gd name="connsiteY1" fmla="*/ 108384 h 108384"/>
              <a:gd name="connsiteX2" fmla="*/ 0 w 108346"/>
              <a:gd name="connsiteY2" fmla="*/ 54211 h 108384"/>
              <a:gd name="connsiteX3" fmla="*/ 54178 w 108346"/>
              <a:gd name="connsiteY3" fmla="*/ 0 h 108384"/>
              <a:gd name="connsiteX4" fmla="*/ 108347 w 108346"/>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211"/>
                </a:moveTo>
                <a:cubicBezTo>
                  <a:pt x="108347" y="84125"/>
                  <a:pt x="84087" y="108384"/>
                  <a:pt x="54178" y="108384"/>
                </a:cubicBezTo>
                <a:cubicBezTo>
                  <a:pt x="24260" y="108384"/>
                  <a:pt x="0" y="84125"/>
                  <a:pt x="0" y="54211"/>
                </a:cubicBezTo>
                <a:cubicBezTo>
                  <a:pt x="0" y="24259"/>
                  <a:pt x="24260" y="0"/>
                  <a:pt x="54178" y="0"/>
                </a:cubicBezTo>
                <a:cubicBezTo>
                  <a:pt x="84087" y="0"/>
                  <a:pt x="108347" y="24259"/>
                  <a:pt x="108347"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0" name="Freeform: Shape 2799">
            <a:extLst>
              <a:ext uri="{FF2B5EF4-FFF2-40B4-BE49-F238E27FC236}">
                <a16:creationId xmlns:a16="http://schemas.microsoft.com/office/drawing/2014/main" id="{59055498-6314-42C1-BF31-65369BDF6105}"/>
              </a:ext>
            </a:extLst>
          </p:cNvPr>
          <p:cNvSpPr/>
          <p:nvPr/>
        </p:nvSpPr>
        <p:spPr>
          <a:xfrm>
            <a:off x="3526338" y="1895548"/>
            <a:ext cx="93705" cy="93703"/>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78" y="108384"/>
                </a:cubicBezTo>
                <a:cubicBezTo>
                  <a:pt x="24260" y="108384"/>
                  <a:pt x="0" y="84125"/>
                  <a:pt x="0" y="54211"/>
                </a:cubicBezTo>
                <a:cubicBezTo>
                  <a:pt x="0" y="24258"/>
                  <a:pt x="24260" y="0"/>
                  <a:pt x="54178" y="0"/>
                </a:cubicBezTo>
                <a:cubicBezTo>
                  <a:pt x="84125"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1" name="Freeform: Shape 2800">
            <a:extLst>
              <a:ext uri="{FF2B5EF4-FFF2-40B4-BE49-F238E27FC236}">
                <a16:creationId xmlns:a16="http://schemas.microsoft.com/office/drawing/2014/main" id="{363A890A-1441-4C74-AEF4-DEE87472E3AA}"/>
              </a:ext>
            </a:extLst>
          </p:cNvPr>
          <p:cNvSpPr/>
          <p:nvPr/>
        </p:nvSpPr>
        <p:spPr>
          <a:xfrm>
            <a:off x="3663886" y="1832660"/>
            <a:ext cx="93705" cy="93670"/>
          </a:xfrm>
          <a:custGeom>
            <a:avLst/>
            <a:gdLst>
              <a:gd name="connsiteX0" fmla="*/ 108385 w 108384"/>
              <a:gd name="connsiteY0" fmla="*/ 54173 h 108346"/>
              <a:gd name="connsiteX1" fmla="*/ 54216 w 108384"/>
              <a:gd name="connsiteY1" fmla="*/ 108347 h 108346"/>
              <a:gd name="connsiteX2" fmla="*/ 0 w 108384"/>
              <a:gd name="connsiteY2" fmla="*/ 54173 h 108346"/>
              <a:gd name="connsiteX3" fmla="*/ 54216 w 108384"/>
              <a:gd name="connsiteY3" fmla="*/ 0 h 108346"/>
              <a:gd name="connsiteX4" fmla="*/ 108385 w 108384"/>
              <a:gd name="connsiteY4" fmla="*/ 54173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3"/>
                </a:moveTo>
                <a:cubicBezTo>
                  <a:pt x="108385" y="84089"/>
                  <a:pt x="84134" y="108347"/>
                  <a:pt x="54216" y="108347"/>
                </a:cubicBezTo>
                <a:cubicBezTo>
                  <a:pt x="24260" y="108347"/>
                  <a:pt x="0" y="84089"/>
                  <a:pt x="0" y="54173"/>
                </a:cubicBezTo>
                <a:cubicBezTo>
                  <a:pt x="0" y="24259"/>
                  <a:pt x="24260" y="0"/>
                  <a:pt x="54216" y="0"/>
                </a:cubicBezTo>
                <a:cubicBezTo>
                  <a:pt x="84134"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2" name="Freeform: Shape 2801">
            <a:extLst>
              <a:ext uri="{FF2B5EF4-FFF2-40B4-BE49-F238E27FC236}">
                <a16:creationId xmlns:a16="http://schemas.microsoft.com/office/drawing/2014/main" id="{671DC559-3D23-4745-9546-C4602F53DC0C}"/>
              </a:ext>
            </a:extLst>
          </p:cNvPr>
          <p:cNvSpPr/>
          <p:nvPr/>
        </p:nvSpPr>
        <p:spPr>
          <a:xfrm>
            <a:off x="3801476" y="1862609"/>
            <a:ext cx="93672" cy="93703"/>
          </a:xfrm>
          <a:custGeom>
            <a:avLst/>
            <a:gdLst>
              <a:gd name="connsiteX0" fmla="*/ 108347 w 108346"/>
              <a:gd name="connsiteY0" fmla="*/ 54173 h 108384"/>
              <a:gd name="connsiteX1" fmla="*/ 54169 w 108346"/>
              <a:gd name="connsiteY1" fmla="*/ 108384 h 108384"/>
              <a:gd name="connsiteX2" fmla="*/ 0 w 108346"/>
              <a:gd name="connsiteY2" fmla="*/ 54173 h 108384"/>
              <a:gd name="connsiteX3" fmla="*/ 54169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125"/>
                  <a:pt x="84087" y="108384"/>
                  <a:pt x="54169" y="108384"/>
                </a:cubicBezTo>
                <a:cubicBezTo>
                  <a:pt x="24251" y="108384"/>
                  <a:pt x="0" y="84125"/>
                  <a:pt x="0" y="54173"/>
                </a:cubicBezTo>
                <a:cubicBezTo>
                  <a:pt x="0" y="24258"/>
                  <a:pt x="24251" y="0"/>
                  <a:pt x="54169" y="0"/>
                </a:cubicBezTo>
                <a:cubicBezTo>
                  <a:pt x="84087" y="0"/>
                  <a:pt x="108347" y="24258"/>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3" name="Freeform: Shape 2802">
            <a:extLst>
              <a:ext uri="{FF2B5EF4-FFF2-40B4-BE49-F238E27FC236}">
                <a16:creationId xmlns:a16="http://schemas.microsoft.com/office/drawing/2014/main" id="{BB826161-BCF9-47DB-9E0F-E87DFB016639}"/>
              </a:ext>
            </a:extLst>
          </p:cNvPr>
          <p:cNvSpPr/>
          <p:nvPr/>
        </p:nvSpPr>
        <p:spPr>
          <a:xfrm>
            <a:off x="3939025" y="1811688"/>
            <a:ext cx="93705" cy="93703"/>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8"/>
                  <a:pt x="24260" y="0"/>
                  <a:pt x="54169"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4" name="Freeform: Shape 2803">
            <a:extLst>
              <a:ext uri="{FF2B5EF4-FFF2-40B4-BE49-F238E27FC236}">
                <a16:creationId xmlns:a16="http://schemas.microsoft.com/office/drawing/2014/main" id="{3E6553B3-4B0B-4E94-A883-93CF61B569F2}"/>
              </a:ext>
            </a:extLst>
          </p:cNvPr>
          <p:cNvSpPr/>
          <p:nvPr/>
        </p:nvSpPr>
        <p:spPr>
          <a:xfrm>
            <a:off x="4076573" y="1774246"/>
            <a:ext cx="93705" cy="93703"/>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088"/>
                  <a:pt x="84125" y="108384"/>
                  <a:pt x="54207" y="108384"/>
                </a:cubicBezTo>
                <a:cubicBezTo>
                  <a:pt x="24260" y="108384"/>
                  <a:pt x="0" y="84088"/>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5" name="Freeform: Shape 2804">
            <a:extLst>
              <a:ext uri="{FF2B5EF4-FFF2-40B4-BE49-F238E27FC236}">
                <a16:creationId xmlns:a16="http://schemas.microsoft.com/office/drawing/2014/main" id="{C1260371-B935-4245-989E-FC11461AB0AF}"/>
              </a:ext>
            </a:extLst>
          </p:cNvPr>
          <p:cNvSpPr/>
          <p:nvPr/>
        </p:nvSpPr>
        <p:spPr>
          <a:xfrm>
            <a:off x="4214154" y="1772733"/>
            <a:ext cx="93705" cy="93703"/>
          </a:xfrm>
          <a:custGeom>
            <a:avLst/>
            <a:gdLst>
              <a:gd name="connsiteX0" fmla="*/ 108385 w 108384"/>
              <a:gd name="connsiteY0" fmla="*/ 54211 h 108384"/>
              <a:gd name="connsiteX1" fmla="*/ 54169 w 108384"/>
              <a:gd name="connsiteY1" fmla="*/ 108384 h 108384"/>
              <a:gd name="connsiteX2" fmla="*/ 0 w 108384"/>
              <a:gd name="connsiteY2" fmla="*/ 54211 h 108384"/>
              <a:gd name="connsiteX3" fmla="*/ 54169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087" y="108384"/>
                  <a:pt x="54169" y="108384"/>
                </a:cubicBezTo>
                <a:cubicBezTo>
                  <a:pt x="24260" y="108384"/>
                  <a:pt x="0" y="84125"/>
                  <a:pt x="0" y="54211"/>
                </a:cubicBezTo>
                <a:cubicBezTo>
                  <a:pt x="0" y="24259"/>
                  <a:pt x="24260" y="0"/>
                  <a:pt x="54169" y="0"/>
                </a:cubicBezTo>
                <a:cubicBezTo>
                  <a:pt x="84087"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2806" name="Freeform: Shape 2805">
            <a:extLst>
              <a:ext uri="{FF2B5EF4-FFF2-40B4-BE49-F238E27FC236}">
                <a16:creationId xmlns:a16="http://schemas.microsoft.com/office/drawing/2014/main" id="{2B550D2E-5E3C-4656-89A4-A9B930933877}"/>
              </a:ext>
            </a:extLst>
          </p:cNvPr>
          <p:cNvSpPr/>
          <p:nvPr/>
        </p:nvSpPr>
        <p:spPr>
          <a:xfrm>
            <a:off x="2700980" y="3011398"/>
            <a:ext cx="93705" cy="93670"/>
          </a:xfrm>
          <a:custGeom>
            <a:avLst/>
            <a:gdLst>
              <a:gd name="connsiteX0" fmla="*/ 108385 w 108384"/>
              <a:gd name="connsiteY0" fmla="*/ 54169 h 108346"/>
              <a:gd name="connsiteX1" fmla="*/ 54169 w 108384"/>
              <a:gd name="connsiteY1" fmla="*/ 108347 h 108346"/>
              <a:gd name="connsiteX2" fmla="*/ 0 w 108384"/>
              <a:gd name="connsiteY2" fmla="*/ 54169 h 108346"/>
              <a:gd name="connsiteX3" fmla="*/ 54169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169" y="108347"/>
                </a:cubicBezTo>
                <a:cubicBezTo>
                  <a:pt x="24260" y="108347"/>
                  <a:pt x="0" y="84087"/>
                  <a:pt x="0" y="54169"/>
                </a:cubicBezTo>
                <a:cubicBezTo>
                  <a:pt x="0" y="24260"/>
                  <a:pt x="24260" y="0"/>
                  <a:pt x="54169"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7" name="Freeform: Shape 2806">
            <a:extLst>
              <a:ext uri="{FF2B5EF4-FFF2-40B4-BE49-F238E27FC236}">
                <a16:creationId xmlns:a16="http://schemas.microsoft.com/office/drawing/2014/main" id="{EBF03883-409C-4A2E-90CE-076206EFE6E0}"/>
              </a:ext>
            </a:extLst>
          </p:cNvPr>
          <p:cNvSpPr/>
          <p:nvPr/>
        </p:nvSpPr>
        <p:spPr>
          <a:xfrm>
            <a:off x="2838529" y="2975436"/>
            <a:ext cx="93705" cy="93703"/>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8" name="Freeform: Shape 2807">
            <a:extLst>
              <a:ext uri="{FF2B5EF4-FFF2-40B4-BE49-F238E27FC236}">
                <a16:creationId xmlns:a16="http://schemas.microsoft.com/office/drawing/2014/main" id="{CB50E334-C000-411D-B7F4-ECC3CCEFC646}"/>
              </a:ext>
            </a:extLst>
          </p:cNvPr>
          <p:cNvSpPr/>
          <p:nvPr/>
        </p:nvSpPr>
        <p:spPr>
          <a:xfrm>
            <a:off x="2976111" y="2966460"/>
            <a:ext cx="93672" cy="93703"/>
          </a:xfrm>
          <a:custGeom>
            <a:avLst/>
            <a:gdLst>
              <a:gd name="connsiteX0" fmla="*/ 108347 w 108346"/>
              <a:gd name="connsiteY0" fmla="*/ 54169 h 108384"/>
              <a:gd name="connsiteX1" fmla="*/ 54169 w 108346"/>
              <a:gd name="connsiteY1" fmla="*/ 108385 h 108384"/>
              <a:gd name="connsiteX2" fmla="*/ 0 w 108346"/>
              <a:gd name="connsiteY2" fmla="*/ 54169 h 108384"/>
              <a:gd name="connsiteX3" fmla="*/ 54169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7" y="108385"/>
                  <a:pt x="54169" y="108385"/>
                </a:cubicBezTo>
                <a:cubicBezTo>
                  <a:pt x="24260" y="108385"/>
                  <a:pt x="0" y="84125"/>
                  <a:pt x="0" y="54169"/>
                </a:cubicBezTo>
                <a:cubicBezTo>
                  <a:pt x="0" y="24260"/>
                  <a:pt x="24260"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09" name="Freeform: Shape 2808">
            <a:extLst>
              <a:ext uri="{FF2B5EF4-FFF2-40B4-BE49-F238E27FC236}">
                <a16:creationId xmlns:a16="http://schemas.microsoft.com/office/drawing/2014/main" id="{C6235F71-28BF-4FCC-AF7E-CBFCF7B4E4A0}"/>
              </a:ext>
            </a:extLst>
          </p:cNvPr>
          <p:cNvSpPr/>
          <p:nvPr/>
        </p:nvSpPr>
        <p:spPr>
          <a:xfrm>
            <a:off x="3113659" y="2957451"/>
            <a:ext cx="93705" cy="93703"/>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0" name="Freeform: Shape 2809">
            <a:extLst>
              <a:ext uri="{FF2B5EF4-FFF2-40B4-BE49-F238E27FC236}">
                <a16:creationId xmlns:a16="http://schemas.microsoft.com/office/drawing/2014/main" id="{19102C23-F4D6-47E3-A5F3-73E5E3C533AA}"/>
              </a:ext>
            </a:extLst>
          </p:cNvPr>
          <p:cNvSpPr/>
          <p:nvPr/>
        </p:nvSpPr>
        <p:spPr>
          <a:xfrm>
            <a:off x="3251208" y="2920007"/>
            <a:ext cx="93705" cy="93703"/>
          </a:xfrm>
          <a:custGeom>
            <a:avLst/>
            <a:gdLst>
              <a:gd name="connsiteX0" fmla="*/ 108385 w 108384"/>
              <a:gd name="connsiteY0" fmla="*/ 54216 h 108384"/>
              <a:gd name="connsiteX1" fmla="*/ 54216 w 108384"/>
              <a:gd name="connsiteY1" fmla="*/ 108385 h 108384"/>
              <a:gd name="connsiteX2" fmla="*/ 0 w 108384"/>
              <a:gd name="connsiteY2" fmla="*/ 54216 h 108384"/>
              <a:gd name="connsiteX3" fmla="*/ 54216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216" y="108385"/>
                </a:cubicBezTo>
                <a:cubicBezTo>
                  <a:pt x="24260" y="108385"/>
                  <a:pt x="0" y="84125"/>
                  <a:pt x="0" y="54216"/>
                </a:cubicBezTo>
                <a:cubicBezTo>
                  <a:pt x="0" y="24260"/>
                  <a:pt x="24260" y="0"/>
                  <a:pt x="54216"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1" name="Freeform: Shape 2810">
            <a:extLst>
              <a:ext uri="{FF2B5EF4-FFF2-40B4-BE49-F238E27FC236}">
                <a16:creationId xmlns:a16="http://schemas.microsoft.com/office/drawing/2014/main" id="{828925F6-026E-4768-B206-F141B3604B8E}"/>
              </a:ext>
            </a:extLst>
          </p:cNvPr>
          <p:cNvSpPr/>
          <p:nvPr/>
        </p:nvSpPr>
        <p:spPr>
          <a:xfrm>
            <a:off x="3388789" y="2912546"/>
            <a:ext cx="93672" cy="93670"/>
          </a:xfrm>
          <a:custGeom>
            <a:avLst/>
            <a:gdLst>
              <a:gd name="connsiteX0" fmla="*/ 108347 w 108346"/>
              <a:gd name="connsiteY0" fmla="*/ 54178 h 108346"/>
              <a:gd name="connsiteX1" fmla="*/ 54178 w 108346"/>
              <a:gd name="connsiteY1" fmla="*/ 108347 h 108346"/>
              <a:gd name="connsiteX2" fmla="*/ 0 w 108346"/>
              <a:gd name="connsiteY2" fmla="*/ 54178 h 108346"/>
              <a:gd name="connsiteX3" fmla="*/ 54178 w 108346"/>
              <a:gd name="connsiteY3" fmla="*/ 0 h 108346"/>
              <a:gd name="connsiteX4" fmla="*/ 108347 w 108346"/>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8"/>
                </a:moveTo>
                <a:cubicBezTo>
                  <a:pt x="108347" y="84087"/>
                  <a:pt x="84087" y="108347"/>
                  <a:pt x="54178" y="108347"/>
                </a:cubicBezTo>
                <a:cubicBezTo>
                  <a:pt x="24260" y="108347"/>
                  <a:pt x="0" y="84087"/>
                  <a:pt x="0" y="54178"/>
                </a:cubicBezTo>
                <a:cubicBezTo>
                  <a:pt x="0" y="24260"/>
                  <a:pt x="24260" y="0"/>
                  <a:pt x="54178"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2" name="Freeform: Shape 2811">
            <a:extLst>
              <a:ext uri="{FF2B5EF4-FFF2-40B4-BE49-F238E27FC236}">
                <a16:creationId xmlns:a16="http://schemas.microsoft.com/office/drawing/2014/main" id="{C9836B24-827D-468B-9A39-A2A005D82C49}"/>
              </a:ext>
            </a:extLst>
          </p:cNvPr>
          <p:cNvSpPr/>
          <p:nvPr/>
        </p:nvSpPr>
        <p:spPr>
          <a:xfrm>
            <a:off x="3526338" y="2879574"/>
            <a:ext cx="93705" cy="93703"/>
          </a:xfrm>
          <a:custGeom>
            <a:avLst/>
            <a:gdLst>
              <a:gd name="connsiteX0" fmla="*/ 108385 w 108384"/>
              <a:gd name="connsiteY0" fmla="*/ 54216 h 108384"/>
              <a:gd name="connsiteX1" fmla="*/ 54178 w 108384"/>
              <a:gd name="connsiteY1" fmla="*/ 108385 h 108384"/>
              <a:gd name="connsiteX2" fmla="*/ 0 w 108384"/>
              <a:gd name="connsiteY2" fmla="*/ 54216 h 108384"/>
              <a:gd name="connsiteX3" fmla="*/ 54178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78" y="108385"/>
                </a:cubicBezTo>
                <a:cubicBezTo>
                  <a:pt x="24260" y="108385"/>
                  <a:pt x="0" y="84125"/>
                  <a:pt x="0" y="54216"/>
                </a:cubicBezTo>
                <a:cubicBezTo>
                  <a:pt x="0" y="24260"/>
                  <a:pt x="24260" y="0"/>
                  <a:pt x="54178"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3" name="Freeform: Shape 2812">
            <a:extLst>
              <a:ext uri="{FF2B5EF4-FFF2-40B4-BE49-F238E27FC236}">
                <a16:creationId xmlns:a16="http://schemas.microsoft.com/office/drawing/2014/main" id="{8F70B4AE-AF90-4AA2-AD9E-DF407F433A6D}"/>
              </a:ext>
            </a:extLst>
          </p:cNvPr>
          <p:cNvSpPr/>
          <p:nvPr/>
        </p:nvSpPr>
        <p:spPr>
          <a:xfrm>
            <a:off x="3663886" y="2866094"/>
            <a:ext cx="93705" cy="93703"/>
          </a:xfrm>
          <a:custGeom>
            <a:avLst/>
            <a:gdLst>
              <a:gd name="connsiteX0" fmla="*/ 108385 w 108384"/>
              <a:gd name="connsiteY0" fmla="*/ 54216 h 108384"/>
              <a:gd name="connsiteX1" fmla="*/ 54216 w 108384"/>
              <a:gd name="connsiteY1" fmla="*/ 108385 h 108384"/>
              <a:gd name="connsiteX2" fmla="*/ 0 w 108384"/>
              <a:gd name="connsiteY2" fmla="*/ 54216 h 108384"/>
              <a:gd name="connsiteX3" fmla="*/ 54216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34" y="108385"/>
                  <a:pt x="54216" y="108385"/>
                </a:cubicBezTo>
                <a:cubicBezTo>
                  <a:pt x="24260" y="108385"/>
                  <a:pt x="0" y="84125"/>
                  <a:pt x="0" y="54216"/>
                </a:cubicBezTo>
                <a:cubicBezTo>
                  <a:pt x="0" y="24260"/>
                  <a:pt x="24260" y="0"/>
                  <a:pt x="54216" y="0"/>
                </a:cubicBezTo>
                <a:cubicBezTo>
                  <a:pt x="84134"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4" name="Freeform: Shape 2813">
            <a:extLst>
              <a:ext uri="{FF2B5EF4-FFF2-40B4-BE49-F238E27FC236}">
                <a16:creationId xmlns:a16="http://schemas.microsoft.com/office/drawing/2014/main" id="{420F1FCA-8090-4E34-9376-859651EBCAAC}"/>
              </a:ext>
            </a:extLst>
          </p:cNvPr>
          <p:cNvSpPr/>
          <p:nvPr/>
        </p:nvSpPr>
        <p:spPr>
          <a:xfrm>
            <a:off x="3801476" y="2843646"/>
            <a:ext cx="93672" cy="93703"/>
          </a:xfrm>
          <a:custGeom>
            <a:avLst/>
            <a:gdLst>
              <a:gd name="connsiteX0" fmla="*/ 108347 w 108346"/>
              <a:gd name="connsiteY0" fmla="*/ 54169 h 108384"/>
              <a:gd name="connsiteX1" fmla="*/ 54169 w 108346"/>
              <a:gd name="connsiteY1" fmla="*/ 108385 h 108384"/>
              <a:gd name="connsiteX2" fmla="*/ 0 w 108346"/>
              <a:gd name="connsiteY2" fmla="*/ 54169 h 108384"/>
              <a:gd name="connsiteX3" fmla="*/ 54169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087"/>
                  <a:pt x="84087" y="108385"/>
                  <a:pt x="54169" y="108385"/>
                </a:cubicBezTo>
                <a:cubicBezTo>
                  <a:pt x="24251" y="108385"/>
                  <a:pt x="0" y="84087"/>
                  <a:pt x="0" y="54169"/>
                </a:cubicBezTo>
                <a:cubicBezTo>
                  <a:pt x="0" y="24260"/>
                  <a:pt x="24251"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2815" name="Freeform: Shape 2814">
            <a:extLst>
              <a:ext uri="{FF2B5EF4-FFF2-40B4-BE49-F238E27FC236}">
                <a16:creationId xmlns:a16="http://schemas.microsoft.com/office/drawing/2014/main" id="{6E2CE613-53A1-4FA6-9374-BD2AA2DFCC7B}"/>
              </a:ext>
            </a:extLst>
          </p:cNvPr>
          <p:cNvSpPr/>
          <p:nvPr/>
        </p:nvSpPr>
        <p:spPr>
          <a:xfrm>
            <a:off x="3939025" y="2834637"/>
            <a:ext cx="93705" cy="93703"/>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125" y="108385"/>
                  <a:pt x="54169" y="108385"/>
                </a:cubicBezTo>
                <a:cubicBezTo>
                  <a:pt x="24260" y="108385"/>
                  <a:pt x="0" y="84125"/>
                  <a:pt x="0" y="54216"/>
                </a:cubicBezTo>
                <a:cubicBezTo>
                  <a:pt x="0" y="24260"/>
                  <a:pt x="24260" y="0"/>
                  <a:pt x="54169" y="0"/>
                </a:cubicBezTo>
                <a:cubicBezTo>
                  <a:pt x="84125"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1344" name="Freeform: Shape 1343">
            <a:extLst>
              <a:ext uri="{FF2B5EF4-FFF2-40B4-BE49-F238E27FC236}">
                <a16:creationId xmlns:a16="http://schemas.microsoft.com/office/drawing/2014/main" id="{FA48E5C3-C1CE-4DD6-9110-6FF09C1A58AA}"/>
              </a:ext>
            </a:extLst>
          </p:cNvPr>
          <p:cNvSpPr/>
          <p:nvPr/>
        </p:nvSpPr>
        <p:spPr>
          <a:xfrm>
            <a:off x="4076573" y="2770241"/>
            <a:ext cx="93705" cy="93703"/>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345" name="Freeform: Shape 1344">
            <a:extLst>
              <a:ext uri="{FF2B5EF4-FFF2-40B4-BE49-F238E27FC236}">
                <a16:creationId xmlns:a16="http://schemas.microsoft.com/office/drawing/2014/main" id="{C1983684-97C2-4AA6-BA77-DD0CED412A43}"/>
              </a:ext>
            </a:extLst>
          </p:cNvPr>
          <p:cNvSpPr/>
          <p:nvPr/>
        </p:nvSpPr>
        <p:spPr>
          <a:xfrm>
            <a:off x="4214154" y="2794204"/>
            <a:ext cx="93705" cy="93703"/>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087" y="108385"/>
                  <a:pt x="54169" y="108385"/>
                </a:cubicBezTo>
                <a:cubicBezTo>
                  <a:pt x="24260" y="108385"/>
                  <a:pt x="0" y="84125"/>
                  <a:pt x="0" y="54207"/>
                </a:cubicBezTo>
                <a:cubicBezTo>
                  <a:pt x="0" y="24260"/>
                  <a:pt x="24260" y="0"/>
                  <a:pt x="54169" y="0"/>
                </a:cubicBezTo>
                <a:cubicBezTo>
                  <a:pt x="84087"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1346" name="Freeform: Shape 1345">
            <a:extLst>
              <a:ext uri="{FF2B5EF4-FFF2-40B4-BE49-F238E27FC236}">
                <a16:creationId xmlns:a16="http://schemas.microsoft.com/office/drawing/2014/main" id="{FEEF31EF-96F2-44DA-957A-A460613ED6DA}"/>
              </a:ext>
            </a:extLst>
          </p:cNvPr>
          <p:cNvSpPr/>
          <p:nvPr/>
        </p:nvSpPr>
        <p:spPr>
          <a:xfrm>
            <a:off x="2747813" y="1819601"/>
            <a:ext cx="1513173" cy="384913"/>
          </a:xfrm>
          <a:custGeom>
            <a:avLst/>
            <a:gdLst>
              <a:gd name="connsiteX0" fmla="*/ 0 w 1750218"/>
              <a:gd name="connsiteY0" fmla="*/ 445219 h 445219"/>
              <a:gd name="connsiteX1" fmla="*/ 159134 w 1750218"/>
              <a:gd name="connsiteY1" fmla="*/ 401910 h 445219"/>
              <a:gd name="connsiteX2" fmla="*/ 318230 w 1750218"/>
              <a:gd name="connsiteY2" fmla="*/ 362061 h 445219"/>
              <a:gd name="connsiteX3" fmla="*/ 477336 w 1750218"/>
              <a:gd name="connsiteY3" fmla="*/ 303163 h 445219"/>
              <a:gd name="connsiteX4" fmla="*/ 636470 w 1750218"/>
              <a:gd name="connsiteY4" fmla="*/ 277156 h 445219"/>
              <a:gd name="connsiteX5" fmla="*/ 795566 w 1750218"/>
              <a:gd name="connsiteY5" fmla="*/ 188826 h 445219"/>
              <a:gd name="connsiteX6" fmla="*/ 954662 w 1750218"/>
              <a:gd name="connsiteY6" fmla="*/ 142057 h 445219"/>
              <a:gd name="connsiteX7" fmla="*/ 1113796 w 1750218"/>
              <a:gd name="connsiteY7" fmla="*/ 69279 h 445219"/>
              <a:gd name="connsiteX8" fmla="*/ 1272892 w 1750218"/>
              <a:gd name="connsiteY8" fmla="*/ 103920 h 445219"/>
              <a:gd name="connsiteX9" fmla="*/ 1431989 w 1750218"/>
              <a:gd name="connsiteY9" fmla="*/ 45021 h 445219"/>
              <a:gd name="connsiteX10" fmla="*/ 1591123 w 1750218"/>
              <a:gd name="connsiteY10" fmla="*/ 1712 h 445219"/>
              <a:gd name="connsiteX11" fmla="*/ 1750219 w 1750218"/>
              <a:gd name="connsiteY11" fmla="*/ 0 h 44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0218" h="445219">
                <a:moveTo>
                  <a:pt x="0" y="445219"/>
                </a:moveTo>
                <a:lnTo>
                  <a:pt x="159134" y="401910"/>
                </a:lnTo>
                <a:lnTo>
                  <a:pt x="318230" y="362061"/>
                </a:lnTo>
                <a:lnTo>
                  <a:pt x="477336" y="303163"/>
                </a:lnTo>
                <a:lnTo>
                  <a:pt x="636470" y="277156"/>
                </a:lnTo>
                <a:lnTo>
                  <a:pt x="795566" y="188826"/>
                </a:lnTo>
                <a:lnTo>
                  <a:pt x="954662" y="142057"/>
                </a:lnTo>
                <a:lnTo>
                  <a:pt x="1113796" y="69279"/>
                </a:lnTo>
                <a:lnTo>
                  <a:pt x="1272892" y="103920"/>
                </a:lnTo>
                <a:lnTo>
                  <a:pt x="1431989" y="45021"/>
                </a:lnTo>
                <a:lnTo>
                  <a:pt x="1591123" y="1712"/>
                </a:lnTo>
                <a:lnTo>
                  <a:pt x="1750219" y="0"/>
                </a:lnTo>
              </a:path>
            </a:pathLst>
          </a:custGeom>
          <a:noFill/>
          <a:ln w="22359" cap="flat">
            <a:solidFill>
              <a:srgbClr val="38586E"/>
            </a:solidFill>
            <a:prstDash val="solid"/>
            <a:round/>
          </a:ln>
        </p:spPr>
        <p:txBody>
          <a:bodyPr rtlCol="0" anchor="ctr"/>
          <a:lstStyle/>
          <a:p>
            <a:endParaRPr lang="en-CA"/>
          </a:p>
        </p:txBody>
      </p:sp>
      <p:sp>
        <p:nvSpPr>
          <p:cNvPr id="1347" name="Freeform: Shape 1346">
            <a:extLst>
              <a:ext uri="{FF2B5EF4-FFF2-40B4-BE49-F238E27FC236}">
                <a16:creationId xmlns:a16="http://schemas.microsoft.com/office/drawing/2014/main" id="{F4B06D20-5558-4A55-8AFB-6DFF8E886789}"/>
              </a:ext>
            </a:extLst>
          </p:cNvPr>
          <p:cNvSpPr/>
          <p:nvPr/>
        </p:nvSpPr>
        <p:spPr>
          <a:xfrm>
            <a:off x="2747813" y="2817105"/>
            <a:ext cx="1513173" cy="241123"/>
          </a:xfrm>
          <a:custGeom>
            <a:avLst/>
            <a:gdLst>
              <a:gd name="connsiteX0" fmla="*/ 0 w 1750218"/>
              <a:gd name="connsiteY0" fmla="*/ 278901 h 278901"/>
              <a:gd name="connsiteX1" fmla="*/ 159134 w 1750218"/>
              <a:gd name="connsiteY1" fmla="*/ 237344 h 278901"/>
              <a:gd name="connsiteX2" fmla="*/ 318230 w 1750218"/>
              <a:gd name="connsiteY2" fmla="*/ 226924 h 278901"/>
              <a:gd name="connsiteX3" fmla="*/ 477336 w 1750218"/>
              <a:gd name="connsiteY3" fmla="*/ 216551 h 278901"/>
              <a:gd name="connsiteX4" fmla="*/ 636470 w 1750218"/>
              <a:gd name="connsiteY4" fmla="*/ 173241 h 278901"/>
              <a:gd name="connsiteX5" fmla="*/ 795566 w 1750218"/>
              <a:gd name="connsiteY5" fmla="*/ 164573 h 278901"/>
              <a:gd name="connsiteX6" fmla="*/ 954662 w 1750218"/>
              <a:gd name="connsiteY6" fmla="*/ 126473 h 278901"/>
              <a:gd name="connsiteX7" fmla="*/ 1113796 w 1750218"/>
              <a:gd name="connsiteY7" fmla="*/ 110880 h 278901"/>
              <a:gd name="connsiteX8" fmla="*/ 1272892 w 1750218"/>
              <a:gd name="connsiteY8" fmla="*/ 84868 h 278901"/>
              <a:gd name="connsiteX9" fmla="*/ 1431989 w 1750218"/>
              <a:gd name="connsiteY9" fmla="*/ 74495 h 278901"/>
              <a:gd name="connsiteX10" fmla="*/ 1591123 w 1750218"/>
              <a:gd name="connsiteY10" fmla="*/ 0 h 278901"/>
              <a:gd name="connsiteX11" fmla="*/ 1750219 w 1750218"/>
              <a:gd name="connsiteY11" fmla="*/ 27718 h 27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0218" h="278901">
                <a:moveTo>
                  <a:pt x="0" y="278901"/>
                </a:moveTo>
                <a:lnTo>
                  <a:pt x="159134" y="237344"/>
                </a:lnTo>
                <a:lnTo>
                  <a:pt x="318230" y="226924"/>
                </a:lnTo>
                <a:lnTo>
                  <a:pt x="477336" y="216551"/>
                </a:lnTo>
                <a:lnTo>
                  <a:pt x="636470" y="173241"/>
                </a:lnTo>
                <a:lnTo>
                  <a:pt x="795566" y="164573"/>
                </a:lnTo>
                <a:lnTo>
                  <a:pt x="954662" y="126473"/>
                </a:lnTo>
                <a:lnTo>
                  <a:pt x="1113796" y="110880"/>
                </a:lnTo>
                <a:lnTo>
                  <a:pt x="1272892" y="84868"/>
                </a:lnTo>
                <a:lnTo>
                  <a:pt x="1431989" y="74495"/>
                </a:lnTo>
                <a:lnTo>
                  <a:pt x="1591123" y="0"/>
                </a:lnTo>
                <a:lnTo>
                  <a:pt x="1750219" y="27718"/>
                </a:lnTo>
              </a:path>
            </a:pathLst>
          </a:custGeom>
          <a:noFill/>
          <a:ln w="22359" cap="flat">
            <a:solidFill>
              <a:srgbClr val="C33B30"/>
            </a:solidFill>
            <a:prstDash val="solid"/>
            <a:round/>
          </a:ln>
        </p:spPr>
        <p:txBody>
          <a:bodyPr rtlCol="0" anchor="ctr"/>
          <a:lstStyle/>
          <a:p>
            <a:endParaRPr lang="en-CA"/>
          </a:p>
        </p:txBody>
      </p:sp>
      <p:sp>
        <p:nvSpPr>
          <p:cNvPr id="1348" name="Freeform: Shape 1347">
            <a:extLst>
              <a:ext uri="{FF2B5EF4-FFF2-40B4-BE49-F238E27FC236}">
                <a16:creationId xmlns:a16="http://schemas.microsoft.com/office/drawing/2014/main" id="{4EEA4CD8-3912-43AE-8E9C-9EF6E653AA6A}"/>
              </a:ext>
            </a:extLst>
          </p:cNvPr>
          <p:cNvSpPr/>
          <p:nvPr/>
        </p:nvSpPr>
        <p:spPr>
          <a:xfrm>
            <a:off x="2665274" y="1740213"/>
            <a:ext cx="1678227" cy="1746390"/>
          </a:xfrm>
          <a:custGeom>
            <a:avLst/>
            <a:gdLst>
              <a:gd name="connsiteX0" fmla="*/ 0 w 1941128"/>
              <a:gd name="connsiteY0" fmla="*/ 2020007 h 2020006"/>
              <a:gd name="connsiteX1" fmla="*/ 1941128 w 1941128"/>
              <a:gd name="connsiteY1" fmla="*/ 2020007 h 2020006"/>
              <a:gd name="connsiteX2" fmla="*/ 1941128 w 1941128"/>
              <a:gd name="connsiteY2" fmla="*/ 0 h 2020006"/>
              <a:gd name="connsiteX3" fmla="*/ 0 w 1941128"/>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8" h="2020006">
                <a:moveTo>
                  <a:pt x="0" y="2020007"/>
                </a:moveTo>
                <a:lnTo>
                  <a:pt x="1941128" y="2020007"/>
                </a:lnTo>
                <a:lnTo>
                  <a:pt x="1941128" y="0"/>
                </a:lnTo>
                <a:lnTo>
                  <a:pt x="0" y="0"/>
                </a:lnTo>
                <a:close/>
              </a:path>
            </a:pathLst>
          </a:custGeom>
          <a:noFill/>
          <a:ln w="10163" cap="rnd">
            <a:solidFill>
              <a:srgbClr val="333333"/>
            </a:solidFill>
            <a:prstDash val="solid"/>
            <a:round/>
          </a:ln>
        </p:spPr>
        <p:txBody>
          <a:bodyPr rtlCol="0" anchor="ctr"/>
          <a:lstStyle/>
          <a:p>
            <a:endParaRPr lang="en-CA"/>
          </a:p>
        </p:txBody>
      </p:sp>
      <p:sp>
        <p:nvSpPr>
          <p:cNvPr id="1349" name="Freeform: Shape 1348">
            <a:extLst>
              <a:ext uri="{FF2B5EF4-FFF2-40B4-BE49-F238E27FC236}">
                <a16:creationId xmlns:a16="http://schemas.microsoft.com/office/drawing/2014/main" id="{E272E02E-CDC7-444E-BC41-A0E1048F0F01}"/>
              </a:ext>
            </a:extLst>
          </p:cNvPr>
          <p:cNvSpPr/>
          <p:nvPr/>
        </p:nvSpPr>
        <p:spPr>
          <a:xfrm>
            <a:off x="941914" y="1593917"/>
            <a:ext cx="1678224" cy="146296"/>
          </a:xfrm>
          <a:custGeom>
            <a:avLst/>
            <a:gdLst>
              <a:gd name="connsiteX0" fmla="*/ 0 w 1941124"/>
              <a:gd name="connsiteY0" fmla="*/ 169217 h 169217"/>
              <a:gd name="connsiteX1" fmla="*/ 1941125 w 1941124"/>
              <a:gd name="connsiteY1" fmla="*/ 169217 h 169217"/>
              <a:gd name="connsiteX2" fmla="*/ 1941125 w 1941124"/>
              <a:gd name="connsiteY2" fmla="*/ 0 h 169217"/>
              <a:gd name="connsiteX3" fmla="*/ 0 w 1941124"/>
              <a:gd name="connsiteY3" fmla="*/ 0 h 169217"/>
            </a:gdLst>
            <a:ahLst/>
            <a:cxnLst>
              <a:cxn ang="0">
                <a:pos x="connsiteX0" y="connsiteY0"/>
              </a:cxn>
              <a:cxn ang="0">
                <a:pos x="connsiteX1" y="connsiteY1"/>
              </a:cxn>
              <a:cxn ang="0">
                <a:pos x="connsiteX2" y="connsiteY2"/>
              </a:cxn>
              <a:cxn ang="0">
                <a:pos x="connsiteX3" y="connsiteY3"/>
              </a:cxn>
            </a:cxnLst>
            <a:rect l="l" t="t" r="r" b="b"/>
            <a:pathLst>
              <a:path w="1941124" h="169217">
                <a:moveTo>
                  <a:pt x="0" y="169217"/>
                </a:moveTo>
                <a:lnTo>
                  <a:pt x="1941125" y="169217"/>
                </a:lnTo>
                <a:lnTo>
                  <a:pt x="1941125"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350" name="Graphic 5">
            <a:extLst>
              <a:ext uri="{FF2B5EF4-FFF2-40B4-BE49-F238E27FC236}">
                <a16:creationId xmlns:a16="http://schemas.microsoft.com/office/drawing/2014/main" id="{2CE9F275-AA36-42E6-BD22-533161FBEAC7}"/>
              </a:ext>
            </a:extLst>
          </p:cNvPr>
          <p:cNvGrpSpPr/>
          <p:nvPr/>
        </p:nvGrpSpPr>
        <p:grpSpPr>
          <a:xfrm>
            <a:off x="1613482" y="1645030"/>
            <a:ext cx="337581" cy="53011"/>
            <a:chOff x="3243969" y="1434628"/>
            <a:chExt cx="390464" cy="61317"/>
          </a:xfrm>
        </p:grpSpPr>
        <p:sp>
          <p:nvSpPr>
            <p:cNvPr id="1351" name="Freeform: Shape 1350">
              <a:extLst>
                <a:ext uri="{FF2B5EF4-FFF2-40B4-BE49-F238E27FC236}">
                  <a16:creationId xmlns:a16="http://schemas.microsoft.com/office/drawing/2014/main" id="{FEAEBC21-7EFA-41E7-B36E-7E9F6C66322D}"/>
                </a:ext>
              </a:extLst>
            </p:cNvPr>
            <p:cNvSpPr/>
            <p:nvPr/>
          </p:nvSpPr>
          <p:spPr>
            <a:xfrm>
              <a:off x="3243969" y="1434628"/>
              <a:ext cx="26379" cy="60238"/>
            </a:xfrm>
            <a:custGeom>
              <a:avLst/>
              <a:gdLst>
                <a:gd name="connsiteX0" fmla="*/ 26502 w 26379"/>
                <a:gd name="connsiteY0" fmla="*/ 60275 h 60238"/>
                <a:gd name="connsiteX1" fmla="*/ 15005 w 26379"/>
                <a:gd name="connsiteY1" fmla="*/ 60275 h 60238"/>
                <a:gd name="connsiteX2" fmla="*/ 15005 w 26379"/>
                <a:gd name="connsiteY2" fmla="*/ 16929 h 60238"/>
                <a:gd name="connsiteX3" fmla="*/ 122 w 26379"/>
                <a:gd name="connsiteY3" fmla="*/ 25635 h 60238"/>
                <a:gd name="connsiteX4" fmla="*/ 122 w 26379"/>
                <a:gd name="connsiteY4" fmla="*/ 15217 h 60238"/>
                <a:gd name="connsiteX5" fmla="*/ 9908 w 26379"/>
                <a:gd name="connsiteY5" fmla="*/ 9636 h 60238"/>
                <a:gd name="connsiteX6" fmla="*/ 17163 w 26379"/>
                <a:gd name="connsiteY6" fmla="*/ 37 h 60238"/>
                <a:gd name="connsiteX7" fmla="*/ 26502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02" y="60275"/>
                  </a:moveTo>
                  <a:lnTo>
                    <a:pt x="15005" y="60275"/>
                  </a:lnTo>
                  <a:lnTo>
                    <a:pt x="15005" y="16929"/>
                  </a:lnTo>
                  <a:cubicBezTo>
                    <a:pt x="10801" y="20873"/>
                    <a:pt x="5815" y="23775"/>
                    <a:pt x="122" y="25635"/>
                  </a:cubicBezTo>
                  <a:lnTo>
                    <a:pt x="122" y="15217"/>
                  </a:lnTo>
                  <a:cubicBezTo>
                    <a:pt x="3136" y="14213"/>
                    <a:pt x="6373" y="12352"/>
                    <a:pt x="9908" y="9636"/>
                  </a:cubicBezTo>
                  <a:cubicBezTo>
                    <a:pt x="13443" y="6883"/>
                    <a:pt x="15861" y="3683"/>
                    <a:pt x="17163" y="37"/>
                  </a:cubicBezTo>
                  <a:lnTo>
                    <a:pt x="26502" y="37"/>
                  </a:lnTo>
                  <a:close/>
                </a:path>
              </a:pathLst>
            </a:custGeom>
            <a:solidFill>
              <a:srgbClr val="000000"/>
            </a:solidFill>
            <a:ln w="9525" cap="flat">
              <a:noFill/>
              <a:prstDash val="solid"/>
              <a:miter/>
            </a:ln>
          </p:spPr>
          <p:txBody>
            <a:bodyPr rtlCol="0" anchor="ctr"/>
            <a:lstStyle/>
            <a:p>
              <a:endParaRPr lang="en-CA"/>
            </a:p>
          </p:txBody>
        </p:sp>
        <p:sp>
          <p:nvSpPr>
            <p:cNvPr id="1352" name="Freeform: Shape 1351">
              <a:extLst>
                <a:ext uri="{FF2B5EF4-FFF2-40B4-BE49-F238E27FC236}">
                  <a16:creationId xmlns:a16="http://schemas.microsoft.com/office/drawing/2014/main" id="{B0C200D9-54FE-46A9-AE6B-FF25CA5F123B}"/>
                </a:ext>
              </a:extLst>
            </p:cNvPr>
            <p:cNvSpPr/>
            <p:nvPr/>
          </p:nvSpPr>
          <p:spPr>
            <a:xfrm>
              <a:off x="3286641" y="1434628"/>
              <a:ext cx="40034" cy="61317"/>
            </a:xfrm>
            <a:custGeom>
              <a:avLst/>
              <a:gdLst>
                <a:gd name="connsiteX0" fmla="*/ 1243 w 40034"/>
                <a:gd name="connsiteY0" fmla="*/ 46397 h 61317"/>
                <a:gd name="connsiteX1" fmla="*/ 12406 w 40034"/>
                <a:gd name="connsiteY1" fmla="*/ 45169 h 61317"/>
                <a:gd name="connsiteX2" fmla="*/ 14526 w 40034"/>
                <a:gd name="connsiteY2" fmla="*/ 50192 h 61317"/>
                <a:gd name="connsiteX3" fmla="*/ 19066 w 40034"/>
                <a:gd name="connsiteY3" fmla="*/ 51829 h 61317"/>
                <a:gd name="connsiteX4" fmla="*/ 25130 w 40034"/>
                <a:gd name="connsiteY4" fmla="*/ 48555 h 61317"/>
                <a:gd name="connsiteX5" fmla="*/ 28293 w 40034"/>
                <a:gd name="connsiteY5" fmla="*/ 34974 h 61317"/>
                <a:gd name="connsiteX6" fmla="*/ 17466 w 40034"/>
                <a:gd name="connsiteY6" fmla="*/ 40035 h 61317"/>
                <a:gd name="connsiteX7" fmla="*/ 5262 w 40034"/>
                <a:gd name="connsiteY7" fmla="*/ 34565 h 61317"/>
                <a:gd name="connsiteX8" fmla="*/ 127 w 40034"/>
                <a:gd name="connsiteY8" fmla="*/ 20315 h 61317"/>
                <a:gd name="connsiteX9" fmla="*/ 5522 w 40034"/>
                <a:gd name="connsiteY9" fmla="*/ 5618 h 61317"/>
                <a:gd name="connsiteX10" fmla="*/ 19326 w 40034"/>
                <a:gd name="connsiteY10" fmla="*/ 37 h 61317"/>
                <a:gd name="connsiteX11" fmla="*/ 34321 w 40034"/>
                <a:gd name="connsiteY11" fmla="*/ 7106 h 61317"/>
                <a:gd name="connsiteX12" fmla="*/ 40162 w 40034"/>
                <a:gd name="connsiteY12" fmla="*/ 30323 h 61317"/>
                <a:gd name="connsiteX13" fmla="*/ 34097 w 40034"/>
                <a:gd name="connsiteY13" fmla="*/ 54062 h 61317"/>
                <a:gd name="connsiteX14" fmla="*/ 18210 w 40034"/>
                <a:gd name="connsiteY14" fmla="*/ 61354 h 61317"/>
                <a:gd name="connsiteX15" fmla="*/ 6825 w 40034"/>
                <a:gd name="connsiteY15" fmla="*/ 57596 h 61317"/>
                <a:gd name="connsiteX16" fmla="*/ 1243 w 40034"/>
                <a:gd name="connsiteY16" fmla="*/ 46397 h 61317"/>
                <a:gd name="connsiteX17" fmla="*/ 27288 w 40034"/>
                <a:gd name="connsiteY17" fmla="*/ 21282 h 61317"/>
                <a:gd name="connsiteX18" fmla="*/ 24721 w 40034"/>
                <a:gd name="connsiteY18" fmla="*/ 12650 h 61317"/>
                <a:gd name="connsiteX19" fmla="*/ 18805 w 40034"/>
                <a:gd name="connsiteY19" fmla="*/ 9562 h 61317"/>
                <a:gd name="connsiteX20" fmla="*/ 13522 w 40034"/>
                <a:gd name="connsiteY20" fmla="*/ 12092 h 61317"/>
                <a:gd name="connsiteX21" fmla="*/ 11401 w 40034"/>
                <a:gd name="connsiteY21" fmla="*/ 20315 h 61317"/>
                <a:gd name="connsiteX22" fmla="*/ 13708 w 40034"/>
                <a:gd name="connsiteY22" fmla="*/ 28872 h 61317"/>
                <a:gd name="connsiteX23" fmla="*/ 19438 w 40034"/>
                <a:gd name="connsiteY23" fmla="*/ 31589 h 61317"/>
                <a:gd name="connsiteX24" fmla="*/ 25019 w 40034"/>
                <a:gd name="connsiteY24" fmla="*/ 28947 h 61317"/>
                <a:gd name="connsiteX25" fmla="*/ 27288 w 40034"/>
                <a:gd name="connsiteY25" fmla="*/ 2128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43" y="46397"/>
                  </a:moveTo>
                  <a:lnTo>
                    <a:pt x="12406" y="45169"/>
                  </a:lnTo>
                  <a:cubicBezTo>
                    <a:pt x="12666" y="47439"/>
                    <a:pt x="13373" y="49113"/>
                    <a:pt x="14526" y="50192"/>
                  </a:cubicBezTo>
                  <a:cubicBezTo>
                    <a:pt x="15643" y="51308"/>
                    <a:pt x="17168" y="51829"/>
                    <a:pt x="19066" y="51829"/>
                  </a:cubicBezTo>
                  <a:cubicBezTo>
                    <a:pt x="21447" y="51829"/>
                    <a:pt x="23456" y="50750"/>
                    <a:pt x="25130" y="48555"/>
                  </a:cubicBezTo>
                  <a:cubicBezTo>
                    <a:pt x="26767" y="46397"/>
                    <a:pt x="27847" y="41858"/>
                    <a:pt x="28293" y="34974"/>
                  </a:cubicBezTo>
                  <a:cubicBezTo>
                    <a:pt x="25428" y="38323"/>
                    <a:pt x="21782" y="40035"/>
                    <a:pt x="17466" y="40035"/>
                  </a:cubicBezTo>
                  <a:cubicBezTo>
                    <a:pt x="12740" y="40035"/>
                    <a:pt x="8685" y="38211"/>
                    <a:pt x="5262" y="34565"/>
                  </a:cubicBezTo>
                  <a:cubicBezTo>
                    <a:pt x="1839" y="30919"/>
                    <a:pt x="127" y="26156"/>
                    <a:pt x="127" y="20315"/>
                  </a:cubicBezTo>
                  <a:cubicBezTo>
                    <a:pt x="127" y="14250"/>
                    <a:pt x="1913" y="9339"/>
                    <a:pt x="5522" y="5618"/>
                  </a:cubicBezTo>
                  <a:cubicBezTo>
                    <a:pt x="9131" y="1897"/>
                    <a:pt x="13745" y="37"/>
                    <a:pt x="19326" y="37"/>
                  </a:cubicBezTo>
                  <a:cubicBezTo>
                    <a:pt x="25428" y="37"/>
                    <a:pt x="30414" y="2381"/>
                    <a:pt x="34321" y="7106"/>
                  </a:cubicBezTo>
                  <a:cubicBezTo>
                    <a:pt x="38227" y="11794"/>
                    <a:pt x="40162" y="19533"/>
                    <a:pt x="40162" y="30323"/>
                  </a:cubicBezTo>
                  <a:cubicBezTo>
                    <a:pt x="40162" y="41300"/>
                    <a:pt x="38153" y="49187"/>
                    <a:pt x="34097" y="54062"/>
                  </a:cubicBezTo>
                  <a:cubicBezTo>
                    <a:pt x="30005" y="58898"/>
                    <a:pt x="24721" y="61354"/>
                    <a:pt x="18210" y="61354"/>
                  </a:cubicBezTo>
                  <a:cubicBezTo>
                    <a:pt x="13522" y="61354"/>
                    <a:pt x="9727" y="60089"/>
                    <a:pt x="6825" y="57596"/>
                  </a:cubicBezTo>
                  <a:cubicBezTo>
                    <a:pt x="3922" y="55103"/>
                    <a:pt x="2062" y="51383"/>
                    <a:pt x="1243" y="46397"/>
                  </a:cubicBezTo>
                  <a:moveTo>
                    <a:pt x="27288" y="21282"/>
                  </a:moveTo>
                  <a:cubicBezTo>
                    <a:pt x="27288" y="17561"/>
                    <a:pt x="26433" y="14696"/>
                    <a:pt x="24721" y="12650"/>
                  </a:cubicBezTo>
                  <a:cubicBezTo>
                    <a:pt x="23010" y="10604"/>
                    <a:pt x="21038" y="9562"/>
                    <a:pt x="18805" y="9562"/>
                  </a:cubicBezTo>
                  <a:cubicBezTo>
                    <a:pt x="16684" y="9562"/>
                    <a:pt x="14936" y="10418"/>
                    <a:pt x="13522" y="12092"/>
                  </a:cubicBezTo>
                  <a:cubicBezTo>
                    <a:pt x="12108" y="13766"/>
                    <a:pt x="11401" y="16520"/>
                    <a:pt x="11401" y="20315"/>
                  </a:cubicBezTo>
                  <a:cubicBezTo>
                    <a:pt x="11401" y="24221"/>
                    <a:pt x="12182" y="27049"/>
                    <a:pt x="13708" y="28872"/>
                  </a:cubicBezTo>
                  <a:cubicBezTo>
                    <a:pt x="15233" y="30696"/>
                    <a:pt x="17131" y="31589"/>
                    <a:pt x="19438" y="31589"/>
                  </a:cubicBezTo>
                  <a:cubicBezTo>
                    <a:pt x="21633" y="31589"/>
                    <a:pt x="23493" y="30696"/>
                    <a:pt x="25019" y="28947"/>
                  </a:cubicBezTo>
                  <a:cubicBezTo>
                    <a:pt x="26544" y="27235"/>
                    <a:pt x="27288" y="24668"/>
                    <a:pt x="27288" y="21282"/>
                  </a:cubicBezTo>
                  <a:close/>
                </a:path>
              </a:pathLst>
            </a:custGeom>
            <a:solidFill>
              <a:srgbClr val="000000"/>
            </a:solidFill>
            <a:ln w="9525" cap="flat">
              <a:noFill/>
              <a:prstDash val="solid"/>
              <a:miter/>
            </a:ln>
          </p:spPr>
          <p:txBody>
            <a:bodyPr rtlCol="0" anchor="ctr"/>
            <a:lstStyle/>
            <a:p>
              <a:endParaRPr lang="en-CA"/>
            </a:p>
          </p:txBody>
        </p:sp>
        <p:sp>
          <p:nvSpPr>
            <p:cNvPr id="1353" name="Freeform: Shape 1352">
              <a:extLst>
                <a:ext uri="{FF2B5EF4-FFF2-40B4-BE49-F238E27FC236}">
                  <a16:creationId xmlns:a16="http://schemas.microsoft.com/office/drawing/2014/main" id="{CF400DA5-9BFC-4D8A-BAAD-56A0510BE7C0}"/>
                </a:ext>
              </a:extLst>
            </p:cNvPr>
            <p:cNvSpPr/>
            <p:nvPr/>
          </p:nvSpPr>
          <p:spPr>
            <a:xfrm>
              <a:off x="3333256" y="1434628"/>
              <a:ext cx="40034" cy="61317"/>
            </a:xfrm>
            <a:custGeom>
              <a:avLst/>
              <a:gdLst>
                <a:gd name="connsiteX0" fmla="*/ 1248 w 40034"/>
                <a:gd name="connsiteY0" fmla="*/ 46397 h 61317"/>
                <a:gd name="connsiteX1" fmla="*/ 12410 w 40034"/>
                <a:gd name="connsiteY1" fmla="*/ 45169 h 61317"/>
                <a:gd name="connsiteX2" fmla="*/ 14531 w 40034"/>
                <a:gd name="connsiteY2" fmla="*/ 50192 h 61317"/>
                <a:gd name="connsiteX3" fmla="*/ 19071 w 40034"/>
                <a:gd name="connsiteY3" fmla="*/ 51829 h 61317"/>
                <a:gd name="connsiteX4" fmla="*/ 25135 w 40034"/>
                <a:gd name="connsiteY4" fmla="*/ 48555 h 61317"/>
                <a:gd name="connsiteX5" fmla="*/ 28298 w 40034"/>
                <a:gd name="connsiteY5" fmla="*/ 34974 h 61317"/>
                <a:gd name="connsiteX6" fmla="*/ 17471 w 40034"/>
                <a:gd name="connsiteY6" fmla="*/ 40035 h 61317"/>
                <a:gd name="connsiteX7" fmla="*/ 5267 w 40034"/>
                <a:gd name="connsiteY7" fmla="*/ 34565 h 61317"/>
                <a:gd name="connsiteX8" fmla="*/ 132 w 40034"/>
                <a:gd name="connsiteY8" fmla="*/ 20315 h 61317"/>
                <a:gd name="connsiteX9" fmla="*/ 5527 w 40034"/>
                <a:gd name="connsiteY9" fmla="*/ 5618 h 61317"/>
                <a:gd name="connsiteX10" fmla="*/ 19331 w 40034"/>
                <a:gd name="connsiteY10" fmla="*/ 37 h 61317"/>
                <a:gd name="connsiteX11" fmla="*/ 34325 w 40034"/>
                <a:gd name="connsiteY11" fmla="*/ 7106 h 61317"/>
                <a:gd name="connsiteX12" fmla="*/ 40167 w 40034"/>
                <a:gd name="connsiteY12" fmla="*/ 30323 h 61317"/>
                <a:gd name="connsiteX13" fmla="*/ 34102 w 40034"/>
                <a:gd name="connsiteY13" fmla="*/ 54062 h 61317"/>
                <a:gd name="connsiteX14" fmla="*/ 18215 w 40034"/>
                <a:gd name="connsiteY14" fmla="*/ 61354 h 61317"/>
                <a:gd name="connsiteX15" fmla="*/ 6829 w 40034"/>
                <a:gd name="connsiteY15" fmla="*/ 57596 h 61317"/>
                <a:gd name="connsiteX16" fmla="*/ 1248 w 40034"/>
                <a:gd name="connsiteY16" fmla="*/ 46397 h 61317"/>
                <a:gd name="connsiteX17" fmla="*/ 27293 w 40034"/>
                <a:gd name="connsiteY17" fmla="*/ 21282 h 61317"/>
                <a:gd name="connsiteX18" fmla="*/ 24726 w 40034"/>
                <a:gd name="connsiteY18" fmla="*/ 12650 h 61317"/>
                <a:gd name="connsiteX19" fmla="*/ 18810 w 40034"/>
                <a:gd name="connsiteY19" fmla="*/ 9562 h 61317"/>
                <a:gd name="connsiteX20" fmla="*/ 13527 w 40034"/>
                <a:gd name="connsiteY20" fmla="*/ 12092 h 61317"/>
                <a:gd name="connsiteX21" fmla="*/ 11406 w 40034"/>
                <a:gd name="connsiteY21" fmla="*/ 20315 h 61317"/>
                <a:gd name="connsiteX22" fmla="*/ 13713 w 40034"/>
                <a:gd name="connsiteY22" fmla="*/ 28872 h 61317"/>
                <a:gd name="connsiteX23" fmla="*/ 19443 w 40034"/>
                <a:gd name="connsiteY23" fmla="*/ 31589 h 61317"/>
                <a:gd name="connsiteX24" fmla="*/ 25024 w 40034"/>
                <a:gd name="connsiteY24" fmla="*/ 28947 h 61317"/>
                <a:gd name="connsiteX25" fmla="*/ 27293 w 40034"/>
                <a:gd name="connsiteY25" fmla="*/ 2128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48" y="46397"/>
                  </a:moveTo>
                  <a:lnTo>
                    <a:pt x="12410" y="45169"/>
                  </a:lnTo>
                  <a:cubicBezTo>
                    <a:pt x="12671" y="47439"/>
                    <a:pt x="13378" y="49113"/>
                    <a:pt x="14531" y="50192"/>
                  </a:cubicBezTo>
                  <a:cubicBezTo>
                    <a:pt x="15648" y="51308"/>
                    <a:pt x="17173" y="51829"/>
                    <a:pt x="19071" y="51829"/>
                  </a:cubicBezTo>
                  <a:cubicBezTo>
                    <a:pt x="21452" y="51829"/>
                    <a:pt x="23461" y="50750"/>
                    <a:pt x="25135" y="48555"/>
                  </a:cubicBezTo>
                  <a:cubicBezTo>
                    <a:pt x="26772" y="46397"/>
                    <a:pt x="27851" y="41858"/>
                    <a:pt x="28298" y="34974"/>
                  </a:cubicBezTo>
                  <a:cubicBezTo>
                    <a:pt x="25433" y="38323"/>
                    <a:pt x="21787" y="40035"/>
                    <a:pt x="17471" y="40035"/>
                  </a:cubicBezTo>
                  <a:cubicBezTo>
                    <a:pt x="12745" y="40035"/>
                    <a:pt x="8690" y="38211"/>
                    <a:pt x="5267" y="34565"/>
                  </a:cubicBezTo>
                  <a:cubicBezTo>
                    <a:pt x="1844" y="30919"/>
                    <a:pt x="132" y="26156"/>
                    <a:pt x="132" y="20315"/>
                  </a:cubicBezTo>
                  <a:cubicBezTo>
                    <a:pt x="132" y="14250"/>
                    <a:pt x="1918" y="9339"/>
                    <a:pt x="5527" y="5618"/>
                  </a:cubicBezTo>
                  <a:cubicBezTo>
                    <a:pt x="9136" y="1897"/>
                    <a:pt x="13750" y="37"/>
                    <a:pt x="19331" y="37"/>
                  </a:cubicBezTo>
                  <a:cubicBezTo>
                    <a:pt x="25433" y="37"/>
                    <a:pt x="30419" y="2381"/>
                    <a:pt x="34325" y="7106"/>
                  </a:cubicBezTo>
                  <a:cubicBezTo>
                    <a:pt x="38232" y="11794"/>
                    <a:pt x="40167" y="19533"/>
                    <a:pt x="40167" y="30323"/>
                  </a:cubicBezTo>
                  <a:cubicBezTo>
                    <a:pt x="40167" y="41300"/>
                    <a:pt x="38158" y="49187"/>
                    <a:pt x="34102" y="54062"/>
                  </a:cubicBezTo>
                  <a:cubicBezTo>
                    <a:pt x="30009" y="58898"/>
                    <a:pt x="24726" y="61354"/>
                    <a:pt x="18215" y="61354"/>
                  </a:cubicBezTo>
                  <a:cubicBezTo>
                    <a:pt x="13527" y="61354"/>
                    <a:pt x="9732" y="60089"/>
                    <a:pt x="6829" y="57596"/>
                  </a:cubicBezTo>
                  <a:cubicBezTo>
                    <a:pt x="3927" y="55103"/>
                    <a:pt x="2067" y="51383"/>
                    <a:pt x="1248" y="46397"/>
                  </a:cubicBezTo>
                  <a:moveTo>
                    <a:pt x="27293" y="21282"/>
                  </a:moveTo>
                  <a:cubicBezTo>
                    <a:pt x="27293" y="17561"/>
                    <a:pt x="26438" y="14696"/>
                    <a:pt x="24726" y="12650"/>
                  </a:cubicBezTo>
                  <a:cubicBezTo>
                    <a:pt x="23014" y="10604"/>
                    <a:pt x="21042" y="9562"/>
                    <a:pt x="18810" y="9562"/>
                  </a:cubicBezTo>
                  <a:cubicBezTo>
                    <a:pt x="16689" y="9562"/>
                    <a:pt x="14941" y="10418"/>
                    <a:pt x="13527" y="12092"/>
                  </a:cubicBezTo>
                  <a:cubicBezTo>
                    <a:pt x="12113" y="13766"/>
                    <a:pt x="11406" y="16520"/>
                    <a:pt x="11406" y="20315"/>
                  </a:cubicBezTo>
                  <a:cubicBezTo>
                    <a:pt x="11406" y="24221"/>
                    <a:pt x="12187" y="27049"/>
                    <a:pt x="13713" y="28872"/>
                  </a:cubicBezTo>
                  <a:cubicBezTo>
                    <a:pt x="15238" y="30696"/>
                    <a:pt x="17136" y="31589"/>
                    <a:pt x="19443" y="31589"/>
                  </a:cubicBezTo>
                  <a:cubicBezTo>
                    <a:pt x="21638" y="31589"/>
                    <a:pt x="23498" y="30696"/>
                    <a:pt x="25024" y="28947"/>
                  </a:cubicBezTo>
                  <a:cubicBezTo>
                    <a:pt x="26549" y="27235"/>
                    <a:pt x="27293" y="24668"/>
                    <a:pt x="27293" y="21282"/>
                  </a:cubicBezTo>
                  <a:close/>
                </a:path>
              </a:pathLst>
            </a:custGeom>
            <a:solidFill>
              <a:srgbClr val="000000"/>
            </a:solidFill>
            <a:ln w="9525" cap="flat">
              <a:noFill/>
              <a:prstDash val="solid"/>
              <a:miter/>
            </a:ln>
          </p:spPr>
          <p:txBody>
            <a:bodyPr rtlCol="0" anchor="ctr"/>
            <a:lstStyle/>
            <a:p>
              <a:endParaRPr lang="en-CA"/>
            </a:p>
          </p:txBody>
        </p:sp>
        <p:sp>
          <p:nvSpPr>
            <p:cNvPr id="1354" name="Freeform: Shape 1353">
              <a:extLst>
                <a:ext uri="{FF2B5EF4-FFF2-40B4-BE49-F238E27FC236}">
                  <a16:creationId xmlns:a16="http://schemas.microsoft.com/office/drawing/2014/main" id="{64260464-7D05-45BF-97C2-F1AF587258ED}"/>
                </a:ext>
              </a:extLst>
            </p:cNvPr>
            <p:cNvSpPr/>
            <p:nvPr/>
          </p:nvSpPr>
          <p:spPr>
            <a:xfrm>
              <a:off x="3380764" y="1435670"/>
              <a:ext cx="39327" cy="59196"/>
            </a:xfrm>
            <a:custGeom>
              <a:avLst/>
              <a:gdLst>
                <a:gd name="connsiteX0" fmla="*/ 137 w 39327"/>
                <a:gd name="connsiteY0" fmla="*/ 10715 h 59196"/>
                <a:gd name="connsiteX1" fmla="*/ 137 w 39327"/>
                <a:gd name="connsiteY1" fmla="*/ 37 h 59196"/>
                <a:gd name="connsiteX2" fmla="*/ 39465 w 39327"/>
                <a:gd name="connsiteY2" fmla="*/ 37 h 59196"/>
                <a:gd name="connsiteX3" fmla="*/ 39465 w 39327"/>
                <a:gd name="connsiteY3" fmla="*/ 8408 h 59196"/>
                <a:gd name="connsiteX4" fmla="*/ 29568 w 39327"/>
                <a:gd name="connsiteY4" fmla="*/ 22138 h 59196"/>
                <a:gd name="connsiteX5" fmla="*/ 21866 w 39327"/>
                <a:gd name="connsiteY5" fmla="*/ 41188 h 59196"/>
                <a:gd name="connsiteX6" fmla="*/ 19261 w 39327"/>
                <a:gd name="connsiteY6" fmla="*/ 59233 h 59196"/>
                <a:gd name="connsiteX7" fmla="*/ 8174 w 39327"/>
                <a:gd name="connsiteY7" fmla="*/ 59233 h 59196"/>
                <a:gd name="connsiteX8" fmla="*/ 13308 w 39327"/>
                <a:gd name="connsiteY8" fmla="*/ 33858 h 59196"/>
                <a:gd name="connsiteX9" fmla="*/ 26294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37" y="10715"/>
                  </a:moveTo>
                  <a:lnTo>
                    <a:pt x="137" y="37"/>
                  </a:lnTo>
                  <a:lnTo>
                    <a:pt x="39465" y="37"/>
                  </a:lnTo>
                  <a:lnTo>
                    <a:pt x="39465" y="8408"/>
                  </a:lnTo>
                  <a:cubicBezTo>
                    <a:pt x="36228" y="11608"/>
                    <a:pt x="32916" y="16185"/>
                    <a:pt x="29568" y="22138"/>
                  </a:cubicBezTo>
                  <a:cubicBezTo>
                    <a:pt x="26182" y="28128"/>
                    <a:pt x="23652" y="34491"/>
                    <a:pt x="21866" y="41188"/>
                  </a:cubicBezTo>
                  <a:cubicBezTo>
                    <a:pt x="20117" y="47922"/>
                    <a:pt x="19261" y="53950"/>
                    <a:pt x="19261" y="59233"/>
                  </a:cubicBezTo>
                  <a:lnTo>
                    <a:pt x="8174" y="59233"/>
                  </a:lnTo>
                  <a:cubicBezTo>
                    <a:pt x="8397" y="50936"/>
                    <a:pt x="10109" y="42490"/>
                    <a:pt x="13308" y="33858"/>
                  </a:cubicBezTo>
                  <a:cubicBezTo>
                    <a:pt x="16545" y="25226"/>
                    <a:pt x="20861" y="17524"/>
                    <a:pt x="26294" y="10715"/>
                  </a:cubicBezTo>
                  <a:close/>
                </a:path>
              </a:pathLst>
            </a:custGeom>
            <a:solidFill>
              <a:srgbClr val="000000"/>
            </a:solidFill>
            <a:ln w="9525" cap="flat">
              <a:noFill/>
              <a:prstDash val="solid"/>
              <a:miter/>
            </a:ln>
          </p:spPr>
          <p:txBody>
            <a:bodyPr rtlCol="0" anchor="ctr"/>
            <a:lstStyle/>
            <a:p>
              <a:endParaRPr lang="en-CA"/>
            </a:p>
          </p:txBody>
        </p:sp>
        <p:sp>
          <p:nvSpPr>
            <p:cNvPr id="1355" name="Freeform: Shape 1354">
              <a:extLst>
                <a:ext uri="{FF2B5EF4-FFF2-40B4-BE49-F238E27FC236}">
                  <a16:creationId xmlns:a16="http://schemas.microsoft.com/office/drawing/2014/main" id="{FAE1DCAB-E9BD-49CD-AC66-5747FF25C6EF}"/>
                </a:ext>
              </a:extLst>
            </p:cNvPr>
            <p:cNvSpPr/>
            <p:nvPr/>
          </p:nvSpPr>
          <p:spPr>
            <a:xfrm>
              <a:off x="3428533" y="1467370"/>
              <a:ext cx="22584" cy="11496"/>
            </a:xfrm>
            <a:custGeom>
              <a:avLst/>
              <a:gdLst>
                <a:gd name="connsiteX0" fmla="*/ 142 w 22584"/>
                <a:gd name="connsiteY0" fmla="*/ 11534 h 11496"/>
                <a:gd name="connsiteX1" fmla="*/ 142 w 22584"/>
                <a:gd name="connsiteY1" fmla="*/ 37 h 11496"/>
                <a:gd name="connsiteX2" fmla="*/ 22727 w 22584"/>
                <a:gd name="connsiteY2" fmla="*/ 37 h 11496"/>
                <a:gd name="connsiteX3" fmla="*/ 22727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42" y="11534"/>
                  </a:moveTo>
                  <a:lnTo>
                    <a:pt x="142" y="37"/>
                  </a:lnTo>
                  <a:lnTo>
                    <a:pt x="22727" y="37"/>
                  </a:lnTo>
                  <a:lnTo>
                    <a:pt x="22727" y="11534"/>
                  </a:lnTo>
                  <a:close/>
                </a:path>
              </a:pathLst>
            </a:custGeom>
            <a:solidFill>
              <a:srgbClr val="000000"/>
            </a:solidFill>
            <a:ln w="9525" cap="flat">
              <a:noFill/>
              <a:prstDash val="solid"/>
              <a:miter/>
            </a:ln>
          </p:spPr>
          <p:txBody>
            <a:bodyPr rtlCol="0" anchor="ctr"/>
            <a:lstStyle/>
            <a:p>
              <a:endParaRPr lang="en-CA"/>
            </a:p>
          </p:txBody>
        </p:sp>
        <p:sp>
          <p:nvSpPr>
            <p:cNvPr id="1356" name="Freeform: Shape 1355">
              <a:extLst>
                <a:ext uri="{FF2B5EF4-FFF2-40B4-BE49-F238E27FC236}">
                  <a16:creationId xmlns:a16="http://schemas.microsoft.com/office/drawing/2014/main" id="{8B9C4B9E-7EF8-4693-A6B6-1F033D92567B}"/>
                </a:ext>
              </a:extLst>
            </p:cNvPr>
            <p:cNvSpPr/>
            <p:nvPr/>
          </p:nvSpPr>
          <p:spPr>
            <a:xfrm>
              <a:off x="3453809" y="1434628"/>
              <a:ext cx="40332" cy="60238"/>
            </a:xfrm>
            <a:custGeom>
              <a:avLst/>
              <a:gdLst>
                <a:gd name="connsiteX0" fmla="*/ 40477 w 40332"/>
                <a:gd name="connsiteY0" fmla="*/ 49597 h 60238"/>
                <a:gd name="connsiteX1" fmla="*/ 40477 w 40332"/>
                <a:gd name="connsiteY1" fmla="*/ 60275 h 60238"/>
                <a:gd name="connsiteX2" fmla="*/ 145 w 40332"/>
                <a:gd name="connsiteY2" fmla="*/ 60275 h 60238"/>
                <a:gd name="connsiteX3" fmla="*/ 4089 w 40332"/>
                <a:gd name="connsiteY3" fmla="*/ 48778 h 60238"/>
                <a:gd name="connsiteX4" fmla="*/ 17000 w 40332"/>
                <a:gd name="connsiteY4" fmla="*/ 34416 h 60238"/>
                <a:gd name="connsiteX5" fmla="*/ 26562 w 40332"/>
                <a:gd name="connsiteY5" fmla="*/ 24594 h 60238"/>
                <a:gd name="connsiteX6" fmla="*/ 28906 w 40332"/>
                <a:gd name="connsiteY6" fmla="*/ 17561 h 60238"/>
                <a:gd name="connsiteX7" fmla="*/ 26860 w 40332"/>
                <a:gd name="connsiteY7" fmla="*/ 11646 h 60238"/>
                <a:gd name="connsiteX8" fmla="*/ 21130 w 40332"/>
                <a:gd name="connsiteY8" fmla="*/ 9562 h 60238"/>
                <a:gd name="connsiteX9" fmla="*/ 15400 w 40332"/>
                <a:gd name="connsiteY9" fmla="*/ 11720 h 60238"/>
                <a:gd name="connsiteX10" fmla="*/ 12944 w 40332"/>
                <a:gd name="connsiteY10" fmla="*/ 18938 h 60238"/>
                <a:gd name="connsiteX11" fmla="*/ 1484 w 40332"/>
                <a:gd name="connsiteY11" fmla="*/ 17785 h 60238"/>
                <a:gd name="connsiteX12" fmla="*/ 7921 w 40332"/>
                <a:gd name="connsiteY12" fmla="*/ 4167 h 60238"/>
                <a:gd name="connsiteX13" fmla="*/ 21427 w 40332"/>
                <a:gd name="connsiteY13" fmla="*/ 37 h 60238"/>
                <a:gd name="connsiteX14" fmla="*/ 35380 w 40332"/>
                <a:gd name="connsiteY14" fmla="*/ 4799 h 60238"/>
                <a:gd name="connsiteX15" fmla="*/ 40477 w 40332"/>
                <a:gd name="connsiteY15" fmla="*/ 16743 h 60238"/>
                <a:gd name="connsiteX16" fmla="*/ 39026 w 40332"/>
                <a:gd name="connsiteY16" fmla="*/ 24445 h 60238"/>
                <a:gd name="connsiteX17" fmla="*/ 34413 w 40332"/>
                <a:gd name="connsiteY17" fmla="*/ 32109 h 60238"/>
                <a:gd name="connsiteX18" fmla="*/ 26860 w 40332"/>
                <a:gd name="connsiteY18" fmla="*/ 39774 h 60238"/>
                <a:gd name="connsiteX19" fmla="*/ 19976 w 40332"/>
                <a:gd name="connsiteY19" fmla="*/ 46397 h 60238"/>
                <a:gd name="connsiteX20" fmla="*/ 17632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477" y="49597"/>
                  </a:moveTo>
                  <a:lnTo>
                    <a:pt x="40477" y="60275"/>
                  </a:lnTo>
                  <a:lnTo>
                    <a:pt x="145" y="60275"/>
                  </a:lnTo>
                  <a:cubicBezTo>
                    <a:pt x="591" y="56220"/>
                    <a:pt x="1894" y="52424"/>
                    <a:pt x="4089" y="48778"/>
                  </a:cubicBezTo>
                  <a:cubicBezTo>
                    <a:pt x="6247" y="45169"/>
                    <a:pt x="10563" y="40369"/>
                    <a:pt x="17000" y="34416"/>
                  </a:cubicBezTo>
                  <a:cubicBezTo>
                    <a:pt x="22209" y="29579"/>
                    <a:pt x="25371" y="26305"/>
                    <a:pt x="26562" y="24594"/>
                  </a:cubicBezTo>
                  <a:cubicBezTo>
                    <a:pt x="28125" y="22212"/>
                    <a:pt x="28906" y="19868"/>
                    <a:pt x="28906" y="17561"/>
                  </a:cubicBezTo>
                  <a:cubicBezTo>
                    <a:pt x="28906" y="14994"/>
                    <a:pt x="28236" y="13022"/>
                    <a:pt x="26860" y="11646"/>
                  </a:cubicBezTo>
                  <a:cubicBezTo>
                    <a:pt x="25483" y="10269"/>
                    <a:pt x="23585" y="9562"/>
                    <a:pt x="21130" y="9562"/>
                  </a:cubicBezTo>
                  <a:cubicBezTo>
                    <a:pt x="18748" y="9562"/>
                    <a:pt x="16851" y="10306"/>
                    <a:pt x="15400" y="11720"/>
                  </a:cubicBezTo>
                  <a:cubicBezTo>
                    <a:pt x="13986" y="13171"/>
                    <a:pt x="13167" y="15589"/>
                    <a:pt x="12944" y="18938"/>
                  </a:cubicBezTo>
                  <a:lnTo>
                    <a:pt x="1484" y="17785"/>
                  </a:lnTo>
                  <a:cubicBezTo>
                    <a:pt x="2191" y="11460"/>
                    <a:pt x="4312" y="6920"/>
                    <a:pt x="7921" y="4167"/>
                  </a:cubicBezTo>
                  <a:cubicBezTo>
                    <a:pt x="11530" y="1414"/>
                    <a:pt x="16032" y="37"/>
                    <a:pt x="21427" y="37"/>
                  </a:cubicBezTo>
                  <a:cubicBezTo>
                    <a:pt x="27343" y="37"/>
                    <a:pt x="31994" y="1637"/>
                    <a:pt x="35380" y="4799"/>
                  </a:cubicBezTo>
                  <a:cubicBezTo>
                    <a:pt x="38766" y="7999"/>
                    <a:pt x="40477" y="11980"/>
                    <a:pt x="40477" y="16743"/>
                  </a:cubicBezTo>
                  <a:cubicBezTo>
                    <a:pt x="40477" y="19422"/>
                    <a:pt x="39994" y="21989"/>
                    <a:pt x="39026" y="24445"/>
                  </a:cubicBezTo>
                  <a:cubicBezTo>
                    <a:pt x="38059" y="26900"/>
                    <a:pt x="36496" y="29431"/>
                    <a:pt x="34413" y="32109"/>
                  </a:cubicBezTo>
                  <a:cubicBezTo>
                    <a:pt x="32999" y="33895"/>
                    <a:pt x="30506" y="36425"/>
                    <a:pt x="26860" y="39774"/>
                  </a:cubicBezTo>
                  <a:cubicBezTo>
                    <a:pt x="23250" y="43085"/>
                    <a:pt x="20944" y="45318"/>
                    <a:pt x="19976" y="46397"/>
                  </a:cubicBezTo>
                  <a:cubicBezTo>
                    <a:pt x="19009" y="47476"/>
                    <a:pt x="18228" y="48555"/>
                    <a:pt x="17632" y="49597"/>
                  </a:cubicBezTo>
                  <a:close/>
                </a:path>
              </a:pathLst>
            </a:custGeom>
            <a:solidFill>
              <a:srgbClr val="000000"/>
            </a:solidFill>
            <a:ln w="9525" cap="flat">
              <a:noFill/>
              <a:prstDash val="solid"/>
              <a:miter/>
            </a:ln>
          </p:spPr>
          <p:txBody>
            <a:bodyPr rtlCol="0" anchor="ctr"/>
            <a:lstStyle/>
            <a:p>
              <a:endParaRPr lang="en-CA"/>
            </a:p>
          </p:txBody>
        </p:sp>
        <p:sp>
          <p:nvSpPr>
            <p:cNvPr id="1357" name="Freeform: Shape 1356">
              <a:extLst>
                <a:ext uri="{FF2B5EF4-FFF2-40B4-BE49-F238E27FC236}">
                  <a16:creationId xmlns:a16="http://schemas.microsoft.com/office/drawing/2014/main" id="{7FE5549B-1D7C-43CD-8BA5-DAE1377D9591}"/>
                </a:ext>
              </a:extLst>
            </p:cNvPr>
            <p:cNvSpPr/>
            <p:nvPr/>
          </p:nvSpPr>
          <p:spPr>
            <a:xfrm>
              <a:off x="3501876" y="1434628"/>
              <a:ext cx="38955" cy="61279"/>
            </a:xfrm>
            <a:custGeom>
              <a:avLst/>
              <a:gdLst>
                <a:gd name="connsiteX0" fmla="*/ 19609 w 38955"/>
                <a:gd name="connsiteY0" fmla="*/ 37 h 61279"/>
                <a:gd name="connsiteX1" fmla="*/ 33264 w 38955"/>
                <a:gd name="connsiteY1" fmla="*/ 6250 h 61279"/>
                <a:gd name="connsiteX2" fmla="*/ 39106 w 38955"/>
                <a:gd name="connsiteY2" fmla="*/ 30696 h 61279"/>
                <a:gd name="connsiteX3" fmla="*/ 33190 w 38955"/>
                <a:gd name="connsiteY3" fmla="*/ 55141 h 61279"/>
                <a:gd name="connsiteX4" fmla="*/ 19609 w 38955"/>
                <a:gd name="connsiteY4" fmla="*/ 61317 h 61279"/>
                <a:gd name="connsiteX5" fmla="*/ 5508 w 38955"/>
                <a:gd name="connsiteY5" fmla="*/ 54582 h 61279"/>
                <a:gd name="connsiteX6" fmla="*/ 150 w 38955"/>
                <a:gd name="connsiteY6" fmla="*/ 30547 h 61279"/>
                <a:gd name="connsiteX7" fmla="*/ 6028 w 38955"/>
                <a:gd name="connsiteY7" fmla="*/ 6176 h 61279"/>
                <a:gd name="connsiteX8" fmla="*/ 19609 w 38955"/>
                <a:gd name="connsiteY8" fmla="*/ 37 h 61279"/>
                <a:gd name="connsiteX9" fmla="*/ 19609 w 38955"/>
                <a:gd name="connsiteY9" fmla="*/ 9562 h 61279"/>
                <a:gd name="connsiteX10" fmla="*/ 15888 w 38955"/>
                <a:gd name="connsiteY10" fmla="*/ 10901 h 61279"/>
                <a:gd name="connsiteX11" fmla="*/ 13358 w 38955"/>
                <a:gd name="connsiteY11" fmla="*/ 15664 h 61279"/>
                <a:gd name="connsiteX12" fmla="*/ 12168 w 38955"/>
                <a:gd name="connsiteY12" fmla="*/ 30696 h 61279"/>
                <a:gd name="connsiteX13" fmla="*/ 13247 w 38955"/>
                <a:gd name="connsiteY13" fmla="*/ 45206 h 61279"/>
                <a:gd name="connsiteX14" fmla="*/ 15926 w 38955"/>
                <a:gd name="connsiteY14" fmla="*/ 50452 h 61279"/>
                <a:gd name="connsiteX15" fmla="*/ 19609 w 38955"/>
                <a:gd name="connsiteY15" fmla="*/ 51755 h 61279"/>
                <a:gd name="connsiteX16" fmla="*/ 23330 w 38955"/>
                <a:gd name="connsiteY16" fmla="*/ 50415 h 61279"/>
                <a:gd name="connsiteX17" fmla="*/ 25897 w 38955"/>
                <a:gd name="connsiteY17" fmla="*/ 45653 h 61279"/>
                <a:gd name="connsiteX18" fmla="*/ 27050 w 38955"/>
                <a:gd name="connsiteY18" fmla="*/ 30696 h 61279"/>
                <a:gd name="connsiteX19" fmla="*/ 26009 w 38955"/>
                <a:gd name="connsiteY19" fmla="*/ 16185 h 61279"/>
                <a:gd name="connsiteX20" fmla="*/ 23330 w 38955"/>
                <a:gd name="connsiteY20" fmla="*/ 10901 h 61279"/>
                <a:gd name="connsiteX21" fmla="*/ 19609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09" y="37"/>
                  </a:moveTo>
                  <a:cubicBezTo>
                    <a:pt x="25413" y="37"/>
                    <a:pt x="29990" y="2121"/>
                    <a:pt x="33264" y="6250"/>
                  </a:cubicBezTo>
                  <a:cubicBezTo>
                    <a:pt x="37134" y="11162"/>
                    <a:pt x="39106" y="19310"/>
                    <a:pt x="39106" y="30696"/>
                  </a:cubicBezTo>
                  <a:cubicBezTo>
                    <a:pt x="39106" y="42044"/>
                    <a:pt x="37134" y="50192"/>
                    <a:pt x="33190" y="55141"/>
                  </a:cubicBezTo>
                  <a:cubicBezTo>
                    <a:pt x="29953" y="59233"/>
                    <a:pt x="25413" y="61317"/>
                    <a:pt x="19609" y="61317"/>
                  </a:cubicBezTo>
                  <a:cubicBezTo>
                    <a:pt x="13768" y="61317"/>
                    <a:pt x="9079" y="59047"/>
                    <a:pt x="5508" y="54582"/>
                  </a:cubicBezTo>
                  <a:cubicBezTo>
                    <a:pt x="1936" y="50080"/>
                    <a:pt x="150" y="42081"/>
                    <a:pt x="150" y="30547"/>
                  </a:cubicBezTo>
                  <a:cubicBezTo>
                    <a:pt x="150" y="19273"/>
                    <a:pt x="2085" y="11125"/>
                    <a:pt x="6028" y="6176"/>
                  </a:cubicBezTo>
                  <a:cubicBezTo>
                    <a:pt x="9265" y="2083"/>
                    <a:pt x="13805" y="37"/>
                    <a:pt x="19609" y="37"/>
                  </a:cubicBezTo>
                  <a:moveTo>
                    <a:pt x="19609" y="9562"/>
                  </a:moveTo>
                  <a:cubicBezTo>
                    <a:pt x="18232" y="9562"/>
                    <a:pt x="16967" y="10008"/>
                    <a:pt x="15888" y="10901"/>
                  </a:cubicBezTo>
                  <a:cubicBezTo>
                    <a:pt x="14809" y="11794"/>
                    <a:pt x="13954" y="13357"/>
                    <a:pt x="13358" y="15664"/>
                  </a:cubicBezTo>
                  <a:cubicBezTo>
                    <a:pt x="12577" y="18641"/>
                    <a:pt x="12168" y="23663"/>
                    <a:pt x="12168" y="30696"/>
                  </a:cubicBezTo>
                  <a:cubicBezTo>
                    <a:pt x="12168" y="37728"/>
                    <a:pt x="12540" y="42565"/>
                    <a:pt x="13247" y="45206"/>
                  </a:cubicBezTo>
                  <a:cubicBezTo>
                    <a:pt x="13954" y="47811"/>
                    <a:pt x="14847" y="49597"/>
                    <a:pt x="15926" y="50452"/>
                  </a:cubicBezTo>
                  <a:cubicBezTo>
                    <a:pt x="17005" y="51308"/>
                    <a:pt x="18232" y="51755"/>
                    <a:pt x="19609" y="51755"/>
                  </a:cubicBezTo>
                  <a:cubicBezTo>
                    <a:pt x="21023" y="51755"/>
                    <a:pt x="22251" y="51308"/>
                    <a:pt x="23330" y="50415"/>
                  </a:cubicBezTo>
                  <a:cubicBezTo>
                    <a:pt x="24446" y="49560"/>
                    <a:pt x="25265" y="47960"/>
                    <a:pt x="25897" y="45653"/>
                  </a:cubicBezTo>
                  <a:cubicBezTo>
                    <a:pt x="26678" y="42713"/>
                    <a:pt x="27050" y="37728"/>
                    <a:pt x="27050" y="30696"/>
                  </a:cubicBezTo>
                  <a:cubicBezTo>
                    <a:pt x="27050" y="23663"/>
                    <a:pt x="26716" y="18827"/>
                    <a:pt x="26009" y="16185"/>
                  </a:cubicBezTo>
                  <a:cubicBezTo>
                    <a:pt x="25302" y="13543"/>
                    <a:pt x="24409" y="11794"/>
                    <a:pt x="23330" y="10901"/>
                  </a:cubicBezTo>
                  <a:cubicBezTo>
                    <a:pt x="22251" y="10008"/>
                    <a:pt x="21023" y="9562"/>
                    <a:pt x="19609" y="9562"/>
                  </a:cubicBezTo>
                  <a:close/>
                </a:path>
              </a:pathLst>
            </a:custGeom>
            <a:solidFill>
              <a:srgbClr val="000000"/>
            </a:solidFill>
            <a:ln w="9525" cap="flat">
              <a:noFill/>
              <a:prstDash val="solid"/>
              <a:miter/>
            </a:ln>
          </p:spPr>
          <p:txBody>
            <a:bodyPr rtlCol="0" anchor="ctr"/>
            <a:lstStyle/>
            <a:p>
              <a:endParaRPr lang="en-CA"/>
            </a:p>
          </p:txBody>
        </p:sp>
        <p:sp>
          <p:nvSpPr>
            <p:cNvPr id="1358" name="Freeform: Shape 1357">
              <a:extLst>
                <a:ext uri="{FF2B5EF4-FFF2-40B4-BE49-F238E27FC236}">
                  <a16:creationId xmlns:a16="http://schemas.microsoft.com/office/drawing/2014/main" id="{0C24E7B3-8728-4083-9DC9-4EB848E4E107}"/>
                </a:ext>
              </a:extLst>
            </p:cNvPr>
            <p:cNvSpPr/>
            <p:nvPr/>
          </p:nvSpPr>
          <p:spPr>
            <a:xfrm>
              <a:off x="3548491" y="1434628"/>
              <a:ext cx="38955" cy="61279"/>
            </a:xfrm>
            <a:custGeom>
              <a:avLst/>
              <a:gdLst>
                <a:gd name="connsiteX0" fmla="*/ 19614 w 38955"/>
                <a:gd name="connsiteY0" fmla="*/ 37 h 61279"/>
                <a:gd name="connsiteX1" fmla="*/ 33269 w 38955"/>
                <a:gd name="connsiteY1" fmla="*/ 6250 h 61279"/>
                <a:gd name="connsiteX2" fmla="*/ 39110 w 38955"/>
                <a:gd name="connsiteY2" fmla="*/ 30696 h 61279"/>
                <a:gd name="connsiteX3" fmla="*/ 33194 w 38955"/>
                <a:gd name="connsiteY3" fmla="*/ 55141 h 61279"/>
                <a:gd name="connsiteX4" fmla="*/ 19614 w 38955"/>
                <a:gd name="connsiteY4" fmla="*/ 61317 h 61279"/>
                <a:gd name="connsiteX5" fmla="*/ 5512 w 38955"/>
                <a:gd name="connsiteY5" fmla="*/ 54582 h 61279"/>
                <a:gd name="connsiteX6" fmla="*/ 155 w 38955"/>
                <a:gd name="connsiteY6" fmla="*/ 30547 h 61279"/>
                <a:gd name="connsiteX7" fmla="*/ 6033 w 38955"/>
                <a:gd name="connsiteY7" fmla="*/ 6176 h 61279"/>
                <a:gd name="connsiteX8" fmla="*/ 19614 w 38955"/>
                <a:gd name="connsiteY8" fmla="*/ 37 h 61279"/>
                <a:gd name="connsiteX9" fmla="*/ 19614 w 38955"/>
                <a:gd name="connsiteY9" fmla="*/ 9562 h 61279"/>
                <a:gd name="connsiteX10" fmla="*/ 15893 w 38955"/>
                <a:gd name="connsiteY10" fmla="*/ 10901 h 61279"/>
                <a:gd name="connsiteX11" fmla="*/ 13363 w 38955"/>
                <a:gd name="connsiteY11" fmla="*/ 15664 h 61279"/>
                <a:gd name="connsiteX12" fmla="*/ 12173 w 38955"/>
                <a:gd name="connsiteY12" fmla="*/ 30696 h 61279"/>
                <a:gd name="connsiteX13" fmla="*/ 13252 w 38955"/>
                <a:gd name="connsiteY13" fmla="*/ 45206 h 61279"/>
                <a:gd name="connsiteX14" fmla="*/ 15930 w 38955"/>
                <a:gd name="connsiteY14" fmla="*/ 50452 h 61279"/>
                <a:gd name="connsiteX15" fmla="*/ 19614 w 38955"/>
                <a:gd name="connsiteY15" fmla="*/ 51755 h 61279"/>
                <a:gd name="connsiteX16" fmla="*/ 23335 w 38955"/>
                <a:gd name="connsiteY16" fmla="*/ 50415 h 61279"/>
                <a:gd name="connsiteX17" fmla="*/ 25902 w 38955"/>
                <a:gd name="connsiteY17" fmla="*/ 45653 h 61279"/>
                <a:gd name="connsiteX18" fmla="*/ 27055 w 38955"/>
                <a:gd name="connsiteY18" fmla="*/ 30696 h 61279"/>
                <a:gd name="connsiteX19" fmla="*/ 26014 w 38955"/>
                <a:gd name="connsiteY19" fmla="*/ 16185 h 61279"/>
                <a:gd name="connsiteX20" fmla="*/ 23335 w 38955"/>
                <a:gd name="connsiteY20" fmla="*/ 10901 h 61279"/>
                <a:gd name="connsiteX21" fmla="*/ 19614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14" y="37"/>
                  </a:moveTo>
                  <a:cubicBezTo>
                    <a:pt x="25418" y="37"/>
                    <a:pt x="29995" y="2121"/>
                    <a:pt x="33269" y="6250"/>
                  </a:cubicBezTo>
                  <a:cubicBezTo>
                    <a:pt x="37138" y="11162"/>
                    <a:pt x="39110" y="19310"/>
                    <a:pt x="39110" y="30696"/>
                  </a:cubicBezTo>
                  <a:cubicBezTo>
                    <a:pt x="39110" y="42044"/>
                    <a:pt x="37138" y="50192"/>
                    <a:pt x="33194" y="55141"/>
                  </a:cubicBezTo>
                  <a:cubicBezTo>
                    <a:pt x="29958" y="59233"/>
                    <a:pt x="25418" y="61317"/>
                    <a:pt x="19614" y="61317"/>
                  </a:cubicBezTo>
                  <a:cubicBezTo>
                    <a:pt x="13772" y="61317"/>
                    <a:pt x="9084" y="59047"/>
                    <a:pt x="5512" y="54582"/>
                  </a:cubicBezTo>
                  <a:cubicBezTo>
                    <a:pt x="1941" y="50080"/>
                    <a:pt x="155" y="42081"/>
                    <a:pt x="155" y="30547"/>
                  </a:cubicBezTo>
                  <a:cubicBezTo>
                    <a:pt x="155" y="19273"/>
                    <a:pt x="2089" y="11125"/>
                    <a:pt x="6033" y="6176"/>
                  </a:cubicBezTo>
                  <a:cubicBezTo>
                    <a:pt x="9270" y="2083"/>
                    <a:pt x="13810" y="37"/>
                    <a:pt x="19614" y="37"/>
                  </a:cubicBezTo>
                  <a:moveTo>
                    <a:pt x="19614" y="9562"/>
                  </a:moveTo>
                  <a:cubicBezTo>
                    <a:pt x="18237" y="9562"/>
                    <a:pt x="16972" y="10008"/>
                    <a:pt x="15893" y="10901"/>
                  </a:cubicBezTo>
                  <a:cubicBezTo>
                    <a:pt x="14814" y="11794"/>
                    <a:pt x="13958" y="13357"/>
                    <a:pt x="13363" y="15664"/>
                  </a:cubicBezTo>
                  <a:cubicBezTo>
                    <a:pt x="12582" y="18641"/>
                    <a:pt x="12173" y="23663"/>
                    <a:pt x="12173" y="30696"/>
                  </a:cubicBezTo>
                  <a:cubicBezTo>
                    <a:pt x="12173" y="37728"/>
                    <a:pt x="12545" y="42565"/>
                    <a:pt x="13252" y="45206"/>
                  </a:cubicBezTo>
                  <a:cubicBezTo>
                    <a:pt x="13958" y="47811"/>
                    <a:pt x="14851" y="49597"/>
                    <a:pt x="15930" y="50452"/>
                  </a:cubicBezTo>
                  <a:cubicBezTo>
                    <a:pt x="17009" y="51308"/>
                    <a:pt x="18237" y="51755"/>
                    <a:pt x="19614" y="51755"/>
                  </a:cubicBezTo>
                  <a:cubicBezTo>
                    <a:pt x="21028" y="51755"/>
                    <a:pt x="22256" y="51308"/>
                    <a:pt x="23335" y="50415"/>
                  </a:cubicBezTo>
                  <a:cubicBezTo>
                    <a:pt x="24451" y="49560"/>
                    <a:pt x="25269" y="47960"/>
                    <a:pt x="25902" y="45653"/>
                  </a:cubicBezTo>
                  <a:cubicBezTo>
                    <a:pt x="26683" y="42713"/>
                    <a:pt x="27055" y="37728"/>
                    <a:pt x="27055" y="30696"/>
                  </a:cubicBezTo>
                  <a:cubicBezTo>
                    <a:pt x="27055" y="23663"/>
                    <a:pt x="26721" y="18827"/>
                    <a:pt x="26014" y="16185"/>
                  </a:cubicBezTo>
                  <a:cubicBezTo>
                    <a:pt x="25307" y="13543"/>
                    <a:pt x="24414" y="11794"/>
                    <a:pt x="23335" y="10901"/>
                  </a:cubicBezTo>
                  <a:cubicBezTo>
                    <a:pt x="22256" y="10008"/>
                    <a:pt x="21028" y="9562"/>
                    <a:pt x="19614" y="9562"/>
                  </a:cubicBezTo>
                  <a:close/>
                </a:path>
              </a:pathLst>
            </a:custGeom>
            <a:solidFill>
              <a:srgbClr val="000000"/>
            </a:solidFill>
            <a:ln w="9525" cap="flat">
              <a:noFill/>
              <a:prstDash val="solid"/>
              <a:miter/>
            </a:ln>
          </p:spPr>
          <p:txBody>
            <a:bodyPr rtlCol="0" anchor="ctr"/>
            <a:lstStyle/>
            <a:p>
              <a:endParaRPr lang="en-CA"/>
            </a:p>
          </p:txBody>
        </p:sp>
        <p:sp>
          <p:nvSpPr>
            <p:cNvPr id="1359" name="Freeform: Shape 1358">
              <a:extLst>
                <a:ext uri="{FF2B5EF4-FFF2-40B4-BE49-F238E27FC236}">
                  <a16:creationId xmlns:a16="http://schemas.microsoft.com/office/drawing/2014/main" id="{2678AB7E-F473-4983-9B92-E4C736E43953}"/>
                </a:ext>
              </a:extLst>
            </p:cNvPr>
            <p:cNvSpPr/>
            <p:nvPr/>
          </p:nvSpPr>
          <p:spPr>
            <a:xfrm>
              <a:off x="3594958" y="1434628"/>
              <a:ext cx="39476" cy="61317"/>
            </a:xfrm>
            <a:custGeom>
              <a:avLst/>
              <a:gdLst>
                <a:gd name="connsiteX0" fmla="*/ 10205 w 39476"/>
                <a:gd name="connsiteY0" fmla="*/ 27905 h 61317"/>
                <a:gd name="connsiteX1" fmla="*/ 3694 w 39476"/>
                <a:gd name="connsiteY1" fmla="*/ 22733 h 61317"/>
                <a:gd name="connsiteX2" fmla="*/ 1685 w 39476"/>
                <a:gd name="connsiteY2" fmla="*/ 15515 h 61317"/>
                <a:gd name="connsiteX3" fmla="*/ 6373 w 39476"/>
                <a:gd name="connsiteY3" fmla="*/ 4390 h 61317"/>
                <a:gd name="connsiteX4" fmla="*/ 19693 w 39476"/>
                <a:gd name="connsiteY4" fmla="*/ 37 h 61317"/>
                <a:gd name="connsiteX5" fmla="*/ 32976 w 39476"/>
                <a:gd name="connsiteY5" fmla="*/ 4390 h 61317"/>
                <a:gd name="connsiteX6" fmla="*/ 37702 w 39476"/>
                <a:gd name="connsiteY6" fmla="*/ 15515 h 61317"/>
                <a:gd name="connsiteX7" fmla="*/ 35543 w 39476"/>
                <a:gd name="connsiteY7" fmla="*/ 22919 h 61317"/>
                <a:gd name="connsiteX8" fmla="*/ 29442 w 39476"/>
                <a:gd name="connsiteY8" fmla="*/ 27905 h 61317"/>
                <a:gd name="connsiteX9" fmla="*/ 37032 w 39476"/>
                <a:gd name="connsiteY9" fmla="*/ 33746 h 61317"/>
                <a:gd name="connsiteX10" fmla="*/ 39636 w 39476"/>
                <a:gd name="connsiteY10" fmla="*/ 42639 h 61317"/>
                <a:gd name="connsiteX11" fmla="*/ 34316 w 39476"/>
                <a:gd name="connsiteY11" fmla="*/ 56145 h 61317"/>
                <a:gd name="connsiteX12" fmla="*/ 20214 w 39476"/>
                <a:gd name="connsiteY12" fmla="*/ 61354 h 61317"/>
                <a:gd name="connsiteX13" fmla="*/ 6596 w 39476"/>
                <a:gd name="connsiteY13" fmla="*/ 57038 h 61317"/>
                <a:gd name="connsiteX14" fmla="*/ 160 w 39476"/>
                <a:gd name="connsiteY14" fmla="*/ 43123 h 61317"/>
                <a:gd name="connsiteX15" fmla="*/ 2578 w 39476"/>
                <a:gd name="connsiteY15" fmla="*/ 34193 h 61317"/>
                <a:gd name="connsiteX16" fmla="*/ 10205 w 39476"/>
                <a:gd name="connsiteY16" fmla="*/ 27905 h 61317"/>
                <a:gd name="connsiteX17" fmla="*/ 12587 w 39476"/>
                <a:gd name="connsiteY17" fmla="*/ 16334 h 61317"/>
                <a:gd name="connsiteX18" fmla="*/ 14521 w 39476"/>
                <a:gd name="connsiteY18" fmla="*/ 21691 h 61317"/>
                <a:gd name="connsiteX19" fmla="*/ 19693 w 39476"/>
                <a:gd name="connsiteY19" fmla="*/ 23589 h 61317"/>
                <a:gd name="connsiteX20" fmla="*/ 24939 w 39476"/>
                <a:gd name="connsiteY20" fmla="*/ 21654 h 61317"/>
                <a:gd name="connsiteX21" fmla="*/ 26911 w 39476"/>
                <a:gd name="connsiteY21" fmla="*/ 16296 h 61317"/>
                <a:gd name="connsiteX22" fmla="*/ 24939 w 39476"/>
                <a:gd name="connsiteY22" fmla="*/ 11087 h 61317"/>
                <a:gd name="connsiteX23" fmla="*/ 19805 w 39476"/>
                <a:gd name="connsiteY23" fmla="*/ 9153 h 61317"/>
                <a:gd name="connsiteX24" fmla="*/ 14521 w 39476"/>
                <a:gd name="connsiteY24" fmla="*/ 11125 h 61317"/>
                <a:gd name="connsiteX25" fmla="*/ 12587 w 39476"/>
                <a:gd name="connsiteY25" fmla="*/ 16334 h 61317"/>
                <a:gd name="connsiteX26" fmla="*/ 11508 w 39476"/>
                <a:gd name="connsiteY26" fmla="*/ 42006 h 61317"/>
                <a:gd name="connsiteX27" fmla="*/ 13926 w 39476"/>
                <a:gd name="connsiteY27" fmla="*/ 49411 h 61317"/>
                <a:gd name="connsiteX28" fmla="*/ 20028 w 39476"/>
                <a:gd name="connsiteY28" fmla="*/ 52090 h 61317"/>
                <a:gd name="connsiteX29" fmla="*/ 25907 w 39476"/>
                <a:gd name="connsiteY29" fmla="*/ 49522 h 61317"/>
                <a:gd name="connsiteX30" fmla="*/ 28251 w 39476"/>
                <a:gd name="connsiteY30" fmla="*/ 42155 h 61317"/>
                <a:gd name="connsiteX31" fmla="*/ 25870 w 39476"/>
                <a:gd name="connsiteY31" fmla="*/ 35384 h 61317"/>
                <a:gd name="connsiteX32" fmla="*/ 19842 w 39476"/>
                <a:gd name="connsiteY32" fmla="*/ 32816 h 61317"/>
                <a:gd name="connsiteX33" fmla="*/ 13591 w 39476"/>
                <a:gd name="connsiteY33" fmla="*/ 35719 h 61317"/>
                <a:gd name="connsiteX34" fmla="*/ 11508 w 39476"/>
                <a:gd name="connsiteY34" fmla="*/ 42006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205" y="27905"/>
                  </a:moveTo>
                  <a:cubicBezTo>
                    <a:pt x="7229" y="26640"/>
                    <a:pt x="5071" y="24928"/>
                    <a:pt x="3694" y="22733"/>
                  </a:cubicBezTo>
                  <a:cubicBezTo>
                    <a:pt x="2355" y="20538"/>
                    <a:pt x="1685" y="18120"/>
                    <a:pt x="1685" y="15515"/>
                  </a:cubicBezTo>
                  <a:cubicBezTo>
                    <a:pt x="1685" y="11013"/>
                    <a:pt x="3248" y="7330"/>
                    <a:pt x="6373" y="4390"/>
                  </a:cubicBezTo>
                  <a:cubicBezTo>
                    <a:pt x="9499" y="1488"/>
                    <a:pt x="13926" y="37"/>
                    <a:pt x="19693" y="37"/>
                  </a:cubicBezTo>
                  <a:cubicBezTo>
                    <a:pt x="25386" y="37"/>
                    <a:pt x="29814" y="1488"/>
                    <a:pt x="32976" y="4390"/>
                  </a:cubicBezTo>
                  <a:cubicBezTo>
                    <a:pt x="36139" y="7330"/>
                    <a:pt x="37702" y="11013"/>
                    <a:pt x="37702" y="15515"/>
                  </a:cubicBezTo>
                  <a:cubicBezTo>
                    <a:pt x="37702" y="18268"/>
                    <a:pt x="36995" y="20761"/>
                    <a:pt x="35543" y="22919"/>
                  </a:cubicBezTo>
                  <a:cubicBezTo>
                    <a:pt x="34092" y="25114"/>
                    <a:pt x="32046" y="26752"/>
                    <a:pt x="29442" y="27905"/>
                  </a:cubicBezTo>
                  <a:cubicBezTo>
                    <a:pt x="32753" y="29244"/>
                    <a:pt x="35283" y="31179"/>
                    <a:pt x="37032" y="33746"/>
                  </a:cubicBezTo>
                  <a:cubicBezTo>
                    <a:pt x="38743" y="36314"/>
                    <a:pt x="39636" y="39290"/>
                    <a:pt x="39636" y="42639"/>
                  </a:cubicBezTo>
                  <a:cubicBezTo>
                    <a:pt x="39636" y="48183"/>
                    <a:pt x="37850" y="52685"/>
                    <a:pt x="34316" y="56145"/>
                  </a:cubicBezTo>
                  <a:cubicBezTo>
                    <a:pt x="30781" y="59605"/>
                    <a:pt x="26093" y="61354"/>
                    <a:pt x="20214" y="61354"/>
                  </a:cubicBezTo>
                  <a:cubicBezTo>
                    <a:pt x="14782" y="61354"/>
                    <a:pt x="10243" y="59903"/>
                    <a:pt x="6596" y="57038"/>
                  </a:cubicBezTo>
                  <a:cubicBezTo>
                    <a:pt x="2318" y="53652"/>
                    <a:pt x="160" y="49039"/>
                    <a:pt x="160" y="43123"/>
                  </a:cubicBezTo>
                  <a:cubicBezTo>
                    <a:pt x="160" y="39886"/>
                    <a:pt x="978" y="36909"/>
                    <a:pt x="2578" y="34193"/>
                  </a:cubicBezTo>
                  <a:cubicBezTo>
                    <a:pt x="4178" y="31477"/>
                    <a:pt x="6745" y="29356"/>
                    <a:pt x="10205" y="27905"/>
                  </a:cubicBezTo>
                  <a:moveTo>
                    <a:pt x="12587" y="16334"/>
                  </a:moveTo>
                  <a:cubicBezTo>
                    <a:pt x="12587" y="18603"/>
                    <a:pt x="13219" y="20389"/>
                    <a:pt x="14521" y="21691"/>
                  </a:cubicBezTo>
                  <a:cubicBezTo>
                    <a:pt x="15824" y="22956"/>
                    <a:pt x="17535" y="23589"/>
                    <a:pt x="19693" y="23589"/>
                  </a:cubicBezTo>
                  <a:cubicBezTo>
                    <a:pt x="21888" y="23589"/>
                    <a:pt x="23637" y="22956"/>
                    <a:pt x="24939" y="21654"/>
                  </a:cubicBezTo>
                  <a:cubicBezTo>
                    <a:pt x="26242" y="20352"/>
                    <a:pt x="26911" y="18566"/>
                    <a:pt x="26911" y="16296"/>
                  </a:cubicBezTo>
                  <a:cubicBezTo>
                    <a:pt x="26911" y="14138"/>
                    <a:pt x="26242" y="12390"/>
                    <a:pt x="24939" y="11087"/>
                  </a:cubicBezTo>
                  <a:cubicBezTo>
                    <a:pt x="23674" y="9822"/>
                    <a:pt x="21926" y="9153"/>
                    <a:pt x="19805" y="9153"/>
                  </a:cubicBezTo>
                  <a:cubicBezTo>
                    <a:pt x="17610" y="9153"/>
                    <a:pt x="15861" y="9822"/>
                    <a:pt x="14521" y="11125"/>
                  </a:cubicBezTo>
                  <a:cubicBezTo>
                    <a:pt x="13219" y="12427"/>
                    <a:pt x="12587" y="14176"/>
                    <a:pt x="12587" y="16334"/>
                  </a:cubicBezTo>
                  <a:moveTo>
                    <a:pt x="11508" y="42006"/>
                  </a:moveTo>
                  <a:cubicBezTo>
                    <a:pt x="11508" y="45169"/>
                    <a:pt x="12326" y="47662"/>
                    <a:pt x="13926" y="49411"/>
                  </a:cubicBezTo>
                  <a:cubicBezTo>
                    <a:pt x="15563" y="51197"/>
                    <a:pt x="17610" y="52090"/>
                    <a:pt x="20028" y="52090"/>
                  </a:cubicBezTo>
                  <a:cubicBezTo>
                    <a:pt x="22409" y="52090"/>
                    <a:pt x="24344" y="51234"/>
                    <a:pt x="25907" y="49522"/>
                  </a:cubicBezTo>
                  <a:cubicBezTo>
                    <a:pt x="27470" y="47811"/>
                    <a:pt x="28251" y="45355"/>
                    <a:pt x="28251" y="42155"/>
                  </a:cubicBezTo>
                  <a:cubicBezTo>
                    <a:pt x="28251" y="39328"/>
                    <a:pt x="27470" y="37058"/>
                    <a:pt x="25870" y="35384"/>
                  </a:cubicBezTo>
                  <a:cubicBezTo>
                    <a:pt x="24307" y="33672"/>
                    <a:pt x="22298" y="32816"/>
                    <a:pt x="19842" y="32816"/>
                  </a:cubicBezTo>
                  <a:cubicBezTo>
                    <a:pt x="17052" y="32816"/>
                    <a:pt x="14968" y="33784"/>
                    <a:pt x="13591" y="35719"/>
                  </a:cubicBezTo>
                  <a:cubicBezTo>
                    <a:pt x="12215" y="37653"/>
                    <a:pt x="11508" y="39774"/>
                    <a:pt x="11508" y="42006"/>
                  </a:cubicBezTo>
                  <a:close/>
                </a:path>
              </a:pathLst>
            </a:custGeom>
            <a:solidFill>
              <a:srgbClr val="000000"/>
            </a:solidFill>
            <a:ln w="9525" cap="flat">
              <a:noFill/>
              <a:prstDash val="solid"/>
              <a:miter/>
            </a:ln>
          </p:spPr>
          <p:txBody>
            <a:bodyPr rtlCol="0" anchor="ctr"/>
            <a:lstStyle/>
            <a:p>
              <a:endParaRPr lang="en-CA"/>
            </a:p>
          </p:txBody>
        </p:sp>
      </p:grpSp>
      <p:sp>
        <p:nvSpPr>
          <p:cNvPr id="1360" name="Freeform: Shape 1359">
            <a:extLst>
              <a:ext uri="{FF2B5EF4-FFF2-40B4-BE49-F238E27FC236}">
                <a16:creationId xmlns:a16="http://schemas.microsoft.com/office/drawing/2014/main" id="{DB367EC1-B14E-4441-AE08-8190B12B4919}"/>
              </a:ext>
            </a:extLst>
          </p:cNvPr>
          <p:cNvSpPr/>
          <p:nvPr/>
        </p:nvSpPr>
        <p:spPr>
          <a:xfrm>
            <a:off x="2665274" y="1593917"/>
            <a:ext cx="1678227" cy="146296"/>
          </a:xfrm>
          <a:custGeom>
            <a:avLst/>
            <a:gdLst>
              <a:gd name="connsiteX0" fmla="*/ 0 w 1941128"/>
              <a:gd name="connsiteY0" fmla="*/ 169217 h 169217"/>
              <a:gd name="connsiteX1" fmla="*/ 1941128 w 1941128"/>
              <a:gd name="connsiteY1" fmla="*/ 169217 h 169217"/>
              <a:gd name="connsiteX2" fmla="*/ 1941128 w 1941128"/>
              <a:gd name="connsiteY2" fmla="*/ 0 h 169217"/>
              <a:gd name="connsiteX3" fmla="*/ 0 w 1941128"/>
              <a:gd name="connsiteY3" fmla="*/ 0 h 169217"/>
            </a:gdLst>
            <a:ahLst/>
            <a:cxnLst>
              <a:cxn ang="0">
                <a:pos x="connsiteX0" y="connsiteY0"/>
              </a:cxn>
              <a:cxn ang="0">
                <a:pos x="connsiteX1" y="connsiteY1"/>
              </a:cxn>
              <a:cxn ang="0">
                <a:pos x="connsiteX2" y="connsiteY2"/>
              </a:cxn>
              <a:cxn ang="0">
                <a:pos x="connsiteX3" y="connsiteY3"/>
              </a:cxn>
            </a:cxnLst>
            <a:rect l="l" t="t" r="r" b="b"/>
            <a:pathLst>
              <a:path w="1941128" h="169217">
                <a:moveTo>
                  <a:pt x="0" y="169217"/>
                </a:moveTo>
                <a:lnTo>
                  <a:pt x="1941128" y="169217"/>
                </a:lnTo>
                <a:lnTo>
                  <a:pt x="1941128"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1361" name="Graphic 5">
            <a:extLst>
              <a:ext uri="{FF2B5EF4-FFF2-40B4-BE49-F238E27FC236}">
                <a16:creationId xmlns:a16="http://schemas.microsoft.com/office/drawing/2014/main" id="{A01A5B69-6395-4745-A34E-BF5418C290F8}"/>
              </a:ext>
            </a:extLst>
          </p:cNvPr>
          <p:cNvGrpSpPr/>
          <p:nvPr/>
        </p:nvGrpSpPr>
        <p:grpSpPr>
          <a:xfrm>
            <a:off x="3332912" y="1645030"/>
            <a:ext cx="341642" cy="52979"/>
            <a:chOff x="5232755" y="1434628"/>
            <a:chExt cx="395162" cy="61279"/>
          </a:xfrm>
        </p:grpSpPr>
        <p:sp>
          <p:nvSpPr>
            <p:cNvPr id="1362" name="Freeform: Shape 1361">
              <a:extLst>
                <a:ext uri="{FF2B5EF4-FFF2-40B4-BE49-F238E27FC236}">
                  <a16:creationId xmlns:a16="http://schemas.microsoft.com/office/drawing/2014/main" id="{B6C33BBF-6FA6-434B-92AF-BDAC3CA242C1}"/>
                </a:ext>
              </a:extLst>
            </p:cNvPr>
            <p:cNvSpPr/>
            <p:nvPr/>
          </p:nvSpPr>
          <p:spPr>
            <a:xfrm>
              <a:off x="5232755" y="1434628"/>
              <a:ext cx="40332" cy="60238"/>
            </a:xfrm>
            <a:custGeom>
              <a:avLst/>
              <a:gdLst>
                <a:gd name="connsiteX0" fmla="*/ 40664 w 40332"/>
                <a:gd name="connsiteY0" fmla="*/ 49597 h 60238"/>
                <a:gd name="connsiteX1" fmla="*/ 40664 w 40332"/>
                <a:gd name="connsiteY1" fmla="*/ 60275 h 60238"/>
                <a:gd name="connsiteX2" fmla="*/ 332 w 40332"/>
                <a:gd name="connsiteY2" fmla="*/ 60275 h 60238"/>
                <a:gd name="connsiteX3" fmla="*/ 4276 w 40332"/>
                <a:gd name="connsiteY3" fmla="*/ 48778 h 60238"/>
                <a:gd name="connsiteX4" fmla="*/ 17186 w 40332"/>
                <a:gd name="connsiteY4" fmla="*/ 34416 h 60238"/>
                <a:gd name="connsiteX5" fmla="*/ 26749 w 40332"/>
                <a:gd name="connsiteY5" fmla="*/ 24594 h 60238"/>
                <a:gd name="connsiteX6" fmla="*/ 29093 w 40332"/>
                <a:gd name="connsiteY6" fmla="*/ 17561 h 60238"/>
                <a:gd name="connsiteX7" fmla="*/ 27046 w 40332"/>
                <a:gd name="connsiteY7" fmla="*/ 11646 h 60238"/>
                <a:gd name="connsiteX8" fmla="*/ 21316 w 40332"/>
                <a:gd name="connsiteY8" fmla="*/ 9562 h 60238"/>
                <a:gd name="connsiteX9" fmla="*/ 15587 w 40332"/>
                <a:gd name="connsiteY9" fmla="*/ 11720 h 60238"/>
                <a:gd name="connsiteX10" fmla="*/ 13131 w 40332"/>
                <a:gd name="connsiteY10" fmla="*/ 18938 h 60238"/>
                <a:gd name="connsiteX11" fmla="*/ 1671 w 40332"/>
                <a:gd name="connsiteY11" fmla="*/ 17785 h 60238"/>
                <a:gd name="connsiteX12" fmla="*/ 8108 w 40332"/>
                <a:gd name="connsiteY12" fmla="*/ 4167 h 60238"/>
                <a:gd name="connsiteX13" fmla="*/ 21614 w 40332"/>
                <a:gd name="connsiteY13" fmla="*/ 37 h 60238"/>
                <a:gd name="connsiteX14" fmla="*/ 35567 w 40332"/>
                <a:gd name="connsiteY14" fmla="*/ 4799 h 60238"/>
                <a:gd name="connsiteX15" fmla="*/ 40664 w 40332"/>
                <a:gd name="connsiteY15" fmla="*/ 16743 h 60238"/>
                <a:gd name="connsiteX16" fmla="*/ 39213 w 40332"/>
                <a:gd name="connsiteY16" fmla="*/ 24445 h 60238"/>
                <a:gd name="connsiteX17" fmla="*/ 34599 w 40332"/>
                <a:gd name="connsiteY17" fmla="*/ 32109 h 60238"/>
                <a:gd name="connsiteX18" fmla="*/ 27046 w 40332"/>
                <a:gd name="connsiteY18" fmla="*/ 39774 h 60238"/>
                <a:gd name="connsiteX19" fmla="*/ 20163 w 40332"/>
                <a:gd name="connsiteY19" fmla="*/ 46397 h 60238"/>
                <a:gd name="connsiteX20" fmla="*/ 17819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664" y="49597"/>
                  </a:moveTo>
                  <a:lnTo>
                    <a:pt x="40664" y="60275"/>
                  </a:lnTo>
                  <a:lnTo>
                    <a:pt x="332" y="60275"/>
                  </a:lnTo>
                  <a:cubicBezTo>
                    <a:pt x="778" y="56220"/>
                    <a:pt x="2080" y="52424"/>
                    <a:pt x="4276" y="48778"/>
                  </a:cubicBezTo>
                  <a:cubicBezTo>
                    <a:pt x="6434" y="45169"/>
                    <a:pt x="10750" y="40369"/>
                    <a:pt x="17186" y="34416"/>
                  </a:cubicBezTo>
                  <a:cubicBezTo>
                    <a:pt x="22395" y="29579"/>
                    <a:pt x="25558" y="26305"/>
                    <a:pt x="26749" y="24594"/>
                  </a:cubicBezTo>
                  <a:cubicBezTo>
                    <a:pt x="28311" y="22212"/>
                    <a:pt x="29093" y="19868"/>
                    <a:pt x="29093" y="17561"/>
                  </a:cubicBezTo>
                  <a:cubicBezTo>
                    <a:pt x="29093" y="14994"/>
                    <a:pt x="28423" y="13022"/>
                    <a:pt x="27046" y="11646"/>
                  </a:cubicBezTo>
                  <a:cubicBezTo>
                    <a:pt x="25670" y="10269"/>
                    <a:pt x="23772" y="9562"/>
                    <a:pt x="21316" y="9562"/>
                  </a:cubicBezTo>
                  <a:cubicBezTo>
                    <a:pt x="18935" y="9562"/>
                    <a:pt x="17038" y="10306"/>
                    <a:pt x="15587" y="11720"/>
                  </a:cubicBezTo>
                  <a:cubicBezTo>
                    <a:pt x="14173" y="13171"/>
                    <a:pt x="13354" y="15589"/>
                    <a:pt x="13131" y="18938"/>
                  </a:cubicBezTo>
                  <a:lnTo>
                    <a:pt x="1671" y="17785"/>
                  </a:lnTo>
                  <a:cubicBezTo>
                    <a:pt x="2378" y="11460"/>
                    <a:pt x="4499" y="6920"/>
                    <a:pt x="8108" y="4167"/>
                  </a:cubicBezTo>
                  <a:cubicBezTo>
                    <a:pt x="11717" y="1414"/>
                    <a:pt x="16219" y="37"/>
                    <a:pt x="21614" y="37"/>
                  </a:cubicBezTo>
                  <a:cubicBezTo>
                    <a:pt x="27530" y="37"/>
                    <a:pt x="32181" y="1637"/>
                    <a:pt x="35567" y="4799"/>
                  </a:cubicBezTo>
                  <a:cubicBezTo>
                    <a:pt x="38953" y="7999"/>
                    <a:pt x="40664" y="11980"/>
                    <a:pt x="40664" y="16743"/>
                  </a:cubicBezTo>
                  <a:cubicBezTo>
                    <a:pt x="40664" y="19422"/>
                    <a:pt x="40180" y="21989"/>
                    <a:pt x="39213" y="24445"/>
                  </a:cubicBezTo>
                  <a:cubicBezTo>
                    <a:pt x="38246" y="26900"/>
                    <a:pt x="36683" y="29431"/>
                    <a:pt x="34599" y="32109"/>
                  </a:cubicBezTo>
                  <a:cubicBezTo>
                    <a:pt x="33185" y="33895"/>
                    <a:pt x="30693" y="36425"/>
                    <a:pt x="27046" y="39774"/>
                  </a:cubicBezTo>
                  <a:cubicBezTo>
                    <a:pt x="23437" y="43085"/>
                    <a:pt x="21130" y="45318"/>
                    <a:pt x="20163" y="46397"/>
                  </a:cubicBezTo>
                  <a:cubicBezTo>
                    <a:pt x="19196" y="47476"/>
                    <a:pt x="18414" y="48555"/>
                    <a:pt x="17819" y="49597"/>
                  </a:cubicBezTo>
                  <a:close/>
                </a:path>
              </a:pathLst>
            </a:custGeom>
            <a:solidFill>
              <a:srgbClr val="000000"/>
            </a:solidFill>
            <a:ln w="9525" cap="flat">
              <a:noFill/>
              <a:prstDash val="solid"/>
              <a:miter/>
            </a:ln>
          </p:spPr>
          <p:txBody>
            <a:bodyPr rtlCol="0" anchor="ctr"/>
            <a:lstStyle/>
            <a:p>
              <a:endParaRPr lang="en-CA"/>
            </a:p>
          </p:txBody>
        </p:sp>
        <p:sp>
          <p:nvSpPr>
            <p:cNvPr id="1363" name="Freeform: Shape 1362">
              <a:extLst>
                <a:ext uri="{FF2B5EF4-FFF2-40B4-BE49-F238E27FC236}">
                  <a16:creationId xmlns:a16="http://schemas.microsoft.com/office/drawing/2014/main" id="{1D6DB0CE-FD45-4863-B933-268FD6988A83}"/>
                </a:ext>
              </a:extLst>
            </p:cNvPr>
            <p:cNvSpPr/>
            <p:nvPr/>
          </p:nvSpPr>
          <p:spPr>
            <a:xfrm>
              <a:off x="5280822" y="1434628"/>
              <a:ext cx="38955" cy="61279"/>
            </a:xfrm>
            <a:custGeom>
              <a:avLst/>
              <a:gdLst>
                <a:gd name="connsiteX0" fmla="*/ 19796 w 38955"/>
                <a:gd name="connsiteY0" fmla="*/ 37 h 61279"/>
                <a:gd name="connsiteX1" fmla="*/ 33451 w 38955"/>
                <a:gd name="connsiteY1" fmla="*/ 6250 h 61279"/>
                <a:gd name="connsiteX2" fmla="*/ 39292 w 38955"/>
                <a:gd name="connsiteY2" fmla="*/ 30696 h 61279"/>
                <a:gd name="connsiteX3" fmla="*/ 33376 w 38955"/>
                <a:gd name="connsiteY3" fmla="*/ 55141 h 61279"/>
                <a:gd name="connsiteX4" fmla="*/ 19796 w 38955"/>
                <a:gd name="connsiteY4" fmla="*/ 61317 h 61279"/>
                <a:gd name="connsiteX5" fmla="*/ 5694 w 38955"/>
                <a:gd name="connsiteY5" fmla="*/ 54582 h 61279"/>
                <a:gd name="connsiteX6" fmla="*/ 337 w 38955"/>
                <a:gd name="connsiteY6" fmla="*/ 30547 h 61279"/>
                <a:gd name="connsiteX7" fmla="*/ 6215 w 38955"/>
                <a:gd name="connsiteY7" fmla="*/ 6176 h 61279"/>
                <a:gd name="connsiteX8" fmla="*/ 19796 w 38955"/>
                <a:gd name="connsiteY8" fmla="*/ 37 h 61279"/>
                <a:gd name="connsiteX9" fmla="*/ 19796 w 38955"/>
                <a:gd name="connsiteY9" fmla="*/ 9562 h 61279"/>
                <a:gd name="connsiteX10" fmla="*/ 16075 w 38955"/>
                <a:gd name="connsiteY10" fmla="*/ 10901 h 61279"/>
                <a:gd name="connsiteX11" fmla="*/ 13545 w 38955"/>
                <a:gd name="connsiteY11" fmla="*/ 15664 h 61279"/>
                <a:gd name="connsiteX12" fmla="*/ 12354 w 38955"/>
                <a:gd name="connsiteY12" fmla="*/ 30696 h 61279"/>
                <a:gd name="connsiteX13" fmla="*/ 13433 w 38955"/>
                <a:gd name="connsiteY13" fmla="*/ 45206 h 61279"/>
                <a:gd name="connsiteX14" fmla="*/ 16112 w 38955"/>
                <a:gd name="connsiteY14" fmla="*/ 50452 h 61279"/>
                <a:gd name="connsiteX15" fmla="*/ 19796 w 38955"/>
                <a:gd name="connsiteY15" fmla="*/ 51755 h 61279"/>
                <a:gd name="connsiteX16" fmla="*/ 23517 w 38955"/>
                <a:gd name="connsiteY16" fmla="*/ 50415 h 61279"/>
                <a:gd name="connsiteX17" fmla="*/ 26084 w 38955"/>
                <a:gd name="connsiteY17" fmla="*/ 45653 h 61279"/>
                <a:gd name="connsiteX18" fmla="*/ 27237 w 38955"/>
                <a:gd name="connsiteY18" fmla="*/ 30696 h 61279"/>
                <a:gd name="connsiteX19" fmla="*/ 26195 w 38955"/>
                <a:gd name="connsiteY19" fmla="*/ 16185 h 61279"/>
                <a:gd name="connsiteX20" fmla="*/ 23517 w 38955"/>
                <a:gd name="connsiteY20" fmla="*/ 10901 h 61279"/>
                <a:gd name="connsiteX21" fmla="*/ 19796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796" y="37"/>
                  </a:moveTo>
                  <a:cubicBezTo>
                    <a:pt x="25600" y="37"/>
                    <a:pt x="30177" y="2121"/>
                    <a:pt x="33451" y="6250"/>
                  </a:cubicBezTo>
                  <a:cubicBezTo>
                    <a:pt x="37320" y="11162"/>
                    <a:pt x="39292" y="19310"/>
                    <a:pt x="39292" y="30696"/>
                  </a:cubicBezTo>
                  <a:cubicBezTo>
                    <a:pt x="39292" y="42044"/>
                    <a:pt x="37320" y="50192"/>
                    <a:pt x="33376" y="55141"/>
                  </a:cubicBezTo>
                  <a:cubicBezTo>
                    <a:pt x="30139" y="59233"/>
                    <a:pt x="25600" y="61317"/>
                    <a:pt x="19796" y="61317"/>
                  </a:cubicBezTo>
                  <a:cubicBezTo>
                    <a:pt x="13954" y="61317"/>
                    <a:pt x="9266" y="59047"/>
                    <a:pt x="5694" y="54582"/>
                  </a:cubicBezTo>
                  <a:cubicBezTo>
                    <a:pt x="2122" y="50080"/>
                    <a:pt x="337" y="42081"/>
                    <a:pt x="337" y="30547"/>
                  </a:cubicBezTo>
                  <a:cubicBezTo>
                    <a:pt x="337" y="19273"/>
                    <a:pt x="2271" y="11125"/>
                    <a:pt x="6215" y="6176"/>
                  </a:cubicBezTo>
                  <a:cubicBezTo>
                    <a:pt x="9452" y="2083"/>
                    <a:pt x="13992" y="37"/>
                    <a:pt x="19796" y="37"/>
                  </a:cubicBezTo>
                  <a:moveTo>
                    <a:pt x="19796" y="9562"/>
                  </a:moveTo>
                  <a:cubicBezTo>
                    <a:pt x="18419" y="9562"/>
                    <a:pt x="17154" y="10008"/>
                    <a:pt x="16075" y="10901"/>
                  </a:cubicBezTo>
                  <a:cubicBezTo>
                    <a:pt x="14996" y="11794"/>
                    <a:pt x="14140" y="13357"/>
                    <a:pt x="13545" y="15664"/>
                  </a:cubicBezTo>
                  <a:cubicBezTo>
                    <a:pt x="12764" y="18641"/>
                    <a:pt x="12354" y="23663"/>
                    <a:pt x="12354" y="30696"/>
                  </a:cubicBezTo>
                  <a:cubicBezTo>
                    <a:pt x="12354" y="37728"/>
                    <a:pt x="12727" y="42565"/>
                    <a:pt x="13433" y="45206"/>
                  </a:cubicBezTo>
                  <a:cubicBezTo>
                    <a:pt x="14140" y="47811"/>
                    <a:pt x="15033" y="49597"/>
                    <a:pt x="16112" y="50452"/>
                  </a:cubicBezTo>
                  <a:cubicBezTo>
                    <a:pt x="17191" y="51308"/>
                    <a:pt x="18419" y="51755"/>
                    <a:pt x="19796" y="51755"/>
                  </a:cubicBezTo>
                  <a:cubicBezTo>
                    <a:pt x="21210" y="51755"/>
                    <a:pt x="22438" y="51308"/>
                    <a:pt x="23517" y="50415"/>
                  </a:cubicBezTo>
                  <a:cubicBezTo>
                    <a:pt x="24633" y="49560"/>
                    <a:pt x="25451" y="47960"/>
                    <a:pt x="26084" y="45653"/>
                  </a:cubicBezTo>
                  <a:cubicBezTo>
                    <a:pt x="26865" y="42713"/>
                    <a:pt x="27237" y="37728"/>
                    <a:pt x="27237" y="30696"/>
                  </a:cubicBezTo>
                  <a:cubicBezTo>
                    <a:pt x="27237" y="23663"/>
                    <a:pt x="26902" y="18827"/>
                    <a:pt x="26195" y="16185"/>
                  </a:cubicBezTo>
                  <a:cubicBezTo>
                    <a:pt x="25489" y="13543"/>
                    <a:pt x="24596" y="11794"/>
                    <a:pt x="23517" y="10901"/>
                  </a:cubicBezTo>
                  <a:cubicBezTo>
                    <a:pt x="22438" y="10008"/>
                    <a:pt x="21210" y="9562"/>
                    <a:pt x="19796" y="9562"/>
                  </a:cubicBezTo>
                  <a:close/>
                </a:path>
              </a:pathLst>
            </a:custGeom>
            <a:solidFill>
              <a:srgbClr val="000000"/>
            </a:solidFill>
            <a:ln w="9525" cap="flat">
              <a:noFill/>
              <a:prstDash val="solid"/>
              <a:miter/>
            </a:ln>
          </p:spPr>
          <p:txBody>
            <a:bodyPr rtlCol="0" anchor="ctr"/>
            <a:lstStyle/>
            <a:p>
              <a:endParaRPr lang="en-CA"/>
            </a:p>
          </p:txBody>
        </p:sp>
        <p:sp>
          <p:nvSpPr>
            <p:cNvPr id="1364" name="Freeform: Shape 1363">
              <a:extLst>
                <a:ext uri="{FF2B5EF4-FFF2-40B4-BE49-F238E27FC236}">
                  <a16:creationId xmlns:a16="http://schemas.microsoft.com/office/drawing/2014/main" id="{4EED4DF4-467E-4442-9C95-959C196BB758}"/>
                </a:ext>
              </a:extLst>
            </p:cNvPr>
            <p:cNvSpPr/>
            <p:nvPr/>
          </p:nvSpPr>
          <p:spPr>
            <a:xfrm>
              <a:off x="5330535" y="1434628"/>
              <a:ext cx="26379" cy="60238"/>
            </a:xfrm>
            <a:custGeom>
              <a:avLst/>
              <a:gdLst>
                <a:gd name="connsiteX0" fmla="*/ 26721 w 26379"/>
                <a:gd name="connsiteY0" fmla="*/ 60275 h 60238"/>
                <a:gd name="connsiteX1" fmla="*/ 15224 w 26379"/>
                <a:gd name="connsiteY1" fmla="*/ 60275 h 60238"/>
                <a:gd name="connsiteX2" fmla="*/ 15224 w 26379"/>
                <a:gd name="connsiteY2" fmla="*/ 16929 h 60238"/>
                <a:gd name="connsiteX3" fmla="*/ 341 w 26379"/>
                <a:gd name="connsiteY3" fmla="*/ 25635 h 60238"/>
                <a:gd name="connsiteX4" fmla="*/ 341 w 26379"/>
                <a:gd name="connsiteY4" fmla="*/ 15217 h 60238"/>
                <a:gd name="connsiteX5" fmla="*/ 10127 w 26379"/>
                <a:gd name="connsiteY5" fmla="*/ 9636 h 60238"/>
                <a:gd name="connsiteX6" fmla="*/ 17382 w 26379"/>
                <a:gd name="connsiteY6" fmla="*/ 37 h 60238"/>
                <a:gd name="connsiteX7" fmla="*/ 26721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21" y="60275"/>
                  </a:moveTo>
                  <a:lnTo>
                    <a:pt x="15224" y="60275"/>
                  </a:lnTo>
                  <a:lnTo>
                    <a:pt x="15224" y="16929"/>
                  </a:lnTo>
                  <a:cubicBezTo>
                    <a:pt x="11020" y="20873"/>
                    <a:pt x="6034" y="23775"/>
                    <a:pt x="341" y="25635"/>
                  </a:cubicBezTo>
                  <a:lnTo>
                    <a:pt x="341" y="15217"/>
                  </a:lnTo>
                  <a:cubicBezTo>
                    <a:pt x="3355" y="14213"/>
                    <a:pt x="6592" y="12352"/>
                    <a:pt x="10127" y="9636"/>
                  </a:cubicBezTo>
                  <a:cubicBezTo>
                    <a:pt x="13662" y="6883"/>
                    <a:pt x="16080" y="3683"/>
                    <a:pt x="17382" y="37"/>
                  </a:cubicBezTo>
                  <a:lnTo>
                    <a:pt x="26721" y="37"/>
                  </a:lnTo>
                  <a:close/>
                </a:path>
              </a:pathLst>
            </a:custGeom>
            <a:solidFill>
              <a:srgbClr val="000000"/>
            </a:solidFill>
            <a:ln w="9525" cap="flat">
              <a:noFill/>
              <a:prstDash val="solid"/>
              <a:miter/>
            </a:ln>
          </p:spPr>
          <p:txBody>
            <a:bodyPr rtlCol="0" anchor="ctr"/>
            <a:lstStyle/>
            <a:p>
              <a:endParaRPr lang="en-CA"/>
            </a:p>
          </p:txBody>
        </p:sp>
        <p:sp>
          <p:nvSpPr>
            <p:cNvPr id="1365" name="Freeform: Shape 1364">
              <a:extLst>
                <a:ext uri="{FF2B5EF4-FFF2-40B4-BE49-F238E27FC236}">
                  <a16:creationId xmlns:a16="http://schemas.microsoft.com/office/drawing/2014/main" id="{E6277004-FC6D-4F15-A703-2BC4E0895416}"/>
                </a:ext>
              </a:extLst>
            </p:cNvPr>
            <p:cNvSpPr/>
            <p:nvPr/>
          </p:nvSpPr>
          <p:spPr>
            <a:xfrm>
              <a:off x="5372090" y="1434628"/>
              <a:ext cx="43122" cy="60238"/>
            </a:xfrm>
            <a:custGeom>
              <a:avLst/>
              <a:gdLst>
                <a:gd name="connsiteX0" fmla="*/ 24903 w 43122"/>
                <a:gd name="connsiteY0" fmla="*/ 60275 h 60238"/>
                <a:gd name="connsiteX1" fmla="*/ 24903 w 43122"/>
                <a:gd name="connsiteY1" fmla="*/ 48220 h 60238"/>
                <a:gd name="connsiteX2" fmla="*/ 346 w 43122"/>
                <a:gd name="connsiteY2" fmla="*/ 48220 h 60238"/>
                <a:gd name="connsiteX3" fmla="*/ 346 w 43122"/>
                <a:gd name="connsiteY3" fmla="*/ 38137 h 60238"/>
                <a:gd name="connsiteX4" fmla="*/ 26354 w 43122"/>
                <a:gd name="connsiteY4" fmla="*/ 37 h 60238"/>
                <a:gd name="connsiteX5" fmla="*/ 36028 w 43122"/>
                <a:gd name="connsiteY5" fmla="*/ 37 h 60238"/>
                <a:gd name="connsiteX6" fmla="*/ 36028 w 43122"/>
                <a:gd name="connsiteY6" fmla="*/ 38100 h 60238"/>
                <a:gd name="connsiteX7" fmla="*/ 43469 w 43122"/>
                <a:gd name="connsiteY7" fmla="*/ 38100 h 60238"/>
                <a:gd name="connsiteX8" fmla="*/ 43469 w 43122"/>
                <a:gd name="connsiteY8" fmla="*/ 48220 h 60238"/>
                <a:gd name="connsiteX9" fmla="*/ 36028 w 43122"/>
                <a:gd name="connsiteY9" fmla="*/ 48220 h 60238"/>
                <a:gd name="connsiteX10" fmla="*/ 36028 w 43122"/>
                <a:gd name="connsiteY10" fmla="*/ 60275 h 60238"/>
                <a:gd name="connsiteX11" fmla="*/ 24903 w 43122"/>
                <a:gd name="connsiteY11" fmla="*/ 60275 h 60238"/>
                <a:gd name="connsiteX12" fmla="*/ 24903 w 43122"/>
                <a:gd name="connsiteY12" fmla="*/ 38100 h 60238"/>
                <a:gd name="connsiteX13" fmla="*/ 24903 w 43122"/>
                <a:gd name="connsiteY13" fmla="*/ 17599 h 60238"/>
                <a:gd name="connsiteX14" fmla="*/ 11099 w 43122"/>
                <a:gd name="connsiteY14" fmla="*/ 3810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903" y="60275"/>
                  </a:moveTo>
                  <a:lnTo>
                    <a:pt x="24903" y="48220"/>
                  </a:lnTo>
                  <a:lnTo>
                    <a:pt x="346" y="48220"/>
                  </a:lnTo>
                  <a:lnTo>
                    <a:pt x="346" y="38137"/>
                  </a:lnTo>
                  <a:lnTo>
                    <a:pt x="26354" y="37"/>
                  </a:lnTo>
                  <a:lnTo>
                    <a:pt x="36028" y="37"/>
                  </a:lnTo>
                  <a:lnTo>
                    <a:pt x="36028" y="38100"/>
                  </a:lnTo>
                  <a:lnTo>
                    <a:pt x="43469" y="38100"/>
                  </a:lnTo>
                  <a:lnTo>
                    <a:pt x="43469" y="48220"/>
                  </a:lnTo>
                  <a:lnTo>
                    <a:pt x="36028" y="48220"/>
                  </a:lnTo>
                  <a:lnTo>
                    <a:pt x="36028" y="60275"/>
                  </a:lnTo>
                  <a:lnTo>
                    <a:pt x="24903" y="60275"/>
                  </a:lnTo>
                  <a:moveTo>
                    <a:pt x="24903" y="38100"/>
                  </a:moveTo>
                  <a:lnTo>
                    <a:pt x="24903" y="17599"/>
                  </a:lnTo>
                  <a:lnTo>
                    <a:pt x="11099" y="38100"/>
                  </a:lnTo>
                  <a:close/>
                </a:path>
              </a:pathLst>
            </a:custGeom>
            <a:solidFill>
              <a:srgbClr val="000000"/>
            </a:solidFill>
            <a:ln w="9525" cap="flat">
              <a:noFill/>
              <a:prstDash val="solid"/>
              <a:miter/>
            </a:ln>
          </p:spPr>
          <p:txBody>
            <a:bodyPr rtlCol="0" anchor="ctr"/>
            <a:lstStyle/>
            <a:p>
              <a:endParaRPr lang="en-CA"/>
            </a:p>
          </p:txBody>
        </p:sp>
        <p:sp>
          <p:nvSpPr>
            <p:cNvPr id="1366" name="Freeform: Shape 1365">
              <a:extLst>
                <a:ext uri="{FF2B5EF4-FFF2-40B4-BE49-F238E27FC236}">
                  <a16:creationId xmlns:a16="http://schemas.microsoft.com/office/drawing/2014/main" id="{4AAD003E-58CF-4A6E-AA6A-D45AAC02AECF}"/>
                </a:ext>
              </a:extLst>
            </p:cNvPr>
            <p:cNvSpPr/>
            <p:nvPr/>
          </p:nvSpPr>
          <p:spPr>
            <a:xfrm>
              <a:off x="5421868" y="1467370"/>
              <a:ext cx="22584" cy="11496"/>
            </a:xfrm>
            <a:custGeom>
              <a:avLst/>
              <a:gdLst>
                <a:gd name="connsiteX0" fmla="*/ 351 w 22584"/>
                <a:gd name="connsiteY0" fmla="*/ 11534 h 11496"/>
                <a:gd name="connsiteX1" fmla="*/ 351 w 22584"/>
                <a:gd name="connsiteY1" fmla="*/ 37 h 11496"/>
                <a:gd name="connsiteX2" fmla="*/ 22936 w 22584"/>
                <a:gd name="connsiteY2" fmla="*/ 37 h 11496"/>
                <a:gd name="connsiteX3" fmla="*/ 22936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51" y="11534"/>
                  </a:moveTo>
                  <a:lnTo>
                    <a:pt x="351" y="37"/>
                  </a:lnTo>
                  <a:lnTo>
                    <a:pt x="22936" y="37"/>
                  </a:lnTo>
                  <a:lnTo>
                    <a:pt x="22936" y="11534"/>
                  </a:lnTo>
                  <a:close/>
                </a:path>
              </a:pathLst>
            </a:custGeom>
            <a:solidFill>
              <a:srgbClr val="000000"/>
            </a:solidFill>
            <a:ln w="9525" cap="flat">
              <a:noFill/>
              <a:prstDash val="solid"/>
              <a:miter/>
            </a:ln>
          </p:spPr>
          <p:txBody>
            <a:bodyPr rtlCol="0" anchor="ctr"/>
            <a:lstStyle/>
            <a:p>
              <a:endParaRPr lang="en-CA"/>
            </a:p>
          </p:txBody>
        </p:sp>
        <p:sp>
          <p:nvSpPr>
            <p:cNvPr id="1367" name="Freeform: Shape 1366">
              <a:extLst>
                <a:ext uri="{FF2B5EF4-FFF2-40B4-BE49-F238E27FC236}">
                  <a16:creationId xmlns:a16="http://schemas.microsoft.com/office/drawing/2014/main" id="{FB741D31-D9A7-4F33-9363-03817A93F626}"/>
                </a:ext>
              </a:extLst>
            </p:cNvPr>
            <p:cNvSpPr/>
            <p:nvPr/>
          </p:nvSpPr>
          <p:spPr>
            <a:xfrm>
              <a:off x="5447135" y="1434628"/>
              <a:ext cx="40332" cy="60238"/>
            </a:xfrm>
            <a:custGeom>
              <a:avLst/>
              <a:gdLst>
                <a:gd name="connsiteX0" fmla="*/ 40687 w 40332"/>
                <a:gd name="connsiteY0" fmla="*/ 49597 h 60238"/>
                <a:gd name="connsiteX1" fmla="*/ 40687 w 40332"/>
                <a:gd name="connsiteY1" fmla="*/ 60275 h 60238"/>
                <a:gd name="connsiteX2" fmla="*/ 354 w 40332"/>
                <a:gd name="connsiteY2" fmla="*/ 60275 h 60238"/>
                <a:gd name="connsiteX3" fmla="*/ 4298 w 40332"/>
                <a:gd name="connsiteY3" fmla="*/ 48778 h 60238"/>
                <a:gd name="connsiteX4" fmla="*/ 17209 w 40332"/>
                <a:gd name="connsiteY4" fmla="*/ 34416 h 60238"/>
                <a:gd name="connsiteX5" fmla="*/ 26771 w 40332"/>
                <a:gd name="connsiteY5" fmla="*/ 24594 h 60238"/>
                <a:gd name="connsiteX6" fmla="*/ 29115 w 40332"/>
                <a:gd name="connsiteY6" fmla="*/ 17561 h 60238"/>
                <a:gd name="connsiteX7" fmla="*/ 27069 w 40332"/>
                <a:gd name="connsiteY7" fmla="*/ 11646 h 60238"/>
                <a:gd name="connsiteX8" fmla="*/ 21339 w 40332"/>
                <a:gd name="connsiteY8" fmla="*/ 9562 h 60238"/>
                <a:gd name="connsiteX9" fmla="*/ 15609 w 40332"/>
                <a:gd name="connsiteY9" fmla="*/ 11720 h 60238"/>
                <a:gd name="connsiteX10" fmla="*/ 13153 w 40332"/>
                <a:gd name="connsiteY10" fmla="*/ 18938 h 60238"/>
                <a:gd name="connsiteX11" fmla="*/ 1694 w 40332"/>
                <a:gd name="connsiteY11" fmla="*/ 17785 h 60238"/>
                <a:gd name="connsiteX12" fmla="*/ 8130 w 40332"/>
                <a:gd name="connsiteY12" fmla="*/ 4167 h 60238"/>
                <a:gd name="connsiteX13" fmla="*/ 21637 w 40332"/>
                <a:gd name="connsiteY13" fmla="*/ 37 h 60238"/>
                <a:gd name="connsiteX14" fmla="*/ 35589 w 40332"/>
                <a:gd name="connsiteY14" fmla="*/ 4799 h 60238"/>
                <a:gd name="connsiteX15" fmla="*/ 40687 w 40332"/>
                <a:gd name="connsiteY15" fmla="*/ 16743 h 60238"/>
                <a:gd name="connsiteX16" fmla="*/ 39235 w 40332"/>
                <a:gd name="connsiteY16" fmla="*/ 24445 h 60238"/>
                <a:gd name="connsiteX17" fmla="*/ 34622 w 40332"/>
                <a:gd name="connsiteY17" fmla="*/ 32109 h 60238"/>
                <a:gd name="connsiteX18" fmla="*/ 27069 w 40332"/>
                <a:gd name="connsiteY18" fmla="*/ 39774 h 60238"/>
                <a:gd name="connsiteX19" fmla="*/ 20185 w 40332"/>
                <a:gd name="connsiteY19" fmla="*/ 46397 h 60238"/>
                <a:gd name="connsiteX20" fmla="*/ 17841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687" y="49597"/>
                  </a:moveTo>
                  <a:lnTo>
                    <a:pt x="40687" y="60275"/>
                  </a:lnTo>
                  <a:lnTo>
                    <a:pt x="354" y="60275"/>
                  </a:lnTo>
                  <a:cubicBezTo>
                    <a:pt x="801" y="56220"/>
                    <a:pt x="2103" y="52424"/>
                    <a:pt x="4298" y="48778"/>
                  </a:cubicBezTo>
                  <a:cubicBezTo>
                    <a:pt x="6456" y="45169"/>
                    <a:pt x="10772" y="40369"/>
                    <a:pt x="17209" y="34416"/>
                  </a:cubicBezTo>
                  <a:cubicBezTo>
                    <a:pt x="22418" y="29579"/>
                    <a:pt x="25581" y="26305"/>
                    <a:pt x="26771" y="24594"/>
                  </a:cubicBezTo>
                  <a:cubicBezTo>
                    <a:pt x="28334" y="22212"/>
                    <a:pt x="29115" y="19868"/>
                    <a:pt x="29115" y="17561"/>
                  </a:cubicBezTo>
                  <a:cubicBezTo>
                    <a:pt x="29115" y="14994"/>
                    <a:pt x="28445" y="13022"/>
                    <a:pt x="27069" y="11646"/>
                  </a:cubicBezTo>
                  <a:cubicBezTo>
                    <a:pt x="25692" y="10269"/>
                    <a:pt x="23795" y="9562"/>
                    <a:pt x="21339" y="9562"/>
                  </a:cubicBezTo>
                  <a:cubicBezTo>
                    <a:pt x="18958" y="9562"/>
                    <a:pt x="17060" y="10306"/>
                    <a:pt x="15609" y="11720"/>
                  </a:cubicBezTo>
                  <a:cubicBezTo>
                    <a:pt x="14195" y="13171"/>
                    <a:pt x="13377" y="15589"/>
                    <a:pt x="13153" y="18938"/>
                  </a:cubicBezTo>
                  <a:lnTo>
                    <a:pt x="1694" y="17785"/>
                  </a:lnTo>
                  <a:cubicBezTo>
                    <a:pt x="2401" y="11460"/>
                    <a:pt x="4521" y="6920"/>
                    <a:pt x="8130" y="4167"/>
                  </a:cubicBezTo>
                  <a:cubicBezTo>
                    <a:pt x="11739" y="1414"/>
                    <a:pt x="16242" y="37"/>
                    <a:pt x="21637" y="37"/>
                  </a:cubicBezTo>
                  <a:cubicBezTo>
                    <a:pt x="27553" y="37"/>
                    <a:pt x="32203" y="1637"/>
                    <a:pt x="35589" y="4799"/>
                  </a:cubicBezTo>
                  <a:cubicBezTo>
                    <a:pt x="38975" y="7999"/>
                    <a:pt x="40687" y="11980"/>
                    <a:pt x="40687" y="16743"/>
                  </a:cubicBezTo>
                  <a:cubicBezTo>
                    <a:pt x="40687" y="19422"/>
                    <a:pt x="40203" y="21989"/>
                    <a:pt x="39235" y="24445"/>
                  </a:cubicBezTo>
                  <a:cubicBezTo>
                    <a:pt x="38268" y="26900"/>
                    <a:pt x="36705" y="29431"/>
                    <a:pt x="34622" y="32109"/>
                  </a:cubicBezTo>
                  <a:cubicBezTo>
                    <a:pt x="33208" y="33895"/>
                    <a:pt x="30715" y="36425"/>
                    <a:pt x="27069" y="39774"/>
                  </a:cubicBezTo>
                  <a:cubicBezTo>
                    <a:pt x="23460" y="43085"/>
                    <a:pt x="21153" y="45318"/>
                    <a:pt x="20185" y="46397"/>
                  </a:cubicBezTo>
                  <a:cubicBezTo>
                    <a:pt x="19218" y="47476"/>
                    <a:pt x="18437" y="48555"/>
                    <a:pt x="17841" y="49597"/>
                  </a:cubicBezTo>
                  <a:close/>
                </a:path>
              </a:pathLst>
            </a:custGeom>
            <a:solidFill>
              <a:srgbClr val="000000"/>
            </a:solidFill>
            <a:ln w="9525" cap="flat">
              <a:noFill/>
              <a:prstDash val="solid"/>
              <a:miter/>
            </a:ln>
          </p:spPr>
          <p:txBody>
            <a:bodyPr rtlCol="0" anchor="ctr"/>
            <a:lstStyle/>
            <a:p>
              <a:endParaRPr lang="en-CA"/>
            </a:p>
          </p:txBody>
        </p:sp>
        <p:sp>
          <p:nvSpPr>
            <p:cNvPr id="1368" name="Freeform: Shape 1367">
              <a:extLst>
                <a:ext uri="{FF2B5EF4-FFF2-40B4-BE49-F238E27FC236}">
                  <a16:creationId xmlns:a16="http://schemas.microsoft.com/office/drawing/2014/main" id="{4C8583C7-86D5-452D-90F6-914C7821E382}"/>
                </a:ext>
              </a:extLst>
            </p:cNvPr>
            <p:cNvSpPr/>
            <p:nvPr/>
          </p:nvSpPr>
          <p:spPr>
            <a:xfrm>
              <a:off x="5495211" y="1434628"/>
              <a:ext cx="38955" cy="61279"/>
            </a:xfrm>
            <a:custGeom>
              <a:avLst/>
              <a:gdLst>
                <a:gd name="connsiteX0" fmla="*/ 19818 w 38955"/>
                <a:gd name="connsiteY0" fmla="*/ 37 h 61279"/>
                <a:gd name="connsiteX1" fmla="*/ 33473 w 38955"/>
                <a:gd name="connsiteY1" fmla="*/ 6250 h 61279"/>
                <a:gd name="connsiteX2" fmla="*/ 39315 w 38955"/>
                <a:gd name="connsiteY2" fmla="*/ 30696 h 61279"/>
                <a:gd name="connsiteX3" fmla="*/ 33399 w 38955"/>
                <a:gd name="connsiteY3" fmla="*/ 55141 h 61279"/>
                <a:gd name="connsiteX4" fmla="*/ 19818 w 38955"/>
                <a:gd name="connsiteY4" fmla="*/ 61317 h 61279"/>
                <a:gd name="connsiteX5" fmla="*/ 5717 w 38955"/>
                <a:gd name="connsiteY5" fmla="*/ 54582 h 61279"/>
                <a:gd name="connsiteX6" fmla="*/ 359 w 38955"/>
                <a:gd name="connsiteY6" fmla="*/ 30547 h 61279"/>
                <a:gd name="connsiteX7" fmla="*/ 6238 w 38955"/>
                <a:gd name="connsiteY7" fmla="*/ 6176 h 61279"/>
                <a:gd name="connsiteX8" fmla="*/ 19818 w 38955"/>
                <a:gd name="connsiteY8" fmla="*/ 37 h 61279"/>
                <a:gd name="connsiteX9" fmla="*/ 19818 w 38955"/>
                <a:gd name="connsiteY9" fmla="*/ 9562 h 61279"/>
                <a:gd name="connsiteX10" fmla="*/ 16098 w 38955"/>
                <a:gd name="connsiteY10" fmla="*/ 10901 h 61279"/>
                <a:gd name="connsiteX11" fmla="*/ 13568 w 38955"/>
                <a:gd name="connsiteY11" fmla="*/ 15664 h 61279"/>
                <a:gd name="connsiteX12" fmla="*/ 12377 w 38955"/>
                <a:gd name="connsiteY12" fmla="*/ 30696 h 61279"/>
                <a:gd name="connsiteX13" fmla="*/ 13456 w 38955"/>
                <a:gd name="connsiteY13" fmla="*/ 45206 h 61279"/>
                <a:gd name="connsiteX14" fmla="*/ 16135 w 38955"/>
                <a:gd name="connsiteY14" fmla="*/ 50452 h 61279"/>
                <a:gd name="connsiteX15" fmla="*/ 19818 w 38955"/>
                <a:gd name="connsiteY15" fmla="*/ 51755 h 61279"/>
                <a:gd name="connsiteX16" fmla="*/ 23539 w 38955"/>
                <a:gd name="connsiteY16" fmla="*/ 50415 h 61279"/>
                <a:gd name="connsiteX17" fmla="*/ 26106 w 38955"/>
                <a:gd name="connsiteY17" fmla="*/ 45653 h 61279"/>
                <a:gd name="connsiteX18" fmla="*/ 27260 w 38955"/>
                <a:gd name="connsiteY18" fmla="*/ 30696 h 61279"/>
                <a:gd name="connsiteX19" fmla="*/ 26218 w 38955"/>
                <a:gd name="connsiteY19" fmla="*/ 16185 h 61279"/>
                <a:gd name="connsiteX20" fmla="*/ 23539 w 38955"/>
                <a:gd name="connsiteY20" fmla="*/ 10901 h 61279"/>
                <a:gd name="connsiteX21" fmla="*/ 19818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818" y="37"/>
                  </a:moveTo>
                  <a:cubicBezTo>
                    <a:pt x="25623" y="37"/>
                    <a:pt x="30199" y="2121"/>
                    <a:pt x="33473" y="6250"/>
                  </a:cubicBezTo>
                  <a:cubicBezTo>
                    <a:pt x="37343" y="11162"/>
                    <a:pt x="39315" y="19310"/>
                    <a:pt x="39315" y="30696"/>
                  </a:cubicBezTo>
                  <a:cubicBezTo>
                    <a:pt x="39315" y="42044"/>
                    <a:pt x="37343" y="50192"/>
                    <a:pt x="33399" y="55141"/>
                  </a:cubicBezTo>
                  <a:cubicBezTo>
                    <a:pt x="30162" y="59233"/>
                    <a:pt x="25623" y="61317"/>
                    <a:pt x="19818" y="61317"/>
                  </a:cubicBezTo>
                  <a:cubicBezTo>
                    <a:pt x="13977" y="61317"/>
                    <a:pt x="9289" y="59047"/>
                    <a:pt x="5717" y="54582"/>
                  </a:cubicBezTo>
                  <a:cubicBezTo>
                    <a:pt x="2145" y="50080"/>
                    <a:pt x="359" y="42081"/>
                    <a:pt x="359" y="30547"/>
                  </a:cubicBezTo>
                  <a:cubicBezTo>
                    <a:pt x="359" y="19273"/>
                    <a:pt x="2294" y="11125"/>
                    <a:pt x="6238" y="6176"/>
                  </a:cubicBezTo>
                  <a:cubicBezTo>
                    <a:pt x="9475" y="2083"/>
                    <a:pt x="14014" y="37"/>
                    <a:pt x="19818" y="37"/>
                  </a:cubicBezTo>
                  <a:moveTo>
                    <a:pt x="19818" y="9562"/>
                  </a:moveTo>
                  <a:cubicBezTo>
                    <a:pt x="18442" y="9562"/>
                    <a:pt x="17177" y="10008"/>
                    <a:pt x="16098" y="10901"/>
                  </a:cubicBezTo>
                  <a:cubicBezTo>
                    <a:pt x="15019" y="11794"/>
                    <a:pt x="14163" y="13357"/>
                    <a:pt x="13568" y="15664"/>
                  </a:cubicBezTo>
                  <a:cubicBezTo>
                    <a:pt x="12786" y="18641"/>
                    <a:pt x="12377" y="23663"/>
                    <a:pt x="12377" y="30696"/>
                  </a:cubicBezTo>
                  <a:cubicBezTo>
                    <a:pt x="12377" y="37728"/>
                    <a:pt x="12749" y="42565"/>
                    <a:pt x="13456" y="45206"/>
                  </a:cubicBezTo>
                  <a:cubicBezTo>
                    <a:pt x="14163" y="47811"/>
                    <a:pt x="15056" y="49597"/>
                    <a:pt x="16135" y="50452"/>
                  </a:cubicBezTo>
                  <a:cubicBezTo>
                    <a:pt x="17214" y="51308"/>
                    <a:pt x="18442" y="51755"/>
                    <a:pt x="19818" y="51755"/>
                  </a:cubicBezTo>
                  <a:cubicBezTo>
                    <a:pt x="21232" y="51755"/>
                    <a:pt x="22460" y="51308"/>
                    <a:pt x="23539" y="50415"/>
                  </a:cubicBezTo>
                  <a:cubicBezTo>
                    <a:pt x="24655" y="49560"/>
                    <a:pt x="25474" y="47960"/>
                    <a:pt x="26106" y="45653"/>
                  </a:cubicBezTo>
                  <a:cubicBezTo>
                    <a:pt x="26888" y="42713"/>
                    <a:pt x="27260" y="37728"/>
                    <a:pt x="27260" y="30696"/>
                  </a:cubicBezTo>
                  <a:cubicBezTo>
                    <a:pt x="27260" y="23663"/>
                    <a:pt x="26925" y="18827"/>
                    <a:pt x="26218" y="16185"/>
                  </a:cubicBezTo>
                  <a:cubicBezTo>
                    <a:pt x="25511" y="13543"/>
                    <a:pt x="24618" y="11794"/>
                    <a:pt x="23539" y="10901"/>
                  </a:cubicBezTo>
                  <a:cubicBezTo>
                    <a:pt x="22460" y="10008"/>
                    <a:pt x="21232" y="9562"/>
                    <a:pt x="19818" y="9562"/>
                  </a:cubicBezTo>
                  <a:close/>
                </a:path>
              </a:pathLst>
            </a:custGeom>
            <a:solidFill>
              <a:srgbClr val="000000"/>
            </a:solidFill>
            <a:ln w="9525" cap="flat">
              <a:noFill/>
              <a:prstDash val="solid"/>
              <a:miter/>
            </a:ln>
          </p:spPr>
          <p:txBody>
            <a:bodyPr rtlCol="0" anchor="ctr"/>
            <a:lstStyle/>
            <a:p>
              <a:endParaRPr lang="en-CA"/>
            </a:p>
          </p:txBody>
        </p:sp>
        <p:sp>
          <p:nvSpPr>
            <p:cNvPr id="1369" name="Freeform: Shape 1368">
              <a:extLst>
                <a:ext uri="{FF2B5EF4-FFF2-40B4-BE49-F238E27FC236}">
                  <a16:creationId xmlns:a16="http://schemas.microsoft.com/office/drawing/2014/main" id="{BF921149-3D87-4074-A75F-1D84398873E2}"/>
                </a:ext>
              </a:extLst>
            </p:cNvPr>
            <p:cNvSpPr/>
            <p:nvPr/>
          </p:nvSpPr>
          <p:spPr>
            <a:xfrm>
              <a:off x="5540375" y="1434628"/>
              <a:ext cx="40332" cy="60238"/>
            </a:xfrm>
            <a:custGeom>
              <a:avLst/>
              <a:gdLst>
                <a:gd name="connsiteX0" fmla="*/ 40696 w 40332"/>
                <a:gd name="connsiteY0" fmla="*/ 49597 h 60238"/>
                <a:gd name="connsiteX1" fmla="*/ 40696 w 40332"/>
                <a:gd name="connsiteY1" fmla="*/ 60275 h 60238"/>
                <a:gd name="connsiteX2" fmla="*/ 364 w 40332"/>
                <a:gd name="connsiteY2" fmla="*/ 60275 h 60238"/>
                <a:gd name="connsiteX3" fmla="*/ 4308 w 40332"/>
                <a:gd name="connsiteY3" fmla="*/ 48778 h 60238"/>
                <a:gd name="connsiteX4" fmla="*/ 17219 w 40332"/>
                <a:gd name="connsiteY4" fmla="*/ 34416 h 60238"/>
                <a:gd name="connsiteX5" fmla="*/ 26781 w 40332"/>
                <a:gd name="connsiteY5" fmla="*/ 24594 h 60238"/>
                <a:gd name="connsiteX6" fmla="*/ 29125 w 40332"/>
                <a:gd name="connsiteY6" fmla="*/ 17561 h 60238"/>
                <a:gd name="connsiteX7" fmla="*/ 27079 w 40332"/>
                <a:gd name="connsiteY7" fmla="*/ 11646 h 60238"/>
                <a:gd name="connsiteX8" fmla="*/ 21349 w 40332"/>
                <a:gd name="connsiteY8" fmla="*/ 9562 h 60238"/>
                <a:gd name="connsiteX9" fmla="*/ 15619 w 40332"/>
                <a:gd name="connsiteY9" fmla="*/ 11720 h 60238"/>
                <a:gd name="connsiteX10" fmla="*/ 13163 w 40332"/>
                <a:gd name="connsiteY10" fmla="*/ 18938 h 60238"/>
                <a:gd name="connsiteX11" fmla="*/ 1703 w 40332"/>
                <a:gd name="connsiteY11" fmla="*/ 17785 h 60238"/>
                <a:gd name="connsiteX12" fmla="*/ 8140 w 40332"/>
                <a:gd name="connsiteY12" fmla="*/ 4167 h 60238"/>
                <a:gd name="connsiteX13" fmla="*/ 21646 w 40332"/>
                <a:gd name="connsiteY13" fmla="*/ 37 h 60238"/>
                <a:gd name="connsiteX14" fmla="*/ 35599 w 40332"/>
                <a:gd name="connsiteY14" fmla="*/ 4799 h 60238"/>
                <a:gd name="connsiteX15" fmla="*/ 40696 w 40332"/>
                <a:gd name="connsiteY15" fmla="*/ 16743 h 60238"/>
                <a:gd name="connsiteX16" fmla="*/ 39245 w 40332"/>
                <a:gd name="connsiteY16" fmla="*/ 24445 h 60238"/>
                <a:gd name="connsiteX17" fmla="*/ 34632 w 40332"/>
                <a:gd name="connsiteY17" fmla="*/ 32109 h 60238"/>
                <a:gd name="connsiteX18" fmla="*/ 27079 w 40332"/>
                <a:gd name="connsiteY18" fmla="*/ 39774 h 60238"/>
                <a:gd name="connsiteX19" fmla="*/ 20195 w 40332"/>
                <a:gd name="connsiteY19" fmla="*/ 46397 h 60238"/>
                <a:gd name="connsiteX20" fmla="*/ 17851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696" y="49597"/>
                  </a:moveTo>
                  <a:lnTo>
                    <a:pt x="40696" y="60275"/>
                  </a:lnTo>
                  <a:lnTo>
                    <a:pt x="364" y="60275"/>
                  </a:lnTo>
                  <a:cubicBezTo>
                    <a:pt x="810" y="56220"/>
                    <a:pt x="2113" y="52424"/>
                    <a:pt x="4308" y="48778"/>
                  </a:cubicBezTo>
                  <a:cubicBezTo>
                    <a:pt x="6466" y="45169"/>
                    <a:pt x="10782" y="40369"/>
                    <a:pt x="17219" y="34416"/>
                  </a:cubicBezTo>
                  <a:cubicBezTo>
                    <a:pt x="22428" y="29579"/>
                    <a:pt x="25590" y="26305"/>
                    <a:pt x="26781" y="24594"/>
                  </a:cubicBezTo>
                  <a:cubicBezTo>
                    <a:pt x="28344" y="22212"/>
                    <a:pt x="29125" y="19868"/>
                    <a:pt x="29125" y="17561"/>
                  </a:cubicBezTo>
                  <a:cubicBezTo>
                    <a:pt x="29125" y="14994"/>
                    <a:pt x="28455" y="13022"/>
                    <a:pt x="27079" y="11646"/>
                  </a:cubicBezTo>
                  <a:cubicBezTo>
                    <a:pt x="25702" y="10269"/>
                    <a:pt x="23804" y="9562"/>
                    <a:pt x="21349" y="9562"/>
                  </a:cubicBezTo>
                  <a:cubicBezTo>
                    <a:pt x="18968" y="9562"/>
                    <a:pt x="17070" y="10306"/>
                    <a:pt x="15619" y="11720"/>
                  </a:cubicBezTo>
                  <a:cubicBezTo>
                    <a:pt x="14205" y="13171"/>
                    <a:pt x="13386" y="15589"/>
                    <a:pt x="13163" y="18938"/>
                  </a:cubicBezTo>
                  <a:lnTo>
                    <a:pt x="1703" y="17785"/>
                  </a:lnTo>
                  <a:cubicBezTo>
                    <a:pt x="2410" y="11460"/>
                    <a:pt x="4531" y="6920"/>
                    <a:pt x="8140" y="4167"/>
                  </a:cubicBezTo>
                  <a:cubicBezTo>
                    <a:pt x="11749" y="1414"/>
                    <a:pt x="16251" y="37"/>
                    <a:pt x="21646" y="37"/>
                  </a:cubicBezTo>
                  <a:cubicBezTo>
                    <a:pt x="27562" y="37"/>
                    <a:pt x="32213" y="1637"/>
                    <a:pt x="35599" y="4799"/>
                  </a:cubicBezTo>
                  <a:cubicBezTo>
                    <a:pt x="38985" y="7999"/>
                    <a:pt x="40696" y="11980"/>
                    <a:pt x="40696" y="16743"/>
                  </a:cubicBezTo>
                  <a:cubicBezTo>
                    <a:pt x="40696" y="19422"/>
                    <a:pt x="40213" y="21989"/>
                    <a:pt x="39245" y="24445"/>
                  </a:cubicBezTo>
                  <a:cubicBezTo>
                    <a:pt x="38278" y="26900"/>
                    <a:pt x="36715" y="29431"/>
                    <a:pt x="34632" y="32109"/>
                  </a:cubicBezTo>
                  <a:cubicBezTo>
                    <a:pt x="33218" y="33895"/>
                    <a:pt x="30725" y="36425"/>
                    <a:pt x="27079" y="39774"/>
                  </a:cubicBezTo>
                  <a:cubicBezTo>
                    <a:pt x="23470" y="43085"/>
                    <a:pt x="21163" y="45318"/>
                    <a:pt x="20195" y="46397"/>
                  </a:cubicBezTo>
                  <a:cubicBezTo>
                    <a:pt x="19228" y="47476"/>
                    <a:pt x="18447" y="48555"/>
                    <a:pt x="17851" y="49597"/>
                  </a:cubicBezTo>
                  <a:close/>
                </a:path>
              </a:pathLst>
            </a:custGeom>
            <a:solidFill>
              <a:srgbClr val="000000"/>
            </a:solidFill>
            <a:ln w="9525" cap="flat">
              <a:noFill/>
              <a:prstDash val="solid"/>
              <a:miter/>
            </a:ln>
          </p:spPr>
          <p:txBody>
            <a:bodyPr rtlCol="0" anchor="ctr"/>
            <a:lstStyle/>
            <a:p>
              <a:endParaRPr lang="en-CA"/>
            </a:p>
          </p:txBody>
        </p:sp>
        <p:sp>
          <p:nvSpPr>
            <p:cNvPr id="1370" name="Freeform: Shape 1369">
              <a:extLst>
                <a:ext uri="{FF2B5EF4-FFF2-40B4-BE49-F238E27FC236}">
                  <a16:creationId xmlns:a16="http://schemas.microsoft.com/office/drawing/2014/main" id="{CC1CBA98-BB7D-482F-BEB8-664CC1BD5F23}"/>
                </a:ext>
              </a:extLst>
            </p:cNvPr>
            <p:cNvSpPr/>
            <p:nvPr/>
          </p:nvSpPr>
          <p:spPr>
            <a:xfrm>
              <a:off x="5588069" y="1434628"/>
              <a:ext cx="39848" cy="61279"/>
            </a:xfrm>
            <a:custGeom>
              <a:avLst/>
              <a:gdLst>
                <a:gd name="connsiteX0" fmla="*/ 369 w 39848"/>
                <a:gd name="connsiteY0" fmla="*/ 44350 h 61279"/>
                <a:gd name="connsiteX1" fmla="*/ 11494 w 39848"/>
                <a:gd name="connsiteY1" fmla="*/ 43011 h 61279"/>
                <a:gd name="connsiteX2" fmla="*/ 14359 w 39848"/>
                <a:gd name="connsiteY2" fmla="*/ 49522 h 61279"/>
                <a:gd name="connsiteX3" fmla="*/ 20014 w 39848"/>
                <a:gd name="connsiteY3" fmla="*/ 51755 h 61279"/>
                <a:gd name="connsiteX4" fmla="*/ 26005 w 39848"/>
                <a:gd name="connsiteY4" fmla="*/ 49076 h 61279"/>
                <a:gd name="connsiteX5" fmla="*/ 28423 w 39848"/>
                <a:gd name="connsiteY5" fmla="*/ 41783 h 61279"/>
                <a:gd name="connsiteX6" fmla="*/ 26116 w 39848"/>
                <a:gd name="connsiteY6" fmla="*/ 34900 h 61279"/>
                <a:gd name="connsiteX7" fmla="*/ 20423 w 39848"/>
                <a:gd name="connsiteY7" fmla="*/ 32370 h 61279"/>
                <a:gd name="connsiteX8" fmla="*/ 15140 w 39848"/>
                <a:gd name="connsiteY8" fmla="*/ 33226 h 61279"/>
                <a:gd name="connsiteX9" fmla="*/ 16405 w 39848"/>
                <a:gd name="connsiteY9" fmla="*/ 23849 h 61279"/>
                <a:gd name="connsiteX10" fmla="*/ 23512 w 39848"/>
                <a:gd name="connsiteY10" fmla="*/ 21840 h 61279"/>
                <a:gd name="connsiteX11" fmla="*/ 25967 w 39848"/>
                <a:gd name="connsiteY11" fmla="*/ 16110 h 61279"/>
                <a:gd name="connsiteX12" fmla="*/ 24181 w 39848"/>
                <a:gd name="connsiteY12" fmla="*/ 11273 h 61279"/>
                <a:gd name="connsiteX13" fmla="*/ 19382 w 39848"/>
                <a:gd name="connsiteY13" fmla="*/ 9488 h 61279"/>
                <a:gd name="connsiteX14" fmla="*/ 14359 w 39848"/>
                <a:gd name="connsiteY14" fmla="*/ 11534 h 61279"/>
                <a:gd name="connsiteX15" fmla="*/ 11829 w 39848"/>
                <a:gd name="connsiteY15" fmla="*/ 17487 h 61279"/>
                <a:gd name="connsiteX16" fmla="*/ 1225 w 39848"/>
                <a:gd name="connsiteY16" fmla="*/ 15701 h 61279"/>
                <a:gd name="connsiteX17" fmla="*/ 4536 w 39848"/>
                <a:gd name="connsiteY17" fmla="*/ 6995 h 61279"/>
                <a:gd name="connsiteX18" fmla="*/ 10787 w 39848"/>
                <a:gd name="connsiteY18" fmla="*/ 1897 h 61279"/>
                <a:gd name="connsiteX19" fmla="*/ 19716 w 39848"/>
                <a:gd name="connsiteY19" fmla="*/ 37 h 61279"/>
                <a:gd name="connsiteX20" fmla="*/ 33297 w 39848"/>
                <a:gd name="connsiteY20" fmla="*/ 5432 h 61279"/>
                <a:gd name="connsiteX21" fmla="*/ 37539 w 39848"/>
                <a:gd name="connsiteY21" fmla="*/ 15403 h 61279"/>
                <a:gd name="connsiteX22" fmla="*/ 28869 w 39848"/>
                <a:gd name="connsiteY22" fmla="*/ 28017 h 61279"/>
                <a:gd name="connsiteX23" fmla="*/ 37129 w 39848"/>
                <a:gd name="connsiteY23" fmla="*/ 32965 h 61279"/>
                <a:gd name="connsiteX24" fmla="*/ 40218 w 39848"/>
                <a:gd name="connsiteY24" fmla="*/ 42267 h 61279"/>
                <a:gd name="connsiteX25" fmla="*/ 34451 w 39848"/>
                <a:gd name="connsiteY25" fmla="*/ 55736 h 61279"/>
                <a:gd name="connsiteX26" fmla="*/ 20089 w 39848"/>
                <a:gd name="connsiteY26" fmla="*/ 61317 h 61279"/>
                <a:gd name="connsiteX27" fmla="*/ 6582 w 39848"/>
                <a:gd name="connsiteY27" fmla="*/ 56629 h 61279"/>
                <a:gd name="connsiteX28" fmla="*/ 369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369" y="44350"/>
                  </a:moveTo>
                  <a:lnTo>
                    <a:pt x="11494" y="43011"/>
                  </a:lnTo>
                  <a:cubicBezTo>
                    <a:pt x="11829" y="45839"/>
                    <a:pt x="12796" y="47997"/>
                    <a:pt x="14359" y="49522"/>
                  </a:cubicBezTo>
                  <a:cubicBezTo>
                    <a:pt x="15921" y="51011"/>
                    <a:pt x="17782" y="51755"/>
                    <a:pt x="20014" y="51755"/>
                  </a:cubicBezTo>
                  <a:cubicBezTo>
                    <a:pt x="22358" y="51755"/>
                    <a:pt x="24367" y="50862"/>
                    <a:pt x="26005" y="49076"/>
                  </a:cubicBezTo>
                  <a:cubicBezTo>
                    <a:pt x="27604" y="47253"/>
                    <a:pt x="28423" y="44834"/>
                    <a:pt x="28423" y="41783"/>
                  </a:cubicBezTo>
                  <a:cubicBezTo>
                    <a:pt x="28423" y="38881"/>
                    <a:pt x="27642" y="36574"/>
                    <a:pt x="26116" y="34900"/>
                  </a:cubicBezTo>
                  <a:cubicBezTo>
                    <a:pt x="24553" y="33226"/>
                    <a:pt x="22656" y="32370"/>
                    <a:pt x="20423" y="32370"/>
                  </a:cubicBezTo>
                  <a:cubicBezTo>
                    <a:pt x="18935" y="32370"/>
                    <a:pt x="17186" y="32630"/>
                    <a:pt x="15140" y="33226"/>
                  </a:cubicBezTo>
                  <a:lnTo>
                    <a:pt x="16405" y="23849"/>
                  </a:lnTo>
                  <a:cubicBezTo>
                    <a:pt x="19530" y="23924"/>
                    <a:pt x="21874" y="23254"/>
                    <a:pt x="23512" y="21840"/>
                  </a:cubicBezTo>
                  <a:cubicBezTo>
                    <a:pt x="25149" y="20389"/>
                    <a:pt x="25967" y="18492"/>
                    <a:pt x="25967" y="16110"/>
                  </a:cubicBezTo>
                  <a:cubicBezTo>
                    <a:pt x="25967" y="14101"/>
                    <a:pt x="25372" y="12501"/>
                    <a:pt x="24181" y="11273"/>
                  </a:cubicBezTo>
                  <a:cubicBezTo>
                    <a:pt x="22991" y="10083"/>
                    <a:pt x="21391" y="9488"/>
                    <a:pt x="19382" y="9488"/>
                  </a:cubicBezTo>
                  <a:cubicBezTo>
                    <a:pt x="17410" y="9488"/>
                    <a:pt x="15735" y="10157"/>
                    <a:pt x="14359" y="11534"/>
                  </a:cubicBezTo>
                  <a:cubicBezTo>
                    <a:pt x="12982" y="12911"/>
                    <a:pt x="12126" y="14883"/>
                    <a:pt x="11829" y="17487"/>
                  </a:cubicBezTo>
                  <a:lnTo>
                    <a:pt x="1225" y="15701"/>
                  </a:lnTo>
                  <a:cubicBezTo>
                    <a:pt x="1969" y="12092"/>
                    <a:pt x="3048" y="9190"/>
                    <a:pt x="4536" y="6995"/>
                  </a:cubicBezTo>
                  <a:cubicBezTo>
                    <a:pt x="6024" y="4837"/>
                    <a:pt x="8108" y="3125"/>
                    <a:pt x="10787" y="1897"/>
                  </a:cubicBezTo>
                  <a:cubicBezTo>
                    <a:pt x="13428" y="632"/>
                    <a:pt x="16405" y="37"/>
                    <a:pt x="19716" y="37"/>
                  </a:cubicBezTo>
                  <a:cubicBezTo>
                    <a:pt x="25372" y="37"/>
                    <a:pt x="29911" y="1823"/>
                    <a:pt x="33297" y="5432"/>
                  </a:cubicBezTo>
                  <a:cubicBezTo>
                    <a:pt x="36125" y="8371"/>
                    <a:pt x="37539" y="11720"/>
                    <a:pt x="37539" y="15403"/>
                  </a:cubicBezTo>
                  <a:cubicBezTo>
                    <a:pt x="37539" y="20687"/>
                    <a:pt x="34637" y="24891"/>
                    <a:pt x="28869" y="28017"/>
                  </a:cubicBezTo>
                  <a:cubicBezTo>
                    <a:pt x="32330" y="28761"/>
                    <a:pt x="35083" y="30398"/>
                    <a:pt x="37129" y="32965"/>
                  </a:cubicBezTo>
                  <a:cubicBezTo>
                    <a:pt x="39176" y="35532"/>
                    <a:pt x="40218" y="38621"/>
                    <a:pt x="40218" y="42267"/>
                  </a:cubicBezTo>
                  <a:cubicBezTo>
                    <a:pt x="40218" y="47550"/>
                    <a:pt x="38283" y="52015"/>
                    <a:pt x="34451" y="55736"/>
                  </a:cubicBezTo>
                  <a:cubicBezTo>
                    <a:pt x="30618" y="59457"/>
                    <a:pt x="25818" y="61317"/>
                    <a:pt x="20089" y="61317"/>
                  </a:cubicBezTo>
                  <a:cubicBezTo>
                    <a:pt x="14656" y="61317"/>
                    <a:pt x="10154" y="59754"/>
                    <a:pt x="6582" y="56629"/>
                  </a:cubicBezTo>
                  <a:cubicBezTo>
                    <a:pt x="3011" y="53503"/>
                    <a:pt x="927" y="49411"/>
                    <a:pt x="369" y="44350"/>
                  </a:cubicBezTo>
                  <a:close/>
                </a:path>
              </a:pathLst>
            </a:custGeom>
            <a:solidFill>
              <a:srgbClr val="000000"/>
            </a:solidFill>
            <a:ln w="9525" cap="flat">
              <a:noFill/>
              <a:prstDash val="solid"/>
              <a:miter/>
            </a:ln>
          </p:spPr>
          <p:txBody>
            <a:bodyPr rtlCol="0" anchor="ctr"/>
            <a:lstStyle/>
            <a:p>
              <a:endParaRPr lang="en-CA"/>
            </a:p>
          </p:txBody>
        </p:sp>
      </p:grpSp>
      <p:sp>
        <p:nvSpPr>
          <p:cNvPr id="1371" name="Freeform: Shape 1370">
            <a:extLst>
              <a:ext uri="{FF2B5EF4-FFF2-40B4-BE49-F238E27FC236}">
                <a16:creationId xmlns:a16="http://schemas.microsoft.com/office/drawing/2014/main" id="{CF18917D-9539-45E5-81DE-83381A2F808B}"/>
              </a:ext>
            </a:extLst>
          </p:cNvPr>
          <p:cNvSpPr/>
          <p:nvPr/>
        </p:nvSpPr>
        <p:spPr>
          <a:xfrm>
            <a:off x="1024457"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2" name="Freeform: Shape 1371">
            <a:extLst>
              <a:ext uri="{FF2B5EF4-FFF2-40B4-BE49-F238E27FC236}">
                <a16:creationId xmlns:a16="http://schemas.microsoft.com/office/drawing/2014/main" id="{FD43B799-70A4-4982-AF95-39B11010D294}"/>
              </a:ext>
            </a:extLst>
          </p:cNvPr>
          <p:cNvSpPr/>
          <p:nvPr/>
        </p:nvSpPr>
        <p:spPr>
          <a:xfrm>
            <a:off x="1162006"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3" name="Freeform: Shape 1372">
            <a:extLst>
              <a:ext uri="{FF2B5EF4-FFF2-40B4-BE49-F238E27FC236}">
                <a16:creationId xmlns:a16="http://schemas.microsoft.com/office/drawing/2014/main" id="{FD119827-1C37-4929-973A-7EE457BA1352}"/>
              </a:ext>
            </a:extLst>
          </p:cNvPr>
          <p:cNvSpPr/>
          <p:nvPr/>
        </p:nvSpPr>
        <p:spPr>
          <a:xfrm>
            <a:off x="1299588"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4" name="Freeform: Shape 1373">
            <a:extLst>
              <a:ext uri="{FF2B5EF4-FFF2-40B4-BE49-F238E27FC236}">
                <a16:creationId xmlns:a16="http://schemas.microsoft.com/office/drawing/2014/main" id="{40AC95C3-7200-492A-8B68-2AC395D00D25}"/>
              </a:ext>
            </a:extLst>
          </p:cNvPr>
          <p:cNvSpPr/>
          <p:nvPr/>
        </p:nvSpPr>
        <p:spPr>
          <a:xfrm>
            <a:off x="1437136"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5" name="Freeform: Shape 1374">
            <a:extLst>
              <a:ext uri="{FF2B5EF4-FFF2-40B4-BE49-F238E27FC236}">
                <a16:creationId xmlns:a16="http://schemas.microsoft.com/office/drawing/2014/main" id="{D1866922-5038-4765-A2F9-0D54CF2ACC3C}"/>
              </a:ext>
            </a:extLst>
          </p:cNvPr>
          <p:cNvSpPr/>
          <p:nvPr/>
        </p:nvSpPr>
        <p:spPr>
          <a:xfrm>
            <a:off x="1574718"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6" name="Freeform: Shape 1375">
            <a:extLst>
              <a:ext uri="{FF2B5EF4-FFF2-40B4-BE49-F238E27FC236}">
                <a16:creationId xmlns:a16="http://schemas.microsoft.com/office/drawing/2014/main" id="{59F34F6E-CF19-40BD-A2BA-4DC0CA274CC5}"/>
              </a:ext>
            </a:extLst>
          </p:cNvPr>
          <p:cNvSpPr/>
          <p:nvPr/>
        </p:nvSpPr>
        <p:spPr>
          <a:xfrm>
            <a:off x="1712266"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7" name="Freeform: Shape 1376">
            <a:extLst>
              <a:ext uri="{FF2B5EF4-FFF2-40B4-BE49-F238E27FC236}">
                <a16:creationId xmlns:a16="http://schemas.microsoft.com/office/drawing/2014/main" id="{65692993-DD27-49BE-BB05-815C7F293C49}"/>
              </a:ext>
            </a:extLst>
          </p:cNvPr>
          <p:cNvSpPr/>
          <p:nvPr/>
        </p:nvSpPr>
        <p:spPr>
          <a:xfrm>
            <a:off x="1849815"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1378" name="Freeform: Shape 1377">
            <a:extLst>
              <a:ext uri="{FF2B5EF4-FFF2-40B4-BE49-F238E27FC236}">
                <a16:creationId xmlns:a16="http://schemas.microsoft.com/office/drawing/2014/main" id="{57E43140-64A1-43AF-9F47-CE9A9A654F97}"/>
              </a:ext>
            </a:extLst>
          </p:cNvPr>
          <p:cNvSpPr/>
          <p:nvPr/>
        </p:nvSpPr>
        <p:spPr>
          <a:xfrm>
            <a:off x="1987396"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16" name="Freeform: Shape 2815">
            <a:extLst>
              <a:ext uri="{FF2B5EF4-FFF2-40B4-BE49-F238E27FC236}">
                <a16:creationId xmlns:a16="http://schemas.microsoft.com/office/drawing/2014/main" id="{DCAECB05-6D68-4818-8052-32225DC456FA}"/>
              </a:ext>
            </a:extLst>
          </p:cNvPr>
          <p:cNvSpPr/>
          <p:nvPr/>
        </p:nvSpPr>
        <p:spPr>
          <a:xfrm>
            <a:off x="2124953"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17" name="Freeform: Shape 2816">
            <a:extLst>
              <a:ext uri="{FF2B5EF4-FFF2-40B4-BE49-F238E27FC236}">
                <a16:creationId xmlns:a16="http://schemas.microsoft.com/office/drawing/2014/main" id="{11D63DA8-EE71-4ED9-B5CB-8AE444F0D85B}"/>
              </a:ext>
            </a:extLst>
          </p:cNvPr>
          <p:cNvSpPr/>
          <p:nvPr/>
        </p:nvSpPr>
        <p:spPr>
          <a:xfrm>
            <a:off x="2262501"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18" name="Freeform: Shape 2817">
            <a:extLst>
              <a:ext uri="{FF2B5EF4-FFF2-40B4-BE49-F238E27FC236}">
                <a16:creationId xmlns:a16="http://schemas.microsoft.com/office/drawing/2014/main" id="{6324D18C-B68E-4B67-B8F0-AE01F84942D8}"/>
              </a:ext>
            </a:extLst>
          </p:cNvPr>
          <p:cNvSpPr/>
          <p:nvPr/>
        </p:nvSpPr>
        <p:spPr>
          <a:xfrm>
            <a:off x="2400083"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19" name="Freeform: Shape 2818">
            <a:extLst>
              <a:ext uri="{FF2B5EF4-FFF2-40B4-BE49-F238E27FC236}">
                <a16:creationId xmlns:a16="http://schemas.microsoft.com/office/drawing/2014/main" id="{4FCBED16-A5C1-402E-99AF-B6E6BD60906A}"/>
              </a:ext>
            </a:extLst>
          </p:cNvPr>
          <p:cNvSpPr/>
          <p:nvPr/>
        </p:nvSpPr>
        <p:spPr>
          <a:xfrm>
            <a:off x="2537631"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820" name="Graphic 5">
            <a:extLst>
              <a:ext uri="{FF2B5EF4-FFF2-40B4-BE49-F238E27FC236}">
                <a16:creationId xmlns:a16="http://schemas.microsoft.com/office/drawing/2014/main" id="{66B44A49-9384-4D63-8BC7-C9C6538D970F}"/>
              </a:ext>
            </a:extLst>
          </p:cNvPr>
          <p:cNvGrpSpPr/>
          <p:nvPr/>
        </p:nvGrpSpPr>
        <p:grpSpPr>
          <a:xfrm>
            <a:off x="980805" y="3535944"/>
            <a:ext cx="95668" cy="142391"/>
            <a:chOff x="2512181" y="3621802"/>
            <a:chExt cx="110655" cy="164700"/>
          </a:xfrm>
        </p:grpSpPr>
        <p:sp>
          <p:nvSpPr>
            <p:cNvPr id="2821" name="Freeform: Shape 2820">
              <a:extLst>
                <a:ext uri="{FF2B5EF4-FFF2-40B4-BE49-F238E27FC236}">
                  <a16:creationId xmlns:a16="http://schemas.microsoft.com/office/drawing/2014/main" id="{920DA27D-8089-4704-8EB9-9DACAB2CC392}"/>
                </a:ext>
              </a:extLst>
            </p:cNvPr>
            <p:cNvSpPr/>
            <p:nvPr/>
          </p:nvSpPr>
          <p:spPr>
            <a:xfrm>
              <a:off x="2512181" y="3731570"/>
              <a:ext cx="54482" cy="54933"/>
            </a:xfrm>
            <a:custGeom>
              <a:avLst/>
              <a:gdLst>
                <a:gd name="connsiteX0" fmla="*/ 51 w 54482"/>
                <a:gd name="connsiteY0" fmla="*/ 11254 h 54933"/>
                <a:gd name="connsiteX1" fmla="*/ 5148 w 54482"/>
                <a:gd name="connsiteY1" fmla="*/ 278 h 54933"/>
                <a:gd name="connsiteX2" fmla="*/ 39565 w 54482"/>
                <a:gd name="connsiteY2" fmla="*/ 16352 h 54933"/>
                <a:gd name="connsiteX3" fmla="*/ 49387 w 54482"/>
                <a:gd name="connsiteY3" fmla="*/ 22379 h 54933"/>
                <a:gd name="connsiteX4" fmla="*/ 54336 w 54482"/>
                <a:gd name="connsiteY4" fmla="*/ 31718 h 54933"/>
                <a:gd name="connsiteX5" fmla="*/ 52029 w 54482"/>
                <a:gd name="connsiteY5" fmla="*/ 44108 h 54933"/>
                <a:gd name="connsiteX6" fmla="*/ 41760 w 54482"/>
                <a:gd name="connsiteY6" fmla="*/ 54414 h 54933"/>
                <a:gd name="connsiteX7" fmla="*/ 26505 w 54482"/>
                <a:gd name="connsiteY7" fmla="*/ 52628 h 54933"/>
                <a:gd name="connsiteX8" fmla="*/ 30114 w 54482"/>
                <a:gd name="connsiteY8" fmla="*/ 41690 h 54933"/>
                <a:gd name="connsiteX9" fmla="*/ 37369 w 54482"/>
                <a:gd name="connsiteY9" fmla="*/ 43401 h 54933"/>
                <a:gd name="connsiteX10" fmla="*/ 42839 w 54482"/>
                <a:gd name="connsiteY10" fmla="*/ 39383 h 54933"/>
                <a:gd name="connsiteX11" fmla="*/ 43136 w 54482"/>
                <a:gd name="connsiteY11" fmla="*/ 33206 h 54933"/>
                <a:gd name="connsiteX12" fmla="*/ 35174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51" y="11254"/>
                  </a:moveTo>
                  <a:lnTo>
                    <a:pt x="5148" y="278"/>
                  </a:lnTo>
                  <a:lnTo>
                    <a:pt x="39565" y="16352"/>
                  </a:lnTo>
                  <a:cubicBezTo>
                    <a:pt x="44067" y="18435"/>
                    <a:pt x="47341" y="20444"/>
                    <a:pt x="49387" y="22379"/>
                  </a:cubicBezTo>
                  <a:cubicBezTo>
                    <a:pt x="52066" y="24909"/>
                    <a:pt x="53703" y="28035"/>
                    <a:pt x="54336" y="31718"/>
                  </a:cubicBezTo>
                  <a:cubicBezTo>
                    <a:pt x="54931" y="35402"/>
                    <a:pt x="54187" y="39532"/>
                    <a:pt x="52029" y="44108"/>
                  </a:cubicBezTo>
                  <a:cubicBezTo>
                    <a:pt x="49536" y="49466"/>
                    <a:pt x="46113" y="52926"/>
                    <a:pt x="41760" y="54414"/>
                  </a:cubicBezTo>
                  <a:cubicBezTo>
                    <a:pt x="37407" y="55903"/>
                    <a:pt x="32309" y="55307"/>
                    <a:pt x="26505" y="52628"/>
                  </a:cubicBezTo>
                  <a:lnTo>
                    <a:pt x="30114" y="41690"/>
                  </a:lnTo>
                  <a:cubicBezTo>
                    <a:pt x="33314" y="43029"/>
                    <a:pt x="35732" y="43624"/>
                    <a:pt x="37369" y="43401"/>
                  </a:cubicBezTo>
                  <a:cubicBezTo>
                    <a:pt x="39862" y="43141"/>
                    <a:pt x="41685" y="41801"/>
                    <a:pt x="42839" y="39383"/>
                  </a:cubicBezTo>
                  <a:cubicBezTo>
                    <a:pt x="43955" y="36927"/>
                    <a:pt x="44067" y="34843"/>
                    <a:pt x="43136" y="33206"/>
                  </a:cubicBezTo>
                  <a:cubicBezTo>
                    <a:pt x="42243" y="31532"/>
                    <a:pt x="39565" y="29672"/>
                    <a:pt x="35174" y="27625"/>
                  </a:cubicBezTo>
                  <a:close/>
                </a:path>
              </a:pathLst>
            </a:custGeom>
            <a:solidFill>
              <a:srgbClr val="000000"/>
            </a:solidFill>
            <a:ln w="9525" cap="flat">
              <a:noFill/>
              <a:prstDash val="solid"/>
              <a:miter/>
            </a:ln>
          </p:spPr>
          <p:txBody>
            <a:bodyPr rtlCol="0" anchor="ctr"/>
            <a:lstStyle/>
            <a:p>
              <a:endParaRPr lang="en-CA"/>
            </a:p>
          </p:txBody>
        </p:sp>
        <p:sp>
          <p:nvSpPr>
            <p:cNvPr id="2822" name="Freeform: Shape 2821">
              <a:extLst>
                <a:ext uri="{FF2B5EF4-FFF2-40B4-BE49-F238E27FC236}">
                  <a16:creationId xmlns:a16="http://schemas.microsoft.com/office/drawing/2014/main" id="{C8CBD11F-15AA-444C-8FA2-7B9608083B84}"/>
                </a:ext>
              </a:extLst>
            </p:cNvPr>
            <p:cNvSpPr/>
            <p:nvPr/>
          </p:nvSpPr>
          <p:spPr>
            <a:xfrm>
              <a:off x="2530021" y="3692628"/>
              <a:ext cx="69949" cy="58154"/>
            </a:xfrm>
            <a:custGeom>
              <a:avLst/>
              <a:gdLst>
                <a:gd name="connsiteX0" fmla="*/ 70002 w 69949"/>
                <a:gd name="connsiteY0" fmla="*/ 3883 h 58154"/>
                <a:gd name="connsiteX1" fmla="*/ 64421 w 69949"/>
                <a:gd name="connsiteY1" fmla="*/ 15826 h 58154"/>
                <a:gd name="connsiteX2" fmla="*/ 49873 w 69949"/>
                <a:gd name="connsiteY2" fmla="*/ 14785 h 58154"/>
                <a:gd name="connsiteX3" fmla="*/ 39716 w 69949"/>
                <a:gd name="connsiteY3" fmla="*/ 36551 h 58154"/>
                <a:gd name="connsiteX4" fmla="*/ 49985 w 69949"/>
                <a:gd name="connsiteY4" fmla="*/ 46783 h 58154"/>
                <a:gd name="connsiteX5" fmla="*/ 44552 w 69949"/>
                <a:gd name="connsiteY5" fmla="*/ 58428 h 58154"/>
                <a:gd name="connsiteX6" fmla="*/ 53 w 69949"/>
                <a:gd name="connsiteY6" fmla="*/ 11882 h 58154"/>
                <a:gd name="connsiteX7" fmla="*/ 5448 w 69949"/>
                <a:gd name="connsiteY7" fmla="*/ 274 h 58154"/>
                <a:gd name="connsiteX8" fmla="*/ 70002 w 69949"/>
                <a:gd name="connsiteY8" fmla="*/ 3883 h 58154"/>
                <a:gd name="connsiteX9" fmla="*/ 39046 w 69949"/>
                <a:gd name="connsiteY9" fmla="*/ 14040 h 58154"/>
                <a:gd name="connsiteX10" fmla="*/ 15382 w 69949"/>
                <a:gd name="connsiteY10" fmla="*/ 12143 h 58154"/>
                <a:gd name="connsiteX11" fmla="*/ 32125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02" y="3883"/>
                  </a:moveTo>
                  <a:lnTo>
                    <a:pt x="64421" y="15826"/>
                  </a:lnTo>
                  <a:lnTo>
                    <a:pt x="49873" y="14785"/>
                  </a:lnTo>
                  <a:lnTo>
                    <a:pt x="39716" y="36551"/>
                  </a:lnTo>
                  <a:lnTo>
                    <a:pt x="49985" y="46783"/>
                  </a:lnTo>
                  <a:lnTo>
                    <a:pt x="44552" y="58428"/>
                  </a:lnTo>
                  <a:lnTo>
                    <a:pt x="53" y="11882"/>
                  </a:lnTo>
                  <a:lnTo>
                    <a:pt x="5448" y="274"/>
                  </a:lnTo>
                  <a:lnTo>
                    <a:pt x="70002" y="3883"/>
                  </a:lnTo>
                  <a:moveTo>
                    <a:pt x="39046" y="14040"/>
                  </a:moveTo>
                  <a:lnTo>
                    <a:pt x="15382" y="12143"/>
                  </a:lnTo>
                  <a:lnTo>
                    <a:pt x="32125" y="28886"/>
                  </a:lnTo>
                  <a:close/>
                </a:path>
              </a:pathLst>
            </a:custGeom>
            <a:solidFill>
              <a:srgbClr val="000000"/>
            </a:solidFill>
            <a:ln w="9525" cap="flat">
              <a:noFill/>
              <a:prstDash val="solid"/>
              <a:miter/>
            </a:ln>
          </p:spPr>
          <p:txBody>
            <a:bodyPr rtlCol="0" anchor="ctr"/>
            <a:lstStyle/>
            <a:p>
              <a:endParaRPr lang="en-CA"/>
            </a:p>
          </p:txBody>
        </p:sp>
        <p:sp>
          <p:nvSpPr>
            <p:cNvPr id="2823" name="Freeform: Shape 2822">
              <a:extLst>
                <a:ext uri="{FF2B5EF4-FFF2-40B4-BE49-F238E27FC236}">
                  <a16:creationId xmlns:a16="http://schemas.microsoft.com/office/drawing/2014/main" id="{5D393EC8-0240-41AB-B2C7-D920DB3535A7}"/>
                </a:ext>
              </a:extLst>
            </p:cNvPr>
            <p:cNvSpPr/>
            <p:nvPr/>
          </p:nvSpPr>
          <p:spPr>
            <a:xfrm>
              <a:off x="2548348" y="3621802"/>
              <a:ext cx="74488" cy="68460"/>
            </a:xfrm>
            <a:custGeom>
              <a:avLst/>
              <a:gdLst>
                <a:gd name="connsiteX0" fmla="*/ 54452 w 74488"/>
                <a:gd name="connsiteY0" fmla="*/ 68729 h 68460"/>
                <a:gd name="connsiteX1" fmla="*/ 55 w 74488"/>
                <a:gd name="connsiteY1" fmla="*/ 43391 h 68460"/>
                <a:gd name="connsiteX2" fmla="*/ 5041 w 74488"/>
                <a:gd name="connsiteY2" fmla="*/ 32713 h 68460"/>
                <a:gd name="connsiteX3" fmla="*/ 51736 w 74488"/>
                <a:gd name="connsiteY3" fmla="*/ 27392 h 68460"/>
                <a:gd name="connsiteX4" fmla="*/ 15422 w 74488"/>
                <a:gd name="connsiteY4" fmla="*/ 10463 h 68460"/>
                <a:gd name="connsiteX5" fmla="*/ 20184 w 74488"/>
                <a:gd name="connsiteY5" fmla="*/ 268 h 68460"/>
                <a:gd name="connsiteX6" fmla="*/ 74544 w 74488"/>
                <a:gd name="connsiteY6" fmla="*/ 25606 h 68460"/>
                <a:gd name="connsiteX7" fmla="*/ 69409 w 74488"/>
                <a:gd name="connsiteY7" fmla="*/ 36619 h 68460"/>
                <a:gd name="connsiteX8" fmla="*/ 23719 w 74488"/>
                <a:gd name="connsiteY8" fmla="*/ 42014 h 68460"/>
                <a:gd name="connsiteX9" fmla="*/ 59215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452" y="68729"/>
                  </a:moveTo>
                  <a:lnTo>
                    <a:pt x="55" y="43391"/>
                  </a:lnTo>
                  <a:lnTo>
                    <a:pt x="5041" y="32713"/>
                  </a:lnTo>
                  <a:lnTo>
                    <a:pt x="51736" y="27392"/>
                  </a:lnTo>
                  <a:lnTo>
                    <a:pt x="15422" y="10463"/>
                  </a:lnTo>
                  <a:lnTo>
                    <a:pt x="20184" y="268"/>
                  </a:lnTo>
                  <a:lnTo>
                    <a:pt x="74544" y="25606"/>
                  </a:lnTo>
                  <a:lnTo>
                    <a:pt x="69409" y="36619"/>
                  </a:lnTo>
                  <a:lnTo>
                    <a:pt x="23719" y="42014"/>
                  </a:lnTo>
                  <a:lnTo>
                    <a:pt x="59215" y="58534"/>
                  </a:lnTo>
                  <a:close/>
                </a:path>
              </a:pathLst>
            </a:custGeom>
            <a:solidFill>
              <a:srgbClr val="000000"/>
            </a:solidFill>
            <a:ln w="9525" cap="flat">
              <a:noFill/>
              <a:prstDash val="solid"/>
              <a:miter/>
            </a:ln>
          </p:spPr>
          <p:txBody>
            <a:bodyPr rtlCol="0" anchor="ctr"/>
            <a:lstStyle/>
            <a:p>
              <a:endParaRPr lang="en-CA"/>
            </a:p>
          </p:txBody>
        </p:sp>
      </p:grpSp>
      <p:grpSp>
        <p:nvGrpSpPr>
          <p:cNvPr id="2824" name="Graphic 5">
            <a:extLst>
              <a:ext uri="{FF2B5EF4-FFF2-40B4-BE49-F238E27FC236}">
                <a16:creationId xmlns:a16="http://schemas.microsoft.com/office/drawing/2014/main" id="{B6E2968C-88F1-405E-A880-FFFAB063DE9F}"/>
              </a:ext>
            </a:extLst>
          </p:cNvPr>
          <p:cNvGrpSpPr/>
          <p:nvPr/>
        </p:nvGrpSpPr>
        <p:grpSpPr>
          <a:xfrm>
            <a:off x="1110505" y="3540560"/>
            <a:ext cx="99534" cy="138532"/>
            <a:chOff x="2662199" y="3627141"/>
            <a:chExt cx="115126" cy="160237"/>
          </a:xfrm>
        </p:grpSpPr>
        <p:sp>
          <p:nvSpPr>
            <p:cNvPr id="2825" name="Freeform: Shape 2824">
              <a:extLst>
                <a:ext uri="{FF2B5EF4-FFF2-40B4-BE49-F238E27FC236}">
                  <a16:creationId xmlns:a16="http://schemas.microsoft.com/office/drawing/2014/main" id="{D123F463-6587-4570-B787-ED41BBEACE1D}"/>
                </a:ext>
              </a:extLst>
            </p:cNvPr>
            <p:cNvSpPr/>
            <p:nvPr/>
          </p:nvSpPr>
          <p:spPr>
            <a:xfrm>
              <a:off x="2662199" y="3724760"/>
              <a:ext cx="59494" cy="62619"/>
            </a:xfrm>
            <a:custGeom>
              <a:avLst/>
              <a:gdLst>
                <a:gd name="connsiteX0" fmla="*/ 54427 w 59494"/>
                <a:gd name="connsiteY0" fmla="*/ 62898 h 62619"/>
                <a:gd name="connsiteX1" fmla="*/ 67 w 59494"/>
                <a:gd name="connsiteY1" fmla="*/ 37560 h 62619"/>
                <a:gd name="connsiteX2" fmla="*/ 17443 w 59494"/>
                <a:gd name="connsiteY2" fmla="*/ 278 h 62619"/>
                <a:gd name="connsiteX3" fmla="*/ 26633 w 59494"/>
                <a:gd name="connsiteY3" fmla="*/ 4557 h 62619"/>
                <a:gd name="connsiteX4" fmla="*/ 14392 w 59494"/>
                <a:gd name="connsiteY4" fmla="*/ 30862 h 62619"/>
                <a:gd name="connsiteX5" fmla="*/ 27229 w 59494"/>
                <a:gd name="connsiteY5" fmla="*/ 36853 h 62619"/>
                <a:gd name="connsiteX6" fmla="*/ 37833 w 59494"/>
                <a:gd name="connsiteY6" fmla="*/ 14156 h 62619"/>
                <a:gd name="connsiteX7" fmla="*/ 47023 w 59494"/>
                <a:gd name="connsiteY7" fmla="*/ 18472 h 62619"/>
                <a:gd name="connsiteX8" fmla="*/ 36456 w 59494"/>
                <a:gd name="connsiteY8" fmla="*/ 41169 h 62619"/>
                <a:gd name="connsiteX9" fmla="*/ 59561 w 59494"/>
                <a:gd name="connsiteY9" fmla="*/ 51922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427" y="62898"/>
                  </a:moveTo>
                  <a:lnTo>
                    <a:pt x="67" y="37560"/>
                  </a:lnTo>
                  <a:lnTo>
                    <a:pt x="17443" y="278"/>
                  </a:lnTo>
                  <a:lnTo>
                    <a:pt x="26633" y="4557"/>
                  </a:lnTo>
                  <a:lnTo>
                    <a:pt x="14392" y="30862"/>
                  </a:lnTo>
                  <a:lnTo>
                    <a:pt x="27229" y="36853"/>
                  </a:lnTo>
                  <a:lnTo>
                    <a:pt x="37833" y="14156"/>
                  </a:lnTo>
                  <a:lnTo>
                    <a:pt x="47023" y="18472"/>
                  </a:lnTo>
                  <a:lnTo>
                    <a:pt x="36456" y="41169"/>
                  </a:lnTo>
                  <a:lnTo>
                    <a:pt x="59561" y="51922"/>
                  </a:lnTo>
                  <a:close/>
                </a:path>
              </a:pathLst>
            </a:custGeom>
            <a:solidFill>
              <a:srgbClr val="000000"/>
            </a:solidFill>
            <a:ln w="9525" cap="flat">
              <a:noFill/>
              <a:prstDash val="solid"/>
              <a:miter/>
            </a:ln>
          </p:spPr>
          <p:txBody>
            <a:bodyPr rtlCol="0" anchor="ctr"/>
            <a:lstStyle/>
            <a:p>
              <a:endParaRPr lang="en-CA"/>
            </a:p>
          </p:txBody>
        </p:sp>
        <p:sp>
          <p:nvSpPr>
            <p:cNvPr id="2826" name="Freeform: Shape 2825">
              <a:extLst>
                <a:ext uri="{FF2B5EF4-FFF2-40B4-BE49-F238E27FC236}">
                  <a16:creationId xmlns:a16="http://schemas.microsoft.com/office/drawing/2014/main" id="{E47730C4-EEB2-49BB-88C5-E3784E9075DB}"/>
                </a:ext>
              </a:extLst>
            </p:cNvPr>
            <p:cNvSpPr/>
            <p:nvPr/>
          </p:nvSpPr>
          <p:spPr>
            <a:xfrm>
              <a:off x="2683800" y="3675377"/>
              <a:ext cx="73669" cy="65670"/>
            </a:xfrm>
            <a:custGeom>
              <a:avLst/>
              <a:gdLst>
                <a:gd name="connsiteX0" fmla="*/ 54429 w 73669"/>
                <a:gd name="connsiteY0" fmla="*/ 65944 h 65670"/>
                <a:gd name="connsiteX1" fmla="*/ 70 w 73669"/>
                <a:gd name="connsiteY1" fmla="*/ 40606 h 65670"/>
                <a:gd name="connsiteX2" fmla="*/ 18859 w 73669"/>
                <a:gd name="connsiteY2" fmla="*/ 273 h 65670"/>
                <a:gd name="connsiteX3" fmla="*/ 28049 w 73669"/>
                <a:gd name="connsiteY3" fmla="*/ 4589 h 65670"/>
                <a:gd name="connsiteX4" fmla="*/ 14394 w 73669"/>
                <a:gd name="connsiteY4" fmla="*/ 33909 h 65670"/>
                <a:gd name="connsiteX5" fmla="*/ 26449 w 73669"/>
                <a:gd name="connsiteY5" fmla="*/ 39527 h 65670"/>
                <a:gd name="connsiteX6" fmla="*/ 39174 w 73669"/>
                <a:gd name="connsiteY6" fmla="*/ 12217 h 65670"/>
                <a:gd name="connsiteX7" fmla="*/ 48327 w 73669"/>
                <a:gd name="connsiteY7" fmla="*/ 16496 h 65670"/>
                <a:gd name="connsiteX8" fmla="*/ 35602 w 73669"/>
                <a:gd name="connsiteY8" fmla="*/ 43806 h 65670"/>
                <a:gd name="connsiteX9" fmla="*/ 50411 w 73669"/>
                <a:gd name="connsiteY9" fmla="*/ 50726 h 65670"/>
                <a:gd name="connsiteX10" fmla="*/ 64549 w 73669"/>
                <a:gd name="connsiteY10" fmla="*/ 20328 h 65670"/>
                <a:gd name="connsiteX11" fmla="*/ 73740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429" y="65944"/>
                  </a:moveTo>
                  <a:lnTo>
                    <a:pt x="70" y="40606"/>
                  </a:lnTo>
                  <a:lnTo>
                    <a:pt x="18859" y="273"/>
                  </a:lnTo>
                  <a:lnTo>
                    <a:pt x="28049" y="4589"/>
                  </a:lnTo>
                  <a:lnTo>
                    <a:pt x="14394" y="33909"/>
                  </a:lnTo>
                  <a:lnTo>
                    <a:pt x="26449" y="39527"/>
                  </a:lnTo>
                  <a:lnTo>
                    <a:pt x="39174" y="12217"/>
                  </a:lnTo>
                  <a:lnTo>
                    <a:pt x="48327" y="16496"/>
                  </a:lnTo>
                  <a:lnTo>
                    <a:pt x="35602" y="43806"/>
                  </a:lnTo>
                  <a:lnTo>
                    <a:pt x="50411" y="50726"/>
                  </a:lnTo>
                  <a:lnTo>
                    <a:pt x="64549" y="20328"/>
                  </a:lnTo>
                  <a:lnTo>
                    <a:pt x="73740" y="24607"/>
                  </a:lnTo>
                  <a:close/>
                </a:path>
              </a:pathLst>
            </a:custGeom>
            <a:solidFill>
              <a:srgbClr val="000000"/>
            </a:solidFill>
            <a:ln w="9525" cap="flat">
              <a:noFill/>
              <a:prstDash val="solid"/>
              <a:miter/>
            </a:ln>
          </p:spPr>
          <p:txBody>
            <a:bodyPr rtlCol="0" anchor="ctr"/>
            <a:lstStyle/>
            <a:p>
              <a:endParaRPr lang="en-CA"/>
            </a:p>
          </p:txBody>
        </p:sp>
        <p:sp>
          <p:nvSpPr>
            <p:cNvPr id="2827" name="Freeform: Shape 2826">
              <a:extLst>
                <a:ext uri="{FF2B5EF4-FFF2-40B4-BE49-F238E27FC236}">
                  <a16:creationId xmlns:a16="http://schemas.microsoft.com/office/drawing/2014/main" id="{E8496C10-1E9A-4DA0-9FC8-03A06DA2FF86}"/>
                </a:ext>
              </a:extLst>
            </p:cNvPr>
            <p:cNvSpPr/>
            <p:nvPr/>
          </p:nvSpPr>
          <p:spPr>
            <a:xfrm>
              <a:off x="2707428" y="3627141"/>
              <a:ext cx="69897" cy="63196"/>
            </a:xfrm>
            <a:custGeom>
              <a:avLst/>
              <a:gdLst>
                <a:gd name="connsiteX0" fmla="*/ 72 w 69897"/>
                <a:gd name="connsiteY0" fmla="*/ 38126 h 63196"/>
                <a:gd name="connsiteX1" fmla="*/ 10230 w 69897"/>
                <a:gd name="connsiteY1" fmla="*/ 16397 h 63196"/>
                <a:gd name="connsiteX2" fmla="*/ 15253 w 69897"/>
                <a:gd name="connsiteY2" fmla="*/ 7021 h 63196"/>
                <a:gd name="connsiteX3" fmla="*/ 20127 w 69897"/>
                <a:gd name="connsiteY3" fmla="*/ 2370 h 63196"/>
                <a:gd name="connsiteX4" fmla="*/ 26638 w 69897"/>
                <a:gd name="connsiteY4" fmla="*/ 324 h 63196"/>
                <a:gd name="connsiteX5" fmla="*/ 33745 w 69897"/>
                <a:gd name="connsiteY5" fmla="*/ 1626 h 63196"/>
                <a:gd name="connsiteX6" fmla="*/ 39809 w 69897"/>
                <a:gd name="connsiteY6" fmla="*/ 6947 h 63196"/>
                <a:gd name="connsiteX7" fmla="*/ 42004 w 69897"/>
                <a:gd name="connsiteY7" fmla="*/ 14760 h 63196"/>
                <a:gd name="connsiteX8" fmla="*/ 50488 w 69897"/>
                <a:gd name="connsiteY8" fmla="*/ 9440 h 63196"/>
                <a:gd name="connsiteX9" fmla="*/ 59938 w 69897"/>
                <a:gd name="connsiteY9" fmla="*/ 10593 h 63196"/>
                <a:gd name="connsiteX10" fmla="*/ 66338 w 69897"/>
                <a:gd name="connsiteY10" fmla="*/ 15653 h 63196"/>
                <a:gd name="connsiteX11" fmla="*/ 69761 w 69897"/>
                <a:gd name="connsiteY11" fmla="*/ 22983 h 63196"/>
                <a:gd name="connsiteX12" fmla="*/ 68905 w 69897"/>
                <a:gd name="connsiteY12" fmla="*/ 31541 h 63196"/>
                <a:gd name="connsiteX13" fmla="*/ 63101 w 69897"/>
                <a:gd name="connsiteY13" fmla="*/ 44972 h 63196"/>
                <a:gd name="connsiteX14" fmla="*/ 54469 w 69897"/>
                <a:gd name="connsiteY14" fmla="*/ 63464 h 63196"/>
                <a:gd name="connsiteX15" fmla="*/ 72 w 69897"/>
                <a:gd name="connsiteY15" fmla="*/ 38126 h 63196"/>
                <a:gd name="connsiteX16" fmla="*/ 14248 w 69897"/>
                <a:gd name="connsiteY16" fmla="*/ 31355 h 63196"/>
                <a:gd name="connsiteX17" fmla="*/ 26824 w 69897"/>
                <a:gd name="connsiteY17" fmla="*/ 37233 h 63196"/>
                <a:gd name="connsiteX18" fmla="*/ 30173 w 69897"/>
                <a:gd name="connsiteY18" fmla="*/ 30015 h 63196"/>
                <a:gd name="connsiteX19" fmla="*/ 33707 w 69897"/>
                <a:gd name="connsiteY19" fmla="*/ 21978 h 63196"/>
                <a:gd name="connsiteX20" fmla="*/ 33819 w 69897"/>
                <a:gd name="connsiteY20" fmla="*/ 16621 h 63196"/>
                <a:gd name="connsiteX21" fmla="*/ 30321 w 69897"/>
                <a:gd name="connsiteY21" fmla="*/ 13049 h 63196"/>
                <a:gd name="connsiteX22" fmla="*/ 25596 w 69897"/>
                <a:gd name="connsiteY22" fmla="*/ 12528 h 63196"/>
                <a:gd name="connsiteX23" fmla="*/ 21764 w 69897"/>
                <a:gd name="connsiteY23" fmla="*/ 15765 h 63196"/>
                <a:gd name="connsiteX24" fmla="*/ 17187 w 69897"/>
                <a:gd name="connsiteY24" fmla="*/ 25067 h 63196"/>
                <a:gd name="connsiteX25" fmla="*/ 14248 w 69897"/>
                <a:gd name="connsiteY25" fmla="*/ 31355 h 63196"/>
                <a:gd name="connsiteX26" fmla="*/ 35865 w 69897"/>
                <a:gd name="connsiteY26" fmla="*/ 41438 h 63196"/>
                <a:gd name="connsiteX27" fmla="*/ 50413 w 69897"/>
                <a:gd name="connsiteY27" fmla="*/ 48247 h 63196"/>
                <a:gd name="connsiteX28" fmla="*/ 55139 w 69897"/>
                <a:gd name="connsiteY28" fmla="*/ 38052 h 63196"/>
                <a:gd name="connsiteX29" fmla="*/ 58338 w 69897"/>
                <a:gd name="connsiteY29" fmla="*/ 30387 h 63196"/>
                <a:gd name="connsiteX30" fmla="*/ 58041 w 69897"/>
                <a:gd name="connsiteY30" fmla="*/ 25364 h 63196"/>
                <a:gd name="connsiteX31" fmla="*/ 54134 w 69897"/>
                <a:gd name="connsiteY31" fmla="*/ 21681 h 63196"/>
                <a:gd name="connsiteX32" fmla="*/ 49409 w 69897"/>
                <a:gd name="connsiteY32" fmla="*/ 20937 h 63196"/>
                <a:gd name="connsiteX33" fmla="*/ 45316 w 69897"/>
                <a:gd name="connsiteY33" fmla="*/ 23206 h 63196"/>
                <a:gd name="connsiteX34" fmla="*/ 39995 w 69897"/>
                <a:gd name="connsiteY34" fmla="*/ 32583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72" y="38126"/>
                  </a:moveTo>
                  <a:lnTo>
                    <a:pt x="10230" y="16397"/>
                  </a:lnTo>
                  <a:cubicBezTo>
                    <a:pt x="12239" y="12081"/>
                    <a:pt x="13913" y="8956"/>
                    <a:pt x="15253" y="7021"/>
                  </a:cubicBezTo>
                  <a:cubicBezTo>
                    <a:pt x="16592" y="5049"/>
                    <a:pt x="18229" y="3524"/>
                    <a:pt x="20127" y="2370"/>
                  </a:cubicBezTo>
                  <a:cubicBezTo>
                    <a:pt x="22062" y="1254"/>
                    <a:pt x="24220" y="547"/>
                    <a:pt x="26638" y="324"/>
                  </a:cubicBezTo>
                  <a:cubicBezTo>
                    <a:pt x="29019" y="101"/>
                    <a:pt x="31400" y="547"/>
                    <a:pt x="33745" y="1626"/>
                  </a:cubicBezTo>
                  <a:cubicBezTo>
                    <a:pt x="36312" y="2817"/>
                    <a:pt x="38321" y="4603"/>
                    <a:pt x="39809" y="6947"/>
                  </a:cubicBezTo>
                  <a:cubicBezTo>
                    <a:pt x="41298" y="9328"/>
                    <a:pt x="42042" y="11933"/>
                    <a:pt x="42004" y="14760"/>
                  </a:cubicBezTo>
                  <a:cubicBezTo>
                    <a:pt x="44497" y="11895"/>
                    <a:pt x="47325" y="10109"/>
                    <a:pt x="50488" y="9440"/>
                  </a:cubicBezTo>
                  <a:cubicBezTo>
                    <a:pt x="53650" y="8733"/>
                    <a:pt x="56776" y="9105"/>
                    <a:pt x="59938" y="10593"/>
                  </a:cubicBezTo>
                  <a:cubicBezTo>
                    <a:pt x="62394" y="11747"/>
                    <a:pt x="64552" y="13421"/>
                    <a:pt x="66338" y="15653"/>
                  </a:cubicBezTo>
                  <a:cubicBezTo>
                    <a:pt x="68161" y="17923"/>
                    <a:pt x="69277" y="20341"/>
                    <a:pt x="69761" y="22983"/>
                  </a:cubicBezTo>
                  <a:cubicBezTo>
                    <a:pt x="70207" y="25625"/>
                    <a:pt x="69947" y="28490"/>
                    <a:pt x="68905" y="31541"/>
                  </a:cubicBezTo>
                  <a:cubicBezTo>
                    <a:pt x="68235" y="33475"/>
                    <a:pt x="66301" y="37940"/>
                    <a:pt x="63101" y="44972"/>
                  </a:cubicBezTo>
                  <a:lnTo>
                    <a:pt x="54469" y="63464"/>
                  </a:lnTo>
                  <a:lnTo>
                    <a:pt x="72" y="38126"/>
                  </a:lnTo>
                  <a:moveTo>
                    <a:pt x="14248" y="31355"/>
                  </a:moveTo>
                  <a:lnTo>
                    <a:pt x="26824" y="37233"/>
                  </a:lnTo>
                  <a:lnTo>
                    <a:pt x="30173" y="30015"/>
                  </a:lnTo>
                  <a:cubicBezTo>
                    <a:pt x="32182" y="25736"/>
                    <a:pt x="33335" y="23058"/>
                    <a:pt x="33707" y="21978"/>
                  </a:cubicBezTo>
                  <a:cubicBezTo>
                    <a:pt x="34377" y="20006"/>
                    <a:pt x="34414" y="18221"/>
                    <a:pt x="33819" y="16621"/>
                  </a:cubicBezTo>
                  <a:cubicBezTo>
                    <a:pt x="33261" y="15058"/>
                    <a:pt x="32107" y="13867"/>
                    <a:pt x="30321" y="13049"/>
                  </a:cubicBezTo>
                  <a:cubicBezTo>
                    <a:pt x="28647" y="12267"/>
                    <a:pt x="27085" y="12081"/>
                    <a:pt x="25596" y="12528"/>
                  </a:cubicBezTo>
                  <a:cubicBezTo>
                    <a:pt x="24108" y="12937"/>
                    <a:pt x="22843" y="14053"/>
                    <a:pt x="21764" y="15765"/>
                  </a:cubicBezTo>
                  <a:cubicBezTo>
                    <a:pt x="21131" y="16807"/>
                    <a:pt x="19606" y="19895"/>
                    <a:pt x="17187" y="25067"/>
                  </a:cubicBezTo>
                  <a:lnTo>
                    <a:pt x="14248" y="31355"/>
                  </a:lnTo>
                  <a:moveTo>
                    <a:pt x="35865" y="41438"/>
                  </a:moveTo>
                  <a:lnTo>
                    <a:pt x="50413" y="48247"/>
                  </a:lnTo>
                  <a:lnTo>
                    <a:pt x="55139" y="38052"/>
                  </a:lnTo>
                  <a:cubicBezTo>
                    <a:pt x="56999" y="34108"/>
                    <a:pt x="58078" y="31541"/>
                    <a:pt x="58338" y="30387"/>
                  </a:cubicBezTo>
                  <a:cubicBezTo>
                    <a:pt x="58785" y="28601"/>
                    <a:pt x="58710" y="26927"/>
                    <a:pt x="58041" y="25364"/>
                  </a:cubicBezTo>
                  <a:cubicBezTo>
                    <a:pt x="57334" y="23802"/>
                    <a:pt x="56069" y="22574"/>
                    <a:pt x="54134" y="21681"/>
                  </a:cubicBezTo>
                  <a:cubicBezTo>
                    <a:pt x="52497" y="20937"/>
                    <a:pt x="50934" y="20676"/>
                    <a:pt x="49409" y="20937"/>
                  </a:cubicBezTo>
                  <a:cubicBezTo>
                    <a:pt x="47920" y="21197"/>
                    <a:pt x="46544" y="21941"/>
                    <a:pt x="45316" y="23206"/>
                  </a:cubicBezTo>
                  <a:cubicBezTo>
                    <a:pt x="44125" y="24471"/>
                    <a:pt x="42339" y="27597"/>
                    <a:pt x="39995" y="32583"/>
                  </a:cubicBezTo>
                  <a:close/>
                </a:path>
              </a:pathLst>
            </a:custGeom>
            <a:solidFill>
              <a:srgbClr val="000000"/>
            </a:solidFill>
            <a:ln w="9525" cap="flat">
              <a:noFill/>
              <a:prstDash val="solid"/>
              <a:miter/>
            </a:ln>
          </p:spPr>
          <p:txBody>
            <a:bodyPr rtlCol="0" anchor="ctr"/>
            <a:lstStyle/>
            <a:p>
              <a:endParaRPr lang="en-CA"/>
            </a:p>
          </p:txBody>
        </p:sp>
      </p:grpSp>
      <p:grpSp>
        <p:nvGrpSpPr>
          <p:cNvPr id="2828" name="Graphic 5">
            <a:extLst>
              <a:ext uri="{FF2B5EF4-FFF2-40B4-BE49-F238E27FC236}">
                <a16:creationId xmlns:a16="http://schemas.microsoft.com/office/drawing/2014/main" id="{5FC74B06-AA19-41F3-9824-A38DCD11BECC}"/>
              </a:ext>
            </a:extLst>
          </p:cNvPr>
          <p:cNvGrpSpPr/>
          <p:nvPr/>
        </p:nvGrpSpPr>
        <p:grpSpPr>
          <a:xfrm>
            <a:off x="1239467" y="3539488"/>
            <a:ext cx="114408" cy="158038"/>
            <a:chOff x="2811363" y="3625901"/>
            <a:chExt cx="132331" cy="182799"/>
          </a:xfrm>
        </p:grpSpPr>
        <p:sp>
          <p:nvSpPr>
            <p:cNvPr id="2829" name="Freeform: Shape 2828">
              <a:extLst>
                <a:ext uri="{FF2B5EF4-FFF2-40B4-BE49-F238E27FC236}">
                  <a16:creationId xmlns:a16="http://schemas.microsoft.com/office/drawing/2014/main" id="{C961ADC2-1CB6-4594-BF87-EF1BAC9B9683}"/>
                </a:ext>
              </a:extLst>
            </p:cNvPr>
            <p:cNvSpPr/>
            <p:nvPr/>
          </p:nvSpPr>
          <p:spPr>
            <a:xfrm>
              <a:off x="2811363" y="3730826"/>
              <a:ext cx="78878" cy="77874"/>
            </a:xfrm>
            <a:custGeom>
              <a:avLst/>
              <a:gdLst>
                <a:gd name="connsiteX0" fmla="*/ 54443 w 78878"/>
                <a:gd name="connsiteY0" fmla="*/ 78155 h 77874"/>
                <a:gd name="connsiteX1" fmla="*/ 83 w 78878"/>
                <a:gd name="connsiteY1" fmla="*/ 52817 h 77874"/>
                <a:gd name="connsiteX2" fmla="*/ 7748 w 78878"/>
                <a:gd name="connsiteY2" fmla="*/ 36371 h 77874"/>
                <a:gd name="connsiteX3" fmla="*/ 49420 w 78878"/>
                <a:gd name="connsiteY3" fmla="*/ 43813 h 77874"/>
                <a:gd name="connsiteX4" fmla="*/ 16901 w 78878"/>
                <a:gd name="connsiteY4" fmla="*/ 16763 h 77874"/>
                <a:gd name="connsiteX5" fmla="*/ 24565 w 78878"/>
                <a:gd name="connsiteY5" fmla="*/ 280 h 77874"/>
                <a:gd name="connsiteX6" fmla="*/ 78962 w 78878"/>
                <a:gd name="connsiteY6" fmla="*/ 25656 h 77874"/>
                <a:gd name="connsiteX7" fmla="*/ 74200 w 78878"/>
                <a:gd name="connsiteY7" fmla="*/ 35850 h 77874"/>
                <a:gd name="connsiteX8" fmla="*/ 31374 w 78878"/>
                <a:gd name="connsiteY8" fmla="*/ 15870 h 77874"/>
                <a:gd name="connsiteX9" fmla="*/ 69177 w 78878"/>
                <a:gd name="connsiteY9" fmla="*/ 46640 h 77874"/>
                <a:gd name="connsiteX10" fmla="*/ 64228 w 78878"/>
                <a:gd name="connsiteY10" fmla="*/ 57207 h 77874"/>
                <a:gd name="connsiteX11" fmla="*/ 16417 w 78878"/>
                <a:gd name="connsiteY11" fmla="*/ 48017 h 77874"/>
                <a:gd name="connsiteX12" fmla="*/ 59205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43" y="78155"/>
                  </a:moveTo>
                  <a:lnTo>
                    <a:pt x="83" y="52817"/>
                  </a:lnTo>
                  <a:lnTo>
                    <a:pt x="7748" y="36371"/>
                  </a:lnTo>
                  <a:lnTo>
                    <a:pt x="49420" y="43813"/>
                  </a:lnTo>
                  <a:lnTo>
                    <a:pt x="16901" y="16763"/>
                  </a:lnTo>
                  <a:lnTo>
                    <a:pt x="24565" y="280"/>
                  </a:lnTo>
                  <a:lnTo>
                    <a:pt x="78962" y="25656"/>
                  </a:lnTo>
                  <a:lnTo>
                    <a:pt x="74200" y="35850"/>
                  </a:lnTo>
                  <a:lnTo>
                    <a:pt x="31374" y="15870"/>
                  </a:lnTo>
                  <a:lnTo>
                    <a:pt x="69177" y="46640"/>
                  </a:lnTo>
                  <a:lnTo>
                    <a:pt x="64228" y="57207"/>
                  </a:lnTo>
                  <a:lnTo>
                    <a:pt x="16417" y="48017"/>
                  </a:lnTo>
                  <a:lnTo>
                    <a:pt x="59205" y="67960"/>
                  </a:lnTo>
                  <a:close/>
                </a:path>
              </a:pathLst>
            </a:custGeom>
            <a:solidFill>
              <a:srgbClr val="000000"/>
            </a:solidFill>
            <a:ln w="9525" cap="flat">
              <a:noFill/>
              <a:prstDash val="solid"/>
              <a:miter/>
            </a:ln>
          </p:spPr>
          <p:txBody>
            <a:bodyPr rtlCol="0" anchor="ctr"/>
            <a:lstStyle/>
            <a:p>
              <a:endParaRPr lang="en-CA"/>
            </a:p>
          </p:txBody>
        </p:sp>
        <p:sp>
          <p:nvSpPr>
            <p:cNvPr id="2830" name="Freeform: Shape 2829">
              <a:extLst>
                <a:ext uri="{FF2B5EF4-FFF2-40B4-BE49-F238E27FC236}">
                  <a16:creationId xmlns:a16="http://schemas.microsoft.com/office/drawing/2014/main" id="{78F3DAC6-1BBA-4D49-BC3F-BC526D29B34B}"/>
                </a:ext>
              </a:extLst>
            </p:cNvPr>
            <p:cNvSpPr/>
            <p:nvPr/>
          </p:nvSpPr>
          <p:spPr>
            <a:xfrm>
              <a:off x="2848238" y="3692657"/>
              <a:ext cx="69949" cy="58154"/>
            </a:xfrm>
            <a:custGeom>
              <a:avLst/>
              <a:gdLst>
                <a:gd name="connsiteX0" fmla="*/ 70036 w 69949"/>
                <a:gd name="connsiteY0" fmla="*/ 3883 h 58154"/>
                <a:gd name="connsiteX1" fmla="*/ 64454 w 69949"/>
                <a:gd name="connsiteY1" fmla="*/ 15826 h 58154"/>
                <a:gd name="connsiteX2" fmla="*/ 49906 w 69949"/>
                <a:gd name="connsiteY2" fmla="*/ 14785 h 58154"/>
                <a:gd name="connsiteX3" fmla="*/ 39749 w 69949"/>
                <a:gd name="connsiteY3" fmla="*/ 36551 h 58154"/>
                <a:gd name="connsiteX4" fmla="*/ 50018 w 69949"/>
                <a:gd name="connsiteY4" fmla="*/ 46783 h 58154"/>
                <a:gd name="connsiteX5" fmla="*/ 44586 w 69949"/>
                <a:gd name="connsiteY5" fmla="*/ 58428 h 58154"/>
                <a:gd name="connsiteX6" fmla="*/ 86 w 69949"/>
                <a:gd name="connsiteY6" fmla="*/ 11882 h 58154"/>
                <a:gd name="connsiteX7" fmla="*/ 5481 w 69949"/>
                <a:gd name="connsiteY7" fmla="*/ 274 h 58154"/>
                <a:gd name="connsiteX8" fmla="*/ 70036 w 69949"/>
                <a:gd name="connsiteY8" fmla="*/ 3883 h 58154"/>
                <a:gd name="connsiteX9" fmla="*/ 39079 w 69949"/>
                <a:gd name="connsiteY9" fmla="*/ 14040 h 58154"/>
                <a:gd name="connsiteX10" fmla="*/ 15416 w 69949"/>
                <a:gd name="connsiteY10" fmla="*/ 12143 h 58154"/>
                <a:gd name="connsiteX11" fmla="*/ 32159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36" y="3883"/>
                  </a:moveTo>
                  <a:lnTo>
                    <a:pt x="64454" y="15826"/>
                  </a:lnTo>
                  <a:lnTo>
                    <a:pt x="49906" y="14785"/>
                  </a:lnTo>
                  <a:lnTo>
                    <a:pt x="39749" y="36551"/>
                  </a:lnTo>
                  <a:lnTo>
                    <a:pt x="50018" y="46783"/>
                  </a:lnTo>
                  <a:lnTo>
                    <a:pt x="44586" y="58428"/>
                  </a:lnTo>
                  <a:lnTo>
                    <a:pt x="86" y="11882"/>
                  </a:lnTo>
                  <a:lnTo>
                    <a:pt x="5481" y="274"/>
                  </a:lnTo>
                  <a:lnTo>
                    <a:pt x="70036" y="3883"/>
                  </a:lnTo>
                  <a:moveTo>
                    <a:pt x="39079" y="14040"/>
                  </a:moveTo>
                  <a:lnTo>
                    <a:pt x="15416" y="12143"/>
                  </a:lnTo>
                  <a:lnTo>
                    <a:pt x="32159" y="28886"/>
                  </a:lnTo>
                  <a:close/>
                </a:path>
              </a:pathLst>
            </a:custGeom>
            <a:solidFill>
              <a:srgbClr val="000000"/>
            </a:solidFill>
            <a:ln w="9525" cap="flat">
              <a:noFill/>
              <a:prstDash val="solid"/>
              <a:miter/>
            </a:ln>
          </p:spPr>
          <p:txBody>
            <a:bodyPr rtlCol="0" anchor="ctr"/>
            <a:lstStyle/>
            <a:p>
              <a:endParaRPr lang="en-CA"/>
            </a:p>
          </p:txBody>
        </p:sp>
        <p:sp>
          <p:nvSpPr>
            <p:cNvPr id="2831" name="Freeform: Shape 2830">
              <a:extLst>
                <a:ext uri="{FF2B5EF4-FFF2-40B4-BE49-F238E27FC236}">
                  <a16:creationId xmlns:a16="http://schemas.microsoft.com/office/drawing/2014/main" id="{A34B3B12-3C2D-499B-A7D1-6FD37FAA561D}"/>
                </a:ext>
              </a:extLst>
            </p:cNvPr>
            <p:cNvSpPr/>
            <p:nvPr/>
          </p:nvSpPr>
          <p:spPr>
            <a:xfrm>
              <a:off x="2866527" y="3625901"/>
              <a:ext cx="77167" cy="64465"/>
            </a:xfrm>
            <a:custGeom>
              <a:avLst/>
              <a:gdLst>
                <a:gd name="connsiteX0" fmla="*/ 54486 w 77167"/>
                <a:gd name="connsiteY0" fmla="*/ 64733 h 64465"/>
                <a:gd name="connsiteX1" fmla="*/ 89 w 77167"/>
                <a:gd name="connsiteY1" fmla="*/ 39395 h 64465"/>
                <a:gd name="connsiteX2" fmla="*/ 10879 w 77167"/>
                <a:gd name="connsiteY2" fmla="*/ 16290 h 64465"/>
                <a:gd name="connsiteX3" fmla="*/ 18246 w 77167"/>
                <a:gd name="connsiteY3" fmla="*/ 4309 h 64465"/>
                <a:gd name="connsiteX4" fmla="*/ 26394 w 77167"/>
                <a:gd name="connsiteY4" fmla="*/ 402 h 64465"/>
                <a:gd name="connsiteX5" fmla="*/ 36068 w 77167"/>
                <a:gd name="connsiteY5" fmla="*/ 2039 h 64465"/>
                <a:gd name="connsiteX6" fmla="*/ 44514 w 77167"/>
                <a:gd name="connsiteY6" fmla="*/ 10337 h 64465"/>
                <a:gd name="connsiteX7" fmla="*/ 44514 w 77167"/>
                <a:gd name="connsiteY7" fmla="*/ 23433 h 64465"/>
                <a:gd name="connsiteX8" fmla="*/ 51844 w 77167"/>
                <a:gd name="connsiteY8" fmla="*/ 19675 h 64465"/>
                <a:gd name="connsiteX9" fmla="*/ 63564 w 77167"/>
                <a:gd name="connsiteY9" fmla="*/ 17555 h 64465"/>
                <a:gd name="connsiteX10" fmla="*/ 77256 w 77167"/>
                <a:gd name="connsiteY10" fmla="*/ 15843 h 64465"/>
                <a:gd name="connsiteX11" fmla="*/ 71154 w 77167"/>
                <a:gd name="connsiteY11" fmla="*/ 28977 h 64465"/>
                <a:gd name="connsiteX12" fmla="*/ 55602 w 77167"/>
                <a:gd name="connsiteY12" fmla="*/ 31396 h 64465"/>
                <a:gd name="connsiteX13" fmla="*/ 44923 w 77167"/>
                <a:gd name="connsiteY13" fmla="*/ 33479 h 64465"/>
                <a:gd name="connsiteX14" fmla="*/ 41128 w 77167"/>
                <a:gd name="connsiteY14" fmla="*/ 35712 h 64465"/>
                <a:gd name="connsiteX15" fmla="*/ 37928 w 77167"/>
                <a:gd name="connsiteY15" fmla="*/ 40958 h 64465"/>
                <a:gd name="connsiteX16" fmla="*/ 36887 w 77167"/>
                <a:gd name="connsiteY16" fmla="*/ 43190 h 64465"/>
                <a:gd name="connsiteX17" fmla="*/ 59583 w 77167"/>
                <a:gd name="connsiteY17" fmla="*/ 53757 h 64465"/>
                <a:gd name="connsiteX18" fmla="*/ 54486 w 77167"/>
                <a:gd name="connsiteY18" fmla="*/ 64733 h 64465"/>
                <a:gd name="connsiteX19" fmla="*/ 28217 w 77167"/>
                <a:gd name="connsiteY19" fmla="*/ 39135 h 64465"/>
                <a:gd name="connsiteX20" fmla="*/ 32012 w 77167"/>
                <a:gd name="connsiteY20" fmla="*/ 31024 h 64465"/>
                <a:gd name="connsiteX21" fmla="*/ 35919 w 77167"/>
                <a:gd name="connsiteY21" fmla="*/ 20829 h 64465"/>
                <a:gd name="connsiteX22" fmla="*/ 35064 w 77167"/>
                <a:gd name="connsiteY22" fmla="*/ 16699 h 64465"/>
                <a:gd name="connsiteX23" fmla="*/ 31529 w 77167"/>
                <a:gd name="connsiteY23" fmla="*/ 13685 h 64465"/>
                <a:gd name="connsiteX24" fmla="*/ 26394 w 77167"/>
                <a:gd name="connsiteY24" fmla="*/ 13053 h 64465"/>
                <a:gd name="connsiteX25" fmla="*/ 22339 w 77167"/>
                <a:gd name="connsiteY25" fmla="*/ 16215 h 64465"/>
                <a:gd name="connsiteX26" fmla="*/ 18395 w 77167"/>
                <a:gd name="connsiteY26" fmla="*/ 24140 h 64465"/>
                <a:gd name="connsiteX27" fmla="*/ 14414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486" y="64733"/>
                  </a:moveTo>
                  <a:lnTo>
                    <a:pt x="89" y="39395"/>
                  </a:lnTo>
                  <a:lnTo>
                    <a:pt x="10879" y="16290"/>
                  </a:lnTo>
                  <a:cubicBezTo>
                    <a:pt x="13595" y="10485"/>
                    <a:pt x="16051" y="6467"/>
                    <a:pt x="18246" y="4309"/>
                  </a:cubicBezTo>
                  <a:cubicBezTo>
                    <a:pt x="20441" y="2114"/>
                    <a:pt x="23157" y="812"/>
                    <a:pt x="26394" y="402"/>
                  </a:cubicBezTo>
                  <a:cubicBezTo>
                    <a:pt x="29631" y="-7"/>
                    <a:pt x="32868" y="514"/>
                    <a:pt x="36068" y="2039"/>
                  </a:cubicBezTo>
                  <a:cubicBezTo>
                    <a:pt x="40161" y="3937"/>
                    <a:pt x="42989" y="6690"/>
                    <a:pt x="44514" y="10337"/>
                  </a:cubicBezTo>
                  <a:cubicBezTo>
                    <a:pt x="46040" y="13983"/>
                    <a:pt x="46040" y="18336"/>
                    <a:pt x="44514" y="23433"/>
                  </a:cubicBezTo>
                  <a:cubicBezTo>
                    <a:pt x="47007" y="21722"/>
                    <a:pt x="49463" y="20457"/>
                    <a:pt x="51844" y="19675"/>
                  </a:cubicBezTo>
                  <a:cubicBezTo>
                    <a:pt x="54188" y="18931"/>
                    <a:pt x="58132" y="18187"/>
                    <a:pt x="63564" y="17555"/>
                  </a:cubicBezTo>
                  <a:lnTo>
                    <a:pt x="77256" y="15843"/>
                  </a:lnTo>
                  <a:lnTo>
                    <a:pt x="71154" y="28977"/>
                  </a:lnTo>
                  <a:lnTo>
                    <a:pt x="55602" y="31396"/>
                  </a:lnTo>
                  <a:cubicBezTo>
                    <a:pt x="50058" y="32252"/>
                    <a:pt x="46523" y="32958"/>
                    <a:pt x="44923" y="33479"/>
                  </a:cubicBezTo>
                  <a:cubicBezTo>
                    <a:pt x="43323" y="34000"/>
                    <a:pt x="42058" y="34744"/>
                    <a:pt x="41128" y="35712"/>
                  </a:cubicBezTo>
                  <a:cubicBezTo>
                    <a:pt x="40161" y="36679"/>
                    <a:pt x="39119" y="38428"/>
                    <a:pt x="37928" y="40958"/>
                  </a:cubicBezTo>
                  <a:lnTo>
                    <a:pt x="36887" y="43190"/>
                  </a:lnTo>
                  <a:lnTo>
                    <a:pt x="59583" y="53757"/>
                  </a:lnTo>
                  <a:lnTo>
                    <a:pt x="54486" y="64733"/>
                  </a:lnTo>
                  <a:moveTo>
                    <a:pt x="28217" y="39135"/>
                  </a:moveTo>
                  <a:lnTo>
                    <a:pt x="32012" y="31024"/>
                  </a:lnTo>
                  <a:cubicBezTo>
                    <a:pt x="34468" y="25740"/>
                    <a:pt x="35770" y="22354"/>
                    <a:pt x="35919" y="20829"/>
                  </a:cubicBezTo>
                  <a:cubicBezTo>
                    <a:pt x="36105" y="19303"/>
                    <a:pt x="35808" y="17927"/>
                    <a:pt x="35064" y="16699"/>
                  </a:cubicBezTo>
                  <a:cubicBezTo>
                    <a:pt x="34319" y="15434"/>
                    <a:pt x="33129" y="14429"/>
                    <a:pt x="31529" y="13685"/>
                  </a:cubicBezTo>
                  <a:cubicBezTo>
                    <a:pt x="29668" y="12829"/>
                    <a:pt x="27957" y="12606"/>
                    <a:pt x="26394" y="13053"/>
                  </a:cubicBezTo>
                  <a:cubicBezTo>
                    <a:pt x="24832" y="13536"/>
                    <a:pt x="23455" y="14578"/>
                    <a:pt x="22339" y="16215"/>
                  </a:cubicBezTo>
                  <a:cubicBezTo>
                    <a:pt x="21781" y="17034"/>
                    <a:pt x="20478" y="19675"/>
                    <a:pt x="18395" y="24140"/>
                  </a:cubicBezTo>
                  <a:lnTo>
                    <a:pt x="14414" y="32698"/>
                  </a:lnTo>
                  <a:close/>
                </a:path>
              </a:pathLst>
            </a:custGeom>
            <a:solidFill>
              <a:srgbClr val="000000"/>
            </a:solidFill>
            <a:ln w="9525" cap="flat">
              <a:noFill/>
              <a:prstDash val="solid"/>
              <a:miter/>
            </a:ln>
          </p:spPr>
          <p:txBody>
            <a:bodyPr rtlCol="0" anchor="ctr"/>
            <a:lstStyle/>
            <a:p>
              <a:endParaRPr lang="en-CA"/>
            </a:p>
          </p:txBody>
        </p:sp>
      </p:grpSp>
      <p:grpSp>
        <p:nvGrpSpPr>
          <p:cNvPr id="2832" name="Graphic 5">
            <a:extLst>
              <a:ext uri="{FF2B5EF4-FFF2-40B4-BE49-F238E27FC236}">
                <a16:creationId xmlns:a16="http://schemas.microsoft.com/office/drawing/2014/main" id="{87B7F4D3-5702-4C19-9B55-B201EDFEDAEC}"/>
              </a:ext>
            </a:extLst>
          </p:cNvPr>
          <p:cNvGrpSpPr/>
          <p:nvPr/>
        </p:nvGrpSpPr>
        <p:grpSpPr>
          <a:xfrm>
            <a:off x="1388501" y="3539488"/>
            <a:ext cx="102952" cy="151791"/>
            <a:chOff x="2983744" y="3625901"/>
            <a:chExt cx="119080" cy="175573"/>
          </a:xfrm>
        </p:grpSpPr>
        <p:sp>
          <p:nvSpPr>
            <p:cNvPr id="2833" name="Freeform: Shape 2832">
              <a:extLst>
                <a:ext uri="{FF2B5EF4-FFF2-40B4-BE49-F238E27FC236}">
                  <a16:creationId xmlns:a16="http://schemas.microsoft.com/office/drawing/2014/main" id="{6493A51F-1DFE-4F9B-97FE-3252A83D64DD}"/>
                </a:ext>
              </a:extLst>
            </p:cNvPr>
            <p:cNvSpPr/>
            <p:nvPr/>
          </p:nvSpPr>
          <p:spPr>
            <a:xfrm>
              <a:off x="2983744" y="3743320"/>
              <a:ext cx="69949" cy="58154"/>
            </a:xfrm>
            <a:custGeom>
              <a:avLst/>
              <a:gdLst>
                <a:gd name="connsiteX0" fmla="*/ 70050 w 69949"/>
                <a:gd name="connsiteY0" fmla="*/ 3888 h 58154"/>
                <a:gd name="connsiteX1" fmla="*/ 64469 w 69949"/>
                <a:gd name="connsiteY1" fmla="*/ 15832 h 58154"/>
                <a:gd name="connsiteX2" fmla="*/ 49921 w 69949"/>
                <a:gd name="connsiteY2" fmla="*/ 14790 h 58154"/>
                <a:gd name="connsiteX3" fmla="*/ 39763 w 69949"/>
                <a:gd name="connsiteY3" fmla="*/ 36556 h 58154"/>
                <a:gd name="connsiteX4" fmla="*/ 50032 w 69949"/>
                <a:gd name="connsiteY4" fmla="*/ 46788 h 58154"/>
                <a:gd name="connsiteX5" fmla="*/ 44600 w 69949"/>
                <a:gd name="connsiteY5" fmla="*/ 58434 h 58154"/>
                <a:gd name="connsiteX6" fmla="*/ 100 w 69949"/>
                <a:gd name="connsiteY6" fmla="*/ 11888 h 58154"/>
                <a:gd name="connsiteX7" fmla="*/ 5495 w 69949"/>
                <a:gd name="connsiteY7" fmla="*/ 279 h 58154"/>
                <a:gd name="connsiteX8" fmla="*/ 70050 w 69949"/>
                <a:gd name="connsiteY8" fmla="*/ 3888 h 58154"/>
                <a:gd name="connsiteX9" fmla="*/ 39093 w 69949"/>
                <a:gd name="connsiteY9" fmla="*/ 14046 h 58154"/>
                <a:gd name="connsiteX10" fmla="*/ 15430 w 69949"/>
                <a:gd name="connsiteY10" fmla="*/ 12148 h 58154"/>
                <a:gd name="connsiteX11" fmla="*/ 32173 w 69949"/>
                <a:gd name="connsiteY11" fmla="*/ 28891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50" y="3888"/>
                  </a:moveTo>
                  <a:lnTo>
                    <a:pt x="64469" y="15832"/>
                  </a:lnTo>
                  <a:lnTo>
                    <a:pt x="49921" y="14790"/>
                  </a:lnTo>
                  <a:lnTo>
                    <a:pt x="39763" y="36556"/>
                  </a:lnTo>
                  <a:lnTo>
                    <a:pt x="50032" y="46788"/>
                  </a:lnTo>
                  <a:lnTo>
                    <a:pt x="44600" y="58434"/>
                  </a:lnTo>
                  <a:lnTo>
                    <a:pt x="100" y="11888"/>
                  </a:lnTo>
                  <a:lnTo>
                    <a:pt x="5495" y="279"/>
                  </a:lnTo>
                  <a:lnTo>
                    <a:pt x="70050" y="3888"/>
                  </a:lnTo>
                  <a:moveTo>
                    <a:pt x="39093" y="14046"/>
                  </a:moveTo>
                  <a:lnTo>
                    <a:pt x="15430" y="12148"/>
                  </a:lnTo>
                  <a:lnTo>
                    <a:pt x="32173" y="28891"/>
                  </a:lnTo>
                  <a:close/>
                </a:path>
              </a:pathLst>
            </a:custGeom>
            <a:solidFill>
              <a:srgbClr val="000000"/>
            </a:solidFill>
            <a:ln w="9525" cap="flat">
              <a:noFill/>
              <a:prstDash val="solid"/>
              <a:miter/>
            </a:ln>
          </p:spPr>
          <p:txBody>
            <a:bodyPr rtlCol="0" anchor="ctr"/>
            <a:lstStyle/>
            <a:p>
              <a:endParaRPr lang="en-CA"/>
            </a:p>
          </p:txBody>
        </p:sp>
        <p:sp>
          <p:nvSpPr>
            <p:cNvPr id="2834" name="Freeform: Shape 2833">
              <a:extLst>
                <a:ext uri="{FF2B5EF4-FFF2-40B4-BE49-F238E27FC236}">
                  <a16:creationId xmlns:a16="http://schemas.microsoft.com/office/drawing/2014/main" id="{3AEB3F72-85D0-42FA-8DAF-7B65E850CF25}"/>
                </a:ext>
              </a:extLst>
            </p:cNvPr>
            <p:cNvSpPr/>
            <p:nvPr/>
          </p:nvSpPr>
          <p:spPr>
            <a:xfrm>
              <a:off x="3002036" y="3679739"/>
              <a:ext cx="59494" cy="61337"/>
            </a:xfrm>
            <a:custGeom>
              <a:avLst/>
              <a:gdLst>
                <a:gd name="connsiteX0" fmla="*/ 54463 w 59494"/>
                <a:gd name="connsiteY0" fmla="*/ 61611 h 61337"/>
                <a:gd name="connsiteX1" fmla="*/ 103 w 59494"/>
                <a:gd name="connsiteY1" fmla="*/ 36273 h 61337"/>
                <a:gd name="connsiteX2" fmla="*/ 8326 w 59494"/>
                <a:gd name="connsiteY2" fmla="*/ 18637 h 61337"/>
                <a:gd name="connsiteX3" fmla="*/ 15209 w 59494"/>
                <a:gd name="connsiteY3" fmla="*/ 5987 h 61337"/>
                <a:gd name="connsiteX4" fmla="*/ 24176 w 59494"/>
                <a:gd name="connsiteY4" fmla="*/ 629 h 61337"/>
                <a:gd name="connsiteX5" fmla="*/ 36231 w 59494"/>
                <a:gd name="connsiteY5" fmla="*/ 2415 h 61337"/>
                <a:gd name="connsiteX6" fmla="*/ 43821 w 59494"/>
                <a:gd name="connsiteY6" fmla="*/ 8145 h 61337"/>
                <a:gd name="connsiteX7" fmla="*/ 47021 w 59494"/>
                <a:gd name="connsiteY7" fmla="*/ 15288 h 61337"/>
                <a:gd name="connsiteX8" fmla="*/ 46947 w 59494"/>
                <a:gd name="connsiteY8" fmla="*/ 22172 h 61337"/>
                <a:gd name="connsiteX9" fmla="*/ 42408 w 59494"/>
                <a:gd name="connsiteY9" fmla="*/ 33929 h 61337"/>
                <a:gd name="connsiteX10" fmla="*/ 39096 w 59494"/>
                <a:gd name="connsiteY10" fmla="*/ 41073 h 61337"/>
                <a:gd name="connsiteX11" fmla="*/ 59597 w 59494"/>
                <a:gd name="connsiteY11" fmla="*/ 50635 h 61337"/>
                <a:gd name="connsiteX12" fmla="*/ 54463 w 59494"/>
                <a:gd name="connsiteY12" fmla="*/ 61611 h 61337"/>
                <a:gd name="connsiteX13" fmla="*/ 14428 w 59494"/>
                <a:gd name="connsiteY13" fmla="*/ 29576 h 61337"/>
                <a:gd name="connsiteX14" fmla="*/ 29831 w 59494"/>
                <a:gd name="connsiteY14" fmla="*/ 36794 h 61337"/>
                <a:gd name="connsiteX15" fmla="*/ 32659 w 59494"/>
                <a:gd name="connsiteY15" fmla="*/ 30766 h 61337"/>
                <a:gd name="connsiteX16" fmla="*/ 35822 w 59494"/>
                <a:gd name="connsiteY16" fmla="*/ 21688 h 61337"/>
                <a:gd name="connsiteX17" fmla="*/ 34780 w 59494"/>
                <a:gd name="connsiteY17" fmla="*/ 17000 h 61337"/>
                <a:gd name="connsiteX18" fmla="*/ 31134 w 59494"/>
                <a:gd name="connsiteY18" fmla="*/ 13800 h 61337"/>
                <a:gd name="connsiteX19" fmla="*/ 25404 w 59494"/>
                <a:gd name="connsiteY19" fmla="*/ 13242 h 61337"/>
                <a:gd name="connsiteX20" fmla="*/ 20939 w 59494"/>
                <a:gd name="connsiteY20" fmla="*/ 16553 h 61337"/>
                <a:gd name="connsiteX21" fmla="*/ 16883 w 59494"/>
                <a:gd name="connsiteY21" fmla="*/ 24292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463" y="61611"/>
                  </a:moveTo>
                  <a:lnTo>
                    <a:pt x="103" y="36273"/>
                  </a:lnTo>
                  <a:lnTo>
                    <a:pt x="8326" y="18637"/>
                  </a:lnTo>
                  <a:cubicBezTo>
                    <a:pt x="11414" y="11977"/>
                    <a:pt x="13721" y="7735"/>
                    <a:pt x="15209" y="5987"/>
                  </a:cubicBezTo>
                  <a:cubicBezTo>
                    <a:pt x="17479" y="3233"/>
                    <a:pt x="20493" y="1447"/>
                    <a:pt x="24176" y="629"/>
                  </a:cubicBezTo>
                  <a:cubicBezTo>
                    <a:pt x="27897" y="-190"/>
                    <a:pt x="31915" y="406"/>
                    <a:pt x="36231" y="2415"/>
                  </a:cubicBezTo>
                  <a:cubicBezTo>
                    <a:pt x="39580" y="3977"/>
                    <a:pt x="42110" y="5875"/>
                    <a:pt x="43821" y="8145"/>
                  </a:cubicBezTo>
                  <a:cubicBezTo>
                    <a:pt x="45533" y="10414"/>
                    <a:pt x="46612" y="12795"/>
                    <a:pt x="47021" y="15288"/>
                  </a:cubicBezTo>
                  <a:cubicBezTo>
                    <a:pt x="47468" y="17744"/>
                    <a:pt x="47430" y="20051"/>
                    <a:pt x="46947" y="22172"/>
                  </a:cubicBezTo>
                  <a:cubicBezTo>
                    <a:pt x="46240" y="25037"/>
                    <a:pt x="44752" y="28943"/>
                    <a:pt x="42408" y="33929"/>
                  </a:cubicBezTo>
                  <a:lnTo>
                    <a:pt x="39096" y="41073"/>
                  </a:lnTo>
                  <a:lnTo>
                    <a:pt x="59597" y="50635"/>
                  </a:lnTo>
                  <a:lnTo>
                    <a:pt x="54463" y="61611"/>
                  </a:lnTo>
                  <a:moveTo>
                    <a:pt x="14428" y="29576"/>
                  </a:moveTo>
                  <a:lnTo>
                    <a:pt x="29831" y="36794"/>
                  </a:lnTo>
                  <a:lnTo>
                    <a:pt x="32659" y="30766"/>
                  </a:lnTo>
                  <a:cubicBezTo>
                    <a:pt x="34668" y="26450"/>
                    <a:pt x="35710" y="23399"/>
                    <a:pt x="35822" y="21688"/>
                  </a:cubicBezTo>
                  <a:cubicBezTo>
                    <a:pt x="35933" y="19976"/>
                    <a:pt x="35599" y="18414"/>
                    <a:pt x="34780" y="17000"/>
                  </a:cubicBezTo>
                  <a:cubicBezTo>
                    <a:pt x="33962" y="15623"/>
                    <a:pt x="32734" y="14544"/>
                    <a:pt x="31134" y="13800"/>
                  </a:cubicBezTo>
                  <a:cubicBezTo>
                    <a:pt x="29125" y="12870"/>
                    <a:pt x="27227" y="12684"/>
                    <a:pt x="25404" y="13242"/>
                  </a:cubicBezTo>
                  <a:cubicBezTo>
                    <a:pt x="23581" y="13837"/>
                    <a:pt x="22092" y="14916"/>
                    <a:pt x="20939" y="16553"/>
                  </a:cubicBezTo>
                  <a:cubicBezTo>
                    <a:pt x="20083" y="17744"/>
                    <a:pt x="18744" y="20311"/>
                    <a:pt x="16883" y="24292"/>
                  </a:cubicBezTo>
                  <a:close/>
                </a:path>
              </a:pathLst>
            </a:custGeom>
            <a:solidFill>
              <a:srgbClr val="000000"/>
            </a:solidFill>
            <a:ln w="9525" cap="flat">
              <a:noFill/>
              <a:prstDash val="solid"/>
              <a:miter/>
            </a:ln>
          </p:spPr>
          <p:txBody>
            <a:bodyPr rtlCol="0" anchor="ctr"/>
            <a:lstStyle/>
            <a:p>
              <a:endParaRPr lang="en-CA"/>
            </a:p>
          </p:txBody>
        </p:sp>
        <p:sp>
          <p:nvSpPr>
            <p:cNvPr id="2835" name="Freeform: Shape 2834">
              <a:extLst>
                <a:ext uri="{FF2B5EF4-FFF2-40B4-BE49-F238E27FC236}">
                  <a16:creationId xmlns:a16="http://schemas.microsoft.com/office/drawing/2014/main" id="{E16581D2-F345-45CB-849C-73D6E6965812}"/>
                </a:ext>
              </a:extLst>
            </p:cNvPr>
            <p:cNvSpPr/>
            <p:nvPr/>
          </p:nvSpPr>
          <p:spPr>
            <a:xfrm>
              <a:off x="3025658" y="3625901"/>
              <a:ext cx="77167" cy="64465"/>
            </a:xfrm>
            <a:custGeom>
              <a:avLst/>
              <a:gdLst>
                <a:gd name="connsiteX0" fmla="*/ 54502 w 77167"/>
                <a:gd name="connsiteY0" fmla="*/ 64733 h 64465"/>
                <a:gd name="connsiteX1" fmla="*/ 106 w 77167"/>
                <a:gd name="connsiteY1" fmla="*/ 39395 h 64465"/>
                <a:gd name="connsiteX2" fmla="*/ 10896 w 77167"/>
                <a:gd name="connsiteY2" fmla="*/ 16290 h 64465"/>
                <a:gd name="connsiteX3" fmla="*/ 18263 w 77167"/>
                <a:gd name="connsiteY3" fmla="*/ 4309 h 64465"/>
                <a:gd name="connsiteX4" fmla="*/ 26411 w 77167"/>
                <a:gd name="connsiteY4" fmla="*/ 402 h 64465"/>
                <a:gd name="connsiteX5" fmla="*/ 36085 w 77167"/>
                <a:gd name="connsiteY5" fmla="*/ 2039 h 64465"/>
                <a:gd name="connsiteX6" fmla="*/ 44531 w 77167"/>
                <a:gd name="connsiteY6" fmla="*/ 10337 h 64465"/>
                <a:gd name="connsiteX7" fmla="*/ 44531 w 77167"/>
                <a:gd name="connsiteY7" fmla="*/ 23433 h 64465"/>
                <a:gd name="connsiteX8" fmla="*/ 51861 w 77167"/>
                <a:gd name="connsiteY8" fmla="*/ 19675 h 64465"/>
                <a:gd name="connsiteX9" fmla="*/ 63581 w 77167"/>
                <a:gd name="connsiteY9" fmla="*/ 17555 h 64465"/>
                <a:gd name="connsiteX10" fmla="*/ 77273 w 77167"/>
                <a:gd name="connsiteY10" fmla="*/ 15843 h 64465"/>
                <a:gd name="connsiteX11" fmla="*/ 71171 w 77167"/>
                <a:gd name="connsiteY11" fmla="*/ 28977 h 64465"/>
                <a:gd name="connsiteX12" fmla="*/ 55618 w 77167"/>
                <a:gd name="connsiteY12" fmla="*/ 31396 h 64465"/>
                <a:gd name="connsiteX13" fmla="*/ 44940 w 77167"/>
                <a:gd name="connsiteY13" fmla="*/ 33479 h 64465"/>
                <a:gd name="connsiteX14" fmla="*/ 41145 w 77167"/>
                <a:gd name="connsiteY14" fmla="*/ 35712 h 64465"/>
                <a:gd name="connsiteX15" fmla="*/ 37945 w 77167"/>
                <a:gd name="connsiteY15" fmla="*/ 40958 h 64465"/>
                <a:gd name="connsiteX16" fmla="*/ 36903 w 77167"/>
                <a:gd name="connsiteY16" fmla="*/ 43190 h 64465"/>
                <a:gd name="connsiteX17" fmla="*/ 59600 w 77167"/>
                <a:gd name="connsiteY17" fmla="*/ 53757 h 64465"/>
                <a:gd name="connsiteX18" fmla="*/ 54502 w 77167"/>
                <a:gd name="connsiteY18" fmla="*/ 64733 h 64465"/>
                <a:gd name="connsiteX19" fmla="*/ 28234 w 77167"/>
                <a:gd name="connsiteY19" fmla="*/ 39135 h 64465"/>
                <a:gd name="connsiteX20" fmla="*/ 32029 w 77167"/>
                <a:gd name="connsiteY20" fmla="*/ 31024 h 64465"/>
                <a:gd name="connsiteX21" fmla="*/ 35936 w 77167"/>
                <a:gd name="connsiteY21" fmla="*/ 20829 h 64465"/>
                <a:gd name="connsiteX22" fmla="*/ 35080 w 77167"/>
                <a:gd name="connsiteY22" fmla="*/ 16699 h 64465"/>
                <a:gd name="connsiteX23" fmla="*/ 31546 w 77167"/>
                <a:gd name="connsiteY23" fmla="*/ 13685 h 64465"/>
                <a:gd name="connsiteX24" fmla="*/ 26411 w 77167"/>
                <a:gd name="connsiteY24" fmla="*/ 13053 h 64465"/>
                <a:gd name="connsiteX25" fmla="*/ 22355 w 77167"/>
                <a:gd name="connsiteY25" fmla="*/ 16215 h 64465"/>
                <a:gd name="connsiteX26" fmla="*/ 18412 w 77167"/>
                <a:gd name="connsiteY26" fmla="*/ 24140 h 64465"/>
                <a:gd name="connsiteX27" fmla="*/ 14430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502" y="64733"/>
                  </a:moveTo>
                  <a:lnTo>
                    <a:pt x="106" y="39395"/>
                  </a:lnTo>
                  <a:lnTo>
                    <a:pt x="10896" y="16290"/>
                  </a:lnTo>
                  <a:cubicBezTo>
                    <a:pt x="13612" y="10485"/>
                    <a:pt x="16067" y="6467"/>
                    <a:pt x="18263" y="4309"/>
                  </a:cubicBezTo>
                  <a:cubicBezTo>
                    <a:pt x="20458" y="2114"/>
                    <a:pt x="23174" y="812"/>
                    <a:pt x="26411" y="402"/>
                  </a:cubicBezTo>
                  <a:cubicBezTo>
                    <a:pt x="29648" y="-7"/>
                    <a:pt x="32885" y="514"/>
                    <a:pt x="36085" y="2039"/>
                  </a:cubicBezTo>
                  <a:cubicBezTo>
                    <a:pt x="40178" y="3937"/>
                    <a:pt x="43005" y="6690"/>
                    <a:pt x="44531" y="10337"/>
                  </a:cubicBezTo>
                  <a:cubicBezTo>
                    <a:pt x="46056" y="13983"/>
                    <a:pt x="46056" y="18336"/>
                    <a:pt x="44531" y="23433"/>
                  </a:cubicBezTo>
                  <a:cubicBezTo>
                    <a:pt x="47024" y="21722"/>
                    <a:pt x="49479" y="20457"/>
                    <a:pt x="51861" y="19675"/>
                  </a:cubicBezTo>
                  <a:cubicBezTo>
                    <a:pt x="54205" y="18931"/>
                    <a:pt x="58149" y="18187"/>
                    <a:pt x="63581" y="17555"/>
                  </a:cubicBezTo>
                  <a:lnTo>
                    <a:pt x="77273" y="15843"/>
                  </a:lnTo>
                  <a:lnTo>
                    <a:pt x="71171" y="28977"/>
                  </a:lnTo>
                  <a:lnTo>
                    <a:pt x="55618" y="31396"/>
                  </a:lnTo>
                  <a:cubicBezTo>
                    <a:pt x="50075" y="32252"/>
                    <a:pt x="46540" y="32958"/>
                    <a:pt x="44940" y="33479"/>
                  </a:cubicBezTo>
                  <a:cubicBezTo>
                    <a:pt x="43340" y="34000"/>
                    <a:pt x="42075" y="34744"/>
                    <a:pt x="41145" y="35712"/>
                  </a:cubicBezTo>
                  <a:cubicBezTo>
                    <a:pt x="40178" y="36679"/>
                    <a:pt x="39136" y="38428"/>
                    <a:pt x="37945" y="40958"/>
                  </a:cubicBezTo>
                  <a:lnTo>
                    <a:pt x="36903" y="43190"/>
                  </a:lnTo>
                  <a:lnTo>
                    <a:pt x="59600" y="53757"/>
                  </a:lnTo>
                  <a:lnTo>
                    <a:pt x="54502" y="64733"/>
                  </a:lnTo>
                  <a:moveTo>
                    <a:pt x="28234" y="39135"/>
                  </a:moveTo>
                  <a:lnTo>
                    <a:pt x="32029" y="31024"/>
                  </a:lnTo>
                  <a:cubicBezTo>
                    <a:pt x="34485" y="25740"/>
                    <a:pt x="35787" y="22354"/>
                    <a:pt x="35936" y="20829"/>
                  </a:cubicBezTo>
                  <a:cubicBezTo>
                    <a:pt x="36122" y="19303"/>
                    <a:pt x="35824" y="17927"/>
                    <a:pt x="35080" y="16699"/>
                  </a:cubicBezTo>
                  <a:cubicBezTo>
                    <a:pt x="34336" y="15434"/>
                    <a:pt x="33145" y="14429"/>
                    <a:pt x="31546" y="13685"/>
                  </a:cubicBezTo>
                  <a:cubicBezTo>
                    <a:pt x="29685" y="12829"/>
                    <a:pt x="27974" y="12606"/>
                    <a:pt x="26411" y="13053"/>
                  </a:cubicBezTo>
                  <a:cubicBezTo>
                    <a:pt x="24848" y="13536"/>
                    <a:pt x="23472" y="14578"/>
                    <a:pt x="22355" y="16215"/>
                  </a:cubicBezTo>
                  <a:cubicBezTo>
                    <a:pt x="21797" y="17034"/>
                    <a:pt x="20495" y="19675"/>
                    <a:pt x="18412" y="24140"/>
                  </a:cubicBezTo>
                  <a:lnTo>
                    <a:pt x="14430" y="32698"/>
                  </a:lnTo>
                  <a:close/>
                </a:path>
              </a:pathLst>
            </a:custGeom>
            <a:solidFill>
              <a:srgbClr val="000000"/>
            </a:solidFill>
            <a:ln w="9525" cap="flat">
              <a:noFill/>
              <a:prstDash val="solid"/>
              <a:miter/>
            </a:ln>
          </p:spPr>
          <p:txBody>
            <a:bodyPr rtlCol="0" anchor="ctr"/>
            <a:lstStyle/>
            <a:p>
              <a:endParaRPr lang="en-CA"/>
            </a:p>
          </p:txBody>
        </p:sp>
      </p:grpSp>
      <p:grpSp>
        <p:nvGrpSpPr>
          <p:cNvPr id="2836" name="Graphic 5">
            <a:extLst>
              <a:ext uri="{FF2B5EF4-FFF2-40B4-BE49-F238E27FC236}">
                <a16:creationId xmlns:a16="http://schemas.microsoft.com/office/drawing/2014/main" id="{F708E366-F216-42F5-AB52-F66A40468077}"/>
              </a:ext>
            </a:extLst>
          </p:cNvPr>
          <p:cNvGrpSpPr/>
          <p:nvPr/>
        </p:nvGrpSpPr>
        <p:grpSpPr>
          <a:xfrm>
            <a:off x="1516271" y="3530632"/>
            <a:ext cx="104857" cy="163253"/>
            <a:chOff x="3131530" y="3615658"/>
            <a:chExt cx="121283" cy="188831"/>
          </a:xfrm>
        </p:grpSpPr>
        <p:sp>
          <p:nvSpPr>
            <p:cNvPr id="2837" name="Freeform: Shape 2836">
              <a:extLst>
                <a:ext uri="{FF2B5EF4-FFF2-40B4-BE49-F238E27FC236}">
                  <a16:creationId xmlns:a16="http://schemas.microsoft.com/office/drawing/2014/main" id="{2960F7B6-1927-4E0B-844F-0300C7B0E64D}"/>
                </a:ext>
              </a:extLst>
            </p:cNvPr>
            <p:cNvSpPr/>
            <p:nvPr/>
          </p:nvSpPr>
          <p:spPr>
            <a:xfrm>
              <a:off x="3131530" y="3726616"/>
              <a:ext cx="78878" cy="77874"/>
            </a:xfrm>
            <a:custGeom>
              <a:avLst/>
              <a:gdLst>
                <a:gd name="connsiteX0" fmla="*/ 54476 w 78878"/>
                <a:gd name="connsiteY0" fmla="*/ 78154 h 77874"/>
                <a:gd name="connsiteX1" fmla="*/ 117 w 78878"/>
                <a:gd name="connsiteY1" fmla="*/ 52816 h 77874"/>
                <a:gd name="connsiteX2" fmla="*/ 7781 w 78878"/>
                <a:gd name="connsiteY2" fmla="*/ 36371 h 77874"/>
                <a:gd name="connsiteX3" fmla="*/ 49453 w 78878"/>
                <a:gd name="connsiteY3" fmla="*/ 43812 h 77874"/>
                <a:gd name="connsiteX4" fmla="*/ 16934 w 78878"/>
                <a:gd name="connsiteY4" fmla="*/ 16763 h 77874"/>
                <a:gd name="connsiteX5" fmla="*/ 24599 w 78878"/>
                <a:gd name="connsiteY5" fmla="*/ 280 h 77874"/>
                <a:gd name="connsiteX6" fmla="*/ 78996 w 78878"/>
                <a:gd name="connsiteY6" fmla="*/ 25655 h 77874"/>
                <a:gd name="connsiteX7" fmla="*/ 74233 w 78878"/>
                <a:gd name="connsiteY7" fmla="*/ 35850 h 77874"/>
                <a:gd name="connsiteX8" fmla="*/ 31408 w 78878"/>
                <a:gd name="connsiteY8" fmla="*/ 15870 h 77874"/>
                <a:gd name="connsiteX9" fmla="*/ 69210 w 78878"/>
                <a:gd name="connsiteY9" fmla="*/ 46640 h 77874"/>
                <a:gd name="connsiteX10" fmla="*/ 64262 w 78878"/>
                <a:gd name="connsiteY10" fmla="*/ 57207 h 77874"/>
                <a:gd name="connsiteX11" fmla="*/ 16451 w 78878"/>
                <a:gd name="connsiteY11" fmla="*/ 48017 h 77874"/>
                <a:gd name="connsiteX12" fmla="*/ 59239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76" y="78154"/>
                  </a:moveTo>
                  <a:lnTo>
                    <a:pt x="117" y="52816"/>
                  </a:lnTo>
                  <a:lnTo>
                    <a:pt x="7781" y="36371"/>
                  </a:lnTo>
                  <a:lnTo>
                    <a:pt x="49453" y="43812"/>
                  </a:lnTo>
                  <a:lnTo>
                    <a:pt x="16934" y="16763"/>
                  </a:lnTo>
                  <a:lnTo>
                    <a:pt x="24599" y="280"/>
                  </a:lnTo>
                  <a:lnTo>
                    <a:pt x="78996" y="25655"/>
                  </a:lnTo>
                  <a:lnTo>
                    <a:pt x="74233" y="35850"/>
                  </a:lnTo>
                  <a:lnTo>
                    <a:pt x="31408" y="15870"/>
                  </a:lnTo>
                  <a:lnTo>
                    <a:pt x="69210" y="46640"/>
                  </a:lnTo>
                  <a:lnTo>
                    <a:pt x="64262" y="57207"/>
                  </a:lnTo>
                  <a:lnTo>
                    <a:pt x="16451" y="48017"/>
                  </a:lnTo>
                  <a:lnTo>
                    <a:pt x="59239" y="67960"/>
                  </a:lnTo>
                  <a:close/>
                </a:path>
              </a:pathLst>
            </a:custGeom>
            <a:solidFill>
              <a:srgbClr val="000000"/>
            </a:solidFill>
            <a:ln w="9525" cap="flat">
              <a:noFill/>
              <a:prstDash val="solid"/>
              <a:miter/>
            </a:ln>
          </p:spPr>
          <p:txBody>
            <a:bodyPr rtlCol="0" anchor="ctr"/>
            <a:lstStyle/>
            <a:p>
              <a:endParaRPr lang="en-CA"/>
            </a:p>
          </p:txBody>
        </p:sp>
        <p:sp>
          <p:nvSpPr>
            <p:cNvPr id="2838" name="Freeform: Shape 2837">
              <a:extLst>
                <a:ext uri="{FF2B5EF4-FFF2-40B4-BE49-F238E27FC236}">
                  <a16:creationId xmlns:a16="http://schemas.microsoft.com/office/drawing/2014/main" id="{1908B49D-4BF0-4D13-BCA1-3F821D2B0C8C}"/>
                </a:ext>
              </a:extLst>
            </p:cNvPr>
            <p:cNvSpPr/>
            <p:nvPr/>
          </p:nvSpPr>
          <p:spPr>
            <a:xfrm>
              <a:off x="3168406" y="3688456"/>
              <a:ext cx="69949" cy="58154"/>
            </a:xfrm>
            <a:custGeom>
              <a:avLst/>
              <a:gdLst>
                <a:gd name="connsiteX0" fmla="*/ 70069 w 69949"/>
                <a:gd name="connsiteY0" fmla="*/ 3882 h 58154"/>
                <a:gd name="connsiteX1" fmla="*/ 64488 w 69949"/>
                <a:gd name="connsiteY1" fmla="*/ 15826 h 58154"/>
                <a:gd name="connsiteX2" fmla="*/ 49940 w 69949"/>
                <a:gd name="connsiteY2" fmla="*/ 14784 h 58154"/>
                <a:gd name="connsiteX3" fmla="*/ 39783 w 69949"/>
                <a:gd name="connsiteY3" fmla="*/ 36550 h 58154"/>
                <a:gd name="connsiteX4" fmla="*/ 50052 w 69949"/>
                <a:gd name="connsiteY4" fmla="*/ 46782 h 58154"/>
                <a:gd name="connsiteX5" fmla="*/ 44619 w 69949"/>
                <a:gd name="connsiteY5" fmla="*/ 58428 h 58154"/>
                <a:gd name="connsiteX6" fmla="*/ 120 w 69949"/>
                <a:gd name="connsiteY6" fmla="*/ 11882 h 58154"/>
                <a:gd name="connsiteX7" fmla="*/ 5515 w 69949"/>
                <a:gd name="connsiteY7" fmla="*/ 273 h 58154"/>
                <a:gd name="connsiteX8" fmla="*/ 70069 w 69949"/>
                <a:gd name="connsiteY8" fmla="*/ 3882 h 58154"/>
                <a:gd name="connsiteX9" fmla="*/ 39113 w 69949"/>
                <a:gd name="connsiteY9" fmla="*/ 14040 h 58154"/>
                <a:gd name="connsiteX10" fmla="*/ 15449 w 69949"/>
                <a:gd name="connsiteY10" fmla="*/ 12142 h 58154"/>
                <a:gd name="connsiteX11" fmla="*/ 32192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69" y="3882"/>
                  </a:moveTo>
                  <a:lnTo>
                    <a:pt x="64488" y="15826"/>
                  </a:lnTo>
                  <a:lnTo>
                    <a:pt x="49940" y="14784"/>
                  </a:lnTo>
                  <a:lnTo>
                    <a:pt x="39783" y="36550"/>
                  </a:lnTo>
                  <a:lnTo>
                    <a:pt x="50052" y="46782"/>
                  </a:lnTo>
                  <a:lnTo>
                    <a:pt x="44619" y="58428"/>
                  </a:lnTo>
                  <a:lnTo>
                    <a:pt x="120" y="11882"/>
                  </a:lnTo>
                  <a:lnTo>
                    <a:pt x="5515" y="273"/>
                  </a:lnTo>
                  <a:lnTo>
                    <a:pt x="70069" y="3882"/>
                  </a:lnTo>
                  <a:moveTo>
                    <a:pt x="39113" y="14040"/>
                  </a:moveTo>
                  <a:lnTo>
                    <a:pt x="15449" y="12142"/>
                  </a:lnTo>
                  <a:lnTo>
                    <a:pt x="32192" y="28886"/>
                  </a:lnTo>
                  <a:close/>
                </a:path>
              </a:pathLst>
            </a:custGeom>
            <a:solidFill>
              <a:srgbClr val="000000"/>
            </a:solidFill>
            <a:ln w="9525" cap="flat">
              <a:noFill/>
              <a:prstDash val="solid"/>
              <a:miter/>
            </a:ln>
          </p:spPr>
          <p:txBody>
            <a:bodyPr rtlCol="0" anchor="ctr"/>
            <a:lstStyle/>
            <a:p>
              <a:endParaRPr lang="en-CA"/>
            </a:p>
          </p:txBody>
        </p:sp>
        <p:sp>
          <p:nvSpPr>
            <p:cNvPr id="2839" name="Freeform: Shape 2838">
              <a:extLst>
                <a:ext uri="{FF2B5EF4-FFF2-40B4-BE49-F238E27FC236}">
                  <a16:creationId xmlns:a16="http://schemas.microsoft.com/office/drawing/2014/main" id="{9EDAE3DE-302D-43A3-9F1F-148171CBDF80}"/>
                </a:ext>
              </a:extLst>
            </p:cNvPr>
            <p:cNvSpPr/>
            <p:nvPr/>
          </p:nvSpPr>
          <p:spPr>
            <a:xfrm>
              <a:off x="3184056" y="3615658"/>
              <a:ext cx="68758" cy="56294"/>
            </a:xfrm>
            <a:custGeom>
              <a:avLst/>
              <a:gdLst>
                <a:gd name="connsiteX0" fmla="*/ 63784 w 68758"/>
                <a:gd name="connsiteY0" fmla="*/ 56562 h 56294"/>
                <a:gd name="connsiteX1" fmla="*/ 40901 w 68758"/>
                <a:gd name="connsiteY1" fmla="*/ 45883 h 56294"/>
                <a:gd name="connsiteX2" fmla="*/ 122 w 68758"/>
                <a:gd name="connsiteY2" fmla="*/ 51092 h 56294"/>
                <a:gd name="connsiteX3" fmla="*/ 6113 w 68758"/>
                <a:gd name="connsiteY3" fmla="*/ 38256 h 56294"/>
                <a:gd name="connsiteX4" fmla="*/ 33609 w 68758"/>
                <a:gd name="connsiteY4" fmla="*/ 35465 h 56294"/>
                <a:gd name="connsiteX5" fmla="*/ 17945 w 68758"/>
                <a:gd name="connsiteY5" fmla="*/ 12918 h 56294"/>
                <a:gd name="connsiteX6" fmla="*/ 23823 w 68758"/>
                <a:gd name="connsiteY6" fmla="*/ 268 h 56294"/>
                <a:gd name="connsiteX7" fmla="*/ 46073 w 68758"/>
                <a:gd name="connsiteY7" fmla="*/ 34982 h 56294"/>
                <a:gd name="connsiteX8" fmla="*/ 68881 w 68758"/>
                <a:gd name="connsiteY8" fmla="*/ 45623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3784" y="56562"/>
                  </a:moveTo>
                  <a:lnTo>
                    <a:pt x="40901" y="45883"/>
                  </a:lnTo>
                  <a:lnTo>
                    <a:pt x="122" y="51092"/>
                  </a:lnTo>
                  <a:lnTo>
                    <a:pt x="6113" y="38256"/>
                  </a:lnTo>
                  <a:lnTo>
                    <a:pt x="33609" y="35465"/>
                  </a:lnTo>
                  <a:lnTo>
                    <a:pt x="17945" y="12918"/>
                  </a:lnTo>
                  <a:lnTo>
                    <a:pt x="23823" y="268"/>
                  </a:lnTo>
                  <a:lnTo>
                    <a:pt x="46073" y="34982"/>
                  </a:lnTo>
                  <a:lnTo>
                    <a:pt x="68881" y="45623"/>
                  </a:lnTo>
                  <a:close/>
                </a:path>
              </a:pathLst>
            </a:custGeom>
            <a:solidFill>
              <a:srgbClr val="000000"/>
            </a:solidFill>
            <a:ln w="9525" cap="flat">
              <a:noFill/>
              <a:prstDash val="solid"/>
              <a:miter/>
            </a:ln>
          </p:spPr>
          <p:txBody>
            <a:bodyPr rtlCol="0" anchor="ctr"/>
            <a:lstStyle/>
            <a:p>
              <a:endParaRPr lang="en-CA"/>
            </a:p>
          </p:txBody>
        </p:sp>
      </p:grpSp>
      <p:grpSp>
        <p:nvGrpSpPr>
          <p:cNvPr id="2840" name="Graphic 5">
            <a:extLst>
              <a:ext uri="{FF2B5EF4-FFF2-40B4-BE49-F238E27FC236}">
                <a16:creationId xmlns:a16="http://schemas.microsoft.com/office/drawing/2014/main" id="{1066CEA6-E054-4DBA-B6C0-B97B5AE2494A}"/>
              </a:ext>
            </a:extLst>
          </p:cNvPr>
          <p:cNvGrpSpPr/>
          <p:nvPr/>
        </p:nvGrpSpPr>
        <p:grpSpPr>
          <a:xfrm>
            <a:off x="1668583" y="3535944"/>
            <a:ext cx="95667" cy="142391"/>
            <a:chOff x="3307702" y="3621802"/>
            <a:chExt cx="110654" cy="164700"/>
          </a:xfrm>
        </p:grpSpPr>
        <p:sp>
          <p:nvSpPr>
            <p:cNvPr id="2841" name="Freeform: Shape 2840">
              <a:extLst>
                <a:ext uri="{FF2B5EF4-FFF2-40B4-BE49-F238E27FC236}">
                  <a16:creationId xmlns:a16="http://schemas.microsoft.com/office/drawing/2014/main" id="{5A330BE9-2CDE-4BBE-BC3C-592ED67DDE3A}"/>
                </a:ext>
              </a:extLst>
            </p:cNvPr>
            <p:cNvSpPr/>
            <p:nvPr/>
          </p:nvSpPr>
          <p:spPr>
            <a:xfrm>
              <a:off x="3307702" y="3731570"/>
              <a:ext cx="54482" cy="54933"/>
            </a:xfrm>
            <a:custGeom>
              <a:avLst/>
              <a:gdLst>
                <a:gd name="connsiteX0" fmla="*/ 134 w 54482"/>
                <a:gd name="connsiteY0" fmla="*/ 11254 h 54933"/>
                <a:gd name="connsiteX1" fmla="*/ 5232 w 54482"/>
                <a:gd name="connsiteY1" fmla="*/ 278 h 54933"/>
                <a:gd name="connsiteX2" fmla="*/ 39648 w 54482"/>
                <a:gd name="connsiteY2" fmla="*/ 16352 h 54933"/>
                <a:gd name="connsiteX3" fmla="*/ 49471 w 54482"/>
                <a:gd name="connsiteY3" fmla="*/ 22379 h 54933"/>
                <a:gd name="connsiteX4" fmla="*/ 54419 w 54482"/>
                <a:gd name="connsiteY4" fmla="*/ 31718 h 54933"/>
                <a:gd name="connsiteX5" fmla="*/ 52112 w 54482"/>
                <a:gd name="connsiteY5" fmla="*/ 44108 h 54933"/>
                <a:gd name="connsiteX6" fmla="*/ 41843 w 54482"/>
                <a:gd name="connsiteY6" fmla="*/ 54414 h 54933"/>
                <a:gd name="connsiteX7" fmla="*/ 26588 w 54482"/>
                <a:gd name="connsiteY7" fmla="*/ 52628 h 54933"/>
                <a:gd name="connsiteX8" fmla="*/ 30198 w 54482"/>
                <a:gd name="connsiteY8" fmla="*/ 41690 h 54933"/>
                <a:gd name="connsiteX9" fmla="*/ 37453 w 54482"/>
                <a:gd name="connsiteY9" fmla="*/ 43401 h 54933"/>
                <a:gd name="connsiteX10" fmla="*/ 42922 w 54482"/>
                <a:gd name="connsiteY10" fmla="*/ 39383 h 54933"/>
                <a:gd name="connsiteX11" fmla="*/ 43220 w 54482"/>
                <a:gd name="connsiteY11" fmla="*/ 33206 h 54933"/>
                <a:gd name="connsiteX12" fmla="*/ 35258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34" y="11254"/>
                  </a:moveTo>
                  <a:lnTo>
                    <a:pt x="5232" y="278"/>
                  </a:lnTo>
                  <a:lnTo>
                    <a:pt x="39648" y="16352"/>
                  </a:lnTo>
                  <a:cubicBezTo>
                    <a:pt x="44150" y="18435"/>
                    <a:pt x="47424" y="20444"/>
                    <a:pt x="49471" y="22379"/>
                  </a:cubicBezTo>
                  <a:cubicBezTo>
                    <a:pt x="52150" y="24909"/>
                    <a:pt x="53787" y="28035"/>
                    <a:pt x="54419" y="31718"/>
                  </a:cubicBezTo>
                  <a:cubicBezTo>
                    <a:pt x="55015" y="35402"/>
                    <a:pt x="54270" y="39532"/>
                    <a:pt x="52112" y="44108"/>
                  </a:cubicBezTo>
                  <a:cubicBezTo>
                    <a:pt x="49620" y="49466"/>
                    <a:pt x="46197" y="52926"/>
                    <a:pt x="41843" y="54414"/>
                  </a:cubicBezTo>
                  <a:cubicBezTo>
                    <a:pt x="37490" y="55903"/>
                    <a:pt x="32393" y="55307"/>
                    <a:pt x="26588" y="52628"/>
                  </a:cubicBezTo>
                  <a:lnTo>
                    <a:pt x="30198" y="41690"/>
                  </a:lnTo>
                  <a:cubicBezTo>
                    <a:pt x="33397" y="43029"/>
                    <a:pt x="35816" y="43624"/>
                    <a:pt x="37453" y="43401"/>
                  </a:cubicBezTo>
                  <a:cubicBezTo>
                    <a:pt x="39946" y="43141"/>
                    <a:pt x="41769" y="41801"/>
                    <a:pt x="42922" y="39383"/>
                  </a:cubicBezTo>
                  <a:cubicBezTo>
                    <a:pt x="44039" y="36927"/>
                    <a:pt x="44150" y="34843"/>
                    <a:pt x="43220" y="33206"/>
                  </a:cubicBezTo>
                  <a:cubicBezTo>
                    <a:pt x="42327" y="31532"/>
                    <a:pt x="39648" y="29672"/>
                    <a:pt x="35258" y="27625"/>
                  </a:cubicBezTo>
                  <a:close/>
                </a:path>
              </a:pathLst>
            </a:custGeom>
            <a:solidFill>
              <a:srgbClr val="000000"/>
            </a:solidFill>
            <a:ln w="9525" cap="flat">
              <a:noFill/>
              <a:prstDash val="solid"/>
              <a:miter/>
            </a:ln>
          </p:spPr>
          <p:txBody>
            <a:bodyPr rtlCol="0" anchor="ctr"/>
            <a:lstStyle/>
            <a:p>
              <a:endParaRPr lang="en-CA"/>
            </a:p>
          </p:txBody>
        </p:sp>
        <p:sp>
          <p:nvSpPr>
            <p:cNvPr id="2842" name="Freeform: Shape 2841">
              <a:extLst>
                <a:ext uri="{FF2B5EF4-FFF2-40B4-BE49-F238E27FC236}">
                  <a16:creationId xmlns:a16="http://schemas.microsoft.com/office/drawing/2014/main" id="{40830CE2-03CE-4FD9-8346-8529C1F54539}"/>
                </a:ext>
              </a:extLst>
            </p:cNvPr>
            <p:cNvSpPr/>
            <p:nvPr/>
          </p:nvSpPr>
          <p:spPr>
            <a:xfrm>
              <a:off x="3318219" y="3676629"/>
              <a:ext cx="68970" cy="62537"/>
            </a:xfrm>
            <a:custGeom>
              <a:avLst/>
              <a:gdLst>
                <a:gd name="connsiteX0" fmla="*/ 136 w 68970"/>
                <a:gd name="connsiteY0" fmla="*/ 43620 h 62537"/>
                <a:gd name="connsiteX1" fmla="*/ 5234 w 68970"/>
                <a:gd name="connsiteY1" fmla="*/ 32644 h 62537"/>
                <a:gd name="connsiteX2" fmla="*/ 34702 w 68970"/>
                <a:gd name="connsiteY2" fmla="*/ 46373 h 62537"/>
                <a:gd name="connsiteX3" fmla="*/ 43966 w 68970"/>
                <a:gd name="connsiteY3" fmla="*/ 50206 h 62537"/>
                <a:gd name="connsiteX4" fmla="*/ 50887 w 68970"/>
                <a:gd name="connsiteY4" fmla="*/ 49350 h 62537"/>
                <a:gd name="connsiteX5" fmla="*/ 56319 w 68970"/>
                <a:gd name="connsiteY5" fmla="*/ 43025 h 62537"/>
                <a:gd name="connsiteX6" fmla="*/ 57696 w 68970"/>
                <a:gd name="connsiteY6" fmla="*/ 35100 h 62537"/>
                <a:gd name="connsiteX7" fmla="*/ 54310 w 68970"/>
                <a:gd name="connsiteY7" fmla="*/ 30039 h 62537"/>
                <a:gd name="connsiteX8" fmla="*/ 45306 w 68970"/>
                <a:gd name="connsiteY8" fmla="*/ 25277 h 62537"/>
                <a:gd name="connsiteX9" fmla="*/ 15242 w 68970"/>
                <a:gd name="connsiteY9" fmla="*/ 11250 h 62537"/>
                <a:gd name="connsiteX10" fmla="*/ 20340 w 68970"/>
                <a:gd name="connsiteY10" fmla="*/ 274 h 62537"/>
                <a:gd name="connsiteX11" fmla="*/ 48915 w 68970"/>
                <a:gd name="connsiteY11" fmla="*/ 13557 h 62537"/>
                <a:gd name="connsiteX12" fmla="*/ 62346 w 68970"/>
                <a:gd name="connsiteY12" fmla="*/ 20924 h 62537"/>
                <a:gd name="connsiteX13" fmla="*/ 67630 w 68970"/>
                <a:gd name="connsiteY13" fmla="*/ 27398 h 62537"/>
                <a:gd name="connsiteX14" fmla="*/ 69081 w 68970"/>
                <a:gd name="connsiteY14" fmla="*/ 35844 h 62537"/>
                <a:gd name="connsiteX15" fmla="*/ 65844 w 68970"/>
                <a:gd name="connsiteY15" fmla="*/ 47080 h 62537"/>
                <a:gd name="connsiteX16" fmla="*/ 58551 w 68970"/>
                <a:gd name="connsiteY16" fmla="*/ 58056 h 62537"/>
                <a:gd name="connsiteX17" fmla="*/ 50887 w 68970"/>
                <a:gd name="connsiteY17" fmla="*/ 62224 h 62537"/>
                <a:gd name="connsiteX18" fmla="*/ 43445 w 68970"/>
                <a:gd name="connsiteY18" fmla="*/ 62484 h 62537"/>
                <a:gd name="connsiteX19" fmla="*/ 29121 w 68970"/>
                <a:gd name="connsiteY19" fmla="*/ 57126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36" y="43620"/>
                  </a:moveTo>
                  <a:lnTo>
                    <a:pt x="5234" y="32644"/>
                  </a:lnTo>
                  <a:lnTo>
                    <a:pt x="34702" y="46373"/>
                  </a:lnTo>
                  <a:cubicBezTo>
                    <a:pt x="39390" y="48569"/>
                    <a:pt x="42478" y="49834"/>
                    <a:pt x="43966" y="50206"/>
                  </a:cubicBezTo>
                  <a:cubicBezTo>
                    <a:pt x="46422" y="50764"/>
                    <a:pt x="48729" y="50466"/>
                    <a:pt x="50887" y="49350"/>
                  </a:cubicBezTo>
                  <a:cubicBezTo>
                    <a:pt x="53082" y="48196"/>
                    <a:pt x="54868" y="46113"/>
                    <a:pt x="56319" y="43025"/>
                  </a:cubicBezTo>
                  <a:cubicBezTo>
                    <a:pt x="57770" y="39937"/>
                    <a:pt x="58217" y="37258"/>
                    <a:pt x="57696" y="35100"/>
                  </a:cubicBezTo>
                  <a:cubicBezTo>
                    <a:pt x="57138" y="32904"/>
                    <a:pt x="56021" y="31230"/>
                    <a:pt x="54310" y="30039"/>
                  </a:cubicBezTo>
                  <a:cubicBezTo>
                    <a:pt x="52635" y="28849"/>
                    <a:pt x="49622" y="27286"/>
                    <a:pt x="45306" y="25277"/>
                  </a:cubicBezTo>
                  <a:lnTo>
                    <a:pt x="15242" y="11250"/>
                  </a:lnTo>
                  <a:lnTo>
                    <a:pt x="20340" y="274"/>
                  </a:lnTo>
                  <a:lnTo>
                    <a:pt x="48915" y="13557"/>
                  </a:lnTo>
                  <a:cubicBezTo>
                    <a:pt x="55426" y="16608"/>
                    <a:pt x="59928" y="19063"/>
                    <a:pt x="62346" y="20924"/>
                  </a:cubicBezTo>
                  <a:cubicBezTo>
                    <a:pt x="64765" y="22784"/>
                    <a:pt x="66514" y="24905"/>
                    <a:pt x="67630" y="27398"/>
                  </a:cubicBezTo>
                  <a:cubicBezTo>
                    <a:pt x="68746" y="29853"/>
                    <a:pt x="69230" y="32681"/>
                    <a:pt x="69081" y="35844"/>
                  </a:cubicBezTo>
                  <a:cubicBezTo>
                    <a:pt x="68932" y="39044"/>
                    <a:pt x="67853" y="42764"/>
                    <a:pt x="65844" y="47080"/>
                  </a:cubicBezTo>
                  <a:cubicBezTo>
                    <a:pt x="63425" y="52252"/>
                    <a:pt x="61007" y="55936"/>
                    <a:pt x="58551" y="58056"/>
                  </a:cubicBezTo>
                  <a:cubicBezTo>
                    <a:pt x="56096" y="60177"/>
                    <a:pt x="53528" y="61554"/>
                    <a:pt x="50887" y="62224"/>
                  </a:cubicBezTo>
                  <a:cubicBezTo>
                    <a:pt x="48245" y="62893"/>
                    <a:pt x="45752" y="63005"/>
                    <a:pt x="43445" y="62484"/>
                  </a:cubicBezTo>
                  <a:cubicBezTo>
                    <a:pt x="39985" y="61777"/>
                    <a:pt x="35223" y="59991"/>
                    <a:pt x="29121" y="57126"/>
                  </a:cubicBezTo>
                  <a:close/>
                </a:path>
              </a:pathLst>
            </a:custGeom>
            <a:solidFill>
              <a:srgbClr val="000000"/>
            </a:solidFill>
            <a:ln w="9525" cap="flat">
              <a:noFill/>
              <a:prstDash val="solid"/>
              <a:miter/>
            </a:ln>
          </p:spPr>
          <p:txBody>
            <a:bodyPr rtlCol="0" anchor="ctr"/>
            <a:lstStyle/>
            <a:p>
              <a:endParaRPr lang="en-CA"/>
            </a:p>
          </p:txBody>
        </p:sp>
        <p:sp>
          <p:nvSpPr>
            <p:cNvPr id="2843" name="Freeform: Shape 2842">
              <a:extLst>
                <a:ext uri="{FF2B5EF4-FFF2-40B4-BE49-F238E27FC236}">
                  <a16:creationId xmlns:a16="http://schemas.microsoft.com/office/drawing/2014/main" id="{6DE7AD1C-515C-4E48-A779-2F5FD68E3982}"/>
                </a:ext>
              </a:extLst>
            </p:cNvPr>
            <p:cNvSpPr/>
            <p:nvPr/>
          </p:nvSpPr>
          <p:spPr>
            <a:xfrm>
              <a:off x="3343868" y="3621802"/>
              <a:ext cx="74488" cy="68460"/>
            </a:xfrm>
            <a:custGeom>
              <a:avLst/>
              <a:gdLst>
                <a:gd name="connsiteX0" fmla="*/ 54536 w 74488"/>
                <a:gd name="connsiteY0" fmla="*/ 68729 h 68460"/>
                <a:gd name="connsiteX1" fmla="*/ 139 w 74488"/>
                <a:gd name="connsiteY1" fmla="*/ 43391 h 68460"/>
                <a:gd name="connsiteX2" fmla="*/ 5125 w 74488"/>
                <a:gd name="connsiteY2" fmla="*/ 32713 h 68460"/>
                <a:gd name="connsiteX3" fmla="*/ 51820 w 74488"/>
                <a:gd name="connsiteY3" fmla="*/ 27392 h 68460"/>
                <a:gd name="connsiteX4" fmla="*/ 15505 w 74488"/>
                <a:gd name="connsiteY4" fmla="*/ 10463 h 68460"/>
                <a:gd name="connsiteX5" fmla="*/ 20268 w 74488"/>
                <a:gd name="connsiteY5" fmla="*/ 268 h 68460"/>
                <a:gd name="connsiteX6" fmla="*/ 74627 w 74488"/>
                <a:gd name="connsiteY6" fmla="*/ 25606 h 68460"/>
                <a:gd name="connsiteX7" fmla="*/ 69493 w 74488"/>
                <a:gd name="connsiteY7" fmla="*/ 36619 h 68460"/>
                <a:gd name="connsiteX8" fmla="*/ 23803 w 74488"/>
                <a:gd name="connsiteY8" fmla="*/ 42014 h 68460"/>
                <a:gd name="connsiteX9" fmla="*/ 59298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536" y="68729"/>
                  </a:moveTo>
                  <a:lnTo>
                    <a:pt x="139" y="43391"/>
                  </a:lnTo>
                  <a:lnTo>
                    <a:pt x="5125" y="32713"/>
                  </a:lnTo>
                  <a:lnTo>
                    <a:pt x="51820" y="27392"/>
                  </a:lnTo>
                  <a:lnTo>
                    <a:pt x="15505" y="10463"/>
                  </a:lnTo>
                  <a:lnTo>
                    <a:pt x="20268" y="268"/>
                  </a:lnTo>
                  <a:lnTo>
                    <a:pt x="74627" y="25606"/>
                  </a:lnTo>
                  <a:lnTo>
                    <a:pt x="69493" y="36619"/>
                  </a:lnTo>
                  <a:lnTo>
                    <a:pt x="23803" y="42014"/>
                  </a:lnTo>
                  <a:lnTo>
                    <a:pt x="59298" y="58534"/>
                  </a:lnTo>
                  <a:close/>
                </a:path>
              </a:pathLst>
            </a:custGeom>
            <a:solidFill>
              <a:srgbClr val="000000"/>
            </a:solidFill>
            <a:ln w="9525" cap="flat">
              <a:noFill/>
              <a:prstDash val="solid"/>
              <a:miter/>
            </a:ln>
          </p:spPr>
          <p:txBody>
            <a:bodyPr rtlCol="0" anchor="ctr"/>
            <a:lstStyle/>
            <a:p>
              <a:endParaRPr lang="en-CA"/>
            </a:p>
          </p:txBody>
        </p:sp>
      </p:grpSp>
      <p:grpSp>
        <p:nvGrpSpPr>
          <p:cNvPr id="2844" name="Graphic 5">
            <a:extLst>
              <a:ext uri="{FF2B5EF4-FFF2-40B4-BE49-F238E27FC236}">
                <a16:creationId xmlns:a16="http://schemas.microsoft.com/office/drawing/2014/main" id="{24C8D4FB-9C84-4EC7-AEB1-0EFA7AB7C4F2}"/>
              </a:ext>
            </a:extLst>
          </p:cNvPr>
          <p:cNvGrpSpPr/>
          <p:nvPr/>
        </p:nvGrpSpPr>
        <p:grpSpPr>
          <a:xfrm>
            <a:off x="1809574" y="3550908"/>
            <a:ext cx="93802" cy="120123"/>
            <a:chOff x="3470780" y="3639110"/>
            <a:chExt cx="108496" cy="138943"/>
          </a:xfrm>
        </p:grpSpPr>
        <p:sp>
          <p:nvSpPr>
            <p:cNvPr id="2845" name="Freeform: Shape 2844">
              <a:extLst>
                <a:ext uri="{FF2B5EF4-FFF2-40B4-BE49-F238E27FC236}">
                  <a16:creationId xmlns:a16="http://schemas.microsoft.com/office/drawing/2014/main" id="{7D35BAB3-FE5E-4277-9DA0-4C554DB57247}"/>
                </a:ext>
              </a:extLst>
            </p:cNvPr>
            <p:cNvSpPr/>
            <p:nvPr/>
          </p:nvSpPr>
          <p:spPr>
            <a:xfrm>
              <a:off x="3470780" y="3723121"/>
              <a:ext cx="54482" cy="54933"/>
            </a:xfrm>
            <a:custGeom>
              <a:avLst/>
              <a:gdLst>
                <a:gd name="connsiteX0" fmla="*/ 151 w 54482"/>
                <a:gd name="connsiteY0" fmla="*/ 11253 h 54933"/>
                <a:gd name="connsiteX1" fmla="*/ 5249 w 54482"/>
                <a:gd name="connsiteY1" fmla="*/ 277 h 54933"/>
                <a:gd name="connsiteX2" fmla="*/ 39665 w 54482"/>
                <a:gd name="connsiteY2" fmla="*/ 16351 h 54933"/>
                <a:gd name="connsiteX3" fmla="*/ 49488 w 54482"/>
                <a:gd name="connsiteY3" fmla="*/ 22378 h 54933"/>
                <a:gd name="connsiteX4" fmla="*/ 54436 w 54482"/>
                <a:gd name="connsiteY4" fmla="*/ 31717 h 54933"/>
                <a:gd name="connsiteX5" fmla="*/ 52130 w 54482"/>
                <a:gd name="connsiteY5" fmla="*/ 44107 h 54933"/>
                <a:gd name="connsiteX6" fmla="*/ 41860 w 54482"/>
                <a:gd name="connsiteY6" fmla="*/ 54414 h 54933"/>
                <a:gd name="connsiteX7" fmla="*/ 26606 w 54482"/>
                <a:gd name="connsiteY7" fmla="*/ 52628 h 54933"/>
                <a:gd name="connsiteX8" fmla="*/ 30215 w 54482"/>
                <a:gd name="connsiteY8" fmla="*/ 41689 h 54933"/>
                <a:gd name="connsiteX9" fmla="*/ 37470 w 54482"/>
                <a:gd name="connsiteY9" fmla="*/ 43400 h 54933"/>
                <a:gd name="connsiteX10" fmla="*/ 42939 w 54482"/>
                <a:gd name="connsiteY10" fmla="*/ 39382 h 54933"/>
                <a:gd name="connsiteX11" fmla="*/ 43237 w 54482"/>
                <a:gd name="connsiteY11" fmla="*/ 33206 h 54933"/>
                <a:gd name="connsiteX12" fmla="*/ 35275 w 54482"/>
                <a:gd name="connsiteY12" fmla="*/ 27624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51" y="11253"/>
                  </a:moveTo>
                  <a:lnTo>
                    <a:pt x="5249" y="277"/>
                  </a:lnTo>
                  <a:lnTo>
                    <a:pt x="39665" y="16351"/>
                  </a:lnTo>
                  <a:cubicBezTo>
                    <a:pt x="44167" y="18434"/>
                    <a:pt x="47441" y="20443"/>
                    <a:pt x="49488" y="22378"/>
                  </a:cubicBezTo>
                  <a:cubicBezTo>
                    <a:pt x="52167" y="24908"/>
                    <a:pt x="53804" y="28034"/>
                    <a:pt x="54436" y="31717"/>
                  </a:cubicBezTo>
                  <a:cubicBezTo>
                    <a:pt x="55032" y="35401"/>
                    <a:pt x="54288" y="39531"/>
                    <a:pt x="52130" y="44107"/>
                  </a:cubicBezTo>
                  <a:cubicBezTo>
                    <a:pt x="49637" y="49465"/>
                    <a:pt x="46214" y="52925"/>
                    <a:pt x="41860" y="54414"/>
                  </a:cubicBezTo>
                  <a:cubicBezTo>
                    <a:pt x="37507" y="55902"/>
                    <a:pt x="32410" y="55306"/>
                    <a:pt x="26606" y="52628"/>
                  </a:cubicBezTo>
                  <a:lnTo>
                    <a:pt x="30215" y="41689"/>
                  </a:lnTo>
                  <a:cubicBezTo>
                    <a:pt x="33414" y="43028"/>
                    <a:pt x="35833" y="43624"/>
                    <a:pt x="37470" y="43400"/>
                  </a:cubicBezTo>
                  <a:cubicBezTo>
                    <a:pt x="39963" y="43140"/>
                    <a:pt x="41786" y="41800"/>
                    <a:pt x="42939" y="39382"/>
                  </a:cubicBezTo>
                  <a:cubicBezTo>
                    <a:pt x="44056" y="36926"/>
                    <a:pt x="44167" y="34843"/>
                    <a:pt x="43237" y="33206"/>
                  </a:cubicBezTo>
                  <a:cubicBezTo>
                    <a:pt x="42344" y="31531"/>
                    <a:pt x="39665" y="29671"/>
                    <a:pt x="35275" y="27624"/>
                  </a:cubicBezTo>
                  <a:close/>
                </a:path>
              </a:pathLst>
            </a:custGeom>
            <a:solidFill>
              <a:srgbClr val="000000"/>
            </a:solidFill>
            <a:ln w="9525" cap="flat">
              <a:noFill/>
              <a:prstDash val="solid"/>
              <a:miter/>
            </a:ln>
          </p:spPr>
          <p:txBody>
            <a:bodyPr rtlCol="0" anchor="ctr"/>
            <a:lstStyle/>
            <a:p>
              <a:endParaRPr lang="en-CA"/>
            </a:p>
          </p:txBody>
        </p:sp>
        <p:sp>
          <p:nvSpPr>
            <p:cNvPr id="2846" name="Freeform: Shape 2845">
              <a:extLst>
                <a:ext uri="{FF2B5EF4-FFF2-40B4-BE49-F238E27FC236}">
                  <a16:creationId xmlns:a16="http://schemas.microsoft.com/office/drawing/2014/main" id="{C4D0C09B-33CA-4B1A-8AE1-AFF967F95E12}"/>
                </a:ext>
              </a:extLst>
            </p:cNvPr>
            <p:cNvSpPr/>
            <p:nvPr/>
          </p:nvSpPr>
          <p:spPr>
            <a:xfrm>
              <a:off x="3481297" y="3668180"/>
              <a:ext cx="68970" cy="62537"/>
            </a:xfrm>
            <a:custGeom>
              <a:avLst/>
              <a:gdLst>
                <a:gd name="connsiteX0" fmla="*/ 153 w 68970"/>
                <a:gd name="connsiteY0" fmla="*/ 43619 h 62537"/>
                <a:gd name="connsiteX1" fmla="*/ 5251 w 68970"/>
                <a:gd name="connsiteY1" fmla="*/ 32643 h 62537"/>
                <a:gd name="connsiteX2" fmla="*/ 34719 w 68970"/>
                <a:gd name="connsiteY2" fmla="*/ 46372 h 62537"/>
                <a:gd name="connsiteX3" fmla="*/ 43983 w 68970"/>
                <a:gd name="connsiteY3" fmla="*/ 50205 h 62537"/>
                <a:gd name="connsiteX4" fmla="*/ 50904 w 68970"/>
                <a:gd name="connsiteY4" fmla="*/ 49349 h 62537"/>
                <a:gd name="connsiteX5" fmla="*/ 56336 w 68970"/>
                <a:gd name="connsiteY5" fmla="*/ 43024 h 62537"/>
                <a:gd name="connsiteX6" fmla="*/ 57713 w 68970"/>
                <a:gd name="connsiteY6" fmla="*/ 35099 h 62537"/>
                <a:gd name="connsiteX7" fmla="*/ 54327 w 68970"/>
                <a:gd name="connsiteY7" fmla="*/ 30039 h 62537"/>
                <a:gd name="connsiteX8" fmla="*/ 45323 w 68970"/>
                <a:gd name="connsiteY8" fmla="*/ 25276 h 62537"/>
                <a:gd name="connsiteX9" fmla="*/ 15260 w 68970"/>
                <a:gd name="connsiteY9" fmla="*/ 11249 h 62537"/>
                <a:gd name="connsiteX10" fmla="*/ 20357 w 68970"/>
                <a:gd name="connsiteY10" fmla="*/ 273 h 62537"/>
                <a:gd name="connsiteX11" fmla="*/ 48932 w 68970"/>
                <a:gd name="connsiteY11" fmla="*/ 13556 h 62537"/>
                <a:gd name="connsiteX12" fmla="*/ 62364 w 68970"/>
                <a:gd name="connsiteY12" fmla="*/ 20923 h 62537"/>
                <a:gd name="connsiteX13" fmla="*/ 67647 w 68970"/>
                <a:gd name="connsiteY13" fmla="*/ 27397 h 62537"/>
                <a:gd name="connsiteX14" fmla="*/ 69098 w 68970"/>
                <a:gd name="connsiteY14" fmla="*/ 35843 h 62537"/>
                <a:gd name="connsiteX15" fmla="*/ 65861 w 68970"/>
                <a:gd name="connsiteY15" fmla="*/ 47079 h 62537"/>
                <a:gd name="connsiteX16" fmla="*/ 58569 w 68970"/>
                <a:gd name="connsiteY16" fmla="*/ 58055 h 62537"/>
                <a:gd name="connsiteX17" fmla="*/ 50904 w 68970"/>
                <a:gd name="connsiteY17" fmla="*/ 62223 h 62537"/>
                <a:gd name="connsiteX18" fmla="*/ 43462 w 68970"/>
                <a:gd name="connsiteY18" fmla="*/ 62483 h 62537"/>
                <a:gd name="connsiteX19" fmla="*/ 29138 w 68970"/>
                <a:gd name="connsiteY19" fmla="*/ 5712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53" y="43619"/>
                  </a:moveTo>
                  <a:lnTo>
                    <a:pt x="5251" y="32643"/>
                  </a:lnTo>
                  <a:lnTo>
                    <a:pt x="34719" y="46372"/>
                  </a:lnTo>
                  <a:cubicBezTo>
                    <a:pt x="39407" y="48568"/>
                    <a:pt x="42495" y="49833"/>
                    <a:pt x="43983" y="50205"/>
                  </a:cubicBezTo>
                  <a:cubicBezTo>
                    <a:pt x="46439" y="50763"/>
                    <a:pt x="48746" y="50465"/>
                    <a:pt x="50904" y="49349"/>
                  </a:cubicBezTo>
                  <a:cubicBezTo>
                    <a:pt x="53099" y="48196"/>
                    <a:pt x="54885" y="46112"/>
                    <a:pt x="56336" y="43024"/>
                  </a:cubicBezTo>
                  <a:cubicBezTo>
                    <a:pt x="57787" y="39936"/>
                    <a:pt x="58234" y="37257"/>
                    <a:pt x="57713" y="35099"/>
                  </a:cubicBezTo>
                  <a:cubicBezTo>
                    <a:pt x="57155" y="32903"/>
                    <a:pt x="56038" y="31229"/>
                    <a:pt x="54327" y="30039"/>
                  </a:cubicBezTo>
                  <a:cubicBezTo>
                    <a:pt x="52653" y="28848"/>
                    <a:pt x="49639" y="27285"/>
                    <a:pt x="45323" y="25276"/>
                  </a:cubicBezTo>
                  <a:lnTo>
                    <a:pt x="15260" y="11249"/>
                  </a:lnTo>
                  <a:lnTo>
                    <a:pt x="20357" y="273"/>
                  </a:lnTo>
                  <a:lnTo>
                    <a:pt x="48932" y="13556"/>
                  </a:lnTo>
                  <a:cubicBezTo>
                    <a:pt x="55443" y="16607"/>
                    <a:pt x="59945" y="19062"/>
                    <a:pt x="62364" y="20923"/>
                  </a:cubicBezTo>
                  <a:cubicBezTo>
                    <a:pt x="64782" y="22783"/>
                    <a:pt x="66531" y="24904"/>
                    <a:pt x="67647" y="27397"/>
                  </a:cubicBezTo>
                  <a:cubicBezTo>
                    <a:pt x="68763" y="29853"/>
                    <a:pt x="69247" y="32680"/>
                    <a:pt x="69098" y="35843"/>
                  </a:cubicBezTo>
                  <a:cubicBezTo>
                    <a:pt x="68949" y="39043"/>
                    <a:pt x="67870" y="42763"/>
                    <a:pt x="65861" y="47079"/>
                  </a:cubicBezTo>
                  <a:cubicBezTo>
                    <a:pt x="63443" y="52251"/>
                    <a:pt x="61024" y="55935"/>
                    <a:pt x="58569" y="58055"/>
                  </a:cubicBezTo>
                  <a:cubicBezTo>
                    <a:pt x="56113" y="60176"/>
                    <a:pt x="53546" y="61553"/>
                    <a:pt x="50904" y="62223"/>
                  </a:cubicBezTo>
                  <a:cubicBezTo>
                    <a:pt x="48262" y="62892"/>
                    <a:pt x="45769" y="63004"/>
                    <a:pt x="43462" y="62483"/>
                  </a:cubicBezTo>
                  <a:cubicBezTo>
                    <a:pt x="40002" y="61776"/>
                    <a:pt x="35240" y="59990"/>
                    <a:pt x="29138" y="57125"/>
                  </a:cubicBezTo>
                  <a:close/>
                </a:path>
              </a:pathLst>
            </a:custGeom>
            <a:solidFill>
              <a:srgbClr val="000000"/>
            </a:solidFill>
            <a:ln w="9525" cap="flat">
              <a:noFill/>
              <a:prstDash val="solid"/>
              <a:miter/>
            </a:ln>
          </p:spPr>
          <p:txBody>
            <a:bodyPr rtlCol="0" anchor="ctr"/>
            <a:lstStyle/>
            <a:p>
              <a:endParaRPr lang="en-CA"/>
            </a:p>
          </p:txBody>
        </p:sp>
        <p:sp>
          <p:nvSpPr>
            <p:cNvPr id="2847" name="Freeform: Shape 2846">
              <a:extLst>
                <a:ext uri="{FF2B5EF4-FFF2-40B4-BE49-F238E27FC236}">
                  <a16:creationId xmlns:a16="http://schemas.microsoft.com/office/drawing/2014/main" id="{1D0E5ABB-F087-477C-ABC3-13BF23AD4ECA}"/>
                </a:ext>
              </a:extLst>
            </p:cNvPr>
            <p:cNvSpPr/>
            <p:nvPr/>
          </p:nvSpPr>
          <p:spPr>
            <a:xfrm>
              <a:off x="3507467" y="3639110"/>
              <a:ext cx="71809" cy="42527"/>
            </a:xfrm>
            <a:custGeom>
              <a:avLst/>
              <a:gdLst>
                <a:gd name="connsiteX0" fmla="*/ 54106 w 71809"/>
                <a:gd name="connsiteY0" fmla="*/ 42795 h 42527"/>
                <a:gd name="connsiteX1" fmla="*/ 156 w 71809"/>
                <a:gd name="connsiteY1" fmla="*/ 17680 h 42527"/>
                <a:gd name="connsiteX2" fmla="*/ 5291 w 71809"/>
                <a:gd name="connsiteY2" fmla="*/ 6667 h 42527"/>
                <a:gd name="connsiteX3" fmla="*/ 50051 w 71809"/>
                <a:gd name="connsiteY3" fmla="*/ 27577 h 42527"/>
                <a:gd name="connsiteX4" fmla="*/ 62776 w 71809"/>
                <a:gd name="connsiteY4" fmla="*/ 267 h 42527"/>
                <a:gd name="connsiteX5" fmla="*/ 71966 w 71809"/>
                <a:gd name="connsiteY5" fmla="*/ 4546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106" y="42795"/>
                  </a:moveTo>
                  <a:lnTo>
                    <a:pt x="156" y="17680"/>
                  </a:lnTo>
                  <a:lnTo>
                    <a:pt x="5291" y="6667"/>
                  </a:lnTo>
                  <a:lnTo>
                    <a:pt x="50051" y="27577"/>
                  </a:lnTo>
                  <a:lnTo>
                    <a:pt x="62776" y="267"/>
                  </a:lnTo>
                  <a:lnTo>
                    <a:pt x="71966" y="4546"/>
                  </a:lnTo>
                  <a:close/>
                </a:path>
              </a:pathLst>
            </a:custGeom>
            <a:solidFill>
              <a:srgbClr val="000000"/>
            </a:solidFill>
            <a:ln w="9525" cap="flat">
              <a:noFill/>
              <a:prstDash val="solid"/>
              <a:miter/>
            </a:ln>
          </p:spPr>
          <p:txBody>
            <a:bodyPr rtlCol="0" anchor="ctr"/>
            <a:lstStyle/>
            <a:p>
              <a:endParaRPr lang="en-CA"/>
            </a:p>
          </p:txBody>
        </p:sp>
      </p:grpSp>
      <p:grpSp>
        <p:nvGrpSpPr>
          <p:cNvPr id="2848" name="Graphic 5">
            <a:extLst>
              <a:ext uri="{FF2B5EF4-FFF2-40B4-BE49-F238E27FC236}">
                <a16:creationId xmlns:a16="http://schemas.microsoft.com/office/drawing/2014/main" id="{8757CAD6-BEA4-4785-A952-C47732BAE19F}"/>
              </a:ext>
            </a:extLst>
          </p:cNvPr>
          <p:cNvGrpSpPr/>
          <p:nvPr/>
        </p:nvGrpSpPr>
        <p:grpSpPr>
          <a:xfrm>
            <a:off x="1935320" y="3540805"/>
            <a:ext cx="99347" cy="157745"/>
            <a:chOff x="3616224" y="3627424"/>
            <a:chExt cx="114910" cy="182460"/>
          </a:xfrm>
        </p:grpSpPr>
        <p:sp>
          <p:nvSpPr>
            <p:cNvPr id="2849" name="Freeform: Shape 2848">
              <a:extLst>
                <a:ext uri="{FF2B5EF4-FFF2-40B4-BE49-F238E27FC236}">
                  <a16:creationId xmlns:a16="http://schemas.microsoft.com/office/drawing/2014/main" id="{C641F005-5BB0-4FBA-BDF1-5E46D6E720D8}"/>
                </a:ext>
              </a:extLst>
            </p:cNvPr>
            <p:cNvSpPr/>
            <p:nvPr/>
          </p:nvSpPr>
          <p:spPr>
            <a:xfrm>
              <a:off x="3616224" y="3751731"/>
              <a:ext cx="69949" cy="58154"/>
            </a:xfrm>
            <a:custGeom>
              <a:avLst/>
              <a:gdLst>
                <a:gd name="connsiteX0" fmla="*/ 70116 w 69949"/>
                <a:gd name="connsiteY0" fmla="*/ 3889 h 58154"/>
                <a:gd name="connsiteX1" fmla="*/ 64535 w 69949"/>
                <a:gd name="connsiteY1" fmla="*/ 15833 h 58154"/>
                <a:gd name="connsiteX2" fmla="*/ 49987 w 69949"/>
                <a:gd name="connsiteY2" fmla="*/ 14791 h 58154"/>
                <a:gd name="connsiteX3" fmla="*/ 39830 w 69949"/>
                <a:gd name="connsiteY3" fmla="*/ 36557 h 58154"/>
                <a:gd name="connsiteX4" fmla="*/ 50099 w 69949"/>
                <a:gd name="connsiteY4" fmla="*/ 46789 h 58154"/>
                <a:gd name="connsiteX5" fmla="*/ 44666 w 69949"/>
                <a:gd name="connsiteY5" fmla="*/ 58435 h 58154"/>
                <a:gd name="connsiteX6" fmla="*/ 167 w 69949"/>
                <a:gd name="connsiteY6" fmla="*/ 11889 h 58154"/>
                <a:gd name="connsiteX7" fmla="*/ 5562 w 69949"/>
                <a:gd name="connsiteY7" fmla="*/ 280 h 58154"/>
                <a:gd name="connsiteX8" fmla="*/ 70116 w 69949"/>
                <a:gd name="connsiteY8" fmla="*/ 3889 h 58154"/>
                <a:gd name="connsiteX9" fmla="*/ 39160 w 69949"/>
                <a:gd name="connsiteY9" fmla="*/ 14047 h 58154"/>
                <a:gd name="connsiteX10" fmla="*/ 15496 w 69949"/>
                <a:gd name="connsiteY10" fmla="*/ 12149 h 58154"/>
                <a:gd name="connsiteX11" fmla="*/ 32239 w 69949"/>
                <a:gd name="connsiteY11" fmla="*/ 28892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116" y="3889"/>
                  </a:moveTo>
                  <a:lnTo>
                    <a:pt x="64535" y="15833"/>
                  </a:lnTo>
                  <a:lnTo>
                    <a:pt x="49987" y="14791"/>
                  </a:lnTo>
                  <a:lnTo>
                    <a:pt x="39830" y="36557"/>
                  </a:lnTo>
                  <a:lnTo>
                    <a:pt x="50099" y="46789"/>
                  </a:lnTo>
                  <a:lnTo>
                    <a:pt x="44666" y="58435"/>
                  </a:lnTo>
                  <a:lnTo>
                    <a:pt x="167" y="11889"/>
                  </a:lnTo>
                  <a:lnTo>
                    <a:pt x="5562" y="280"/>
                  </a:lnTo>
                  <a:lnTo>
                    <a:pt x="70116" y="3889"/>
                  </a:lnTo>
                  <a:moveTo>
                    <a:pt x="39160" y="14047"/>
                  </a:moveTo>
                  <a:lnTo>
                    <a:pt x="15496" y="12149"/>
                  </a:lnTo>
                  <a:lnTo>
                    <a:pt x="32239" y="28892"/>
                  </a:lnTo>
                  <a:close/>
                </a:path>
              </a:pathLst>
            </a:custGeom>
            <a:solidFill>
              <a:srgbClr val="000000"/>
            </a:solidFill>
            <a:ln w="9525" cap="flat">
              <a:noFill/>
              <a:prstDash val="solid"/>
              <a:miter/>
            </a:ln>
          </p:spPr>
          <p:txBody>
            <a:bodyPr rtlCol="0" anchor="ctr"/>
            <a:lstStyle/>
            <a:p>
              <a:endParaRPr lang="en-CA"/>
            </a:p>
          </p:txBody>
        </p:sp>
        <p:sp>
          <p:nvSpPr>
            <p:cNvPr id="2850" name="Freeform: Shape 2849">
              <a:extLst>
                <a:ext uri="{FF2B5EF4-FFF2-40B4-BE49-F238E27FC236}">
                  <a16:creationId xmlns:a16="http://schemas.microsoft.com/office/drawing/2014/main" id="{51591127-51C4-4A33-8622-A59F2A22E9BC}"/>
                </a:ext>
              </a:extLst>
            </p:cNvPr>
            <p:cNvSpPr/>
            <p:nvPr/>
          </p:nvSpPr>
          <p:spPr>
            <a:xfrm>
              <a:off x="3634478" y="3680877"/>
              <a:ext cx="68970" cy="62537"/>
            </a:xfrm>
            <a:custGeom>
              <a:avLst/>
              <a:gdLst>
                <a:gd name="connsiteX0" fmla="*/ 170 w 68970"/>
                <a:gd name="connsiteY0" fmla="*/ 43620 h 62537"/>
                <a:gd name="connsiteX1" fmla="*/ 5267 w 68970"/>
                <a:gd name="connsiteY1" fmla="*/ 32644 h 62537"/>
                <a:gd name="connsiteX2" fmla="*/ 34735 w 68970"/>
                <a:gd name="connsiteY2" fmla="*/ 46374 h 62537"/>
                <a:gd name="connsiteX3" fmla="*/ 43999 w 68970"/>
                <a:gd name="connsiteY3" fmla="*/ 50206 h 62537"/>
                <a:gd name="connsiteX4" fmla="*/ 50920 w 68970"/>
                <a:gd name="connsiteY4" fmla="*/ 49350 h 62537"/>
                <a:gd name="connsiteX5" fmla="*/ 56352 w 68970"/>
                <a:gd name="connsiteY5" fmla="*/ 43025 h 62537"/>
                <a:gd name="connsiteX6" fmla="*/ 57729 w 68970"/>
                <a:gd name="connsiteY6" fmla="*/ 35100 h 62537"/>
                <a:gd name="connsiteX7" fmla="*/ 54343 w 68970"/>
                <a:gd name="connsiteY7" fmla="*/ 30040 h 62537"/>
                <a:gd name="connsiteX8" fmla="*/ 45339 w 68970"/>
                <a:gd name="connsiteY8" fmla="*/ 25277 h 62537"/>
                <a:gd name="connsiteX9" fmla="*/ 15276 w 68970"/>
                <a:gd name="connsiteY9" fmla="*/ 11250 h 62537"/>
                <a:gd name="connsiteX10" fmla="*/ 20373 w 68970"/>
                <a:gd name="connsiteY10" fmla="*/ 274 h 62537"/>
                <a:gd name="connsiteX11" fmla="*/ 48948 w 68970"/>
                <a:gd name="connsiteY11" fmla="*/ 13557 h 62537"/>
                <a:gd name="connsiteX12" fmla="*/ 62380 w 68970"/>
                <a:gd name="connsiteY12" fmla="*/ 20924 h 62537"/>
                <a:gd name="connsiteX13" fmla="*/ 67663 w 68970"/>
                <a:gd name="connsiteY13" fmla="*/ 27398 h 62537"/>
                <a:gd name="connsiteX14" fmla="*/ 69114 w 68970"/>
                <a:gd name="connsiteY14" fmla="*/ 35844 h 62537"/>
                <a:gd name="connsiteX15" fmla="*/ 65877 w 68970"/>
                <a:gd name="connsiteY15" fmla="*/ 47081 h 62537"/>
                <a:gd name="connsiteX16" fmla="*/ 58585 w 68970"/>
                <a:gd name="connsiteY16" fmla="*/ 58057 h 62537"/>
                <a:gd name="connsiteX17" fmla="*/ 50920 w 68970"/>
                <a:gd name="connsiteY17" fmla="*/ 62224 h 62537"/>
                <a:gd name="connsiteX18" fmla="*/ 43479 w 68970"/>
                <a:gd name="connsiteY18" fmla="*/ 62484 h 62537"/>
                <a:gd name="connsiteX19" fmla="*/ 29154 w 68970"/>
                <a:gd name="connsiteY19" fmla="*/ 57127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70" y="43620"/>
                  </a:moveTo>
                  <a:lnTo>
                    <a:pt x="5267" y="32644"/>
                  </a:lnTo>
                  <a:lnTo>
                    <a:pt x="34735" y="46374"/>
                  </a:lnTo>
                  <a:cubicBezTo>
                    <a:pt x="39423" y="48569"/>
                    <a:pt x="42511" y="49834"/>
                    <a:pt x="43999" y="50206"/>
                  </a:cubicBezTo>
                  <a:cubicBezTo>
                    <a:pt x="46455" y="50764"/>
                    <a:pt x="48762" y="50467"/>
                    <a:pt x="50920" y="49350"/>
                  </a:cubicBezTo>
                  <a:cubicBezTo>
                    <a:pt x="53115" y="48197"/>
                    <a:pt x="54901" y="46113"/>
                    <a:pt x="56352" y="43025"/>
                  </a:cubicBezTo>
                  <a:cubicBezTo>
                    <a:pt x="57803" y="39937"/>
                    <a:pt x="58250" y="37258"/>
                    <a:pt x="57729" y="35100"/>
                  </a:cubicBezTo>
                  <a:cubicBezTo>
                    <a:pt x="57171" y="32905"/>
                    <a:pt x="56055" y="31230"/>
                    <a:pt x="54343" y="30040"/>
                  </a:cubicBezTo>
                  <a:cubicBezTo>
                    <a:pt x="52669" y="28849"/>
                    <a:pt x="49655" y="27287"/>
                    <a:pt x="45339" y="25277"/>
                  </a:cubicBezTo>
                  <a:lnTo>
                    <a:pt x="15276" y="11250"/>
                  </a:lnTo>
                  <a:lnTo>
                    <a:pt x="20373" y="274"/>
                  </a:lnTo>
                  <a:lnTo>
                    <a:pt x="48948" y="13557"/>
                  </a:lnTo>
                  <a:cubicBezTo>
                    <a:pt x="55459" y="16608"/>
                    <a:pt x="59961" y="19064"/>
                    <a:pt x="62380" y="20924"/>
                  </a:cubicBezTo>
                  <a:cubicBezTo>
                    <a:pt x="64798" y="22784"/>
                    <a:pt x="66547" y="24905"/>
                    <a:pt x="67663" y="27398"/>
                  </a:cubicBezTo>
                  <a:cubicBezTo>
                    <a:pt x="68779" y="29854"/>
                    <a:pt x="69263" y="32682"/>
                    <a:pt x="69114" y="35844"/>
                  </a:cubicBezTo>
                  <a:cubicBezTo>
                    <a:pt x="68965" y="39044"/>
                    <a:pt x="67886" y="42765"/>
                    <a:pt x="65877" y="47081"/>
                  </a:cubicBezTo>
                  <a:cubicBezTo>
                    <a:pt x="63459" y="52253"/>
                    <a:pt x="61040" y="55936"/>
                    <a:pt x="58585" y="58057"/>
                  </a:cubicBezTo>
                  <a:cubicBezTo>
                    <a:pt x="56129" y="60178"/>
                    <a:pt x="53562" y="61554"/>
                    <a:pt x="50920" y="62224"/>
                  </a:cubicBezTo>
                  <a:cubicBezTo>
                    <a:pt x="48278" y="62894"/>
                    <a:pt x="45785" y="63005"/>
                    <a:pt x="43479" y="62484"/>
                  </a:cubicBezTo>
                  <a:cubicBezTo>
                    <a:pt x="40018" y="61778"/>
                    <a:pt x="35256" y="59992"/>
                    <a:pt x="29154" y="57127"/>
                  </a:cubicBezTo>
                  <a:close/>
                </a:path>
              </a:pathLst>
            </a:custGeom>
            <a:solidFill>
              <a:srgbClr val="000000"/>
            </a:solidFill>
            <a:ln w="9525" cap="flat">
              <a:noFill/>
              <a:prstDash val="solid"/>
              <a:miter/>
            </a:ln>
          </p:spPr>
          <p:txBody>
            <a:bodyPr rtlCol="0" anchor="ctr"/>
            <a:lstStyle/>
            <a:p>
              <a:endParaRPr lang="en-CA"/>
            </a:p>
          </p:txBody>
        </p:sp>
        <p:sp>
          <p:nvSpPr>
            <p:cNvPr id="2851" name="Freeform: Shape 2850">
              <a:extLst>
                <a:ext uri="{FF2B5EF4-FFF2-40B4-BE49-F238E27FC236}">
                  <a16:creationId xmlns:a16="http://schemas.microsoft.com/office/drawing/2014/main" id="{9A398D0D-3D07-4D3A-A771-81738889ABD0}"/>
                </a:ext>
              </a:extLst>
            </p:cNvPr>
            <p:cNvSpPr/>
            <p:nvPr/>
          </p:nvSpPr>
          <p:spPr>
            <a:xfrm>
              <a:off x="3667484" y="3627424"/>
              <a:ext cx="63650" cy="59909"/>
            </a:xfrm>
            <a:custGeom>
              <a:avLst/>
              <a:gdLst>
                <a:gd name="connsiteX0" fmla="*/ 38962 w 63650"/>
                <a:gd name="connsiteY0" fmla="*/ 32865 h 59909"/>
                <a:gd name="connsiteX1" fmla="*/ 29809 w 63650"/>
                <a:gd name="connsiteY1" fmla="*/ 28586 h 59909"/>
                <a:gd name="connsiteX2" fmla="*/ 40822 w 63650"/>
                <a:gd name="connsiteY2" fmla="*/ 4922 h 59909"/>
                <a:gd name="connsiteX3" fmla="*/ 62514 w 63650"/>
                <a:gd name="connsiteY3" fmla="*/ 15042 h 59909"/>
                <a:gd name="connsiteX4" fmla="*/ 63705 w 63650"/>
                <a:gd name="connsiteY4" fmla="*/ 27767 h 59909"/>
                <a:gd name="connsiteX5" fmla="*/ 60058 w 63650"/>
                <a:gd name="connsiteY5" fmla="*/ 42204 h 59909"/>
                <a:gd name="connsiteX6" fmla="*/ 49566 w 63650"/>
                <a:gd name="connsiteY6" fmla="*/ 55412 h 59909"/>
                <a:gd name="connsiteX7" fmla="*/ 34869 w 63650"/>
                <a:gd name="connsiteY7" fmla="*/ 60175 h 59909"/>
                <a:gd name="connsiteX8" fmla="*/ 18907 w 63650"/>
                <a:gd name="connsiteY8" fmla="*/ 56603 h 59909"/>
                <a:gd name="connsiteX9" fmla="*/ 5476 w 63650"/>
                <a:gd name="connsiteY9" fmla="*/ 45999 h 59909"/>
                <a:gd name="connsiteX10" fmla="*/ 192 w 63650"/>
                <a:gd name="connsiteY10" fmla="*/ 30855 h 59909"/>
                <a:gd name="connsiteX11" fmla="*/ 3578 w 63650"/>
                <a:gd name="connsiteY11" fmla="*/ 16568 h 59909"/>
                <a:gd name="connsiteX12" fmla="*/ 15187 w 63650"/>
                <a:gd name="connsiteY12" fmla="*/ 2727 h 59909"/>
                <a:gd name="connsiteX13" fmla="*/ 30330 w 63650"/>
                <a:gd name="connsiteY13" fmla="*/ 904 h 59909"/>
                <a:gd name="connsiteX14" fmla="*/ 27279 w 63650"/>
                <a:gd name="connsiteY14" fmla="*/ 12736 h 59909"/>
                <a:gd name="connsiteX15" fmla="*/ 18944 w 63650"/>
                <a:gd name="connsiteY15" fmla="*/ 14112 h 59909"/>
                <a:gd name="connsiteX16" fmla="*/ 12954 w 63650"/>
                <a:gd name="connsiteY16" fmla="*/ 20958 h 59909"/>
                <a:gd name="connsiteX17" fmla="*/ 12173 w 63650"/>
                <a:gd name="connsiteY17" fmla="*/ 34539 h 59909"/>
                <a:gd name="connsiteX18" fmla="*/ 23744 w 63650"/>
                <a:gd name="connsiteY18" fmla="*/ 45106 h 59909"/>
                <a:gd name="connsiteX19" fmla="*/ 40264 w 63650"/>
                <a:gd name="connsiteY19" fmla="*/ 47561 h 59909"/>
                <a:gd name="connsiteX20" fmla="*/ 50347 w 63650"/>
                <a:gd name="connsiteY20" fmla="*/ 38557 h 59909"/>
                <a:gd name="connsiteX21" fmla="*/ 52245 w 63650"/>
                <a:gd name="connsiteY21" fmla="*/ 31004 h 59909"/>
                <a:gd name="connsiteX22" fmla="*/ 51724 w 63650"/>
                <a:gd name="connsiteY22" fmla="*/ 23488 h 59909"/>
                <a:gd name="connsiteX23" fmla="*/ 44841 w 63650"/>
                <a:gd name="connsiteY23" fmla="*/ 20289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8962" y="32865"/>
                  </a:moveTo>
                  <a:lnTo>
                    <a:pt x="29809" y="28586"/>
                  </a:lnTo>
                  <a:lnTo>
                    <a:pt x="40822" y="4922"/>
                  </a:lnTo>
                  <a:lnTo>
                    <a:pt x="62514" y="15042"/>
                  </a:lnTo>
                  <a:cubicBezTo>
                    <a:pt x="63667" y="18354"/>
                    <a:pt x="64039" y="22595"/>
                    <a:pt x="63705" y="27767"/>
                  </a:cubicBezTo>
                  <a:cubicBezTo>
                    <a:pt x="63370" y="32902"/>
                    <a:pt x="62142" y="37739"/>
                    <a:pt x="60058" y="42204"/>
                  </a:cubicBezTo>
                  <a:cubicBezTo>
                    <a:pt x="57417" y="47896"/>
                    <a:pt x="53919" y="52287"/>
                    <a:pt x="49566" y="55412"/>
                  </a:cubicBezTo>
                  <a:cubicBezTo>
                    <a:pt x="45213" y="58537"/>
                    <a:pt x="40301" y="60100"/>
                    <a:pt x="34869" y="60175"/>
                  </a:cubicBezTo>
                  <a:cubicBezTo>
                    <a:pt x="29437" y="60249"/>
                    <a:pt x="24116" y="59058"/>
                    <a:pt x="18907" y="56603"/>
                  </a:cubicBezTo>
                  <a:cubicBezTo>
                    <a:pt x="13252" y="53961"/>
                    <a:pt x="8750" y="50426"/>
                    <a:pt x="5476" y="45999"/>
                  </a:cubicBezTo>
                  <a:cubicBezTo>
                    <a:pt x="2164" y="41571"/>
                    <a:pt x="415" y="36548"/>
                    <a:pt x="192" y="30855"/>
                  </a:cubicBezTo>
                  <a:cubicBezTo>
                    <a:pt x="6" y="26539"/>
                    <a:pt x="1122" y="21777"/>
                    <a:pt x="3578" y="16568"/>
                  </a:cubicBezTo>
                  <a:cubicBezTo>
                    <a:pt x="6703" y="9833"/>
                    <a:pt x="10573" y="5220"/>
                    <a:pt x="15187" y="2727"/>
                  </a:cubicBezTo>
                  <a:cubicBezTo>
                    <a:pt x="19800" y="271"/>
                    <a:pt x="24823" y="-361"/>
                    <a:pt x="30330" y="904"/>
                  </a:cubicBezTo>
                  <a:lnTo>
                    <a:pt x="27279" y="12736"/>
                  </a:lnTo>
                  <a:cubicBezTo>
                    <a:pt x="24265" y="12252"/>
                    <a:pt x="21475" y="12736"/>
                    <a:pt x="18944" y="14112"/>
                  </a:cubicBezTo>
                  <a:cubicBezTo>
                    <a:pt x="16414" y="15526"/>
                    <a:pt x="14405" y="17796"/>
                    <a:pt x="12954" y="20958"/>
                  </a:cubicBezTo>
                  <a:cubicBezTo>
                    <a:pt x="10722" y="25758"/>
                    <a:pt x="10461" y="30297"/>
                    <a:pt x="12173" y="34539"/>
                  </a:cubicBezTo>
                  <a:cubicBezTo>
                    <a:pt x="13884" y="38781"/>
                    <a:pt x="17754" y="42315"/>
                    <a:pt x="23744" y="45106"/>
                  </a:cubicBezTo>
                  <a:cubicBezTo>
                    <a:pt x="30181" y="48082"/>
                    <a:pt x="35688" y="48938"/>
                    <a:pt x="40264" y="47561"/>
                  </a:cubicBezTo>
                  <a:cubicBezTo>
                    <a:pt x="44841" y="46185"/>
                    <a:pt x="48189" y="43171"/>
                    <a:pt x="50347" y="38557"/>
                  </a:cubicBezTo>
                  <a:cubicBezTo>
                    <a:pt x="51426" y="36250"/>
                    <a:pt x="52059" y="33720"/>
                    <a:pt x="52245" y="31004"/>
                  </a:cubicBezTo>
                  <a:cubicBezTo>
                    <a:pt x="52394" y="28251"/>
                    <a:pt x="52245" y="25758"/>
                    <a:pt x="51724" y="23488"/>
                  </a:cubicBezTo>
                  <a:lnTo>
                    <a:pt x="44841" y="20289"/>
                  </a:lnTo>
                  <a:close/>
                </a:path>
              </a:pathLst>
            </a:custGeom>
            <a:solidFill>
              <a:srgbClr val="000000"/>
            </a:solidFill>
            <a:ln w="9525" cap="flat">
              <a:noFill/>
              <a:prstDash val="solid"/>
              <a:miter/>
            </a:ln>
          </p:spPr>
          <p:txBody>
            <a:bodyPr rtlCol="0" anchor="ctr"/>
            <a:lstStyle/>
            <a:p>
              <a:endParaRPr lang="en-CA"/>
            </a:p>
          </p:txBody>
        </p:sp>
      </p:grpSp>
      <p:grpSp>
        <p:nvGrpSpPr>
          <p:cNvPr id="2852" name="Graphic 5">
            <a:extLst>
              <a:ext uri="{FF2B5EF4-FFF2-40B4-BE49-F238E27FC236}">
                <a16:creationId xmlns:a16="http://schemas.microsoft.com/office/drawing/2014/main" id="{038C814C-179A-4C5C-95D3-7AAAFA48EF29}"/>
              </a:ext>
            </a:extLst>
          </p:cNvPr>
          <p:cNvGrpSpPr/>
          <p:nvPr/>
        </p:nvGrpSpPr>
        <p:grpSpPr>
          <a:xfrm>
            <a:off x="2077521" y="3538576"/>
            <a:ext cx="88125" cy="137270"/>
            <a:chOff x="3780702" y="3624846"/>
            <a:chExt cx="101930" cy="158777"/>
          </a:xfrm>
        </p:grpSpPr>
        <p:sp>
          <p:nvSpPr>
            <p:cNvPr id="2853" name="Freeform: Shape 2852">
              <a:extLst>
                <a:ext uri="{FF2B5EF4-FFF2-40B4-BE49-F238E27FC236}">
                  <a16:creationId xmlns:a16="http://schemas.microsoft.com/office/drawing/2014/main" id="{8F13655D-DE3B-41C4-B2F1-08F1F676F992}"/>
                </a:ext>
              </a:extLst>
            </p:cNvPr>
            <p:cNvSpPr/>
            <p:nvPr/>
          </p:nvSpPr>
          <p:spPr>
            <a:xfrm>
              <a:off x="3780702" y="3727909"/>
              <a:ext cx="63241" cy="55714"/>
            </a:xfrm>
            <a:custGeom>
              <a:avLst/>
              <a:gdLst>
                <a:gd name="connsiteX0" fmla="*/ 30742 w 63241"/>
                <a:gd name="connsiteY0" fmla="*/ 54429 h 55714"/>
                <a:gd name="connsiteX1" fmla="*/ 34686 w 63241"/>
                <a:gd name="connsiteY1" fmla="*/ 43267 h 55714"/>
                <a:gd name="connsiteX2" fmla="*/ 44397 w 63241"/>
                <a:gd name="connsiteY2" fmla="*/ 43044 h 55714"/>
                <a:gd name="connsiteX3" fmla="*/ 50648 w 63241"/>
                <a:gd name="connsiteY3" fmla="*/ 36272 h 55714"/>
                <a:gd name="connsiteX4" fmla="*/ 52136 w 63241"/>
                <a:gd name="connsiteY4" fmla="*/ 27231 h 55714"/>
                <a:gd name="connsiteX5" fmla="*/ 48117 w 63241"/>
                <a:gd name="connsiteY5" fmla="*/ 22096 h 55714"/>
                <a:gd name="connsiteX6" fmla="*/ 44322 w 63241"/>
                <a:gd name="connsiteY6" fmla="*/ 21687 h 55714"/>
                <a:gd name="connsiteX7" fmla="*/ 40118 w 63241"/>
                <a:gd name="connsiteY7" fmla="*/ 24552 h 55714"/>
                <a:gd name="connsiteX8" fmla="*/ 33644 w 63241"/>
                <a:gd name="connsiteY8" fmla="*/ 32217 h 55714"/>
                <a:gd name="connsiteX9" fmla="*/ 22482 w 63241"/>
                <a:gd name="connsiteY9" fmla="*/ 42114 h 55714"/>
                <a:gd name="connsiteX10" fmla="*/ 9199 w 63241"/>
                <a:gd name="connsiteY10" fmla="*/ 42002 h 55714"/>
                <a:gd name="connsiteX11" fmla="*/ 2539 w 63241"/>
                <a:gd name="connsiteY11" fmla="*/ 36049 h 55714"/>
                <a:gd name="connsiteX12" fmla="*/ 195 w 63241"/>
                <a:gd name="connsiteY12" fmla="*/ 26673 h 55714"/>
                <a:gd name="connsiteX13" fmla="*/ 3283 w 63241"/>
                <a:gd name="connsiteY13" fmla="*/ 15101 h 55714"/>
                <a:gd name="connsiteX14" fmla="*/ 14966 w 63241"/>
                <a:gd name="connsiteY14" fmla="*/ 1781 h 55714"/>
                <a:gd name="connsiteX15" fmla="*/ 29477 w 63241"/>
                <a:gd name="connsiteY15" fmla="*/ 1930 h 55714"/>
                <a:gd name="connsiteX16" fmla="*/ 24863 w 63241"/>
                <a:gd name="connsiteY16" fmla="*/ 13129 h 55714"/>
                <a:gd name="connsiteX17" fmla="*/ 17422 w 63241"/>
                <a:gd name="connsiteY17" fmla="*/ 13353 h 55714"/>
                <a:gd name="connsiteX18" fmla="*/ 12324 w 63241"/>
                <a:gd name="connsiteY18" fmla="*/ 19455 h 55714"/>
                <a:gd name="connsiteX19" fmla="*/ 10799 w 63241"/>
                <a:gd name="connsiteY19" fmla="*/ 27863 h 55714"/>
                <a:gd name="connsiteX20" fmla="*/ 13366 w 63241"/>
                <a:gd name="connsiteY20" fmla="*/ 31175 h 55714"/>
                <a:gd name="connsiteX21" fmla="*/ 17422 w 63241"/>
                <a:gd name="connsiteY21" fmla="*/ 31063 h 55714"/>
                <a:gd name="connsiteX22" fmla="*/ 25756 w 63241"/>
                <a:gd name="connsiteY22" fmla="*/ 22692 h 55714"/>
                <a:gd name="connsiteX23" fmla="*/ 35207 w 63241"/>
                <a:gd name="connsiteY23" fmla="*/ 12646 h 55714"/>
                <a:gd name="connsiteX24" fmla="*/ 43541 w 63241"/>
                <a:gd name="connsiteY24" fmla="*/ 9223 h 55714"/>
                <a:gd name="connsiteX25" fmla="*/ 53215 w 63241"/>
                <a:gd name="connsiteY25" fmla="*/ 11083 h 55714"/>
                <a:gd name="connsiteX26" fmla="*/ 60768 w 63241"/>
                <a:gd name="connsiteY26" fmla="*/ 17780 h 55714"/>
                <a:gd name="connsiteX27" fmla="*/ 63410 w 63241"/>
                <a:gd name="connsiteY27" fmla="*/ 27938 h 55714"/>
                <a:gd name="connsiteX28" fmla="*/ 59875 w 63241"/>
                <a:gd name="connsiteY28" fmla="*/ 40700 h 55714"/>
                <a:gd name="connsiteX29" fmla="*/ 47708 w 63241"/>
                <a:gd name="connsiteY29" fmla="*/ 54318 h 55714"/>
                <a:gd name="connsiteX30" fmla="*/ 30742 w 63241"/>
                <a:gd name="connsiteY30" fmla="*/ 54429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0742" y="54429"/>
                  </a:moveTo>
                  <a:lnTo>
                    <a:pt x="34686" y="43267"/>
                  </a:lnTo>
                  <a:cubicBezTo>
                    <a:pt x="38555" y="44309"/>
                    <a:pt x="41792" y="44234"/>
                    <a:pt x="44397" y="43044"/>
                  </a:cubicBezTo>
                  <a:cubicBezTo>
                    <a:pt x="47001" y="41853"/>
                    <a:pt x="49085" y="39621"/>
                    <a:pt x="50648" y="36272"/>
                  </a:cubicBezTo>
                  <a:cubicBezTo>
                    <a:pt x="52285" y="32738"/>
                    <a:pt x="52768" y="29724"/>
                    <a:pt x="52136" y="27231"/>
                  </a:cubicBezTo>
                  <a:cubicBezTo>
                    <a:pt x="51466" y="24738"/>
                    <a:pt x="50127" y="23026"/>
                    <a:pt x="48117" y="22096"/>
                  </a:cubicBezTo>
                  <a:cubicBezTo>
                    <a:pt x="46852" y="21501"/>
                    <a:pt x="45587" y="21352"/>
                    <a:pt x="44322" y="21687"/>
                  </a:cubicBezTo>
                  <a:cubicBezTo>
                    <a:pt x="43057" y="22022"/>
                    <a:pt x="41681" y="22989"/>
                    <a:pt x="40118" y="24552"/>
                  </a:cubicBezTo>
                  <a:cubicBezTo>
                    <a:pt x="39076" y="25631"/>
                    <a:pt x="36918" y="28198"/>
                    <a:pt x="33644" y="32217"/>
                  </a:cubicBezTo>
                  <a:cubicBezTo>
                    <a:pt x="29440" y="37426"/>
                    <a:pt x="25719" y="40737"/>
                    <a:pt x="22482" y="42114"/>
                  </a:cubicBezTo>
                  <a:cubicBezTo>
                    <a:pt x="17943" y="44048"/>
                    <a:pt x="13515" y="44011"/>
                    <a:pt x="9199" y="42002"/>
                  </a:cubicBezTo>
                  <a:cubicBezTo>
                    <a:pt x="6446" y="40737"/>
                    <a:pt x="4213" y="38728"/>
                    <a:pt x="2539" y="36049"/>
                  </a:cubicBezTo>
                  <a:cubicBezTo>
                    <a:pt x="865" y="33333"/>
                    <a:pt x="83" y="30207"/>
                    <a:pt x="195" y="26673"/>
                  </a:cubicBezTo>
                  <a:cubicBezTo>
                    <a:pt x="306" y="23138"/>
                    <a:pt x="1348" y="19268"/>
                    <a:pt x="3283" y="15101"/>
                  </a:cubicBezTo>
                  <a:cubicBezTo>
                    <a:pt x="6483" y="8255"/>
                    <a:pt x="10352" y="3828"/>
                    <a:pt x="14966" y="1781"/>
                  </a:cubicBezTo>
                  <a:cubicBezTo>
                    <a:pt x="19580" y="-265"/>
                    <a:pt x="24417" y="-228"/>
                    <a:pt x="29477" y="1930"/>
                  </a:cubicBezTo>
                  <a:lnTo>
                    <a:pt x="24863" y="13129"/>
                  </a:lnTo>
                  <a:cubicBezTo>
                    <a:pt x="21849" y="12311"/>
                    <a:pt x="19356" y="12385"/>
                    <a:pt x="17422" y="13353"/>
                  </a:cubicBezTo>
                  <a:cubicBezTo>
                    <a:pt x="15450" y="14320"/>
                    <a:pt x="13775" y="16366"/>
                    <a:pt x="12324" y="19455"/>
                  </a:cubicBezTo>
                  <a:cubicBezTo>
                    <a:pt x="10836" y="22654"/>
                    <a:pt x="10352" y="25445"/>
                    <a:pt x="10799" y="27863"/>
                  </a:cubicBezTo>
                  <a:cubicBezTo>
                    <a:pt x="11096" y="29426"/>
                    <a:pt x="11952" y="30505"/>
                    <a:pt x="13366" y="31175"/>
                  </a:cubicBezTo>
                  <a:cubicBezTo>
                    <a:pt x="14668" y="31770"/>
                    <a:pt x="16008" y="31733"/>
                    <a:pt x="17422" y="31063"/>
                  </a:cubicBezTo>
                  <a:cubicBezTo>
                    <a:pt x="19245" y="30245"/>
                    <a:pt x="21998" y="27454"/>
                    <a:pt x="25756" y="22692"/>
                  </a:cubicBezTo>
                  <a:cubicBezTo>
                    <a:pt x="29514" y="17929"/>
                    <a:pt x="32677" y="14580"/>
                    <a:pt x="35207" y="12646"/>
                  </a:cubicBezTo>
                  <a:cubicBezTo>
                    <a:pt x="37737" y="10711"/>
                    <a:pt x="40527" y="9595"/>
                    <a:pt x="43541" y="9223"/>
                  </a:cubicBezTo>
                  <a:cubicBezTo>
                    <a:pt x="46555" y="8888"/>
                    <a:pt x="49755" y="9483"/>
                    <a:pt x="53215" y="11083"/>
                  </a:cubicBezTo>
                  <a:cubicBezTo>
                    <a:pt x="56340" y="12534"/>
                    <a:pt x="58833" y="14767"/>
                    <a:pt x="60768" y="17780"/>
                  </a:cubicBezTo>
                  <a:cubicBezTo>
                    <a:pt x="62665" y="20757"/>
                    <a:pt x="63558" y="24180"/>
                    <a:pt x="63410" y="27938"/>
                  </a:cubicBezTo>
                  <a:cubicBezTo>
                    <a:pt x="63224" y="31733"/>
                    <a:pt x="62070" y="35974"/>
                    <a:pt x="59875" y="40700"/>
                  </a:cubicBezTo>
                  <a:cubicBezTo>
                    <a:pt x="56638" y="47583"/>
                    <a:pt x="52620" y="52122"/>
                    <a:pt x="47708" y="54318"/>
                  </a:cubicBezTo>
                  <a:cubicBezTo>
                    <a:pt x="42797" y="56513"/>
                    <a:pt x="37141" y="56550"/>
                    <a:pt x="30742" y="54429"/>
                  </a:cubicBezTo>
                  <a:close/>
                </a:path>
              </a:pathLst>
            </a:custGeom>
            <a:solidFill>
              <a:srgbClr val="000000"/>
            </a:solidFill>
            <a:ln w="9525" cap="flat">
              <a:noFill/>
              <a:prstDash val="solid"/>
              <a:miter/>
            </a:ln>
          </p:spPr>
          <p:txBody>
            <a:bodyPr rtlCol="0" anchor="ctr"/>
            <a:lstStyle/>
            <a:p>
              <a:endParaRPr lang="en-CA"/>
            </a:p>
          </p:txBody>
        </p:sp>
        <p:sp>
          <p:nvSpPr>
            <p:cNvPr id="2854" name="Freeform: Shape 2853">
              <a:extLst>
                <a:ext uri="{FF2B5EF4-FFF2-40B4-BE49-F238E27FC236}">
                  <a16:creationId xmlns:a16="http://schemas.microsoft.com/office/drawing/2014/main" id="{A8999542-27C7-4DB1-B2EF-387726EFF791}"/>
                </a:ext>
              </a:extLst>
            </p:cNvPr>
            <p:cNvSpPr/>
            <p:nvPr/>
          </p:nvSpPr>
          <p:spPr>
            <a:xfrm>
              <a:off x="3799507" y="3671186"/>
              <a:ext cx="73669" cy="65670"/>
            </a:xfrm>
            <a:custGeom>
              <a:avLst/>
              <a:gdLst>
                <a:gd name="connsiteX0" fmla="*/ 54546 w 73669"/>
                <a:gd name="connsiteY0" fmla="*/ 65943 h 65670"/>
                <a:gd name="connsiteX1" fmla="*/ 187 w 73669"/>
                <a:gd name="connsiteY1" fmla="*/ 40605 h 65670"/>
                <a:gd name="connsiteX2" fmla="*/ 18976 w 73669"/>
                <a:gd name="connsiteY2" fmla="*/ 273 h 65670"/>
                <a:gd name="connsiteX3" fmla="*/ 28167 w 73669"/>
                <a:gd name="connsiteY3" fmla="*/ 4589 h 65670"/>
                <a:gd name="connsiteX4" fmla="*/ 14512 w 73669"/>
                <a:gd name="connsiteY4" fmla="*/ 33908 h 65670"/>
                <a:gd name="connsiteX5" fmla="*/ 26567 w 73669"/>
                <a:gd name="connsiteY5" fmla="*/ 39526 h 65670"/>
                <a:gd name="connsiteX6" fmla="*/ 39291 w 73669"/>
                <a:gd name="connsiteY6" fmla="*/ 12216 h 65670"/>
                <a:gd name="connsiteX7" fmla="*/ 48444 w 73669"/>
                <a:gd name="connsiteY7" fmla="*/ 16495 h 65670"/>
                <a:gd name="connsiteX8" fmla="*/ 35720 w 73669"/>
                <a:gd name="connsiteY8" fmla="*/ 43805 h 65670"/>
                <a:gd name="connsiteX9" fmla="*/ 50528 w 73669"/>
                <a:gd name="connsiteY9" fmla="*/ 50726 h 65670"/>
                <a:gd name="connsiteX10" fmla="*/ 64667 w 73669"/>
                <a:gd name="connsiteY10" fmla="*/ 20328 h 65670"/>
                <a:gd name="connsiteX11" fmla="*/ 73857 w 73669"/>
                <a:gd name="connsiteY11" fmla="*/ 24606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546" y="65943"/>
                  </a:moveTo>
                  <a:lnTo>
                    <a:pt x="187" y="40605"/>
                  </a:lnTo>
                  <a:lnTo>
                    <a:pt x="18976" y="273"/>
                  </a:lnTo>
                  <a:lnTo>
                    <a:pt x="28167" y="4589"/>
                  </a:lnTo>
                  <a:lnTo>
                    <a:pt x="14512" y="33908"/>
                  </a:lnTo>
                  <a:lnTo>
                    <a:pt x="26567" y="39526"/>
                  </a:lnTo>
                  <a:lnTo>
                    <a:pt x="39291" y="12216"/>
                  </a:lnTo>
                  <a:lnTo>
                    <a:pt x="48444" y="16495"/>
                  </a:lnTo>
                  <a:lnTo>
                    <a:pt x="35720" y="43805"/>
                  </a:lnTo>
                  <a:lnTo>
                    <a:pt x="50528" y="50726"/>
                  </a:lnTo>
                  <a:lnTo>
                    <a:pt x="64667" y="20328"/>
                  </a:lnTo>
                  <a:lnTo>
                    <a:pt x="73857" y="24606"/>
                  </a:lnTo>
                  <a:close/>
                </a:path>
              </a:pathLst>
            </a:custGeom>
            <a:solidFill>
              <a:srgbClr val="000000"/>
            </a:solidFill>
            <a:ln w="9525" cap="flat">
              <a:noFill/>
              <a:prstDash val="solid"/>
              <a:miter/>
            </a:ln>
          </p:spPr>
          <p:txBody>
            <a:bodyPr rtlCol="0" anchor="ctr"/>
            <a:lstStyle/>
            <a:p>
              <a:endParaRPr lang="en-CA"/>
            </a:p>
          </p:txBody>
        </p:sp>
        <p:sp>
          <p:nvSpPr>
            <p:cNvPr id="2855" name="Freeform: Shape 2854">
              <a:extLst>
                <a:ext uri="{FF2B5EF4-FFF2-40B4-BE49-F238E27FC236}">
                  <a16:creationId xmlns:a16="http://schemas.microsoft.com/office/drawing/2014/main" id="{B9086D04-4B80-447F-BFB2-690BD66EA698}"/>
                </a:ext>
              </a:extLst>
            </p:cNvPr>
            <p:cNvSpPr/>
            <p:nvPr/>
          </p:nvSpPr>
          <p:spPr>
            <a:xfrm>
              <a:off x="3823139" y="3624846"/>
              <a:ext cx="59494" cy="61337"/>
            </a:xfrm>
            <a:custGeom>
              <a:avLst/>
              <a:gdLst>
                <a:gd name="connsiteX0" fmla="*/ 54549 w 59494"/>
                <a:gd name="connsiteY0" fmla="*/ 61605 h 61337"/>
                <a:gd name="connsiteX1" fmla="*/ 189 w 59494"/>
                <a:gd name="connsiteY1" fmla="*/ 36267 h 61337"/>
                <a:gd name="connsiteX2" fmla="*/ 8412 w 59494"/>
                <a:gd name="connsiteY2" fmla="*/ 18631 h 61337"/>
                <a:gd name="connsiteX3" fmla="*/ 15295 w 59494"/>
                <a:gd name="connsiteY3" fmla="*/ 5981 h 61337"/>
                <a:gd name="connsiteX4" fmla="*/ 24262 w 59494"/>
                <a:gd name="connsiteY4" fmla="*/ 623 h 61337"/>
                <a:gd name="connsiteX5" fmla="*/ 36317 w 59494"/>
                <a:gd name="connsiteY5" fmla="*/ 2409 h 61337"/>
                <a:gd name="connsiteX6" fmla="*/ 43908 w 59494"/>
                <a:gd name="connsiteY6" fmla="*/ 8139 h 61337"/>
                <a:gd name="connsiteX7" fmla="*/ 47107 w 59494"/>
                <a:gd name="connsiteY7" fmla="*/ 15283 h 61337"/>
                <a:gd name="connsiteX8" fmla="*/ 47033 w 59494"/>
                <a:gd name="connsiteY8" fmla="*/ 22166 h 61337"/>
                <a:gd name="connsiteX9" fmla="*/ 42494 w 59494"/>
                <a:gd name="connsiteY9" fmla="*/ 33923 h 61337"/>
                <a:gd name="connsiteX10" fmla="*/ 39182 w 59494"/>
                <a:gd name="connsiteY10" fmla="*/ 41067 h 61337"/>
                <a:gd name="connsiteX11" fmla="*/ 59683 w 59494"/>
                <a:gd name="connsiteY11" fmla="*/ 50629 h 61337"/>
                <a:gd name="connsiteX12" fmla="*/ 54549 w 59494"/>
                <a:gd name="connsiteY12" fmla="*/ 61605 h 61337"/>
                <a:gd name="connsiteX13" fmla="*/ 14514 w 59494"/>
                <a:gd name="connsiteY13" fmla="*/ 29570 h 61337"/>
                <a:gd name="connsiteX14" fmla="*/ 29918 w 59494"/>
                <a:gd name="connsiteY14" fmla="*/ 36788 h 61337"/>
                <a:gd name="connsiteX15" fmla="*/ 32745 w 59494"/>
                <a:gd name="connsiteY15" fmla="*/ 30761 h 61337"/>
                <a:gd name="connsiteX16" fmla="*/ 35908 w 59494"/>
                <a:gd name="connsiteY16" fmla="*/ 21682 h 61337"/>
                <a:gd name="connsiteX17" fmla="*/ 34866 w 59494"/>
                <a:gd name="connsiteY17" fmla="*/ 16994 h 61337"/>
                <a:gd name="connsiteX18" fmla="*/ 31220 w 59494"/>
                <a:gd name="connsiteY18" fmla="*/ 13794 h 61337"/>
                <a:gd name="connsiteX19" fmla="*/ 25490 w 59494"/>
                <a:gd name="connsiteY19" fmla="*/ 13236 h 61337"/>
                <a:gd name="connsiteX20" fmla="*/ 21025 w 59494"/>
                <a:gd name="connsiteY20" fmla="*/ 16548 h 61337"/>
                <a:gd name="connsiteX21" fmla="*/ 16970 w 59494"/>
                <a:gd name="connsiteY21" fmla="*/ 24287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549" y="61605"/>
                  </a:moveTo>
                  <a:lnTo>
                    <a:pt x="189" y="36267"/>
                  </a:lnTo>
                  <a:lnTo>
                    <a:pt x="8412" y="18631"/>
                  </a:lnTo>
                  <a:cubicBezTo>
                    <a:pt x="11500" y="11971"/>
                    <a:pt x="13807" y="7730"/>
                    <a:pt x="15295" y="5981"/>
                  </a:cubicBezTo>
                  <a:cubicBezTo>
                    <a:pt x="17565" y="3227"/>
                    <a:pt x="20579" y="1442"/>
                    <a:pt x="24262" y="623"/>
                  </a:cubicBezTo>
                  <a:cubicBezTo>
                    <a:pt x="27983" y="-196"/>
                    <a:pt x="32001" y="400"/>
                    <a:pt x="36317" y="2409"/>
                  </a:cubicBezTo>
                  <a:cubicBezTo>
                    <a:pt x="39666" y="3972"/>
                    <a:pt x="42196" y="5869"/>
                    <a:pt x="43908" y="8139"/>
                  </a:cubicBezTo>
                  <a:cubicBezTo>
                    <a:pt x="45619" y="10408"/>
                    <a:pt x="46698" y="12790"/>
                    <a:pt x="47107" y="15283"/>
                  </a:cubicBezTo>
                  <a:cubicBezTo>
                    <a:pt x="47554" y="17738"/>
                    <a:pt x="47517" y="20045"/>
                    <a:pt x="47033" y="22166"/>
                  </a:cubicBezTo>
                  <a:cubicBezTo>
                    <a:pt x="46326" y="25031"/>
                    <a:pt x="44838" y="28938"/>
                    <a:pt x="42494" y="33923"/>
                  </a:cubicBezTo>
                  <a:lnTo>
                    <a:pt x="39182" y="41067"/>
                  </a:lnTo>
                  <a:lnTo>
                    <a:pt x="59683" y="50629"/>
                  </a:lnTo>
                  <a:lnTo>
                    <a:pt x="54549" y="61605"/>
                  </a:lnTo>
                  <a:moveTo>
                    <a:pt x="14514" y="29570"/>
                  </a:moveTo>
                  <a:lnTo>
                    <a:pt x="29918" y="36788"/>
                  </a:lnTo>
                  <a:lnTo>
                    <a:pt x="32745" y="30761"/>
                  </a:lnTo>
                  <a:cubicBezTo>
                    <a:pt x="34755" y="26445"/>
                    <a:pt x="35796" y="23394"/>
                    <a:pt x="35908" y="21682"/>
                  </a:cubicBezTo>
                  <a:cubicBezTo>
                    <a:pt x="36020" y="19971"/>
                    <a:pt x="35685" y="18408"/>
                    <a:pt x="34866" y="16994"/>
                  </a:cubicBezTo>
                  <a:cubicBezTo>
                    <a:pt x="34048" y="15617"/>
                    <a:pt x="32820" y="14538"/>
                    <a:pt x="31220" y="13794"/>
                  </a:cubicBezTo>
                  <a:cubicBezTo>
                    <a:pt x="29211" y="12864"/>
                    <a:pt x="27313" y="12678"/>
                    <a:pt x="25490" y="13236"/>
                  </a:cubicBezTo>
                  <a:cubicBezTo>
                    <a:pt x="23667" y="13831"/>
                    <a:pt x="22179" y="14910"/>
                    <a:pt x="21025" y="16548"/>
                  </a:cubicBezTo>
                  <a:cubicBezTo>
                    <a:pt x="20170" y="17738"/>
                    <a:pt x="18830" y="20306"/>
                    <a:pt x="16970" y="24287"/>
                  </a:cubicBezTo>
                  <a:close/>
                </a:path>
              </a:pathLst>
            </a:custGeom>
            <a:solidFill>
              <a:srgbClr val="000000"/>
            </a:solidFill>
            <a:ln w="9525" cap="flat">
              <a:noFill/>
              <a:prstDash val="solid"/>
              <a:miter/>
            </a:ln>
          </p:spPr>
          <p:txBody>
            <a:bodyPr rtlCol="0" anchor="ctr"/>
            <a:lstStyle/>
            <a:p>
              <a:endParaRPr lang="en-CA"/>
            </a:p>
          </p:txBody>
        </p:sp>
      </p:grpSp>
      <p:grpSp>
        <p:nvGrpSpPr>
          <p:cNvPr id="2856" name="Graphic 5">
            <a:extLst>
              <a:ext uri="{FF2B5EF4-FFF2-40B4-BE49-F238E27FC236}">
                <a16:creationId xmlns:a16="http://schemas.microsoft.com/office/drawing/2014/main" id="{29B3DDD0-4D09-4521-9F5E-8426C107993F}"/>
              </a:ext>
            </a:extLst>
          </p:cNvPr>
          <p:cNvGrpSpPr/>
          <p:nvPr/>
        </p:nvGrpSpPr>
        <p:grpSpPr>
          <a:xfrm>
            <a:off x="2213557" y="3532034"/>
            <a:ext cx="96297" cy="148783"/>
            <a:chOff x="3938048" y="3617279"/>
            <a:chExt cx="111382" cy="172094"/>
          </a:xfrm>
        </p:grpSpPr>
        <p:sp>
          <p:nvSpPr>
            <p:cNvPr id="2857" name="Freeform: Shape 2856">
              <a:extLst>
                <a:ext uri="{FF2B5EF4-FFF2-40B4-BE49-F238E27FC236}">
                  <a16:creationId xmlns:a16="http://schemas.microsoft.com/office/drawing/2014/main" id="{CED706C0-9820-42AB-92F3-6EDD0D75CE41}"/>
                </a:ext>
              </a:extLst>
            </p:cNvPr>
            <p:cNvSpPr/>
            <p:nvPr/>
          </p:nvSpPr>
          <p:spPr>
            <a:xfrm>
              <a:off x="3938048" y="3728899"/>
              <a:ext cx="62871" cy="60475"/>
            </a:xfrm>
            <a:custGeom>
              <a:avLst/>
              <a:gdLst>
                <a:gd name="connsiteX0" fmla="*/ 19748 w 62871"/>
                <a:gd name="connsiteY0" fmla="*/ 57013 h 60475"/>
                <a:gd name="connsiteX1" fmla="*/ 6949 w 62871"/>
                <a:gd name="connsiteY1" fmla="*/ 48009 h 60475"/>
                <a:gd name="connsiteX2" fmla="*/ 1852 w 62871"/>
                <a:gd name="connsiteY2" fmla="*/ 39489 h 60475"/>
                <a:gd name="connsiteX3" fmla="*/ 215 w 62871"/>
                <a:gd name="connsiteY3" fmla="*/ 30150 h 60475"/>
                <a:gd name="connsiteX4" fmla="*/ 3563 w 62871"/>
                <a:gd name="connsiteY4" fmla="*/ 17425 h 60475"/>
                <a:gd name="connsiteX5" fmla="*/ 19972 w 62871"/>
                <a:gd name="connsiteY5" fmla="*/ 1687 h 60475"/>
                <a:gd name="connsiteX6" fmla="*/ 44082 w 62871"/>
                <a:gd name="connsiteY6" fmla="*/ 4142 h 60475"/>
                <a:gd name="connsiteX7" fmla="*/ 61346 w 62871"/>
                <a:gd name="connsiteY7" fmla="*/ 20885 h 60475"/>
                <a:gd name="connsiteX8" fmla="*/ 59858 w 62871"/>
                <a:gd name="connsiteY8" fmla="*/ 43507 h 60475"/>
                <a:gd name="connsiteX9" fmla="*/ 43449 w 62871"/>
                <a:gd name="connsiteY9" fmla="*/ 59358 h 60475"/>
                <a:gd name="connsiteX10" fmla="*/ 19748 w 62871"/>
                <a:gd name="connsiteY10" fmla="*/ 57013 h 60475"/>
                <a:gd name="connsiteX11" fmla="*/ 24622 w 62871"/>
                <a:gd name="connsiteY11" fmla="*/ 45516 h 60475"/>
                <a:gd name="connsiteX12" fmla="*/ 40621 w 62871"/>
                <a:gd name="connsiteY12" fmla="*/ 47786 h 60475"/>
                <a:gd name="connsiteX13" fmla="*/ 50444 w 62871"/>
                <a:gd name="connsiteY13" fmla="*/ 39154 h 60475"/>
                <a:gd name="connsiteX14" fmla="*/ 50742 w 62871"/>
                <a:gd name="connsiteY14" fmla="*/ 26206 h 60475"/>
                <a:gd name="connsiteX15" fmla="*/ 38501 w 62871"/>
                <a:gd name="connsiteY15" fmla="*/ 15379 h 60475"/>
                <a:gd name="connsiteX16" fmla="*/ 22650 w 62871"/>
                <a:gd name="connsiteY16" fmla="*/ 12960 h 60475"/>
                <a:gd name="connsiteX17" fmla="*/ 12977 w 62871"/>
                <a:gd name="connsiteY17" fmla="*/ 21704 h 60475"/>
                <a:gd name="connsiteX18" fmla="*/ 12530 w 62871"/>
                <a:gd name="connsiteY18" fmla="*/ 34801 h 60475"/>
                <a:gd name="connsiteX19" fmla="*/ 24622 w 62871"/>
                <a:gd name="connsiteY19" fmla="*/ 45516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48" y="57013"/>
                  </a:moveTo>
                  <a:cubicBezTo>
                    <a:pt x="14204" y="54409"/>
                    <a:pt x="9926" y="51432"/>
                    <a:pt x="6949" y="48009"/>
                  </a:cubicBezTo>
                  <a:cubicBezTo>
                    <a:pt x="4754" y="45479"/>
                    <a:pt x="3042" y="42652"/>
                    <a:pt x="1852" y="39489"/>
                  </a:cubicBezTo>
                  <a:cubicBezTo>
                    <a:pt x="661" y="36326"/>
                    <a:pt x="103" y="33201"/>
                    <a:pt x="215" y="30150"/>
                  </a:cubicBezTo>
                  <a:cubicBezTo>
                    <a:pt x="363" y="26094"/>
                    <a:pt x="1480" y="21853"/>
                    <a:pt x="3563" y="17425"/>
                  </a:cubicBezTo>
                  <a:cubicBezTo>
                    <a:pt x="7284" y="9426"/>
                    <a:pt x="12753" y="4179"/>
                    <a:pt x="19972" y="1687"/>
                  </a:cubicBezTo>
                  <a:cubicBezTo>
                    <a:pt x="27190" y="-806"/>
                    <a:pt x="35226" y="12"/>
                    <a:pt x="44082" y="4142"/>
                  </a:cubicBezTo>
                  <a:cubicBezTo>
                    <a:pt x="52863" y="8235"/>
                    <a:pt x="58592" y="13816"/>
                    <a:pt x="61346" y="20885"/>
                  </a:cubicBezTo>
                  <a:cubicBezTo>
                    <a:pt x="64062" y="27992"/>
                    <a:pt x="63578" y="35508"/>
                    <a:pt x="59858" y="43507"/>
                  </a:cubicBezTo>
                  <a:cubicBezTo>
                    <a:pt x="56062" y="51581"/>
                    <a:pt x="50630" y="56865"/>
                    <a:pt x="43449" y="59358"/>
                  </a:cubicBezTo>
                  <a:cubicBezTo>
                    <a:pt x="36305" y="61813"/>
                    <a:pt x="28380" y="61032"/>
                    <a:pt x="19748" y="57013"/>
                  </a:cubicBezTo>
                  <a:moveTo>
                    <a:pt x="24622" y="45516"/>
                  </a:moveTo>
                  <a:cubicBezTo>
                    <a:pt x="30799" y="48381"/>
                    <a:pt x="36119" y="49126"/>
                    <a:pt x="40621" y="47786"/>
                  </a:cubicBezTo>
                  <a:cubicBezTo>
                    <a:pt x="45124" y="46409"/>
                    <a:pt x="48398" y="43544"/>
                    <a:pt x="50444" y="39154"/>
                  </a:cubicBezTo>
                  <a:cubicBezTo>
                    <a:pt x="52490" y="34801"/>
                    <a:pt x="52602" y="30485"/>
                    <a:pt x="50742" y="26206"/>
                  </a:cubicBezTo>
                  <a:cubicBezTo>
                    <a:pt x="48881" y="21927"/>
                    <a:pt x="44826" y="18318"/>
                    <a:pt x="38501" y="15379"/>
                  </a:cubicBezTo>
                  <a:cubicBezTo>
                    <a:pt x="32287" y="12477"/>
                    <a:pt x="27004" y="11658"/>
                    <a:pt x="22650" y="12960"/>
                  </a:cubicBezTo>
                  <a:cubicBezTo>
                    <a:pt x="18334" y="14263"/>
                    <a:pt x="15097" y="17165"/>
                    <a:pt x="12977" y="21704"/>
                  </a:cubicBezTo>
                  <a:cubicBezTo>
                    <a:pt x="10856" y="26243"/>
                    <a:pt x="10707" y="30596"/>
                    <a:pt x="12530" y="34801"/>
                  </a:cubicBezTo>
                  <a:cubicBezTo>
                    <a:pt x="14353" y="39042"/>
                    <a:pt x="18372" y="42614"/>
                    <a:pt x="24622" y="45516"/>
                  </a:cubicBezTo>
                  <a:close/>
                </a:path>
              </a:pathLst>
            </a:custGeom>
            <a:solidFill>
              <a:srgbClr val="000000"/>
            </a:solidFill>
            <a:ln w="9525" cap="flat">
              <a:noFill/>
              <a:prstDash val="solid"/>
              <a:miter/>
            </a:ln>
          </p:spPr>
          <p:txBody>
            <a:bodyPr rtlCol="0" anchor="ctr"/>
            <a:lstStyle/>
            <a:p>
              <a:endParaRPr lang="en-CA"/>
            </a:p>
          </p:txBody>
        </p:sp>
        <p:sp>
          <p:nvSpPr>
            <p:cNvPr id="2858" name="Freeform: Shape 2857">
              <a:extLst>
                <a:ext uri="{FF2B5EF4-FFF2-40B4-BE49-F238E27FC236}">
                  <a16:creationId xmlns:a16="http://schemas.microsoft.com/office/drawing/2014/main" id="{42234AB3-0906-4C69-B773-414DFC223413}"/>
                </a:ext>
              </a:extLst>
            </p:cNvPr>
            <p:cNvSpPr/>
            <p:nvPr/>
          </p:nvSpPr>
          <p:spPr>
            <a:xfrm>
              <a:off x="3965716" y="3672725"/>
              <a:ext cx="61785" cy="57350"/>
            </a:xfrm>
            <a:custGeom>
              <a:avLst/>
              <a:gdLst>
                <a:gd name="connsiteX0" fmla="*/ 43750 w 61785"/>
                <a:gd name="connsiteY0" fmla="*/ 20266 h 57350"/>
                <a:gd name="connsiteX1" fmla="*/ 52084 w 61785"/>
                <a:gd name="connsiteY1" fmla="*/ 11188 h 57350"/>
                <a:gd name="connsiteX2" fmla="*/ 61497 w 61785"/>
                <a:gd name="connsiteY2" fmla="*/ 25475 h 57350"/>
                <a:gd name="connsiteX3" fmla="*/ 59116 w 61785"/>
                <a:gd name="connsiteY3" fmla="*/ 41958 h 57350"/>
                <a:gd name="connsiteX4" fmla="*/ 43415 w 61785"/>
                <a:gd name="connsiteY4" fmla="*/ 56320 h 57350"/>
                <a:gd name="connsiteX5" fmla="*/ 19900 w 61785"/>
                <a:gd name="connsiteY5" fmla="*/ 53864 h 57350"/>
                <a:gd name="connsiteX6" fmla="*/ 2078 w 61785"/>
                <a:gd name="connsiteY6" fmla="*/ 37010 h 57350"/>
                <a:gd name="connsiteX7" fmla="*/ 3194 w 61785"/>
                <a:gd name="connsiteY7" fmla="*/ 15057 h 57350"/>
                <a:gd name="connsiteX8" fmla="*/ 16626 w 61785"/>
                <a:gd name="connsiteY8" fmla="*/ 1626 h 57350"/>
                <a:gd name="connsiteX9" fmla="*/ 29239 w 61785"/>
                <a:gd name="connsiteY9" fmla="*/ 696 h 57350"/>
                <a:gd name="connsiteX10" fmla="*/ 26783 w 61785"/>
                <a:gd name="connsiteY10" fmla="*/ 12788 h 57350"/>
                <a:gd name="connsiteX11" fmla="*/ 18226 w 61785"/>
                <a:gd name="connsiteY11" fmla="*/ 13718 h 57350"/>
                <a:gd name="connsiteX12" fmla="*/ 12310 w 61785"/>
                <a:gd name="connsiteY12" fmla="*/ 20006 h 57350"/>
                <a:gd name="connsiteX13" fmla="*/ 12049 w 61785"/>
                <a:gd name="connsiteY13" fmla="*/ 31838 h 57350"/>
                <a:gd name="connsiteX14" fmla="*/ 24365 w 61785"/>
                <a:gd name="connsiteY14" fmla="*/ 42144 h 57350"/>
                <a:gd name="connsiteX15" fmla="*/ 40773 w 61785"/>
                <a:gd name="connsiteY15" fmla="*/ 45307 h 57350"/>
                <a:gd name="connsiteX16" fmla="*/ 49666 w 61785"/>
                <a:gd name="connsiteY16" fmla="*/ 37679 h 57350"/>
                <a:gd name="connsiteX17" fmla="*/ 50410 w 61785"/>
                <a:gd name="connsiteY17" fmla="*/ 28861 h 57350"/>
                <a:gd name="connsiteX18" fmla="*/ 43750 w 61785"/>
                <a:gd name="connsiteY18" fmla="*/ 20266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750" y="20266"/>
                  </a:moveTo>
                  <a:lnTo>
                    <a:pt x="52084" y="11188"/>
                  </a:lnTo>
                  <a:cubicBezTo>
                    <a:pt x="57256" y="15578"/>
                    <a:pt x="60418" y="20341"/>
                    <a:pt x="61497" y="25475"/>
                  </a:cubicBezTo>
                  <a:cubicBezTo>
                    <a:pt x="62614" y="30647"/>
                    <a:pt x="61832" y="36117"/>
                    <a:pt x="59116" y="41958"/>
                  </a:cubicBezTo>
                  <a:cubicBezTo>
                    <a:pt x="55730" y="49176"/>
                    <a:pt x="50484" y="53976"/>
                    <a:pt x="43415" y="56320"/>
                  </a:cubicBezTo>
                  <a:cubicBezTo>
                    <a:pt x="36308" y="58664"/>
                    <a:pt x="28458" y="57846"/>
                    <a:pt x="19900" y="53864"/>
                  </a:cubicBezTo>
                  <a:cubicBezTo>
                    <a:pt x="10859" y="49623"/>
                    <a:pt x="4906" y="44005"/>
                    <a:pt x="2078" y="37010"/>
                  </a:cubicBezTo>
                  <a:cubicBezTo>
                    <a:pt x="-750" y="30015"/>
                    <a:pt x="-378" y="22685"/>
                    <a:pt x="3194" y="15057"/>
                  </a:cubicBezTo>
                  <a:cubicBezTo>
                    <a:pt x="6282" y="8397"/>
                    <a:pt x="10747" y="3933"/>
                    <a:pt x="16626" y="1626"/>
                  </a:cubicBezTo>
                  <a:cubicBezTo>
                    <a:pt x="20123" y="212"/>
                    <a:pt x="24328" y="-86"/>
                    <a:pt x="29239" y="696"/>
                  </a:cubicBezTo>
                  <a:lnTo>
                    <a:pt x="26783" y="12788"/>
                  </a:lnTo>
                  <a:cubicBezTo>
                    <a:pt x="23658" y="12118"/>
                    <a:pt x="20793" y="12416"/>
                    <a:pt x="18226" y="13718"/>
                  </a:cubicBezTo>
                  <a:cubicBezTo>
                    <a:pt x="15621" y="14983"/>
                    <a:pt x="13649" y="17067"/>
                    <a:pt x="12310" y="20006"/>
                  </a:cubicBezTo>
                  <a:cubicBezTo>
                    <a:pt x="10412" y="24024"/>
                    <a:pt x="10338" y="27968"/>
                    <a:pt x="12049" y="31838"/>
                  </a:cubicBezTo>
                  <a:cubicBezTo>
                    <a:pt x="13798" y="35707"/>
                    <a:pt x="17891" y="39130"/>
                    <a:pt x="24365" y="42144"/>
                  </a:cubicBezTo>
                  <a:cubicBezTo>
                    <a:pt x="31248" y="45344"/>
                    <a:pt x="36718" y="46423"/>
                    <a:pt x="40773" y="45307"/>
                  </a:cubicBezTo>
                  <a:cubicBezTo>
                    <a:pt x="44866" y="44191"/>
                    <a:pt x="47805" y="41660"/>
                    <a:pt x="49666" y="37679"/>
                  </a:cubicBezTo>
                  <a:cubicBezTo>
                    <a:pt x="51042" y="34777"/>
                    <a:pt x="51265" y="31838"/>
                    <a:pt x="50410" y="28861"/>
                  </a:cubicBezTo>
                  <a:cubicBezTo>
                    <a:pt x="49517" y="25885"/>
                    <a:pt x="47322" y="23020"/>
                    <a:pt x="43750" y="20266"/>
                  </a:cubicBezTo>
                  <a:close/>
                </a:path>
              </a:pathLst>
            </a:custGeom>
            <a:solidFill>
              <a:srgbClr val="000000"/>
            </a:solidFill>
            <a:ln w="9525" cap="flat">
              <a:noFill/>
              <a:prstDash val="solid"/>
              <a:miter/>
            </a:ln>
          </p:spPr>
          <p:txBody>
            <a:bodyPr rtlCol="0" anchor="ctr"/>
            <a:lstStyle/>
            <a:p>
              <a:endParaRPr lang="en-CA"/>
            </a:p>
          </p:txBody>
        </p:sp>
        <p:sp>
          <p:nvSpPr>
            <p:cNvPr id="2859" name="Freeform: Shape 2858">
              <a:extLst>
                <a:ext uri="{FF2B5EF4-FFF2-40B4-BE49-F238E27FC236}">
                  <a16:creationId xmlns:a16="http://schemas.microsoft.com/office/drawing/2014/main" id="{C573A46C-1C81-439E-A571-4C179DF30258}"/>
                </a:ext>
              </a:extLst>
            </p:cNvPr>
            <p:cNvSpPr/>
            <p:nvPr/>
          </p:nvSpPr>
          <p:spPr>
            <a:xfrm>
              <a:off x="3982421" y="3617279"/>
              <a:ext cx="67009" cy="52424"/>
            </a:xfrm>
            <a:custGeom>
              <a:avLst/>
              <a:gdLst>
                <a:gd name="connsiteX0" fmla="*/ 62119 w 67009"/>
                <a:gd name="connsiteY0" fmla="*/ 52692 h 52424"/>
                <a:gd name="connsiteX1" fmla="*/ 16912 w 67009"/>
                <a:gd name="connsiteY1" fmla="*/ 31633 h 52424"/>
                <a:gd name="connsiteX2" fmla="*/ 9396 w 67009"/>
                <a:gd name="connsiteY2" fmla="*/ 47781 h 52424"/>
                <a:gd name="connsiteX3" fmla="*/ 206 w 67009"/>
                <a:gd name="connsiteY3" fmla="*/ 43502 h 52424"/>
                <a:gd name="connsiteX4" fmla="*/ 20372 w 67009"/>
                <a:gd name="connsiteY4" fmla="*/ 267 h 52424"/>
                <a:gd name="connsiteX5" fmla="*/ 29563 w 67009"/>
                <a:gd name="connsiteY5" fmla="*/ 4546 h 52424"/>
                <a:gd name="connsiteX6" fmla="*/ 22047 w 67009"/>
                <a:gd name="connsiteY6" fmla="*/ 20657 h 52424"/>
                <a:gd name="connsiteX7" fmla="*/ 67216 w 67009"/>
                <a:gd name="connsiteY7" fmla="*/ 41716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119" y="52692"/>
                  </a:moveTo>
                  <a:lnTo>
                    <a:pt x="16912" y="31633"/>
                  </a:lnTo>
                  <a:lnTo>
                    <a:pt x="9396" y="47781"/>
                  </a:lnTo>
                  <a:lnTo>
                    <a:pt x="206" y="43502"/>
                  </a:lnTo>
                  <a:lnTo>
                    <a:pt x="20372" y="267"/>
                  </a:lnTo>
                  <a:lnTo>
                    <a:pt x="29563" y="4546"/>
                  </a:lnTo>
                  <a:lnTo>
                    <a:pt x="22047" y="20657"/>
                  </a:lnTo>
                  <a:lnTo>
                    <a:pt x="67216" y="41716"/>
                  </a:lnTo>
                  <a:close/>
                </a:path>
              </a:pathLst>
            </a:custGeom>
            <a:solidFill>
              <a:srgbClr val="000000"/>
            </a:solidFill>
            <a:ln w="9525" cap="flat">
              <a:noFill/>
              <a:prstDash val="solid"/>
              <a:miter/>
            </a:ln>
          </p:spPr>
          <p:txBody>
            <a:bodyPr rtlCol="0" anchor="ctr"/>
            <a:lstStyle/>
            <a:p>
              <a:endParaRPr lang="en-CA"/>
            </a:p>
          </p:txBody>
        </p:sp>
      </p:grpSp>
      <p:grpSp>
        <p:nvGrpSpPr>
          <p:cNvPr id="2860" name="Graphic 5">
            <a:extLst>
              <a:ext uri="{FF2B5EF4-FFF2-40B4-BE49-F238E27FC236}">
                <a16:creationId xmlns:a16="http://schemas.microsoft.com/office/drawing/2014/main" id="{CB9D7A5A-F5E3-4A1F-9278-C37B55ABFE4C}"/>
              </a:ext>
            </a:extLst>
          </p:cNvPr>
          <p:cNvGrpSpPr/>
          <p:nvPr/>
        </p:nvGrpSpPr>
        <p:grpSpPr>
          <a:xfrm>
            <a:off x="2343430" y="3530754"/>
            <a:ext cx="103233" cy="159276"/>
            <a:chOff x="4088266" y="3615798"/>
            <a:chExt cx="119405" cy="184231"/>
          </a:xfrm>
        </p:grpSpPr>
        <p:sp>
          <p:nvSpPr>
            <p:cNvPr id="2861" name="Freeform: Shape 2860">
              <a:extLst>
                <a:ext uri="{FF2B5EF4-FFF2-40B4-BE49-F238E27FC236}">
                  <a16:creationId xmlns:a16="http://schemas.microsoft.com/office/drawing/2014/main" id="{7BC5DFE2-0270-4ED0-9D66-77F7B731F5DE}"/>
                </a:ext>
              </a:extLst>
            </p:cNvPr>
            <p:cNvSpPr/>
            <p:nvPr/>
          </p:nvSpPr>
          <p:spPr>
            <a:xfrm>
              <a:off x="4088266" y="3731568"/>
              <a:ext cx="74488" cy="68460"/>
            </a:xfrm>
            <a:custGeom>
              <a:avLst/>
              <a:gdLst>
                <a:gd name="connsiteX0" fmla="*/ 54614 w 74488"/>
                <a:gd name="connsiteY0" fmla="*/ 68740 h 68460"/>
                <a:gd name="connsiteX1" fmla="*/ 217 w 74488"/>
                <a:gd name="connsiteY1" fmla="*/ 43402 h 68460"/>
                <a:gd name="connsiteX2" fmla="*/ 5203 w 74488"/>
                <a:gd name="connsiteY2" fmla="*/ 32724 h 68460"/>
                <a:gd name="connsiteX3" fmla="*/ 51898 w 74488"/>
                <a:gd name="connsiteY3" fmla="*/ 27404 h 68460"/>
                <a:gd name="connsiteX4" fmla="*/ 15584 w 74488"/>
                <a:gd name="connsiteY4" fmla="*/ 10474 h 68460"/>
                <a:gd name="connsiteX5" fmla="*/ 20346 w 74488"/>
                <a:gd name="connsiteY5" fmla="*/ 280 h 68460"/>
                <a:gd name="connsiteX6" fmla="*/ 74706 w 74488"/>
                <a:gd name="connsiteY6" fmla="*/ 25618 h 68460"/>
                <a:gd name="connsiteX7" fmla="*/ 69571 w 74488"/>
                <a:gd name="connsiteY7" fmla="*/ 36631 h 68460"/>
                <a:gd name="connsiteX8" fmla="*/ 23881 w 74488"/>
                <a:gd name="connsiteY8" fmla="*/ 42026 h 68460"/>
                <a:gd name="connsiteX9" fmla="*/ 59376 w 74488"/>
                <a:gd name="connsiteY9" fmla="*/ 58546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14" y="68740"/>
                  </a:moveTo>
                  <a:lnTo>
                    <a:pt x="217" y="43402"/>
                  </a:lnTo>
                  <a:lnTo>
                    <a:pt x="5203" y="32724"/>
                  </a:lnTo>
                  <a:lnTo>
                    <a:pt x="51898" y="27404"/>
                  </a:lnTo>
                  <a:lnTo>
                    <a:pt x="15584" y="10474"/>
                  </a:lnTo>
                  <a:lnTo>
                    <a:pt x="20346" y="280"/>
                  </a:lnTo>
                  <a:lnTo>
                    <a:pt x="74706" y="25618"/>
                  </a:lnTo>
                  <a:lnTo>
                    <a:pt x="69571" y="36631"/>
                  </a:lnTo>
                  <a:lnTo>
                    <a:pt x="23881" y="42026"/>
                  </a:lnTo>
                  <a:lnTo>
                    <a:pt x="59376" y="58546"/>
                  </a:lnTo>
                  <a:close/>
                </a:path>
              </a:pathLst>
            </a:custGeom>
            <a:solidFill>
              <a:srgbClr val="000000"/>
            </a:solidFill>
            <a:ln w="9525" cap="flat">
              <a:noFill/>
              <a:prstDash val="solid"/>
              <a:miter/>
            </a:ln>
          </p:spPr>
          <p:txBody>
            <a:bodyPr rtlCol="0" anchor="ctr"/>
            <a:lstStyle/>
            <a:p>
              <a:endParaRPr lang="en-CA"/>
            </a:p>
          </p:txBody>
        </p:sp>
        <p:sp>
          <p:nvSpPr>
            <p:cNvPr id="2862" name="Freeform: Shape 2861">
              <a:extLst>
                <a:ext uri="{FF2B5EF4-FFF2-40B4-BE49-F238E27FC236}">
                  <a16:creationId xmlns:a16="http://schemas.microsoft.com/office/drawing/2014/main" id="{3457B29B-29A2-47B6-9B36-6394C3095D96}"/>
                </a:ext>
              </a:extLst>
            </p:cNvPr>
            <p:cNvSpPr/>
            <p:nvPr/>
          </p:nvSpPr>
          <p:spPr>
            <a:xfrm>
              <a:off x="4120757" y="3678273"/>
              <a:ext cx="62871" cy="60475"/>
            </a:xfrm>
            <a:custGeom>
              <a:avLst/>
              <a:gdLst>
                <a:gd name="connsiteX0" fmla="*/ 19767 w 62871"/>
                <a:gd name="connsiteY0" fmla="*/ 57008 h 60475"/>
                <a:gd name="connsiteX1" fmla="*/ 6968 w 62871"/>
                <a:gd name="connsiteY1" fmla="*/ 48004 h 60475"/>
                <a:gd name="connsiteX2" fmla="*/ 1871 w 62871"/>
                <a:gd name="connsiteY2" fmla="*/ 39484 h 60475"/>
                <a:gd name="connsiteX3" fmla="*/ 234 w 62871"/>
                <a:gd name="connsiteY3" fmla="*/ 30145 h 60475"/>
                <a:gd name="connsiteX4" fmla="*/ 3582 w 62871"/>
                <a:gd name="connsiteY4" fmla="*/ 17420 h 60475"/>
                <a:gd name="connsiteX5" fmla="*/ 19991 w 62871"/>
                <a:gd name="connsiteY5" fmla="*/ 1681 h 60475"/>
                <a:gd name="connsiteX6" fmla="*/ 44101 w 62871"/>
                <a:gd name="connsiteY6" fmla="*/ 4137 h 60475"/>
                <a:gd name="connsiteX7" fmla="*/ 61365 w 62871"/>
                <a:gd name="connsiteY7" fmla="*/ 20880 h 60475"/>
                <a:gd name="connsiteX8" fmla="*/ 59877 w 62871"/>
                <a:gd name="connsiteY8" fmla="*/ 43502 h 60475"/>
                <a:gd name="connsiteX9" fmla="*/ 43468 w 62871"/>
                <a:gd name="connsiteY9" fmla="*/ 59352 h 60475"/>
                <a:gd name="connsiteX10" fmla="*/ 19767 w 62871"/>
                <a:gd name="connsiteY10" fmla="*/ 57008 h 60475"/>
                <a:gd name="connsiteX11" fmla="*/ 24642 w 62871"/>
                <a:gd name="connsiteY11" fmla="*/ 45511 h 60475"/>
                <a:gd name="connsiteX12" fmla="*/ 40641 w 62871"/>
                <a:gd name="connsiteY12" fmla="*/ 47781 h 60475"/>
                <a:gd name="connsiteX13" fmla="*/ 50463 w 62871"/>
                <a:gd name="connsiteY13" fmla="*/ 39149 h 60475"/>
                <a:gd name="connsiteX14" fmla="*/ 50761 w 62871"/>
                <a:gd name="connsiteY14" fmla="*/ 26201 h 60475"/>
                <a:gd name="connsiteX15" fmla="*/ 38520 w 62871"/>
                <a:gd name="connsiteY15" fmla="*/ 15373 h 60475"/>
                <a:gd name="connsiteX16" fmla="*/ 22670 w 62871"/>
                <a:gd name="connsiteY16" fmla="*/ 12955 h 60475"/>
                <a:gd name="connsiteX17" fmla="*/ 12996 w 62871"/>
                <a:gd name="connsiteY17" fmla="*/ 21699 h 60475"/>
                <a:gd name="connsiteX18" fmla="*/ 12549 w 62871"/>
                <a:gd name="connsiteY18" fmla="*/ 34796 h 60475"/>
                <a:gd name="connsiteX19" fmla="*/ 24642 w 62871"/>
                <a:gd name="connsiteY19" fmla="*/ 45511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67" y="57008"/>
                  </a:moveTo>
                  <a:cubicBezTo>
                    <a:pt x="14224" y="54404"/>
                    <a:pt x="9945" y="51427"/>
                    <a:pt x="6968" y="48004"/>
                  </a:cubicBezTo>
                  <a:cubicBezTo>
                    <a:pt x="4773" y="45474"/>
                    <a:pt x="3061" y="42646"/>
                    <a:pt x="1871" y="39484"/>
                  </a:cubicBezTo>
                  <a:cubicBezTo>
                    <a:pt x="680" y="36321"/>
                    <a:pt x="122" y="33196"/>
                    <a:pt x="234" y="30145"/>
                  </a:cubicBezTo>
                  <a:cubicBezTo>
                    <a:pt x="383" y="26089"/>
                    <a:pt x="1499" y="21848"/>
                    <a:pt x="3582" y="17420"/>
                  </a:cubicBezTo>
                  <a:cubicBezTo>
                    <a:pt x="7303" y="9420"/>
                    <a:pt x="12773" y="4174"/>
                    <a:pt x="19991" y="1681"/>
                  </a:cubicBezTo>
                  <a:cubicBezTo>
                    <a:pt x="27209" y="-812"/>
                    <a:pt x="35246" y="7"/>
                    <a:pt x="44101" y="4137"/>
                  </a:cubicBezTo>
                  <a:cubicBezTo>
                    <a:pt x="52882" y="8230"/>
                    <a:pt x="58612" y="13811"/>
                    <a:pt x="61365" y="20880"/>
                  </a:cubicBezTo>
                  <a:cubicBezTo>
                    <a:pt x="64081" y="27987"/>
                    <a:pt x="63597" y="35502"/>
                    <a:pt x="59877" y="43502"/>
                  </a:cubicBezTo>
                  <a:cubicBezTo>
                    <a:pt x="56082" y="51576"/>
                    <a:pt x="50649" y="56859"/>
                    <a:pt x="43468" y="59352"/>
                  </a:cubicBezTo>
                  <a:cubicBezTo>
                    <a:pt x="36325" y="61808"/>
                    <a:pt x="28400" y="61027"/>
                    <a:pt x="19767" y="57008"/>
                  </a:cubicBezTo>
                  <a:moveTo>
                    <a:pt x="24642" y="45511"/>
                  </a:moveTo>
                  <a:cubicBezTo>
                    <a:pt x="30818" y="48376"/>
                    <a:pt x="36139" y="49120"/>
                    <a:pt x="40641" y="47781"/>
                  </a:cubicBezTo>
                  <a:cubicBezTo>
                    <a:pt x="45143" y="46404"/>
                    <a:pt x="48417" y="43539"/>
                    <a:pt x="50463" y="39149"/>
                  </a:cubicBezTo>
                  <a:cubicBezTo>
                    <a:pt x="52510" y="34796"/>
                    <a:pt x="52621" y="30480"/>
                    <a:pt x="50761" y="26201"/>
                  </a:cubicBezTo>
                  <a:cubicBezTo>
                    <a:pt x="48901" y="21922"/>
                    <a:pt x="44845" y="18313"/>
                    <a:pt x="38520" y="15373"/>
                  </a:cubicBezTo>
                  <a:cubicBezTo>
                    <a:pt x="32306" y="12471"/>
                    <a:pt x="27023" y="11653"/>
                    <a:pt x="22670" y="12955"/>
                  </a:cubicBezTo>
                  <a:cubicBezTo>
                    <a:pt x="18354" y="14257"/>
                    <a:pt x="15117" y="17159"/>
                    <a:pt x="12996" y="21699"/>
                  </a:cubicBezTo>
                  <a:cubicBezTo>
                    <a:pt x="10875" y="26238"/>
                    <a:pt x="10726" y="30591"/>
                    <a:pt x="12549" y="34796"/>
                  </a:cubicBezTo>
                  <a:cubicBezTo>
                    <a:pt x="14372" y="39037"/>
                    <a:pt x="18391" y="42609"/>
                    <a:pt x="24642" y="45511"/>
                  </a:cubicBezTo>
                  <a:close/>
                </a:path>
              </a:pathLst>
            </a:custGeom>
            <a:solidFill>
              <a:srgbClr val="000000"/>
            </a:solidFill>
            <a:ln w="9525" cap="flat">
              <a:noFill/>
              <a:prstDash val="solid"/>
              <a:miter/>
            </a:ln>
          </p:spPr>
          <p:txBody>
            <a:bodyPr rtlCol="0" anchor="ctr"/>
            <a:lstStyle/>
            <a:p>
              <a:endParaRPr lang="en-CA"/>
            </a:p>
          </p:txBody>
        </p:sp>
        <p:sp>
          <p:nvSpPr>
            <p:cNvPr id="2863" name="Freeform: Shape 2862">
              <a:extLst>
                <a:ext uri="{FF2B5EF4-FFF2-40B4-BE49-F238E27FC236}">
                  <a16:creationId xmlns:a16="http://schemas.microsoft.com/office/drawing/2014/main" id="{A36DAC25-5FC3-471E-A28E-98F951F95A06}"/>
                </a:ext>
              </a:extLst>
            </p:cNvPr>
            <p:cNvSpPr/>
            <p:nvPr/>
          </p:nvSpPr>
          <p:spPr>
            <a:xfrm>
              <a:off x="4138764" y="3615798"/>
              <a:ext cx="68907" cy="56554"/>
            </a:xfrm>
            <a:custGeom>
              <a:avLst/>
              <a:gdLst>
                <a:gd name="connsiteX0" fmla="*/ 63661 w 68907"/>
                <a:gd name="connsiteY0" fmla="*/ 56822 h 56554"/>
                <a:gd name="connsiteX1" fmla="*/ 223 w 68907"/>
                <a:gd name="connsiteY1" fmla="*/ 50869 h 56554"/>
                <a:gd name="connsiteX2" fmla="*/ 5767 w 68907"/>
                <a:gd name="connsiteY2" fmla="*/ 38963 h 56554"/>
                <a:gd name="connsiteX3" fmla="*/ 52424 w 68907"/>
                <a:gd name="connsiteY3" fmla="*/ 43986 h 56554"/>
                <a:gd name="connsiteX4" fmla="*/ 18417 w 68907"/>
                <a:gd name="connsiteY4" fmla="*/ 11913 h 56554"/>
                <a:gd name="connsiteX5" fmla="*/ 23849 w 68907"/>
                <a:gd name="connsiteY5" fmla="*/ 268 h 56554"/>
                <a:gd name="connsiteX6" fmla="*/ 69130 w 68907"/>
                <a:gd name="connsiteY6" fmla="*/ 45102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661" y="56822"/>
                  </a:moveTo>
                  <a:lnTo>
                    <a:pt x="223" y="50869"/>
                  </a:lnTo>
                  <a:lnTo>
                    <a:pt x="5767" y="38963"/>
                  </a:lnTo>
                  <a:lnTo>
                    <a:pt x="52424" y="43986"/>
                  </a:lnTo>
                  <a:lnTo>
                    <a:pt x="18417" y="11913"/>
                  </a:lnTo>
                  <a:lnTo>
                    <a:pt x="23849" y="268"/>
                  </a:lnTo>
                  <a:lnTo>
                    <a:pt x="69130" y="45102"/>
                  </a:lnTo>
                  <a:close/>
                </a:path>
              </a:pathLst>
            </a:custGeom>
            <a:solidFill>
              <a:srgbClr val="000000"/>
            </a:solidFill>
            <a:ln w="9525" cap="flat">
              <a:noFill/>
              <a:prstDash val="solid"/>
              <a:miter/>
            </a:ln>
          </p:spPr>
          <p:txBody>
            <a:bodyPr rtlCol="0" anchor="ctr"/>
            <a:lstStyle/>
            <a:p>
              <a:endParaRPr lang="en-CA"/>
            </a:p>
          </p:txBody>
        </p:sp>
      </p:grpSp>
      <p:grpSp>
        <p:nvGrpSpPr>
          <p:cNvPr id="2864" name="Graphic 5">
            <a:extLst>
              <a:ext uri="{FF2B5EF4-FFF2-40B4-BE49-F238E27FC236}">
                <a16:creationId xmlns:a16="http://schemas.microsoft.com/office/drawing/2014/main" id="{128AD67E-6C34-4784-8505-9CF2B7CEB4FD}"/>
              </a:ext>
            </a:extLst>
          </p:cNvPr>
          <p:cNvGrpSpPr/>
          <p:nvPr/>
        </p:nvGrpSpPr>
        <p:grpSpPr>
          <a:xfrm>
            <a:off x="2482627" y="3539849"/>
            <a:ext cx="102091" cy="146669"/>
            <a:chOff x="4249269" y="3626319"/>
            <a:chExt cx="118084" cy="169648"/>
          </a:xfrm>
        </p:grpSpPr>
        <p:sp>
          <p:nvSpPr>
            <p:cNvPr id="2865" name="Freeform: Shape 2864">
              <a:extLst>
                <a:ext uri="{FF2B5EF4-FFF2-40B4-BE49-F238E27FC236}">
                  <a16:creationId xmlns:a16="http://schemas.microsoft.com/office/drawing/2014/main" id="{53C1F1AC-6E21-4BAF-9EEC-219F28B26359}"/>
                </a:ext>
              </a:extLst>
            </p:cNvPr>
            <p:cNvSpPr/>
            <p:nvPr/>
          </p:nvSpPr>
          <p:spPr>
            <a:xfrm>
              <a:off x="4249269" y="3733574"/>
              <a:ext cx="67639" cy="62393"/>
            </a:xfrm>
            <a:custGeom>
              <a:avLst/>
              <a:gdLst>
                <a:gd name="connsiteX0" fmla="*/ 234 w 67639"/>
                <a:gd name="connsiteY0" fmla="*/ 37335 h 62393"/>
                <a:gd name="connsiteX1" fmla="*/ 9610 w 67639"/>
                <a:gd name="connsiteY1" fmla="*/ 17280 h 62393"/>
                <a:gd name="connsiteX2" fmla="*/ 15452 w 67639"/>
                <a:gd name="connsiteY2" fmla="*/ 7383 h 62393"/>
                <a:gd name="connsiteX3" fmla="*/ 24307 w 67639"/>
                <a:gd name="connsiteY3" fmla="*/ 1542 h 62393"/>
                <a:gd name="connsiteX4" fmla="*/ 35544 w 67639"/>
                <a:gd name="connsiteY4" fmla="*/ 462 h 62393"/>
                <a:gd name="connsiteX5" fmla="*/ 49199 w 67639"/>
                <a:gd name="connsiteY5" fmla="*/ 4667 h 62393"/>
                <a:gd name="connsiteX6" fmla="*/ 59989 w 67639"/>
                <a:gd name="connsiteY6" fmla="*/ 11736 h 62393"/>
                <a:gd name="connsiteX7" fmla="*/ 66909 w 67639"/>
                <a:gd name="connsiteY7" fmla="*/ 22043 h 62393"/>
                <a:gd name="connsiteX8" fmla="*/ 67653 w 67639"/>
                <a:gd name="connsiteY8" fmla="*/ 31791 h 62393"/>
                <a:gd name="connsiteX9" fmla="*/ 64267 w 67639"/>
                <a:gd name="connsiteY9" fmla="*/ 42023 h 62393"/>
                <a:gd name="connsiteX10" fmla="*/ 54631 w 67639"/>
                <a:gd name="connsiteY10" fmla="*/ 62673 h 62393"/>
                <a:gd name="connsiteX11" fmla="*/ 234 w 67639"/>
                <a:gd name="connsiteY11" fmla="*/ 37335 h 62393"/>
                <a:gd name="connsiteX12" fmla="*/ 14559 w 67639"/>
                <a:gd name="connsiteY12" fmla="*/ 30637 h 62393"/>
                <a:gd name="connsiteX13" fmla="*/ 50575 w 67639"/>
                <a:gd name="connsiteY13" fmla="*/ 47455 h 62393"/>
                <a:gd name="connsiteX14" fmla="*/ 54408 w 67639"/>
                <a:gd name="connsiteY14" fmla="*/ 39232 h 62393"/>
                <a:gd name="connsiteX15" fmla="*/ 56975 w 67639"/>
                <a:gd name="connsiteY15" fmla="*/ 32349 h 62393"/>
                <a:gd name="connsiteX16" fmla="*/ 56789 w 67639"/>
                <a:gd name="connsiteY16" fmla="*/ 26880 h 62393"/>
                <a:gd name="connsiteX17" fmla="*/ 52882 w 67639"/>
                <a:gd name="connsiteY17" fmla="*/ 21559 h 62393"/>
                <a:gd name="connsiteX18" fmla="*/ 43431 w 67639"/>
                <a:gd name="connsiteY18" fmla="*/ 15792 h 62393"/>
                <a:gd name="connsiteX19" fmla="*/ 33237 w 67639"/>
                <a:gd name="connsiteY19" fmla="*/ 12406 h 62393"/>
                <a:gd name="connsiteX20" fmla="*/ 26502 w 67639"/>
                <a:gd name="connsiteY20" fmla="*/ 13039 h 62393"/>
                <a:gd name="connsiteX21" fmla="*/ 21591 w 67639"/>
                <a:gd name="connsiteY21" fmla="*/ 16945 h 62393"/>
                <a:gd name="connsiteX22" fmla="*/ 16866 w 67639"/>
                <a:gd name="connsiteY22" fmla="*/ 25726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234" y="37335"/>
                  </a:moveTo>
                  <a:lnTo>
                    <a:pt x="9610" y="17280"/>
                  </a:lnTo>
                  <a:cubicBezTo>
                    <a:pt x="11731" y="12741"/>
                    <a:pt x="13666" y="9467"/>
                    <a:pt x="15452" y="7383"/>
                  </a:cubicBezTo>
                  <a:cubicBezTo>
                    <a:pt x="17907" y="4667"/>
                    <a:pt x="20847" y="2695"/>
                    <a:pt x="24307" y="1542"/>
                  </a:cubicBezTo>
                  <a:cubicBezTo>
                    <a:pt x="27767" y="388"/>
                    <a:pt x="31488" y="16"/>
                    <a:pt x="35544" y="462"/>
                  </a:cubicBezTo>
                  <a:cubicBezTo>
                    <a:pt x="39562" y="872"/>
                    <a:pt x="44101" y="2286"/>
                    <a:pt x="49199" y="4667"/>
                  </a:cubicBezTo>
                  <a:cubicBezTo>
                    <a:pt x="53701" y="6751"/>
                    <a:pt x="57272" y="9095"/>
                    <a:pt x="59989" y="11736"/>
                  </a:cubicBezTo>
                  <a:cubicBezTo>
                    <a:pt x="63337" y="14936"/>
                    <a:pt x="65644" y="18359"/>
                    <a:pt x="66909" y="22043"/>
                  </a:cubicBezTo>
                  <a:cubicBezTo>
                    <a:pt x="67877" y="24796"/>
                    <a:pt x="68100" y="28033"/>
                    <a:pt x="67653" y="31791"/>
                  </a:cubicBezTo>
                  <a:cubicBezTo>
                    <a:pt x="67281" y="34544"/>
                    <a:pt x="66165" y="37967"/>
                    <a:pt x="64267" y="42023"/>
                  </a:cubicBezTo>
                  <a:lnTo>
                    <a:pt x="54631" y="62673"/>
                  </a:lnTo>
                  <a:lnTo>
                    <a:pt x="234" y="37335"/>
                  </a:lnTo>
                  <a:moveTo>
                    <a:pt x="14559" y="30637"/>
                  </a:moveTo>
                  <a:lnTo>
                    <a:pt x="50575" y="47455"/>
                  </a:lnTo>
                  <a:lnTo>
                    <a:pt x="54408" y="39232"/>
                  </a:lnTo>
                  <a:cubicBezTo>
                    <a:pt x="55821" y="36181"/>
                    <a:pt x="56677" y="33874"/>
                    <a:pt x="56975" y="32349"/>
                  </a:cubicBezTo>
                  <a:cubicBezTo>
                    <a:pt x="57384" y="30377"/>
                    <a:pt x="57310" y="28554"/>
                    <a:pt x="56789" y="26880"/>
                  </a:cubicBezTo>
                  <a:cubicBezTo>
                    <a:pt x="56268" y="25205"/>
                    <a:pt x="54966" y="23419"/>
                    <a:pt x="52882" y="21559"/>
                  </a:cubicBezTo>
                  <a:cubicBezTo>
                    <a:pt x="50798" y="19661"/>
                    <a:pt x="47636" y="17764"/>
                    <a:pt x="43431" y="15792"/>
                  </a:cubicBezTo>
                  <a:cubicBezTo>
                    <a:pt x="39227" y="13820"/>
                    <a:pt x="35841" y="12704"/>
                    <a:pt x="33237" y="12406"/>
                  </a:cubicBezTo>
                  <a:cubicBezTo>
                    <a:pt x="30632" y="12071"/>
                    <a:pt x="28400" y="12294"/>
                    <a:pt x="26502" y="13039"/>
                  </a:cubicBezTo>
                  <a:cubicBezTo>
                    <a:pt x="24642" y="13783"/>
                    <a:pt x="23005" y="15085"/>
                    <a:pt x="21591" y="16945"/>
                  </a:cubicBezTo>
                  <a:cubicBezTo>
                    <a:pt x="20512" y="18322"/>
                    <a:pt x="18949" y="21224"/>
                    <a:pt x="16866" y="25726"/>
                  </a:cubicBezTo>
                  <a:close/>
                </a:path>
              </a:pathLst>
            </a:custGeom>
            <a:solidFill>
              <a:srgbClr val="000000"/>
            </a:solidFill>
            <a:ln w="9525" cap="flat">
              <a:noFill/>
              <a:prstDash val="solid"/>
              <a:miter/>
            </a:ln>
          </p:spPr>
          <p:txBody>
            <a:bodyPr rtlCol="0" anchor="ctr"/>
            <a:lstStyle/>
            <a:p>
              <a:endParaRPr lang="en-CA"/>
            </a:p>
          </p:txBody>
        </p:sp>
        <p:sp>
          <p:nvSpPr>
            <p:cNvPr id="2866" name="Freeform: Shape 2865">
              <a:extLst>
                <a:ext uri="{FF2B5EF4-FFF2-40B4-BE49-F238E27FC236}">
                  <a16:creationId xmlns:a16="http://schemas.microsoft.com/office/drawing/2014/main" id="{F5F557D5-1DE0-473E-8524-4BD2FD6FAB2E}"/>
                </a:ext>
              </a:extLst>
            </p:cNvPr>
            <p:cNvSpPr/>
            <p:nvPr/>
          </p:nvSpPr>
          <p:spPr>
            <a:xfrm>
              <a:off x="4274881" y="3675406"/>
              <a:ext cx="73669" cy="65670"/>
            </a:xfrm>
            <a:custGeom>
              <a:avLst/>
              <a:gdLst>
                <a:gd name="connsiteX0" fmla="*/ 54596 w 73669"/>
                <a:gd name="connsiteY0" fmla="*/ 65944 h 65670"/>
                <a:gd name="connsiteX1" fmla="*/ 237 w 73669"/>
                <a:gd name="connsiteY1" fmla="*/ 40606 h 65670"/>
                <a:gd name="connsiteX2" fmla="*/ 19026 w 73669"/>
                <a:gd name="connsiteY2" fmla="*/ 273 h 65670"/>
                <a:gd name="connsiteX3" fmla="*/ 28216 w 73669"/>
                <a:gd name="connsiteY3" fmla="*/ 4589 h 65670"/>
                <a:gd name="connsiteX4" fmla="*/ 14561 w 73669"/>
                <a:gd name="connsiteY4" fmla="*/ 33909 h 65670"/>
                <a:gd name="connsiteX5" fmla="*/ 26617 w 73669"/>
                <a:gd name="connsiteY5" fmla="*/ 39527 h 65670"/>
                <a:gd name="connsiteX6" fmla="*/ 39341 w 73669"/>
                <a:gd name="connsiteY6" fmla="*/ 12217 h 65670"/>
                <a:gd name="connsiteX7" fmla="*/ 48494 w 73669"/>
                <a:gd name="connsiteY7" fmla="*/ 16496 h 65670"/>
                <a:gd name="connsiteX8" fmla="*/ 35769 w 73669"/>
                <a:gd name="connsiteY8" fmla="*/ 43806 h 65670"/>
                <a:gd name="connsiteX9" fmla="*/ 50578 w 73669"/>
                <a:gd name="connsiteY9" fmla="*/ 50726 h 65670"/>
                <a:gd name="connsiteX10" fmla="*/ 64717 w 73669"/>
                <a:gd name="connsiteY10" fmla="*/ 20328 h 65670"/>
                <a:gd name="connsiteX11" fmla="*/ 73907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596" y="65944"/>
                  </a:moveTo>
                  <a:lnTo>
                    <a:pt x="237" y="40606"/>
                  </a:lnTo>
                  <a:lnTo>
                    <a:pt x="19026" y="273"/>
                  </a:lnTo>
                  <a:lnTo>
                    <a:pt x="28216" y="4589"/>
                  </a:lnTo>
                  <a:lnTo>
                    <a:pt x="14561" y="33909"/>
                  </a:lnTo>
                  <a:lnTo>
                    <a:pt x="26617" y="39527"/>
                  </a:lnTo>
                  <a:lnTo>
                    <a:pt x="39341" y="12217"/>
                  </a:lnTo>
                  <a:lnTo>
                    <a:pt x="48494" y="16496"/>
                  </a:lnTo>
                  <a:lnTo>
                    <a:pt x="35769" y="43806"/>
                  </a:lnTo>
                  <a:lnTo>
                    <a:pt x="50578" y="50726"/>
                  </a:lnTo>
                  <a:lnTo>
                    <a:pt x="64717" y="20328"/>
                  </a:lnTo>
                  <a:lnTo>
                    <a:pt x="73907" y="24607"/>
                  </a:lnTo>
                  <a:close/>
                </a:path>
              </a:pathLst>
            </a:custGeom>
            <a:solidFill>
              <a:srgbClr val="000000"/>
            </a:solidFill>
            <a:ln w="9525" cap="flat">
              <a:noFill/>
              <a:prstDash val="solid"/>
              <a:miter/>
            </a:ln>
          </p:spPr>
          <p:txBody>
            <a:bodyPr rtlCol="0" anchor="ctr"/>
            <a:lstStyle/>
            <a:p>
              <a:endParaRPr lang="en-CA"/>
            </a:p>
          </p:txBody>
        </p:sp>
        <p:sp>
          <p:nvSpPr>
            <p:cNvPr id="2867" name="Freeform: Shape 2866">
              <a:extLst>
                <a:ext uri="{FF2B5EF4-FFF2-40B4-BE49-F238E27FC236}">
                  <a16:creationId xmlns:a16="http://schemas.microsoft.com/office/drawing/2014/main" id="{42A71F7D-DCDF-4993-882C-230168D04817}"/>
                </a:ext>
              </a:extLst>
            </p:cNvPr>
            <p:cNvSpPr/>
            <p:nvPr/>
          </p:nvSpPr>
          <p:spPr>
            <a:xfrm>
              <a:off x="4305568" y="3626319"/>
              <a:ext cx="61785" cy="57350"/>
            </a:xfrm>
            <a:custGeom>
              <a:avLst/>
              <a:gdLst>
                <a:gd name="connsiteX0" fmla="*/ 43785 w 61785"/>
                <a:gd name="connsiteY0" fmla="*/ 20262 h 57350"/>
                <a:gd name="connsiteX1" fmla="*/ 52120 w 61785"/>
                <a:gd name="connsiteY1" fmla="*/ 11183 h 57350"/>
                <a:gd name="connsiteX2" fmla="*/ 61533 w 61785"/>
                <a:gd name="connsiteY2" fmla="*/ 25471 h 57350"/>
                <a:gd name="connsiteX3" fmla="*/ 59152 w 61785"/>
                <a:gd name="connsiteY3" fmla="*/ 41953 h 57350"/>
                <a:gd name="connsiteX4" fmla="*/ 43450 w 61785"/>
                <a:gd name="connsiteY4" fmla="*/ 56315 h 57350"/>
                <a:gd name="connsiteX5" fmla="*/ 19936 w 61785"/>
                <a:gd name="connsiteY5" fmla="*/ 53860 h 57350"/>
                <a:gd name="connsiteX6" fmla="*/ 2113 w 61785"/>
                <a:gd name="connsiteY6" fmla="*/ 37005 h 57350"/>
                <a:gd name="connsiteX7" fmla="*/ 3230 w 61785"/>
                <a:gd name="connsiteY7" fmla="*/ 15053 h 57350"/>
                <a:gd name="connsiteX8" fmla="*/ 16661 w 61785"/>
                <a:gd name="connsiteY8" fmla="*/ 1621 h 57350"/>
                <a:gd name="connsiteX9" fmla="*/ 29275 w 61785"/>
                <a:gd name="connsiteY9" fmla="*/ 691 h 57350"/>
                <a:gd name="connsiteX10" fmla="*/ 26819 w 61785"/>
                <a:gd name="connsiteY10" fmla="*/ 12783 h 57350"/>
                <a:gd name="connsiteX11" fmla="*/ 18261 w 61785"/>
                <a:gd name="connsiteY11" fmla="*/ 13713 h 57350"/>
                <a:gd name="connsiteX12" fmla="*/ 12345 w 61785"/>
                <a:gd name="connsiteY12" fmla="*/ 20001 h 57350"/>
                <a:gd name="connsiteX13" fmla="*/ 12085 w 61785"/>
                <a:gd name="connsiteY13" fmla="*/ 31833 h 57350"/>
                <a:gd name="connsiteX14" fmla="*/ 24400 w 61785"/>
                <a:gd name="connsiteY14" fmla="*/ 42139 h 57350"/>
                <a:gd name="connsiteX15" fmla="*/ 40809 w 61785"/>
                <a:gd name="connsiteY15" fmla="*/ 45302 h 57350"/>
                <a:gd name="connsiteX16" fmla="*/ 49701 w 61785"/>
                <a:gd name="connsiteY16" fmla="*/ 37674 h 57350"/>
                <a:gd name="connsiteX17" fmla="*/ 50445 w 61785"/>
                <a:gd name="connsiteY17" fmla="*/ 28856 h 57350"/>
                <a:gd name="connsiteX18" fmla="*/ 43785 w 61785"/>
                <a:gd name="connsiteY18" fmla="*/ 20262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785" y="20262"/>
                  </a:moveTo>
                  <a:lnTo>
                    <a:pt x="52120" y="11183"/>
                  </a:lnTo>
                  <a:cubicBezTo>
                    <a:pt x="57291" y="15574"/>
                    <a:pt x="60454" y="20336"/>
                    <a:pt x="61533" y="25471"/>
                  </a:cubicBezTo>
                  <a:cubicBezTo>
                    <a:pt x="62649" y="30642"/>
                    <a:pt x="61868" y="36112"/>
                    <a:pt x="59152" y="41953"/>
                  </a:cubicBezTo>
                  <a:cubicBezTo>
                    <a:pt x="55766" y="49171"/>
                    <a:pt x="50520" y="53971"/>
                    <a:pt x="43450" y="56315"/>
                  </a:cubicBezTo>
                  <a:cubicBezTo>
                    <a:pt x="36344" y="58659"/>
                    <a:pt x="28493" y="57841"/>
                    <a:pt x="19936" y="53860"/>
                  </a:cubicBezTo>
                  <a:cubicBezTo>
                    <a:pt x="10894" y="49618"/>
                    <a:pt x="4941" y="44000"/>
                    <a:pt x="2113" y="37005"/>
                  </a:cubicBezTo>
                  <a:cubicBezTo>
                    <a:pt x="-714" y="30010"/>
                    <a:pt x="-342" y="22680"/>
                    <a:pt x="3230" y="15053"/>
                  </a:cubicBezTo>
                  <a:cubicBezTo>
                    <a:pt x="6318" y="8393"/>
                    <a:pt x="10783" y="3928"/>
                    <a:pt x="16661" y="1621"/>
                  </a:cubicBezTo>
                  <a:cubicBezTo>
                    <a:pt x="20159" y="207"/>
                    <a:pt x="24363" y="-91"/>
                    <a:pt x="29275" y="691"/>
                  </a:cubicBezTo>
                  <a:lnTo>
                    <a:pt x="26819" y="12783"/>
                  </a:lnTo>
                  <a:cubicBezTo>
                    <a:pt x="23693" y="12113"/>
                    <a:pt x="20829" y="12411"/>
                    <a:pt x="18261" y="13713"/>
                  </a:cubicBezTo>
                  <a:cubicBezTo>
                    <a:pt x="15657" y="14978"/>
                    <a:pt x="13685" y="17062"/>
                    <a:pt x="12345" y="20001"/>
                  </a:cubicBezTo>
                  <a:cubicBezTo>
                    <a:pt x="10448" y="24019"/>
                    <a:pt x="10373" y="27963"/>
                    <a:pt x="12085" y="31833"/>
                  </a:cubicBezTo>
                  <a:cubicBezTo>
                    <a:pt x="13834" y="35702"/>
                    <a:pt x="17926" y="39125"/>
                    <a:pt x="24400" y="42139"/>
                  </a:cubicBezTo>
                  <a:cubicBezTo>
                    <a:pt x="31284" y="45339"/>
                    <a:pt x="36753" y="46418"/>
                    <a:pt x="40809" y="45302"/>
                  </a:cubicBezTo>
                  <a:cubicBezTo>
                    <a:pt x="44902" y="44186"/>
                    <a:pt x="47841" y="41656"/>
                    <a:pt x="49701" y="37674"/>
                  </a:cubicBezTo>
                  <a:cubicBezTo>
                    <a:pt x="51078" y="34772"/>
                    <a:pt x="51301" y="31833"/>
                    <a:pt x="50445" y="28856"/>
                  </a:cubicBezTo>
                  <a:cubicBezTo>
                    <a:pt x="49552" y="25880"/>
                    <a:pt x="47357" y="23015"/>
                    <a:pt x="43785" y="20262"/>
                  </a:cubicBezTo>
                  <a:close/>
                </a:path>
              </a:pathLst>
            </a:custGeom>
            <a:solidFill>
              <a:srgbClr val="000000"/>
            </a:solidFill>
            <a:ln w="9525" cap="flat">
              <a:noFill/>
              <a:prstDash val="solid"/>
              <a:miter/>
            </a:ln>
          </p:spPr>
          <p:txBody>
            <a:bodyPr rtlCol="0" anchor="ctr"/>
            <a:lstStyle/>
            <a:p>
              <a:endParaRPr lang="en-CA"/>
            </a:p>
          </p:txBody>
        </p:sp>
      </p:grpSp>
      <p:sp>
        <p:nvSpPr>
          <p:cNvPr id="2868" name="Freeform: Shape 2867">
            <a:extLst>
              <a:ext uri="{FF2B5EF4-FFF2-40B4-BE49-F238E27FC236}">
                <a16:creationId xmlns:a16="http://schemas.microsoft.com/office/drawing/2014/main" id="{C88B16A3-B3E9-4583-93D5-C63A9323D7D5}"/>
              </a:ext>
            </a:extLst>
          </p:cNvPr>
          <p:cNvSpPr/>
          <p:nvPr/>
        </p:nvSpPr>
        <p:spPr>
          <a:xfrm>
            <a:off x="2747813"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69" name="Freeform: Shape 2868">
            <a:extLst>
              <a:ext uri="{FF2B5EF4-FFF2-40B4-BE49-F238E27FC236}">
                <a16:creationId xmlns:a16="http://schemas.microsoft.com/office/drawing/2014/main" id="{3EDE704F-AA9B-44F0-9389-3CDBCD0CF3BF}"/>
              </a:ext>
            </a:extLst>
          </p:cNvPr>
          <p:cNvSpPr/>
          <p:nvPr/>
        </p:nvSpPr>
        <p:spPr>
          <a:xfrm>
            <a:off x="2885394"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0" name="Freeform: Shape 2869">
            <a:extLst>
              <a:ext uri="{FF2B5EF4-FFF2-40B4-BE49-F238E27FC236}">
                <a16:creationId xmlns:a16="http://schemas.microsoft.com/office/drawing/2014/main" id="{033E8FC1-F8CB-4DEC-AAD4-9746A6DBEA11}"/>
              </a:ext>
            </a:extLst>
          </p:cNvPr>
          <p:cNvSpPr/>
          <p:nvPr/>
        </p:nvSpPr>
        <p:spPr>
          <a:xfrm>
            <a:off x="3022942"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1" name="Freeform: Shape 2870">
            <a:extLst>
              <a:ext uri="{FF2B5EF4-FFF2-40B4-BE49-F238E27FC236}">
                <a16:creationId xmlns:a16="http://schemas.microsoft.com/office/drawing/2014/main" id="{CFE9A438-6C51-446B-871C-8446948873CF}"/>
              </a:ext>
            </a:extLst>
          </p:cNvPr>
          <p:cNvSpPr/>
          <p:nvPr/>
        </p:nvSpPr>
        <p:spPr>
          <a:xfrm>
            <a:off x="3160500"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2" name="Freeform: Shape 2871">
            <a:extLst>
              <a:ext uri="{FF2B5EF4-FFF2-40B4-BE49-F238E27FC236}">
                <a16:creationId xmlns:a16="http://schemas.microsoft.com/office/drawing/2014/main" id="{E7C24A9D-864C-4B0B-9CB9-4418C9B2B1D5}"/>
              </a:ext>
            </a:extLst>
          </p:cNvPr>
          <p:cNvSpPr/>
          <p:nvPr/>
        </p:nvSpPr>
        <p:spPr>
          <a:xfrm>
            <a:off x="3298081"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3" name="Freeform: Shape 2872">
            <a:extLst>
              <a:ext uri="{FF2B5EF4-FFF2-40B4-BE49-F238E27FC236}">
                <a16:creationId xmlns:a16="http://schemas.microsoft.com/office/drawing/2014/main" id="{950CAB1C-FEF2-48C5-8AA1-F393D962BBF8}"/>
              </a:ext>
            </a:extLst>
          </p:cNvPr>
          <p:cNvSpPr/>
          <p:nvPr/>
        </p:nvSpPr>
        <p:spPr>
          <a:xfrm>
            <a:off x="3435629"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4" name="Freeform: Shape 2873">
            <a:extLst>
              <a:ext uri="{FF2B5EF4-FFF2-40B4-BE49-F238E27FC236}">
                <a16:creationId xmlns:a16="http://schemas.microsoft.com/office/drawing/2014/main" id="{562C3138-ED56-4FB7-A6C3-771E3E50D98F}"/>
              </a:ext>
            </a:extLst>
          </p:cNvPr>
          <p:cNvSpPr/>
          <p:nvPr/>
        </p:nvSpPr>
        <p:spPr>
          <a:xfrm>
            <a:off x="3573178"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5" name="Freeform: Shape 2874">
            <a:extLst>
              <a:ext uri="{FF2B5EF4-FFF2-40B4-BE49-F238E27FC236}">
                <a16:creationId xmlns:a16="http://schemas.microsoft.com/office/drawing/2014/main" id="{EDAB340F-32AD-4E19-A0F1-10CF33ED2162}"/>
              </a:ext>
            </a:extLst>
          </p:cNvPr>
          <p:cNvSpPr/>
          <p:nvPr/>
        </p:nvSpPr>
        <p:spPr>
          <a:xfrm>
            <a:off x="3710759"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6" name="Freeform: Shape 2875">
            <a:extLst>
              <a:ext uri="{FF2B5EF4-FFF2-40B4-BE49-F238E27FC236}">
                <a16:creationId xmlns:a16="http://schemas.microsoft.com/office/drawing/2014/main" id="{76A053D5-A1FE-44F7-A5AC-87E9550CBEC9}"/>
              </a:ext>
            </a:extLst>
          </p:cNvPr>
          <p:cNvSpPr/>
          <p:nvPr/>
        </p:nvSpPr>
        <p:spPr>
          <a:xfrm>
            <a:off x="3848308"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7" name="Freeform: Shape 2876">
            <a:extLst>
              <a:ext uri="{FF2B5EF4-FFF2-40B4-BE49-F238E27FC236}">
                <a16:creationId xmlns:a16="http://schemas.microsoft.com/office/drawing/2014/main" id="{35FE41EA-EC93-4BE9-B32C-6885589FEFDF}"/>
              </a:ext>
            </a:extLst>
          </p:cNvPr>
          <p:cNvSpPr/>
          <p:nvPr/>
        </p:nvSpPr>
        <p:spPr>
          <a:xfrm>
            <a:off x="3985857"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8" name="Freeform: Shape 2877">
            <a:extLst>
              <a:ext uri="{FF2B5EF4-FFF2-40B4-BE49-F238E27FC236}">
                <a16:creationId xmlns:a16="http://schemas.microsoft.com/office/drawing/2014/main" id="{AAF0CBC3-A54D-4E64-9F55-EE5B1377D1EF}"/>
              </a:ext>
            </a:extLst>
          </p:cNvPr>
          <p:cNvSpPr/>
          <p:nvPr/>
        </p:nvSpPr>
        <p:spPr>
          <a:xfrm>
            <a:off x="4123438"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2879" name="Freeform: Shape 2878">
            <a:extLst>
              <a:ext uri="{FF2B5EF4-FFF2-40B4-BE49-F238E27FC236}">
                <a16:creationId xmlns:a16="http://schemas.microsoft.com/office/drawing/2014/main" id="{16CFE6FD-3024-49A2-8B10-F5A0051B4CF6}"/>
              </a:ext>
            </a:extLst>
          </p:cNvPr>
          <p:cNvSpPr/>
          <p:nvPr/>
        </p:nvSpPr>
        <p:spPr>
          <a:xfrm>
            <a:off x="4260987" y="3486604"/>
            <a:ext cx="8235" cy="22547"/>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2880" name="Graphic 5">
            <a:extLst>
              <a:ext uri="{FF2B5EF4-FFF2-40B4-BE49-F238E27FC236}">
                <a16:creationId xmlns:a16="http://schemas.microsoft.com/office/drawing/2014/main" id="{22FA028A-CED0-4FC8-999C-D78BD6AFF5E7}"/>
              </a:ext>
            </a:extLst>
          </p:cNvPr>
          <p:cNvGrpSpPr/>
          <p:nvPr/>
        </p:nvGrpSpPr>
        <p:grpSpPr>
          <a:xfrm>
            <a:off x="2704163" y="3535944"/>
            <a:ext cx="95667" cy="142391"/>
            <a:chOff x="4505509" y="3621802"/>
            <a:chExt cx="110654" cy="164700"/>
          </a:xfrm>
        </p:grpSpPr>
        <p:sp>
          <p:nvSpPr>
            <p:cNvPr id="2881" name="Freeform: Shape 2880">
              <a:extLst>
                <a:ext uri="{FF2B5EF4-FFF2-40B4-BE49-F238E27FC236}">
                  <a16:creationId xmlns:a16="http://schemas.microsoft.com/office/drawing/2014/main" id="{18320A86-FC6E-46D5-8BFE-9313D60F2546}"/>
                </a:ext>
              </a:extLst>
            </p:cNvPr>
            <p:cNvSpPr/>
            <p:nvPr/>
          </p:nvSpPr>
          <p:spPr>
            <a:xfrm>
              <a:off x="4505509" y="3731570"/>
              <a:ext cx="54482" cy="54933"/>
            </a:xfrm>
            <a:custGeom>
              <a:avLst/>
              <a:gdLst>
                <a:gd name="connsiteX0" fmla="*/ 260 w 54482"/>
                <a:gd name="connsiteY0" fmla="*/ 11254 h 54933"/>
                <a:gd name="connsiteX1" fmla="*/ 5357 w 54482"/>
                <a:gd name="connsiteY1" fmla="*/ 278 h 54933"/>
                <a:gd name="connsiteX2" fmla="*/ 39774 w 54482"/>
                <a:gd name="connsiteY2" fmla="*/ 16352 h 54933"/>
                <a:gd name="connsiteX3" fmla="*/ 49596 w 54482"/>
                <a:gd name="connsiteY3" fmla="*/ 22379 h 54933"/>
                <a:gd name="connsiteX4" fmla="*/ 54545 w 54482"/>
                <a:gd name="connsiteY4" fmla="*/ 31718 h 54933"/>
                <a:gd name="connsiteX5" fmla="*/ 52238 w 54482"/>
                <a:gd name="connsiteY5" fmla="*/ 44108 h 54933"/>
                <a:gd name="connsiteX6" fmla="*/ 41969 w 54482"/>
                <a:gd name="connsiteY6" fmla="*/ 54414 h 54933"/>
                <a:gd name="connsiteX7" fmla="*/ 26714 w 54482"/>
                <a:gd name="connsiteY7" fmla="*/ 52628 h 54933"/>
                <a:gd name="connsiteX8" fmla="*/ 30323 w 54482"/>
                <a:gd name="connsiteY8" fmla="*/ 41690 h 54933"/>
                <a:gd name="connsiteX9" fmla="*/ 37579 w 54482"/>
                <a:gd name="connsiteY9" fmla="*/ 43401 h 54933"/>
                <a:gd name="connsiteX10" fmla="*/ 43048 w 54482"/>
                <a:gd name="connsiteY10" fmla="*/ 39383 h 54933"/>
                <a:gd name="connsiteX11" fmla="*/ 43346 w 54482"/>
                <a:gd name="connsiteY11" fmla="*/ 33206 h 54933"/>
                <a:gd name="connsiteX12" fmla="*/ 35383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260" y="11254"/>
                  </a:moveTo>
                  <a:lnTo>
                    <a:pt x="5357" y="278"/>
                  </a:lnTo>
                  <a:lnTo>
                    <a:pt x="39774" y="16352"/>
                  </a:lnTo>
                  <a:cubicBezTo>
                    <a:pt x="44276" y="18435"/>
                    <a:pt x="47550" y="20444"/>
                    <a:pt x="49596" y="22379"/>
                  </a:cubicBezTo>
                  <a:cubicBezTo>
                    <a:pt x="52275" y="24909"/>
                    <a:pt x="53913" y="28035"/>
                    <a:pt x="54545" y="31718"/>
                  </a:cubicBezTo>
                  <a:cubicBezTo>
                    <a:pt x="55140" y="35402"/>
                    <a:pt x="54396" y="39532"/>
                    <a:pt x="52238" y="44108"/>
                  </a:cubicBezTo>
                  <a:cubicBezTo>
                    <a:pt x="49745" y="49466"/>
                    <a:pt x="46322" y="52926"/>
                    <a:pt x="41969" y="54414"/>
                  </a:cubicBezTo>
                  <a:cubicBezTo>
                    <a:pt x="37616" y="55903"/>
                    <a:pt x="32519" y="55307"/>
                    <a:pt x="26714" y="52628"/>
                  </a:cubicBezTo>
                  <a:lnTo>
                    <a:pt x="30323" y="41690"/>
                  </a:lnTo>
                  <a:cubicBezTo>
                    <a:pt x="33523" y="43029"/>
                    <a:pt x="35942" y="43624"/>
                    <a:pt x="37579" y="43401"/>
                  </a:cubicBezTo>
                  <a:cubicBezTo>
                    <a:pt x="40071" y="43141"/>
                    <a:pt x="41895" y="41801"/>
                    <a:pt x="43048" y="39383"/>
                  </a:cubicBezTo>
                  <a:cubicBezTo>
                    <a:pt x="44164" y="36927"/>
                    <a:pt x="44276" y="34843"/>
                    <a:pt x="43346" y="33206"/>
                  </a:cubicBezTo>
                  <a:cubicBezTo>
                    <a:pt x="42453" y="31532"/>
                    <a:pt x="39774" y="29672"/>
                    <a:pt x="35383" y="27625"/>
                  </a:cubicBezTo>
                  <a:close/>
                </a:path>
              </a:pathLst>
            </a:custGeom>
            <a:solidFill>
              <a:srgbClr val="000000"/>
            </a:solidFill>
            <a:ln w="9525" cap="flat">
              <a:noFill/>
              <a:prstDash val="solid"/>
              <a:miter/>
            </a:ln>
          </p:spPr>
          <p:txBody>
            <a:bodyPr rtlCol="0" anchor="ctr"/>
            <a:lstStyle/>
            <a:p>
              <a:endParaRPr lang="en-CA"/>
            </a:p>
          </p:txBody>
        </p:sp>
        <p:sp>
          <p:nvSpPr>
            <p:cNvPr id="2882" name="Freeform: Shape 2881">
              <a:extLst>
                <a:ext uri="{FF2B5EF4-FFF2-40B4-BE49-F238E27FC236}">
                  <a16:creationId xmlns:a16="http://schemas.microsoft.com/office/drawing/2014/main" id="{CF37C3E8-6F6B-4B6F-B0FA-F81CBA778BB5}"/>
                </a:ext>
              </a:extLst>
            </p:cNvPr>
            <p:cNvSpPr/>
            <p:nvPr/>
          </p:nvSpPr>
          <p:spPr>
            <a:xfrm>
              <a:off x="4523346" y="3692628"/>
              <a:ext cx="69949" cy="58154"/>
            </a:xfrm>
            <a:custGeom>
              <a:avLst/>
              <a:gdLst>
                <a:gd name="connsiteX0" fmla="*/ 70211 w 69949"/>
                <a:gd name="connsiteY0" fmla="*/ 3883 h 58154"/>
                <a:gd name="connsiteX1" fmla="*/ 64630 w 69949"/>
                <a:gd name="connsiteY1" fmla="*/ 15826 h 58154"/>
                <a:gd name="connsiteX2" fmla="*/ 50082 w 69949"/>
                <a:gd name="connsiteY2" fmla="*/ 14785 h 58154"/>
                <a:gd name="connsiteX3" fmla="*/ 39925 w 69949"/>
                <a:gd name="connsiteY3" fmla="*/ 36551 h 58154"/>
                <a:gd name="connsiteX4" fmla="*/ 50194 w 69949"/>
                <a:gd name="connsiteY4" fmla="*/ 46783 h 58154"/>
                <a:gd name="connsiteX5" fmla="*/ 44762 w 69949"/>
                <a:gd name="connsiteY5" fmla="*/ 58428 h 58154"/>
                <a:gd name="connsiteX6" fmla="*/ 262 w 69949"/>
                <a:gd name="connsiteY6" fmla="*/ 11882 h 58154"/>
                <a:gd name="connsiteX7" fmla="*/ 5657 w 69949"/>
                <a:gd name="connsiteY7" fmla="*/ 274 h 58154"/>
                <a:gd name="connsiteX8" fmla="*/ 70211 w 69949"/>
                <a:gd name="connsiteY8" fmla="*/ 3883 h 58154"/>
                <a:gd name="connsiteX9" fmla="*/ 39255 w 69949"/>
                <a:gd name="connsiteY9" fmla="*/ 14040 h 58154"/>
                <a:gd name="connsiteX10" fmla="*/ 15591 w 69949"/>
                <a:gd name="connsiteY10" fmla="*/ 12143 h 58154"/>
                <a:gd name="connsiteX11" fmla="*/ 32335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11" y="3883"/>
                  </a:moveTo>
                  <a:lnTo>
                    <a:pt x="64630" y="15826"/>
                  </a:lnTo>
                  <a:lnTo>
                    <a:pt x="50082" y="14785"/>
                  </a:lnTo>
                  <a:lnTo>
                    <a:pt x="39925" y="36551"/>
                  </a:lnTo>
                  <a:lnTo>
                    <a:pt x="50194" y="46783"/>
                  </a:lnTo>
                  <a:lnTo>
                    <a:pt x="44762" y="58428"/>
                  </a:lnTo>
                  <a:lnTo>
                    <a:pt x="262" y="11882"/>
                  </a:lnTo>
                  <a:lnTo>
                    <a:pt x="5657" y="274"/>
                  </a:lnTo>
                  <a:lnTo>
                    <a:pt x="70211" y="3883"/>
                  </a:lnTo>
                  <a:moveTo>
                    <a:pt x="39255" y="14040"/>
                  </a:moveTo>
                  <a:lnTo>
                    <a:pt x="15591" y="12143"/>
                  </a:lnTo>
                  <a:lnTo>
                    <a:pt x="32335" y="28886"/>
                  </a:lnTo>
                  <a:close/>
                </a:path>
              </a:pathLst>
            </a:custGeom>
            <a:solidFill>
              <a:srgbClr val="000000"/>
            </a:solidFill>
            <a:ln w="9525" cap="flat">
              <a:noFill/>
              <a:prstDash val="solid"/>
              <a:miter/>
            </a:ln>
          </p:spPr>
          <p:txBody>
            <a:bodyPr rtlCol="0" anchor="ctr"/>
            <a:lstStyle/>
            <a:p>
              <a:endParaRPr lang="en-CA"/>
            </a:p>
          </p:txBody>
        </p:sp>
        <p:sp>
          <p:nvSpPr>
            <p:cNvPr id="2883" name="Freeform: Shape 2882">
              <a:extLst>
                <a:ext uri="{FF2B5EF4-FFF2-40B4-BE49-F238E27FC236}">
                  <a16:creationId xmlns:a16="http://schemas.microsoft.com/office/drawing/2014/main" id="{CA938377-3863-421D-97D4-D239B9F175A5}"/>
                </a:ext>
              </a:extLst>
            </p:cNvPr>
            <p:cNvSpPr/>
            <p:nvPr/>
          </p:nvSpPr>
          <p:spPr>
            <a:xfrm>
              <a:off x="4541675" y="3621802"/>
              <a:ext cx="74488" cy="68460"/>
            </a:xfrm>
            <a:custGeom>
              <a:avLst/>
              <a:gdLst>
                <a:gd name="connsiteX0" fmla="*/ 54661 w 74488"/>
                <a:gd name="connsiteY0" fmla="*/ 68729 h 68460"/>
                <a:gd name="connsiteX1" fmla="*/ 265 w 74488"/>
                <a:gd name="connsiteY1" fmla="*/ 43391 h 68460"/>
                <a:gd name="connsiteX2" fmla="*/ 5250 w 74488"/>
                <a:gd name="connsiteY2" fmla="*/ 32713 h 68460"/>
                <a:gd name="connsiteX3" fmla="*/ 51945 w 74488"/>
                <a:gd name="connsiteY3" fmla="*/ 27392 h 68460"/>
                <a:gd name="connsiteX4" fmla="*/ 15631 w 74488"/>
                <a:gd name="connsiteY4" fmla="*/ 10463 h 68460"/>
                <a:gd name="connsiteX5" fmla="*/ 20394 w 74488"/>
                <a:gd name="connsiteY5" fmla="*/ 268 h 68460"/>
                <a:gd name="connsiteX6" fmla="*/ 74753 w 74488"/>
                <a:gd name="connsiteY6" fmla="*/ 25606 h 68460"/>
                <a:gd name="connsiteX7" fmla="*/ 69619 w 74488"/>
                <a:gd name="connsiteY7" fmla="*/ 36619 h 68460"/>
                <a:gd name="connsiteX8" fmla="*/ 23928 w 74488"/>
                <a:gd name="connsiteY8" fmla="*/ 42014 h 68460"/>
                <a:gd name="connsiteX9" fmla="*/ 59424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61" y="68729"/>
                  </a:moveTo>
                  <a:lnTo>
                    <a:pt x="265" y="43391"/>
                  </a:lnTo>
                  <a:lnTo>
                    <a:pt x="5250" y="32713"/>
                  </a:lnTo>
                  <a:lnTo>
                    <a:pt x="51945" y="27392"/>
                  </a:lnTo>
                  <a:lnTo>
                    <a:pt x="15631" y="10463"/>
                  </a:lnTo>
                  <a:lnTo>
                    <a:pt x="20394" y="268"/>
                  </a:lnTo>
                  <a:lnTo>
                    <a:pt x="74753" y="25606"/>
                  </a:lnTo>
                  <a:lnTo>
                    <a:pt x="69619" y="36619"/>
                  </a:lnTo>
                  <a:lnTo>
                    <a:pt x="23928" y="42014"/>
                  </a:lnTo>
                  <a:lnTo>
                    <a:pt x="59424" y="58534"/>
                  </a:lnTo>
                  <a:close/>
                </a:path>
              </a:pathLst>
            </a:custGeom>
            <a:solidFill>
              <a:srgbClr val="000000"/>
            </a:solidFill>
            <a:ln w="9525" cap="flat">
              <a:noFill/>
              <a:prstDash val="solid"/>
              <a:miter/>
            </a:ln>
          </p:spPr>
          <p:txBody>
            <a:bodyPr rtlCol="0" anchor="ctr"/>
            <a:lstStyle/>
            <a:p>
              <a:endParaRPr lang="en-CA"/>
            </a:p>
          </p:txBody>
        </p:sp>
      </p:grpSp>
      <p:grpSp>
        <p:nvGrpSpPr>
          <p:cNvPr id="2884" name="Graphic 5">
            <a:extLst>
              <a:ext uri="{FF2B5EF4-FFF2-40B4-BE49-F238E27FC236}">
                <a16:creationId xmlns:a16="http://schemas.microsoft.com/office/drawing/2014/main" id="{5AD4D4D5-0615-428E-BE4D-798A5777E619}"/>
              </a:ext>
            </a:extLst>
          </p:cNvPr>
          <p:cNvGrpSpPr/>
          <p:nvPr/>
        </p:nvGrpSpPr>
        <p:grpSpPr>
          <a:xfrm>
            <a:off x="2833863" y="3540560"/>
            <a:ext cx="99531" cy="138532"/>
            <a:chOff x="4655528" y="3627141"/>
            <a:chExt cx="115123" cy="160237"/>
          </a:xfrm>
        </p:grpSpPr>
        <p:sp>
          <p:nvSpPr>
            <p:cNvPr id="2885" name="Freeform: Shape 2884">
              <a:extLst>
                <a:ext uri="{FF2B5EF4-FFF2-40B4-BE49-F238E27FC236}">
                  <a16:creationId xmlns:a16="http://schemas.microsoft.com/office/drawing/2014/main" id="{CAA94641-BF73-4135-A3F0-BF459D72A08B}"/>
                </a:ext>
              </a:extLst>
            </p:cNvPr>
            <p:cNvSpPr/>
            <p:nvPr/>
          </p:nvSpPr>
          <p:spPr>
            <a:xfrm>
              <a:off x="4655528" y="3724760"/>
              <a:ext cx="59494" cy="62619"/>
            </a:xfrm>
            <a:custGeom>
              <a:avLst/>
              <a:gdLst>
                <a:gd name="connsiteX0" fmla="*/ 54636 w 59494"/>
                <a:gd name="connsiteY0" fmla="*/ 62898 h 62619"/>
                <a:gd name="connsiteX1" fmla="*/ 277 w 59494"/>
                <a:gd name="connsiteY1" fmla="*/ 37560 h 62619"/>
                <a:gd name="connsiteX2" fmla="*/ 17652 w 59494"/>
                <a:gd name="connsiteY2" fmla="*/ 278 h 62619"/>
                <a:gd name="connsiteX3" fmla="*/ 26842 w 59494"/>
                <a:gd name="connsiteY3" fmla="*/ 4557 h 62619"/>
                <a:gd name="connsiteX4" fmla="*/ 14601 w 59494"/>
                <a:gd name="connsiteY4" fmla="*/ 30862 h 62619"/>
                <a:gd name="connsiteX5" fmla="*/ 27438 w 59494"/>
                <a:gd name="connsiteY5" fmla="*/ 36853 h 62619"/>
                <a:gd name="connsiteX6" fmla="*/ 38042 w 59494"/>
                <a:gd name="connsiteY6" fmla="*/ 14156 h 62619"/>
                <a:gd name="connsiteX7" fmla="*/ 47232 w 59494"/>
                <a:gd name="connsiteY7" fmla="*/ 18472 h 62619"/>
                <a:gd name="connsiteX8" fmla="*/ 36665 w 59494"/>
                <a:gd name="connsiteY8" fmla="*/ 41169 h 62619"/>
                <a:gd name="connsiteX9" fmla="*/ 59771 w 59494"/>
                <a:gd name="connsiteY9" fmla="*/ 51922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636" y="62898"/>
                  </a:moveTo>
                  <a:lnTo>
                    <a:pt x="277" y="37560"/>
                  </a:lnTo>
                  <a:lnTo>
                    <a:pt x="17652" y="278"/>
                  </a:lnTo>
                  <a:lnTo>
                    <a:pt x="26842" y="4557"/>
                  </a:lnTo>
                  <a:lnTo>
                    <a:pt x="14601" y="30862"/>
                  </a:lnTo>
                  <a:lnTo>
                    <a:pt x="27438" y="36853"/>
                  </a:lnTo>
                  <a:lnTo>
                    <a:pt x="38042" y="14156"/>
                  </a:lnTo>
                  <a:lnTo>
                    <a:pt x="47232" y="18472"/>
                  </a:lnTo>
                  <a:lnTo>
                    <a:pt x="36665" y="41169"/>
                  </a:lnTo>
                  <a:lnTo>
                    <a:pt x="59771" y="51922"/>
                  </a:lnTo>
                  <a:close/>
                </a:path>
              </a:pathLst>
            </a:custGeom>
            <a:solidFill>
              <a:srgbClr val="000000"/>
            </a:solidFill>
            <a:ln w="9525" cap="flat">
              <a:noFill/>
              <a:prstDash val="solid"/>
              <a:miter/>
            </a:ln>
          </p:spPr>
          <p:txBody>
            <a:bodyPr rtlCol="0" anchor="ctr"/>
            <a:lstStyle/>
            <a:p>
              <a:endParaRPr lang="en-CA"/>
            </a:p>
          </p:txBody>
        </p:sp>
        <p:sp>
          <p:nvSpPr>
            <p:cNvPr id="2886" name="Freeform: Shape 2885">
              <a:extLst>
                <a:ext uri="{FF2B5EF4-FFF2-40B4-BE49-F238E27FC236}">
                  <a16:creationId xmlns:a16="http://schemas.microsoft.com/office/drawing/2014/main" id="{A779D601-86C0-4DBD-93FF-12B12AC7CD32}"/>
                </a:ext>
              </a:extLst>
            </p:cNvPr>
            <p:cNvSpPr/>
            <p:nvPr/>
          </p:nvSpPr>
          <p:spPr>
            <a:xfrm>
              <a:off x="4677131" y="3675377"/>
              <a:ext cx="73669" cy="65670"/>
            </a:xfrm>
            <a:custGeom>
              <a:avLst/>
              <a:gdLst>
                <a:gd name="connsiteX0" fmla="*/ 54638 w 73669"/>
                <a:gd name="connsiteY0" fmla="*/ 65944 h 65670"/>
                <a:gd name="connsiteX1" fmla="*/ 279 w 73669"/>
                <a:gd name="connsiteY1" fmla="*/ 40606 h 65670"/>
                <a:gd name="connsiteX2" fmla="*/ 19069 w 73669"/>
                <a:gd name="connsiteY2" fmla="*/ 273 h 65670"/>
                <a:gd name="connsiteX3" fmla="*/ 28259 w 73669"/>
                <a:gd name="connsiteY3" fmla="*/ 4589 h 65670"/>
                <a:gd name="connsiteX4" fmla="*/ 14604 w 73669"/>
                <a:gd name="connsiteY4" fmla="*/ 33909 h 65670"/>
                <a:gd name="connsiteX5" fmla="*/ 26659 w 73669"/>
                <a:gd name="connsiteY5" fmla="*/ 39527 h 65670"/>
                <a:gd name="connsiteX6" fmla="*/ 39384 w 73669"/>
                <a:gd name="connsiteY6" fmla="*/ 12217 h 65670"/>
                <a:gd name="connsiteX7" fmla="*/ 48536 w 73669"/>
                <a:gd name="connsiteY7" fmla="*/ 16496 h 65670"/>
                <a:gd name="connsiteX8" fmla="*/ 35812 w 73669"/>
                <a:gd name="connsiteY8" fmla="*/ 43806 h 65670"/>
                <a:gd name="connsiteX9" fmla="*/ 50620 w 73669"/>
                <a:gd name="connsiteY9" fmla="*/ 50726 h 65670"/>
                <a:gd name="connsiteX10" fmla="*/ 64759 w 73669"/>
                <a:gd name="connsiteY10" fmla="*/ 20328 h 65670"/>
                <a:gd name="connsiteX11" fmla="*/ 73949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638" y="65944"/>
                  </a:moveTo>
                  <a:lnTo>
                    <a:pt x="279" y="40606"/>
                  </a:lnTo>
                  <a:lnTo>
                    <a:pt x="19069" y="273"/>
                  </a:lnTo>
                  <a:lnTo>
                    <a:pt x="28259" y="4589"/>
                  </a:lnTo>
                  <a:lnTo>
                    <a:pt x="14604" y="33909"/>
                  </a:lnTo>
                  <a:lnTo>
                    <a:pt x="26659" y="39527"/>
                  </a:lnTo>
                  <a:lnTo>
                    <a:pt x="39384" y="12217"/>
                  </a:lnTo>
                  <a:lnTo>
                    <a:pt x="48536" y="16496"/>
                  </a:lnTo>
                  <a:lnTo>
                    <a:pt x="35812" y="43806"/>
                  </a:lnTo>
                  <a:lnTo>
                    <a:pt x="50620" y="50726"/>
                  </a:lnTo>
                  <a:lnTo>
                    <a:pt x="64759" y="20328"/>
                  </a:lnTo>
                  <a:lnTo>
                    <a:pt x="73949" y="24607"/>
                  </a:lnTo>
                  <a:close/>
                </a:path>
              </a:pathLst>
            </a:custGeom>
            <a:solidFill>
              <a:srgbClr val="000000"/>
            </a:solidFill>
            <a:ln w="9525" cap="flat">
              <a:noFill/>
              <a:prstDash val="solid"/>
              <a:miter/>
            </a:ln>
          </p:spPr>
          <p:txBody>
            <a:bodyPr rtlCol="0" anchor="ctr"/>
            <a:lstStyle/>
            <a:p>
              <a:endParaRPr lang="en-CA"/>
            </a:p>
          </p:txBody>
        </p:sp>
        <p:sp>
          <p:nvSpPr>
            <p:cNvPr id="2887" name="Freeform: Shape 2886">
              <a:extLst>
                <a:ext uri="{FF2B5EF4-FFF2-40B4-BE49-F238E27FC236}">
                  <a16:creationId xmlns:a16="http://schemas.microsoft.com/office/drawing/2014/main" id="{91FCFEB6-20A9-4663-8FAB-EDFB97F1AB72}"/>
                </a:ext>
              </a:extLst>
            </p:cNvPr>
            <p:cNvSpPr/>
            <p:nvPr/>
          </p:nvSpPr>
          <p:spPr>
            <a:xfrm>
              <a:off x="4700753" y="3627141"/>
              <a:ext cx="69897" cy="63196"/>
            </a:xfrm>
            <a:custGeom>
              <a:avLst/>
              <a:gdLst>
                <a:gd name="connsiteX0" fmla="*/ 281 w 69897"/>
                <a:gd name="connsiteY0" fmla="*/ 38126 h 63196"/>
                <a:gd name="connsiteX1" fmla="*/ 10439 w 69897"/>
                <a:gd name="connsiteY1" fmla="*/ 16397 h 63196"/>
                <a:gd name="connsiteX2" fmla="*/ 15462 w 69897"/>
                <a:gd name="connsiteY2" fmla="*/ 7021 h 63196"/>
                <a:gd name="connsiteX3" fmla="*/ 20336 w 69897"/>
                <a:gd name="connsiteY3" fmla="*/ 2370 h 63196"/>
                <a:gd name="connsiteX4" fmla="*/ 26847 w 69897"/>
                <a:gd name="connsiteY4" fmla="*/ 324 h 63196"/>
                <a:gd name="connsiteX5" fmla="*/ 33954 w 69897"/>
                <a:gd name="connsiteY5" fmla="*/ 1626 h 63196"/>
                <a:gd name="connsiteX6" fmla="*/ 40019 w 69897"/>
                <a:gd name="connsiteY6" fmla="*/ 6947 h 63196"/>
                <a:gd name="connsiteX7" fmla="*/ 42214 w 69897"/>
                <a:gd name="connsiteY7" fmla="*/ 14760 h 63196"/>
                <a:gd name="connsiteX8" fmla="*/ 50697 w 69897"/>
                <a:gd name="connsiteY8" fmla="*/ 9440 h 63196"/>
                <a:gd name="connsiteX9" fmla="*/ 60148 w 69897"/>
                <a:gd name="connsiteY9" fmla="*/ 10593 h 63196"/>
                <a:gd name="connsiteX10" fmla="*/ 66547 w 69897"/>
                <a:gd name="connsiteY10" fmla="*/ 15653 h 63196"/>
                <a:gd name="connsiteX11" fmla="*/ 69970 w 69897"/>
                <a:gd name="connsiteY11" fmla="*/ 22983 h 63196"/>
                <a:gd name="connsiteX12" fmla="*/ 69114 w 69897"/>
                <a:gd name="connsiteY12" fmla="*/ 31541 h 63196"/>
                <a:gd name="connsiteX13" fmla="*/ 63310 w 69897"/>
                <a:gd name="connsiteY13" fmla="*/ 44972 h 63196"/>
                <a:gd name="connsiteX14" fmla="*/ 54678 w 69897"/>
                <a:gd name="connsiteY14" fmla="*/ 63464 h 63196"/>
                <a:gd name="connsiteX15" fmla="*/ 281 w 69897"/>
                <a:gd name="connsiteY15" fmla="*/ 38126 h 63196"/>
                <a:gd name="connsiteX16" fmla="*/ 14457 w 69897"/>
                <a:gd name="connsiteY16" fmla="*/ 31355 h 63196"/>
                <a:gd name="connsiteX17" fmla="*/ 27033 w 69897"/>
                <a:gd name="connsiteY17" fmla="*/ 37233 h 63196"/>
                <a:gd name="connsiteX18" fmla="*/ 30382 w 69897"/>
                <a:gd name="connsiteY18" fmla="*/ 30015 h 63196"/>
                <a:gd name="connsiteX19" fmla="*/ 33917 w 69897"/>
                <a:gd name="connsiteY19" fmla="*/ 21978 h 63196"/>
                <a:gd name="connsiteX20" fmla="*/ 34028 w 69897"/>
                <a:gd name="connsiteY20" fmla="*/ 16621 h 63196"/>
                <a:gd name="connsiteX21" fmla="*/ 30531 w 69897"/>
                <a:gd name="connsiteY21" fmla="*/ 13049 h 63196"/>
                <a:gd name="connsiteX22" fmla="*/ 25806 w 69897"/>
                <a:gd name="connsiteY22" fmla="*/ 12528 h 63196"/>
                <a:gd name="connsiteX23" fmla="*/ 21973 w 69897"/>
                <a:gd name="connsiteY23" fmla="*/ 15765 h 63196"/>
                <a:gd name="connsiteX24" fmla="*/ 17397 w 69897"/>
                <a:gd name="connsiteY24" fmla="*/ 25067 h 63196"/>
                <a:gd name="connsiteX25" fmla="*/ 14457 w 69897"/>
                <a:gd name="connsiteY25" fmla="*/ 31355 h 63196"/>
                <a:gd name="connsiteX26" fmla="*/ 36075 w 69897"/>
                <a:gd name="connsiteY26" fmla="*/ 41438 h 63196"/>
                <a:gd name="connsiteX27" fmla="*/ 50623 w 69897"/>
                <a:gd name="connsiteY27" fmla="*/ 48247 h 63196"/>
                <a:gd name="connsiteX28" fmla="*/ 55348 w 69897"/>
                <a:gd name="connsiteY28" fmla="*/ 38052 h 63196"/>
                <a:gd name="connsiteX29" fmla="*/ 58548 w 69897"/>
                <a:gd name="connsiteY29" fmla="*/ 30387 h 63196"/>
                <a:gd name="connsiteX30" fmla="*/ 58250 w 69897"/>
                <a:gd name="connsiteY30" fmla="*/ 25364 h 63196"/>
                <a:gd name="connsiteX31" fmla="*/ 54343 w 69897"/>
                <a:gd name="connsiteY31" fmla="*/ 21681 h 63196"/>
                <a:gd name="connsiteX32" fmla="*/ 49618 w 69897"/>
                <a:gd name="connsiteY32" fmla="*/ 20937 h 63196"/>
                <a:gd name="connsiteX33" fmla="*/ 45525 w 69897"/>
                <a:gd name="connsiteY33" fmla="*/ 23206 h 63196"/>
                <a:gd name="connsiteX34" fmla="*/ 40205 w 69897"/>
                <a:gd name="connsiteY34" fmla="*/ 32583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281" y="38126"/>
                  </a:moveTo>
                  <a:lnTo>
                    <a:pt x="10439" y="16397"/>
                  </a:lnTo>
                  <a:cubicBezTo>
                    <a:pt x="12448" y="12081"/>
                    <a:pt x="14122" y="8956"/>
                    <a:pt x="15462" y="7021"/>
                  </a:cubicBezTo>
                  <a:cubicBezTo>
                    <a:pt x="16801" y="5049"/>
                    <a:pt x="18438" y="3524"/>
                    <a:pt x="20336" y="2370"/>
                  </a:cubicBezTo>
                  <a:cubicBezTo>
                    <a:pt x="22271" y="1254"/>
                    <a:pt x="24429" y="547"/>
                    <a:pt x="26847" y="324"/>
                  </a:cubicBezTo>
                  <a:cubicBezTo>
                    <a:pt x="29229" y="101"/>
                    <a:pt x="31610" y="547"/>
                    <a:pt x="33954" y="1626"/>
                  </a:cubicBezTo>
                  <a:cubicBezTo>
                    <a:pt x="36521" y="2817"/>
                    <a:pt x="38530" y="4603"/>
                    <a:pt x="40019" y="6947"/>
                  </a:cubicBezTo>
                  <a:cubicBezTo>
                    <a:pt x="41507" y="9328"/>
                    <a:pt x="42251" y="11933"/>
                    <a:pt x="42214" y="14760"/>
                  </a:cubicBezTo>
                  <a:cubicBezTo>
                    <a:pt x="44707" y="11895"/>
                    <a:pt x="47534" y="10109"/>
                    <a:pt x="50697" y="9440"/>
                  </a:cubicBezTo>
                  <a:cubicBezTo>
                    <a:pt x="53860" y="8733"/>
                    <a:pt x="56985" y="9105"/>
                    <a:pt x="60148" y="10593"/>
                  </a:cubicBezTo>
                  <a:cubicBezTo>
                    <a:pt x="62603" y="11747"/>
                    <a:pt x="64761" y="13421"/>
                    <a:pt x="66547" y="15653"/>
                  </a:cubicBezTo>
                  <a:cubicBezTo>
                    <a:pt x="68370" y="17923"/>
                    <a:pt x="69486" y="20341"/>
                    <a:pt x="69970" y="22983"/>
                  </a:cubicBezTo>
                  <a:cubicBezTo>
                    <a:pt x="70417" y="25625"/>
                    <a:pt x="70156" y="28490"/>
                    <a:pt x="69114" y="31541"/>
                  </a:cubicBezTo>
                  <a:cubicBezTo>
                    <a:pt x="68445" y="33475"/>
                    <a:pt x="66510" y="37940"/>
                    <a:pt x="63310" y="44972"/>
                  </a:cubicBezTo>
                  <a:lnTo>
                    <a:pt x="54678" y="63464"/>
                  </a:lnTo>
                  <a:lnTo>
                    <a:pt x="281" y="38126"/>
                  </a:lnTo>
                  <a:moveTo>
                    <a:pt x="14457" y="31355"/>
                  </a:moveTo>
                  <a:lnTo>
                    <a:pt x="27033" y="37233"/>
                  </a:lnTo>
                  <a:lnTo>
                    <a:pt x="30382" y="30015"/>
                  </a:lnTo>
                  <a:cubicBezTo>
                    <a:pt x="32391" y="25736"/>
                    <a:pt x="33545" y="23058"/>
                    <a:pt x="33917" y="21978"/>
                  </a:cubicBezTo>
                  <a:cubicBezTo>
                    <a:pt x="34586" y="20006"/>
                    <a:pt x="34624" y="18221"/>
                    <a:pt x="34028" y="16621"/>
                  </a:cubicBezTo>
                  <a:cubicBezTo>
                    <a:pt x="33470" y="15058"/>
                    <a:pt x="32317" y="13867"/>
                    <a:pt x="30531" y="13049"/>
                  </a:cubicBezTo>
                  <a:cubicBezTo>
                    <a:pt x="28856" y="12267"/>
                    <a:pt x="27294" y="12081"/>
                    <a:pt x="25806" y="12528"/>
                  </a:cubicBezTo>
                  <a:cubicBezTo>
                    <a:pt x="24317" y="12937"/>
                    <a:pt x="23052" y="14053"/>
                    <a:pt x="21973" y="15765"/>
                  </a:cubicBezTo>
                  <a:cubicBezTo>
                    <a:pt x="21341" y="16807"/>
                    <a:pt x="19815" y="19895"/>
                    <a:pt x="17397" y="25067"/>
                  </a:cubicBezTo>
                  <a:lnTo>
                    <a:pt x="14457" y="31355"/>
                  </a:lnTo>
                  <a:moveTo>
                    <a:pt x="36075" y="41438"/>
                  </a:moveTo>
                  <a:lnTo>
                    <a:pt x="50623" y="48247"/>
                  </a:lnTo>
                  <a:lnTo>
                    <a:pt x="55348" y="38052"/>
                  </a:lnTo>
                  <a:cubicBezTo>
                    <a:pt x="57208" y="34108"/>
                    <a:pt x="58287" y="31541"/>
                    <a:pt x="58548" y="30387"/>
                  </a:cubicBezTo>
                  <a:cubicBezTo>
                    <a:pt x="58994" y="28601"/>
                    <a:pt x="58920" y="26927"/>
                    <a:pt x="58250" y="25364"/>
                  </a:cubicBezTo>
                  <a:cubicBezTo>
                    <a:pt x="57543" y="23802"/>
                    <a:pt x="56278" y="22574"/>
                    <a:pt x="54343" y="21681"/>
                  </a:cubicBezTo>
                  <a:cubicBezTo>
                    <a:pt x="52706" y="20937"/>
                    <a:pt x="51143" y="20676"/>
                    <a:pt x="49618" y="20937"/>
                  </a:cubicBezTo>
                  <a:cubicBezTo>
                    <a:pt x="48130" y="21197"/>
                    <a:pt x="46753" y="21941"/>
                    <a:pt x="45525" y="23206"/>
                  </a:cubicBezTo>
                  <a:cubicBezTo>
                    <a:pt x="44335" y="24471"/>
                    <a:pt x="42549" y="27597"/>
                    <a:pt x="40205" y="32583"/>
                  </a:cubicBezTo>
                  <a:close/>
                </a:path>
              </a:pathLst>
            </a:custGeom>
            <a:solidFill>
              <a:srgbClr val="000000"/>
            </a:solidFill>
            <a:ln w="9525" cap="flat">
              <a:noFill/>
              <a:prstDash val="solid"/>
              <a:miter/>
            </a:ln>
          </p:spPr>
          <p:txBody>
            <a:bodyPr rtlCol="0" anchor="ctr"/>
            <a:lstStyle/>
            <a:p>
              <a:endParaRPr lang="en-CA"/>
            </a:p>
          </p:txBody>
        </p:sp>
      </p:grpSp>
      <p:grpSp>
        <p:nvGrpSpPr>
          <p:cNvPr id="2888" name="Graphic 5">
            <a:extLst>
              <a:ext uri="{FF2B5EF4-FFF2-40B4-BE49-F238E27FC236}">
                <a16:creationId xmlns:a16="http://schemas.microsoft.com/office/drawing/2014/main" id="{98314E9A-0990-4FF6-A9B1-70DAB9CE7D3C}"/>
              </a:ext>
            </a:extLst>
          </p:cNvPr>
          <p:cNvGrpSpPr/>
          <p:nvPr/>
        </p:nvGrpSpPr>
        <p:grpSpPr>
          <a:xfrm>
            <a:off x="2962825" y="3539488"/>
            <a:ext cx="114411" cy="158038"/>
            <a:chOff x="4804692" y="3625901"/>
            <a:chExt cx="132334" cy="182799"/>
          </a:xfrm>
        </p:grpSpPr>
        <p:sp>
          <p:nvSpPr>
            <p:cNvPr id="2889" name="Freeform: Shape 2888">
              <a:extLst>
                <a:ext uri="{FF2B5EF4-FFF2-40B4-BE49-F238E27FC236}">
                  <a16:creationId xmlns:a16="http://schemas.microsoft.com/office/drawing/2014/main" id="{368D9567-AA9F-4DD6-8A89-F7F923EC242E}"/>
                </a:ext>
              </a:extLst>
            </p:cNvPr>
            <p:cNvSpPr/>
            <p:nvPr/>
          </p:nvSpPr>
          <p:spPr>
            <a:xfrm>
              <a:off x="4804692" y="3730826"/>
              <a:ext cx="78878" cy="77874"/>
            </a:xfrm>
            <a:custGeom>
              <a:avLst/>
              <a:gdLst>
                <a:gd name="connsiteX0" fmla="*/ 54652 w 78878"/>
                <a:gd name="connsiteY0" fmla="*/ 78155 h 77874"/>
                <a:gd name="connsiteX1" fmla="*/ 292 w 78878"/>
                <a:gd name="connsiteY1" fmla="*/ 52817 h 77874"/>
                <a:gd name="connsiteX2" fmla="*/ 7957 w 78878"/>
                <a:gd name="connsiteY2" fmla="*/ 36371 h 77874"/>
                <a:gd name="connsiteX3" fmla="*/ 49629 w 78878"/>
                <a:gd name="connsiteY3" fmla="*/ 43813 h 77874"/>
                <a:gd name="connsiteX4" fmla="*/ 17110 w 78878"/>
                <a:gd name="connsiteY4" fmla="*/ 16763 h 77874"/>
                <a:gd name="connsiteX5" fmla="*/ 24775 w 78878"/>
                <a:gd name="connsiteY5" fmla="*/ 280 h 77874"/>
                <a:gd name="connsiteX6" fmla="*/ 79171 w 78878"/>
                <a:gd name="connsiteY6" fmla="*/ 25656 h 77874"/>
                <a:gd name="connsiteX7" fmla="*/ 74409 w 78878"/>
                <a:gd name="connsiteY7" fmla="*/ 35850 h 77874"/>
                <a:gd name="connsiteX8" fmla="*/ 31583 w 78878"/>
                <a:gd name="connsiteY8" fmla="*/ 15870 h 77874"/>
                <a:gd name="connsiteX9" fmla="*/ 69386 w 78878"/>
                <a:gd name="connsiteY9" fmla="*/ 46640 h 77874"/>
                <a:gd name="connsiteX10" fmla="*/ 64437 w 78878"/>
                <a:gd name="connsiteY10" fmla="*/ 57207 h 77874"/>
                <a:gd name="connsiteX11" fmla="*/ 16626 w 78878"/>
                <a:gd name="connsiteY11" fmla="*/ 48017 h 77874"/>
                <a:gd name="connsiteX12" fmla="*/ 59414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652" y="78155"/>
                  </a:moveTo>
                  <a:lnTo>
                    <a:pt x="292" y="52817"/>
                  </a:lnTo>
                  <a:lnTo>
                    <a:pt x="7957" y="36371"/>
                  </a:lnTo>
                  <a:lnTo>
                    <a:pt x="49629" y="43813"/>
                  </a:lnTo>
                  <a:lnTo>
                    <a:pt x="17110" y="16763"/>
                  </a:lnTo>
                  <a:lnTo>
                    <a:pt x="24775" y="280"/>
                  </a:lnTo>
                  <a:lnTo>
                    <a:pt x="79171" y="25656"/>
                  </a:lnTo>
                  <a:lnTo>
                    <a:pt x="74409" y="35850"/>
                  </a:lnTo>
                  <a:lnTo>
                    <a:pt x="31583" y="15870"/>
                  </a:lnTo>
                  <a:lnTo>
                    <a:pt x="69386" y="46640"/>
                  </a:lnTo>
                  <a:lnTo>
                    <a:pt x="64437" y="57207"/>
                  </a:lnTo>
                  <a:lnTo>
                    <a:pt x="16626" y="48017"/>
                  </a:lnTo>
                  <a:lnTo>
                    <a:pt x="59414" y="67960"/>
                  </a:lnTo>
                  <a:close/>
                </a:path>
              </a:pathLst>
            </a:custGeom>
            <a:solidFill>
              <a:srgbClr val="000000"/>
            </a:solidFill>
            <a:ln w="9525" cap="flat">
              <a:noFill/>
              <a:prstDash val="solid"/>
              <a:miter/>
            </a:ln>
          </p:spPr>
          <p:txBody>
            <a:bodyPr rtlCol="0" anchor="ctr"/>
            <a:lstStyle/>
            <a:p>
              <a:endParaRPr lang="en-CA"/>
            </a:p>
          </p:txBody>
        </p:sp>
        <p:sp>
          <p:nvSpPr>
            <p:cNvPr id="2890" name="Freeform: Shape 2889">
              <a:extLst>
                <a:ext uri="{FF2B5EF4-FFF2-40B4-BE49-F238E27FC236}">
                  <a16:creationId xmlns:a16="http://schemas.microsoft.com/office/drawing/2014/main" id="{BA56BA30-5C90-44F6-9927-D5304BCF3AFE}"/>
                </a:ext>
              </a:extLst>
            </p:cNvPr>
            <p:cNvSpPr/>
            <p:nvPr/>
          </p:nvSpPr>
          <p:spPr>
            <a:xfrm>
              <a:off x="4841567" y="3692657"/>
              <a:ext cx="69949" cy="58154"/>
            </a:xfrm>
            <a:custGeom>
              <a:avLst/>
              <a:gdLst>
                <a:gd name="connsiteX0" fmla="*/ 70245 w 69949"/>
                <a:gd name="connsiteY0" fmla="*/ 3883 h 58154"/>
                <a:gd name="connsiteX1" fmla="*/ 64664 w 69949"/>
                <a:gd name="connsiteY1" fmla="*/ 15826 h 58154"/>
                <a:gd name="connsiteX2" fmla="*/ 50116 w 69949"/>
                <a:gd name="connsiteY2" fmla="*/ 14785 h 58154"/>
                <a:gd name="connsiteX3" fmla="*/ 39958 w 69949"/>
                <a:gd name="connsiteY3" fmla="*/ 36551 h 58154"/>
                <a:gd name="connsiteX4" fmla="*/ 50227 w 69949"/>
                <a:gd name="connsiteY4" fmla="*/ 46783 h 58154"/>
                <a:gd name="connsiteX5" fmla="*/ 44795 w 69949"/>
                <a:gd name="connsiteY5" fmla="*/ 58428 h 58154"/>
                <a:gd name="connsiteX6" fmla="*/ 295 w 69949"/>
                <a:gd name="connsiteY6" fmla="*/ 11882 h 58154"/>
                <a:gd name="connsiteX7" fmla="*/ 5691 w 69949"/>
                <a:gd name="connsiteY7" fmla="*/ 274 h 58154"/>
                <a:gd name="connsiteX8" fmla="*/ 70245 w 69949"/>
                <a:gd name="connsiteY8" fmla="*/ 3883 h 58154"/>
                <a:gd name="connsiteX9" fmla="*/ 39288 w 69949"/>
                <a:gd name="connsiteY9" fmla="*/ 14040 h 58154"/>
                <a:gd name="connsiteX10" fmla="*/ 15625 w 69949"/>
                <a:gd name="connsiteY10" fmla="*/ 12143 h 58154"/>
                <a:gd name="connsiteX11" fmla="*/ 32368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45" y="3883"/>
                  </a:moveTo>
                  <a:lnTo>
                    <a:pt x="64664" y="15826"/>
                  </a:lnTo>
                  <a:lnTo>
                    <a:pt x="50116" y="14785"/>
                  </a:lnTo>
                  <a:lnTo>
                    <a:pt x="39958" y="36551"/>
                  </a:lnTo>
                  <a:lnTo>
                    <a:pt x="50227" y="46783"/>
                  </a:lnTo>
                  <a:lnTo>
                    <a:pt x="44795" y="58428"/>
                  </a:lnTo>
                  <a:lnTo>
                    <a:pt x="295" y="11882"/>
                  </a:lnTo>
                  <a:lnTo>
                    <a:pt x="5691" y="274"/>
                  </a:lnTo>
                  <a:lnTo>
                    <a:pt x="70245" y="3883"/>
                  </a:lnTo>
                  <a:moveTo>
                    <a:pt x="39288" y="14040"/>
                  </a:moveTo>
                  <a:lnTo>
                    <a:pt x="15625" y="12143"/>
                  </a:lnTo>
                  <a:lnTo>
                    <a:pt x="32368" y="28886"/>
                  </a:lnTo>
                  <a:close/>
                </a:path>
              </a:pathLst>
            </a:custGeom>
            <a:solidFill>
              <a:srgbClr val="000000"/>
            </a:solidFill>
            <a:ln w="9525" cap="flat">
              <a:noFill/>
              <a:prstDash val="solid"/>
              <a:miter/>
            </a:ln>
          </p:spPr>
          <p:txBody>
            <a:bodyPr rtlCol="0" anchor="ctr"/>
            <a:lstStyle/>
            <a:p>
              <a:endParaRPr lang="en-CA"/>
            </a:p>
          </p:txBody>
        </p:sp>
        <p:sp>
          <p:nvSpPr>
            <p:cNvPr id="2891" name="Freeform: Shape 2890">
              <a:extLst>
                <a:ext uri="{FF2B5EF4-FFF2-40B4-BE49-F238E27FC236}">
                  <a16:creationId xmlns:a16="http://schemas.microsoft.com/office/drawing/2014/main" id="{A3417282-62BE-47D2-ACA4-158A7FA1A906}"/>
                </a:ext>
              </a:extLst>
            </p:cNvPr>
            <p:cNvSpPr/>
            <p:nvPr/>
          </p:nvSpPr>
          <p:spPr>
            <a:xfrm>
              <a:off x="4859859" y="3625901"/>
              <a:ext cx="77167" cy="64465"/>
            </a:xfrm>
            <a:custGeom>
              <a:avLst/>
              <a:gdLst>
                <a:gd name="connsiteX0" fmla="*/ 54695 w 77167"/>
                <a:gd name="connsiteY0" fmla="*/ 64733 h 64465"/>
                <a:gd name="connsiteX1" fmla="*/ 298 w 77167"/>
                <a:gd name="connsiteY1" fmla="*/ 39395 h 64465"/>
                <a:gd name="connsiteX2" fmla="*/ 11088 w 77167"/>
                <a:gd name="connsiteY2" fmla="*/ 16290 h 64465"/>
                <a:gd name="connsiteX3" fmla="*/ 18455 w 77167"/>
                <a:gd name="connsiteY3" fmla="*/ 4309 h 64465"/>
                <a:gd name="connsiteX4" fmla="*/ 26604 w 77167"/>
                <a:gd name="connsiteY4" fmla="*/ 402 h 64465"/>
                <a:gd name="connsiteX5" fmla="*/ 36277 w 77167"/>
                <a:gd name="connsiteY5" fmla="*/ 2039 h 64465"/>
                <a:gd name="connsiteX6" fmla="*/ 44723 w 77167"/>
                <a:gd name="connsiteY6" fmla="*/ 10337 h 64465"/>
                <a:gd name="connsiteX7" fmla="*/ 44723 w 77167"/>
                <a:gd name="connsiteY7" fmla="*/ 23433 h 64465"/>
                <a:gd name="connsiteX8" fmla="*/ 52053 w 77167"/>
                <a:gd name="connsiteY8" fmla="*/ 19675 h 64465"/>
                <a:gd name="connsiteX9" fmla="*/ 63773 w 77167"/>
                <a:gd name="connsiteY9" fmla="*/ 17555 h 64465"/>
                <a:gd name="connsiteX10" fmla="*/ 77466 w 77167"/>
                <a:gd name="connsiteY10" fmla="*/ 15843 h 64465"/>
                <a:gd name="connsiteX11" fmla="*/ 71364 w 77167"/>
                <a:gd name="connsiteY11" fmla="*/ 28977 h 64465"/>
                <a:gd name="connsiteX12" fmla="*/ 55811 w 77167"/>
                <a:gd name="connsiteY12" fmla="*/ 31396 h 64465"/>
                <a:gd name="connsiteX13" fmla="*/ 45133 w 77167"/>
                <a:gd name="connsiteY13" fmla="*/ 33479 h 64465"/>
                <a:gd name="connsiteX14" fmla="*/ 41337 w 77167"/>
                <a:gd name="connsiteY14" fmla="*/ 35712 h 64465"/>
                <a:gd name="connsiteX15" fmla="*/ 38138 w 77167"/>
                <a:gd name="connsiteY15" fmla="*/ 40958 h 64465"/>
                <a:gd name="connsiteX16" fmla="*/ 37096 w 77167"/>
                <a:gd name="connsiteY16" fmla="*/ 43190 h 64465"/>
                <a:gd name="connsiteX17" fmla="*/ 59792 w 77167"/>
                <a:gd name="connsiteY17" fmla="*/ 53757 h 64465"/>
                <a:gd name="connsiteX18" fmla="*/ 54695 w 77167"/>
                <a:gd name="connsiteY18" fmla="*/ 64733 h 64465"/>
                <a:gd name="connsiteX19" fmla="*/ 28427 w 77167"/>
                <a:gd name="connsiteY19" fmla="*/ 39135 h 64465"/>
                <a:gd name="connsiteX20" fmla="*/ 32222 w 77167"/>
                <a:gd name="connsiteY20" fmla="*/ 31024 h 64465"/>
                <a:gd name="connsiteX21" fmla="*/ 36129 w 77167"/>
                <a:gd name="connsiteY21" fmla="*/ 20829 h 64465"/>
                <a:gd name="connsiteX22" fmla="*/ 35273 w 77167"/>
                <a:gd name="connsiteY22" fmla="*/ 16699 h 64465"/>
                <a:gd name="connsiteX23" fmla="*/ 31738 w 77167"/>
                <a:gd name="connsiteY23" fmla="*/ 13685 h 64465"/>
                <a:gd name="connsiteX24" fmla="*/ 26604 w 77167"/>
                <a:gd name="connsiteY24" fmla="*/ 13053 h 64465"/>
                <a:gd name="connsiteX25" fmla="*/ 22548 w 77167"/>
                <a:gd name="connsiteY25" fmla="*/ 16215 h 64465"/>
                <a:gd name="connsiteX26" fmla="*/ 18604 w 77167"/>
                <a:gd name="connsiteY26" fmla="*/ 24140 h 64465"/>
                <a:gd name="connsiteX27" fmla="*/ 14623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695" y="64733"/>
                  </a:moveTo>
                  <a:lnTo>
                    <a:pt x="298" y="39395"/>
                  </a:lnTo>
                  <a:lnTo>
                    <a:pt x="11088" y="16290"/>
                  </a:lnTo>
                  <a:cubicBezTo>
                    <a:pt x="13804" y="10485"/>
                    <a:pt x="16260" y="6467"/>
                    <a:pt x="18455" y="4309"/>
                  </a:cubicBezTo>
                  <a:cubicBezTo>
                    <a:pt x="20650" y="2114"/>
                    <a:pt x="23367" y="812"/>
                    <a:pt x="26604" y="402"/>
                  </a:cubicBezTo>
                  <a:cubicBezTo>
                    <a:pt x="29841" y="-7"/>
                    <a:pt x="33078" y="514"/>
                    <a:pt x="36277" y="2039"/>
                  </a:cubicBezTo>
                  <a:cubicBezTo>
                    <a:pt x="40370" y="3937"/>
                    <a:pt x="43198" y="6690"/>
                    <a:pt x="44723" y="10337"/>
                  </a:cubicBezTo>
                  <a:cubicBezTo>
                    <a:pt x="46249" y="13983"/>
                    <a:pt x="46249" y="18336"/>
                    <a:pt x="44723" y="23433"/>
                  </a:cubicBezTo>
                  <a:cubicBezTo>
                    <a:pt x="47216" y="21722"/>
                    <a:pt x="49672" y="20457"/>
                    <a:pt x="52053" y="19675"/>
                  </a:cubicBezTo>
                  <a:cubicBezTo>
                    <a:pt x="54397" y="18931"/>
                    <a:pt x="58341" y="18187"/>
                    <a:pt x="63773" y="17555"/>
                  </a:cubicBezTo>
                  <a:lnTo>
                    <a:pt x="77466" y="15843"/>
                  </a:lnTo>
                  <a:lnTo>
                    <a:pt x="71364" y="28977"/>
                  </a:lnTo>
                  <a:lnTo>
                    <a:pt x="55811" y="31396"/>
                  </a:lnTo>
                  <a:cubicBezTo>
                    <a:pt x="50267" y="32252"/>
                    <a:pt x="46733" y="32958"/>
                    <a:pt x="45133" y="33479"/>
                  </a:cubicBezTo>
                  <a:cubicBezTo>
                    <a:pt x="43533" y="34000"/>
                    <a:pt x="42268" y="34744"/>
                    <a:pt x="41337" y="35712"/>
                  </a:cubicBezTo>
                  <a:cubicBezTo>
                    <a:pt x="40370" y="36679"/>
                    <a:pt x="39328" y="38428"/>
                    <a:pt x="38138" y="40958"/>
                  </a:cubicBezTo>
                  <a:lnTo>
                    <a:pt x="37096" y="43190"/>
                  </a:lnTo>
                  <a:lnTo>
                    <a:pt x="59792" y="53757"/>
                  </a:lnTo>
                  <a:lnTo>
                    <a:pt x="54695" y="64733"/>
                  </a:lnTo>
                  <a:moveTo>
                    <a:pt x="28427" y="39135"/>
                  </a:moveTo>
                  <a:lnTo>
                    <a:pt x="32222" y="31024"/>
                  </a:lnTo>
                  <a:cubicBezTo>
                    <a:pt x="34678" y="25740"/>
                    <a:pt x="35980" y="22354"/>
                    <a:pt x="36129" y="20829"/>
                  </a:cubicBezTo>
                  <a:cubicBezTo>
                    <a:pt x="36315" y="19303"/>
                    <a:pt x="36017" y="17927"/>
                    <a:pt x="35273" y="16699"/>
                  </a:cubicBezTo>
                  <a:cubicBezTo>
                    <a:pt x="34529" y="15434"/>
                    <a:pt x="33338" y="14429"/>
                    <a:pt x="31738" y="13685"/>
                  </a:cubicBezTo>
                  <a:cubicBezTo>
                    <a:pt x="29878" y="12829"/>
                    <a:pt x="28166" y="12606"/>
                    <a:pt x="26604" y="13053"/>
                  </a:cubicBezTo>
                  <a:cubicBezTo>
                    <a:pt x="25041" y="13536"/>
                    <a:pt x="23664" y="14578"/>
                    <a:pt x="22548" y="16215"/>
                  </a:cubicBezTo>
                  <a:cubicBezTo>
                    <a:pt x="21990" y="17034"/>
                    <a:pt x="20688" y="19675"/>
                    <a:pt x="18604" y="24140"/>
                  </a:cubicBezTo>
                  <a:lnTo>
                    <a:pt x="14623" y="32698"/>
                  </a:lnTo>
                  <a:close/>
                </a:path>
              </a:pathLst>
            </a:custGeom>
            <a:solidFill>
              <a:srgbClr val="000000"/>
            </a:solidFill>
            <a:ln w="9525" cap="flat">
              <a:noFill/>
              <a:prstDash val="solid"/>
              <a:miter/>
            </a:ln>
          </p:spPr>
          <p:txBody>
            <a:bodyPr rtlCol="0" anchor="ctr"/>
            <a:lstStyle/>
            <a:p>
              <a:endParaRPr lang="en-CA"/>
            </a:p>
          </p:txBody>
        </p:sp>
      </p:grpSp>
      <p:grpSp>
        <p:nvGrpSpPr>
          <p:cNvPr id="2892" name="Graphic 5">
            <a:extLst>
              <a:ext uri="{FF2B5EF4-FFF2-40B4-BE49-F238E27FC236}">
                <a16:creationId xmlns:a16="http://schemas.microsoft.com/office/drawing/2014/main" id="{41C87D15-9698-4CA7-9B15-1B7120F74ED3}"/>
              </a:ext>
            </a:extLst>
          </p:cNvPr>
          <p:cNvGrpSpPr/>
          <p:nvPr/>
        </p:nvGrpSpPr>
        <p:grpSpPr>
          <a:xfrm>
            <a:off x="3111857" y="3539488"/>
            <a:ext cx="102961" cy="151791"/>
            <a:chOff x="4977070" y="3625901"/>
            <a:chExt cx="119090" cy="175573"/>
          </a:xfrm>
        </p:grpSpPr>
        <p:sp>
          <p:nvSpPr>
            <p:cNvPr id="2893" name="Freeform: Shape 2892">
              <a:extLst>
                <a:ext uri="{FF2B5EF4-FFF2-40B4-BE49-F238E27FC236}">
                  <a16:creationId xmlns:a16="http://schemas.microsoft.com/office/drawing/2014/main" id="{DF744ADA-1BA1-4650-83EC-48EA5A4A5627}"/>
                </a:ext>
              </a:extLst>
            </p:cNvPr>
            <p:cNvSpPr/>
            <p:nvPr/>
          </p:nvSpPr>
          <p:spPr>
            <a:xfrm>
              <a:off x="4977070" y="3743320"/>
              <a:ext cx="69949" cy="58154"/>
            </a:xfrm>
            <a:custGeom>
              <a:avLst/>
              <a:gdLst>
                <a:gd name="connsiteX0" fmla="*/ 70259 w 69949"/>
                <a:gd name="connsiteY0" fmla="*/ 3888 h 58154"/>
                <a:gd name="connsiteX1" fmla="*/ 64678 w 69949"/>
                <a:gd name="connsiteY1" fmla="*/ 15832 h 58154"/>
                <a:gd name="connsiteX2" fmla="*/ 50130 w 69949"/>
                <a:gd name="connsiteY2" fmla="*/ 14790 h 58154"/>
                <a:gd name="connsiteX3" fmla="*/ 39972 w 69949"/>
                <a:gd name="connsiteY3" fmla="*/ 36556 h 58154"/>
                <a:gd name="connsiteX4" fmla="*/ 50242 w 69949"/>
                <a:gd name="connsiteY4" fmla="*/ 46788 h 58154"/>
                <a:gd name="connsiteX5" fmla="*/ 44809 w 69949"/>
                <a:gd name="connsiteY5" fmla="*/ 58434 h 58154"/>
                <a:gd name="connsiteX6" fmla="*/ 310 w 69949"/>
                <a:gd name="connsiteY6" fmla="*/ 11888 h 58154"/>
                <a:gd name="connsiteX7" fmla="*/ 5705 w 69949"/>
                <a:gd name="connsiteY7" fmla="*/ 279 h 58154"/>
                <a:gd name="connsiteX8" fmla="*/ 70259 w 69949"/>
                <a:gd name="connsiteY8" fmla="*/ 3888 h 58154"/>
                <a:gd name="connsiteX9" fmla="*/ 39303 w 69949"/>
                <a:gd name="connsiteY9" fmla="*/ 14046 h 58154"/>
                <a:gd name="connsiteX10" fmla="*/ 15639 w 69949"/>
                <a:gd name="connsiteY10" fmla="*/ 12148 h 58154"/>
                <a:gd name="connsiteX11" fmla="*/ 32382 w 69949"/>
                <a:gd name="connsiteY11" fmla="*/ 28891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59" y="3888"/>
                  </a:moveTo>
                  <a:lnTo>
                    <a:pt x="64678" y="15832"/>
                  </a:lnTo>
                  <a:lnTo>
                    <a:pt x="50130" y="14790"/>
                  </a:lnTo>
                  <a:lnTo>
                    <a:pt x="39972" y="36556"/>
                  </a:lnTo>
                  <a:lnTo>
                    <a:pt x="50242" y="46788"/>
                  </a:lnTo>
                  <a:lnTo>
                    <a:pt x="44809" y="58434"/>
                  </a:lnTo>
                  <a:lnTo>
                    <a:pt x="310" y="11888"/>
                  </a:lnTo>
                  <a:lnTo>
                    <a:pt x="5705" y="279"/>
                  </a:lnTo>
                  <a:lnTo>
                    <a:pt x="70259" y="3888"/>
                  </a:lnTo>
                  <a:moveTo>
                    <a:pt x="39303" y="14046"/>
                  </a:moveTo>
                  <a:lnTo>
                    <a:pt x="15639" y="12148"/>
                  </a:lnTo>
                  <a:lnTo>
                    <a:pt x="32382" y="28891"/>
                  </a:lnTo>
                  <a:close/>
                </a:path>
              </a:pathLst>
            </a:custGeom>
            <a:solidFill>
              <a:srgbClr val="000000"/>
            </a:solidFill>
            <a:ln w="9525" cap="flat">
              <a:noFill/>
              <a:prstDash val="solid"/>
              <a:miter/>
            </a:ln>
          </p:spPr>
          <p:txBody>
            <a:bodyPr rtlCol="0" anchor="ctr"/>
            <a:lstStyle/>
            <a:p>
              <a:endParaRPr lang="en-CA"/>
            </a:p>
          </p:txBody>
        </p:sp>
        <p:sp>
          <p:nvSpPr>
            <p:cNvPr id="2894" name="Freeform: Shape 2893">
              <a:extLst>
                <a:ext uri="{FF2B5EF4-FFF2-40B4-BE49-F238E27FC236}">
                  <a16:creationId xmlns:a16="http://schemas.microsoft.com/office/drawing/2014/main" id="{E2BB075F-4B8E-4BED-962D-63F5BDEC4608}"/>
                </a:ext>
              </a:extLst>
            </p:cNvPr>
            <p:cNvSpPr/>
            <p:nvPr/>
          </p:nvSpPr>
          <p:spPr>
            <a:xfrm>
              <a:off x="4995361" y="3679739"/>
              <a:ext cx="59494" cy="61337"/>
            </a:xfrm>
            <a:custGeom>
              <a:avLst/>
              <a:gdLst>
                <a:gd name="connsiteX0" fmla="*/ 54672 w 59494"/>
                <a:gd name="connsiteY0" fmla="*/ 61611 h 61337"/>
                <a:gd name="connsiteX1" fmla="*/ 312 w 59494"/>
                <a:gd name="connsiteY1" fmla="*/ 36273 h 61337"/>
                <a:gd name="connsiteX2" fmla="*/ 8535 w 59494"/>
                <a:gd name="connsiteY2" fmla="*/ 18637 h 61337"/>
                <a:gd name="connsiteX3" fmla="*/ 15418 w 59494"/>
                <a:gd name="connsiteY3" fmla="*/ 5987 h 61337"/>
                <a:gd name="connsiteX4" fmla="*/ 24385 w 59494"/>
                <a:gd name="connsiteY4" fmla="*/ 629 h 61337"/>
                <a:gd name="connsiteX5" fmla="*/ 36440 w 59494"/>
                <a:gd name="connsiteY5" fmla="*/ 2415 h 61337"/>
                <a:gd name="connsiteX6" fmla="*/ 44031 w 59494"/>
                <a:gd name="connsiteY6" fmla="*/ 8145 h 61337"/>
                <a:gd name="connsiteX7" fmla="*/ 47230 w 59494"/>
                <a:gd name="connsiteY7" fmla="*/ 15288 h 61337"/>
                <a:gd name="connsiteX8" fmla="*/ 47156 w 59494"/>
                <a:gd name="connsiteY8" fmla="*/ 22172 h 61337"/>
                <a:gd name="connsiteX9" fmla="*/ 42617 w 59494"/>
                <a:gd name="connsiteY9" fmla="*/ 33929 h 61337"/>
                <a:gd name="connsiteX10" fmla="*/ 39305 w 59494"/>
                <a:gd name="connsiteY10" fmla="*/ 41073 h 61337"/>
                <a:gd name="connsiteX11" fmla="*/ 59806 w 59494"/>
                <a:gd name="connsiteY11" fmla="*/ 50635 h 61337"/>
                <a:gd name="connsiteX12" fmla="*/ 54672 w 59494"/>
                <a:gd name="connsiteY12" fmla="*/ 61611 h 61337"/>
                <a:gd name="connsiteX13" fmla="*/ 14637 w 59494"/>
                <a:gd name="connsiteY13" fmla="*/ 29576 h 61337"/>
                <a:gd name="connsiteX14" fmla="*/ 30041 w 59494"/>
                <a:gd name="connsiteY14" fmla="*/ 36794 h 61337"/>
                <a:gd name="connsiteX15" fmla="*/ 32869 w 59494"/>
                <a:gd name="connsiteY15" fmla="*/ 30766 h 61337"/>
                <a:gd name="connsiteX16" fmla="*/ 36031 w 59494"/>
                <a:gd name="connsiteY16" fmla="*/ 21688 h 61337"/>
                <a:gd name="connsiteX17" fmla="*/ 34989 w 59494"/>
                <a:gd name="connsiteY17" fmla="*/ 17000 h 61337"/>
                <a:gd name="connsiteX18" fmla="*/ 31343 w 59494"/>
                <a:gd name="connsiteY18" fmla="*/ 13800 h 61337"/>
                <a:gd name="connsiteX19" fmla="*/ 25613 w 59494"/>
                <a:gd name="connsiteY19" fmla="*/ 13242 h 61337"/>
                <a:gd name="connsiteX20" fmla="*/ 21148 w 59494"/>
                <a:gd name="connsiteY20" fmla="*/ 16553 h 61337"/>
                <a:gd name="connsiteX21" fmla="*/ 17093 w 59494"/>
                <a:gd name="connsiteY21" fmla="*/ 24292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672" y="61611"/>
                  </a:moveTo>
                  <a:lnTo>
                    <a:pt x="312" y="36273"/>
                  </a:lnTo>
                  <a:lnTo>
                    <a:pt x="8535" y="18637"/>
                  </a:lnTo>
                  <a:cubicBezTo>
                    <a:pt x="11623" y="11977"/>
                    <a:pt x="13930" y="7735"/>
                    <a:pt x="15418" y="5987"/>
                  </a:cubicBezTo>
                  <a:cubicBezTo>
                    <a:pt x="17688" y="3233"/>
                    <a:pt x="20702" y="1447"/>
                    <a:pt x="24385" y="629"/>
                  </a:cubicBezTo>
                  <a:cubicBezTo>
                    <a:pt x="28106" y="-190"/>
                    <a:pt x="32124" y="406"/>
                    <a:pt x="36440" y="2415"/>
                  </a:cubicBezTo>
                  <a:cubicBezTo>
                    <a:pt x="39789" y="3977"/>
                    <a:pt x="42319" y="5875"/>
                    <a:pt x="44031" y="8145"/>
                  </a:cubicBezTo>
                  <a:cubicBezTo>
                    <a:pt x="45742" y="10414"/>
                    <a:pt x="46821" y="12795"/>
                    <a:pt x="47230" y="15288"/>
                  </a:cubicBezTo>
                  <a:cubicBezTo>
                    <a:pt x="47677" y="17744"/>
                    <a:pt x="47640" y="20051"/>
                    <a:pt x="47156" y="22172"/>
                  </a:cubicBezTo>
                  <a:cubicBezTo>
                    <a:pt x="46449" y="25037"/>
                    <a:pt x="44961" y="28943"/>
                    <a:pt x="42617" y="33929"/>
                  </a:cubicBezTo>
                  <a:lnTo>
                    <a:pt x="39305" y="41073"/>
                  </a:lnTo>
                  <a:lnTo>
                    <a:pt x="59806" y="50635"/>
                  </a:lnTo>
                  <a:lnTo>
                    <a:pt x="54672" y="61611"/>
                  </a:lnTo>
                  <a:moveTo>
                    <a:pt x="14637" y="29576"/>
                  </a:moveTo>
                  <a:lnTo>
                    <a:pt x="30041" y="36794"/>
                  </a:lnTo>
                  <a:lnTo>
                    <a:pt x="32869" y="30766"/>
                  </a:lnTo>
                  <a:cubicBezTo>
                    <a:pt x="34878" y="26450"/>
                    <a:pt x="35920" y="23399"/>
                    <a:pt x="36031" y="21688"/>
                  </a:cubicBezTo>
                  <a:cubicBezTo>
                    <a:pt x="36143" y="19976"/>
                    <a:pt x="35808" y="18414"/>
                    <a:pt x="34989" y="17000"/>
                  </a:cubicBezTo>
                  <a:cubicBezTo>
                    <a:pt x="34171" y="15623"/>
                    <a:pt x="32943" y="14544"/>
                    <a:pt x="31343" y="13800"/>
                  </a:cubicBezTo>
                  <a:cubicBezTo>
                    <a:pt x="29334" y="12870"/>
                    <a:pt x="27436" y="12684"/>
                    <a:pt x="25613" y="13242"/>
                  </a:cubicBezTo>
                  <a:cubicBezTo>
                    <a:pt x="23790" y="13837"/>
                    <a:pt x="22302" y="14916"/>
                    <a:pt x="21148" y="16553"/>
                  </a:cubicBezTo>
                  <a:cubicBezTo>
                    <a:pt x="20293" y="17744"/>
                    <a:pt x="18953" y="20311"/>
                    <a:pt x="17093" y="24292"/>
                  </a:cubicBezTo>
                  <a:close/>
                </a:path>
              </a:pathLst>
            </a:custGeom>
            <a:solidFill>
              <a:srgbClr val="000000"/>
            </a:solidFill>
            <a:ln w="9525" cap="flat">
              <a:noFill/>
              <a:prstDash val="solid"/>
              <a:miter/>
            </a:ln>
          </p:spPr>
          <p:txBody>
            <a:bodyPr rtlCol="0" anchor="ctr"/>
            <a:lstStyle/>
            <a:p>
              <a:endParaRPr lang="en-CA"/>
            </a:p>
          </p:txBody>
        </p:sp>
        <p:sp>
          <p:nvSpPr>
            <p:cNvPr id="2895" name="Freeform: Shape 2894">
              <a:extLst>
                <a:ext uri="{FF2B5EF4-FFF2-40B4-BE49-F238E27FC236}">
                  <a16:creationId xmlns:a16="http://schemas.microsoft.com/office/drawing/2014/main" id="{0BB488E4-EE49-4C15-8E88-8F49D3269F8D}"/>
                </a:ext>
              </a:extLst>
            </p:cNvPr>
            <p:cNvSpPr/>
            <p:nvPr/>
          </p:nvSpPr>
          <p:spPr>
            <a:xfrm>
              <a:off x="5018993" y="3625901"/>
              <a:ext cx="77167" cy="64465"/>
            </a:xfrm>
            <a:custGeom>
              <a:avLst/>
              <a:gdLst>
                <a:gd name="connsiteX0" fmla="*/ 54712 w 77167"/>
                <a:gd name="connsiteY0" fmla="*/ 64733 h 64465"/>
                <a:gd name="connsiteX1" fmla="*/ 315 w 77167"/>
                <a:gd name="connsiteY1" fmla="*/ 39395 h 64465"/>
                <a:gd name="connsiteX2" fmla="*/ 11105 w 77167"/>
                <a:gd name="connsiteY2" fmla="*/ 16290 h 64465"/>
                <a:gd name="connsiteX3" fmla="*/ 18472 w 77167"/>
                <a:gd name="connsiteY3" fmla="*/ 4309 h 64465"/>
                <a:gd name="connsiteX4" fmla="*/ 26620 w 77167"/>
                <a:gd name="connsiteY4" fmla="*/ 402 h 64465"/>
                <a:gd name="connsiteX5" fmla="*/ 36294 w 77167"/>
                <a:gd name="connsiteY5" fmla="*/ 2039 h 64465"/>
                <a:gd name="connsiteX6" fmla="*/ 44740 w 77167"/>
                <a:gd name="connsiteY6" fmla="*/ 10337 h 64465"/>
                <a:gd name="connsiteX7" fmla="*/ 44740 w 77167"/>
                <a:gd name="connsiteY7" fmla="*/ 23433 h 64465"/>
                <a:gd name="connsiteX8" fmla="*/ 52070 w 77167"/>
                <a:gd name="connsiteY8" fmla="*/ 19675 h 64465"/>
                <a:gd name="connsiteX9" fmla="*/ 63790 w 77167"/>
                <a:gd name="connsiteY9" fmla="*/ 17555 h 64465"/>
                <a:gd name="connsiteX10" fmla="*/ 77482 w 77167"/>
                <a:gd name="connsiteY10" fmla="*/ 15843 h 64465"/>
                <a:gd name="connsiteX11" fmla="*/ 71380 w 77167"/>
                <a:gd name="connsiteY11" fmla="*/ 28977 h 64465"/>
                <a:gd name="connsiteX12" fmla="*/ 55828 w 77167"/>
                <a:gd name="connsiteY12" fmla="*/ 31396 h 64465"/>
                <a:gd name="connsiteX13" fmla="*/ 45149 w 77167"/>
                <a:gd name="connsiteY13" fmla="*/ 33479 h 64465"/>
                <a:gd name="connsiteX14" fmla="*/ 41354 w 77167"/>
                <a:gd name="connsiteY14" fmla="*/ 35712 h 64465"/>
                <a:gd name="connsiteX15" fmla="*/ 38154 w 77167"/>
                <a:gd name="connsiteY15" fmla="*/ 40958 h 64465"/>
                <a:gd name="connsiteX16" fmla="*/ 37113 w 77167"/>
                <a:gd name="connsiteY16" fmla="*/ 43190 h 64465"/>
                <a:gd name="connsiteX17" fmla="*/ 59809 w 77167"/>
                <a:gd name="connsiteY17" fmla="*/ 53757 h 64465"/>
                <a:gd name="connsiteX18" fmla="*/ 54712 w 77167"/>
                <a:gd name="connsiteY18" fmla="*/ 64733 h 64465"/>
                <a:gd name="connsiteX19" fmla="*/ 28443 w 77167"/>
                <a:gd name="connsiteY19" fmla="*/ 39135 h 64465"/>
                <a:gd name="connsiteX20" fmla="*/ 32238 w 77167"/>
                <a:gd name="connsiteY20" fmla="*/ 31024 h 64465"/>
                <a:gd name="connsiteX21" fmla="*/ 36145 w 77167"/>
                <a:gd name="connsiteY21" fmla="*/ 20829 h 64465"/>
                <a:gd name="connsiteX22" fmla="*/ 35290 w 77167"/>
                <a:gd name="connsiteY22" fmla="*/ 16699 h 64465"/>
                <a:gd name="connsiteX23" fmla="*/ 31755 w 77167"/>
                <a:gd name="connsiteY23" fmla="*/ 13685 h 64465"/>
                <a:gd name="connsiteX24" fmla="*/ 26620 w 77167"/>
                <a:gd name="connsiteY24" fmla="*/ 13053 h 64465"/>
                <a:gd name="connsiteX25" fmla="*/ 22565 w 77167"/>
                <a:gd name="connsiteY25" fmla="*/ 16215 h 64465"/>
                <a:gd name="connsiteX26" fmla="*/ 18621 w 77167"/>
                <a:gd name="connsiteY26" fmla="*/ 24140 h 64465"/>
                <a:gd name="connsiteX27" fmla="*/ 14640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712" y="64733"/>
                  </a:moveTo>
                  <a:lnTo>
                    <a:pt x="315" y="39395"/>
                  </a:lnTo>
                  <a:lnTo>
                    <a:pt x="11105" y="16290"/>
                  </a:lnTo>
                  <a:cubicBezTo>
                    <a:pt x="13821" y="10485"/>
                    <a:pt x="16277" y="6467"/>
                    <a:pt x="18472" y="4309"/>
                  </a:cubicBezTo>
                  <a:cubicBezTo>
                    <a:pt x="20667" y="2114"/>
                    <a:pt x="23383" y="812"/>
                    <a:pt x="26620" y="402"/>
                  </a:cubicBezTo>
                  <a:cubicBezTo>
                    <a:pt x="29857" y="-7"/>
                    <a:pt x="33094" y="514"/>
                    <a:pt x="36294" y="2039"/>
                  </a:cubicBezTo>
                  <a:cubicBezTo>
                    <a:pt x="40387" y="3937"/>
                    <a:pt x="43215" y="6690"/>
                    <a:pt x="44740" y="10337"/>
                  </a:cubicBezTo>
                  <a:cubicBezTo>
                    <a:pt x="46266" y="13983"/>
                    <a:pt x="46266" y="18336"/>
                    <a:pt x="44740" y="23433"/>
                  </a:cubicBezTo>
                  <a:cubicBezTo>
                    <a:pt x="47233" y="21722"/>
                    <a:pt x="49689" y="20457"/>
                    <a:pt x="52070" y="19675"/>
                  </a:cubicBezTo>
                  <a:cubicBezTo>
                    <a:pt x="54414" y="18931"/>
                    <a:pt x="58358" y="18187"/>
                    <a:pt x="63790" y="17555"/>
                  </a:cubicBezTo>
                  <a:lnTo>
                    <a:pt x="77482" y="15843"/>
                  </a:lnTo>
                  <a:lnTo>
                    <a:pt x="71380" y="28977"/>
                  </a:lnTo>
                  <a:lnTo>
                    <a:pt x="55828" y="31396"/>
                  </a:lnTo>
                  <a:cubicBezTo>
                    <a:pt x="50284" y="32252"/>
                    <a:pt x="46749" y="32958"/>
                    <a:pt x="45149" y="33479"/>
                  </a:cubicBezTo>
                  <a:cubicBezTo>
                    <a:pt x="43549" y="34000"/>
                    <a:pt x="42284" y="34744"/>
                    <a:pt x="41354" y="35712"/>
                  </a:cubicBezTo>
                  <a:cubicBezTo>
                    <a:pt x="40387" y="36679"/>
                    <a:pt x="39345" y="38428"/>
                    <a:pt x="38154" y="40958"/>
                  </a:cubicBezTo>
                  <a:lnTo>
                    <a:pt x="37113" y="43190"/>
                  </a:lnTo>
                  <a:lnTo>
                    <a:pt x="59809" y="53757"/>
                  </a:lnTo>
                  <a:lnTo>
                    <a:pt x="54712" y="64733"/>
                  </a:lnTo>
                  <a:moveTo>
                    <a:pt x="28443" y="39135"/>
                  </a:moveTo>
                  <a:lnTo>
                    <a:pt x="32238" y="31024"/>
                  </a:lnTo>
                  <a:cubicBezTo>
                    <a:pt x="34694" y="25740"/>
                    <a:pt x="35996" y="22354"/>
                    <a:pt x="36145" y="20829"/>
                  </a:cubicBezTo>
                  <a:cubicBezTo>
                    <a:pt x="36331" y="19303"/>
                    <a:pt x="36034" y="17927"/>
                    <a:pt x="35290" y="16699"/>
                  </a:cubicBezTo>
                  <a:cubicBezTo>
                    <a:pt x="34545" y="15434"/>
                    <a:pt x="33355" y="14429"/>
                    <a:pt x="31755" y="13685"/>
                  </a:cubicBezTo>
                  <a:cubicBezTo>
                    <a:pt x="29894" y="12829"/>
                    <a:pt x="28183" y="12606"/>
                    <a:pt x="26620" y="13053"/>
                  </a:cubicBezTo>
                  <a:cubicBezTo>
                    <a:pt x="25058" y="13536"/>
                    <a:pt x="23681" y="14578"/>
                    <a:pt x="22565" y="16215"/>
                  </a:cubicBezTo>
                  <a:cubicBezTo>
                    <a:pt x="22007" y="17034"/>
                    <a:pt x="20704" y="19675"/>
                    <a:pt x="18621" y="24140"/>
                  </a:cubicBezTo>
                  <a:lnTo>
                    <a:pt x="14640" y="32698"/>
                  </a:lnTo>
                  <a:close/>
                </a:path>
              </a:pathLst>
            </a:custGeom>
            <a:solidFill>
              <a:srgbClr val="000000"/>
            </a:solidFill>
            <a:ln w="9525" cap="flat">
              <a:noFill/>
              <a:prstDash val="solid"/>
              <a:miter/>
            </a:ln>
          </p:spPr>
          <p:txBody>
            <a:bodyPr rtlCol="0" anchor="ctr"/>
            <a:lstStyle/>
            <a:p>
              <a:endParaRPr lang="en-CA"/>
            </a:p>
          </p:txBody>
        </p:sp>
      </p:grpSp>
      <p:grpSp>
        <p:nvGrpSpPr>
          <p:cNvPr id="2896" name="Graphic 5">
            <a:extLst>
              <a:ext uri="{FF2B5EF4-FFF2-40B4-BE49-F238E27FC236}">
                <a16:creationId xmlns:a16="http://schemas.microsoft.com/office/drawing/2014/main" id="{23F7844E-8012-4486-A222-E874EE96C065}"/>
              </a:ext>
            </a:extLst>
          </p:cNvPr>
          <p:cNvGrpSpPr/>
          <p:nvPr/>
        </p:nvGrpSpPr>
        <p:grpSpPr>
          <a:xfrm>
            <a:off x="3239627" y="3530632"/>
            <a:ext cx="104857" cy="163253"/>
            <a:chOff x="5124856" y="3615658"/>
            <a:chExt cx="121283" cy="188831"/>
          </a:xfrm>
        </p:grpSpPr>
        <p:sp>
          <p:nvSpPr>
            <p:cNvPr id="2897" name="Freeform: Shape 2896">
              <a:extLst>
                <a:ext uri="{FF2B5EF4-FFF2-40B4-BE49-F238E27FC236}">
                  <a16:creationId xmlns:a16="http://schemas.microsoft.com/office/drawing/2014/main" id="{FA5C3C43-7FA6-45C2-B9D7-48E1EA2640E6}"/>
                </a:ext>
              </a:extLst>
            </p:cNvPr>
            <p:cNvSpPr/>
            <p:nvPr/>
          </p:nvSpPr>
          <p:spPr>
            <a:xfrm>
              <a:off x="5124856" y="3726616"/>
              <a:ext cx="78878" cy="77874"/>
            </a:xfrm>
            <a:custGeom>
              <a:avLst/>
              <a:gdLst>
                <a:gd name="connsiteX0" fmla="*/ 54685 w 78878"/>
                <a:gd name="connsiteY0" fmla="*/ 78154 h 77874"/>
                <a:gd name="connsiteX1" fmla="*/ 326 w 78878"/>
                <a:gd name="connsiteY1" fmla="*/ 52816 h 77874"/>
                <a:gd name="connsiteX2" fmla="*/ 7991 w 78878"/>
                <a:gd name="connsiteY2" fmla="*/ 36371 h 77874"/>
                <a:gd name="connsiteX3" fmla="*/ 49662 w 78878"/>
                <a:gd name="connsiteY3" fmla="*/ 43812 h 77874"/>
                <a:gd name="connsiteX4" fmla="*/ 17144 w 78878"/>
                <a:gd name="connsiteY4" fmla="*/ 16763 h 77874"/>
                <a:gd name="connsiteX5" fmla="*/ 24808 w 78878"/>
                <a:gd name="connsiteY5" fmla="*/ 280 h 77874"/>
                <a:gd name="connsiteX6" fmla="*/ 79205 w 78878"/>
                <a:gd name="connsiteY6" fmla="*/ 25655 h 77874"/>
                <a:gd name="connsiteX7" fmla="*/ 74442 w 78878"/>
                <a:gd name="connsiteY7" fmla="*/ 35850 h 77874"/>
                <a:gd name="connsiteX8" fmla="*/ 31617 w 78878"/>
                <a:gd name="connsiteY8" fmla="*/ 15870 h 77874"/>
                <a:gd name="connsiteX9" fmla="*/ 69419 w 78878"/>
                <a:gd name="connsiteY9" fmla="*/ 46640 h 77874"/>
                <a:gd name="connsiteX10" fmla="*/ 64471 w 78878"/>
                <a:gd name="connsiteY10" fmla="*/ 57207 h 77874"/>
                <a:gd name="connsiteX11" fmla="*/ 16660 w 78878"/>
                <a:gd name="connsiteY11" fmla="*/ 48017 h 77874"/>
                <a:gd name="connsiteX12" fmla="*/ 59448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685" y="78154"/>
                  </a:moveTo>
                  <a:lnTo>
                    <a:pt x="326" y="52816"/>
                  </a:lnTo>
                  <a:lnTo>
                    <a:pt x="7991" y="36371"/>
                  </a:lnTo>
                  <a:lnTo>
                    <a:pt x="49662" y="43812"/>
                  </a:lnTo>
                  <a:lnTo>
                    <a:pt x="17144" y="16763"/>
                  </a:lnTo>
                  <a:lnTo>
                    <a:pt x="24808" y="280"/>
                  </a:lnTo>
                  <a:lnTo>
                    <a:pt x="79205" y="25655"/>
                  </a:lnTo>
                  <a:lnTo>
                    <a:pt x="74442" y="35850"/>
                  </a:lnTo>
                  <a:lnTo>
                    <a:pt x="31617" y="15870"/>
                  </a:lnTo>
                  <a:lnTo>
                    <a:pt x="69419" y="46640"/>
                  </a:lnTo>
                  <a:lnTo>
                    <a:pt x="64471" y="57207"/>
                  </a:lnTo>
                  <a:lnTo>
                    <a:pt x="16660" y="48017"/>
                  </a:lnTo>
                  <a:lnTo>
                    <a:pt x="59448" y="67960"/>
                  </a:lnTo>
                  <a:close/>
                </a:path>
              </a:pathLst>
            </a:custGeom>
            <a:solidFill>
              <a:srgbClr val="000000"/>
            </a:solidFill>
            <a:ln w="9525" cap="flat">
              <a:noFill/>
              <a:prstDash val="solid"/>
              <a:miter/>
            </a:ln>
          </p:spPr>
          <p:txBody>
            <a:bodyPr rtlCol="0" anchor="ctr"/>
            <a:lstStyle/>
            <a:p>
              <a:endParaRPr lang="en-CA"/>
            </a:p>
          </p:txBody>
        </p:sp>
        <p:sp>
          <p:nvSpPr>
            <p:cNvPr id="2898" name="Freeform: Shape 2897">
              <a:extLst>
                <a:ext uri="{FF2B5EF4-FFF2-40B4-BE49-F238E27FC236}">
                  <a16:creationId xmlns:a16="http://schemas.microsoft.com/office/drawing/2014/main" id="{57C7A91D-AE92-4445-8EDB-5450C84F4965}"/>
                </a:ext>
              </a:extLst>
            </p:cNvPr>
            <p:cNvSpPr/>
            <p:nvPr/>
          </p:nvSpPr>
          <p:spPr>
            <a:xfrm>
              <a:off x="5161731" y="3688456"/>
              <a:ext cx="69949" cy="58154"/>
            </a:xfrm>
            <a:custGeom>
              <a:avLst/>
              <a:gdLst>
                <a:gd name="connsiteX0" fmla="*/ 70278 w 69949"/>
                <a:gd name="connsiteY0" fmla="*/ 3882 h 58154"/>
                <a:gd name="connsiteX1" fmla="*/ 64697 w 69949"/>
                <a:gd name="connsiteY1" fmla="*/ 15826 h 58154"/>
                <a:gd name="connsiteX2" fmla="*/ 50149 w 69949"/>
                <a:gd name="connsiteY2" fmla="*/ 14784 h 58154"/>
                <a:gd name="connsiteX3" fmla="*/ 39992 w 69949"/>
                <a:gd name="connsiteY3" fmla="*/ 36550 h 58154"/>
                <a:gd name="connsiteX4" fmla="*/ 50261 w 69949"/>
                <a:gd name="connsiteY4" fmla="*/ 46782 h 58154"/>
                <a:gd name="connsiteX5" fmla="*/ 44829 w 69949"/>
                <a:gd name="connsiteY5" fmla="*/ 58428 h 58154"/>
                <a:gd name="connsiteX6" fmla="*/ 329 w 69949"/>
                <a:gd name="connsiteY6" fmla="*/ 11882 h 58154"/>
                <a:gd name="connsiteX7" fmla="*/ 5724 w 69949"/>
                <a:gd name="connsiteY7" fmla="*/ 273 h 58154"/>
                <a:gd name="connsiteX8" fmla="*/ 70278 w 69949"/>
                <a:gd name="connsiteY8" fmla="*/ 3882 h 58154"/>
                <a:gd name="connsiteX9" fmla="*/ 39322 w 69949"/>
                <a:gd name="connsiteY9" fmla="*/ 14040 h 58154"/>
                <a:gd name="connsiteX10" fmla="*/ 15658 w 69949"/>
                <a:gd name="connsiteY10" fmla="*/ 12142 h 58154"/>
                <a:gd name="connsiteX11" fmla="*/ 32402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78" y="3882"/>
                  </a:moveTo>
                  <a:lnTo>
                    <a:pt x="64697" y="15826"/>
                  </a:lnTo>
                  <a:lnTo>
                    <a:pt x="50149" y="14784"/>
                  </a:lnTo>
                  <a:lnTo>
                    <a:pt x="39992" y="36550"/>
                  </a:lnTo>
                  <a:lnTo>
                    <a:pt x="50261" y="46782"/>
                  </a:lnTo>
                  <a:lnTo>
                    <a:pt x="44829" y="58428"/>
                  </a:lnTo>
                  <a:lnTo>
                    <a:pt x="329" y="11882"/>
                  </a:lnTo>
                  <a:lnTo>
                    <a:pt x="5724" y="273"/>
                  </a:lnTo>
                  <a:lnTo>
                    <a:pt x="70278" y="3882"/>
                  </a:lnTo>
                  <a:moveTo>
                    <a:pt x="39322" y="14040"/>
                  </a:moveTo>
                  <a:lnTo>
                    <a:pt x="15658" y="12142"/>
                  </a:lnTo>
                  <a:lnTo>
                    <a:pt x="32402" y="28886"/>
                  </a:lnTo>
                  <a:close/>
                </a:path>
              </a:pathLst>
            </a:custGeom>
            <a:solidFill>
              <a:srgbClr val="000000"/>
            </a:solidFill>
            <a:ln w="9525" cap="flat">
              <a:noFill/>
              <a:prstDash val="solid"/>
              <a:miter/>
            </a:ln>
          </p:spPr>
          <p:txBody>
            <a:bodyPr rtlCol="0" anchor="ctr"/>
            <a:lstStyle/>
            <a:p>
              <a:endParaRPr lang="en-CA"/>
            </a:p>
          </p:txBody>
        </p:sp>
        <p:sp>
          <p:nvSpPr>
            <p:cNvPr id="2899" name="Freeform: Shape 2898">
              <a:extLst>
                <a:ext uri="{FF2B5EF4-FFF2-40B4-BE49-F238E27FC236}">
                  <a16:creationId xmlns:a16="http://schemas.microsoft.com/office/drawing/2014/main" id="{67D5D550-E1CE-4C04-8236-3C9C01F35CC7}"/>
                </a:ext>
              </a:extLst>
            </p:cNvPr>
            <p:cNvSpPr/>
            <p:nvPr/>
          </p:nvSpPr>
          <p:spPr>
            <a:xfrm>
              <a:off x="5177381" y="3615658"/>
              <a:ext cx="68758" cy="56294"/>
            </a:xfrm>
            <a:custGeom>
              <a:avLst/>
              <a:gdLst>
                <a:gd name="connsiteX0" fmla="*/ 63993 w 68758"/>
                <a:gd name="connsiteY0" fmla="*/ 56562 h 56294"/>
                <a:gd name="connsiteX1" fmla="*/ 41111 w 68758"/>
                <a:gd name="connsiteY1" fmla="*/ 45883 h 56294"/>
                <a:gd name="connsiteX2" fmla="*/ 332 w 68758"/>
                <a:gd name="connsiteY2" fmla="*/ 51092 h 56294"/>
                <a:gd name="connsiteX3" fmla="*/ 6322 w 68758"/>
                <a:gd name="connsiteY3" fmla="*/ 38256 h 56294"/>
                <a:gd name="connsiteX4" fmla="*/ 33818 w 68758"/>
                <a:gd name="connsiteY4" fmla="*/ 35465 h 56294"/>
                <a:gd name="connsiteX5" fmla="*/ 18154 w 68758"/>
                <a:gd name="connsiteY5" fmla="*/ 12918 h 56294"/>
                <a:gd name="connsiteX6" fmla="*/ 24033 w 68758"/>
                <a:gd name="connsiteY6" fmla="*/ 268 h 56294"/>
                <a:gd name="connsiteX7" fmla="*/ 46282 w 68758"/>
                <a:gd name="connsiteY7" fmla="*/ 34982 h 56294"/>
                <a:gd name="connsiteX8" fmla="*/ 69090 w 68758"/>
                <a:gd name="connsiteY8" fmla="*/ 45623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3993" y="56562"/>
                  </a:moveTo>
                  <a:lnTo>
                    <a:pt x="41111" y="45883"/>
                  </a:lnTo>
                  <a:lnTo>
                    <a:pt x="332" y="51092"/>
                  </a:lnTo>
                  <a:lnTo>
                    <a:pt x="6322" y="38256"/>
                  </a:lnTo>
                  <a:lnTo>
                    <a:pt x="33818" y="35465"/>
                  </a:lnTo>
                  <a:lnTo>
                    <a:pt x="18154" y="12918"/>
                  </a:lnTo>
                  <a:lnTo>
                    <a:pt x="24033" y="268"/>
                  </a:lnTo>
                  <a:lnTo>
                    <a:pt x="46282" y="34982"/>
                  </a:lnTo>
                  <a:lnTo>
                    <a:pt x="69090" y="45623"/>
                  </a:lnTo>
                  <a:close/>
                </a:path>
              </a:pathLst>
            </a:custGeom>
            <a:solidFill>
              <a:srgbClr val="000000"/>
            </a:solidFill>
            <a:ln w="9525" cap="flat">
              <a:noFill/>
              <a:prstDash val="solid"/>
              <a:miter/>
            </a:ln>
          </p:spPr>
          <p:txBody>
            <a:bodyPr rtlCol="0" anchor="ctr"/>
            <a:lstStyle/>
            <a:p>
              <a:endParaRPr lang="en-CA"/>
            </a:p>
          </p:txBody>
        </p:sp>
      </p:grpSp>
      <p:grpSp>
        <p:nvGrpSpPr>
          <p:cNvPr id="2900" name="Graphic 5">
            <a:extLst>
              <a:ext uri="{FF2B5EF4-FFF2-40B4-BE49-F238E27FC236}">
                <a16:creationId xmlns:a16="http://schemas.microsoft.com/office/drawing/2014/main" id="{757084BF-4B94-4CEB-BE24-620FB5158686}"/>
              </a:ext>
            </a:extLst>
          </p:cNvPr>
          <p:cNvGrpSpPr/>
          <p:nvPr/>
        </p:nvGrpSpPr>
        <p:grpSpPr>
          <a:xfrm>
            <a:off x="3391979" y="3535944"/>
            <a:ext cx="95667" cy="142391"/>
            <a:chOff x="5301075" y="3621802"/>
            <a:chExt cx="110654" cy="164700"/>
          </a:xfrm>
        </p:grpSpPr>
        <p:sp>
          <p:nvSpPr>
            <p:cNvPr id="2901" name="Freeform: Shape 2900">
              <a:extLst>
                <a:ext uri="{FF2B5EF4-FFF2-40B4-BE49-F238E27FC236}">
                  <a16:creationId xmlns:a16="http://schemas.microsoft.com/office/drawing/2014/main" id="{34874E60-ED44-48DC-954C-590C9F805D98}"/>
                </a:ext>
              </a:extLst>
            </p:cNvPr>
            <p:cNvSpPr/>
            <p:nvPr/>
          </p:nvSpPr>
          <p:spPr>
            <a:xfrm>
              <a:off x="5301075" y="3731570"/>
              <a:ext cx="54482" cy="54933"/>
            </a:xfrm>
            <a:custGeom>
              <a:avLst/>
              <a:gdLst>
                <a:gd name="connsiteX0" fmla="*/ 344 w 54482"/>
                <a:gd name="connsiteY0" fmla="*/ 11254 h 54933"/>
                <a:gd name="connsiteX1" fmla="*/ 5441 w 54482"/>
                <a:gd name="connsiteY1" fmla="*/ 278 h 54933"/>
                <a:gd name="connsiteX2" fmla="*/ 39857 w 54482"/>
                <a:gd name="connsiteY2" fmla="*/ 16352 h 54933"/>
                <a:gd name="connsiteX3" fmla="*/ 49680 w 54482"/>
                <a:gd name="connsiteY3" fmla="*/ 22379 h 54933"/>
                <a:gd name="connsiteX4" fmla="*/ 54629 w 54482"/>
                <a:gd name="connsiteY4" fmla="*/ 31718 h 54933"/>
                <a:gd name="connsiteX5" fmla="*/ 52322 w 54482"/>
                <a:gd name="connsiteY5" fmla="*/ 44108 h 54933"/>
                <a:gd name="connsiteX6" fmla="*/ 42053 w 54482"/>
                <a:gd name="connsiteY6" fmla="*/ 54414 h 54933"/>
                <a:gd name="connsiteX7" fmla="*/ 26798 w 54482"/>
                <a:gd name="connsiteY7" fmla="*/ 52628 h 54933"/>
                <a:gd name="connsiteX8" fmla="*/ 30407 w 54482"/>
                <a:gd name="connsiteY8" fmla="*/ 41690 h 54933"/>
                <a:gd name="connsiteX9" fmla="*/ 37662 w 54482"/>
                <a:gd name="connsiteY9" fmla="*/ 43401 h 54933"/>
                <a:gd name="connsiteX10" fmla="*/ 43132 w 54482"/>
                <a:gd name="connsiteY10" fmla="*/ 39383 h 54933"/>
                <a:gd name="connsiteX11" fmla="*/ 43429 w 54482"/>
                <a:gd name="connsiteY11" fmla="*/ 33206 h 54933"/>
                <a:gd name="connsiteX12" fmla="*/ 35467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344" y="11254"/>
                  </a:moveTo>
                  <a:lnTo>
                    <a:pt x="5441" y="278"/>
                  </a:lnTo>
                  <a:lnTo>
                    <a:pt x="39857" y="16352"/>
                  </a:lnTo>
                  <a:cubicBezTo>
                    <a:pt x="44359" y="18435"/>
                    <a:pt x="47634" y="20444"/>
                    <a:pt x="49680" y="22379"/>
                  </a:cubicBezTo>
                  <a:cubicBezTo>
                    <a:pt x="52359" y="24909"/>
                    <a:pt x="53996" y="28035"/>
                    <a:pt x="54629" y="31718"/>
                  </a:cubicBezTo>
                  <a:cubicBezTo>
                    <a:pt x="55224" y="35402"/>
                    <a:pt x="54480" y="39532"/>
                    <a:pt x="52322" y="44108"/>
                  </a:cubicBezTo>
                  <a:cubicBezTo>
                    <a:pt x="49829" y="49466"/>
                    <a:pt x="46406" y="52926"/>
                    <a:pt x="42053" y="54414"/>
                  </a:cubicBezTo>
                  <a:cubicBezTo>
                    <a:pt x="37699" y="55903"/>
                    <a:pt x="32602" y="55307"/>
                    <a:pt x="26798" y="52628"/>
                  </a:cubicBezTo>
                  <a:lnTo>
                    <a:pt x="30407" y="41690"/>
                  </a:lnTo>
                  <a:cubicBezTo>
                    <a:pt x="33607" y="43029"/>
                    <a:pt x="36025" y="43624"/>
                    <a:pt x="37662" y="43401"/>
                  </a:cubicBezTo>
                  <a:cubicBezTo>
                    <a:pt x="40155" y="43141"/>
                    <a:pt x="41978" y="41801"/>
                    <a:pt x="43132" y="39383"/>
                  </a:cubicBezTo>
                  <a:cubicBezTo>
                    <a:pt x="44248" y="36927"/>
                    <a:pt x="44359" y="34843"/>
                    <a:pt x="43429" y="33206"/>
                  </a:cubicBezTo>
                  <a:cubicBezTo>
                    <a:pt x="42536" y="31532"/>
                    <a:pt x="39857" y="29672"/>
                    <a:pt x="35467" y="27625"/>
                  </a:cubicBezTo>
                  <a:close/>
                </a:path>
              </a:pathLst>
            </a:custGeom>
            <a:solidFill>
              <a:srgbClr val="000000"/>
            </a:solidFill>
            <a:ln w="9525" cap="flat">
              <a:noFill/>
              <a:prstDash val="solid"/>
              <a:miter/>
            </a:ln>
          </p:spPr>
          <p:txBody>
            <a:bodyPr rtlCol="0" anchor="ctr"/>
            <a:lstStyle/>
            <a:p>
              <a:endParaRPr lang="en-CA"/>
            </a:p>
          </p:txBody>
        </p:sp>
        <p:sp>
          <p:nvSpPr>
            <p:cNvPr id="2902" name="Freeform: Shape 2901">
              <a:extLst>
                <a:ext uri="{FF2B5EF4-FFF2-40B4-BE49-F238E27FC236}">
                  <a16:creationId xmlns:a16="http://schemas.microsoft.com/office/drawing/2014/main" id="{27539C45-706E-4899-9C1C-A849E855EFC8}"/>
                </a:ext>
              </a:extLst>
            </p:cNvPr>
            <p:cNvSpPr/>
            <p:nvPr/>
          </p:nvSpPr>
          <p:spPr>
            <a:xfrm>
              <a:off x="5311583" y="3676629"/>
              <a:ext cx="68970" cy="62537"/>
            </a:xfrm>
            <a:custGeom>
              <a:avLst/>
              <a:gdLst>
                <a:gd name="connsiteX0" fmla="*/ 346 w 68970"/>
                <a:gd name="connsiteY0" fmla="*/ 43620 h 62537"/>
                <a:gd name="connsiteX1" fmla="*/ 5443 w 68970"/>
                <a:gd name="connsiteY1" fmla="*/ 32644 h 62537"/>
                <a:gd name="connsiteX2" fmla="*/ 34911 w 68970"/>
                <a:gd name="connsiteY2" fmla="*/ 46373 h 62537"/>
                <a:gd name="connsiteX3" fmla="*/ 44176 w 68970"/>
                <a:gd name="connsiteY3" fmla="*/ 50206 h 62537"/>
                <a:gd name="connsiteX4" fmla="*/ 51096 w 68970"/>
                <a:gd name="connsiteY4" fmla="*/ 49350 h 62537"/>
                <a:gd name="connsiteX5" fmla="*/ 56528 w 68970"/>
                <a:gd name="connsiteY5" fmla="*/ 43025 h 62537"/>
                <a:gd name="connsiteX6" fmla="*/ 57905 w 68970"/>
                <a:gd name="connsiteY6" fmla="*/ 35100 h 62537"/>
                <a:gd name="connsiteX7" fmla="*/ 54519 w 68970"/>
                <a:gd name="connsiteY7" fmla="*/ 30039 h 62537"/>
                <a:gd name="connsiteX8" fmla="*/ 45515 w 68970"/>
                <a:gd name="connsiteY8" fmla="*/ 25277 h 62537"/>
                <a:gd name="connsiteX9" fmla="*/ 15452 w 68970"/>
                <a:gd name="connsiteY9" fmla="*/ 11250 h 62537"/>
                <a:gd name="connsiteX10" fmla="*/ 20549 w 68970"/>
                <a:gd name="connsiteY10" fmla="*/ 274 h 62537"/>
                <a:gd name="connsiteX11" fmla="*/ 49124 w 68970"/>
                <a:gd name="connsiteY11" fmla="*/ 13557 h 62537"/>
                <a:gd name="connsiteX12" fmla="*/ 62556 w 68970"/>
                <a:gd name="connsiteY12" fmla="*/ 20924 h 62537"/>
                <a:gd name="connsiteX13" fmla="*/ 67839 w 68970"/>
                <a:gd name="connsiteY13" fmla="*/ 27398 h 62537"/>
                <a:gd name="connsiteX14" fmla="*/ 69290 w 68970"/>
                <a:gd name="connsiteY14" fmla="*/ 35844 h 62537"/>
                <a:gd name="connsiteX15" fmla="*/ 66053 w 68970"/>
                <a:gd name="connsiteY15" fmla="*/ 47080 h 62537"/>
                <a:gd name="connsiteX16" fmla="*/ 58761 w 68970"/>
                <a:gd name="connsiteY16" fmla="*/ 58056 h 62537"/>
                <a:gd name="connsiteX17" fmla="*/ 51096 w 68970"/>
                <a:gd name="connsiteY17" fmla="*/ 62224 h 62537"/>
                <a:gd name="connsiteX18" fmla="*/ 43655 w 68970"/>
                <a:gd name="connsiteY18" fmla="*/ 62484 h 62537"/>
                <a:gd name="connsiteX19" fmla="*/ 29330 w 68970"/>
                <a:gd name="connsiteY19" fmla="*/ 57126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46" y="43620"/>
                  </a:moveTo>
                  <a:lnTo>
                    <a:pt x="5443" y="32644"/>
                  </a:lnTo>
                  <a:lnTo>
                    <a:pt x="34911" y="46373"/>
                  </a:lnTo>
                  <a:cubicBezTo>
                    <a:pt x="39599" y="48569"/>
                    <a:pt x="42687" y="49834"/>
                    <a:pt x="44176" y="50206"/>
                  </a:cubicBezTo>
                  <a:cubicBezTo>
                    <a:pt x="46631" y="50764"/>
                    <a:pt x="48938" y="50466"/>
                    <a:pt x="51096" y="49350"/>
                  </a:cubicBezTo>
                  <a:cubicBezTo>
                    <a:pt x="53291" y="48196"/>
                    <a:pt x="55077" y="46113"/>
                    <a:pt x="56528" y="43025"/>
                  </a:cubicBezTo>
                  <a:cubicBezTo>
                    <a:pt x="57979" y="39937"/>
                    <a:pt x="58426" y="37258"/>
                    <a:pt x="57905" y="35100"/>
                  </a:cubicBezTo>
                  <a:cubicBezTo>
                    <a:pt x="57347" y="32904"/>
                    <a:pt x="56231" y="31230"/>
                    <a:pt x="54519" y="30039"/>
                  </a:cubicBezTo>
                  <a:cubicBezTo>
                    <a:pt x="52845" y="28849"/>
                    <a:pt x="49831" y="27286"/>
                    <a:pt x="45515" y="25277"/>
                  </a:cubicBezTo>
                  <a:lnTo>
                    <a:pt x="15452" y="11250"/>
                  </a:lnTo>
                  <a:lnTo>
                    <a:pt x="20549" y="274"/>
                  </a:lnTo>
                  <a:lnTo>
                    <a:pt x="49124" y="13557"/>
                  </a:lnTo>
                  <a:cubicBezTo>
                    <a:pt x="55635" y="16608"/>
                    <a:pt x="60137" y="19063"/>
                    <a:pt x="62556" y="20924"/>
                  </a:cubicBezTo>
                  <a:cubicBezTo>
                    <a:pt x="64974" y="22784"/>
                    <a:pt x="66723" y="24905"/>
                    <a:pt x="67839" y="27398"/>
                  </a:cubicBezTo>
                  <a:cubicBezTo>
                    <a:pt x="68955" y="29853"/>
                    <a:pt x="69439" y="32681"/>
                    <a:pt x="69290" y="35844"/>
                  </a:cubicBezTo>
                  <a:cubicBezTo>
                    <a:pt x="69141" y="39044"/>
                    <a:pt x="68062" y="42764"/>
                    <a:pt x="66053" y="47080"/>
                  </a:cubicBezTo>
                  <a:cubicBezTo>
                    <a:pt x="63635" y="52252"/>
                    <a:pt x="61216" y="55936"/>
                    <a:pt x="58761" y="58056"/>
                  </a:cubicBezTo>
                  <a:cubicBezTo>
                    <a:pt x="56305" y="60177"/>
                    <a:pt x="53738" y="61554"/>
                    <a:pt x="51096" y="62224"/>
                  </a:cubicBezTo>
                  <a:cubicBezTo>
                    <a:pt x="48454" y="62893"/>
                    <a:pt x="45961" y="63005"/>
                    <a:pt x="43655" y="62484"/>
                  </a:cubicBezTo>
                  <a:cubicBezTo>
                    <a:pt x="40194" y="61777"/>
                    <a:pt x="35432" y="59991"/>
                    <a:pt x="29330" y="57126"/>
                  </a:cubicBezTo>
                  <a:close/>
                </a:path>
              </a:pathLst>
            </a:custGeom>
            <a:solidFill>
              <a:srgbClr val="000000"/>
            </a:solidFill>
            <a:ln w="9525" cap="flat">
              <a:noFill/>
              <a:prstDash val="solid"/>
              <a:miter/>
            </a:ln>
          </p:spPr>
          <p:txBody>
            <a:bodyPr rtlCol="0" anchor="ctr"/>
            <a:lstStyle/>
            <a:p>
              <a:endParaRPr lang="en-CA"/>
            </a:p>
          </p:txBody>
        </p:sp>
        <p:sp>
          <p:nvSpPr>
            <p:cNvPr id="2903" name="Freeform: Shape 2902">
              <a:extLst>
                <a:ext uri="{FF2B5EF4-FFF2-40B4-BE49-F238E27FC236}">
                  <a16:creationId xmlns:a16="http://schemas.microsoft.com/office/drawing/2014/main" id="{6E04131E-47FE-4ADD-8E47-AF3C5DFA8801}"/>
                </a:ext>
              </a:extLst>
            </p:cNvPr>
            <p:cNvSpPr/>
            <p:nvPr/>
          </p:nvSpPr>
          <p:spPr>
            <a:xfrm>
              <a:off x="5337241" y="3621802"/>
              <a:ext cx="74488" cy="68460"/>
            </a:xfrm>
            <a:custGeom>
              <a:avLst/>
              <a:gdLst>
                <a:gd name="connsiteX0" fmla="*/ 54745 w 74488"/>
                <a:gd name="connsiteY0" fmla="*/ 68729 h 68460"/>
                <a:gd name="connsiteX1" fmla="*/ 348 w 74488"/>
                <a:gd name="connsiteY1" fmla="*/ 43391 h 68460"/>
                <a:gd name="connsiteX2" fmla="*/ 5334 w 74488"/>
                <a:gd name="connsiteY2" fmla="*/ 32713 h 68460"/>
                <a:gd name="connsiteX3" fmla="*/ 52029 w 74488"/>
                <a:gd name="connsiteY3" fmla="*/ 27392 h 68460"/>
                <a:gd name="connsiteX4" fmla="*/ 15715 w 74488"/>
                <a:gd name="connsiteY4" fmla="*/ 10463 h 68460"/>
                <a:gd name="connsiteX5" fmla="*/ 20477 w 74488"/>
                <a:gd name="connsiteY5" fmla="*/ 268 h 68460"/>
                <a:gd name="connsiteX6" fmla="*/ 74837 w 74488"/>
                <a:gd name="connsiteY6" fmla="*/ 25606 h 68460"/>
                <a:gd name="connsiteX7" fmla="*/ 69702 w 74488"/>
                <a:gd name="connsiteY7" fmla="*/ 36619 h 68460"/>
                <a:gd name="connsiteX8" fmla="*/ 24012 w 74488"/>
                <a:gd name="connsiteY8" fmla="*/ 42014 h 68460"/>
                <a:gd name="connsiteX9" fmla="*/ 59507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745" y="68729"/>
                  </a:moveTo>
                  <a:lnTo>
                    <a:pt x="348" y="43391"/>
                  </a:lnTo>
                  <a:lnTo>
                    <a:pt x="5334" y="32713"/>
                  </a:lnTo>
                  <a:lnTo>
                    <a:pt x="52029" y="27392"/>
                  </a:lnTo>
                  <a:lnTo>
                    <a:pt x="15715" y="10463"/>
                  </a:lnTo>
                  <a:lnTo>
                    <a:pt x="20477" y="268"/>
                  </a:lnTo>
                  <a:lnTo>
                    <a:pt x="74837" y="25606"/>
                  </a:lnTo>
                  <a:lnTo>
                    <a:pt x="69702" y="36619"/>
                  </a:lnTo>
                  <a:lnTo>
                    <a:pt x="24012" y="42014"/>
                  </a:lnTo>
                  <a:lnTo>
                    <a:pt x="59507" y="58534"/>
                  </a:lnTo>
                  <a:close/>
                </a:path>
              </a:pathLst>
            </a:custGeom>
            <a:solidFill>
              <a:srgbClr val="000000"/>
            </a:solidFill>
            <a:ln w="9525" cap="flat">
              <a:noFill/>
              <a:prstDash val="solid"/>
              <a:miter/>
            </a:ln>
          </p:spPr>
          <p:txBody>
            <a:bodyPr rtlCol="0" anchor="ctr"/>
            <a:lstStyle/>
            <a:p>
              <a:endParaRPr lang="en-CA"/>
            </a:p>
          </p:txBody>
        </p:sp>
      </p:grpSp>
      <p:grpSp>
        <p:nvGrpSpPr>
          <p:cNvPr id="2904" name="Graphic 5">
            <a:extLst>
              <a:ext uri="{FF2B5EF4-FFF2-40B4-BE49-F238E27FC236}">
                <a16:creationId xmlns:a16="http://schemas.microsoft.com/office/drawing/2014/main" id="{54AB4F81-9AAD-49AE-B3B4-BD4B672E350F}"/>
              </a:ext>
            </a:extLst>
          </p:cNvPr>
          <p:cNvGrpSpPr/>
          <p:nvPr/>
        </p:nvGrpSpPr>
        <p:grpSpPr>
          <a:xfrm>
            <a:off x="3532938" y="3550908"/>
            <a:ext cx="93802" cy="120123"/>
            <a:chOff x="5464115" y="3639110"/>
            <a:chExt cx="108496" cy="138943"/>
          </a:xfrm>
        </p:grpSpPr>
        <p:sp>
          <p:nvSpPr>
            <p:cNvPr id="2905" name="Freeform: Shape 2904">
              <a:extLst>
                <a:ext uri="{FF2B5EF4-FFF2-40B4-BE49-F238E27FC236}">
                  <a16:creationId xmlns:a16="http://schemas.microsoft.com/office/drawing/2014/main" id="{6CC0DB69-C305-46D1-A3D4-1595309803A3}"/>
                </a:ext>
              </a:extLst>
            </p:cNvPr>
            <p:cNvSpPr/>
            <p:nvPr/>
          </p:nvSpPr>
          <p:spPr>
            <a:xfrm>
              <a:off x="5464115" y="3723121"/>
              <a:ext cx="54482" cy="54933"/>
            </a:xfrm>
            <a:custGeom>
              <a:avLst/>
              <a:gdLst>
                <a:gd name="connsiteX0" fmla="*/ 361 w 54482"/>
                <a:gd name="connsiteY0" fmla="*/ 11253 h 54933"/>
                <a:gd name="connsiteX1" fmla="*/ 5458 w 54482"/>
                <a:gd name="connsiteY1" fmla="*/ 277 h 54933"/>
                <a:gd name="connsiteX2" fmla="*/ 39874 w 54482"/>
                <a:gd name="connsiteY2" fmla="*/ 16351 h 54933"/>
                <a:gd name="connsiteX3" fmla="*/ 49697 w 54482"/>
                <a:gd name="connsiteY3" fmla="*/ 22378 h 54933"/>
                <a:gd name="connsiteX4" fmla="*/ 54646 w 54482"/>
                <a:gd name="connsiteY4" fmla="*/ 31717 h 54933"/>
                <a:gd name="connsiteX5" fmla="*/ 52339 w 54482"/>
                <a:gd name="connsiteY5" fmla="*/ 44107 h 54933"/>
                <a:gd name="connsiteX6" fmla="*/ 42070 w 54482"/>
                <a:gd name="connsiteY6" fmla="*/ 54414 h 54933"/>
                <a:gd name="connsiteX7" fmla="*/ 26815 w 54482"/>
                <a:gd name="connsiteY7" fmla="*/ 52628 h 54933"/>
                <a:gd name="connsiteX8" fmla="*/ 30424 w 54482"/>
                <a:gd name="connsiteY8" fmla="*/ 41689 h 54933"/>
                <a:gd name="connsiteX9" fmla="*/ 37679 w 54482"/>
                <a:gd name="connsiteY9" fmla="*/ 43400 h 54933"/>
                <a:gd name="connsiteX10" fmla="*/ 43149 w 54482"/>
                <a:gd name="connsiteY10" fmla="*/ 39382 h 54933"/>
                <a:gd name="connsiteX11" fmla="*/ 43446 w 54482"/>
                <a:gd name="connsiteY11" fmla="*/ 33206 h 54933"/>
                <a:gd name="connsiteX12" fmla="*/ 35484 w 54482"/>
                <a:gd name="connsiteY12" fmla="*/ 27624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361" y="11253"/>
                  </a:moveTo>
                  <a:lnTo>
                    <a:pt x="5458" y="277"/>
                  </a:lnTo>
                  <a:lnTo>
                    <a:pt x="39874" y="16351"/>
                  </a:lnTo>
                  <a:cubicBezTo>
                    <a:pt x="44377" y="18434"/>
                    <a:pt x="47651" y="20443"/>
                    <a:pt x="49697" y="22378"/>
                  </a:cubicBezTo>
                  <a:cubicBezTo>
                    <a:pt x="52376" y="24908"/>
                    <a:pt x="54013" y="28034"/>
                    <a:pt x="54646" y="31717"/>
                  </a:cubicBezTo>
                  <a:cubicBezTo>
                    <a:pt x="55241" y="35401"/>
                    <a:pt x="54497" y="39531"/>
                    <a:pt x="52339" y="44107"/>
                  </a:cubicBezTo>
                  <a:cubicBezTo>
                    <a:pt x="49846" y="49465"/>
                    <a:pt x="46423" y="52925"/>
                    <a:pt x="42070" y="54414"/>
                  </a:cubicBezTo>
                  <a:cubicBezTo>
                    <a:pt x="37716" y="55902"/>
                    <a:pt x="32619" y="55306"/>
                    <a:pt x="26815" y="52628"/>
                  </a:cubicBezTo>
                  <a:lnTo>
                    <a:pt x="30424" y="41689"/>
                  </a:lnTo>
                  <a:cubicBezTo>
                    <a:pt x="33624" y="43028"/>
                    <a:pt x="36042" y="43624"/>
                    <a:pt x="37679" y="43400"/>
                  </a:cubicBezTo>
                  <a:cubicBezTo>
                    <a:pt x="40172" y="43140"/>
                    <a:pt x="41995" y="41800"/>
                    <a:pt x="43149" y="39382"/>
                  </a:cubicBezTo>
                  <a:cubicBezTo>
                    <a:pt x="44265" y="36926"/>
                    <a:pt x="44377" y="34843"/>
                    <a:pt x="43446" y="33206"/>
                  </a:cubicBezTo>
                  <a:cubicBezTo>
                    <a:pt x="42553" y="31531"/>
                    <a:pt x="39874" y="29671"/>
                    <a:pt x="35484" y="27624"/>
                  </a:cubicBezTo>
                  <a:close/>
                </a:path>
              </a:pathLst>
            </a:custGeom>
            <a:solidFill>
              <a:srgbClr val="000000"/>
            </a:solidFill>
            <a:ln w="9525" cap="flat">
              <a:noFill/>
              <a:prstDash val="solid"/>
              <a:miter/>
            </a:ln>
          </p:spPr>
          <p:txBody>
            <a:bodyPr rtlCol="0" anchor="ctr"/>
            <a:lstStyle/>
            <a:p>
              <a:endParaRPr lang="en-CA"/>
            </a:p>
          </p:txBody>
        </p:sp>
        <p:sp>
          <p:nvSpPr>
            <p:cNvPr id="2906" name="Freeform: Shape 2905">
              <a:extLst>
                <a:ext uri="{FF2B5EF4-FFF2-40B4-BE49-F238E27FC236}">
                  <a16:creationId xmlns:a16="http://schemas.microsoft.com/office/drawing/2014/main" id="{63AAE582-9E80-4D78-BD45-831B68D53826}"/>
                </a:ext>
              </a:extLst>
            </p:cNvPr>
            <p:cNvSpPr/>
            <p:nvPr/>
          </p:nvSpPr>
          <p:spPr>
            <a:xfrm>
              <a:off x="5474622" y="3668180"/>
              <a:ext cx="68970" cy="62537"/>
            </a:xfrm>
            <a:custGeom>
              <a:avLst/>
              <a:gdLst>
                <a:gd name="connsiteX0" fmla="*/ 363 w 68970"/>
                <a:gd name="connsiteY0" fmla="*/ 43619 h 62537"/>
                <a:gd name="connsiteX1" fmla="*/ 5460 w 68970"/>
                <a:gd name="connsiteY1" fmla="*/ 32643 h 62537"/>
                <a:gd name="connsiteX2" fmla="*/ 34928 w 68970"/>
                <a:gd name="connsiteY2" fmla="*/ 46372 h 62537"/>
                <a:gd name="connsiteX3" fmla="*/ 44193 w 68970"/>
                <a:gd name="connsiteY3" fmla="*/ 50205 h 62537"/>
                <a:gd name="connsiteX4" fmla="*/ 51113 w 68970"/>
                <a:gd name="connsiteY4" fmla="*/ 49349 h 62537"/>
                <a:gd name="connsiteX5" fmla="*/ 56545 w 68970"/>
                <a:gd name="connsiteY5" fmla="*/ 43024 h 62537"/>
                <a:gd name="connsiteX6" fmla="*/ 57922 w 68970"/>
                <a:gd name="connsiteY6" fmla="*/ 35099 h 62537"/>
                <a:gd name="connsiteX7" fmla="*/ 54536 w 68970"/>
                <a:gd name="connsiteY7" fmla="*/ 30039 h 62537"/>
                <a:gd name="connsiteX8" fmla="*/ 45532 w 68970"/>
                <a:gd name="connsiteY8" fmla="*/ 25276 h 62537"/>
                <a:gd name="connsiteX9" fmla="*/ 15469 w 68970"/>
                <a:gd name="connsiteY9" fmla="*/ 11249 h 62537"/>
                <a:gd name="connsiteX10" fmla="*/ 20566 w 68970"/>
                <a:gd name="connsiteY10" fmla="*/ 273 h 62537"/>
                <a:gd name="connsiteX11" fmla="*/ 49141 w 68970"/>
                <a:gd name="connsiteY11" fmla="*/ 13556 h 62537"/>
                <a:gd name="connsiteX12" fmla="*/ 62573 w 68970"/>
                <a:gd name="connsiteY12" fmla="*/ 20923 h 62537"/>
                <a:gd name="connsiteX13" fmla="*/ 67856 w 68970"/>
                <a:gd name="connsiteY13" fmla="*/ 27397 h 62537"/>
                <a:gd name="connsiteX14" fmla="*/ 69307 w 68970"/>
                <a:gd name="connsiteY14" fmla="*/ 35843 h 62537"/>
                <a:gd name="connsiteX15" fmla="*/ 66070 w 68970"/>
                <a:gd name="connsiteY15" fmla="*/ 47079 h 62537"/>
                <a:gd name="connsiteX16" fmla="*/ 58778 w 68970"/>
                <a:gd name="connsiteY16" fmla="*/ 58055 h 62537"/>
                <a:gd name="connsiteX17" fmla="*/ 51113 w 68970"/>
                <a:gd name="connsiteY17" fmla="*/ 62223 h 62537"/>
                <a:gd name="connsiteX18" fmla="*/ 43672 w 68970"/>
                <a:gd name="connsiteY18" fmla="*/ 62483 h 62537"/>
                <a:gd name="connsiteX19" fmla="*/ 29347 w 68970"/>
                <a:gd name="connsiteY19" fmla="*/ 5712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63" y="43619"/>
                  </a:moveTo>
                  <a:lnTo>
                    <a:pt x="5460" y="32643"/>
                  </a:lnTo>
                  <a:lnTo>
                    <a:pt x="34928" y="46372"/>
                  </a:lnTo>
                  <a:cubicBezTo>
                    <a:pt x="39616" y="48568"/>
                    <a:pt x="42704" y="49833"/>
                    <a:pt x="44193" y="50205"/>
                  </a:cubicBezTo>
                  <a:cubicBezTo>
                    <a:pt x="46648" y="50763"/>
                    <a:pt x="48955" y="50465"/>
                    <a:pt x="51113" y="49349"/>
                  </a:cubicBezTo>
                  <a:cubicBezTo>
                    <a:pt x="53308" y="48196"/>
                    <a:pt x="55094" y="46112"/>
                    <a:pt x="56545" y="43024"/>
                  </a:cubicBezTo>
                  <a:cubicBezTo>
                    <a:pt x="57996" y="39936"/>
                    <a:pt x="58443" y="37257"/>
                    <a:pt x="57922" y="35099"/>
                  </a:cubicBezTo>
                  <a:cubicBezTo>
                    <a:pt x="57364" y="32903"/>
                    <a:pt x="56248" y="31229"/>
                    <a:pt x="54536" y="30039"/>
                  </a:cubicBezTo>
                  <a:cubicBezTo>
                    <a:pt x="52862" y="28848"/>
                    <a:pt x="49848" y="27285"/>
                    <a:pt x="45532" y="25276"/>
                  </a:cubicBezTo>
                  <a:lnTo>
                    <a:pt x="15469" y="11249"/>
                  </a:lnTo>
                  <a:lnTo>
                    <a:pt x="20566" y="273"/>
                  </a:lnTo>
                  <a:lnTo>
                    <a:pt x="49141" y="13556"/>
                  </a:lnTo>
                  <a:cubicBezTo>
                    <a:pt x="55652" y="16607"/>
                    <a:pt x="60154" y="19062"/>
                    <a:pt x="62573" y="20923"/>
                  </a:cubicBezTo>
                  <a:cubicBezTo>
                    <a:pt x="64991" y="22783"/>
                    <a:pt x="66740" y="24904"/>
                    <a:pt x="67856" y="27397"/>
                  </a:cubicBezTo>
                  <a:cubicBezTo>
                    <a:pt x="68973" y="29853"/>
                    <a:pt x="69456" y="32680"/>
                    <a:pt x="69307" y="35843"/>
                  </a:cubicBezTo>
                  <a:cubicBezTo>
                    <a:pt x="69159" y="39043"/>
                    <a:pt x="68080" y="42763"/>
                    <a:pt x="66070" y="47079"/>
                  </a:cubicBezTo>
                  <a:cubicBezTo>
                    <a:pt x="63652" y="52251"/>
                    <a:pt x="61233" y="55935"/>
                    <a:pt x="58778" y="58055"/>
                  </a:cubicBezTo>
                  <a:cubicBezTo>
                    <a:pt x="56322" y="60176"/>
                    <a:pt x="53755" y="61553"/>
                    <a:pt x="51113" y="62223"/>
                  </a:cubicBezTo>
                  <a:cubicBezTo>
                    <a:pt x="48471" y="62892"/>
                    <a:pt x="45979" y="63004"/>
                    <a:pt x="43672" y="62483"/>
                  </a:cubicBezTo>
                  <a:cubicBezTo>
                    <a:pt x="40211" y="61776"/>
                    <a:pt x="35449" y="59990"/>
                    <a:pt x="29347" y="57125"/>
                  </a:cubicBezTo>
                  <a:close/>
                </a:path>
              </a:pathLst>
            </a:custGeom>
            <a:solidFill>
              <a:srgbClr val="000000"/>
            </a:solidFill>
            <a:ln w="9525" cap="flat">
              <a:noFill/>
              <a:prstDash val="solid"/>
              <a:miter/>
            </a:ln>
          </p:spPr>
          <p:txBody>
            <a:bodyPr rtlCol="0" anchor="ctr"/>
            <a:lstStyle/>
            <a:p>
              <a:endParaRPr lang="en-CA"/>
            </a:p>
          </p:txBody>
        </p:sp>
        <p:sp>
          <p:nvSpPr>
            <p:cNvPr id="2907" name="Freeform: Shape 2906">
              <a:extLst>
                <a:ext uri="{FF2B5EF4-FFF2-40B4-BE49-F238E27FC236}">
                  <a16:creationId xmlns:a16="http://schemas.microsoft.com/office/drawing/2014/main" id="{AB6B4722-24B5-48A2-BA76-65B9B317A3D6}"/>
                </a:ext>
              </a:extLst>
            </p:cNvPr>
            <p:cNvSpPr/>
            <p:nvPr/>
          </p:nvSpPr>
          <p:spPr>
            <a:xfrm>
              <a:off x="5500802" y="3639110"/>
              <a:ext cx="71809" cy="42527"/>
            </a:xfrm>
            <a:custGeom>
              <a:avLst/>
              <a:gdLst>
                <a:gd name="connsiteX0" fmla="*/ 54316 w 71809"/>
                <a:gd name="connsiteY0" fmla="*/ 42795 h 42527"/>
                <a:gd name="connsiteX1" fmla="*/ 365 w 71809"/>
                <a:gd name="connsiteY1" fmla="*/ 17680 h 42527"/>
                <a:gd name="connsiteX2" fmla="*/ 5500 w 71809"/>
                <a:gd name="connsiteY2" fmla="*/ 6667 h 42527"/>
                <a:gd name="connsiteX3" fmla="*/ 50260 w 71809"/>
                <a:gd name="connsiteY3" fmla="*/ 27577 h 42527"/>
                <a:gd name="connsiteX4" fmla="*/ 62985 w 71809"/>
                <a:gd name="connsiteY4" fmla="*/ 267 h 42527"/>
                <a:gd name="connsiteX5" fmla="*/ 72175 w 71809"/>
                <a:gd name="connsiteY5" fmla="*/ 4546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316" y="42795"/>
                  </a:moveTo>
                  <a:lnTo>
                    <a:pt x="365" y="17680"/>
                  </a:lnTo>
                  <a:lnTo>
                    <a:pt x="5500" y="6667"/>
                  </a:lnTo>
                  <a:lnTo>
                    <a:pt x="50260" y="27577"/>
                  </a:lnTo>
                  <a:lnTo>
                    <a:pt x="62985" y="267"/>
                  </a:lnTo>
                  <a:lnTo>
                    <a:pt x="72175" y="4546"/>
                  </a:lnTo>
                  <a:close/>
                </a:path>
              </a:pathLst>
            </a:custGeom>
            <a:solidFill>
              <a:srgbClr val="000000"/>
            </a:solidFill>
            <a:ln w="9525" cap="flat">
              <a:noFill/>
              <a:prstDash val="solid"/>
              <a:miter/>
            </a:ln>
          </p:spPr>
          <p:txBody>
            <a:bodyPr rtlCol="0" anchor="ctr"/>
            <a:lstStyle/>
            <a:p>
              <a:endParaRPr lang="en-CA"/>
            </a:p>
          </p:txBody>
        </p:sp>
      </p:grpSp>
      <p:grpSp>
        <p:nvGrpSpPr>
          <p:cNvPr id="2908" name="Graphic 5">
            <a:extLst>
              <a:ext uri="{FF2B5EF4-FFF2-40B4-BE49-F238E27FC236}">
                <a16:creationId xmlns:a16="http://schemas.microsoft.com/office/drawing/2014/main" id="{0499EA56-1F9C-456D-97FA-700E9AB69969}"/>
              </a:ext>
            </a:extLst>
          </p:cNvPr>
          <p:cNvGrpSpPr/>
          <p:nvPr/>
        </p:nvGrpSpPr>
        <p:grpSpPr>
          <a:xfrm>
            <a:off x="3658682" y="3540805"/>
            <a:ext cx="99338" cy="157745"/>
            <a:chOff x="5609558" y="3627424"/>
            <a:chExt cx="114900" cy="182460"/>
          </a:xfrm>
        </p:grpSpPr>
        <p:sp>
          <p:nvSpPr>
            <p:cNvPr id="2909" name="Freeform: Shape 2908">
              <a:extLst>
                <a:ext uri="{FF2B5EF4-FFF2-40B4-BE49-F238E27FC236}">
                  <a16:creationId xmlns:a16="http://schemas.microsoft.com/office/drawing/2014/main" id="{2CA3B029-EC36-42A4-A248-607B0A628F23}"/>
                </a:ext>
              </a:extLst>
            </p:cNvPr>
            <p:cNvSpPr/>
            <p:nvPr/>
          </p:nvSpPr>
          <p:spPr>
            <a:xfrm>
              <a:off x="5609558" y="3751731"/>
              <a:ext cx="69949" cy="58154"/>
            </a:xfrm>
            <a:custGeom>
              <a:avLst/>
              <a:gdLst>
                <a:gd name="connsiteX0" fmla="*/ 70325 w 69949"/>
                <a:gd name="connsiteY0" fmla="*/ 3889 h 58154"/>
                <a:gd name="connsiteX1" fmla="*/ 64744 w 69949"/>
                <a:gd name="connsiteY1" fmla="*/ 15833 h 58154"/>
                <a:gd name="connsiteX2" fmla="*/ 50196 w 69949"/>
                <a:gd name="connsiteY2" fmla="*/ 14791 h 58154"/>
                <a:gd name="connsiteX3" fmla="*/ 40039 w 69949"/>
                <a:gd name="connsiteY3" fmla="*/ 36557 h 58154"/>
                <a:gd name="connsiteX4" fmla="*/ 50308 w 69949"/>
                <a:gd name="connsiteY4" fmla="*/ 46789 h 58154"/>
                <a:gd name="connsiteX5" fmla="*/ 44876 w 69949"/>
                <a:gd name="connsiteY5" fmla="*/ 58435 h 58154"/>
                <a:gd name="connsiteX6" fmla="*/ 376 w 69949"/>
                <a:gd name="connsiteY6" fmla="*/ 11889 h 58154"/>
                <a:gd name="connsiteX7" fmla="*/ 5771 w 69949"/>
                <a:gd name="connsiteY7" fmla="*/ 280 h 58154"/>
                <a:gd name="connsiteX8" fmla="*/ 70325 w 69949"/>
                <a:gd name="connsiteY8" fmla="*/ 3889 h 58154"/>
                <a:gd name="connsiteX9" fmla="*/ 39369 w 69949"/>
                <a:gd name="connsiteY9" fmla="*/ 14047 h 58154"/>
                <a:gd name="connsiteX10" fmla="*/ 15705 w 69949"/>
                <a:gd name="connsiteY10" fmla="*/ 12149 h 58154"/>
                <a:gd name="connsiteX11" fmla="*/ 32449 w 69949"/>
                <a:gd name="connsiteY11" fmla="*/ 28892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325" y="3889"/>
                  </a:moveTo>
                  <a:lnTo>
                    <a:pt x="64744" y="15833"/>
                  </a:lnTo>
                  <a:lnTo>
                    <a:pt x="50196" y="14791"/>
                  </a:lnTo>
                  <a:lnTo>
                    <a:pt x="40039" y="36557"/>
                  </a:lnTo>
                  <a:lnTo>
                    <a:pt x="50308" y="46789"/>
                  </a:lnTo>
                  <a:lnTo>
                    <a:pt x="44876" y="58435"/>
                  </a:lnTo>
                  <a:lnTo>
                    <a:pt x="376" y="11889"/>
                  </a:lnTo>
                  <a:lnTo>
                    <a:pt x="5771" y="280"/>
                  </a:lnTo>
                  <a:lnTo>
                    <a:pt x="70325" y="3889"/>
                  </a:lnTo>
                  <a:moveTo>
                    <a:pt x="39369" y="14047"/>
                  </a:moveTo>
                  <a:lnTo>
                    <a:pt x="15705" y="12149"/>
                  </a:lnTo>
                  <a:lnTo>
                    <a:pt x="32449" y="28892"/>
                  </a:lnTo>
                  <a:close/>
                </a:path>
              </a:pathLst>
            </a:custGeom>
            <a:solidFill>
              <a:srgbClr val="000000"/>
            </a:solidFill>
            <a:ln w="9525" cap="flat">
              <a:noFill/>
              <a:prstDash val="solid"/>
              <a:miter/>
            </a:ln>
          </p:spPr>
          <p:txBody>
            <a:bodyPr rtlCol="0" anchor="ctr"/>
            <a:lstStyle/>
            <a:p>
              <a:endParaRPr lang="en-CA"/>
            </a:p>
          </p:txBody>
        </p:sp>
        <p:sp>
          <p:nvSpPr>
            <p:cNvPr id="2910" name="Freeform: Shape 2909">
              <a:extLst>
                <a:ext uri="{FF2B5EF4-FFF2-40B4-BE49-F238E27FC236}">
                  <a16:creationId xmlns:a16="http://schemas.microsoft.com/office/drawing/2014/main" id="{9A2721ED-5B29-4298-B86A-FCD61D2B605C}"/>
                </a:ext>
              </a:extLst>
            </p:cNvPr>
            <p:cNvSpPr/>
            <p:nvPr/>
          </p:nvSpPr>
          <p:spPr>
            <a:xfrm>
              <a:off x="5627803" y="3680877"/>
              <a:ext cx="68970" cy="62537"/>
            </a:xfrm>
            <a:custGeom>
              <a:avLst/>
              <a:gdLst>
                <a:gd name="connsiteX0" fmla="*/ 379 w 68970"/>
                <a:gd name="connsiteY0" fmla="*/ 43620 h 62537"/>
                <a:gd name="connsiteX1" fmla="*/ 5476 w 68970"/>
                <a:gd name="connsiteY1" fmla="*/ 32644 h 62537"/>
                <a:gd name="connsiteX2" fmla="*/ 34944 w 68970"/>
                <a:gd name="connsiteY2" fmla="*/ 46374 h 62537"/>
                <a:gd name="connsiteX3" fmla="*/ 44209 w 68970"/>
                <a:gd name="connsiteY3" fmla="*/ 50206 h 62537"/>
                <a:gd name="connsiteX4" fmla="*/ 51129 w 68970"/>
                <a:gd name="connsiteY4" fmla="*/ 49350 h 62537"/>
                <a:gd name="connsiteX5" fmla="*/ 56561 w 68970"/>
                <a:gd name="connsiteY5" fmla="*/ 43025 h 62537"/>
                <a:gd name="connsiteX6" fmla="*/ 57938 w 68970"/>
                <a:gd name="connsiteY6" fmla="*/ 35100 h 62537"/>
                <a:gd name="connsiteX7" fmla="*/ 54552 w 68970"/>
                <a:gd name="connsiteY7" fmla="*/ 30040 h 62537"/>
                <a:gd name="connsiteX8" fmla="*/ 45548 w 68970"/>
                <a:gd name="connsiteY8" fmla="*/ 25277 h 62537"/>
                <a:gd name="connsiteX9" fmla="*/ 15485 w 68970"/>
                <a:gd name="connsiteY9" fmla="*/ 11250 h 62537"/>
                <a:gd name="connsiteX10" fmla="*/ 20582 w 68970"/>
                <a:gd name="connsiteY10" fmla="*/ 274 h 62537"/>
                <a:gd name="connsiteX11" fmla="*/ 49157 w 68970"/>
                <a:gd name="connsiteY11" fmla="*/ 13557 h 62537"/>
                <a:gd name="connsiteX12" fmla="*/ 62589 w 68970"/>
                <a:gd name="connsiteY12" fmla="*/ 20924 h 62537"/>
                <a:gd name="connsiteX13" fmla="*/ 67872 w 68970"/>
                <a:gd name="connsiteY13" fmla="*/ 27398 h 62537"/>
                <a:gd name="connsiteX14" fmla="*/ 69324 w 68970"/>
                <a:gd name="connsiteY14" fmla="*/ 35844 h 62537"/>
                <a:gd name="connsiteX15" fmla="*/ 66086 w 68970"/>
                <a:gd name="connsiteY15" fmla="*/ 47081 h 62537"/>
                <a:gd name="connsiteX16" fmla="*/ 58794 w 68970"/>
                <a:gd name="connsiteY16" fmla="*/ 58057 h 62537"/>
                <a:gd name="connsiteX17" fmla="*/ 51129 w 68970"/>
                <a:gd name="connsiteY17" fmla="*/ 62224 h 62537"/>
                <a:gd name="connsiteX18" fmla="*/ 43688 w 68970"/>
                <a:gd name="connsiteY18" fmla="*/ 62484 h 62537"/>
                <a:gd name="connsiteX19" fmla="*/ 29363 w 68970"/>
                <a:gd name="connsiteY19" fmla="*/ 57127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79" y="43620"/>
                  </a:moveTo>
                  <a:lnTo>
                    <a:pt x="5476" y="32644"/>
                  </a:lnTo>
                  <a:lnTo>
                    <a:pt x="34944" y="46374"/>
                  </a:lnTo>
                  <a:cubicBezTo>
                    <a:pt x="39632" y="48569"/>
                    <a:pt x="42720" y="49834"/>
                    <a:pt x="44209" y="50206"/>
                  </a:cubicBezTo>
                  <a:cubicBezTo>
                    <a:pt x="46664" y="50764"/>
                    <a:pt x="48971" y="50467"/>
                    <a:pt x="51129" y="49350"/>
                  </a:cubicBezTo>
                  <a:cubicBezTo>
                    <a:pt x="53324" y="48197"/>
                    <a:pt x="55110" y="46113"/>
                    <a:pt x="56561" y="43025"/>
                  </a:cubicBezTo>
                  <a:cubicBezTo>
                    <a:pt x="58013" y="39937"/>
                    <a:pt x="58459" y="37258"/>
                    <a:pt x="57938" y="35100"/>
                  </a:cubicBezTo>
                  <a:cubicBezTo>
                    <a:pt x="57380" y="32905"/>
                    <a:pt x="56264" y="31230"/>
                    <a:pt x="54552" y="30040"/>
                  </a:cubicBezTo>
                  <a:cubicBezTo>
                    <a:pt x="52878" y="28849"/>
                    <a:pt x="49864" y="27287"/>
                    <a:pt x="45548" y="25277"/>
                  </a:cubicBezTo>
                  <a:lnTo>
                    <a:pt x="15485" y="11250"/>
                  </a:lnTo>
                  <a:lnTo>
                    <a:pt x="20582" y="274"/>
                  </a:lnTo>
                  <a:lnTo>
                    <a:pt x="49157" y="13557"/>
                  </a:lnTo>
                  <a:cubicBezTo>
                    <a:pt x="55668" y="16608"/>
                    <a:pt x="60171" y="19064"/>
                    <a:pt x="62589" y="20924"/>
                  </a:cubicBezTo>
                  <a:cubicBezTo>
                    <a:pt x="65007" y="22784"/>
                    <a:pt x="66756" y="24905"/>
                    <a:pt x="67872" y="27398"/>
                  </a:cubicBezTo>
                  <a:cubicBezTo>
                    <a:pt x="68989" y="29854"/>
                    <a:pt x="69472" y="32682"/>
                    <a:pt x="69324" y="35844"/>
                  </a:cubicBezTo>
                  <a:cubicBezTo>
                    <a:pt x="69175" y="39044"/>
                    <a:pt x="68096" y="42765"/>
                    <a:pt x="66086" y="47081"/>
                  </a:cubicBezTo>
                  <a:cubicBezTo>
                    <a:pt x="63668" y="52253"/>
                    <a:pt x="61250" y="55936"/>
                    <a:pt x="58794" y="58057"/>
                  </a:cubicBezTo>
                  <a:cubicBezTo>
                    <a:pt x="56338" y="60178"/>
                    <a:pt x="53771" y="61554"/>
                    <a:pt x="51129" y="62224"/>
                  </a:cubicBezTo>
                  <a:cubicBezTo>
                    <a:pt x="48488" y="62894"/>
                    <a:pt x="45995" y="63005"/>
                    <a:pt x="43688" y="62484"/>
                  </a:cubicBezTo>
                  <a:cubicBezTo>
                    <a:pt x="40228" y="61778"/>
                    <a:pt x="35465" y="59992"/>
                    <a:pt x="29363" y="57127"/>
                  </a:cubicBezTo>
                  <a:close/>
                </a:path>
              </a:pathLst>
            </a:custGeom>
            <a:solidFill>
              <a:srgbClr val="000000"/>
            </a:solidFill>
            <a:ln w="9525" cap="flat">
              <a:noFill/>
              <a:prstDash val="solid"/>
              <a:miter/>
            </a:ln>
          </p:spPr>
          <p:txBody>
            <a:bodyPr rtlCol="0" anchor="ctr"/>
            <a:lstStyle/>
            <a:p>
              <a:endParaRPr lang="en-CA"/>
            </a:p>
          </p:txBody>
        </p:sp>
        <p:sp>
          <p:nvSpPr>
            <p:cNvPr id="2911" name="Freeform: Shape 2910">
              <a:extLst>
                <a:ext uri="{FF2B5EF4-FFF2-40B4-BE49-F238E27FC236}">
                  <a16:creationId xmlns:a16="http://schemas.microsoft.com/office/drawing/2014/main" id="{8DB5B4A1-1542-444F-8687-C8B26035F5F6}"/>
                </a:ext>
              </a:extLst>
            </p:cNvPr>
            <p:cNvSpPr/>
            <p:nvPr/>
          </p:nvSpPr>
          <p:spPr>
            <a:xfrm>
              <a:off x="5660809" y="3627424"/>
              <a:ext cx="63650" cy="59909"/>
            </a:xfrm>
            <a:custGeom>
              <a:avLst/>
              <a:gdLst>
                <a:gd name="connsiteX0" fmla="*/ 39171 w 63650"/>
                <a:gd name="connsiteY0" fmla="*/ 32865 h 59909"/>
                <a:gd name="connsiteX1" fmla="*/ 30018 w 63650"/>
                <a:gd name="connsiteY1" fmla="*/ 28586 h 59909"/>
                <a:gd name="connsiteX2" fmla="*/ 41032 w 63650"/>
                <a:gd name="connsiteY2" fmla="*/ 4922 h 59909"/>
                <a:gd name="connsiteX3" fmla="*/ 62723 w 63650"/>
                <a:gd name="connsiteY3" fmla="*/ 15042 h 59909"/>
                <a:gd name="connsiteX4" fmla="*/ 63914 w 63650"/>
                <a:gd name="connsiteY4" fmla="*/ 27767 h 59909"/>
                <a:gd name="connsiteX5" fmla="*/ 60268 w 63650"/>
                <a:gd name="connsiteY5" fmla="*/ 42204 h 59909"/>
                <a:gd name="connsiteX6" fmla="*/ 49775 w 63650"/>
                <a:gd name="connsiteY6" fmla="*/ 55412 h 59909"/>
                <a:gd name="connsiteX7" fmla="*/ 35078 w 63650"/>
                <a:gd name="connsiteY7" fmla="*/ 60175 h 59909"/>
                <a:gd name="connsiteX8" fmla="*/ 19117 w 63650"/>
                <a:gd name="connsiteY8" fmla="*/ 56603 h 59909"/>
                <a:gd name="connsiteX9" fmla="*/ 5685 w 63650"/>
                <a:gd name="connsiteY9" fmla="*/ 45999 h 59909"/>
                <a:gd name="connsiteX10" fmla="*/ 401 w 63650"/>
                <a:gd name="connsiteY10" fmla="*/ 30855 h 59909"/>
                <a:gd name="connsiteX11" fmla="*/ 3787 w 63650"/>
                <a:gd name="connsiteY11" fmla="*/ 16568 h 59909"/>
                <a:gd name="connsiteX12" fmla="*/ 15396 w 63650"/>
                <a:gd name="connsiteY12" fmla="*/ 2727 h 59909"/>
                <a:gd name="connsiteX13" fmla="*/ 30539 w 63650"/>
                <a:gd name="connsiteY13" fmla="*/ 904 h 59909"/>
                <a:gd name="connsiteX14" fmla="*/ 27488 w 63650"/>
                <a:gd name="connsiteY14" fmla="*/ 12736 h 59909"/>
                <a:gd name="connsiteX15" fmla="*/ 19154 w 63650"/>
                <a:gd name="connsiteY15" fmla="*/ 14112 h 59909"/>
                <a:gd name="connsiteX16" fmla="*/ 13163 w 63650"/>
                <a:gd name="connsiteY16" fmla="*/ 20958 h 59909"/>
                <a:gd name="connsiteX17" fmla="*/ 12382 w 63650"/>
                <a:gd name="connsiteY17" fmla="*/ 34539 h 59909"/>
                <a:gd name="connsiteX18" fmla="*/ 23953 w 63650"/>
                <a:gd name="connsiteY18" fmla="*/ 45106 h 59909"/>
                <a:gd name="connsiteX19" fmla="*/ 40473 w 63650"/>
                <a:gd name="connsiteY19" fmla="*/ 47561 h 59909"/>
                <a:gd name="connsiteX20" fmla="*/ 50557 w 63650"/>
                <a:gd name="connsiteY20" fmla="*/ 38557 h 59909"/>
                <a:gd name="connsiteX21" fmla="*/ 52454 w 63650"/>
                <a:gd name="connsiteY21" fmla="*/ 31004 h 59909"/>
                <a:gd name="connsiteX22" fmla="*/ 51933 w 63650"/>
                <a:gd name="connsiteY22" fmla="*/ 23488 h 59909"/>
                <a:gd name="connsiteX23" fmla="*/ 45050 w 63650"/>
                <a:gd name="connsiteY23" fmla="*/ 20289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9171" y="32865"/>
                  </a:moveTo>
                  <a:lnTo>
                    <a:pt x="30018" y="28586"/>
                  </a:lnTo>
                  <a:lnTo>
                    <a:pt x="41032" y="4922"/>
                  </a:lnTo>
                  <a:lnTo>
                    <a:pt x="62723" y="15042"/>
                  </a:lnTo>
                  <a:cubicBezTo>
                    <a:pt x="63877" y="18354"/>
                    <a:pt x="64249" y="22595"/>
                    <a:pt x="63914" y="27767"/>
                  </a:cubicBezTo>
                  <a:cubicBezTo>
                    <a:pt x="63579" y="32902"/>
                    <a:pt x="62351" y="37739"/>
                    <a:pt x="60268" y="42204"/>
                  </a:cubicBezTo>
                  <a:cubicBezTo>
                    <a:pt x="57626" y="47896"/>
                    <a:pt x="54128" y="52287"/>
                    <a:pt x="49775" y="55412"/>
                  </a:cubicBezTo>
                  <a:cubicBezTo>
                    <a:pt x="45422" y="58537"/>
                    <a:pt x="40511" y="60100"/>
                    <a:pt x="35078" y="60175"/>
                  </a:cubicBezTo>
                  <a:cubicBezTo>
                    <a:pt x="29646" y="60249"/>
                    <a:pt x="24326" y="59058"/>
                    <a:pt x="19117" y="56603"/>
                  </a:cubicBezTo>
                  <a:cubicBezTo>
                    <a:pt x="13461" y="53961"/>
                    <a:pt x="8959" y="50426"/>
                    <a:pt x="5685" y="45999"/>
                  </a:cubicBezTo>
                  <a:cubicBezTo>
                    <a:pt x="2373" y="41571"/>
                    <a:pt x="625" y="36548"/>
                    <a:pt x="401" y="30855"/>
                  </a:cubicBezTo>
                  <a:cubicBezTo>
                    <a:pt x="215" y="26539"/>
                    <a:pt x="1332" y="21777"/>
                    <a:pt x="3787" y="16568"/>
                  </a:cubicBezTo>
                  <a:cubicBezTo>
                    <a:pt x="6913" y="9833"/>
                    <a:pt x="10782" y="5220"/>
                    <a:pt x="15396" y="2727"/>
                  </a:cubicBezTo>
                  <a:cubicBezTo>
                    <a:pt x="20010" y="271"/>
                    <a:pt x="25032" y="-361"/>
                    <a:pt x="30539" y="904"/>
                  </a:cubicBezTo>
                  <a:lnTo>
                    <a:pt x="27488" y="12736"/>
                  </a:lnTo>
                  <a:cubicBezTo>
                    <a:pt x="24474" y="12252"/>
                    <a:pt x="21684" y="12736"/>
                    <a:pt x="19154" y="14112"/>
                  </a:cubicBezTo>
                  <a:cubicBezTo>
                    <a:pt x="16624" y="15526"/>
                    <a:pt x="14615" y="17796"/>
                    <a:pt x="13163" y="20958"/>
                  </a:cubicBezTo>
                  <a:cubicBezTo>
                    <a:pt x="10931" y="25758"/>
                    <a:pt x="10671" y="30297"/>
                    <a:pt x="12382" y="34539"/>
                  </a:cubicBezTo>
                  <a:cubicBezTo>
                    <a:pt x="14094" y="38781"/>
                    <a:pt x="17963" y="42315"/>
                    <a:pt x="23953" y="45106"/>
                  </a:cubicBezTo>
                  <a:cubicBezTo>
                    <a:pt x="30390" y="48082"/>
                    <a:pt x="35897" y="48938"/>
                    <a:pt x="40473" y="47561"/>
                  </a:cubicBezTo>
                  <a:cubicBezTo>
                    <a:pt x="45050" y="46185"/>
                    <a:pt x="48398" y="43171"/>
                    <a:pt x="50557" y="38557"/>
                  </a:cubicBezTo>
                  <a:cubicBezTo>
                    <a:pt x="51636" y="36250"/>
                    <a:pt x="52268" y="33720"/>
                    <a:pt x="52454" y="31004"/>
                  </a:cubicBezTo>
                  <a:cubicBezTo>
                    <a:pt x="52603" y="28251"/>
                    <a:pt x="52454" y="25758"/>
                    <a:pt x="51933" y="23488"/>
                  </a:cubicBezTo>
                  <a:lnTo>
                    <a:pt x="45050" y="20289"/>
                  </a:lnTo>
                  <a:close/>
                </a:path>
              </a:pathLst>
            </a:custGeom>
            <a:solidFill>
              <a:srgbClr val="000000"/>
            </a:solidFill>
            <a:ln w="9525" cap="flat">
              <a:noFill/>
              <a:prstDash val="solid"/>
              <a:miter/>
            </a:ln>
          </p:spPr>
          <p:txBody>
            <a:bodyPr rtlCol="0" anchor="ctr"/>
            <a:lstStyle/>
            <a:p>
              <a:endParaRPr lang="en-CA"/>
            </a:p>
          </p:txBody>
        </p:sp>
      </p:grpSp>
      <p:grpSp>
        <p:nvGrpSpPr>
          <p:cNvPr id="2912" name="Graphic 5">
            <a:extLst>
              <a:ext uri="{FF2B5EF4-FFF2-40B4-BE49-F238E27FC236}">
                <a16:creationId xmlns:a16="http://schemas.microsoft.com/office/drawing/2014/main" id="{CCA826A4-0ABA-4FAC-9AC1-0CFEC00BDFC9}"/>
              </a:ext>
            </a:extLst>
          </p:cNvPr>
          <p:cNvGrpSpPr/>
          <p:nvPr/>
        </p:nvGrpSpPr>
        <p:grpSpPr>
          <a:xfrm>
            <a:off x="3800918" y="3538576"/>
            <a:ext cx="88117" cy="137270"/>
            <a:chOff x="5774075" y="3624846"/>
            <a:chExt cx="101921" cy="158777"/>
          </a:xfrm>
        </p:grpSpPr>
        <p:sp>
          <p:nvSpPr>
            <p:cNvPr id="2913" name="Freeform: Shape 2912">
              <a:extLst>
                <a:ext uri="{FF2B5EF4-FFF2-40B4-BE49-F238E27FC236}">
                  <a16:creationId xmlns:a16="http://schemas.microsoft.com/office/drawing/2014/main" id="{734C8F69-B561-4C8A-ACA3-F19F9D498DAC}"/>
                </a:ext>
              </a:extLst>
            </p:cNvPr>
            <p:cNvSpPr/>
            <p:nvPr/>
          </p:nvSpPr>
          <p:spPr>
            <a:xfrm>
              <a:off x="5774075" y="3727909"/>
              <a:ext cx="63241" cy="55714"/>
            </a:xfrm>
            <a:custGeom>
              <a:avLst/>
              <a:gdLst>
                <a:gd name="connsiteX0" fmla="*/ 30951 w 63241"/>
                <a:gd name="connsiteY0" fmla="*/ 54429 h 55714"/>
                <a:gd name="connsiteX1" fmla="*/ 34895 w 63241"/>
                <a:gd name="connsiteY1" fmla="*/ 43267 h 55714"/>
                <a:gd name="connsiteX2" fmla="*/ 44606 w 63241"/>
                <a:gd name="connsiteY2" fmla="*/ 43044 h 55714"/>
                <a:gd name="connsiteX3" fmla="*/ 50857 w 63241"/>
                <a:gd name="connsiteY3" fmla="*/ 36272 h 55714"/>
                <a:gd name="connsiteX4" fmla="*/ 52345 w 63241"/>
                <a:gd name="connsiteY4" fmla="*/ 27231 h 55714"/>
                <a:gd name="connsiteX5" fmla="*/ 48327 w 63241"/>
                <a:gd name="connsiteY5" fmla="*/ 22096 h 55714"/>
                <a:gd name="connsiteX6" fmla="*/ 44532 w 63241"/>
                <a:gd name="connsiteY6" fmla="*/ 21687 h 55714"/>
                <a:gd name="connsiteX7" fmla="*/ 40327 w 63241"/>
                <a:gd name="connsiteY7" fmla="*/ 24552 h 55714"/>
                <a:gd name="connsiteX8" fmla="*/ 33853 w 63241"/>
                <a:gd name="connsiteY8" fmla="*/ 32217 h 55714"/>
                <a:gd name="connsiteX9" fmla="*/ 22691 w 63241"/>
                <a:gd name="connsiteY9" fmla="*/ 42114 h 55714"/>
                <a:gd name="connsiteX10" fmla="*/ 9408 w 63241"/>
                <a:gd name="connsiteY10" fmla="*/ 42002 h 55714"/>
                <a:gd name="connsiteX11" fmla="*/ 2748 w 63241"/>
                <a:gd name="connsiteY11" fmla="*/ 36049 h 55714"/>
                <a:gd name="connsiteX12" fmla="*/ 404 w 63241"/>
                <a:gd name="connsiteY12" fmla="*/ 26673 h 55714"/>
                <a:gd name="connsiteX13" fmla="*/ 3492 w 63241"/>
                <a:gd name="connsiteY13" fmla="*/ 15101 h 55714"/>
                <a:gd name="connsiteX14" fmla="*/ 15175 w 63241"/>
                <a:gd name="connsiteY14" fmla="*/ 1781 h 55714"/>
                <a:gd name="connsiteX15" fmla="*/ 29686 w 63241"/>
                <a:gd name="connsiteY15" fmla="*/ 1930 h 55714"/>
                <a:gd name="connsiteX16" fmla="*/ 25072 w 63241"/>
                <a:gd name="connsiteY16" fmla="*/ 13129 h 55714"/>
                <a:gd name="connsiteX17" fmla="*/ 17631 w 63241"/>
                <a:gd name="connsiteY17" fmla="*/ 13353 h 55714"/>
                <a:gd name="connsiteX18" fmla="*/ 12534 w 63241"/>
                <a:gd name="connsiteY18" fmla="*/ 19455 h 55714"/>
                <a:gd name="connsiteX19" fmla="*/ 11008 w 63241"/>
                <a:gd name="connsiteY19" fmla="*/ 27863 h 55714"/>
                <a:gd name="connsiteX20" fmla="*/ 13575 w 63241"/>
                <a:gd name="connsiteY20" fmla="*/ 31175 h 55714"/>
                <a:gd name="connsiteX21" fmla="*/ 17631 w 63241"/>
                <a:gd name="connsiteY21" fmla="*/ 31063 h 55714"/>
                <a:gd name="connsiteX22" fmla="*/ 25965 w 63241"/>
                <a:gd name="connsiteY22" fmla="*/ 22692 h 55714"/>
                <a:gd name="connsiteX23" fmla="*/ 35416 w 63241"/>
                <a:gd name="connsiteY23" fmla="*/ 12646 h 55714"/>
                <a:gd name="connsiteX24" fmla="*/ 43750 w 63241"/>
                <a:gd name="connsiteY24" fmla="*/ 9223 h 55714"/>
                <a:gd name="connsiteX25" fmla="*/ 53424 w 63241"/>
                <a:gd name="connsiteY25" fmla="*/ 11083 h 55714"/>
                <a:gd name="connsiteX26" fmla="*/ 60977 w 63241"/>
                <a:gd name="connsiteY26" fmla="*/ 17780 h 55714"/>
                <a:gd name="connsiteX27" fmla="*/ 63619 w 63241"/>
                <a:gd name="connsiteY27" fmla="*/ 27938 h 55714"/>
                <a:gd name="connsiteX28" fmla="*/ 60084 w 63241"/>
                <a:gd name="connsiteY28" fmla="*/ 40700 h 55714"/>
                <a:gd name="connsiteX29" fmla="*/ 47918 w 63241"/>
                <a:gd name="connsiteY29" fmla="*/ 54318 h 55714"/>
                <a:gd name="connsiteX30" fmla="*/ 30951 w 63241"/>
                <a:gd name="connsiteY30" fmla="*/ 54429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0951" y="54429"/>
                  </a:moveTo>
                  <a:lnTo>
                    <a:pt x="34895" y="43267"/>
                  </a:lnTo>
                  <a:cubicBezTo>
                    <a:pt x="38765" y="44309"/>
                    <a:pt x="42002" y="44234"/>
                    <a:pt x="44606" y="43044"/>
                  </a:cubicBezTo>
                  <a:cubicBezTo>
                    <a:pt x="47211" y="41853"/>
                    <a:pt x="49294" y="39621"/>
                    <a:pt x="50857" y="36272"/>
                  </a:cubicBezTo>
                  <a:cubicBezTo>
                    <a:pt x="52494" y="32738"/>
                    <a:pt x="52978" y="29724"/>
                    <a:pt x="52345" y="27231"/>
                  </a:cubicBezTo>
                  <a:cubicBezTo>
                    <a:pt x="51675" y="24738"/>
                    <a:pt x="50336" y="23026"/>
                    <a:pt x="48327" y="22096"/>
                  </a:cubicBezTo>
                  <a:cubicBezTo>
                    <a:pt x="47062" y="21501"/>
                    <a:pt x="45797" y="21352"/>
                    <a:pt x="44532" y="21687"/>
                  </a:cubicBezTo>
                  <a:cubicBezTo>
                    <a:pt x="43267" y="22022"/>
                    <a:pt x="41890" y="22989"/>
                    <a:pt x="40327" y="24552"/>
                  </a:cubicBezTo>
                  <a:cubicBezTo>
                    <a:pt x="39285" y="25631"/>
                    <a:pt x="37127" y="28198"/>
                    <a:pt x="33853" y="32217"/>
                  </a:cubicBezTo>
                  <a:cubicBezTo>
                    <a:pt x="29649" y="37426"/>
                    <a:pt x="25928" y="40737"/>
                    <a:pt x="22691" y="42114"/>
                  </a:cubicBezTo>
                  <a:cubicBezTo>
                    <a:pt x="18152" y="44048"/>
                    <a:pt x="13724" y="44011"/>
                    <a:pt x="9408" y="42002"/>
                  </a:cubicBezTo>
                  <a:cubicBezTo>
                    <a:pt x="6655" y="40737"/>
                    <a:pt x="4423" y="38728"/>
                    <a:pt x="2748" y="36049"/>
                  </a:cubicBezTo>
                  <a:cubicBezTo>
                    <a:pt x="1074" y="33333"/>
                    <a:pt x="292" y="30207"/>
                    <a:pt x="404" y="26673"/>
                  </a:cubicBezTo>
                  <a:cubicBezTo>
                    <a:pt x="516" y="23138"/>
                    <a:pt x="1558" y="19268"/>
                    <a:pt x="3492" y="15101"/>
                  </a:cubicBezTo>
                  <a:cubicBezTo>
                    <a:pt x="6692" y="8255"/>
                    <a:pt x="10562" y="3828"/>
                    <a:pt x="15175" y="1781"/>
                  </a:cubicBezTo>
                  <a:cubicBezTo>
                    <a:pt x="19789" y="-265"/>
                    <a:pt x="24626" y="-228"/>
                    <a:pt x="29686" y="1930"/>
                  </a:cubicBezTo>
                  <a:lnTo>
                    <a:pt x="25072" y="13129"/>
                  </a:lnTo>
                  <a:cubicBezTo>
                    <a:pt x="22059" y="12311"/>
                    <a:pt x="19566" y="12385"/>
                    <a:pt x="17631" y="13353"/>
                  </a:cubicBezTo>
                  <a:cubicBezTo>
                    <a:pt x="15659" y="14320"/>
                    <a:pt x="13985" y="16366"/>
                    <a:pt x="12534" y="19455"/>
                  </a:cubicBezTo>
                  <a:cubicBezTo>
                    <a:pt x="11045" y="22654"/>
                    <a:pt x="10562" y="25445"/>
                    <a:pt x="11008" y="27863"/>
                  </a:cubicBezTo>
                  <a:cubicBezTo>
                    <a:pt x="11306" y="29426"/>
                    <a:pt x="12162" y="30505"/>
                    <a:pt x="13575" y="31175"/>
                  </a:cubicBezTo>
                  <a:cubicBezTo>
                    <a:pt x="14878" y="31770"/>
                    <a:pt x="16217" y="31733"/>
                    <a:pt x="17631" y="31063"/>
                  </a:cubicBezTo>
                  <a:cubicBezTo>
                    <a:pt x="19454" y="30245"/>
                    <a:pt x="22207" y="27454"/>
                    <a:pt x="25965" y="22692"/>
                  </a:cubicBezTo>
                  <a:cubicBezTo>
                    <a:pt x="29723" y="17929"/>
                    <a:pt x="32886" y="14580"/>
                    <a:pt x="35416" y="12646"/>
                  </a:cubicBezTo>
                  <a:cubicBezTo>
                    <a:pt x="37946" y="10711"/>
                    <a:pt x="40737" y="9595"/>
                    <a:pt x="43750" y="9223"/>
                  </a:cubicBezTo>
                  <a:cubicBezTo>
                    <a:pt x="46764" y="8888"/>
                    <a:pt x="49964" y="9483"/>
                    <a:pt x="53424" y="11083"/>
                  </a:cubicBezTo>
                  <a:cubicBezTo>
                    <a:pt x="56550" y="12534"/>
                    <a:pt x="59042" y="14767"/>
                    <a:pt x="60977" y="17780"/>
                  </a:cubicBezTo>
                  <a:cubicBezTo>
                    <a:pt x="62875" y="20757"/>
                    <a:pt x="63768" y="24180"/>
                    <a:pt x="63619" y="27938"/>
                  </a:cubicBezTo>
                  <a:cubicBezTo>
                    <a:pt x="63433" y="31733"/>
                    <a:pt x="62279" y="35974"/>
                    <a:pt x="60084" y="40700"/>
                  </a:cubicBezTo>
                  <a:cubicBezTo>
                    <a:pt x="56847" y="47583"/>
                    <a:pt x="52829" y="52122"/>
                    <a:pt x="47918" y="54318"/>
                  </a:cubicBezTo>
                  <a:cubicBezTo>
                    <a:pt x="43006" y="56513"/>
                    <a:pt x="37351" y="56550"/>
                    <a:pt x="30951" y="54429"/>
                  </a:cubicBezTo>
                  <a:close/>
                </a:path>
              </a:pathLst>
            </a:custGeom>
            <a:solidFill>
              <a:srgbClr val="000000"/>
            </a:solidFill>
            <a:ln w="9525" cap="flat">
              <a:noFill/>
              <a:prstDash val="solid"/>
              <a:miter/>
            </a:ln>
          </p:spPr>
          <p:txBody>
            <a:bodyPr rtlCol="0" anchor="ctr"/>
            <a:lstStyle/>
            <a:p>
              <a:endParaRPr lang="en-CA"/>
            </a:p>
          </p:txBody>
        </p:sp>
        <p:sp>
          <p:nvSpPr>
            <p:cNvPr id="2914" name="Freeform: Shape 2913">
              <a:extLst>
                <a:ext uri="{FF2B5EF4-FFF2-40B4-BE49-F238E27FC236}">
                  <a16:creationId xmlns:a16="http://schemas.microsoft.com/office/drawing/2014/main" id="{39D1E65E-5481-4AE4-979B-CF58E6C35FC3}"/>
                </a:ext>
              </a:extLst>
            </p:cNvPr>
            <p:cNvSpPr/>
            <p:nvPr/>
          </p:nvSpPr>
          <p:spPr>
            <a:xfrm>
              <a:off x="5792871" y="3671186"/>
              <a:ext cx="73669" cy="65670"/>
            </a:xfrm>
            <a:custGeom>
              <a:avLst/>
              <a:gdLst>
                <a:gd name="connsiteX0" fmla="*/ 54756 w 73669"/>
                <a:gd name="connsiteY0" fmla="*/ 65943 h 65670"/>
                <a:gd name="connsiteX1" fmla="*/ 396 w 73669"/>
                <a:gd name="connsiteY1" fmla="*/ 40605 h 65670"/>
                <a:gd name="connsiteX2" fmla="*/ 19186 w 73669"/>
                <a:gd name="connsiteY2" fmla="*/ 273 h 65670"/>
                <a:gd name="connsiteX3" fmla="*/ 28376 w 73669"/>
                <a:gd name="connsiteY3" fmla="*/ 4589 h 65670"/>
                <a:gd name="connsiteX4" fmla="*/ 14721 w 73669"/>
                <a:gd name="connsiteY4" fmla="*/ 33908 h 65670"/>
                <a:gd name="connsiteX5" fmla="*/ 26776 w 73669"/>
                <a:gd name="connsiteY5" fmla="*/ 39526 h 65670"/>
                <a:gd name="connsiteX6" fmla="*/ 39501 w 73669"/>
                <a:gd name="connsiteY6" fmla="*/ 12216 h 65670"/>
                <a:gd name="connsiteX7" fmla="*/ 48654 w 73669"/>
                <a:gd name="connsiteY7" fmla="*/ 16495 h 65670"/>
                <a:gd name="connsiteX8" fmla="*/ 35929 w 73669"/>
                <a:gd name="connsiteY8" fmla="*/ 43805 h 65670"/>
                <a:gd name="connsiteX9" fmla="*/ 50737 w 73669"/>
                <a:gd name="connsiteY9" fmla="*/ 50726 h 65670"/>
                <a:gd name="connsiteX10" fmla="*/ 64876 w 73669"/>
                <a:gd name="connsiteY10" fmla="*/ 20328 h 65670"/>
                <a:gd name="connsiteX11" fmla="*/ 74066 w 73669"/>
                <a:gd name="connsiteY11" fmla="*/ 24606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756" y="65943"/>
                  </a:moveTo>
                  <a:lnTo>
                    <a:pt x="396" y="40605"/>
                  </a:lnTo>
                  <a:lnTo>
                    <a:pt x="19186" y="273"/>
                  </a:lnTo>
                  <a:lnTo>
                    <a:pt x="28376" y="4589"/>
                  </a:lnTo>
                  <a:lnTo>
                    <a:pt x="14721" y="33908"/>
                  </a:lnTo>
                  <a:lnTo>
                    <a:pt x="26776" y="39526"/>
                  </a:lnTo>
                  <a:lnTo>
                    <a:pt x="39501" y="12216"/>
                  </a:lnTo>
                  <a:lnTo>
                    <a:pt x="48654" y="16495"/>
                  </a:lnTo>
                  <a:lnTo>
                    <a:pt x="35929" y="43805"/>
                  </a:lnTo>
                  <a:lnTo>
                    <a:pt x="50737" y="50726"/>
                  </a:lnTo>
                  <a:lnTo>
                    <a:pt x="64876" y="20328"/>
                  </a:lnTo>
                  <a:lnTo>
                    <a:pt x="74066" y="24606"/>
                  </a:lnTo>
                  <a:close/>
                </a:path>
              </a:pathLst>
            </a:custGeom>
            <a:solidFill>
              <a:srgbClr val="000000"/>
            </a:solidFill>
            <a:ln w="9525" cap="flat">
              <a:noFill/>
              <a:prstDash val="solid"/>
              <a:miter/>
            </a:ln>
          </p:spPr>
          <p:txBody>
            <a:bodyPr rtlCol="0" anchor="ctr"/>
            <a:lstStyle/>
            <a:p>
              <a:endParaRPr lang="en-CA"/>
            </a:p>
          </p:txBody>
        </p:sp>
        <p:sp>
          <p:nvSpPr>
            <p:cNvPr id="2915" name="Freeform: Shape 2914">
              <a:extLst>
                <a:ext uri="{FF2B5EF4-FFF2-40B4-BE49-F238E27FC236}">
                  <a16:creationId xmlns:a16="http://schemas.microsoft.com/office/drawing/2014/main" id="{333BFB72-EAFB-4176-A253-A89EC33F0CEA}"/>
                </a:ext>
              </a:extLst>
            </p:cNvPr>
            <p:cNvSpPr/>
            <p:nvPr/>
          </p:nvSpPr>
          <p:spPr>
            <a:xfrm>
              <a:off x="5816502" y="3624846"/>
              <a:ext cx="59494" cy="61337"/>
            </a:xfrm>
            <a:custGeom>
              <a:avLst/>
              <a:gdLst>
                <a:gd name="connsiteX0" fmla="*/ 54758 w 59494"/>
                <a:gd name="connsiteY0" fmla="*/ 61605 h 61337"/>
                <a:gd name="connsiteX1" fmla="*/ 399 w 59494"/>
                <a:gd name="connsiteY1" fmla="*/ 36267 h 61337"/>
                <a:gd name="connsiteX2" fmla="*/ 8621 w 59494"/>
                <a:gd name="connsiteY2" fmla="*/ 18631 h 61337"/>
                <a:gd name="connsiteX3" fmla="*/ 15505 w 59494"/>
                <a:gd name="connsiteY3" fmla="*/ 5981 h 61337"/>
                <a:gd name="connsiteX4" fmla="*/ 24472 w 59494"/>
                <a:gd name="connsiteY4" fmla="*/ 623 h 61337"/>
                <a:gd name="connsiteX5" fmla="*/ 36527 w 59494"/>
                <a:gd name="connsiteY5" fmla="*/ 2409 h 61337"/>
                <a:gd name="connsiteX6" fmla="*/ 44117 w 59494"/>
                <a:gd name="connsiteY6" fmla="*/ 8139 h 61337"/>
                <a:gd name="connsiteX7" fmla="*/ 47317 w 59494"/>
                <a:gd name="connsiteY7" fmla="*/ 15283 h 61337"/>
                <a:gd name="connsiteX8" fmla="*/ 47242 w 59494"/>
                <a:gd name="connsiteY8" fmla="*/ 22166 h 61337"/>
                <a:gd name="connsiteX9" fmla="*/ 42703 w 59494"/>
                <a:gd name="connsiteY9" fmla="*/ 33923 h 61337"/>
                <a:gd name="connsiteX10" fmla="*/ 39392 w 59494"/>
                <a:gd name="connsiteY10" fmla="*/ 41067 h 61337"/>
                <a:gd name="connsiteX11" fmla="*/ 59893 w 59494"/>
                <a:gd name="connsiteY11" fmla="*/ 50629 h 61337"/>
                <a:gd name="connsiteX12" fmla="*/ 54758 w 59494"/>
                <a:gd name="connsiteY12" fmla="*/ 61605 h 61337"/>
                <a:gd name="connsiteX13" fmla="*/ 14723 w 59494"/>
                <a:gd name="connsiteY13" fmla="*/ 29570 h 61337"/>
                <a:gd name="connsiteX14" fmla="*/ 30127 w 59494"/>
                <a:gd name="connsiteY14" fmla="*/ 36788 h 61337"/>
                <a:gd name="connsiteX15" fmla="*/ 32955 w 59494"/>
                <a:gd name="connsiteY15" fmla="*/ 30761 h 61337"/>
                <a:gd name="connsiteX16" fmla="*/ 36117 w 59494"/>
                <a:gd name="connsiteY16" fmla="*/ 21682 h 61337"/>
                <a:gd name="connsiteX17" fmla="*/ 35076 w 59494"/>
                <a:gd name="connsiteY17" fmla="*/ 16994 h 61337"/>
                <a:gd name="connsiteX18" fmla="*/ 31429 w 59494"/>
                <a:gd name="connsiteY18" fmla="*/ 13794 h 61337"/>
                <a:gd name="connsiteX19" fmla="*/ 25699 w 59494"/>
                <a:gd name="connsiteY19" fmla="*/ 13236 h 61337"/>
                <a:gd name="connsiteX20" fmla="*/ 21235 w 59494"/>
                <a:gd name="connsiteY20" fmla="*/ 16548 h 61337"/>
                <a:gd name="connsiteX21" fmla="*/ 17179 w 59494"/>
                <a:gd name="connsiteY21" fmla="*/ 24287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758" y="61605"/>
                  </a:moveTo>
                  <a:lnTo>
                    <a:pt x="399" y="36267"/>
                  </a:lnTo>
                  <a:lnTo>
                    <a:pt x="8621" y="18631"/>
                  </a:lnTo>
                  <a:cubicBezTo>
                    <a:pt x="11710" y="11971"/>
                    <a:pt x="14016" y="7730"/>
                    <a:pt x="15505" y="5981"/>
                  </a:cubicBezTo>
                  <a:cubicBezTo>
                    <a:pt x="17774" y="3227"/>
                    <a:pt x="20788" y="1442"/>
                    <a:pt x="24472" y="623"/>
                  </a:cubicBezTo>
                  <a:cubicBezTo>
                    <a:pt x="28192" y="-196"/>
                    <a:pt x="32211" y="400"/>
                    <a:pt x="36527" y="2409"/>
                  </a:cubicBezTo>
                  <a:cubicBezTo>
                    <a:pt x="39875" y="3972"/>
                    <a:pt x="42405" y="5869"/>
                    <a:pt x="44117" y="8139"/>
                  </a:cubicBezTo>
                  <a:cubicBezTo>
                    <a:pt x="45828" y="10408"/>
                    <a:pt x="46907" y="12790"/>
                    <a:pt x="47317" y="15283"/>
                  </a:cubicBezTo>
                  <a:cubicBezTo>
                    <a:pt x="47763" y="17738"/>
                    <a:pt x="47726" y="20045"/>
                    <a:pt x="47242" y="22166"/>
                  </a:cubicBezTo>
                  <a:cubicBezTo>
                    <a:pt x="46535" y="25031"/>
                    <a:pt x="45047" y="28938"/>
                    <a:pt x="42703" y="33923"/>
                  </a:cubicBezTo>
                  <a:lnTo>
                    <a:pt x="39392" y="41067"/>
                  </a:lnTo>
                  <a:lnTo>
                    <a:pt x="59893" y="50629"/>
                  </a:lnTo>
                  <a:lnTo>
                    <a:pt x="54758" y="61605"/>
                  </a:lnTo>
                  <a:moveTo>
                    <a:pt x="14723" y="29570"/>
                  </a:moveTo>
                  <a:lnTo>
                    <a:pt x="30127" y="36788"/>
                  </a:lnTo>
                  <a:lnTo>
                    <a:pt x="32955" y="30761"/>
                  </a:lnTo>
                  <a:cubicBezTo>
                    <a:pt x="34964" y="26445"/>
                    <a:pt x="36006" y="23394"/>
                    <a:pt x="36117" y="21682"/>
                  </a:cubicBezTo>
                  <a:cubicBezTo>
                    <a:pt x="36229" y="19971"/>
                    <a:pt x="35894" y="18408"/>
                    <a:pt x="35076" y="16994"/>
                  </a:cubicBezTo>
                  <a:cubicBezTo>
                    <a:pt x="34257" y="15617"/>
                    <a:pt x="33029" y="14538"/>
                    <a:pt x="31429" y="13794"/>
                  </a:cubicBezTo>
                  <a:cubicBezTo>
                    <a:pt x="29420" y="12864"/>
                    <a:pt x="27523" y="12678"/>
                    <a:pt x="25699" y="13236"/>
                  </a:cubicBezTo>
                  <a:cubicBezTo>
                    <a:pt x="23876" y="13831"/>
                    <a:pt x="22388" y="14910"/>
                    <a:pt x="21235" y="16548"/>
                  </a:cubicBezTo>
                  <a:cubicBezTo>
                    <a:pt x="20379" y="17738"/>
                    <a:pt x="19039" y="20306"/>
                    <a:pt x="17179" y="24287"/>
                  </a:cubicBezTo>
                  <a:close/>
                </a:path>
              </a:pathLst>
            </a:custGeom>
            <a:solidFill>
              <a:srgbClr val="000000"/>
            </a:solidFill>
            <a:ln w="9525" cap="flat">
              <a:noFill/>
              <a:prstDash val="solid"/>
              <a:miter/>
            </a:ln>
          </p:spPr>
          <p:txBody>
            <a:bodyPr rtlCol="0" anchor="ctr"/>
            <a:lstStyle/>
            <a:p>
              <a:endParaRPr lang="en-CA"/>
            </a:p>
          </p:txBody>
        </p:sp>
      </p:grpSp>
      <p:grpSp>
        <p:nvGrpSpPr>
          <p:cNvPr id="2916" name="Graphic 5">
            <a:extLst>
              <a:ext uri="{FF2B5EF4-FFF2-40B4-BE49-F238E27FC236}">
                <a16:creationId xmlns:a16="http://schemas.microsoft.com/office/drawing/2014/main" id="{2C69B006-F05A-4C1D-B237-D3ED89C80E51}"/>
              </a:ext>
            </a:extLst>
          </p:cNvPr>
          <p:cNvGrpSpPr/>
          <p:nvPr/>
        </p:nvGrpSpPr>
        <p:grpSpPr>
          <a:xfrm>
            <a:off x="3936920" y="3532034"/>
            <a:ext cx="96289" cy="148783"/>
            <a:chOff x="5931383" y="3617279"/>
            <a:chExt cx="111373" cy="172094"/>
          </a:xfrm>
        </p:grpSpPr>
        <p:sp>
          <p:nvSpPr>
            <p:cNvPr id="2917" name="Freeform: Shape 2916">
              <a:extLst>
                <a:ext uri="{FF2B5EF4-FFF2-40B4-BE49-F238E27FC236}">
                  <a16:creationId xmlns:a16="http://schemas.microsoft.com/office/drawing/2014/main" id="{CBD4B2F2-278B-4C39-A53A-1F41CDD71DBF}"/>
                </a:ext>
              </a:extLst>
            </p:cNvPr>
            <p:cNvSpPr/>
            <p:nvPr/>
          </p:nvSpPr>
          <p:spPr>
            <a:xfrm>
              <a:off x="5931383" y="3728899"/>
              <a:ext cx="62871" cy="60475"/>
            </a:xfrm>
            <a:custGeom>
              <a:avLst/>
              <a:gdLst>
                <a:gd name="connsiteX0" fmla="*/ 19958 w 62871"/>
                <a:gd name="connsiteY0" fmla="*/ 57013 h 60475"/>
                <a:gd name="connsiteX1" fmla="*/ 7158 w 62871"/>
                <a:gd name="connsiteY1" fmla="*/ 48009 h 60475"/>
                <a:gd name="connsiteX2" fmla="*/ 2061 w 62871"/>
                <a:gd name="connsiteY2" fmla="*/ 39489 h 60475"/>
                <a:gd name="connsiteX3" fmla="*/ 424 w 62871"/>
                <a:gd name="connsiteY3" fmla="*/ 30150 h 60475"/>
                <a:gd name="connsiteX4" fmla="*/ 3773 w 62871"/>
                <a:gd name="connsiteY4" fmla="*/ 17425 h 60475"/>
                <a:gd name="connsiteX5" fmla="*/ 20181 w 62871"/>
                <a:gd name="connsiteY5" fmla="*/ 1687 h 60475"/>
                <a:gd name="connsiteX6" fmla="*/ 44291 w 62871"/>
                <a:gd name="connsiteY6" fmla="*/ 4142 h 60475"/>
                <a:gd name="connsiteX7" fmla="*/ 61555 w 62871"/>
                <a:gd name="connsiteY7" fmla="*/ 20885 h 60475"/>
                <a:gd name="connsiteX8" fmla="*/ 60067 w 62871"/>
                <a:gd name="connsiteY8" fmla="*/ 43507 h 60475"/>
                <a:gd name="connsiteX9" fmla="*/ 43658 w 62871"/>
                <a:gd name="connsiteY9" fmla="*/ 59358 h 60475"/>
                <a:gd name="connsiteX10" fmla="*/ 19958 w 62871"/>
                <a:gd name="connsiteY10" fmla="*/ 57013 h 60475"/>
                <a:gd name="connsiteX11" fmla="*/ 24832 w 62871"/>
                <a:gd name="connsiteY11" fmla="*/ 45516 h 60475"/>
                <a:gd name="connsiteX12" fmla="*/ 40831 w 62871"/>
                <a:gd name="connsiteY12" fmla="*/ 47786 h 60475"/>
                <a:gd name="connsiteX13" fmla="*/ 50653 w 62871"/>
                <a:gd name="connsiteY13" fmla="*/ 39154 h 60475"/>
                <a:gd name="connsiteX14" fmla="*/ 50951 w 62871"/>
                <a:gd name="connsiteY14" fmla="*/ 26206 h 60475"/>
                <a:gd name="connsiteX15" fmla="*/ 38710 w 62871"/>
                <a:gd name="connsiteY15" fmla="*/ 15379 h 60475"/>
                <a:gd name="connsiteX16" fmla="*/ 22860 w 62871"/>
                <a:gd name="connsiteY16" fmla="*/ 12960 h 60475"/>
                <a:gd name="connsiteX17" fmla="*/ 13186 w 62871"/>
                <a:gd name="connsiteY17" fmla="*/ 21704 h 60475"/>
                <a:gd name="connsiteX18" fmla="*/ 12739 w 62871"/>
                <a:gd name="connsiteY18" fmla="*/ 34801 h 60475"/>
                <a:gd name="connsiteX19" fmla="*/ 24832 w 62871"/>
                <a:gd name="connsiteY19" fmla="*/ 45516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958" y="57013"/>
                  </a:moveTo>
                  <a:cubicBezTo>
                    <a:pt x="14414" y="54409"/>
                    <a:pt x="10135" y="51432"/>
                    <a:pt x="7158" y="48009"/>
                  </a:cubicBezTo>
                  <a:cubicBezTo>
                    <a:pt x="4963" y="45479"/>
                    <a:pt x="3252" y="42652"/>
                    <a:pt x="2061" y="39489"/>
                  </a:cubicBezTo>
                  <a:cubicBezTo>
                    <a:pt x="870" y="36326"/>
                    <a:pt x="312" y="33201"/>
                    <a:pt x="424" y="30150"/>
                  </a:cubicBezTo>
                  <a:cubicBezTo>
                    <a:pt x="573" y="26094"/>
                    <a:pt x="1689" y="21853"/>
                    <a:pt x="3773" y="17425"/>
                  </a:cubicBezTo>
                  <a:cubicBezTo>
                    <a:pt x="7493" y="9426"/>
                    <a:pt x="12963" y="4179"/>
                    <a:pt x="20181" y="1687"/>
                  </a:cubicBezTo>
                  <a:cubicBezTo>
                    <a:pt x="27399" y="-806"/>
                    <a:pt x="35436" y="12"/>
                    <a:pt x="44291" y="4142"/>
                  </a:cubicBezTo>
                  <a:cubicBezTo>
                    <a:pt x="53072" y="8235"/>
                    <a:pt x="58802" y="13816"/>
                    <a:pt x="61555" y="20885"/>
                  </a:cubicBezTo>
                  <a:cubicBezTo>
                    <a:pt x="64271" y="27992"/>
                    <a:pt x="63787" y="35508"/>
                    <a:pt x="60067" y="43507"/>
                  </a:cubicBezTo>
                  <a:cubicBezTo>
                    <a:pt x="56272" y="51581"/>
                    <a:pt x="50839" y="56865"/>
                    <a:pt x="43658" y="59358"/>
                  </a:cubicBezTo>
                  <a:cubicBezTo>
                    <a:pt x="36515" y="61813"/>
                    <a:pt x="28590" y="61032"/>
                    <a:pt x="19958" y="57013"/>
                  </a:cubicBezTo>
                  <a:moveTo>
                    <a:pt x="24832" y="45516"/>
                  </a:moveTo>
                  <a:cubicBezTo>
                    <a:pt x="31008" y="48381"/>
                    <a:pt x="36329" y="49126"/>
                    <a:pt x="40831" y="47786"/>
                  </a:cubicBezTo>
                  <a:cubicBezTo>
                    <a:pt x="45333" y="46409"/>
                    <a:pt x="48607" y="43544"/>
                    <a:pt x="50653" y="39154"/>
                  </a:cubicBezTo>
                  <a:cubicBezTo>
                    <a:pt x="52700" y="34801"/>
                    <a:pt x="52811" y="30485"/>
                    <a:pt x="50951" y="26206"/>
                  </a:cubicBezTo>
                  <a:cubicBezTo>
                    <a:pt x="49091" y="21927"/>
                    <a:pt x="45035" y="18318"/>
                    <a:pt x="38710" y="15379"/>
                  </a:cubicBezTo>
                  <a:cubicBezTo>
                    <a:pt x="32496" y="12477"/>
                    <a:pt x="27213" y="11658"/>
                    <a:pt x="22860" y="12960"/>
                  </a:cubicBezTo>
                  <a:cubicBezTo>
                    <a:pt x="18544" y="14263"/>
                    <a:pt x="15307" y="17165"/>
                    <a:pt x="13186" y="21704"/>
                  </a:cubicBezTo>
                  <a:cubicBezTo>
                    <a:pt x="11065" y="26243"/>
                    <a:pt x="10916" y="30596"/>
                    <a:pt x="12739" y="34801"/>
                  </a:cubicBezTo>
                  <a:cubicBezTo>
                    <a:pt x="14563" y="39042"/>
                    <a:pt x="18581" y="42614"/>
                    <a:pt x="24832" y="45516"/>
                  </a:cubicBezTo>
                  <a:close/>
                </a:path>
              </a:pathLst>
            </a:custGeom>
            <a:solidFill>
              <a:srgbClr val="000000"/>
            </a:solidFill>
            <a:ln w="9525" cap="flat">
              <a:noFill/>
              <a:prstDash val="solid"/>
              <a:miter/>
            </a:ln>
          </p:spPr>
          <p:txBody>
            <a:bodyPr rtlCol="0" anchor="ctr"/>
            <a:lstStyle/>
            <a:p>
              <a:endParaRPr lang="en-CA"/>
            </a:p>
          </p:txBody>
        </p:sp>
        <p:sp>
          <p:nvSpPr>
            <p:cNvPr id="2918" name="Freeform: Shape 2917">
              <a:extLst>
                <a:ext uri="{FF2B5EF4-FFF2-40B4-BE49-F238E27FC236}">
                  <a16:creationId xmlns:a16="http://schemas.microsoft.com/office/drawing/2014/main" id="{519C42CF-EEBA-4B2B-86A0-B62DC2F0540A}"/>
                </a:ext>
              </a:extLst>
            </p:cNvPr>
            <p:cNvSpPr/>
            <p:nvPr/>
          </p:nvSpPr>
          <p:spPr>
            <a:xfrm>
              <a:off x="5959051" y="3672725"/>
              <a:ext cx="61785" cy="57350"/>
            </a:xfrm>
            <a:custGeom>
              <a:avLst/>
              <a:gdLst>
                <a:gd name="connsiteX0" fmla="*/ 43959 w 61785"/>
                <a:gd name="connsiteY0" fmla="*/ 20266 h 57350"/>
                <a:gd name="connsiteX1" fmla="*/ 52293 w 61785"/>
                <a:gd name="connsiteY1" fmla="*/ 11188 h 57350"/>
                <a:gd name="connsiteX2" fmla="*/ 61707 w 61785"/>
                <a:gd name="connsiteY2" fmla="*/ 25475 h 57350"/>
                <a:gd name="connsiteX3" fmla="*/ 59325 w 61785"/>
                <a:gd name="connsiteY3" fmla="*/ 41958 h 57350"/>
                <a:gd name="connsiteX4" fmla="*/ 43624 w 61785"/>
                <a:gd name="connsiteY4" fmla="*/ 56320 h 57350"/>
                <a:gd name="connsiteX5" fmla="*/ 20109 w 61785"/>
                <a:gd name="connsiteY5" fmla="*/ 53864 h 57350"/>
                <a:gd name="connsiteX6" fmla="*/ 2287 w 61785"/>
                <a:gd name="connsiteY6" fmla="*/ 37010 h 57350"/>
                <a:gd name="connsiteX7" fmla="*/ 3403 w 61785"/>
                <a:gd name="connsiteY7" fmla="*/ 15057 h 57350"/>
                <a:gd name="connsiteX8" fmla="*/ 16835 w 61785"/>
                <a:gd name="connsiteY8" fmla="*/ 1626 h 57350"/>
                <a:gd name="connsiteX9" fmla="*/ 29448 w 61785"/>
                <a:gd name="connsiteY9" fmla="*/ 696 h 57350"/>
                <a:gd name="connsiteX10" fmla="*/ 26992 w 61785"/>
                <a:gd name="connsiteY10" fmla="*/ 12788 h 57350"/>
                <a:gd name="connsiteX11" fmla="*/ 18435 w 61785"/>
                <a:gd name="connsiteY11" fmla="*/ 13718 h 57350"/>
                <a:gd name="connsiteX12" fmla="*/ 12519 w 61785"/>
                <a:gd name="connsiteY12" fmla="*/ 20006 h 57350"/>
                <a:gd name="connsiteX13" fmla="*/ 12259 w 61785"/>
                <a:gd name="connsiteY13" fmla="*/ 31838 h 57350"/>
                <a:gd name="connsiteX14" fmla="*/ 24574 w 61785"/>
                <a:gd name="connsiteY14" fmla="*/ 42144 h 57350"/>
                <a:gd name="connsiteX15" fmla="*/ 40982 w 61785"/>
                <a:gd name="connsiteY15" fmla="*/ 45307 h 57350"/>
                <a:gd name="connsiteX16" fmla="*/ 49875 w 61785"/>
                <a:gd name="connsiteY16" fmla="*/ 37679 h 57350"/>
                <a:gd name="connsiteX17" fmla="*/ 50619 w 61785"/>
                <a:gd name="connsiteY17" fmla="*/ 28861 h 57350"/>
                <a:gd name="connsiteX18" fmla="*/ 43959 w 61785"/>
                <a:gd name="connsiteY18" fmla="*/ 20266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959" y="20266"/>
                  </a:moveTo>
                  <a:lnTo>
                    <a:pt x="52293" y="11188"/>
                  </a:lnTo>
                  <a:cubicBezTo>
                    <a:pt x="57465" y="15578"/>
                    <a:pt x="60628" y="20341"/>
                    <a:pt x="61707" y="25475"/>
                  </a:cubicBezTo>
                  <a:cubicBezTo>
                    <a:pt x="62823" y="30647"/>
                    <a:pt x="62042" y="36117"/>
                    <a:pt x="59325" y="41958"/>
                  </a:cubicBezTo>
                  <a:cubicBezTo>
                    <a:pt x="55940" y="49176"/>
                    <a:pt x="50693" y="53976"/>
                    <a:pt x="43624" y="56320"/>
                  </a:cubicBezTo>
                  <a:cubicBezTo>
                    <a:pt x="36517" y="58664"/>
                    <a:pt x="28667" y="57846"/>
                    <a:pt x="20109" y="53864"/>
                  </a:cubicBezTo>
                  <a:cubicBezTo>
                    <a:pt x="11068" y="49623"/>
                    <a:pt x="5115" y="44005"/>
                    <a:pt x="2287" y="37010"/>
                  </a:cubicBezTo>
                  <a:cubicBezTo>
                    <a:pt x="-541" y="30015"/>
                    <a:pt x="-169" y="22685"/>
                    <a:pt x="3403" y="15057"/>
                  </a:cubicBezTo>
                  <a:cubicBezTo>
                    <a:pt x="6491" y="8397"/>
                    <a:pt x="10956" y="3933"/>
                    <a:pt x="16835" y="1626"/>
                  </a:cubicBezTo>
                  <a:cubicBezTo>
                    <a:pt x="20332" y="212"/>
                    <a:pt x="24537" y="-86"/>
                    <a:pt x="29448" y="696"/>
                  </a:cubicBezTo>
                  <a:lnTo>
                    <a:pt x="26992" y="12788"/>
                  </a:lnTo>
                  <a:cubicBezTo>
                    <a:pt x="23867" y="12118"/>
                    <a:pt x="21002" y="12416"/>
                    <a:pt x="18435" y="13718"/>
                  </a:cubicBezTo>
                  <a:cubicBezTo>
                    <a:pt x="15830" y="14983"/>
                    <a:pt x="13858" y="17067"/>
                    <a:pt x="12519" y="20006"/>
                  </a:cubicBezTo>
                  <a:cubicBezTo>
                    <a:pt x="10621" y="24024"/>
                    <a:pt x="10547" y="27968"/>
                    <a:pt x="12259" y="31838"/>
                  </a:cubicBezTo>
                  <a:cubicBezTo>
                    <a:pt x="14007" y="35707"/>
                    <a:pt x="18100" y="39130"/>
                    <a:pt x="24574" y="42144"/>
                  </a:cubicBezTo>
                  <a:cubicBezTo>
                    <a:pt x="31457" y="45344"/>
                    <a:pt x="36927" y="46423"/>
                    <a:pt x="40982" y="45307"/>
                  </a:cubicBezTo>
                  <a:cubicBezTo>
                    <a:pt x="45075" y="44191"/>
                    <a:pt x="48014" y="41660"/>
                    <a:pt x="49875" y="37679"/>
                  </a:cubicBezTo>
                  <a:cubicBezTo>
                    <a:pt x="51251" y="34777"/>
                    <a:pt x="51475" y="31838"/>
                    <a:pt x="50619" y="28861"/>
                  </a:cubicBezTo>
                  <a:cubicBezTo>
                    <a:pt x="49726" y="25885"/>
                    <a:pt x="47531" y="23020"/>
                    <a:pt x="43959" y="20266"/>
                  </a:cubicBezTo>
                  <a:close/>
                </a:path>
              </a:pathLst>
            </a:custGeom>
            <a:solidFill>
              <a:srgbClr val="000000"/>
            </a:solidFill>
            <a:ln w="9525" cap="flat">
              <a:noFill/>
              <a:prstDash val="solid"/>
              <a:miter/>
            </a:ln>
          </p:spPr>
          <p:txBody>
            <a:bodyPr rtlCol="0" anchor="ctr"/>
            <a:lstStyle/>
            <a:p>
              <a:endParaRPr lang="en-CA"/>
            </a:p>
          </p:txBody>
        </p:sp>
        <p:sp>
          <p:nvSpPr>
            <p:cNvPr id="2919" name="Freeform: Shape 2918">
              <a:extLst>
                <a:ext uri="{FF2B5EF4-FFF2-40B4-BE49-F238E27FC236}">
                  <a16:creationId xmlns:a16="http://schemas.microsoft.com/office/drawing/2014/main" id="{0447C6B5-4440-4852-947E-8086DE452527}"/>
                </a:ext>
              </a:extLst>
            </p:cNvPr>
            <p:cNvSpPr/>
            <p:nvPr/>
          </p:nvSpPr>
          <p:spPr>
            <a:xfrm>
              <a:off x="5975747" y="3617279"/>
              <a:ext cx="67009" cy="52424"/>
            </a:xfrm>
            <a:custGeom>
              <a:avLst/>
              <a:gdLst>
                <a:gd name="connsiteX0" fmla="*/ 62328 w 67009"/>
                <a:gd name="connsiteY0" fmla="*/ 52692 h 52424"/>
                <a:gd name="connsiteX1" fmla="*/ 17121 w 67009"/>
                <a:gd name="connsiteY1" fmla="*/ 31633 h 52424"/>
                <a:gd name="connsiteX2" fmla="*/ 9606 w 67009"/>
                <a:gd name="connsiteY2" fmla="*/ 47781 h 52424"/>
                <a:gd name="connsiteX3" fmla="*/ 416 w 67009"/>
                <a:gd name="connsiteY3" fmla="*/ 43502 h 52424"/>
                <a:gd name="connsiteX4" fmla="*/ 20582 w 67009"/>
                <a:gd name="connsiteY4" fmla="*/ 267 h 52424"/>
                <a:gd name="connsiteX5" fmla="*/ 29772 w 67009"/>
                <a:gd name="connsiteY5" fmla="*/ 4546 h 52424"/>
                <a:gd name="connsiteX6" fmla="*/ 22256 w 67009"/>
                <a:gd name="connsiteY6" fmla="*/ 20657 h 52424"/>
                <a:gd name="connsiteX7" fmla="*/ 67425 w 67009"/>
                <a:gd name="connsiteY7" fmla="*/ 41716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328" y="52692"/>
                  </a:moveTo>
                  <a:lnTo>
                    <a:pt x="17121" y="31633"/>
                  </a:lnTo>
                  <a:lnTo>
                    <a:pt x="9606" y="47781"/>
                  </a:lnTo>
                  <a:lnTo>
                    <a:pt x="416" y="43502"/>
                  </a:lnTo>
                  <a:lnTo>
                    <a:pt x="20582" y="267"/>
                  </a:lnTo>
                  <a:lnTo>
                    <a:pt x="29772" y="4546"/>
                  </a:lnTo>
                  <a:lnTo>
                    <a:pt x="22256" y="20657"/>
                  </a:lnTo>
                  <a:lnTo>
                    <a:pt x="67425" y="41716"/>
                  </a:lnTo>
                  <a:close/>
                </a:path>
              </a:pathLst>
            </a:custGeom>
            <a:solidFill>
              <a:srgbClr val="000000"/>
            </a:solidFill>
            <a:ln w="9525" cap="flat">
              <a:noFill/>
              <a:prstDash val="solid"/>
              <a:miter/>
            </a:ln>
          </p:spPr>
          <p:txBody>
            <a:bodyPr rtlCol="0" anchor="ctr"/>
            <a:lstStyle/>
            <a:p>
              <a:endParaRPr lang="en-CA"/>
            </a:p>
          </p:txBody>
        </p:sp>
      </p:grpSp>
      <p:grpSp>
        <p:nvGrpSpPr>
          <p:cNvPr id="2920" name="Graphic 5">
            <a:extLst>
              <a:ext uri="{FF2B5EF4-FFF2-40B4-BE49-F238E27FC236}">
                <a16:creationId xmlns:a16="http://schemas.microsoft.com/office/drawing/2014/main" id="{30D0601C-3FF8-4628-BD05-DC03EE766ECB}"/>
              </a:ext>
            </a:extLst>
          </p:cNvPr>
          <p:cNvGrpSpPr/>
          <p:nvPr/>
        </p:nvGrpSpPr>
        <p:grpSpPr>
          <a:xfrm>
            <a:off x="4066793" y="3530754"/>
            <a:ext cx="103225" cy="159276"/>
            <a:chOff x="6081601" y="3615798"/>
            <a:chExt cx="119396" cy="184231"/>
          </a:xfrm>
        </p:grpSpPr>
        <p:sp>
          <p:nvSpPr>
            <p:cNvPr id="2921" name="Freeform: Shape 2920">
              <a:extLst>
                <a:ext uri="{FF2B5EF4-FFF2-40B4-BE49-F238E27FC236}">
                  <a16:creationId xmlns:a16="http://schemas.microsoft.com/office/drawing/2014/main" id="{836B4FF0-4D91-489B-B237-FEFC29AB8744}"/>
                </a:ext>
              </a:extLst>
            </p:cNvPr>
            <p:cNvSpPr/>
            <p:nvPr/>
          </p:nvSpPr>
          <p:spPr>
            <a:xfrm>
              <a:off x="6081601" y="3731568"/>
              <a:ext cx="74488" cy="68460"/>
            </a:xfrm>
            <a:custGeom>
              <a:avLst/>
              <a:gdLst>
                <a:gd name="connsiteX0" fmla="*/ 54823 w 74488"/>
                <a:gd name="connsiteY0" fmla="*/ 68740 h 68460"/>
                <a:gd name="connsiteX1" fmla="*/ 426 w 74488"/>
                <a:gd name="connsiteY1" fmla="*/ 43402 h 68460"/>
                <a:gd name="connsiteX2" fmla="*/ 5412 w 74488"/>
                <a:gd name="connsiteY2" fmla="*/ 32724 h 68460"/>
                <a:gd name="connsiteX3" fmla="*/ 52107 w 74488"/>
                <a:gd name="connsiteY3" fmla="*/ 27404 h 68460"/>
                <a:gd name="connsiteX4" fmla="*/ 15793 w 74488"/>
                <a:gd name="connsiteY4" fmla="*/ 10474 h 68460"/>
                <a:gd name="connsiteX5" fmla="*/ 20555 w 74488"/>
                <a:gd name="connsiteY5" fmla="*/ 280 h 68460"/>
                <a:gd name="connsiteX6" fmla="*/ 74915 w 74488"/>
                <a:gd name="connsiteY6" fmla="*/ 25618 h 68460"/>
                <a:gd name="connsiteX7" fmla="*/ 69780 w 74488"/>
                <a:gd name="connsiteY7" fmla="*/ 36631 h 68460"/>
                <a:gd name="connsiteX8" fmla="*/ 24090 w 74488"/>
                <a:gd name="connsiteY8" fmla="*/ 42026 h 68460"/>
                <a:gd name="connsiteX9" fmla="*/ 59586 w 74488"/>
                <a:gd name="connsiteY9" fmla="*/ 58546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823" y="68740"/>
                  </a:moveTo>
                  <a:lnTo>
                    <a:pt x="426" y="43402"/>
                  </a:lnTo>
                  <a:lnTo>
                    <a:pt x="5412" y="32724"/>
                  </a:lnTo>
                  <a:lnTo>
                    <a:pt x="52107" y="27404"/>
                  </a:lnTo>
                  <a:lnTo>
                    <a:pt x="15793" y="10474"/>
                  </a:lnTo>
                  <a:lnTo>
                    <a:pt x="20555" y="280"/>
                  </a:lnTo>
                  <a:lnTo>
                    <a:pt x="74915" y="25618"/>
                  </a:lnTo>
                  <a:lnTo>
                    <a:pt x="69780" y="36631"/>
                  </a:lnTo>
                  <a:lnTo>
                    <a:pt x="24090" y="42026"/>
                  </a:lnTo>
                  <a:lnTo>
                    <a:pt x="59586" y="58546"/>
                  </a:lnTo>
                  <a:close/>
                </a:path>
              </a:pathLst>
            </a:custGeom>
            <a:solidFill>
              <a:srgbClr val="000000"/>
            </a:solidFill>
            <a:ln w="9525" cap="flat">
              <a:noFill/>
              <a:prstDash val="solid"/>
              <a:miter/>
            </a:ln>
          </p:spPr>
          <p:txBody>
            <a:bodyPr rtlCol="0" anchor="ctr"/>
            <a:lstStyle/>
            <a:p>
              <a:endParaRPr lang="en-CA"/>
            </a:p>
          </p:txBody>
        </p:sp>
        <p:sp>
          <p:nvSpPr>
            <p:cNvPr id="2922" name="Freeform: Shape 2921">
              <a:extLst>
                <a:ext uri="{FF2B5EF4-FFF2-40B4-BE49-F238E27FC236}">
                  <a16:creationId xmlns:a16="http://schemas.microsoft.com/office/drawing/2014/main" id="{EF4F2C2D-3AA8-464B-9764-2940743A088F}"/>
                </a:ext>
              </a:extLst>
            </p:cNvPr>
            <p:cNvSpPr/>
            <p:nvPr/>
          </p:nvSpPr>
          <p:spPr>
            <a:xfrm>
              <a:off x="6114092" y="3678273"/>
              <a:ext cx="62871" cy="60475"/>
            </a:xfrm>
            <a:custGeom>
              <a:avLst/>
              <a:gdLst>
                <a:gd name="connsiteX0" fmla="*/ 19977 w 62871"/>
                <a:gd name="connsiteY0" fmla="*/ 57008 h 60475"/>
                <a:gd name="connsiteX1" fmla="*/ 7178 w 62871"/>
                <a:gd name="connsiteY1" fmla="*/ 48004 h 60475"/>
                <a:gd name="connsiteX2" fmla="*/ 2080 w 62871"/>
                <a:gd name="connsiteY2" fmla="*/ 39484 h 60475"/>
                <a:gd name="connsiteX3" fmla="*/ 443 w 62871"/>
                <a:gd name="connsiteY3" fmla="*/ 30145 h 60475"/>
                <a:gd name="connsiteX4" fmla="*/ 3792 w 62871"/>
                <a:gd name="connsiteY4" fmla="*/ 17420 h 60475"/>
                <a:gd name="connsiteX5" fmla="*/ 20200 w 62871"/>
                <a:gd name="connsiteY5" fmla="*/ 1681 h 60475"/>
                <a:gd name="connsiteX6" fmla="*/ 44310 w 62871"/>
                <a:gd name="connsiteY6" fmla="*/ 4137 h 60475"/>
                <a:gd name="connsiteX7" fmla="*/ 61574 w 62871"/>
                <a:gd name="connsiteY7" fmla="*/ 20880 h 60475"/>
                <a:gd name="connsiteX8" fmla="*/ 60086 w 62871"/>
                <a:gd name="connsiteY8" fmla="*/ 43502 h 60475"/>
                <a:gd name="connsiteX9" fmla="*/ 43678 w 62871"/>
                <a:gd name="connsiteY9" fmla="*/ 59352 h 60475"/>
                <a:gd name="connsiteX10" fmla="*/ 19977 w 62871"/>
                <a:gd name="connsiteY10" fmla="*/ 57008 h 60475"/>
                <a:gd name="connsiteX11" fmla="*/ 24851 w 62871"/>
                <a:gd name="connsiteY11" fmla="*/ 45511 h 60475"/>
                <a:gd name="connsiteX12" fmla="*/ 40850 w 62871"/>
                <a:gd name="connsiteY12" fmla="*/ 47781 h 60475"/>
                <a:gd name="connsiteX13" fmla="*/ 50673 w 62871"/>
                <a:gd name="connsiteY13" fmla="*/ 39149 h 60475"/>
                <a:gd name="connsiteX14" fmla="*/ 50970 w 62871"/>
                <a:gd name="connsiteY14" fmla="*/ 26201 h 60475"/>
                <a:gd name="connsiteX15" fmla="*/ 38729 w 62871"/>
                <a:gd name="connsiteY15" fmla="*/ 15373 h 60475"/>
                <a:gd name="connsiteX16" fmla="*/ 22879 w 62871"/>
                <a:gd name="connsiteY16" fmla="*/ 12955 h 60475"/>
                <a:gd name="connsiteX17" fmla="*/ 13205 w 62871"/>
                <a:gd name="connsiteY17" fmla="*/ 21699 h 60475"/>
                <a:gd name="connsiteX18" fmla="*/ 12759 w 62871"/>
                <a:gd name="connsiteY18" fmla="*/ 34796 h 60475"/>
                <a:gd name="connsiteX19" fmla="*/ 24851 w 62871"/>
                <a:gd name="connsiteY19" fmla="*/ 45511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977" y="57008"/>
                  </a:moveTo>
                  <a:cubicBezTo>
                    <a:pt x="14433" y="54404"/>
                    <a:pt x="10154" y="51427"/>
                    <a:pt x="7178" y="48004"/>
                  </a:cubicBezTo>
                  <a:cubicBezTo>
                    <a:pt x="4982" y="45474"/>
                    <a:pt x="3271" y="42646"/>
                    <a:pt x="2080" y="39484"/>
                  </a:cubicBezTo>
                  <a:cubicBezTo>
                    <a:pt x="890" y="36321"/>
                    <a:pt x="331" y="33196"/>
                    <a:pt x="443" y="30145"/>
                  </a:cubicBezTo>
                  <a:cubicBezTo>
                    <a:pt x="592" y="26089"/>
                    <a:pt x="1708" y="21848"/>
                    <a:pt x="3792" y="17420"/>
                  </a:cubicBezTo>
                  <a:cubicBezTo>
                    <a:pt x="7512" y="9420"/>
                    <a:pt x="12982" y="4174"/>
                    <a:pt x="20200" y="1681"/>
                  </a:cubicBezTo>
                  <a:cubicBezTo>
                    <a:pt x="27418" y="-812"/>
                    <a:pt x="35455" y="7"/>
                    <a:pt x="44310" y="4137"/>
                  </a:cubicBezTo>
                  <a:cubicBezTo>
                    <a:pt x="53091" y="8230"/>
                    <a:pt x="58821" y="13811"/>
                    <a:pt x="61574" y="20880"/>
                  </a:cubicBezTo>
                  <a:cubicBezTo>
                    <a:pt x="64290" y="27987"/>
                    <a:pt x="63807" y="35502"/>
                    <a:pt x="60086" y="43502"/>
                  </a:cubicBezTo>
                  <a:cubicBezTo>
                    <a:pt x="56291" y="51576"/>
                    <a:pt x="50859" y="56859"/>
                    <a:pt x="43678" y="59352"/>
                  </a:cubicBezTo>
                  <a:cubicBezTo>
                    <a:pt x="36534" y="61808"/>
                    <a:pt x="28609" y="61027"/>
                    <a:pt x="19977" y="57008"/>
                  </a:cubicBezTo>
                  <a:moveTo>
                    <a:pt x="24851" y="45511"/>
                  </a:moveTo>
                  <a:cubicBezTo>
                    <a:pt x="31027" y="48376"/>
                    <a:pt x="36348" y="49120"/>
                    <a:pt x="40850" y="47781"/>
                  </a:cubicBezTo>
                  <a:cubicBezTo>
                    <a:pt x="45352" y="46404"/>
                    <a:pt x="48626" y="43539"/>
                    <a:pt x="50673" y="39149"/>
                  </a:cubicBezTo>
                  <a:cubicBezTo>
                    <a:pt x="52719" y="34796"/>
                    <a:pt x="52831" y="30480"/>
                    <a:pt x="50970" y="26201"/>
                  </a:cubicBezTo>
                  <a:cubicBezTo>
                    <a:pt x="49110" y="21922"/>
                    <a:pt x="45054" y="18313"/>
                    <a:pt x="38729" y="15373"/>
                  </a:cubicBezTo>
                  <a:cubicBezTo>
                    <a:pt x="32516" y="12471"/>
                    <a:pt x="27232" y="11653"/>
                    <a:pt x="22879" y="12955"/>
                  </a:cubicBezTo>
                  <a:cubicBezTo>
                    <a:pt x="18563" y="14257"/>
                    <a:pt x="15326" y="17159"/>
                    <a:pt x="13205" y="21699"/>
                  </a:cubicBezTo>
                  <a:cubicBezTo>
                    <a:pt x="11084" y="26238"/>
                    <a:pt x="10935" y="30591"/>
                    <a:pt x="12759" y="34796"/>
                  </a:cubicBezTo>
                  <a:cubicBezTo>
                    <a:pt x="14582" y="39037"/>
                    <a:pt x="18600" y="42609"/>
                    <a:pt x="24851" y="45511"/>
                  </a:cubicBezTo>
                  <a:close/>
                </a:path>
              </a:pathLst>
            </a:custGeom>
            <a:solidFill>
              <a:srgbClr val="000000"/>
            </a:solidFill>
            <a:ln w="9525" cap="flat">
              <a:noFill/>
              <a:prstDash val="solid"/>
              <a:miter/>
            </a:ln>
          </p:spPr>
          <p:txBody>
            <a:bodyPr rtlCol="0" anchor="ctr"/>
            <a:lstStyle/>
            <a:p>
              <a:endParaRPr lang="en-CA"/>
            </a:p>
          </p:txBody>
        </p:sp>
        <p:sp>
          <p:nvSpPr>
            <p:cNvPr id="2923" name="Freeform: Shape 2922">
              <a:extLst>
                <a:ext uri="{FF2B5EF4-FFF2-40B4-BE49-F238E27FC236}">
                  <a16:creationId xmlns:a16="http://schemas.microsoft.com/office/drawing/2014/main" id="{1716147E-DA72-477B-BC2B-525878887BD5}"/>
                </a:ext>
              </a:extLst>
            </p:cNvPr>
            <p:cNvSpPr/>
            <p:nvPr/>
          </p:nvSpPr>
          <p:spPr>
            <a:xfrm>
              <a:off x="6132090" y="3615798"/>
              <a:ext cx="68907" cy="56554"/>
            </a:xfrm>
            <a:custGeom>
              <a:avLst/>
              <a:gdLst>
                <a:gd name="connsiteX0" fmla="*/ 63870 w 68907"/>
                <a:gd name="connsiteY0" fmla="*/ 56822 h 56554"/>
                <a:gd name="connsiteX1" fmla="*/ 432 w 68907"/>
                <a:gd name="connsiteY1" fmla="*/ 50869 h 56554"/>
                <a:gd name="connsiteX2" fmla="*/ 5976 w 68907"/>
                <a:gd name="connsiteY2" fmla="*/ 38963 h 56554"/>
                <a:gd name="connsiteX3" fmla="*/ 52633 w 68907"/>
                <a:gd name="connsiteY3" fmla="*/ 43986 h 56554"/>
                <a:gd name="connsiteX4" fmla="*/ 18626 w 68907"/>
                <a:gd name="connsiteY4" fmla="*/ 11913 h 56554"/>
                <a:gd name="connsiteX5" fmla="*/ 24058 w 68907"/>
                <a:gd name="connsiteY5" fmla="*/ 268 h 56554"/>
                <a:gd name="connsiteX6" fmla="*/ 69339 w 68907"/>
                <a:gd name="connsiteY6" fmla="*/ 45102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870" y="56822"/>
                  </a:moveTo>
                  <a:lnTo>
                    <a:pt x="432" y="50869"/>
                  </a:lnTo>
                  <a:lnTo>
                    <a:pt x="5976" y="38963"/>
                  </a:lnTo>
                  <a:lnTo>
                    <a:pt x="52633" y="43986"/>
                  </a:lnTo>
                  <a:lnTo>
                    <a:pt x="18626" y="11913"/>
                  </a:lnTo>
                  <a:lnTo>
                    <a:pt x="24058" y="268"/>
                  </a:lnTo>
                  <a:lnTo>
                    <a:pt x="69339" y="45102"/>
                  </a:lnTo>
                  <a:close/>
                </a:path>
              </a:pathLst>
            </a:custGeom>
            <a:solidFill>
              <a:srgbClr val="000000"/>
            </a:solidFill>
            <a:ln w="9525" cap="flat">
              <a:noFill/>
              <a:prstDash val="solid"/>
              <a:miter/>
            </a:ln>
          </p:spPr>
          <p:txBody>
            <a:bodyPr rtlCol="0" anchor="ctr"/>
            <a:lstStyle/>
            <a:p>
              <a:endParaRPr lang="en-CA"/>
            </a:p>
          </p:txBody>
        </p:sp>
      </p:grpSp>
      <p:grpSp>
        <p:nvGrpSpPr>
          <p:cNvPr id="2924" name="Graphic 5">
            <a:extLst>
              <a:ext uri="{FF2B5EF4-FFF2-40B4-BE49-F238E27FC236}">
                <a16:creationId xmlns:a16="http://schemas.microsoft.com/office/drawing/2014/main" id="{4BD0AA50-734A-47BC-9A83-8CAC1F02A8C4}"/>
              </a:ext>
            </a:extLst>
          </p:cNvPr>
          <p:cNvGrpSpPr/>
          <p:nvPr/>
        </p:nvGrpSpPr>
        <p:grpSpPr>
          <a:xfrm>
            <a:off x="4206014" y="3539849"/>
            <a:ext cx="102091" cy="146669"/>
            <a:chOff x="6242632" y="3626319"/>
            <a:chExt cx="118084" cy="169648"/>
          </a:xfrm>
        </p:grpSpPr>
        <p:sp>
          <p:nvSpPr>
            <p:cNvPr id="2925" name="Freeform: Shape 2924">
              <a:extLst>
                <a:ext uri="{FF2B5EF4-FFF2-40B4-BE49-F238E27FC236}">
                  <a16:creationId xmlns:a16="http://schemas.microsoft.com/office/drawing/2014/main" id="{B39A351A-289B-43FB-8A23-5BF682258449}"/>
                </a:ext>
              </a:extLst>
            </p:cNvPr>
            <p:cNvSpPr/>
            <p:nvPr/>
          </p:nvSpPr>
          <p:spPr>
            <a:xfrm>
              <a:off x="6242632" y="3733574"/>
              <a:ext cx="67639" cy="62393"/>
            </a:xfrm>
            <a:custGeom>
              <a:avLst/>
              <a:gdLst>
                <a:gd name="connsiteX0" fmla="*/ 443 w 67639"/>
                <a:gd name="connsiteY0" fmla="*/ 37335 h 62393"/>
                <a:gd name="connsiteX1" fmla="*/ 9820 w 67639"/>
                <a:gd name="connsiteY1" fmla="*/ 17280 h 62393"/>
                <a:gd name="connsiteX2" fmla="*/ 15661 w 67639"/>
                <a:gd name="connsiteY2" fmla="*/ 7383 h 62393"/>
                <a:gd name="connsiteX3" fmla="*/ 24516 w 67639"/>
                <a:gd name="connsiteY3" fmla="*/ 1542 h 62393"/>
                <a:gd name="connsiteX4" fmla="*/ 35753 w 67639"/>
                <a:gd name="connsiteY4" fmla="*/ 462 h 62393"/>
                <a:gd name="connsiteX5" fmla="*/ 49408 w 67639"/>
                <a:gd name="connsiteY5" fmla="*/ 4667 h 62393"/>
                <a:gd name="connsiteX6" fmla="*/ 60198 w 67639"/>
                <a:gd name="connsiteY6" fmla="*/ 11736 h 62393"/>
                <a:gd name="connsiteX7" fmla="*/ 67118 w 67639"/>
                <a:gd name="connsiteY7" fmla="*/ 22043 h 62393"/>
                <a:gd name="connsiteX8" fmla="*/ 67863 w 67639"/>
                <a:gd name="connsiteY8" fmla="*/ 31791 h 62393"/>
                <a:gd name="connsiteX9" fmla="*/ 64477 w 67639"/>
                <a:gd name="connsiteY9" fmla="*/ 42023 h 62393"/>
                <a:gd name="connsiteX10" fmla="*/ 54840 w 67639"/>
                <a:gd name="connsiteY10" fmla="*/ 62673 h 62393"/>
                <a:gd name="connsiteX11" fmla="*/ 443 w 67639"/>
                <a:gd name="connsiteY11" fmla="*/ 37335 h 62393"/>
                <a:gd name="connsiteX12" fmla="*/ 14768 w 67639"/>
                <a:gd name="connsiteY12" fmla="*/ 30637 h 62393"/>
                <a:gd name="connsiteX13" fmla="*/ 50784 w 67639"/>
                <a:gd name="connsiteY13" fmla="*/ 47455 h 62393"/>
                <a:gd name="connsiteX14" fmla="*/ 54617 w 67639"/>
                <a:gd name="connsiteY14" fmla="*/ 39232 h 62393"/>
                <a:gd name="connsiteX15" fmla="*/ 57184 w 67639"/>
                <a:gd name="connsiteY15" fmla="*/ 32349 h 62393"/>
                <a:gd name="connsiteX16" fmla="*/ 56998 w 67639"/>
                <a:gd name="connsiteY16" fmla="*/ 26880 h 62393"/>
                <a:gd name="connsiteX17" fmla="*/ 53091 w 67639"/>
                <a:gd name="connsiteY17" fmla="*/ 21559 h 62393"/>
                <a:gd name="connsiteX18" fmla="*/ 43641 w 67639"/>
                <a:gd name="connsiteY18" fmla="*/ 15792 h 62393"/>
                <a:gd name="connsiteX19" fmla="*/ 33446 w 67639"/>
                <a:gd name="connsiteY19" fmla="*/ 12406 h 62393"/>
                <a:gd name="connsiteX20" fmla="*/ 26712 w 67639"/>
                <a:gd name="connsiteY20" fmla="*/ 13039 h 62393"/>
                <a:gd name="connsiteX21" fmla="*/ 21800 w 67639"/>
                <a:gd name="connsiteY21" fmla="*/ 16945 h 62393"/>
                <a:gd name="connsiteX22" fmla="*/ 17075 w 67639"/>
                <a:gd name="connsiteY22" fmla="*/ 25726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443" y="37335"/>
                  </a:moveTo>
                  <a:lnTo>
                    <a:pt x="9820" y="17280"/>
                  </a:lnTo>
                  <a:cubicBezTo>
                    <a:pt x="11940" y="12741"/>
                    <a:pt x="13875" y="9467"/>
                    <a:pt x="15661" y="7383"/>
                  </a:cubicBezTo>
                  <a:cubicBezTo>
                    <a:pt x="18117" y="4667"/>
                    <a:pt x="21056" y="2695"/>
                    <a:pt x="24516" y="1542"/>
                  </a:cubicBezTo>
                  <a:cubicBezTo>
                    <a:pt x="27977" y="388"/>
                    <a:pt x="31697" y="16"/>
                    <a:pt x="35753" y="462"/>
                  </a:cubicBezTo>
                  <a:cubicBezTo>
                    <a:pt x="39771" y="872"/>
                    <a:pt x="44310" y="2286"/>
                    <a:pt x="49408" y="4667"/>
                  </a:cubicBezTo>
                  <a:cubicBezTo>
                    <a:pt x="53910" y="6751"/>
                    <a:pt x="57482" y="9095"/>
                    <a:pt x="60198" y="11736"/>
                  </a:cubicBezTo>
                  <a:cubicBezTo>
                    <a:pt x="63546" y="14936"/>
                    <a:pt x="65853" y="18359"/>
                    <a:pt x="67118" y="22043"/>
                  </a:cubicBezTo>
                  <a:cubicBezTo>
                    <a:pt x="68086" y="24796"/>
                    <a:pt x="68309" y="28033"/>
                    <a:pt x="67863" y="31791"/>
                  </a:cubicBezTo>
                  <a:cubicBezTo>
                    <a:pt x="67490" y="34544"/>
                    <a:pt x="66374" y="37967"/>
                    <a:pt x="64477" y="42023"/>
                  </a:cubicBezTo>
                  <a:lnTo>
                    <a:pt x="54840" y="62673"/>
                  </a:lnTo>
                  <a:lnTo>
                    <a:pt x="443" y="37335"/>
                  </a:lnTo>
                  <a:moveTo>
                    <a:pt x="14768" y="30637"/>
                  </a:moveTo>
                  <a:lnTo>
                    <a:pt x="50784" y="47455"/>
                  </a:lnTo>
                  <a:lnTo>
                    <a:pt x="54617" y="39232"/>
                  </a:lnTo>
                  <a:cubicBezTo>
                    <a:pt x="56031" y="36181"/>
                    <a:pt x="56886" y="33874"/>
                    <a:pt x="57184" y="32349"/>
                  </a:cubicBezTo>
                  <a:cubicBezTo>
                    <a:pt x="57593" y="30377"/>
                    <a:pt x="57519" y="28554"/>
                    <a:pt x="56998" y="26880"/>
                  </a:cubicBezTo>
                  <a:cubicBezTo>
                    <a:pt x="56477" y="25205"/>
                    <a:pt x="55175" y="23419"/>
                    <a:pt x="53091" y="21559"/>
                  </a:cubicBezTo>
                  <a:cubicBezTo>
                    <a:pt x="51008" y="19661"/>
                    <a:pt x="47845" y="17764"/>
                    <a:pt x="43641" y="15792"/>
                  </a:cubicBezTo>
                  <a:cubicBezTo>
                    <a:pt x="39436" y="13820"/>
                    <a:pt x="36051" y="12704"/>
                    <a:pt x="33446" y="12406"/>
                  </a:cubicBezTo>
                  <a:cubicBezTo>
                    <a:pt x="30842" y="12071"/>
                    <a:pt x="28609" y="12294"/>
                    <a:pt x="26712" y="13039"/>
                  </a:cubicBezTo>
                  <a:cubicBezTo>
                    <a:pt x="24851" y="13783"/>
                    <a:pt x="23214" y="15085"/>
                    <a:pt x="21800" y="16945"/>
                  </a:cubicBezTo>
                  <a:cubicBezTo>
                    <a:pt x="20721" y="18322"/>
                    <a:pt x="19159" y="21224"/>
                    <a:pt x="17075" y="25726"/>
                  </a:cubicBezTo>
                  <a:close/>
                </a:path>
              </a:pathLst>
            </a:custGeom>
            <a:solidFill>
              <a:srgbClr val="000000"/>
            </a:solidFill>
            <a:ln w="9525" cap="flat">
              <a:noFill/>
              <a:prstDash val="solid"/>
              <a:miter/>
            </a:ln>
          </p:spPr>
          <p:txBody>
            <a:bodyPr rtlCol="0" anchor="ctr"/>
            <a:lstStyle/>
            <a:p>
              <a:endParaRPr lang="en-CA"/>
            </a:p>
          </p:txBody>
        </p:sp>
        <p:sp>
          <p:nvSpPr>
            <p:cNvPr id="2926" name="Freeform: Shape 2925">
              <a:extLst>
                <a:ext uri="{FF2B5EF4-FFF2-40B4-BE49-F238E27FC236}">
                  <a16:creationId xmlns:a16="http://schemas.microsoft.com/office/drawing/2014/main" id="{F8060C51-E10B-4099-93C5-E094932576FE}"/>
                </a:ext>
              </a:extLst>
            </p:cNvPr>
            <p:cNvSpPr/>
            <p:nvPr/>
          </p:nvSpPr>
          <p:spPr>
            <a:xfrm>
              <a:off x="6268254" y="3675406"/>
              <a:ext cx="73669" cy="65670"/>
            </a:xfrm>
            <a:custGeom>
              <a:avLst/>
              <a:gdLst>
                <a:gd name="connsiteX0" fmla="*/ 54805 w 73669"/>
                <a:gd name="connsiteY0" fmla="*/ 65944 h 65670"/>
                <a:gd name="connsiteX1" fmla="*/ 446 w 73669"/>
                <a:gd name="connsiteY1" fmla="*/ 40606 h 65670"/>
                <a:gd name="connsiteX2" fmla="*/ 19236 w 73669"/>
                <a:gd name="connsiteY2" fmla="*/ 273 h 65670"/>
                <a:gd name="connsiteX3" fmla="*/ 28426 w 73669"/>
                <a:gd name="connsiteY3" fmla="*/ 4589 h 65670"/>
                <a:gd name="connsiteX4" fmla="*/ 14771 w 73669"/>
                <a:gd name="connsiteY4" fmla="*/ 33909 h 65670"/>
                <a:gd name="connsiteX5" fmla="*/ 26826 w 73669"/>
                <a:gd name="connsiteY5" fmla="*/ 39527 h 65670"/>
                <a:gd name="connsiteX6" fmla="*/ 39551 w 73669"/>
                <a:gd name="connsiteY6" fmla="*/ 12217 h 65670"/>
                <a:gd name="connsiteX7" fmla="*/ 48704 w 73669"/>
                <a:gd name="connsiteY7" fmla="*/ 16496 h 65670"/>
                <a:gd name="connsiteX8" fmla="*/ 35979 w 73669"/>
                <a:gd name="connsiteY8" fmla="*/ 43806 h 65670"/>
                <a:gd name="connsiteX9" fmla="*/ 50787 w 73669"/>
                <a:gd name="connsiteY9" fmla="*/ 50726 h 65670"/>
                <a:gd name="connsiteX10" fmla="*/ 64926 w 73669"/>
                <a:gd name="connsiteY10" fmla="*/ 20328 h 65670"/>
                <a:gd name="connsiteX11" fmla="*/ 74116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805" y="65944"/>
                  </a:moveTo>
                  <a:lnTo>
                    <a:pt x="446" y="40606"/>
                  </a:lnTo>
                  <a:lnTo>
                    <a:pt x="19236" y="273"/>
                  </a:lnTo>
                  <a:lnTo>
                    <a:pt x="28426" y="4589"/>
                  </a:lnTo>
                  <a:lnTo>
                    <a:pt x="14771" y="33909"/>
                  </a:lnTo>
                  <a:lnTo>
                    <a:pt x="26826" y="39527"/>
                  </a:lnTo>
                  <a:lnTo>
                    <a:pt x="39551" y="12217"/>
                  </a:lnTo>
                  <a:lnTo>
                    <a:pt x="48704" y="16496"/>
                  </a:lnTo>
                  <a:lnTo>
                    <a:pt x="35979" y="43806"/>
                  </a:lnTo>
                  <a:lnTo>
                    <a:pt x="50787" y="50726"/>
                  </a:lnTo>
                  <a:lnTo>
                    <a:pt x="64926" y="20328"/>
                  </a:lnTo>
                  <a:lnTo>
                    <a:pt x="74116" y="24607"/>
                  </a:lnTo>
                  <a:close/>
                </a:path>
              </a:pathLst>
            </a:custGeom>
            <a:solidFill>
              <a:srgbClr val="000000"/>
            </a:solidFill>
            <a:ln w="9525" cap="flat">
              <a:noFill/>
              <a:prstDash val="solid"/>
              <a:miter/>
            </a:ln>
          </p:spPr>
          <p:txBody>
            <a:bodyPr rtlCol="0" anchor="ctr"/>
            <a:lstStyle/>
            <a:p>
              <a:endParaRPr lang="en-CA"/>
            </a:p>
          </p:txBody>
        </p:sp>
        <p:sp>
          <p:nvSpPr>
            <p:cNvPr id="2927" name="Freeform: Shape 2926">
              <a:extLst>
                <a:ext uri="{FF2B5EF4-FFF2-40B4-BE49-F238E27FC236}">
                  <a16:creationId xmlns:a16="http://schemas.microsoft.com/office/drawing/2014/main" id="{D66E251F-1D1D-4DD0-83FB-7349857C5A4D}"/>
                </a:ext>
              </a:extLst>
            </p:cNvPr>
            <p:cNvSpPr/>
            <p:nvPr/>
          </p:nvSpPr>
          <p:spPr>
            <a:xfrm>
              <a:off x="6298931" y="3626319"/>
              <a:ext cx="61785" cy="57350"/>
            </a:xfrm>
            <a:custGeom>
              <a:avLst/>
              <a:gdLst>
                <a:gd name="connsiteX0" fmla="*/ 43995 w 61785"/>
                <a:gd name="connsiteY0" fmla="*/ 20262 h 57350"/>
                <a:gd name="connsiteX1" fmla="*/ 52329 w 61785"/>
                <a:gd name="connsiteY1" fmla="*/ 11183 h 57350"/>
                <a:gd name="connsiteX2" fmla="*/ 61742 w 61785"/>
                <a:gd name="connsiteY2" fmla="*/ 25471 h 57350"/>
                <a:gd name="connsiteX3" fmla="*/ 59361 w 61785"/>
                <a:gd name="connsiteY3" fmla="*/ 41953 h 57350"/>
                <a:gd name="connsiteX4" fmla="*/ 43660 w 61785"/>
                <a:gd name="connsiteY4" fmla="*/ 56315 h 57350"/>
                <a:gd name="connsiteX5" fmla="*/ 20145 w 61785"/>
                <a:gd name="connsiteY5" fmla="*/ 53860 h 57350"/>
                <a:gd name="connsiteX6" fmla="*/ 2323 w 61785"/>
                <a:gd name="connsiteY6" fmla="*/ 37005 h 57350"/>
                <a:gd name="connsiteX7" fmla="*/ 3439 w 61785"/>
                <a:gd name="connsiteY7" fmla="*/ 15053 h 57350"/>
                <a:gd name="connsiteX8" fmla="*/ 16871 w 61785"/>
                <a:gd name="connsiteY8" fmla="*/ 1621 h 57350"/>
                <a:gd name="connsiteX9" fmla="*/ 29484 w 61785"/>
                <a:gd name="connsiteY9" fmla="*/ 691 h 57350"/>
                <a:gd name="connsiteX10" fmla="*/ 27028 w 61785"/>
                <a:gd name="connsiteY10" fmla="*/ 12783 h 57350"/>
                <a:gd name="connsiteX11" fmla="*/ 18471 w 61785"/>
                <a:gd name="connsiteY11" fmla="*/ 13713 h 57350"/>
                <a:gd name="connsiteX12" fmla="*/ 12555 w 61785"/>
                <a:gd name="connsiteY12" fmla="*/ 20001 h 57350"/>
                <a:gd name="connsiteX13" fmla="*/ 12294 w 61785"/>
                <a:gd name="connsiteY13" fmla="*/ 31833 h 57350"/>
                <a:gd name="connsiteX14" fmla="*/ 24610 w 61785"/>
                <a:gd name="connsiteY14" fmla="*/ 42139 h 57350"/>
                <a:gd name="connsiteX15" fmla="*/ 41018 w 61785"/>
                <a:gd name="connsiteY15" fmla="*/ 45302 h 57350"/>
                <a:gd name="connsiteX16" fmla="*/ 49911 w 61785"/>
                <a:gd name="connsiteY16" fmla="*/ 37674 h 57350"/>
                <a:gd name="connsiteX17" fmla="*/ 50655 w 61785"/>
                <a:gd name="connsiteY17" fmla="*/ 28856 h 57350"/>
                <a:gd name="connsiteX18" fmla="*/ 43995 w 61785"/>
                <a:gd name="connsiteY18" fmla="*/ 20262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995" y="20262"/>
                  </a:moveTo>
                  <a:lnTo>
                    <a:pt x="52329" y="11183"/>
                  </a:lnTo>
                  <a:cubicBezTo>
                    <a:pt x="57501" y="15574"/>
                    <a:pt x="60663" y="20336"/>
                    <a:pt x="61742" y="25471"/>
                  </a:cubicBezTo>
                  <a:cubicBezTo>
                    <a:pt x="62859" y="30642"/>
                    <a:pt x="62077" y="36112"/>
                    <a:pt x="59361" y="41953"/>
                  </a:cubicBezTo>
                  <a:cubicBezTo>
                    <a:pt x="55975" y="49171"/>
                    <a:pt x="50729" y="53971"/>
                    <a:pt x="43660" y="56315"/>
                  </a:cubicBezTo>
                  <a:cubicBezTo>
                    <a:pt x="36553" y="58659"/>
                    <a:pt x="28702" y="57841"/>
                    <a:pt x="20145" y="53860"/>
                  </a:cubicBezTo>
                  <a:cubicBezTo>
                    <a:pt x="11104" y="49618"/>
                    <a:pt x="5150" y="44000"/>
                    <a:pt x="2323" y="37005"/>
                  </a:cubicBezTo>
                  <a:cubicBezTo>
                    <a:pt x="-505" y="30010"/>
                    <a:pt x="-133" y="22680"/>
                    <a:pt x="3439" y="15053"/>
                  </a:cubicBezTo>
                  <a:cubicBezTo>
                    <a:pt x="6527" y="8393"/>
                    <a:pt x="10992" y="3928"/>
                    <a:pt x="16871" y="1621"/>
                  </a:cubicBezTo>
                  <a:cubicBezTo>
                    <a:pt x="20368" y="207"/>
                    <a:pt x="24573" y="-91"/>
                    <a:pt x="29484" y="691"/>
                  </a:cubicBezTo>
                  <a:lnTo>
                    <a:pt x="27028" y="12783"/>
                  </a:lnTo>
                  <a:cubicBezTo>
                    <a:pt x="23903" y="12113"/>
                    <a:pt x="21038" y="12411"/>
                    <a:pt x="18471" y="13713"/>
                  </a:cubicBezTo>
                  <a:cubicBezTo>
                    <a:pt x="15866" y="14978"/>
                    <a:pt x="13894" y="17062"/>
                    <a:pt x="12555" y="20001"/>
                  </a:cubicBezTo>
                  <a:cubicBezTo>
                    <a:pt x="10657" y="24019"/>
                    <a:pt x="10583" y="27963"/>
                    <a:pt x="12294" y="31833"/>
                  </a:cubicBezTo>
                  <a:cubicBezTo>
                    <a:pt x="14043" y="35702"/>
                    <a:pt x="18136" y="39125"/>
                    <a:pt x="24610" y="42139"/>
                  </a:cubicBezTo>
                  <a:cubicBezTo>
                    <a:pt x="31493" y="45339"/>
                    <a:pt x="36962" y="46418"/>
                    <a:pt x="41018" y="45302"/>
                  </a:cubicBezTo>
                  <a:cubicBezTo>
                    <a:pt x="45111" y="44186"/>
                    <a:pt x="48050" y="41656"/>
                    <a:pt x="49911" y="37674"/>
                  </a:cubicBezTo>
                  <a:cubicBezTo>
                    <a:pt x="51287" y="34772"/>
                    <a:pt x="51510" y="31833"/>
                    <a:pt x="50655" y="28856"/>
                  </a:cubicBezTo>
                  <a:cubicBezTo>
                    <a:pt x="49762" y="25880"/>
                    <a:pt x="47566" y="23015"/>
                    <a:pt x="43995" y="20262"/>
                  </a:cubicBezTo>
                  <a:close/>
                </a:path>
              </a:pathLst>
            </a:custGeom>
            <a:solidFill>
              <a:srgbClr val="000000"/>
            </a:solidFill>
            <a:ln w="9525" cap="flat">
              <a:noFill/>
              <a:prstDash val="solid"/>
              <a:miter/>
            </a:ln>
          </p:spPr>
          <p:txBody>
            <a:bodyPr rtlCol="0" anchor="ctr"/>
            <a:lstStyle/>
            <a:p>
              <a:endParaRPr lang="en-CA"/>
            </a:p>
          </p:txBody>
        </p:sp>
      </p:grpSp>
      <p:grpSp>
        <p:nvGrpSpPr>
          <p:cNvPr id="2928" name="Graphic 5">
            <a:extLst>
              <a:ext uri="{FF2B5EF4-FFF2-40B4-BE49-F238E27FC236}">
                <a16:creationId xmlns:a16="http://schemas.microsoft.com/office/drawing/2014/main" id="{AD850A49-E53A-4FA5-AA25-BA6AE63D0BE1}"/>
              </a:ext>
            </a:extLst>
          </p:cNvPr>
          <p:cNvGrpSpPr/>
          <p:nvPr/>
        </p:nvGrpSpPr>
        <p:grpSpPr>
          <a:xfrm>
            <a:off x="798381" y="3324607"/>
            <a:ext cx="99555" cy="54844"/>
            <a:chOff x="2301179" y="3377353"/>
            <a:chExt cx="115151" cy="63437"/>
          </a:xfrm>
        </p:grpSpPr>
        <p:sp>
          <p:nvSpPr>
            <p:cNvPr id="2929" name="Freeform: Shape 2928">
              <a:extLst>
                <a:ext uri="{FF2B5EF4-FFF2-40B4-BE49-F238E27FC236}">
                  <a16:creationId xmlns:a16="http://schemas.microsoft.com/office/drawing/2014/main" id="{08EF8657-5766-4389-B458-CADAA4B9A096}"/>
                </a:ext>
              </a:extLst>
            </p:cNvPr>
            <p:cNvSpPr/>
            <p:nvPr/>
          </p:nvSpPr>
          <p:spPr>
            <a:xfrm>
              <a:off x="2301179" y="3378134"/>
              <a:ext cx="40332" cy="60238"/>
            </a:xfrm>
            <a:custGeom>
              <a:avLst/>
              <a:gdLst>
                <a:gd name="connsiteX0" fmla="*/ 40356 w 40332"/>
                <a:gd name="connsiteY0" fmla="*/ 49801 h 60238"/>
                <a:gd name="connsiteX1" fmla="*/ 40356 w 40332"/>
                <a:gd name="connsiteY1" fmla="*/ 60479 h 60238"/>
                <a:gd name="connsiteX2" fmla="*/ 24 w 40332"/>
                <a:gd name="connsiteY2" fmla="*/ 60479 h 60238"/>
                <a:gd name="connsiteX3" fmla="*/ 3968 w 40332"/>
                <a:gd name="connsiteY3" fmla="*/ 48982 h 60238"/>
                <a:gd name="connsiteX4" fmla="*/ 16879 w 40332"/>
                <a:gd name="connsiteY4" fmla="*/ 34620 h 60238"/>
                <a:gd name="connsiteX5" fmla="*/ 26441 w 40332"/>
                <a:gd name="connsiteY5" fmla="*/ 24798 h 60238"/>
                <a:gd name="connsiteX6" fmla="*/ 28785 w 40332"/>
                <a:gd name="connsiteY6" fmla="*/ 17765 h 60238"/>
                <a:gd name="connsiteX7" fmla="*/ 26739 w 40332"/>
                <a:gd name="connsiteY7" fmla="*/ 11850 h 60238"/>
                <a:gd name="connsiteX8" fmla="*/ 21009 w 40332"/>
                <a:gd name="connsiteY8" fmla="*/ 9766 h 60238"/>
                <a:gd name="connsiteX9" fmla="*/ 15279 w 40332"/>
                <a:gd name="connsiteY9" fmla="*/ 11924 h 60238"/>
                <a:gd name="connsiteX10" fmla="*/ 12823 w 40332"/>
                <a:gd name="connsiteY10" fmla="*/ 19142 h 60238"/>
                <a:gd name="connsiteX11" fmla="*/ 1363 w 40332"/>
                <a:gd name="connsiteY11" fmla="*/ 17989 h 60238"/>
                <a:gd name="connsiteX12" fmla="*/ 7800 w 40332"/>
                <a:gd name="connsiteY12" fmla="*/ 4371 h 60238"/>
                <a:gd name="connsiteX13" fmla="*/ 21306 w 40332"/>
                <a:gd name="connsiteY13" fmla="*/ 241 h 60238"/>
                <a:gd name="connsiteX14" fmla="*/ 35259 w 40332"/>
                <a:gd name="connsiteY14" fmla="*/ 5003 h 60238"/>
                <a:gd name="connsiteX15" fmla="*/ 40356 w 40332"/>
                <a:gd name="connsiteY15" fmla="*/ 16947 h 60238"/>
                <a:gd name="connsiteX16" fmla="*/ 38905 w 40332"/>
                <a:gd name="connsiteY16" fmla="*/ 24649 h 60238"/>
                <a:gd name="connsiteX17" fmla="*/ 34292 w 40332"/>
                <a:gd name="connsiteY17" fmla="*/ 32313 h 60238"/>
                <a:gd name="connsiteX18" fmla="*/ 26739 w 40332"/>
                <a:gd name="connsiteY18" fmla="*/ 39978 h 60238"/>
                <a:gd name="connsiteX19" fmla="*/ 19855 w 40332"/>
                <a:gd name="connsiteY19" fmla="*/ 46601 h 60238"/>
                <a:gd name="connsiteX20" fmla="*/ 17511 w 40332"/>
                <a:gd name="connsiteY20" fmla="*/ 4980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6" y="49801"/>
                  </a:moveTo>
                  <a:lnTo>
                    <a:pt x="40356" y="60479"/>
                  </a:lnTo>
                  <a:lnTo>
                    <a:pt x="24" y="60479"/>
                  </a:lnTo>
                  <a:cubicBezTo>
                    <a:pt x="470" y="56424"/>
                    <a:pt x="1773" y="52628"/>
                    <a:pt x="3968" y="48982"/>
                  </a:cubicBezTo>
                  <a:cubicBezTo>
                    <a:pt x="6126" y="45373"/>
                    <a:pt x="10442" y="40573"/>
                    <a:pt x="16879" y="34620"/>
                  </a:cubicBezTo>
                  <a:cubicBezTo>
                    <a:pt x="22088" y="29783"/>
                    <a:pt x="25250" y="26509"/>
                    <a:pt x="26441" y="24798"/>
                  </a:cubicBezTo>
                  <a:cubicBezTo>
                    <a:pt x="28004" y="22416"/>
                    <a:pt x="28785" y="20072"/>
                    <a:pt x="28785" y="17765"/>
                  </a:cubicBezTo>
                  <a:cubicBezTo>
                    <a:pt x="28785" y="15198"/>
                    <a:pt x="28115" y="13226"/>
                    <a:pt x="26739" y="11850"/>
                  </a:cubicBezTo>
                  <a:cubicBezTo>
                    <a:pt x="25362" y="10473"/>
                    <a:pt x="23464" y="9766"/>
                    <a:pt x="21009" y="9766"/>
                  </a:cubicBezTo>
                  <a:cubicBezTo>
                    <a:pt x="18627" y="9766"/>
                    <a:pt x="16730" y="10510"/>
                    <a:pt x="15279" y="11924"/>
                  </a:cubicBezTo>
                  <a:cubicBezTo>
                    <a:pt x="13865" y="13375"/>
                    <a:pt x="13046" y="15794"/>
                    <a:pt x="12823" y="19142"/>
                  </a:cubicBezTo>
                  <a:lnTo>
                    <a:pt x="1363" y="17989"/>
                  </a:lnTo>
                  <a:cubicBezTo>
                    <a:pt x="2070" y="11664"/>
                    <a:pt x="4191" y="7124"/>
                    <a:pt x="7800" y="4371"/>
                  </a:cubicBezTo>
                  <a:cubicBezTo>
                    <a:pt x="11409" y="1618"/>
                    <a:pt x="15911" y="241"/>
                    <a:pt x="21306" y="241"/>
                  </a:cubicBezTo>
                  <a:cubicBezTo>
                    <a:pt x="27222" y="241"/>
                    <a:pt x="31873" y="1841"/>
                    <a:pt x="35259" y="5003"/>
                  </a:cubicBezTo>
                  <a:cubicBezTo>
                    <a:pt x="38645" y="8203"/>
                    <a:pt x="40356" y="12184"/>
                    <a:pt x="40356" y="16947"/>
                  </a:cubicBezTo>
                  <a:cubicBezTo>
                    <a:pt x="40356" y="19626"/>
                    <a:pt x="39873" y="22193"/>
                    <a:pt x="38905" y="24649"/>
                  </a:cubicBezTo>
                  <a:cubicBezTo>
                    <a:pt x="37938" y="27104"/>
                    <a:pt x="36375" y="29635"/>
                    <a:pt x="34292" y="32313"/>
                  </a:cubicBezTo>
                  <a:cubicBezTo>
                    <a:pt x="32878" y="34099"/>
                    <a:pt x="30385" y="36629"/>
                    <a:pt x="26739" y="39978"/>
                  </a:cubicBezTo>
                  <a:cubicBezTo>
                    <a:pt x="23129" y="43290"/>
                    <a:pt x="20823" y="45522"/>
                    <a:pt x="19855" y="46601"/>
                  </a:cubicBezTo>
                  <a:cubicBezTo>
                    <a:pt x="18888" y="47680"/>
                    <a:pt x="18107" y="48759"/>
                    <a:pt x="17511" y="49801"/>
                  </a:cubicBezTo>
                  <a:close/>
                </a:path>
              </a:pathLst>
            </a:custGeom>
            <a:solidFill>
              <a:srgbClr val="000000"/>
            </a:solidFill>
            <a:ln w="9525" cap="flat">
              <a:noFill/>
              <a:prstDash val="solid"/>
              <a:miter/>
            </a:ln>
          </p:spPr>
          <p:txBody>
            <a:bodyPr rtlCol="0" anchor="ctr"/>
            <a:lstStyle/>
            <a:p>
              <a:endParaRPr lang="en-CA"/>
            </a:p>
          </p:txBody>
        </p:sp>
        <p:sp>
          <p:nvSpPr>
            <p:cNvPr id="2930" name="Freeform: Shape 2929">
              <a:extLst>
                <a:ext uri="{FF2B5EF4-FFF2-40B4-BE49-F238E27FC236}">
                  <a16:creationId xmlns:a16="http://schemas.microsoft.com/office/drawing/2014/main" id="{62D00AA7-823C-4AFD-B6BB-D02D0E1B50BD}"/>
                </a:ext>
              </a:extLst>
            </p:cNvPr>
            <p:cNvSpPr/>
            <p:nvPr/>
          </p:nvSpPr>
          <p:spPr>
            <a:xfrm>
              <a:off x="2349358" y="3377353"/>
              <a:ext cx="66972" cy="63437"/>
            </a:xfrm>
            <a:custGeom>
              <a:avLst/>
              <a:gdLst>
                <a:gd name="connsiteX0" fmla="*/ 29 w 66972"/>
                <a:gd name="connsiteY0" fmla="*/ 16091 h 63437"/>
                <a:gd name="connsiteX1" fmla="*/ 3563 w 66972"/>
                <a:gd name="connsiteY1" fmla="*/ 4111 h 63437"/>
                <a:gd name="connsiteX2" fmla="*/ 13163 w 66972"/>
                <a:gd name="connsiteY2" fmla="*/ 241 h 63437"/>
                <a:gd name="connsiteX3" fmla="*/ 22948 w 66972"/>
                <a:gd name="connsiteY3" fmla="*/ 4111 h 63437"/>
                <a:gd name="connsiteX4" fmla="*/ 26520 w 66972"/>
                <a:gd name="connsiteY4" fmla="*/ 16091 h 63437"/>
                <a:gd name="connsiteX5" fmla="*/ 22948 w 66972"/>
                <a:gd name="connsiteY5" fmla="*/ 28035 h 63437"/>
                <a:gd name="connsiteX6" fmla="*/ 13386 w 66972"/>
                <a:gd name="connsiteY6" fmla="*/ 31904 h 63437"/>
                <a:gd name="connsiteX7" fmla="*/ 3563 w 66972"/>
                <a:gd name="connsiteY7" fmla="*/ 28035 h 63437"/>
                <a:gd name="connsiteX8" fmla="*/ 29 w 66972"/>
                <a:gd name="connsiteY8" fmla="*/ 16091 h 63437"/>
                <a:gd name="connsiteX9" fmla="*/ 8996 w 66972"/>
                <a:gd name="connsiteY9" fmla="*/ 15980 h 63437"/>
                <a:gd name="connsiteX10" fmla="*/ 10335 w 66972"/>
                <a:gd name="connsiteY10" fmla="*/ 23867 h 63437"/>
                <a:gd name="connsiteX11" fmla="*/ 13163 w 66972"/>
                <a:gd name="connsiteY11" fmla="*/ 25319 h 63437"/>
                <a:gd name="connsiteX12" fmla="*/ 16028 w 66972"/>
                <a:gd name="connsiteY12" fmla="*/ 23867 h 63437"/>
                <a:gd name="connsiteX13" fmla="*/ 17330 w 66972"/>
                <a:gd name="connsiteY13" fmla="*/ 15980 h 63437"/>
                <a:gd name="connsiteX14" fmla="*/ 16028 w 66972"/>
                <a:gd name="connsiteY14" fmla="*/ 8166 h 63437"/>
                <a:gd name="connsiteX15" fmla="*/ 13163 w 66972"/>
                <a:gd name="connsiteY15" fmla="*/ 6678 h 63437"/>
                <a:gd name="connsiteX16" fmla="*/ 10335 w 66972"/>
                <a:gd name="connsiteY16" fmla="*/ 8129 h 63437"/>
                <a:gd name="connsiteX17" fmla="*/ 8996 w 66972"/>
                <a:gd name="connsiteY17" fmla="*/ 15980 h 63437"/>
                <a:gd name="connsiteX18" fmla="*/ 21907 w 66972"/>
                <a:gd name="connsiteY18" fmla="*/ 63567 h 63437"/>
                <a:gd name="connsiteX19" fmla="*/ 13423 w 66972"/>
                <a:gd name="connsiteY19" fmla="*/ 63567 h 63437"/>
                <a:gd name="connsiteX20" fmla="*/ 45384 w 66972"/>
                <a:gd name="connsiteY20" fmla="*/ 241 h 63437"/>
                <a:gd name="connsiteX21" fmla="*/ 53644 w 66972"/>
                <a:gd name="connsiteY21" fmla="*/ 241 h 63437"/>
                <a:gd name="connsiteX22" fmla="*/ 21907 w 66972"/>
                <a:gd name="connsiteY22" fmla="*/ 63567 h 63437"/>
                <a:gd name="connsiteX23" fmla="*/ 40510 w 66972"/>
                <a:gd name="connsiteY23" fmla="*/ 47792 h 63437"/>
                <a:gd name="connsiteX24" fmla="*/ 44045 w 66972"/>
                <a:gd name="connsiteY24" fmla="*/ 35848 h 63437"/>
                <a:gd name="connsiteX25" fmla="*/ 53719 w 66972"/>
                <a:gd name="connsiteY25" fmla="*/ 31941 h 63437"/>
                <a:gd name="connsiteX26" fmla="*/ 63430 w 66972"/>
                <a:gd name="connsiteY26" fmla="*/ 35848 h 63437"/>
                <a:gd name="connsiteX27" fmla="*/ 67001 w 66972"/>
                <a:gd name="connsiteY27" fmla="*/ 47792 h 63437"/>
                <a:gd name="connsiteX28" fmla="*/ 63430 w 66972"/>
                <a:gd name="connsiteY28" fmla="*/ 59772 h 63437"/>
                <a:gd name="connsiteX29" fmla="*/ 53830 w 66972"/>
                <a:gd name="connsiteY29" fmla="*/ 63679 h 63437"/>
                <a:gd name="connsiteX30" fmla="*/ 44045 w 66972"/>
                <a:gd name="connsiteY30" fmla="*/ 59772 h 63437"/>
                <a:gd name="connsiteX31" fmla="*/ 40510 w 66972"/>
                <a:gd name="connsiteY31" fmla="*/ 47792 h 63437"/>
                <a:gd name="connsiteX32" fmla="*/ 49477 w 66972"/>
                <a:gd name="connsiteY32" fmla="*/ 47754 h 63437"/>
                <a:gd name="connsiteX33" fmla="*/ 50816 w 66972"/>
                <a:gd name="connsiteY33" fmla="*/ 55568 h 63437"/>
                <a:gd name="connsiteX34" fmla="*/ 53644 w 66972"/>
                <a:gd name="connsiteY34" fmla="*/ 57093 h 63437"/>
                <a:gd name="connsiteX35" fmla="*/ 56472 w 66972"/>
                <a:gd name="connsiteY35" fmla="*/ 55605 h 63437"/>
                <a:gd name="connsiteX36" fmla="*/ 57811 w 66972"/>
                <a:gd name="connsiteY36" fmla="*/ 47754 h 63437"/>
                <a:gd name="connsiteX37" fmla="*/ 56509 w 66972"/>
                <a:gd name="connsiteY37" fmla="*/ 39904 h 63437"/>
                <a:gd name="connsiteX38" fmla="*/ 53644 w 66972"/>
                <a:gd name="connsiteY38" fmla="*/ 38415 h 63437"/>
                <a:gd name="connsiteX39" fmla="*/ 50816 w 66972"/>
                <a:gd name="connsiteY39" fmla="*/ 39904 h 63437"/>
                <a:gd name="connsiteX40" fmla="*/ 49477 w 66972"/>
                <a:gd name="connsiteY40" fmla="*/ 4775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91"/>
                  </a:moveTo>
                  <a:cubicBezTo>
                    <a:pt x="29" y="10696"/>
                    <a:pt x="1219" y="6715"/>
                    <a:pt x="3563" y="4111"/>
                  </a:cubicBezTo>
                  <a:cubicBezTo>
                    <a:pt x="5907" y="1543"/>
                    <a:pt x="9107" y="241"/>
                    <a:pt x="13163" y="241"/>
                  </a:cubicBezTo>
                  <a:cubicBezTo>
                    <a:pt x="17330" y="241"/>
                    <a:pt x="20604" y="1543"/>
                    <a:pt x="22948" y="4111"/>
                  </a:cubicBezTo>
                  <a:cubicBezTo>
                    <a:pt x="25330" y="6678"/>
                    <a:pt x="26520" y="10659"/>
                    <a:pt x="26520" y="16091"/>
                  </a:cubicBezTo>
                  <a:cubicBezTo>
                    <a:pt x="26520" y="21449"/>
                    <a:pt x="25330" y="25430"/>
                    <a:pt x="22948" y="28035"/>
                  </a:cubicBezTo>
                  <a:cubicBezTo>
                    <a:pt x="20604" y="30602"/>
                    <a:pt x="17404" y="31904"/>
                    <a:pt x="13386" y="31904"/>
                  </a:cubicBezTo>
                  <a:cubicBezTo>
                    <a:pt x="9182" y="31904"/>
                    <a:pt x="5907" y="30639"/>
                    <a:pt x="3563" y="28035"/>
                  </a:cubicBezTo>
                  <a:cubicBezTo>
                    <a:pt x="1219" y="25467"/>
                    <a:pt x="29" y="21486"/>
                    <a:pt x="29" y="16091"/>
                  </a:cubicBezTo>
                  <a:moveTo>
                    <a:pt x="8996" y="15980"/>
                  </a:moveTo>
                  <a:cubicBezTo>
                    <a:pt x="8996" y="19886"/>
                    <a:pt x="9442" y="22528"/>
                    <a:pt x="10335" y="23867"/>
                  </a:cubicBezTo>
                  <a:cubicBezTo>
                    <a:pt x="11005" y="24835"/>
                    <a:pt x="11972" y="25319"/>
                    <a:pt x="13163" y="25319"/>
                  </a:cubicBezTo>
                  <a:cubicBezTo>
                    <a:pt x="14391" y="25319"/>
                    <a:pt x="15358" y="24835"/>
                    <a:pt x="16028" y="23867"/>
                  </a:cubicBezTo>
                  <a:cubicBezTo>
                    <a:pt x="16884" y="22528"/>
                    <a:pt x="17330" y="19886"/>
                    <a:pt x="17330" y="15980"/>
                  </a:cubicBezTo>
                  <a:cubicBezTo>
                    <a:pt x="17330" y="12110"/>
                    <a:pt x="16884" y="9468"/>
                    <a:pt x="16028" y="8166"/>
                  </a:cubicBezTo>
                  <a:cubicBezTo>
                    <a:pt x="15358" y="7161"/>
                    <a:pt x="14391" y="6678"/>
                    <a:pt x="13163" y="6678"/>
                  </a:cubicBezTo>
                  <a:cubicBezTo>
                    <a:pt x="11972" y="6678"/>
                    <a:pt x="11005" y="7161"/>
                    <a:pt x="10335" y="8129"/>
                  </a:cubicBezTo>
                  <a:cubicBezTo>
                    <a:pt x="9442" y="9468"/>
                    <a:pt x="8996" y="12110"/>
                    <a:pt x="8996" y="15980"/>
                  </a:cubicBezTo>
                  <a:moveTo>
                    <a:pt x="21907" y="63567"/>
                  </a:moveTo>
                  <a:lnTo>
                    <a:pt x="13423" y="63567"/>
                  </a:lnTo>
                  <a:lnTo>
                    <a:pt x="45384" y="241"/>
                  </a:lnTo>
                  <a:lnTo>
                    <a:pt x="53644" y="241"/>
                  </a:lnTo>
                  <a:lnTo>
                    <a:pt x="21907" y="63567"/>
                  </a:lnTo>
                  <a:moveTo>
                    <a:pt x="40510" y="47792"/>
                  </a:moveTo>
                  <a:cubicBezTo>
                    <a:pt x="40510" y="42434"/>
                    <a:pt x="41701" y="38453"/>
                    <a:pt x="44045" y="35848"/>
                  </a:cubicBezTo>
                  <a:cubicBezTo>
                    <a:pt x="46389" y="33244"/>
                    <a:pt x="49626" y="31941"/>
                    <a:pt x="53719" y="31941"/>
                  </a:cubicBezTo>
                  <a:cubicBezTo>
                    <a:pt x="57848" y="31941"/>
                    <a:pt x="61086" y="33244"/>
                    <a:pt x="63430" y="35848"/>
                  </a:cubicBezTo>
                  <a:cubicBezTo>
                    <a:pt x="65811" y="38453"/>
                    <a:pt x="66964" y="42434"/>
                    <a:pt x="67001" y="47792"/>
                  </a:cubicBezTo>
                  <a:cubicBezTo>
                    <a:pt x="66964" y="53187"/>
                    <a:pt x="65811" y="57205"/>
                    <a:pt x="63430" y="59772"/>
                  </a:cubicBezTo>
                  <a:cubicBezTo>
                    <a:pt x="61086" y="62377"/>
                    <a:pt x="57886" y="63679"/>
                    <a:pt x="53830" y="63679"/>
                  </a:cubicBezTo>
                  <a:cubicBezTo>
                    <a:pt x="49663" y="63679"/>
                    <a:pt x="46389" y="62377"/>
                    <a:pt x="44045" y="59772"/>
                  </a:cubicBezTo>
                  <a:cubicBezTo>
                    <a:pt x="41701" y="57205"/>
                    <a:pt x="40510" y="53187"/>
                    <a:pt x="40510" y="47792"/>
                  </a:cubicBezTo>
                  <a:moveTo>
                    <a:pt x="49477" y="47754"/>
                  </a:moveTo>
                  <a:cubicBezTo>
                    <a:pt x="49477" y="51661"/>
                    <a:pt x="49923" y="54266"/>
                    <a:pt x="50816" y="55568"/>
                  </a:cubicBezTo>
                  <a:cubicBezTo>
                    <a:pt x="51486" y="56572"/>
                    <a:pt x="52453" y="57093"/>
                    <a:pt x="53644" y="57093"/>
                  </a:cubicBezTo>
                  <a:cubicBezTo>
                    <a:pt x="54872" y="57093"/>
                    <a:pt x="55802" y="56610"/>
                    <a:pt x="56472" y="55605"/>
                  </a:cubicBezTo>
                  <a:cubicBezTo>
                    <a:pt x="57365" y="54266"/>
                    <a:pt x="57811" y="51661"/>
                    <a:pt x="57811" y="47754"/>
                  </a:cubicBezTo>
                  <a:cubicBezTo>
                    <a:pt x="57811" y="43848"/>
                    <a:pt x="57365" y="41243"/>
                    <a:pt x="56509" y="39904"/>
                  </a:cubicBezTo>
                  <a:cubicBezTo>
                    <a:pt x="55839" y="38899"/>
                    <a:pt x="54872" y="38415"/>
                    <a:pt x="53644" y="38415"/>
                  </a:cubicBezTo>
                  <a:cubicBezTo>
                    <a:pt x="52416" y="38415"/>
                    <a:pt x="51486" y="38899"/>
                    <a:pt x="50816" y="39904"/>
                  </a:cubicBezTo>
                  <a:cubicBezTo>
                    <a:pt x="49923" y="41243"/>
                    <a:pt x="49477" y="43848"/>
                    <a:pt x="49477" y="47754"/>
                  </a:cubicBezTo>
                  <a:close/>
                </a:path>
              </a:pathLst>
            </a:custGeom>
            <a:solidFill>
              <a:srgbClr val="000000"/>
            </a:solidFill>
            <a:ln w="9525" cap="flat">
              <a:noFill/>
              <a:prstDash val="solid"/>
              <a:miter/>
            </a:ln>
          </p:spPr>
          <p:txBody>
            <a:bodyPr rtlCol="0" anchor="ctr"/>
            <a:lstStyle/>
            <a:p>
              <a:endParaRPr lang="en-CA"/>
            </a:p>
          </p:txBody>
        </p:sp>
      </p:grpSp>
      <p:grpSp>
        <p:nvGrpSpPr>
          <p:cNvPr id="2931" name="Graphic 5">
            <a:extLst>
              <a:ext uri="{FF2B5EF4-FFF2-40B4-BE49-F238E27FC236}">
                <a16:creationId xmlns:a16="http://schemas.microsoft.com/office/drawing/2014/main" id="{E96C762E-7EC9-4D00-A063-13D7E5B95054}"/>
              </a:ext>
            </a:extLst>
          </p:cNvPr>
          <p:cNvGrpSpPr/>
          <p:nvPr/>
        </p:nvGrpSpPr>
        <p:grpSpPr>
          <a:xfrm>
            <a:off x="797931" y="3025032"/>
            <a:ext cx="100006" cy="54844"/>
            <a:chOff x="2300659" y="3030843"/>
            <a:chExt cx="115672" cy="63437"/>
          </a:xfrm>
        </p:grpSpPr>
        <p:sp>
          <p:nvSpPr>
            <p:cNvPr id="2932" name="Freeform: Shape 2931">
              <a:extLst>
                <a:ext uri="{FF2B5EF4-FFF2-40B4-BE49-F238E27FC236}">
                  <a16:creationId xmlns:a16="http://schemas.microsoft.com/office/drawing/2014/main" id="{BC5B9150-FEF0-4A19-B3FD-80E2BDD9EAB3}"/>
                </a:ext>
              </a:extLst>
            </p:cNvPr>
            <p:cNvSpPr/>
            <p:nvPr/>
          </p:nvSpPr>
          <p:spPr>
            <a:xfrm>
              <a:off x="2300659" y="3031624"/>
              <a:ext cx="43122" cy="60238"/>
            </a:xfrm>
            <a:custGeom>
              <a:avLst/>
              <a:gdLst>
                <a:gd name="connsiteX0" fmla="*/ 24581 w 43122"/>
                <a:gd name="connsiteY0" fmla="*/ 60443 h 60238"/>
                <a:gd name="connsiteX1" fmla="*/ 24581 w 43122"/>
                <a:gd name="connsiteY1" fmla="*/ 48388 h 60238"/>
                <a:gd name="connsiteX2" fmla="*/ 24 w 43122"/>
                <a:gd name="connsiteY2" fmla="*/ 48388 h 60238"/>
                <a:gd name="connsiteX3" fmla="*/ 24 w 43122"/>
                <a:gd name="connsiteY3" fmla="*/ 38305 h 60238"/>
                <a:gd name="connsiteX4" fmla="*/ 26032 w 43122"/>
                <a:gd name="connsiteY4" fmla="*/ 205 h 60238"/>
                <a:gd name="connsiteX5" fmla="*/ 35705 w 43122"/>
                <a:gd name="connsiteY5" fmla="*/ 205 h 60238"/>
                <a:gd name="connsiteX6" fmla="*/ 35705 w 43122"/>
                <a:gd name="connsiteY6" fmla="*/ 38267 h 60238"/>
                <a:gd name="connsiteX7" fmla="*/ 43147 w 43122"/>
                <a:gd name="connsiteY7" fmla="*/ 38267 h 60238"/>
                <a:gd name="connsiteX8" fmla="*/ 43147 w 43122"/>
                <a:gd name="connsiteY8" fmla="*/ 48388 h 60238"/>
                <a:gd name="connsiteX9" fmla="*/ 35705 w 43122"/>
                <a:gd name="connsiteY9" fmla="*/ 48388 h 60238"/>
                <a:gd name="connsiteX10" fmla="*/ 35705 w 43122"/>
                <a:gd name="connsiteY10" fmla="*/ 60443 h 60238"/>
                <a:gd name="connsiteX11" fmla="*/ 24581 w 43122"/>
                <a:gd name="connsiteY11" fmla="*/ 60443 h 60238"/>
                <a:gd name="connsiteX12" fmla="*/ 24581 w 43122"/>
                <a:gd name="connsiteY12" fmla="*/ 38267 h 60238"/>
                <a:gd name="connsiteX13" fmla="*/ 24581 w 43122"/>
                <a:gd name="connsiteY13" fmla="*/ 17766 h 60238"/>
                <a:gd name="connsiteX14" fmla="*/ 10777 w 43122"/>
                <a:gd name="connsiteY14" fmla="*/ 3826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1" y="60443"/>
                  </a:moveTo>
                  <a:lnTo>
                    <a:pt x="24581" y="48388"/>
                  </a:lnTo>
                  <a:lnTo>
                    <a:pt x="24" y="48388"/>
                  </a:lnTo>
                  <a:lnTo>
                    <a:pt x="24" y="38305"/>
                  </a:lnTo>
                  <a:lnTo>
                    <a:pt x="26032" y="205"/>
                  </a:lnTo>
                  <a:lnTo>
                    <a:pt x="35705" y="205"/>
                  </a:lnTo>
                  <a:lnTo>
                    <a:pt x="35705" y="38267"/>
                  </a:lnTo>
                  <a:lnTo>
                    <a:pt x="43147" y="38267"/>
                  </a:lnTo>
                  <a:lnTo>
                    <a:pt x="43147" y="48388"/>
                  </a:lnTo>
                  <a:lnTo>
                    <a:pt x="35705" y="48388"/>
                  </a:lnTo>
                  <a:lnTo>
                    <a:pt x="35705" y="60443"/>
                  </a:lnTo>
                  <a:lnTo>
                    <a:pt x="24581" y="60443"/>
                  </a:lnTo>
                  <a:moveTo>
                    <a:pt x="24581" y="38267"/>
                  </a:moveTo>
                  <a:lnTo>
                    <a:pt x="24581" y="17766"/>
                  </a:lnTo>
                  <a:lnTo>
                    <a:pt x="10777" y="38267"/>
                  </a:lnTo>
                  <a:close/>
                </a:path>
              </a:pathLst>
            </a:custGeom>
            <a:solidFill>
              <a:srgbClr val="000000"/>
            </a:solidFill>
            <a:ln w="9525" cap="flat">
              <a:noFill/>
              <a:prstDash val="solid"/>
              <a:miter/>
            </a:ln>
          </p:spPr>
          <p:txBody>
            <a:bodyPr rtlCol="0" anchor="ctr"/>
            <a:lstStyle/>
            <a:p>
              <a:endParaRPr lang="en-CA"/>
            </a:p>
          </p:txBody>
        </p:sp>
        <p:sp>
          <p:nvSpPr>
            <p:cNvPr id="2933" name="Freeform: Shape 2932">
              <a:extLst>
                <a:ext uri="{FF2B5EF4-FFF2-40B4-BE49-F238E27FC236}">
                  <a16:creationId xmlns:a16="http://schemas.microsoft.com/office/drawing/2014/main" id="{45F4EAF9-2DCF-4E2C-961A-ABB9797BBFAB}"/>
                </a:ext>
              </a:extLst>
            </p:cNvPr>
            <p:cNvSpPr/>
            <p:nvPr/>
          </p:nvSpPr>
          <p:spPr>
            <a:xfrm>
              <a:off x="2349358" y="3030843"/>
              <a:ext cx="66972" cy="63437"/>
            </a:xfrm>
            <a:custGeom>
              <a:avLst/>
              <a:gdLst>
                <a:gd name="connsiteX0" fmla="*/ 29 w 66972"/>
                <a:gd name="connsiteY0" fmla="*/ 16055 h 63437"/>
                <a:gd name="connsiteX1" fmla="*/ 3563 w 66972"/>
                <a:gd name="connsiteY1" fmla="*/ 4074 h 63437"/>
                <a:gd name="connsiteX2" fmla="*/ 13163 w 66972"/>
                <a:gd name="connsiteY2" fmla="*/ 205 h 63437"/>
                <a:gd name="connsiteX3" fmla="*/ 22948 w 66972"/>
                <a:gd name="connsiteY3" fmla="*/ 4074 h 63437"/>
                <a:gd name="connsiteX4" fmla="*/ 26520 w 66972"/>
                <a:gd name="connsiteY4" fmla="*/ 16055 h 63437"/>
                <a:gd name="connsiteX5" fmla="*/ 22948 w 66972"/>
                <a:gd name="connsiteY5" fmla="*/ 27998 h 63437"/>
                <a:gd name="connsiteX6" fmla="*/ 13386 w 66972"/>
                <a:gd name="connsiteY6" fmla="*/ 31868 h 63437"/>
                <a:gd name="connsiteX7" fmla="*/ 3563 w 66972"/>
                <a:gd name="connsiteY7" fmla="*/ 27998 h 63437"/>
                <a:gd name="connsiteX8" fmla="*/ 29 w 66972"/>
                <a:gd name="connsiteY8" fmla="*/ 16055 h 63437"/>
                <a:gd name="connsiteX9" fmla="*/ 8996 w 66972"/>
                <a:gd name="connsiteY9" fmla="*/ 15943 h 63437"/>
                <a:gd name="connsiteX10" fmla="*/ 10335 w 66972"/>
                <a:gd name="connsiteY10" fmla="*/ 23831 h 63437"/>
                <a:gd name="connsiteX11" fmla="*/ 13163 w 66972"/>
                <a:gd name="connsiteY11" fmla="*/ 25282 h 63437"/>
                <a:gd name="connsiteX12" fmla="*/ 16028 w 66972"/>
                <a:gd name="connsiteY12" fmla="*/ 23831 h 63437"/>
                <a:gd name="connsiteX13" fmla="*/ 17330 w 66972"/>
                <a:gd name="connsiteY13" fmla="*/ 15943 h 63437"/>
                <a:gd name="connsiteX14" fmla="*/ 16028 w 66972"/>
                <a:gd name="connsiteY14" fmla="*/ 8130 h 63437"/>
                <a:gd name="connsiteX15" fmla="*/ 13163 w 66972"/>
                <a:gd name="connsiteY15" fmla="*/ 6641 h 63437"/>
                <a:gd name="connsiteX16" fmla="*/ 10335 w 66972"/>
                <a:gd name="connsiteY16" fmla="*/ 8093 h 63437"/>
                <a:gd name="connsiteX17" fmla="*/ 8996 w 66972"/>
                <a:gd name="connsiteY17" fmla="*/ 15943 h 63437"/>
                <a:gd name="connsiteX18" fmla="*/ 21907 w 66972"/>
                <a:gd name="connsiteY18" fmla="*/ 63531 h 63437"/>
                <a:gd name="connsiteX19" fmla="*/ 13423 w 66972"/>
                <a:gd name="connsiteY19" fmla="*/ 63531 h 63437"/>
                <a:gd name="connsiteX20" fmla="*/ 45384 w 66972"/>
                <a:gd name="connsiteY20" fmla="*/ 205 h 63437"/>
                <a:gd name="connsiteX21" fmla="*/ 53644 w 66972"/>
                <a:gd name="connsiteY21" fmla="*/ 205 h 63437"/>
                <a:gd name="connsiteX22" fmla="*/ 21907 w 66972"/>
                <a:gd name="connsiteY22" fmla="*/ 63531 h 63437"/>
                <a:gd name="connsiteX23" fmla="*/ 40510 w 66972"/>
                <a:gd name="connsiteY23" fmla="*/ 47755 h 63437"/>
                <a:gd name="connsiteX24" fmla="*/ 44045 w 66972"/>
                <a:gd name="connsiteY24" fmla="*/ 35812 h 63437"/>
                <a:gd name="connsiteX25" fmla="*/ 53719 w 66972"/>
                <a:gd name="connsiteY25" fmla="*/ 31905 h 63437"/>
                <a:gd name="connsiteX26" fmla="*/ 63430 w 66972"/>
                <a:gd name="connsiteY26" fmla="*/ 35812 h 63437"/>
                <a:gd name="connsiteX27" fmla="*/ 67001 w 66972"/>
                <a:gd name="connsiteY27" fmla="*/ 47755 h 63437"/>
                <a:gd name="connsiteX28" fmla="*/ 63430 w 66972"/>
                <a:gd name="connsiteY28" fmla="*/ 59736 h 63437"/>
                <a:gd name="connsiteX29" fmla="*/ 53830 w 66972"/>
                <a:gd name="connsiteY29" fmla="*/ 63643 h 63437"/>
                <a:gd name="connsiteX30" fmla="*/ 44045 w 66972"/>
                <a:gd name="connsiteY30" fmla="*/ 59736 h 63437"/>
                <a:gd name="connsiteX31" fmla="*/ 40510 w 66972"/>
                <a:gd name="connsiteY31" fmla="*/ 47755 h 63437"/>
                <a:gd name="connsiteX32" fmla="*/ 49477 w 66972"/>
                <a:gd name="connsiteY32" fmla="*/ 47718 h 63437"/>
                <a:gd name="connsiteX33" fmla="*/ 50816 w 66972"/>
                <a:gd name="connsiteY33" fmla="*/ 55531 h 63437"/>
                <a:gd name="connsiteX34" fmla="*/ 53644 w 66972"/>
                <a:gd name="connsiteY34" fmla="*/ 57057 h 63437"/>
                <a:gd name="connsiteX35" fmla="*/ 56472 w 66972"/>
                <a:gd name="connsiteY35" fmla="*/ 55569 h 63437"/>
                <a:gd name="connsiteX36" fmla="*/ 57811 w 66972"/>
                <a:gd name="connsiteY36" fmla="*/ 47718 h 63437"/>
                <a:gd name="connsiteX37" fmla="*/ 56509 w 66972"/>
                <a:gd name="connsiteY37" fmla="*/ 39867 h 63437"/>
                <a:gd name="connsiteX38" fmla="*/ 53644 w 66972"/>
                <a:gd name="connsiteY38" fmla="*/ 38379 h 63437"/>
                <a:gd name="connsiteX39" fmla="*/ 50816 w 66972"/>
                <a:gd name="connsiteY39" fmla="*/ 39867 h 63437"/>
                <a:gd name="connsiteX40" fmla="*/ 49477 w 66972"/>
                <a:gd name="connsiteY40" fmla="*/ 47718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55"/>
                  </a:moveTo>
                  <a:cubicBezTo>
                    <a:pt x="29" y="10660"/>
                    <a:pt x="1219" y="6679"/>
                    <a:pt x="3563" y="4074"/>
                  </a:cubicBezTo>
                  <a:cubicBezTo>
                    <a:pt x="5907" y="1507"/>
                    <a:pt x="9107" y="205"/>
                    <a:pt x="13163" y="205"/>
                  </a:cubicBezTo>
                  <a:cubicBezTo>
                    <a:pt x="17330" y="205"/>
                    <a:pt x="20604" y="1507"/>
                    <a:pt x="22948" y="4074"/>
                  </a:cubicBezTo>
                  <a:cubicBezTo>
                    <a:pt x="25330" y="6641"/>
                    <a:pt x="26520" y="10623"/>
                    <a:pt x="26520" y="16055"/>
                  </a:cubicBezTo>
                  <a:cubicBezTo>
                    <a:pt x="26520" y="21413"/>
                    <a:pt x="25330" y="25394"/>
                    <a:pt x="22948" y="27998"/>
                  </a:cubicBezTo>
                  <a:cubicBezTo>
                    <a:pt x="20604" y="30566"/>
                    <a:pt x="17404" y="31868"/>
                    <a:pt x="13386" y="31868"/>
                  </a:cubicBezTo>
                  <a:cubicBezTo>
                    <a:pt x="9182" y="31868"/>
                    <a:pt x="5907" y="30603"/>
                    <a:pt x="3563" y="27998"/>
                  </a:cubicBezTo>
                  <a:cubicBezTo>
                    <a:pt x="1219" y="25431"/>
                    <a:pt x="29" y="21450"/>
                    <a:pt x="29" y="16055"/>
                  </a:cubicBezTo>
                  <a:moveTo>
                    <a:pt x="8996" y="15943"/>
                  </a:moveTo>
                  <a:cubicBezTo>
                    <a:pt x="8996" y="19850"/>
                    <a:pt x="9442" y="22492"/>
                    <a:pt x="10335" y="23831"/>
                  </a:cubicBezTo>
                  <a:cubicBezTo>
                    <a:pt x="11005" y="24798"/>
                    <a:pt x="11972" y="25282"/>
                    <a:pt x="13163" y="25282"/>
                  </a:cubicBezTo>
                  <a:cubicBezTo>
                    <a:pt x="14391" y="25282"/>
                    <a:pt x="15358" y="24798"/>
                    <a:pt x="16028" y="23831"/>
                  </a:cubicBezTo>
                  <a:cubicBezTo>
                    <a:pt x="16884" y="22492"/>
                    <a:pt x="17330" y="19850"/>
                    <a:pt x="17330" y="15943"/>
                  </a:cubicBezTo>
                  <a:cubicBezTo>
                    <a:pt x="17330" y="12074"/>
                    <a:pt x="16884" y="9432"/>
                    <a:pt x="16028" y="8130"/>
                  </a:cubicBezTo>
                  <a:cubicBezTo>
                    <a:pt x="15358" y="7125"/>
                    <a:pt x="14391" y="6641"/>
                    <a:pt x="13163" y="6641"/>
                  </a:cubicBezTo>
                  <a:cubicBezTo>
                    <a:pt x="11972" y="6641"/>
                    <a:pt x="11005" y="7125"/>
                    <a:pt x="10335" y="8093"/>
                  </a:cubicBezTo>
                  <a:cubicBezTo>
                    <a:pt x="9442" y="9432"/>
                    <a:pt x="8996" y="12074"/>
                    <a:pt x="8996" y="15943"/>
                  </a:cubicBezTo>
                  <a:moveTo>
                    <a:pt x="21907" y="63531"/>
                  </a:moveTo>
                  <a:lnTo>
                    <a:pt x="13423" y="63531"/>
                  </a:lnTo>
                  <a:lnTo>
                    <a:pt x="45384" y="205"/>
                  </a:lnTo>
                  <a:lnTo>
                    <a:pt x="53644" y="205"/>
                  </a:lnTo>
                  <a:lnTo>
                    <a:pt x="21907" y="63531"/>
                  </a:lnTo>
                  <a:moveTo>
                    <a:pt x="40510" y="47755"/>
                  </a:moveTo>
                  <a:cubicBezTo>
                    <a:pt x="40510" y="42397"/>
                    <a:pt x="41701" y="38416"/>
                    <a:pt x="44045" y="35812"/>
                  </a:cubicBezTo>
                  <a:cubicBezTo>
                    <a:pt x="46389" y="33207"/>
                    <a:pt x="49626" y="31905"/>
                    <a:pt x="53719" y="31905"/>
                  </a:cubicBezTo>
                  <a:cubicBezTo>
                    <a:pt x="57848" y="31905"/>
                    <a:pt x="61086" y="33207"/>
                    <a:pt x="63430" y="35812"/>
                  </a:cubicBezTo>
                  <a:cubicBezTo>
                    <a:pt x="65811" y="38416"/>
                    <a:pt x="66964" y="42397"/>
                    <a:pt x="67001" y="47755"/>
                  </a:cubicBezTo>
                  <a:cubicBezTo>
                    <a:pt x="66964" y="53150"/>
                    <a:pt x="65811" y="57169"/>
                    <a:pt x="63430" y="59736"/>
                  </a:cubicBezTo>
                  <a:cubicBezTo>
                    <a:pt x="61086" y="62340"/>
                    <a:pt x="57886" y="63643"/>
                    <a:pt x="53830" y="63643"/>
                  </a:cubicBezTo>
                  <a:cubicBezTo>
                    <a:pt x="49663" y="63643"/>
                    <a:pt x="46389" y="62340"/>
                    <a:pt x="44045" y="59736"/>
                  </a:cubicBezTo>
                  <a:cubicBezTo>
                    <a:pt x="41701" y="57169"/>
                    <a:pt x="40510" y="53150"/>
                    <a:pt x="40510" y="47755"/>
                  </a:cubicBezTo>
                  <a:moveTo>
                    <a:pt x="49477" y="47718"/>
                  </a:moveTo>
                  <a:cubicBezTo>
                    <a:pt x="49477" y="51625"/>
                    <a:pt x="49923" y="54229"/>
                    <a:pt x="50816" y="55531"/>
                  </a:cubicBezTo>
                  <a:cubicBezTo>
                    <a:pt x="51486" y="56536"/>
                    <a:pt x="52453" y="57057"/>
                    <a:pt x="53644" y="57057"/>
                  </a:cubicBezTo>
                  <a:cubicBezTo>
                    <a:pt x="54872" y="57057"/>
                    <a:pt x="55802" y="56573"/>
                    <a:pt x="56472" y="55569"/>
                  </a:cubicBezTo>
                  <a:cubicBezTo>
                    <a:pt x="57365" y="54229"/>
                    <a:pt x="57811" y="51625"/>
                    <a:pt x="57811" y="47718"/>
                  </a:cubicBezTo>
                  <a:cubicBezTo>
                    <a:pt x="57811" y="43811"/>
                    <a:pt x="57365" y="41207"/>
                    <a:pt x="56509" y="39867"/>
                  </a:cubicBezTo>
                  <a:cubicBezTo>
                    <a:pt x="55839" y="38863"/>
                    <a:pt x="54872" y="38379"/>
                    <a:pt x="53644" y="38379"/>
                  </a:cubicBezTo>
                  <a:cubicBezTo>
                    <a:pt x="52416" y="38379"/>
                    <a:pt x="51486" y="38863"/>
                    <a:pt x="50816" y="39867"/>
                  </a:cubicBezTo>
                  <a:cubicBezTo>
                    <a:pt x="49923" y="41207"/>
                    <a:pt x="49477" y="43811"/>
                    <a:pt x="49477" y="47718"/>
                  </a:cubicBezTo>
                  <a:close/>
                </a:path>
              </a:pathLst>
            </a:custGeom>
            <a:solidFill>
              <a:srgbClr val="000000"/>
            </a:solidFill>
            <a:ln w="9525" cap="flat">
              <a:noFill/>
              <a:prstDash val="solid"/>
              <a:miter/>
            </a:ln>
          </p:spPr>
          <p:txBody>
            <a:bodyPr rtlCol="0" anchor="ctr"/>
            <a:lstStyle/>
            <a:p>
              <a:endParaRPr lang="en-CA"/>
            </a:p>
          </p:txBody>
        </p:sp>
      </p:grpSp>
      <p:grpSp>
        <p:nvGrpSpPr>
          <p:cNvPr id="2934" name="Graphic 5">
            <a:extLst>
              <a:ext uri="{FF2B5EF4-FFF2-40B4-BE49-F238E27FC236}">
                <a16:creationId xmlns:a16="http://schemas.microsoft.com/office/drawing/2014/main" id="{707E732C-FE45-4B07-B306-9EA682F3D2B3}"/>
              </a:ext>
            </a:extLst>
          </p:cNvPr>
          <p:cNvGrpSpPr/>
          <p:nvPr/>
        </p:nvGrpSpPr>
        <p:grpSpPr>
          <a:xfrm>
            <a:off x="799668" y="2725491"/>
            <a:ext cx="98269" cy="54844"/>
            <a:chOff x="2302668" y="2684371"/>
            <a:chExt cx="113663" cy="63437"/>
          </a:xfrm>
        </p:grpSpPr>
        <p:sp>
          <p:nvSpPr>
            <p:cNvPr id="2935" name="Freeform: Shape 2934">
              <a:extLst>
                <a:ext uri="{FF2B5EF4-FFF2-40B4-BE49-F238E27FC236}">
                  <a16:creationId xmlns:a16="http://schemas.microsoft.com/office/drawing/2014/main" id="{CB9D83F4-D8E0-4F76-BACE-8E6EE3BFA2A5}"/>
                </a:ext>
              </a:extLst>
            </p:cNvPr>
            <p:cNvSpPr/>
            <p:nvPr/>
          </p:nvSpPr>
          <p:spPr>
            <a:xfrm>
              <a:off x="2302668" y="2685152"/>
              <a:ext cx="40071" cy="61279"/>
            </a:xfrm>
            <a:custGeom>
              <a:avLst/>
              <a:gdLst>
                <a:gd name="connsiteX0" fmla="*/ 38980 w 40071"/>
                <a:gd name="connsiteY0" fmla="*/ 15088 h 61279"/>
                <a:gd name="connsiteX1" fmla="*/ 27855 w 40071"/>
                <a:gd name="connsiteY1" fmla="*/ 16316 h 61279"/>
                <a:gd name="connsiteX2" fmla="*/ 25734 w 40071"/>
                <a:gd name="connsiteY2" fmla="*/ 11256 h 61279"/>
                <a:gd name="connsiteX3" fmla="*/ 21269 w 40071"/>
                <a:gd name="connsiteY3" fmla="*/ 9619 h 61279"/>
                <a:gd name="connsiteX4" fmla="*/ 15093 w 40071"/>
                <a:gd name="connsiteY4" fmla="*/ 12893 h 61279"/>
                <a:gd name="connsiteX5" fmla="*/ 11930 w 40071"/>
                <a:gd name="connsiteY5" fmla="*/ 26511 h 61279"/>
                <a:gd name="connsiteX6" fmla="*/ 22609 w 40071"/>
                <a:gd name="connsiteY6" fmla="*/ 21451 h 61279"/>
                <a:gd name="connsiteX7" fmla="*/ 34961 w 40071"/>
                <a:gd name="connsiteY7" fmla="*/ 26920 h 61279"/>
                <a:gd name="connsiteX8" fmla="*/ 40096 w 40071"/>
                <a:gd name="connsiteY8" fmla="*/ 41096 h 61279"/>
                <a:gd name="connsiteX9" fmla="*/ 34664 w 40071"/>
                <a:gd name="connsiteY9" fmla="*/ 55867 h 61279"/>
                <a:gd name="connsiteX10" fmla="*/ 20785 w 40071"/>
                <a:gd name="connsiteY10" fmla="*/ 61448 h 61279"/>
                <a:gd name="connsiteX11" fmla="*/ 5865 w 40071"/>
                <a:gd name="connsiteY11" fmla="*/ 54379 h 61279"/>
                <a:gd name="connsiteX12" fmla="*/ 24 w 40071"/>
                <a:gd name="connsiteY12" fmla="*/ 31236 h 61279"/>
                <a:gd name="connsiteX13" fmla="*/ 6126 w 40071"/>
                <a:gd name="connsiteY13" fmla="*/ 7461 h 61279"/>
                <a:gd name="connsiteX14" fmla="*/ 21939 w 40071"/>
                <a:gd name="connsiteY14" fmla="*/ 168 h 61279"/>
                <a:gd name="connsiteX15" fmla="*/ 33250 w 40071"/>
                <a:gd name="connsiteY15" fmla="*/ 4001 h 61279"/>
                <a:gd name="connsiteX16" fmla="*/ 38980 w 40071"/>
                <a:gd name="connsiteY16" fmla="*/ 15088 h 61279"/>
                <a:gd name="connsiteX17" fmla="*/ 12897 w 40071"/>
                <a:gd name="connsiteY17" fmla="*/ 40203 h 61279"/>
                <a:gd name="connsiteX18" fmla="*/ 15502 w 40071"/>
                <a:gd name="connsiteY18" fmla="*/ 48835 h 61279"/>
                <a:gd name="connsiteX19" fmla="*/ 21381 w 40071"/>
                <a:gd name="connsiteY19" fmla="*/ 51886 h 61279"/>
                <a:gd name="connsiteX20" fmla="*/ 26701 w 40071"/>
                <a:gd name="connsiteY20" fmla="*/ 49393 h 61279"/>
                <a:gd name="connsiteX21" fmla="*/ 28822 w 40071"/>
                <a:gd name="connsiteY21" fmla="*/ 41208 h 61279"/>
                <a:gd name="connsiteX22" fmla="*/ 26553 w 40071"/>
                <a:gd name="connsiteY22" fmla="*/ 32650 h 61279"/>
                <a:gd name="connsiteX23" fmla="*/ 20785 w 40071"/>
                <a:gd name="connsiteY23" fmla="*/ 29897 h 61279"/>
                <a:gd name="connsiteX24" fmla="*/ 15204 w 40071"/>
                <a:gd name="connsiteY24" fmla="*/ 32501 h 61279"/>
                <a:gd name="connsiteX25" fmla="*/ 12897 w 40071"/>
                <a:gd name="connsiteY25" fmla="*/ 40203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0" y="15088"/>
                  </a:moveTo>
                  <a:lnTo>
                    <a:pt x="27855" y="16316"/>
                  </a:lnTo>
                  <a:cubicBezTo>
                    <a:pt x="27557" y="14046"/>
                    <a:pt x="26850" y="12335"/>
                    <a:pt x="25734" y="11256"/>
                  </a:cubicBezTo>
                  <a:cubicBezTo>
                    <a:pt x="24580" y="10177"/>
                    <a:pt x="23092" y="9619"/>
                    <a:pt x="21269" y="9619"/>
                  </a:cubicBezTo>
                  <a:cubicBezTo>
                    <a:pt x="18813" y="9619"/>
                    <a:pt x="16767" y="10698"/>
                    <a:pt x="15093" y="12893"/>
                  </a:cubicBezTo>
                  <a:cubicBezTo>
                    <a:pt x="13418" y="15088"/>
                    <a:pt x="12377" y="19628"/>
                    <a:pt x="11930" y="26511"/>
                  </a:cubicBezTo>
                  <a:cubicBezTo>
                    <a:pt x="14795" y="23125"/>
                    <a:pt x="18330" y="21451"/>
                    <a:pt x="22609" y="21451"/>
                  </a:cubicBezTo>
                  <a:cubicBezTo>
                    <a:pt x="27408" y="21451"/>
                    <a:pt x="31538" y="23274"/>
                    <a:pt x="34961" y="26920"/>
                  </a:cubicBezTo>
                  <a:cubicBezTo>
                    <a:pt x="38384" y="30566"/>
                    <a:pt x="40096" y="35292"/>
                    <a:pt x="40096" y="41096"/>
                  </a:cubicBezTo>
                  <a:cubicBezTo>
                    <a:pt x="40096" y="47235"/>
                    <a:pt x="38273" y="52146"/>
                    <a:pt x="34664" y="55867"/>
                  </a:cubicBezTo>
                  <a:cubicBezTo>
                    <a:pt x="31092" y="59588"/>
                    <a:pt x="26441" y="61448"/>
                    <a:pt x="20785" y="61448"/>
                  </a:cubicBezTo>
                  <a:cubicBezTo>
                    <a:pt x="14758" y="61448"/>
                    <a:pt x="9772" y="59067"/>
                    <a:pt x="5865" y="54379"/>
                  </a:cubicBezTo>
                  <a:cubicBezTo>
                    <a:pt x="1959" y="49654"/>
                    <a:pt x="24" y="41952"/>
                    <a:pt x="24" y="31236"/>
                  </a:cubicBezTo>
                  <a:cubicBezTo>
                    <a:pt x="24" y="20223"/>
                    <a:pt x="2033" y="12298"/>
                    <a:pt x="6126" y="7461"/>
                  </a:cubicBezTo>
                  <a:cubicBezTo>
                    <a:pt x="10181" y="2587"/>
                    <a:pt x="15465" y="168"/>
                    <a:pt x="21939" y="168"/>
                  </a:cubicBezTo>
                  <a:cubicBezTo>
                    <a:pt x="26515" y="168"/>
                    <a:pt x="30273" y="1433"/>
                    <a:pt x="33250" y="4001"/>
                  </a:cubicBezTo>
                  <a:cubicBezTo>
                    <a:pt x="36264" y="6531"/>
                    <a:pt x="38161" y="10251"/>
                    <a:pt x="38980" y="15088"/>
                  </a:cubicBezTo>
                  <a:moveTo>
                    <a:pt x="12897" y="40203"/>
                  </a:moveTo>
                  <a:cubicBezTo>
                    <a:pt x="12897" y="43924"/>
                    <a:pt x="13753" y="46826"/>
                    <a:pt x="15502" y="48835"/>
                  </a:cubicBezTo>
                  <a:cubicBezTo>
                    <a:pt x="17214" y="50881"/>
                    <a:pt x="19148" y="51886"/>
                    <a:pt x="21381" y="51886"/>
                  </a:cubicBezTo>
                  <a:cubicBezTo>
                    <a:pt x="23501" y="51886"/>
                    <a:pt x="25287" y="51067"/>
                    <a:pt x="26701" y="49393"/>
                  </a:cubicBezTo>
                  <a:cubicBezTo>
                    <a:pt x="28115" y="47719"/>
                    <a:pt x="28822" y="45003"/>
                    <a:pt x="28822" y="41208"/>
                  </a:cubicBezTo>
                  <a:cubicBezTo>
                    <a:pt x="28822" y="37301"/>
                    <a:pt x="28078" y="34436"/>
                    <a:pt x="26553" y="32650"/>
                  </a:cubicBezTo>
                  <a:cubicBezTo>
                    <a:pt x="24990" y="30827"/>
                    <a:pt x="23092" y="29897"/>
                    <a:pt x="20785" y="29897"/>
                  </a:cubicBezTo>
                  <a:cubicBezTo>
                    <a:pt x="18590" y="29897"/>
                    <a:pt x="16730" y="30790"/>
                    <a:pt x="15204" y="32501"/>
                  </a:cubicBezTo>
                  <a:cubicBezTo>
                    <a:pt x="13679" y="34250"/>
                    <a:pt x="12897" y="36817"/>
                    <a:pt x="12897" y="40203"/>
                  </a:cubicBezTo>
                  <a:close/>
                </a:path>
              </a:pathLst>
            </a:custGeom>
            <a:solidFill>
              <a:srgbClr val="000000"/>
            </a:solidFill>
            <a:ln w="9525" cap="flat">
              <a:noFill/>
              <a:prstDash val="solid"/>
              <a:miter/>
            </a:ln>
          </p:spPr>
          <p:txBody>
            <a:bodyPr rtlCol="0" anchor="ctr"/>
            <a:lstStyle/>
            <a:p>
              <a:endParaRPr lang="en-CA"/>
            </a:p>
          </p:txBody>
        </p:sp>
        <p:sp>
          <p:nvSpPr>
            <p:cNvPr id="2936" name="Freeform: Shape 2935">
              <a:extLst>
                <a:ext uri="{FF2B5EF4-FFF2-40B4-BE49-F238E27FC236}">
                  <a16:creationId xmlns:a16="http://schemas.microsoft.com/office/drawing/2014/main" id="{15648278-92D9-4179-8B07-ECC6EA70F536}"/>
                </a:ext>
              </a:extLst>
            </p:cNvPr>
            <p:cNvSpPr/>
            <p:nvPr/>
          </p:nvSpPr>
          <p:spPr>
            <a:xfrm>
              <a:off x="2349358" y="2684371"/>
              <a:ext cx="66972" cy="63437"/>
            </a:xfrm>
            <a:custGeom>
              <a:avLst/>
              <a:gdLst>
                <a:gd name="connsiteX0" fmla="*/ 29 w 66972"/>
                <a:gd name="connsiteY0" fmla="*/ 16018 h 63437"/>
                <a:gd name="connsiteX1" fmla="*/ 3563 w 66972"/>
                <a:gd name="connsiteY1" fmla="*/ 4038 h 63437"/>
                <a:gd name="connsiteX2" fmla="*/ 13163 w 66972"/>
                <a:gd name="connsiteY2" fmla="*/ 168 h 63437"/>
                <a:gd name="connsiteX3" fmla="*/ 22948 w 66972"/>
                <a:gd name="connsiteY3" fmla="*/ 4038 h 63437"/>
                <a:gd name="connsiteX4" fmla="*/ 26520 w 66972"/>
                <a:gd name="connsiteY4" fmla="*/ 16018 h 63437"/>
                <a:gd name="connsiteX5" fmla="*/ 22948 w 66972"/>
                <a:gd name="connsiteY5" fmla="*/ 27962 h 63437"/>
                <a:gd name="connsiteX6" fmla="*/ 13386 w 66972"/>
                <a:gd name="connsiteY6" fmla="*/ 31831 h 63437"/>
                <a:gd name="connsiteX7" fmla="*/ 3563 w 66972"/>
                <a:gd name="connsiteY7" fmla="*/ 27962 h 63437"/>
                <a:gd name="connsiteX8" fmla="*/ 29 w 66972"/>
                <a:gd name="connsiteY8" fmla="*/ 16018 h 63437"/>
                <a:gd name="connsiteX9" fmla="*/ 8996 w 66972"/>
                <a:gd name="connsiteY9" fmla="*/ 15907 h 63437"/>
                <a:gd name="connsiteX10" fmla="*/ 10335 w 66972"/>
                <a:gd name="connsiteY10" fmla="*/ 23795 h 63437"/>
                <a:gd name="connsiteX11" fmla="*/ 13163 w 66972"/>
                <a:gd name="connsiteY11" fmla="*/ 25246 h 63437"/>
                <a:gd name="connsiteX12" fmla="*/ 16028 w 66972"/>
                <a:gd name="connsiteY12" fmla="*/ 23795 h 63437"/>
                <a:gd name="connsiteX13" fmla="*/ 17330 w 66972"/>
                <a:gd name="connsiteY13" fmla="*/ 15907 h 63437"/>
                <a:gd name="connsiteX14" fmla="*/ 16028 w 66972"/>
                <a:gd name="connsiteY14" fmla="*/ 8093 h 63437"/>
                <a:gd name="connsiteX15" fmla="*/ 13163 w 66972"/>
                <a:gd name="connsiteY15" fmla="*/ 6605 h 63437"/>
                <a:gd name="connsiteX16" fmla="*/ 10335 w 66972"/>
                <a:gd name="connsiteY16" fmla="*/ 8056 h 63437"/>
                <a:gd name="connsiteX17" fmla="*/ 8996 w 66972"/>
                <a:gd name="connsiteY17" fmla="*/ 15907 h 63437"/>
                <a:gd name="connsiteX18" fmla="*/ 21907 w 66972"/>
                <a:gd name="connsiteY18" fmla="*/ 63495 h 63437"/>
                <a:gd name="connsiteX19" fmla="*/ 13423 w 66972"/>
                <a:gd name="connsiteY19" fmla="*/ 63495 h 63437"/>
                <a:gd name="connsiteX20" fmla="*/ 45384 w 66972"/>
                <a:gd name="connsiteY20" fmla="*/ 168 h 63437"/>
                <a:gd name="connsiteX21" fmla="*/ 53644 w 66972"/>
                <a:gd name="connsiteY21" fmla="*/ 168 h 63437"/>
                <a:gd name="connsiteX22" fmla="*/ 21907 w 66972"/>
                <a:gd name="connsiteY22" fmla="*/ 63495 h 63437"/>
                <a:gd name="connsiteX23" fmla="*/ 40510 w 66972"/>
                <a:gd name="connsiteY23" fmla="*/ 47719 h 63437"/>
                <a:gd name="connsiteX24" fmla="*/ 44045 w 66972"/>
                <a:gd name="connsiteY24" fmla="*/ 35775 h 63437"/>
                <a:gd name="connsiteX25" fmla="*/ 53719 w 66972"/>
                <a:gd name="connsiteY25" fmla="*/ 31869 h 63437"/>
                <a:gd name="connsiteX26" fmla="*/ 63430 w 66972"/>
                <a:gd name="connsiteY26" fmla="*/ 35775 h 63437"/>
                <a:gd name="connsiteX27" fmla="*/ 67001 w 66972"/>
                <a:gd name="connsiteY27" fmla="*/ 47719 h 63437"/>
                <a:gd name="connsiteX28" fmla="*/ 63430 w 66972"/>
                <a:gd name="connsiteY28" fmla="*/ 59699 h 63437"/>
                <a:gd name="connsiteX29" fmla="*/ 53830 w 66972"/>
                <a:gd name="connsiteY29" fmla="*/ 63606 h 63437"/>
                <a:gd name="connsiteX30" fmla="*/ 44045 w 66972"/>
                <a:gd name="connsiteY30" fmla="*/ 59699 h 63437"/>
                <a:gd name="connsiteX31" fmla="*/ 40510 w 66972"/>
                <a:gd name="connsiteY31" fmla="*/ 47719 h 63437"/>
                <a:gd name="connsiteX32" fmla="*/ 49477 w 66972"/>
                <a:gd name="connsiteY32" fmla="*/ 47682 h 63437"/>
                <a:gd name="connsiteX33" fmla="*/ 50816 w 66972"/>
                <a:gd name="connsiteY33" fmla="*/ 55495 h 63437"/>
                <a:gd name="connsiteX34" fmla="*/ 53644 w 66972"/>
                <a:gd name="connsiteY34" fmla="*/ 57021 h 63437"/>
                <a:gd name="connsiteX35" fmla="*/ 56472 w 66972"/>
                <a:gd name="connsiteY35" fmla="*/ 55532 h 63437"/>
                <a:gd name="connsiteX36" fmla="*/ 57811 w 66972"/>
                <a:gd name="connsiteY36" fmla="*/ 47682 h 63437"/>
                <a:gd name="connsiteX37" fmla="*/ 56509 w 66972"/>
                <a:gd name="connsiteY37" fmla="*/ 39831 h 63437"/>
                <a:gd name="connsiteX38" fmla="*/ 53644 w 66972"/>
                <a:gd name="connsiteY38" fmla="*/ 38343 h 63437"/>
                <a:gd name="connsiteX39" fmla="*/ 50816 w 66972"/>
                <a:gd name="connsiteY39" fmla="*/ 39831 h 63437"/>
                <a:gd name="connsiteX40" fmla="*/ 49477 w 66972"/>
                <a:gd name="connsiteY40" fmla="*/ 4768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18"/>
                  </a:moveTo>
                  <a:cubicBezTo>
                    <a:pt x="29" y="10623"/>
                    <a:pt x="1219" y="6642"/>
                    <a:pt x="3563" y="4038"/>
                  </a:cubicBezTo>
                  <a:cubicBezTo>
                    <a:pt x="5907" y="1470"/>
                    <a:pt x="9107" y="168"/>
                    <a:pt x="13163" y="168"/>
                  </a:cubicBezTo>
                  <a:cubicBezTo>
                    <a:pt x="17330" y="168"/>
                    <a:pt x="20604" y="1470"/>
                    <a:pt x="22948" y="4038"/>
                  </a:cubicBezTo>
                  <a:cubicBezTo>
                    <a:pt x="25330" y="6605"/>
                    <a:pt x="26520" y="10586"/>
                    <a:pt x="26520" y="16018"/>
                  </a:cubicBezTo>
                  <a:cubicBezTo>
                    <a:pt x="26520" y="21376"/>
                    <a:pt x="25330" y="25357"/>
                    <a:pt x="22948" y="27962"/>
                  </a:cubicBezTo>
                  <a:cubicBezTo>
                    <a:pt x="20604" y="30529"/>
                    <a:pt x="17404" y="31831"/>
                    <a:pt x="13386" y="31831"/>
                  </a:cubicBezTo>
                  <a:cubicBezTo>
                    <a:pt x="9182" y="31831"/>
                    <a:pt x="5907" y="30566"/>
                    <a:pt x="3563" y="27962"/>
                  </a:cubicBezTo>
                  <a:cubicBezTo>
                    <a:pt x="1219" y="25395"/>
                    <a:pt x="29" y="21413"/>
                    <a:pt x="29" y="16018"/>
                  </a:cubicBezTo>
                  <a:moveTo>
                    <a:pt x="8996" y="15907"/>
                  </a:moveTo>
                  <a:cubicBezTo>
                    <a:pt x="8996" y="19814"/>
                    <a:pt x="9442" y="22455"/>
                    <a:pt x="10335" y="23795"/>
                  </a:cubicBezTo>
                  <a:cubicBezTo>
                    <a:pt x="11005" y="24762"/>
                    <a:pt x="11972" y="25246"/>
                    <a:pt x="13163" y="25246"/>
                  </a:cubicBezTo>
                  <a:cubicBezTo>
                    <a:pt x="14391" y="25246"/>
                    <a:pt x="15358" y="24762"/>
                    <a:pt x="16028" y="23795"/>
                  </a:cubicBezTo>
                  <a:cubicBezTo>
                    <a:pt x="16884" y="22455"/>
                    <a:pt x="17330" y="19814"/>
                    <a:pt x="17330" y="15907"/>
                  </a:cubicBezTo>
                  <a:cubicBezTo>
                    <a:pt x="17330" y="12037"/>
                    <a:pt x="16884" y="9396"/>
                    <a:pt x="16028" y="8093"/>
                  </a:cubicBezTo>
                  <a:cubicBezTo>
                    <a:pt x="15358" y="7089"/>
                    <a:pt x="14391" y="6605"/>
                    <a:pt x="13163" y="6605"/>
                  </a:cubicBezTo>
                  <a:cubicBezTo>
                    <a:pt x="11972" y="6605"/>
                    <a:pt x="11005" y="7089"/>
                    <a:pt x="10335" y="8056"/>
                  </a:cubicBezTo>
                  <a:cubicBezTo>
                    <a:pt x="9442" y="9396"/>
                    <a:pt x="8996" y="12037"/>
                    <a:pt x="8996" y="15907"/>
                  </a:cubicBezTo>
                  <a:moveTo>
                    <a:pt x="21907" y="63495"/>
                  </a:moveTo>
                  <a:lnTo>
                    <a:pt x="13423" y="63495"/>
                  </a:lnTo>
                  <a:lnTo>
                    <a:pt x="45384" y="168"/>
                  </a:lnTo>
                  <a:lnTo>
                    <a:pt x="53644" y="168"/>
                  </a:lnTo>
                  <a:lnTo>
                    <a:pt x="21907" y="63495"/>
                  </a:lnTo>
                  <a:moveTo>
                    <a:pt x="40510" y="47719"/>
                  </a:moveTo>
                  <a:cubicBezTo>
                    <a:pt x="40510" y="42361"/>
                    <a:pt x="41701" y="38380"/>
                    <a:pt x="44045" y="35775"/>
                  </a:cubicBezTo>
                  <a:cubicBezTo>
                    <a:pt x="46389" y="33171"/>
                    <a:pt x="49626" y="31869"/>
                    <a:pt x="53719" y="31869"/>
                  </a:cubicBezTo>
                  <a:cubicBezTo>
                    <a:pt x="57848" y="31869"/>
                    <a:pt x="61086" y="33171"/>
                    <a:pt x="63430" y="35775"/>
                  </a:cubicBezTo>
                  <a:cubicBezTo>
                    <a:pt x="65811" y="38380"/>
                    <a:pt x="66964" y="42361"/>
                    <a:pt x="67001" y="47719"/>
                  </a:cubicBezTo>
                  <a:cubicBezTo>
                    <a:pt x="66964" y="53114"/>
                    <a:pt x="65811" y="57132"/>
                    <a:pt x="63430" y="59699"/>
                  </a:cubicBezTo>
                  <a:cubicBezTo>
                    <a:pt x="61086" y="62304"/>
                    <a:pt x="57886" y="63606"/>
                    <a:pt x="53830" y="63606"/>
                  </a:cubicBezTo>
                  <a:cubicBezTo>
                    <a:pt x="49663" y="63606"/>
                    <a:pt x="46389" y="62304"/>
                    <a:pt x="44045" y="59699"/>
                  </a:cubicBezTo>
                  <a:cubicBezTo>
                    <a:pt x="41701" y="57132"/>
                    <a:pt x="40510" y="53114"/>
                    <a:pt x="40510" y="47719"/>
                  </a:cubicBezTo>
                  <a:moveTo>
                    <a:pt x="49477" y="47682"/>
                  </a:moveTo>
                  <a:cubicBezTo>
                    <a:pt x="49477" y="51588"/>
                    <a:pt x="49923" y="54193"/>
                    <a:pt x="50816" y="55495"/>
                  </a:cubicBezTo>
                  <a:cubicBezTo>
                    <a:pt x="51486" y="56500"/>
                    <a:pt x="52453" y="57021"/>
                    <a:pt x="53644" y="57021"/>
                  </a:cubicBezTo>
                  <a:cubicBezTo>
                    <a:pt x="54872" y="57021"/>
                    <a:pt x="55802" y="56537"/>
                    <a:pt x="56472" y="55532"/>
                  </a:cubicBezTo>
                  <a:cubicBezTo>
                    <a:pt x="57365" y="54193"/>
                    <a:pt x="57811" y="51588"/>
                    <a:pt x="57811" y="47682"/>
                  </a:cubicBezTo>
                  <a:cubicBezTo>
                    <a:pt x="57811" y="43775"/>
                    <a:pt x="57365" y="41170"/>
                    <a:pt x="56509" y="39831"/>
                  </a:cubicBezTo>
                  <a:cubicBezTo>
                    <a:pt x="55839" y="38826"/>
                    <a:pt x="54872" y="38343"/>
                    <a:pt x="53644" y="38343"/>
                  </a:cubicBezTo>
                  <a:cubicBezTo>
                    <a:pt x="52416" y="38343"/>
                    <a:pt x="51486" y="38826"/>
                    <a:pt x="50816" y="39831"/>
                  </a:cubicBezTo>
                  <a:cubicBezTo>
                    <a:pt x="49923" y="41170"/>
                    <a:pt x="49477" y="43775"/>
                    <a:pt x="49477" y="47682"/>
                  </a:cubicBezTo>
                  <a:close/>
                </a:path>
              </a:pathLst>
            </a:custGeom>
            <a:solidFill>
              <a:srgbClr val="000000"/>
            </a:solidFill>
            <a:ln w="9525" cap="flat">
              <a:noFill/>
              <a:prstDash val="solid"/>
              <a:miter/>
            </a:ln>
          </p:spPr>
          <p:txBody>
            <a:bodyPr rtlCol="0" anchor="ctr"/>
            <a:lstStyle/>
            <a:p>
              <a:endParaRPr lang="en-CA"/>
            </a:p>
          </p:txBody>
        </p:sp>
      </p:grpSp>
      <p:grpSp>
        <p:nvGrpSpPr>
          <p:cNvPr id="2937" name="Graphic 5">
            <a:extLst>
              <a:ext uri="{FF2B5EF4-FFF2-40B4-BE49-F238E27FC236}">
                <a16:creationId xmlns:a16="http://schemas.microsoft.com/office/drawing/2014/main" id="{B82D890B-29AC-4AA9-8A85-3769944DB8B1}"/>
              </a:ext>
            </a:extLst>
          </p:cNvPr>
          <p:cNvGrpSpPr/>
          <p:nvPr/>
        </p:nvGrpSpPr>
        <p:grpSpPr>
          <a:xfrm>
            <a:off x="799507" y="2425950"/>
            <a:ext cx="98430" cy="54844"/>
            <a:chOff x="2302482" y="2337899"/>
            <a:chExt cx="113849" cy="63437"/>
          </a:xfrm>
        </p:grpSpPr>
        <p:sp>
          <p:nvSpPr>
            <p:cNvPr id="2938" name="Freeform: Shape 2937">
              <a:extLst>
                <a:ext uri="{FF2B5EF4-FFF2-40B4-BE49-F238E27FC236}">
                  <a16:creationId xmlns:a16="http://schemas.microsoft.com/office/drawing/2014/main" id="{EA2A6558-F280-4723-A44F-0EDE88B81E85}"/>
                </a:ext>
              </a:extLst>
            </p:cNvPr>
            <p:cNvSpPr/>
            <p:nvPr/>
          </p:nvSpPr>
          <p:spPr>
            <a:xfrm>
              <a:off x="2302482" y="2338680"/>
              <a:ext cx="39476" cy="61317"/>
            </a:xfrm>
            <a:custGeom>
              <a:avLst/>
              <a:gdLst>
                <a:gd name="connsiteX0" fmla="*/ 10070 w 39476"/>
                <a:gd name="connsiteY0" fmla="*/ 28000 h 61317"/>
                <a:gd name="connsiteX1" fmla="*/ 3559 w 39476"/>
                <a:gd name="connsiteY1" fmla="*/ 22828 h 61317"/>
                <a:gd name="connsiteX2" fmla="*/ 1549 w 39476"/>
                <a:gd name="connsiteY2" fmla="*/ 15610 h 61317"/>
                <a:gd name="connsiteX3" fmla="*/ 6237 w 39476"/>
                <a:gd name="connsiteY3" fmla="*/ 4485 h 61317"/>
                <a:gd name="connsiteX4" fmla="*/ 19558 w 39476"/>
                <a:gd name="connsiteY4" fmla="*/ 132 h 61317"/>
                <a:gd name="connsiteX5" fmla="*/ 32840 w 39476"/>
                <a:gd name="connsiteY5" fmla="*/ 4485 h 61317"/>
                <a:gd name="connsiteX6" fmla="*/ 37566 w 39476"/>
                <a:gd name="connsiteY6" fmla="*/ 15610 h 61317"/>
                <a:gd name="connsiteX7" fmla="*/ 35408 w 39476"/>
                <a:gd name="connsiteY7" fmla="*/ 23014 h 61317"/>
                <a:gd name="connsiteX8" fmla="*/ 29306 w 39476"/>
                <a:gd name="connsiteY8" fmla="*/ 28000 h 61317"/>
                <a:gd name="connsiteX9" fmla="*/ 36896 w 39476"/>
                <a:gd name="connsiteY9" fmla="*/ 33841 h 61317"/>
                <a:gd name="connsiteX10" fmla="*/ 39501 w 39476"/>
                <a:gd name="connsiteY10" fmla="*/ 42734 h 61317"/>
                <a:gd name="connsiteX11" fmla="*/ 34180 w 39476"/>
                <a:gd name="connsiteY11" fmla="*/ 56240 h 61317"/>
                <a:gd name="connsiteX12" fmla="*/ 20078 w 39476"/>
                <a:gd name="connsiteY12" fmla="*/ 61449 h 61317"/>
                <a:gd name="connsiteX13" fmla="*/ 6461 w 39476"/>
                <a:gd name="connsiteY13" fmla="*/ 57133 h 61317"/>
                <a:gd name="connsiteX14" fmla="*/ 24 w 39476"/>
                <a:gd name="connsiteY14" fmla="*/ 43218 h 61317"/>
                <a:gd name="connsiteX15" fmla="*/ 2442 w 39476"/>
                <a:gd name="connsiteY15" fmla="*/ 34288 h 61317"/>
                <a:gd name="connsiteX16" fmla="*/ 10070 w 39476"/>
                <a:gd name="connsiteY16" fmla="*/ 28000 h 61317"/>
                <a:gd name="connsiteX17" fmla="*/ 12451 w 39476"/>
                <a:gd name="connsiteY17" fmla="*/ 16429 h 61317"/>
                <a:gd name="connsiteX18" fmla="*/ 14386 w 39476"/>
                <a:gd name="connsiteY18" fmla="*/ 21786 h 61317"/>
                <a:gd name="connsiteX19" fmla="*/ 19558 w 39476"/>
                <a:gd name="connsiteY19" fmla="*/ 23684 h 61317"/>
                <a:gd name="connsiteX20" fmla="*/ 24804 w 39476"/>
                <a:gd name="connsiteY20" fmla="*/ 21749 h 61317"/>
                <a:gd name="connsiteX21" fmla="*/ 26776 w 39476"/>
                <a:gd name="connsiteY21" fmla="*/ 16391 h 61317"/>
                <a:gd name="connsiteX22" fmla="*/ 24804 w 39476"/>
                <a:gd name="connsiteY22" fmla="*/ 11182 h 61317"/>
                <a:gd name="connsiteX23" fmla="*/ 19669 w 39476"/>
                <a:gd name="connsiteY23" fmla="*/ 9248 h 61317"/>
                <a:gd name="connsiteX24" fmla="*/ 14386 w 39476"/>
                <a:gd name="connsiteY24" fmla="*/ 11220 h 61317"/>
                <a:gd name="connsiteX25" fmla="*/ 12451 w 39476"/>
                <a:gd name="connsiteY25" fmla="*/ 16429 h 61317"/>
                <a:gd name="connsiteX26" fmla="*/ 11372 w 39476"/>
                <a:gd name="connsiteY26" fmla="*/ 42101 h 61317"/>
                <a:gd name="connsiteX27" fmla="*/ 13790 w 39476"/>
                <a:gd name="connsiteY27" fmla="*/ 49506 h 61317"/>
                <a:gd name="connsiteX28" fmla="*/ 19892 w 39476"/>
                <a:gd name="connsiteY28" fmla="*/ 52185 h 61317"/>
                <a:gd name="connsiteX29" fmla="*/ 25771 w 39476"/>
                <a:gd name="connsiteY29" fmla="*/ 49617 h 61317"/>
                <a:gd name="connsiteX30" fmla="*/ 28115 w 39476"/>
                <a:gd name="connsiteY30" fmla="*/ 42250 h 61317"/>
                <a:gd name="connsiteX31" fmla="*/ 25734 w 39476"/>
                <a:gd name="connsiteY31" fmla="*/ 35479 h 61317"/>
                <a:gd name="connsiteX32" fmla="*/ 19706 w 39476"/>
                <a:gd name="connsiteY32" fmla="*/ 32911 h 61317"/>
                <a:gd name="connsiteX33" fmla="*/ 13456 w 39476"/>
                <a:gd name="connsiteY33" fmla="*/ 35813 h 61317"/>
                <a:gd name="connsiteX34" fmla="*/ 11372 w 39476"/>
                <a:gd name="connsiteY34" fmla="*/ 42101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0" y="28000"/>
                  </a:moveTo>
                  <a:cubicBezTo>
                    <a:pt x="7093" y="26735"/>
                    <a:pt x="4935" y="25023"/>
                    <a:pt x="3559" y="22828"/>
                  </a:cubicBezTo>
                  <a:cubicBezTo>
                    <a:pt x="2219" y="20633"/>
                    <a:pt x="1549" y="18215"/>
                    <a:pt x="1549" y="15610"/>
                  </a:cubicBezTo>
                  <a:cubicBezTo>
                    <a:pt x="1549" y="11108"/>
                    <a:pt x="3112" y="7424"/>
                    <a:pt x="6237" y="4485"/>
                  </a:cubicBezTo>
                  <a:cubicBezTo>
                    <a:pt x="9363" y="1583"/>
                    <a:pt x="13790" y="132"/>
                    <a:pt x="19558" y="132"/>
                  </a:cubicBezTo>
                  <a:cubicBezTo>
                    <a:pt x="25250" y="132"/>
                    <a:pt x="29678" y="1583"/>
                    <a:pt x="32840" y="4485"/>
                  </a:cubicBezTo>
                  <a:cubicBezTo>
                    <a:pt x="36003" y="7424"/>
                    <a:pt x="37566" y="11108"/>
                    <a:pt x="37566" y="15610"/>
                  </a:cubicBezTo>
                  <a:cubicBezTo>
                    <a:pt x="37566" y="18363"/>
                    <a:pt x="36859" y="20856"/>
                    <a:pt x="35408" y="23014"/>
                  </a:cubicBezTo>
                  <a:cubicBezTo>
                    <a:pt x="33957" y="25209"/>
                    <a:pt x="31910" y="26847"/>
                    <a:pt x="29306" y="28000"/>
                  </a:cubicBezTo>
                  <a:cubicBezTo>
                    <a:pt x="32617" y="29339"/>
                    <a:pt x="35147" y="31274"/>
                    <a:pt x="36896" y="33841"/>
                  </a:cubicBezTo>
                  <a:cubicBezTo>
                    <a:pt x="38608" y="36409"/>
                    <a:pt x="39501" y="39385"/>
                    <a:pt x="39501" y="42734"/>
                  </a:cubicBezTo>
                  <a:cubicBezTo>
                    <a:pt x="39501" y="48278"/>
                    <a:pt x="37715" y="52780"/>
                    <a:pt x="34180" y="56240"/>
                  </a:cubicBezTo>
                  <a:cubicBezTo>
                    <a:pt x="30645" y="59700"/>
                    <a:pt x="25957" y="61449"/>
                    <a:pt x="20078" y="61449"/>
                  </a:cubicBezTo>
                  <a:cubicBezTo>
                    <a:pt x="14646" y="61449"/>
                    <a:pt x="10107" y="59998"/>
                    <a:pt x="6461" y="57133"/>
                  </a:cubicBezTo>
                  <a:cubicBezTo>
                    <a:pt x="2182" y="53747"/>
                    <a:pt x="24" y="49134"/>
                    <a:pt x="24" y="43218"/>
                  </a:cubicBezTo>
                  <a:cubicBezTo>
                    <a:pt x="24" y="39981"/>
                    <a:pt x="842" y="37004"/>
                    <a:pt x="2442" y="34288"/>
                  </a:cubicBezTo>
                  <a:cubicBezTo>
                    <a:pt x="4042" y="31572"/>
                    <a:pt x="6610" y="29451"/>
                    <a:pt x="10070" y="28000"/>
                  </a:cubicBezTo>
                  <a:moveTo>
                    <a:pt x="12451" y="16429"/>
                  </a:moveTo>
                  <a:cubicBezTo>
                    <a:pt x="12451" y="18698"/>
                    <a:pt x="13084" y="20484"/>
                    <a:pt x="14386" y="21786"/>
                  </a:cubicBezTo>
                  <a:cubicBezTo>
                    <a:pt x="15688" y="23051"/>
                    <a:pt x="17400" y="23684"/>
                    <a:pt x="19558" y="23684"/>
                  </a:cubicBezTo>
                  <a:cubicBezTo>
                    <a:pt x="21753" y="23684"/>
                    <a:pt x="23501" y="23051"/>
                    <a:pt x="24804" y="21749"/>
                  </a:cubicBezTo>
                  <a:cubicBezTo>
                    <a:pt x="26106" y="20447"/>
                    <a:pt x="26776" y="18661"/>
                    <a:pt x="26776" y="16391"/>
                  </a:cubicBezTo>
                  <a:cubicBezTo>
                    <a:pt x="26776" y="14233"/>
                    <a:pt x="26106" y="12485"/>
                    <a:pt x="24804" y="11182"/>
                  </a:cubicBezTo>
                  <a:cubicBezTo>
                    <a:pt x="23539" y="9917"/>
                    <a:pt x="21790" y="9248"/>
                    <a:pt x="19669" y="9248"/>
                  </a:cubicBezTo>
                  <a:cubicBezTo>
                    <a:pt x="17474" y="9248"/>
                    <a:pt x="15725" y="9917"/>
                    <a:pt x="14386" y="11220"/>
                  </a:cubicBezTo>
                  <a:cubicBezTo>
                    <a:pt x="13084" y="12522"/>
                    <a:pt x="12451" y="14271"/>
                    <a:pt x="12451" y="16429"/>
                  </a:cubicBezTo>
                  <a:moveTo>
                    <a:pt x="11372" y="42101"/>
                  </a:moveTo>
                  <a:cubicBezTo>
                    <a:pt x="11372" y="45264"/>
                    <a:pt x="12191" y="47757"/>
                    <a:pt x="13790" y="49506"/>
                  </a:cubicBezTo>
                  <a:cubicBezTo>
                    <a:pt x="15428" y="51292"/>
                    <a:pt x="17474" y="52185"/>
                    <a:pt x="19892" y="52185"/>
                  </a:cubicBezTo>
                  <a:cubicBezTo>
                    <a:pt x="22274" y="52185"/>
                    <a:pt x="24208" y="51329"/>
                    <a:pt x="25771" y="49617"/>
                  </a:cubicBezTo>
                  <a:cubicBezTo>
                    <a:pt x="27334" y="47906"/>
                    <a:pt x="28115" y="45450"/>
                    <a:pt x="28115" y="42250"/>
                  </a:cubicBezTo>
                  <a:cubicBezTo>
                    <a:pt x="28115" y="39422"/>
                    <a:pt x="27334" y="37153"/>
                    <a:pt x="25734" y="35479"/>
                  </a:cubicBezTo>
                  <a:cubicBezTo>
                    <a:pt x="24171" y="33767"/>
                    <a:pt x="22162" y="32911"/>
                    <a:pt x="19706" y="32911"/>
                  </a:cubicBezTo>
                  <a:cubicBezTo>
                    <a:pt x="16916" y="32911"/>
                    <a:pt x="14832" y="33879"/>
                    <a:pt x="13456" y="35813"/>
                  </a:cubicBezTo>
                  <a:cubicBezTo>
                    <a:pt x="12079" y="37748"/>
                    <a:pt x="11372" y="39869"/>
                    <a:pt x="11372" y="42101"/>
                  </a:cubicBezTo>
                  <a:close/>
                </a:path>
              </a:pathLst>
            </a:custGeom>
            <a:solidFill>
              <a:srgbClr val="000000"/>
            </a:solidFill>
            <a:ln w="9525" cap="flat">
              <a:noFill/>
              <a:prstDash val="solid"/>
              <a:miter/>
            </a:ln>
          </p:spPr>
          <p:txBody>
            <a:bodyPr rtlCol="0" anchor="ctr"/>
            <a:lstStyle/>
            <a:p>
              <a:endParaRPr lang="en-CA"/>
            </a:p>
          </p:txBody>
        </p:sp>
        <p:sp>
          <p:nvSpPr>
            <p:cNvPr id="2939" name="Freeform: Shape 2938">
              <a:extLst>
                <a:ext uri="{FF2B5EF4-FFF2-40B4-BE49-F238E27FC236}">
                  <a16:creationId xmlns:a16="http://schemas.microsoft.com/office/drawing/2014/main" id="{DCB5BE0E-5357-4B15-BF1D-8EE08CEA079E}"/>
                </a:ext>
              </a:extLst>
            </p:cNvPr>
            <p:cNvSpPr/>
            <p:nvPr/>
          </p:nvSpPr>
          <p:spPr>
            <a:xfrm>
              <a:off x="2349358" y="2337899"/>
              <a:ext cx="66972" cy="63437"/>
            </a:xfrm>
            <a:custGeom>
              <a:avLst/>
              <a:gdLst>
                <a:gd name="connsiteX0" fmla="*/ 29 w 66972"/>
                <a:gd name="connsiteY0" fmla="*/ 15982 h 63437"/>
                <a:gd name="connsiteX1" fmla="*/ 3563 w 66972"/>
                <a:gd name="connsiteY1" fmla="*/ 4001 h 63437"/>
                <a:gd name="connsiteX2" fmla="*/ 13163 w 66972"/>
                <a:gd name="connsiteY2" fmla="*/ 132 h 63437"/>
                <a:gd name="connsiteX3" fmla="*/ 22948 w 66972"/>
                <a:gd name="connsiteY3" fmla="*/ 4001 h 63437"/>
                <a:gd name="connsiteX4" fmla="*/ 26520 w 66972"/>
                <a:gd name="connsiteY4" fmla="*/ 15982 h 63437"/>
                <a:gd name="connsiteX5" fmla="*/ 22948 w 66972"/>
                <a:gd name="connsiteY5" fmla="*/ 27926 h 63437"/>
                <a:gd name="connsiteX6" fmla="*/ 13386 w 66972"/>
                <a:gd name="connsiteY6" fmla="*/ 31795 h 63437"/>
                <a:gd name="connsiteX7" fmla="*/ 3563 w 66972"/>
                <a:gd name="connsiteY7" fmla="*/ 27926 h 63437"/>
                <a:gd name="connsiteX8" fmla="*/ 29 w 66972"/>
                <a:gd name="connsiteY8" fmla="*/ 15982 h 63437"/>
                <a:gd name="connsiteX9" fmla="*/ 8996 w 66972"/>
                <a:gd name="connsiteY9" fmla="*/ 15870 h 63437"/>
                <a:gd name="connsiteX10" fmla="*/ 10335 w 66972"/>
                <a:gd name="connsiteY10" fmla="*/ 23758 h 63437"/>
                <a:gd name="connsiteX11" fmla="*/ 13163 w 66972"/>
                <a:gd name="connsiteY11" fmla="*/ 25209 h 63437"/>
                <a:gd name="connsiteX12" fmla="*/ 16028 w 66972"/>
                <a:gd name="connsiteY12" fmla="*/ 23758 h 63437"/>
                <a:gd name="connsiteX13" fmla="*/ 17330 w 66972"/>
                <a:gd name="connsiteY13" fmla="*/ 15870 h 63437"/>
                <a:gd name="connsiteX14" fmla="*/ 16028 w 66972"/>
                <a:gd name="connsiteY14" fmla="*/ 8057 h 63437"/>
                <a:gd name="connsiteX15" fmla="*/ 13163 w 66972"/>
                <a:gd name="connsiteY15" fmla="*/ 6569 h 63437"/>
                <a:gd name="connsiteX16" fmla="*/ 10335 w 66972"/>
                <a:gd name="connsiteY16" fmla="*/ 8020 h 63437"/>
                <a:gd name="connsiteX17" fmla="*/ 8996 w 66972"/>
                <a:gd name="connsiteY17" fmla="*/ 15870 h 63437"/>
                <a:gd name="connsiteX18" fmla="*/ 21907 w 66972"/>
                <a:gd name="connsiteY18" fmla="*/ 63458 h 63437"/>
                <a:gd name="connsiteX19" fmla="*/ 13423 w 66972"/>
                <a:gd name="connsiteY19" fmla="*/ 63458 h 63437"/>
                <a:gd name="connsiteX20" fmla="*/ 45384 w 66972"/>
                <a:gd name="connsiteY20" fmla="*/ 132 h 63437"/>
                <a:gd name="connsiteX21" fmla="*/ 53644 w 66972"/>
                <a:gd name="connsiteY21" fmla="*/ 132 h 63437"/>
                <a:gd name="connsiteX22" fmla="*/ 21907 w 66972"/>
                <a:gd name="connsiteY22" fmla="*/ 63458 h 63437"/>
                <a:gd name="connsiteX23" fmla="*/ 40510 w 66972"/>
                <a:gd name="connsiteY23" fmla="*/ 47682 h 63437"/>
                <a:gd name="connsiteX24" fmla="*/ 44045 w 66972"/>
                <a:gd name="connsiteY24" fmla="*/ 35739 h 63437"/>
                <a:gd name="connsiteX25" fmla="*/ 53719 w 66972"/>
                <a:gd name="connsiteY25" fmla="*/ 31832 h 63437"/>
                <a:gd name="connsiteX26" fmla="*/ 63430 w 66972"/>
                <a:gd name="connsiteY26" fmla="*/ 35739 h 63437"/>
                <a:gd name="connsiteX27" fmla="*/ 67001 w 66972"/>
                <a:gd name="connsiteY27" fmla="*/ 47682 h 63437"/>
                <a:gd name="connsiteX28" fmla="*/ 63430 w 66972"/>
                <a:gd name="connsiteY28" fmla="*/ 59663 h 63437"/>
                <a:gd name="connsiteX29" fmla="*/ 53830 w 66972"/>
                <a:gd name="connsiteY29" fmla="*/ 63570 h 63437"/>
                <a:gd name="connsiteX30" fmla="*/ 44045 w 66972"/>
                <a:gd name="connsiteY30" fmla="*/ 59663 h 63437"/>
                <a:gd name="connsiteX31" fmla="*/ 40510 w 66972"/>
                <a:gd name="connsiteY31" fmla="*/ 47682 h 63437"/>
                <a:gd name="connsiteX32" fmla="*/ 49477 w 66972"/>
                <a:gd name="connsiteY32" fmla="*/ 47645 h 63437"/>
                <a:gd name="connsiteX33" fmla="*/ 50816 w 66972"/>
                <a:gd name="connsiteY33" fmla="*/ 55459 h 63437"/>
                <a:gd name="connsiteX34" fmla="*/ 53644 w 66972"/>
                <a:gd name="connsiteY34" fmla="*/ 56984 h 63437"/>
                <a:gd name="connsiteX35" fmla="*/ 56472 w 66972"/>
                <a:gd name="connsiteY35" fmla="*/ 55496 h 63437"/>
                <a:gd name="connsiteX36" fmla="*/ 57811 w 66972"/>
                <a:gd name="connsiteY36" fmla="*/ 47645 h 63437"/>
                <a:gd name="connsiteX37" fmla="*/ 56509 w 66972"/>
                <a:gd name="connsiteY37" fmla="*/ 39795 h 63437"/>
                <a:gd name="connsiteX38" fmla="*/ 53644 w 66972"/>
                <a:gd name="connsiteY38" fmla="*/ 38306 h 63437"/>
                <a:gd name="connsiteX39" fmla="*/ 50816 w 66972"/>
                <a:gd name="connsiteY39" fmla="*/ 39795 h 63437"/>
                <a:gd name="connsiteX40" fmla="*/ 49477 w 66972"/>
                <a:gd name="connsiteY40" fmla="*/ 4764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82"/>
                  </a:moveTo>
                  <a:cubicBezTo>
                    <a:pt x="29" y="10587"/>
                    <a:pt x="1219" y="6606"/>
                    <a:pt x="3563" y="4001"/>
                  </a:cubicBezTo>
                  <a:cubicBezTo>
                    <a:pt x="5907" y="1434"/>
                    <a:pt x="9107" y="132"/>
                    <a:pt x="13163" y="132"/>
                  </a:cubicBezTo>
                  <a:cubicBezTo>
                    <a:pt x="17330" y="132"/>
                    <a:pt x="20604" y="1434"/>
                    <a:pt x="22948" y="4001"/>
                  </a:cubicBezTo>
                  <a:cubicBezTo>
                    <a:pt x="25330" y="6569"/>
                    <a:pt x="26520" y="10550"/>
                    <a:pt x="26520" y="15982"/>
                  </a:cubicBezTo>
                  <a:cubicBezTo>
                    <a:pt x="26520" y="21340"/>
                    <a:pt x="25330" y="25321"/>
                    <a:pt x="22948" y="27926"/>
                  </a:cubicBezTo>
                  <a:cubicBezTo>
                    <a:pt x="20604" y="30493"/>
                    <a:pt x="17404" y="31795"/>
                    <a:pt x="13386" y="31795"/>
                  </a:cubicBezTo>
                  <a:cubicBezTo>
                    <a:pt x="9182" y="31795"/>
                    <a:pt x="5907" y="30530"/>
                    <a:pt x="3563" y="27926"/>
                  </a:cubicBezTo>
                  <a:cubicBezTo>
                    <a:pt x="1219" y="25358"/>
                    <a:pt x="29" y="21377"/>
                    <a:pt x="29" y="15982"/>
                  </a:cubicBezTo>
                  <a:moveTo>
                    <a:pt x="8996" y="15870"/>
                  </a:moveTo>
                  <a:cubicBezTo>
                    <a:pt x="8996" y="19777"/>
                    <a:pt x="9442" y="22419"/>
                    <a:pt x="10335" y="23758"/>
                  </a:cubicBezTo>
                  <a:cubicBezTo>
                    <a:pt x="11005" y="24726"/>
                    <a:pt x="11972" y="25209"/>
                    <a:pt x="13163" y="25209"/>
                  </a:cubicBezTo>
                  <a:cubicBezTo>
                    <a:pt x="14391" y="25209"/>
                    <a:pt x="15358" y="24726"/>
                    <a:pt x="16028" y="23758"/>
                  </a:cubicBezTo>
                  <a:cubicBezTo>
                    <a:pt x="16884" y="22419"/>
                    <a:pt x="17330" y="19777"/>
                    <a:pt x="17330" y="15870"/>
                  </a:cubicBezTo>
                  <a:cubicBezTo>
                    <a:pt x="17330" y="12001"/>
                    <a:pt x="16884" y="9359"/>
                    <a:pt x="16028" y="8057"/>
                  </a:cubicBezTo>
                  <a:cubicBezTo>
                    <a:pt x="15358" y="7052"/>
                    <a:pt x="14391" y="6569"/>
                    <a:pt x="13163" y="6569"/>
                  </a:cubicBezTo>
                  <a:cubicBezTo>
                    <a:pt x="11972" y="6569"/>
                    <a:pt x="11005" y="7052"/>
                    <a:pt x="10335" y="8020"/>
                  </a:cubicBezTo>
                  <a:cubicBezTo>
                    <a:pt x="9442" y="9359"/>
                    <a:pt x="8996" y="12001"/>
                    <a:pt x="8996" y="15870"/>
                  </a:cubicBezTo>
                  <a:moveTo>
                    <a:pt x="21907" y="63458"/>
                  </a:moveTo>
                  <a:lnTo>
                    <a:pt x="13423" y="63458"/>
                  </a:lnTo>
                  <a:lnTo>
                    <a:pt x="45384" y="132"/>
                  </a:lnTo>
                  <a:lnTo>
                    <a:pt x="53644" y="132"/>
                  </a:lnTo>
                  <a:lnTo>
                    <a:pt x="21907" y="63458"/>
                  </a:lnTo>
                  <a:moveTo>
                    <a:pt x="40510" y="47682"/>
                  </a:moveTo>
                  <a:cubicBezTo>
                    <a:pt x="40510" y="42325"/>
                    <a:pt x="41701" y="38343"/>
                    <a:pt x="44045" y="35739"/>
                  </a:cubicBezTo>
                  <a:cubicBezTo>
                    <a:pt x="46389" y="33134"/>
                    <a:pt x="49626" y="31832"/>
                    <a:pt x="53719" y="31832"/>
                  </a:cubicBezTo>
                  <a:cubicBezTo>
                    <a:pt x="57848" y="31832"/>
                    <a:pt x="61086" y="33134"/>
                    <a:pt x="63430" y="35739"/>
                  </a:cubicBezTo>
                  <a:cubicBezTo>
                    <a:pt x="65811" y="38343"/>
                    <a:pt x="66964" y="42325"/>
                    <a:pt x="67001" y="47682"/>
                  </a:cubicBezTo>
                  <a:cubicBezTo>
                    <a:pt x="66964" y="53077"/>
                    <a:pt x="65811" y="57096"/>
                    <a:pt x="63430" y="59663"/>
                  </a:cubicBezTo>
                  <a:cubicBezTo>
                    <a:pt x="61086" y="62268"/>
                    <a:pt x="57886" y="63570"/>
                    <a:pt x="53830" y="63570"/>
                  </a:cubicBezTo>
                  <a:cubicBezTo>
                    <a:pt x="49663" y="63570"/>
                    <a:pt x="46389" y="62268"/>
                    <a:pt x="44045" y="59663"/>
                  </a:cubicBezTo>
                  <a:cubicBezTo>
                    <a:pt x="41701" y="57096"/>
                    <a:pt x="40510" y="53077"/>
                    <a:pt x="40510" y="47682"/>
                  </a:cubicBezTo>
                  <a:moveTo>
                    <a:pt x="49477" y="47645"/>
                  </a:moveTo>
                  <a:cubicBezTo>
                    <a:pt x="49477" y="51552"/>
                    <a:pt x="49923" y="54156"/>
                    <a:pt x="50816" y="55459"/>
                  </a:cubicBezTo>
                  <a:cubicBezTo>
                    <a:pt x="51486" y="56463"/>
                    <a:pt x="52453" y="56984"/>
                    <a:pt x="53644" y="56984"/>
                  </a:cubicBezTo>
                  <a:cubicBezTo>
                    <a:pt x="54872" y="56984"/>
                    <a:pt x="55802" y="56501"/>
                    <a:pt x="56472" y="55496"/>
                  </a:cubicBezTo>
                  <a:cubicBezTo>
                    <a:pt x="57365" y="54156"/>
                    <a:pt x="57811" y="51552"/>
                    <a:pt x="57811" y="47645"/>
                  </a:cubicBezTo>
                  <a:cubicBezTo>
                    <a:pt x="57811" y="43739"/>
                    <a:pt x="57365" y="41134"/>
                    <a:pt x="56509" y="39795"/>
                  </a:cubicBezTo>
                  <a:cubicBezTo>
                    <a:pt x="55839" y="38790"/>
                    <a:pt x="54872" y="38306"/>
                    <a:pt x="53644" y="38306"/>
                  </a:cubicBezTo>
                  <a:cubicBezTo>
                    <a:pt x="52416" y="38306"/>
                    <a:pt x="51486" y="38790"/>
                    <a:pt x="50816" y="39795"/>
                  </a:cubicBezTo>
                  <a:cubicBezTo>
                    <a:pt x="49923" y="41134"/>
                    <a:pt x="49477" y="43739"/>
                    <a:pt x="49477" y="47645"/>
                  </a:cubicBezTo>
                  <a:close/>
                </a:path>
              </a:pathLst>
            </a:custGeom>
            <a:solidFill>
              <a:srgbClr val="000000"/>
            </a:solidFill>
            <a:ln w="9525" cap="flat">
              <a:noFill/>
              <a:prstDash val="solid"/>
              <a:miter/>
            </a:ln>
          </p:spPr>
          <p:txBody>
            <a:bodyPr rtlCol="0" anchor="ctr"/>
            <a:lstStyle/>
            <a:p>
              <a:endParaRPr lang="en-CA"/>
            </a:p>
          </p:txBody>
        </p:sp>
      </p:grpSp>
      <p:grpSp>
        <p:nvGrpSpPr>
          <p:cNvPr id="2940" name="Graphic 5">
            <a:extLst>
              <a:ext uri="{FF2B5EF4-FFF2-40B4-BE49-F238E27FC236}">
                <a16:creationId xmlns:a16="http://schemas.microsoft.com/office/drawing/2014/main" id="{9C35CA09-F6B5-46C8-909B-DCB06422132D}"/>
              </a:ext>
            </a:extLst>
          </p:cNvPr>
          <p:cNvGrpSpPr/>
          <p:nvPr/>
        </p:nvGrpSpPr>
        <p:grpSpPr>
          <a:xfrm>
            <a:off x="762000" y="2126381"/>
            <a:ext cx="135934" cy="54844"/>
            <a:chOff x="2259099" y="1991395"/>
            <a:chExt cx="157229" cy="63437"/>
          </a:xfrm>
        </p:grpSpPr>
        <p:sp>
          <p:nvSpPr>
            <p:cNvPr id="2941" name="Freeform: Shape 2940">
              <a:extLst>
                <a:ext uri="{FF2B5EF4-FFF2-40B4-BE49-F238E27FC236}">
                  <a16:creationId xmlns:a16="http://schemas.microsoft.com/office/drawing/2014/main" id="{D3690ECC-FCDF-4670-AC1C-1991771CC2FB}"/>
                </a:ext>
              </a:extLst>
            </p:cNvPr>
            <p:cNvSpPr/>
            <p:nvPr/>
          </p:nvSpPr>
          <p:spPr>
            <a:xfrm>
              <a:off x="2259099" y="1992176"/>
              <a:ext cx="26379" cy="60238"/>
            </a:xfrm>
            <a:custGeom>
              <a:avLst/>
              <a:gdLst>
                <a:gd name="connsiteX0" fmla="*/ 26399 w 26379"/>
                <a:gd name="connsiteY0" fmla="*/ 60334 h 60238"/>
                <a:gd name="connsiteX1" fmla="*/ 14902 w 26379"/>
                <a:gd name="connsiteY1" fmla="*/ 60334 h 60238"/>
                <a:gd name="connsiteX2" fmla="*/ 14902 w 26379"/>
                <a:gd name="connsiteY2" fmla="*/ 16987 h 60238"/>
                <a:gd name="connsiteX3" fmla="*/ 19 w 26379"/>
                <a:gd name="connsiteY3" fmla="*/ 25694 h 60238"/>
                <a:gd name="connsiteX4" fmla="*/ 19 w 26379"/>
                <a:gd name="connsiteY4" fmla="*/ 15276 h 60238"/>
                <a:gd name="connsiteX5" fmla="*/ 9804 w 26379"/>
                <a:gd name="connsiteY5" fmla="*/ 9695 h 60238"/>
                <a:gd name="connsiteX6" fmla="*/ 17060 w 26379"/>
                <a:gd name="connsiteY6" fmla="*/ 95 h 60238"/>
                <a:gd name="connsiteX7" fmla="*/ 26399 w 26379"/>
                <a:gd name="connsiteY7" fmla="*/ 9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9" y="60334"/>
                  </a:moveTo>
                  <a:lnTo>
                    <a:pt x="14902" y="60334"/>
                  </a:lnTo>
                  <a:lnTo>
                    <a:pt x="14902" y="16987"/>
                  </a:lnTo>
                  <a:cubicBezTo>
                    <a:pt x="10697" y="20931"/>
                    <a:pt x="5712" y="23834"/>
                    <a:pt x="19" y="25694"/>
                  </a:cubicBezTo>
                  <a:lnTo>
                    <a:pt x="19" y="15276"/>
                  </a:lnTo>
                  <a:cubicBezTo>
                    <a:pt x="3033" y="14271"/>
                    <a:pt x="6270" y="12411"/>
                    <a:pt x="9804" y="9695"/>
                  </a:cubicBezTo>
                  <a:cubicBezTo>
                    <a:pt x="13339" y="6942"/>
                    <a:pt x="15758" y="3742"/>
                    <a:pt x="17060" y="95"/>
                  </a:cubicBezTo>
                  <a:lnTo>
                    <a:pt x="26399" y="95"/>
                  </a:lnTo>
                  <a:close/>
                </a:path>
              </a:pathLst>
            </a:custGeom>
            <a:solidFill>
              <a:srgbClr val="000000"/>
            </a:solidFill>
            <a:ln w="9525" cap="flat">
              <a:noFill/>
              <a:prstDash val="solid"/>
              <a:miter/>
            </a:ln>
          </p:spPr>
          <p:txBody>
            <a:bodyPr rtlCol="0" anchor="ctr"/>
            <a:lstStyle/>
            <a:p>
              <a:endParaRPr lang="en-CA"/>
            </a:p>
          </p:txBody>
        </p:sp>
        <p:sp>
          <p:nvSpPr>
            <p:cNvPr id="2942" name="Freeform: Shape 2941">
              <a:extLst>
                <a:ext uri="{FF2B5EF4-FFF2-40B4-BE49-F238E27FC236}">
                  <a16:creationId xmlns:a16="http://schemas.microsoft.com/office/drawing/2014/main" id="{CB7C44C2-8A03-401E-BD4D-88EF22821427}"/>
                </a:ext>
              </a:extLst>
            </p:cNvPr>
            <p:cNvSpPr/>
            <p:nvPr/>
          </p:nvSpPr>
          <p:spPr>
            <a:xfrm>
              <a:off x="2302627" y="1992176"/>
              <a:ext cx="38955" cy="61279"/>
            </a:xfrm>
            <a:custGeom>
              <a:avLst/>
              <a:gdLst>
                <a:gd name="connsiteX0" fmla="*/ 19483 w 38955"/>
                <a:gd name="connsiteY0" fmla="*/ 95 h 61279"/>
                <a:gd name="connsiteX1" fmla="*/ 33138 w 38955"/>
                <a:gd name="connsiteY1" fmla="*/ 6309 h 61279"/>
                <a:gd name="connsiteX2" fmla="*/ 38980 w 38955"/>
                <a:gd name="connsiteY2" fmla="*/ 30754 h 61279"/>
                <a:gd name="connsiteX3" fmla="*/ 33064 w 38955"/>
                <a:gd name="connsiteY3" fmla="*/ 55199 h 61279"/>
                <a:gd name="connsiteX4" fmla="*/ 19483 w 38955"/>
                <a:gd name="connsiteY4" fmla="*/ 61375 h 61279"/>
                <a:gd name="connsiteX5" fmla="*/ 5382 w 38955"/>
                <a:gd name="connsiteY5" fmla="*/ 54641 h 61279"/>
                <a:gd name="connsiteX6" fmla="*/ 24 w 38955"/>
                <a:gd name="connsiteY6" fmla="*/ 30605 h 61279"/>
                <a:gd name="connsiteX7" fmla="*/ 5903 w 38955"/>
                <a:gd name="connsiteY7" fmla="*/ 6235 h 61279"/>
                <a:gd name="connsiteX8" fmla="*/ 19483 w 38955"/>
                <a:gd name="connsiteY8" fmla="*/ 95 h 61279"/>
                <a:gd name="connsiteX9" fmla="*/ 19483 w 38955"/>
                <a:gd name="connsiteY9" fmla="*/ 9620 h 61279"/>
                <a:gd name="connsiteX10" fmla="*/ 15762 w 38955"/>
                <a:gd name="connsiteY10" fmla="*/ 10960 h 61279"/>
                <a:gd name="connsiteX11" fmla="*/ 13232 w 38955"/>
                <a:gd name="connsiteY11" fmla="*/ 15722 h 61279"/>
                <a:gd name="connsiteX12" fmla="*/ 12042 w 38955"/>
                <a:gd name="connsiteY12" fmla="*/ 30754 h 61279"/>
                <a:gd name="connsiteX13" fmla="*/ 13121 w 38955"/>
                <a:gd name="connsiteY13" fmla="*/ 45265 h 61279"/>
                <a:gd name="connsiteX14" fmla="*/ 15800 w 38955"/>
                <a:gd name="connsiteY14" fmla="*/ 50511 h 61279"/>
                <a:gd name="connsiteX15" fmla="*/ 19483 w 38955"/>
                <a:gd name="connsiteY15" fmla="*/ 51813 h 61279"/>
                <a:gd name="connsiteX16" fmla="*/ 23204 w 38955"/>
                <a:gd name="connsiteY16" fmla="*/ 50474 h 61279"/>
                <a:gd name="connsiteX17" fmla="*/ 25771 w 38955"/>
                <a:gd name="connsiteY17" fmla="*/ 45711 h 61279"/>
                <a:gd name="connsiteX18" fmla="*/ 26925 w 38955"/>
                <a:gd name="connsiteY18" fmla="*/ 30754 h 61279"/>
                <a:gd name="connsiteX19" fmla="*/ 25883 w 38955"/>
                <a:gd name="connsiteY19" fmla="*/ 16243 h 61279"/>
                <a:gd name="connsiteX20" fmla="*/ 23204 w 38955"/>
                <a:gd name="connsiteY20" fmla="*/ 10960 h 61279"/>
                <a:gd name="connsiteX21" fmla="*/ 19483 w 38955"/>
                <a:gd name="connsiteY21" fmla="*/ 962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3" y="95"/>
                  </a:moveTo>
                  <a:cubicBezTo>
                    <a:pt x="25287" y="95"/>
                    <a:pt x="29864" y="2179"/>
                    <a:pt x="33138" y="6309"/>
                  </a:cubicBezTo>
                  <a:cubicBezTo>
                    <a:pt x="37008" y="11220"/>
                    <a:pt x="38980" y="19369"/>
                    <a:pt x="38980" y="30754"/>
                  </a:cubicBezTo>
                  <a:cubicBezTo>
                    <a:pt x="38980" y="42102"/>
                    <a:pt x="37008" y="50251"/>
                    <a:pt x="33064" y="55199"/>
                  </a:cubicBezTo>
                  <a:cubicBezTo>
                    <a:pt x="29827" y="59292"/>
                    <a:pt x="25287" y="61375"/>
                    <a:pt x="19483" y="61375"/>
                  </a:cubicBezTo>
                  <a:cubicBezTo>
                    <a:pt x="13642" y="61375"/>
                    <a:pt x="8954" y="59106"/>
                    <a:pt x="5382" y="54641"/>
                  </a:cubicBezTo>
                  <a:cubicBezTo>
                    <a:pt x="1810" y="50139"/>
                    <a:pt x="24" y="42139"/>
                    <a:pt x="24" y="30605"/>
                  </a:cubicBezTo>
                  <a:cubicBezTo>
                    <a:pt x="24" y="19332"/>
                    <a:pt x="1959" y="11183"/>
                    <a:pt x="5903" y="6235"/>
                  </a:cubicBezTo>
                  <a:cubicBezTo>
                    <a:pt x="9140" y="2142"/>
                    <a:pt x="13679" y="95"/>
                    <a:pt x="19483" y="95"/>
                  </a:cubicBezTo>
                  <a:moveTo>
                    <a:pt x="19483" y="9620"/>
                  </a:moveTo>
                  <a:cubicBezTo>
                    <a:pt x="18106" y="9620"/>
                    <a:pt x="16841" y="10067"/>
                    <a:pt x="15762" y="10960"/>
                  </a:cubicBezTo>
                  <a:cubicBezTo>
                    <a:pt x="14683" y="11853"/>
                    <a:pt x="13828" y="13416"/>
                    <a:pt x="13232" y="15722"/>
                  </a:cubicBezTo>
                  <a:cubicBezTo>
                    <a:pt x="12451" y="18699"/>
                    <a:pt x="12042" y="23722"/>
                    <a:pt x="12042" y="30754"/>
                  </a:cubicBezTo>
                  <a:cubicBezTo>
                    <a:pt x="12042" y="37786"/>
                    <a:pt x="12414" y="42623"/>
                    <a:pt x="13121" y="45265"/>
                  </a:cubicBezTo>
                  <a:cubicBezTo>
                    <a:pt x="13828" y="47869"/>
                    <a:pt x="14721" y="49655"/>
                    <a:pt x="15800" y="50511"/>
                  </a:cubicBezTo>
                  <a:cubicBezTo>
                    <a:pt x="16879" y="51367"/>
                    <a:pt x="18106" y="51813"/>
                    <a:pt x="19483" y="51813"/>
                  </a:cubicBezTo>
                  <a:cubicBezTo>
                    <a:pt x="20897" y="51813"/>
                    <a:pt x="22125" y="51367"/>
                    <a:pt x="23204" y="50474"/>
                  </a:cubicBezTo>
                  <a:cubicBezTo>
                    <a:pt x="24320" y="49618"/>
                    <a:pt x="25139" y="48018"/>
                    <a:pt x="25771" y="45711"/>
                  </a:cubicBezTo>
                  <a:cubicBezTo>
                    <a:pt x="26552" y="42772"/>
                    <a:pt x="26925" y="37786"/>
                    <a:pt x="26925" y="30754"/>
                  </a:cubicBezTo>
                  <a:cubicBezTo>
                    <a:pt x="26925" y="23722"/>
                    <a:pt x="26590" y="18885"/>
                    <a:pt x="25883" y="16243"/>
                  </a:cubicBezTo>
                  <a:cubicBezTo>
                    <a:pt x="25176" y="13602"/>
                    <a:pt x="24283" y="11853"/>
                    <a:pt x="23204" y="10960"/>
                  </a:cubicBezTo>
                  <a:cubicBezTo>
                    <a:pt x="22125" y="10067"/>
                    <a:pt x="20897" y="9620"/>
                    <a:pt x="19483" y="9620"/>
                  </a:cubicBezTo>
                  <a:close/>
                </a:path>
              </a:pathLst>
            </a:custGeom>
            <a:solidFill>
              <a:srgbClr val="000000"/>
            </a:solidFill>
            <a:ln w="9525" cap="flat">
              <a:noFill/>
              <a:prstDash val="solid"/>
              <a:miter/>
            </a:ln>
          </p:spPr>
          <p:txBody>
            <a:bodyPr rtlCol="0" anchor="ctr"/>
            <a:lstStyle/>
            <a:p>
              <a:endParaRPr lang="en-CA"/>
            </a:p>
          </p:txBody>
        </p:sp>
        <p:sp>
          <p:nvSpPr>
            <p:cNvPr id="2943" name="Freeform: Shape 2942">
              <a:extLst>
                <a:ext uri="{FF2B5EF4-FFF2-40B4-BE49-F238E27FC236}">
                  <a16:creationId xmlns:a16="http://schemas.microsoft.com/office/drawing/2014/main" id="{9153283C-860C-4B91-BE3F-071677095730}"/>
                </a:ext>
              </a:extLst>
            </p:cNvPr>
            <p:cNvSpPr/>
            <p:nvPr/>
          </p:nvSpPr>
          <p:spPr>
            <a:xfrm>
              <a:off x="2349356" y="1991395"/>
              <a:ext cx="66972" cy="63437"/>
            </a:xfrm>
            <a:custGeom>
              <a:avLst/>
              <a:gdLst>
                <a:gd name="connsiteX0" fmla="*/ 29 w 66972"/>
                <a:gd name="connsiteY0" fmla="*/ 15946 h 63437"/>
                <a:gd name="connsiteX1" fmla="*/ 3563 w 66972"/>
                <a:gd name="connsiteY1" fmla="*/ 3965 h 63437"/>
                <a:gd name="connsiteX2" fmla="*/ 13163 w 66972"/>
                <a:gd name="connsiteY2" fmla="*/ 95 h 63437"/>
                <a:gd name="connsiteX3" fmla="*/ 22948 w 66972"/>
                <a:gd name="connsiteY3" fmla="*/ 3965 h 63437"/>
                <a:gd name="connsiteX4" fmla="*/ 26520 w 66972"/>
                <a:gd name="connsiteY4" fmla="*/ 15946 h 63437"/>
                <a:gd name="connsiteX5" fmla="*/ 22948 w 66972"/>
                <a:gd name="connsiteY5" fmla="*/ 27889 h 63437"/>
                <a:gd name="connsiteX6" fmla="*/ 13386 w 66972"/>
                <a:gd name="connsiteY6" fmla="*/ 31759 h 63437"/>
                <a:gd name="connsiteX7" fmla="*/ 3563 w 66972"/>
                <a:gd name="connsiteY7" fmla="*/ 27889 h 63437"/>
                <a:gd name="connsiteX8" fmla="*/ 29 w 66972"/>
                <a:gd name="connsiteY8" fmla="*/ 15946 h 63437"/>
                <a:gd name="connsiteX9" fmla="*/ 8996 w 66972"/>
                <a:gd name="connsiteY9" fmla="*/ 15834 h 63437"/>
                <a:gd name="connsiteX10" fmla="*/ 10335 w 66972"/>
                <a:gd name="connsiteY10" fmla="*/ 23722 h 63437"/>
                <a:gd name="connsiteX11" fmla="*/ 13163 w 66972"/>
                <a:gd name="connsiteY11" fmla="*/ 25173 h 63437"/>
                <a:gd name="connsiteX12" fmla="*/ 16028 w 66972"/>
                <a:gd name="connsiteY12" fmla="*/ 23722 h 63437"/>
                <a:gd name="connsiteX13" fmla="*/ 17330 w 66972"/>
                <a:gd name="connsiteY13" fmla="*/ 15834 h 63437"/>
                <a:gd name="connsiteX14" fmla="*/ 16028 w 66972"/>
                <a:gd name="connsiteY14" fmla="*/ 8021 h 63437"/>
                <a:gd name="connsiteX15" fmla="*/ 13163 w 66972"/>
                <a:gd name="connsiteY15" fmla="*/ 6532 h 63437"/>
                <a:gd name="connsiteX16" fmla="*/ 10335 w 66972"/>
                <a:gd name="connsiteY16" fmla="*/ 7983 h 63437"/>
                <a:gd name="connsiteX17" fmla="*/ 8996 w 66972"/>
                <a:gd name="connsiteY17" fmla="*/ 15834 h 63437"/>
                <a:gd name="connsiteX18" fmla="*/ 21907 w 66972"/>
                <a:gd name="connsiteY18" fmla="*/ 63422 h 63437"/>
                <a:gd name="connsiteX19" fmla="*/ 13423 w 66972"/>
                <a:gd name="connsiteY19" fmla="*/ 63422 h 63437"/>
                <a:gd name="connsiteX20" fmla="*/ 45384 w 66972"/>
                <a:gd name="connsiteY20" fmla="*/ 95 h 63437"/>
                <a:gd name="connsiteX21" fmla="*/ 53644 w 66972"/>
                <a:gd name="connsiteY21" fmla="*/ 95 h 63437"/>
                <a:gd name="connsiteX22" fmla="*/ 21907 w 66972"/>
                <a:gd name="connsiteY22" fmla="*/ 63422 h 63437"/>
                <a:gd name="connsiteX23" fmla="*/ 40510 w 66972"/>
                <a:gd name="connsiteY23" fmla="*/ 47646 h 63437"/>
                <a:gd name="connsiteX24" fmla="*/ 44045 w 66972"/>
                <a:gd name="connsiteY24" fmla="*/ 35703 h 63437"/>
                <a:gd name="connsiteX25" fmla="*/ 53719 w 66972"/>
                <a:gd name="connsiteY25" fmla="*/ 31796 h 63437"/>
                <a:gd name="connsiteX26" fmla="*/ 63430 w 66972"/>
                <a:gd name="connsiteY26" fmla="*/ 35703 h 63437"/>
                <a:gd name="connsiteX27" fmla="*/ 67001 w 66972"/>
                <a:gd name="connsiteY27" fmla="*/ 47646 h 63437"/>
                <a:gd name="connsiteX28" fmla="*/ 63430 w 66972"/>
                <a:gd name="connsiteY28" fmla="*/ 59627 h 63437"/>
                <a:gd name="connsiteX29" fmla="*/ 53830 w 66972"/>
                <a:gd name="connsiteY29" fmla="*/ 63533 h 63437"/>
                <a:gd name="connsiteX30" fmla="*/ 44045 w 66972"/>
                <a:gd name="connsiteY30" fmla="*/ 59627 h 63437"/>
                <a:gd name="connsiteX31" fmla="*/ 40510 w 66972"/>
                <a:gd name="connsiteY31" fmla="*/ 47646 h 63437"/>
                <a:gd name="connsiteX32" fmla="*/ 49477 w 66972"/>
                <a:gd name="connsiteY32" fmla="*/ 47609 h 63437"/>
                <a:gd name="connsiteX33" fmla="*/ 50816 w 66972"/>
                <a:gd name="connsiteY33" fmla="*/ 55422 h 63437"/>
                <a:gd name="connsiteX34" fmla="*/ 53644 w 66972"/>
                <a:gd name="connsiteY34" fmla="*/ 56948 h 63437"/>
                <a:gd name="connsiteX35" fmla="*/ 56472 w 66972"/>
                <a:gd name="connsiteY35" fmla="*/ 55460 h 63437"/>
                <a:gd name="connsiteX36" fmla="*/ 57811 w 66972"/>
                <a:gd name="connsiteY36" fmla="*/ 47609 h 63437"/>
                <a:gd name="connsiteX37" fmla="*/ 56509 w 66972"/>
                <a:gd name="connsiteY37" fmla="*/ 39758 h 63437"/>
                <a:gd name="connsiteX38" fmla="*/ 53644 w 66972"/>
                <a:gd name="connsiteY38" fmla="*/ 38270 h 63437"/>
                <a:gd name="connsiteX39" fmla="*/ 50816 w 66972"/>
                <a:gd name="connsiteY39" fmla="*/ 39758 h 63437"/>
                <a:gd name="connsiteX40" fmla="*/ 49477 w 66972"/>
                <a:gd name="connsiteY40" fmla="*/ 47609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46"/>
                  </a:moveTo>
                  <a:cubicBezTo>
                    <a:pt x="29" y="10551"/>
                    <a:pt x="1219" y="6570"/>
                    <a:pt x="3563" y="3965"/>
                  </a:cubicBezTo>
                  <a:cubicBezTo>
                    <a:pt x="5907" y="1398"/>
                    <a:pt x="9107" y="95"/>
                    <a:pt x="13163" y="95"/>
                  </a:cubicBezTo>
                  <a:cubicBezTo>
                    <a:pt x="17330" y="95"/>
                    <a:pt x="20604" y="1398"/>
                    <a:pt x="22948" y="3965"/>
                  </a:cubicBezTo>
                  <a:cubicBezTo>
                    <a:pt x="25330" y="6532"/>
                    <a:pt x="26520" y="10513"/>
                    <a:pt x="26520" y="15946"/>
                  </a:cubicBezTo>
                  <a:cubicBezTo>
                    <a:pt x="26520" y="21303"/>
                    <a:pt x="25330" y="25285"/>
                    <a:pt x="22948" y="27889"/>
                  </a:cubicBezTo>
                  <a:cubicBezTo>
                    <a:pt x="20604" y="30456"/>
                    <a:pt x="17404" y="31759"/>
                    <a:pt x="13386" y="31759"/>
                  </a:cubicBezTo>
                  <a:cubicBezTo>
                    <a:pt x="9182" y="31759"/>
                    <a:pt x="5907" y="30494"/>
                    <a:pt x="3563" y="27889"/>
                  </a:cubicBezTo>
                  <a:cubicBezTo>
                    <a:pt x="1219" y="25322"/>
                    <a:pt x="29" y="21341"/>
                    <a:pt x="29" y="15946"/>
                  </a:cubicBezTo>
                  <a:moveTo>
                    <a:pt x="8996" y="15834"/>
                  </a:moveTo>
                  <a:cubicBezTo>
                    <a:pt x="8996" y="19741"/>
                    <a:pt x="9442" y="22382"/>
                    <a:pt x="10335" y="23722"/>
                  </a:cubicBezTo>
                  <a:cubicBezTo>
                    <a:pt x="11005" y="24689"/>
                    <a:pt x="11972" y="25173"/>
                    <a:pt x="13163" y="25173"/>
                  </a:cubicBezTo>
                  <a:cubicBezTo>
                    <a:pt x="14391" y="25173"/>
                    <a:pt x="15358" y="24689"/>
                    <a:pt x="16028" y="23722"/>
                  </a:cubicBezTo>
                  <a:cubicBezTo>
                    <a:pt x="16884" y="22382"/>
                    <a:pt x="17330" y="19741"/>
                    <a:pt x="17330" y="15834"/>
                  </a:cubicBezTo>
                  <a:cubicBezTo>
                    <a:pt x="17330" y="11964"/>
                    <a:pt x="16884" y="9323"/>
                    <a:pt x="16028" y="8021"/>
                  </a:cubicBezTo>
                  <a:cubicBezTo>
                    <a:pt x="15358" y="7016"/>
                    <a:pt x="14391" y="6532"/>
                    <a:pt x="13163" y="6532"/>
                  </a:cubicBezTo>
                  <a:cubicBezTo>
                    <a:pt x="11972" y="6532"/>
                    <a:pt x="11005" y="7016"/>
                    <a:pt x="10335" y="7983"/>
                  </a:cubicBezTo>
                  <a:cubicBezTo>
                    <a:pt x="9442" y="9323"/>
                    <a:pt x="8996" y="11964"/>
                    <a:pt x="8996" y="15834"/>
                  </a:cubicBezTo>
                  <a:moveTo>
                    <a:pt x="21907" y="63422"/>
                  </a:moveTo>
                  <a:lnTo>
                    <a:pt x="13423" y="63422"/>
                  </a:lnTo>
                  <a:lnTo>
                    <a:pt x="45384" y="95"/>
                  </a:lnTo>
                  <a:lnTo>
                    <a:pt x="53644" y="95"/>
                  </a:lnTo>
                  <a:lnTo>
                    <a:pt x="21907" y="63422"/>
                  </a:lnTo>
                  <a:moveTo>
                    <a:pt x="40510" y="47646"/>
                  </a:moveTo>
                  <a:cubicBezTo>
                    <a:pt x="40510" y="42288"/>
                    <a:pt x="41701" y="38307"/>
                    <a:pt x="44045" y="35703"/>
                  </a:cubicBezTo>
                  <a:cubicBezTo>
                    <a:pt x="46389" y="33098"/>
                    <a:pt x="49626" y="31796"/>
                    <a:pt x="53719" y="31796"/>
                  </a:cubicBezTo>
                  <a:cubicBezTo>
                    <a:pt x="57848" y="31796"/>
                    <a:pt x="61086" y="33098"/>
                    <a:pt x="63430" y="35703"/>
                  </a:cubicBezTo>
                  <a:cubicBezTo>
                    <a:pt x="65811" y="38307"/>
                    <a:pt x="66964" y="42288"/>
                    <a:pt x="67001" y="47646"/>
                  </a:cubicBezTo>
                  <a:cubicBezTo>
                    <a:pt x="66964" y="53041"/>
                    <a:pt x="65811" y="57059"/>
                    <a:pt x="63430" y="59627"/>
                  </a:cubicBezTo>
                  <a:cubicBezTo>
                    <a:pt x="61086" y="62231"/>
                    <a:pt x="57886" y="63533"/>
                    <a:pt x="53830" y="63533"/>
                  </a:cubicBezTo>
                  <a:cubicBezTo>
                    <a:pt x="49663" y="63533"/>
                    <a:pt x="46389" y="62231"/>
                    <a:pt x="44045" y="59627"/>
                  </a:cubicBezTo>
                  <a:cubicBezTo>
                    <a:pt x="41701" y="57059"/>
                    <a:pt x="40510" y="53041"/>
                    <a:pt x="40510" y="47646"/>
                  </a:cubicBezTo>
                  <a:moveTo>
                    <a:pt x="49477" y="47609"/>
                  </a:moveTo>
                  <a:cubicBezTo>
                    <a:pt x="49477" y="51516"/>
                    <a:pt x="49923" y="54120"/>
                    <a:pt x="50816" y="55422"/>
                  </a:cubicBezTo>
                  <a:cubicBezTo>
                    <a:pt x="51486" y="56427"/>
                    <a:pt x="52453" y="56948"/>
                    <a:pt x="53644" y="56948"/>
                  </a:cubicBezTo>
                  <a:cubicBezTo>
                    <a:pt x="54872" y="56948"/>
                    <a:pt x="55802" y="56464"/>
                    <a:pt x="56472" y="55460"/>
                  </a:cubicBezTo>
                  <a:cubicBezTo>
                    <a:pt x="57365" y="54120"/>
                    <a:pt x="57811" y="51516"/>
                    <a:pt x="57811" y="47609"/>
                  </a:cubicBezTo>
                  <a:cubicBezTo>
                    <a:pt x="57811" y="43702"/>
                    <a:pt x="57365" y="41098"/>
                    <a:pt x="56509" y="39758"/>
                  </a:cubicBezTo>
                  <a:cubicBezTo>
                    <a:pt x="55839" y="38754"/>
                    <a:pt x="54872" y="38270"/>
                    <a:pt x="53644" y="38270"/>
                  </a:cubicBezTo>
                  <a:cubicBezTo>
                    <a:pt x="52416" y="38270"/>
                    <a:pt x="51486" y="38754"/>
                    <a:pt x="50816" y="39758"/>
                  </a:cubicBezTo>
                  <a:cubicBezTo>
                    <a:pt x="49923" y="41098"/>
                    <a:pt x="49477" y="43702"/>
                    <a:pt x="49477" y="47609"/>
                  </a:cubicBezTo>
                  <a:close/>
                </a:path>
              </a:pathLst>
            </a:custGeom>
            <a:solidFill>
              <a:srgbClr val="000000"/>
            </a:solidFill>
            <a:ln w="9525" cap="flat">
              <a:noFill/>
              <a:prstDash val="solid"/>
              <a:miter/>
            </a:ln>
          </p:spPr>
          <p:txBody>
            <a:bodyPr rtlCol="0" anchor="ctr"/>
            <a:lstStyle/>
            <a:p>
              <a:endParaRPr lang="en-CA"/>
            </a:p>
          </p:txBody>
        </p:sp>
      </p:grpSp>
      <p:grpSp>
        <p:nvGrpSpPr>
          <p:cNvPr id="2944" name="Graphic 5">
            <a:extLst>
              <a:ext uri="{FF2B5EF4-FFF2-40B4-BE49-F238E27FC236}">
                <a16:creationId xmlns:a16="http://schemas.microsoft.com/office/drawing/2014/main" id="{0DE30D36-DCA7-4566-81E8-E5E25B40486D}"/>
              </a:ext>
            </a:extLst>
          </p:cNvPr>
          <p:cNvGrpSpPr/>
          <p:nvPr/>
        </p:nvGrpSpPr>
        <p:grpSpPr>
          <a:xfrm>
            <a:off x="762000" y="1826839"/>
            <a:ext cx="135934" cy="54844"/>
            <a:chOff x="2259099" y="1644923"/>
            <a:chExt cx="157229" cy="63437"/>
          </a:xfrm>
        </p:grpSpPr>
        <p:sp>
          <p:nvSpPr>
            <p:cNvPr id="2945" name="Freeform: Shape 2944">
              <a:extLst>
                <a:ext uri="{FF2B5EF4-FFF2-40B4-BE49-F238E27FC236}">
                  <a16:creationId xmlns:a16="http://schemas.microsoft.com/office/drawing/2014/main" id="{CD4BCCC3-3FF1-4989-A85B-89E4881EA3E8}"/>
                </a:ext>
              </a:extLst>
            </p:cNvPr>
            <p:cNvSpPr/>
            <p:nvPr/>
          </p:nvSpPr>
          <p:spPr>
            <a:xfrm>
              <a:off x="2259099" y="1645704"/>
              <a:ext cx="26379" cy="60238"/>
            </a:xfrm>
            <a:custGeom>
              <a:avLst/>
              <a:gdLst>
                <a:gd name="connsiteX0" fmla="*/ 26399 w 26379"/>
                <a:gd name="connsiteY0" fmla="*/ 60297 h 60238"/>
                <a:gd name="connsiteX1" fmla="*/ 14902 w 26379"/>
                <a:gd name="connsiteY1" fmla="*/ 60297 h 60238"/>
                <a:gd name="connsiteX2" fmla="*/ 14902 w 26379"/>
                <a:gd name="connsiteY2" fmla="*/ 16951 h 60238"/>
                <a:gd name="connsiteX3" fmla="*/ 19 w 26379"/>
                <a:gd name="connsiteY3" fmla="*/ 25658 h 60238"/>
                <a:gd name="connsiteX4" fmla="*/ 19 w 26379"/>
                <a:gd name="connsiteY4" fmla="*/ 15240 h 60238"/>
                <a:gd name="connsiteX5" fmla="*/ 9804 w 26379"/>
                <a:gd name="connsiteY5" fmla="*/ 9658 h 60238"/>
                <a:gd name="connsiteX6" fmla="*/ 17060 w 26379"/>
                <a:gd name="connsiteY6" fmla="*/ 59 h 60238"/>
                <a:gd name="connsiteX7" fmla="*/ 26399 w 26379"/>
                <a:gd name="connsiteY7" fmla="*/ 59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9" y="60297"/>
                  </a:moveTo>
                  <a:lnTo>
                    <a:pt x="14902" y="60297"/>
                  </a:lnTo>
                  <a:lnTo>
                    <a:pt x="14902" y="16951"/>
                  </a:lnTo>
                  <a:cubicBezTo>
                    <a:pt x="10697" y="20895"/>
                    <a:pt x="5712" y="23797"/>
                    <a:pt x="19" y="25658"/>
                  </a:cubicBezTo>
                  <a:lnTo>
                    <a:pt x="19" y="15240"/>
                  </a:lnTo>
                  <a:cubicBezTo>
                    <a:pt x="3033" y="14235"/>
                    <a:pt x="6270" y="12375"/>
                    <a:pt x="9804" y="9658"/>
                  </a:cubicBezTo>
                  <a:cubicBezTo>
                    <a:pt x="13339" y="6905"/>
                    <a:pt x="15758" y="3705"/>
                    <a:pt x="17060" y="59"/>
                  </a:cubicBezTo>
                  <a:lnTo>
                    <a:pt x="26399" y="59"/>
                  </a:lnTo>
                  <a:close/>
                </a:path>
              </a:pathLst>
            </a:custGeom>
            <a:solidFill>
              <a:srgbClr val="000000"/>
            </a:solidFill>
            <a:ln w="9525" cap="flat">
              <a:noFill/>
              <a:prstDash val="solid"/>
              <a:miter/>
            </a:ln>
          </p:spPr>
          <p:txBody>
            <a:bodyPr rtlCol="0" anchor="ctr"/>
            <a:lstStyle/>
            <a:p>
              <a:endParaRPr lang="en-CA"/>
            </a:p>
          </p:txBody>
        </p:sp>
        <p:sp>
          <p:nvSpPr>
            <p:cNvPr id="2946" name="Freeform: Shape 2945">
              <a:extLst>
                <a:ext uri="{FF2B5EF4-FFF2-40B4-BE49-F238E27FC236}">
                  <a16:creationId xmlns:a16="http://schemas.microsoft.com/office/drawing/2014/main" id="{33DAE293-3C97-4636-B5E4-F5AD38ADED38}"/>
                </a:ext>
              </a:extLst>
            </p:cNvPr>
            <p:cNvSpPr/>
            <p:nvPr/>
          </p:nvSpPr>
          <p:spPr>
            <a:xfrm>
              <a:off x="2301176" y="1645704"/>
              <a:ext cx="40332" cy="60238"/>
            </a:xfrm>
            <a:custGeom>
              <a:avLst/>
              <a:gdLst>
                <a:gd name="connsiteX0" fmla="*/ 40356 w 40332"/>
                <a:gd name="connsiteY0" fmla="*/ 49619 h 60238"/>
                <a:gd name="connsiteX1" fmla="*/ 40356 w 40332"/>
                <a:gd name="connsiteY1" fmla="*/ 60297 h 60238"/>
                <a:gd name="connsiteX2" fmla="*/ 24 w 40332"/>
                <a:gd name="connsiteY2" fmla="*/ 60297 h 60238"/>
                <a:gd name="connsiteX3" fmla="*/ 3968 w 40332"/>
                <a:gd name="connsiteY3" fmla="*/ 48800 h 60238"/>
                <a:gd name="connsiteX4" fmla="*/ 16879 w 40332"/>
                <a:gd name="connsiteY4" fmla="*/ 34438 h 60238"/>
                <a:gd name="connsiteX5" fmla="*/ 26441 w 40332"/>
                <a:gd name="connsiteY5" fmla="*/ 24616 h 60238"/>
                <a:gd name="connsiteX6" fmla="*/ 28785 w 40332"/>
                <a:gd name="connsiteY6" fmla="*/ 17584 h 60238"/>
                <a:gd name="connsiteX7" fmla="*/ 26739 w 40332"/>
                <a:gd name="connsiteY7" fmla="*/ 11668 h 60238"/>
                <a:gd name="connsiteX8" fmla="*/ 21009 w 40332"/>
                <a:gd name="connsiteY8" fmla="*/ 9584 h 60238"/>
                <a:gd name="connsiteX9" fmla="*/ 15279 w 40332"/>
                <a:gd name="connsiteY9" fmla="*/ 11742 h 60238"/>
                <a:gd name="connsiteX10" fmla="*/ 12823 w 40332"/>
                <a:gd name="connsiteY10" fmla="*/ 18960 h 60238"/>
                <a:gd name="connsiteX11" fmla="*/ 1363 w 40332"/>
                <a:gd name="connsiteY11" fmla="*/ 17807 h 60238"/>
                <a:gd name="connsiteX12" fmla="*/ 7800 w 40332"/>
                <a:gd name="connsiteY12" fmla="*/ 4189 h 60238"/>
                <a:gd name="connsiteX13" fmla="*/ 21306 w 40332"/>
                <a:gd name="connsiteY13" fmla="*/ 59 h 60238"/>
                <a:gd name="connsiteX14" fmla="*/ 35259 w 40332"/>
                <a:gd name="connsiteY14" fmla="*/ 4822 h 60238"/>
                <a:gd name="connsiteX15" fmla="*/ 40356 w 40332"/>
                <a:gd name="connsiteY15" fmla="*/ 16765 h 60238"/>
                <a:gd name="connsiteX16" fmla="*/ 38905 w 40332"/>
                <a:gd name="connsiteY16" fmla="*/ 24467 h 60238"/>
                <a:gd name="connsiteX17" fmla="*/ 34292 w 40332"/>
                <a:gd name="connsiteY17" fmla="*/ 32132 h 60238"/>
                <a:gd name="connsiteX18" fmla="*/ 26739 w 40332"/>
                <a:gd name="connsiteY18" fmla="*/ 39796 h 60238"/>
                <a:gd name="connsiteX19" fmla="*/ 19855 w 40332"/>
                <a:gd name="connsiteY19" fmla="*/ 46419 h 60238"/>
                <a:gd name="connsiteX20" fmla="*/ 17511 w 40332"/>
                <a:gd name="connsiteY20" fmla="*/ 49619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6" y="49619"/>
                  </a:moveTo>
                  <a:lnTo>
                    <a:pt x="40356" y="60297"/>
                  </a:lnTo>
                  <a:lnTo>
                    <a:pt x="24" y="60297"/>
                  </a:lnTo>
                  <a:cubicBezTo>
                    <a:pt x="470" y="56242"/>
                    <a:pt x="1773" y="52447"/>
                    <a:pt x="3968" y="48800"/>
                  </a:cubicBezTo>
                  <a:cubicBezTo>
                    <a:pt x="6126" y="45191"/>
                    <a:pt x="10442" y="40392"/>
                    <a:pt x="16879" y="34438"/>
                  </a:cubicBezTo>
                  <a:cubicBezTo>
                    <a:pt x="22088" y="29601"/>
                    <a:pt x="25250" y="26327"/>
                    <a:pt x="26441" y="24616"/>
                  </a:cubicBezTo>
                  <a:cubicBezTo>
                    <a:pt x="28004" y="22235"/>
                    <a:pt x="28785" y="19890"/>
                    <a:pt x="28785" y="17584"/>
                  </a:cubicBezTo>
                  <a:cubicBezTo>
                    <a:pt x="28785" y="15016"/>
                    <a:pt x="28115" y="13044"/>
                    <a:pt x="26739" y="11668"/>
                  </a:cubicBezTo>
                  <a:cubicBezTo>
                    <a:pt x="25362" y="10291"/>
                    <a:pt x="23464" y="9584"/>
                    <a:pt x="21009" y="9584"/>
                  </a:cubicBezTo>
                  <a:cubicBezTo>
                    <a:pt x="18627" y="9584"/>
                    <a:pt x="16730" y="10328"/>
                    <a:pt x="15279" y="11742"/>
                  </a:cubicBezTo>
                  <a:cubicBezTo>
                    <a:pt x="13865" y="13193"/>
                    <a:pt x="13046" y="15612"/>
                    <a:pt x="12823" y="18960"/>
                  </a:cubicBezTo>
                  <a:lnTo>
                    <a:pt x="1363" y="17807"/>
                  </a:lnTo>
                  <a:cubicBezTo>
                    <a:pt x="2070" y="11482"/>
                    <a:pt x="4191" y="6942"/>
                    <a:pt x="7800" y="4189"/>
                  </a:cubicBezTo>
                  <a:cubicBezTo>
                    <a:pt x="11409" y="1436"/>
                    <a:pt x="15911" y="59"/>
                    <a:pt x="21306" y="59"/>
                  </a:cubicBezTo>
                  <a:cubicBezTo>
                    <a:pt x="27222" y="59"/>
                    <a:pt x="31873" y="1659"/>
                    <a:pt x="35259" y="4822"/>
                  </a:cubicBezTo>
                  <a:cubicBezTo>
                    <a:pt x="38645" y="8021"/>
                    <a:pt x="40356" y="12003"/>
                    <a:pt x="40356" y="16765"/>
                  </a:cubicBezTo>
                  <a:cubicBezTo>
                    <a:pt x="40356" y="19444"/>
                    <a:pt x="39873" y="22011"/>
                    <a:pt x="38905" y="24467"/>
                  </a:cubicBezTo>
                  <a:cubicBezTo>
                    <a:pt x="37938" y="26923"/>
                    <a:pt x="36375" y="29453"/>
                    <a:pt x="34292" y="32132"/>
                  </a:cubicBezTo>
                  <a:cubicBezTo>
                    <a:pt x="32878" y="33918"/>
                    <a:pt x="30385" y="36448"/>
                    <a:pt x="26739" y="39796"/>
                  </a:cubicBezTo>
                  <a:cubicBezTo>
                    <a:pt x="23129" y="43108"/>
                    <a:pt x="20823" y="45340"/>
                    <a:pt x="19855" y="46419"/>
                  </a:cubicBezTo>
                  <a:cubicBezTo>
                    <a:pt x="18888" y="47498"/>
                    <a:pt x="18107" y="48577"/>
                    <a:pt x="17511" y="49619"/>
                  </a:cubicBezTo>
                  <a:close/>
                </a:path>
              </a:pathLst>
            </a:custGeom>
            <a:solidFill>
              <a:srgbClr val="000000"/>
            </a:solidFill>
            <a:ln w="9525" cap="flat">
              <a:noFill/>
              <a:prstDash val="solid"/>
              <a:miter/>
            </a:ln>
          </p:spPr>
          <p:txBody>
            <a:bodyPr rtlCol="0" anchor="ctr"/>
            <a:lstStyle/>
            <a:p>
              <a:endParaRPr lang="en-CA"/>
            </a:p>
          </p:txBody>
        </p:sp>
        <p:sp>
          <p:nvSpPr>
            <p:cNvPr id="2947" name="Freeform: Shape 2946">
              <a:extLst>
                <a:ext uri="{FF2B5EF4-FFF2-40B4-BE49-F238E27FC236}">
                  <a16:creationId xmlns:a16="http://schemas.microsoft.com/office/drawing/2014/main" id="{03320277-7224-4940-8082-9B0338F628D3}"/>
                </a:ext>
              </a:extLst>
            </p:cNvPr>
            <p:cNvSpPr/>
            <p:nvPr/>
          </p:nvSpPr>
          <p:spPr>
            <a:xfrm>
              <a:off x="2349356" y="1644923"/>
              <a:ext cx="66972" cy="63437"/>
            </a:xfrm>
            <a:custGeom>
              <a:avLst/>
              <a:gdLst>
                <a:gd name="connsiteX0" fmla="*/ 29 w 66972"/>
                <a:gd name="connsiteY0" fmla="*/ 15909 h 63437"/>
                <a:gd name="connsiteX1" fmla="*/ 3563 w 66972"/>
                <a:gd name="connsiteY1" fmla="*/ 3929 h 63437"/>
                <a:gd name="connsiteX2" fmla="*/ 13163 w 66972"/>
                <a:gd name="connsiteY2" fmla="*/ 59 h 63437"/>
                <a:gd name="connsiteX3" fmla="*/ 22948 w 66972"/>
                <a:gd name="connsiteY3" fmla="*/ 3929 h 63437"/>
                <a:gd name="connsiteX4" fmla="*/ 26520 w 66972"/>
                <a:gd name="connsiteY4" fmla="*/ 15909 h 63437"/>
                <a:gd name="connsiteX5" fmla="*/ 22948 w 66972"/>
                <a:gd name="connsiteY5" fmla="*/ 27853 h 63437"/>
                <a:gd name="connsiteX6" fmla="*/ 13386 w 66972"/>
                <a:gd name="connsiteY6" fmla="*/ 31722 h 63437"/>
                <a:gd name="connsiteX7" fmla="*/ 3563 w 66972"/>
                <a:gd name="connsiteY7" fmla="*/ 27853 h 63437"/>
                <a:gd name="connsiteX8" fmla="*/ 29 w 66972"/>
                <a:gd name="connsiteY8" fmla="*/ 15909 h 63437"/>
                <a:gd name="connsiteX9" fmla="*/ 8996 w 66972"/>
                <a:gd name="connsiteY9" fmla="*/ 15798 h 63437"/>
                <a:gd name="connsiteX10" fmla="*/ 10335 w 66972"/>
                <a:gd name="connsiteY10" fmla="*/ 23686 h 63437"/>
                <a:gd name="connsiteX11" fmla="*/ 13163 w 66972"/>
                <a:gd name="connsiteY11" fmla="*/ 25137 h 63437"/>
                <a:gd name="connsiteX12" fmla="*/ 16028 w 66972"/>
                <a:gd name="connsiteY12" fmla="*/ 23686 h 63437"/>
                <a:gd name="connsiteX13" fmla="*/ 17330 w 66972"/>
                <a:gd name="connsiteY13" fmla="*/ 15798 h 63437"/>
                <a:gd name="connsiteX14" fmla="*/ 16028 w 66972"/>
                <a:gd name="connsiteY14" fmla="*/ 7984 h 63437"/>
                <a:gd name="connsiteX15" fmla="*/ 13163 w 66972"/>
                <a:gd name="connsiteY15" fmla="*/ 6496 h 63437"/>
                <a:gd name="connsiteX16" fmla="*/ 10335 w 66972"/>
                <a:gd name="connsiteY16" fmla="*/ 7947 h 63437"/>
                <a:gd name="connsiteX17" fmla="*/ 8996 w 66972"/>
                <a:gd name="connsiteY17" fmla="*/ 15798 h 63437"/>
                <a:gd name="connsiteX18" fmla="*/ 21907 w 66972"/>
                <a:gd name="connsiteY18" fmla="*/ 63385 h 63437"/>
                <a:gd name="connsiteX19" fmla="*/ 13423 w 66972"/>
                <a:gd name="connsiteY19" fmla="*/ 63385 h 63437"/>
                <a:gd name="connsiteX20" fmla="*/ 45384 w 66972"/>
                <a:gd name="connsiteY20" fmla="*/ 59 h 63437"/>
                <a:gd name="connsiteX21" fmla="*/ 53644 w 66972"/>
                <a:gd name="connsiteY21" fmla="*/ 59 h 63437"/>
                <a:gd name="connsiteX22" fmla="*/ 21907 w 66972"/>
                <a:gd name="connsiteY22" fmla="*/ 63385 h 63437"/>
                <a:gd name="connsiteX23" fmla="*/ 40510 w 66972"/>
                <a:gd name="connsiteY23" fmla="*/ 47610 h 63437"/>
                <a:gd name="connsiteX24" fmla="*/ 44045 w 66972"/>
                <a:gd name="connsiteY24" fmla="*/ 35666 h 63437"/>
                <a:gd name="connsiteX25" fmla="*/ 53719 w 66972"/>
                <a:gd name="connsiteY25" fmla="*/ 31760 h 63437"/>
                <a:gd name="connsiteX26" fmla="*/ 63430 w 66972"/>
                <a:gd name="connsiteY26" fmla="*/ 35666 h 63437"/>
                <a:gd name="connsiteX27" fmla="*/ 67001 w 66972"/>
                <a:gd name="connsiteY27" fmla="*/ 47610 h 63437"/>
                <a:gd name="connsiteX28" fmla="*/ 63430 w 66972"/>
                <a:gd name="connsiteY28" fmla="*/ 59590 h 63437"/>
                <a:gd name="connsiteX29" fmla="*/ 53830 w 66972"/>
                <a:gd name="connsiteY29" fmla="*/ 63497 h 63437"/>
                <a:gd name="connsiteX30" fmla="*/ 44045 w 66972"/>
                <a:gd name="connsiteY30" fmla="*/ 59590 h 63437"/>
                <a:gd name="connsiteX31" fmla="*/ 40510 w 66972"/>
                <a:gd name="connsiteY31" fmla="*/ 47610 h 63437"/>
                <a:gd name="connsiteX32" fmla="*/ 49477 w 66972"/>
                <a:gd name="connsiteY32" fmla="*/ 47572 h 63437"/>
                <a:gd name="connsiteX33" fmla="*/ 50816 w 66972"/>
                <a:gd name="connsiteY33" fmla="*/ 55386 h 63437"/>
                <a:gd name="connsiteX34" fmla="*/ 53644 w 66972"/>
                <a:gd name="connsiteY34" fmla="*/ 56911 h 63437"/>
                <a:gd name="connsiteX35" fmla="*/ 56472 w 66972"/>
                <a:gd name="connsiteY35" fmla="*/ 55423 h 63437"/>
                <a:gd name="connsiteX36" fmla="*/ 57811 w 66972"/>
                <a:gd name="connsiteY36" fmla="*/ 47572 h 63437"/>
                <a:gd name="connsiteX37" fmla="*/ 56509 w 66972"/>
                <a:gd name="connsiteY37" fmla="*/ 39722 h 63437"/>
                <a:gd name="connsiteX38" fmla="*/ 53644 w 66972"/>
                <a:gd name="connsiteY38" fmla="*/ 38233 h 63437"/>
                <a:gd name="connsiteX39" fmla="*/ 50816 w 66972"/>
                <a:gd name="connsiteY39" fmla="*/ 39722 h 63437"/>
                <a:gd name="connsiteX40" fmla="*/ 49477 w 66972"/>
                <a:gd name="connsiteY40" fmla="*/ 47572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09"/>
                  </a:moveTo>
                  <a:cubicBezTo>
                    <a:pt x="29" y="10514"/>
                    <a:pt x="1219" y="6533"/>
                    <a:pt x="3563" y="3929"/>
                  </a:cubicBezTo>
                  <a:cubicBezTo>
                    <a:pt x="5907" y="1361"/>
                    <a:pt x="9107" y="59"/>
                    <a:pt x="13163" y="59"/>
                  </a:cubicBezTo>
                  <a:cubicBezTo>
                    <a:pt x="17330" y="59"/>
                    <a:pt x="20604" y="1361"/>
                    <a:pt x="22948" y="3929"/>
                  </a:cubicBezTo>
                  <a:cubicBezTo>
                    <a:pt x="25330" y="6496"/>
                    <a:pt x="26520" y="10477"/>
                    <a:pt x="26520" y="15909"/>
                  </a:cubicBezTo>
                  <a:cubicBezTo>
                    <a:pt x="26520" y="21267"/>
                    <a:pt x="25330" y="25248"/>
                    <a:pt x="22948" y="27853"/>
                  </a:cubicBezTo>
                  <a:cubicBezTo>
                    <a:pt x="20604" y="30420"/>
                    <a:pt x="17404" y="31722"/>
                    <a:pt x="13386" y="31722"/>
                  </a:cubicBezTo>
                  <a:cubicBezTo>
                    <a:pt x="9182" y="31722"/>
                    <a:pt x="5907" y="30457"/>
                    <a:pt x="3563" y="27853"/>
                  </a:cubicBezTo>
                  <a:cubicBezTo>
                    <a:pt x="1219" y="25285"/>
                    <a:pt x="29" y="21304"/>
                    <a:pt x="29" y="15909"/>
                  </a:cubicBezTo>
                  <a:moveTo>
                    <a:pt x="8996" y="15798"/>
                  </a:moveTo>
                  <a:cubicBezTo>
                    <a:pt x="8996" y="19704"/>
                    <a:pt x="9442" y="22346"/>
                    <a:pt x="10335" y="23686"/>
                  </a:cubicBezTo>
                  <a:cubicBezTo>
                    <a:pt x="11005" y="24653"/>
                    <a:pt x="11972" y="25137"/>
                    <a:pt x="13163" y="25137"/>
                  </a:cubicBezTo>
                  <a:cubicBezTo>
                    <a:pt x="14391" y="25137"/>
                    <a:pt x="15358" y="24653"/>
                    <a:pt x="16028" y="23686"/>
                  </a:cubicBezTo>
                  <a:cubicBezTo>
                    <a:pt x="16884" y="22346"/>
                    <a:pt x="17330" y="19704"/>
                    <a:pt x="17330" y="15798"/>
                  </a:cubicBezTo>
                  <a:cubicBezTo>
                    <a:pt x="17330" y="11928"/>
                    <a:pt x="16884" y="9286"/>
                    <a:pt x="16028" y="7984"/>
                  </a:cubicBezTo>
                  <a:cubicBezTo>
                    <a:pt x="15358" y="6980"/>
                    <a:pt x="14391" y="6496"/>
                    <a:pt x="13163" y="6496"/>
                  </a:cubicBezTo>
                  <a:cubicBezTo>
                    <a:pt x="11972" y="6496"/>
                    <a:pt x="11005" y="6980"/>
                    <a:pt x="10335" y="7947"/>
                  </a:cubicBezTo>
                  <a:cubicBezTo>
                    <a:pt x="9442" y="9286"/>
                    <a:pt x="8996" y="11928"/>
                    <a:pt x="8996" y="15798"/>
                  </a:cubicBezTo>
                  <a:moveTo>
                    <a:pt x="21907" y="63385"/>
                  </a:moveTo>
                  <a:lnTo>
                    <a:pt x="13423" y="63385"/>
                  </a:lnTo>
                  <a:lnTo>
                    <a:pt x="45384" y="59"/>
                  </a:lnTo>
                  <a:lnTo>
                    <a:pt x="53644" y="59"/>
                  </a:lnTo>
                  <a:lnTo>
                    <a:pt x="21907" y="63385"/>
                  </a:lnTo>
                  <a:moveTo>
                    <a:pt x="40510" y="47610"/>
                  </a:moveTo>
                  <a:cubicBezTo>
                    <a:pt x="40510" y="42252"/>
                    <a:pt x="41701" y="38271"/>
                    <a:pt x="44045" y="35666"/>
                  </a:cubicBezTo>
                  <a:cubicBezTo>
                    <a:pt x="46389" y="33062"/>
                    <a:pt x="49626" y="31760"/>
                    <a:pt x="53719" y="31760"/>
                  </a:cubicBezTo>
                  <a:cubicBezTo>
                    <a:pt x="57848" y="31760"/>
                    <a:pt x="61086" y="33062"/>
                    <a:pt x="63430" y="35666"/>
                  </a:cubicBezTo>
                  <a:cubicBezTo>
                    <a:pt x="65811" y="38271"/>
                    <a:pt x="66964" y="42252"/>
                    <a:pt x="67001" y="47610"/>
                  </a:cubicBezTo>
                  <a:cubicBezTo>
                    <a:pt x="66964" y="53005"/>
                    <a:pt x="65811" y="57023"/>
                    <a:pt x="63430" y="59590"/>
                  </a:cubicBezTo>
                  <a:cubicBezTo>
                    <a:pt x="61086" y="62195"/>
                    <a:pt x="57886" y="63497"/>
                    <a:pt x="53830" y="63497"/>
                  </a:cubicBezTo>
                  <a:cubicBezTo>
                    <a:pt x="49663" y="63497"/>
                    <a:pt x="46389" y="62195"/>
                    <a:pt x="44045" y="59590"/>
                  </a:cubicBezTo>
                  <a:cubicBezTo>
                    <a:pt x="41701" y="57023"/>
                    <a:pt x="40510" y="53005"/>
                    <a:pt x="40510" y="47610"/>
                  </a:cubicBezTo>
                  <a:moveTo>
                    <a:pt x="49477" y="47572"/>
                  </a:moveTo>
                  <a:cubicBezTo>
                    <a:pt x="49477" y="51479"/>
                    <a:pt x="49923" y="54084"/>
                    <a:pt x="50816" y="55386"/>
                  </a:cubicBezTo>
                  <a:cubicBezTo>
                    <a:pt x="51486" y="56391"/>
                    <a:pt x="52453" y="56911"/>
                    <a:pt x="53644" y="56911"/>
                  </a:cubicBezTo>
                  <a:cubicBezTo>
                    <a:pt x="54872" y="56911"/>
                    <a:pt x="55802" y="56428"/>
                    <a:pt x="56472" y="55423"/>
                  </a:cubicBezTo>
                  <a:cubicBezTo>
                    <a:pt x="57365" y="54084"/>
                    <a:pt x="57811" y="51479"/>
                    <a:pt x="57811" y="47572"/>
                  </a:cubicBezTo>
                  <a:cubicBezTo>
                    <a:pt x="57811" y="43666"/>
                    <a:pt x="57365" y="41061"/>
                    <a:pt x="56509" y="39722"/>
                  </a:cubicBezTo>
                  <a:cubicBezTo>
                    <a:pt x="55839" y="38717"/>
                    <a:pt x="54872" y="38233"/>
                    <a:pt x="53644" y="38233"/>
                  </a:cubicBezTo>
                  <a:cubicBezTo>
                    <a:pt x="52416" y="38233"/>
                    <a:pt x="51486" y="38717"/>
                    <a:pt x="50816" y="39722"/>
                  </a:cubicBezTo>
                  <a:cubicBezTo>
                    <a:pt x="49923" y="41061"/>
                    <a:pt x="49477" y="43666"/>
                    <a:pt x="49477" y="47572"/>
                  </a:cubicBezTo>
                  <a:close/>
                </a:path>
              </a:pathLst>
            </a:custGeom>
            <a:solidFill>
              <a:srgbClr val="000000"/>
            </a:solidFill>
            <a:ln w="9525" cap="flat">
              <a:noFill/>
              <a:prstDash val="solid"/>
              <a:miter/>
            </a:ln>
          </p:spPr>
          <p:txBody>
            <a:bodyPr rtlCol="0" anchor="ctr"/>
            <a:lstStyle/>
            <a:p>
              <a:endParaRPr lang="en-CA"/>
            </a:p>
          </p:txBody>
        </p:sp>
      </p:grpSp>
      <p:sp>
        <p:nvSpPr>
          <p:cNvPr id="2948" name="Freeform: Shape 2947">
            <a:extLst>
              <a:ext uri="{FF2B5EF4-FFF2-40B4-BE49-F238E27FC236}">
                <a16:creationId xmlns:a16="http://schemas.microsoft.com/office/drawing/2014/main" id="{7AA48161-05C8-4E3E-8C4F-7479AF823375}"/>
              </a:ext>
            </a:extLst>
          </p:cNvPr>
          <p:cNvSpPr/>
          <p:nvPr/>
        </p:nvSpPr>
        <p:spPr>
          <a:xfrm>
            <a:off x="919365" y="3347287"/>
            <a:ext cx="22549" cy="823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49" name="Freeform: Shape 2948">
            <a:extLst>
              <a:ext uri="{FF2B5EF4-FFF2-40B4-BE49-F238E27FC236}">
                <a16:creationId xmlns:a16="http://schemas.microsoft.com/office/drawing/2014/main" id="{888DB483-6E3B-4B46-9B1D-D90949B4C282}"/>
              </a:ext>
            </a:extLst>
          </p:cNvPr>
          <p:cNvSpPr/>
          <p:nvPr/>
        </p:nvSpPr>
        <p:spPr>
          <a:xfrm>
            <a:off x="919365" y="3047746"/>
            <a:ext cx="22549" cy="823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50" name="Freeform: Shape 2949">
            <a:extLst>
              <a:ext uri="{FF2B5EF4-FFF2-40B4-BE49-F238E27FC236}">
                <a16:creationId xmlns:a16="http://schemas.microsoft.com/office/drawing/2014/main" id="{1CBBE022-D76F-4DBD-B37E-351DCE5DCCA0}"/>
              </a:ext>
            </a:extLst>
          </p:cNvPr>
          <p:cNvSpPr/>
          <p:nvPr/>
        </p:nvSpPr>
        <p:spPr>
          <a:xfrm>
            <a:off x="919365" y="2748204"/>
            <a:ext cx="22549" cy="823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51" name="Freeform: Shape 2950">
            <a:extLst>
              <a:ext uri="{FF2B5EF4-FFF2-40B4-BE49-F238E27FC236}">
                <a16:creationId xmlns:a16="http://schemas.microsoft.com/office/drawing/2014/main" id="{96FC4A18-2AD4-495E-823C-802F7128C1EC}"/>
              </a:ext>
            </a:extLst>
          </p:cNvPr>
          <p:cNvSpPr/>
          <p:nvPr/>
        </p:nvSpPr>
        <p:spPr>
          <a:xfrm>
            <a:off x="919365" y="2448630"/>
            <a:ext cx="22549" cy="823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52" name="Freeform: Shape 2951">
            <a:extLst>
              <a:ext uri="{FF2B5EF4-FFF2-40B4-BE49-F238E27FC236}">
                <a16:creationId xmlns:a16="http://schemas.microsoft.com/office/drawing/2014/main" id="{C9A283A4-BDC9-4C5E-868B-4C705E3C559C}"/>
              </a:ext>
            </a:extLst>
          </p:cNvPr>
          <p:cNvSpPr/>
          <p:nvPr/>
        </p:nvSpPr>
        <p:spPr>
          <a:xfrm>
            <a:off x="919365" y="2149090"/>
            <a:ext cx="22549" cy="823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53" name="Freeform: Shape 2952">
            <a:extLst>
              <a:ext uri="{FF2B5EF4-FFF2-40B4-BE49-F238E27FC236}">
                <a16:creationId xmlns:a16="http://schemas.microsoft.com/office/drawing/2014/main" id="{67FDF7D8-A3CD-4479-A281-A60582B40D60}"/>
              </a:ext>
            </a:extLst>
          </p:cNvPr>
          <p:cNvSpPr/>
          <p:nvPr/>
        </p:nvSpPr>
        <p:spPr>
          <a:xfrm>
            <a:off x="919365" y="1849548"/>
            <a:ext cx="22549" cy="8235"/>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2966" name="Freeform: Shape 2965">
            <a:extLst>
              <a:ext uri="{FF2B5EF4-FFF2-40B4-BE49-F238E27FC236}">
                <a16:creationId xmlns:a16="http://schemas.microsoft.com/office/drawing/2014/main" id="{9B2E43B0-FB83-499E-9415-C701056D8AE4}"/>
              </a:ext>
            </a:extLst>
          </p:cNvPr>
          <p:cNvSpPr/>
          <p:nvPr/>
        </p:nvSpPr>
        <p:spPr>
          <a:xfrm>
            <a:off x="4478892" y="2539987"/>
            <a:ext cx="142308" cy="142305"/>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2969" name="Freeform: Shape 2968">
            <a:extLst>
              <a:ext uri="{FF2B5EF4-FFF2-40B4-BE49-F238E27FC236}">
                <a16:creationId xmlns:a16="http://schemas.microsoft.com/office/drawing/2014/main" id="{81BA91E5-F8B1-4265-B2AC-3A67EBBC623B}"/>
              </a:ext>
            </a:extLst>
          </p:cNvPr>
          <p:cNvSpPr/>
          <p:nvPr/>
        </p:nvSpPr>
        <p:spPr>
          <a:xfrm>
            <a:off x="4478892" y="2682260"/>
            <a:ext cx="142308" cy="142305"/>
          </a:xfrm>
          <a:custGeom>
            <a:avLst/>
            <a:gdLst>
              <a:gd name="connsiteX0" fmla="*/ 0 w 164601"/>
              <a:gd name="connsiteY0" fmla="*/ 164601 h 164601"/>
              <a:gd name="connsiteX1" fmla="*/ 164602 w 164601"/>
              <a:gd name="connsiteY1" fmla="*/ 164601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1"/>
                </a:moveTo>
                <a:lnTo>
                  <a:pt x="164602" y="164601"/>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2983" name="Graphic 5">
            <a:extLst>
              <a:ext uri="{FF2B5EF4-FFF2-40B4-BE49-F238E27FC236}">
                <a16:creationId xmlns:a16="http://schemas.microsoft.com/office/drawing/2014/main" id="{658EADE7-9015-4932-8D42-92382DC026B1}"/>
              </a:ext>
            </a:extLst>
          </p:cNvPr>
          <p:cNvGrpSpPr/>
          <p:nvPr/>
        </p:nvGrpSpPr>
        <p:grpSpPr>
          <a:xfrm>
            <a:off x="949827" y="1444950"/>
            <a:ext cx="2928143" cy="102002"/>
            <a:chOff x="2476350" y="1203201"/>
            <a:chExt cx="3386848" cy="117983"/>
          </a:xfrm>
          <a:solidFill>
            <a:srgbClr val="000000"/>
          </a:solidFill>
        </p:grpSpPr>
        <p:sp>
          <p:nvSpPr>
            <p:cNvPr id="2984" name="Freeform: Shape 2983">
              <a:extLst>
                <a:ext uri="{FF2B5EF4-FFF2-40B4-BE49-F238E27FC236}">
                  <a16:creationId xmlns:a16="http://schemas.microsoft.com/office/drawing/2014/main" id="{460B0F2D-1A46-4FAF-8B61-CF3B731F9BA1}"/>
                </a:ext>
              </a:extLst>
            </p:cNvPr>
            <p:cNvSpPr/>
            <p:nvPr/>
          </p:nvSpPr>
          <p:spPr>
            <a:xfrm>
              <a:off x="2476350" y="1204726"/>
              <a:ext cx="68944" cy="90003"/>
            </a:xfrm>
            <a:custGeom>
              <a:avLst/>
              <a:gdLst>
                <a:gd name="connsiteX0" fmla="*/ 42 w 68944"/>
                <a:gd name="connsiteY0" fmla="*/ 90020 h 90003"/>
                <a:gd name="connsiteX1" fmla="*/ 42 w 68944"/>
                <a:gd name="connsiteY1" fmla="*/ 16 h 90003"/>
                <a:gd name="connsiteX2" fmla="*/ 29212 w 68944"/>
                <a:gd name="connsiteY2" fmla="*/ 16 h 90003"/>
                <a:gd name="connsiteX3" fmla="*/ 50792 w 68944"/>
                <a:gd name="connsiteY3" fmla="*/ 1355 h 90003"/>
                <a:gd name="connsiteX4" fmla="*/ 63777 w 68944"/>
                <a:gd name="connsiteY4" fmla="*/ 10173 h 90003"/>
                <a:gd name="connsiteX5" fmla="*/ 68986 w 68944"/>
                <a:gd name="connsiteY5" fmla="*/ 27698 h 90003"/>
                <a:gd name="connsiteX6" fmla="*/ 65972 w 68944"/>
                <a:gd name="connsiteY6" fmla="*/ 41651 h 90003"/>
                <a:gd name="connsiteX7" fmla="*/ 58345 w 68944"/>
                <a:gd name="connsiteY7" fmla="*/ 50506 h 90003"/>
                <a:gd name="connsiteX8" fmla="*/ 48894 w 68944"/>
                <a:gd name="connsiteY8" fmla="*/ 54785 h 90003"/>
                <a:gd name="connsiteX9" fmla="*/ 30068 w 68944"/>
                <a:gd name="connsiteY9" fmla="*/ 56087 h 90003"/>
                <a:gd name="connsiteX10" fmla="*/ 18199 w 68944"/>
                <a:gd name="connsiteY10" fmla="*/ 56087 h 90003"/>
                <a:gd name="connsiteX11" fmla="*/ 18199 w 68944"/>
                <a:gd name="connsiteY11" fmla="*/ 90020 h 90003"/>
                <a:gd name="connsiteX12" fmla="*/ 42 w 68944"/>
                <a:gd name="connsiteY12" fmla="*/ 90020 h 90003"/>
                <a:gd name="connsiteX13" fmla="*/ 18199 w 68944"/>
                <a:gd name="connsiteY13" fmla="*/ 15234 h 90003"/>
                <a:gd name="connsiteX14" fmla="*/ 18199 w 68944"/>
                <a:gd name="connsiteY14" fmla="*/ 40795 h 90003"/>
                <a:gd name="connsiteX15" fmla="*/ 28170 w 68944"/>
                <a:gd name="connsiteY15" fmla="*/ 40795 h 90003"/>
                <a:gd name="connsiteX16" fmla="*/ 42532 w 68944"/>
                <a:gd name="connsiteY16" fmla="*/ 39381 h 90003"/>
                <a:gd name="connsiteX17" fmla="*/ 48187 w 68944"/>
                <a:gd name="connsiteY17" fmla="*/ 34953 h 90003"/>
                <a:gd name="connsiteX18" fmla="*/ 50271 w 68944"/>
                <a:gd name="connsiteY18" fmla="*/ 27958 h 90003"/>
                <a:gd name="connsiteX19" fmla="*/ 47369 w 68944"/>
                <a:gd name="connsiteY19" fmla="*/ 19847 h 90003"/>
                <a:gd name="connsiteX20" fmla="*/ 40076 w 68944"/>
                <a:gd name="connsiteY20" fmla="*/ 15866 h 90003"/>
                <a:gd name="connsiteX21" fmla="*/ 26979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42" y="90020"/>
                  </a:moveTo>
                  <a:lnTo>
                    <a:pt x="42" y="16"/>
                  </a:lnTo>
                  <a:lnTo>
                    <a:pt x="29212" y="16"/>
                  </a:lnTo>
                  <a:cubicBezTo>
                    <a:pt x="40262" y="16"/>
                    <a:pt x="47443" y="462"/>
                    <a:pt x="50792" y="1355"/>
                  </a:cubicBezTo>
                  <a:cubicBezTo>
                    <a:pt x="55964" y="2732"/>
                    <a:pt x="60280" y="5671"/>
                    <a:pt x="63777" y="10173"/>
                  </a:cubicBezTo>
                  <a:cubicBezTo>
                    <a:pt x="67237" y="14713"/>
                    <a:pt x="68986" y="20554"/>
                    <a:pt x="68986" y="27698"/>
                  </a:cubicBezTo>
                  <a:cubicBezTo>
                    <a:pt x="68986" y="33242"/>
                    <a:pt x="67982" y="37893"/>
                    <a:pt x="65972" y="41651"/>
                  </a:cubicBezTo>
                  <a:cubicBezTo>
                    <a:pt x="63963" y="45409"/>
                    <a:pt x="61433" y="48348"/>
                    <a:pt x="58345" y="50506"/>
                  </a:cubicBezTo>
                  <a:cubicBezTo>
                    <a:pt x="55220" y="52664"/>
                    <a:pt x="52094" y="54078"/>
                    <a:pt x="48894" y="54785"/>
                  </a:cubicBezTo>
                  <a:cubicBezTo>
                    <a:pt x="44578" y="55640"/>
                    <a:pt x="38290" y="56087"/>
                    <a:pt x="30068" y="56087"/>
                  </a:cubicBezTo>
                  <a:lnTo>
                    <a:pt x="18199" y="56087"/>
                  </a:lnTo>
                  <a:lnTo>
                    <a:pt x="18199" y="90020"/>
                  </a:lnTo>
                  <a:lnTo>
                    <a:pt x="42" y="90020"/>
                  </a:lnTo>
                  <a:moveTo>
                    <a:pt x="18199" y="15234"/>
                  </a:moveTo>
                  <a:lnTo>
                    <a:pt x="18199" y="40795"/>
                  </a:lnTo>
                  <a:lnTo>
                    <a:pt x="28170" y="40795"/>
                  </a:lnTo>
                  <a:cubicBezTo>
                    <a:pt x="35314" y="40795"/>
                    <a:pt x="40114" y="40311"/>
                    <a:pt x="42532" y="39381"/>
                  </a:cubicBezTo>
                  <a:cubicBezTo>
                    <a:pt x="44950" y="38414"/>
                    <a:pt x="46811" y="36963"/>
                    <a:pt x="48187" y="34953"/>
                  </a:cubicBezTo>
                  <a:cubicBezTo>
                    <a:pt x="49564" y="32944"/>
                    <a:pt x="50271" y="30600"/>
                    <a:pt x="50271" y="27958"/>
                  </a:cubicBezTo>
                  <a:cubicBezTo>
                    <a:pt x="50271" y="24684"/>
                    <a:pt x="49304" y="21968"/>
                    <a:pt x="47369" y="19847"/>
                  </a:cubicBezTo>
                  <a:cubicBezTo>
                    <a:pt x="45434" y="17727"/>
                    <a:pt x="43016" y="16387"/>
                    <a:pt x="40076" y="15866"/>
                  </a:cubicBezTo>
                  <a:cubicBezTo>
                    <a:pt x="37881" y="15457"/>
                    <a:pt x="33528" y="15234"/>
                    <a:pt x="26979" y="15234"/>
                  </a:cubicBezTo>
                  <a:close/>
                </a:path>
              </a:pathLst>
            </a:custGeom>
            <a:solidFill>
              <a:srgbClr val="000000"/>
            </a:solidFill>
            <a:ln w="9525" cap="flat">
              <a:noFill/>
              <a:prstDash val="solid"/>
              <a:miter/>
            </a:ln>
          </p:spPr>
          <p:txBody>
            <a:bodyPr rtlCol="0" anchor="ctr"/>
            <a:lstStyle/>
            <a:p>
              <a:endParaRPr lang="en-CA"/>
            </a:p>
          </p:txBody>
        </p:sp>
        <p:sp>
          <p:nvSpPr>
            <p:cNvPr id="2985" name="Freeform: Shape 2984">
              <a:extLst>
                <a:ext uri="{FF2B5EF4-FFF2-40B4-BE49-F238E27FC236}">
                  <a16:creationId xmlns:a16="http://schemas.microsoft.com/office/drawing/2014/main" id="{9D103AFB-CFAF-4E6C-BEF8-D066B7C71952}"/>
                </a:ext>
              </a:extLst>
            </p:cNvPr>
            <p:cNvSpPr/>
            <p:nvPr/>
          </p:nvSpPr>
          <p:spPr>
            <a:xfrm>
              <a:off x="2555039" y="1228055"/>
              <a:ext cx="60925" cy="68163"/>
            </a:xfrm>
            <a:custGeom>
              <a:avLst/>
              <a:gdLst>
                <a:gd name="connsiteX0" fmla="*/ 42838 w 60925"/>
                <a:gd name="connsiteY0" fmla="*/ 45929 h 68163"/>
                <a:gd name="connsiteX1" fmla="*/ 60028 w 60925"/>
                <a:gd name="connsiteY1" fmla="*/ 48832 h 68163"/>
                <a:gd name="connsiteX2" fmla="*/ 49573 w 60925"/>
                <a:gd name="connsiteY2" fmla="*/ 63231 h 68163"/>
                <a:gd name="connsiteX3" fmla="*/ 31676 w 60925"/>
                <a:gd name="connsiteY3" fmla="*/ 68179 h 68163"/>
                <a:gd name="connsiteX4" fmla="*/ 6487 w 60925"/>
                <a:gd name="connsiteY4" fmla="*/ 57054 h 68163"/>
                <a:gd name="connsiteX5" fmla="*/ 50 w 60925"/>
                <a:gd name="connsiteY5" fmla="*/ 34581 h 68163"/>
                <a:gd name="connsiteX6" fmla="*/ 8533 w 60925"/>
                <a:gd name="connsiteY6" fmla="*/ 9206 h 68163"/>
                <a:gd name="connsiteX7" fmla="*/ 29965 w 60925"/>
                <a:gd name="connsiteY7" fmla="*/ 16 h 68163"/>
                <a:gd name="connsiteX8" fmla="*/ 52922 w 60925"/>
                <a:gd name="connsiteY8" fmla="*/ 9615 h 68163"/>
                <a:gd name="connsiteX9" fmla="*/ 60958 w 60925"/>
                <a:gd name="connsiteY9" fmla="*/ 39083 h 68163"/>
                <a:gd name="connsiteX10" fmla="*/ 17724 w 60925"/>
                <a:gd name="connsiteY10" fmla="*/ 39083 h 68163"/>
                <a:gd name="connsiteX11" fmla="*/ 21928 w 60925"/>
                <a:gd name="connsiteY11" fmla="*/ 50990 h 68163"/>
                <a:gd name="connsiteX12" fmla="*/ 31862 w 60925"/>
                <a:gd name="connsiteY12" fmla="*/ 55268 h 68163"/>
                <a:gd name="connsiteX13" fmla="*/ 38671 w 60925"/>
                <a:gd name="connsiteY13" fmla="*/ 53073 h 68163"/>
                <a:gd name="connsiteX14" fmla="*/ 42838 w 60925"/>
                <a:gd name="connsiteY14" fmla="*/ 45929 h 68163"/>
                <a:gd name="connsiteX15" fmla="*/ 43843 w 60925"/>
                <a:gd name="connsiteY15" fmla="*/ 28517 h 68163"/>
                <a:gd name="connsiteX16" fmla="*/ 39974 w 60925"/>
                <a:gd name="connsiteY16" fmla="*/ 17131 h 68163"/>
                <a:gd name="connsiteX17" fmla="*/ 31007 w 60925"/>
                <a:gd name="connsiteY17" fmla="*/ 13224 h 68163"/>
                <a:gd name="connsiteX18" fmla="*/ 21668 w 60925"/>
                <a:gd name="connsiteY18" fmla="*/ 17317 h 68163"/>
                <a:gd name="connsiteX19" fmla="*/ 1805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8" y="45929"/>
                  </a:moveTo>
                  <a:lnTo>
                    <a:pt x="60028" y="48832"/>
                  </a:lnTo>
                  <a:cubicBezTo>
                    <a:pt x="57833" y="55120"/>
                    <a:pt x="54335" y="59919"/>
                    <a:pt x="49573" y="63231"/>
                  </a:cubicBezTo>
                  <a:cubicBezTo>
                    <a:pt x="44810" y="66505"/>
                    <a:pt x="38820" y="68179"/>
                    <a:pt x="31676" y="68179"/>
                  </a:cubicBezTo>
                  <a:cubicBezTo>
                    <a:pt x="20328" y="68179"/>
                    <a:pt x="11957" y="64459"/>
                    <a:pt x="6487" y="57054"/>
                  </a:cubicBezTo>
                  <a:cubicBezTo>
                    <a:pt x="2208" y="51101"/>
                    <a:pt x="50" y="43623"/>
                    <a:pt x="50" y="34581"/>
                  </a:cubicBezTo>
                  <a:cubicBezTo>
                    <a:pt x="50" y="23791"/>
                    <a:pt x="2878" y="15308"/>
                    <a:pt x="8533" y="9206"/>
                  </a:cubicBezTo>
                  <a:cubicBezTo>
                    <a:pt x="14189" y="3067"/>
                    <a:pt x="21333" y="16"/>
                    <a:pt x="29965" y="16"/>
                  </a:cubicBezTo>
                  <a:cubicBezTo>
                    <a:pt x="39639" y="16"/>
                    <a:pt x="47303" y="3216"/>
                    <a:pt x="52922" y="9615"/>
                  </a:cubicBezTo>
                  <a:cubicBezTo>
                    <a:pt x="58540" y="16015"/>
                    <a:pt x="61219" y="25838"/>
                    <a:pt x="60958" y="39083"/>
                  </a:cubicBezTo>
                  <a:lnTo>
                    <a:pt x="17724" y="39083"/>
                  </a:lnTo>
                  <a:cubicBezTo>
                    <a:pt x="17872" y="44181"/>
                    <a:pt x="19249" y="48162"/>
                    <a:pt x="21928" y="50990"/>
                  </a:cubicBezTo>
                  <a:cubicBezTo>
                    <a:pt x="24570" y="53854"/>
                    <a:pt x="27881" y="55268"/>
                    <a:pt x="31862" y="55268"/>
                  </a:cubicBezTo>
                  <a:cubicBezTo>
                    <a:pt x="34578" y="55268"/>
                    <a:pt x="36848" y="54524"/>
                    <a:pt x="38671" y="53073"/>
                  </a:cubicBezTo>
                  <a:cubicBezTo>
                    <a:pt x="40532" y="51585"/>
                    <a:pt x="41908" y="49204"/>
                    <a:pt x="42838" y="45929"/>
                  </a:cubicBezTo>
                  <a:moveTo>
                    <a:pt x="43843" y="28517"/>
                  </a:moveTo>
                  <a:cubicBezTo>
                    <a:pt x="43694" y="23531"/>
                    <a:pt x="42429" y="19698"/>
                    <a:pt x="39974" y="17131"/>
                  </a:cubicBezTo>
                  <a:cubicBezTo>
                    <a:pt x="37518" y="14527"/>
                    <a:pt x="34504" y="13224"/>
                    <a:pt x="31007" y="13224"/>
                  </a:cubicBezTo>
                  <a:cubicBezTo>
                    <a:pt x="27249" y="13224"/>
                    <a:pt x="24123" y="14601"/>
                    <a:pt x="21668" y="17317"/>
                  </a:cubicBezTo>
                  <a:cubicBezTo>
                    <a:pt x="19212" y="20071"/>
                    <a:pt x="18021" y="23791"/>
                    <a:pt x="18058" y="28517"/>
                  </a:cubicBezTo>
                  <a:close/>
                </a:path>
              </a:pathLst>
            </a:custGeom>
            <a:solidFill>
              <a:srgbClr val="000000"/>
            </a:solidFill>
            <a:ln w="9525" cap="flat">
              <a:noFill/>
              <a:prstDash val="solid"/>
              <a:miter/>
            </a:ln>
          </p:spPr>
          <p:txBody>
            <a:bodyPr rtlCol="0" anchor="ctr"/>
            <a:lstStyle/>
            <a:p>
              <a:endParaRPr lang="en-CA"/>
            </a:p>
          </p:txBody>
        </p:sp>
        <p:sp>
          <p:nvSpPr>
            <p:cNvPr id="2986" name="Freeform: Shape 2985">
              <a:extLst>
                <a:ext uri="{FF2B5EF4-FFF2-40B4-BE49-F238E27FC236}">
                  <a16:creationId xmlns:a16="http://schemas.microsoft.com/office/drawing/2014/main" id="{298CF227-7420-4AFC-9341-23105803EB29}"/>
                </a:ext>
              </a:extLst>
            </p:cNvPr>
            <p:cNvSpPr/>
            <p:nvPr/>
          </p:nvSpPr>
          <p:spPr>
            <a:xfrm>
              <a:off x="2629280" y="1228055"/>
              <a:ext cx="42230" cy="66675"/>
            </a:xfrm>
            <a:custGeom>
              <a:avLst/>
              <a:gdLst>
                <a:gd name="connsiteX0" fmla="*/ 17285 w 42230"/>
                <a:gd name="connsiteY0" fmla="*/ 66691 h 66675"/>
                <a:gd name="connsiteX1" fmla="*/ 58 w 42230"/>
                <a:gd name="connsiteY1" fmla="*/ 66691 h 66675"/>
                <a:gd name="connsiteX2" fmla="*/ 58 w 42230"/>
                <a:gd name="connsiteY2" fmla="*/ 1504 h 66675"/>
                <a:gd name="connsiteX3" fmla="*/ 16057 w 42230"/>
                <a:gd name="connsiteY3" fmla="*/ 1504 h 66675"/>
                <a:gd name="connsiteX4" fmla="*/ 16057 w 42230"/>
                <a:gd name="connsiteY4" fmla="*/ 10769 h 66675"/>
                <a:gd name="connsiteX5" fmla="*/ 23461 w 42230"/>
                <a:gd name="connsiteY5" fmla="*/ 2100 h 66675"/>
                <a:gd name="connsiteX6" fmla="*/ 30939 w 42230"/>
                <a:gd name="connsiteY6" fmla="*/ 16 h 66675"/>
                <a:gd name="connsiteX7" fmla="*/ 42288 w 42230"/>
                <a:gd name="connsiteY7" fmla="*/ 3290 h 66675"/>
                <a:gd name="connsiteX8" fmla="*/ 36930 w 42230"/>
                <a:gd name="connsiteY8" fmla="*/ 18322 h 66675"/>
                <a:gd name="connsiteX9" fmla="*/ 28856 w 42230"/>
                <a:gd name="connsiteY9" fmla="*/ 15494 h 66675"/>
                <a:gd name="connsiteX10" fmla="*/ 22717 w 42230"/>
                <a:gd name="connsiteY10" fmla="*/ 17503 h 66675"/>
                <a:gd name="connsiteX11" fmla="*/ 18736 w 42230"/>
                <a:gd name="connsiteY11" fmla="*/ 24684 h 66675"/>
                <a:gd name="connsiteX12" fmla="*/ 172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85" y="66691"/>
                  </a:moveTo>
                  <a:lnTo>
                    <a:pt x="58" y="66691"/>
                  </a:lnTo>
                  <a:lnTo>
                    <a:pt x="58" y="1504"/>
                  </a:lnTo>
                  <a:lnTo>
                    <a:pt x="16057" y="1504"/>
                  </a:lnTo>
                  <a:lnTo>
                    <a:pt x="16057" y="10769"/>
                  </a:lnTo>
                  <a:cubicBezTo>
                    <a:pt x="18810" y="6378"/>
                    <a:pt x="21266" y="3513"/>
                    <a:pt x="23461" y="2100"/>
                  </a:cubicBezTo>
                  <a:cubicBezTo>
                    <a:pt x="25656" y="723"/>
                    <a:pt x="28149" y="16"/>
                    <a:pt x="30939" y="16"/>
                  </a:cubicBezTo>
                  <a:cubicBezTo>
                    <a:pt x="34846" y="16"/>
                    <a:pt x="38641" y="1095"/>
                    <a:pt x="42288" y="3290"/>
                  </a:cubicBezTo>
                  <a:lnTo>
                    <a:pt x="36930" y="18322"/>
                  </a:lnTo>
                  <a:cubicBezTo>
                    <a:pt x="34028" y="16424"/>
                    <a:pt x="31349" y="15494"/>
                    <a:pt x="28856" y="15494"/>
                  </a:cubicBezTo>
                  <a:cubicBezTo>
                    <a:pt x="26437" y="15494"/>
                    <a:pt x="24391" y="16164"/>
                    <a:pt x="22717" y="17503"/>
                  </a:cubicBezTo>
                  <a:cubicBezTo>
                    <a:pt x="21005" y="18806"/>
                    <a:pt x="19703" y="21224"/>
                    <a:pt x="18736" y="24684"/>
                  </a:cubicBezTo>
                  <a:cubicBezTo>
                    <a:pt x="17768" y="28182"/>
                    <a:pt x="17285" y="35474"/>
                    <a:pt x="17285" y="46562"/>
                  </a:cubicBezTo>
                  <a:close/>
                </a:path>
              </a:pathLst>
            </a:custGeom>
            <a:solidFill>
              <a:srgbClr val="000000"/>
            </a:solidFill>
            <a:ln w="9525" cap="flat">
              <a:noFill/>
              <a:prstDash val="solid"/>
              <a:miter/>
            </a:ln>
          </p:spPr>
          <p:txBody>
            <a:bodyPr rtlCol="0" anchor="ctr"/>
            <a:lstStyle/>
            <a:p>
              <a:endParaRPr lang="en-CA"/>
            </a:p>
          </p:txBody>
        </p:sp>
        <p:sp>
          <p:nvSpPr>
            <p:cNvPr id="2987" name="Freeform: Shape 2986">
              <a:extLst>
                <a:ext uri="{FF2B5EF4-FFF2-40B4-BE49-F238E27FC236}">
                  <a16:creationId xmlns:a16="http://schemas.microsoft.com/office/drawing/2014/main" id="{6F1C0F73-6C53-41E7-9C63-B46A1272979D}"/>
                </a:ext>
              </a:extLst>
            </p:cNvPr>
            <p:cNvSpPr/>
            <p:nvPr/>
          </p:nvSpPr>
          <p:spPr>
            <a:xfrm>
              <a:off x="2675122" y="1228055"/>
              <a:ext cx="61540" cy="68163"/>
            </a:xfrm>
            <a:custGeom>
              <a:avLst/>
              <a:gdLst>
                <a:gd name="connsiteX0" fmla="*/ 60710 w 61540"/>
                <a:gd name="connsiteY0" fmla="*/ 20777 h 68163"/>
                <a:gd name="connsiteX1" fmla="*/ 43707 w 61540"/>
                <a:gd name="connsiteY1" fmla="*/ 23828 h 68163"/>
                <a:gd name="connsiteX2" fmla="*/ 39837 w 61540"/>
                <a:gd name="connsiteY2" fmla="*/ 16164 h 68163"/>
                <a:gd name="connsiteX3" fmla="*/ 31949 w 61540"/>
                <a:gd name="connsiteY3" fmla="*/ 13596 h 68163"/>
                <a:gd name="connsiteX4" fmla="*/ 21643 w 61540"/>
                <a:gd name="connsiteY4" fmla="*/ 18024 h 68163"/>
                <a:gd name="connsiteX5" fmla="*/ 17811 w 61540"/>
                <a:gd name="connsiteY5" fmla="*/ 32907 h 68163"/>
                <a:gd name="connsiteX6" fmla="*/ 21717 w 61540"/>
                <a:gd name="connsiteY6" fmla="*/ 49315 h 68163"/>
                <a:gd name="connsiteX7" fmla="*/ 32172 w 61540"/>
                <a:gd name="connsiteY7" fmla="*/ 54115 h 68163"/>
                <a:gd name="connsiteX8" fmla="*/ 40209 w 61540"/>
                <a:gd name="connsiteY8" fmla="*/ 51324 h 68163"/>
                <a:gd name="connsiteX9" fmla="*/ 44637 w 61540"/>
                <a:gd name="connsiteY9" fmla="*/ 41688 h 68163"/>
                <a:gd name="connsiteX10" fmla="*/ 61603 w 61540"/>
                <a:gd name="connsiteY10" fmla="*/ 44590 h 68163"/>
                <a:gd name="connsiteX11" fmla="*/ 51446 w 61540"/>
                <a:gd name="connsiteY11" fmla="*/ 62226 h 68163"/>
                <a:gd name="connsiteX12" fmla="*/ 31391 w 61540"/>
                <a:gd name="connsiteY12" fmla="*/ 68179 h 68163"/>
                <a:gd name="connsiteX13" fmla="*/ 8583 w 61540"/>
                <a:gd name="connsiteY13" fmla="*/ 59138 h 68163"/>
                <a:gd name="connsiteX14" fmla="*/ 63 w 61540"/>
                <a:gd name="connsiteY14" fmla="*/ 34172 h 68163"/>
                <a:gd name="connsiteX15" fmla="*/ 8620 w 61540"/>
                <a:gd name="connsiteY15" fmla="*/ 9020 h 68163"/>
                <a:gd name="connsiteX16" fmla="*/ 31689 w 61540"/>
                <a:gd name="connsiteY16" fmla="*/ 16 h 68163"/>
                <a:gd name="connsiteX17" fmla="*/ 50627 w 61540"/>
                <a:gd name="connsiteY17" fmla="*/ 5150 h 68163"/>
                <a:gd name="connsiteX18" fmla="*/ 6071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10" y="20777"/>
                  </a:moveTo>
                  <a:lnTo>
                    <a:pt x="43707" y="23828"/>
                  </a:lnTo>
                  <a:cubicBezTo>
                    <a:pt x="43149" y="20443"/>
                    <a:pt x="41846" y="17875"/>
                    <a:pt x="39837" y="16164"/>
                  </a:cubicBezTo>
                  <a:cubicBezTo>
                    <a:pt x="37791" y="14452"/>
                    <a:pt x="35149" y="13596"/>
                    <a:pt x="31949" y="13596"/>
                  </a:cubicBezTo>
                  <a:cubicBezTo>
                    <a:pt x="27633" y="13596"/>
                    <a:pt x="24210" y="15085"/>
                    <a:pt x="21643" y="18024"/>
                  </a:cubicBezTo>
                  <a:cubicBezTo>
                    <a:pt x="19076" y="21001"/>
                    <a:pt x="17811" y="25986"/>
                    <a:pt x="17811" y="32907"/>
                  </a:cubicBezTo>
                  <a:cubicBezTo>
                    <a:pt x="17811" y="40646"/>
                    <a:pt x="19113" y="46115"/>
                    <a:pt x="21717" y="49315"/>
                  </a:cubicBezTo>
                  <a:cubicBezTo>
                    <a:pt x="24322" y="52515"/>
                    <a:pt x="27782" y="54115"/>
                    <a:pt x="32172" y="54115"/>
                  </a:cubicBezTo>
                  <a:cubicBezTo>
                    <a:pt x="35447" y="54115"/>
                    <a:pt x="38126" y="53185"/>
                    <a:pt x="40209" y="51324"/>
                  </a:cubicBezTo>
                  <a:cubicBezTo>
                    <a:pt x="42293" y="49464"/>
                    <a:pt x="43781" y="46264"/>
                    <a:pt x="44637" y="41688"/>
                  </a:cubicBezTo>
                  <a:lnTo>
                    <a:pt x="61603" y="44590"/>
                  </a:lnTo>
                  <a:cubicBezTo>
                    <a:pt x="59817" y="52366"/>
                    <a:pt x="56431" y="58245"/>
                    <a:pt x="51446" y="62226"/>
                  </a:cubicBezTo>
                  <a:cubicBezTo>
                    <a:pt x="46460" y="66170"/>
                    <a:pt x="39763" y="68179"/>
                    <a:pt x="31391" y="68179"/>
                  </a:cubicBezTo>
                  <a:cubicBezTo>
                    <a:pt x="21829" y="68179"/>
                    <a:pt x="14239" y="65165"/>
                    <a:pt x="8583" y="59138"/>
                  </a:cubicBezTo>
                  <a:cubicBezTo>
                    <a:pt x="2891" y="53110"/>
                    <a:pt x="63" y="44813"/>
                    <a:pt x="63" y="34172"/>
                  </a:cubicBezTo>
                  <a:cubicBezTo>
                    <a:pt x="63" y="23382"/>
                    <a:pt x="2928" y="15010"/>
                    <a:pt x="8620" y="9020"/>
                  </a:cubicBezTo>
                  <a:cubicBezTo>
                    <a:pt x="14276" y="3030"/>
                    <a:pt x="21978" y="16"/>
                    <a:pt x="31689" y="16"/>
                  </a:cubicBezTo>
                  <a:cubicBezTo>
                    <a:pt x="39614" y="16"/>
                    <a:pt x="45939" y="1727"/>
                    <a:pt x="50627" y="5150"/>
                  </a:cubicBezTo>
                  <a:cubicBezTo>
                    <a:pt x="55315" y="8574"/>
                    <a:pt x="58664" y="13783"/>
                    <a:pt x="60710" y="20777"/>
                  </a:cubicBezTo>
                  <a:close/>
                </a:path>
              </a:pathLst>
            </a:custGeom>
            <a:solidFill>
              <a:srgbClr val="000000"/>
            </a:solidFill>
            <a:ln w="9525" cap="flat">
              <a:noFill/>
              <a:prstDash val="solid"/>
              <a:miter/>
            </a:ln>
          </p:spPr>
          <p:txBody>
            <a:bodyPr rtlCol="0" anchor="ctr"/>
            <a:lstStyle/>
            <a:p>
              <a:endParaRPr lang="en-CA"/>
            </a:p>
          </p:txBody>
        </p:sp>
        <p:sp>
          <p:nvSpPr>
            <p:cNvPr id="2988" name="Freeform: Shape 2987">
              <a:extLst>
                <a:ext uri="{FF2B5EF4-FFF2-40B4-BE49-F238E27FC236}">
                  <a16:creationId xmlns:a16="http://schemas.microsoft.com/office/drawing/2014/main" id="{AB59473B-0EBE-4440-9CE7-3BCC1053AC1D}"/>
                </a:ext>
              </a:extLst>
            </p:cNvPr>
            <p:cNvSpPr/>
            <p:nvPr/>
          </p:nvSpPr>
          <p:spPr>
            <a:xfrm>
              <a:off x="2743819" y="1228055"/>
              <a:ext cx="60925" cy="68163"/>
            </a:xfrm>
            <a:custGeom>
              <a:avLst/>
              <a:gdLst>
                <a:gd name="connsiteX0" fmla="*/ 42858 w 60925"/>
                <a:gd name="connsiteY0" fmla="*/ 45929 h 68163"/>
                <a:gd name="connsiteX1" fmla="*/ 60048 w 60925"/>
                <a:gd name="connsiteY1" fmla="*/ 48832 h 68163"/>
                <a:gd name="connsiteX2" fmla="*/ 49593 w 60925"/>
                <a:gd name="connsiteY2" fmla="*/ 63231 h 68163"/>
                <a:gd name="connsiteX3" fmla="*/ 31696 w 60925"/>
                <a:gd name="connsiteY3" fmla="*/ 68179 h 68163"/>
                <a:gd name="connsiteX4" fmla="*/ 6507 w 60925"/>
                <a:gd name="connsiteY4" fmla="*/ 57054 h 68163"/>
                <a:gd name="connsiteX5" fmla="*/ 70 w 60925"/>
                <a:gd name="connsiteY5" fmla="*/ 34581 h 68163"/>
                <a:gd name="connsiteX6" fmla="*/ 8553 w 60925"/>
                <a:gd name="connsiteY6" fmla="*/ 9206 h 68163"/>
                <a:gd name="connsiteX7" fmla="*/ 29985 w 60925"/>
                <a:gd name="connsiteY7" fmla="*/ 16 h 68163"/>
                <a:gd name="connsiteX8" fmla="*/ 52941 w 60925"/>
                <a:gd name="connsiteY8" fmla="*/ 9615 h 68163"/>
                <a:gd name="connsiteX9" fmla="*/ 60978 w 60925"/>
                <a:gd name="connsiteY9" fmla="*/ 39083 h 68163"/>
                <a:gd name="connsiteX10" fmla="*/ 17744 w 60925"/>
                <a:gd name="connsiteY10" fmla="*/ 39083 h 68163"/>
                <a:gd name="connsiteX11" fmla="*/ 21948 w 60925"/>
                <a:gd name="connsiteY11" fmla="*/ 50990 h 68163"/>
                <a:gd name="connsiteX12" fmla="*/ 31882 w 60925"/>
                <a:gd name="connsiteY12" fmla="*/ 55268 h 68163"/>
                <a:gd name="connsiteX13" fmla="*/ 38691 w 60925"/>
                <a:gd name="connsiteY13" fmla="*/ 53073 h 68163"/>
                <a:gd name="connsiteX14" fmla="*/ 42858 w 60925"/>
                <a:gd name="connsiteY14" fmla="*/ 45929 h 68163"/>
                <a:gd name="connsiteX15" fmla="*/ 43863 w 60925"/>
                <a:gd name="connsiteY15" fmla="*/ 28517 h 68163"/>
                <a:gd name="connsiteX16" fmla="*/ 39993 w 60925"/>
                <a:gd name="connsiteY16" fmla="*/ 17131 h 68163"/>
                <a:gd name="connsiteX17" fmla="*/ 31026 w 60925"/>
                <a:gd name="connsiteY17" fmla="*/ 13224 h 68163"/>
                <a:gd name="connsiteX18" fmla="*/ 21687 w 60925"/>
                <a:gd name="connsiteY18" fmla="*/ 17317 h 68163"/>
                <a:gd name="connsiteX19" fmla="*/ 1807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8" y="45929"/>
                  </a:moveTo>
                  <a:lnTo>
                    <a:pt x="60048" y="48832"/>
                  </a:lnTo>
                  <a:cubicBezTo>
                    <a:pt x="57853" y="55120"/>
                    <a:pt x="54355" y="59919"/>
                    <a:pt x="49593" y="63231"/>
                  </a:cubicBezTo>
                  <a:cubicBezTo>
                    <a:pt x="44830" y="66505"/>
                    <a:pt x="38840" y="68179"/>
                    <a:pt x="31696" y="68179"/>
                  </a:cubicBezTo>
                  <a:cubicBezTo>
                    <a:pt x="20348" y="68179"/>
                    <a:pt x="11976" y="64459"/>
                    <a:pt x="6507" y="57054"/>
                  </a:cubicBezTo>
                  <a:cubicBezTo>
                    <a:pt x="2228" y="51101"/>
                    <a:pt x="70" y="43623"/>
                    <a:pt x="70" y="34581"/>
                  </a:cubicBezTo>
                  <a:cubicBezTo>
                    <a:pt x="70" y="23791"/>
                    <a:pt x="2898" y="15308"/>
                    <a:pt x="8553" y="9206"/>
                  </a:cubicBezTo>
                  <a:cubicBezTo>
                    <a:pt x="14209" y="3067"/>
                    <a:pt x="21353" y="16"/>
                    <a:pt x="29985" y="16"/>
                  </a:cubicBezTo>
                  <a:cubicBezTo>
                    <a:pt x="39658" y="16"/>
                    <a:pt x="47323" y="3216"/>
                    <a:pt x="52941" y="9615"/>
                  </a:cubicBezTo>
                  <a:cubicBezTo>
                    <a:pt x="58560" y="16015"/>
                    <a:pt x="61238" y="25838"/>
                    <a:pt x="60978" y="39083"/>
                  </a:cubicBezTo>
                  <a:lnTo>
                    <a:pt x="17744" y="39083"/>
                  </a:lnTo>
                  <a:cubicBezTo>
                    <a:pt x="17892" y="44181"/>
                    <a:pt x="19269" y="48162"/>
                    <a:pt x="21948" y="50990"/>
                  </a:cubicBezTo>
                  <a:cubicBezTo>
                    <a:pt x="24590" y="53854"/>
                    <a:pt x="27901" y="55268"/>
                    <a:pt x="31882" y="55268"/>
                  </a:cubicBezTo>
                  <a:cubicBezTo>
                    <a:pt x="34598" y="55268"/>
                    <a:pt x="36868" y="54524"/>
                    <a:pt x="38691" y="53073"/>
                  </a:cubicBezTo>
                  <a:cubicBezTo>
                    <a:pt x="40551" y="51585"/>
                    <a:pt x="41928" y="49204"/>
                    <a:pt x="42858" y="45929"/>
                  </a:cubicBezTo>
                  <a:moveTo>
                    <a:pt x="43863" y="28517"/>
                  </a:moveTo>
                  <a:cubicBezTo>
                    <a:pt x="43714" y="23531"/>
                    <a:pt x="42449" y="19698"/>
                    <a:pt x="39993" y="17131"/>
                  </a:cubicBezTo>
                  <a:cubicBezTo>
                    <a:pt x="37538" y="14527"/>
                    <a:pt x="34524" y="13224"/>
                    <a:pt x="31026" y="13224"/>
                  </a:cubicBezTo>
                  <a:cubicBezTo>
                    <a:pt x="27269" y="13224"/>
                    <a:pt x="24143" y="14601"/>
                    <a:pt x="21687" y="17317"/>
                  </a:cubicBezTo>
                  <a:cubicBezTo>
                    <a:pt x="19232" y="20071"/>
                    <a:pt x="18041" y="23791"/>
                    <a:pt x="18078" y="28517"/>
                  </a:cubicBezTo>
                  <a:close/>
                </a:path>
              </a:pathLst>
            </a:custGeom>
            <a:solidFill>
              <a:srgbClr val="000000"/>
            </a:solidFill>
            <a:ln w="9525" cap="flat">
              <a:noFill/>
              <a:prstDash val="solid"/>
              <a:miter/>
            </a:ln>
          </p:spPr>
          <p:txBody>
            <a:bodyPr rtlCol="0" anchor="ctr"/>
            <a:lstStyle/>
            <a:p>
              <a:endParaRPr lang="en-CA"/>
            </a:p>
          </p:txBody>
        </p:sp>
        <p:sp>
          <p:nvSpPr>
            <p:cNvPr id="2989" name="Freeform: Shape 2988">
              <a:extLst>
                <a:ext uri="{FF2B5EF4-FFF2-40B4-BE49-F238E27FC236}">
                  <a16:creationId xmlns:a16="http://schemas.microsoft.com/office/drawing/2014/main" id="{79AF0932-9549-4FDF-996B-248D4CD3E68E}"/>
                </a:ext>
              </a:extLst>
            </p:cNvPr>
            <p:cNvSpPr/>
            <p:nvPr/>
          </p:nvSpPr>
          <p:spPr>
            <a:xfrm>
              <a:off x="2818655" y="1228055"/>
              <a:ext cx="59419" cy="66675"/>
            </a:xfrm>
            <a:custGeom>
              <a:avLst/>
              <a:gdLst>
                <a:gd name="connsiteX0" fmla="*/ 59497 w 59419"/>
                <a:gd name="connsiteY0" fmla="*/ 66691 h 66675"/>
                <a:gd name="connsiteX1" fmla="*/ 42270 w 59419"/>
                <a:gd name="connsiteY1" fmla="*/ 66691 h 66675"/>
                <a:gd name="connsiteX2" fmla="*/ 42270 w 59419"/>
                <a:gd name="connsiteY2" fmla="*/ 33428 h 66675"/>
                <a:gd name="connsiteX3" fmla="*/ 41154 w 59419"/>
                <a:gd name="connsiteY3" fmla="*/ 19773 h 66675"/>
                <a:gd name="connsiteX4" fmla="*/ 37582 w 59419"/>
                <a:gd name="connsiteY4" fmla="*/ 14936 h 66675"/>
                <a:gd name="connsiteX5" fmla="*/ 31592 w 59419"/>
                <a:gd name="connsiteY5" fmla="*/ 13224 h 66675"/>
                <a:gd name="connsiteX6" fmla="*/ 23555 w 59419"/>
                <a:gd name="connsiteY6" fmla="*/ 15680 h 66675"/>
                <a:gd name="connsiteX7" fmla="*/ 18644 w 59419"/>
                <a:gd name="connsiteY7" fmla="*/ 22191 h 66675"/>
                <a:gd name="connsiteX8" fmla="*/ 17342 w 59419"/>
                <a:gd name="connsiteY8" fmla="*/ 37149 h 66675"/>
                <a:gd name="connsiteX9" fmla="*/ 17342 w 59419"/>
                <a:gd name="connsiteY9" fmla="*/ 66691 h 66675"/>
                <a:gd name="connsiteX10" fmla="*/ 77 w 59419"/>
                <a:gd name="connsiteY10" fmla="*/ 66691 h 66675"/>
                <a:gd name="connsiteX11" fmla="*/ 77 w 59419"/>
                <a:gd name="connsiteY11" fmla="*/ 1504 h 66675"/>
                <a:gd name="connsiteX12" fmla="*/ 16114 w 59419"/>
                <a:gd name="connsiteY12" fmla="*/ 1504 h 66675"/>
                <a:gd name="connsiteX13" fmla="*/ 16114 w 59419"/>
                <a:gd name="connsiteY13" fmla="*/ 11066 h 66675"/>
                <a:gd name="connsiteX14" fmla="*/ 37582 w 59419"/>
                <a:gd name="connsiteY14" fmla="*/ 16 h 66675"/>
                <a:gd name="connsiteX15" fmla="*/ 48037 w 59419"/>
                <a:gd name="connsiteY15" fmla="*/ 2062 h 66675"/>
                <a:gd name="connsiteX16" fmla="*/ 55181 w 59419"/>
                <a:gd name="connsiteY16" fmla="*/ 7308 h 66675"/>
                <a:gd name="connsiteX17" fmla="*/ 58567 w 59419"/>
                <a:gd name="connsiteY17" fmla="*/ 14564 h 66675"/>
                <a:gd name="connsiteX18" fmla="*/ 59497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7" y="66691"/>
                  </a:moveTo>
                  <a:lnTo>
                    <a:pt x="42270" y="66691"/>
                  </a:lnTo>
                  <a:lnTo>
                    <a:pt x="42270" y="33428"/>
                  </a:lnTo>
                  <a:cubicBezTo>
                    <a:pt x="42270" y="26396"/>
                    <a:pt x="41898" y="21819"/>
                    <a:pt x="41154" y="19773"/>
                  </a:cubicBezTo>
                  <a:cubicBezTo>
                    <a:pt x="40410" y="17689"/>
                    <a:pt x="39219" y="16089"/>
                    <a:pt x="37582" y="14936"/>
                  </a:cubicBezTo>
                  <a:cubicBezTo>
                    <a:pt x="35908" y="13783"/>
                    <a:pt x="33899" y="13224"/>
                    <a:pt x="31592" y="13224"/>
                  </a:cubicBezTo>
                  <a:cubicBezTo>
                    <a:pt x="28578" y="13224"/>
                    <a:pt x="25899" y="14043"/>
                    <a:pt x="23555" y="15680"/>
                  </a:cubicBezTo>
                  <a:cubicBezTo>
                    <a:pt x="21174" y="17317"/>
                    <a:pt x="19537" y="19475"/>
                    <a:pt x="18644" y="22191"/>
                  </a:cubicBezTo>
                  <a:cubicBezTo>
                    <a:pt x="17788" y="24870"/>
                    <a:pt x="17342" y="29893"/>
                    <a:pt x="17342" y="37149"/>
                  </a:cubicBezTo>
                  <a:lnTo>
                    <a:pt x="17342" y="66691"/>
                  </a:lnTo>
                  <a:lnTo>
                    <a:pt x="77" y="66691"/>
                  </a:lnTo>
                  <a:lnTo>
                    <a:pt x="77" y="1504"/>
                  </a:lnTo>
                  <a:lnTo>
                    <a:pt x="16114" y="1504"/>
                  </a:lnTo>
                  <a:lnTo>
                    <a:pt x="16114" y="11066"/>
                  </a:lnTo>
                  <a:cubicBezTo>
                    <a:pt x="21806" y="3699"/>
                    <a:pt x="28950" y="16"/>
                    <a:pt x="37582" y="16"/>
                  </a:cubicBezTo>
                  <a:cubicBezTo>
                    <a:pt x="41415" y="16"/>
                    <a:pt x="44875" y="723"/>
                    <a:pt x="48037" y="2062"/>
                  </a:cubicBezTo>
                  <a:cubicBezTo>
                    <a:pt x="51200" y="3439"/>
                    <a:pt x="53581" y="5188"/>
                    <a:pt x="55181" y="7308"/>
                  </a:cubicBezTo>
                  <a:cubicBezTo>
                    <a:pt x="56818" y="9467"/>
                    <a:pt x="57934" y="11885"/>
                    <a:pt x="58567" y="14564"/>
                  </a:cubicBezTo>
                  <a:cubicBezTo>
                    <a:pt x="59199" y="17280"/>
                    <a:pt x="59497" y="21150"/>
                    <a:pt x="59497" y="26172"/>
                  </a:cubicBezTo>
                  <a:close/>
                </a:path>
              </a:pathLst>
            </a:custGeom>
            <a:solidFill>
              <a:srgbClr val="000000"/>
            </a:solidFill>
            <a:ln w="9525" cap="flat">
              <a:noFill/>
              <a:prstDash val="solid"/>
              <a:miter/>
            </a:ln>
          </p:spPr>
          <p:txBody>
            <a:bodyPr rtlCol="0" anchor="ctr"/>
            <a:lstStyle/>
            <a:p>
              <a:endParaRPr lang="en-CA"/>
            </a:p>
          </p:txBody>
        </p:sp>
        <p:sp>
          <p:nvSpPr>
            <p:cNvPr id="2990" name="Freeform: Shape 2989">
              <a:extLst>
                <a:ext uri="{FF2B5EF4-FFF2-40B4-BE49-F238E27FC236}">
                  <a16:creationId xmlns:a16="http://schemas.microsoft.com/office/drawing/2014/main" id="{12E26435-C973-4C71-B495-B7B390DD266D}"/>
                </a:ext>
              </a:extLst>
            </p:cNvPr>
            <p:cNvSpPr/>
            <p:nvPr/>
          </p:nvSpPr>
          <p:spPr>
            <a:xfrm>
              <a:off x="2888461" y="1206512"/>
              <a:ext cx="38434" cy="89706"/>
            </a:xfrm>
            <a:custGeom>
              <a:avLst/>
              <a:gdLst>
                <a:gd name="connsiteX0" fmla="*/ 37107 w 38434"/>
                <a:gd name="connsiteY0" fmla="*/ 23047 h 89706"/>
                <a:gd name="connsiteX1" fmla="*/ 37107 w 38434"/>
                <a:gd name="connsiteY1" fmla="*/ 36777 h 89706"/>
                <a:gd name="connsiteX2" fmla="*/ 25312 w 38434"/>
                <a:gd name="connsiteY2" fmla="*/ 36777 h 89706"/>
                <a:gd name="connsiteX3" fmla="*/ 25312 w 38434"/>
                <a:gd name="connsiteY3" fmla="*/ 63082 h 89706"/>
                <a:gd name="connsiteX4" fmla="*/ 25647 w 38434"/>
                <a:gd name="connsiteY4" fmla="*/ 72346 h 89706"/>
                <a:gd name="connsiteX5" fmla="*/ 27210 w 38434"/>
                <a:gd name="connsiteY5" fmla="*/ 74542 h 89706"/>
                <a:gd name="connsiteX6" fmla="*/ 30112 w 38434"/>
                <a:gd name="connsiteY6" fmla="*/ 75397 h 89706"/>
                <a:gd name="connsiteX7" fmla="*/ 37032 w 38434"/>
                <a:gd name="connsiteY7" fmla="*/ 73760 h 89706"/>
                <a:gd name="connsiteX8" fmla="*/ 38520 w 38434"/>
                <a:gd name="connsiteY8" fmla="*/ 87118 h 89706"/>
                <a:gd name="connsiteX9" fmla="*/ 24903 w 38434"/>
                <a:gd name="connsiteY9" fmla="*/ 89722 h 89706"/>
                <a:gd name="connsiteX10" fmla="*/ 16494 w 38434"/>
                <a:gd name="connsiteY10" fmla="*/ 88159 h 89706"/>
                <a:gd name="connsiteX11" fmla="*/ 10987 w 38434"/>
                <a:gd name="connsiteY11" fmla="*/ 84104 h 89706"/>
                <a:gd name="connsiteX12" fmla="*/ 8569 w 38434"/>
                <a:gd name="connsiteY12" fmla="*/ 77369 h 89706"/>
                <a:gd name="connsiteX13" fmla="*/ 8011 w 38434"/>
                <a:gd name="connsiteY13" fmla="*/ 65203 h 89706"/>
                <a:gd name="connsiteX14" fmla="*/ 8011 w 38434"/>
                <a:gd name="connsiteY14" fmla="*/ 36777 h 89706"/>
                <a:gd name="connsiteX15" fmla="*/ 86 w 38434"/>
                <a:gd name="connsiteY15" fmla="*/ 36777 h 89706"/>
                <a:gd name="connsiteX16" fmla="*/ 86 w 38434"/>
                <a:gd name="connsiteY16" fmla="*/ 23047 h 89706"/>
                <a:gd name="connsiteX17" fmla="*/ 8011 w 38434"/>
                <a:gd name="connsiteY17" fmla="*/ 23047 h 89706"/>
                <a:gd name="connsiteX18" fmla="*/ 8011 w 38434"/>
                <a:gd name="connsiteY18" fmla="*/ 10099 h 89706"/>
                <a:gd name="connsiteX19" fmla="*/ 25312 w 38434"/>
                <a:gd name="connsiteY19" fmla="*/ 16 h 89706"/>
                <a:gd name="connsiteX20" fmla="*/ 2531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7" y="23047"/>
                  </a:moveTo>
                  <a:lnTo>
                    <a:pt x="37107" y="36777"/>
                  </a:lnTo>
                  <a:lnTo>
                    <a:pt x="25312" y="36777"/>
                  </a:lnTo>
                  <a:lnTo>
                    <a:pt x="25312" y="63082"/>
                  </a:lnTo>
                  <a:cubicBezTo>
                    <a:pt x="25312" y="68402"/>
                    <a:pt x="25424" y="71491"/>
                    <a:pt x="25647" y="72346"/>
                  </a:cubicBezTo>
                  <a:cubicBezTo>
                    <a:pt x="25870" y="73239"/>
                    <a:pt x="26391" y="73984"/>
                    <a:pt x="27210" y="74542"/>
                  </a:cubicBezTo>
                  <a:cubicBezTo>
                    <a:pt x="27991" y="75100"/>
                    <a:pt x="28958" y="75397"/>
                    <a:pt x="30112" y="75397"/>
                  </a:cubicBezTo>
                  <a:cubicBezTo>
                    <a:pt x="31712" y="75397"/>
                    <a:pt x="34018" y="74839"/>
                    <a:pt x="37032" y="73760"/>
                  </a:cubicBezTo>
                  <a:lnTo>
                    <a:pt x="38520" y="87118"/>
                  </a:lnTo>
                  <a:cubicBezTo>
                    <a:pt x="34502" y="88829"/>
                    <a:pt x="29963" y="89722"/>
                    <a:pt x="24903" y="89722"/>
                  </a:cubicBezTo>
                  <a:cubicBezTo>
                    <a:pt x="21777" y="89722"/>
                    <a:pt x="18987" y="89201"/>
                    <a:pt x="16494" y="88159"/>
                  </a:cubicBezTo>
                  <a:cubicBezTo>
                    <a:pt x="14001" y="87080"/>
                    <a:pt x="12141" y="85741"/>
                    <a:pt x="10987" y="84104"/>
                  </a:cubicBezTo>
                  <a:cubicBezTo>
                    <a:pt x="9834" y="82430"/>
                    <a:pt x="9015" y="80197"/>
                    <a:pt x="8569" y="77369"/>
                  </a:cubicBezTo>
                  <a:cubicBezTo>
                    <a:pt x="8197" y="75360"/>
                    <a:pt x="8011" y="71305"/>
                    <a:pt x="8011" y="65203"/>
                  </a:cubicBezTo>
                  <a:lnTo>
                    <a:pt x="8011" y="36777"/>
                  </a:lnTo>
                  <a:lnTo>
                    <a:pt x="86" y="36777"/>
                  </a:lnTo>
                  <a:lnTo>
                    <a:pt x="86" y="23047"/>
                  </a:lnTo>
                  <a:lnTo>
                    <a:pt x="8011" y="23047"/>
                  </a:lnTo>
                  <a:lnTo>
                    <a:pt x="8011" y="10099"/>
                  </a:lnTo>
                  <a:lnTo>
                    <a:pt x="25312" y="16"/>
                  </a:lnTo>
                  <a:lnTo>
                    <a:pt x="25312" y="23047"/>
                  </a:lnTo>
                  <a:close/>
                </a:path>
              </a:pathLst>
            </a:custGeom>
            <a:solidFill>
              <a:srgbClr val="000000"/>
            </a:solidFill>
            <a:ln w="9525" cap="flat">
              <a:noFill/>
              <a:prstDash val="solid"/>
              <a:miter/>
            </a:ln>
          </p:spPr>
          <p:txBody>
            <a:bodyPr rtlCol="0" anchor="ctr"/>
            <a:lstStyle/>
            <a:p>
              <a:endParaRPr lang="en-CA"/>
            </a:p>
          </p:txBody>
        </p:sp>
        <p:sp>
          <p:nvSpPr>
            <p:cNvPr id="2991" name="Freeform: Shape 2990">
              <a:extLst>
                <a:ext uri="{FF2B5EF4-FFF2-40B4-BE49-F238E27FC236}">
                  <a16:creationId xmlns:a16="http://schemas.microsoft.com/office/drawing/2014/main" id="{38DA079B-A5B5-42DB-95DE-3DDC026B1485}"/>
                </a:ext>
              </a:extLst>
            </p:cNvPr>
            <p:cNvSpPr/>
            <p:nvPr/>
          </p:nvSpPr>
          <p:spPr>
            <a:xfrm>
              <a:off x="2932897" y="1228055"/>
              <a:ext cx="61242" cy="68163"/>
            </a:xfrm>
            <a:custGeom>
              <a:avLst/>
              <a:gdLst>
                <a:gd name="connsiteX0" fmla="*/ 17540 w 61242"/>
                <a:gd name="connsiteY0" fmla="*/ 21373 h 68163"/>
                <a:gd name="connsiteX1" fmla="*/ 1876 w 61242"/>
                <a:gd name="connsiteY1" fmla="*/ 18545 h 68163"/>
                <a:gd name="connsiteX2" fmla="*/ 10954 w 61242"/>
                <a:gd name="connsiteY2" fmla="*/ 4555 h 68163"/>
                <a:gd name="connsiteX3" fmla="*/ 30116 w 61242"/>
                <a:gd name="connsiteY3" fmla="*/ 16 h 68163"/>
                <a:gd name="connsiteX4" fmla="*/ 47306 w 61242"/>
                <a:gd name="connsiteY4" fmla="*/ 2769 h 68163"/>
                <a:gd name="connsiteX5" fmla="*/ 55268 w 61242"/>
                <a:gd name="connsiteY5" fmla="*/ 9690 h 68163"/>
                <a:gd name="connsiteX6" fmla="*/ 57575 w 61242"/>
                <a:gd name="connsiteY6" fmla="*/ 25131 h 68163"/>
                <a:gd name="connsiteX7" fmla="*/ 57389 w 61242"/>
                <a:gd name="connsiteY7" fmla="*/ 45260 h 68163"/>
                <a:gd name="connsiteX8" fmla="*/ 58207 w 61242"/>
                <a:gd name="connsiteY8" fmla="*/ 57947 h 68163"/>
                <a:gd name="connsiteX9" fmla="*/ 61333 w 61242"/>
                <a:gd name="connsiteY9" fmla="*/ 66691 h 68163"/>
                <a:gd name="connsiteX10" fmla="*/ 44255 w 61242"/>
                <a:gd name="connsiteY10" fmla="*/ 66691 h 68163"/>
                <a:gd name="connsiteX11" fmla="*/ 42580 w 61242"/>
                <a:gd name="connsiteY11" fmla="*/ 61594 h 68163"/>
                <a:gd name="connsiteX12" fmla="*/ 41985 w 61242"/>
                <a:gd name="connsiteY12" fmla="*/ 59584 h 68163"/>
                <a:gd name="connsiteX13" fmla="*/ 32534 w 61242"/>
                <a:gd name="connsiteY13" fmla="*/ 66021 h 68163"/>
                <a:gd name="connsiteX14" fmla="*/ 21782 w 61242"/>
                <a:gd name="connsiteY14" fmla="*/ 68179 h 68163"/>
                <a:gd name="connsiteX15" fmla="*/ 5894 w 61242"/>
                <a:gd name="connsiteY15" fmla="*/ 62710 h 68163"/>
                <a:gd name="connsiteX16" fmla="*/ 90 w 61242"/>
                <a:gd name="connsiteY16" fmla="*/ 48906 h 68163"/>
                <a:gd name="connsiteX17" fmla="*/ 2732 w 61242"/>
                <a:gd name="connsiteY17" fmla="*/ 39046 h 68163"/>
                <a:gd name="connsiteX18" fmla="*/ 10136 w 61242"/>
                <a:gd name="connsiteY18" fmla="*/ 32386 h 68163"/>
                <a:gd name="connsiteX19" fmla="*/ 23865 w 61242"/>
                <a:gd name="connsiteY19" fmla="*/ 28368 h 68163"/>
                <a:gd name="connsiteX20" fmla="*/ 40608 w 61242"/>
                <a:gd name="connsiteY20" fmla="*/ 24163 h 68163"/>
                <a:gd name="connsiteX21" fmla="*/ 40608 w 61242"/>
                <a:gd name="connsiteY21" fmla="*/ 22415 h 68163"/>
                <a:gd name="connsiteX22" fmla="*/ 38153 w 61242"/>
                <a:gd name="connsiteY22" fmla="*/ 15345 h 68163"/>
                <a:gd name="connsiteX23" fmla="*/ 28888 w 61242"/>
                <a:gd name="connsiteY23" fmla="*/ 13224 h 68163"/>
                <a:gd name="connsiteX24" fmla="*/ 21707 w 61242"/>
                <a:gd name="connsiteY24" fmla="*/ 15048 h 68163"/>
                <a:gd name="connsiteX25" fmla="*/ 17540 w 61242"/>
                <a:gd name="connsiteY25" fmla="*/ 21373 h 68163"/>
                <a:gd name="connsiteX26" fmla="*/ 40608 w 61242"/>
                <a:gd name="connsiteY26" fmla="*/ 35363 h 68163"/>
                <a:gd name="connsiteX27" fmla="*/ 30116 w 61242"/>
                <a:gd name="connsiteY27" fmla="*/ 38004 h 68163"/>
                <a:gd name="connsiteX28" fmla="*/ 20740 w 61242"/>
                <a:gd name="connsiteY28" fmla="*/ 41018 h 68163"/>
                <a:gd name="connsiteX29" fmla="*/ 17354 w 61242"/>
                <a:gd name="connsiteY29" fmla="*/ 47120 h 68163"/>
                <a:gd name="connsiteX30" fmla="*/ 20070 w 61242"/>
                <a:gd name="connsiteY30" fmla="*/ 53371 h 68163"/>
                <a:gd name="connsiteX31" fmla="*/ 26953 w 61242"/>
                <a:gd name="connsiteY31" fmla="*/ 56013 h 68163"/>
                <a:gd name="connsiteX32" fmla="*/ 35846 w 61242"/>
                <a:gd name="connsiteY32" fmla="*/ 52924 h 68163"/>
                <a:gd name="connsiteX33" fmla="*/ 39939 w 61242"/>
                <a:gd name="connsiteY33" fmla="*/ 47232 h 68163"/>
                <a:gd name="connsiteX34" fmla="*/ 4060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40" y="21373"/>
                  </a:moveTo>
                  <a:lnTo>
                    <a:pt x="1876" y="18545"/>
                  </a:lnTo>
                  <a:cubicBezTo>
                    <a:pt x="3662" y="12257"/>
                    <a:pt x="6676" y="7606"/>
                    <a:pt x="10954" y="4555"/>
                  </a:cubicBezTo>
                  <a:cubicBezTo>
                    <a:pt x="15270" y="1541"/>
                    <a:pt x="21670" y="16"/>
                    <a:pt x="30116" y="16"/>
                  </a:cubicBezTo>
                  <a:cubicBezTo>
                    <a:pt x="37818" y="16"/>
                    <a:pt x="43548" y="946"/>
                    <a:pt x="47306" y="2769"/>
                  </a:cubicBezTo>
                  <a:cubicBezTo>
                    <a:pt x="51064" y="4555"/>
                    <a:pt x="53742" y="6899"/>
                    <a:pt x="55268" y="9690"/>
                  </a:cubicBezTo>
                  <a:cubicBezTo>
                    <a:pt x="56794" y="12480"/>
                    <a:pt x="57575" y="17652"/>
                    <a:pt x="57575" y="25131"/>
                  </a:cubicBezTo>
                  <a:lnTo>
                    <a:pt x="57389" y="45260"/>
                  </a:lnTo>
                  <a:cubicBezTo>
                    <a:pt x="57389" y="50990"/>
                    <a:pt x="57649" y="55231"/>
                    <a:pt x="58207" y="57947"/>
                  </a:cubicBezTo>
                  <a:cubicBezTo>
                    <a:pt x="58765" y="60663"/>
                    <a:pt x="59807" y="63566"/>
                    <a:pt x="61333" y="66691"/>
                  </a:cubicBezTo>
                  <a:lnTo>
                    <a:pt x="44255" y="66691"/>
                  </a:lnTo>
                  <a:cubicBezTo>
                    <a:pt x="43808" y="65538"/>
                    <a:pt x="43250" y="63863"/>
                    <a:pt x="42580" y="61594"/>
                  </a:cubicBezTo>
                  <a:cubicBezTo>
                    <a:pt x="42320" y="60589"/>
                    <a:pt x="42097" y="59882"/>
                    <a:pt x="41985" y="59584"/>
                  </a:cubicBezTo>
                  <a:cubicBezTo>
                    <a:pt x="39046" y="62449"/>
                    <a:pt x="35883" y="64570"/>
                    <a:pt x="32534" y="66021"/>
                  </a:cubicBezTo>
                  <a:cubicBezTo>
                    <a:pt x="29149" y="67435"/>
                    <a:pt x="25577" y="68179"/>
                    <a:pt x="21782" y="68179"/>
                  </a:cubicBezTo>
                  <a:cubicBezTo>
                    <a:pt x="15047" y="68179"/>
                    <a:pt x="9764" y="66356"/>
                    <a:pt x="5894" y="62710"/>
                  </a:cubicBezTo>
                  <a:cubicBezTo>
                    <a:pt x="2025" y="59063"/>
                    <a:pt x="90" y="54450"/>
                    <a:pt x="90" y="48906"/>
                  </a:cubicBezTo>
                  <a:cubicBezTo>
                    <a:pt x="90" y="45185"/>
                    <a:pt x="983" y="41911"/>
                    <a:pt x="2732" y="39046"/>
                  </a:cubicBezTo>
                  <a:cubicBezTo>
                    <a:pt x="4518" y="36144"/>
                    <a:pt x="6973" y="33949"/>
                    <a:pt x="10136" y="32386"/>
                  </a:cubicBezTo>
                  <a:cubicBezTo>
                    <a:pt x="13298" y="30861"/>
                    <a:pt x="17875" y="29521"/>
                    <a:pt x="23865" y="28368"/>
                  </a:cubicBezTo>
                  <a:cubicBezTo>
                    <a:pt x="31939" y="26879"/>
                    <a:pt x="37520" y="25466"/>
                    <a:pt x="40608" y="24163"/>
                  </a:cubicBezTo>
                  <a:lnTo>
                    <a:pt x="40608" y="22415"/>
                  </a:lnTo>
                  <a:cubicBezTo>
                    <a:pt x="40608" y="19103"/>
                    <a:pt x="39790" y="16759"/>
                    <a:pt x="38153" y="15345"/>
                  </a:cubicBezTo>
                  <a:cubicBezTo>
                    <a:pt x="36516" y="13931"/>
                    <a:pt x="33427" y="13224"/>
                    <a:pt x="28888" y="13224"/>
                  </a:cubicBezTo>
                  <a:cubicBezTo>
                    <a:pt x="25837" y="13224"/>
                    <a:pt x="23419" y="13820"/>
                    <a:pt x="21707" y="15048"/>
                  </a:cubicBezTo>
                  <a:cubicBezTo>
                    <a:pt x="19996" y="16238"/>
                    <a:pt x="18619" y="18359"/>
                    <a:pt x="17540" y="21373"/>
                  </a:cubicBezTo>
                  <a:moveTo>
                    <a:pt x="40608" y="35363"/>
                  </a:moveTo>
                  <a:cubicBezTo>
                    <a:pt x="38413" y="36107"/>
                    <a:pt x="34916" y="37000"/>
                    <a:pt x="30116" y="38004"/>
                  </a:cubicBezTo>
                  <a:cubicBezTo>
                    <a:pt x="25353" y="39046"/>
                    <a:pt x="22191" y="40051"/>
                    <a:pt x="20740" y="41018"/>
                  </a:cubicBezTo>
                  <a:cubicBezTo>
                    <a:pt x="18470" y="42618"/>
                    <a:pt x="17354" y="44664"/>
                    <a:pt x="17354" y="47120"/>
                  </a:cubicBezTo>
                  <a:cubicBezTo>
                    <a:pt x="17354" y="49539"/>
                    <a:pt x="18247" y="51622"/>
                    <a:pt x="20070" y="53371"/>
                  </a:cubicBezTo>
                  <a:cubicBezTo>
                    <a:pt x="21856" y="55120"/>
                    <a:pt x="24163" y="56013"/>
                    <a:pt x="26953" y="56013"/>
                  </a:cubicBezTo>
                  <a:cubicBezTo>
                    <a:pt x="30042" y="56013"/>
                    <a:pt x="33018" y="54971"/>
                    <a:pt x="35846" y="52924"/>
                  </a:cubicBezTo>
                  <a:cubicBezTo>
                    <a:pt x="37930" y="51399"/>
                    <a:pt x="39306" y="49464"/>
                    <a:pt x="39939" y="47232"/>
                  </a:cubicBezTo>
                  <a:cubicBezTo>
                    <a:pt x="40385" y="45743"/>
                    <a:pt x="40608" y="42953"/>
                    <a:pt x="40608" y="38823"/>
                  </a:cubicBezTo>
                  <a:close/>
                </a:path>
              </a:pathLst>
            </a:custGeom>
            <a:solidFill>
              <a:srgbClr val="000000"/>
            </a:solidFill>
            <a:ln w="9525" cap="flat">
              <a:noFill/>
              <a:prstDash val="solid"/>
              <a:miter/>
            </a:ln>
          </p:spPr>
          <p:txBody>
            <a:bodyPr rtlCol="0" anchor="ctr"/>
            <a:lstStyle/>
            <a:p>
              <a:endParaRPr lang="en-CA"/>
            </a:p>
          </p:txBody>
        </p:sp>
        <p:sp>
          <p:nvSpPr>
            <p:cNvPr id="2992" name="Freeform: Shape 2991">
              <a:extLst>
                <a:ext uri="{FF2B5EF4-FFF2-40B4-BE49-F238E27FC236}">
                  <a16:creationId xmlns:a16="http://schemas.microsoft.com/office/drawing/2014/main" id="{3D2DFAED-C5C7-450D-BC13-FACFC8BAA93C}"/>
                </a:ext>
              </a:extLst>
            </p:cNvPr>
            <p:cNvSpPr/>
            <p:nvPr/>
          </p:nvSpPr>
          <p:spPr>
            <a:xfrm>
              <a:off x="3003529" y="1228055"/>
              <a:ext cx="63586" cy="93129"/>
            </a:xfrm>
            <a:custGeom>
              <a:avLst/>
              <a:gdLst>
                <a:gd name="connsiteX0" fmla="*/ 2367 w 63586"/>
                <a:gd name="connsiteY0" fmla="*/ 71007 h 93129"/>
                <a:gd name="connsiteX1" fmla="*/ 22049 w 63586"/>
                <a:gd name="connsiteY1" fmla="*/ 73388 h 93129"/>
                <a:gd name="connsiteX2" fmla="*/ 24319 w 63586"/>
                <a:gd name="connsiteY2" fmla="*/ 78114 h 93129"/>
                <a:gd name="connsiteX3" fmla="*/ 32058 w 63586"/>
                <a:gd name="connsiteY3" fmla="*/ 79937 h 93129"/>
                <a:gd name="connsiteX4" fmla="*/ 42178 w 63586"/>
                <a:gd name="connsiteY4" fmla="*/ 77927 h 93129"/>
                <a:gd name="connsiteX5" fmla="*/ 45639 w 63586"/>
                <a:gd name="connsiteY5" fmla="*/ 73574 h 93129"/>
                <a:gd name="connsiteX6" fmla="*/ 46420 w 63586"/>
                <a:gd name="connsiteY6" fmla="*/ 65649 h 93129"/>
                <a:gd name="connsiteX7" fmla="*/ 46420 w 63586"/>
                <a:gd name="connsiteY7" fmla="*/ 56124 h 93129"/>
                <a:gd name="connsiteX8" fmla="*/ 26924 w 63586"/>
                <a:gd name="connsiteY8" fmla="*/ 66691 h 93129"/>
                <a:gd name="connsiteX9" fmla="*/ 6088 w 63586"/>
                <a:gd name="connsiteY9" fmla="*/ 55566 h 93129"/>
                <a:gd name="connsiteX10" fmla="*/ 97 w 63586"/>
                <a:gd name="connsiteY10" fmla="*/ 33725 h 93129"/>
                <a:gd name="connsiteX11" fmla="*/ 7985 w 63586"/>
                <a:gd name="connsiteY11" fmla="*/ 8685 h 93129"/>
                <a:gd name="connsiteX12" fmla="*/ 27593 w 63586"/>
                <a:gd name="connsiteY12" fmla="*/ 16 h 93129"/>
                <a:gd name="connsiteX13" fmla="*/ 47536 w 63586"/>
                <a:gd name="connsiteY13" fmla="*/ 10657 h 93129"/>
                <a:gd name="connsiteX14" fmla="*/ 47536 w 63586"/>
                <a:gd name="connsiteY14" fmla="*/ 1504 h 93129"/>
                <a:gd name="connsiteX15" fmla="*/ 63684 w 63586"/>
                <a:gd name="connsiteY15" fmla="*/ 1504 h 93129"/>
                <a:gd name="connsiteX16" fmla="*/ 63684 w 63586"/>
                <a:gd name="connsiteY16" fmla="*/ 59994 h 93129"/>
                <a:gd name="connsiteX17" fmla="*/ 61787 w 63586"/>
                <a:gd name="connsiteY17" fmla="*/ 77258 h 93129"/>
                <a:gd name="connsiteX18" fmla="*/ 56429 w 63586"/>
                <a:gd name="connsiteY18" fmla="*/ 86225 h 93129"/>
                <a:gd name="connsiteX19" fmla="*/ 47276 w 63586"/>
                <a:gd name="connsiteY19" fmla="*/ 91322 h 93129"/>
                <a:gd name="connsiteX20" fmla="*/ 32728 w 63586"/>
                <a:gd name="connsiteY20" fmla="*/ 93145 h 93129"/>
                <a:gd name="connsiteX21" fmla="*/ 9213 w 63586"/>
                <a:gd name="connsiteY21" fmla="*/ 87490 h 93129"/>
                <a:gd name="connsiteX22" fmla="*/ 2293 w 63586"/>
                <a:gd name="connsiteY22" fmla="*/ 73091 h 93129"/>
                <a:gd name="connsiteX23" fmla="*/ 2367 w 63586"/>
                <a:gd name="connsiteY23" fmla="*/ 71007 h 93129"/>
                <a:gd name="connsiteX24" fmla="*/ 17771 w 63586"/>
                <a:gd name="connsiteY24" fmla="*/ 32758 h 93129"/>
                <a:gd name="connsiteX25" fmla="*/ 21789 w 63586"/>
                <a:gd name="connsiteY25" fmla="*/ 47939 h 93129"/>
                <a:gd name="connsiteX26" fmla="*/ 31686 w 63586"/>
                <a:gd name="connsiteY26" fmla="*/ 52738 h 93129"/>
                <a:gd name="connsiteX27" fmla="*/ 42364 w 63586"/>
                <a:gd name="connsiteY27" fmla="*/ 47827 h 93129"/>
                <a:gd name="connsiteX28" fmla="*/ 46755 w 63586"/>
                <a:gd name="connsiteY28" fmla="*/ 33167 h 93129"/>
                <a:gd name="connsiteX29" fmla="*/ 42551 w 63586"/>
                <a:gd name="connsiteY29" fmla="*/ 18136 h 93129"/>
                <a:gd name="connsiteX30" fmla="*/ 32021 w 63586"/>
                <a:gd name="connsiteY30" fmla="*/ 13224 h 93129"/>
                <a:gd name="connsiteX31" fmla="*/ 21789 w 63586"/>
                <a:gd name="connsiteY31" fmla="*/ 18024 h 93129"/>
                <a:gd name="connsiteX32" fmla="*/ 17771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7" y="71007"/>
                  </a:moveTo>
                  <a:lnTo>
                    <a:pt x="22049" y="73388"/>
                  </a:lnTo>
                  <a:cubicBezTo>
                    <a:pt x="22384" y="75658"/>
                    <a:pt x="23128" y="77258"/>
                    <a:pt x="24319" y="78114"/>
                  </a:cubicBezTo>
                  <a:cubicBezTo>
                    <a:pt x="25956" y="79341"/>
                    <a:pt x="28561" y="79937"/>
                    <a:pt x="32058" y="79937"/>
                  </a:cubicBezTo>
                  <a:cubicBezTo>
                    <a:pt x="36560" y="79937"/>
                    <a:pt x="39946" y="79267"/>
                    <a:pt x="42178" y="77927"/>
                  </a:cubicBezTo>
                  <a:cubicBezTo>
                    <a:pt x="43704" y="77035"/>
                    <a:pt x="44857" y="75583"/>
                    <a:pt x="45639" y="73574"/>
                  </a:cubicBezTo>
                  <a:cubicBezTo>
                    <a:pt x="46160" y="72123"/>
                    <a:pt x="46420" y="69481"/>
                    <a:pt x="46420" y="65649"/>
                  </a:cubicBezTo>
                  <a:lnTo>
                    <a:pt x="46420" y="56124"/>
                  </a:lnTo>
                  <a:cubicBezTo>
                    <a:pt x="41285" y="63156"/>
                    <a:pt x="34774" y="66691"/>
                    <a:pt x="26924" y="66691"/>
                  </a:cubicBezTo>
                  <a:cubicBezTo>
                    <a:pt x="18143" y="66691"/>
                    <a:pt x="11222" y="62970"/>
                    <a:pt x="6088" y="55566"/>
                  </a:cubicBezTo>
                  <a:cubicBezTo>
                    <a:pt x="2069" y="49725"/>
                    <a:pt x="97" y="42432"/>
                    <a:pt x="97" y="33725"/>
                  </a:cubicBezTo>
                  <a:cubicBezTo>
                    <a:pt x="97" y="22787"/>
                    <a:pt x="2702" y="14452"/>
                    <a:pt x="7985" y="8685"/>
                  </a:cubicBezTo>
                  <a:cubicBezTo>
                    <a:pt x="13231" y="2918"/>
                    <a:pt x="19780" y="16"/>
                    <a:pt x="27593" y="16"/>
                  </a:cubicBezTo>
                  <a:cubicBezTo>
                    <a:pt x="35630" y="16"/>
                    <a:pt x="42290" y="3551"/>
                    <a:pt x="47536" y="10657"/>
                  </a:cubicBezTo>
                  <a:lnTo>
                    <a:pt x="47536" y="1504"/>
                  </a:lnTo>
                  <a:lnTo>
                    <a:pt x="63684" y="1504"/>
                  </a:lnTo>
                  <a:lnTo>
                    <a:pt x="63684" y="59994"/>
                  </a:lnTo>
                  <a:cubicBezTo>
                    <a:pt x="63684" y="67696"/>
                    <a:pt x="63052" y="73463"/>
                    <a:pt x="61787" y="77258"/>
                  </a:cubicBezTo>
                  <a:cubicBezTo>
                    <a:pt x="60522" y="81053"/>
                    <a:pt x="58736" y="84029"/>
                    <a:pt x="56429" y="86225"/>
                  </a:cubicBezTo>
                  <a:cubicBezTo>
                    <a:pt x="54159" y="88383"/>
                    <a:pt x="51071" y="90094"/>
                    <a:pt x="47276" y="91322"/>
                  </a:cubicBezTo>
                  <a:cubicBezTo>
                    <a:pt x="43443" y="92550"/>
                    <a:pt x="38607" y="93145"/>
                    <a:pt x="32728" y="93145"/>
                  </a:cubicBezTo>
                  <a:cubicBezTo>
                    <a:pt x="21677" y="93145"/>
                    <a:pt x="13864" y="91248"/>
                    <a:pt x="9213" y="87490"/>
                  </a:cubicBezTo>
                  <a:cubicBezTo>
                    <a:pt x="4599" y="83695"/>
                    <a:pt x="2293" y="78895"/>
                    <a:pt x="2293" y="73091"/>
                  </a:cubicBezTo>
                  <a:cubicBezTo>
                    <a:pt x="2293" y="72495"/>
                    <a:pt x="2330" y="71788"/>
                    <a:pt x="2367" y="71007"/>
                  </a:cubicBezTo>
                  <a:moveTo>
                    <a:pt x="17771" y="32758"/>
                  </a:moveTo>
                  <a:cubicBezTo>
                    <a:pt x="17771" y="39641"/>
                    <a:pt x="19110" y="44739"/>
                    <a:pt x="21789" y="47939"/>
                  </a:cubicBezTo>
                  <a:cubicBezTo>
                    <a:pt x="24468" y="51138"/>
                    <a:pt x="27779" y="52738"/>
                    <a:pt x="31686" y="52738"/>
                  </a:cubicBezTo>
                  <a:cubicBezTo>
                    <a:pt x="35928" y="52738"/>
                    <a:pt x="39462" y="51101"/>
                    <a:pt x="42364" y="47827"/>
                  </a:cubicBezTo>
                  <a:cubicBezTo>
                    <a:pt x="45304" y="44516"/>
                    <a:pt x="46755" y="39641"/>
                    <a:pt x="46755" y="33167"/>
                  </a:cubicBezTo>
                  <a:cubicBezTo>
                    <a:pt x="46755" y="26433"/>
                    <a:pt x="45341" y="21410"/>
                    <a:pt x="42551" y="18136"/>
                  </a:cubicBezTo>
                  <a:cubicBezTo>
                    <a:pt x="39797" y="14861"/>
                    <a:pt x="36262" y="13224"/>
                    <a:pt x="32021" y="13224"/>
                  </a:cubicBezTo>
                  <a:cubicBezTo>
                    <a:pt x="27854" y="13224"/>
                    <a:pt x="24468" y="14824"/>
                    <a:pt x="21789" y="18024"/>
                  </a:cubicBezTo>
                  <a:cubicBezTo>
                    <a:pt x="19110" y="21261"/>
                    <a:pt x="17771" y="26135"/>
                    <a:pt x="17771" y="32758"/>
                  </a:cubicBezTo>
                  <a:close/>
                </a:path>
              </a:pathLst>
            </a:custGeom>
            <a:solidFill>
              <a:srgbClr val="000000"/>
            </a:solidFill>
            <a:ln w="9525" cap="flat">
              <a:noFill/>
              <a:prstDash val="solid"/>
              <a:miter/>
            </a:ln>
          </p:spPr>
          <p:txBody>
            <a:bodyPr rtlCol="0" anchor="ctr"/>
            <a:lstStyle/>
            <a:p>
              <a:endParaRPr lang="en-CA"/>
            </a:p>
          </p:txBody>
        </p:sp>
        <p:sp>
          <p:nvSpPr>
            <p:cNvPr id="2993" name="Freeform: Shape 2992">
              <a:extLst>
                <a:ext uri="{FF2B5EF4-FFF2-40B4-BE49-F238E27FC236}">
                  <a16:creationId xmlns:a16="http://schemas.microsoft.com/office/drawing/2014/main" id="{D29BE1BA-D522-431F-8225-F5D85C7B6E68}"/>
                </a:ext>
              </a:extLst>
            </p:cNvPr>
            <p:cNvSpPr/>
            <p:nvPr/>
          </p:nvSpPr>
          <p:spPr>
            <a:xfrm>
              <a:off x="3079136" y="1228055"/>
              <a:ext cx="60925" cy="68163"/>
            </a:xfrm>
            <a:custGeom>
              <a:avLst/>
              <a:gdLst>
                <a:gd name="connsiteX0" fmla="*/ 42893 w 60925"/>
                <a:gd name="connsiteY0" fmla="*/ 45929 h 68163"/>
                <a:gd name="connsiteX1" fmla="*/ 60083 w 60925"/>
                <a:gd name="connsiteY1" fmla="*/ 48832 h 68163"/>
                <a:gd name="connsiteX2" fmla="*/ 49628 w 60925"/>
                <a:gd name="connsiteY2" fmla="*/ 63231 h 68163"/>
                <a:gd name="connsiteX3" fmla="*/ 31731 w 60925"/>
                <a:gd name="connsiteY3" fmla="*/ 68179 h 68163"/>
                <a:gd name="connsiteX4" fmla="*/ 6542 w 60925"/>
                <a:gd name="connsiteY4" fmla="*/ 57054 h 68163"/>
                <a:gd name="connsiteX5" fmla="*/ 105 w 60925"/>
                <a:gd name="connsiteY5" fmla="*/ 34581 h 68163"/>
                <a:gd name="connsiteX6" fmla="*/ 8589 w 60925"/>
                <a:gd name="connsiteY6" fmla="*/ 9206 h 68163"/>
                <a:gd name="connsiteX7" fmla="*/ 30020 w 60925"/>
                <a:gd name="connsiteY7" fmla="*/ 16 h 68163"/>
                <a:gd name="connsiteX8" fmla="*/ 52977 w 60925"/>
                <a:gd name="connsiteY8" fmla="*/ 9615 h 68163"/>
                <a:gd name="connsiteX9" fmla="*/ 61013 w 60925"/>
                <a:gd name="connsiteY9" fmla="*/ 39083 h 68163"/>
                <a:gd name="connsiteX10" fmla="*/ 17779 w 60925"/>
                <a:gd name="connsiteY10" fmla="*/ 39083 h 68163"/>
                <a:gd name="connsiteX11" fmla="*/ 21983 w 60925"/>
                <a:gd name="connsiteY11" fmla="*/ 50990 h 68163"/>
                <a:gd name="connsiteX12" fmla="*/ 31917 w 60925"/>
                <a:gd name="connsiteY12" fmla="*/ 55268 h 68163"/>
                <a:gd name="connsiteX13" fmla="*/ 38726 w 60925"/>
                <a:gd name="connsiteY13" fmla="*/ 53073 h 68163"/>
                <a:gd name="connsiteX14" fmla="*/ 42893 w 60925"/>
                <a:gd name="connsiteY14" fmla="*/ 45929 h 68163"/>
                <a:gd name="connsiteX15" fmla="*/ 43898 w 60925"/>
                <a:gd name="connsiteY15" fmla="*/ 28517 h 68163"/>
                <a:gd name="connsiteX16" fmla="*/ 40029 w 60925"/>
                <a:gd name="connsiteY16" fmla="*/ 17131 h 68163"/>
                <a:gd name="connsiteX17" fmla="*/ 31062 w 60925"/>
                <a:gd name="connsiteY17" fmla="*/ 13224 h 68163"/>
                <a:gd name="connsiteX18" fmla="*/ 21723 w 60925"/>
                <a:gd name="connsiteY18" fmla="*/ 17317 h 68163"/>
                <a:gd name="connsiteX19" fmla="*/ 18114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3" y="48832"/>
                  </a:lnTo>
                  <a:cubicBezTo>
                    <a:pt x="57888" y="55120"/>
                    <a:pt x="54390" y="59919"/>
                    <a:pt x="49628" y="63231"/>
                  </a:cubicBezTo>
                  <a:cubicBezTo>
                    <a:pt x="44865" y="66505"/>
                    <a:pt x="38875" y="68179"/>
                    <a:pt x="31731" y="68179"/>
                  </a:cubicBezTo>
                  <a:cubicBezTo>
                    <a:pt x="20383" y="68179"/>
                    <a:pt x="12012" y="64459"/>
                    <a:pt x="6542" y="57054"/>
                  </a:cubicBezTo>
                  <a:cubicBezTo>
                    <a:pt x="2263" y="51101"/>
                    <a:pt x="105" y="43623"/>
                    <a:pt x="105" y="34581"/>
                  </a:cubicBezTo>
                  <a:cubicBezTo>
                    <a:pt x="105" y="23791"/>
                    <a:pt x="2933" y="15308"/>
                    <a:pt x="8589" y="9206"/>
                  </a:cubicBezTo>
                  <a:cubicBezTo>
                    <a:pt x="14244" y="3067"/>
                    <a:pt x="21388" y="16"/>
                    <a:pt x="30020" y="16"/>
                  </a:cubicBezTo>
                  <a:cubicBezTo>
                    <a:pt x="39694" y="16"/>
                    <a:pt x="47358" y="3216"/>
                    <a:pt x="52977" y="9615"/>
                  </a:cubicBezTo>
                  <a:cubicBezTo>
                    <a:pt x="58595" y="16015"/>
                    <a:pt x="61274" y="25838"/>
                    <a:pt x="61013" y="39083"/>
                  </a:cubicBezTo>
                  <a:lnTo>
                    <a:pt x="17779" y="39083"/>
                  </a:lnTo>
                  <a:cubicBezTo>
                    <a:pt x="17927" y="44181"/>
                    <a:pt x="19304" y="48162"/>
                    <a:pt x="21983" y="50990"/>
                  </a:cubicBezTo>
                  <a:cubicBezTo>
                    <a:pt x="24625" y="53854"/>
                    <a:pt x="27936" y="55268"/>
                    <a:pt x="31917" y="55268"/>
                  </a:cubicBezTo>
                  <a:cubicBezTo>
                    <a:pt x="34633" y="55268"/>
                    <a:pt x="36903" y="54524"/>
                    <a:pt x="38726" y="53073"/>
                  </a:cubicBezTo>
                  <a:cubicBezTo>
                    <a:pt x="40587" y="51585"/>
                    <a:pt x="41963" y="49204"/>
                    <a:pt x="42893" y="45929"/>
                  </a:cubicBezTo>
                  <a:moveTo>
                    <a:pt x="43898" y="28517"/>
                  </a:moveTo>
                  <a:cubicBezTo>
                    <a:pt x="43749" y="23531"/>
                    <a:pt x="42484" y="19698"/>
                    <a:pt x="40029" y="17131"/>
                  </a:cubicBezTo>
                  <a:cubicBezTo>
                    <a:pt x="37573" y="14527"/>
                    <a:pt x="34559" y="13224"/>
                    <a:pt x="31062" y="13224"/>
                  </a:cubicBezTo>
                  <a:cubicBezTo>
                    <a:pt x="27304" y="13224"/>
                    <a:pt x="24178" y="14601"/>
                    <a:pt x="21723" y="17317"/>
                  </a:cubicBezTo>
                  <a:cubicBezTo>
                    <a:pt x="19267" y="20071"/>
                    <a:pt x="18076" y="23791"/>
                    <a:pt x="18114" y="28517"/>
                  </a:cubicBezTo>
                  <a:close/>
                </a:path>
              </a:pathLst>
            </a:custGeom>
            <a:solidFill>
              <a:srgbClr val="000000"/>
            </a:solidFill>
            <a:ln w="9525" cap="flat">
              <a:noFill/>
              <a:prstDash val="solid"/>
              <a:miter/>
            </a:ln>
          </p:spPr>
          <p:txBody>
            <a:bodyPr rtlCol="0" anchor="ctr"/>
            <a:lstStyle/>
            <a:p>
              <a:endParaRPr lang="en-CA"/>
            </a:p>
          </p:txBody>
        </p:sp>
        <p:sp>
          <p:nvSpPr>
            <p:cNvPr id="2994" name="Freeform: Shape 2993">
              <a:extLst>
                <a:ext uri="{FF2B5EF4-FFF2-40B4-BE49-F238E27FC236}">
                  <a16:creationId xmlns:a16="http://schemas.microsoft.com/office/drawing/2014/main" id="{279EE5EB-D4AB-40EC-98F9-7D5449531DEE}"/>
                </a:ext>
              </a:extLst>
            </p:cNvPr>
            <p:cNvSpPr/>
            <p:nvPr/>
          </p:nvSpPr>
          <p:spPr>
            <a:xfrm>
              <a:off x="3185038" y="1228055"/>
              <a:ext cx="67307" cy="68163"/>
            </a:xfrm>
            <a:custGeom>
              <a:avLst/>
              <a:gdLst>
                <a:gd name="connsiteX0" fmla="*/ 116 w 67307"/>
                <a:gd name="connsiteY0" fmla="*/ 33167 h 68163"/>
                <a:gd name="connsiteX1" fmla="*/ 4358 w 67307"/>
                <a:gd name="connsiteY1" fmla="*/ 16536 h 68163"/>
                <a:gd name="connsiteX2" fmla="*/ 16376 w 67307"/>
                <a:gd name="connsiteY2" fmla="*/ 4258 h 68163"/>
                <a:gd name="connsiteX3" fmla="*/ 33714 w 67307"/>
                <a:gd name="connsiteY3" fmla="*/ 16 h 68163"/>
                <a:gd name="connsiteX4" fmla="*/ 57973 w 67307"/>
                <a:gd name="connsiteY4" fmla="*/ 9615 h 68163"/>
                <a:gd name="connsiteX5" fmla="*/ 67424 w 67307"/>
                <a:gd name="connsiteY5" fmla="*/ 33912 h 68163"/>
                <a:gd name="connsiteX6" fmla="*/ 57862 w 67307"/>
                <a:gd name="connsiteY6" fmla="*/ 58431 h 68163"/>
                <a:gd name="connsiteX7" fmla="*/ 33826 w 67307"/>
                <a:gd name="connsiteY7" fmla="*/ 68179 h 68163"/>
                <a:gd name="connsiteX8" fmla="*/ 16748 w 67307"/>
                <a:gd name="connsiteY8" fmla="*/ 64124 h 68163"/>
                <a:gd name="connsiteX9" fmla="*/ 4358 w 67307"/>
                <a:gd name="connsiteY9" fmla="*/ 52217 h 68163"/>
                <a:gd name="connsiteX10" fmla="*/ 116 w 67307"/>
                <a:gd name="connsiteY10" fmla="*/ 33167 h 68163"/>
                <a:gd name="connsiteX11" fmla="*/ 17790 w 67307"/>
                <a:gd name="connsiteY11" fmla="*/ 34098 h 68163"/>
                <a:gd name="connsiteX12" fmla="*/ 22403 w 67307"/>
                <a:gd name="connsiteY12" fmla="*/ 48943 h 68163"/>
                <a:gd name="connsiteX13" fmla="*/ 33789 w 67307"/>
                <a:gd name="connsiteY13" fmla="*/ 54115 h 68163"/>
                <a:gd name="connsiteX14" fmla="*/ 45100 w 67307"/>
                <a:gd name="connsiteY14" fmla="*/ 48943 h 68163"/>
                <a:gd name="connsiteX15" fmla="*/ 49676 w 67307"/>
                <a:gd name="connsiteY15" fmla="*/ 33986 h 68163"/>
                <a:gd name="connsiteX16" fmla="*/ 45100 w 67307"/>
                <a:gd name="connsiteY16" fmla="*/ 19252 h 68163"/>
                <a:gd name="connsiteX17" fmla="*/ 33789 w 67307"/>
                <a:gd name="connsiteY17" fmla="*/ 14080 h 68163"/>
                <a:gd name="connsiteX18" fmla="*/ 22403 w 67307"/>
                <a:gd name="connsiteY18" fmla="*/ 19252 h 68163"/>
                <a:gd name="connsiteX19" fmla="*/ 17790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6" y="33167"/>
                  </a:moveTo>
                  <a:cubicBezTo>
                    <a:pt x="116" y="27438"/>
                    <a:pt x="1530" y="21894"/>
                    <a:pt x="4358" y="16536"/>
                  </a:cubicBezTo>
                  <a:cubicBezTo>
                    <a:pt x="7186" y="11178"/>
                    <a:pt x="11204" y="7085"/>
                    <a:pt x="16376" y="4258"/>
                  </a:cubicBezTo>
                  <a:cubicBezTo>
                    <a:pt x="21548" y="1430"/>
                    <a:pt x="27315" y="16"/>
                    <a:pt x="33714" y="16"/>
                  </a:cubicBezTo>
                  <a:cubicBezTo>
                    <a:pt x="43574" y="16"/>
                    <a:pt x="51648" y="3216"/>
                    <a:pt x="57973" y="9615"/>
                  </a:cubicBezTo>
                  <a:cubicBezTo>
                    <a:pt x="64261" y="16015"/>
                    <a:pt x="67424" y="24126"/>
                    <a:pt x="67424" y="33912"/>
                  </a:cubicBezTo>
                  <a:cubicBezTo>
                    <a:pt x="67424" y="43771"/>
                    <a:pt x="64224" y="51957"/>
                    <a:pt x="57862" y="58431"/>
                  </a:cubicBezTo>
                  <a:cubicBezTo>
                    <a:pt x="51499" y="64905"/>
                    <a:pt x="43500" y="68179"/>
                    <a:pt x="33826" y="68179"/>
                  </a:cubicBezTo>
                  <a:cubicBezTo>
                    <a:pt x="27873" y="68179"/>
                    <a:pt x="22143" y="66803"/>
                    <a:pt x="16748" y="64124"/>
                  </a:cubicBezTo>
                  <a:cubicBezTo>
                    <a:pt x="11316" y="61408"/>
                    <a:pt x="7186" y="57464"/>
                    <a:pt x="4358" y="52217"/>
                  </a:cubicBezTo>
                  <a:cubicBezTo>
                    <a:pt x="1530" y="47008"/>
                    <a:pt x="116" y="40646"/>
                    <a:pt x="116" y="33167"/>
                  </a:cubicBezTo>
                  <a:moveTo>
                    <a:pt x="17790" y="34098"/>
                  </a:moveTo>
                  <a:cubicBezTo>
                    <a:pt x="17790" y="40572"/>
                    <a:pt x="19352" y="45520"/>
                    <a:pt x="22403" y="48943"/>
                  </a:cubicBezTo>
                  <a:cubicBezTo>
                    <a:pt x="25492" y="52403"/>
                    <a:pt x="29249" y="54115"/>
                    <a:pt x="33789" y="54115"/>
                  </a:cubicBezTo>
                  <a:cubicBezTo>
                    <a:pt x="38254" y="54115"/>
                    <a:pt x="42049" y="52403"/>
                    <a:pt x="45100" y="48943"/>
                  </a:cubicBezTo>
                  <a:cubicBezTo>
                    <a:pt x="48151" y="45520"/>
                    <a:pt x="49676" y="40534"/>
                    <a:pt x="49676" y="33986"/>
                  </a:cubicBezTo>
                  <a:cubicBezTo>
                    <a:pt x="49676" y="27586"/>
                    <a:pt x="48151" y="22675"/>
                    <a:pt x="45100" y="19252"/>
                  </a:cubicBezTo>
                  <a:cubicBezTo>
                    <a:pt x="42049" y="15792"/>
                    <a:pt x="38254" y="14080"/>
                    <a:pt x="33789" y="14080"/>
                  </a:cubicBezTo>
                  <a:cubicBezTo>
                    <a:pt x="29249" y="14080"/>
                    <a:pt x="25492" y="15792"/>
                    <a:pt x="22403" y="19252"/>
                  </a:cubicBezTo>
                  <a:cubicBezTo>
                    <a:pt x="19352" y="22675"/>
                    <a:pt x="17790" y="27624"/>
                    <a:pt x="17790" y="34098"/>
                  </a:cubicBezTo>
                  <a:close/>
                </a:path>
              </a:pathLst>
            </a:custGeom>
            <a:solidFill>
              <a:srgbClr val="000000"/>
            </a:solidFill>
            <a:ln w="9525" cap="flat">
              <a:noFill/>
              <a:prstDash val="solid"/>
              <a:miter/>
            </a:ln>
          </p:spPr>
          <p:txBody>
            <a:bodyPr rtlCol="0" anchor="ctr"/>
            <a:lstStyle/>
            <a:p>
              <a:endParaRPr lang="en-CA"/>
            </a:p>
          </p:txBody>
        </p:sp>
        <p:sp>
          <p:nvSpPr>
            <p:cNvPr id="2995" name="Freeform: Shape 2994">
              <a:extLst>
                <a:ext uri="{FF2B5EF4-FFF2-40B4-BE49-F238E27FC236}">
                  <a16:creationId xmlns:a16="http://schemas.microsoft.com/office/drawing/2014/main" id="{6B1774DC-F7E3-4FEF-9325-A116C19B3851}"/>
                </a:ext>
              </a:extLst>
            </p:cNvPr>
            <p:cNvSpPr/>
            <p:nvPr/>
          </p:nvSpPr>
          <p:spPr>
            <a:xfrm>
              <a:off x="3258304" y="1203201"/>
              <a:ext cx="44053" cy="91529"/>
            </a:xfrm>
            <a:custGeom>
              <a:avLst/>
              <a:gdLst>
                <a:gd name="connsiteX0" fmla="*/ 124 w 44053"/>
                <a:gd name="connsiteY0" fmla="*/ 26359 h 91529"/>
                <a:gd name="connsiteX1" fmla="*/ 9687 w 44053"/>
                <a:gd name="connsiteY1" fmla="*/ 26359 h 91529"/>
                <a:gd name="connsiteX2" fmla="*/ 9687 w 44053"/>
                <a:gd name="connsiteY2" fmla="*/ 21447 h 91529"/>
                <a:gd name="connsiteX3" fmla="*/ 11435 w 44053"/>
                <a:gd name="connsiteY3" fmla="*/ 9169 h 91529"/>
                <a:gd name="connsiteX4" fmla="*/ 17872 w 44053"/>
                <a:gd name="connsiteY4" fmla="*/ 2546 h 91529"/>
                <a:gd name="connsiteX5" fmla="*/ 29778 w 44053"/>
                <a:gd name="connsiteY5" fmla="*/ 16 h 91529"/>
                <a:gd name="connsiteX6" fmla="*/ 44178 w 44053"/>
                <a:gd name="connsiteY6" fmla="*/ 2211 h 91529"/>
                <a:gd name="connsiteX7" fmla="*/ 41871 w 44053"/>
                <a:gd name="connsiteY7" fmla="*/ 14266 h 91529"/>
                <a:gd name="connsiteX8" fmla="*/ 33946 w 44053"/>
                <a:gd name="connsiteY8" fmla="*/ 13262 h 91529"/>
                <a:gd name="connsiteX9" fmla="*/ 28551 w 44053"/>
                <a:gd name="connsiteY9" fmla="*/ 15010 h 91529"/>
                <a:gd name="connsiteX10" fmla="*/ 26951 w 44053"/>
                <a:gd name="connsiteY10" fmla="*/ 21745 h 91529"/>
                <a:gd name="connsiteX11" fmla="*/ 26951 w 44053"/>
                <a:gd name="connsiteY11" fmla="*/ 26359 h 91529"/>
                <a:gd name="connsiteX12" fmla="*/ 39824 w 44053"/>
                <a:gd name="connsiteY12" fmla="*/ 26359 h 91529"/>
                <a:gd name="connsiteX13" fmla="*/ 39824 w 44053"/>
                <a:gd name="connsiteY13" fmla="*/ 39902 h 91529"/>
                <a:gd name="connsiteX14" fmla="*/ 26951 w 44053"/>
                <a:gd name="connsiteY14" fmla="*/ 39902 h 91529"/>
                <a:gd name="connsiteX15" fmla="*/ 26951 w 44053"/>
                <a:gd name="connsiteY15" fmla="*/ 91545 h 91529"/>
                <a:gd name="connsiteX16" fmla="*/ 9687 w 44053"/>
                <a:gd name="connsiteY16" fmla="*/ 91545 h 91529"/>
                <a:gd name="connsiteX17" fmla="*/ 9687 w 44053"/>
                <a:gd name="connsiteY17" fmla="*/ 39902 h 91529"/>
                <a:gd name="connsiteX18" fmla="*/ 124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24" y="26359"/>
                  </a:moveTo>
                  <a:lnTo>
                    <a:pt x="9687" y="26359"/>
                  </a:lnTo>
                  <a:lnTo>
                    <a:pt x="9687" y="21447"/>
                  </a:lnTo>
                  <a:cubicBezTo>
                    <a:pt x="9687" y="15941"/>
                    <a:pt x="10282" y="11848"/>
                    <a:pt x="11435" y="9169"/>
                  </a:cubicBezTo>
                  <a:cubicBezTo>
                    <a:pt x="12589" y="6453"/>
                    <a:pt x="14747" y="4258"/>
                    <a:pt x="17872" y="2546"/>
                  </a:cubicBezTo>
                  <a:cubicBezTo>
                    <a:pt x="20998" y="872"/>
                    <a:pt x="24979" y="16"/>
                    <a:pt x="29778" y="16"/>
                  </a:cubicBezTo>
                  <a:cubicBezTo>
                    <a:pt x="34690" y="16"/>
                    <a:pt x="39489" y="760"/>
                    <a:pt x="44178" y="2211"/>
                  </a:cubicBezTo>
                  <a:lnTo>
                    <a:pt x="41871" y="14266"/>
                  </a:lnTo>
                  <a:cubicBezTo>
                    <a:pt x="39117" y="13597"/>
                    <a:pt x="36476" y="13262"/>
                    <a:pt x="33946" y="13262"/>
                  </a:cubicBezTo>
                  <a:cubicBezTo>
                    <a:pt x="31453" y="13262"/>
                    <a:pt x="29667" y="13857"/>
                    <a:pt x="28551" y="15010"/>
                  </a:cubicBezTo>
                  <a:cubicBezTo>
                    <a:pt x="27472" y="16201"/>
                    <a:pt x="26951" y="18433"/>
                    <a:pt x="26951" y="21745"/>
                  </a:cubicBezTo>
                  <a:lnTo>
                    <a:pt x="26951" y="26359"/>
                  </a:lnTo>
                  <a:lnTo>
                    <a:pt x="39824" y="26359"/>
                  </a:lnTo>
                  <a:lnTo>
                    <a:pt x="39824" y="39902"/>
                  </a:lnTo>
                  <a:lnTo>
                    <a:pt x="26951" y="39902"/>
                  </a:lnTo>
                  <a:lnTo>
                    <a:pt x="26951" y="91545"/>
                  </a:lnTo>
                  <a:lnTo>
                    <a:pt x="9687" y="91545"/>
                  </a:lnTo>
                  <a:lnTo>
                    <a:pt x="9687" y="39902"/>
                  </a:lnTo>
                  <a:lnTo>
                    <a:pt x="124" y="39902"/>
                  </a:lnTo>
                  <a:close/>
                </a:path>
              </a:pathLst>
            </a:custGeom>
            <a:solidFill>
              <a:srgbClr val="000000"/>
            </a:solidFill>
            <a:ln w="9525" cap="flat">
              <a:noFill/>
              <a:prstDash val="solid"/>
              <a:miter/>
            </a:ln>
          </p:spPr>
          <p:txBody>
            <a:bodyPr rtlCol="0" anchor="ctr"/>
            <a:lstStyle/>
            <a:p>
              <a:endParaRPr lang="en-CA"/>
            </a:p>
          </p:txBody>
        </p:sp>
        <p:sp>
          <p:nvSpPr>
            <p:cNvPr id="2996" name="Freeform: Shape 2995">
              <a:extLst>
                <a:ext uri="{FF2B5EF4-FFF2-40B4-BE49-F238E27FC236}">
                  <a16:creationId xmlns:a16="http://schemas.microsoft.com/office/drawing/2014/main" id="{8A29E8DD-F0ED-49AB-8A4A-3E0283FB05C4}"/>
                </a:ext>
              </a:extLst>
            </p:cNvPr>
            <p:cNvSpPr/>
            <p:nvPr/>
          </p:nvSpPr>
          <p:spPr>
            <a:xfrm>
              <a:off x="3338825" y="1228055"/>
              <a:ext cx="61540" cy="68163"/>
            </a:xfrm>
            <a:custGeom>
              <a:avLst/>
              <a:gdLst>
                <a:gd name="connsiteX0" fmla="*/ 60780 w 61540"/>
                <a:gd name="connsiteY0" fmla="*/ 20777 h 68163"/>
                <a:gd name="connsiteX1" fmla="*/ 43776 w 61540"/>
                <a:gd name="connsiteY1" fmla="*/ 23828 h 68163"/>
                <a:gd name="connsiteX2" fmla="*/ 39907 w 61540"/>
                <a:gd name="connsiteY2" fmla="*/ 16164 h 68163"/>
                <a:gd name="connsiteX3" fmla="*/ 32019 w 61540"/>
                <a:gd name="connsiteY3" fmla="*/ 13596 h 68163"/>
                <a:gd name="connsiteX4" fmla="*/ 21713 w 61540"/>
                <a:gd name="connsiteY4" fmla="*/ 18024 h 68163"/>
                <a:gd name="connsiteX5" fmla="*/ 17880 w 61540"/>
                <a:gd name="connsiteY5" fmla="*/ 32907 h 68163"/>
                <a:gd name="connsiteX6" fmla="*/ 21787 w 61540"/>
                <a:gd name="connsiteY6" fmla="*/ 49315 h 68163"/>
                <a:gd name="connsiteX7" fmla="*/ 32242 w 61540"/>
                <a:gd name="connsiteY7" fmla="*/ 54115 h 68163"/>
                <a:gd name="connsiteX8" fmla="*/ 40279 w 61540"/>
                <a:gd name="connsiteY8" fmla="*/ 51324 h 68163"/>
                <a:gd name="connsiteX9" fmla="*/ 44706 w 61540"/>
                <a:gd name="connsiteY9" fmla="*/ 41688 h 68163"/>
                <a:gd name="connsiteX10" fmla="*/ 61673 w 61540"/>
                <a:gd name="connsiteY10" fmla="*/ 44590 h 68163"/>
                <a:gd name="connsiteX11" fmla="*/ 51515 w 61540"/>
                <a:gd name="connsiteY11" fmla="*/ 62226 h 68163"/>
                <a:gd name="connsiteX12" fmla="*/ 31461 w 61540"/>
                <a:gd name="connsiteY12" fmla="*/ 68179 h 68163"/>
                <a:gd name="connsiteX13" fmla="*/ 8653 w 61540"/>
                <a:gd name="connsiteY13" fmla="*/ 59138 h 68163"/>
                <a:gd name="connsiteX14" fmla="*/ 132 w 61540"/>
                <a:gd name="connsiteY14" fmla="*/ 34172 h 68163"/>
                <a:gd name="connsiteX15" fmla="*/ 8690 w 61540"/>
                <a:gd name="connsiteY15" fmla="*/ 9020 h 68163"/>
                <a:gd name="connsiteX16" fmla="*/ 31758 w 61540"/>
                <a:gd name="connsiteY16" fmla="*/ 16 h 68163"/>
                <a:gd name="connsiteX17" fmla="*/ 50697 w 61540"/>
                <a:gd name="connsiteY17" fmla="*/ 5150 h 68163"/>
                <a:gd name="connsiteX18" fmla="*/ 6078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80" y="20777"/>
                  </a:moveTo>
                  <a:lnTo>
                    <a:pt x="43776" y="23828"/>
                  </a:lnTo>
                  <a:cubicBezTo>
                    <a:pt x="43218" y="20443"/>
                    <a:pt x="41916" y="17875"/>
                    <a:pt x="39907" y="16164"/>
                  </a:cubicBezTo>
                  <a:cubicBezTo>
                    <a:pt x="37860" y="14452"/>
                    <a:pt x="35219" y="13596"/>
                    <a:pt x="32019" y="13596"/>
                  </a:cubicBezTo>
                  <a:cubicBezTo>
                    <a:pt x="27703" y="13596"/>
                    <a:pt x="24280" y="15085"/>
                    <a:pt x="21713" y="18024"/>
                  </a:cubicBezTo>
                  <a:cubicBezTo>
                    <a:pt x="19145" y="21001"/>
                    <a:pt x="17880" y="25986"/>
                    <a:pt x="17880" y="32907"/>
                  </a:cubicBezTo>
                  <a:cubicBezTo>
                    <a:pt x="17880" y="40646"/>
                    <a:pt x="19183" y="46115"/>
                    <a:pt x="21787" y="49315"/>
                  </a:cubicBezTo>
                  <a:cubicBezTo>
                    <a:pt x="24391" y="52515"/>
                    <a:pt x="27852" y="54115"/>
                    <a:pt x="32242" y="54115"/>
                  </a:cubicBezTo>
                  <a:cubicBezTo>
                    <a:pt x="35516" y="54115"/>
                    <a:pt x="38195" y="53185"/>
                    <a:pt x="40279" y="51324"/>
                  </a:cubicBezTo>
                  <a:cubicBezTo>
                    <a:pt x="42362" y="49464"/>
                    <a:pt x="43851" y="46264"/>
                    <a:pt x="44706" y="41688"/>
                  </a:cubicBezTo>
                  <a:lnTo>
                    <a:pt x="61673" y="44590"/>
                  </a:lnTo>
                  <a:cubicBezTo>
                    <a:pt x="59887" y="52366"/>
                    <a:pt x="56501" y="58245"/>
                    <a:pt x="51515" y="62226"/>
                  </a:cubicBezTo>
                  <a:cubicBezTo>
                    <a:pt x="46530" y="66170"/>
                    <a:pt x="39832" y="68179"/>
                    <a:pt x="31461" y="68179"/>
                  </a:cubicBezTo>
                  <a:cubicBezTo>
                    <a:pt x="21899" y="68179"/>
                    <a:pt x="14308" y="65165"/>
                    <a:pt x="8653" y="59138"/>
                  </a:cubicBezTo>
                  <a:cubicBezTo>
                    <a:pt x="2960" y="53110"/>
                    <a:pt x="132" y="44813"/>
                    <a:pt x="132" y="34172"/>
                  </a:cubicBezTo>
                  <a:cubicBezTo>
                    <a:pt x="132" y="23382"/>
                    <a:pt x="2997" y="15010"/>
                    <a:pt x="8690" y="9020"/>
                  </a:cubicBezTo>
                  <a:cubicBezTo>
                    <a:pt x="14346" y="3030"/>
                    <a:pt x="22047" y="16"/>
                    <a:pt x="31758" y="16"/>
                  </a:cubicBezTo>
                  <a:cubicBezTo>
                    <a:pt x="39684" y="16"/>
                    <a:pt x="46009" y="1727"/>
                    <a:pt x="50697" y="5150"/>
                  </a:cubicBezTo>
                  <a:cubicBezTo>
                    <a:pt x="55385" y="8574"/>
                    <a:pt x="58734" y="13783"/>
                    <a:pt x="60780" y="20777"/>
                  </a:cubicBezTo>
                  <a:close/>
                </a:path>
              </a:pathLst>
            </a:custGeom>
            <a:solidFill>
              <a:srgbClr val="000000"/>
            </a:solidFill>
            <a:ln w="9525" cap="flat">
              <a:noFill/>
              <a:prstDash val="solid"/>
              <a:miter/>
            </a:ln>
          </p:spPr>
          <p:txBody>
            <a:bodyPr rtlCol="0" anchor="ctr"/>
            <a:lstStyle/>
            <a:p>
              <a:endParaRPr lang="en-CA"/>
            </a:p>
          </p:txBody>
        </p:sp>
        <p:sp>
          <p:nvSpPr>
            <p:cNvPr id="2997" name="Freeform: Shape 2996">
              <a:extLst>
                <a:ext uri="{FF2B5EF4-FFF2-40B4-BE49-F238E27FC236}">
                  <a16:creationId xmlns:a16="http://schemas.microsoft.com/office/drawing/2014/main" id="{3891D310-70AF-435F-A92A-ECF8F1285009}"/>
                </a:ext>
              </a:extLst>
            </p:cNvPr>
            <p:cNvSpPr/>
            <p:nvPr/>
          </p:nvSpPr>
          <p:spPr>
            <a:xfrm>
              <a:off x="3412506" y="1204726"/>
              <a:ext cx="59345" cy="90003"/>
            </a:xfrm>
            <a:custGeom>
              <a:avLst/>
              <a:gdLst>
                <a:gd name="connsiteX0" fmla="*/ 17404 w 59345"/>
                <a:gd name="connsiteY0" fmla="*/ 16 h 90003"/>
                <a:gd name="connsiteX1" fmla="*/ 17404 w 59345"/>
                <a:gd name="connsiteY1" fmla="*/ 33093 h 90003"/>
                <a:gd name="connsiteX2" fmla="*/ 37347 w 59345"/>
                <a:gd name="connsiteY2" fmla="*/ 23345 h 90003"/>
                <a:gd name="connsiteX3" fmla="*/ 48100 w 59345"/>
                <a:gd name="connsiteY3" fmla="*/ 25577 h 90003"/>
                <a:gd name="connsiteX4" fmla="*/ 55281 w 59345"/>
                <a:gd name="connsiteY4" fmla="*/ 31195 h 90003"/>
                <a:gd name="connsiteX5" fmla="*/ 58629 w 59345"/>
                <a:gd name="connsiteY5" fmla="*/ 38823 h 90003"/>
                <a:gd name="connsiteX6" fmla="*/ 59485 w 59345"/>
                <a:gd name="connsiteY6" fmla="*/ 51771 h 90003"/>
                <a:gd name="connsiteX7" fmla="*/ 59485 w 59345"/>
                <a:gd name="connsiteY7" fmla="*/ 90020 h 90003"/>
                <a:gd name="connsiteX8" fmla="*/ 42258 w 59345"/>
                <a:gd name="connsiteY8" fmla="*/ 90020 h 90003"/>
                <a:gd name="connsiteX9" fmla="*/ 42258 w 59345"/>
                <a:gd name="connsiteY9" fmla="*/ 55566 h 90003"/>
                <a:gd name="connsiteX10" fmla="*/ 41254 w 59345"/>
                <a:gd name="connsiteY10" fmla="*/ 42581 h 90003"/>
                <a:gd name="connsiteX11" fmla="*/ 37793 w 59345"/>
                <a:gd name="connsiteY11" fmla="*/ 38190 h 90003"/>
                <a:gd name="connsiteX12" fmla="*/ 31580 w 59345"/>
                <a:gd name="connsiteY12" fmla="*/ 36553 h 90003"/>
                <a:gd name="connsiteX13" fmla="*/ 23878 w 59345"/>
                <a:gd name="connsiteY13" fmla="*/ 38637 h 90003"/>
                <a:gd name="connsiteX14" fmla="*/ 18967 w 59345"/>
                <a:gd name="connsiteY14" fmla="*/ 44925 h 90003"/>
                <a:gd name="connsiteX15" fmla="*/ 17404 w 59345"/>
                <a:gd name="connsiteY15" fmla="*/ 57352 h 90003"/>
                <a:gd name="connsiteX16" fmla="*/ 17404 w 59345"/>
                <a:gd name="connsiteY16" fmla="*/ 90020 h 90003"/>
                <a:gd name="connsiteX17" fmla="*/ 140 w 59345"/>
                <a:gd name="connsiteY17" fmla="*/ 90020 h 90003"/>
                <a:gd name="connsiteX18" fmla="*/ 14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404" y="16"/>
                  </a:moveTo>
                  <a:lnTo>
                    <a:pt x="17404" y="33093"/>
                  </a:lnTo>
                  <a:cubicBezTo>
                    <a:pt x="22948" y="26619"/>
                    <a:pt x="29608" y="23345"/>
                    <a:pt x="37347" y="23345"/>
                  </a:cubicBezTo>
                  <a:cubicBezTo>
                    <a:pt x="41291" y="23345"/>
                    <a:pt x="44900" y="24089"/>
                    <a:pt x="48100" y="25577"/>
                  </a:cubicBezTo>
                  <a:cubicBezTo>
                    <a:pt x="51262" y="27028"/>
                    <a:pt x="53681" y="28926"/>
                    <a:pt x="55281" y="31195"/>
                  </a:cubicBezTo>
                  <a:cubicBezTo>
                    <a:pt x="56918" y="33502"/>
                    <a:pt x="58034" y="36032"/>
                    <a:pt x="58629" y="38823"/>
                  </a:cubicBezTo>
                  <a:cubicBezTo>
                    <a:pt x="59187" y="41613"/>
                    <a:pt x="59485" y="45929"/>
                    <a:pt x="59485" y="51771"/>
                  </a:cubicBezTo>
                  <a:lnTo>
                    <a:pt x="59485" y="90020"/>
                  </a:lnTo>
                  <a:lnTo>
                    <a:pt x="42258" y="90020"/>
                  </a:lnTo>
                  <a:lnTo>
                    <a:pt x="42258" y="55566"/>
                  </a:lnTo>
                  <a:cubicBezTo>
                    <a:pt x="42258" y="48757"/>
                    <a:pt x="41923" y="44404"/>
                    <a:pt x="41254" y="42581"/>
                  </a:cubicBezTo>
                  <a:cubicBezTo>
                    <a:pt x="40621" y="40720"/>
                    <a:pt x="39468" y="39269"/>
                    <a:pt x="37793" y="38190"/>
                  </a:cubicBezTo>
                  <a:cubicBezTo>
                    <a:pt x="36156" y="37074"/>
                    <a:pt x="34073" y="36553"/>
                    <a:pt x="31580" y="36553"/>
                  </a:cubicBezTo>
                  <a:cubicBezTo>
                    <a:pt x="28715" y="36553"/>
                    <a:pt x="26148" y="37260"/>
                    <a:pt x="23878" y="38637"/>
                  </a:cubicBezTo>
                  <a:cubicBezTo>
                    <a:pt x="21646" y="40013"/>
                    <a:pt x="20008" y="42134"/>
                    <a:pt x="18967" y="44925"/>
                  </a:cubicBezTo>
                  <a:cubicBezTo>
                    <a:pt x="17925" y="47715"/>
                    <a:pt x="17404" y="51883"/>
                    <a:pt x="17404" y="57352"/>
                  </a:cubicBezTo>
                  <a:lnTo>
                    <a:pt x="17404" y="90020"/>
                  </a:lnTo>
                  <a:lnTo>
                    <a:pt x="140" y="90020"/>
                  </a:lnTo>
                  <a:lnTo>
                    <a:pt x="140" y="16"/>
                  </a:lnTo>
                  <a:close/>
                </a:path>
              </a:pathLst>
            </a:custGeom>
            <a:solidFill>
              <a:srgbClr val="000000"/>
            </a:solidFill>
            <a:ln w="9525" cap="flat">
              <a:noFill/>
              <a:prstDash val="solid"/>
              <a:miter/>
            </a:ln>
          </p:spPr>
          <p:txBody>
            <a:bodyPr rtlCol="0" anchor="ctr"/>
            <a:lstStyle/>
            <a:p>
              <a:endParaRPr lang="en-CA"/>
            </a:p>
          </p:txBody>
        </p:sp>
        <p:sp>
          <p:nvSpPr>
            <p:cNvPr id="2998" name="Freeform: Shape 2997">
              <a:extLst>
                <a:ext uri="{FF2B5EF4-FFF2-40B4-BE49-F238E27FC236}">
                  <a16:creationId xmlns:a16="http://schemas.microsoft.com/office/drawing/2014/main" id="{9828C457-B043-41E4-BB32-AF733AA791B6}"/>
                </a:ext>
              </a:extLst>
            </p:cNvPr>
            <p:cNvSpPr/>
            <p:nvPr/>
          </p:nvSpPr>
          <p:spPr>
            <a:xfrm>
              <a:off x="3489380" y="1204726"/>
              <a:ext cx="17226" cy="90003"/>
            </a:xfrm>
            <a:custGeom>
              <a:avLst/>
              <a:gdLst>
                <a:gd name="connsiteX0" fmla="*/ 148 w 17226"/>
                <a:gd name="connsiteY0" fmla="*/ 15978 h 90003"/>
                <a:gd name="connsiteX1" fmla="*/ 148 w 17226"/>
                <a:gd name="connsiteY1" fmla="*/ 16 h 90003"/>
                <a:gd name="connsiteX2" fmla="*/ 17375 w 17226"/>
                <a:gd name="connsiteY2" fmla="*/ 16 h 90003"/>
                <a:gd name="connsiteX3" fmla="*/ 17375 w 17226"/>
                <a:gd name="connsiteY3" fmla="*/ 15978 h 90003"/>
                <a:gd name="connsiteX4" fmla="*/ 148 w 17226"/>
                <a:gd name="connsiteY4" fmla="*/ 15978 h 90003"/>
                <a:gd name="connsiteX5" fmla="*/ 148 w 17226"/>
                <a:gd name="connsiteY5" fmla="*/ 90020 h 90003"/>
                <a:gd name="connsiteX6" fmla="*/ 148 w 17226"/>
                <a:gd name="connsiteY6" fmla="*/ 24833 h 90003"/>
                <a:gd name="connsiteX7" fmla="*/ 17375 w 17226"/>
                <a:gd name="connsiteY7" fmla="*/ 24833 h 90003"/>
                <a:gd name="connsiteX8" fmla="*/ 1737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8" y="15978"/>
                  </a:moveTo>
                  <a:lnTo>
                    <a:pt x="148" y="16"/>
                  </a:lnTo>
                  <a:lnTo>
                    <a:pt x="17375" y="16"/>
                  </a:lnTo>
                  <a:lnTo>
                    <a:pt x="17375" y="15978"/>
                  </a:lnTo>
                  <a:lnTo>
                    <a:pt x="148" y="15978"/>
                  </a:lnTo>
                  <a:moveTo>
                    <a:pt x="148" y="90020"/>
                  </a:moveTo>
                  <a:lnTo>
                    <a:pt x="148" y="24833"/>
                  </a:lnTo>
                  <a:lnTo>
                    <a:pt x="17375" y="24833"/>
                  </a:lnTo>
                  <a:lnTo>
                    <a:pt x="17375" y="90020"/>
                  </a:lnTo>
                  <a:close/>
                </a:path>
              </a:pathLst>
            </a:custGeom>
            <a:solidFill>
              <a:srgbClr val="000000"/>
            </a:solidFill>
            <a:ln w="9525" cap="flat">
              <a:noFill/>
              <a:prstDash val="solid"/>
              <a:miter/>
            </a:ln>
          </p:spPr>
          <p:txBody>
            <a:bodyPr rtlCol="0" anchor="ctr"/>
            <a:lstStyle/>
            <a:p>
              <a:endParaRPr lang="en-CA"/>
            </a:p>
          </p:txBody>
        </p:sp>
        <p:sp>
          <p:nvSpPr>
            <p:cNvPr id="2999" name="Freeform: Shape 2998">
              <a:extLst>
                <a:ext uri="{FF2B5EF4-FFF2-40B4-BE49-F238E27FC236}">
                  <a16:creationId xmlns:a16="http://schemas.microsoft.com/office/drawing/2014/main" id="{6497A963-8F94-4DDE-96F1-97E7571BCC3D}"/>
                </a:ext>
              </a:extLst>
            </p:cNvPr>
            <p:cNvSpPr/>
            <p:nvPr/>
          </p:nvSpPr>
          <p:spPr>
            <a:xfrm>
              <a:off x="3524318" y="1204726"/>
              <a:ext cx="17226" cy="90003"/>
            </a:xfrm>
            <a:custGeom>
              <a:avLst/>
              <a:gdLst>
                <a:gd name="connsiteX0" fmla="*/ 152 w 17226"/>
                <a:gd name="connsiteY0" fmla="*/ 90020 h 90003"/>
                <a:gd name="connsiteX1" fmla="*/ 152 w 17226"/>
                <a:gd name="connsiteY1" fmla="*/ 16 h 90003"/>
                <a:gd name="connsiteX2" fmla="*/ 17378 w 17226"/>
                <a:gd name="connsiteY2" fmla="*/ 16 h 90003"/>
                <a:gd name="connsiteX3" fmla="*/ 17378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52" y="90020"/>
                  </a:moveTo>
                  <a:lnTo>
                    <a:pt x="152" y="16"/>
                  </a:lnTo>
                  <a:lnTo>
                    <a:pt x="17378" y="16"/>
                  </a:lnTo>
                  <a:lnTo>
                    <a:pt x="17378" y="90020"/>
                  </a:lnTo>
                  <a:close/>
                </a:path>
              </a:pathLst>
            </a:custGeom>
            <a:solidFill>
              <a:srgbClr val="000000"/>
            </a:solidFill>
            <a:ln w="9525" cap="flat">
              <a:noFill/>
              <a:prstDash val="solid"/>
              <a:miter/>
            </a:ln>
          </p:spPr>
          <p:txBody>
            <a:bodyPr rtlCol="0" anchor="ctr"/>
            <a:lstStyle/>
            <a:p>
              <a:endParaRPr lang="en-CA"/>
            </a:p>
          </p:txBody>
        </p:sp>
        <p:sp>
          <p:nvSpPr>
            <p:cNvPr id="3000" name="Freeform: Shape 2999">
              <a:extLst>
                <a:ext uri="{FF2B5EF4-FFF2-40B4-BE49-F238E27FC236}">
                  <a16:creationId xmlns:a16="http://schemas.microsoft.com/office/drawing/2014/main" id="{C3932173-45D7-4B49-8294-4288BAEB30D8}"/>
                </a:ext>
              </a:extLst>
            </p:cNvPr>
            <p:cNvSpPr/>
            <p:nvPr/>
          </p:nvSpPr>
          <p:spPr>
            <a:xfrm>
              <a:off x="3555376" y="1204726"/>
              <a:ext cx="63661" cy="91492"/>
            </a:xfrm>
            <a:custGeom>
              <a:avLst/>
              <a:gdLst>
                <a:gd name="connsiteX0" fmla="*/ 63816 w 63661"/>
                <a:gd name="connsiteY0" fmla="*/ 90020 h 91492"/>
                <a:gd name="connsiteX1" fmla="*/ 47780 w 63661"/>
                <a:gd name="connsiteY1" fmla="*/ 90020 h 91492"/>
                <a:gd name="connsiteX2" fmla="*/ 47780 w 63661"/>
                <a:gd name="connsiteY2" fmla="*/ 80458 h 91492"/>
                <a:gd name="connsiteX3" fmla="*/ 38367 w 63661"/>
                <a:gd name="connsiteY3" fmla="*/ 88755 h 91492"/>
                <a:gd name="connsiteX4" fmla="*/ 27391 w 63661"/>
                <a:gd name="connsiteY4" fmla="*/ 91508 h 91492"/>
                <a:gd name="connsiteX5" fmla="*/ 8155 w 63661"/>
                <a:gd name="connsiteY5" fmla="*/ 82430 h 91492"/>
                <a:gd name="connsiteX6" fmla="*/ 155 w 63661"/>
                <a:gd name="connsiteY6" fmla="*/ 57166 h 91492"/>
                <a:gd name="connsiteX7" fmla="*/ 7932 w 63661"/>
                <a:gd name="connsiteY7" fmla="*/ 31977 h 91492"/>
                <a:gd name="connsiteX8" fmla="*/ 27651 w 63661"/>
                <a:gd name="connsiteY8" fmla="*/ 23345 h 91492"/>
                <a:gd name="connsiteX9" fmla="*/ 46552 w 63661"/>
                <a:gd name="connsiteY9" fmla="*/ 32423 h 91492"/>
                <a:gd name="connsiteX10" fmla="*/ 46552 w 63661"/>
                <a:gd name="connsiteY10" fmla="*/ 16 h 91492"/>
                <a:gd name="connsiteX11" fmla="*/ 63816 w 63661"/>
                <a:gd name="connsiteY11" fmla="*/ 16 h 91492"/>
                <a:gd name="connsiteX12" fmla="*/ 63816 w 63661"/>
                <a:gd name="connsiteY12" fmla="*/ 90020 h 91492"/>
                <a:gd name="connsiteX13" fmla="*/ 17754 w 63661"/>
                <a:gd name="connsiteY13" fmla="*/ 56013 h 91492"/>
                <a:gd name="connsiteX14" fmla="*/ 20656 w 63661"/>
                <a:gd name="connsiteY14" fmla="*/ 71119 h 91492"/>
                <a:gd name="connsiteX15" fmla="*/ 32302 w 63661"/>
                <a:gd name="connsiteY15" fmla="*/ 77853 h 91492"/>
                <a:gd name="connsiteX16" fmla="*/ 42422 w 63661"/>
                <a:gd name="connsiteY16" fmla="*/ 72793 h 91492"/>
                <a:gd name="connsiteX17" fmla="*/ 46627 w 63661"/>
                <a:gd name="connsiteY17" fmla="*/ 57650 h 91492"/>
                <a:gd name="connsiteX18" fmla="*/ 42571 w 63661"/>
                <a:gd name="connsiteY18" fmla="*/ 41502 h 91492"/>
                <a:gd name="connsiteX19" fmla="*/ 32190 w 63661"/>
                <a:gd name="connsiteY19" fmla="*/ 36553 h 91492"/>
                <a:gd name="connsiteX20" fmla="*/ 21921 w 63661"/>
                <a:gd name="connsiteY20" fmla="*/ 41427 h 91492"/>
                <a:gd name="connsiteX21" fmla="*/ 1775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6" y="90020"/>
                  </a:moveTo>
                  <a:lnTo>
                    <a:pt x="47780" y="90020"/>
                  </a:lnTo>
                  <a:lnTo>
                    <a:pt x="47780" y="80458"/>
                  </a:lnTo>
                  <a:cubicBezTo>
                    <a:pt x="45101" y="84178"/>
                    <a:pt x="41976" y="86932"/>
                    <a:pt x="38367" y="88755"/>
                  </a:cubicBezTo>
                  <a:cubicBezTo>
                    <a:pt x="34721" y="90578"/>
                    <a:pt x="31074" y="91508"/>
                    <a:pt x="27391" y="91508"/>
                  </a:cubicBezTo>
                  <a:cubicBezTo>
                    <a:pt x="19912" y="91508"/>
                    <a:pt x="13475" y="88457"/>
                    <a:pt x="8155" y="82430"/>
                  </a:cubicBezTo>
                  <a:cubicBezTo>
                    <a:pt x="2797" y="76402"/>
                    <a:pt x="155" y="67993"/>
                    <a:pt x="155" y="57166"/>
                  </a:cubicBezTo>
                  <a:cubicBezTo>
                    <a:pt x="155" y="46115"/>
                    <a:pt x="2723" y="37707"/>
                    <a:pt x="7932" y="31977"/>
                  </a:cubicBezTo>
                  <a:cubicBezTo>
                    <a:pt x="13140" y="26210"/>
                    <a:pt x="19689" y="23345"/>
                    <a:pt x="27651" y="23345"/>
                  </a:cubicBezTo>
                  <a:cubicBezTo>
                    <a:pt x="34944" y="23345"/>
                    <a:pt x="41232" y="26396"/>
                    <a:pt x="46552" y="32423"/>
                  </a:cubicBezTo>
                  <a:lnTo>
                    <a:pt x="46552" y="16"/>
                  </a:lnTo>
                  <a:lnTo>
                    <a:pt x="63816" y="16"/>
                  </a:lnTo>
                  <a:lnTo>
                    <a:pt x="63816" y="90020"/>
                  </a:lnTo>
                  <a:moveTo>
                    <a:pt x="17754" y="56013"/>
                  </a:moveTo>
                  <a:cubicBezTo>
                    <a:pt x="17754" y="62970"/>
                    <a:pt x="18722" y="67993"/>
                    <a:pt x="20656" y="71119"/>
                  </a:cubicBezTo>
                  <a:cubicBezTo>
                    <a:pt x="23410" y="75621"/>
                    <a:pt x="27316" y="77853"/>
                    <a:pt x="32302" y="77853"/>
                  </a:cubicBezTo>
                  <a:cubicBezTo>
                    <a:pt x="36283" y="77853"/>
                    <a:pt x="39669" y="76179"/>
                    <a:pt x="42422" y="72793"/>
                  </a:cubicBezTo>
                  <a:cubicBezTo>
                    <a:pt x="45213" y="69407"/>
                    <a:pt x="46627" y="64384"/>
                    <a:pt x="46627" y="57650"/>
                  </a:cubicBezTo>
                  <a:cubicBezTo>
                    <a:pt x="46627" y="50171"/>
                    <a:pt x="45250" y="44776"/>
                    <a:pt x="42571" y="41502"/>
                  </a:cubicBezTo>
                  <a:cubicBezTo>
                    <a:pt x="39855" y="38190"/>
                    <a:pt x="36395" y="36553"/>
                    <a:pt x="32190" y="36553"/>
                  </a:cubicBezTo>
                  <a:cubicBezTo>
                    <a:pt x="28098" y="36553"/>
                    <a:pt x="24675" y="38190"/>
                    <a:pt x="21921" y="41427"/>
                  </a:cubicBezTo>
                  <a:cubicBezTo>
                    <a:pt x="19131" y="44664"/>
                    <a:pt x="17754" y="49538"/>
                    <a:pt x="17754" y="56013"/>
                  </a:cubicBezTo>
                  <a:close/>
                </a:path>
              </a:pathLst>
            </a:custGeom>
            <a:solidFill>
              <a:srgbClr val="000000"/>
            </a:solidFill>
            <a:ln w="9525" cap="flat">
              <a:noFill/>
              <a:prstDash val="solid"/>
              <a:miter/>
            </a:ln>
          </p:spPr>
          <p:txBody>
            <a:bodyPr rtlCol="0" anchor="ctr"/>
            <a:lstStyle/>
            <a:p>
              <a:endParaRPr lang="en-CA"/>
            </a:p>
          </p:txBody>
        </p:sp>
        <p:sp>
          <p:nvSpPr>
            <p:cNvPr id="3001" name="Freeform: Shape 3000">
              <a:extLst>
                <a:ext uri="{FF2B5EF4-FFF2-40B4-BE49-F238E27FC236}">
                  <a16:creationId xmlns:a16="http://schemas.microsoft.com/office/drawing/2014/main" id="{E4A72984-6B6E-4CC1-BA9D-015665FC3F99}"/>
                </a:ext>
              </a:extLst>
            </p:cNvPr>
            <p:cNvSpPr/>
            <p:nvPr/>
          </p:nvSpPr>
          <p:spPr>
            <a:xfrm>
              <a:off x="3635302" y="1228055"/>
              <a:ext cx="42230" cy="66675"/>
            </a:xfrm>
            <a:custGeom>
              <a:avLst/>
              <a:gdLst>
                <a:gd name="connsiteX0" fmla="*/ 17390 w 42230"/>
                <a:gd name="connsiteY0" fmla="*/ 66691 h 66675"/>
                <a:gd name="connsiteX1" fmla="*/ 163 w 42230"/>
                <a:gd name="connsiteY1" fmla="*/ 66691 h 66675"/>
                <a:gd name="connsiteX2" fmla="*/ 163 w 42230"/>
                <a:gd name="connsiteY2" fmla="*/ 1504 h 66675"/>
                <a:gd name="connsiteX3" fmla="*/ 16162 w 42230"/>
                <a:gd name="connsiteY3" fmla="*/ 1504 h 66675"/>
                <a:gd name="connsiteX4" fmla="*/ 16162 w 42230"/>
                <a:gd name="connsiteY4" fmla="*/ 10769 h 66675"/>
                <a:gd name="connsiteX5" fmla="*/ 23566 w 42230"/>
                <a:gd name="connsiteY5" fmla="*/ 2100 h 66675"/>
                <a:gd name="connsiteX6" fmla="*/ 31045 w 42230"/>
                <a:gd name="connsiteY6" fmla="*/ 16 h 66675"/>
                <a:gd name="connsiteX7" fmla="*/ 42393 w 42230"/>
                <a:gd name="connsiteY7" fmla="*/ 3290 h 66675"/>
                <a:gd name="connsiteX8" fmla="*/ 37035 w 42230"/>
                <a:gd name="connsiteY8" fmla="*/ 18322 h 66675"/>
                <a:gd name="connsiteX9" fmla="*/ 28962 w 42230"/>
                <a:gd name="connsiteY9" fmla="*/ 15494 h 66675"/>
                <a:gd name="connsiteX10" fmla="*/ 22822 w 42230"/>
                <a:gd name="connsiteY10" fmla="*/ 17503 h 66675"/>
                <a:gd name="connsiteX11" fmla="*/ 18841 w 42230"/>
                <a:gd name="connsiteY11" fmla="*/ 24684 h 66675"/>
                <a:gd name="connsiteX12" fmla="*/ 17390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90" y="66691"/>
                  </a:moveTo>
                  <a:lnTo>
                    <a:pt x="163" y="66691"/>
                  </a:lnTo>
                  <a:lnTo>
                    <a:pt x="163" y="1504"/>
                  </a:lnTo>
                  <a:lnTo>
                    <a:pt x="16162" y="1504"/>
                  </a:lnTo>
                  <a:lnTo>
                    <a:pt x="16162" y="10769"/>
                  </a:lnTo>
                  <a:cubicBezTo>
                    <a:pt x="18916" y="6378"/>
                    <a:pt x="21371" y="3513"/>
                    <a:pt x="23566" y="2100"/>
                  </a:cubicBezTo>
                  <a:cubicBezTo>
                    <a:pt x="25762" y="723"/>
                    <a:pt x="28255" y="16"/>
                    <a:pt x="31045" y="16"/>
                  </a:cubicBezTo>
                  <a:cubicBezTo>
                    <a:pt x="34952" y="16"/>
                    <a:pt x="38747" y="1095"/>
                    <a:pt x="42393" y="3290"/>
                  </a:cubicBezTo>
                  <a:lnTo>
                    <a:pt x="37035" y="18322"/>
                  </a:lnTo>
                  <a:cubicBezTo>
                    <a:pt x="34133" y="16424"/>
                    <a:pt x="31454" y="15494"/>
                    <a:pt x="28962" y="15494"/>
                  </a:cubicBezTo>
                  <a:cubicBezTo>
                    <a:pt x="26543" y="15494"/>
                    <a:pt x="24497" y="16164"/>
                    <a:pt x="22822" y="17503"/>
                  </a:cubicBezTo>
                  <a:cubicBezTo>
                    <a:pt x="21111" y="18806"/>
                    <a:pt x="19809" y="21224"/>
                    <a:pt x="18841" y="24684"/>
                  </a:cubicBezTo>
                  <a:cubicBezTo>
                    <a:pt x="17874" y="28182"/>
                    <a:pt x="17390" y="35474"/>
                    <a:pt x="17390" y="46562"/>
                  </a:cubicBezTo>
                  <a:close/>
                </a:path>
              </a:pathLst>
            </a:custGeom>
            <a:solidFill>
              <a:srgbClr val="000000"/>
            </a:solidFill>
            <a:ln w="9525" cap="flat">
              <a:noFill/>
              <a:prstDash val="solid"/>
              <a:miter/>
            </a:ln>
          </p:spPr>
          <p:txBody>
            <a:bodyPr rtlCol="0" anchor="ctr"/>
            <a:lstStyle/>
            <a:p>
              <a:endParaRPr lang="en-CA"/>
            </a:p>
          </p:txBody>
        </p:sp>
        <p:sp>
          <p:nvSpPr>
            <p:cNvPr id="3002" name="Freeform: Shape 3001">
              <a:extLst>
                <a:ext uri="{FF2B5EF4-FFF2-40B4-BE49-F238E27FC236}">
                  <a16:creationId xmlns:a16="http://schemas.microsoft.com/office/drawing/2014/main" id="{1B60A705-BD05-43C6-A98F-B9B116151C2F}"/>
                </a:ext>
              </a:extLst>
            </p:cNvPr>
            <p:cNvSpPr/>
            <p:nvPr/>
          </p:nvSpPr>
          <p:spPr>
            <a:xfrm>
              <a:off x="3679916" y="1228055"/>
              <a:ext cx="60925" cy="68163"/>
            </a:xfrm>
            <a:custGeom>
              <a:avLst/>
              <a:gdLst>
                <a:gd name="connsiteX0" fmla="*/ 42957 w 60925"/>
                <a:gd name="connsiteY0" fmla="*/ 45929 h 68163"/>
                <a:gd name="connsiteX1" fmla="*/ 60146 w 60925"/>
                <a:gd name="connsiteY1" fmla="*/ 48832 h 68163"/>
                <a:gd name="connsiteX2" fmla="*/ 49691 w 60925"/>
                <a:gd name="connsiteY2" fmla="*/ 63231 h 68163"/>
                <a:gd name="connsiteX3" fmla="*/ 31794 w 60925"/>
                <a:gd name="connsiteY3" fmla="*/ 68179 h 68163"/>
                <a:gd name="connsiteX4" fmla="*/ 6605 w 60925"/>
                <a:gd name="connsiteY4" fmla="*/ 57054 h 68163"/>
                <a:gd name="connsiteX5" fmla="*/ 168 w 60925"/>
                <a:gd name="connsiteY5" fmla="*/ 34581 h 68163"/>
                <a:gd name="connsiteX6" fmla="*/ 8652 w 60925"/>
                <a:gd name="connsiteY6" fmla="*/ 9206 h 68163"/>
                <a:gd name="connsiteX7" fmla="*/ 30083 w 60925"/>
                <a:gd name="connsiteY7" fmla="*/ 16 h 68163"/>
                <a:gd name="connsiteX8" fmla="*/ 53040 w 60925"/>
                <a:gd name="connsiteY8" fmla="*/ 9615 h 68163"/>
                <a:gd name="connsiteX9" fmla="*/ 61076 w 60925"/>
                <a:gd name="connsiteY9" fmla="*/ 39083 h 68163"/>
                <a:gd name="connsiteX10" fmla="*/ 17842 w 60925"/>
                <a:gd name="connsiteY10" fmla="*/ 39083 h 68163"/>
                <a:gd name="connsiteX11" fmla="*/ 22046 w 60925"/>
                <a:gd name="connsiteY11" fmla="*/ 50990 h 68163"/>
                <a:gd name="connsiteX12" fmla="*/ 31980 w 60925"/>
                <a:gd name="connsiteY12" fmla="*/ 55268 h 68163"/>
                <a:gd name="connsiteX13" fmla="*/ 38789 w 60925"/>
                <a:gd name="connsiteY13" fmla="*/ 53073 h 68163"/>
                <a:gd name="connsiteX14" fmla="*/ 42957 w 60925"/>
                <a:gd name="connsiteY14" fmla="*/ 45929 h 68163"/>
                <a:gd name="connsiteX15" fmla="*/ 43961 w 60925"/>
                <a:gd name="connsiteY15" fmla="*/ 28517 h 68163"/>
                <a:gd name="connsiteX16" fmla="*/ 40092 w 60925"/>
                <a:gd name="connsiteY16" fmla="*/ 17131 h 68163"/>
                <a:gd name="connsiteX17" fmla="*/ 31125 w 60925"/>
                <a:gd name="connsiteY17" fmla="*/ 13224 h 68163"/>
                <a:gd name="connsiteX18" fmla="*/ 21786 w 60925"/>
                <a:gd name="connsiteY18" fmla="*/ 17317 h 68163"/>
                <a:gd name="connsiteX19" fmla="*/ 18177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7" y="45929"/>
                  </a:moveTo>
                  <a:lnTo>
                    <a:pt x="60146" y="48832"/>
                  </a:lnTo>
                  <a:cubicBezTo>
                    <a:pt x="57951" y="55120"/>
                    <a:pt x="54454" y="59919"/>
                    <a:pt x="49691" y="63231"/>
                  </a:cubicBezTo>
                  <a:cubicBezTo>
                    <a:pt x="44929" y="66505"/>
                    <a:pt x="38938" y="68179"/>
                    <a:pt x="31794" y="68179"/>
                  </a:cubicBezTo>
                  <a:cubicBezTo>
                    <a:pt x="20446" y="68179"/>
                    <a:pt x="12075" y="64459"/>
                    <a:pt x="6605" y="57054"/>
                  </a:cubicBezTo>
                  <a:cubicBezTo>
                    <a:pt x="2326" y="51101"/>
                    <a:pt x="168" y="43623"/>
                    <a:pt x="168" y="34581"/>
                  </a:cubicBezTo>
                  <a:cubicBezTo>
                    <a:pt x="168" y="23791"/>
                    <a:pt x="2996" y="15308"/>
                    <a:pt x="8652" y="9206"/>
                  </a:cubicBezTo>
                  <a:cubicBezTo>
                    <a:pt x="14307" y="3067"/>
                    <a:pt x="21451" y="16"/>
                    <a:pt x="30083" y="16"/>
                  </a:cubicBezTo>
                  <a:cubicBezTo>
                    <a:pt x="39757" y="16"/>
                    <a:pt x="47421" y="3216"/>
                    <a:pt x="53040" y="9615"/>
                  </a:cubicBezTo>
                  <a:cubicBezTo>
                    <a:pt x="58658" y="16015"/>
                    <a:pt x="61337" y="25838"/>
                    <a:pt x="61076" y="39083"/>
                  </a:cubicBezTo>
                  <a:lnTo>
                    <a:pt x="17842" y="39083"/>
                  </a:lnTo>
                  <a:cubicBezTo>
                    <a:pt x="17991" y="44181"/>
                    <a:pt x="19367" y="48162"/>
                    <a:pt x="22046" y="50990"/>
                  </a:cubicBezTo>
                  <a:cubicBezTo>
                    <a:pt x="24688" y="53854"/>
                    <a:pt x="27999" y="55268"/>
                    <a:pt x="31980" y="55268"/>
                  </a:cubicBezTo>
                  <a:cubicBezTo>
                    <a:pt x="34697" y="55268"/>
                    <a:pt x="36966" y="54524"/>
                    <a:pt x="38789" y="53073"/>
                  </a:cubicBezTo>
                  <a:cubicBezTo>
                    <a:pt x="40650" y="51585"/>
                    <a:pt x="42026" y="49204"/>
                    <a:pt x="42957" y="45929"/>
                  </a:cubicBezTo>
                  <a:moveTo>
                    <a:pt x="43961" y="28517"/>
                  </a:moveTo>
                  <a:cubicBezTo>
                    <a:pt x="43812" y="23531"/>
                    <a:pt x="42547" y="19698"/>
                    <a:pt x="40092" y="17131"/>
                  </a:cubicBezTo>
                  <a:cubicBezTo>
                    <a:pt x="37636" y="14527"/>
                    <a:pt x="34622" y="13224"/>
                    <a:pt x="31125" y="13224"/>
                  </a:cubicBezTo>
                  <a:cubicBezTo>
                    <a:pt x="27367" y="13224"/>
                    <a:pt x="24241" y="14601"/>
                    <a:pt x="21786" y="17317"/>
                  </a:cubicBezTo>
                  <a:cubicBezTo>
                    <a:pt x="19330" y="20071"/>
                    <a:pt x="18139" y="23791"/>
                    <a:pt x="18177" y="28517"/>
                  </a:cubicBezTo>
                  <a:close/>
                </a:path>
              </a:pathLst>
            </a:custGeom>
            <a:solidFill>
              <a:srgbClr val="000000"/>
            </a:solidFill>
            <a:ln w="9525" cap="flat">
              <a:noFill/>
              <a:prstDash val="solid"/>
              <a:miter/>
            </a:ln>
          </p:spPr>
          <p:txBody>
            <a:bodyPr rtlCol="0" anchor="ctr"/>
            <a:lstStyle/>
            <a:p>
              <a:endParaRPr lang="en-CA"/>
            </a:p>
          </p:txBody>
        </p:sp>
        <p:sp>
          <p:nvSpPr>
            <p:cNvPr id="3003" name="Freeform: Shape 3002">
              <a:extLst>
                <a:ext uri="{FF2B5EF4-FFF2-40B4-BE49-F238E27FC236}">
                  <a16:creationId xmlns:a16="http://schemas.microsoft.com/office/drawing/2014/main" id="{06B172EC-6076-4D4C-B426-150C027562C9}"/>
                </a:ext>
              </a:extLst>
            </p:cNvPr>
            <p:cNvSpPr/>
            <p:nvPr/>
          </p:nvSpPr>
          <p:spPr>
            <a:xfrm>
              <a:off x="3754750" y="1228055"/>
              <a:ext cx="59419" cy="66675"/>
            </a:xfrm>
            <a:custGeom>
              <a:avLst/>
              <a:gdLst>
                <a:gd name="connsiteX0" fmla="*/ 59595 w 59419"/>
                <a:gd name="connsiteY0" fmla="*/ 66691 h 66675"/>
                <a:gd name="connsiteX1" fmla="*/ 42369 w 59419"/>
                <a:gd name="connsiteY1" fmla="*/ 66691 h 66675"/>
                <a:gd name="connsiteX2" fmla="*/ 42369 w 59419"/>
                <a:gd name="connsiteY2" fmla="*/ 33428 h 66675"/>
                <a:gd name="connsiteX3" fmla="*/ 41252 w 59419"/>
                <a:gd name="connsiteY3" fmla="*/ 19773 h 66675"/>
                <a:gd name="connsiteX4" fmla="*/ 37680 w 59419"/>
                <a:gd name="connsiteY4" fmla="*/ 14936 h 66675"/>
                <a:gd name="connsiteX5" fmla="*/ 31690 w 59419"/>
                <a:gd name="connsiteY5" fmla="*/ 13224 h 66675"/>
                <a:gd name="connsiteX6" fmla="*/ 23653 w 59419"/>
                <a:gd name="connsiteY6" fmla="*/ 15680 h 66675"/>
                <a:gd name="connsiteX7" fmla="*/ 18742 w 59419"/>
                <a:gd name="connsiteY7" fmla="*/ 22191 h 66675"/>
                <a:gd name="connsiteX8" fmla="*/ 17440 w 59419"/>
                <a:gd name="connsiteY8" fmla="*/ 37149 h 66675"/>
                <a:gd name="connsiteX9" fmla="*/ 17440 w 59419"/>
                <a:gd name="connsiteY9" fmla="*/ 66691 h 66675"/>
                <a:gd name="connsiteX10" fmla="*/ 176 w 59419"/>
                <a:gd name="connsiteY10" fmla="*/ 66691 h 66675"/>
                <a:gd name="connsiteX11" fmla="*/ 176 w 59419"/>
                <a:gd name="connsiteY11" fmla="*/ 1504 h 66675"/>
                <a:gd name="connsiteX12" fmla="*/ 16212 w 59419"/>
                <a:gd name="connsiteY12" fmla="*/ 1504 h 66675"/>
                <a:gd name="connsiteX13" fmla="*/ 16212 w 59419"/>
                <a:gd name="connsiteY13" fmla="*/ 11066 h 66675"/>
                <a:gd name="connsiteX14" fmla="*/ 37680 w 59419"/>
                <a:gd name="connsiteY14" fmla="*/ 16 h 66675"/>
                <a:gd name="connsiteX15" fmla="*/ 48136 w 59419"/>
                <a:gd name="connsiteY15" fmla="*/ 2062 h 66675"/>
                <a:gd name="connsiteX16" fmla="*/ 55279 w 59419"/>
                <a:gd name="connsiteY16" fmla="*/ 7308 h 66675"/>
                <a:gd name="connsiteX17" fmla="*/ 58665 w 59419"/>
                <a:gd name="connsiteY17" fmla="*/ 14564 h 66675"/>
                <a:gd name="connsiteX18" fmla="*/ 59595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5" y="66691"/>
                  </a:moveTo>
                  <a:lnTo>
                    <a:pt x="42369" y="66691"/>
                  </a:lnTo>
                  <a:lnTo>
                    <a:pt x="42369" y="33428"/>
                  </a:lnTo>
                  <a:cubicBezTo>
                    <a:pt x="42369" y="26396"/>
                    <a:pt x="41996" y="21819"/>
                    <a:pt x="41252" y="19773"/>
                  </a:cubicBezTo>
                  <a:cubicBezTo>
                    <a:pt x="40508" y="17689"/>
                    <a:pt x="39318" y="16089"/>
                    <a:pt x="37680" y="14936"/>
                  </a:cubicBezTo>
                  <a:cubicBezTo>
                    <a:pt x="36006" y="13783"/>
                    <a:pt x="33997" y="13224"/>
                    <a:pt x="31690" y="13224"/>
                  </a:cubicBezTo>
                  <a:cubicBezTo>
                    <a:pt x="28676" y="13224"/>
                    <a:pt x="25997" y="14043"/>
                    <a:pt x="23653" y="15680"/>
                  </a:cubicBezTo>
                  <a:cubicBezTo>
                    <a:pt x="21272" y="17317"/>
                    <a:pt x="19635" y="19475"/>
                    <a:pt x="18742" y="22191"/>
                  </a:cubicBezTo>
                  <a:cubicBezTo>
                    <a:pt x="17886" y="24870"/>
                    <a:pt x="17440" y="29893"/>
                    <a:pt x="17440" y="37149"/>
                  </a:cubicBezTo>
                  <a:lnTo>
                    <a:pt x="17440" y="66691"/>
                  </a:lnTo>
                  <a:lnTo>
                    <a:pt x="176" y="66691"/>
                  </a:lnTo>
                  <a:lnTo>
                    <a:pt x="176" y="1504"/>
                  </a:lnTo>
                  <a:lnTo>
                    <a:pt x="16212" y="1504"/>
                  </a:lnTo>
                  <a:lnTo>
                    <a:pt x="16212" y="11066"/>
                  </a:lnTo>
                  <a:cubicBezTo>
                    <a:pt x="21905" y="3699"/>
                    <a:pt x="29048" y="16"/>
                    <a:pt x="37680" y="16"/>
                  </a:cubicBezTo>
                  <a:cubicBezTo>
                    <a:pt x="41513" y="16"/>
                    <a:pt x="44973" y="723"/>
                    <a:pt x="48136" y="2062"/>
                  </a:cubicBezTo>
                  <a:cubicBezTo>
                    <a:pt x="51298" y="3439"/>
                    <a:pt x="53679" y="5188"/>
                    <a:pt x="55279" y="7308"/>
                  </a:cubicBezTo>
                  <a:cubicBezTo>
                    <a:pt x="56916" y="9467"/>
                    <a:pt x="58033" y="11885"/>
                    <a:pt x="58665" y="14564"/>
                  </a:cubicBezTo>
                  <a:cubicBezTo>
                    <a:pt x="59298" y="17280"/>
                    <a:pt x="59595" y="21150"/>
                    <a:pt x="59595" y="26172"/>
                  </a:cubicBezTo>
                  <a:close/>
                </a:path>
              </a:pathLst>
            </a:custGeom>
            <a:solidFill>
              <a:srgbClr val="000000"/>
            </a:solidFill>
            <a:ln w="9525" cap="flat">
              <a:noFill/>
              <a:prstDash val="solid"/>
              <a:miter/>
            </a:ln>
          </p:spPr>
          <p:txBody>
            <a:bodyPr rtlCol="0" anchor="ctr"/>
            <a:lstStyle/>
            <a:p>
              <a:endParaRPr lang="en-CA"/>
            </a:p>
          </p:txBody>
        </p:sp>
        <p:sp>
          <p:nvSpPr>
            <p:cNvPr id="3004" name="Freeform: Shape 3003">
              <a:extLst>
                <a:ext uri="{FF2B5EF4-FFF2-40B4-BE49-F238E27FC236}">
                  <a16:creationId xmlns:a16="http://schemas.microsoft.com/office/drawing/2014/main" id="{880DA2CB-E5A3-4EE7-BE47-6D8874C01864}"/>
                </a:ext>
              </a:extLst>
            </p:cNvPr>
            <p:cNvSpPr/>
            <p:nvPr/>
          </p:nvSpPr>
          <p:spPr>
            <a:xfrm>
              <a:off x="3864181" y="1203201"/>
              <a:ext cx="31216" cy="117983"/>
            </a:xfrm>
            <a:custGeom>
              <a:avLst/>
              <a:gdLst>
                <a:gd name="connsiteX0" fmla="*/ 31218 w 31216"/>
                <a:gd name="connsiteY0" fmla="*/ 117999 h 117983"/>
                <a:gd name="connsiteX1" fmla="*/ 19386 w 31216"/>
                <a:gd name="connsiteY1" fmla="*/ 117999 h 117983"/>
                <a:gd name="connsiteX2" fmla="*/ 5099 w 31216"/>
                <a:gd name="connsiteY2" fmla="*/ 88532 h 117983"/>
                <a:gd name="connsiteX3" fmla="*/ 187 w 31216"/>
                <a:gd name="connsiteY3" fmla="*/ 58952 h 117983"/>
                <a:gd name="connsiteX4" fmla="*/ 6252 w 31216"/>
                <a:gd name="connsiteY4" fmla="*/ 25354 h 117983"/>
                <a:gd name="connsiteX5" fmla="*/ 19647 w 31216"/>
                <a:gd name="connsiteY5" fmla="*/ 16 h 117983"/>
                <a:gd name="connsiteX6" fmla="*/ 31404 w 31216"/>
                <a:gd name="connsiteY6" fmla="*/ 16 h 117983"/>
                <a:gd name="connsiteX7" fmla="*/ 19833 w 31216"/>
                <a:gd name="connsiteY7" fmla="*/ 31642 h 117983"/>
                <a:gd name="connsiteX8" fmla="*/ 16670 w 31216"/>
                <a:gd name="connsiteY8" fmla="*/ 59324 h 117983"/>
                <a:gd name="connsiteX9" fmla="*/ 18568 w 31216"/>
                <a:gd name="connsiteY9" fmla="*/ 79937 h 117983"/>
                <a:gd name="connsiteX10" fmla="*/ 23665 w 31216"/>
                <a:gd name="connsiteY10" fmla="*/ 100028 h 117983"/>
                <a:gd name="connsiteX11" fmla="*/ 31218 w 31216"/>
                <a:gd name="connsiteY11" fmla="*/ 117999 h 1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6" h="117983">
                  <a:moveTo>
                    <a:pt x="31218" y="117999"/>
                  </a:moveTo>
                  <a:lnTo>
                    <a:pt x="19386" y="117999"/>
                  </a:lnTo>
                  <a:cubicBezTo>
                    <a:pt x="13136" y="108549"/>
                    <a:pt x="8373" y="98726"/>
                    <a:pt x="5099" y="88532"/>
                  </a:cubicBezTo>
                  <a:cubicBezTo>
                    <a:pt x="1825" y="78337"/>
                    <a:pt x="187" y="68477"/>
                    <a:pt x="187" y="58952"/>
                  </a:cubicBezTo>
                  <a:cubicBezTo>
                    <a:pt x="187" y="47120"/>
                    <a:pt x="2197" y="35921"/>
                    <a:pt x="6252" y="25354"/>
                  </a:cubicBezTo>
                  <a:cubicBezTo>
                    <a:pt x="9750" y="16201"/>
                    <a:pt x="14215" y="7755"/>
                    <a:pt x="19647" y="16"/>
                  </a:cubicBezTo>
                  <a:lnTo>
                    <a:pt x="31404" y="16"/>
                  </a:lnTo>
                  <a:cubicBezTo>
                    <a:pt x="25823" y="12406"/>
                    <a:pt x="21954" y="22973"/>
                    <a:pt x="19833" y="31642"/>
                  </a:cubicBezTo>
                  <a:cubicBezTo>
                    <a:pt x="17749" y="40348"/>
                    <a:pt x="16670" y="49576"/>
                    <a:pt x="16670" y="59324"/>
                  </a:cubicBezTo>
                  <a:cubicBezTo>
                    <a:pt x="16670" y="66021"/>
                    <a:pt x="17303" y="72905"/>
                    <a:pt x="18568" y="79937"/>
                  </a:cubicBezTo>
                  <a:cubicBezTo>
                    <a:pt x="19796" y="86969"/>
                    <a:pt x="21507" y="93666"/>
                    <a:pt x="23665" y="100028"/>
                  </a:cubicBezTo>
                  <a:cubicBezTo>
                    <a:pt x="25116" y="104196"/>
                    <a:pt x="27646" y="110186"/>
                    <a:pt x="31218" y="117999"/>
                  </a:cubicBezTo>
                  <a:close/>
                </a:path>
              </a:pathLst>
            </a:custGeom>
            <a:solidFill>
              <a:srgbClr val="000000"/>
            </a:solidFill>
            <a:ln w="9525" cap="flat">
              <a:noFill/>
              <a:prstDash val="solid"/>
              <a:miter/>
            </a:ln>
          </p:spPr>
          <p:txBody>
            <a:bodyPr rtlCol="0" anchor="ctr"/>
            <a:lstStyle/>
            <a:p>
              <a:endParaRPr lang="en-CA"/>
            </a:p>
          </p:txBody>
        </p:sp>
        <p:sp>
          <p:nvSpPr>
            <p:cNvPr id="3005" name="Freeform: Shape 3004">
              <a:extLst>
                <a:ext uri="{FF2B5EF4-FFF2-40B4-BE49-F238E27FC236}">
                  <a16:creationId xmlns:a16="http://schemas.microsoft.com/office/drawing/2014/main" id="{663007B9-6654-4299-B8B1-5DC2D308A276}"/>
                </a:ext>
              </a:extLst>
            </p:cNvPr>
            <p:cNvSpPr/>
            <p:nvPr/>
          </p:nvSpPr>
          <p:spPr>
            <a:xfrm>
              <a:off x="3903932" y="1228055"/>
              <a:ext cx="61242" cy="68163"/>
            </a:xfrm>
            <a:custGeom>
              <a:avLst/>
              <a:gdLst>
                <a:gd name="connsiteX0" fmla="*/ 17642 w 61242"/>
                <a:gd name="connsiteY0" fmla="*/ 21373 h 68163"/>
                <a:gd name="connsiteX1" fmla="*/ 1978 w 61242"/>
                <a:gd name="connsiteY1" fmla="*/ 18545 h 68163"/>
                <a:gd name="connsiteX2" fmla="*/ 11056 w 61242"/>
                <a:gd name="connsiteY2" fmla="*/ 4555 h 68163"/>
                <a:gd name="connsiteX3" fmla="*/ 30218 w 61242"/>
                <a:gd name="connsiteY3" fmla="*/ 16 h 68163"/>
                <a:gd name="connsiteX4" fmla="*/ 47408 w 61242"/>
                <a:gd name="connsiteY4" fmla="*/ 2769 h 68163"/>
                <a:gd name="connsiteX5" fmla="*/ 55370 w 61242"/>
                <a:gd name="connsiteY5" fmla="*/ 9690 h 68163"/>
                <a:gd name="connsiteX6" fmla="*/ 57677 w 61242"/>
                <a:gd name="connsiteY6" fmla="*/ 25131 h 68163"/>
                <a:gd name="connsiteX7" fmla="*/ 57491 w 61242"/>
                <a:gd name="connsiteY7" fmla="*/ 45260 h 68163"/>
                <a:gd name="connsiteX8" fmla="*/ 58309 w 61242"/>
                <a:gd name="connsiteY8" fmla="*/ 57947 h 68163"/>
                <a:gd name="connsiteX9" fmla="*/ 61435 w 61242"/>
                <a:gd name="connsiteY9" fmla="*/ 66691 h 68163"/>
                <a:gd name="connsiteX10" fmla="*/ 44357 w 61242"/>
                <a:gd name="connsiteY10" fmla="*/ 66691 h 68163"/>
                <a:gd name="connsiteX11" fmla="*/ 42682 w 61242"/>
                <a:gd name="connsiteY11" fmla="*/ 61594 h 68163"/>
                <a:gd name="connsiteX12" fmla="*/ 42087 w 61242"/>
                <a:gd name="connsiteY12" fmla="*/ 59584 h 68163"/>
                <a:gd name="connsiteX13" fmla="*/ 32636 w 61242"/>
                <a:gd name="connsiteY13" fmla="*/ 66021 h 68163"/>
                <a:gd name="connsiteX14" fmla="*/ 21884 w 61242"/>
                <a:gd name="connsiteY14" fmla="*/ 68179 h 68163"/>
                <a:gd name="connsiteX15" fmla="*/ 5996 w 61242"/>
                <a:gd name="connsiteY15" fmla="*/ 62710 h 68163"/>
                <a:gd name="connsiteX16" fmla="*/ 192 w 61242"/>
                <a:gd name="connsiteY16" fmla="*/ 48906 h 68163"/>
                <a:gd name="connsiteX17" fmla="*/ 2834 w 61242"/>
                <a:gd name="connsiteY17" fmla="*/ 39046 h 68163"/>
                <a:gd name="connsiteX18" fmla="*/ 10238 w 61242"/>
                <a:gd name="connsiteY18" fmla="*/ 32386 h 68163"/>
                <a:gd name="connsiteX19" fmla="*/ 23967 w 61242"/>
                <a:gd name="connsiteY19" fmla="*/ 28368 h 68163"/>
                <a:gd name="connsiteX20" fmla="*/ 40710 w 61242"/>
                <a:gd name="connsiteY20" fmla="*/ 24163 h 68163"/>
                <a:gd name="connsiteX21" fmla="*/ 40710 w 61242"/>
                <a:gd name="connsiteY21" fmla="*/ 22415 h 68163"/>
                <a:gd name="connsiteX22" fmla="*/ 38255 w 61242"/>
                <a:gd name="connsiteY22" fmla="*/ 15345 h 68163"/>
                <a:gd name="connsiteX23" fmla="*/ 28990 w 61242"/>
                <a:gd name="connsiteY23" fmla="*/ 13224 h 68163"/>
                <a:gd name="connsiteX24" fmla="*/ 21809 w 61242"/>
                <a:gd name="connsiteY24" fmla="*/ 15048 h 68163"/>
                <a:gd name="connsiteX25" fmla="*/ 17642 w 61242"/>
                <a:gd name="connsiteY25" fmla="*/ 21373 h 68163"/>
                <a:gd name="connsiteX26" fmla="*/ 40710 w 61242"/>
                <a:gd name="connsiteY26" fmla="*/ 35363 h 68163"/>
                <a:gd name="connsiteX27" fmla="*/ 30218 w 61242"/>
                <a:gd name="connsiteY27" fmla="*/ 38004 h 68163"/>
                <a:gd name="connsiteX28" fmla="*/ 20842 w 61242"/>
                <a:gd name="connsiteY28" fmla="*/ 41018 h 68163"/>
                <a:gd name="connsiteX29" fmla="*/ 17456 w 61242"/>
                <a:gd name="connsiteY29" fmla="*/ 47120 h 68163"/>
                <a:gd name="connsiteX30" fmla="*/ 20172 w 61242"/>
                <a:gd name="connsiteY30" fmla="*/ 53371 h 68163"/>
                <a:gd name="connsiteX31" fmla="*/ 27055 w 61242"/>
                <a:gd name="connsiteY31" fmla="*/ 56013 h 68163"/>
                <a:gd name="connsiteX32" fmla="*/ 35948 w 61242"/>
                <a:gd name="connsiteY32" fmla="*/ 52924 h 68163"/>
                <a:gd name="connsiteX33" fmla="*/ 40041 w 61242"/>
                <a:gd name="connsiteY33" fmla="*/ 47232 h 68163"/>
                <a:gd name="connsiteX34" fmla="*/ 40710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42" y="21373"/>
                  </a:moveTo>
                  <a:lnTo>
                    <a:pt x="1978" y="18545"/>
                  </a:lnTo>
                  <a:cubicBezTo>
                    <a:pt x="3764" y="12257"/>
                    <a:pt x="6778" y="7606"/>
                    <a:pt x="11056" y="4555"/>
                  </a:cubicBezTo>
                  <a:cubicBezTo>
                    <a:pt x="15372" y="1541"/>
                    <a:pt x="21772" y="16"/>
                    <a:pt x="30218" y="16"/>
                  </a:cubicBezTo>
                  <a:cubicBezTo>
                    <a:pt x="37920" y="16"/>
                    <a:pt x="43650" y="946"/>
                    <a:pt x="47408" y="2769"/>
                  </a:cubicBezTo>
                  <a:cubicBezTo>
                    <a:pt x="51166" y="4555"/>
                    <a:pt x="53844" y="6899"/>
                    <a:pt x="55370" y="9690"/>
                  </a:cubicBezTo>
                  <a:cubicBezTo>
                    <a:pt x="56895" y="12480"/>
                    <a:pt x="57677" y="17652"/>
                    <a:pt x="57677" y="25131"/>
                  </a:cubicBezTo>
                  <a:lnTo>
                    <a:pt x="57491" y="45260"/>
                  </a:lnTo>
                  <a:cubicBezTo>
                    <a:pt x="57491" y="50990"/>
                    <a:pt x="57751" y="55231"/>
                    <a:pt x="58309" y="57947"/>
                  </a:cubicBezTo>
                  <a:cubicBezTo>
                    <a:pt x="58867" y="60663"/>
                    <a:pt x="59909" y="63566"/>
                    <a:pt x="61435" y="66691"/>
                  </a:cubicBezTo>
                  <a:lnTo>
                    <a:pt x="44357" y="66691"/>
                  </a:lnTo>
                  <a:cubicBezTo>
                    <a:pt x="43910" y="65538"/>
                    <a:pt x="43352" y="63863"/>
                    <a:pt x="42682" y="61594"/>
                  </a:cubicBezTo>
                  <a:cubicBezTo>
                    <a:pt x="42422" y="60589"/>
                    <a:pt x="42199" y="59882"/>
                    <a:pt x="42087" y="59584"/>
                  </a:cubicBezTo>
                  <a:cubicBezTo>
                    <a:pt x="39148" y="62449"/>
                    <a:pt x="35985" y="64570"/>
                    <a:pt x="32636" y="66021"/>
                  </a:cubicBezTo>
                  <a:cubicBezTo>
                    <a:pt x="29251" y="67435"/>
                    <a:pt x="25679" y="68179"/>
                    <a:pt x="21884" y="68179"/>
                  </a:cubicBezTo>
                  <a:cubicBezTo>
                    <a:pt x="15149" y="68179"/>
                    <a:pt x="9866" y="66356"/>
                    <a:pt x="5996" y="62710"/>
                  </a:cubicBezTo>
                  <a:cubicBezTo>
                    <a:pt x="2127" y="59063"/>
                    <a:pt x="192" y="54450"/>
                    <a:pt x="192" y="48906"/>
                  </a:cubicBezTo>
                  <a:cubicBezTo>
                    <a:pt x="192" y="45185"/>
                    <a:pt x="1085" y="41911"/>
                    <a:pt x="2834" y="39046"/>
                  </a:cubicBezTo>
                  <a:cubicBezTo>
                    <a:pt x="4620" y="36144"/>
                    <a:pt x="7075" y="33949"/>
                    <a:pt x="10238" y="32386"/>
                  </a:cubicBezTo>
                  <a:cubicBezTo>
                    <a:pt x="13400" y="30861"/>
                    <a:pt x="17977" y="29521"/>
                    <a:pt x="23967" y="28368"/>
                  </a:cubicBezTo>
                  <a:cubicBezTo>
                    <a:pt x="32041" y="26879"/>
                    <a:pt x="37622" y="25466"/>
                    <a:pt x="40710" y="24163"/>
                  </a:cubicBezTo>
                  <a:lnTo>
                    <a:pt x="40710" y="22415"/>
                  </a:lnTo>
                  <a:cubicBezTo>
                    <a:pt x="40710" y="19103"/>
                    <a:pt x="39892" y="16759"/>
                    <a:pt x="38255" y="15345"/>
                  </a:cubicBezTo>
                  <a:cubicBezTo>
                    <a:pt x="36618" y="13931"/>
                    <a:pt x="33529" y="13224"/>
                    <a:pt x="28990" y="13224"/>
                  </a:cubicBezTo>
                  <a:cubicBezTo>
                    <a:pt x="25939" y="13224"/>
                    <a:pt x="23521" y="13820"/>
                    <a:pt x="21809" y="15048"/>
                  </a:cubicBezTo>
                  <a:cubicBezTo>
                    <a:pt x="20098" y="16238"/>
                    <a:pt x="18721" y="18359"/>
                    <a:pt x="17642" y="21373"/>
                  </a:cubicBezTo>
                  <a:moveTo>
                    <a:pt x="40710" y="35363"/>
                  </a:moveTo>
                  <a:cubicBezTo>
                    <a:pt x="38515" y="36107"/>
                    <a:pt x="35018" y="37000"/>
                    <a:pt x="30218" y="38004"/>
                  </a:cubicBezTo>
                  <a:cubicBezTo>
                    <a:pt x="25455" y="39046"/>
                    <a:pt x="22293" y="40051"/>
                    <a:pt x="20842" y="41018"/>
                  </a:cubicBezTo>
                  <a:cubicBezTo>
                    <a:pt x="18572" y="42618"/>
                    <a:pt x="17456" y="44664"/>
                    <a:pt x="17456" y="47120"/>
                  </a:cubicBezTo>
                  <a:cubicBezTo>
                    <a:pt x="17456" y="49539"/>
                    <a:pt x="18349" y="51622"/>
                    <a:pt x="20172" y="53371"/>
                  </a:cubicBezTo>
                  <a:cubicBezTo>
                    <a:pt x="21958" y="55120"/>
                    <a:pt x="24265" y="56013"/>
                    <a:pt x="27055" y="56013"/>
                  </a:cubicBezTo>
                  <a:cubicBezTo>
                    <a:pt x="30144" y="56013"/>
                    <a:pt x="33120" y="54971"/>
                    <a:pt x="35948" y="52924"/>
                  </a:cubicBezTo>
                  <a:cubicBezTo>
                    <a:pt x="38031" y="51399"/>
                    <a:pt x="39408" y="49464"/>
                    <a:pt x="40041" y="47232"/>
                  </a:cubicBezTo>
                  <a:cubicBezTo>
                    <a:pt x="40487" y="45743"/>
                    <a:pt x="40710" y="42953"/>
                    <a:pt x="40710" y="38823"/>
                  </a:cubicBezTo>
                  <a:close/>
                </a:path>
              </a:pathLst>
            </a:custGeom>
            <a:solidFill>
              <a:srgbClr val="000000"/>
            </a:solidFill>
            <a:ln w="9525" cap="flat">
              <a:noFill/>
              <a:prstDash val="solid"/>
              <a:miter/>
            </a:ln>
          </p:spPr>
          <p:txBody>
            <a:bodyPr rtlCol="0" anchor="ctr"/>
            <a:lstStyle/>
            <a:p>
              <a:endParaRPr lang="en-CA"/>
            </a:p>
          </p:txBody>
        </p:sp>
        <p:sp>
          <p:nvSpPr>
            <p:cNvPr id="3006" name="Freeform: Shape 3005">
              <a:extLst>
                <a:ext uri="{FF2B5EF4-FFF2-40B4-BE49-F238E27FC236}">
                  <a16:creationId xmlns:a16="http://schemas.microsoft.com/office/drawing/2014/main" id="{30CA1329-290D-49D8-82F3-43C2B64F642E}"/>
                </a:ext>
              </a:extLst>
            </p:cNvPr>
            <p:cNvSpPr/>
            <p:nvPr/>
          </p:nvSpPr>
          <p:spPr>
            <a:xfrm>
              <a:off x="3974562" y="1228055"/>
              <a:ext cx="63586" cy="93129"/>
            </a:xfrm>
            <a:custGeom>
              <a:avLst/>
              <a:gdLst>
                <a:gd name="connsiteX0" fmla="*/ 2469 w 63586"/>
                <a:gd name="connsiteY0" fmla="*/ 71007 h 93129"/>
                <a:gd name="connsiteX1" fmla="*/ 22151 w 63586"/>
                <a:gd name="connsiteY1" fmla="*/ 73388 h 93129"/>
                <a:gd name="connsiteX2" fmla="*/ 24421 w 63586"/>
                <a:gd name="connsiteY2" fmla="*/ 78114 h 93129"/>
                <a:gd name="connsiteX3" fmla="*/ 32160 w 63586"/>
                <a:gd name="connsiteY3" fmla="*/ 79937 h 93129"/>
                <a:gd name="connsiteX4" fmla="*/ 42280 w 63586"/>
                <a:gd name="connsiteY4" fmla="*/ 77927 h 93129"/>
                <a:gd name="connsiteX5" fmla="*/ 45741 w 63586"/>
                <a:gd name="connsiteY5" fmla="*/ 73574 h 93129"/>
                <a:gd name="connsiteX6" fmla="*/ 46522 w 63586"/>
                <a:gd name="connsiteY6" fmla="*/ 65649 h 93129"/>
                <a:gd name="connsiteX7" fmla="*/ 46522 w 63586"/>
                <a:gd name="connsiteY7" fmla="*/ 56124 h 93129"/>
                <a:gd name="connsiteX8" fmla="*/ 27026 w 63586"/>
                <a:gd name="connsiteY8" fmla="*/ 66691 h 93129"/>
                <a:gd name="connsiteX9" fmla="*/ 6190 w 63586"/>
                <a:gd name="connsiteY9" fmla="*/ 55566 h 93129"/>
                <a:gd name="connsiteX10" fmla="*/ 199 w 63586"/>
                <a:gd name="connsiteY10" fmla="*/ 33725 h 93129"/>
                <a:gd name="connsiteX11" fmla="*/ 8087 w 63586"/>
                <a:gd name="connsiteY11" fmla="*/ 8685 h 93129"/>
                <a:gd name="connsiteX12" fmla="*/ 27695 w 63586"/>
                <a:gd name="connsiteY12" fmla="*/ 16 h 93129"/>
                <a:gd name="connsiteX13" fmla="*/ 47638 w 63586"/>
                <a:gd name="connsiteY13" fmla="*/ 10657 h 93129"/>
                <a:gd name="connsiteX14" fmla="*/ 47638 w 63586"/>
                <a:gd name="connsiteY14" fmla="*/ 1504 h 93129"/>
                <a:gd name="connsiteX15" fmla="*/ 63786 w 63586"/>
                <a:gd name="connsiteY15" fmla="*/ 1504 h 93129"/>
                <a:gd name="connsiteX16" fmla="*/ 63786 w 63586"/>
                <a:gd name="connsiteY16" fmla="*/ 59994 h 93129"/>
                <a:gd name="connsiteX17" fmla="*/ 61888 w 63586"/>
                <a:gd name="connsiteY17" fmla="*/ 77258 h 93129"/>
                <a:gd name="connsiteX18" fmla="*/ 56531 w 63586"/>
                <a:gd name="connsiteY18" fmla="*/ 86225 h 93129"/>
                <a:gd name="connsiteX19" fmla="*/ 47378 w 63586"/>
                <a:gd name="connsiteY19" fmla="*/ 91322 h 93129"/>
                <a:gd name="connsiteX20" fmla="*/ 32830 w 63586"/>
                <a:gd name="connsiteY20" fmla="*/ 93145 h 93129"/>
                <a:gd name="connsiteX21" fmla="*/ 9315 w 63586"/>
                <a:gd name="connsiteY21" fmla="*/ 87490 h 93129"/>
                <a:gd name="connsiteX22" fmla="*/ 2394 w 63586"/>
                <a:gd name="connsiteY22" fmla="*/ 73091 h 93129"/>
                <a:gd name="connsiteX23" fmla="*/ 2469 w 63586"/>
                <a:gd name="connsiteY23" fmla="*/ 71007 h 93129"/>
                <a:gd name="connsiteX24" fmla="*/ 17873 w 63586"/>
                <a:gd name="connsiteY24" fmla="*/ 32758 h 93129"/>
                <a:gd name="connsiteX25" fmla="*/ 21891 w 63586"/>
                <a:gd name="connsiteY25" fmla="*/ 47939 h 93129"/>
                <a:gd name="connsiteX26" fmla="*/ 31788 w 63586"/>
                <a:gd name="connsiteY26" fmla="*/ 52738 h 93129"/>
                <a:gd name="connsiteX27" fmla="*/ 42466 w 63586"/>
                <a:gd name="connsiteY27" fmla="*/ 47827 h 93129"/>
                <a:gd name="connsiteX28" fmla="*/ 46857 w 63586"/>
                <a:gd name="connsiteY28" fmla="*/ 33167 h 93129"/>
                <a:gd name="connsiteX29" fmla="*/ 42652 w 63586"/>
                <a:gd name="connsiteY29" fmla="*/ 18136 h 93129"/>
                <a:gd name="connsiteX30" fmla="*/ 32123 w 63586"/>
                <a:gd name="connsiteY30" fmla="*/ 13224 h 93129"/>
                <a:gd name="connsiteX31" fmla="*/ 21891 w 63586"/>
                <a:gd name="connsiteY31" fmla="*/ 18024 h 93129"/>
                <a:gd name="connsiteX32" fmla="*/ 17873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69" y="71007"/>
                  </a:moveTo>
                  <a:lnTo>
                    <a:pt x="22151" y="73388"/>
                  </a:lnTo>
                  <a:cubicBezTo>
                    <a:pt x="22486" y="75658"/>
                    <a:pt x="23230" y="77258"/>
                    <a:pt x="24421" y="78114"/>
                  </a:cubicBezTo>
                  <a:cubicBezTo>
                    <a:pt x="26058" y="79341"/>
                    <a:pt x="28663" y="79937"/>
                    <a:pt x="32160" y="79937"/>
                  </a:cubicBezTo>
                  <a:cubicBezTo>
                    <a:pt x="36662" y="79937"/>
                    <a:pt x="40048" y="79267"/>
                    <a:pt x="42280" y="77927"/>
                  </a:cubicBezTo>
                  <a:cubicBezTo>
                    <a:pt x="43806" y="77035"/>
                    <a:pt x="44959" y="75583"/>
                    <a:pt x="45741" y="73574"/>
                  </a:cubicBezTo>
                  <a:cubicBezTo>
                    <a:pt x="46262" y="72123"/>
                    <a:pt x="46522" y="69481"/>
                    <a:pt x="46522" y="65649"/>
                  </a:cubicBezTo>
                  <a:lnTo>
                    <a:pt x="46522" y="56124"/>
                  </a:lnTo>
                  <a:cubicBezTo>
                    <a:pt x="41387" y="63156"/>
                    <a:pt x="34876" y="66691"/>
                    <a:pt x="27026" y="66691"/>
                  </a:cubicBezTo>
                  <a:cubicBezTo>
                    <a:pt x="18245" y="66691"/>
                    <a:pt x="11324" y="62970"/>
                    <a:pt x="6190" y="55566"/>
                  </a:cubicBezTo>
                  <a:cubicBezTo>
                    <a:pt x="2171" y="49725"/>
                    <a:pt x="199" y="42432"/>
                    <a:pt x="199" y="33725"/>
                  </a:cubicBezTo>
                  <a:cubicBezTo>
                    <a:pt x="199" y="22787"/>
                    <a:pt x="2804" y="14452"/>
                    <a:pt x="8087" y="8685"/>
                  </a:cubicBezTo>
                  <a:cubicBezTo>
                    <a:pt x="13333" y="2918"/>
                    <a:pt x="19882" y="16"/>
                    <a:pt x="27695" y="16"/>
                  </a:cubicBezTo>
                  <a:cubicBezTo>
                    <a:pt x="35732" y="16"/>
                    <a:pt x="42392" y="3551"/>
                    <a:pt x="47638" y="10657"/>
                  </a:cubicBezTo>
                  <a:lnTo>
                    <a:pt x="47638" y="1504"/>
                  </a:lnTo>
                  <a:lnTo>
                    <a:pt x="63786" y="1504"/>
                  </a:lnTo>
                  <a:lnTo>
                    <a:pt x="63786" y="59994"/>
                  </a:lnTo>
                  <a:cubicBezTo>
                    <a:pt x="63786" y="67696"/>
                    <a:pt x="63153" y="73463"/>
                    <a:pt x="61888" y="77258"/>
                  </a:cubicBezTo>
                  <a:cubicBezTo>
                    <a:pt x="60623" y="81053"/>
                    <a:pt x="58838" y="84029"/>
                    <a:pt x="56531" y="86225"/>
                  </a:cubicBezTo>
                  <a:cubicBezTo>
                    <a:pt x="54261" y="88383"/>
                    <a:pt x="51173" y="90094"/>
                    <a:pt x="47378" y="91322"/>
                  </a:cubicBezTo>
                  <a:cubicBezTo>
                    <a:pt x="43545" y="92550"/>
                    <a:pt x="38709" y="93145"/>
                    <a:pt x="32830" y="93145"/>
                  </a:cubicBezTo>
                  <a:cubicBezTo>
                    <a:pt x="21779" y="93145"/>
                    <a:pt x="13966" y="91248"/>
                    <a:pt x="9315" y="87490"/>
                  </a:cubicBezTo>
                  <a:cubicBezTo>
                    <a:pt x="4701" y="83695"/>
                    <a:pt x="2394" y="78895"/>
                    <a:pt x="2394" y="73091"/>
                  </a:cubicBezTo>
                  <a:cubicBezTo>
                    <a:pt x="2394" y="72495"/>
                    <a:pt x="2432" y="71788"/>
                    <a:pt x="2469" y="71007"/>
                  </a:cubicBezTo>
                  <a:moveTo>
                    <a:pt x="17873" y="32758"/>
                  </a:moveTo>
                  <a:cubicBezTo>
                    <a:pt x="17873" y="39641"/>
                    <a:pt x="19212" y="44739"/>
                    <a:pt x="21891" y="47939"/>
                  </a:cubicBezTo>
                  <a:cubicBezTo>
                    <a:pt x="24570" y="51138"/>
                    <a:pt x="27881" y="52738"/>
                    <a:pt x="31788" y="52738"/>
                  </a:cubicBezTo>
                  <a:cubicBezTo>
                    <a:pt x="36030" y="52738"/>
                    <a:pt x="39564" y="51101"/>
                    <a:pt x="42466" y="47827"/>
                  </a:cubicBezTo>
                  <a:cubicBezTo>
                    <a:pt x="45406" y="44516"/>
                    <a:pt x="46857" y="39641"/>
                    <a:pt x="46857" y="33167"/>
                  </a:cubicBezTo>
                  <a:cubicBezTo>
                    <a:pt x="46857" y="26433"/>
                    <a:pt x="45443" y="21410"/>
                    <a:pt x="42652" y="18136"/>
                  </a:cubicBezTo>
                  <a:cubicBezTo>
                    <a:pt x="39899" y="14861"/>
                    <a:pt x="36364" y="13224"/>
                    <a:pt x="32123" y="13224"/>
                  </a:cubicBezTo>
                  <a:cubicBezTo>
                    <a:pt x="27956" y="13224"/>
                    <a:pt x="24570" y="14824"/>
                    <a:pt x="21891" y="18024"/>
                  </a:cubicBezTo>
                  <a:cubicBezTo>
                    <a:pt x="19212" y="21261"/>
                    <a:pt x="17873" y="26135"/>
                    <a:pt x="17873" y="32758"/>
                  </a:cubicBezTo>
                  <a:close/>
                </a:path>
              </a:pathLst>
            </a:custGeom>
            <a:solidFill>
              <a:srgbClr val="000000"/>
            </a:solidFill>
            <a:ln w="9525" cap="flat">
              <a:noFill/>
              <a:prstDash val="solid"/>
              <a:miter/>
            </a:ln>
          </p:spPr>
          <p:txBody>
            <a:bodyPr rtlCol="0" anchor="ctr"/>
            <a:lstStyle/>
            <a:p>
              <a:endParaRPr lang="en-CA"/>
            </a:p>
          </p:txBody>
        </p:sp>
        <p:sp>
          <p:nvSpPr>
            <p:cNvPr id="3007" name="Freeform: Shape 3006">
              <a:extLst>
                <a:ext uri="{FF2B5EF4-FFF2-40B4-BE49-F238E27FC236}">
                  <a16:creationId xmlns:a16="http://schemas.microsoft.com/office/drawing/2014/main" id="{D8F0776B-028C-44BF-BD97-5CA92A7BE976}"/>
                </a:ext>
              </a:extLst>
            </p:cNvPr>
            <p:cNvSpPr/>
            <p:nvPr/>
          </p:nvSpPr>
          <p:spPr>
            <a:xfrm>
              <a:off x="4050172" y="1228055"/>
              <a:ext cx="60925" cy="68163"/>
            </a:xfrm>
            <a:custGeom>
              <a:avLst/>
              <a:gdLst>
                <a:gd name="connsiteX0" fmla="*/ 42995 w 60925"/>
                <a:gd name="connsiteY0" fmla="*/ 45929 h 68163"/>
                <a:gd name="connsiteX1" fmla="*/ 60185 w 60925"/>
                <a:gd name="connsiteY1" fmla="*/ 48832 h 68163"/>
                <a:gd name="connsiteX2" fmla="*/ 49730 w 60925"/>
                <a:gd name="connsiteY2" fmla="*/ 63231 h 68163"/>
                <a:gd name="connsiteX3" fmla="*/ 31833 w 60925"/>
                <a:gd name="connsiteY3" fmla="*/ 68179 h 68163"/>
                <a:gd name="connsiteX4" fmla="*/ 6644 w 60925"/>
                <a:gd name="connsiteY4" fmla="*/ 57054 h 68163"/>
                <a:gd name="connsiteX5" fmla="*/ 207 w 60925"/>
                <a:gd name="connsiteY5" fmla="*/ 34581 h 68163"/>
                <a:gd name="connsiteX6" fmla="*/ 8690 w 60925"/>
                <a:gd name="connsiteY6" fmla="*/ 9206 h 68163"/>
                <a:gd name="connsiteX7" fmla="*/ 30122 w 60925"/>
                <a:gd name="connsiteY7" fmla="*/ 16 h 68163"/>
                <a:gd name="connsiteX8" fmla="*/ 53078 w 60925"/>
                <a:gd name="connsiteY8" fmla="*/ 9615 h 68163"/>
                <a:gd name="connsiteX9" fmla="*/ 61115 w 60925"/>
                <a:gd name="connsiteY9" fmla="*/ 39083 h 68163"/>
                <a:gd name="connsiteX10" fmla="*/ 17881 w 60925"/>
                <a:gd name="connsiteY10" fmla="*/ 39083 h 68163"/>
                <a:gd name="connsiteX11" fmla="*/ 22085 w 60925"/>
                <a:gd name="connsiteY11" fmla="*/ 50990 h 68163"/>
                <a:gd name="connsiteX12" fmla="*/ 32019 w 60925"/>
                <a:gd name="connsiteY12" fmla="*/ 55268 h 68163"/>
                <a:gd name="connsiteX13" fmla="*/ 38828 w 60925"/>
                <a:gd name="connsiteY13" fmla="*/ 53073 h 68163"/>
                <a:gd name="connsiteX14" fmla="*/ 42995 w 60925"/>
                <a:gd name="connsiteY14" fmla="*/ 45929 h 68163"/>
                <a:gd name="connsiteX15" fmla="*/ 44000 w 60925"/>
                <a:gd name="connsiteY15" fmla="*/ 28517 h 68163"/>
                <a:gd name="connsiteX16" fmla="*/ 40130 w 60925"/>
                <a:gd name="connsiteY16" fmla="*/ 17131 h 68163"/>
                <a:gd name="connsiteX17" fmla="*/ 31164 w 60925"/>
                <a:gd name="connsiteY17" fmla="*/ 13224 h 68163"/>
                <a:gd name="connsiteX18" fmla="*/ 21825 w 60925"/>
                <a:gd name="connsiteY18" fmla="*/ 17317 h 68163"/>
                <a:gd name="connsiteX19" fmla="*/ 18215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95" y="45929"/>
                  </a:moveTo>
                  <a:lnTo>
                    <a:pt x="60185" y="48832"/>
                  </a:lnTo>
                  <a:cubicBezTo>
                    <a:pt x="57990" y="55120"/>
                    <a:pt x="54492" y="59919"/>
                    <a:pt x="49730" y="63231"/>
                  </a:cubicBezTo>
                  <a:cubicBezTo>
                    <a:pt x="44967" y="66505"/>
                    <a:pt x="38977" y="68179"/>
                    <a:pt x="31833" y="68179"/>
                  </a:cubicBezTo>
                  <a:cubicBezTo>
                    <a:pt x="20485" y="68179"/>
                    <a:pt x="12114" y="64459"/>
                    <a:pt x="6644" y="57054"/>
                  </a:cubicBezTo>
                  <a:cubicBezTo>
                    <a:pt x="2365" y="51101"/>
                    <a:pt x="207" y="43623"/>
                    <a:pt x="207" y="34581"/>
                  </a:cubicBezTo>
                  <a:cubicBezTo>
                    <a:pt x="207" y="23791"/>
                    <a:pt x="3035" y="15308"/>
                    <a:pt x="8690" y="9206"/>
                  </a:cubicBezTo>
                  <a:cubicBezTo>
                    <a:pt x="14346" y="3067"/>
                    <a:pt x="21490" y="16"/>
                    <a:pt x="30122" y="16"/>
                  </a:cubicBezTo>
                  <a:cubicBezTo>
                    <a:pt x="39796" y="16"/>
                    <a:pt x="47460" y="3216"/>
                    <a:pt x="53078" y="9615"/>
                  </a:cubicBezTo>
                  <a:cubicBezTo>
                    <a:pt x="58697" y="16015"/>
                    <a:pt x="61376" y="25838"/>
                    <a:pt x="61115" y="39083"/>
                  </a:cubicBezTo>
                  <a:lnTo>
                    <a:pt x="17881" y="39083"/>
                  </a:lnTo>
                  <a:cubicBezTo>
                    <a:pt x="18029" y="44181"/>
                    <a:pt x="19406" y="48162"/>
                    <a:pt x="22085" y="50990"/>
                  </a:cubicBezTo>
                  <a:cubicBezTo>
                    <a:pt x="24727" y="53854"/>
                    <a:pt x="28038" y="55268"/>
                    <a:pt x="32019" y="55268"/>
                  </a:cubicBezTo>
                  <a:cubicBezTo>
                    <a:pt x="34735" y="55268"/>
                    <a:pt x="37005" y="54524"/>
                    <a:pt x="38828" y="53073"/>
                  </a:cubicBezTo>
                  <a:cubicBezTo>
                    <a:pt x="40689" y="51585"/>
                    <a:pt x="42065" y="49204"/>
                    <a:pt x="42995" y="45929"/>
                  </a:cubicBezTo>
                  <a:moveTo>
                    <a:pt x="44000" y="28517"/>
                  </a:moveTo>
                  <a:cubicBezTo>
                    <a:pt x="43851" y="23531"/>
                    <a:pt x="42586" y="19698"/>
                    <a:pt x="40130" y="17131"/>
                  </a:cubicBezTo>
                  <a:cubicBezTo>
                    <a:pt x="37675" y="14527"/>
                    <a:pt x="34661" y="13224"/>
                    <a:pt x="31164" y="13224"/>
                  </a:cubicBezTo>
                  <a:cubicBezTo>
                    <a:pt x="27406" y="13224"/>
                    <a:pt x="24280" y="14601"/>
                    <a:pt x="21825" y="17317"/>
                  </a:cubicBezTo>
                  <a:cubicBezTo>
                    <a:pt x="19369" y="20071"/>
                    <a:pt x="18178" y="23791"/>
                    <a:pt x="18215" y="28517"/>
                  </a:cubicBezTo>
                  <a:close/>
                </a:path>
              </a:pathLst>
            </a:custGeom>
            <a:solidFill>
              <a:srgbClr val="000000"/>
            </a:solidFill>
            <a:ln w="9525" cap="flat">
              <a:noFill/>
              <a:prstDash val="solid"/>
              <a:miter/>
            </a:ln>
          </p:spPr>
          <p:txBody>
            <a:bodyPr rtlCol="0" anchor="ctr"/>
            <a:lstStyle/>
            <a:p>
              <a:endParaRPr lang="en-CA"/>
            </a:p>
          </p:txBody>
        </p:sp>
        <p:sp>
          <p:nvSpPr>
            <p:cNvPr id="3008" name="Freeform: Shape 3007">
              <a:extLst>
                <a:ext uri="{FF2B5EF4-FFF2-40B4-BE49-F238E27FC236}">
                  <a16:creationId xmlns:a16="http://schemas.microsoft.com/office/drawing/2014/main" id="{05E0CE28-D1EB-4E2D-966F-EA2BAE6A761F}"/>
                </a:ext>
              </a:extLst>
            </p:cNvPr>
            <p:cNvSpPr/>
            <p:nvPr/>
          </p:nvSpPr>
          <p:spPr>
            <a:xfrm>
              <a:off x="4121285" y="1204726"/>
              <a:ext cx="63661" cy="91492"/>
            </a:xfrm>
            <a:custGeom>
              <a:avLst/>
              <a:gdLst>
                <a:gd name="connsiteX0" fmla="*/ 63876 w 63661"/>
                <a:gd name="connsiteY0" fmla="*/ 90020 h 91492"/>
                <a:gd name="connsiteX1" fmla="*/ 47840 w 63661"/>
                <a:gd name="connsiteY1" fmla="*/ 90020 h 91492"/>
                <a:gd name="connsiteX2" fmla="*/ 47840 w 63661"/>
                <a:gd name="connsiteY2" fmla="*/ 80458 h 91492"/>
                <a:gd name="connsiteX3" fmla="*/ 38426 w 63661"/>
                <a:gd name="connsiteY3" fmla="*/ 88755 h 91492"/>
                <a:gd name="connsiteX4" fmla="*/ 27450 w 63661"/>
                <a:gd name="connsiteY4" fmla="*/ 91508 h 91492"/>
                <a:gd name="connsiteX5" fmla="*/ 8214 w 63661"/>
                <a:gd name="connsiteY5" fmla="*/ 82430 h 91492"/>
                <a:gd name="connsiteX6" fmla="*/ 215 w 63661"/>
                <a:gd name="connsiteY6" fmla="*/ 57166 h 91492"/>
                <a:gd name="connsiteX7" fmla="*/ 7991 w 63661"/>
                <a:gd name="connsiteY7" fmla="*/ 31977 h 91492"/>
                <a:gd name="connsiteX8" fmla="*/ 27711 w 63661"/>
                <a:gd name="connsiteY8" fmla="*/ 23345 h 91492"/>
                <a:gd name="connsiteX9" fmla="*/ 46612 w 63661"/>
                <a:gd name="connsiteY9" fmla="*/ 32423 h 91492"/>
                <a:gd name="connsiteX10" fmla="*/ 46612 w 63661"/>
                <a:gd name="connsiteY10" fmla="*/ 16 h 91492"/>
                <a:gd name="connsiteX11" fmla="*/ 63876 w 63661"/>
                <a:gd name="connsiteY11" fmla="*/ 16 h 91492"/>
                <a:gd name="connsiteX12" fmla="*/ 63876 w 63661"/>
                <a:gd name="connsiteY12" fmla="*/ 90020 h 91492"/>
                <a:gd name="connsiteX13" fmla="*/ 17814 w 63661"/>
                <a:gd name="connsiteY13" fmla="*/ 56013 h 91492"/>
                <a:gd name="connsiteX14" fmla="*/ 20716 w 63661"/>
                <a:gd name="connsiteY14" fmla="*/ 71119 h 91492"/>
                <a:gd name="connsiteX15" fmla="*/ 32362 w 63661"/>
                <a:gd name="connsiteY15" fmla="*/ 77853 h 91492"/>
                <a:gd name="connsiteX16" fmla="*/ 42482 w 63661"/>
                <a:gd name="connsiteY16" fmla="*/ 72793 h 91492"/>
                <a:gd name="connsiteX17" fmla="*/ 46686 w 63661"/>
                <a:gd name="connsiteY17" fmla="*/ 57650 h 91492"/>
                <a:gd name="connsiteX18" fmla="*/ 42631 w 63661"/>
                <a:gd name="connsiteY18" fmla="*/ 41502 h 91492"/>
                <a:gd name="connsiteX19" fmla="*/ 32250 w 63661"/>
                <a:gd name="connsiteY19" fmla="*/ 36553 h 91492"/>
                <a:gd name="connsiteX20" fmla="*/ 21981 w 63661"/>
                <a:gd name="connsiteY20" fmla="*/ 41427 h 91492"/>
                <a:gd name="connsiteX21" fmla="*/ 1781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76" y="90020"/>
                  </a:moveTo>
                  <a:lnTo>
                    <a:pt x="47840" y="90020"/>
                  </a:lnTo>
                  <a:lnTo>
                    <a:pt x="47840" y="80458"/>
                  </a:lnTo>
                  <a:cubicBezTo>
                    <a:pt x="45161" y="84178"/>
                    <a:pt x="42035" y="86932"/>
                    <a:pt x="38426" y="88755"/>
                  </a:cubicBezTo>
                  <a:cubicBezTo>
                    <a:pt x="34780" y="90578"/>
                    <a:pt x="31134" y="91508"/>
                    <a:pt x="27450" y="91508"/>
                  </a:cubicBezTo>
                  <a:cubicBezTo>
                    <a:pt x="19972" y="91508"/>
                    <a:pt x="13535" y="88457"/>
                    <a:pt x="8214" y="82430"/>
                  </a:cubicBezTo>
                  <a:cubicBezTo>
                    <a:pt x="2856" y="76402"/>
                    <a:pt x="215" y="67993"/>
                    <a:pt x="215" y="57166"/>
                  </a:cubicBezTo>
                  <a:cubicBezTo>
                    <a:pt x="215" y="46115"/>
                    <a:pt x="2782" y="37707"/>
                    <a:pt x="7991" y="31977"/>
                  </a:cubicBezTo>
                  <a:cubicBezTo>
                    <a:pt x="13200" y="26210"/>
                    <a:pt x="19748" y="23345"/>
                    <a:pt x="27711" y="23345"/>
                  </a:cubicBezTo>
                  <a:cubicBezTo>
                    <a:pt x="35003" y="23345"/>
                    <a:pt x="41291" y="26396"/>
                    <a:pt x="46612" y="32423"/>
                  </a:cubicBezTo>
                  <a:lnTo>
                    <a:pt x="46612" y="16"/>
                  </a:lnTo>
                  <a:lnTo>
                    <a:pt x="63876" y="16"/>
                  </a:lnTo>
                  <a:lnTo>
                    <a:pt x="63876" y="90020"/>
                  </a:lnTo>
                  <a:moveTo>
                    <a:pt x="17814" y="56013"/>
                  </a:moveTo>
                  <a:cubicBezTo>
                    <a:pt x="17814" y="62970"/>
                    <a:pt x="18781" y="67993"/>
                    <a:pt x="20716" y="71119"/>
                  </a:cubicBezTo>
                  <a:cubicBezTo>
                    <a:pt x="23469" y="75621"/>
                    <a:pt x="27376" y="77853"/>
                    <a:pt x="32362" y="77853"/>
                  </a:cubicBezTo>
                  <a:cubicBezTo>
                    <a:pt x="36343" y="77853"/>
                    <a:pt x="39729" y="76179"/>
                    <a:pt x="42482" y="72793"/>
                  </a:cubicBezTo>
                  <a:cubicBezTo>
                    <a:pt x="45272" y="69407"/>
                    <a:pt x="46686" y="64384"/>
                    <a:pt x="46686" y="57650"/>
                  </a:cubicBezTo>
                  <a:cubicBezTo>
                    <a:pt x="46686" y="50171"/>
                    <a:pt x="45310" y="44776"/>
                    <a:pt x="42631" y="41502"/>
                  </a:cubicBezTo>
                  <a:cubicBezTo>
                    <a:pt x="39915" y="38190"/>
                    <a:pt x="36454" y="36553"/>
                    <a:pt x="32250" y="36553"/>
                  </a:cubicBezTo>
                  <a:cubicBezTo>
                    <a:pt x="28157" y="36553"/>
                    <a:pt x="24734" y="38190"/>
                    <a:pt x="21981" y="41427"/>
                  </a:cubicBezTo>
                  <a:cubicBezTo>
                    <a:pt x="19190" y="44664"/>
                    <a:pt x="17814" y="49538"/>
                    <a:pt x="17814" y="56013"/>
                  </a:cubicBezTo>
                  <a:close/>
                </a:path>
              </a:pathLst>
            </a:custGeom>
            <a:solidFill>
              <a:srgbClr val="000000"/>
            </a:solidFill>
            <a:ln w="9525" cap="flat">
              <a:noFill/>
              <a:prstDash val="solid"/>
              <a:miter/>
            </a:ln>
          </p:spPr>
          <p:txBody>
            <a:bodyPr rtlCol="0" anchor="ctr"/>
            <a:lstStyle/>
            <a:p>
              <a:endParaRPr lang="en-CA"/>
            </a:p>
          </p:txBody>
        </p:sp>
        <p:sp>
          <p:nvSpPr>
            <p:cNvPr id="3009" name="Freeform: Shape 3008">
              <a:extLst>
                <a:ext uri="{FF2B5EF4-FFF2-40B4-BE49-F238E27FC236}">
                  <a16:creationId xmlns:a16="http://schemas.microsoft.com/office/drawing/2014/main" id="{AD34D44E-0171-4629-AC3E-91E9B4E2C4A2}"/>
                </a:ext>
              </a:extLst>
            </p:cNvPr>
            <p:cNvSpPr/>
            <p:nvPr/>
          </p:nvSpPr>
          <p:spPr>
            <a:xfrm>
              <a:off x="4233209" y="1204354"/>
              <a:ext cx="60089" cy="91901"/>
            </a:xfrm>
            <a:custGeom>
              <a:avLst/>
              <a:gdLst>
                <a:gd name="connsiteX0" fmla="*/ 58641 w 60089"/>
                <a:gd name="connsiteY0" fmla="*/ 22415 h 91901"/>
                <a:gd name="connsiteX1" fmla="*/ 41973 w 60089"/>
                <a:gd name="connsiteY1" fmla="*/ 24275 h 91901"/>
                <a:gd name="connsiteX2" fmla="*/ 38773 w 60089"/>
                <a:gd name="connsiteY2" fmla="*/ 16647 h 91901"/>
                <a:gd name="connsiteX3" fmla="*/ 32076 w 60089"/>
                <a:gd name="connsiteY3" fmla="*/ 14192 h 91901"/>
                <a:gd name="connsiteX4" fmla="*/ 22848 w 60089"/>
                <a:gd name="connsiteY4" fmla="*/ 19103 h 91901"/>
                <a:gd name="connsiteX5" fmla="*/ 18086 w 60089"/>
                <a:gd name="connsiteY5" fmla="*/ 39567 h 91901"/>
                <a:gd name="connsiteX6" fmla="*/ 34085 w 60089"/>
                <a:gd name="connsiteY6" fmla="*/ 31940 h 91901"/>
                <a:gd name="connsiteX7" fmla="*/ 52614 w 60089"/>
                <a:gd name="connsiteY7" fmla="*/ 40162 h 91901"/>
                <a:gd name="connsiteX8" fmla="*/ 60316 w 60089"/>
                <a:gd name="connsiteY8" fmla="*/ 61408 h 91901"/>
                <a:gd name="connsiteX9" fmla="*/ 52205 w 60089"/>
                <a:gd name="connsiteY9" fmla="*/ 83583 h 91901"/>
                <a:gd name="connsiteX10" fmla="*/ 31406 w 60089"/>
                <a:gd name="connsiteY10" fmla="*/ 91917 h 91901"/>
                <a:gd name="connsiteX11" fmla="*/ 9007 w 60089"/>
                <a:gd name="connsiteY11" fmla="*/ 81350 h 91901"/>
                <a:gd name="connsiteX12" fmla="*/ 226 w 60089"/>
                <a:gd name="connsiteY12" fmla="*/ 46636 h 91901"/>
                <a:gd name="connsiteX13" fmla="*/ 9342 w 60089"/>
                <a:gd name="connsiteY13" fmla="*/ 10955 h 91901"/>
                <a:gd name="connsiteX14" fmla="*/ 33117 w 60089"/>
                <a:gd name="connsiteY14" fmla="*/ 16 h 91901"/>
                <a:gd name="connsiteX15" fmla="*/ 50084 w 60089"/>
                <a:gd name="connsiteY15" fmla="*/ 5746 h 91901"/>
                <a:gd name="connsiteX16" fmla="*/ 58641 w 60089"/>
                <a:gd name="connsiteY16" fmla="*/ 22415 h 91901"/>
                <a:gd name="connsiteX17" fmla="*/ 19537 w 60089"/>
                <a:gd name="connsiteY17" fmla="*/ 60068 h 91901"/>
                <a:gd name="connsiteX18" fmla="*/ 23406 w 60089"/>
                <a:gd name="connsiteY18" fmla="*/ 73053 h 91901"/>
                <a:gd name="connsiteX19" fmla="*/ 32262 w 60089"/>
                <a:gd name="connsiteY19" fmla="*/ 77630 h 91901"/>
                <a:gd name="connsiteX20" fmla="*/ 40224 w 60089"/>
                <a:gd name="connsiteY20" fmla="*/ 73872 h 91901"/>
                <a:gd name="connsiteX21" fmla="*/ 43424 w 60089"/>
                <a:gd name="connsiteY21" fmla="*/ 61594 h 91901"/>
                <a:gd name="connsiteX22" fmla="*/ 40001 w 60089"/>
                <a:gd name="connsiteY22" fmla="*/ 48720 h 91901"/>
                <a:gd name="connsiteX23" fmla="*/ 31406 w 60089"/>
                <a:gd name="connsiteY23" fmla="*/ 44664 h 91901"/>
                <a:gd name="connsiteX24" fmla="*/ 22997 w 60089"/>
                <a:gd name="connsiteY24" fmla="*/ 48571 h 91901"/>
                <a:gd name="connsiteX25" fmla="*/ 19537 w 60089"/>
                <a:gd name="connsiteY25" fmla="*/ 60068 h 9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089" h="91901">
                  <a:moveTo>
                    <a:pt x="58641" y="22415"/>
                  </a:moveTo>
                  <a:lnTo>
                    <a:pt x="41973" y="24275"/>
                  </a:lnTo>
                  <a:cubicBezTo>
                    <a:pt x="41563" y="20852"/>
                    <a:pt x="40484" y="18285"/>
                    <a:pt x="38773" y="16647"/>
                  </a:cubicBezTo>
                  <a:cubicBezTo>
                    <a:pt x="37061" y="15010"/>
                    <a:pt x="34829" y="14192"/>
                    <a:pt x="32076" y="14192"/>
                  </a:cubicBezTo>
                  <a:cubicBezTo>
                    <a:pt x="28429" y="14192"/>
                    <a:pt x="25341" y="15829"/>
                    <a:pt x="22848" y="19103"/>
                  </a:cubicBezTo>
                  <a:cubicBezTo>
                    <a:pt x="20318" y="22377"/>
                    <a:pt x="18718" y="29223"/>
                    <a:pt x="18086" y="39567"/>
                  </a:cubicBezTo>
                  <a:cubicBezTo>
                    <a:pt x="22365" y="34470"/>
                    <a:pt x="27722" y="31940"/>
                    <a:pt x="34085" y="31940"/>
                  </a:cubicBezTo>
                  <a:cubicBezTo>
                    <a:pt x="41303" y="31940"/>
                    <a:pt x="47479" y="34693"/>
                    <a:pt x="52614" y="40162"/>
                  </a:cubicBezTo>
                  <a:cubicBezTo>
                    <a:pt x="57748" y="45669"/>
                    <a:pt x="60316" y="52738"/>
                    <a:pt x="60316" y="61408"/>
                  </a:cubicBezTo>
                  <a:cubicBezTo>
                    <a:pt x="60316" y="70635"/>
                    <a:pt x="57600" y="78002"/>
                    <a:pt x="52205" y="83583"/>
                  </a:cubicBezTo>
                  <a:cubicBezTo>
                    <a:pt x="46810" y="89127"/>
                    <a:pt x="39852" y="91917"/>
                    <a:pt x="31406" y="91917"/>
                  </a:cubicBezTo>
                  <a:cubicBezTo>
                    <a:pt x="22327" y="91917"/>
                    <a:pt x="14849" y="88383"/>
                    <a:pt x="9007" y="81350"/>
                  </a:cubicBezTo>
                  <a:cubicBezTo>
                    <a:pt x="3129" y="74281"/>
                    <a:pt x="226" y="62710"/>
                    <a:pt x="226" y="46636"/>
                  </a:cubicBezTo>
                  <a:cubicBezTo>
                    <a:pt x="226" y="30116"/>
                    <a:pt x="3277" y="18247"/>
                    <a:pt x="9342" y="10955"/>
                  </a:cubicBezTo>
                  <a:cubicBezTo>
                    <a:pt x="15444" y="3662"/>
                    <a:pt x="23369" y="16"/>
                    <a:pt x="33117" y="16"/>
                  </a:cubicBezTo>
                  <a:cubicBezTo>
                    <a:pt x="39964" y="16"/>
                    <a:pt x="45619" y="1951"/>
                    <a:pt x="50084" y="5746"/>
                  </a:cubicBezTo>
                  <a:cubicBezTo>
                    <a:pt x="54586" y="9578"/>
                    <a:pt x="57414" y="15159"/>
                    <a:pt x="58641" y="22415"/>
                  </a:cubicBezTo>
                  <a:moveTo>
                    <a:pt x="19537" y="60068"/>
                  </a:moveTo>
                  <a:cubicBezTo>
                    <a:pt x="19537" y="65686"/>
                    <a:pt x="20839" y="70002"/>
                    <a:pt x="23406" y="73053"/>
                  </a:cubicBezTo>
                  <a:cubicBezTo>
                    <a:pt x="26011" y="76104"/>
                    <a:pt x="28950" y="77630"/>
                    <a:pt x="32262" y="77630"/>
                  </a:cubicBezTo>
                  <a:cubicBezTo>
                    <a:pt x="35461" y="77630"/>
                    <a:pt x="38103" y="76365"/>
                    <a:pt x="40224" y="73872"/>
                  </a:cubicBezTo>
                  <a:cubicBezTo>
                    <a:pt x="42382" y="71379"/>
                    <a:pt x="43424" y="67286"/>
                    <a:pt x="43424" y="61594"/>
                  </a:cubicBezTo>
                  <a:cubicBezTo>
                    <a:pt x="43424" y="55752"/>
                    <a:pt x="42270" y="51473"/>
                    <a:pt x="40001" y="48720"/>
                  </a:cubicBezTo>
                  <a:cubicBezTo>
                    <a:pt x="37694" y="46004"/>
                    <a:pt x="34829" y="44664"/>
                    <a:pt x="31406" y="44664"/>
                  </a:cubicBezTo>
                  <a:cubicBezTo>
                    <a:pt x="28094" y="44664"/>
                    <a:pt x="25267" y="45967"/>
                    <a:pt x="22997" y="48571"/>
                  </a:cubicBezTo>
                  <a:cubicBezTo>
                    <a:pt x="20690" y="51138"/>
                    <a:pt x="19537" y="55008"/>
                    <a:pt x="19537" y="60068"/>
                  </a:cubicBezTo>
                  <a:close/>
                </a:path>
              </a:pathLst>
            </a:custGeom>
            <a:solidFill>
              <a:srgbClr val="000000"/>
            </a:solidFill>
            <a:ln w="9525" cap="flat">
              <a:noFill/>
              <a:prstDash val="solid"/>
              <a:miter/>
            </a:ln>
          </p:spPr>
          <p:txBody>
            <a:bodyPr rtlCol="0" anchor="ctr"/>
            <a:lstStyle/>
            <a:p>
              <a:endParaRPr lang="en-CA"/>
            </a:p>
          </p:txBody>
        </p:sp>
        <p:sp>
          <p:nvSpPr>
            <p:cNvPr id="3010" name="Freeform: Shape 3009">
              <a:extLst>
                <a:ext uri="{FF2B5EF4-FFF2-40B4-BE49-F238E27FC236}">
                  <a16:creationId xmlns:a16="http://schemas.microsoft.com/office/drawing/2014/main" id="{B74FEE62-FFEB-477F-A807-F095BDA4C39B}"/>
                </a:ext>
              </a:extLst>
            </p:cNvPr>
            <p:cNvSpPr/>
            <p:nvPr/>
          </p:nvSpPr>
          <p:spPr>
            <a:xfrm>
              <a:off x="4304844" y="1253467"/>
              <a:ext cx="33895" cy="17264"/>
            </a:xfrm>
            <a:custGeom>
              <a:avLst/>
              <a:gdLst>
                <a:gd name="connsiteX0" fmla="*/ 234 w 33895"/>
                <a:gd name="connsiteY0" fmla="*/ 17280 h 17264"/>
                <a:gd name="connsiteX1" fmla="*/ 234 w 33895"/>
                <a:gd name="connsiteY1" fmla="*/ 16 h 17264"/>
                <a:gd name="connsiteX2" fmla="*/ 34129 w 33895"/>
                <a:gd name="connsiteY2" fmla="*/ 16 h 17264"/>
                <a:gd name="connsiteX3" fmla="*/ 34129 w 33895"/>
                <a:gd name="connsiteY3" fmla="*/ 17280 h 17264"/>
              </a:gdLst>
              <a:ahLst/>
              <a:cxnLst>
                <a:cxn ang="0">
                  <a:pos x="connsiteX0" y="connsiteY0"/>
                </a:cxn>
                <a:cxn ang="0">
                  <a:pos x="connsiteX1" y="connsiteY1"/>
                </a:cxn>
                <a:cxn ang="0">
                  <a:pos x="connsiteX2" y="connsiteY2"/>
                </a:cxn>
                <a:cxn ang="0">
                  <a:pos x="connsiteX3" y="connsiteY3"/>
                </a:cxn>
              </a:cxnLst>
              <a:rect l="l" t="t" r="r" b="b"/>
              <a:pathLst>
                <a:path w="33895" h="17264">
                  <a:moveTo>
                    <a:pt x="234" y="17280"/>
                  </a:moveTo>
                  <a:lnTo>
                    <a:pt x="234" y="16"/>
                  </a:lnTo>
                  <a:lnTo>
                    <a:pt x="34129" y="16"/>
                  </a:lnTo>
                  <a:lnTo>
                    <a:pt x="34129" y="17280"/>
                  </a:lnTo>
                  <a:close/>
                </a:path>
              </a:pathLst>
            </a:custGeom>
            <a:solidFill>
              <a:srgbClr val="000000"/>
            </a:solidFill>
            <a:ln w="9525" cap="flat">
              <a:noFill/>
              <a:prstDash val="solid"/>
              <a:miter/>
            </a:ln>
          </p:spPr>
          <p:txBody>
            <a:bodyPr rtlCol="0" anchor="ctr"/>
            <a:lstStyle/>
            <a:p>
              <a:endParaRPr lang="en-CA"/>
            </a:p>
          </p:txBody>
        </p:sp>
        <p:sp>
          <p:nvSpPr>
            <p:cNvPr id="3011" name="Freeform: Shape 3010">
              <a:extLst>
                <a:ext uri="{FF2B5EF4-FFF2-40B4-BE49-F238E27FC236}">
                  <a16:creationId xmlns:a16="http://schemas.microsoft.com/office/drawing/2014/main" id="{57D9259D-4874-473C-A069-1D8D5A0E1307}"/>
                </a:ext>
              </a:extLst>
            </p:cNvPr>
            <p:cNvSpPr/>
            <p:nvPr/>
          </p:nvSpPr>
          <p:spPr>
            <a:xfrm>
              <a:off x="4349571" y="1204354"/>
              <a:ext cx="39551" cy="90375"/>
            </a:xfrm>
            <a:custGeom>
              <a:avLst/>
              <a:gdLst>
                <a:gd name="connsiteX0" fmla="*/ 39789 w 39551"/>
                <a:gd name="connsiteY0" fmla="*/ 90392 h 90375"/>
                <a:gd name="connsiteX1" fmla="*/ 22525 w 39551"/>
                <a:gd name="connsiteY1" fmla="*/ 90392 h 90375"/>
                <a:gd name="connsiteX2" fmla="*/ 22525 w 39551"/>
                <a:gd name="connsiteY2" fmla="*/ 25391 h 90375"/>
                <a:gd name="connsiteX3" fmla="*/ 238 w 39551"/>
                <a:gd name="connsiteY3" fmla="*/ 38451 h 90375"/>
                <a:gd name="connsiteX4" fmla="*/ 238 w 39551"/>
                <a:gd name="connsiteY4" fmla="*/ 22787 h 90375"/>
                <a:gd name="connsiteX5" fmla="*/ 14935 w 39551"/>
                <a:gd name="connsiteY5" fmla="*/ 14415 h 90375"/>
                <a:gd name="connsiteX6" fmla="*/ 25799 w 39551"/>
                <a:gd name="connsiteY6" fmla="*/ 16 h 90375"/>
                <a:gd name="connsiteX7" fmla="*/ 39789 w 39551"/>
                <a:gd name="connsiteY7" fmla="*/ 16 h 9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51" h="90375">
                  <a:moveTo>
                    <a:pt x="39789" y="90392"/>
                  </a:moveTo>
                  <a:lnTo>
                    <a:pt x="22525" y="90392"/>
                  </a:lnTo>
                  <a:lnTo>
                    <a:pt x="22525" y="25391"/>
                  </a:lnTo>
                  <a:cubicBezTo>
                    <a:pt x="16237" y="31270"/>
                    <a:pt x="8796" y="35623"/>
                    <a:pt x="238" y="38451"/>
                  </a:cubicBezTo>
                  <a:lnTo>
                    <a:pt x="238" y="22787"/>
                  </a:lnTo>
                  <a:cubicBezTo>
                    <a:pt x="4740" y="21336"/>
                    <a:pt x="9651" y="18545"/>
                    <a:pt x="14935" y="14415"/>
                  </a:cubicBezTo>
                  <a:cubicBezTo>
                    <a:pt x="20218" y="10322"/>
                    <a:pt x="23827" y="5523"/>
                    <a:pt x="25799" y="16"/>
                  </a:cubicBezTo>
                  <a:lnTo>
                    <a:pt x="39789" y="16"/>
                  </a:lnTo>
                  <a:close/>
                </a:path>
              </a:pathLst>
            </a:custGeom>
            <a:solidFill>
              <a:srgbClr val="000000"/>
            </a:solidFill>
            <a:ln w="9525" cap="flat">
              <a:noFill/>
              <a:prstDash val="solid"/>
              <a:miter/>
            </a:ln>
          </p:spPr>
          <p:txBody>
            <a:bodyPr rtlCol="0" anchor="ctr"/>
            <a:lstStyle/>
            <a:p>
              <a:endParaRPr lang="en-CA"/>
            </a:p>
          </p:txBody>
        </p:sp>
        <p:sp>
          <p:nvSpPr>
            <p:cNvPr id="3012" name="Freeform: Shape 3011">
              <a:extLst>
                <a:ext uri="{FF2B5EF4-FFF2-40B4-BE49-F238E27FC236}">
                  <a16:creationId xmlns:a16="http://schemas.microsoft.com/office/drawing/2014/main" id="{AE8BBF98-7F13-4C86-A225-505869AAE34B}"/>
                </a:ext>
              </a:extLst>
            </p:cNvPr>
            <p:cNvSpPr/>
            <p:nvPr/>
          </p:nvSpPr>
          <p:spPr>
            <a:xfrm>
              <a:off x="4412695" y="1204354"/>
              <a:ext cx="60461" cy="90375"/>
            </a:xfrm>
            <a:custGeom>
              <a:avLst/>
              <a:gdLst>
                <a:gd name="connsiteX0" fmla="*/ 60707 w 60461"/>
                <a:gd name="connsiteY0" fmla="*/ 74356 h 90375"/>
                <a:gd name="connsiteX1" fmla="*/ 60707 w 60461"/>
                <a:gd name="connsiteY1" fmla="*/ 90392 h 90375"/>
                <a:gd name="connsiteX2" fmla="*/ 245 w 60461"/>
                <a:gd name="connsiteY2" fmla="*/ 90392 h 90375"/>
                <a:gd name="connsiteX3" fmla="*/ 6161 w 60461"/>
                <a:gd name="connsiteY3" fmla="*/ 73165 h 90375"/>
                <a:gd name="connsiteX4" fmla="*/ 25546 w 60461"/>
                <a:gd name="connsiteY4" fmla="*/ 51585 h 90375"/>
                <a:gd name="connsiteX5" fmla="*/ 39834 w 60461"/>
                <a:gd name="connsiteY5" fmla="*/ 36851 h 90375"/>
                <a:gd name="connsiteX6" fmla="*/ 43406 w 60461"/>
                <a:gd name="connsiteY6" fmla="*/ 26284 h 90375"/>
                <a:gd name="connsiteX7" fmla="*/ 40317 w 60461"/>
                <a:gd name="connsiteY7" fmla="*/ 17429 h 90375"/>
                <a:gd name="connsiteX8" fmla="*/ 31760 w 60461"/>
                <a:gd name="connsiteY8" fmla="*/ 14341 h 90375"/>
                <a:gd name="connsiteX9" fmla="*/ 23165 w 60461"/>
                <a:gd name="connsiteY9" fmla="*/ 17578 h 90375"/>
                <a:gd name="connsiteX10" fmla="*/ 19482 w 60461"/>
                <a:gd name="connsiteY10" fmla="*/ 28405 h 90375"/>
                <a:gd name="connsiteX11" fmla="*/ 2292 w 60461"/>
                <a:gd name="connsiteY11" fmla="*/ 26656 h 90375"/>
                <a:gd name="connsiteX12" fmla="*/ 11928 w 60461"/>
                <a:gd name="connsiteY12" fmla="*/ 6229 h 90375"/>
                <a:gd name="connsiteX13" fmla="*/ 32169 w 60461"/>
                <a:gd name="connsiteY13" fmla="*/ 16 h 90375"/>
                <a:gd name="connsiteX14" fmla="*/ 53117 w 60461"/>
                <a:gd name="connsiteY14" fmla="*/ 7197 h 90375"/>
                <a:gd name="connsiteX15" fmla="*/ 60707 w 60461"/>
                <a:gd name="connsiteY15" fmla="*/ 25056 h 90375"/>
                <a:gd name="connsiteX16" fmla="*/ 58549 w 60461"/>
                <a:gd name="connsiteY16" fmla="*/ 36628 h 90375"/>
                <a:gd name="connsiteX17" fmla="*/ 51628 w 60461"/>
                <a:gd name="connsiteY17" fmla="*/ 48162 h 90375"/>
                <a:gd name="connsiteX18" fmla="*/ 40355 w 60461"/>
                <a:gd name="connsiteY18" fmla="*/ 59622 h 90375"/>
                <a:gd name="connsiteX19" fmla="*/ 30011 w 60461"/>
                <a:gd name="connsiteY19" fmla="*/ 69593 h 90375"/>
                <a:gd name="connsiteX20" fmla="*/ 26476 w 60461"/>
                <a:gd name="connsiteY20" fmla="*/ 74356 h 9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1" h="90375">
                  <a:moveTo>
                    <a:pt x="60707" y="74356"/>
                  </a:moveTo>
                  <a:lnTo>
                    <a:pt x="60707" y="90392"/>
                  </a:lnTo>
                  <a:lnTo>
                    <a:pt x="245" y="90392"/>
                  </a:lnTo>
                  <a:cubicBezTo>
                    <a:pt x="915" y="84327"/>
                    <a:pt x="2887" y="78597"/>
                    <a:pt x="6161" y="73165"/>
                  </a:cubicBezTo>
                  <a:cubicBezTo>
                    <a:pt x="9436" y="67733"/>
                    <a:pt x="15872" y="60552"/>
                    <a:pt x="25546" y="51585"/>
                  </a:cubicBezTo>
                  <a:cubicBezTo>
                    <a:pt x="33322" y="44329"/>
                    <a:pt x="38085" y="39418"/>
                    <a:pt x="39834" y="36851"/>
                  </a:cubicBezTo>
                  <a:cubicBezTo>
                    <a:pt x="42215" y="33316"/>
                    <a:pt x="43406" y="29782"/>
                    <a:pt x="43406" y="26284"/>
                  </a:cubicBezTo>
                  <a:cubicBezTo>
                    <a:pt x="43406" y="22452"/>
                    <a:pt x="42364" y="19512"/>
                    <a:pt x="40317" y="17429"/>
                  </a:cubicBezTo>
                  <a:cubicBezTo>
                    <a:pt x="38234" y="15345"/>
                    <a:pt x="35369" y="14341"/>
                    <a:pt x="31760" y="14341"/>
                  </a:cubicBezTo>
                  <a:cubicBezTo>
                    <a:pt x="28151" y="14341"/>
                    <a:pt x="25286" y="15420"/>
                    <a:pt x="23165" y="17578"/>
                  </a:cubicBezTo>
                  <a:cubicBezTo>
                    <a:pt x="21007" y="19736"/>
                    <a:pt x="19779" y="23345"/>
                    <a:pt x="19482" y="28405"/>
                  </a:cubicBezTo>
                  <a:lnTo>
                    <a:pt x="2292" y="26656"/>
                  </a:lnTo>
                  <a:cubicBezTo>
                    <a:pt x="3296" y="17168"/>
                    <a:pt x="6496" y="10360"/>
                    <a:pt x="11928" y="6229"/>
                  </a:cubicBezTo>
                  <a:cubicBezTo>
                    <a:pt x="17323" y="2100"/>
                    <a:pt x="24058" y="16"/>
                    <a:pt x="32169" y="16"/>
                  </a:cubicBezTo>
                  <a:cubicBezTo>
                    <a:pt x="41062" y="16"/>
                    <a:pt x="48019" y="2434"/>
                    <a:pt x="53117" y="7197"/>
                  </a:cubicBezTo>
                  <a:cubicBezTo>
                    <a:pt x="58177" y="11997"/>
                    <a:pt x="60707" y="17950"/>
                    <a:pt x="60707" y="25056"/>
                  </a:cubicBezTo>
                  <a:cubicBezTo>
                    <a:pt x="60707" y="29112"/>
                    <a:pt x="60000" y="32981"/>
                    <a:pt x="58549" y="36628"/>
                  </a:cubicBezTo>
                  <a:cubicBezTo>
                    <a:pt x="57098" y="40311"/>
                    <a:pt x="54791" y="44143"/>
                    <a:pt x="51628" y="48162"/>
                  </a:cubicBezTo>
                  <a:cubicBezTo>
                    <a:pt x="49545" y="50804"/>
                    <a:pt x="45787" y="54636"/>
                    <a:pt x="40355" y="59622"/>
                  </a:cubicBezTo>
                  <a:cubicBezTo>
                    <a:pt x="34885" y="64645"/>
                    <a:pt x="31462" y="67956"/>
                    <a:pt x="30011" y="69593"/>
                  </a:cubicBezTo>
                  <a:cubicBezTo>
                    <a:pt x="28560" y="71230"/>
                    <a:pt x="27369" y="72830"/>
                    <a:pt x="26476" y="74356"/>
                  </a:cubicBezTo>
                  <a:close/>
                </a:path>
              </a:pathLst>
            </a:custGeom>
            <a:solidFill>
              <a:srgbClr val="000000"/>
            </a:solidFill>
            <a:ln w="9525" cap="flat">
              <a:noFill/>
              <a:prstDash val="solid"/>
              <a:miter/>
            </a:ln>
          </p:spPr>
          <p:txBody>
            <a:bodyPr rtlCol="0" anchor="ctr"/>
            <a:lstStyle/>
            <a:p>
              <a:endParaRPr lang="en-CA"/>
            </a:p>
          </p:txBody>
        </p:sp>
        <p:sp>
          <p:nvSpPr>
            <p:cNvPr id="3013" name="Freeform: Shape 3012">
              <a:extLst>
                <a:ext uri="{FF2B5EF4-FFF2-40B4-BE49-F238E27FC236}">
                  <a16:creationId xmlns:a16="http://schemas.microsoft.com/office/drawing/2014/main" id="{F366FDE0-5903-492B-AAA5-675812048332}"/>
                </a:ext>
              </a:extLst>
            </p:cNvPr>
            <p:cNvSpPr/>
            <p:nvPr/>
          </p:nvSpPr>
          <p:spPr>
            <a:xfrm>
              <a:off x="4483622" y="1203201"/>
              <a:ext cx="31216" cy="117983"/>
            </a:xfrm>
            <a:custGeom>
              <a:avLst/>
              <a:gdLst>
                <a:gd name="connsiteX0" fmla="*/ 364 w 31216"/>
                <a:gd name="connsiteY0" fmla="*/ 117999 h 117983"/>
                <a:gd name="connsiteX1" fmla="*/ 7545 w 31216"/>
                <a:gd name="connsiteY1" fmla="*/ 101256 h 117983"/>
                <a:gd name="connsiteX2" fmla="*/ 11415 w 31216"/>
                <a:gd name="connsiteY2" fmla="*/ 87787 h 117983"/>
                <a:gd name="connsiteX3" fmla="*/ 14057 w 31216"/>
                <a:gd name="connsiteY3" fmla="*/ 73351 h 117983"/>
                <a:gd name="connsiteX4" fmla="*/ 14912 w 31216"/>
                <a:gd name="connsiteY4" fmla="*/ 59324 h 117983"/>
                <a:gd name="connsiteX5" fmla="*/ 11787 w 31216"/>
                <a:gd name="connsiteY5" fmla="*/ 31642 h 117983"/>
                <a:gd name="connsiteX6" fmla="*/ 253 w 31216"/>
                <a:gd name="connsiteY6" fmla="*/ 16 h 117983"/>
                <a:gd name="connsiteX7" fmla="*/ 11973 w 31216"/>
                <a:gd name="connsiteY7" fmla="*/ 16 h 117983"/>
                <a:gd name="connsiteX8" fmla="*/ 26372 w 31216"/>
                <a:gd name="connsiteY8" fmla="*/ 27996 h 117983"/>
                <a:gd name="connsiteX9" fmla="*/ 31470 w 31216"/>
                <a:gd name="connsiteY9" fmla="*/ 58022 h 117983"/>
                <a:gd name="connsiteX10" fmla="*/ 27451 w 31216"/>
                <a:gd name="connsiteY10" fmla="*/ 85518 h 117983"/>
                <a:gd name="connsiteX11" fmla="*/ 12271 w 31216"/>
                <a:gd name="connsiteY11" fmla="*/ 117999 h 1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6" h="117983">
                  <a:moveTo>
                    <a:pt x="364" y="117999"/>
                  </a:moveTo>
                  <a:cubicBezTo>
                    <a:pt x="3750" y="110707"/>
                    <a:pt x="6131" y="105126"/>
                    <a:pt x="7545" y="101256"/>
                  </a:cubicBezTo>
                  <a:cubicBezTo>
                    <a:pt x="8922" y="97350"/>
                    <a:pt x="10224" y="92885"/>
                    <a:pt x="11415" y="87787"/>
                  </a:cubicBezTo>
                  <a:cubicBezTo>
                    <a:pt x="12606" y="82727"/>
                    <a:pt x="13461" y="77890"/>
                    <a:pt x="14057" y="73351"/>
                  </a:cubicBezTo>
                  <a:cubicBezTo>
                    <a:pt x="14615" y="68775"/>
                    <a:pt x="14912" y="64087"/>
                    <a:pt x="14912" y="59324"/>
                  </a:cubicBezTo>
                  <a:cubicBezTo>
                    <a:pt x="14912" y="49576"/>
                    <a:pt x="13871" y="40348"/>
                    <a:pt x="11787" y="31642"/>
                  </a:cubicBezTo>
                  <a:cubicBezTo>
                    <a:pt x="9703" y="22973"/>
                    <a:pt x="5834" y="12406"/>
                    <a:pt x="253" y="16"/>
                  </a:cubicBezTo>
                  <a:lnTo>
                    <a:pt x="11973" y="16"/>
                  </a:lnTo>
                  <a:cubicBezTo>
                    <a:pt x="18149" y="8797"/>
                    <a:pt x="22949" y="18136"/>
                    <a:pt x="26372" y="27996"/>
                  </a:cubicBezTo>
                  <a:cubicBezTo>
                    <a:pt x="29758" y="37856"/>
                    <a:pt x="31470" y="47864"/>
                    <a:pt x="31470" y="58022"/>
                  </a:cubicBezTo>
                  <a:cubicBezTo>
                    <a:pt x="31470" y="66579"/>
                    <a:pt x="30130" y="75732"/>
                    <a:pt x="27451" y="85518"/>
                  </a:cubicBezTo>
                  <a:cubicBezTo>
                    <a:pt x="24363" y="96494"/>
                    <a:pt x="19303" y="107321"/>
                    <a:pt x="12271" y="117999"/>
                  </a:cubicBezTo>
                  <a:close/>
                </a:path>
              </a:pathLst>
            </a:custGeom>
            <a:solidFill>
              <a:srgbClr val="000000"/>
            </a:solidFill>
            <a:ln w="9525" cap="flat">
              <a:noFill/>
              <a:prstDash val="solid"/>
              <a:miter/>
            </a:ln>
          </p:spPr>
          <p:txBody>
            <a:bodyPr rtlCol="0" anchor="ctr"/>
            <a:lstStyle/>
            <a:p>
              <a:endParaRPr lang="en-CA"/>
            </a:p>
          </p:txBody>
        </p:sp>
        <p:sp>
          <p:nvSpPr>
            <p:cNvPr id="3014" name="Freeform: Shape 3013">
              <a:extLst>
                <a:ext uri="{FF2B5EF4-FFF2-40B4-BE49-F238E27FC236}">
                  <a16:creationId xmlns:a16="http://schemas.microsoft.com/office/drawing/2014/main" id="{875F05D2-869F-47F1-8542-65A9C8417C89}"/>
                </a:ext>
              </a:extLst>
            </p:cNvPr>
            <p:cNvSpPr/>
            <p:nvPr/>
          </p:nvSpPr>
          <p:spPr>
            <a:xfrm>
              <a:off x="4561464" y="1204726"/>
              <a:ext cx="63661" cy="91492"/>
            </a:xfrm>
            <a:custGeom>
              <a:avLst/>
              <a:gdLst>
                <a:gd name="connsiteX0" fmla="*/ 63922 w 63661"/>
                <a:gd name="connsiteY0" fmla="*/ 90020 h 91492"/>
                <a:gd name="connsiteX1" fmla="*/ 47886 w 63661"/>
                <a:gd name="connsiteY1" fmla="*/ 90020 h 91492"/>
                <a:gd name="connsiteX2" fmla="*/ 47886 w 63661"/>
                <a:gd name="connsiteY2" fmla="*/ 80458 h 91492"/>
                <a:gd name="connsiteX3" fmla="*/ 38472 w 63661"/>
                <a:gd name="connsiteY3" fmla="*/ 88755 h 91492"/>
                <a:gd name="connsiteX4" fmla="*/ 27496 w 63661"/>
                <a:gd name="connsiteY4" fmla="*/ 91508 h 91492"/>
                <a:gd name="connsiteX5" fmla="*/ 8260 w 63661"/>
                <a:gd name="connsiteY5" fmla="*/ 82430 h 91492"/>
                <a:gd name="connsiteX6" fmla="*/ 261 w 63661"/>
                <a:gd name="connsiteY6" fmla="*/ 57166 h 91492"/>
                <a:gd name="connsiteX7" fmla="*/ 8037 w 63661"/>
                <a:gd name="connsiteY7" fmla="*/ 31977 h 91492"/>
                <a:gd name="connsiteX8" fmla="*/ 27757 w 63661"/>
                <a:gd name="connsiteY8" fmla="*/ 23345 h 91492"/>
                <a:gd name="connsiteX9" fmla="*/ 46658 w 63661"/>
                <a:gd name="connsiteY9" fmla="*/ 32423 h 91492"/>
                <a:gd name="connsiteX10" fmla="*/ 46658 w 63661"/>
                <a:gd name="connsiteY10" fmla="*/ 16 h 91492"/>
                <a:gd name="connsiteX11" fmla="*/ 63922 w 63661"/>
                <a:gd name="connsiteY11" fmla="*/ 16 h 91492"/>
                <a:gd name="connsiteX12" fmla="*/ 63922 w 63661"/>
                <a:gd name="connsiteY12" fmla="*/ 90020 h 91492"/>
                <a:gd name="connsiteX13" fmla="*/ 17860 w 63661"/>
                <a:gd name="connsiteY13" fmla="*/ 56013 h 91492"/>
                <a:gd name="connsiteX14" fmla="*/ 20762 w 63661"/>
                <a:gd name="connsiteY14" fmla="*/ 71119 h 91492"/>
                <a:gd name="connsiteX15" fmla="*/ 32408 w 63661"/>
                <a:gd name="connsiteY15" fmla="*/ 77853 h 91492"/>
                <a:gd name="connsiteX16" fmla="*/ 42528 w 63661"/>
                <a:gd name="connsiteY16" fmla="*/ 72793 h 91492"/>
                <a:gd name="connsiteX17" fmla="*/ 46732 w 63661"/>
                <a:gd name="connsiteY17" fmla="*/ 57650 h 91492"/>
                <a:gd name="connsiteX18" fmla="*/ 42677 w 63661"/>
                <a:gd name="connsiteY18" fmla="*/ 41502 h 91492"/>
                <a:gd name="connsiteX19" fmla="*/ 32296 w 63661"/>
                <a:gd name="connsiteY19" fmla="*/ 36553 h 91492"/>
                <a:gd name="connsiteX20" fmla="*/ 22027 w 63661"/>
                <a:gd name="connsiteY20" fmla="*/ 41427 h 91492"/>
                <a:gd name="connsiteX21" fmla="*/ 17860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922" y="90020"/>
                  </a:moveTo>
                  <a:lnTo>
                    <a:pt x="47886" y="90020"/>
                  </a:lnTo>
                  <a:lnTo>
                    <a:pt x="47886" y="80458"/>
                  </a:lnTo>
                  <a:cubicBezTo>
                    <a:pt x="45207" y="84178"/>
                    <a:pt x="42082" y="86932"/>
                    <a:pt x="38472" y="88755"/>
                  </a:cubicBezTo>
                  <a:cubicBezTo>
                    <a:pt x="34826" y="90578"/>
                    <a:pt x="31180" y="91508"/>
                    <a:pt x="27496" y="91508"/>
                  </a:cubicBezTo>
                  <a:cubicBezTo>
                    <a:pt x="20018" y="91508"/>
                    <a:pt x="13581" y="88457"/>
                    <a:pt x="8260" y="82430"/>
                  </a:cubicBezTo>
                  <a:cubicBezTo>
                    <a:pt x="2903" y="76402"/>
                    <a:pt x="261" y="67993"/>
                    <a:pt x="261" y="57166"/>
                  </a:cubicBezTo>
                  <a:cubicBezTo>
                    <a:pt x="261" y="46115"/>
                    <a:pt x="2828" y="37707"/>
                    <a:pt x="8037" y="31977"/>
                  </a:cubicBezTo>
                  <a:cubicBezTo>
                    <a:pt x="13246" y="26210"/>
                    <a:pt x="19795" y="23345"/>
                    <a:pt x="27757" y="23345"/>
                  </a:cubicBezTo>
                  <a:cubicBezTo>
                    <a:pt x="35049" y="23345"/>
                    <a:pt x="41337" y="26396"/>
                    <a:pt x="46658" y="32423"/>
                  </a:cubicBezTo>
                  <a:lnTo>
                    <a:pt x="46658" y="16"/>
                  </a:lnTo>
                  <a:lnTo>
                    <a:pt x="63922" y="16"/>
                  </a:lnTo>
                  <a:lnTo>
                    <a:pt x="63922" y="90020"/>
                  </a:lnTo>
                  <a:moveTo>
                    <a:pt x="17860" y="56013"/>
                  </a:moveTo>
                  <a:cubicBezTo>
                    <a:pt x="17860" y="62970"/>
                    <a:pt x="18827" y="67993"/>
                    <a:pt x="20762" y="71119"/>
                  </a:cubicBezTo>
                  <a:cubicBezTo>
                    <a:pt x="23515" y="75621"/>
                    <a:pt x="27422" y="77853"/>
                    <a:pt x="32408" y="77853"/>
                  </a:cubicBezTo>
                  <a:cubicBezTo>
                    <a:pt x="36389" y="77853"/>
                    <a:pt x="39775" y="76179"/>
                    <a:pt x="42528" y="72793"/>
                  </a:cubicBezTo>
                  <a:cubicBezTo>
                    <a:pt x="45319" y="69407"/>
                    <a:pt x="46732" y="64384"/>
                    <a:pt x="46732" y="57650"/>
                  </a:cubicBezTo>
                  <a:cubicBezTo>
                    <a:pt x="46732" y="50171"/>
                    <a:pt x="45356" y="44776"/>
                    <a:pt x="42677" y="41502"/>
                  </a:cubicBezTo>
                  <a:cubicBezTo>
                    <a:pt x="39961" y="38190"/>
                    <a:pt x="36501" y="36553"/>
                    <a:pt x="32296" y="36553"/>
                  </a:cubicBezTo>
                  <a:cubicBezTo>
                    <a:pt x="28203" y="36553"/>
                    <a:pt x="24780" y="38190"/>
                    <a:pt x="22027" y="41427"/>
                  </a:cubicBezTo>
                  <a:cubicBezTo>
                    <a:pt x="19236" y="44664"/>
                    <a:pt x="17860" y="49538"/>
                    <a:pt x="17860" y="56013"/>
                  </a:cubicBezTo>
                  <a:close/>
                </a:path>
              </a:pathLst>
            </a:custGeom>
            <a:solidFill>
              <a:srgbClr val="000000"/>
            </a:solidFill>
            <a:ln w="9525" cap="flat">
              <a:noFill/>
              <a:prstDash val="solid"/>
              <a:miter/>
            </a:ln>
          </p:spPr>
          <p:txBody>
            <a:bodyPr rtlCol="0" anchor="ctr"/>
            <a:lstStyle/>
            <a:p>
              <a:endParaRPr lang="en-CA"/>
            </a:p>
          </p:txBody>
        </p:sp>
        <p:sp>
          <p:nvSpPr>
            <p:cNvPr id="3015" name="Freeform: Shape 3014">
              <a:extLst>
                <a:ext uri="{FF2B5EF4-FFF2-40B4-BE49-F238E27FC236}">
                  <a16:creationId xmlns:a16="http://schemas.microsoft.com/office/drawing/2014/main" id="{EF8A68CD-1539-4C54-BFC3-52EB54F25172}"/>
                </a:ext>
              </a:extLst>
            </p:cNvPr>
            <p:cNvSpPr/>
            <p:nvPr/>
          </p:nvSpPr>
          <p:spPr>
            <a:xfrm>
              <a:off x="4642134" y="1204726"/>
              <a:ext cx="17226" cy="90003"/>
            </a:xfrm>
            <a:custGeom>
              <a:avLst/>
              <a:gdLst>
                <a:gd name="connsiteX0" fmla="*/ 269 w 17226"/>
                <a:gd name="connsiteY0" fmla="*/ 15978 h 90003"/>
                <a:gd name="connsiteX1" fmla="*/ 269 w 17226"/>
                <a:gd name="connsiteY1" fmla="*/ 16 h 90003"/>
                <a:gd name="connsiteX2" fmla="*/ 17496 w 17226"/>
                <a:gd name="connsiteY2" fmla="*/ 16 h 90003"/>
                <a:gd name="connsiteX3" fmla="*/ 17496 w 17226"/>
                <a:gd name="connsiteY3" fmla="*/ 15978 h 90003"/>
                <a:gd name="connsiteX4" fmla="*/ 269 w 17226"/>
                <a:gd name="connsiteY4" fmla="*/ 15978 h 90003"/>
                <a:gd name="connsiteX5" fmla="*/ 269 w 17226"/>
                <a:gd name="connsiteY5" fmla="*/ 90020 h 90003"/>
                <a:gd name="connsiteX6" fmla="*/ 269 w 17226"/>
                <a:gd name="connsiteY6" fmla="*/ 24833 h 90003"/>
                <a:gd name="connsiteX7" fmla="*/ 17496 w 17226"/>
                <a:gd name="connsiteY7" fmla="*/ 24833 h 90003"/>
                <a:gd name="connsiteX8" fmla="*/ 1749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69" y="15978"/>
                  </a:moveTo>
                  <a:lnTo>
                    <a:pt x="269" y="16"/>
                  </a:lnTo>
                  <a:lnTo>
                    <a:pt x="17496" y="16"/>
                  </a:lnTo>
                  <a:lnTo>
                    <a:pt x="17496" y="15978"/>
                  </a:lnTo>
                  <a:lnTo>
                    <a:pt x="269" y="15978"/>
                  </a:lnTo>
                  <a:moveTo>
                    <a:pt x="269" y="90020"/>
                  </a:moveTo>
                  <a:lnTo>
                    <a:pt x="269" y="24833"/>
                  </a:lnTo>
                  <a:lnTo>
                    <a:pt x="17496" y="24833"/>
                  </a:lnTo>
                  <a:lnTo>
                    <a:pt x="17496" y="90020"/>
                  </a:lnTo>
                  <a:close/>
                </a:path>
              </a:pathLst>
            </a:custGeom>
            <a:solidFill>
              <a:srgbClr val="000000"/>
            </a:solidFill>
            <a:ln w="9525" cap="flat">
              <a:noFill/>
              <a:prstDash val="solid"/>
              <a:miter/>
            </a:ln>
          </p:spPr>
          <p:txBody>
            <a:bodyPr rtlCol="0" anchor="ctr"/>
            <a:lstStyle/>
            <a:p>
              <a:endParaRPr lang="en-CA"/>
            </a:p>
          </p:txBody>
        </p:sp>
        <p:sp>
          <p:nvSpPr>
            <p:cNvPr id="3016" name="Freeform: Shape 3015">
              <a:extLst>
                <a:ext uri="{FF2B5EF4-FFF2-40B4-BE49-F238E27FC236}">
                  <a16:creationId xmlns:a16="http://schemas.microsoft.com/office/drawing/2014/main" id="{69E655C0-33CE-4788-AD19-2A6329B67B29}"/>
                </a:ext>
              </a:extLst>
            </p:cNvPr>
            <p:cNvSpPr/>
            <p:nvPr/>
          </p:nvSpPr>
          <p:spPr>
            <a:xfrm>
              <a:off x="4672485" y="1228055"/>
              <a:ext cx="61242" cy="68163"/>
            </a:xfrm>
            <a:custGeom>
              <a:avLst/>
              <a:gdLst>
                <a:gd name="connsiteX0" fmla="*/ 17723 w 61242"/>
                <a:gd name="connsiteY0" fmla="*/ 21373 h 68163"/>
                <a:gd name="connsiteX1" fmla="*/ 2059 w 61242"/>
                <a:gd name="connsiteY1" fmla="*/ 18545 h 68163"/>
                <a:gd name="connsiteX2" fmla="*/ 11137 w 61242"/>
                <a:gd name="connsiteY2" fmla="*/ 4555 h 68163"/>
                <a:gd name="connsiteX3" fmla="*/ 30299 w 61242"/>
                <a:gd name="connsiteY3" fmla="*/ 16 h 68163"/>
                <a:gd name="connsiteX4" fmla="*/ 47488 w 61242"/>
                <a:gd name="connsiteY4" fmla="*/ 2769 h 68163"/>
                <a:gd name="connsiteX5" fmla="*/ 55451 w 61242"/>
                <a:gd name="connsiteY5" fmla="*/ 9690 h 68163"/>
                <a:gd name="connsiteX6" fmla="*/ 57757 w 61242"/>
                <a:gd name="connsiteY6" fmla="*/ 25131 h 68163"/>
                <a:gd name="connsiteX7" fmla="*/ 57571 w 61242"/>
                <a:gd name="connsiteY7" fmla="*/ 45260 h 68163"/>
                <a:gd name="connsiteX8" fmla="*/ 58390 w 61242"/>
                <a:gd name="connsiteY8" fmla="*/ 57947 h 68163"/>
                <a:gd name="connsiteX9" fmla="*/ 61515 w 61242"/>
                <a:gd name="connsiteY9" fmla="*/ 66691 h 68163"/>
                <a:gd name="connsiteX10" fmla="*/ 44437 w 61242"/>
                <a:gd name="connsiteY10" fmla="*/ 66691 h 68163"/>
                <a:gd name="connsiteX11" fmla="*/ 42763 w 61242"/>
                <a:gd name="connsiteY11" fmla="*/ 61594 h 68163"/>
                <a:gd name="connsiteX12" fmla="*/ 42168 w 61242"/>
                <a:gd name="connsiteY12" fmla="*/ 59584 h 68163"/>
                <a:gd name="connsiteX13" fmla="*/ 32717 w 61242"/>
                <a:gd name="connsiteY13" fmla="*/ 66021 h 68163"/>
                <a:gd name="connsiteX14" fmla="*/ 21964 w 61242"/>
                <a:gd name="connsiteY14" fmla="*/ 68179 h 68163"/>
                <a:gd name="connsiteX15" fmla="*/ 6077 w 61242"/>
                <a:gd name="connsiteY15" fmla="*/ 62710 h 68163"/>
                <a:gd name="connsiteX16" fmla="*/ 273 w 61242"/>
                <a:gd name="connsiteY16" fmla="*/ 48906 h 68163"/>
                <a:gd name="connsiteX17" fmla="*/ 2914 w 61242"/>
                <a:gd name="connsiteY17" fmla="*/ 39046 h 68163"/>
                <a:gd name="connsiteX18" fmla="*/ 10319 w 61242"/>
                <a:gd name="connsiteY18" fmla="*/ 32386 h 68163"/>
                <a:gd name="connsiteX19" fmla="*/ 24048 w 61242"/>
                <a:gd name="connsiteY19" fmla="*/ 28368 h 68163"/>
                <a:gd name="connsiteX20" fmla="*/ 40791 w 61242"/>
                <a:gd name="connsiteY20" fmla="*/ 24163 h 68163"/>
                <a:gd name="connsiteX21" fmla="*/ 40791 w 61242"/>
                <a:gd name="connsiteY21" fmla="*/ 22415 h 68163"/>
                <a:gd name="connsiteX22" fmla="*/ 38335 w 61242"/>
                <a:gd name="connsiteY22" fmla="*/ 15345 h 68163"/>
                <a:gd name="connsiteX23" fmla="*/ 29071 w 61242"/>
                <a:gd name="connsiteY23" fmla="*/ 13224 h 68163"/>
                <a:gd name="connsiteX24" fmla="*/ 21890 w 61242"/>
                <a:gd name="connsiteY24" fmla="*/ 15048 h 68163"/>
                <a:gd name="connsiteX25" fmla="*/ 17723 w 61242"/>
                <a:gd name="connsiteY25" fmla="*/ 21373 h 68163"/>
                <a:gd name="connsiteX26" fmla="*/ 40791 w 61242"/>
                <a:gd name="connsiteY26" fmla="*/ 35363 h 68163"/>
                <a:gd name="connsiteX27" fmla="*/ 30299 w 61242"/>
                <a:gd name="connsiteY27" fmla="*/ 38004 h 68163"/>
                <a:gd name="connsiteX28" fmla="*/ 20922 w 61242"/>
                <a:gd name="connsiteY28" fmla="*/ 41018 h 68163"/>
                <a:gd name="connsiteX29" fmla="*/ 17537 w 61242"/>
                <a:gd name="connsiteY29" fmla="*/ 47120 h 68163"/>
                <a:gd name="connsiteX30" fmla="*/ 20253 w 61242"/>
                <a:gd name="connsiteY30" fmla="*/ 53371 h 68163"/>
                <a:gd name="connsiteX31" fmla="*/ 27136 w 61242"/>
                <a:gd name="connsiteY31" fmla="*/ 56013 h 68163"/>
                <a:gd name="connsiteX32" fmla="*/ 36029 w 61242"/>
                <a:gd name="connsiteY32" fmla="*/ 52924 h 68163"/>
                <a:gd name="connsiteX33" fmla="*/ 40121 w 61242"/>
                <a:gd name="connsiteY33" fmla="*/ 47232 h 68163"/>
                <a:gd name="connsiteX34" fmla="*/ 40791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23" y="21373"/>
                  </a:moveTo>
                  <a:lnTo>
                    <a:pt x="2059" y="18545"/>
                  </a:lnTo>
                  <a:cubicBezTo>
                    <a:pt x="3844" y="12257"/>
                    <a:pt x="6858" y="7606"/>
                    <a:pt x="11137" y="4555"/>
                  </a:cubicBezTo>
                  <a:cubicBezTo>
                    <a:pt x="15453" y="1541"/>
                    <a:pt x="21853" y="16"/>
                    <a:pt x="30299" y="16"/>
                  </a:cubicBezTo>
                  <a:cubicBezTo>
                    <a:pt x="38001" y="16"/>
                    <a:pt x="43730" y="946"/>
                    <a:pt x="47488" y="2769"/>
                  </a:cubicBezTo>
                  <a:cubicBezTo>
                    <a:pt x="51246" y="4555"/>
                    <a:pt x="53925" y="6899"/>
                    <a:pt x="55451" y="9690"/>
                  </a:cubicBezTo>
                  <a:cubicBezTo>
                    <a:pt x="56976" y="12480"/>
                    <a:pt x="57757" y="17652"/>
                    <a:pt x="57757" y="25131"/>
                  </a:cubicBezTo>
                  <a:lnTo>
                    <a:pt x="57571" y="45260"/>
                  </a:lnTo>
                  <a:cubicBezTo>
                    <a:pt x="57571" y="50990"/>
                    <a:pt x="57832" y="55231"/>
                    <a:pt x="58390" y="57947"/>
                  </a:cubicBezTo>
                  <a:cubicBezTo>
                    <a:pt x="58948" y="60663"/>
                    <a:pt x="59990" y="63566"/>
                    <a:pt x="61515" y="66691"/>
                  </a:cubicBezTo>
                  <a:lnTo>
                    <a:pt x="44437" y="66691"/>
                  </a:lnTo>
                  <a:cubicBezTo>
                    <a:pt x="43991" y="65538"/>
                    <a:pt x="43433" y="63863"/>
                    <a:pt x="42763" y="61594"/>
                  </a:cubicBezTo>
                  <a:cubicBezTo>
                    <a:pt x="42503" y="60589"/>
                    <a:pt x="42279" y="59882"/>
                    <a:pt x="42168" y="59584"/>
                  </a:cubicBezTo>
                  <a:cubicBezTo>
                    <a:pt x="39228" y="62449"/>
                    <a:pt x="36066" y="64570"/>
                    <a:pt x="32717" y="66021"/>
                  </a:cubicBezTo>
                  <a:cubicBezTo>
                    <a:pt x="29331" y="67435"/>
                    <a:pt x="25759" y="68179"/>
                    <a:pt x="21964" y="68179"/>
                  </a:cubicBezTo>
                  <a:cubicBezTo>
                    <a:pt x="15230" y="68179"/>
                    <a:pt x="9946" y="66356"/>
                    <a:pt x="6077" y="62710"/>
                  </a:cubicBezTo>
                  <a:cubicBezTo>
                    <a:pt x="2207" y="59063"/>
                    <a:pt x="273" y="54450"/>
                    <a:pt x="273" y="48906"/>
                  </a:cubicBezTo>
                  <a:cubicBezTo>
                    <a:pt x="273" y="45185"/>
                    <a:pt x="1166" y="41911"/>
                    <a:pt x="2914" y="39046"/>
                  </a:cubicBezTo>
                  <a:cubicBezTo>
                    <a:pt x="4700" y="36144"/>
                    <a:pt x="7156" y="33949"/>
                    <a:pt x="10319" y="32386"/>
                  </a:cubicBezTo>
                  <a:cubicBezTo>
                    <a:pt x="13481" y="30861"/>
                    <a:pt x="18058" y="29521"/>
                    <a:pt x="24048" y="28368"/>
                  </a:cubicBezTo>
                  <a:cubicBezTo>
                    <a:pt x="32122" y="26879"/>
                    <a:pt x="37703" y="25466"/>
                    <a:pt x="40791" y="24163"/>
                  </a:cubicBezTo>
                  <a:lnTo>
                    <a:pt x="40791" y="22415"/>
                  </a:lnTo>
                  <a:cubicBezTo>
                    <a:pt x="40791" y="19103"/>
                    <a:pt x="39972" y="16759"/>
                    <a:pt x="38335" y="15345"/>
                  </a:cubicBezTo>
                  <a:cubicBezTo>
                    <a:pt x="36698" y="13931"/>
                    <a:pt x="33610" y="13224"/>
                    <a:pt x="29071" y="13224"/>
                  </a:cubicBezTo>
                  <a:cubicBezTo>
                    <a:pt x="26020" y="13224"/>
                    <a:pt x="23601" y="13820"/>
                    <a:pt x="21890" y="15048"/>
                  </a:cubicBezTo>
                  <a:cubicBezTo>
                    <a:pt x="20178" y="16238"/>
                    <a:pt x="18802" y="18359"/>
                    <a:pt x="17723" y="21373"/>
                  </a:cubicBezTo>
                  <a:moveTo>
                    <a:pt x="40791" y="35363"/>
                  </a:moveTo>
                  <a:cubicBezTo>
                    <a:pt x="38596" y="36107"/>
                    <a:pt x="35098" y="37000"/>
                    <a:pt x="30299" y="38004"/>
                  </a:cubicBezTo>
                  <a:cubicBezTo>
                    <a:pt x="25536" y="39046"/>
                    <a:pt x="22374" y="40051"/>
                    <a:pt x="20922" y="41018"/>
                  </a:cubicBezTo>
                  <a:cubicBezTo>
                    <a:pt x="18653" y="42618"/>
                    <a:pt x="17537" y="44664"/>
                    <a:pt x="17537" y="47120"/>
                  </a:cubicBezTo>
                  <a:cubicBezTo>
                    <a:pt x="17537" y="49539"/>
                    <a:pt x="18430" y="51622"/>
                    <a:pt x="20253" y="53371"/>
                  </a:cubicBezTo>
                  <a:cubicBezTo>
                    <a:pt x="22039" y="55120"/>
                    <a:pt x="24345" y="56013"/>
                    <a:pt x="27136" y="56013"/>
                  </a:cubicBezTo>
                  <a:cubicBezTo>
                    <a:pt x="30224" y="56013"/>
                    <a:pt x="33201" y="54971"/>
                    <a:pt x="36029" y="52924"/>
                  </a:cubicBezTo>
                  <a:cubicBezTo>
                    <a:pt x="38112" y="51399"/>
                    <a:pt x="39489" y="49464"/>
                    <a:pt x="40121" y="47232"/>
                  </a:cubicBezTo>
                  <a:cubicBezTo>
                    <a:pt x="40568" y="45743"/>
                    <a:pt x="40791" y="42953"/>
                    <a:pt x="40791" y="38823"/>
                  </a:cubicBezTo>
                  <a:close/>
                </a:path>
              </a:pathLst>
            </a:custGeom>
            <a:solidFill>
              <a:srgbClr val="000000"/>
            </a:solidFill>
            <a:ln w="9525" cap="flat">
              <a:noFill/>
              <a:prstDash val="solid"/>
              <a:miter/>
            </a:ln>
          </p:spPr>
          <p:txBody>
            <a:bodyPr rtlCol="0" anchor="ctr"/>
            <a:lstStyle/>
            <a:p>
              <a:endParaRPr lang="en-CA"/>
            </a:p>
          </p:txBody>
        </p:sp>
        <p:sp>
          <p:nvSpPr>
            <p:cNvPr id="3017" name="Freeform: Shape 3016">
              <a:extLst>
                <a:ext uri="{FF2B5EF4-FFF2-40B4-BE49-F238E27FC236}">
                  <a16:creationId xmlns:a16="http://schemas.microsoft.com/office/drawing/2014/main" id="{2C0E350F-CE2E-4004-AF04-D097FBB7B9AE}"/>
                </a:ext>
              </a:extLst>
            </p:cNvPr>
            <p:cNvSpPr/>
            <p:nvPr/>
          </p:nvSpPr>
          <p:spPr>
            <a:xfrm>
              <a:off x="4743125" y="1228055"/>
              <a:ext cx="63586" cy="93129"/>
            </a:xfrm>
            <a:custGeom>
              <a:avLst/>
              <a:gdLst>
                <a:gd name="connsiteX0" fmla="*/ 2550 w 63586"/>
                <a:gd name="connsiteY0" fmla="*/ 71007 h 93129"/>
                <a:gd name="connsiteX1" fmla="*/ 22232 w 63586"/>
                <a:gd name="connsiteY1" fmla="*/ 73388 h 93129"/>
                <a:gd name="connsiteX2" fmla="*/ 24502 w 63586"/>
                <a:gd name="connsiteY2" fmla="*/ 78114 h 93129"/>
                <a:gd name="connsiteX3" fmla="*/ 32241 w 63586"/>
                <a:gd name="connsiteY3" fmla="*/ 79937 h 93129"/>
                <a:gd name="connsiteX4" fmla="*/ 42361 w 63586"/>
                <a:gd name="connsiteY4" fmla="*/ 77927 h 93129"/>
                <a:gd name="connsiteX5" fmla="*/ 45821 w 63586"/>
                <a:gd name="connsiteY5" fmla="*/ 73574 h 93129"/>
                <a:gd name="connsiteX6" fmla="*/ 46603 w 63586"/>
                <a:gd name="connsiteY6" fmla="*/ 65649 h 93129"/>
                <a:gd name="connsiteX7" fmla="*/ 46603 w 63586"/>
                <a:gd name="connsiteY7" fmla="*/ 56124 h 93129"/>
                <a:gd name="connsiteX8" fmla="*/ 27106 w 63586"/>
                <a:gd name="connsiteY8" fmla="*/ 66691 h 93129"/>
                <a:gd name="connsiteX9" fmla="*/ 6270 w 63586"/>
                <a:gd name="connsiteY9" fmla="*/ 55566 h 93129"/>
                <a:gd name="connsiteX10" fmla="*/ 280 w 63586"/>
                <a:gd name="connsiteY10" fmla="*/ 33725 h 93129"/>
                <a:gd name="connsiteX11" fmla="*/ 8168 w 63586"/>
                <a:gd name="connsiteY11" fmla="*/ 8685 h 93129"/>
                <a:gd name="connsiteX12" fmla="*/ 27776 w 63586"/>
                <a:gd name="connsiteY12" fmla="*/ 16 h 93129"/>
                <a:gd name="connsiteX13" fmla="*/ 47719 w 63586"/>
                <a:gd name="connsiteY13" fmla="*/ 10657 h 93129"/>
                <a:gd name="connsiteX14" fmla="*/ 47719 w 63586"/>
                <a:gd name="connsiteY14" fmla="*/ 1504 h 93129"/>
                <a:gd name="connsiteX15" fmla="*/ 63867 w 63586"/>
                <a:gd name="connsiteY15" fmla="*/ 1504 h 93129"/>
                <a:gd name="connsiteX16" fmla="*/ 63867 w 63586"/>
                <a:gd name="connsiteY16" fmla="*/ 59994 h 93129"/>
                <a:gd name="connsiteX17" fmla="*/ 61969 w 63586"/>
                <a:gd name="connsiteY17" fmla="*/ 77258 h 93129"/>
                <a:gd name="connsiteX18" fmla="*/ 56611 w 63586"/>
                <a:gd name="connsiteY18" fmla="*/ 86225 h 93129"/>
                <a:gd name="connsiteX19" fmla="*/ 47458 w 63586"/>
                <a:gd name="connsiteY19" fmla="*/ 91322 h 93129"/>
                <a:gd name="connsiteX20" fmla="*/ 32910 w 63586"/>
                <a:gd name="connsiteY20" fmla="*/ 93145 h 93129"/>
                <a:gd name="connsiteX21" fmla="*/ 9396 w 63586"/>
                <a:gd name="connsiteY21" fmla="*/ 87490 h 93129"/>
                <a:gd name="connsiteX22" fmla="*/ 2475 w 63586"/>
                <a:gd name="connsiteY22" fmla="*/ 73091 h 93129"/>
                <a:gd name="connsiteX23" fmla="*/ 2550 w 63586"/>
                <a:gd name="connsiteY23" fmla="*/ 71007 h 93129"/>
                <a:gd name="connsiteX24" fmla="*/ 17953 w 63586"/>
                <a:gd name="connsiteY24" fmla="*/ 32758 h 93129"/>
                <a:gd name="connsiteX25" fmla="*/ 21972 w 63586"/>
                <a:gd name="connsiteY25" fmla="*/ 47939 h 93129"/>
                <a:gd name="connsiteX26" fmla="*/ 31869 w 63586"/>
                <a:gd name="connsiteY26" fmla="*/ 52738 h 93129"/>
                <a:gd name="connsiteX27" fmla="*/ 42547 w 63586"/>
                <a:gd name="connsiteY27" fmla="*/ 47827 h 93129"/>
                <a:gd name="connsiteX28" fmla="*/ 46938 w 63586"/>
                <a:gd name="connsiteY28" fmla="*/ 33167 h 93129"/>
                <a:gd name="connsiteX29" fmla="*/ 42733 w 63586"/>
                <a:gd name="connsiteY29" fmla="*/ 18136 h 93129"/>
                <a:gd name="connsiteX30" fmla="*/ 32204 w 63586"/>
                <a:gd name="connsiteY30" fmla="*/ 13224 h 93129"/>
                <a:gd name="connsiteX31" fmla="*/ 21972 w 63586"/>
                <a:gd name="connsiteY31" fmla="*/ 18024 h 93129"/>
                <a:gd name="connsiteX32" fmla="*/ 17953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550" y="71007"/>
                  </a:moveTo>
                  <a:lnTo>
                    <a:pt x="22232" y="73388"/>
                  </a:lnTo>
                  <a:cubicBezTo>
                    <a:pt x="22567" y="75658"/>
                    <a:pt x="23311" y="77258"/>
                    <a:pt x="24502" y="78114"/>
                  </a:cubicBezTo>
                  <a:cubicBezTo>
                    <a:pt x="26139" y="79341"/>
                    <a:pt x="28743" y="79937"/>
                    <a:pt x="32241" y="79937"/>
                  </a:cubicBezTo>
                  <a:cubicBezTo>
                    <a:pt x="36743" y="79937"/>
                    <a:pt x="40129" y="79267"/>
                    <a:pt x="42361" y="77927"/>
                  </a:cubicBezTo>
                  <a:cubicBezTo>
                    <a:pt x="43887" y="77035"/>
                    <a:pt x="45040" y="75583"/>
                    <a:pt x="45821" y="73574"/>
                  </a:cubicBezTo>
                  <a:cubicBezTo>
                    <a:pt x="46342" y="72123"/>
                    <a:pt x="46603" y="69481"/>
                    <a:pt x="46603" y="65649"/>
                  </a:cubicBezTo>
                  <a:lnTo>
                    <a:pt x="46603" y="56124"/>
                  </a:lnTo>
                  <a:cubicBezTo>
                    <a:pt x="41468" y="63156"/>
                    <a:pt x="34957" y="66691"/>
                    <a:pt x="27106" y="66691"/>
                  </a:cubicBezTo>
                  <a:cubicBezTo>
                    <a:pt x="18325" y="66691"/>
                    <a:pt x="11405" y="62970"/>
                    <a:pt x="6270" y="55566"/>
                  </a:cubicBezTo>
                  <a:cubicBezTo>
                    <a:pt x="2252" y="49725"/>
                    <a:pt x="280" y="42432"/>
                    <a:pt x="280" y="33725"/>
                  </a:cubicBezTo>
                  <a:cubicBezTo>
                    <a:pt x="280" y="22787"/>
                    <a:pt x="2884" y="14452"/>
                    <a:pt x="8168" y="8685"/>
                  </a:cubicBezTo>
                  <a:cubicBezTo>
                    <a:pt x="13414" y="2918"/>
                    <a:pt x="19962" y="16"/>
                    <a:pt x="27776" y="16"/>
                  </a:cubicBezTo>
                  <a:cubicBezTo>
                    <a:pt x="35813" y="16"/>
                    <a:pt x="42473" y="3551"/>
                    <a:pt x="47719" y="10657"/>
                  </a:cubicBezTo>
                  <a:lnTo>
                    <a:pt x="47719" y="1504"/>
                  </a:lnTo>
                  <a:lnTo>
                    <a:pt x="63867" y="1504"/>
                  </a:lnTo>
                  <a:lnTo>
                    <a:pt x="63867" y="59994"/>
                  </a:lnTo>
                  <a:cubicBezTo>
                    <a:pt x="63867" y="67696"/>
                    <a:pt x="63234" y="73463"/>
                    <a:pt x="61969" y="77258"/>
                  </a:cubicBezTo>
                  <a:cubicBezTo>
                    <a:pt x="60704" y="81053"/>
                    <a:pt x="58918" y="84029"/>
                    <a:pt x="56611" y="86225"/>
                  </a:cubicBezTo>
                  <a:cubicBezTo>
                    <a:pt x="54342" y="88383"/>
                    <a:pt x="51254" y="90094"/>
                    <a:pt x="47458" y="91322"/>
                  </a:cubicBezTo>
                  <a:cubicBezTo>
                    <a:pt x="43626" y="92550"/>
                    <a:pt x="38789" y="93145"/>
                    <a:pt x="32910" y="93145"/>
                  </a:cubicBezTo>
                  <a:cubicBezTo>
                    <a:pt x="21860" y="93145"/>
                    <a:pt x="14047" y="91248"/>
                    <a:pt x="9396" y="87490"/>
                  </a:cubicBezTo>
                  <a:cubicBezTo>
                    <a:pt x="4782" y="83695"/>
                    <a:pt x="2475" y="78895"/>
                    <a:pt x="2475" y="73091"/>
                  </a:cubicBezTo>
                  <a:cubicBezTo>
                    <a:pt x="2475" y="72495"/>
                    <a:pt x="2512" y="71788"/>
                    <a:pt x="2550" y="71007"/>
                  </a:cubicBezTo>
                  <a:moveTo>
                    <a:pt x="17953" y="32758"/>
                  </a:moveTo>
                  <a:cubicBezTo>
                    <a:pt x="17953" y="39641"/>
                    <a:pt x="19293" y="44739"/>
                    <a:pt x="21972" y="47939"/>
                  </a:cubicBezTo>
                  <a:cubicBezTo>
                    <a:pt x="24651" y="51138"/>
                    <a:pt x="27962" y="52738"/>
                    <a:pt x="31869" y="52738"/>
                  </a:cubicBezTo>
                  <a:cubicBezTo>
                    <a:pt x="36110" y="52738"/>
                    <a:pt x="39645" y="51101"/>
                    <a:pt x="42547" y="47827"/>
                  </a:cubicBezTo>
                  <a:cubicBezTo>
                    <a:pt x="45486" y="44516"/>
                    <a:pt x="46938" y="39641"/>
                    <a:pt x="46938" y="33167"/>
                  </a:cubicBezTo>
                  <a:cubicBezTo>
                    <a:pt x="46938" y="26433"/>
                    <a:pt x="45524" y="21410"/>
                    <a:pt x="42733" y="18136"/>
                  </a:cubicBezTo>
                  <a:cubicBezTo>
                    <a:pt x="39980" y="14861"/>
                    <a:pt x="36445" y="13224"/>
                    <a:pt x="32204" y="13224"/>
                  </a:cubicBezTo>
                  <a:cubicBezTo>
                    <a:pt x="28036" y="13224"/>
                    <a:pt x="24651" y="14824"/>
                    <a:pt x="21972" y="18024"/>
                  </a:cubicBezTo>
                  <a:cubicBezTo>
                    <a:pt x="19293" y="21261"/>
                    <a:pt x="17953" y="26135"/>
                    <a:pt x="17953" y="32758"/>
                  </a:cubicBezTo>
                  <a:close/>
                </a:path>
              </a:pathLst>
            </a:custGeom>
            <a:solidFill>
              <a:srgbClr val="000000"/>
            </a:solidFill>
            <a:ln w="9525" cap="flat">
              <a:noFill/>
              <a:prstDash val="solid"/>
              <a:miter/>
            </a:ln>
          </p:spPr>
          <p:txBody>
            <a:bodyPr rtlCol="0" anchor="ctr"/>
            <a:lstStyle/>
            <a:p>
              <a:endParaRPr lang="en-CA"/>
            </a:p>
          </p:txBody>
        </p:sp>
        <p:sp>
          <p:nvSpPr>
            <p:cNvPr id="3018" name="Freeform: Shape 3017">
              <a:extLst>
                <a:ext uri="{FF2B5EF4-FFF2-40B4-BE49-F238E27FC236}">
                  <a16:creationId xmlns:a16="http://schemas.microsoft.com/office/drawing/2014/main" id="{CBDAF1CD-AA92-4A16-AA9B-1831A6C2BA8B}"/>
                </a:ext>
              </a:extLst>
            </p:cNvPr>
            <p:cNvSpPr/>
            <p:nvPr/>
          </p:nvSpPr>
          <p:spPr>
            <a:xfrm>
              <a:off x="4823646" y="1228055"/>
              <a:ext cx="59419" cy="66675"/>
            </a:xfrm>
            <a:custGeom>
              <a:avLst/>
              <a:gdLst>
                <a:gd name="connsiteX0" fmla="*/ 59708 w 59419"/>
                <a:gd name="connsiteY0" fmla="*/ 66691 h 66675"/>
                <a:gd name="connsiteX1" fmla="*/ 42481 w 59419"/>
                <a:gd name="connsiteY1" fmla="*/ 66691 h 66675"/>
                <a:gd name="connsiteX2" fmla="*/ 42481 w 59419"/>
                <a:gd name="connsiteY2" fmla="*/ 33428 h 66675"/>
                <a:gd name="connsiteX3" fmla="*/ 41365 w 59419"/>
                <a:gd name="connsiteY3" fmla="*/ 19773 h 66675"/>
                <a:gd name="connsiteX4" fmla="*/ 37793 w 59419"/>
                <a:gd name="connsiteY4" fmla="*/ 14936 h 66675"/>
                <a:gd name="connsiteX5" fmla="*/ 31802 w 59419"/>
                <a:gd name="connsiteY5" fmla="*/ 13224 h 66675"/>
                <a:gd name="connsiteX6" fmla="*/ 23766 w 59419"/>
                <a:gd name="connsiteY6" fmla="*/ 15680 h 66675"/>
                <a:gd name="connsiteX7" fmla="*/ 18854 w 59419"/>
                <a:gd name="connsiteY7" fmla="*/ 22191 h 66675"/>
                <a:gd name="connsiteX8" fmla="*/ 17552 w 59419"/>
                <a:gd name="connsiteY8" fmla="*/ 37149 h 66675"/>
                <a:gd name="connsiteX9" fmla="*/ 17552 w 59419"/>
                <a:gd name="connsiteY9" fmla="*/ 66691 h 66675"/>
                <a:gd name="connsiteX10" fmla="*/ 288 w 59419"/>
                <a:gd name="connsiteY10" fmla="*/ 66691 h 66675"/>
                <a:gd name="connsiteX11" fmla="*/ 288 w 59419"/>
                <a:gd name="connsiteY11" fmla="*/ 1504 h 66675"/>
                <a:gd name="connsiteX12" fmla="*/ 16324 w 59419"/>
                <a:gd name="connsiteY12" fmla="*/ 1504 h 66675"/>
                <a:gd name="connsiteX13" fmla="*/ 16324 w 59419"/>
                <a:gd name="connsiteY13" fmla="*/ 11066 h 66675"/>
                <a:gd name="connsiteX14" fmla="*/ 37793 w 59419"/>
                <a:gd name="connsiteY14" fmla="*/ 16 h 66675"/>
                <a:gd name="connsiteX15" fmla="*/ 48248 w 59419"/>
                <a:gd name="connsiteY15" fmla="*/ 2062 h 66675"/>
                <a:gd name="connsiteX16" fmla="*/ 55392 w 59419"/>
                <a:gd name="connsiteY16" fmla="*/ 7308 h 66675"/>
                <a:gd name="connsiteX17" fmla="*/ 58777 w 59419"/>
                <a:gd name="connsiteY17" fmla="*/ 14564 h 66675"/>
                <a:gd name="connsiteX18" fmla="*/ 59708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08" y="66691"/>
                  </a:moveTo>
                  <a:lnTo>
                    <a:pt x="42481" y="66691"/>
                  </a:lnTo>
                  <a:lnTo>
                    <a:pt x="42481" y="33428"/>
                  </a:lnTo>
                  <a:cubicBezTo>
                    <a:pt x="42481" y="26396"/>
                    <a:pt x="42109" y="21819"/>
                    <a:pt x="41365" y="19773"/>
                  </a:cubicBezTo>
                  <a:cubicBezTo>
                    <a:pt x="40620" y="17689"/>
                    <a:pt x="39430" y="16089"/>
                    <a:pt x="37793" y="14936"/>
                  </a:cubicBezTo>
                  <a:cubicBezTo>
                    <a:pt x="36118" y="13783"/>
                    <a:pt x="34109" y="13224"/>
                    <a:pt x="31802" y="13224"/>
                  </a:cubicBezTo>
                  <a:cubicBezTo>
                    <a:pt x="28789" y="13224"/>
                    <a:pt x="26110" y="14043"/>
                    <a:pt x="23766" y="15680"/>
                  </a:cubicBezTo>
                  <a:cubicBezTo>
                    <a:pt x="21384" y="17317"/>
                    <a:pt x="19747" y="19475"/>
                    <a:pt x="18854" y="22191"/>
                  </a:cubicBezTo>
                  <a:cubicBezTo>
                    <a:pt x="17999" y="24870"/>
                    <a:pt x="17552" y="29893"/>
                    <a:pt x="17552" y="37149"/>
                  </a:cubicBezTo>
                  <a:lnTo>
                    <a:pt x="17552" y="66691"/>
                  </a:lnTo>
                  <a:lnTo>
                    <a:pt x="288" y="66691"/>
                  </a:lnTo>
                  <a:lnTo>
                    <a:pt x="288" y="1504"/>
                  </a:lnTo>
                  <a:lnTo>
                    <a:pt x="16324" y="1504"/>
                  </a:lnTo>
                  <a:lnTo>
                    <a:pt x="16324" y="11066"/>
                  </a:lnTo>
                  <a:cubicBezTo>
                    <a:pt x="22017" y="3699"/>
                    <a:pt x="29161" y="16"/>
                    <a:pt x="37793" y="16"/>
                  </a:cubicBezTo>
                  <a:cubicBezTo>
                    <a:pt x="41625" y="16"/>
                    <a:pt x="45085" y="723"/>
                    <a:pt x="48248" y="2062"/>
                  </a:cubicBezTo>
                  <a:cubicBezTo>
                    <a:pt x="51410" y="3439"/>
                    <a:pt x="53792" y="5188"/>
                    <a:pt x="55392" y="7308"/>
                  </a:cubicBezTo>
                  <a:cubicBezTo>
                    <a:pt x="57029" y="9467"/>
                    <a:pt x="58145" y="11885"/>
                    <a:pt x="58777" y="14564"/>
                  </a:cubicBezTo>
                  <a:cubicBezTo>
                    <a:pt x="59410" y="17280"/>
                    <a:pt x="59708" y="21150"/>
                    <a:pt x="59708" y="26172"/>
                  </a:cubicBezTo>
                  <a:close/>
                </a:path>
              </a:pathLst>
            </a:custGeom>
            <a:solidFill>
              <a:srgbClr val="000000"/>
            </a:solidFill>
            <a:ln w="9525" cap="flat">
              <a:noFill/>
              <a:prstDash val="solid"/>
              <a:miter/>
            </a:ln>
          </p:spPr>
          <p:txBody>
            <a:bodyPr rtlCol="0" anchor="ctr"/>
            <a:lstStyle/>
            <a:p>
              <a:endParaRPr lang="en-CA"/>
            </a:p>
          </p:txBody>
        </p:sp>
        <p:sp>
          <p:nvSpPr>
            <p:cNvPr id="3019" name="Freeform: Shape 3018">
              <a:extLst>
                <a:ext uri="{FF2B5EF4-FFF2-40B4-BE49-F238E27FC236}">
                  <a16:creationId xmlns:a16="http://schemas.microsoft.com/office/drawing/2014/main" id="{3ADB76D5-AFA1-48B3-B75A-BD83B9255F40}"/>
                </a:ext>
              </a:extLst>
            </p:cNvPr>
            <p:cNvSpPr/>
            <p:nvPr/>
          </p:nvSpPr>
          <p:spPr>
            <a:xfrm>
              <a:off x="4896576" y="1228055"/>
              <a:ext cx="67307" cy="68163"/>
            </a:xfrm>
            <a:custGeom>
              <a:avLst/>
              <a:gdLst>
                <a:gd name="connsiteX0" fmla="*/ 296 w 67307"/>
                <a:gd name="connsiteY0" fmla="*/ 33167 h 68163"/>
                <a:gd name="connsiteX1" fmla="*/ 4538 w 67307"/>
                <a:gd name="connsiteY1" fmla="*/ 16536 h 68163"/>
                <a:gd name="connsiteX2" fmla="*/ 16556 w 67307"/>
                <a:gd name="connsiteY2" fmla="*/ 4258 h 68163"/>
                <a:gd name="connsiteX3" fmla="*/ 33894 w 67307"/>
                <a:gd name="connsiteY3" fmla="*/ 16 h 68163"/>
                <a:gd name="connsiteX4" fmla="*/ 58153 w 67307"/>
                <a:gd name="connsiteY4" fmla="*/ 9615 h 68163"/>
                <a:gd name="connsiteX5" fmla="*/ 67604 w 67307"/>
                <a:gd name="connsiteY5" fmla="*/ 33912 h 68163"/>
                <a:gd name="connsiteX6" fmla="*/ 58041 w 67307"/>
                <a:gd name="connsiteY6" fmla="*/ 58431 h 68163"/>
                <a:gd name="connsiteX7" fmla="*/ 34006 w 67307"/>
                <a:gd name="connsiteY7" fmla="*/ 68179 h 68163"/>
                <a:gd name="connsiteX8" fmla="*/ 16928 w 67307"/>
                <a:gd name="connsiteY8" fmla="*/ 64124 h 68163"/>
                <a:gd name="connsiteX9" fmla="*/ 4538 w 67307"/>
                <a:gd name="connsiteY9" fmla="*/ 52217 h 68163"/>
                <a:gd name="connsiteX10" fmla="*/ 296 w 67307"/>
                <a:gd name="connsiteY10" fmla="*/ 33167 h 68163"/>
                <a:gd name="connsiteX11" fmla="*/ 17969 w 67307"/>
                <a:gd name="connsiteY11" fmla="*/ 34098 h 68163"/>
                <a:gd name="connsiteX12" fmla="*/ 22583 w 67307"/>
                <a:gd name="connsiteY12" fmla="*/ 48943 h 68163"/>
                <a:gd name="connsiteX13" fmla="*/ 33968 w 67307"/>
                <a:gd name="connsiteY13" fmla="*/ 54115 h 68163"/>
                <a:gd name="connsiteX14" fmla="*/ 45279 w 67307"/>
                <a:gd name="connsiteY14" fmla="*/ 48943 h 68163"/>
                <a:gd name="connsiteX15" fmla="*/ 49856 w 67307"/>
                <a:gd name="connsiteY15" fmla="*/ 33986 h 68163"/>
                <a:gd name="connsiteX16" fmla="*/ 45279 w 67307"/>
                <a:gd name="connsiteY16" fmla="*/ 19252 h 68163"/>
                <a:gd name="connsiteX17" fmla="*/ 33968 w 67307"/>
                <a:gd name="connsiteY17" fmla="*/ 14080 h 68163"/>
                <a:gd name="connsiteX18" fmla="*/ 22583 w 67307"/>
                <a:gd name="connsiteY18" fmla="*/ 19252 h 68163"/>
                <a:gd name="connsiteX19" fmla="*/ 17969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296" y="33167"/>
                  </a:moveTo>
                  <a:cubicBezTo>
                    <a:pt x="296" y="27438"/>
                    <a:pt x="1710" y="21894"/>
                    <a:pt x="4538" y="16536"/>
                  </a:cubicBezTo>
                  <a:cubicBezTo>
                    <a:pt x="7365" y="11178"/>
                    <a:pt x="11384" y="7085"/>
                    <a:pt x="16556" y="4258"/>
                  </a:cubicBezTo>
                  <a:cubicBezTo>
                    <a:pt x="21727" y="1430"/>
                    <a:pt x="27494" y="16"/>
                    <a:pt x="33894" y="16"/>
                  </a:cubicBezTo>
                  <a:cubicBezTo>
                    <a:pt x="43754" y="16"/>
                    <a:pt x="51828" y="3216"/>
                    <a:pt x="58153" y="9615"/>
                  </a:cubicBezTo>
                  <a:cubicBezTo>
                    <a:pt x="64441" y="16015"/>
                    <a:pt x="67604" y="24126"/>
                    <a:pt x="67604" y="33912"/>
                  </a:cubicBezTo>
                  <a:cubicBezTo>
                    <a:pt x="67604" y="43771"/>
                    <a:pt x="64404" y="51957"/>
                    <a:pt x="58041" y="58431"/>
                  </a:cubicBezTo>
                  <a:cubicBezTo>
                    <a:pt x="51679" y="64905"/>
                    <a:pt x="43679" y="68179"/>
                    <a:pt x="34006" y="68179"/>
                  </a:cubicBezTo>
                  <a:cubicBezTo>
                    <a:pt x="28053" y="68179"/>
                    <a:pt x="22323" y="66803"/>
                    <a:pt x="16928" y="64124"/>
                  </a:cubicBezTo>
                  <a:cubicBezTo>
                    <a:pt x="11495" y="61408"/>
                    <a:pt x="7365" y="57464"/>
                    <a:pt x="4538" y="52217"/>
                  </a:cubicBezTo>
                  <a:cubicBezTo>
                    <a:pt x="1710" y="47008"/>
                    <a:pt x="296" y="40646"/>
                    <a:pt x="296" y="33167"/>
                  </a:cubicBezTo>
                  <a:moveTo>
                    <a:pt x="17969" y="34098"/>
                  </a:moveTo>
                  <a:cubicBezTo>
                    <a:pt x="17969" y="40572"/>
                    <a:pt x="19532" y="45520"/>
                    <a:pt x="22583" y="48943"/>
                  </a:cubicBezTo>
                  <a:cubicBezTo>
                    <a:pt x="25671" y="52403"/>
                    <a:pt x="29429" y="54115"/>
                    <a:pt x="33968" y="54115"/>
                  </a:cubicBezTo>
                  <a:cubicBezTo>
                    <a:pt x="38433" y="54115"/>
                    <a:pt x="42228" y="52403"/>
                    <a:pt x="45279" y="48943"/>
                  </a:cubicBezTo>
                  <a:cubicBezTo>
                    <a:pt x="48330" y="45520"/>
                    <a:pt x="49856" y="40534"/>
                    <a:pt x="49856" y="33986"/>
                  </a:cubicBezTo>
                  <a:cubicBezTo>
                    <a:pt x="49856" y="27586"/>
                    <a:pt x="48330" y="22675"/>
                    <a:pt x="45279" y="19252"/>
                  </a:cubicBezTo>
                  <a:cubicBezTo>
                    <a:pt x="42228" y="15792"/>
                    <a:pt x="38433" y="14080"/>
                    <a:pt x="33968" y="14080"/>
                  </a:cubicBezTo>
                  <a:cubicBezTo>
                    <a:pt x="29429" y="14080"/>
                    <a:pt x="25671" y="15792"/>
                    <a:pt x="22583" y="19252"/>
                  </a:cubicBezTo>
                  <a:cubicBezTo>
                    <a:pt x="19532" y="22675"/>
                    <a:pt x="17969" y="27624"/>
                    <a:pt x="17969" y="34098"/>
                  </a:cubicBezTo>
                  <a:close/>
                </a:path>
              </a:pathLst>
            </a:custGeom>
            <a:solidFill>
              <a:srgbClr val="000000"/>
            </a:solidFill>
            <a:ln w="9525" cap="flat">
              <a:noFill/>
              <a:prstDash val="solid"/>
              <a:miter/>
            </a:ln>
          </p:spPr>
          <p:txBody>
            <a:bodyPr rtlCol="0" anchor="ctr"/>
            <a:lstStyle/>
            <a:p>
              <a:endParaRPr lang="en-CA"/>
            </a:p>
          </p:txBody>
        </p:sp>
        <p:sp>
          <p:nvSpPr>
            <p:cNvPr id="3020" name="Freeform: Shape 3019">
              <a:extLst>
                <a:ext uri="{FF2B5EF4-FFF2-40B4-BE49-F238E27FC236}">
                  <a16:creationId xmlns:a16="http://schemas.microsoft.com/office/drawing/2014/main" id="{C533AA10-D7E0-42A1-9D5E-4FABACD32A09}"/>
                </a:ext>
              </a:extLst>
            </p:cNvPr>
            <p:cNvSpPr/>
            <p:nvPr/>
          </p:nvSpPr>
          <p:spPr>
            <a:xfrm>
              <a:off x="4971293" y="1228055"/>
              <a:ext cx="60907" cy="68163"/>
            </a:xfrm>
            <a:custGeom>
              <a:avLst/>
              <a:gdLst>
                <a:gd name="connsiteX0" fmla="*/ 304 w 60907"/>
                <a:gd name="connsiteY0" fmla="*/ 48087 h 68163"/>
                <a:gd name="connsiteX1" fmla="*/ 17605 w 60907"/>
                <a:gd name="connsiteY1" fmla="*/ 45446 h 68163"/>
                <a:gd name="connsiteX2" fmla="*/ 22107 w 60907"/>
                <a:gd name="connsiteY2" fmla="*/ 53110 h 68163"/>
                <a:gd name="connsiteX3" fmla="*/ 31558 w 60907"/>
                <a:gd name="connsiteY3" fmla="*/ 55715 h 68163"/>
                <a:gd name="connsiteX4" fmla="*/ 41641 w 60907"/>
                <a:gd name="connsiteY4" fmla="*/ 53259 h 68163"/>
                <a:gd name="connsiteX5" fmla="*/ 43911 w 60907"/>
                <a:gd name="connsiteY5" fmla="*/ 48646 h 68163"/>
                <a:gd name="connsiteX6" fmla="*/ 42683 w 60907"/>
                <a:gd name="connsiteY6" fmla="*/ 45371 h 68163"/>
                <a:gd name="connsiteX7" fmla="*/ 36916 w 60907"/>
                <a:gd name="connsiteY7" fmla="*/ 43102 h 68163"/>
                <a:gd name="connsiteX8" fmla="*/ 10424 w 60907"/>
                <a:gd name="connsiteY8" fmla="*/ 34693 h 68163"/>
                <a:gd name="connsiteX9" fmla="*/ 2723 w 60907"/>
                <a:gd name="connsiteY9" fmla="*/ 20033 h 68163"/>
                <a:gd name="connsiteX10" fmla="*/ 9383 w 60907"/>
                <a:gd name="connsiteY10" fmla="*/ 5783 h 68163"/>
                <a:gd name="connsiteX11" fmla="*/ 30144 w 60907"/>
                <a:gd name="connsiteY11" fmla="*/ 16 h 68163"/>
                <a:gd name="connsiteX12" fmla="*/ 50050 w 60907"/>
                <a:gd name="connsiteY12" fmla="*/ 4369 h 68163"/>
                <a:gd name="connsiteX13" fmla="*/ 59017 w 60907"/>
                <a:gd name="connsiteY13" fmla="*/ 17280 h 68163"/>
                <a:gd name="connsiteX14" fmla="*/ 42720 w 60907"/>
                <a:gd name="connsiteY14" fmla="*/ 20294 h 68163"/>
                <a:gd name="connsiteX15" fmla="*/ 38776 w 60907"/>
                <a:gd name="connsiteY15" fmla="*/ 14452 h 68163"/>
                <a:gd name="connsiteX16" fmla="*/ 30442 w 60907"/>
                <a:gd name="connsiteY16" fmla="*/ 12406 h 68163"/>
                <a:gd name="connsiteX17" fmla="*/ 20694 w 60907"/>
                <a:gd name="connsiteY17" fmla="*/ 14341 h 68163"/>
                <a:gd name="connsiteX18" fmla="*/ 18722 w 60907"/>
                <a:gd name="connsiteY18" fmla="*/ 17838 h 68163"/>
                <a:gd name="connsiteX19" fmla="*/ 20433 w 60907"/>
                <a:gd name="connsiteY19" fmla="*/ 20964 h 68163"/>
                <a:gd name="connsiteX20" fmla="*/ 36581 w 60907"/>
                <a:gd name="connsiteY20" fmla="*/ 25800 h 68163"/>
                <a:gd name="connsiteX21" fmla="*/ 55817 w 60907"/>
                <a:gd name="connsiteY21" fmla="*/ 33465 h 68163"/>
                <a:gd name="connsiteX22" fmla="*/ 61212 w 60907"/>
                <a:gd name="connsiteY22" fmla="*/ 46302 h 68163"/>
                <a:gd name="connsiteX23" fmla="*/ 53733 w 60907"/>
                <a:gd name="connsiteY23" fmla="*/ 61705 h 68163"/>
                <a:gd name="connsiteX24" fmla="*/ 31558 w 60907"/>
                <a:gd name="connsiteY24" fmla="*/ 68179 h 68163"/>
                <a:gd name="connsiteX25" fmla="*/ 10462 w 60907"/>
                <a:gd name="connsiteY25" fmla="*/ 62747 h 68163"/>
                <a:gd name="connsiteX26" fmla="*/ 304 w 60907"/>
                <a:gd name="connsiteY26" fmla="*/ 4808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07" h="68163">
                  <a:moveTo>
                    <a:pt x="304" y="48087"/>
                  </a:moveTo>
                  <a:lnTo>
                    <a:pt x="17605" y="45446"/>
                  </a:lnTo>
                  <a:cubicBezTo>
                    <a:pt x="18349" y="48794"/>
                    <a:pt x="19838" y="51362"/>
                    <a:pt x="22107" y="53110"/>
                  </a:cubicBezTo>
                  <a:cubicBezTo>
                    <a:pt x="24340" y="54822"/>
                    <a:pt x="27502" y="55715"/>
                    <a:pt x="31558" y="55715"/>
                  </a:cubicBezTo>
                  <a:cubicBezTo>
                    <a:pt x="36023" y="55715"/>
                    <a:pt x="39372" y="54896"/>
                    <a:pt x="41641" y="53259"/>
                  </a:cubicBezTo>
                  <a:cubicBezTo>
                    <a:pt x="43129" y="52106"/>
                    <a:pt x="43911" y="50580"/>
                    <a:pt x="43911" y="48646"/>
                  </a:cubicBezTo>
                  <a:cubicBezTo>
                    <a:pt x="43911" y="47343"/>
                    <a:pt x="43501" y="46264"/>
                    <a:pt x="42683" y="45371"/>
                  </a:cubicBezTo>
                  <a:cubicBezTo>
                    <a:pt x="41827" y="44553"/>
                    <a:pt x="39892" y="43809"/>
                    <a:pt x="36916" y="43102"/>
                  </a:cubicBezTo>
                  <a:cubicBezTo>
                    <a:pt x="23000" y="40051"/>
                    <a:pt x="14182" y="37260"/>
                    <a:pt x="10424" y="34693"/>
                  </a:cubicBezTo>
                  <a:cubicBezTo>
                    <a:pt x="5290" y="31195"/>
                    <a:pt x="2723" y="26284"/>
                    <a:pt x="2723" y="20033"/>
                  </a:cubicBezTo>
                  <a:cubicBezTo>
                    <a:pt x="2723" y="14378"/>
                    <a:pt x="4918" y="9653"/>
                    <a:pt x="9383" y="5783"/>
                  </a:cubicBezTo>
                  <a:cubicBezTo>
                    <a:pt x="13847" y="1951"/>
                    <a:pt x="20768" y="16"/>
                    <a:pt x="30144" y="16"/>
                  </a:cubicBezTo>
                  <a:cubicBezTo>
                    <a:pt x="39074" y="16"/>
                    <a:pt x="45697" y="1467"/>
                    <a:pt x="50050" y="4369"/>
                  </a:cubicBezTo>
                  <a:cubicBezTo>
                    <a:pt x="54366" y="7271"/>
                    <a:pt x="57380" y="11587"/>
                    <a:pt x="59017" y="17280"/>
                  </a:cubicBezTo>
                  <a:lnTo>
                    <a:pt x="42720" y="20294"/>
                  </a:lnTo>
                  <a:cubicBezTo>
                    <a:pt x="42050" y="17727"/>
                    <a:pt x="40711" y="15792"/>
                    <a:pt x="38776" y="14452"/>
                  </a:cubicBezTo>
                  <a:cubicBezTo>
                    <a:pt x="36841" y="13113"/>
                    <a:pt x="34051" y="12406"/>
                    <a:pt x="30442" y="12406"/>
                  </a:cubicBezTo>
                  <a:cubicBezTo>
                    <a:pt x="25903" y="12406"/>
                    <a:pt x="22666" y="13038"/>
                    <a:pt x="20694" y="14341"/>
                  </a:cubicBezTo>
                  <a:cubicBezTo>
                    <a:pt x="19391" y="15234"/>
                    <a:pt x="18722" y="16387"/>
                    <a:pt x="18722" y="17838"/>
                  </a:cubicBezTo>
                  <a:cubicBezTo>
                    <a:pt x="18722" y="19066"/>
                    <a:pt x="19317" y="20108"/>
                    <a:pt x="20433" y="20964"/>
                  </a:cubicBezTo>
                  <a:cubicBezTo>
                    <a:pt x="21996" y="22117"/>
                    <a:pt x="27391" y="23717"/>
                    <a:pt x="36581" y="25800"/>
                  </a:cubicBezTo>
                  <a:cubicBezTo>
                    <a:pt x="45734" y="27884"/>
                    <a:pt x="52171" y="30451"/>
                    <a:pt x="55817" y="33465"/>
                  </a:cubicBezTo>
                  <a:cubicBezTo>
                    <a:pt x="59426" y="36553"/>
                    <a:pt x="61212" y="40832"/>
                    <a:pt x="61212" y="46302"/>
                  </a:cubicBezTo>
                  <a:cubicBezTo>
                    <a:pt x="61212" y="52292"/>
                    <a:pt x="58719" y="57426"/>
                    <a:pt x="53733" y="61705"/>
                  </a:cubicBezTo>
                  <a:cubicBezTo>
                    <a:pt x="48710" y="66021"/>
                    <a:pt x="41343" y="68179"/>
                    <a:pt x="31558" y="68179"/>
                  </a:cubicBezTo>
                  <a:cubicBezTo>
                    <a:pt x="22666" y="68179"/>
                    <a:pt x="15633" y="66356"/>
                    <a:pt x="10462" y="62747"/>
                  </a:cubicBezTo>
                  <a:cubicBezTo>
                    <a:pt x="5290" y="59175"/>
                    <a:pt x="1904" y="54264"/>
                    <a:pt x="304" y="48087"/>
                  </a:cubicBezTo>
                  <a:close/>
                </a:path>
              </a:pathLst>
            </a:custGeom>
            <a:solidFill>
              <a:srgbClr val="000000"/>
            </a:solidFill>
            <a:ln w="9525" cap="flat">
              <a:noFill/>
              <a:prstDash val="solid"/>
              <a:miter/>
            </a:ln>
          </p:spPr>
          <p:txBody>
            <a:bodyPr rtlCol="0" anchor="ctr"/>
            <a:lstStyle/>
            <a:p>
              <a:endParaRPr lang="en-CA"/>
            </a:p>
          </p:txBody>
        </p:sp>
        <p:sp>
          <p:nvSpPr>
            <p:cNvPr id="3021" name="Freeform: Shape 3020">
              <a:extLst>
                <a:ext uri="{FF2B5EF4-FFF2-40B4-BE49-F238E27FC236}">
                  <a16:creationId xmlns:a16="http://schemas.microsoft.com/office/drawing/2014/main" id="{670952FF-F5DE-45B1-BF2B-558C7170BB42}"/>
                </a:ext>
              </a:extLst>
            </p:cNvPr>
            <p:cNvSpPr/>
            <p:nvPr/>
          </p:nvSpPr>
          <p:spPr>
            <a:xfrm>
              <a:off x="5042257" y="1228055"/>
              <a:ext cx="60925" cy="68163"/>
            </a:xfrm>
            <a:custGeom>
              <a:avLst/>
              <a:gdLst>
                <a:gd name="connsiteX0" fmla="*/ 43100 w 60925"/>
                <a:gd name="connsiteY0" fmla="*/ 45929 h 68163"/>
                <a:gd name="connsiteX1" fmla="*/ 60289 w 60925"/>
                <a:gd name="connsiteY1" fmla="*/ 48832 h 68163"/>
                <a:gd name="connsiteX2" fmla="*/ 49834 w 60925"/>
                <a:gd name="connsiteY2" fmla="*/ 63231 h 68163"/>
                <a:gd name="connsiteX3" fmla="*/ 31937 w 60925"/>
                <a:gd name="connsiteY3" fmla="*/ 68179 h 68163"/>
                <a:gd name="connsiteX4" fmla="*/ 6748 w 60925"/>
                <a:gd name="connsiteY4" fmla="*/ 57054 h 68163"/>
                <a:gd name="connsiteX5" fmla="*/ 311 w 60925"/>
                <a:gd name="connsiteY5" fmla="*/ 34581 h 68163"/>
                <a:gd name="connsiteX6" fmla="*/ 8795 w 60925"/>
                <a:gd name="connsiteY6" fmla="*/ 9206 h 68163"/>
                <a:gd name="connsiteX7" fmla="*/ 30226 w 60925"/>
                <a:gd name="connsiteY7" fmla="*/ 16 h 68163"/>
                <a:gd name="connsiteX8" fmla="*/ 53183 w 60925"/>
                <a:gd name="connsiteY8" fmla="*/ 9615 h 68163"/>
                <a:gd name="connsiteX9" fmla="*/ 61219 w 60925"/>
                <a:gd name="connsiteY9" fmla="*/ 39083 h 68163"/>
                <a:gd name="connsiteX10" fmla="*/ 17985 w 60925"/>
                <a:gd name="connsiteY10" fmla="*/ 39083 h 68163"/>
                <a:gd name="connsiteX11" fmla="*/ 22189 w 60925"/>
                <a:gd name="connsiteY11" fmla="*/ 50990 h 68163"/>
                <a:gd name="connsiteX12" fmla="*/ 32123 w 60925"/>
                <a:gd name="connsiteY12" fmla="*/ 55268 h 68163"/>
                <a:gd name="connsiteX13" fmla="*/ 38932 w 60925"/>
                <a:gd name="connsiteY13" fmla="*/ 53073 h 68163"/>
                <a:gd name="connsiteX14" fmla="*/ 43100 w 60925"/>
                <a:gd name="connsiteY14" fmla="*/ 45929 h 68163"/>
                <a:gd name="connsiteX15" fmla="*/ 44104 w 60925"/>
                <a:gd name="connsiteY15" fmla="*/ 28517 h 68163"/>
                <a:gd name="connsiteX16" fmla="*/ 40235 w 60925"/>
                <a:gd name="connsiteY16" fmla="*/ 17131 h 68163"/>
                <a:gd name="connsiteX17" fmla="*/ 31268 w 60925"/>
                <a:gd name="connsiteY17" fmla="*/ 13224 h 68163"/>
                <a:gd name="connsiteX18" fmla="*/ 21929 w 60925"/>
                <a:gd name="connsiteY18" fmla="*/ 17317 h 68163"/>
                <a:gd name="connsiteX19" fmla="*/ 18320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100" y="45929"/>
                  </a:moveTo>
                  <a:lnTo>
                    <a:pt x="60289" y="48832"/>
                  </a:lnTo>
                  <a:cubicBezTo>
                    <a:pt x="58094" y="55120"/>
                    <a:pt x="54597" y="59919"/>
                    <a:pt x="49834" y="63231"/>
                  </a:cubicBezTo>
                  <a:cubicBezTo>
                    <a:pt x="45072" y="66505"/>
                    <a:pt x="39081" y="68179"/>
                    <a:pt x="31937" y="68179"/>
                  </a:cubicBezTo>
                  <a:cubicBezTo>
                    <a:pt x="20589" y="68179"/>
                    <a:pt x="12218" y="64459"/>
                    <a:pt x="6748" y="57054"/>
                  </a:cubicBezTo>
                  <a:cubicBezTo>
                    <a:pt x="2469" y="51101"/>
                    <a:pt x="311" y="43623"/>
                    <a:pt x="311" y="34581"/>
                  </a:cubicBezTo>
                  <a:cubicBezTo>
                    <a:pt x="311" y="23791"/>
                    <a:pt x="3139" y="15308"/>
                    <a:pt x="8795" y="9206"/>
                  </a:cubicBezTo>
                  <a:cubicBezTo>
                    <a:pt x="14450" y="3067"/>
                    <a:pt x="21594" y="16"/>
                    <a:pt x="30226" y="16"/>
                  </a:cubicBezTo>
                  <a:cubicBezTo>
                    <a:pt x="39900" y="16"/>
                    <a:pt x="47564" y="3216"/>
                    <a:pt x="53183" y="9615"/>
                  </a:cubicBezTo>
                  <a:cubicBezTo>
                    <a:pt x="58801" y="16015"/>
                    <a:pt x="61480" y="25838"/>
                    <a:pt x="61219" y="39083"/>
                  </a:cubicBezTo>
                  <a:lnTo>
                    <a:pt x="17985" y="39083"/>
                  </a:lnTo>
                  <a:cubicBezTo>
                    <a:pt x="18134" y="44181"/>
                    <a:pt x="19510" y="48162"/>
                    <a:pt x="22189" y="50990"/>
                  </a:cubicBezTo>
                  <a:cubicBezTo>
                    <a:pt x="24831" y="53854"/>
                    <a:pt x="28142" y="55268"/>
                    <a:pt x="32123" y="55268"/>
                  </a:cubicBezTo>
                  <a:cubicBezTo>
                    <a:pt x="34840" y="55268"/>
                    <a:pt x="37109" y="54524"/>
                    <a:pt x="38932" y="53073"/>
                  </a:cubicBezTo>
                  <a:cubicBezTo>
                    <a:pt x="40793" y="51585"/>
                    <a:pt x="42169" y="49204"/>
                    <a:pt x="43100" y="45929"/>
                  </a:cubicBezTo>
                  <a:moveTo>
                    <a:pt x="44104" y="28517"/>
                  </a:moveTo>
                  <a:cubicBezTo>
                    <a:pt x="43955" y="23531"/>
                    <a:pt x="42690" y="19698"/>
                    <a:pt x="40235" y="17131"/>
                  </a:cubicBezTo>
                  <a:cubicBezTo>
                    <a:pt x="37779" y="14527"/>
                    <a:pt x="34765" y="13224"/>
                    <a:pt x="31268" y="13224"/>
                  </a:cubicBezTo>
                  <a:cubicBezTo>
                    <a:pt x="27510" y="13224"/>
                    <a:pt x="24384" y="14601"/>
                    <a:pt x="21929" y="17317"/>
                  </a:cubicBezTo>
                  <a:cubicBezTo>
                    <a:pt x="19473" y="20071"/>
                    <a:pt x="18282" y="23791"/>
                    <a:pt x="18320" y="28517"/>
                  </a:cubicBezTo>
                  <a:close/>
                </a:path>
              </a:pathLst>
            </a:custGeom>
            <a:solidFill>
              <a:srgbClr val="000000"/>
            </a:solidFill>
            <a:ln w="9525" cap="flat">
              <a:noFill/>
              <a:prstDash val="solid"/>
              <a:miter/>
            </a:ln>
          </p:spPr>
          <p:txBody>
            <a:bodyPr rtlCol="0" anchor="ctr"/>
            <a:lstStyle/>
            <a:p>
              <a:endParaRPr lang="en-CA"/>
            </a:p>
          </p:txBody>
        </p:sp>
        <p:sp>
          <p:nvSpPr>
            <p:cNvPr id="3022" name="Freeform: Shape 3021">
              <a:extLst>
                <a:ext uri="{FF2B5EF4-FFF2-40B4-BE49-F238E27FC236}">
                  <a16:creationId xmlns:a16="http://schemas.microsoft.com/office/drawing/2014/main" id="{A6A61919-15F9-4CB8-A9AB-2994AF41FBCC}"/>
                </a:ext>
              </a:extLst>
            </p:cNvPr>
            <p:cNvSpPr/>
            <p:nvPr/>
          </p:nvSpPr>
          <p:spPr>
            <a:xfrm>
              <a:off x="5113371" y="1204726"/>
              <a:ext cx="63661" cy="91492"/>
            </a:xfrm>
            <a:custGeom>
              <a:avLst/>
              <a:gdLst>
                <a:gd name="connsiteX0" fmla="*/ 63980 w 63661"/>
                <a:gd name="connsiteY0" fmla="*/ 90020 h 91492"/>
                <a:gd name="connsiteX1" fmla="*/ 47944 w 63661"/>
                <a:gd name="connsiteY1" fmla="*/ 90020 h 91492"/>
                <a:gd name="connsiteX2" fmla="*/ 47944 w 63661"/>
                <a:gd name="connsiteY2" fmla="*/ 80458 h 91492"/>
                <a:gd name="connsiteX3" fmla="*/ 38530 w 63661"/>
                <a:gd name="connsiteY3" fmla="*/ 88755 h 91492"/>
                <a:gd name="connsiteX4" fmla="*/ 27554 w 63661"/>
                <a:gd name="connsiteY4" fmla="*/ 91508 h 91492"/>
                <a:gd name="connsiteX5" fmla="*/ 8318 w 63661"/>
                <a:gd name="connsiteY5" fmla="*/ 82430 h 91492"/>
                <a:gd name="connsiteX6" fmla="*/ 319 w 63661"/>
                <a:gd name="connsiteY6" fmla="*/ 57166 h 91492"/>
                <a:gd name="connsiteX7" fmla="*/ 8095 w 63661"/>
                <a:gd name="connsiteY7" fmla="*/ 31977 h 91492"/>
                <a:gd name="connsiteX8" fmla="*/ 27815 w 63661"/>
                <a:gd name="connsiteY8" fmla="*/ 23345 h 91492"/>
                <a:gd name="connsiteX9" fmla="*/ 46716 w 63661"/>
                <a:gd name="connsiteY9" fmla="*/ 32423 h 91492"/>
                <a:gd name="connsiteX10" fmla="*/ 46716 w 63661"/>
                <a:gd name="connsiteY10" fmla="*/ 16 h 91492"/>
                <a:gd name="connsiteX11" fmla="*/ 63980 w 63661"/>
                <a:gd name="connsiteY11" fmla="*/ 16 h 91492"/>
                <a:gd name="connsiteX12" fmla="*/ 63980 w 63661"/>
                <a:gd name="connsiteY12" fmla="*/ 90020 h 91492"/>
                <a:gd name="connsiteX13" fmla="*/ 17918 w 63661"/>
                <a:gd name="connsiteY13" fmla="*/ 56013 h 91492"/>
                <a:gd name="connsiteX14" fmla="*/ 20820 w 63661"/>
                <a:gd name="connsiteY14" fmla="*/ 71119 h 91492"/>
                <a:gd name="connsiteX15" fmla="*/ 32466 w 63661"/>
                <a:gd name="connsiteY15" fmla="*/ 77853 h 91492"/>
                <a:gd name="connsiteX16" fmla="*/ 42586 w 63661"/>
                <a:gd name="connsiteY16" fmla="*/ 72793 h 91492"/>
                <a:gd name="connsiteX17" fmla="*/ 46790 w 63661"/>
                <a:gd name="connsiteY17" fmla="*/ 57650 h 91492"/>
                <a:gd name="connsiteX18" fmla="*/ 42735 w 63661"/>
                <a:gd name="connsiteY18" fmla="*/ 41502 h 91492"/>
                <a:gd name="connsiteX19" fmla="*/ 32354 w 63661"/>
                <a:gd name="connsiteY19" fmla="*/ 36553 h 91492"/>
                <a:gd name="connsiteX20" fmla="*/ 22085 w 63661"/>
                <a:gd name="connsiteY20" fmla="*/ 41427 h 91492"/>
                <a:gd name="connsiteX21" fmla="*/ 17918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980" y="90020"/>
                  </a:moveTo>
                  <a:lnTo>
                    <a:pt x="47944" y="90020"/>
                  </a:lnTo>
                  <a:lnTo>
                    <a:pt x="47944" y="80458"/>
                  </a:lnTo>
                  <a:cubicBezTo>
                    <a:pt x="45265" y="84178"/>
                    <a:pt x="42139" y="86932"/>
                    <a:pt x="38530" y="88755"/>
                  </a:cubicBezTo>
                  <a:cubicBezTo>
                    <a:pt x="34884" y="90578"/>
                    <a:pt x="31238" y="91508"/>
                    <a:pt x="27554" y="91508"/>
                  </a:cubicBezTo>
                  <a:cubicBezTo>
                    <a:pt x="20076" y="91508"/>
                    <a:pt x="13639" y="88457"/>
                    <a:pt x="8318" y="82430"/>
                  </a:cubicBezTo>
                  <a:cubicBezTo>
                    <a:pt x="2960" y="76402"/>
                    <a:pt x="319" y="67993"/>
                    <a:pt x="319" y="57166"/>
                  </a:cubicBezTo>
                  <a:cubicBezTo>
                    <a:pt x="319" y="46115"/>
                    <a:pt x="2886" y="37707"/>
                    <a:pt x="8095" y="31977"/>
                  </a:cubicBezTo>
                  <a:cubicBezTo>
                    <a:pt x="13304" y="26210"/>
                    <a:pt x="19852" y="23345"/>
                    <a:pt x="27815" y="23345"/>
                  </a:cubicBezTo>
                  <a:cubicBezTo>
                    <a:pt x="35107" y="23345"/>
                    <a:pt x="41395" y="26396"/>
                    <a:pt x="46716" y="32423"/>
                  </a:cubicBezTo>
                  <a:lnTo>
                    <a:pt x="46716" y="16"/>
                  </a:lnTo>
                  <a:lnTo>
                    <a:pt x="63980" y="16"/>
                  </a:lnTo>
                  <a:lnTo>
                    <a:pt x="63980" y="90020"/>
                  </a:lnTo>
                  <a:moveTo>
                    <a:pt x="17918" y="56013"/>
                  </a:moveTo>
                  <a:cubicBezTo>
                    <a:pt x="17918" y="62970"/>
                    <a:pt x="18885" y="67993"/>
                    <a:pt x="20820" y="71119"/>
                  </a:cubicBezTo>
                  <a:cubicBezTo>
                    <a:pt x="23573" y="75621"/>
                    <a:pt x="27480" y="77853"/>
                    <a:pt x="32466" y="77853"/>
                  </a:cubicBezTo>
                  <a:cubicBezTo>
                    <a:pt x="36447" y="77853"/>
                    <a:pt x="39833" y="76179"/>
                    <a:pt x="42586" y="72793"/>
                  </a:cubicBezTo>
                  <a:cubicBezTo>
                    <a:pt x="45377" y="69407"/>
                    <a:pt x="46790" y="64384"/>
                    <a:pt x="46790" y="57650"/>
                  </a:cubicBezTo>
                  <a:cubicBezTo>
                    <a:pt x="46790" y="50171"/>
                    <a:pt x="45414" y="44776"/>
                    <a:pt x="42735" y="41502"/>
                  </a:cubicBezTo>
                  <a:cubicBezTo>
                    <a:pt x="40019" y="38190"/>
                    <a:pt x="36558" y="36553"/>
                    <a:pt x="32354" y="36553"/>
                  </a:cubicBezTo>
                  <a:cubicBezTo>
                    <a:pt x="28261" y="36553"/>
                    <a:pt x="24838" y="38190"/>
                    <a:pt x="22085" y="41427"/>
                  </a:cubicBezTo>
                  <a:cubicBezTo>
                    <a:pt x="19294" y="44664"/>
                    <a:pt x="17918" y="49538"/>
                    <a:pt x="17918" y="56013"/>
                  </a:cubicBezTo>
                  <a:close/>
                </a:path>
              </a:pathLst>
            </a:custGeom>
            <a:solidFill>
              <a:srgbClr val="000000"/>
            </a:solidFill>
            <a:ln w="9525" cap="flat">
              <a:noFill/>
              <a:prstDash val="solid"/>
              <a:miter/>
            </a:ln>
          </p:spPr>
          <p:txBody>
            <a:bodyPr rtlCol="0" anchor="ctr"/>
            <a:lstStyle/>
            <a:p>
              <a:endParaRPr lang="en-CA"/>
            </a:p>
          </p:txBody>
        </p:sp>
        <p:sp>
          <p:nvSpPr>
            <p:cNvPr id="3023" name="Freeform: Shape 3022">
              <a:extLst>
                <a:ext uri="{FF2B5EF4-FFF2-40B4-BE49-F238E27FC236}">
                  <a16:creationId xmlns:a16="http://schemas.microsoft.com/office/drawing/2014/main" id="{5C6B9A65-04DF-47F4-A2FB-7E944DCBF193}"/>
                </a:ext>
              </a:extLst>
            </p:cNvPr>
            <p:cNvSpPr/>
            <p:nvPr/>
          </p:nvSpPr>
          <p:spPr>
            <a:xfrm>
              <a:off x="5220495" y="1229543"/>
              <a:ext cx="97184" cy="65186"/>
            </a:xfrm>
            <a:custGeom>
              <a:avLst/>
              <a:gdLst>
                <a:gd name="connsiteX0" fmla="*/ 20943 w 97184"/>
                <a:gd name="connsiteY0" fmla="*/ 65203 h 65186"/>
                <a:gd name="connsiteX1" fmla="*/ 331 w 97184"/>
                <a:gd name="connsiteY1" fmla="*/ 16 h 65186"/>
                <a:gd name="connsiteX2" fmla="*/ 17074 w 97184"/>
                <a:gd name="connsiteY2" fmla="*/ 16 h 65186"/>
                <a:gd name="connsiteX3" fmla="*/ 29315 w 97184"/>
                <a:gd name="connsiteY3" fmla="*/ 42730 h 65186"/>
                <a:gd name="connsiteX4" fmla="*/ 40551 w 97184"/>
                <a:gd name="connsiteY4" fmla="*/ 16 h 65186"/>
                <a:gd name="connsiteX5" fmla="*/ 57183 w 97184"/>
                <a:gd name="connsiteY5" fmla="*/ 16 h 65186"/>
                <a:gd name="connsiteX6" fmla="*/ 68047 w 97184"/>
                <a:gd name="connsiteY6" fmla="*/ 42730 h 65186"/>
                <a:gd name="connsiteX7" fmla="*/ 80512 w 97184"/>
                <a:gd name="connsiteY7" fmla="*/ 16 h 65186"/>
                <a:gd name="connsiteX8" fmla="*/ 97515 w 97184"/>
                <a:gd name="connsiteY8" fmla="*/ 16 h 65186"/>
                <a:gd name="connsiteX9" fmla="*/ 76568 w 97184"/>
                <a:gd name="connsiteY9" fmla="*/ 65203 h 65186"/>
                <a:gd name="connsiteX10" fmla="*/ 60011 w 97184"/>
                <a:gd name="connsiteY10" fmla="*/ 65203 h 65186"/>
                <a:gd name="connsiteX11" fmla="*/ 48774 w 97184"/>
                <a:gd name="connsiteY11" fmla="*/ 23270 h 65186"/>
                <a:gd name="connsiteX12" fmla="*/ 37724 w 97184"/>
                <a:gd name="connsiteY12"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184" h="65186">
                  <a:moveTo>
                    <a:pt x="20943" y="65203"/>
                  </a:moveTo>
                  <a:lnTo>
                    <a:pt x="331" y="16"/>
                  </a:lnTo>
                  <a:lnTo>
                    <a:pt x="17074" y="16"/>
                  </a:lnTo>
                  <a:lnTo>
                    <a:pt x="29315" y="42730"/>
                  </a:lnTo>
                  <a:lnTo>
                    <a:pt x="40551" y="16"/>
                  </a:lnTo>
                  <a:lnTo>
                    <a:pt x="57183" y="16"/>
                  </a:lnTo>
                  <a:lnTo>
                    <a:pt x="68047" y="42730"/>
                  </a:lnTo>
                  <a:lnTo>
                    <a:pt x="80512" y="16"/>
                  </a:lnTo>
                  <a:lnTo>
                    <a:pt x="97515" y="16"/>
                  </a:lnTo>
                  <a:lnTo>
                    <a:pt x="76568" y="65203"/>
                  </a:lnTo>
                  <a:lnTo>
                    <a:pt x="60011" y="65203"/>
                  </a:lnTo>
                  <a:lnTo>
                    <a:pt x="48774" y="23270"/>
                  </a:lnTo>
                  <a:lnTo>
                    <a:pt x="37724" y="65203"/>
                  </a:lnTo>
                  <a:close/>
                </a:path>
              </a:pathLst>
            </a:custGeom>
            <a:solidFill>
              <a:srgbClr val="000000"/>
            </a:solidFill>
            <a:ln w="9525" cap="flat">
              <a:noFill/>
              <a:prstDash val="solid"/>
              <a:miter/>
            </a:ln>
          </p:spPr>
          <p:txBody>
            <a:bodyPr rtlCol="0" anchor="ctr"/>
            <a:lstStyle/>
            <a:p>
              <a:endParaRPr lang="en-CA"/>
            </a:p>
          </p:txBody>
        </p:sp>
        <p:sp>
          <p:nvSpPr>
            <p:cNvPr id="3024" name="Freeform: Shape 3023">
              <a:extLst>
                <a:ext uri="{FF2B5EF4-FFF2-40B4-BE49-F238E27FC236}">
                  <a16:creationId xmlns:a16="http://schemas.microsoft.com/office/drawing/2014/main" id="{437C5C62-0562-43B7-9F41-916F9D944E0F}"/>
                </a:ext>
              </a:extLst>
            </p:cNvPr>
            <p:cNvSpPr/>
            <p:nvPr/>
          </p:nvSpPr>
          <p:spPr>
            <a:xfrm>
              <a:off x="5326772" y="1204726"/>
              <a:ext cx="17226" cy="90003"/>
            </a:xfrm>
            <a:custGeom>
              <a:avLst/>
              <a:gdLst>
                <a:gd name="connsiteX0" fmla="*/ 341 w 17226"/>
                <a:gd name="connsiteY0" fmla="*/ 15978 h 90003"/>
                <a:gd name="connsiteX1" fmla="*/ 341 w 17226"/>
                <a:gd name="connsiteY1" fmla="*/ 16 h 90003"/>
                <a:gd name="connsiteX2" fmla="*/ 17568 w 17226"/>
                <a:gd name="connsiteY2" fmla="*/ 16 h 90003"/>
                <a:gd name="connsiteX3" fmla="*/ 17568 w 17226"/>
                <a:gd name="connsiteY3" fmla="*/ 15978 h 90003"/>
                <a:gd name="connsiteX4" fmla="*/ 341 w 17226"/>
                <a:gd name="connsiteY4" fmla="*/ 15978 h 90003"/>
                <a:gd name="connsiteX5" fmla="*/ 341 w 17226"/>
                <a:gd name="connsiteY5" fmla="*/ 90020 h 90003"/>
                <a:gd name="connsiteX6" fmla="*/ 341 w 17226"/>
                <a:gd name="connsiteY6" fmla="*/ 24833 h 90003"/>
                <a:gd name="connsiteX7" fmla="*/ 17568 w 17226"/>
                <a:gd name="connsiteY7" fmla="*/ 24833 h 90003"/>
                <a:gd name="connsiteX8" fmla="*/ 17568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341" y="15978"/>
                  </a:moveTo>
                  <a:lnTo>
                    <a:pt x="341" y="16"/>
                  </a:lnTo>
                  <a:lnTo>
                    <a:pt x="17568" y="16"/>
                  </a:lnTo>
                  <a:lnTo>
                    <a:pt x="17568" y="15978"/>
                  </a:lnTo>
                  <a:lnTo>
                    <a:pt x="341" y="15978"/>
                  </a:lnTo>
                  <a:moveTo>
                    <a:pt x="341" y="90020"/>
                  </a:moveTo>
                  <a:lnTo>
                    <a:pt x="341" y="24833"/>
                  </a:lnTo>
                  <a:lnTo>
                    <a:pt x="17568" y="24833"/>
                  </a:lnTo>
                  <a:lnTo>
                    <a:pt x="17568" y="90020"/>
                  </a:lnTo>
                  <a:close/>
                </a:path>
              </a:pathLst>
            </a:custGeom>
            <a:solidFill>
              <a:srgbClr val="000000"/>
            </a:solidFill>
            <a:ln w="9525" cap="flat">
              <a:noFill/>
              <a:prstDash val="solid"/>
              <a:miter/>
            </a:ln>
          </p:spPr>
          <p:txBody>
            <a:bodyPr rtlCol="0" anchor="ctr"/>
            <a:lstStyle/>
            <a:p>
              <a:endParaRPr lang="en-CA"/>
            </a:p>
          </p:txBody>
        </p:sp>
        <p:sp>
          <p:nvSpPr>
            <p:cNvPr id="3025" name="Freeform: Shape 3024">
              <a:extLst>
                <a:ext uri="{FF2B5EF4-FFF2-40B4-BE49-F238E27FC236}">
                  <a16:creationId xmlns:a16="http://schemas.microsoft.com/office/drawing/2014/main" id="{552DBED6-13B7-4655-A44E-39EDA6FD2A76}"/>
                </a:ext>
              </a:extLst>
            </p:cNvPr>
            <p:cNvSpPr/>
            <p:nvPr/>
          </p:nvSpPr>
          <p:spPr>
            <a:xfrm>
              <a:off x="5354566" y="1206512"/>
              <a:ext cx="38434" cy="89706"/>
            </a:xfrm>
            <a:custGeom>
              <a:avLst/>
              <a:gdLst>
                <a:gd name="connsiteX0" fmla="*/ 37365 w 38434"/>
                <a:gd name="connsiteY0" fmla="*/ 23047 h 89706"/>
                <a:gd name="connsiteX1" fmla="*/ 37365 w 38434"/>
                <a:gd name="connsiteY1" fmla="*/ 36777 h 89706"/>
                <a:gd name="connsiteX2" fmla="*/ 25571 w 38434"/>
                <a:gd name="connsiteY2" fmla="*/ 36777 h 89706"/>
                <a:gd name="connsiteX3" fmla="*/ 25571 w 38434"/>
                <a:gd name="connsiteY3" fmla="*/ 63082 h 89706"/>
                <a:gd name="connsiteX4" fmla="*/ 25906 w 38434"/>
                <a:gd name="connsiteY4" fmla="*/ 72346 h 89706"/>
                <a:gd name="connsiteX5" fmla="*/ 27468 w 38434"/>
                <a:gd name="connsiteY5" fmla="*/ 74542 h 89706"/>
                <a:gd name="connsiteX6" fmla="*/ 30371 w 38434"/>
                <a:gd name="connsiteY6" fmla="*/ 75397 h 89706"/>
                <a:gd name="connsiteX7" fmla="*/ 37291 w 38434"/>
                <a:gd name="connsiteY7" fmla="*/ 73760 h 89706"/>
                <a:gd name="connsiteX8" fmla="*/ 38779 w 38434"/>
                <a:gd name="connsiteY8" fmla="*/ 87118 h 89706"/>
                <a:gd name="connsiteX9" fmla="*/ 25162 w 38434"/>
                <a:gd name="connsiteY9" fmla="*/ 89722 h 89706"/>
                <a:gd name="connsiteX10" fmla="*/ 16753 w 38434"/>
                <a:gd name="connsiteY10" fmla="*/ 88159 h 89706"/>
                <a:gd name="connsiteX11" fmla="*/ 11246 w 38434"/>
                <a:gd name="connsiteY11" fmla="*/ 84104 h 89706"/>
                <a:gd name="connsiteX12" fmla="*/ 8828 w 38434"/>
                <a:gd name="connsiteY12" fmla="*/ 77369 h 89706"/>
                <a:gd name="connsiteX13" fmla="*/ 8270 w 38434"/>
                <a:gd name="connsiteY13" fmla="*/ 65203 h 89706"/>
                <a:gd name="connsiteX14" fmla="*/ 8270 w 38434"/>
                <a:gd name="connsiteY14" fmla="*/ 36777 h 89706"/>
                <a:gd name="connsiteX15" fmla="*/ 344 w 38434"/>
                <a:gd name="connsiteY15" fmla="*/ 36777 h 89706"/>
                <a:gd name="connsiteX16" fmla="*/ 344 w 38434"/>
                <a:gd name="connsiteY16" fmla="*/ 23047 h 89706"/>
                <a:gd name="connsiteX17" fmla="*/ 8270 w 38434"/>
                <a:gd name="connsiteY17" fmla="*/ 23047 h 89706"/>
                <a:gd name="connsiteX18" fmla="*/ 8270 w 38434"/>
                <a:gd name="connsiteY18" fmla="*/ 10099 h 89706"/>
                <a:gd name="connsiteX19" fmla="*/ 25571 w 38434"/>
                <a:gd name="connsiteY19" fmla="*/ 16 h 89706"/>
                <a:gd name="connsiteX20" fmla="*/ 25571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65" y="23047"/>
                  </a:moveTo>
                  <a:lnTo>
                    <a:pt x="37365" y="36777"/>
                  </a:lnTo>
                  <a:lnTo>
                    <a:pt x="25571" y="36777"/>
                  </a:lnTo>
                  <a:lnTo>
                    <a:pt x="25571" y="63082"/>
                  </a:lnTo>
                  <a:cubicBezTo>
                    <a:pt x="25571" y="68402"/>
                    <a:pt x="25682" y="71491"/>
                    <a:pt x="25906" y="72346"/>
                  </a:cubicBezTo>
                  <a:cubicBezTo>
                    <a:pt x="26129" y="73239"/>
                    <a:pt x="26650" y="73984"/>
                    <a:pt x="27468" y="74542"/>
                  </a:cubicBezTo>
                  <a:cubicBezTo>
                    <a:pt x="28250" y="75100"/>
                    <a:pt x="29217" y="75397"/>
                    <a:pt x="30371" y="75397"/>
                  </a:cubicBezTo>
                  <a:cubicBezTo>
                    <a:pt x="31970" y="75397"/>
                    <a:pt x="34277" y="74839"/>
                    <a:pt x="37291" y="73760"/>
                  </a:cubicBezTo>
                  <a:lnTo>
                    <a:pt x="38779" y="87118"/>
                  </a:lnTo>
                  <a:cubicBezTo>
                    <a:pt x="34761" y="88829"/>
                    <a:pt x="30222" y="89722"/>
                    <a:pt x="25162" y="89722"/>
                  </a:cubicBezTo>
                  <a:cubicBezTo>
                    <a:pt x="22036" y="89722"/>
                    <a:pt x="19246" y="89201"/>
                    <a:pt x="16753" y="88159"/>
                  </a:cubicBezTo>
                  <a:cubicBezTo>
                    <a:pt x="14260" y="87080"/>
                    <a:pt x="12400" y="85741"/>
                    <a:pt x="11246" y="84104"/>
                  </a:cubicBezTo>
                  <a:cubicBezTo>
                    <a:pt x="10093" y="82430"/>
                    <a:pt x="9274" y="80197"/>
                    <a:pt x="8828" y="77369"/>
                  </a:cubicBezTo>
                  <a:cubicBezTo>
                    <a:pt x="8456" y="75360"/>
                    <a:pt x="8270" y="71305"/>
                    <a:pt x="8270" y="65203"/>
                  </a:cubicBezTo>
                  <a:lnTo>
                    <a:pt x="8270" y="36777"/>
                  </a:lnTo>
                  <a:lnTo>
                    <a:pt x="344" y="36777"/>
                  </a:lnTo>
                  <a:lnTo>
                    <a:pt x="344" y="23047"/>
                  </a:lnTo>
                  <a:lnTo>
                    <a:pt x="8270" y="23047"/>
                  </a:lnTo>
                  <a:lnTo>
                    <a:pt x="8270" y="10099"/>
                  </a:lnTo>
                  <a:lnTo>
                    <a:pt x="25571" y="16"/>
                  </a:lnTo>
                  <a:lnTo>
                    <a:pt x="25571" y="23047"/>
                  </a:lnTo>
                  <a:close/>
                </a:path>
              </a:pathLst>
            </a:custGeom>
            <a:solidFill>
              <a:srgbClr val="000000"/>
            </a:solidFill>
            <a:ln w="9525" cap="flat">
              <a:noFill/>
              <a:prstDash val="solid"/>
              <a:miter/>
            </a:ln>
          </p:spPr>
          <p:txBody>
            <a:bodyPr rtlCol="0" anchor="ctr"/>
            <a:lstStyle/>
            <a:p>
              <a:endParaRPr lang="en-CA"/>
            </a:p>
          </p:txBody>
        </p:sp>
        <p:sp>
          <p:nvSpPr>
            <p:cNvPr id="3026" name="Freeform: Shape 3025">
              <a:extLst>
                <a:ext uri="{FF2B5EF4-FFF2-40B4-BE49-F238E27FC236}">
                  <a16:creationId xmlns:a16="http://schemas.microsoft.com/office/drawing/2014/main" id="{04046FA3-1261-45E3-8AD7-2E1681C7369F}"/>
                </a:ext>
              </a:extLst>
            </p:cNvPr>
            <p:cNvSpPr/>
            <p:nvPr/>
          </p:nvSpPr>
          <p:spPr>
            <a:xfrm>
              <a:off x="5403497" y="1204726"/>
              <a:ext cx="59345" cy="90003"/>
            </a:xfrm>
            <a:custGeom>
              <a:avLst/>
              <a:gdLst>
                <a:gd name="connsiteX0" fmla="*/ 17613 w 59345"/>
                <a:gd name="connsiteY0" fmla="*/ 16 h 90003"/>
                <a:gd name="connsiteX1" fmla="*/ 17613 w 59345"/>
                <a:gd name="connsiteY1" fmla="*/ 33093 h 90003"/>
                <a:gd name="connsiteX2" fmla="*/ 37556 w 59345"/>
                <a:gd name="connsiteY2" fmla="*/ 23345 h 90003"/>
                <a:gd name="connsiteX3" fmla="*/ 48309 w 59345"/>
                <a:gd name="connsiteY3" fmla="*/ 25577 h 90003"/>
                <a:gd name="connsiteX4" fmla="*/ 55490 w 59345"/>
                <a:gd name="connsiteY4" fmla="*/ 31195 h 90003"/>
                <a:gd name="connsiteX5" fmla="*/ 58838 w 59345"/>
                <a:gd name="connsiteY5" fmla="*/ 38823 h 90003"/>
                <a:gd name="connsiteX6" fmla="*/ 59694 w 59345"/>
                <a:gd name="connsiteY6" fmla="*/ 51771 h 90003"/>
                <a:gd name="connsiteX7" fmla="*/ 59694 w 59345"/>
                <a:gd name="connsiteY7" fmla="*/ 90020 h 90003"/>
                <a:gd name="connsiteX8" fmla="*/ 42467 w 59345"/>
                <a:gd name="connsiteY8" fmla="*/ 90020 h 90003"/>
                <a:gd name="connsiteX9" fmla="*/ 42467 w 59345"/>
                <a:gd name="connsiteY9" fmla="*/ 55566 h 90003"/>
                <a:gd name="connsiteX10" fmla="*/ 41463 w 59345"/>
                <a:gd name="connsiteY10" fmla="*/ 42581 h 90003"/>
                <a:gd name="connsiteX11" fmla="*/ 38002 w 59345"/>
                <a:gd name="connsiteY11" fmla="*/ 38190 h 90003"/>
                <a:gd name="connsiteX12" fmla="*/ 31789 w 59345"/>
                <a:gd name="connsiteY12" fmla="*/ 36553 h 90003"/>
                <a:gd name="connsiteX13" fmla="*/ 24087 w 59345"/>
                <a:gd name="connsiteY13" fmla="*/ 38637 h 90003"/>
                <a:gd name="connsiteX14" fmla="*/ 19176 w 59345"/>
                <a:gd name="connsiteY14" fmla="*/ 44925 h 90003"/>
                <a:gd name="connsiteX15" fmla="*/ 17613 w 59345"/>
                <a:gd name="connsiteY15" fmla="*/ 57352 h 90003"/>
                <a:gd name="connsiteX16" fmla="*/ 17613 w 59345"/>
                <a:gd name="connsiteY16" fmla="*/ 90020 h 90003"/>
                <a:gd name="connsiteX17" fmla="*/ 349 w 59345"/>
                <a:gd name="connsiteY17" fmla="*/ 90020 h 90003"/>
                <a:gd name="connsiteX18" fmla="*/ 349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613" y="16"/>
                  </a:moveTo>
                  <a:lnTo>
                    <a:pt x="17613" y="33093"/>
                  </a:lnTo>
                  <a:cubicBezTo>
                    <a:pt x="23157" y="26619"/>
                    <a:pt x="29817" y="23345"/>
                    <a:pt x="37556" y="23345"/>
                  </a:cubicBezTo>
                  <a:cubicBezTo>
                    <a:pt x="41500" y="23345"/>
                    <a:pt x="45109" y="24089"/>
                    <a:pt x="48309" y="25577"/>
                  </a:cubicBezTo>
                  <a:cubicBezTo>
                    <a:pt x="51471" y="27028"/>
                    <a:pt x="53890" y="28926"/>
                    <a:pt x="55490" y="31195"/>
                  </a:cubicBezTo>
                  <a:cubicBezTo>
                    <a:pt x="57127" y="33502"/>
                    <a:pt x="58243" y="36032"/>
                    <a:pt x="58838" y="38823"/>
                  </a:cubicBezTo>
                  <a:cubicBezTo>
                    <a:pt x="59396" y="41613"/>
                    <a:pt x="59694" y="45929"/>
                    <a:pt x="59694" y="51771"/>
                  </a:cubicBezTo>
                  <a:lnTo>
                    <a:pt x="59694" y="90020"/>
                  </a:lnTo>
                  <a:lnTo>
                    <a:pt x="42467" y="90020"/>
                  </a:lnTo>
                  <a:lnTo>
                    <a:pt x="42467" y="55566"/>
                  </a:lnTo>
                  <a:cubicBezTo>
                    <a:pt x="42467" y="48757"/>
                    <a:pt x="42132" y="44404"/>
                    <a:pt x="41463" y="42581"/>
                  </a:cubicBezTo>
                  <a:cubicBezTo>
                    <a:pt x="40830" y="40720"/>
                    <a:pt x="39677" y="39269"/>
                    <a:pt x="38002" y="38190"/>
                  </a:cubicBezTo>
                  <a:cubicBezTo>
                    <a:pt x="36365" y="37074"/>
                    <a:pt x="34282" y="36553"/>
                    <a:pt x="31789" y="36553"/>
                  </a:cubicBezTo>
                  <a:cubicBezTo>
                    <a:pt x="28924" y="36553"/>
                    <a:pt x="26357" y="37260"/>
                    <a:pt x="24087" y="38637"/>
                  </a:cubicBezTo>
                  <a:cubicBezTo>
                    <a:pt x="21855" y="40013"/>
                    <a:pt x="20217" y="42134"/>
                    <a:pt x="19176" y="44925"/>
                  </a:cubicBezTo>
                  <a:cubicBezTo>
                    <a:pt x="18134" y="47715"/>
                    <a:pt x="17613" y="51883"/>
                    <a:pt x="17613" y="57352"/>
                  </a:cubicBezTo>
                  <a:lnTo>
                    <a:pt x="17613" y="90020"/>
                  </a:lnTo>
                  <a:lnTo>
                    <a:pt x="349" y="90020"/>
                  </a:lnTo>
                  <a:lnTo>
                    <a:pt x="349" y="16"/>
                  </a:lnTo>
                  <a:close/>
                </a:path>
              </a:pathLst>
            </a:custGeom>
            <a:solidFill>
              <a:srgbClr val="000000"/>
            </a:solidFill>
            <a:ln w="9525" cap="flat">
              <a:noFill/>
              <a:prstDash val="solid"/>
              <a:miter/>
            </a:ln>
          </p:spPr>
          <p:txBody>
            <a:bodyPr rtlCol="0" anchor="ctr"/>
            <a:lstStyle/>
            <a:p>
              <a:endParaRPr lang="en-CA"/>
            </a:p>
          </p:txBody>
        </p:sp>
        <p:sp>
          <p:nvSpPr>
            <p:cNvPr id="3027" name="Freeform: Shape 3026">
              <a:extLst>
                <a:ext uri="{FF2B5EF4-FFF2-40B4-BE49-F238E27FC236}">
                  <a16:creationId xmlns:a16="http://schemas.microsoft.com/office/drawing/2014/main" id="{7D32B6EE-C12B-47F3-B237-7465555D5FA5}"/>
                </a:ext>
              </a:extLst>
            </p:cNvPr>
            <p:cNvSpPr/>
            <p:nvPr/>
          </p:nvSpPr>
          <p:spPr>
            <a:xfrm>
              <a:off x="5506268" y="1204726"/>
              <a:ext cx="90301" cy="90003"/>
            </a:xfrm>
            <a:custGeom>
              <a:avLst/>
              <a:gdLst>
                <a:gd name="connsiteX0" fmla="*/ 90662 w 90301"/>
                <a:gd name="connsiteY0" fmla="*/ 90020 h 90003"/>
                <a:gd name="connsiteX1" fmla="*/ 70905 w 90301"/>
                <a:gd name="connsiteY1" fmla="*/ 90020 h 90003"/>
                <a:gd name="connsiteX2" fmla="*/ 63054 w 90301"/>
                <a:gd name="connsiteY2" fmla="*/ 69593 h 90003"/>
                <a:gd name="connsiteX3" fmla="*/ 27075 w 90301"/>
                <a:gd name="connsiteY3" fmla="*/ 69593 h 90003"/>
                <a:gd name="connsiteX4" fmla="*/ 19634 w 90301"/>
                <a:gd name="connsiteY4" fmla="*/ 90020 h 90003"/>
                <a:gd name="connsiteX5" fmla="*/ 361 w 90301"/>
                <a:gd name="connsiteY5" fmla="*/ 90020 h 90003"/>
                <a:gd name="connsiteX6" fmla="*/ 35410 w 90301"/>
                <a:gd name="connsiteY6" fmla="*/ 16 h 90003"/>
                <a:gd name="connsiteX7" fmla="*/ 54646 w 90301"/>
                <a:gd name="connsiteY7" fmla="*/ 16 h 90003"/>
                <a:gd name="connsiteX8" fmla="*/ 90662 w 90301"/>
                <a:gd name="connsiteY8" fmla="*/ 90020 h 90003"/>
                <a:gd name="connsiteX9" fmla="*/ 57213 w 90301"/>
                <a:gd name="connsiteY9" fmla="*/ 54413 h 90003"/>
                <a:gd name="connsiteX10" fmla="*/ 44823 w 90301"/>
                <a:gd name="connsiteY10" fmla="*/ 21001 h 90003"/>
                <a:gd name="connsiteX11" fmla="*/ 32656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662" y="90020"/>
                  </a:moveTo>
                  <a:lnTo>
                    <a:pt x="70905" y="90020"/>
                  </a:lnTo>
                  <a:lnTo>
                    <a:pt x="63054" y="69593"/>
                  </a:lnTo>
                  <a:lnTo>
                    <a:pt x="27075" y="69593"/>
                  </a:lnTo>
                  <a:lnTo>
                    <a:pt x="19634" y="90020"/>
                  </a:lnTo>
                  <a:lnTo>
                    <a:pt x="361" y="90020"/>
                  </a:lnTo>
                  <a:lnTo>
                    <a:pt x="35410" y="16"/>
                  </a:lnTo>
                  <a:lnTo>
                    <a:pt x="54646" y="16"/>
                  </a:lnTo>
                  <a:lnTo>
                    <a:pt x="90662" y="90020"/>
                  </a:lnTo>
                  <a:moveTo>
                    <a:pt x="57213" y="54413"/>
                  </a:moveTo>
                  <a:lnTo>
                    <a:pt x="44823" y="21001"/>
                  </a:lnTo>
                  <a:lnTo>
                    <a:pt x="32656" y="54413"/>
                  </a:lnTo>
                  <a:close/>
                </a:path>
              </a:pathLst>
            </a:custGeom>
            <a:solidFill>
              <a:srgbClr val="000000"/>
            </a:solidFill>
            <a:ln w="9525" cap="flat">
              <a:noFill/>
              <a:prstDash val="solid"/>
              <a:miter/>
            </a:ln>
          </p:spPr>
          <p:txBody>
            <a:bodyPr rtlCol="0" anchor="ctr"/>
            <a:lstStyle/>
            <a:p>
              <a:endParaRPr lang="en-CA"/>
            </a:p>
          </p:txBody>
        </p:sp>
        <p:sp>
          <p:nvSpPr>
            <p:cNvPr id="3028" name="Freeform: Shape 3027">
              <a:extLst>
                <a:ext uri="{FF2B5EF4-FFF2-40B4-BE49-F238E27FC236}">
                  <a16:creationId xmlns:a16="http://schemas.microsoft.com/office/drawing/2014/main" id="{B2DC27D6-6A01-4CBA-B489-49280929B87D}"/>
                </a:ext>
              </a:extLst>
            </p:cNvPr>
            <p:cNvSpPr/>
            <p:nvPr/>
          </p:nvSpPr>
          <p:spPr>
            <a:xfrm>
              <a:off x="5606139" y="1204726"/>
              <a:ext cx="75455" cy="90003"/>
            </a:xfrm>
            <a:custGeom>
              <a:avLst/>
              <a:gdLst>
                <a:gd name="connsiteX0" fmla="*/ 370 w 75455"/>
                <a:gd name="connsiteY0" fmla="*/ 16 h 90003"/>
                <a:gd name="connsiteX1" fmla="*/ 33596 w 75455"/>
                <a:gd name="connsiteY1" fmla="*/ 16 h 90003"/>
                <a:gd name="connsiteX2" fmla="*/ 50711 w 75455"/>
                <a:gd name="connsiteY2" fmla="*/ 1727 h 90003"/>
                <a:gd name="connsiteX3" fmla="*/ 64292 w 75455"/>
                <a:gd name="connsiteY3" fmla="*/ 10025 h 90003"/>
                <a:gd name="connsiteX4" fmla="*/ 72887 w 75455"/>
                <a:gd name="connsiteY4" fmla="*/ 24610 h 90003"/>
                <a:gd name="connsiteX5" fmla="*/ 75826 w 75455"/>
                <a:gd name="connsiteY5" fmla="*/ 45892 h 90003"/>
                <a:gd name="connsiteX6" fmla="*/ 73073 w 75455"/>
                <a:gd name="connsiteY6" fmla="*/ 65017 h 90003"/>
                <a:gd name="connsiteX7" fmla="*/ 63436 w 75455"/>
                <a:gd name="connsiteY7" fmla="*/ 80941 h 90003"/>
                <a:gd name="connsiteX8" fmla="*/ 50674 w 75455"/>
                <a:gd name="connsiteY8" fmla="*/ 88122 h 90003"/>
                <a:gd name="connsiteX9" fmla="*/ 34563 w 75455"/>
                <a:gd name="connsiteY9" fmla="*/ 90020 h 90003"/>
                <a:gd name="connsiteX10" fmla="*/ 370 w 75455"/>
                <a:gd name="connsiteY10" fmla="*/ 90020 h 90003"/>
                <a:gd name="connsiteX11" fmla="*/ 370 w 75455"/>
                <a:gd name="connsiteY11" fmla="*/ 16 h 90003"/>
                <a:gd name="connsiteX12" fmla="*/ 18564 w 75455"/>
                <a:gd name="connsiteY12" fmla="*/ 15234 h 90003"/>
                <a:gd name="connsiteX13" fmla="*/ 18564 w 75455"/>
                <a:gd name="connsiteY13" fmla="*/ 74839 h 90003"/>
                <a:gd name="connsiteX14" fmla="*/ 32108 w 75455"/>
                <a:gd name="connsiteY14" fmla="*/ 74839 h 90003"/>
                <a:gd name="connsiteX15" fmla="*/ 43121 w 75455"/>
                <a:gd name="connsiteY15" fmla="*/ 73984 h 90003"/>
                <a:gd name="connsiteX16" fmla="*/ 50451 w 75455"/>
                <a:gd name="connsiteY16" fmla="*/ 70263 h 90003"/>
                <a:gd name="connsiteX17" fmla="*/ 55213 w 75455"/>
                <a:gd name="connsiteY17" fmla="*/ 61556 h 90003"/>
                <a:gd name="connsiteX18" fmla="*/ 57036 w 75455"/>
                <a:gd name="connsiteY18" fmla="*/ 45074 h 90003"/>
                <a:gd name="connsiteX19" fmla="*/ 55213 w 75455"/>
                <a:gd name="connsiteY19" fmla="*/ 29075 h 90003"/>
                <a:gd name="connsiteX20" fmla="*/ 50042 w 75455"/>
                <a:gd name="connsiteY20" fmla="*/ 20331 h 90003"/>
                <a:gd name="connsiteX21" fmla="*/ 41633 w 75455"/>
                <a:gd name="connsiteY21" fmla="*/ 16089 h 90003"/>
                <a:gd name="connsiteX22" fmla="*/ 26713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70" y="16"/>
                  </a:moveTo>
                  <a:lnTo>
                    <a:pt x="33596" y="16"/>
                  </a:lnTo>
                  <a:cubicBezTo>
                    <a:pt x="41075" y="16"/>
                    <a:pt x="46804" y="611"/>
                    <a:pt x="50711" y="1727"/>
                  </a:cubicBezTo>
                  <a:cubicBezTo>
                    <a:pt x="55995" y="3290"/>
                    <a:pt x="60534" y="6043"/>
                    <a:pt x="64292" y="10025"/>
                  </a:cubicBezTo>
                  <a:cubicBezTo>
                    <a:pt x="68050" y="14006"/>
                    <a:pt x="70915" y="18843"/>
                    <a:pt x="72887" y="24610"/>
                  </a:cubicBezTo>
                  <a:cubicBezTo>
                    <a:pt x="74859" y="30340"/>
                    <a:pt x="75826" y="37446"/>
                    <a:pt x="75826" y="45892"/>
                  </a:cubicBezTo>
                  <a:cubicBezTo>
                    <a:pt x="75826" y="53296"/>
                    <a:pt x="74896" y="59659"/>
                    <a:pt x="73073" y="65017"/>
                  </a:cubicBezTo>
                  <a:cubicBezTo>
                    <a:pt x="70803" y="71565"/>
                    <a:pt x="67603" y="76886"/>
                    <a:pt x="63436" y="80941"/>
                  </a:cubicBezTo>
                  <a:cubicBezTo>
                    <a:pt x="60273" y="83992"/>
                    <a:pt x="56032" y="86411"/>
                    <a:pt x="50674" y="88122"/>
                  </a:cubicBezTo>
                  <a:cubicBezTo>
                    <a:pt x="46656" y="89387"/>
                    <a:pt x="41298" y="90020"/>
                    <a:pt x="34563" y="90020"/>
                  </a:cubicBezTo>
                  <a:lnTo>
                    <a:pt x="370" y="90020"/>
                  </a:lnTo>
                  <a:lnTo>
                    <a:pt x="370" y="16"/>
                  </a:lnTo>
                  <a:moveTo>
                    <a:pt x="18564" y="15234"/>
                  </a:moveTo>
                  <a:lnTo>
                    <a:pt x="18564" y="74839"/>
                  </a:lnTo>
                  <a:lnTo>
                    <a:pt x="32108" y="74839"/>
                  </a:lnTo>
                  <a:cubicBezTo>
                    <a:pt x="37205" y="74839"/>
                    <a:pt x="40851" y="74579"/>
                    <a:pt x="43121" y="73984"/>
                  </a:cubicBezTo>
                  <a:cubicBezTo>
                    <a:pt x="46060" y="73277"/>
                    <a:pt x="48516" y="72012"/>
                    <a:pt x="50451" y="70263"/>
                  </a:cubicBezTo>
                  <a:cubicBezTo>
                    <a:pt x="52386" y="68477"/>
                    <a:pt x="53985" y="65612"/>
                    <a:pt x="55213" y="61556"/>
                  </a:cubicBezTo>
                  <a:cubicBezTo>
                    <a:pt x="56441" y="57538"/>
                    <a:pt x="57036" y="52031"/>
                    <a:pt x="57036" y="45074"/>
                  </a:cubicBezTo>
                  <a:cubicBezTo>
                    <a:pt x="57036" y="38116"/>
                    <a:pt x="56441" y="32795"/>
                    <a:pt x="55213" y="29075"/>
                  </a:cubicBezTo>
                  <a:cubicBezTo>
                    <a:pt x="53985" y="25317"/>
                    <a:pt x="52237" y="22415"/>
                    <a:pt x="50042" y="20331"/>
                  </a:cubicBezTo>
                  <a:cubicBezTo>
                    <a:pt x="47846" y="18247"/>
                    <a:pt x="45019" y="16834"/>
                    <a:pt x="41633" y="16089"/>
                  </a:cubicBezTo>
                  <a:cubicBezTo>
                    <a:pt x="39103" y="15531"/>
                    <a:pt x="34117" y="15234"/>
                    <a:pt x="26713" y="15234"/>
                  </a:cubicBezTo>
                  <a:close/>
                </a:path>
              </a:pathLst>
            </a:custGeom>
            <a:solidFill>
              <a:srgbClr val="000000"/>
            </a:solidFill>
            <a:ln w="9525" cap="flat">
              <a:noFill/>
              <a:prstDash val="solid"/>
              <a:miter/>
            </a:ln>
          </p:spPr>
          <p:txBody>
            <a:bodyPr rtlCol="0" anchor="ctr"/>
            <a:lstStyle/>
            <a:p>
              <a:endParaRPr lang="en-CA"/>
            </a:p>
          </p:txBody>
        </p:sp>
        <p:sp>
          <p:nvSpPr>
            <p:cNvPr id="3029" name="Freeform: Shape 3028">
              <a:extLst>
                <a:ext uri="{FF2B5EF4-FFF2-40B4-BE49-F238E27FC236}">
                  <a16:creationId xmlns:a16="http://schemas.microsoft.com/office/drawing/2014/main" id="{09FC4181-DC1B-4978-BEB3-9F08F570EEA7}"/>
                </a:ext>
              </a:extLst>
            </p:cNvPr>
            <p:cNvSpPr/>
            <p:nvPr/>
          </p:nvSpPr>
          <p:spPr>
            <a:xfrm>
              <a:off x="5697090" y="1204726"/>
              <a:ext cx="71921" cy="90003"/>
            </a:xfrm>
            <a:custGeom>
              <a:avLst/>
              <a:gdLst>
                <a:gd name="connsiteX0" fmla="*/ 380 w 71921"/>
                <a:gd name="connsiteY0" fmla="*/ 90020 h 90003"/>
                <a:gd name="connsiteX1" fmla="*/ 380 w 71921"/>
                <a:gd name="connsiteY1" fmla="*/ 16 h 90003"/>
                <a:gd name="connsiteX2" fmla="*/ 18537 w 71921"/>
                <a:gd name="connsiteY2" fmla="*/ 16 h 90003"/>
                <a:gd name="connsiteX3" fmla="*/ 18537 w 71921"/>
                <a:gd name="connsiteY3" fmla="*/ 35437 h 90003"/>
                <a:gd name="connsiteX4" fmla="*/ 54144 w 71921"/>
                <a:gd name="connsiteY4" fmla="*/ 35437 h 90003"/>
                <a:gd name="connsiteX5" fmla="*/ 54144 w 71921"/>
                <a:gd name="connsiteY5" fmla="*/ 16 h 90003"/>
                <a:gd name="connsiteX6" fmla="*/ 72301 w 71921"/>
                <a:gd name="connsiteY6" fmla="*/ 16 h 90003"/>
                <a:gd name="connsiteX7" fmla="*/ 72301 w 71921"/>
                <a:gd name="connsiteY7" fmla="*/ 90020 h 90003"/>
                <a:gd name="connsiteX8" fmla="*/ 54144 w 71921"/>
                <a:gd name="connsiteY8" fmla="*/ 90020 h 90003"/>
                <a:gd name="connsiteX9" fmla="*/ 54144 w 71921"/>
                <a:gd name="connsiteY9" fmla="*/ 50655 h 90003"/>
                <a:gd name="connsiteX10" fmla="*/ 18537 w 71921"/>
                <a:gd name="connsiteY10" fmla="*/ 50655 h 90003"/>
                <a:gd name="connsiteX11" fmla="*/ 18537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380" y="90020"/>
                  </a:moveTo>
                  <a:lnTo>
                    <a:pt x="380" y="16"/>
                  </a:lnTo>
                  <a:lnTo>
                    <a:pt x="18537" y="16"/>
                  </a:lnTo>
                  <a:lnTo>
                    <a:pt x="18537" y="35437"/>
                  </a:lnTo>
                  <a:lnTo>
                    <a:pt x="54144" y="35437"/>
                  </a:lnTo>
                  <a:lnTo>
                    <a:pt x="54144" y="16"/>
                  </a:lnTo>
                  <a:lnTo>
                    <a:pt x="72301" y="16"/>
                  </a:lnTo>
                  <a:lnTo>
                    <a:pt x="72301" y="90020"/>
                  </a:lnTo>
                  <a:lnTo>
                    <a:pt x="54144" y="90020"/>
                  </a:lnTo>
                  <a:lnTo>
                    <a:pt x="54144" y="50655"/>
                  </a:lnTo>
                  <a:lnTo>
                    <a:pt x="18537" y="50655"/>
                  </a:lnTo>
                  <a:lnTo>
                    <a:pt x="18537" y="90020"/>
                  </a:lnTo>
                  <a:close/>
                </a:path>
              </a:pathLst>
            </a:custGeom>
            <a:solidFill>
              <a:srgbClr val="000000"/>
            </a:solidFill>
            <a:ln w="9525" cap="flat">
              <a:noFill/>
              <a:prstDash val="solid"/>
              <a:miter/>
            </a:ln>
          </p:spPr>
          <p:txBody>
            <a:bodyPr rtlCol="0" anchor="ctr"/>
            <a:lstStyle/>
            <a:p>
              <a:endParaRPr lang="en-CA"/>
            </a:p>
          </p:txBody>
        </p:sp>
        <p:sp>
          <p:nvSpPr>
            <p:cNvPr id="3030" name="Freeform: Shape 3029">
              <a:extLst>
                <a:ext uri="{FF2B5EF4-FFF2-40B4-BE49-F238E27FC236}">
                  <a16:creationId xmlns:a16="http://schemas.microsoft.com/office/drawing/2014/main" id="{A3A3C4E4-5452-455B-9960-4EC4AD4B1D25}"/>
                </a:ext>
              </a:extLst>
            </p:cNvPr>
            <p:cNvSpPr/>
            <p:nvPr/>
          </p:nvSpPr>
          <p:spPr>
            <a:xfrm>
              <a:off x="5787743" y="1204726"/>
              <a:ext cx="75455" cy="90003"/>
            </a:xfrm>
            <a:custGeom>
              <a:avLst/>
              <a:gdLst>
                <a:gd name="connsiteX0" fmla="*/ 389 w 75455"/>
                <a:gd name="connsiteY0" fmla="*/ 16 h 90003"/>
                <a:gd name="connsiteX1" fmla="*/ 33615 w 75455"/>
                <a:gd name="connsiteY1" fmla="*/ 16 h 90003"/>
                <a:gd name="connsiteX2" fmla="*/ 50730 w 75455"/>
                <a:gd name="connsiteY2" fmla="*/ 1727 h 90003"/>
                <a:gd name="connsiteX3" fmla="*/ 64311 w 75455"/>
                <a:gd name="connsiteY3" fmla="*/ 10025 h 90003"/>
                <a:gd name="connsiteX4" fmla="*/ 72906 w 75455"/>
                <a:gd name="connsiteY4" fmla="*/ 24610 h 90003"/>
                <a:gd name="connsiteX5" fmla="*/ 75845 w 75455"/>
                <a:gd name="connsiteY5" fmla="*/ 45892 h 90003"/>
                <a:gd name="connsiteX6" fmla="*/ 73092 w 75455"/>
                <a:gd name="connsiteY6" fmla="*/ 65017 h 90003"/>
                <a:gd name="connsiteX7" fmla="*/ 63455 w 75455"/>
                <a:gd name="connsiteY7" fmla="*/ 80941 h 90003"/>
                <a:gd name="connsiteX8" fmla="*/ 50693 w 75455"/>
                <a:gd name="connsiteY8" fmla="*/ 88122 h 90003"/>
                <a:gd name="connsiteX9" fmla="*/ 34582 w 75455"/>
                <a:gd name="connsiteY9" fmla="*/ 90020 h 90003"/>
                <a:gd name="connsiteX10" fmla="*/ 389 w 75455"/>
                <a:gd name="connsiteY10" fmla="*/ 90020 h 90003"/>
                <a:gd name="connsiteX11" fmla="*/ 389 w 75455"/>
                <a:gd name="connsiteY11" fmla="*/ 16 h 90003"/>
                <a:gd name="connsiteX12" fmla="*/ 18583 w 75455"/>
                <a:gd name="connsiteY12" fmla="*/ 15234 h 90003"/>
                <a:gd name="connsiteX13" fmla="*/ 18583 w 75455"/>
                <a:gd name="connsiteY13" fmla="*/ 74839 h 90003"/>
                <a:gd name="connsiteX14" fmla="*/ 32127 w 75455"/>
                <a:gd name="connsiteY14" fmla="*/ 74839 h 90003"/>
                <a:gd name="connsiteX15" fmla="*/ 43140 w 75455"/>
                <a:gd name="connsiteY15" fmla="*/ 73984 h 90003"/>
                <a:gd name="connsiteX16" fmla="*/ 50470 w 75455"/>
                <a:gd name="connsiteY16" fmla="*/ 70263 h 90003"/>
                <a:gd name="connsiteX17" fmla="*/ 55232 w 75455"/>
                <a:gd name="connsiteY17" fmla="*/ 61556 h 90003"/>
                <a:gd name="connsiteX18" fmla="*/ 57055 w 75455"/>
                <a:gd name="connsiteY18" fmla="*/ 45074 h 90003"/>
                <a:gd name="connsiteX19" fmla="*/ 55232 w 75455"/>
                <a:gd name="connsiteY19" fmla="*/ 29075 h 90003"/>
                <a:gd name="connsiteX20" fmla="*/ 50061 w 75455"/>
                <a:gd name="connsiteY20" fmla="*/ 20331 h 90003"/>
                <a:gd name="connsiteX21" fmla="*/ 41652 w 75455"/>
                <a:gd name="connsiteY21" fmla="*/ 16089 h 90003"/>
                <a:gd name="connsiteX22" fmla="*/ 26732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389" y="16"/>
                  </a:moveTo>
                  <a:lnTo>
                    <a:pt x="33615" y="16"/>
                  </a:lnTo>
                  <a:cubicBezTo>
                    <a:pt x="41094" y="16"/>
                    <a:pt x="46824" y="611"/>
                    <a:pt x="50730" y="1727"/>
                  </a:cubicBezTo>
                  <a:cubicBezTo>
                    <a:pt x="56014" y="3290"/>
                    <a:pt x="60553" y="6043"/>
                    <a:pt x="64311" y="10025"/>
                  </a:cubicBezTo>
                  <a:cubicBezTo>
                    <a:pt x="68069" y="14006"/>
                    <a:pt x="70934" y="18843"/>
                    <a:pt x="72906" y="24610"/>
                  </a:cubicBezTo>
                  <a:cubicBezTo>
                    <a:pt x="74878" y="30340"/>
                    <a:pt x="75845" y="37446"/>
                    <a:pt x="75845" y="45892"/>
                  </a:cubicBezTo>
                  <a:cubicBezTo>
                    <a:pt x="75845" y="53296"/>
                    <a:pt x="74915" y="59659"/>
                    <a:pt x="73092" y="65017"/>
                  </a:cubicBezTo>
                  <a:cubicBezTo>
                    <a:pt x="70822" y="71565"/>
                    <a:pt x="67622" y="76886"/>
                    <a:pt x="63455" y="80941"/>
                  </a:cubicBezTo>
                  <a:cubicBezTo>
                    <a:pt x="60293" y="83992"/>
                    <a:pt x="56051" y="86411"/>
                    <a:pt x="50693" y="88122"/>
                  </a:cubicBezTo>
                  <a:cubicBezTo>
                    <a:pt x="46675" y="89387"/>
                    <a:pt x="41317" y="90020"/>
                    <a:pt x="34582" y="90020"/>
                  </a:cubicBezTo>
                  <a:lnTo>
                    <a:pt x="389" y="90020"/>
                  </a:lnTo>
                  <a:lnTo>
                    <a:pt x="389" y="16"/>
                  </a:lnTo>
                  <a:moveTo>
                    <a:pt x="18583" y="15234"/>
                  </a:moveTo>
                  <a:lnTo>
                    <a:pt x="18583" y="74839"/>
                  </a:lnTo>
                  <a:lnTo>
                    <a:pt x="32127" y="74839"/>
                  </a:lnTo>
                  <a:cubicBezTo>
                    <a:pt x="37224" y="74839"/>
                    <a:pt x="40870" y="74579"/>
                    <a:pt x="43140" y="73984"/>
                  </a:cubicBezTo>
                  <a:cubicBezTo>
                    <a:pt x="46079" y="73277"/>
                    <a:pt x="48535" y="72012"/>
                    <a:pt x="50470" y="70263"/>
                  </a:cubicBezTo>
                  <a:cubicBezTo>
                    <a:pt x="52405" y="68477"/>
                    <a:pt x="54005" y="65612"/>
                    <a:pt x="55232" y="61556"/>
                  </a:cubicBezTo>
                  <a:cubicBezTo>
                    <a:pt x="56460" y="57538"/>
                    <a:pt x="57055" y="52031"/>
                    <a:pt x="57055" y="45074"/>
                  </a:cubicBezTo>
                  <a:cubicBezTo>
                    <a:pt x="57055" y="38116"/>
                    <a:pt x="56460" y="32795"/>
                    <a:pt x="55232" y="29075"/>
                  </a:cubicBezTo>
                  <a:cubicBezTo>
                    <a:pt x="54005" y="25317"/>
                    <a:pt x="52256" y="22415"/>
                    <a:pt x="50061" y="20331"/>
                  </a:cubicBezTo>
                  <a:cubicBezTo>
                    <a:pt x="47865" y="18247"/>
                    <a:pt x="45038" y="16834"/>
                    <a:pt x="41652" y="16089"/>
                  </a:cubicBezTo>
                  <a:cubicBezTo>
                    <a:pt x="39122" y="15531"/>
                    <a:pt x="34136" y="15234"/>
                    <a:pt x="26732" y="15234"/>
                  </a:cubicBezTo>
                  <a:close/>
                </a:path>
              </a:pathLst>
            </a:custGeom>
            <a:solidFill>
              <a:srgbClr val="000000"/>
            </a:solidFill>
            <a:ln w="9525" cap="flat">
              <a:noFill/>
              <a:prstDash val="solid"/>
              <a:miter/>
            </a:ln>
          </p:spPr>
          <p:txBody>
            <a:bodyPr rtlCol="0" anchor="ctr"/>
            <a:lstStyle/>
            <a:p>
              <a:endParaRPr lang="en-CA"/>
            </a:p>
          </p:txBody>
        </p:sp>
      </p:grpSp>
      <p:sp>
        <p:nvSpPr>
          <p:cNvPr id="3036" name="Freeform: Shape 3035">
            <a:extLst>
              <a:ext uri="{FF2B5EF4-FFF2-40B4-BE49-F238E27FC236}">
                <a16:creationId xmlns:a16="http://schemas.microsoft.com/office/drawing/2014/main" id="{828C0153-54CB-4956-8AC1-E4B5ABB03356}"/>
              </a:ext>
            </a:extLst>
          </p:cNvPr>
          <p:cNvSpPr/>
          <p:nvPr/>
        </p:nvSpPr>
        <p:spPr>
          <a:xfrm>
            <a:off x="4910146" y="1740112"/>
            <a:ext cx="1677615" cy="1745789"/>
          </a:xfrm>
          <a:custGeom>
            <a:avLst/>
            <a:gdLst>
              <a:gd name="connsiteX0" fmla="*/ 0 w 1941124"/>
              <a:gd name="connsiteY0" fmla="*/ 2020007 h 2020006"/>
              <a:gd name="connsiteX1" fmla="*/ 1941125 w 1941124"/>
              <a:gd name="connsiteY1" fmla="*/ 2020007 h 2020006"/>
              <a:gd name="connsiteX2" fmla="*/ 1941125 w 1941124"/>
              <a:gd name="connsiteY2" fmla="*/ 0 h 2020006"/>
              <a:gd name="connsiteX3" fmla="*/ 0 w 1941124"/>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4" h="2020006">
                <a:moveTo>
                  <a:pt x="0" y="2020007"/>
                </a:moveTo>
                <a:lnTo>
                  <a:pt x="1941125" y="2020007"/>
                </a:lnTo>
                <a:lnTo>
                  <a:pt x="1941125" y="0"/>
                </a:lnTo>
                <a:lnTo>
                  <a:pt x="0" y="0"/>
                </a:lnTo>
                <a:close/>
              </a:path>
            </a:pathLst>
          </a:custGeom>
          <a:solidFill>
            <a:srgbClr val="FFFFFF"/>
          </a:solidFill>
          <a:ln w="9525" cap="flat">
            <a:noFill/>
            <a:prstDash val="solid"/>
            <a:miter/>
          </a:ln>
        </p:spPr>
        <p:txBody>
          <a:bodyPr rtlCol="0" anchor="ctr"/>
          <a:lstStyle/>
          <a:p>
            <a:endParaRPr lang="en-CA"/>
          </a:p>
        </p:txBody>
      </p:sp>
      <p:sp>
        <p:nvSpPr>
          <p:cNvPr id="3037" name="Freeform: Shape 3036">
            <a:extLst>
              <a:ext uri="{FF2B5EF4-FFF2-40B4-BE49-F238E27FC236}">
                <a16:creationId xmlns:a16="http://schemas.microsoft.com/office/drawing/2014/main" id="{994BCAE8-0503-4D51-9617-97F6E53722EE}"/>
              </a:ext>
            </a:extLst>
          </p:cNvPr>
          <p:cNvSpPr/>
          <p:nvPr/>
        </p:nvSpPr>
        <p:spPr>
          <a:xfrm>
            <a:off x="4910146" y="3422589"/>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3038" name="Freeform: Shape 3037">
            <a:extLst>
              <a:ext uri="{FF2B5EF4-FFF2-40B4-BE49-F238E27FC236}">
                <a16:creationId xmlns:a16="http://schemas.microsoft.com/office/drawing/2014/main" id="{394CFFAC-281F-4DE0-94AE-7A142BDE3257}"/>
              </a:ext>
            </a:extLst>
          </p:cNvPr>
          <p:cNvSpPr/>
          <p:nvPr/>
        </p:nvSpPr>
        <p:spPr>
          <a:xfrm>
            <a:off x="4910146" y="3101311"/>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3039" name="Freeform: Shape 3038">
            <a:extLst>
              <a:ext uri="{FF2B5EF4-FFF2-40B4-BE49-F238E27FC236}">
                <a16:creationId xmlns:a16="http://schemas.microsoft.com/office/drawing/2014/main" id="{FF1B27C0-90C6-4296-B41B-0E2E4B90D860}"/>
              </a:ext>
            </a:extLst>
          </p:cNvPr>
          <p:cNvSpPr/>
          <p:nvPr/>
        </p:nvSpPr>
        <p:spPr>
          <a:xfrm>
            <a:off x="4910146" y="2780075"/>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3040" name="Freeform: Shape 3039">
            <a:extLst>
              <a:ext uri="{FF2B5EF4-FFF2-40B4-BE49-F238E27FC236}">
                <a16:creationId xmlns:a16="http://schemas.microsoft.com/office/drawing/2014/main" id="{34B57936-C823-47FC-A03B-273231680320}"/>
              </a:ext>
            </a:extLst>
          </p:cNvPr>
          <p:cNvSpPr/>
          <p:nvPr/>
        </p:nvSpPr>
        <p:spPr>
          <a:xfrm>
            <a:off x="4910146" y="2458797"/>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3041" name="Freeform: Shape 3040">
            <a:extLst>
              <a:ext uri="{FF2B5EF4-FFF2-40B4-BE49-F238E27FC236}">
                <a16:creationId xmlns:a16="http://schemas.microsoft.com/office/drawing/2014/main" id="{95389D96-198B-4813-A1BE-E8D8EBA4DEE7}"/>
              </a:ext>
            </a:extLst>
          </p:cNvPr>
          <p:cNvSpPr/>
          <p:nvPr/>
        </p:nvSpPr>
        <p:spPr>
          <a:xfrm>
            <a:off x="4910146" y="2137529"/>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3042" name="Freeform: Shape 3041">
            <a:extLst>
              <a:ext uri="{FF2B5EF4-FFF2-40B4-BE49-F238E27FC236}">
                <a16:creationId xmlns:a16="http://schemas.microsoft.com/office/drawing/2014/main" id="{37792BD8-6CFD-4650-8279-E6942DE10B80}"/>
              </a:ext>
            </a:extLst>
          </p:cNvPr>
          <p:cNvSpPr/>
          <p:nvPr/>
        </p:nvSpPr>
        <p:spPr>
          <a:xfrm>
            <a:off x="4910146" y="1816258"/>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5081" cap="flat">
            <a:solidFill>
              <a:srgbClr val="EBEBEB"/>
            </a:solidFill>
            <a:prstDash val="solid"/>
            <a:round/>
          </a:ln>
        </p:spPr>
        <p:txBody>
          <a:bodyPr rtlCol="0" anchor="ctr"/>
          <a:lstStyle/>
          <a:p>
            <a:endParaRPr lang="en-CA"/>
          </a:p>
        </p:txBody>
      </p:sp>
      <p:sp>
        <p:nvSpPr>
          <p:cNvPr id="3043" name="Freeform: Shape 3042">
            <a:extLst>
              <a:ext uri="{FF2B5EF4-FFF2-40B4-BE49-F238E27FC236}">
                <a16:creationId xmlns:a16="http://schemas.microsoft.com/office/drawing/2014/main" id="{085FD290-B2B7-45AF-8895-517530921867}"/>
              </a:ext>
            </a:extLst>
          </p:cNvPr>
          <p:cNvSpPr/>
          <p:nvPr/>
        </p:nvSpPr>
        <p:spPr>
          <a:xfrm>
            <a:off x="4910146" y="3261967"/>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3044" name="Freeform: Shape 3043">
            <a:extLst>
              <a:ext uri="{FF2B5EF4-FFF2-40B4-BE49-F238E27FC236}">
                <a16:creationId xmlns:a16="http://schemas.microsoft.com/office/drawing/2014/main" id="{49521654-2F21-476B-BC2C-EFBF62F7BAAD}"/>
              </a:ext>
            </a:extLst>
          </p:cNvPr>
          <p:cNvSpPr/>
          <p:nvPr/>
        </p:nvSpPr>
        <p:spPr>
          <a:xfrm>
            <a:off x="4910146" y="2940698"/>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3045" name="Freeform: Shape 3044">
            <a:extLst>
              <a:ext uri="{FF2B5EF4-FFF2-40B4-BE49-F238E27FC236}">
                <a16:creationId xmlns:a16="http://schemas.microsoft.com/office/drawing/2014/main" id="{627CBA8B-1824-4B3C-9BBE-DB0A7CE11E90}"/>
              </a:ext>
            </a:extLst>
          </p:cNvPr>
          <p:cNvSpPr/>
          <p:nvPr/>
        </p:nvSpPr>
        <p:spPr>
          <a:xfrm>
            <a:off x="4910146" y="2619420"/>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3046" name="Freeform: Shape 3045">
            <a:extLst>
              <a:ext uri="{FF2B5EF4-FFF2-40B4-BE49-F238E27FC236}">
                <a16:creationId xmlns:a16="http://schemas.microsoft.com/office/drawing/2014/main" id="{392D577B-D23F-4259-9107-DAB821920B30}"/>
              </a:ext>
            </a:extLst>
          </p:cNvPr>
          <p:cNvSpPr/>
          <p:nvPr/>
        </p:nvSpPr>
        <p:spPr>
          <a:xfrm>
            <a:off x="4910146" y="2298151"/>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3047" name="Freeform: Shape 3046">
            <a:extLst>
              <a:ext uri="{FF2B5EF4-FFF2-40B4-BE49-F238E27FC236}">
                <a16:creationId xmlns:a16="http://schemas.microsoft.com/office/drawing/2014/main" id="{F3BBCAA3-3510-434D-A2A4-63DF5678A0A7}"/>
              </a:ext>
            </a:extLst>
          </p:cNvPr>
          <p:cNvSpPr/>
          <p:nvPr/>
        </p:nvSpPr>
        <p:spPr>
          <a:xfrm>
            <a:off x="4910146" y="1976877"/>
            <a:ext cx="1677648" cy="8232"/>
          </a:xfrm>
          <a:custGeom>
            <a:avLst/>
            <a:gdLst>
              <a:gd name="connsiteX0" fmla="*/ 0 w 1941162"/>
              <a:gd name="connsiteY0" fmla="*/ 0 h 9525"/>
              <a:gd name="connsiteX1" fmla="*/ 1941163 w 1941162"/>
              <a:gd name="connsiteY1" fmla="*/ 0 h 9525"/>
            </a:gdLst>
            <a:ahLst/>
            <a:cxnLst>
              <a:cxn ang="0">
                <a:pos x="connsiteX0" y="connsiteY0"/>
              </a:cxn>
              <a:cxn ang="0">
                <a:pos x="connsiteX1" y="connsiteY1"/>
              </a:cxn>
            </a:cxnLst>
            <a:rect l="l" t="t" r="r" b="b"/>
            <a:pathLst>
              <a:path w="1941162" h="9525">
                <a:moveTo>
                  <a:pt x="0" y="0"/>
                </a:moveTo>
                <a:lnTo>
                  <a:pt x="1941163" y="0"/>
                </a:lnTo>
              </a:path>
            </a:pathLst>
          </a:custGeom>
          <a:noFill/>
          <a:ln w="10163" cap="flat">
            <a:solidFill>
              <a:srgbClr val="EBEBEB"/>
            </a:solidFill>
            <a:prstDash val="solid"/>
            <a:round/>
          </a:ln>
        </p:spPr>
        <p:txBody>
          <a:bodyPr rtlCol="0" anchor="ctr"/>
          <a:lstStyle/>
          <a:p>
            <a:endParaRPr lang="en-CA"/>
          </a:p>
        </p:txBody>
      </p:sp>
      <p:sp>
        <p:nvSpPr>
          <p:cNvPr id="3048" name="Freeform: Shape 3047">
            <a:extLst>
              <a:ext uri="{FF2B5EF4-FFF2-40B4-BE49-F238E27FC236}">
                <a16:creationId xmlns:a16="http://schemas.microsoft.com/office/drawing/2014/main" id="{AD00450E-B02C-44BC-A8CB-E592A5F1542C}"/>
              </a:ext>
            </a:extLst>
          </p:cNvPr>
          <p:cNvSpPr/>
          <p:nvPr/>
        </p:nvSpPr>
        <p:spPr>
          <a:xfrm>
            <a:off x="4992659"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49" name="Freeform: Shape 3048">
            <a:extLst>
              <a:ext uri="{FF2B5EF4-FFF2-40B4-BE49-F238E27FC236}">
                <a16:creationId xmlns:a16="http://schemas.microsoft.com/office/drawing/2014/main" id="{FAA2FDFB-78C2-4DD7-9167-FE78549BCFBD}"/>
              </a:ext>
            </a:extLst>
          </p:cNvPr>
          <p:cNvSpPr/>
          <p:nvPr/>
        </p:nvSpPr>
        <p:spPr>
          <a:xfrm>
            <a:off x="5130158"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0" name="Freeform: Shape 3049">
            <a:extLst>
              <a:ext uri="{FF2B5EF4-FFF2-40B4-BE49-F238E27FC236}">
                <a16:creationId xmlns:a16="http://schemas.microsoft.com/office/drawing/2014/main" id="{62B0CE7B-9DCF-42F3-9DD0-B072CFB2FE65}"/>
              </a:ext>
            </a:extLst>
          </p:cNvPr>
          <p:cNvSpPr/>
          <p:nvPr/>
        </p:nvSpPr>
        <p:spPr>
          <a:xfrm>
            <a:off x="5267690"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1" name="Freeform: Shape 3050">
            <a:extLst>
              <a:ext uri="{FF2B5EF4-FFF2-40B4-BE49-F238E27FC236}">
                <a16:creationId xmlns:a16="http://schemas.microsoft.com/office/drawing/2014/main" id="{A18FAEC2-3C5A-46EC-871C-66B100821920}"/>
              </a:ext>
            </a:extLst>
          </p:cNvPr>
          <p:cNvSpPr/>
          <p:nvPr/>
        </p:nvSpPr>
        <p:spPr>
          <a:xfrm>
            <a:off x="5405188"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2" name="Freeform: Shape 3051">
            <a:extLst>
              <a:ext uri="{FF2B5EF4-FFF2-40B4-BE49-F238E27FC236}">
                <a16:creationId xmlns:a16="http://schemas.microsoft.com/office/drawing/2014/main" id="{490AF637-2C56-4EC5-8C5F-0C00D4546D9F}"/>
              </a:ext>
            </a:extLst>
          </p:cNvPr>
          <p:cNvSpPr/>
          <p:nvPr/>
        </p:nvSpPr>
        <p:spPr>
          <a:xfrm>
            <a:off x="5542720"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3" name="Freeform: Shape 3052">
            <a:extLst>
              <a:ext uri="{FF2B5EF4-FFF2-40B4-BE49-F238E27FC236}">
                <a16:creationId xmlns:a16="http://schemas.microsoft.com/office/drawing/2014/main" id="{C16C3CB5-B1F1-44AA-A0CE-CAE3FEBE59C2}"/>
              </a:ext>
            </a:extLst>
          </p:cNvPr>
          <p:cNvSpPr/>
          <p:nvPr/>
        </p:nvSpPr>
        <p:spPr>
          <a:xfrm>
            <a:off x="5680218"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4" name="Freeform: Shape 3053">
            <a:extLst>
              <a:ext uri="{FF2B5EF4-FFF2-40B4-BE49-F238E27FC236}">
                <a16:creationId xmlns:a16="http://schemas.microsoft.com/office/drawing/2014/main" id="{F8E30825-4919-470F-88F2-6AD4D56EE3E7}"/>
              </a:ext>
            </a:extLst>
          </p:cNvPr>
          <p:cNvSpPr/>
          <p:nvPr/>
        </p:nvSpPr>
        <p:spPr>
          <a:xfrm>
            <a:off x="5817717"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5" name="Freeform: Shape 3054">
            <a:extLst>
              <a:ext uri="{FF2B5EF4-FFF2-40B4-BE49-F238E27FC236}">
                <a16:creationId xmlns:a16="http://schemas.microsoft.com/office/drawing/2014/main" id="{57275869-CA33-4D73-9E96-EF5868EAE4D7}"/>
              </a:ext>
            </a:extLst>
          </p:cNvPr>
          <p:cNvSpPr/>
          <p:nvPr/>
        </p:nvSpPr>
        <p:spPr>
          <a:xfrm>
            <a:off x="5955248"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6" name="Freeform: Shape 3055">
            <a:extLst>
              <a:ext uri="{FF2B5EF4-FFF2-40B4-BE49-F238E27FC236}">
                <a16:creationId xmlns:a16="http://schemas.microsoft.com/office/drawing/2014/main" id="{A645FE0C-80E5-466B-8098-5BEE777357B4}"/>
              </a:ext>
            </a:extLst>
          </p:cNvPr>
          <p:cNvSpPr/>
          <p:nvPr/>
        </p:nvSpPr>
        <p:spPr>
          <a:xfrm>
            <a:off x="6092756"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7" name="Freeform: Shape 3056">
            <a:extLst>
              <a:ext uri="{FF2B5EF4-FFF2-40B4-BE49-F238E27FC236}">
                <a16:creationId xmlns:a16="http://schemas.microsoft.com/office/drawing/2014/main" id="{A7934087-B01F-4860-83FA-F3DAF07AC5B3}"/>
              </a:ext>
            </a:extLst>
          </p:cNvPr>
          <p:cNvSpPr/>
          <p:nvPr/>
        </p:nvSpPr>
        <p:spPr>
          <a:xfrm>
            <a:off x="6230254"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8" name="Freeform: Shape 3057">
            <a:extLst>
              <a:ext uri="{FF2B5EF4-FFF2-40B4-BE49-F238E27FC236}">
                <a16:creationId xmlns:a16="http://schemas.microsoft.com/office/drawing/2014/main" id="{683EDB98-B6D9-4D9B-9C96-C312B2D138B0}"/>
              </a:ext>
            </a:extLst>
          </p:cNvPr>
          <p:cNvSpPr/>
          <p:nvPr/>
        </p:nvSpPr>
        <p:spPr>
          <a:xfrm>
            <a:off x="6367786"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59" name="Freeform: Shape 3058">
            <a:extLst>
              <a:ext uri="{FF2B5EF4-FFF2-40B4-BE49-F238E27FC236}">
                <a16:creationId xmlns:a16="http://schemas.microsoft.com/office/drawing/2014/main" id="{534FC5A3-59E6-46AE-8FC1-2F20A3871D31}"/>
              </a:ext>
            </a:extLst>
          </p:cNvPr>
          <p:cNvSpPr/>
          <p:nvPr/>
        </p:nvSpPr>
        <p:spPr>
          <a:xfrm>
            <a:off x="6505284"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060" name="Freeform: Shape 3059">
            <a:extLst>
              <a:ext uri="{FF2B5EF4-FFF2-40B4-BE49-F238E27FC236}">
                <a16:creationId xmlns:a16="http://schemas.microsoft.com/office/drawing/2014/main" id="{D495A57E-CE0B-42B0-B379-8B1ED89FC009}"/>
              </a:ext>
            </a:extLst>
          </p:cNvPr>
          <p:cNvSpPr/>
          <p:nvPr/>
        </p:nvSpPr>
        <p:spPr>
          <a:xfrm>
            <a:off x="4945839" y="2829591"/>
            <a:ext cx="93671" cy="93671"/>
          </a:xfrm>
          <a:custGeom>
            <a:avLst/>
            <a:gdLst>
              <a:gd name="connsiteX0" fmla="*/ 108384 w 108384"/>
              <a:gd name="connsiteY0" fmla="*/ 54216 h 108384"/>
              <a:gd name="connsiteX1" fmla="*/ 54173 w 108384"/>
              <a:gd name="connsiteY1" fmla="*/ 108385 h 108384"/>
              <a:gd name="connsiteX2" fmla="*/ 0 w 108384"/>
              <a:gd name="connsiteY2" fmla="*/ 54216 h 108384"/>
              <a:gd name="connsiteX3" fmla="*/ 54173 w 108384"/>
              <a:gd name="connsiteY3" fmla="*/ 0 h 108384"/>
              <a:gd name="connsiteX4" fmla="*/ 108384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16"/>
                </a:moveTo>
                <a:cubicBezTo>
                  <a:pt x="108384" y="84125"/>
                  <a:pt x="84125" y="108385"/>
                  <a:pt x="54173" y="108385"/>
                </a:cubicBezTo>
                <a:cubicBezTo>
                  <a:pt x="24258" y="108385"/>
                  <a:pt x="0" y="84125"/>
                  <a:pt x="0" y="54216"/>
                </a:cubicBezTo>
                <a:cubicBezTo>
                  <a:pt x="0" y="24260"/>
                  <a:pt x="24258" y="0"/>
                  <a:pt x="54173" y="0"/>
                </a:cubicBezTo>
                <a:cubicBezTo>
                  <a:pt x="84125" y="0"/>
                  <a:pt x="108384" y="24260"/>
                  <a:pt x="108384"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1" name="Freeform: Shape 3060">
            <a:extLst>
              <a:ext uri="{FF2B5EF4-FFF2-40B4-BE49-F238E27FC236}">
                <a16:creationId xmlns:a16="http://schemas.microsoft.com/office/drawing/2014/main" id="{7F7F25A7-B8C2-438E-A076-A07C5026E824}"/>
              </a:ext>
            </a:extLst>
          </p:cNvPr>
          <p:cNvSpPr/>
          <p:nvPr/>
        </p:nvSpPr>
        <p:spPr>
          <a:xfrm>
            <a:off x="5083338" y="2797470"/>
            <a:ext cx="93671" cy="93671"/>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9" y="108385"/>
                  <a:pt x="0" y="84125"/>
                  <a:pt x="0" y="54207"/>
                </a:cubicBezTo>
                <a:cubicBezTo>
                  <a:pt x="0" y="24260"/>
                  <a:pt x="24259" y="0"/>
                  <a:pt x="54173" y="0"/>
                </a:cubicBezTo>
                <a:cubicBezTo>
                  <a:pt x="84125" y="0"/>
                  <a:pt x="108384" y="24260"/>
                  <a:pt x="108384"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2" name="Freeform: Shape 3061">
            <a:extLst>
              <a:ext uri="{FF2B5EF4-FFF2-40B4-BE49-F238E27FC236}">
                <a16:creationId xmlns:a16="http://schemas.microsoft.com/office/drawing/2014/main" id="{A4143C91-7384-4526-A4C1-86257F154892}"/>
              </a:ext>
            </a:extLst>
          </p:cNvPr>
          <p:cNvSpPr/>
          <p:nvPr/>
        </p:nvSpPr>
        <p:spPr>
          <a:xfrm>
            <a:off x="5220838" y="2781425"/>
            <a:ext cx="93671" cy="93671"/>
          </a:xfrm>
          <a:custGeom>
            <a:avLst/>
            <a:gdLst>
              <a:gd name="connsiteX0" fmla="*/ 108384 w 108384"/>
              <a:gd name="connsiteY0" fmla="*/ 54169 h 108384"/>
              <a:gd name="connsiteX1" fmla="*/ 54211 w 108384"/>
              <a:gd name="connsiteY1" fmla="*/ 108385 h 108384"/>
              <a:gd name="connsiteX2" fmla="*/ 0 w 108384"/>
              <a:gd name="connsiteY2" fmla="*/ 54169 h 108384"/>
              <a:gd name="connsiteX3" fmla="*/ 54211 w 108384"/>
              <a:gd name="connsiteY3" fmla="*/ 0 h 108384"/>
              <a:gd name="connsiteX4" fmla="*/ 108384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169"/>
                </a:moveTo>
                <a:cubicBezTo>
                  <a:pt x="108384" y="84125"/>
                  <a:pt x="84126" y="108385"/>
                  <a:pt x="54211" y="108385"/>
                </a:cubicBezTo>
                <a:cubicBezTo>
                  <a:pt x="24259" y="108385"/>
                  <a:pt x="0" y="84125"/>
                  <a:pt x="0" y="54169"/>
                </a:cubicBezTo>
                <a:cubicBezTo>
                  <a:pt x="0" y="24260"/>
                  <a:pt x="24259" y="0"/>
                  <a:pt x="54211" y="0"/>
                </a:cubicBezTo>
                <a:cubicBezTo>
                  <a:pt x="84126" y="0"/>
                  <a:pt x="108384" y="24260"/>
                  <a:pt x="108384" y="54169"/>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3" name="Freeform: Shape 3062">
            <a:extLst>
              <a:ext uri="{FF2B5EF4-FFF2-40B4-BE49-F238E27FC236}">
                <a16:creationId xmlns:a16="http://schemas.microsoft.com/office/drawing/2014/main" id="{871E7C49-64B7-4EC3-B5AE-A337DBBE059F}"/>
              </a:ext>
            </a:extLst>
          </p:cNvPr>
          <p:cNvSpPr/>
          <p:nvPr/>
        </p:nvSpPr>
        <p:spPr>
          <a:xfrm>
            <a:off x="5358370" y="2733219"/>
            <a:ext cx="93673" cy="93672"/>
          </a:xfrm>
          <a:custGeom>
            <a:avLst/>
            <a:gdLst>
              <a:gd name="connsiteX0" fmla="*/ 108388 w 108387"/>
              <a:gd name="connsiteY0" fmla="*/ 54216 h 108385"/>
              <a:gd name="connsiteX1" fmla="*/ 54172 w 108387"/>
              <a:gd name="connsiteY1" fmla="*/ 108385 h 108385"/>
              <a:gd name="connsiteX2" fmla="*/ 0 w 108387"/>
              <a:gd name="connsiteY2" fmla="*/ 54216 h 108385"/>
              <a:gd name="connsiteX3" fmla="*/ 54172 w 108387"/>
              <a:gd name="connsiteY3" fmla="*/ 0 h 108385"/>
              <a:gd name="connsiteX4" fmla="*/ 108388 w 108387"/>
              <a:gd name="connsiteY4" fmla="*/ 54216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7" h="108385">
                <a:moveTo>
                  <a:pt x="108388" y="54216"/>
                </a:moveTo>
                <a:cubicBezTo>
                  <a:pt x="108388" y="84125"/>
                  <a:pt x="84128" y="108385"/>
                  <a:pt x="54172" y="108385"/>
                </a:cubicBezTo>
                <a:cubicBezTo>
                  <a:pt x="24258" y="108385"/>
                  <a:pt x="0" y="84125"/>
                  <a:pt x="0" y="54216"/>
                </a:cubicBezTo>
                <a:cubicBezTo>
                  <a:pt x="0" y="24260"/>
                  <a:pt x="24258" y="0"/>
                  <a:pt x="54172" y="0"/>
                </a:cubicBezTo>
                <a:cubicBezTo>
                  <a:pt x="84128" y="0"/>
                  <a:pt x="108388" y="24260"/>
                  <a:pt x="108388" y="54216"/>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4" name="Freeform: Shape 3063">
            <a:extLst>
              <a:ext uri="{FF2B5EF4-FFF2-40B4-BE49-F238E27FC236}">
                <a16:creationId xmlns:a16="http://schemas.microsoft.com/office/drawing/2014/main" id="{96F68EFD-4D5C-4936-BA89-B9E2D1DFDDF1}"/>
              </a:ext>
            </a:extLst>
          </p:cNvPr>
          <p:cNvSpPr/>
          <p:nvPr/>
        </p:nvSpPr>
        <p:spPr>
          <a:xfrm>
            <a:off x="5495871" y="2701098"/>
            <a:ext cx="93671" cy="93671"/>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5" name="Freeform: Shape 3064">
            <a:extLst>
              <a:ext uri="{FF2B5EF4-FFF2-40B4-BE49-F238E27FC236}">
                <a16:creationId xmlns:a16="http://schemas.microsoft.com/office/drawing/2014/main" id="{AB9F59AE-F776-4C23-B1EA-1254A4EE3D30}"/>
              </a:ext>
            </a:extLst>
          </p:cNvPr>
          <p:cNvSpPr/>
          <p:nvPr/>
        </p:nvSpPr>
        <p:spPr>
          <a:xfrm>
            <a:off x="5633370" y="2685021"/>
            <a:ext cx="93671" cy="93671"/>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98"/>
                  <a:pt x="24260" y="0"/>
                  <a:pt x="54207" y="0"/>
                </a:cubicBezTo>
                <a:cubicBezTo>
                  <a:pt x="84125" y="0"/>
                  <a:pt x="108385" y="24298"/>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6" name="Freeform: Shape 3065">
            <a:extLst>
              <a:ext uri="{FF2B5EF4-FFF2-40B4-BE49-F238E27FC236}">
                <a16:creationId xmlns:a16="http://schemas.microsoft.com/office/drawing/2014/main" id="{E33FC590-A2DA-4BD9-8605-1D9924F66C72}"/>
              </a:ext>
            </a:extLst>
          </p:cNvPr>
          <p:cNvSpPr/>
          <p:nvPr/>
        </p:nvSpPr>
        <p:spPr>
          <a:xfrm>
            <a:off x="5770902" y="2604726"/>
            <a:ext cx="93671" cy="93671"/>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169" y="108385"/>
                </a:cubicBezTo>
                <a:cubicBezTo>
                  <a:pt x="24260" y="108385"/>
                  <a:pt x="0" y="84125"/>
                  <a:pt x="0" y="54178"/>
                </a:cubicBezTo>
                <a:cubicBezTo>
                  <a:pt x="0" y="24260"/>
                  <a:pt x="24260" y="0"/>
                  <a:pt x="54169"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7" name="Freeform: Shape 3066">
            <a:extLst>
              <a:ext uri="{FF2B5EF4-FFF2-40B4-BE49-F238E27FC236}">
                <a16:creationId xmlns:a16="http://schemas.microsoft.com/office/drawing/2014/main" id="{B11E18E7-9718-4C96-B224-3DCDCBCD3D5D}"/>
              </a:ext>
            </a:extLst>
          </p:cNvPr>
          <p:cNvSpPr/>
          <p:nvPr/>
        </p:nvSpPr>
        <p:spPr>
          <a:xfrm>
            <a:off x="5908401" y="2588649"/>
            <a:ext cx="93671" cy="93671"/>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8" name="Freeform: Shape 3067">
            <a:extLst>
              <a:ext uri="{FF2B5EF4-FFF2-40B4-BE49-F238E27FC236}">
                <a16:creationId xmlns:a16="http://schemas.microsoft.com/office/drawing/2014/main" id="{D8A78C5B-6865-48FD-9720-B68AA88E9B9F}"/>
              </a:ext>
            </a:extLst>
          </p:cNvPr>
          <p:cNvSpPr/>
          <p:nvPr/>
        </p:nvSpPr>
        <p:spPr>
          <a:xfrm>
            <a:off x="6045899" y="2540475"/>
            <a:ext cx="93671" cy="93638"/>
          </a:xfrm>
          <a:custGeom>
            <a:avLst/>
            <a:gdLst>
              <a:gd name="connsiteX0" fmla="*/ 108385 w 108384"/>
              <a:gd name="connsiteY0" fmla="*/ 54178 h 108346"/>
              <a:gd name="connsiteX1" fmla="*/ 54216 w 108384"/>
              <a:gd name="connsiteY1" fmla="*/ 108347 h 108346"/>
              <a:gd name="connsiteX2" fmla="*/ 0 w 108384"/>
              <a:gd name="connsiteY2" fmla="*/ 54178 h 108346"/>
              <a:gd name="connsiteX3" fmla="*/ 54216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216" y="108347"/>
                </a:cubicBezTo>
                <a:cubicBezTo>
                  <a:pt x="24298" y="108347"/>
                  <a:pt x="0" y="84087"/>
                  <a:pt x="0" y="54178"/>
                </a:cubicBezTo>
                <a:cubicBezTo>
                  <a:pt x="0" y="24260"/>
                  <a:pt x="24298"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069" name="Freeform: Shape 3068">
            <a:extLst>
              <a:ext uri="{FF2B5EF4-FFF2-40B4-BE49-F238E27FC236}">
                <a16:creationId xmlns:a16="http://schemas.microsoft.com/office/drawing/2014/main" id="{EBF047FF-64AA-45C5-B9FB-BFE0AF02AC0B}"/>
              </a:ext>
            </a:extLst>
          </p:cNvPr>
          <p:cNvSpPr/>
          <p:nvPr/>
        </p:nvSpPr>
        <p:spPr>
          <a:xfrm>
            <a:off x="6183431" y="2540475"/>
            <a:ext cx="93671" cy="93638"/>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070" name="Freeform: Shape 3069">
            <a:extLst>
              <a:ext uri="{FF2B5EF4-FFF2-40B4-BE49-F238E27FC236}">
                <a16:creationId xmlns:a16="http://schemas.microsoft.com/office/drawing/2014/main" id="{19B0D6AB-3069-492A-98B4-7462B05AFE39}"/>
              </a:ext>
            </a:extLst>
          </p:cNvPr>
          <p:cNvSpPr/>
          <p:nvPr/>
        </p:nvSpPr>
        <p:spPr>
          <a:xfrm>
            <a:off x="6320929" y="2540475"/>
            <a:ext cx="93672" cy="93638"/>
          </a:xfrm>
          <a:custGeom>
            <a:avLst/>
            <a:gdLst>
              <a:gd name="connsiteX0" fmla="*/ 108385 w 108385"/>
              <a:gd name="connsiteY0" fmla="*/ 54178 h 108346"/>
              <a:gd name="connsiteX1" fmla="*/ 54216 w 108385"/>
              <a:gd name="connsiteY1" fmla="*/ 108347 h 108346"/>
              <a:gd name="connsiteX2" fmla="*/ 0 w 108385"/>
              <a:gd name="connsiteY2" fmla="*/ 54178 h 108346"/>
              <a:gd name="connsiteX3" fmla="*/ 54216 w 108385"/>
              <a:gd name="connsiteY3" fmla="*/ 0 h 108346"/>
              <a:gd name="connsiteX4" fmla="*/ 108385 w 108385"/>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46">
                <a:moveTo>
                  <a:pt x="108385" y="54178"/>
                </a:moveTo>
                <a:cubicBezTo>
                  <a:pt x="108385" y="84087"/>
                  <a:pt x="84125" y="108347"/>
                  <a:pt x="54216" y="108347"/>
                </a:cubicBezTo>
                <a:cubicBezTo>
                  <a:pt x="24260" y="108347"/>
                  <a:pt x="0" y="84087"/>
                  <a:pt x="0" y="54178"/>
                </a:cubicBezTo>
                <a:cubicBezTo>
                  <a:pt x="0" y="24260"/>
                  <a:pt x="24260" y="0"/>
                  <a:pt x="54216" y="0"/>
                </a:cubicBezTo>
                <a:cubicBezTo>
                  <a:pt x="84125"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071" name="Freeform: Shape 3070">
            <a:extLst>
              <a:ext uri="{FF2B5EF4-FFF2-40B4-BE49-F238E27FC236}">
                <a16:creationId xmlns:a16="http://schemas.microsoft.com/office/drawing/2014/main" id="{98EB30A3-B3E6-47A2-9441-9CF13601C7EB}"/>
              </a:ext>
            </a:extLst>
          </p:cNvPr>
          <p:cNvSpPr/>
          <p:nvPr/>
        </p:nvSpPr>
        <p:spPr>
          <a:xfrm>
            <a:off x="6458428" y="2540475"/>
            <a:ext cx="93671" cy="93638"/>
          </a:xfrm>
          <a:custGeom>
            <a:avLst/>
            <a:gdLst>
              <a:gd name="connsiteX0" fmla="*/ 108385 w 108384"/>
              <a:gd name="connsiteY0" fmla="*/ 54178 h 108346"/>
              <a:gd name="connsiteX1" fmla="*/ 54216 w 108384"/>
              <a:gd name="connsiteY1" fmla="*/ 108347 h 108346"/>
              <a:gd name="connsiteX2" fmla="*/ 0 w 108384"/>
              <a:gd name="connsiteY2" fmla="*/ 54178 h 108346"/>
              <a:gd name="connsiteX3" fmla="*/ 54216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34" y="108347"/>
                  <a:pt x="54216" y="108347"/>
                </a:cubicBezTo>
                <a:cubicBezTo>
                  <a:pt x="24298" y="108347"/>
                  <a:pt x="0" y="84087"/>
                  <a:pt x="0" y="54178"/>
                </a:cubicBezTo>
                <a:cubicBezTo>
                  <a:pt x="0" y="24260"/>
                  <a:pt x="24298" y="0"/>
                  <a:pt x="54216" y="0"/>
                </a:cubicBezTo>
                <a:cubicBezTo>
                  <a:pt x="84134" y="0"/>
                  <a:pt x="108385" y="24260"/>
                  <a:pt x="108385" y="54178"/>
                </a:cubicBezTo>
              </a:path>
            </a:pathLst>
          </a:custGeom>
          <a:solidFill>
            <a:srgbClr val="38586E"/>
          </a:solidFill>
          <a:ln w="6750" cap="rnd">
            <a:solidFill>
              <a:srgbClr val="38586E"/>
            </a:solidFill>
            <a:prstDash val="solid"/>
            <a:round/>
          </a:ln>
        </p:spPr>
        <p:txBody>
          <a:bodyPr rtlCol="0" anchor="ctr"/>
          <a:lstStyle/>
          <a:p>
            <a:endParaRPr lang="en-CA"/>
          </a:p>
        </p:txBody>
      </p:sp>
      <p:sp>
        <p:nvSpPr>
          <p:cNvPr id="3072" name="Freeform: Shape 3071">
            <a:extLst>
              <a:ext uri="{FF2B5EF4-FFF2-40B4-BE49-F238E27FC236}">
                <a16:creationId xmlns:a16="http://schemas.microsoft.com/office/drawing/2014/main" id="{A4E862EE-3DD9-4806-868D-754ED47FCDBB}"/>
              </a:ext>
            </a:extLst>
          </p:cNvPr>
          <p:cNvSpPr/>
          <p:nvPr/>
        </p:nvSpPr>
        <p:spPr>
          <a:xfrm>
            <a:off x="4945839" y="3359688"/>
            <a:ext cx="93671" cy="93671"/>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8" y="108385"/>
                  <a:pt x="0" y="84125"/>
                  <a:pt x="0" y="54207"/>
                </a:cubicBezTo>
                <a:cubicBezTo>
                  <a:pt x="0" y="24298"/>
                  <a:pt x="24258" y="0"/>
                  <a:pt x="54173" y="0"/>
                </a:cubicBezTo>
                <a:cubicBezTo>
                  <a:pt x="84125" y="0"/>
                  <a:pt x="108384" y="24298"/>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3" name="Freeform: Shape 3072">
            <a:extLst>
              <a:ext uri="{FF2B5EF4-FFF2-40B4-BE49-F238E27FC236}">
                <a16:creationId xmlns:a16="http://schemas.microsoft.com/office/drawing/2014/main" id="{092085D9-31DA-4CC8-8927-5EC829B1FB7C}"/>
              </a:ext>
            </a:extLst>
          </p:cNvPr>
          <p:cNvSpPr/>
          <p:nvPr/>
        </p:nvSpPr>
        <p:spPr>
          <a:xfrm>
            <a:off x="5083338" y="3327568"/>
            <a:ext cx="93671" cy="93671"/>
          </a:xfrm>
          <a:custGeom>
            <a:avLst/>
            <a:gdLst>
              <a:gd name="connsiteX0" fmla="*/ 108384 w 108384"/>
              <a:gd name="connsiteY0" fmla="*/ 54207 h 108384"/>
              <a:gd name="connsiteX1" fmla="*/ 54173 w 108384"/>
              <a:gd name="connsiteY1" fmla="*/ 108385 h 108384"/>
              <a:gd name="connsiteX2" fmla="*/ 0 w 108384"/>
              <a:gd name="connsiteY2" fmla="*/ 54207 h 108384"/>
              <a:gd name="connsiteX3" fmla="*/ 54173 w 108384"/>
              <a:gd name="connsiteY3" fmla="*/ 0 h 108384"/>
              <a:gd name="connsiteX4" fmla="*/ 108384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4" y="54207"/>
                </a:moveTo>
                <a:cubicBezTo>
                  <a:pt x="108384" y="84125"/>
                  <a:pt x="84125" y="108385"/>
                  <a:pt x="54173" y="108385"/>
                </a:cubicBezTo>
                <a:cubicBezTo>
                  <a:pt x="24259" y="108385"/>
                  <a:pt x="0" y="84125"/>
                  <a:pt x="0" y="54207"/>
                </a:cubicBezTo>
                <a:cubicBezTo>
                  <a:pt x="0" y="24251"/>
                  <a:pt x="24259" y="0"/>
                  <a:pt x="54173" y="0"/>
                </a:cubicBezTo>
                <a:cubicBezTo>
                  <a:pt x="84125" y="0"/>
                  <a:pt x="108384" y="24251"/>
                  <a:pt x="108384"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4" name="Freeform: Shape 3073">
            <a:extLst>
              <a:ext uri="{FF2B5EF4-FFF2-40B4-BE49-F238E27FC236}">
                <a16:creationId xmlns:a16="http://schemas.microsoft.com/office/drawing/2014/main" id="{4217C238-6519-4CCB-B94E-5FE3F899FA1B}"/>
              </a:ext>
            </a:extLst>
          </p:cNvPr>
          <p:cNvSpPr/>
          <p:nvPr/>
        </p:nvSpPr>
        <p:spPr>
          <a:xfrm>
            <a:off x="5220838" y="3311515"/>
            <a:ext cx="93671" cy="93672"/>
          </a:xfrm>
          <a:custGeom>
            <a:avLst/>
            <a:gdLst>
              <a:gd name="connsiteX0" fmla="*/ 108384 w 108384"/>
              <a:gd name="connsiteY0" fmla="*/ 54178 h 108385"/>
              <a:gd name="connsiteX1" fmla="*/ 54211 w 108384"/>
              <a:gd name="connsiteY1" fmla="*/ 108385 h 108385"/>
              <a:gd name="connsiteX2" fmla="*/ 0 w 108384"/>
              <a:gd name="connsiteY2" fmla="*/ 54178 h 108385"/>
              <a:gd name="connsiteX3" fmla="*/ 54211 w 108384"/>
              <a:gd name="connsiteY3" fmla="*/ 0 h 108385"/>
              <a:gd name="connsiteX4" fmla="*/ 108384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4" y="54178"/>
                </a:moveTo>
                <a:cubicBezTo>
                  <a:pt x="108384" y="84125"/>
                  <a:pt x="84126" y="108385"/>
                  <a:pt x="54211" y="108385"/>
                </a:cubicBezTo>
                <a:cubicBezTo>
                  <a:pt x="24259" y="108385"/>
                  <a:pt x="0" y="84125"/>
                  <a:pt x="0" y="54178"/>
                </a:cubicBezTo>
                <a:cubicBezTo>
                  <a:pt x="0" y="24260"/>
                  <a:pt x="24259" y="0"/>
                  <a:pt x="54211" y="0"/>
                </a:cubicBezTo>
                <a:cubicBezTo>
                  <a:pt x="84126" y="0"/>
                  <a:pt x="108384" y="24260"/>
                  <a:pt x="108384"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5" name="Freeform: Shape 3074">
            <a:extLst>
              <a:ext uri="{FF2B5EF4-FFF2-40B4-BE49-F238E27FC236}">
                <a16:creationId xmlns:a16="http://schemas.microsoft.com/office/drawing/2014/main" id="{9BA7EDB2-F7CA-4F0A-979E-6FD295E792DF}"/>
              </a:ext>
            </a:extLst>
          </p:cNvPr>
          <p:cNvSpPr/>
          <p:nvPr/>
        </p:nvSpPr>
        <p:spPr>
          <a:xfrm>
            <a:off x="5358370" y="3311515"/>
            <a:ext cx="93673" cy="93672"/>
          </a:xfrm>
          <a:custGeom>
            <a:avLst/>
            <a:gdLst>
              <a:gd name="connsiteX0" fmla="*/ 108388 w 108387"/>
              <a:gd name="connsiteY0" fmla="*/ 54178 h 108385"/>
              <a:gd name="connsiteX1" fmla="*/ 54172 w 108387"/>
              <a:gd name="connsiteY1" fmla="*/ 108385 h 108385"/>
              <a:gd name="connsiteX2" fmla="*/ 0 w 108387"/>
              <a:gd name="connsiteY2" fmla="*/ 54178 h 108385"/>
              <a:gd name="connsiteX3" fmla="*/ 54172 w 108387"/>
              <a:gd name="connsiteY3" fmla="*/ 0 h 108385"/>
              <a:gd name="connsiteX4" fmla="*/ 108388 w 108387"/>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7" h="108385">
                <a:moveTo>
                  <a:pt x="108388" y="54178"/>
                </a:moveTo>
                <a:cubicBezTo>
                  <a:pt x="108388" y="84125"/>
                  <a:pt x="84128" y="108385"/>
                  <a:pt x="54172" y="108385"/>
                </a:cubicBezTo>
                <a:cubicBezTo>
                  <a:pt x="24258" y="108385"/>
                  <a:pt x="0" y="84125"/>
                  <a:pt x="0" y="54178"/>
                </a:cubicBezTo>
                <a:cubicBezTo>
                  <a:pt x="0" y="24260"/>
                  <a:pt x="24258" y="0"/>
                  <a:pt x="54172" y="0"/>
                </a:cubicBezTo>
                <a:cubicBezTo>
                  <a:pt x="84128" y="0"/>
                  <a:pt x="108388" y="24260"/>
                  <a:pt x="108388"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6" name="Freeform: Shape 3075">
            <a:extLst>
              <a:ext uri="{FF2B5EF4-FFF2-40B4-BE49-F238E27FC236}">
                <a16:creationId xmlns:a16="http://schemas.microsoft.com/office/drawing/2014/main" id="{C1ACAD31-31CB-4CF9-81E8-6E88928D8CDB}"/>
              </a:ext>
            </a:extLst>
          </p:cNvPr>
          <p:cNvSpPr/>
          <p:nvPr/>
        </p:nvSpPr>
        <p:spPr>
          <a:xfrm>
            <a:off x="5495871" y="3311515"/>
            <a:ext cx="93671" cy="93672"/>
          </a:xfrm>
          <a:custGeom>
            <a:avLst/>
            <a:gdLst>
              <a:gd name="connsiteX0" fmla="*/ 108385 w 108384"/>
              <a:gd name="connsiteY0" fmla="*/ 54178 h 108385"/>
              <a:gd name="connsiteX1" fmla="*/ 54207 w 108384"/>
              <a:gd name="connsiteY1" fmla="*/ 108385 h 108385"/>
              <a:gd name="connsiteX2" fmla="*/ 0 w 108384"/>
              <a:gd name="connsiteY2" fmla="*/ 54178 h 108385"/>
              <a:gd name="connsiteX3" fmla="*/ 54207 w 108384"/>
              <a:gd name="connsiteY3" fmla="*/ 0 h 108385"/>
              <a:gd name="connsiteX4" fmla="*/ 108385 w 108384"/>
              <a:gd name="connsiteY4" fmla="*/ 54178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7" name="Freeform: Shape 3076">
            <a:extLst>
              <a:ext uri="{FF2B5EF4-FFF2-40B4-BE49-F238E27FC236}">
                <a16:creationId xmlns:a16="http://schemas.microsoft.com/office/drawing/2014/main" id="{62538AD7-68E9-4659-AF0C-81DB12DBF163}"/>
              </a:ext>
            </a:extLst>
          </p:cNvPr>
          <p:cNvSpPr/>
          <p:nvPr/>
        </p:nvSpPr>
        <p:spPr>
          <a:xfrm>
            <a:off x="5633370" y="3263317"/>
            <a:ext cx="93671" cy="93671"/>
          </a:xfrm>
          <a:custGeom>
            <a:avLst/>
            <a:gdLst>
              <a:gd name="connsiteX0" fmla="*/ 108385 w 108384"/>
              <a:gd name="connsiteY0" fmla="*/ 54207 h 108384"/>
              <a:gd name="connsiteX1" fmla="*/ 54207 w 108384"/>
              <a:gd name="connsiteY1" fmla="*/ 108385 h 108384"/>
              <a:gd name="connsiteX2" fmla="*/ 0 w 108384"/>
              <a:gd name="connsiteY2" fmla="*/ 54207 h 108384"/>
              <a:gd name="connsiteX3" fmla="*/ 54207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07" y="108385"/>
                </a:cubicBezTo>
                <a:cubicBezTo>
                  <a:pt x="24260" y="108385"/>
                  <a:pt x="0" y="84125"/>
                  <a:pt x="0" y="54207"/>
                </a:cubicBezTo>
                <a:cubicBezTo>
                  <a:pt x="0" y="24260"/>
                  <a:pt x="24260" y="0"/>
                  <a:pt x="54207"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8" name="Freeform: Shape 3077">
            <a:extLst>
              <a:ext uri="{FF2B5EF4-FFF2-40B4-BE49-F238E27FC236}">
                <a16:creationId xmlns:a16="http://schemas.microsoft.com/office/drawing/2014/main" id="{F2165233-CEFC-4847-9C8F-F5C960F2CBF9}"/>
              </a:ext>
            </a:extLst>
          </p:cNvPr>
          <p:cNvSpPr/>
          <p:nvPr/>
        </p:nvSpPr>
        <p:spPr>
          <a:xfrm>
            <a:off x="5770902" y="3263317"/>
            <a:ext cx="93671" cy="93671"/>
          </a:xfrm>
          <a:custGeom>
            <a:avLst/>
            <a:gdLst>
              <a:gd name="connsiteX0" fmla="*/ 108385 w 108384"/>
              <a:gd name="connsiteY0" fmla="*/ 54207 h 108384"/>
              <a:gd name="connsiteX1" fmla="*/ 54169 w 108384"/>
              <a:gd name="connsiteY1" fmla="*/ 108385 h 108384"/>
              <a:gd name="connsiteX2" fmla="*/ 0 w 108384"/>
              <a:gd name="connsiteY2" fmla="*/ 54207 h 108384"/>
              <a:gd name="connsiteX3" fmla="*/ 54169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69" y="108385"/>
                </a:cubicBezTo>
                <a:cubicBezTo>
                  <a:pt x="24260" y="108385"/>
                  <a:pt x="0" y="84125"/>
                  <a:pt x="0" y="54207"/>
                </a:cubicBezTo>
                <a:cubicBezTo>
                  <a:pt x="0" y="24260"/>
                  <a:pt x="24260" y="0"/>
                  <a:pt x="54169" y="0"/>
                </a:cubicBezTo>
                <a:cubicBezTo>
                  <a:pt x="84125" y="0"/>
                  <a:pt x="108385" y="24260"/>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79" name="Freeform: Shape 3078">
            <a:extLst>
              <a:ext uri="{FF2B5EF4-FFF2-40B4-BE49-F238E27FC236}">
                <a16:creationId xmlns:a16="http://schemas.microsoft.com/office/drawing/2014/main" id="{58EFFC0A-6E3F-4794-B6EC-06599A08E776}"/>
              </a:ext>
            </a:extLst>
          </p:cNvPr>
          <p:cNvSpPr/>
          <p:nvPr/>
        </p:nvSpPr>
        <p:spPr>
          <a:xfrm>
            <a:off x="5908401" y="3247273"/>
            <a:ext cx="93671" cy="93672"/>
          </a:xfrm>
          <a:custGeom>
            <a:avLst/>
            <a:gdLst>
              <a:gd name="connsiteX0" fmla="*/ 108385 w 108384"/>
              <a:gd name="connsiteY0" fmla="*/ 54169 h 108385"/>
              <a:gd name="connsiteX1" fmla="*/ 54207 w 108384"/>
              <a:gd name="connsiteY1" fmla="*/ 108385 h 108385"/>
              <a:gd name="connsiteX2" fmla="*/ 0 w 108384"/>
              <a:gd name="connsiteY2" fmla="*/ 54169 h 108385"/>
              <a:gd name="connsiteX3" fmla="*/ 54207 w 108384"/>
              <a:gd name="connsiteY3" fmla="*/ 0 h 108385"/>
              <a:gd name="connsiteX4" fmla="*/ 108385 w 108384"/>
              <a:gd name="connsiteY4" fmla="*/ 54169 h 10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5">
                <a:moveTo>
                  <a:pt x="108385" y="54169"/>
                </a:moveTo>
                <a:cubicBezTo>
                  <a:pt x="108385" y="84087"/>
                  <a:pt x="84125" y="108385"/>
                  <a:pt x="54207" y="108385"/>
                </a:cubicBezTo>
                <a:cubicBezTo>
                  <a:pt x="24260" y="108385"/>
                  <a:pt x="0" y="84087"/>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080" name="Freeform: Shape 3079">
            <a:extLst>
              <a:ext uri="{FF2B5EF4-FFF2-40B4-BE49-F238E27FC236}">
                <a16:creationId xmlns:a16="http://schemas.microsoft.com/office/drawing/2014/main" id="{5BA67B42-DDAD-46F6-9C45-6F2D1859E6AB}"/>
              </a:ext>
            </a:extLst>
          </p:cNvPr>
          <p:cNvSpPr/>
          <p:nvPr/>
        </p:nvSpPr>
        <p:spPr>
          <a:xfrm>
            <a:off x="6045899" y="3231196"/>
            <a:ext cx="93671" cy="93671"/>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216" y="108385"/>
                </a:cubicBezTo>
                <a:cubicBezTo>
                  <a:pt x="24298" y="108385"/>
                  <a:pt x="0" y="84125"/>
                  <a:pt x="0" y="54207"/>
                </a:cubicBezTo>
                <a:cubicBezTo>
                  <a:pt x="0" y="24251"/>
                  <a:pt x="24298" y="0"/>
                  <a:pt x="54216"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81" name="Freeform: Shape 3080">
            <a:extLst>
              <a:ext uri="{FF2B5EF4-FFF2-40B4-BE49-F238E27FC236}">
                <a16:creationId xmlns:a16="http://schemas.microsoft.com/office/drawing/2014/main" id="{05A19121-49E9-419A-A073-76C6114A8BE3}"/>
              </a:ext>
            </a:extLst>
          </p:cNvPr>
          <p:cNvSpPr/>
          <p:nvPr/>
        </p:nvSpPr>
        <p:spPr>
          <a:xfrm>
            <a:off x="6183431" y="3231196"/>
            <a:ext cx="93671" cy="93671"/>
          </a:xfrm>
          <a:custGeom>
            <a:avLst/>
            <a:gdLst>
              <a:gd name="connsiteX0" fmla="*/ 108385 w 108384"/>
              <a:gd name="connsiteY0" fmla="*/ 54207 h 108384"/>
              <a:gd name="connsiteX1" fmla="*/ 54178 w 108384"/>
              <a:gd name="connsiteY1" fmla="*/ 108385 h 108384"/>
              <a:gd name="connsiteX2" fmla="*/ 0 w 108384"/>
              <a:gd name="connsiteY2" fmla="*/ 54207 h 108384"/>
              <a:gd name="connsiteX3" fmla="*/ 54178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25" y="108385"/>
                  <a:pt x="54178" y="108385"/>
                </a:cubicBezTo>
                <a:cubicBezTo>
                  <a:pt x="24260" y="108385"/>
                  <a:pt x="0" y="84125"/>
                  <a:pt x="0" y="54207"/>
                </a:cubicBezTo>
                <a:cubicBezTo>
                  <a:pt x="0" y="24251"/>
                  <a:pt x="24260" y="0"/>
                  <a:pt x="54178"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82" name="Freeform: Shape 3081">
            <a:extLst>
              <a:ext uri="{FF2B5EF4-FFF2-40B4-BE49-F238E27FC236}">
                <a16:creationId xmlns:a16="http://schemas.microsoft.com/office/drawing/2014/main" id="{4D690A2F-669E-4948-BA0B-B99DEEA1FB73}"/>
              </a:ext>
            </a:extLst>
          </p:cNvPr>
          <p:cNvSpPr/>
          <p:nvPr/>
        </p:nvSpPr>
        <p:spPr>
          <a:xfrm>
            <a:off x="6320929" y="3231196"/>
            <a:ext cx="93672" cy="93671"/>
          </a:xfrm>
          <a:custGeom>
            <a:avLst/>
            <a:gdLst>
              <a:gd name="connsiteX0" fmla="*/ 108385 w 108385"/>
              <a:gd name="connsiteY0" fmla="*/ 54207 h 108384"/>
              <a:gd name="connsiteX1" fmla="*/ 54216 w 108385"/>
              <a:gd name="connsiteY1" fmla="*/ 108385 h 108384"/>
              <a:gd name="connsiteX2" fmla="*/ 0 w 108385"/>
              <a:gd name="connsiteY2" fmla="*/ 54207 h 108384"/>
              <a:gd name="connsiteX3" fmla="*/ 54216 w 108385"/>
              <a:gd name="connsiteY3" fmla="*/ 0 h 108384"/>
              <a:gd name="connsiteX4" fmla="*/ 108385 w 108385"/>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5" h="108384">
                <a:moveTo>
                  <a:pt x="108385" y="54207"/>
                </a:moveTo>
                <a:cubicBezTo>
                  <a:pt x="108385" y="84125"/>
                  <a:pt x="84125" y="108385"/>
                  <a:pt x="54216" y="108385"/>
                </a:cubicBezTo>
                <a:cubicBezTo>
                  <a:pt x="24260" y="108385"/>
                  <a:pt x="0" y="84125"/>
                  <a:pt x="0" y="54207"/>
                </a:cubicBezTo>
                <a:cubicBezTo>
                  <a:pt x="0" y="24251"/>
                  <a:pt x="24260" y="0"/>
                  <a:pt x="54216" y="0"/>
                </a:cubicBezTo>
                <a:cubicBezTo>
                  <a:pt x="84125"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83" name="Freeform: Shape 3082">
            <a:extLst>
              <a:ext uri="{FF2B5EF4-FFF2-40B4-BE49-F238E27FC236}">
                <a16:creationId xmlns:a16="http://schemas.microsoft.com/office/drawing/2014/main" id="{F52804CF-EBD2-4381-BF25-E1479045CF2A}"/>
              </a:ext>
            </a:extLst>
          </p:cNvPr>
          <p:cNvSpPr/>
          <p:nvPr/>
        </p:nvSpPr>
        <p:spPr>
          <a:xfrm>
            <a:off x="6458428" y="3231196"/>
            <a:ext cx="93671" cy="93671"/>
          </a:xfrm>
          <a:custGeom>
            <a:avLst/>
            <a:gdLst>
              <a:gd name="connsiteX0" fmla="*/ 108385 w 108384"/>
              <a:gd name="connsiteY0" fmla="*/ 54207 h 108384"/>
              <a:gd name="connsiteX1" fmla="*/ 54216 w 108384"/>
              <a:gd name="connsiteY1" fmla="*/ 108385 h 108384"/>
              <a:gd name="connsiteX2" fmla="*/ 0 w 108384"/>
              <a:gd name="connsiteY2" fmla="*/ 54207 h 108384"/>
              <a:gd name="connsiteX3" fmla="*/ 54216 w 108384"/>
              <a:gd name="connsiteY3" fmla="*/ 0 h 108384"/>
              <a:gd name="connsiteX4" fmla="*/ 108385 w 108384"/>
              <a:gd name="connsiteY4" fmla="*/ 54207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07"/>
                </a:moveTo>
                <a:cubicBezTo>
                  <a:pt x="108385" y="84125"/>
                  <a:pt x="84134" y="108385"/>
                  <a:pt x="54216" y="108385"/>
                </a:cubicBezTo>
                <a:cubicBezTo>
                  <a:pt x="24298" y="108385"/>
                  <a:pt x="0" y="84125"/>
                  <a:pt x="0" y="54207"/>
                </a:cubicBezTo>
                <a:cubicBezTo>
                  <a:pt x="0" y="24251"/>
                  <a:pt x="24298" y="0"/>
                  <a:pt x="54216" y="0"/>
                </a:cubicBezTo>
                <a:cubicBezTo>
                  <a:pt x="84134" y="0"/>
                  <a:pt x="108385" y="24251"/>
                  <a:pt x="108385" y="54207"/>
                </a:cubicBezTo>
              </a:path>
            </a:pathLst>
          </a:custGeom>
          <a:solidFill>
            <a:srgbClr val="C33B30"/>
          </a:solidFill>
          <a:ln w="6750" cap="rnd">
            <a:solidFill>
              <a:srgbClr val="C33B30"/>
            </a:solidFill>
            <a:prstDash val="solid"/>
            <a:round/>
          </a:ln>
        </p:spPr>
        <p:txBody>
          <a:bodyPr rtlCol="0" anchor="ctr"/>
          <a:lstStyle/>
          <a:p>
            <a:endParaRPr lang="en-CA"/>
          </a:p>
        </p:txBody>
      </p:sp>
      <p:sp>
        <p:nvSpPr>
          <p:cNvPr id="3084" name="Freeform: Shape 3083">
            <a:extLst>
              <a:ext uri="{FF2B5EF4-FFF2-40B4-BE49-F238E27FC236}">
                <a16:creationId xmlns:a16="http://schemas.microsoft.com/office/drawing/2014/main" id="{87CCDA6C-A186-4E30-BB28-A50F2CA0FAA6}"/>
              </a:ext>
            </a:extLst>
          </p:cNvPr>
          <p:cNvSpPr/>
          <p:nvPr/>
        </p:nvSpPr>
        <p:spPr>
          <a:xfrm>
            <a:off x="4992659" y="2587299"/>
            <a:ext cx="1512625" cy="289148"/>
          </a:xfrm>
          <a:custGeom>
            <a:avLst/>
            <a:gdLst>
              <a:gd name="connsiteX0" fmla="*/ 0 w 1750219"/>
              <a:gd name="connsiteY0" fmla="*/ 334566 h 334565"/>
              <a:gd name="connsiteX1" fmla="*/ 159097 w 1750219"/>
              <a:gd name="connsiteY1" fmla="*/ 297390 h 334565"/>
              <a:gd name="connsiteX2" fmla="*/ 318231 w 1750219"/>
              <a:gd name="connsiteY2" fmla="*/ 278787 h 334565"/>
              <a:gd name="connsiteX3" fmla="*/ 477327 w 1750219"/>
              <a:gd name="connsiteY3" fmla="*/ 223056 h 334565"/>
              <a:gd name="connsiteX4" fmla="*/ 636461 w 1750219"/>
              <a:gd name="connsiteY4" fmla="*/ 185852 h 334565"/>
              <a:gd name="connsiteX5" fmla="*/ 795558 w 1750219"/>
              <a:gd name="connsiteY5" fmla="*/ 167278 h 334565"/>
              <a:gd name="connsiteX6" fmla="*/ 954654 w 1750219"/>
              <a:gd name="connsiteY6" fmla="*/ 74343 h 334565"/>
              <a:gd name="connsiteX7" fmla="*/ 1113788 w 1750219"/>
              <a:gd name="connsiteY7" fmla="*/ 55769 h 334565"/>
              <a:gd name="connsiteX8" fmla="*/ 1272893 w 1750219"/>
              <a:gd name="connsiteY8" fmla="*/ 0 h 334565"/>
              <a:gd name="connsiteX9" fmla="*/ 1750220 w 1750219"/>
              <a:gd name="connsiteY9" fmla="*/ 0 h 33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219" h="334565">
                <a:moveTo>
                  <a:pt x="0" y="334566"/>
                </a:moveTo>
                <a:lnTo>
                  <a:pt x="159097" y="297390"/>
                </a:lnTo>
                <a:lnTo>
                  <a:pt x="318231" y="278787"/>
                </a:lnTo>
                <a:lnTo>
                  <a:pt x="477327" y="223056"/>
                </a:lnTo>
                <a:lnTo>
                  <a:pt x="636461" y="185852"/>
                </a:lnTo>
                <a:lnTo>
                  <a:pt x="795558" y="167278"/>
                </a:lnTo>
                <a:lnTo>
                  <a:pt x="954654" y="74343"/>
                </a:lnTo>
                <a:lnTo>
                  <a:pt x="1113788" y="55769"/>
                </a:lnTo>
                <a:lnTo>
                  <a:pt x="1272893" y="0"/>
                </a:lnTo>
                <a:lnTo>
                  <a:pt x="1750220" y="0"/>
                </a:lnTo>
              </a:path>
            </a:pathLst>
          </a:custGeom>
          <a:noFill/>
          <a:ln w="22359" cap="flat">
            <a:solidFill>
              <a:srgbClr val="38586E"/>
            </a:solidFill>
            <a:prstDash val="solid"/>
            <a:round/>
          </a:ln>
        </p:spPr>
        <p:txBody>
          <a:bodyPr rtlCol="0" anchor="ctr"/>
          <a:lstStyle/>
          <a:p>
            <a:endParaRPr lang="en-CA"/>
          </a:p>
        </p:txBody>
      </p:sp>
      <p:sp>
        <p:nvSpPr>
          <p:cNvPr id="3085" name="Freeform: Shape 3084">
            <a:extLst>
              <a:ext uri="{FF2B5EF4-FFF2-40B4-BE49-F238E27FC236}">
                <a16:creationId xmlns:a16="http://schemas.microsoft.com/office/drawing/2014/main" id="{D0216090-2B34-4F80-B75A-CD0FE2FA4BF4}"/>
              </a:ext>
            </a:extLst>
          </p:cNvPr>
          <p:cNvSpPr/>
          <p:nvPr/>
        </p:nvSpPr>
        <p:spPr>
          <a:xfrm>
            <a:off x="4992659" y="3278044"/>
            <a:ext cx="1512625" cy="128492"/>
          </a:xfrm>
          <a:custGeom>
            <a:avLst/>
            <a:gdLst>
              <a:gd name="connsiteX0" fmla="*/ 0 w 1750219"/>
              <a:gd name="connsiteY0" fmla="*/ 148676 h 148675"/>
              <a:gd name="connsiteX1" fmla="*/ 159097 w 1750219"/>
              <a:gd name="connsiteY1" fmla="*/ 111509 h 148675"/>
              <a:gd name="connsiteX2" fmla="*/ 318231 w 1750219"/>
              <a:gd name="connsiteY2" fmla="*/ 92907 h 148675"/>
              <a:gd name="connsiteX3" fmla="*/ 636461 w 1750219"/>
              <a:gd name="connsiteY3" fmla="*/ 92907 h 148675"/>
              <a:gd name="connsiteX4" fmla="*/ 795558 w 1750219"/>
              <a:gd name="connsiteY4" fmla="*/ 37166 h 148675"/>
              <a:gd name="connsiteX5" fmla="*/ 954654 w 1750219"/>
              <a:gd name="connsiteY5" fmla="*/ 37166 h 148675"/>
              <a:gd name="connsiteX6" fmla="*/ 1113788 w 1750219"/>
              <a:gd name="connsiteY6" fmla="*/ 18564 h 148675"/>
              <a:gd name="connsiteX7" fmla="*/ 1272893 w 1750219"/>
              <a:gd name="connsiteY7" fmla="*/ 0 h 148675"/>
              <a:gd name="connsiteX8" fmla="*/ 1750220 w 1750219"/>
              <a:gd name="connsiteY8" fmla="*/ 0 h 14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0219" h="148675">
                <a:moveTo>
                  <a:pt x="0" y="148676"/>
                </a:moveTo>
                <a:lnTo>
                  <a:pt x="159097" y="111509"/>
                </a:lnTo>
                <a:lnTo>
                  <a:pt x="318231" y="92907"/>
                </a:lnTo>
                <a:lnTo>
                  <a:pt x="636461" y="92907"/>
                </a:lnTo>
                <a:lnTo>
                  <a:pt x="795558" y="37166"/>
                </a:lnTo>
                <a:lnTo>
                  <a:pt x="954654" y="37166"/>
                </a:lnTo>
                <a:lnTo>
                  <a:pt x="1113788" y="18564"/>
                </a:lnTo>
                <a:lnTo>
                  <a:pt x="1272893" y="0"/>
                </a:lnTo>
                <a:lnTo>
                  <a:pt x="1750220" y="0"/>
                </a:lnTo>
              </a:path>
            </a:pathLst>
          </a:custGeom>
          <a:noFill/>
          <a:ln w="22359" cap="flat">
            <a:solidFill>
              <a:srgbClr val="C33B30"/>
            </a:solidFill>
            <a:prstDash val="solid"/>
            <a:round/>
          </a:ln>
        </p:spPr>
        <p:txBody>
          <a:bodyPr rtlCol="0" anchor="ctr"/>
          <a:lstStyle/>
          <a:p>
            <a:endParaRPr lang="en-CA"/>
          </a:p>
        </p:txBody>
      </p:sp>
      <p:sp>
        <p:nvSpPr>
          <p:cNvPr id="3086" name="Freeform: Shape 3085">
            <a:extLst>
              <a:ext uri="{FF2B5EF4-FFF2-40B4-BE49-F238E27FC236}">
                <a16:creationId xmlns:a16="http://schemas.microsoft.com/office/drawing/2014/main" id="{F777F112-4BEA-47B7-8581-054C2280CE79}"/>
              </a:ext>
            </a:extLst>
          </p:cNvPr>
          <p:cNvSpPr/>
          <p:nvPr/>
        </p:nvSpPr>
        <p:spPr>
          <a:xfrm>
            <a:off x="4910146" y="1740112"/>
            <a:ext cx="1677615" cy="1745789"/>
          </a:xfrm>
          <a:custGeom>
            <a:avLst/>
            <a:gdLst>
              <a:gd name="connsiteX0" fmla="*/ 0 w 1941124"/>
              <a:gd name="connsiteY0" fmla="*/ 2020007 h 2020006"/>
              <a:gd name="connsiteX1" fmla="*/ 1941125 w 1941124"/>
              <a:gd name="connsiteY1" fmla="*/ 2020007 h 2020006"/>
              <a:gd name="connsiteX2" fmla="*/ 1941125 w 1941124"/>
              <a:gd name="connsiteY2" fmla="*/ 0 h 2020006"/>
              <a:gd name="connsiteX3" fmla="*/ 0 w 1941124"/>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4" h="2020006">
                <a:moveTo>
                  <a:pt x="0" y="2020007"/>
                </a:moveTo>
                <a:lnTo>
                  <a:pt x="1941125" y="2020007"/>
                </a:lnTo>
                <a:lnTo>
                  <a:pt x="1941125" y="0"/>
                </a:lnTo>
                <a:lnTo>
                  <a:pt x="0" y="0"/>
                </a:lnTo>
                <a:close/>
              </a:path>
            </a:pathLst>
          </a:custGeom>
          <a:noFill/>
          <a:ln w="10163" cap="rnd">
            <a:solidFill>
              <a:srgbClr val="333333"/>
            </a:solidFill>
            <a:prstDash val="solid"/>
            <a:round/>
          </a:ln>
        </p:spPr>
        <p:txBody>
          <a:bodyPr rtlCol="0" anchor="ctr"/>
          <a:lstStyle/>
          <a:p>
            <a:endParaRPr lang="en-CA"/>
          </a:p>
        </p:txBody>
      </p:sp>
      <p:sp>
        <p:nvSpPr>
          <p:cNvPr id="3087" name="Freeform: Shape 3086">
            <a:extLst>
              <a:ext uri="{FF2B5EF4-FFF2-40B4-BE49-F238E27FC236}">
                <a16:creationId xmlns:a16="http://schemas.microsoft.com/office/drawing/2014/main" id="{DCDC3A42-74D7-44FE-9DF0-6DF7567AEDCC}"/>
              </a:ext>
            </a:extLst>
          </p:cNvPr>
          <p:cNvSpPr/>
          <p:nvPr/>
        </p:nvSpPr>
        <p:spPr>
          <a:xfrm>
            <a:off x="6632880" y="1740112"/>
            <a:ext cx="1677618" cy="1745789"/>
          </a:xfrm>
          <a:custGeom>
            <a:avLst/>
            <a:gdLst>
              <a:gd name="connsiteX0" fmla="*/ 0 w 1941128"/>
              <a:gd name="connsiteY0" fmla="*/ 2020007 h 2020006"/>
              <a:gd name="connsiteX1" fmla="*/ 1941128 w 1941128"/>
              <a:gd name="connsiteY1" fmla="*/ 2020007 h 2020006"/>
              <a:gd name="connsiteX2" fmla="*/ 1941128 w 1941128"/>
              <a:gd name="connsiteY2" fmla="*/ 0 h 2020006"/>
              <a:gd name="connsiteX3" fmla="*/ 0 w 1941128"/>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8" h="2020006">
                <a:moveTo>
                  <a:pt x="0" y="2020007"/>
                </a:moveTo>
                <a:lnTo>
                  <a:pt x="1941128" y="2020007"/>
                </a:lnTo>
                <a:lnTo>
                  <a:pt x="1941128" y="0"/>
                </a:lnTo>
                <a:lnTo>
                  <a:pt x="0" y="0"/>
                </a:lnTo>
                <a:close/>
              </a:path>
            </a:pathLst>
          </a:custGeom>
          <a:solidFill>
            <a:srgbClr val="FFFFFF"/>
          </a:solidFill>
          <a:ln w="9525" cap="flat">
            <a:noFill/>
            <a:prstDash val="solid"/>
            <a:miter/>
          </a:ln>
        </p:spPr>
        <p:txBody>
          <a:bodyPr rtlCol="0" anchor="ctr"/>
          <a:lstStyle/>
          <a:p>
            <a:endParaRPr lang="en-CA"/>
          </a:p>
        </p:txBody>
      </p:sp>
      <p:sp>
        <p:nvSpPr>
          <p:cNvPr id="3088" name="Freeform: Shape 3087">
            <a:extLst>
              <a:ext uri="{FF2B5EF4-FFF2-40B4-BE49-F238E27FC236}">
                <a16:creationId xmlns:a16="http://schemas.microsoft.com/office/drawing/2014/main" id="{3D7F91A1-960A-47E5-857C-69D618831ECD}"/>
              </a:ext>
            </a:extLst>
          </p:cNvPr>
          <p:cNvSpPr/>
          <p:nvPr/>
        </p:nvSpPr>
        <p:spPr>
          <a:xfrm>
            <a:off x="6632880" y="3422589"/>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3089" name="Freeform: Shape 3088">
            <a:extLst>
              <a:ext uri="{FF2B5EF4-FFF2-40B4-BE49-F238E27FC236}">
                <a16:creationId xmlns:a16="http://schemas.microsoft.com/office/drawing/2014/main" id="{D0CADFDC-957B-4218-877D-F2E3994D3CBC}"/>
              </a:ext>
            </a:extLst>
          </p:cNvPr>
          <p:cNvSpPr/>
          <p:nvPr/>
        </p:nvSpPr>
        <p:spPr>
          <a:xfrm>
            <a:off x="6632880" y="3101311"/>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3090" name="Freeform: Shape 3089">
            <a:extLst>
              <a:ext uri="{FF2B5EF4-FFF2-40B4-BE49-F238E27FC236}">
                <a16:creationId xmlns:a16="http://schemas.microsoft.com/office/drawing/2014/main" id="{816B4C2F-5363-48B2-96EE-BCC4A962E31B}"/>
              </a:ext>
            </a:extLst>
          </p:cNvPr>
          <p:cNvSpPr/>
          <p:nvPr/>
        </p:nvSpPr>
        <p:spPr>
          <a:xfrm>
            <a:off x="6632880" y="2780075"/>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3091" name="Freeform: Shape 3090">
            <a:extLst>
              <a:ext uri="{FF2B5EF4-FFF2-40B4-BE49-F238E27FC236}">
                <a16:creationId xmlns:a16="http://schemas.microsoft.com/office/drawing/2014/main" id="{19847F15-6467-4D30-B534-C3C1391D1F94}"/>
              </a:ext>
            </a:extLst>
          </p:cNvPr>
          <p:cNvSpPr/>
          <p:nvPr/>
        </p:nvSpPr>
        <p:spPr>
          <a:xfrm>
            <a:off x="6632880" y="2458797"/>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3092" name="Freeform: Shape 3091">
            <a:extLst>
              <a:ext uri="{FF2B5EF4-FFF2-40B4-BE49-F238E27FC236}">
                <a16:creationId xmlns:a16="http://schemas.microsoft.com/office/drawing/2014/main" id="{895A078B-C510-4137-973A-7B9F5554A442}"/>
              </a:ext>
            </a:extLst>
          </p:cNvPr>
          <p:cNvSpPr/>
          <p:nvPr/>
        </p:nvSpPr>
        <p:spPr>
          <a:xfrm>
            <a:off x="6632880" y="2137529"/>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3093" name="Freeform: Shape 3092">
            <a:extLst>
              <a:ext uri="{FF2B5EF4-FFF2-40B4-BE49-F238E27FC236}">
                <a16:creationId xmlns:a16="http://schemas.microsoft.com/office/drawing/2014/main" id="{4BEBC06A-2CC6-40E7-ACCE-EA040407629A}"/>
              </a:ext>
            </a:extLst>
          </p:cNvPr>
          <p:cNvSpPr/>
          <p:nvPr/>
        </p:nvSpPr>
        <p:spPr>
          <a:xfrm>
            <a:off x="6632880" y="1816258"/>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5081" cap="flat">
            <a:solidFill>
              <a:srgbClr val="EBEBEB"/>
            </a:solidFill>
            <a:prstDash val="solid"/>
            <a:round/>
          </a:ln>
        </p:spPr>
        <p:txBody>
          <a:bodyPr rtlCol="0" anchor="ctr"/>
          <a:lstStyle/>
          <a:p>
            <a:endParaRPr lang="en-CA"/>
          </a:p>
        </p:txBody>
      </p:sp>
      <p:sp>
        <p:nvSpPr>
          <p:cNvPr id="3094" name="Freeform: Shape 3093">
            <a:extLst>
              <a:ext uri="{FF2B5EF4-FFF2-40B4-BE49-F238E27FC236}">
                <a16:creationId xmlns:a16="http://schemas.microsoft.com/office/drawing/2014/main" id="{8FA4CF40-C8B4-4407-A65B-AB3B3516F83E}"/>
              </a:ext>
            </a:extLst>
          </p:cNvPr>
          <p:cNvSpPr/>
          <p:nvPr/>
        </p:nvSpPr>
        <p:spPr>
          <a:xfrm>
            <a:off x="6632880" y="3261967"/>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3095" name="Freeform: Shape 3094">
            <a:extLst>
              <a:ext uri="{FF2B5EF4-FFF2-40B4-BE49-F238E27FC236}">
                <a16:creationId xmlns:a16="http://schemas.microsoft.com/office/drawing/2014/main" id="{C2031B29-A02B-47D2-8CC4-74980BBA33C9}"/>
              </a:ext>
            </a:extLst>
          </p:cNvPr>
          <p:cNvSpPr/>
          <p:nvPr/>
        </p:nvSpPr>
        <p:spPr>
          <a:xfrm>
            <a:off x="6632880" y="2940698"/>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3096" name="Freeform: Shape 3095">
            <a:extLst>
              <a:ext uri="{FF2B5EF4-FFF2-40B4-BE49-F238E27FC236}">
                <a16:creationId xmlns:a16="http://schemas.microsoft.com/office/drawing/2014/main" id="{C1C9965B-916E-4372-B97E-D131FBE0ACE9}"/>
              </a:ext>
            </a:extLst>
          </p:cNvPr>
          <p:cNvSpPr/>
          <p:nvPr/>
        </p:nvSpPr>
        <p:spPr>
          <a:xfrm>
            <a:off x="6632880" y="2619420"/>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3097" name="Freeform: Shape 3096">
            <a:extLst>
              <a:ext uri="{FF2B5EF4-FFF2-40B4-BE49-F238E27FC236}">
                <a16:creationId xmlns:a16="http://schemas.microsoft.com/office/drawing/2014/main" id="{8DCD3226-6370-4872-9641-CF0840DC89A1}"/>
              </a:ext>
            </a:extLst>
          </p:cNvPr>
          <p:cNvSpPr/>
          <p:nvPr/>
        </p:nvSpPr>
        <p:spPr>
          <a:xfrm>
            <a:off x="6632880" y="2298151"/>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3098" name="Freeform: Shape 3097">
            <a:extLst>
              <a:ext uri="{FF2B5EF4-FFF2-40B4-BE49-F238E27FC236}">
                <a16:creationId xmlns:a16="http://schemas.microsoft.com/office/drawing/2014/main" id="{712E2E2C-3EFD-4A58-B3F2-87F6474F98BE}"/>
              </a:ext>
            </a:extLst>
          </p:cNvPr>
          <p:cNvSpPr/>
          <p:nvPr/>
        </p:nvSpPr>
        <p:spPr>
          <a:xfrm>
            <a:off x="6632880" y="1976877"/>
            <a:ext cx="1677651" cy="8232"/>
          </a:xfrm>
          <a:custGeom>
            <a:avLst/>
            <a:gdLst>
              <a:gd name="connsiteX0" fmla="*/ 0 w 1941166"/>
              <a:gd name="connsiteY0" fmla="*/ 0 h 9525"/>
              <a:gd name="connsiteX1" fmla="*/ 1941166 w 1941166"/>
              <a:gd name="connsiteY1" fmla="*/ 0 h 9525"/>
            </a:gdLst>
            <a:ahLst/>
            <a:cxnLst>
              <a:cxn ang="0">
                <a:pos x="connsiteX0" y="connsiteY0"/>
              </a:cxn>
              <a:cxn ang="0">
                <a:pos x="connsiteX1" y="connsiteY1"/>
              </a:cxn>
            </a:cxnLst>
            <a:rect l="l" t="t" r="r" b="b"/>
            <a:pathLst>
              <a:path w="1941166" h="9525">
                <a:moveTo>
                  <a:pt x="0" y="0"/>
                </a:moveTo>
                <a:lnTo>
                  <a:pt x="1941166" y="0"/>
                </a:lnTo>
              </a:path>
            </a:pathLst>
          </a:custGeom>
          <a:noFill/>
          <a:ln w="10163" cap="flat">
            <a:solidFill>
              <a:srgbClr val="EBEBEB"/>
            </a:solidFill>
            <a:prstDash val="solid"/>
            <a:round/>
          </a:ln>
        </p:spPr>
        <p:txBody>
          <a:bodyPr rtlCol="0" anchor="ctr"/>
          <a:lstStyle/>
          <a:p>
            <a:endParaRPr lang="en-CA"/>
          </a:p>
        </p:txBody>
      </p:sp>
      <p:sp>
        <p:nvSpPr>
          <p:cNvPr id="3099" name="Freeform: Shape 3098">
            <a:extLst>
              <a:ext uri="{FF2B5EF4-FFF2-40B4-BE49-F238E27FC236}">
                <a16:creationId xmlns:a16="http://schemas.microsoft.com/office/drawing/2014/main" id="{27586F3F-50D0-4726-8F71-2B5EA3EBFC15}"/>
              </a:ext>
            </a:extLst>
          </p:cNvPr>
          <p:cNvSpPr/>
          <p:nvPr/>
        </p:nvSpPr>
        <p:spPr>
          <a:xfrm>
            <a:off x="6715389"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0" name="Freeform: Shape 3099">
            <a:extLst>
              <a:ext uri="{FF2B5EF4-FFF2-40B4-BE49-F238E27FC236}">
                <a16:creationId xmlns:a16="http://schemas.microsoft.com/office/drawing/2014/main" id="{5D401E9C-94DF-4826-8763-EA5B8C95D541}"/>
              </a:ext>
            </a:extLst>
          </p:cNvPr>
          <p:cNvSpPr/>
          <p:nvPr/>
        </p:nvSpPr>
        <p:spPr>
          <a:xfrm>
            <a:off x="6852921"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1" name="Freeform: Shape 3100">
            <a:extLst>
              <a:ext uri="{FF2B5EF4-FFF2-40B4-BE49-F238E27FC236}">
                <a16:creationId xmlns:a16="http://schemas.microsoft.com/office/drawing/2014/main" id="{F8F10D19-37CA-4D30-9938-0ADA554B8A4E}"/>
              </a:ext>
            </a:extLst>
          </p:cNvPr>
          <p:cNvSpPr/>
          <p:nvPr/>
        </p:nvSpPr>
        <p:spPr>
          <a:xfrm>
            <a:off x="6990419"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2" name="Freeform: Shape 3101">
            <a:extLst>
              <a:ext uri="{FF2B5EF4-FFF2-40B4-BE49-F238E27FC236}">
                <a16:creationId xmlns:a16="http://schemas.microsoft.com/office/drawing/2014/main" id="{BBE9A546-AA08-4B32-B1F9-3CF590815B3B}"/>
              </a:ext>
            </a:extLst>
          </p:cNvPr>
          <p:cNvSpPr/>
          <p:nvPr/>
        </p:nvSpPr>
        <p:spPr>
          <a:xfrm>
            <a:off x="7127926"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3" name="Freeform: Shape 3102">
            <a:extLst>
              <a:ext uri="{FF2B5EF4-FFF2-40B4-BE49-F238E27FC236}">
                <a16:creationId xmlns:a16="http://schemas.microsoft.com/office/drawing/2014/main" id="{AAE955A3-C3C9-4217-8B4C-FBFEA3A44DC9}"/>
              </a:ext>
            </a:extLst>
          </p:cNvPr>
          <p:cNvSpPr/>
          <p:nvPr/>
        </p:nvSpPr>
        <p:spPr>
          <a:xfrm>
            <a:off x="7265458"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4" name="Freeform: Shape 3103">
            <a:extLst>
              <a:ext uri="{FF2B5EF4-FFF2-40B4-BE49-F238E27FC236}">
                <a16:creationId xmlns:a16="http://schemas.microsoft.com/office/drawing/2014/main" id="{7730ED30-7195-4BFE-9249-404587815D3A}"/>
              </a:ext>
            </a:extLst>
          </p:cNvPr>
          <p:cNvSpPr/>
          <p:nvPr/>
        </p:nvSpPr>
        <p:spPr>
          <a:xfrm>
            <a:off x="7402956"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5" name="Freeform: Shape 3104">
            <a:extLst>
              <a:ext uri="{FF2B5EF4-FFF2-40B4-BE49-F238E27FC236}">
                <a16:creationId xmlns:a16="http://schemas.microsoft.com/office/drawing/2014/main" id="{04C3B217-1E98-49A6-B28F-7F9D1065561F}"/>
              </a:ext>
            </a:extLst>
          </p:cNvPr>
          <p:cNvSpPr/>
          <p:nvPr/>
        </p:nvSpPr>
        <p:spPr>
          <a:xfrm>
            <a:off x="7540455"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6" name="Freeform: Shape 3105">
            <a:extLst>
              <a:ext uri="{FF2B5EF4-FFF2-40B4-BE49-F238E27FC236}">
                <a16:creationId xmlns:a16="http://schemas.microsoft.com/office/drawing/2014/main" id="{C5AE6714-5AF1-476A-A39C-45EC57B906E0}"/>
              </a:ext>
            </a:extLst>
          </p:cNvPr>
          <p:cNvSpPr/>
          <p:nvPr/>
        </p:nvSpPr>
        <p:spPr>
          <a:xfrm>
            <a:off x="7677986"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7" name="Freeform: Shape 3106">
            <a:extLst>
              <a:ext uri="{FF2B5EF4-FFF2-40B4-BE49-F238E27FC236}">
                <a16:creationId xmlns:a16="http://schemas.microsoft.com/office/drawing/2014/main" id="{946FDA14-3628-4327-8115-F9D4EFEAD3FF}"/>
              </a:ext>
            </a:extLst>
          </p:cNvPr>
          <p:cNvSpPr/>
          <p:nvPr/>
        </p:nvSpPr>
        <p:spPr>
          <a:xfrm>
            <a:off x="7815485"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8" name="Freeform: Shape 3107">
            <a:extLst>
              <a:ext uri="{FF2B5EF4-FFF2-40B4-BE49-F238E27FC236}">
                <a16:creationId xmlns:a16="http://schemas.microsoft.com/office/drawing/2014/main" id="{A4BDF49C-789F-451E-9998-A01BD2B813DA}"/>
              </a:ext>
            </a:extLst>
          </p:cNvPr>
          <p:cNvSpPr/>
          <p:nvPr/>
        </p:nvSpPr>
        <p:spPr>
          <a:xfrm>
            <a:off x="7952984"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09" name="Freeform: Shape 3108">
            <a:extLst>
              <a:ext uri="{FF2B5EF4-FFF2-40B4-BE49-F238E27FC236}">
                <a16:creationId xmlns:a16="http://schemas.microsoft.com/office/drawing/2014/main" id="{EFC54755-A987-4142-8C3F-F0C7D3F8E398}"/>
              </a:ext>
            </a:extLst>
          </p:cNvPr>
          <p:cNvSpPr/>
          <p:nvPr/>
        </p:nvSpPr>
        <p:spPr>
          <a:xfrm>
            <a:off x="8090516"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10" name="Freeform: Shape 3109">
            <a:extLst>
              <a:ext uri="{FF2B5EF4-FFF2-40B4-BE49-F238E27FC236}">
                <a16:creationId xmlns:a16="http://schemas.microsoft.com/office/drawing/2014/main" id="{F8E8F955-F354-4639-A6E6-C293E0DFB69A}"/>
              </a:ext>
            </a:extLst>
          </p:cNvPr>
          <p:cNvSpPr/>
          <p:nvPr/>
        </p:nvSpPr>
        <p:spPr>
          <a:xfrm>
            <a:off x="8228014" y="1740112"/>
            <a:ext cx="8232" cy="1745789"/>
          </a:xfrm>
          <a:custGeom>
            <a:avLst/>
            <a:gdLst>
              <a:gd name="connsiteX0" fmla="*/ 0 w 9525"/>
              <a:gd name="connsiteY0" fmla="*/ 2020007 h 2020006"/>
              <a:gd name="connsiteX1" fmla="*/ 0 w 9525"/>
              <a:gd name="connsiteY1" fmla="*/ 0 h 2020006"/>
            </a:gdLst>
            <a:ahLst/>
            <a:cxnLst>
              <a:cxn ang="0">
                <a:pos x="connsiteX0" y="connsiteY0"/>
              </a:cxn>
              <a:cxn ang="0">
                <a:pos x="connsiteX1" y="connsiteY1"/>
              </a:cxn>
            </a:cxnLst>
            <a:rect l="l" t="t" r="r" b="b"/>
            <a:pathLst>
              <a:path w="9525" h="2020006">
                <a:moveTo>
                  <a:pt x="0" y="2020007"/>
                </a:moveTo>
                <a:lnTo>
                  <a:pt x="0" y="0"/>
                </a:lnTo>
              </a:path>
            </a:pathLst>
          </a:custGeom>
          <a:noFill/>
          <a:ln w="10163" cap="flat">
            <a:solidFill>
              <a:srgbClr val="EBEBEB"/>
            </a:solidFill>
            <a:prstDash val="solid"/>
            <a:round/>
          </a:ln>
        </p:spPr>
        <p:txBody>
          <a:bodyPr rtlCol="0" anchor="ctr"/>
          <a:lstStyle/>
          <a:p>
            <a:endParaRPr lang="en-CA"/>
          </a:p>
        </p:txBody>
      </p:sp>
      <p:sp>
        <p:nvSpPr>
          <p:cNvPr id="3111" name="Freeform: Shape 3110">
            <a:extLst>
              <a:ext uri="{FF2B5EF4-FFF2-40B4-BE49-F238E27FC236}">
                <a16:creationId xmlns:a16="http://schemas.microsoft.com/office/drawing/2014/main" id="{7D8F2A46-41EC-4462-ADDA-735F2BA2966E}"/>
              </a:ext>
            </a:extLst>
          </p:cNvPr>
          <p:cNvSpPr/>
          <p:nvPr/>
        </p:nvSpPr>
        <p:spPr>
          <a:xfrm>
            <a:off x="6668574" y="2095502"/>
            <a:ext cx="93671" cy="93671"/>
          </a:xfrm>
          <a:custGeom>
            <a:avLst/>
            <a:gdLst>
              <a:gd name="connsiteX0" fmla="*/ 108385 w 108384"/>
              <a:gd name="connsiteY0" fmla="*/ 54173 h 108384"/>
              <a:gd name="connsiteX1" fmla="*/ 54169 w 108384"/>
              <a:gd name="connsiteY1" fmla="*/ 108384 h 108384"/>
              <a:gd name="connsiteX2" fmla="*/ 0 w 108384"/>
              <a:gd name="connsiteY2" fmla="*/ 54173 h 108384"/>
              <a:gd name="connsiteX3" fmla="*/ 54169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69" y="108384"/>
                </a:cubicBezTo>
                <a:cubicBezTo>
                  <a:pt x="24260" y="108384"/>
                  <a:pt x="0" y="84125"/>
                  <a:pt x="0" y="54173"/>
                </a:cubicBezTo>
                <a:cubicBezTo>
                  <a:pt x="0" y="24258"/>
                  <a:pt x="24260" y="0"/>
                  <a:pt x="54169" y="0"/>
                </a:cubicBezTo>
                <a:cubicBezTo>
                  <a:pt x="84125" y="0"/>
                  <a:pt x="108385" y="24258"/>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2" name="Freeform: Shape 3111">
            <a:extLst>
              <a:ext uri="{FF2B5EF4-FFF2-40B4-BE49-F238E27FC236}">
                <a16:creationId xmlns:a16="http://schemas.microsoft.com/office/drawing/2014/main" id="{E27A643E-E1A9-463C-94F4-72C5E0B6F3A9}"/>
              </a:ext>
            </a:extLst>
          </p:cNvPr>
          <p:cNvSpPr/>
          <p:nvPr/>
        </p:nvSpPr>
        <p:spPr>
          <a:xfrm>
            <a:off x="6806072" y="2105148"/>
            <a:ext cx="93671" cy="93671"/>
          </a:xfrm>
          <a:custGeom>
            <a:avLst/>
            <a:gdLst>
              <a:gd name="connsiteX0" fmla="*/ 108385 w 108384"/>
              <a:gd name="connsiteY0" fmla="*/ 54173 h 108384"/>
              <a:gd name="connsiteX1" fmla="*/ 54207 w 108384"/>
              <a:gd name="connsiteY1" fmla="*/ 108384 h 108384"/>
              <a:gd name="connsiteX2" fmla="*/ 0 w 108384"/>
              <a:gd name="connsiteY2" fmla="*/ 54173 h 108384"/>
              <a:gd name="connsiteX3" fmla="*/ 54207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6"/>
                  <a:pt x="84125" y="108384"/>
                  <a:pt x="54207" y="108384"/>
                </a:cubicBezTo>
                <a:cubicBezTo>
                  <a:pt x="24260" y="108384"/>
                  <a:pt x="0" y="84126"/>
                  <a:pt x="0" y="54173"/>
                </a:cubicBezTo>
                <a:cubicBezTo>
                  <a:pt x="0" y="24259"/>
                  <a:pt x="24260" y="0"/>
                  <a:pt x="54207"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3" name="Freeform: Shape 3112">
            <a:extLst>
              <a:ext uri="{FF2B5EF4-FFF2-40B4-BE49-F238E27FC236}">
                <a16:creationId xmlns:a16="http://schemas.microsoft.com/office/drawing/2014/main" id="{674055FF-1444-4D98-B6C6-4B5CED2800FC}"/>
              </a:ext>
            </a:extLst>
          </p:cNvPr>
          <p:cNvSpPr/>
          <p:nvPr/>
        </p:nvSpPr>
        <p:spPr>
          <a:xfrm>
            <a:off x="6943605" y="2029646"/>
            <a:ext cx="93638" cy="93671"/>
          </a:xfrm>
          <a:custGeom>
            <a:avLst/>
            <a:gdLst>
              <a:gd name="connsiteX0" fmla="*/ 108347 w 108346"/>
              <a:gd name="connsiteY0" fmla="*/ 54173 h 108384"/>
              <a:gd name="connsiteX1" fmla="*/ 54169 w 108346"/>
              <a:gd name="connsiteY1" fmla="*/ 108384 h 108384"/>
              <a:gd name="connsiteX2" fmla="*/ 0 w 108346"/>
              <a:gd name="connsiteY2" fmla="*/ 54173 h 108384"/>
              <a:gd name="connsiteX3" fmla="*/ 54169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125"/>
                  <a:pt x="84087" y="108384"/>
                  <a:pt x="54169" y="108384"/>
                </a:cubicBezTo>
                <a:cubicBezTo>
                  <a:pt x="24260" y="108384"/>
                  <a:pt x="0" y="84125"/>
                  <a:pt x="0" y="54173"/>
                </a:cubicBezTo>
                <a:cubicBezTo>
                  <a:pt x="0" y="24258"/>
                  <a:pt x="24260" y="0"/>
                  <a:pt x="54169" y="0"/>
                </a:cubicBezTo>
                <a:cubicBezTo>
                  <a:pt x="84087" y="0"/>
                  <a:pt x="108347" y="24258"/>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4" name="Freeform: Shape 3113">
            <a:extLst>
              <a:ext uri="{FF2B5EF4-FFF2-40B4-BE49-F238E27FC236}">
                <a16:creationId xmlns:a16="http://schemas.microsoft.com/office/drawing/2014/main" id="{A38A03AF-C74D-4BB3-ADF7-0F16C863A73C}"/>
              </a:ext>
            </a:extLst>
          </p:cNvPr>
          <p:cNvSpPr/>
          <p:nvPr/>
        </p:nvSpPr>
        <p:spPr>
          <a:xfrm>
            <a:off x="7081103" y="2023214"/>
            <a:ext cx="93671" cy="93671"/>
          </a:xfrm>
          <a:custGeom>
            <a:avLst/>
            <a:gdLst>
              <a:gd name="connsiteX0" fmla="*/ 108385 w 108384"/>
              <a:gd name="connsiteY0" fmla="*/ 54173 h 108384"/>
              <a:gd name="connsiteX1" fmla="*/ 54178 w 108384"/>
              <a:gd name="connsiteY1" fmla="*/ 108384 h 108384"/>
              <a:gd name="connsiteX2" fmla="*/ 0 w 108384"/>
              <a:gd name="connsiteY2" fmla="*/ 54173 h 108384"/>
              <a:gd name="connsiteX3" fmla="*/ 54178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25" y="108384"/>
                  <a:pt x="54178" y="108384"/>
                </a:cubicBezTo>
                <a:cubicBezTo>
                  <a:pt x="24260" y="108384"/>
                  <a:pt x="0" y="84125"/>
                  <a:pt x="0" y="54173"/>
                </a:cubicBezTo>
                <a:cubicBezTo>
                  <a:pt x="0" y="24259"/>
                  <a:pt x="24260" y="0"/>
                  <a:pt x="54178" y="0"/>
                </a:cubicBezTo>
                <a:cubicBezTo>
                  <a:pt x="84125"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5" name="Freeform: Shape 3114">
            <a:extLst>
              <a:ext uri="{FF2B5EF4-FFF2-40B4-BE49-F238E27FC236}">
                <a16:creationId xmlns:a16="http://schemas.microsoft.com/office/drawing/2014/main" id="{38256701-9A01-46C8-9221-B0F61C4015EE}"/>
              </a:ext>
            </a:extLst>
          </p:cNvPr>
          <p:cNvSpPr/>
          <p:nvPr/>
        </p:nvSpPr>
        <p:spPr>
          <a:xfrm>
            <a:off x="7218602" y="1986267"/>
            <a:ext cx="93671" cy="93671"/>
          </a:xfrm>
          <a:custGeom>
            <a:avLst/>
            <a:gdLst>
              <a:gd name="connsiteX0" fmla="*/ 108385 w 108384"/>
              <a:gd name="connsiteY0" fmla="*/ 54211 h 108384"/>
              <a:gd name="connsiteX1" fmla="*/ 54216 w 108384"/>
              <a:gd name="connsiteY1" fmla="*/ 108384 h 108384"/>
              <a:gd name="connsiteX2" fmla="*/ 0 w 108384"/>
              <a:gd name="connsiteY2" fmla="*/ 54211 h 108384"/>
              <a:gd name="connsiteX3" fmla="*/ 54216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216" y="108384"/>
                </a:cubicBezTo>
                <a:cubicBezTo>
                  <a:pt x="24260" y="108384"/>
                  <a:pt x="0" y="84126"/>
                  <a:pt x="0" y="54211"/>
                </a:cubicBezTo>
                <a:cubicBezTo>
                  <a:pt x="0" y="24259"/>
                  <a:pt x="24260" y="0"/>
                  <a:pt x="54216"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6" name="Freeform: Shape 3115">
            <a:extLst>
              <a:ext uri="{FF2B5EF4-FFF2-40B4-BE49-F238E27FC236}">
                <a16:creationId xmlns:a16="http://schemas.microsoft.com/office/drawing/2014/main" id="{0E758FFC-F9A8-4159-9C75-0E3CA4146B92}"/>
              </a:ext>
            </a:extLst>
          </p:cNvPr>
          <p:cNvSpPr/>
          <p:nvPr/>
        </p:nvSpPr>
        <p:spPr>
          <a:xfrm>
            <a:off x="7356133" y="1930058"/>
            <a:ext cx="93638" cy="93671"/>
          </a:xfrm>
          <a:custGeom>
            <a:avLst/>
            <a:gdLst>
              <a:gd name="connsiteX0" fmla="*/ 108347 w 108346"/>
              <a:gd name="connsiteY0" fmla="*/ 54173 h 108384"/>
              <a:gd name="connsiteX1" fmla="*/ 54178 w 108346"/>
              <a:gd name="connsiteY1" fmla="*/ 108384 h 108384"/>
              <a:gd name="connsiteX2" fmla="*/ 0 w 108346"/>
              <a:gd name="connsiteY2" fmla="*/ 54173 h 108384"/>
              <a:gd name="connsiteX3" fmla="*/ 54178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088"/>
                  <a:pt x="84087" y="108384"/>
                  <a:pt x="54178" y="108384"/>
                </a:cubicBezTo>
                <a:cubicBezTo>
                  <a:pt x="24260" y="108384"/>
                  <a:pt x="0" y="84088"/>
                  <a:pt x="0" y="54173"/>
                </a:cubicBezTo>
                <a:cubicBezTo>
                  <a:pt x="0" y="24259"/>
                  <a:pt x="24260" y="0"/>
                  <a:pt x="54178"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7" name="Freeform: Shape 3116">
            <a:extLst>
              <a:ext uri="{FF2B5EF4-FFF2-40B4-BE49-F238E27FC236}">
                <a16:creationId xmlns:a16="http://schemas.microsoft.com/office/drawing/2014/main" id="{708D2F16-74B8-4521-B53A-43C775C83305}"/>
              </a:ext>
            </a:extLst>
          </p:cNvPr>
          <p:cNvSpPr/>
          <p:nvPr/>
        </p:nvSpPr>
        <p:spPr>
          <a:xfrm>
            <a:off x="7493632" y="1909157"/>
            <a:ext cx="93671" cy="93671"/>
          </a:xfrm>
          <a:custGeom>
            <a:avLst/>
            <a:gdLst>
              <a:gd name="connsiteX0" fmla="*/ 108385 w 108384"/>
              <a:gd name="connsiteY0" fmla="*/ 54211 h 108384"/>
              <a:gd name="connsiteX1" fmla="*/ 54178 w 108384"/>
              <a:gd name="connsiteY1" fmla="*/ 108384 h 108384"/>
              <a:gd name="connsiteX2" fmla="*/ 0 w 108384"/>
              <a:gd name="connsiteY2" fmla="*/ 54211 h 108384"/>
              <a:gd name="connsiteX3" fmla="*/ 54178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6"/>
                  <a:pt x="84125" y="108384"/>
                  <a:pt x="54178" y="108384"/>
                </a:cubicBezTo>
                <a:cubicBezTo>
                  <a:pt x="24260" y="108384"/>
                  <a:pt x="0" y="84126"/>
                  <a:pt x="0" y="54211"/>
                </a:cubicBezTo>
                <a:cubicBezTo>
                  <a:pt x="0" y="24259"/>
                  <a:pt x="24260" y="0"/>
                  <a:pt x="54178"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8" name="Freeform: Shape 3117">
            <a:extLst>
              <a:ext uri="{FF2B5EF4-FFF2-40B4-BE49-F238E27FC236}">
                <a16:creationId xmlns:a16="http://schemas.microsoft.com/office/drawing/2014/main" id="{F8AD986A-BE6F-44CE-AB4A-956E7666A4FE}"/>
              </a:ext>
            </a:extLst>
          </p:cNvPr>
          <p:cNvSpPr/>
          <p:nvPr/>
        </p:nvSpPr>
        <p:spPr>
          <a:xfrm>
            <a:off x="7631130" y="1812785"/>
            <a:ext cx="93671" cy="93671"/>
          </a:xfrm>
          <a:custGeom>
            <a:avLst/>
            <a:gdLst>
              <a:gd name="connsiteX0" fmla="*/ 108385 w 108384"/>
              <a:gd name="connsiteY0" fmla="*/ 54173 h 108384"/>
              <a:gd name="connsiteX1" fmla="*/ 54216 w 108384"/>
              <a:gd name="connsiteY1" fmla="*/ 108384 h 108384"/>
              <a:gd name="connsiteX2" fmla="*/ 0 w 108384"/>
              <a:gd name="connsiteY2" fmla="*/ 54173 h 108384"/>
              <a:gd name="connsiteX3" fmla="*/ 54216 w 108384"/>
              <a:gd name="connsiteY3" fmla="*/ 0 h 108384"/>
              <a:gd name="connsiteX4" fmla="*/ 108385 w 108384"/>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3"/>
                </a:moveTo>
                <a:cubicBezTo>
                  <a:pt x="108385" y="84125"/>
                  <a:pt x="84134" y="108384"/>
                  <a:pt x="54216" y="108384"/>
                </a:cubicBezTo>
                <a:cubicBezTo>
                  <a:pt x="24260" y="108384"/>
                  <a:pt x="0" y="84125"/>
                  <a:pt x="0" y="54173"/>
                </a:cubicBezTo>
                <a:cubicBezTo>
                  <a:pt x="0" y="24259"/>
                  <a:pt x="24260" y="0"/>
                  <a:pt x="54216" y="0"/>
                </a:cubicBezTo>
                <a:cubicBezTo>
                  <a:pt x="84134" y="0"/>
                  <a:pt x="108385" y="24259"/>
                  <a:pt x="108385"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19" name="Freeform: Shape 3118">
            <a:extLst>
              <a:ext uri="{FF2B5EF4-FFF2-40B4-BE49-F238E27FC236}">
                <a16:creationId xmlns:a16="http://schemas.microsoft.com/office/drawing/2014/main" id="{1047EDA6-85AD-4148-96DD-777216CE5884}"/>
              </a:ext>
            </a:extLst>
          </p:cNvPr>
          <p:cNvSpPr/>
          <p:nvPr/>
        </p:nvSpPr>
        <p:spPr>
          <a:xfrm>
            <a:off x="7768670" y="1881856"/>
            <a:ext cx="93638" cy="93671"/>
          </a:xfrm>
          <a:custGeom>
            <a:avLst/>
            <a:gdLst>
              <a:gd name="connsiteX0" fmla="*/ 108347 w 108346"/>
              <a:gd name="connsiteY0" fmla="*/ 54173 h 108384"/>
              <a:gd name="connsiteX1" fmla="*/ 54169 w 108346"/>
              <a:gd name="connsiteY1" fmla="*/ 108384 h 108384"/>
              <a:gd name="connsiteX2" fmla="*/ 0 w 108346"/>
              <a:gd name="connsiteY2" fmla="*/ 54173 h 108384"/>
              <a:gd name="connsiteX3" fmla="*/ 54169 w 108346"/>
              <a:gd name="connsiteY3" fmla="*/ 0 h 108384"/>
              <a:gd name="connsiteX4" fmla="*/ 108347 w 108346"/>
              <a:gd name="connsiteY4" fmla="*/ 54173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73"/>
                </a:moveTo>
                <a:cubicBezTo>
                  <a:pt x="108347" y="84126"/>
                  <a:pt x="84087" y="108384"/>
                  <a:pt x="54169" y="108384"/>
                </a:cubicBezTo>
                <a:cubicBezTo>
                  <a:pt x="24251" y="108384"/>
                  <a:pt x="0" y="84126"/>
                  <a:pt x="0" y="54173"/>
                </a:cubicBezTo>
                <a:cubicBezTo>
                  <a:pt x="0" y="24259"/>
                  <a:pt x="24251" y="0"/>
                  <a:pt x="54169" y="0"/>
                </a:cubicBezTo>
                <a:cubicBezTo>
                  <a:pt x="84087" y="0"/>
                  <a:pt x="108347" y="24259"/>
                  <a:pt x="108347" y="54173"/>
                </a:cubicBezTo>
              </a:path>
            </a:pathLst>
          </a:custGeom>
          <a:solidFill>
            <a:srgbClr val="38586E"/>
          </a:solidFill>
          <a:ln w="6750" cap="rnd">
            <a:solidFill>
              <a:srgbClr val="38586E"/>
            </a:solidFill>
            <a:prstDash val="solid"/>
            <a:round/>
          </a:ln>
        </p:spPr>
        <p:txBody>
          <a:bodyPr rtlCol="0" anchor="ctr"/>
          <a:lstStyle/>
          <a:p>
            <a:endParaRPr lang="en-CA"/>
          </a:p>
        </p:txBody>
      </p:sp>
      <p:sp>
        <p:nvSpPr>
          <p:cNvPr id="3120" name="Freeform: Shape 3119">
            <a:extLst>
              <a:ext uri="{FF2B5EF4-FFF2-40B4-BE49-F238E27FC236}">
                <a16:creationId xmlns:a16="http://schemas.microsoft.com/office/drawing/2014/main" id="{347365F9-E01C-4603-8AFE-5767D09C841C}"/>
              </a:ext>
            </a:extLst>
          </p:cNvPr>
          <p:cNvSpPr/>
          <p:nvPr/>
        </p:nvSpPr>
        <p:spPr>
          <a:xfrm>
            <a:off x="7906169" y="1806354"/>
            <a:ext cx="93671" cy="93671"/>
          </a:xfrm>
          <a:custGeom>
            <a:avLst/>
            <a:gdLst>
              <a:gd name="connsiteX0" fmla="*/ 108385 w 108384"/>
              <a:gd name="connsiteY0" fmla="*/ 54211 h 108384"/>
              <a:gd name="connsiteX1" fmla="*/ 54169 w 108384"/>
              <a:gd name="connsiteY1" fmla="*/ 108384 h 108384"/>
              <a:gd name="connsiteX2" fmla="*/ 0 w 108384"/>
              <a:gd name="connsiteY2" fmla="*/ 54211 h 108384"/>
              <a:gd name="connsiteX3" fmla="*/ 54169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169" y="108384"/>
                </a:cubicBezTo>
                <a:cubicBezTo>
                  <a:pt x="24260" y="108384"/>
                  <a:pt x="0" y="84125"/>
                  <a:pt x="0" y="54211"/>
                </a:cubicBezTo>
                <a:cubicBezTo>
                  <a:pt x="0" y="24258"/>
                  <a:pt x="24260" y="0"/>
                  <a:pt x="54169" y="0"/>
                </a:cubicBezTo>
                <a:cubicBezTo>
                  <a:pt x="84125" y="0"/>
                  <a:pt x="108385" y="24258"/>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121" name="Freeform: Shape 3120">
            <a:extLst>
              <a:ext uri="{FF2B5EF4-FFF2-40B4-BE49-F238E27FC236}">
                <a16:creationId xmlns:a16="http://schemas.microsoft.com/office/drawing/2014/main" id="{02CD2DBE-EBDA-4064-B624-BF950643A125}"/>
              </a:ext>
            </a:extLst>
          </p:cNvPr>
          <p:cNvSpPr/>
          <p:nvPr/>
        </p:nvSpPr>
        <p:spPr>
          <a:xfrm>
            <a:off x="8043668" y="1772622"/>
            <a:ext cx="93671" cy="93671"/>
          </a:xfrm>
          <a:custGeom>
            <a:avLst/>
            <a:gdLst>
              <a:gd name="connsiteX0" fmla="*/ 108385 w 108384"/>
              <a:gd name="connsiteY0" fmla="*/ 54211 h 108384"/>
              <a:gd name="connsiteX1" fmla="*/ 54207 w 108384"/>
              <a:gd name="connsiteY1" fmla="*/ 108384 h 108384"/>
              <a:gd name="connsiteX2" fmla="*/ 0 w 108384"/>
              <a:gd name="connsiteY2" fmla="*/ 54211 h 108384"/>
              <a:gd name="connsiteX3" fmla="*/ 54207 w 108384"/>
              <a:gd name="connsiteY3" fmla="*/ 0 h 108384"/>
              <a:gd name="connsiteX4" fmla="*/ 108385 w 108384"/>
              <a:gd name="connsiteY4" fmla="*/ 54211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1"/>
                </a:moveTo>
                <a:cubicBezTo>
                  <a:pt x="108385" y="84125"/>
                  <a:pt x="84125" y="108384"/>
                  <a:pt x="54207" y="108384"/>
                </a:cubicBezTo>
                <a:cubicBezTo>
                  <a:pt x="24260" y="108384"/>
                  <a:pt x="0" y="84125"/>
                  <a:pt x="0" y="54211"/>
                </a:cubicBezTo>
                <a:cubicBezTo>
                  <a:pt x="0" y="24259"/>
                  <a:pt x="24260" y="0"/>
                  <a:pt x="54207" y="0"/>
                </a:cubicBezTo>
                <a:cubicBezTo>
                  <a:pt x="84125" y="0"/>
                  <a:pt x="108385" y="24259"/>
                  <a:pt x="108385" y="54211"/>
                </a:cubicBezTo>
              </a:path>
            </a:pathLst>
          </a:custGeom>
          <a:solidFill>
            <a:srgbClr val="38586E"/>
          </a:solidFill>
          <a:ln w="6750" cap="rnd">
            <a:solidFill>
              <a:srgbClr val="38586E"/>
            </a:solidFill>
            <a:prstDash val="solid"/>
            <a:round/>
          </a:ln>
        </p:spPr>
        <p:txBody>
          <a:bodyPr rtlCol="0" anchor="ctr"/>
          <a:lstStyle/>
          <a:p>
            <a:endParaRPr lang="en-CA"/>
          </a:p>
        </p:txBody>
      </p:sp>
      <p:sp>
        <p:nvSpPr>
          <p:cNvPr id="3122" name="Freeform: Shape 3121">
            <a:extLst>
              <a:ext uri="{FF2B5EF4-FFF2-40B4-BE49-F238E27FC236}">
                <a16:creationId xmlns:a16="http://schemas.microsoft.com/office/drawing/2014/main" id="{0708830F-1A64-4515-9457-5CBDD5C6382A}"/>
              </a:ext>
            </a:extLst>
          </p:cNvPr>
          <p:cNvSpPr/>
          <p:nvPr/>
        </p:nvSpPr>
        <p:spPr>
          <a:xfrm>
            <a:off x="8181199" y="1791916"/>
            <a:ext cx="93671" cy="93638"/>
          </a:xfrm>
          <a:custGeom>
            <a:avLst/>
            <a:gdLst>
              <a:gd name="connsiteX0" fmla="*/ 108385 w 108384"/>
              <a:gd name="connsiteY0" fmla="*/ 54172 h 108346"/>
              <a:gd name="connsiteX1" fmla="*/ 54169 w 108384"/>
              <a:gd name="connsiteY1" fmla="*/ 108347 h 108346"/>
              <a:gd name="connsiteX2" fmla="*/ 0 w 108384"/>
              <a:gd name="connsiteY2" fmla="*/ 54172 h 108346"/>
              <a:gd name="connsiteX3" fmla="*/ 54169 w 108384"/>
              <a:gd name="connsiteY3" fmla="*/ 0 h 108346"/>
              <a:gd name="connsiteX4" fmla="*/ 108385 w 108384"/>
              <a:gd name="connsiteY4" fmla="*/ 54172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2"/>
                </a:moveTo>
                <a:cubicBezTo>
                  <a:pt x="108385" y="84088"/>
                  <a:pt x="84087" y="108347"/>
                  <a:pt x="54169" y="108347"/>
                </a:cubicBezTo>
                <a:cubicBezTo>
                  <a:pt x="24260" y="108347"/>
                  <a:pt x="0" y="84088"/>
                  <a:pt x="0" y="54172"/>
                </a:cubicBezTo>
                <a:cubicBezTo>
                  <a:pt x="0" y="24258"/>
                  <a:pt x="24260" y="0"/>
                  <a:pt x="54169" y="0"/>
                </a:cubicBezTo>
                <a:cubicBezTo>
                  <a:pt x="84087" y="0"/>
                  <a:pt x="108385" y="24258"/>
                  <a:pt x="108385" y="54172"/>
                </a:cubicBezTo>
              </a:path>
            </a:pathLst>
          </a:custGeom>
          <a:solidFill>
            <a:srgbClr val="38586E"/>
          </a:solidFill>
          <a:ln w="6750" cap="rnd">
            <a:solidFill>
              <a:srgbClr val="38586E"/>
            </a:solidFill>
            <a:prstDash val="solid"/>
            <a:round/>
          </a:ln>
        </p:spPr>
        <p:txBody>
          <a:bodyPr rtlCol="0" anchor="ctr"/>
          <a:lstStyle/>
          <a:p>
            <a:endParaRPr lang="en-CA"/>
          </a:p>
        </p:txBody>
      </p:sp>
      <p:sp>
        <p:nvSpPr>
          <p:cNvPr id="3123" name="Freeform: Shape 3122">
            <a:extLst>
              <a:ext uri="{FF2B5EF4-FFF2-40B4-BE49-F238E27FC236}">
                <a16:creationId xmlns:a16="http://schemas.microsoft.com/office/drawing/2014/main" id="{B5FA3B28-8530-44D8-A057-0D4E6C486463}"/>
              </a:ext>
            </a:extLst>
          </p:cNvPr>
          <p:cNvSpPr/>
          <p:nvPr/>
        </p:nvSpPr>
        <p:spPr>
          <a:xfrm>
            <a:off x="6668574" y="2951687"/>
            <a:ext cx="93671" cy="93671"/>
          </a:xfrm>
          <a:custGeom>
            <a:avLst/>
            <a:gdLst>
              <a:gd name="connsiteX0" fmla="*/ 108385 w 108384"/>
              <a:gd name="connsiteY0" fmla="*/ 54178 h 108384"/>
              <a:gd name="connsiteX1" fmla="*/ 54169 w 108384"/>
              <a:gd name="connsiteY1" fmla="*/ 108385 h 108384"/>
              <a:gd name="connsiteX2" fmla="*/ 0 w 108384"/>
              <a:gd name="connsiteY2" fmla="*/ 54178 h 108384"/>
              <a:gd name="connsiteX3" fmla="*/ 54169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34"/>
                  <a:pt x="84125" y="108385"/>
                  <a:pt x="54169" y="108385"/>
                </a:cubicBezTo>
                <a:cubicBezTo>
                  <a:pt x="24260" y="108385"/>
                  <a:pt x="0" y="84134"/>
                  <a:pt x="0" y="54178"/>
                </a:cubicBezTo>
                <a:cubicBezTo>
                  <a:pt x="0" y="24260"/>
                  <a:pt x="24260" y="0"/>
                  <a:pt x="54169"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124" name="Freeform: Shape 3123">
            <a:extLst>
              <a:ext uri="{FF2B5EF4-FFF2-40B4-BE49-F238E27FC236}">
                <a16:creationId xmlns:a16="http://schemas.microsoft.com/office/drawing/2014/main" id="{C0D9CCBC-AE40-43B0-8A7B-ECF9425F6362}"/>
              </a:ext>
            </a:extLst>
          </p:cNvPr>
          <p:cNvSpPr/>
          <p:nvPr/>
        </p:nvSpPr>
        <p:spPr>
          <a:xfrm>
            <a:off x="6806072" y="2919566"/>
            <a:ext cx="93671" cy="93671"/>
          </a:xfrm>
          <a:custGeom>
            <a:avLst/>
            <a:gdLst>
              <a:gd name="connsiteX0" fmla="*/ 108385 w 108384"/>
              <a:gd name="connsiteY0" fmla="*/ 54178 h 108384"/>
              <a:gd name="connsiteX1" fmla="*/ 54207 w 108384"/>
              <a:gd name="connsiteY1" fmla="*/ 108385 h 108384"/>
              <a:gd name="connsiteX2" fmla="*/ 0 w 108384"/>
              <a:gd name="connsiteY2" fmla="*/ 54178 h 108384"/>
              <a:gd name="connsiteX3" fmla="*/ 54207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125"/>
                  <a:pt x="84125" y="108385"/>
                  <a:pt x="54207" y="108385"/>
                </a:cubicBezTo>
                <a:cubicBezTo>
                  <a:pt x="24260" y="108385"/>
                  <a:pt x="0" y="84125"/>
                  <a:pt x="0" y="54178"/>
                </a:cubicBezTo>
                <a:cubicBezTo>
                  <a:pt x="0" y="24260"/>
                  <a:pt x="24260" y="0"/>
                  <a:pt x="54207"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125" name="Freeform: Shape 3124">
            <a:extLst>
              <a:ext uri="{FF2B5EF4-FFF2-40B4-BE49-F238E27FC236}">
                <a16:creationId xmlns:a16="http://schemas.microsoft.com/office/drawing/2014/main" id="{7C1337E1-701E-4374-B88E-52E930FAACF5}"/>
              </a:ext>
            </a:extLst>
          </p:cNvPr>
          <p:cNvSpPr/>
          <p:nvPr/>
        </p:nvSpPr>
        <p:spPr>
          <a:xfrm>
            <a:off x="6943605" y="2913137"/>
            <a:ext cx="93638" cy="93671"/>
          </a:xfrm>
          <a:custGeom>
            <a:avLst/>
            <a:gdLst>
              <a:gd name="connsiteX0" fmla="*/ 108347 w 108346"/>
              <a:gd name="connsiteY0" fmla="*/ 54169 h 108384"/>
              <a:gd name="connsiteX1" fmla="*/ 54169 w 108346"/>
              <a:gd name="connsiteY1" fmla="*/ 108385 h 108384"/>
              <a:gd name="connsiteX2" fmla="*/ 0 w 108346"/>
              <a:gd name="connsiteY2" fmla="*/ 54169 h 108384"/>
              <a:gd name="connsiteX3" fmla="*/ 54169 w 108346"/>
              <a:gd name="connsiteY3" fmla="*/ 0 h 108384"/>
              <a:gd name="connsiteX4" fmla="*/ 108347 w 108346"/>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84">
                <a:moveTo>
                  <a:pt x="108347" y="54169"/>
                </a:moveTo>
                <a:cubicBezTo>
                  <a:pt x="108347" y="84125"/>
                  <a:pt x="84087" y="108385"/>
                  <a:pt x="54169" y="108385"/>
                </a:cubicBezTo>
                <a:cubicBezTo>
                  <a:pt x="24260" y="108385"/>
                  <a:pt x="0" y="84125"/>
                  <a:pt x="0" y="54169"/>
                </a:cubicBezTo>
                <a:cubicBezTo>
                  <a:pt x="0" y="24260"/>
                  <a:pt x="24260" y="0"/>
                  <a:pt x="54169" y="0"/>
                </a:cubicBezTo>
                <a:cubicBezTo>
                  <a:pt x="84087" y="0"/>
                  <a:pt x="108347" y="24260"/>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126" name="Freeform: Shape 3125">
            <a:extLst>
              <a:ext uri="{FF2B5EF4-FFF2-40B4-BE49-F238E27FC236}">
                <a16:creationId xmlns:a16="http://schemas.microsoft.com/office/drawing/2014/main" id="{6C531A72-F4FC-4F1B-A5F7-313C37FE6B9D}"/>
              </a:ext>
            </a:extLst>
          </p:cNvPr>
          <p:cNvSpPr/>
          <p:nvPr/>
        </p:nvSpPr>
        <p:spPr>
          <a:xfrm>
            <a:off x="7081103" y="2893874"/>
            <a:ext cx="93671" cy="93638"/>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127" name="Freeform: Shape 3126">
            <a:extLst>
              <a:ext uri="{FF2B5EF4-FFF2-40B4-BE49-F238E27FC236}">
                <a16:creationId xmlns:a16="http://schemas.microsoft.com/office/drawing/2014/main" id="{FE8E4783-ADB9-4726-B07C-8812515ECD27}"/>
              </a:ext>
            </a:extLst>
          </p:cNvPr>
          <p:cNvSpPr/>
          <p:nvPr/>
        </p:nvSpPr>
        <p:spPr>
          <a:xfrm>
            <a:off x="7218602" y="2856929"/>
            <a:ext cx="93671" cy="93638"/>
          </a:xfrm>
          <a:custGeom>
            <a:avLst/>
            <a:gdLst>
              <a:gd name="connsiteX0" fmla="*/ 108385 w 108384"/>
              <a:gd name="connsiteY0" fmla="*/ 54169 h 108346"/>
              <a:gd name="connsiteX1" fmla="*/ 54216 w 108384"/>
              <a:gd name="connsiteY1" fmla="*/ 108347 h 108346"/>
              <a:gd name="connsiteX2" fmla="*/ 0 w 108384"/>
              <a:gd name="connsiteY2" fmla="*/ 54169 h 108346"/>
              <a:gd name="connsiteX3" fmla="*/ 54216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216" y="108347"/>
                </a:cubicBezTo>
                <a:cubicBezTo>
                  <a:pt x="24260" y="108347"/>
                  <a:pt x="0" y="84087"/>
                  <a:pt x="0" y="54169"/>
                </a:cubicBezTo>
                <a:cubicBezTo>
                  <a:pt x="0" y="24260"/>
                  <a:pt x="24260"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128" name="Freeform: Shape 3127">
            <a:extLst>
              <a:ext uri="{FF2B5EF4-FFF2-40B4-BE49-F238E27FC236}">
                <a16:creationId xmlns:a16="http://schemas.microsoft.com/office/drawing/2014/main" id="{DF9D7D90-E705-4E71-B306-0938CC3F0829}"/>
              </a:ext>
            </a:extLst>
          </p:cNvPr>
          <p:cNvSpPr/>
          <p:nvPr/>
        </p:nvSpPr>
        <p:spPr>
          <a:xfrm>
            <a:off x="7356133" y="2858534"/>
            <a:ext cx="93638" cy="93638"/>
          </a:xfrm>
          <a:custGeom>
            <a:avLst/>
            <a:gdLst>
              <a:gd name="connsiteX0" fmla="*/ 108347 w 108346"/>
              <a:gd name="connsiteY0" fmla="*/ 54178 h 108346"/>
              <a:gd name="connsiteX1" fmla="*/ 54178 w 108346"/>
              <a:gd name="connsiteY1" fmla="*/ 108347 h 108346"/>
              <a:gd name="connsiteX2" fmla="*/ 0 w 108346"/>
              <a:gd name="connsiteY2" fmla="*/ 54178 h 108346"/>
              <a:gd name="connsiteX3" fmla="*/ 54178 w 108346"/>
              <a:gd name="connsiteY3" fmla="*/ 0 h 108346"/>
              <a:gd name="connsiteX4" fmla="*/ 108347 w 108346"/>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46">
                <a:moveTo>
                  <a:pt x="108347" y="54178"/>
                </a:moveTo>
                <a:cubicBezTo>
                  <a:pt x="108347" y="84087"/>
                  <a:pt x="84087" y="108347"/>
                  <a:pt x="54178" y="108347"/>
                </a:cubicBezTo>
                <a:cubicBezTo>
                  <a:pt x="24260" y="108347"/>
                  <a:pt x="0" y="84087"/>
                  <a:pt x="0" y="54178"/>
                </a:cubicBezTo>
                <a:cubicBezTo>
                  <a:pt x="0" y="24260"/>
                  <a:pt x="24260" y="0"/>
                  <a:pt x="54178" y="0"/>
                </a:cubicBezTo>
                <a:cubicBezTo>
                  <a:pt x="84087" y="0"/>
                  <a:pt x="108347" y="24260"/>
                  <a:pt x="108347"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129" name="Freeform: Shape 3128">
            <a:extLst>
              <a:ext uri="{FF2B5EF4-FFF2-40B4-BE49-F238E27FC236}">
                <a16:creationId xmlns:a16="http://schemas.microsoft.com/office/drawing/2014/main" id="{4C72B0ED-9C56-4ABE-B01D-4B0624DB141C}"/>
              </a:ext>
            </a:extLst>
          </p:cNvPr>
          <p:cNvSpPr/>
          <p:nvPr/>
        </p:nvSpPr>
        <p:spPr>
          <a:xfrm>
            <a:off x="7493632" y="2823194"/>
            <a:ext cx="93671" cy="93638"/>
          </a:xfrm>
          <a:custGeom>
            <a:avLst/>
            <a:gdLst>
              <a:gd name="connsiteX0" fmla="*/ 108385 w 108384"/>
              <a:gd name="connsiteY0" fmla="*/ 54178 h 108346"/>
              <a:gd name="connsiteX1" fmla="*/ 54178 w 108384"/>
              <a:gd name="connsiteY1" fmla="*/ 108347 h 108346"/>
              <a:gd name="connsiteX2" fmla="*/ 0 w 108384"/>
              <a:gd name="connsiteY2" fmla="*/ 54178 h 108346"/>
              <a:gd name="connsiteX3" fmla="*/ 54178 w 108384"/>
              <a:gd name="connsiteY3" fmla="*/ 0 h 108346"/>
              <a:gd name="connsiteX4" fmla="*/ 108385 w 108384"/>
              <a:gd name="connsiteY4" fmla="*/ 54178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78"/>
                </a:moveTo>
                <a:cubicBezTo>
                  <a:pt x="108385" y="84087"/>
                  <a:pt x="84125" y="108347"/>
                  <a:pt x="54178" y="108347"/>
                </a:cubicBezTo>
                <a:cubicBezTo>
                  <a:pt x="24260" y="108347"/>
                  <a:pt x="0" y="84087"/>
                  <a:pt x="0" y="54178"/>
                </a:cubicBezTo>
                <a:cubicBezTo>
                  <a:pt x="0" y="24260"/>
                  <a:pt x="24260" y="0"/>
                  <a:pt x="54178" y="0"/>
                </a:cubicBezTo>
                <a:cubicBezTo>
                  <a:pt x="84125"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130" name="Freeform: Shape 3129">
            <a:extLst>
              <a:ext uri="{FF2B5EF4-FFF2-40B4-BE49-F238E27FC236}">
                <a16:creationId xmlns:a16="http://schemas.microsoft.com/office/drawing/2014/main" id="{18B51972-6530-4507-A3CC-88AD02512662}"/>
              </a:ext>
            </a:extLst>
          </p:cNvPr>
          <p:cNvSpPr/>
          <p:nvPr/>
        </p:nvSpPr>
        <p:spPr>
          <a:xfrm>
            <a:off x="7631130" y="2818371"/>
            <a:ext cx="93671" cy="93671"/>
          </a:xfrm>
          <a:custGeom>
            <a:avLst/>
            <a:gdLst>
              <a:gd name="connsiteX0" fmla="*/ 108385 w 108384"/>
              <a:gd name="connsiteY0" fmla="*/ 54178 h 108384"/>
              <a:gd name="connsiteX1" fmla="*/ 54216 w 108384"/>
              <a:gd name="connsiteY1" fmla="*/ 108385 h 108384"/>
              <a:gd name="connsiteX2" fmla="*/ 0 w 108384"/>
              <a:gd name="connsiteY2" fmla="*/ 54178 h 108384"/>
              <a:gd name="connsiteX3" fmla="*/ 54216 w 108384"/>
              <a:gd name="connsiteY3" fmla="*/ 0 h 108384"/>
              <a:gd name="connsiteX4" fmla="*/ 108385 w 108384"/>
              <a:gd name="connsiteY4" fmla="*/ 54178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78"/>
                </a:moveTo>
                <a:cubicBezTo>
                  <a:pt x="108385" y="84087"/>
                  <a:pt x="84134" y="108385"/>
                  <a:pt x="54216" y="108385"/>
                </a:cubicBezTo>
                <a:cubicBezTo>
                  <a:pt x="24260" y="108385"/>
                  <a:pt x="0" y="84087"/>
                  <a:pt x="0" y="54178"/>
                </a:cubicBezTo>
                <a:cubicBezTo>
                  <a:pt x="0" y="24260"/>
                  <a:pt x="24260" y="0"/>
                  <a:pt x="54216" y="0"/>
                </a:cubicBezTo>
                <a:cubicBezTo>
                  <a:pt x="84134" y="0"/>
                  <a:pt x="108385" y="24260"/>
                  <a:pt x="108385" y="54178"/>
                </a:cubicBezTo>
              </a:path>
            </a:pathLst>
          </a:custGeom>
          <a:solidFill>
            <a:srgbClr val="C33B30"/>
          </a:solidFill>
          <a:ln w="6750" cap="rnd">
            <a:solidFill>
              <a:srgbClr val="C33B30"/>
            </a:solidFill>
            <a:prstDash val="solid"/>
            <a:round/>
          </a:ln>
        </p:spPr>
        <p:txBody>
          <a:bodyPr rtlCol="0" anchor="ctr"/>
          <a:lstStyle/>
          <a:p>
            <a:endParaRPr lang="en-CA"/>
          </a:p>
        </p:txBody>
      </p:sp>
      <p:sp>
        <p:nvSpPr>
          <p:cNvPr id="3131" name="Freeform: Shape 3130">
            <a:extLst>
              <a:ext uri="{FF2B5EF4-FFF2-40B4-BE49-F238E27FC236}">
                <a16:creationId xmlns:a16="http://schemas.microsoft.com/office/drawing/2014/main" id="{6088E755-B36F-4BBD-A9BF-94099239710F}"/>
              </a:ext>
            </a:extLst>
          </p:cNvPr>
          <p:cNvSpPr/>
          <p:nvPr/>
        </p:nvSpPr>
        <p:spPr>
          <a:xfrm>
            <a:off x="7768670" y="2810336"/>
            <a:ext cx="93638" cy="93663"/>
          </a:xfrm>
          <a:custGeom>
            <a:avLst/>
            <a:gdLst>
              <a:gd name="connsiteX0" fmla="*/ 108347 w 108346"/>
              <a:gd name="connsiteY0" fmla="*/ 54169 h 108375"/>
              <a:gd name="connsiteX1" fmla="*/ 54169 w 108346"/>
              <a:gd name="connsiteY1" fmla="*/ 108375 h 108375"/>
              <a:gd name="connsiteX2" fmla="*/ 0 w 108346"/>
              <a:gd name="connsiteY2" fmla="*/ 54169 h 108375"/>
              <a:gd name="connsiteX3" fmla="*/ 54169 w 108346"/>
              <a:gd name="connsiteY3" fmla="*/ 0 h 108375"/>
              <a:gd name="connsiteX4" fmla="*/ 108347 w 108346"/>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46" h="108375">
                <a:moveTo>
                  <a:pt x="108347" y="54169"/>
                </a:moveTo>
                <a:cubicBezTo>
                  <a:pt x="108347" y="84125"/>
                  <a:pt x="84087" y="108375"/>
                  <a:pt x="54169" y="108375"/>
                </a:cubicBezTo>
                <a:cubicBezTo>
                  <a:pt x="24251" y="108375"/>
                  <a:pt x="0" y="84125"/>
                  <a:pt x="0" y="54169"/>
                </a:cubicBezTo>
                <a:cubicBezTo>
                  <a:pt x="0" y="24251"/>
                  <a:pt x="24251" y="0"/>
                  <a:pt x="54169" y="0"/>
                </a:cubicBezTo>
                <a:cubicBezTo>
                  <a:pt x="84087" y="0"/>
                  <a:pt x="108347" y="24251"/>
                  <a:pt x="108347"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132" name="Freeform: Shape 3131">
            <a:extLst>
              <a:ext uri="{FF2B5EF4-FFF2-40B4-BE49-F238E27FC236}">
                <a16:creationId xmlns:a16="http://schemas.microsoft.com/office/drawing/2014/main" id="{9389C281-21CA-4532-AA9E-B68CE7F9EFBE}"/>
              </a:ext>
            </a:extLst>
          </p:cNvPr>
          <p:cNvSpPr/>
          <p:nvPr/>
        </p:nvSpPr>
        <p:spPr>
          <a:xfrm>
            <a:off x="7906169" y="2810336"/>
            <a:ext cx="93671" cy="93663"/>
          </a:xfrm>
          <a:custGeom>
            <a:avLst/>
            <a:gdLst>
              <a:gd name="connsiteX0" fmla="*/ 108385 w 108384"/>
              <a:gd name="connsiteY0" fmla="*/ 54169 h 108375"/>
              <a:gd name="connsiteX1" fmla="*/ 54169 w 108384"/>
              <a:gd name="connsiteY1" fmla="*/ 108375 h 108375"/>
              <a:gd name="connsiteX2" fmla="*/ 0 w 108384"/>
              <a:gd name="connsiteY2" fmla="*/ 54169 h 108375"/>
              <a:gd name="connsiteX3" fmla="*/ 54169 w 108384"/>
              <a:gd name="connsiteY3" fmla="*/ 0 h 108375"/>
              <a:gd name="connsiteX4" fmla="*/ 108385 w 108384"/>
              <a:gd name="connsiteY4" fmla="*/ 54169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169"/>
                </a:moveTo>
                <a:cubicBezTo>
                  <a:pt x="108385" y="84125"/>
                  <a:pt x="84125" y="108375"/>
                  <a:pt x="54169" y="108375"/>
                </a:cubicBezTo>
                <a:cubicBezTo>
                  <a:pt x="24260" y="108375"/>
                  <a:pt x="0" y="84125"/>
                  <a:pt x="0" y="54169"/>
                </a:cubicBezTo>
                <a:cubicBezTo>
                  <a:pt x="0" y="24251"/>
                  <a:pt x="24260" y="0"/>
                  <a:pt x="54169" y="0"/>
                </a:cubicBezTo>
                <a:cubicBezTo>
                  <a:pt x="84125" y="0"/>
                  <a:pt x="108385" y="24251"/>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133" name="Freeform: Shape 3132">
            <a:extLst>
              <a:ext uri="{FF2B5EF4-FFF2-40B4-BE49-F238E27FC236}">
                <a16:creationId xmlns:a16="http://schemas.microsoft.com/office/drawing/2014/main" id="{F9593F46-1D27-43BC-A9BC-3F400F1FD814}"/>
              </a:ext>
            </a:extLst>
          </p:cNvPr>
          <p:cNvSpPr/>
          <p:nvPr/>
        </p:nvSpPr>
        <p:spPr>
          <a:xfrm>
            <a:off x="8043668" y="2750909"/>
            <a:ext cx="93671" cy="93638"/>
          </a:xfrm>
          <a:custGeom>
            <a:avLst/>
            <a:gdLst>
              <a:gd name="connsiteX0" fmla="*/ 108385 w 108384"/>
              <a:gd name="connsiteY0" fmla="*/ 54169 h 108346"/>
              <a:gd name="connsiteX1" fmla="*/ 54207 w 108384"/>
              <a:gd name="connsiteY1" fmla="*/ 108347 h 108346"/>
              <a:gd name="connsiteX2" fmla="*/ 0 w 108384"/>
              <a:gd name="connsiteY2" fmla="*/ 54169 h 108346"/>
              <a:gd name="connsiteX3" fmla="*/ 54207 w 108384"/>
              <a:gd name="connsiteY3" fmla="*/ 0 h 108346"/>
              <a:gd name="connsiteX4" fmla="*/ 108385 w 108384"/>
              <a:gd name="connsiteY4" fmla="*/ 54169 h 10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46">
                <a:moveTo>
                  <a:pt x="108385" y="54169"/>
                </a:moveTo>
                <a:cubicBezTo>
                  <a:pt x="108385" y="84087"/>
                  <a:pt x="84125" y="108347"/>
                  <a:pt x="54207" y="108347"/>
                </a:cubicBezTo>
                <a:cubicBezTo>
                  <a:pt x="24260" y="108347"/>
                  <a:pt x="0" y="84087"/>
                  <a:pt x="0" y="54169"/>
                </a:cubicBezTo>
                <a:cubicBezTo>
                  <a:pt x="0" y="24260"/>
                  <a:pt x="24260" y="0"/>
                  <a:pt x="54207"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134" name="Freeform: Shape 3133">
            <a:extLst>
              <a:ext uri="{FF2B5EF4-FFF2-40B4-BE49-F238E27FC236}">
                <a16:creationId xmlns:a16="http://schemas.microsoft.com/office/drawing/2014/main" id="{62ABBBE9-D6C2-431D-BF58-0F29F481A228}"/>
              </a:ext>
            </a:extLst>
          </p:cNvPr>
          <p:cNvSpPr/>
          <p:nvPr/>
        </p:nvSpPr>
        <p:spPr>
          <a:xfrm>
            <a:off x="8181199" y="2763735"/>
            <a:ext cx="93671" cy="93671"/>
          </a:xfrm>
          <a:custGeom>
            <a:avLst/>
            <a:gdLst>
              <a:gd name="connsiteX0" fmla="*/ 108385 w 108384"/>
              <a:gd name="connsiteY0" fmla="*/ 54216 h 108384"/>
              <a:gd name="connsiteX1" fmla="*/ 54169 w 108384"/>
              <a:gd name="connsiteY1" fmla="*/ 108385 h 108384"/>
              <a:gd name="connsiteX2" fmla="*/ 0 w 108384"/>
              <a:gd name="connsiteY2" fmla="*/ 54216 h 108384"/>
              <a:gd name="connsiteX3" fmla="*/ 54169 w 108384"/>
              <a:gd name="connsiteY3" fmla="*/ 0 h 108384"/>
              <a:gd name="connsiteX4" fmla="*/ 108385 w 108384"/>
              <a:gd name="connsiteY4" fmla="*/ 54216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216"/>
                </a:moveTo>
                <a:cubicBezTo>
                  <a:pt x="108385" y="84125"/>
                  <a:pt x="84087" y="108385"/>
                  <a:pt x="54169" y="108385"/>
                </a:cubicBezTo>
                <a:cubicBezTo>
                  <a:pt x="24260" y="108385"/>
                  <a:pt x="0" y="84125"/>
                  <a:pt x="0" y="54216"/>
                </a:cubicBezTo>
                <a:cubicBezTo>
                  <a:pt x="0" y="24260"/>
                  <a:pt x="24260" y="0"/>
                  <a:pt x="54169" y="0"/>
                </a:cubicBezTo>
                <a:cubicBezTo>
                  <a:pt x="84087" y="0"/>
                  <a:pt x="108385" y="24260"/>
                  <a:pt x="108385" y="54216"/>
                </a:cubicBezTo>
              </a:path>
            </a:pathLst>
          </a:custGeom>
          <a:solidFill>
            <a:srgbClr val="C33B30"/>
          </a:solidFill>
          <a:ln w="6750" cap="rnd">
            <a:solidFill>
              <a:srgbClr val="C33B30"/>
            </a:solidFill>
            <a:prstDash val="solid"/>
            <a:round/>
          </a:ln>
        </p:spPr>
        <p:txBody>
          <a:bodyPr rtlCol="0" anchor="ctr"/>
          <a:lstStyle/>
          <a:p>
            <a:endParaRPr lang="en-CA"/>
          </a:p>
        </p:txBody>
      </p:sp>
      <p:sp>
        <p:nvSpPr>
          <p:cNvPr id="3135" name="Freeform: Shape 3134">
            <a:extLst>
              <a:ext uri="{FF2B5EF4-FFF2-40B4-BE49-F238E27FC236}">
                <a16:creationId xmlns:a16="http://schemas.microsoft.com/office/drawing/2014/main" id="{AE25C04C-7100-4A8A-95CB-B3056B95E3D8}"/>
              </a:ext>
            </a:extLst>
          </p:cNvPr>
          <p:cNvSpPr/>
          <p:nvPr/>
        </p:nvSpPr>
        <p:spPr>
          <a:xfrm>
            <a:off x="6715389" y="1819473"/>
            <a:ext cx="1512624" cy="332494"/>
          </a:xfrm>
          <a:custGeom>
            <a:avLst/>
            <a:gdLst>
              <a:gd name="connsiteX0" fmla="*/ 0 w 1750218"/>
              <a:gd name="connsiteY0" fmla="*/ 373559 h 384720"/>
              <a:gd name="connsiteX1" fmla="*/ 159134 w 1750218"/>
              <a:gd name="connsiteY1" fmla="*/ 384721 h 384720"/>
              <a:gd name="connsiteX2" fmla="*/ 318230 w 1750218"/>
              <a:gd name="connsiteY2" fmla="*/ 297359 h 384720"/>
              <a:gd name="connsiteX3" fmla="*/ 477336 w 1750218"/>
              <a:gd name="connsiteY3" fmla="*/ 289917 h 384720"/>
              <a:gd name="connsiteX4" fmla="*/ 636470 w 1750218"/>
              <a:gd name="connsiteY4" fmla="*/ 247203 h 384720"/>
              <a:gd name="connsiteX5" fmla="*/ 795566 w 1750218"/>
              <a:gd name="connsiteY5" fmla="*/ 182128 h 384720"/>
              <a:gd name="connsiteX6" fmla="*/ 954662 w 1750218"/>
              <a:gd name="connsiteY6" fmla="*/ 157981 h 384720"/>
              <a:gd name="connsiteX7" fmla="*/ 1113796 w 1750218"/>
              <a:gd name="connsiteY7" fmla="*/ 46434 h 384720"/>
              <a:gd name="connsiteX8" fmla="*/ 1272892 w 1750218"/>
              <a:gd name="connsiteY8" fmla="*/ 126355 h 384720"/>
              <a:gd name="connsiteX9" fmla="*/ 1431989 w 1750218"/>
              <a:gd name="connsiteY9" fmla="*/ 39031 h 384720"/>
              <a:gd name="connsiteX10" fmla="*/ 1591123 w 1750218"/>
              <a:gd name="connsiteY10" fmla="*/ 0 h 384720"/>
              <a:gd name="connsiteX11" fmla="*/ 1750219 w 1750218"/>
              <a:gd name="connsiteY11" fmla="*/ 22287 h 38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0218" h="384720">
                <a:moveTo>
                  <a:pt x="0" y="373559"/>
                </a:moveTo>
                <a:lnTo>
                  <a:pt x="159134" y="384721"/>
                </a:lnTo>
                <a:lnTo>
                  <a:pt x="318230" y="297359"/>
                </a:lnTo>
                <a:lnTo>
                  <a:pt x="477336" y="289917"/>
                </a:lnTo>
                <a:lnTo>
                  <a:pt x="636470" y="247203"/>
                </a:lnTo>
                <a:lnTo>
                  <a:pt x="795566" y="182128"/>
                </a:lnTo>
                <a:lnTo>
                  <a:pt x="954662" y="157981"/>
                </a:lnTo>
                <a:lnTo>
                  <a:pt x="1113796" y="46434"/>
                </a:lnTo>
                <a:lnTo>
                  <a:pt x="1272892" y="126355"/>
                </a:lnTo>
                <a:lnTo>
                  <a:pt x="1431989" y="39031"/>
                </a:lnTo>
                <a:lnTo>
                  <a:pt x="1591123" y="0"/>
                </a:lnTo>
                <a:lnTo>
                  <a:pt x="1750219" y="22287"/>
                </a:lnTo>
              </a:path>
            </a:pathLst>
          </a:custGeom>
          <a:noFill/>
          <a:ln w="22359" cap="flat">
            <a:solidFill>
              <a:srgbClr val="38586E"/>
            </a:solidFill>
            <a:prstDash val="solid"/>
            <a:round/>
          </a:ln>
        </p:spPr>
        <p:txBody>
          <a:bodyPr rtlCol="0" anchor="ctr"/>
          <a:lstStyle/>
          <a:p>
            <a:endParaRPr lang="en-CA"/>
          </a:p>
        </p:txBody>
      </p:sp>
      <p:sp>
        <p:nvSpPr>
          <p:cNvPr id="3136" name="Freeform: Shape 3135">
            <a:extLst>
              <a:ext uri="{FF2B5EF4-FFF2-40B4-BE49-F238E27FC236}">
                <a16:creationId xmlns:a16="http://schemas.microsoft.com/office/drawing/2014/main" id="{2C093308-41ED-4C53-A428-5FF391153F43}"/>
              </a:ext>
            </a:extLst>
          </p:cNvPr>
          <p:cNvSpPr/>
          <p:nvPr/>
        </p:nvSpPr>
        <p:spPr>
          <a:xfrm>
            <a:off x="6715389" y="2797725"/>
            <a:ext cx="1512624" cy="200786"/>
          </a:xfrm>
          <a:custGeom>
            <a:avLst/>
            <a:gdLst>
              <a:gd name="connsiteX0" fmla="*/ 0 w 1750218"/>
              <a:gd name="connsiteY0" fmla="*/ 232324 h 232324"/>
              <a:gd name="connsiteX1" fmla="*/ 159134 w 1750218"/>
              <a:gd name="connsiteY1" fmla="*/ 195158 h 232324"/>
              <a:gd name="connsiteX2" fmla="*/ 318230 w 1750218"/>
              <a:gd name="connsiteY2" fmla="*/ 187709 h 232324"/>
              <a:gd name="connsiteX3" fmla="*/ 477336 w 1750218"/>
              <a:gd name="connsiteY3" fmla="*/ 165430 h 232324"/>
              <a:gd name="connsiteX4" fmla="*/ 636470 w 1750218"/>
              <a:gd name="connsiteY4" fmla="*/ 122673 h 232324"/>
              <a:gd name="connsiteX5" fmla="*/ 795566 w 1750218"/>
              <a:gd name="connsiteY5" fmla="*/ 124539 h 232324"/>
              <a:gd name="connsiteX6" fmla="*/ 954662 w 1750218"/>
              <a:gd name="connsiteY6" fmla="*/ 83649 h 232324"/>
              <a:gd name="connsiteX7" fmla="*/ 1113796 w 1750218"/>
              <a:gd name="connsiteY7" fmla="*/ 78067 h 232324"/>
              <a:gd name="connsiteX8" fmla="*/ 1272892 w 1750218"/>
              <a:gd name="connsiteY8" fmla="*/ 68761 h 232324"/>
              <a:gd name="connsiteX9" fmla="*/ 1431989 w 1750218"/>
              <a:gd name="connsiteY9" fmla="*/ 68761 h 232324"/>
              <a:gd name="connsiteX10" fmla="*/ 1591123 w 1750218"/>
              <a:gd name="connsiteY10" fmla="*/ 0 h 232324"/>
              <a:gd name="connsiteX11" fmla="*/ 1750219 w 1750218"/>
              <a:gd name="connsiteY11" fmla="*/ 14888 h 23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0218" h="232324">
                <a:moveTo>
                  <a:pt x="0" y="232324"/>
                </a:moveTo>
                <a:lnTo>
                  <a:pt x="159134" y="195158"/>
                </a:lnTo>
                <a:lnTo>
                  <a:pt x="318230" y="187709"/>
                </a:lnTo>
                <a:lnTo>
                  <a:pt x="477336" y="165430"/>
                </a:lnTo>
                <a:lnTo>
                  <a:pt x="636470" y="122673"/>
                </a:lnTo>
                <a:lnTo>
                  <a:pt x="795566" y="124539"/>
                </a:lnTo>
                <a:lnTo>
                  <a:pt x="954662" y="83649"/>
                </a:lnTo>
                <a:lnTo>
                  <a:pt x="1113796" y="78067"/>
                </a:lnTo>
                <a:lnTo>
                  <a:pt x="1272892" y="68761"/>
                </a:lnTo>
                <a:lnTo>
                  <a:pt x="1431989" y="68761"/>
                </a:lnTo>
                <a:lnTo>
                  <a:pt x="1591123" y="0"/>
                </a:lnTo>
                <a:lnTo>
                  <a:pt x="1750219" y="14888"/>
                </a:lnTo>
              </a:path>
            </a:pathLst>
          </a:custGeom>
          <a:noFill/>
          <a:ln w="22359" cap="flat">
            <a:solidFill>
              <a:srgbClr val="C33B30"/>
            </a:solidFill>
            <a:prstDash val="solid"/>
            <a:round/>
          </a:ln>
        </p:spPr>
        <p:txBody>
          <a:bodyPr rtlCol="0" anchor="ctr"/>
          <a:lstStyle/>
          <a:p>
            <a:endParaRPr lang="en-CA"/>
          </a:p>
        </p:txBody>
      </p:sp>
      <p:sp>
        <p:nvSpPr>
          <p:cNvPr id="3137" name="Freeform: Shape 3136">
            <a:extLst>
              <a:ext uri="{FF2B5EF4-FFF2-40B4-BE49-F238E27FC236}">
                <a16:creationId xmlns:a16="http://schemas.microsoft.com/office/drawing/2014/main" id="{3045E90F-29A2-4662-B937-870BB0DF01D4}"/>
              </a:ext>
            </a:extLst>
          </p:cNvPr>
          <p:cNvSpPr/>
          <p:nvPr/>
        </p:nvSpPr>
        <p:spPr>
          <a:xfrm>
            <a:off x="6632880" y="1740112"/>
            <a:ext cx="1677618" cy="1745789"/>
          </a:xfrm>
          <a:custGeom>
            <a:avLst/>
            <a:gdLst>
              <a:gd name="connsiteX0" fmla="*/ 0 w 1941128"/>
              <a:gd name="connsiteY0" fmla="*/ 2020007 h 2020006"/>
              <a:gd name="connsiteX1" fmla="*/ 1941128 w 1941128"/>
              <a:gd name="connsiteY1" fmla="*/ 2020007 h 2020006"/>
              <a:gd name="connsiteX2" fmla="*/ 1941128 w 1941128"/>
              <a:gd name="connsiteY2" fmla="*/ 0 h 2020006"/>
              <a:gd name="connsiteX3" fmla="*/ 0 w 1941128"/>
              <a:gd name="connsiteY3" fmla="*/ 0 h 2020006"/>
            </a:gdLst>
            <a:ahLst/>
            <a:cxnLst>
              <a:cxn ang="0">
                <a:pos x="connsiteX0" y="connsiteY0"/>
              </a:cxn>
              <a:cxn ang="0">
                <a:pos x="connsiteX1" y="connsiteY1"/>
              </a:cxn>
              <a:cxn ang="0">
                <a:pos x="connsiteX2" y="connsiteY2"/>
              </a:cxn>
              <a:cxn ang="0">
                <a:pos x="connsiteX3" y="connsiteY3"/>
              </a:cxn>
            </a:cxnLst>
            <a:rect l="l" t="t" r="r" b="b"/>
            <a:pathLst>
              <a:path w="1941128" h="2020006">
                <a:moveTo>
                  <a:pt x="0" y="2020007"/>
                </a:moveTo>
                <a:lnTo>
                  <a:pt x="1941128" y="2020007"/>
                </a:lnTo>
                <a:lnTo>
                  <a:pt x="1941128" y="0"/>
                </a:lnTo>
                <a:lnTo>
                  <a:pt x="0" y="0"/>
                </a:lnTo>
                <a:close/>
              </a:path>
            </a:pathLst>
          </a:custGeom>
          <a:noFill/>
          <a:ln w="10163" cap="rnd">
            <a:solidFill>
              <a:srgbClr val="333333"/>
            </a:solidFill>
            <a:prstDash val="solid"/>
            <a:round/>
          </a:ln>
        </p:spPr>
        <p:txBody>
          <a:bodyPr rtlCol="0" anchor="ctr"/>
          <a:lstStyle/>
          <a:p>
            <a:endParaRPr lang="en-CA"/>
          </a:p>
        </p:txBody>
      </p:sp>
      <p:sp>
        <p:nvSpPr>
          <p:cNvPr id="3138" name="Freeform: Shape 3137">
            <a:extLst>
              <a:ext uri="{FF2B5EF4-FFF2-40B4-BE49-F238E27FC236}">
                <a16:creationId xmlns:a16="http://schemas.microsoft.com/office/drawing/2014/main" id="{5FC21D61-4778-4DAB-A44A-34D3ACA19B8D}"/>
              </a:ext>
            </a:extLst>
          </p:cNvPr>
          <p:cNvSpPr/>
          <p:nvPr/>
        </p:nvSpPr>
        <p:spPr>
          <a:xfrm>
            <a:off x="4910146" y="1593866"/>
            <a:ext cx="1677615" cy="146246"/>
          </a:xfrm>
          <a:custGeom>
            <a:avLst/>
            <a:gdLst>
              <a:gd name="connsiteX0" fmla="*/ 0 w 1941124"/>
              <a:gd name="connsiteY0" fmla="*/ 169217 h 169217"/>
              <a:gd name="connsiteX1" fmla="*/ 1941125 w 1941124"/>
              <a:gd name="connsiteY1" fmla="*/ 169217 h 169217"/>
              <a:gd name="connsiteX2" fmla="*/ 1941125 w 1941124"/>
              <a:gd name="connsiteY2" fmla="*/ 0 h 169217"/>
              <a:gd name="connsiteX3" fmla="*/ 0 w 1941124"/>
              <a:gd name="connsiteY3" fmla="*/ 0 h 169217"/>
            </a:gdLst>
            <a:ahLst/>
            <a:cxnLst>
              <a:cxn ang="0">
                <a:pos x="connsiteX0" y="connsiteY0"/>
              </a:cxn>
              <a:cxn ang="0">
                <a:pos x="connsiteX1" y="connsiteY1"/>
              </a:cxn>
              <a:cxn ang="0">
                <a:pos x="connsiteX2" y="connsiteY2"/>
              </a:cxn>
              <a:cxn ang="0">
                <a:pos x="connsiteX3" y="connsiteY3"/>
              </a:cxn>
            </a:cxnLst>
            <a:rect l="l" t="t" r="r" b="b"/>
            <a:pathLst>
              <a:path w="1941124" h="169217">
                <a:moveTo>
                  <a:pt x="0" y="169217"/>
                </a:moveTo>
                <a:lnTo>
                  <a:pt x="1941125" y="169217"/>
                </a:lnTo>
                <a:lnTo>
                  <a:pt x="1941125"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3139" name="Graphic 4">
            <a:extLst>
              <a:ext uri="{FF2B5EF4-FFF2-40B4-BE49-F238E27FC236}">
                <a16:creationId xmlns:a16="http://schemas.microsoft.com/office/drawing/2014/main" id="{1632D29B-5FCF-4ABA-80A6-3D05EA0C59B0}"/>
              </a:ext>
            </a:extLst>
          </p:cNvPr>
          <p:cNvGrpSpPr/>
          <p:nvPr/>
        </p:nvGrpSpPr>
        <p:grpSpPr>
          <a:xfrm>
            <a:off x="5581470" y="1644962"/>
            <a:ext cx="337458" cy="52993"/>
            <a:chOff x="3243969" y="1434628"/>
            <a:chExt cx="390464" cy="61317"/>
          </a:xfrm>
        </p:grpSpPr>
        <p:sp>
          <p:nvSpPr>
            <p:cNvPr id="3360" name="Freeform: Shape 3359">
              <a:extLst>
                <a:ext uri="{FF2B5EF4-FFF2-40B4-BE49-F238E27FC236}">
                  <a16:creationId xmlns:a16="http://schemas.microsoft.com/office/drawing/2014/main" id="{C42E5D09-E264-4727-95D8-181F6319F7B1}"/>
                </a:ext>
              </a:extLst>
            </p:cNvPr>
            <p:cNvSpPr/>
            <p:nvPr/>
          </p:nvSpPr>
          <p:spPr>
            <a:xfrm>
              <a:off x="3243969" y="1434628"/>
              <a:ext cx="26379" cy="60238"/>
            </a:xfrm>
            <a:custGeom>
              <a:avLst/>
              <a:gdLst>
                <a:gd name="connsiteX0" fmla="*/ 26502 w 26379"/>
                <a:gd name="connsiteY0" fmla="*/ 60275 h 60238"/>
                <a:gd name="connsiteX1" fmla="*/ 15005 w 26379"/>
                <a:gd name="connsiteY1" fmla="*/ 60275 h 60238"/>
                <a:gd name="connsiteX2" fmla="*/ 15005 w 26379"/>
                <a:gd name="connsiteY2" fmla="*/ 16929 h 60238"/>
                <a:gd name="connsiteX3" fmla="*/ 122 w 26379"/>
                <a:gd name="connsiteY3" fmla="*/ 25635 h 60238"/>
                <a:gd name="connsiteX4" fmla="*/ 122 w 26379"/>
                <a:gd name="connsiteY4" fmla="*/ 15217 h 60238"/>
                <a:gd name="connsiteX5" fmla="*/ 9908 w 26379"/>
                <a:gd name="connsiteY5" fmla="*/ 9636 h 60238"/>
                <a:gd name="connsiteX6" fmla="*/ 17163 w 26379"/>
                <a:gd name="connsiteY6" fmla="*/ 37 h 60238"/>
                <a:gd name="connsiteX7" fmla="*/ 26502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502" y="60275"/>
                  </a:moveTo>
                  <a:lnTo>
                    <a:pt x="15005" y="60275"/>
                  </a:lnTo>
                  <a:lnTo>
                    <a:pt x="15005" y="16929"/>
                  </a:lnTo>
                  <a:cubicBezTo>
                    <a:pt x="10801" y="20873"/>
                    <a:pt x="5815" y="23775"/>
                    <a:pt x="122" y="25635"/>
                  </a:cubicBezTo>
                  <a:lnTo>
                    <a:pt x="122" y="15217"/>
                  </a:lnTo>
                  <a:cubicBezTo>
                    <a:pt x="3136" y="14213"/>
                    <a:pt x="6373" y="12352"/>
                    <a:pt x="9908" y="9636"/>
                  </a:cubicBezTo>
                  <a:cubicBezTo>
                    <a:pt x="13443" y="6883"/>
                    <a:pt x="15861" y="3683"/>
                    <a:pt x="17163" y="37"/>
                  </a:cubicBezTo>
                  <a:lnTo>
                    <a:pt x="26502" y="37"/>
                  </a:lnTo>
                  <a:close/>
                </a:path>
              </a:pathLst>
            </a:custGeom>
            <a:solidFill>
              <a:srgbClr val="000000"/>
            </a:solidFill>
            <a:ln w="9525" cap="flat">
              <a:noFill/>
              <a:prstDash val="solid"/>
              <a:miter/>
            </a:ln>
          </p:spPr>
          <p:txBody>
            <a:bodyPr rtlCol="0" anchor="ctr"/>
            <a:lstStyle/>
            <a:p>
              <a:endParaRPr lang="en-CA"/>
            </a:p>
          </p:txBody>
        </p:sp>
        <p:sp>
          <p:nvSpPr>
            <p:cNvPr id="3361" name="Freeform: Shape 3360">
              <a:extLst>
                <a:ext uri="{FF2B5EF4-FFF2-40B4-BE49-F238E27FC236}">
                  <a16:creationId xmlns:a16="http://schemas.microsoft.com/office/drawing/2014/main" id="{1224F15B-AC70-4939-A4CE-C1E92E3D5525}"/>
                </a:ext>
              </a:extLst>
            </p:cNvPr>
            <p:cNvSpPr/>
            <p:nvPr/>
          </p:nvSpPr>
          <p:spPr>
            <a:xfrm>
              <a:off x="3286641" y="1434628"/>
              <a:ext cx="40034" cy="61317"/>
            </a:xfrm>
            <a:custGeom>
              <a:avLst/>
              <a:gdLst>
                <a:gd name="connsiteX0" fmla="*/ 1243 w 40034"/>
                <a:gd name="connsiteY0" fmla="*/ 46397 h 61317"/>
                <a:gd name="connsiteX1" fmla="*/ 12406 w 40034"/>
                <a:gd name="connsiteY1" fmla="*/ 45169 h 61317"/>
                <a:gd name="connsiteX2" fmla="*/ 14526 w 40034"/>
                <a:gd name="connsiteY2" fmla="*/ 50192 h 61317"/>
                <a:gd name="connsiteX3" fmla="*/ 19066 w 40034"/>
                <a:gd name="connsiteY3" fmla="*/ 51829 h 61317"/>
                <a:gd name="connsiteX4" fmla="*/ 25130 w 40034"/>
                <a:gd name="connsiteY4" fmla="*/ 48555 h 61317"/>
                <a:gd name="connsiteX5" fmla="*/ 28293 w 40034"/>
                <a:gd name="connsiteY5" fmla="*/ 34974 h 61317"/>
                <a:gd name="connsiteX6" fmla="*/ 17466 w 40034"/>
                <a:gd name="connsiteY6" fmla="*/ 40035 h 61317"/>
                <a:gd name="connsiteX7" fmla="*/ 5262 w 40034"/>
                <a:gd name="connsiteY7" fmla="*/ 34565 h 61317"/>
                <a:gd name="connsiteX8" fmla="*/ 127 w 40034"/>
                <a:gd name="connsiteY8" fmla="*/ 20315 h 61317"/>
                <a:gd name="connsiteX9" fmla="*/ 5522 w 40034"/>
                <a:gd name="connsiteY9" fmla="*/ 5618 h 61317"/>
                <a:gd name="connsiteX10" fmla="*/ 19326 w 40034"/>
                <a:gd name="connsiteY10" fmla="*/ 37 h 61317"/>
                <a:gd name="connsiteX11" fmla="*/ 34321 w 40034"/>
                <a:gd name="connsiteY11" fmla="*/ 7106 h 61317"/>
                <a:gd name="connsiteX12" fmla="*/ 40162 w 40034"/>
                <a:gd name="connsiteY12" fmla="*/ 30323 h 61317"/>
                <a:gd name="connsiteX13" fmla="*/ 34097 w 40034"/>
                <a:gd name="connsiteY13" fmla="*/ 54062 h 61317"/>
                <a:gd name="connsiteX14" fmla="*/ 18210 w 40034"/>
                <a:gd name="connsiteY14" fmla="*/ 61354 h 61317"/>
                <a:gd name="connsiteX15" fmla="*/ 6825 w 40034"/>
                <a:gd name="connsiteY15" fmla="*/ 57596 h 61317"/>
                <a:gd name="connsiteX16" fmla="*/ 1243 w 40034"/>
                <a:gd name="connsiteY16" fmla="*/ 46397 h 61317"/>
                <a:gd name="connsiteX17" fmla="*/ 27288 w 40034"/>
                <a:gd name="connsiteY17" fmla="*/ 21282 h 61317"/>
                <a:gd name="connsiteX18" fmla="*/ 24721 w 40034"/>
                <a:gd name="connsiteY18" fmla="*/ 12650 h 61317"/>
                <a:gd name="connsiteX19" fmla="*/ 18805 w 40034"/>
                <a:gd name="connsiteY19" fmla="*/ 9562 h 61317"/>
                <a:gd name="connsiteX20" fmla="*/ 13522 w 40034"/>
                <a:gd name="connsiteY20" fmla="*/ 12092 h 61317"/>
                <a:gd name="connsiteX21" fmla="*/ 11401 w 40034"/>
                <a:gd name="connsiteY21" fmla="*/ 20315 h 61317"/>
                <a:gd name="connsiteX22" fmla="*/ 13708 w 40034"/>
                <a:gd name="connsiteY22" fmla="*/ 28872 h 61317"/>
                <a:gd name="connsiteX23" fmla="*/ 19438 w 40034"/>
                <a:gd name="connsiteY23" fmla="*/ 31589 h 61317"/>
                <a:gd name="connsiteX24" fmla="*/ 25019 w 40034"/>
                <a:gd name="connsiteY24" fmla="*/ 28947 h 61317"/>
                <a:gd name="connsiteX25" fmla="*/ 27288 w 40034"/>
                <a:gd name="connsiteY25" fmla="*/ 2128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43" y="46397"/>
                  </a:moveTo>
                  <a:lnTo>
                    <a:pt x="12406" y="45169"/>
                  </a:lnTo>
                  <a:cubicBezTo>
                    <a:pt x="12666" y="47439"/>
                    <a:pt x="13373" y="49113"/>
                    <a:pt x="14526" y="50192"/>
                  </a:cubicBezTo>
                  <a:cubicBezTo>
                    <a:pt x="15643" y="51308"/>
                    <a:pt x="17168" y="51829"/>
                    <a:pt x="19066" y="51829"/>
                  </a:cubicBezTo>
                  <a:cubicBezTo>
                    <a:pt x="21447" y="51829"/>
                    <a:pt x="23456" y="50750"/>
                    <a:pt x="25130" y="48555"/>
                  </a:cubicBezTo>
                  <a:cubicBezTo>
                    <a:pt x="26767" y="46397"/>
                    <a:pt x="27847" y="41858"/>
                    <a:pt x="28293" y="34974"/>
                  </a:cubicBezTo>
                  <a:cubicBezTo>
                    <a:pt x="25428" y="38323"/>
                    <a:pt x="21782" y="40035"/>
                    <a:pt x="17466" y="40035"/>
                  </a:cubicBezTo>
                  <a:cubicBezTo>
                    <a:pt x="12740" y="40035"/>
                    <a:pt x="8685" y="38211"/>
                    <a:pt x="5262" y="34565"/>
                  </a:cubicBezTo>
                  <a:cubicBezTo>
                    <a:pt x="1839" y="30919"/>
                    <a:pt x="127" y="26156"/>
                    <a:pt x="127" y="20315"/>
                  </a:cubicBezTo>
                  <a:cubicBezTo>
                    <a:pt x="127" y="14250"/>
                    <a:pt x="1913" y="9339"/>
                    <a:pt x="5522" y="5618"/>
                  </a:cubicBezTo>
                  <a:cubicBezTo>
                    <a:pt x="9131" y="1897"/>
                    <a:pt x="13745" y="37"/>
                    <a:pt x="19326" y="37"/>
                  </a:cubicBezTo>
                  <a:cubicBezTo>
                    <a:pt x="25428" y="37"/>
                    <a:pt x="30414" y="2381"/>
                    <a:pt x="34321" y="7106"/>
                  </a:cubicBezTo>
                  <a:cubicBezTo>
                    <a:pt x="38227" y="11794"/>
                    <a:pt x="40162" y="19533"/>
                    <a:pt x="40162" y="30323"/>
                  </a:cubicBezTo>
                  <a:cubicBezTo>
                    <a:pt x="40162" y="41300"/>
                    <a:pt x="38153" y="49187"/>
                    <a:pt x="34097" y="54062"/>
                  </a:cubicBezTo>
                  <a:cubicBezTo>
                    <a:pt x="30005" y="58898"/>
                    <a:pt x="24721" y="61354"/>
                    <a:pt x="18210" y="61354"/>
                  </a:cubicBezTo>
                  <a:cubicBezTo>
                    <a:pt x="13522" y="61354"/>
                    <a:pt x="9727" y="60089"/>
                    <a:pt x="6825" y="57596"/>
                  </a:cubicBezTo>
                  <a:cubicBezTo>
                    <a:pt x="3922" y="55103"/>
                    <a:pt x="2062" y="51383"/>
                    <a:pt x="1243" y="46397"/>
                  </a:cubicBezTo>
                  <a:moveTo>
                    <a:pt x="27288" y="21282"/>
                  </a:moveTo>
                  <a:cubicBezTo>
                    <a:pt x="27288" y="17561"/>
                    <a:pt x="26433" y="14696"/>
                    <a:pt x="24721" y="12650"/>
                  </a:cubicBezTo>
                  <a:cubicBezTo>
                    <a:pt x="23010" y="10604"/>
                    <a:pt x="21038" y="9562"/>
                    <a:pt x="18805" y="9562"/>
                  </a:cubicBezTo>
                  <a:cubicBezTo>
                    <a:pt x="16684" y="9562"/>
                    <a:pt x="14936" y="10418"/>
                    <a:pt x="13522" y="12092"/>
                  </a:cubicBezTo>
                  <a:cubicBezTo>
                    <a:pt x="12108" y="13766"/>
                    <a:pt x="11401" y="16520"/>
                    <a:pt x="11401" y="20315"/>
                  </a:cubicBezTo>
                  <a:cubicBezTo>
                    <a:pt x="11401" y="24221"/>
                    <a:pt x="12182" y="27049"/>
                    <a:pt x="13708" y="28872"/>
                  </a:cubicBezTo>
                  <a:cubicBezTo>
                    <a:pt x="15233" y="30696"/>
                    <a:pt x="17131" y="31589"/>
                    <a:pt x="19438" y="31589"/>
                  </a:cubicBezTo>
                  <a:cubicBezTo>
                    <a:pt x="21633" y="31589"/>
                    <a:pt x="23493" y="30696"/>
                    <a:pt x="25019" y="28947"/>
                  </a:cubicBezTo>
                  <a:cubicBezTo>
                    <a:pt x="26544" y="27235"/>
                    <a:pt x="27288" y="24668"/>
                    <a:pt x="27288" y="21282"/>
                  </a:cubicBezTo>
                  <a:close/>
                </a:path>
              </a:pathLst>
            </a:custGeom>
            <a:solidFill>
              <a:srgbClr val="000000"/>
            </a:solidFill>
            <a:ln w="9525" cap="flat">
              <a:noFill/>
              <a:prstDash val="solid"/>
              <a:miter/>
            </a:ln>
          </p:spPr>
          <p:txBody>
            <a:bodyPr rtlCol="0" anchor="ctr"/>
            <a:lstStyle/>
            <a:p>
              <a:endParaRPr lang="en-CA"/>
            </a:p>
          </p:txBody>
        </p:sp>
        <p:sp>
          <p:nvSpPr>
            <p:cNvPr id="3362" name="Freeform: Shape 3361">
              <a:extLst>
                <a:ext uri="{FF2B5EF4-FFF2-40B4-BE49-F238E27FC236}">
                  <a16:creationId xmlns:a16="http://schemas.microsoft.com/office/drawing/2014/main" id="{C2754D6C-56E7-4E7E-B257-5FFF699EF400}"/>
                </a:ext>
              </a:extLst>
            </p:cNvPr>
            <p:cNvSpPr/>
            <p:nvPr/>
          </p:nvSpPr>
          <p:spPr>
            <a:xfrm>
              <a:off x="3333256" y="1434628"/>
              <a:ext cx="40034" cy="61317"/>
            </a:xfrm>
            <a:custGeom>
              <a:avLst/>
              <a:gdLst>
                <a:gd name="connsiteX0" fmla="*/ 1248 w 40034"/>
                <a:gd name="connsiteY0" fmla="*/ 46397 h 61317"/>
                <a:gd name="connsiteX1" fmla="*/ 12410 w 40034"/>
                <a:gd name="connsiteY1" fmla="*/ 45169 h 61317"/>
                <a:gd name="connsiteX2" fmla="*/ 14531 w 40034"/>
                <a:gd name="connsiteY2" fmla="*/ 50192 h 61317"/>
                <a:gd name="connsiteX3" fmla="*/ 19071 w 40034"/>
                <a:gd name="connsiteY3" fmla="*/ 51829 h 61317"/>
                <a:gd name="connsiteX4" fmla="*/ 25135 w 40034"/>
                <a:gd name="connsiteY4" fmla="*/ 48555 h 61317"/>
                <a:gd name="connsiteX5" fmla="*/ 28298 w 40034"/>
                <a:gd name="connsiteY5" fmla="*/ 34974 h 61317"/>
                <a:gd name="connsiteX6" fmla="*/ 17471 w 40034"/>
                <a:gd name="connsiteY6" fmla="*/ 40035 h 61317"/>
                <a:gd name="connsiteX7" fmla="*/ 5267 w 40034"/>
                <a:gd name="connsiteY7" fmla="*/ 34565 h 61317"/>
                <a:gd name="connsiteX8" fmla="*/ 132 w 40034"/>
                <a:gd name="connsiteY8" fmla="*/ 20315 h 61317"/>
                <a:gd name="connsiteX9" fmla="*/ 5527 w 40034"/>
                <a:gd name="connsiteY9" fmla="*/ 5618 h 61317"/>
                <a:gd name="connsiteX10" fmla="*/ 19331 w 40034"/>
                <a:gd name="connsiteY10" fmla="*/ 37 h 61317"/>
                <a:gd name="connsiteX11" fmla="*/ 34325 w 40034"/>
                <a:gd name="connsiteY11" fmla="*/ 7106 h 61317"/>
                <a:gd name="connsiteX12" fmla="*/ 40167 w 40034"/>
                <a:gd name="connsiteY12" fmla="*/ 30323 h 61317"/>
                <a:gd name="connsiteX13" fmla="*/ 34102 w 40034"/>
                <a:gd name="connsiteY13" fmla="*/ 54062 h 61317"/>
                <a:gd name="connsiteX14" fmla="*/ 18215 w 40034"/>
                <a:gd name="connsiteY14" fmla="*/ 61354 h 61317"/>
                <a:gd name="connsiteX15" fmla="*/ 6829 w 40034"/>
                <a:gd name="connsiteY15" fmla="*/ 57596 h 61317"/>
                <a:gd name="connsiteX16" fmla="*/ 1248 w 40034"/>
                <a:gd name="connsiteY16" fmla="*/ 46397 h 61317"/>
                <a:gd name="connsiteX17" fmla="*/ 27293 w 40034"/>
                <a:gd name="connsiteY17" fmla="*/ 21282 h 61317"/>
                <a:gd name="connsiteX18" fmla="*/ 24726 w 40034"/>
                <a:gd name="connsiteY18" fmla="*/ 12650 h 61317"/>
                <a:gd name="connsiteX19" fmla="*/ 18810 w 40034"/>
                <a:gd name="connsiteY19" fmla="*/ 9562 h 61317"/>
                <a:gd name="connsiteX20" fmla="*/ 13527 w 40034"/>
                <a:gd name="connsiteY20" fmla="*/ 12092 h 61317"/>
                <a:gd name="connsiteX21" fmla="*/ 11406 w 40034"/>
                <a:gd name="connsiteY21" fmla="*/ 20315 h 61317"/>
                <a:gd name="connsiteX22" fmla="*/ 13713 w 40034"/>
                <a:gd name="connsiteY22" fmla="*/ 28872 h 61317"/>
                <a:gd name="connsiteX23" fmla="*/ 19443 w 40034"/>
                <a:gd name="connsiteY23" fmla="*/ 31589 h 61317"/>
                <a:gd name="connsiteX24" fmla="*/ 25024 w 40034"/>
                <a:gd name="connsiteY24" fmla="*/ 28947 h 61317"/>
                <a:gd name="connsiteX25" fmla="*/ 27293 w 40034"/>
                <a:gd name="connsiteY25" fmla="*/ 21282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34" h="61317">
                  <a:moveTo>
                    <a:pt x="1248" y="46397"/>
                  </a:moveTo>
                  <a:lnTo>
                    <a:pt x="12410" y="45169"/>
                  </a:lnTo>
                  <a:cubicBezTo>
                    <a:pt x="12671" y="47439"/>
                    <a:pt x="13378" y="49113"/>
                    <a:pt x="14531" y="50192"/>
                  </a:cubicBezTo>
                  <a:cubicBezTo>
                    <a:pt x="15648" y="51308"/>
                    <a:pt x="17173" y="51829"/>
                    <a:pt x="19071" y="51829"/>
                  </a:cubicBezTo>
                  <a:cubicBezTo>
                    <a:pt x="21452" y="51829"/>
                    <a:pt x="23461" y="50750"/>
                    <a:pt x="25135" y="48555"/>
                  </a:cubicBezTo>
                  <a:cubicBezTo>
                    <a:pt x="26772" y="46397"/>
                    <a:pt x="27851" y="41858"/>
                    <a:pt x="28298" y="34974"/>
                  </a:cubicBezTo>
                  <a:cubicBezTo>
                    <a:pt x="25433" y="38323"/>
                    <a:pt x="21787" y="40035"/>
                    <a:pt x="17471" y="40035"/>
                  </a:cubicBezTo>
                  <a:cubicBezTo>
                    <a:pt x="12745" y="40035"/>
                    <a:pt x="8690" y="38211"/>
                    <a:pt x="5267" y="34565"/>
                  </a:cubicBezTo>
                  <a:cubicBezTo>
                    <a:pt x="1844" y="30919"/>
                    <a:pt x="132" y="26156"/>
                    <a:pt x="132" y="20315"/>
                  </a:cubicBezTo>
                  <a:cubicBezTo>
                    <a:pt x="132" y="14250"/>
                    <a:pt x="1918" y="9339"/>
                    <a:pt x="5527" y="5618"/>
                  </a:cubicBezTo>
                  <a:cubicBezTo>
                    <a:pt x="9136" y="1897"/>
                    <a:pt x="13750" y="37"/>
                    <a:pt x="19331" y="37"/>
                  </a:cubicBezTo>
                  <a:cubicBezTo>
                    <a:pt x="25433" y="37"/>
                    <a:pt x="30419" y="2381"/>
                    <a:pt x="34325" y="7106"/>
                  </a:cubicBezTo>
                  <a:cubicBezTo>
                    <a:pt x="38232" y="11794"/>
                    <a:pt x="40167" y="19533"/>
                    <a:pt x="40167" y="30323"/>
                  </a:cubicBezTo>
                  <a:cubicBezTo>
                    <a:pt x="40167" y="41300"/>
                    <a:pt x="38158" y="49187"/>
                    <a:pt x="34102" y="54062"/>
                  </a:cubicBezTo>
                  <a:cubicBezTo>
                    <a:pt x="30009" y="58898"/>
                    <a:pt x="24726" y="61354"/>
                    <a:pt x="18215" y="61354"/>
                  </a:cubicBezTo>
                  <a:cubicBezTo>
                    <a:pt x="13527" y="61354"/>
                    <a:pt x="9732" y="60089"/>
                    <a:pt x="6829" y="57596"/>
                  </a:cubicBezTo>
                  <a:cubicBezTo>
                    <a:pt x="3927" y="55103"/>
                    <a:pt x="2067" y="51383"/>
                    <a:pt x="1248" y="46397"/>
                  </a:cubicBezTo>
                  <a:moveTo>
                    <a:pt x="27293" y="21282"/>
                  </a:moveTo>
                  <a:cubicBezTo>
                    <a:pt x="27293" y="17561"/>
                    <a:pt x="26438" y="14696"/>
                    <a:pt x="24726" y="12650"/>
                  </a:cubicBezTo>
                  <a:cubicBezTo>
                    <a:pt x="23014" y="10604"/>
                    <a:pt x="21042" y="9562"/>
                    <a:pt x="18810" y="9562"/>
                  </a:cubicBezTo>
                  <a:cubicBezTo>
                    <a:pt x="16689" y="9562"/>
                    <a:pt x="14941" y="10418"/>
                    <a:pt x="13527" y="12092"/>
                  </a:cubicBezTo>
                  <a:cubicBezTo>
                    <a:pt x="12113" y="13766"/>
                    <a:pt x="11406" y="16520"/>
                    <a:pt x="11406" y="20315"/>
                  </a:cubicBezTo>
                  <a:cubicBezTo>
                    <a:pt x="11406" y="24221"/>
                    <a:pt x="12187" y="27049"/>
                    <a:pt x="13713" y="28872"/>
                  </a:cubicBezTo>
                  <a:cubicBezTo>
                    <a:pt x="15238" y="30696"/>
                    <a:pt x="17136" y="31589"/>
                    <a:pt x="19443" y="31589"/>
                  </a:cubicBezTo>
                  <a:cubicBezTo>
                    <a:pt x="21638" y="31589"/>
                    <a:pt x="23498" y="30696"/>
                    <a:pt x="25024" y="28947"/>
                  </a:cubicBezTo>
                  <a:cubicBezTo>
                    <a:pt x="26549" y="27235"/>
                    <a:pt x="27293" y="24668"/>
                    <a:pt x="27293" y="21282"/>
                  </a:cubicBezTo>
                  <a:close/>
                </a:path>
              </a:pathLst>
            </a:custGeom>
            <a:solidFill>
              <a:srgbClr val="000000"/>
            </a:solidFill>
            <a:ln w="9525" cap="flat">
              <a:noFill/>
              <a:prstDash val="solid"/>
              <a:miter/>
            </a:ln>
          </p:spPr>
          <p:txBody>
            <a:bodyPr rtlCol="0" anchor="ctr"/>
            <a:lstStyle/>
            <a:p>
              <a:endParaRPr lang="en-CA"/>
            </a:p>
          </p:txBody>
        </p:sp>
        <p:sp>
          <p:nvSpPr>
            <p:cNvPr id="3363" name="Freeform: Shape 3362">
              <a:extLst>
                <a:ext uri="{FF2B5EF4-FFF2-40B4-BE49-F238E27FC236}">
                  <a16:creationId xmlns:a16="http://schemas.microsoft.com/office/drawing/2014/main" id="{2A1E9C93-393D-4E36-91D5-F596C4CFE2B2}"/>
                </a:ext>
              </a:extLst>
            </p:cNvPr>
            <p:cNvSpPr/>
            <p:nvPr/>
          </p:nvSpPr>
          <p:spPr>
            <a:xfrm>
              <a:off x="3380764" y="1435670"/>
              <a:ext cx="39327" cy="59196"/>
            </a:xfrm>
            <a:custGeom>
              <a:avLst/>
              <a:gdLst>
                <a:gd name="connsiteX0" fmla="*/ 137 w 39327"/>
                <a:gd name="connsiteY0" fmla="*/ 10715 h 59196"/>
                <a:gd name="connsiteX1" fmla="*/ 137 w 39327"/>
                <a:gd name="connsiteY1" fmla="*/ 37 h 59196"/>
                <a:gd name="connsiteX2" fmla="*/ 39465 w 39327"/>
                <a:gd name="connsiteY2" fmla="*/ 37 h 59196"/>
                <a:gd name="connsiteX3" fmla="*/ 39465 w 39327"/>
                <a:gd name="connsiteY3" fmla="*/ 8408 h 59196"/>
                <a:gd name="connsiteX4" fmla="*/ 29568 w 39327"/>
                <a:gd name="connsiteY4" fmla="*/ 22138 h 59196"/>
                <a:gd name="connsiteX5" fmla="*/ 21866 w 39327"/>
                <a:gd name="connsiteY5" fmla="*/ 41188 h 59196"/>
                <a:gd name="connsiteX6" fmla="*/ 19261 w 39327"/>
                <a:gd name="connsiteY6" fmla="*/ 59233 h 59196"/>
                <a:gd name="connsiteX7" fmla="*/ 8174 w 39327"/>
                <a:gd name="connsiteY7" fmla="*/ 59233 h 59196"/>
                <a:gd name="connsiteX8" fmla="*/ 13308 w 39327"/>
                <a:gd name="connsiteY8" fmla="*/ 33858 h 59196"/>
                <a:gd name="connsiteX9" fmla="*/ 26294 w 39327"/>
                <a:gd name="connsiteY9" fmla="*/ 10715 h 5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7" h="59196">
                  <a:moveTo>
                    <a:pt x="137" y="10715"/>
                  </a:moveTo>
                  <a:lnTo>
                    <a:pt x="137" y="37"/>
                  </a:lnTo>
                  <a:lnTo>
                    <a:pt x="39465" y="37"/>
                  </a:lnTo>
                  <a:lnTo>
                    <a:pt x="39465" y="8408"/>
                  </a:lnTo>
                  <a:cubicBezTo>
                    <a:pt x="36228" y="11608"/>
                    <a:pt x="32916" y="16185"/>
                    <a:pt x="29568" y="22138"/>
                  </a:cubicBezTo>
                  <a:cubicBezTo>
                    <a:pt x="26182" y="28128"/>
                    <a:pt x="23652" y="34491"/>
                    <a:pt x="21866" y="41188"/>
                  </a:cubicBezTo>
                  <a:cubicBezTo>
                    <a:pt x="20117" y="47922"/>
                    <a:pt x="19261" y="53950"/>
                    <a:pt x="19261" y="59233"/>
                  </a:cubicBezTo>
                  <a:lnTo>
                    <a:pt x="8174" y="59233"/>
                  </a:lnTo>
                  <a:cubicBezTo>
                    <a:pt x="8397" y="50936"/>
                    <a:pt x="10109" y="42490"/>
                    <a:pt x="13308" y="33858"/>
                  </a:cubicBezTo>
                  <a:cubicBezTo>
                    <a:pt x="16545" y="25226"/>
                    <a:pt x="20861" y="17524"/>
                    <a:pt x="26294" y="10715"/>
                  </a:cubicBezTo>
                  <a:close/>
                </a:path>
              </a:pathLst>
            </a:custGeom>
            <a:solidFill>
              <a:srgbClr val="000000"/>
            </a:solidFill>
            <a:ln w="9525" cap="flat">
              <a:noFill/>
              <a:prstDash val="solid"/>
              <a:miter/>
            </a:ln>
          </p:spPr>
          <p:txBody>
            <a:bodyPr rtlCol="0" anchor="ctr"/>
            <a:lstStyle/>
            <a:p>
              <a:endParaRPr lang="en-CA"/>
            </a:p>
          </p:txBody>
        </p:sp>
        <p:sp>
          <p:nvSpPr>
            <p:cNvPr id="3364" name="Freeform: Shape 3363">
              <a:extLst>
                <a:ext uri="{FF2B5EF4-FFF2-40B4-BE49-F238E27FC236}">
                  <a16:creationId xmlns:a16="http://schemas.microsoft.com/office/drawing/2014/main" id="{7FF3F564-55C4-436F-BC17-847B2D7AED99}"/>
                </a:ext>
              </a:extLst>
            </p:cNvPr>
            <p:cNvSpPr/>
            <p:nvPr/>
          </p:nvSpPr>
          <p:spPr>
            <a:xfrm>
              <a:off x="3428533" y="1467370"/>
              <a:ext cx="22584" cy="11496"/>
            </a:xfrm>
            <a:custGeom>
              <a:avLst/>
              <a:gdLst>
                <a:gd name="connsiteX0" fmla="*/ 142 w 22584"/>
                <a:gd name="connsiteY0" fmla="*/ 11534 h 11496"/>
                <a:gd name="connsiteX1" fmla="*/ 142 w 22584"/>
                <a:gd name="connsiteY1" fmla="*/ 37 h 11496"/>
                <a:gd name="connsiteX2" fmla="*/ 22727 w 22584"/>
                <a:gd name="connsiteY2" fmla="*/ 37 h 11496"/>
                <a:gd name="connsiteX3" fmla="*/ 22727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142" y="11534"/>
                  </a:moveTo>
                  <a:lnTo>
                    <a:pt x="142" y="37"/>
                  </a:lnTo>
                  <a:lnTo>
                    <a:pt x="22727" y="37"/>
                  </a:lnTo>
                  <a:lnTo>
                    <a:pt x="22727" y="11534"/>
                  </a:lnTo>
                  <a:close/>
                </a:path>
              </a:pathLst>
            </a:custGeom>
            <a:solidFill>
              <a:srgbClr val="000000"/>
            </a:solidFill>
            <a:ln w="9525" cap="flat">
              <a:noFill/>
              <a:prstDash val="solid"/>
              <a:miter/>
            </a:ln>
          </p:spPr>
          <p:txBody>
            <a:bodyPr rtlCol="0" anchor="ctr"/>
            <a:lstStyle/>
            <a:p>
              <a:endParaRPr lang="en-CA"/>
            </a:p>
          </p:txBody>
        </p:sp>
        <p:sp>
          <p:nvSpPr>
            <p:cNvPr id="3365" name="Freeform: Shape 3364">
              <a:extLst>
                <a:ext uri="{FF2B5EF4-FFF2-40B4-BE49-F238E27FC236}">
                  <a16:creationId xmlns:a16="http://schemas.microsoft.com/office/drawing/2014/main" id="{6C9506EA-6C20-40CE-A724-B57595940983}"/>
                </a:ext>
              </a:extLst>
            </p:cNvPr>
            <p:cNvSpPr/>
            <p:nvPr/>
          </p:nvSpPr>
          <p:spPr>
            <a:xfrm>
              <a:off x="3453809" y="1434628"/>
              <a:ext cx="40332" cy="60238"/>
            </a:xfrm>
            <a:custGeom>
              <a:avLst/>
              <a:gdLst>
                <a:gd name="connsiteX0" fmla="*/ 40477 w 40332"/>
                <a:gd name="connsiteY0" fmla="*/ 49597 h 60238"/>
                <a:gd name="connsiteX1" fmla="*/ 40477 w 40332"/>
                <a:gd name="connsiteY1" fmla="*/ 60275 h 60238"/>
                <a:gd name="connsiteX2" fmla="*/ 145 w 40332"/>
                <a:gd name="connsiteY2" fmla="*/ 60275 h 60238"/>
                <a:gd name="connsiteX3" fmla="*/ 4089 w 40332"/>
                <a:gd name="connsiteY3" fmla="*/ 48778 h 60238"/>
                <a:gd name="connsiteX4" fmla="*/ 17000 w 40332"/>
                <a:gd name="connsiteY4" fmla="*/ 34416 h 60238"/>
                <a:gd name="connsiteX5" fmla="*/ 26562 w 40332"/>
                <a:gd name="connsiteY5" fmla="*/ 24594 h 60238"/>
                <a:gd name="connsiteX6" fmla="*/ 28906 w 40332"/>
                <a:gd name="connsiteY6" fmla="*/ 17561 h 60238"/>
                <a:gd name="connsiteX7" fmla="*/ 26860 w 40332"/>
                <a:gd name="connsiteY7" fmla="*/ 11646 h 60238"/>
                <a:gd name="connsiteX8" fmla="*/ 21130 w 40332"/>
                <a:gd name="connsiteY8" fmla="*/ 9562 h 60238"/>
                <a:gd name="connsiteX9" fmla="*/ 15400 w 40332"/>
                <a:gd name="connsiteY9" fmla="*/ 11720 h 60238"/>
                <a:gd name="connsiteX10" fmla="*/ 12944 w 40332"/>
                <a:gd name="connsiteY10" fmla="*/ 18938 h 60238"/>
                <a:gd name="connsiteX11" fmla="*/ 1484 w 40332"/>
                <a:gd name="connsiteY11" fmla="*/ 17785 h 60238"/>
                <a:gd name="connsiteX12" fmla="*/ 7921 w 40332"/>
                <a:gd name="connsiteY12" fmla="*/ 4167 h 60238"/>
                <a:gd name="connsiteX13" fmla="*/ 21427 w 40332"/>
                <a:gd name="connsiteY13" fmla="*/ 37 h 60238"/>
                <a:gd name="connsiteX14" fmla="*/ 35380 w 40332"/>
                <a:gd name="connsiteY14" fmla="*/ 4799 h 60238"/>
                <a:gd name="connsiteX15" fmla="*/ 40477 w 40332"/>
                <a:gd name="connsiteY15" fmla="*/ 16743 h 60238"/>
                <a:gd name="connsiteX16" fmla="*/ 39026 w 40332"/>
                <a:gd name="connsiteY16" fmla="*/ 24445 h 60238"/>
                <a:gd name="connsiteX17" fmla="*/ 34413 w 40332"/>
                <a:gd name="connsiteY17" fmla="*/ 32109 h 60238"/>
                <a:gd name="connsiteX18" fmla="*/ 26860 w 40332"/>
                <a:gd name="connsiteY18" fmla="*/ 39774 h 60238"/>
                <a:gd name="connsiteX19" fmla="*/ 19976 w 40332"/>
                <a:gd name="connsiteY19" fmla="*/ 46397 h 60238"/>
                <a:gd name="connsiteX20" fmla="*/ 17632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477" y="49597"/>
                  </a:moveTo>
                  <a:lnTo>
                    <a:pt x="40477" y="60275"/>
                  </a:lnTo>
                  <a:lnTo>
                    <a:pt x="145" y="60275"/>
                  </a:lnTo>
                  <a:cubicBezTo>
                    <a:pt x="591" y="56220"/>
                    <a:pt x="1894" y="52424"/>
                    <a:pt x="4089" y="48778"/>
                  </a:cubicBezTo>
                  <a:cubicBezTo>
                    <a:pt x="6247" y="45169"/>
                    <a:pt x="10563" y="40369"/>
                    <a:pt x="17000" y="34416"/>
                  </a:cubicBezTo>
                  <a:cubicBezTo>
                    <a:pt x="22209" y="29579"/>
                    <a:pt x="25371" y="26305"/>
                    <a:pt x="26562" y="24594"/>
                  </a:cubicBezTo>
                  <a:cubicBezTo>
                    <a:pt x="28125" y="22212"/>
                    <a:pt x="28906" y="19868"/>
                    <a:pt x="28906" y="17561"/>
                  </a:cubicBezTo>
                  <a:cubicBezTo>
                    <a:pt x="28906" y="14994"/>
                    <a:pt x="28236" y="13022"/>
                    <a:pt x="26860" y="11646"/>
                  </a:cubicBezTo>
                  <a:cubicBezTo>
                    <a:pt x="25483" y="10269"/>
                    <a:pt x="23585" y="9562"/>
                    <a:pt x="21130" y="9562"/>
                  </a:cubicBezTo>
                  <a:cubicBezTo>
                    <a:pt x="18748" y="9562"/>
                    <a:pt x="16851" y="10306"/>
                    <a:pt x="15400" y="11720"/>
                  </a:cubicBezTo>
                  <a:cubicBezTo>
                    <a:pt x="13986" y="13171"/>
                    <a:pt x="13167" y="15589"/>
                    <a:pt x="12944" y="18938"/>
                  </a:cubicBezTo>
                  <a:lnTo>
                    <a:pt x="1484" y="17785"/>
                  </a:lnTo>
                  <a:cubicBezTo>
                    <a:pt x="2191" y="11460"/>
                    <a:pt x="4312" y="6920"/>
                    <a:pt x="7921" y="4167"/>
                  </a:cubicBezTo>
                  <a:cubicBezTo>
                    <a:pt x="11530" y="1414"/>
                    <a:pt x="16032" y="37"/>
                    <a:pt x="21427" y="37"/>
                  </a:cubicBezTo>
                  <a:cubicBezTo>
                    <a:pt x="27343" y="37"/>
                    <a:pt x="31994" y="1637"/>
                    <a:pt x="35380" y="4799"/>
                  </a:cubicBezTo>
                  <a:cubicBezTo>
                    <a:pt x="38766" y="7999"/>
                    <a:pt x="40477" y="11980"/>
                    <a:pt x="40477" y="16743"/>
                  </a:cubicBezTo>
                  <a:cubicBezTo>
                    <a:pt x="40477" y="19422"/>
                    <a:pt x="39994" y="21989"/>
                    <a:pt x="39026" y="24445"/>
                  </a:cubicBezTo>
                  <a:cubicBezTo>
                    <a:pt x="38059" y="26900"/>
                    <a:pt x="36496" y="29431"/>
                    <a:pt x="34413" y="32109"/>
                  </a:cubicBezTo>
                  <a:cubicBezTo>
                    <a:pt x="32999" y="33895"/>
                    <a:pt x="30506" y="36425"/>
                    <a:pt x="26860" y="39774"/>
                  </a:cubicBezTo>
                  <a:cubicBezTo>
                    <a:pt x="23250" y="43085"/>
                    <a:pt x="20944" y="45318"/>
                    <a:pt x="19976" y="46397"/>
                  </a:cubicBezTo>
                  <a:cubicBezTo>
                    <a:pt x="19009" y="47476"/>
                    <a:pt x="18228" y="48555"/>
                    <a:pt x="17632" y="49597"/>
                  </a:cubicBezTo>
                  <a:close/>
                </a:path>
              </a:pathLst>
            </a:custGeom>
            <a:solidFill>
              <a:srgbClr val="000000"/>
            </a:solidFill>
            <a:ln w="9525" cap="flat">
              <a:noFill/>
              <a:prstDash val="solid"/>
              <a:miter/>
            </a:ln>
          </p:spPr>
          <p:txBody>
            <a:bodyPr rtlCol="0" anchor="ctr"/>
            <a:lstStyle/>
            <a:p>
              <a:endParaRPr lang="en-CA"/>
            </a:p>
          </p:txBody>
        </p:sp>
        <p:sp>
          <p:nvSpPr>
            <p:cNvPr id="3366" name="Freeform: Shape 3365">
              <a:extLst>
                <a:ext uri="{FF2B5EF4-FFF2-40B4-BE49-F238E27FC236}">
                  <a16:creationId xmlns:a16="http://schemas.microsoft.com/office/drawing/2014/main" id="{0AF74CC2-9810-4E41-BC5F-D1C5CC9424C4}"/>
                </a:ext>
              </a:extLst>
            </p:cNvPr>
            <p:cNvSpPr/>
            <p:nvPr/>
          </p:nvSpPr>
          <p:spPr>
            <a:xfrm>
              <a:off x="3501876" y="1434628"/>
              <a:ext cx="38955" cy="61279"/>
            </a:xfrm>
            <a:custGeom>
              <a:avLst/>
              <a:gdLst>
                <a:gd name="connsiteX0" fmla="*/ 19609 w 38955"/>
                <a:gd name="connsiteY0" fmla="*/ 37 h 61279"/>
                <a:gd name="connsiteX1" fmla="*/ 33264 w 38955"/>
                <a:gd name="connsiteY1" fmla="*/ 6250 h 61279"/>
                <a:gd name="connsiteX2" fmla="*/ 39106 w 38955"/>
                <a:gd name="connsiteY2" fmla="*/ 30696 h 61279"/>
                <a:gd name="connsiteX3" fmla="*/ 33190 w 38955"/>
                <a:gd name="connsiteY3" fmla="*/ 55141 h 61279"/>
                <a:gd name="connsiteX4" fmla="*/ 19609 w 38955"/>
                <a:gd name="connsiteY4" fmla="*/ 61317 h 61279"/>
                <a:gd name="connsiteX5" fmla="*/ 5508 w 38955"/>
                <a:gd name="connsiteY5" fmla="*/ 54582 h 61279"/>
                <a:gd name="connsiteX6" fmla="*/ 150 w 38955"/>
                <a:gd name="connsiteY6" fmla="*/ 30547 h 61279"/>
                <a:gd name="connsiteX7" fmla="*/ 6028 w 38955"/>
                <a:gd name="connsiteY7" fmla="*/ 6176 h 61279"/>
                <a:gd name="connsiteX8" fmla="*/ 19609 w 38955"/>
                <a:gd name="connsiteY8" fmla="*/ 37 h 61279"/>
                <a:gd name="connsiteX9" fmla="*/ 19609 w 38955"/>
                <a:gd name="connsiteY9" fmla="*/ 9562 h 61279"/>
                <a:gd name="connsiteX10" fmla="*/ 15888 w 38955"/>
                <a:gd name="connsiteY10" fmla="*/ 10901 h 61279"/>
                <a:gd name="connsiteX11" fmla="*/ 13358 w 38955"/>
                <a:gd name="connsiteY11" fmla="*/ 15664 h 61279"/>
                <a:gd name="connsiteX12" fmla="*/ 12168 w 38955"/>
                <a:gd name="connsiteY12" fmla="*/ 30696 h 61279"/>
                <a:gd name="connsiteX13" fmla="*/ 13247 w 38955"/>
                <a:gd name="connsiteY13" fmla="*/ 45206 h 61279"/>
                <a:gd name="connsiteX14" fmla="*/ 15926 w 38955"/>
                <a:gd name="connsiteY14" fmla="*/ 50452 h 61279"/>
                <a:gd name="connsiteX15" fmla="*/ 19609 w 38955"/>
                <a:gd name="connsiteY15" fmla="*/ 51755 h 61279"/>
                <a:gd name="connsiteX16" fmla="*/ 23330 w 38955"/>
                <a:gd name="connsiteY16" fmla="*/ 50415 h 61279"/>
                <a:gd name="connsiteX17" fmla="*/ 25897 w 38955"/>
                <a:gd name="connsiteY17" fmla="*/ 45653 h 61279"/>
                <a:gd name="connsiteX18" fmla="*/ 27050 w 38955"/>
                <a:gd name="connsiteY18" fmla="*/ 30696 h 61279"/>
                <a:gd name="connsiteX19" fmla="*/ 26009 w 38955"/>
                <a:gd name="connsiteY19" fmla="*/ 16185 h 61279"/>
                <a:gd name="connsiteX20" fmla="*/ 23330 w 38955"/>
                <a:gd name="connsiteY20" fmla="*/ 10901 h 61279"/>
                <a:gd name="connsiteX21" fmla="*/ 19609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09" y="37"/>
                  </a:moveTo>
                  <a:cubicBezTo>
                    <a:pt x="25413" y="37"/>
                    <a:pt x="29990" y="2121"/>
                    <a:pt x="33264" y="6250"/>
                  </a:cubicBezTo>
                  <a:cubicBezTo>
                    <a:pt x="37134" y="11162"/>
                    <a:pt x="39106" y="19310"/>
                    <a:pt x="39106" y="30696"/>
                  </a:cubicBezTo>
                  <a:cubicBezTo>
                    <a:pt x="39106" y="42044"/>
                    <a:pt x="37134" y="50192"/>
                    <a:pt x="33190" y="55141"/>
                  </a:cubicBezTo>
                  <a:cubicBezTo>
                    <a:pt x="29953" y="59233"/>
                    <a:pt x="25413" y="61317"/>
                    <a:pt x="19609" y="61317"/>
                  </a:cubicBezTo>
                  <a:cubicBezTo>
                    <a:pt x="13768" y="61317"/>
                    <a:pt x="9079" y="59047"/>
                    <a:pt x="5508" y="54582"/>
                  </a:cubicBezTo>
                  <a:cubicBezTo>
                    <a:pt x="1936" y="50080"/>
                    <a:pt x="150" y="42081"/>
                    <a:pt x="150" y="30547"/>
                  </a:cubicBezTo>
                  <a:cubicBezTo>
                    <a:pt x="150" y="19273"/>
                    <a:pt x="2085" y="11125"/>
                    <a:pt x="6028" y="6176"/>
                  </a:cubicBezTo>
                  <a:cubicBezTo>
                    <a:pt x="9265" y="2083"/>
                    <a:pt x="13805" y="37"/>
                    <a:pt x="19609" y="37"/>
                  </a:cubicBezTo>
                  <a:moveTo>
                    <a:pt x="19609" y="9562"/>
                  </a:moveTo>
                  <a:cubicBezTo>
                    <a:pt x="18232" y="9562"/>
                    <a:pt x="16967" y="10008"/>
                    <a:pt x="15888" y="10901"/>
                  </a:cubicBezTo>
                  <a:cubicBezTo>
                    <a:pt x="14809" y="11794"/>
                    <a:pt x="13954" y="13357"/>
                    <a:pt x="13358" y="15664"/>
                  </a:cubicBezTo>
                  <a:cubicBezTo>
                    <a:pt x="12577" y="18641"/>
                    <a:pt x="12168" y="23663"/>
                    <a:pt x="12168" y="30696"/>
                  </a:cubicBezTo>
                  <a:cubicBezTo>
                    <a:pt x="12168" y="37728"/>
                    <a:pt x="12540" y="42565"/>
                    <a:pt x="13247" y="45206"/>
                  </a:cubicBezTo>
                  <a:cubicBezTo>
                    <a:pt x="13954" y="47811"/>
                    <a:pt x="14847" y="49597"/>
                    <a:pt x="15926" y="50452"/>
                  </a:cubicBezTo>
                  <a:cubicBezTo>
                    <a:pt x="17005" y="51308"/>
                    <a:pt x="18232" y="51755"/>
                    <a:pt x="19609" y="51755"/>
                  </a:cubicBezTo>
                  <a:cubicBezTo>
                    <a:pt x="21023" y="51755"/>
                    <a:pt x="22251" y="51308"/>
                    <a:pt x="23330" y="50415"/>
                  </a:cubicBezTo>
                  <a:cubicBezTo>
                    <a:pt x="24446" y="49560"/>
                    <a:pt x="25265" y="47960"/>
                    <a:pt x="25897" y="45653"/>
                  </a:cubicBezTo>
                  <a:cubicBezTo>
                    <a:pt x="26678" y="42713"/>
                    <a:pt x="27050" y="37728"/>
                    <a:pt x="27050" y="30696"/>
                  </a:cubicBezTo>
                  <a:cubicBezTo>
                    <a:pt x="27050" y="23663"/>
                    <a:pt x="26716" y="18827"/>
                    <a:pt x="26009" y="16185"/>
                  </a:cubicBezTo>
                  <a:cubicBezTo>
                    <a:pt x="25302" y="13543"/>
                    <a:pt x="24409" y="11794"/>
                    <a:pt x="23330" y="10901"/>
                  </a:cubicBezTo>
                  <a:cubicBezTo>
                    <a:pt x="22251" y="10008"/>
                    <a:pt x="21023" y="9562"/>
                    <a:pt x="19609" y="9562"/>
                  </a:cubicBezTo>
                  <a:close/>
                </a:path>
              </a:pathLst>
            </a:custGeom>
            <a:solidFill>
              <a:srgbClr val="000000"/>
            </a:solidFill>
            <a:ln w="9525" cap="flat">
              <a:noFill/>
              <a:prstDash val="solid"/>
              <a:miter/>
            </a:ln>
          </p:spPr>
          <p:txBody>
            <a:bodyPr rtlCol="0" anchor="ctr"/>
            <a:lstStyle/>
            <a:p>
              <a:endParaRPr lang="en-CA"/>
            </a:p>
          </p:txBody>
        </p:sp>
        <p:sp>
          <p:nvSpPr>
            <p:cNvPr id="3367" name="Freeform: Shape 3366">
              <a:extLst>
                <a:ext uri="{FF2B5EF4-FFF2-40B4-BE49-F238E27FC236}">
                  <a16:creationId xmlns:a16="http://schemas.microsoft.com/office/drawing/2014/main" id="{5453A789-38F6-461D-9CDA-5592CA2D6EA3}"/>
                </a:ext>
              </a:extLst>
            </p:cNvPr>
            <p:cNvSpPr/>
            <p:nvPr/>
          </p:nvSpPr>
          <p:spPr>
            <a:xfrm>
              <a:off x="3548491" y="1434628"/>
              <a:ext cx="38955" cy="61279"/>
            </a:xfrm>
            <a:custGeom>
              <a:avLst/>
              <a:gdLst>
                <a:gd name="connsiteX0" fmla="*/ 19614 w 38955"/>
                <a:gd name="connsiteY0" fmla="*/ 37 h 61279"/>
                <a:gd name="connsiteX1" fmla="*/ 33269 w 38955"/>
                <a:gd name="connsiteY1" fmla="*/ 6250 h 61279"/>
                <a:gd name="connsiteX2" fmla="*/ 39110 w 38955"/>
                <a:gd name="connsiteY2" fmla="*/ 30696 h 61279"/>
                <a:gd name="connsiteX3" fmla="*/ 33194 w 38955"/>
                <a:gd name="connsiteY3" fmla="*/ 55141 h 61279"/>
                <a:gd name="connsiteX4" fmla="*/ 19614 w 38955"/>
                <a:gd name="connsiteY4" fmla="*/ 61317 h 61279"/>
                <a:gd name="connsiteX5" fmla="*/ 5512 w 38955"/>
                <a:gd name="connsiteY5" fmla="*/ 54582 h 61279"/>
                <a:gd name="connsiteX6" fmla="*/ 155 w 38955"/>
                <a:gd name="connsiteY6" fmla="*/ 30547 h 61279"/>
                <a:gd name="connsiteX7" fmla="*/ 6033 w 38955"/>
                <a:gd name="connsiteY7" fmla="*/ 6176 h 61279"/>
                <a:gd name="connsiteX8" fmla="*/ 19614 w 38955"/>
                <a:gd name="connsiteY8" fmla="*/ 37 h 61279"/>
                <a:gd name="connsiteX9" fmla="*/ 19614 w 38955"/>
                <a:gd name="connsiteY9" fmla="*/ 9562 h 61279"/>
                <a:gd name="connsiteX10" fmla="*/ 15893 w 38955"/>
                <a:gd name="connsiteY10" fmla="*/ 10901 h 61279"/>
                <a:gd name="connsiteX11" fmla="*/ 13363 w 38955"/>
                <a:gd name="connsiteY11" fmla="*/ 15664 h 61279"/>
                <a:gd name="connsiteX12" fmla="*/ 12173 w 38955"/>
                <a:gd name="connsiteY12" fmla="*/ 30696 h 61279"/>
                <a:gd name="connsiteX13" fmla="*/ 13252 w 38955"/>
                <a:gd name="connsiteY13" fmla="*/ 45206 h 61279"/>
                <a:gd name="connsiteX14" fmla="*/ 15930 w 38955"/>
                <a:gd name="connsiteY14" fmla="*/ 50452 h 61279"/>
                <a:gd name="connsiteX15" fmla="*/ 19614 w 38955"/>
                <a:gd name="connsiteY15" fmla="*/ 51755 h 61279"/>
                <a:gd name="connsiteX16" fmla="*/ 23335 w 38955"/>
                <a:gd name="connsiteY16" fmla="*/ 50415 h 61279"/>
                <a:gd name="connsiteX17" fmla="*/ 25902 w 38955"/>
                <a:gd name="connsiteY17" fmla="*/ 45653 h 61279"/>
                <a:gd name="connsiteX18" fmla="*/ 27055 w 38955"/>
                <a:gd name="connsiteY18" fmla="*/ 30696 h 61279"/>
                <a:gd name="connsiteX19" fmla="*/ 26014 w 38955"/>
                <a:gd name="connsiteY19" fmla="*/ 16185 h 61279"/>
                <a:gd name="connsiteX20" fmla="*/ 23335 w 38955"/>
                <a:gd name="connsiteY20" fmla="*/ 10901 h 61279"/>
                <a:gd name="connsiteX21" fmla="*/ 19614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614" y="37"/>
                  </a:moveTo>
                  <a:cubicBezTo>
                    <a:pt x="25418" y="37"/>
                    <a:pt x="29995" y="2121"/>
                    <a:pt x="33269" y="6250"/>
                  </a:cubicBezTo>
                  <a:cubicBezTo>
                    <a:pt x="37138" y="11162"/>
                    <a:pt x="39110" y="19310"/>
                    <a:pt x="39110" y="30696"/>
                  </a:cubicBezTo>
                  <a:cubicBezTo>
                    <a:pt x="39110" y="42044"/>
                    <a:pt x="37138" y="50192"/>
                    <a:pt x="33194" y="55141"/>
                  </a:cubicBezTo>
                  <a:cubicBezTo>
                    <a:pt x="29958" y="59233"/>
                    <a:pt x="25418" y="61317"/>
                    <a:pt x="19614" y="61317"/>
                  </a:cubicBezTo>
                  <a:cubicBezTo>
                    <a:pt x="13772" y="61317"/>
                    <a:pt x="9084" y="59047"/>
                    <a:pt x="5512" y="54582"/>
                  </a:cubicBezTo>
                  <a:cubicBezTo>
                    <a:pt x="1941" y="50080"/>
                    <a:pt x="155" y="42081"/>
                    <a:pt x="155" y="30547"/>
                  </a:cubicBezTo>
                  <a:cubicBezTo>
                    <a:pt x="155" y="19273"/>
                    <a:pt x="2089" y="11125"/>
                    <a:pt x="6033" y="6176"/>
                  </a:cubicBezTo>
                  <a:cubicBezTo>
                    <a:pt x="9270" y="2083"/>
                    <a:pt x="13810" y="37"/>
                    <a:pt x="19614" y="37"/>
                  </a:cubicBezTo>
                  <a:moveTo>
                    <a:pt x="19614" y="9562"/>
                  </a:moveTo>
                  <a:cubicBezTo>
                    <a:pt x="18237" y="9562"/>
                    <a:pt x="16972" y="10008"/>
                    <a:pt x="15893" y="10901"/>
                  </a:cubicBezTo>
                  <a:cubicBezTo>
                    <a:pt x="14814" y="11794"/>
                    <a:pt x="13958" y="13357"/>
                    <a:pt x="13363" y="15664"/>
                  </a:cubicBezTo>
                  <a:cubicBezTo>
                    <a:pt x="12582" y="18641"/>
                    <a:pt x="12173" y="23663"/>
                    <a:pt x="12173" y="30696"/>
                  </a:cubicBezTo>
                  <a:cubicBezTo>
                    <a:pt x="12173" y="37728"/>
                    <a:pt x="12545" y="42565"/>
                    <a:pt x="13252" y="45206"/>
                  </a:cubicBezTo>
                  <a:cubicBezTo>
                    <a:pt x="13958" y="47811"/>
                    <a:pt x="14851" y="49597"/>
                    <a:pt x="15930" y="50452"/>
                  </a:cubicBezTo>
                  <a:cubicBezTo>
                    <a:pt x="17009" y="51308"/>
                    <a:pt x="18237" y="51755"/>
                    <a:pt x="19614" y="51755"/>
                  </a:cubicBezTo>
                  <a:cubicBezTo>
                    <a:pt x="21028" y="51755"/>
                    <a:pt x="22256" y="51308"/>
                    <a:pt x="23335" y="50415"/>
                  </a:cubicBezTo>
                  <a:cubicBezTo>
                    <a:pt x="24451" y="49560"/>
                    <a:pt x="25269" y="47960"/>
                    <a:pt x="25902" y="45653"/>
                  </a:cubicBezTo>
                  <a:cubicBezTo>
                    <a:pt x="26683" y="42713"/>
                    <a:pt x="27055" y="37728"/>
                    <a:pt x="27055" y="30696"/>
                  </a:cubicBezTo>
                  <a:cubicBezTo>
                    <a:pt x="27055" y="23663"/>
                    <a:pt x="26721" y="18827"/>
                    <a:pt x="26014" y="16185"/>
                  </a:cubicBezTo>
                  <a:cubicBezTo>
                    <a:pt x="25307" y="13543"/>
                    <a:pt x="24414" y="11794"/>
                    <a:pt x="23335" y="10901"/>
                  </a:cubicBezTo>
                  <a:cubicBezTo>
                    <a:pt x="22256" y="10008"/>
                    <a:pt x="21028" y="9562"/>
                    <a:pt x="19614" y="9562"/>
                  </a:cubicBezTo>
                  <a:close/>
                </a:path>
              </a:pathLst>
            </a:custGeom>
            <a:solidFill>
              <a:srgbClr val="000000"/>
            </a:solidFill>
            <a:ln w="9525" cap="flat">
              <a:noFill/>
              <a:prstDash val="solid"/>
              <a:miter/>
            </a:ln>
          </p:spPr>
          <p:txBody>
            <a:bodyPr rtlCol="0" anchor="ctr"/>
            <a:lstStyle/>
            <a:p>
              <a:endParaRPr lang="en-CA"/>
            </a:p>
          </p:txBody>
        </p:sp>
        <p:sp>
          <p:nvSpPr>
            <p:cNvPr id="3368" name="Freeform: Shape 3367">
              <a:extLst>
                <a:ext uri="{FF2B5EF4-FFF2-40B4-BE49-F238E27FC236}">
                  <a16:creationId xmlns:a16="http://schemas.microsoft.com/office/drawing/2014/main" id="{75BA4DAF-8962-4760-874A-C6249F379182}"/>
                </a:ext>
              </a:extLst>
            </p:cNvPr>
            <p:cNvSpPr/>
            <p:nvPr/>
          </p:nvSpPr>
          <p:spPr>
            <a:xfrm>
              <a:off x="3594958" y="1434628"/>
              <a:ext cx="39476" cy="61317"/>
            </a:xfrm>
            <a:custGeom>
              <a:avLst/>
              <a:gdLst>
                <a:gd name="connsiteX0" fmla="*/ 10205 w 39476"/>
                <a:gd name="connsiteY0" fmla="*/ 27905 h 61317"/>
                <a:gd name="connsiteX1" fmla="*/ 3694 w 39476"/>
                <a:gd name="connsiteY1" fmla="*/ 22733 h 61317"/>
                <a:gd name="connsiteX2" fmla="*/ 1685 w 39476"/>
                <a:gd name="connsiteY2" fmla="*/ 15515 h 61317"/>
                <a:gd name="connsiteX3" fmla="*/ 6373 w 39476"/>
                <a:gd name="connsiteY3" fmla="*/ 4390 h 61317"/>
                <a:gd name="connsiteX4" fmla="*/ 19693 w 39476"/>
                <a:gd name="connsiteY4" fmla="*/ 37 h 61317"/>
                <a:gd name="connsiteX5" fmla="*/ 32976 w 39476"/>
                <a:gd name="connsiteY5" fmla="*/ 4390 h 61317"/>
                <a:gd name="connsiteX6" fmla="*/ 37702 w 39476"/>
                <a:gd name="connsiteY6" fmla="*/ 15515 h 61317"/>
                <a:gd name="connsiteX7" fmla="*/ 35543 w 39476"/>
                <a:gd name="connsiteY7" fmla="*/ 22919 h 61317"/>
                <a:gd name="connsiteX8" fmla="*/ 29442 w 39476"/>
                <a:gd name="connsiteY8" fmla="*/ 27905 h 61317"/>
                <a:gd name="connsiteX9" fmla="*/ 37032 w 39476"/>
                <a:gd name="connsiteY9" fmla="*/ 33746 h 61317"/>
                <a:gd name="connsiteX10" fmla="*/ 39636 w 39476"/>
                <a:gd name="connsiteY10" fmla="*/ 42639 h 61317"/>
                <a:gd name="connsiteX11" fmla="*/ 34316 w 39476"/>
                <a:gd name="connsiteY11" fmla="*/ 56145 h 61317"/>
                <a:gd name="connsiteX12" fmla="*/ 20214 w 39476"/>
                <a:gd name="connsiteY12" fmla="*/ 61354 h 61317"/>
                <a:gd name="connsiteX13" fmla="*/ 6596 w 39476"/>
                <a:gd name="connsiteY13" fmla="*/ 57038 h 61317"/>
                <a:gd name="connsiteX14" fmla="*/ 160 w 39476"/>
                <a:gd name="connsiteY14" fmla="*/ 43123 h 61317"/>
                <a:gd name="connsiteX15" fmla="*/ 2578 w 39476"/>
                <a:gd name="connsiteY15" fmla="*/ 34193 h 61317"/>
                <a:gd name="connsiteX16" fmla="*/ 10205 w 39476"/>
                <a:gd name="connsiteY16" fmla="*/ 27905 h 61317"/>
                <a:gd name="connsiteX17" fmla="*/ 12587 w 39476"/>
                <a:gd name="connsiteY17" fmla="*/ 16334 h 61317"/>
                <a:gd name="connsiteX18" fmla="*/ 14521 w 39476"/>
                <a:gd name="connsiteY18" fmla="*/ 21691 h 61317"/>
                <a:gd name="connsiteX19" fmla="*/ 19693 w 39476"/>
                <a:gd name="connsiteY19" fmla="*/ 23589 h 61317"/>
                <a:gd name="connsiteX20" fmla="*/ 24939 w 39476"/>
                <a:gd name="connsiteY20" fmla="*/ 21654 h 61317"/>
                <a:gd name="connsiteX21" fmla="*/ 26911 w 39476"/>
                <a:gd name="connsiteY21" fmla="*/ 16296 h 61317"/>
                <a:gd name="connsiteX22" fmla="*/ 24939 w 39476"/>
                <a:gd name="connsiteY22" fmla="*/ 11087 h 61317"/>
                <a:gd name="connsiteX23" fmla="*/ 19805 w 39476"/>
                <a:gd name="connsiteY23" fmla="*/ 9153 h 61317"/>
                <a:gd name="connsiteX24" fmla="*/ 14521 w 39476"/>
                <a:gd name="connsiteY24" fmla="*/ 11125 h 61317"/>
                <a:gd name="connsiteX25" fmla="*/ 12587 w 39476"/>
                <a:gd name="connsiteY25" fmla="*/ 16334 h 61317"/>
                <a:gd name="connsiteX26" fmla="*/ 11508 w 39476"/>
                <a:gd name="connsiteY26" fmla="*/ 42006 h 61317"/>
                <a:gd name="connsiteX27" fmla="*/ 13926 w 39476"/>
                <a:gd name="connsiteY27" fmla="*/ 49411 h 61317"/>
                <a:gd name="connsiteX28" fmla="*/ 20028 w 39476"/>
                <a:gd name="connsiteY28" fmla="*/ 52090 h 61317"/>
                <a:gd name="connsiteX29" fmla="*/ 25907 w 39476"/>
                <a:gd name="connsiteY29" fmla="*/ 49522 h 61317"/>
                <a:gd name="connsiteX30" fmla="*/ 28251 w 39476"/>
                <a:gd name="connsiteY30" fmla="*/ 42155 h 61317"/>
                <a:gd name="connsiteX31" fmla="*/ 25870 w 39476"/>
                <a:gd name="connsiteY31" fmla="*/ 35384 h 61317"/>
                <a:gd name="connsiteX32" fmla="*/ 19842 w 39476"/>
                <a:gd name="connsiteY32" fmla="*/ 32816 h 61317"/>
                <a:gd name="connsiteX33" fmla="*/ 13591 w 39476"/>
                <a:gd name="connsiteY33" fmla="*/ 35719 h 61317"/>
                <a:gd name="connsiteX34" fmla="*/ 11508 w 39476"/>
                <a:gd name="connsiteY34" fmla="*/ 42006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205" y="27905"/>
                  </a:moveTo>
                  <a:cubicBezTo>
                    <a:pt x="7229" y="26640"/>
                    <a:pt x="5071" y="24928"/>
                    <a:pt x="3694" y="22733"/>
                  </a:cubicBezTo>
                  <a:cubicBezTo>
                    <a:pt x="2355" y="20538"/>
                    <a:pt x="1685" y="18120"/>
                    <a:pt x="1685" y="15515"/>
                  </a:cubicBezTo>
                  <a:cubicBezTo>
                    <a:pt x="1685" y="11013"/>
                    <a:pt x="3248" y="7330"/>
                    <a:pt x="6373" y="4390"/>
                  </a:cubicBezTo>
                  <a:cubicBezTo>
                    <a:pt x="9499" y="1488"/>
                    <a:pt x="13926" y="37"/>
                    <a:pt x="19693" y="37"/>
                  </a:cubicBezTo>
                  <a:cubicBezTo>
                    <a:pt x="25386" y="37"/>
                    <a:pt x="29814" y="1488"/>
                    <a:pt x="32976" y="4390"/>
                  </a:cubicBezTo>
                  <a:cubicBezTo>
                    <a:pt x="36139" y="7330"/>
                    <a:pt x="37702" y="11013"/>
                    <a:pt x="37702" y="15515"/>
                  </a:cubicBezTo>
                  <a:cubicBezTo>
                    <a:pt x="37702" y="18268"/>
                    <a:pt x="36995" y="20761"/>
                    <a:pt x="35543" y="22919"/>
                  </a:cubicBezTo>
                  <a:cubicBezTo>
                    <a:pt x="34092" y="25114"/>
                    <a:pt x="32046" y="26752"/>
                    <a:pt x="29442" y="27905"/>
                  </a:cubicBezTo>
                  <a:cubicBezTo>
                    <a:pt x="32753" y="29244"/>
                    <a:pt x="35283" y="31179"/>
                    <a:pt x="37032" y="33746"/>
                  </a:cubicBezTo>
                  <a:cubicBezTo>
                    <a:pt x="38743" y="36314"/>
                    <a:pt x="39636" y="39290"/>
                    <a:pt x="39636" y="42639"/>
                  </a:cubicBezTo>
                  <a:cubicBezTo>
                    <a:pt x="39636" y="48183"/>
                    <a:pt x="37850" y="52685"/>
                    <a:pt x="34316" y="56145"/>
                  </a:cubicBezTo>
                  <a:cubicBezTo>
                    <a:pt x="30781" y="59605"/>
                    <a:pt x="26093" y="61354"/>
                    <a:pt x="20214" y="61354"/>
                  </a:cubicBezTo>
                  <a:cubicBezTo>
                    <a:pt x="14782" y="61354"/>
                    <a:pt x="10243" y="59903"/>
                    <a:pt x="6596" y="57038"/>
                  </a:cubicBezTo>
                  <a:cubicBezTo>
                    <a:pt x="2318" y="53652"/>
                    <a:pt x="160" y="49039"/>
                    <a:pt x="160" y="43123"/>
                  </a:cubicBezTo>
                  <a:cubicBezTo>
                    <a:pt x="160" y="39886"/>
                    <a:pt x="978" y="36909"/>
                    <a:pt x="2578" y="34193"/>
                  </a:cubicBezTo>
                  <a:cubicBezTo>
                    <a:pt x="4178" y="31477"/>
                    <a:pt x="6745" y="29356"/>
                    <a:pt x="10205" y="27905"/>
                  </a:cubicBezTo>
                  <a:moveTo>
                    <a:pt x="12587" y="16334"/>
                  </a:moveTo>
                  <a:cubicBezTo>
                    <a:pt x="12587" y="18603"/>
                    <a:pt x="13219" y="20389"/>
                    <a:pt x="14521" y="21691"/>
                  </a:cubicBezTo>
                  <a:cubicBezTo>
                    <a:pt x="15824" y="22956"/>
                    <a:pt x="17535" y="23589"/>
                    <a:pt x="19693" y="23589"/>
                  </a:cubicBezTo>
                  <a:cubicBezTo>
                    <a:pt x="21888" y="23589"/>
                    <a:pt x="23637" y="22956"/>
                    <a:pt x="24939" y="21654"/>
                  </a:cubicBezTo>
                  <a:cubicBezTo>
                    <a:pt x="26242" y="20352"/>
                    <a:pt x="26911" y="18566"/>
                    <a:pt x="26911" y="16296"/>
                  </a:cubicBezTo>
                  <a:cubicBezTo>
                    <a:pt x="26911" y="14138"/>
                    <a:pt x="26242" y="12390"/>
                    <a:pt x="24939" y="11087"/>
                  </a:cubicBezTo>
                  <a:cubicBezTo>
                    <a:pt x="23674" y="9822"/>
                    <a:pt x="21926" y="9153"/>
                    <a:pt x="19805" y="9153"/>
                  </a:cubicBezTo>
                  <a:cubicBezTo>
                    <a:pt x="17610" y="9153"/>
                    <a:pt x="15861" y="9822"/>
                    <a:pt x="14521" y="11125"/>
                  </a:cubicBezTo>
                  <a:cubicBezTo>
                    <a:pt x="13219" y="12427"/>
                    <a:pt x="12587" y="14176"/>
                    <a:pt x="12587" y="16334"/>
                  </a:cubicBezTo>
                  <a:moveTo>
                    <a:pt x="11508" y="42006"/>
                  </a:moveTo>
                  <a:cubicBezTo>
                    <a:pt x="11508" y="45169"/>
                    <a:pt x="12326" y="47662"/>
                    <a:pt x="13926" y="49411"/>
                  </a:cubicBezTo>
                  <a:cubicBezTo>
                    <a:pt x="15563" y="51197"/>
                    <a:pt x="17610" y="52090"/>
                    <a:pt x="20028" y="52090"/>
                  </a:cubicBezTo>
                  <a:cubicBezTo>
                    <a:pt x="22409" y="52090"/>
                    <a:pt x="24344" y="51234"/>
                    <a:pt x="25907" y="49522"/>
                  </a:cubicBezTo>
                  <a:cubicBezTo>
                    <a:pt x="27470" y="47811"/>
                    <a:pt x="28251" y="45355"/>
                    <a:pt x="28251" y="42155"/>
                  </a:cubicBezTo>
                  <a:cubicBezTo>
                    <a:pt x="28251" y="39328"/>
                    <a:pt x="27470" y="37058"/>
                    <a:pt x="25870" y="35384"/>
                  </a:cubicBezTo>
                  <a:cubicBezTo>
                    <a:pt x="24307" y="33672"/>
                    <a:pt x="22298" y="32816"/>
                    <a:pt x="19842" y="32816"/>
                  </a:cubicBezTo>
                  <a:cubicBezTo>
                    <a:pt x="17052" y="32816"/>
                    <a:pt x="14968" y="33784"/>
                    <a:pt x="13591" y="35719"/>
                  </a:cubicBezTo>
                  <a:cubicBezTo>
                    <a:pt x="12215" y="37653"/>
                    <a:pt x="11508" y="39774"/>
                    <a:pt x="11508" y="42006"/>
                  </a:cubicBezTo>
                  <a:close/>
                </a:path>
              </a:pathLst>
            </a:custGeom>
            <a:solidFill>
              <a:srgbClr val="000000"/>
            </a:solidFill>
            <a:ln w="9525" cap="flat">
              <a:noFill/>
              <a:prstDash val="solid"/>
              <a:miter/>
            </a:ln>
          </p:spPr>
          <p:txBody>
            <a:bodyPr rtlCol="0" anchor="ctr"/>
            <a:lstStyle/>
            <a:p>
              <a:endParaRPr lang="en-CA"/>
            </a:p>
          </p:txBody>
        </p:sp>
      </p:grpSp>
      <p:sp>
        <p:nvSpPr>
          <p:cNvPr id="3140" name="Freeform: Shape 3139">
            <a:extLst>
              <a:ext uri="{FF2B5EF4-FFF2-40B4-BE49-F238E27FC236}">
                <a16:creationId xmlns:a16="http://schemas.microsoft.com/office/drawing/2014/main" id="{AD79BBF4-E166-4C2F-A270-BCB826D461A6}"/>
              </a:ext>
            </a:extLst>
          </p:cNvPr>
          <p:cNvSpPr/>
          <p:nvPr/>
        </p:nvSpPr>
        <p:spPr>
          <a:xfrm>
            <a:off x="6632880" y="1593866"/>
            <a:ext cx="1677618" cy="146246"/>
          </a:xfrm>
          <a:custGeom>
            <a:avLst/>
            <a:gdLst>
              <a:gd name="connsiteX0" fmla="*/ 0 w 1941128"/>
              <a:gd name="connsiteY0" fmla="*/ 169217 h 169217"/>
              <a:gd name="connsiteX1" fmla="*/ 1941128 w 1941128"/>
              <a:gd name="connsiteY1" fmla="*/ 169217 h 169217"/>
              <a:gd name="connsiteX2" fmla="*/ 1941128 w 1941128"/>
              <a:gd name="connsiteY2" fmla="*/ 0 h 169217"/>
              <a:gd name="connsiteX3" fmla="*/ 0 w 1941128"/>
              <a:gd name="connsiteY3" fmla="*/ 0 h 169217"/>
            </a:gdLst>
            <a:ahLst/>
            <a:cxnLst>
              <a:cxn ang="0">
                <a:pos x="connsiteX0" y="connsiteY0"/>
              </a:cxn>
              <a:cxn ang="0">
                <a:pos x="connsiteX1" y="connsiteY1"/>
              </a:cxn>
              <a:cxn ang="0">
                <a:pos x="connsiteX2" y="connsiteY2"/>
              </a:cxn>
              <a:cxn ang="0">
                <a:pos x="connsiteX3" y="connsiteY3"/>
              </a:cxn>
            </a:cxnLst>
            <a:rect l="l" t="t" r="r" b="b"/>
            <a:pathLst>
              <a:path w="1941128" h="169217">
                <a:moveTo>
                  <a:pt x="0" y="169217"/>
                </a:moveTo>
                <a:lnTo>
                  <a:pt x="1941128" y="169217"/>
                </a:lnTo>
                <a:lnTo>
                  <a:pt x="1941128" y="0"/>
                </a:lnTo>
                <a:lnTo>
                  <a:pt x="0" y="0"/>
                </a:lnTo>
                <a:close/>
              </a:path>
            </a:pathLst>
          </a:custGeom>
          <a:solidFill>
            <a:srgbClr val="D9D9D9"/>
          </a:solidFill>
          <a:ln w="10163" cap="rnd">
            <a:solidFill>
              <a:srgbClr val="333333"/>
            </a:solidFill>
            <a:prstDash val="solid"/>
            <a:round/>
          </a:ln>
        </p:spPr>
        <p:txBody>
          <a:bodyPr rtlCol="0" anchor="ctr"/>
          <a:lstStyle/>
          <a:p>
            <a:endParaRPr lang="en-CA"/>
          </a:p>
        </p:txBody>
      </p:sp>
      <p:grpSp>
        <p:nvGrpSpPr>
          <p:cNvPr id="3141" name="Graphic 4">
            <a:extLst>
              <a:ext uri="{FF2B5EF4-FFF2-40B4-BE49-F238E27FC236}">
                <a16:creationId xmlns:a16="http://schemas.microsoft.com/office/drawing/2014/main" id="{C46C462F-591C-4E9C-977D-E852FB21EAE7}"/>
              </a:ext>
            </a:extLst>
          </p:cNvPr>
          <p:cNvGrpSpPr/>
          <p:nvPr/>
        </p:nvGrpSpPr>
        <p:grpSpPr>
          <a:xfrm>
            <a:off x="7300277" y="1644962"/>
            <a:ext cx="341518" cy="52960"/>
            <a:chOff x="5232755" y="1434628"/>
            <a:chExt cx="395162" cy="61279"/>
          </a:xfrm>
        </p:grpSpPr>
        <p:sp>
          <p:nvSpPr>
            <p:cNvPr id="3351" name="Freeform: Shape 3350">
              <a:extLst>
                <a:ext uri="{FF2B5EF4-FFF2-40B4-BE49-F238E27FC236}">
                  <a16:creationId xmlns:a16="http://schemas.microsoft.com/office/drawing/2014/main" id="{10D8D54A-1534-475D-B175-50E073E29BAB}"/>
                </a:ext>
              </a:extLst>
            </p:cNvPr>
            <p:cNvSpPr/>
            <p:nvPr/>
          </p:nvSpPr>
          <p:spPr>
            <a:xfrm>
              <a:off x="5232755" y="1434628"/>
              <a:ext cx="40332" cy="60238"/>
            </a:xfrm>
            <a:custGeom>
              <a:avLst/>
              <a:gdLst>
                <a:gd name="connsiteX0" fmla="*/ 40664 w 40332"/>
                <a:gd name="connsiteY0" fmla="*/ 49597 h 60238"/>
                <a:gd name="connsiteX1" fmla="*/ 40664 w 40332"/>
                <a:gd name="connsiteY1" fmla="*/ 60275 h 60238"/>
                <a:gd name="connsiteX2" fmla="*/ 332 w 40332"/>
                <a:gd name="connsiteY2" fmla="*/ 60275 h 60238"/>
                <a:gd name="connsiteX3" fmla="*/ 4276 w 40332"/>
                <a:gd name="connsiteY3" fmla="*/ 48778 h 60238"/>
                <a:gd name="connsiteX4" fmla="*/ 17186 w 40332"/>
                <a:gd name="connsiteY4" fmla="*/ 34416 h 60238"/>
                <a:gd name="connsiteX5" fmla="*/ 26749 w 40332"/>
                <a:gd name="connsiteY5" fmla="*/ 24594 h 60238"/>
                <a:gd name="connsiteX6" fmla="*/ 29093 w 40332"/>
                <a:gd name="connsiteY6" fmla="*/ 17561 h 60238"/>
                <a:gd name="connsiteX7" fmla="*/ 27046 w 40332"/>
                <a:gd name="connsiteY7" fmla="*/ 11646 h 60238"/>
                <a:gd name="connsiteX8" fmla="*/ 21316 w 40332"/>
                <a:gd name="connsiteY8" fmla="*/ 9562 h 60238"/>
                <a:gd name="connsiteX9" fmla="*/ 15587 w 40332"/>
                <a:gd name="connsiteY9" fmla="*/ 11720 h 60238"/>
                <a:gd name="connsiteX10" fmla="*/ 13131 w 40332"/>
                <a:gd name="connsiteY10" fmla="*/ 18938 h 60238"/>
                <a:gd name="connsiteX11" fmla="*/ 1671 w 40332"/>
                <a:gd name="connsiteY11" fmla="*/ 17785 h 60238"/>
                <a:gd name="connsiteX12" fmla="*/ 8108 w 40332"/>
                <a:gd name="connsiteY12" fmla="*/ 4167 h 60238"/>
                <a:gd name="connsiteX13" fmla="*/ 21614 w 40332"/>
                <a:gd name="connsiteY13" fmla="*/ 37 h 60238"/>
                <a:gd name="connsiteX14" fmla="*/ 35567 w 40332"/>
                <a:gd name="connsiteY14" fmla="*/ 4799 h 60238"/>
                <a:gd name="connsiteX15" fmla="*/ 40664 w 40332"/>
                <a:gd name="connsiteY15" fmla="*/ 16743 h 60238"/>
                <a:gd name="connsiteX16" fmla="*/ 39213 w 40332"/>
                <a:gd name="connsiteY16" fmla="*/ 24445 h 60238"/>
                <a:gd name="connsiteX17" fmla="*/ 34599 w 40332"/>
                <a:gd name="connsiteY17" fmla="*/ 32109 h 60238"/>
                <a:gd name="connsiteX18" fmla="*/ 27046 w 40332"/>
                <a:gd name="connsiteY18" fmla="*/ 39774 h 60238"/>
                <a:gd name="connsiteX19" fmla="*/ 20163 w 40332"/>
                <a:gd name="connsiteY19" fmla="*/ 46397 h 60238"/>
                <a:gd name="connsiteX20" fmla="*/ 17819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664" y="49597"/>
                  </a:moveTo>
                  <a:lnTo>
                    <a:pt x="40664" y="60275"/>
                  </a:lnTo>
                  <a:lnTo>
                    <a:pt x="332" y="60275"/>
                  </a:lnTo>
                  <a:cubicBezTo>
                    <a:pt x="778" y="56220"/>
                    <a:pt x="2080" y="52424"/>
                    <a:pt x="4276" y="48778"/>
                  </a:cubicBezTo>
                  <a:cubicBezTo>
                    <a:pt x="6434" y="45169"/>
                    <a:pt x="10750" y="40369"/>
                    <a:pt x="17186" y="34416"/>
                  </a:cubicBezTo>
                  <a:cubicBezTo>
                    <a:pt x="22395" y="29579"/>
                    <a:pt x="25558" y="26305"/>
                    <a:pt x="26749" y="24594"/>
                  </a:cubicBezTo>
                  <a:cubicBezTo>
                    <a:pt x="28311" y="22212"/>
                    <a:pt x="29093" y="19868"/>
                    <a:pt x="29093" y="17561"/>
                  </a:cubicBezTo>
                  <a:cubicBezTo>
                    <a:pt x="29093" y="14994"/>
                    <a:pt x="28423" y="13022"/>
                    <a:pt x="27046" y="11646"/>
                  </a:cubicBezTo>
                  <a:cubicBezTo>
                    <a:pt x="25670" y="10269"/>
                    <a:pt x="23772" y="9562"/>
                    <a:pt x="21316" y="9562"/>
                  </a:cubicBezTo>
                  <a:cubicBezTo>
                    <a:pt x="18935" y="9562"/>
                    <a:pt x="17038" y="10306"/>
                    <a:pt x="15587" y="11720"/>
                  </a:cubicBezTo>
                  <a:cubicBezTo>
                    <a:pt x="14173" y="13171"/>
                    <a:pt x="13354" y="15589"/>
                    <a:pt x="13131" y="18938"/>
                  </a:cubicBezTo>
                  <a:lnTo>
                    <a:pt x="1671" y="17785"/>
                  </a:lnTo>
                  <a:cubicBezTo>
                    <a:pt x="2378" y="11460"/>
                    <a:pt x="4499" y="6920"/>
                    <a:pt x="8108" y="4167"/>
                  </a:cubicBezTo>
                  <a:cubicBezTo>
                    <a:pt x="11717" y="1414"/>
                    <a:pt x="16219" y="37"/>
                    <a:pt x="21614" y="37"/>
                  </a:cubicBezTo>
                  <a:cubicBezTo>
                    <a:pt x="27530" y="37"/>
                    <a:pt x="32181" y="1637"/>
                    <a:pt x="35567" y="4799"/>
                  </a:cubicBezTo>
                  <a:cubicBezTo>
                    <a:pt x="38953" y="7999"/>
                    <a:pt x="40664" y="11980"/>
                    <a:pt x="40664" y="16743"/>
                  </a:cubicBezTo>
                  <a:cubicBezTo>
                    <a:pt x="40664" y="19422"/>
                    <a:pt x="40180" y="21989"/>
                    <a:pt x="39213" y="24445"/>
                  </a:cubicBezTo>
                  <a:cubicBezTo>
                    <a:pt x="38246" y="26900"/>
                    <a:pt x="36683" y="29431"/>
                    <a:pt x="34599" y="32109"/>
                  </a:cubicBezTo>
                  <a:cubicBezTo>
                    <a:pt x="33185" y="33895"/>
                    <a:pt x="30693" y="36425"/>
                    <a:pt x="27046" y="39774"/>
                  </a:cubicBezTo>
                  <a:cubicBezTo>
                    <a:pt x="23437" y="43085"/>
                    <a:pt x="21130" y="45318"/>
                    <a:pt x="20163" y="46397"/>
                  </a:cubicBezTo>
                  <a:cubicBezTo>
                    <a:pt x="19196" y="47476"/>
                    <a:pt x="18414" y="48555"/>
                    <a:pt x="17819" y="49597"/>
                  </a:cubicBezTo>
                  <a:close/>
                </a:path>
              </a:pathLst>
            </a:custGeom>
            <a:solidFill>
              <a:srgbClr val="000000"/>
            </a:solidFill>
            <a:ln w="9525" cap="flat">
              <a:noFill/>
              <a:prstDash val="solid"/>
              <a:miter/>
            </a:ln>
          </p:spPr>
          <p:txBody>
            <a:bodyPr rtlCol="0" anchor="ctr"/>
            <a:lstStyle/>
            <a:p>
              <a:endParaRPr lang="en-CA"/>
            </a:p>
          </p:txBody>
        </p:sp>
        <p:sp>
          <p:nvSpPr>
            <p:cNvPr id="3352" name="Freeform: Shape 3351">
              <a:extLst>
                <a:ext uri="{FF2B5EF4-FFF2-40B4-BE49-F238E27FC236}">
                  <a16:creationId xmlns:a16="http://schemas.microsoft.com/office/drawing/2014/main" id="{FB60CFCA-A3AA-4222-AB38-E7BF35A3272B}"/>
                </a:ext>
              </a:extLst>
            </p:cNvPr>
            <p:cNvSpPr/>
            <p:nvPr/>
          </p:nvSpPr>
          <p:spPr>
            <a:xfrm>
              <a:off x="5280822" y="1434628"/>
              <a:ext cx="38955" cy="61279"/>
            </a:xfrm>
            <a:custGeom>
              <a:avLst/>
              <a:gdLst>
                <a:gd name="connsiteX0" fmla="*/ 19796 w 38955"/>
                <a:gd name="connsiteY0" fmla="*/ 37 h 61279"/>
                <a:gd name="connsiteX1" fmla="*/ 33451 w 38955"/>
                <a:gd name="connsiteY1" fmla="*/ 6250 h 61279"/>
                <a:gd name="connsiteX2" fmla="*/ 39292 w 38955"/>
                <a:gd name="connsiteY2" fmla="*/ 30696 h 61279"/>
                <a:gd name="connsiteX3" fmla="*/ 33376 w 38955"/>
                <a:gd name="connsiteY3" fmla="*/ 55141 h 61279"/>
                <a:gd name="connsiteX4" fmla="*/ 19796 w 38955"/>
                <a:gd name="connsiteY4" fmla="*/ 61317 h 61279"/>
                <a:gd name="connsiteX5" fmla="*/ 5694 w 38955"/>
                <a:gd name="connsiteY5" fmla="*/ 54582 h 61279"/>
                <a:gd name="connsiteX6" fmla="*/ 337 w 38955"/>
                <a:gd name="connsiteY6" fmla="*/ 30547 h 61279"/>
                <a:gd name="connsiteX7" fmla="*/ 6215 w 38955"/>
                <a:gd name="connsiteY7" fmla="*/ 6176 h 61279"/>
                <a:gd name="connsiteX8" fmla="*/ 19796 w 38955"/>
                <a:gd name="connsiteY8" fmla="*/ 37 h 61279"/>
                <a:gd name="connsiteX9" fmla="*/ 19796 w 38955"/>
                <a:gd name="connsiteY9" fmla="*/ 9562 h 61279"/>
                <a:gd name="connsiteX10" fmla="*/ 16075 w 38955"/>
                <a:gd name="connsiteY10" fmla="*/ 10901 h 61279"/>
                <a:gd name="connsiteX11" fmla="*/ 13545 w 38955"/>
                <a:gd name="connsiteY11" fmla="*/ 15664 h 61279"/>
                <a:gd name="connsiteX12" fmla="*/ 12354 w 38955"/>
                <a:gd name="connsiteY12" fmla="*/ 30696 h 61279"/>
                <a:gd name="connsiteX13" fmla="*/ 13433 w 38955"/>
                <a:gd name="connsiteY13" fmla="*/ 45206 h 61279"/>
                <a:gd name="connsiteX14" fmla="*/ 16112 w 38955"/>
                <a:gd name="connsiteY14" fmla="*/ 50452 h 61279"/>
                <a:gd name="connsiteX15" fmla="*/ 19796 w 38955"/>
                <a:gd name="connsiteY15" fmla="*/ 51755 h 61279"/>
                <a:gd name="connsiteX16" fmla="*/ 23517 w 38955"/>
                <a:gd name="connsiteY16" fmla="*/ 50415 h 61279"/>
                <a:gd name="connsiteX17" fmla="*/ 26084 w 38955"/>
                <a:gd name="connsiteY17" fmla="*/ 45653 h 61279"/>
                <a:gd name="connsiteX18" fmla="*/ 27237 w 38955"/>
                <a:gd name="connsiteY18" fmla="*/ 30696 h 61279"/>
                <a:gd name="connsiteX19" fmla="*/ 26195 w 38955"/>
                <a:gd name="connsiteY19" fmla="*/ 16185 h 61279"/>
                <a:gd name="connsiteX20" fmla="*/ 23517 w 38955"/>
                <a:gd name="connsiteY20" fmla="*/ 10901 h 61279"/>
                <a:gd name="connsiteX21" fmla="*/ 19796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796" y="37"/>
                  </a:moveTo>
                  <a:cubicBezTo>
                    <a:pt x="25600" y="37"/>
                    <a:pt x="30177" y="2121"/>
                    <a:pt x="33451" y="6250"/>
                  </a:cubicBezTo>
                  <a:cubicBezTo>
                    <a:pt x="37320" y="11162"/>
                    <a:pt x="39292" y="19310"/>
                    <a:pt x="39292" y="30696"/>
                  </a:cubicBezTo>
                  <a:cubicBezTo>
                    <a:pt x="39292" y="42044"/>
                    <a:pt x="37320" y="50192"/>
                    <a:pt x="33376" y="55141"/>
                  </a:cubicBezTo>
                  <a:cubicBezTo>
                    <a:pt x="30139" y="59233"/>
                    <a:pt x="25600" y="61317"/>
                    <a:pt x="19796" y="61317"/>
                  </a:cubicBezTo>
                  <a:cubicBezTo>
                    <a:pt x="13954" y="61317"/>
                    <a:pt x="9266" y="59047"/>
                    <a:pt x="5694" y="54582"/>
                  </a:cubicBezTo>
                  <a:cubicBezTo>
                    <a:pt x="2122" y="50080"/>
                    <a:pt x="337" y="42081"/>
                    <a:pt x="337" y="30547"/>
                  </a:cubicBezTo>
                  <a:cubicBezTo>
                    <a:pt x="337" y="19273"/>
                    <a:pt x="2271" y="11125"/>
                    <a:pt x="6215" y="6176"/>
                  </a:cubicBezTo>
                  <a:cubicBezTo>
                    <a:pt x="9452" y="2083"/>
                    <a:pt x="13992" y="37"/>
                    <a:pt x="19796" y="37"/>
                  </a:cubicBezTo>
                  <a:moveTo>
                    <a:pt x="19796" y="9562"/>
                  </a:moveTo>
                  <a:cubicBezTo>
                    <a:pt x="18419" y="9562"/>
                    <a:pt x="17154" y="10008"/>
                    <a:pt x="16075" y="10901"/>
                  </a:cubicBezTo>
                  <a:cubicBezTo>
                    <a:pt x="14996" y="11794"/>
                    <a:pt x="14140" y="13357"/>
                    <a:pt x="13545" y="15664"/>
                  </a:cubicBezTo>
                  <a:cubicBezTo>
                    <a:pt x="12764" y="18641"/>
                    <a:pt x="12354" y="23663"/>
                    <a:pt x="12354" y="30696"/>
                  </a:cubicBezTo>
                  <a:cubicBezTo>
                    <a:pt x="12354" y="37728"/>
                    <a:pt x="12727" y="42565"/>
                    <a:pt x="13433" y="45206"/>
                  </a:cubicBezTo>
                  <a:cubicBezTo>
                    <a:pt x="14140" y="47811"/>
                    <a:pt x="15033" y="49597"/>
                    <a:pt x="16112" y="50452"/>
                  </a:cubicBezTo>
                  <a:cubicBezTo>
                    <a:pt x="17191" y="51308"/>
                    <a:pt x="18419" y="51755"/>
                    <a:pt x="19796" y="51755"/>
                  </a:cubicBezTo>
                  <a:cubicBezTo>
                    <a:pt x="21210" y="51755"/>
                    <a:pt x="22438" y="51308"/>
                    <a:pt x="23517" y="50415"/>
                  </a:cubicBezTo>
                  <a:cubicBezTo>
                    <a:pt x="24633" y="49560"/>
                    <a:pt x="25451" y="47960"/>
                    <a:pt x="26084" y="45653"/>
                  </a:cubicBezTo>
                  <a:cubicBezTo>
                    <a:pt x="26865" y="42713"/>
                    <a:pt x="27237" y="37728"/>
                    <a:pt x="27237" y="30696"/>
                  </a:cubicBezTo>
                  <a:cubicBezTo>
                    <a:pt x="27237" y="23663"/>
                    <a:pt x="26902" y="18827"/>
                    <a:pt x="26195" y="16185"/>
                  </a:cubicBezTo>
                  <a:cubicBezTo>
                    <a:pt x="25489" y="13543"/>
                    <a:pt x="24596" y="11794"/>
                    <a:pt x="23517" y="10901"/>
                  </a:cubicBezTo>
                  <a:cubicBezTo>
                    <a:pt x="22438" y="10008"/>
                    <a:pt x="21210" y="9562"/>
                    <a:pt x="19796" y="9562"/>
                  </a:cubicBezTo>
                  <a:close/>
                </a:path>
              </a:pathLst>
            </a:custGeom>
            <a:solidFill>
              <a:srgbClr val="000000"/>
            </a:solidFill>
            <a:ln w="9525" cap="flat">
              <a:noFill/>
              <a:prstDash val="solid"/>
              <a:miter/>
            </a:ln>
          </p:spPr>
          <p:txBody>
            <a:bodyPr rtlCol="0" anchor="ctr"/>
            <a:lstStyle/>
            <a:p>
              <a:endParaRPr lang="en-CA"/>
            </a:p>
          </p:txBody>
        </p:sp>
        <p:sp>
          <p:nvSpPr>
            <p:cNvPr id="3353" name="Freeform: Shape 3352">
              <a:extLst>
                <a:ext uri="{FF2B5EF4-FFF2-40B4-BE49-F238E27FC236}">
                  <a16:creationId xmlns:a16="http://schemas.microsoft.com/office/drawing/2014/main" id="{AC926B6D-150E-4C74-A273-152464A27EC6}"/>
                </a:ext>
              </a:extLst>
            </p:cNvPr>
            <p:cNvSpPr/>
            <p:nvPr/>
          </p:nvSpPr>
          <p:spPr>
            <a:xfrm>
              <a:off x="5330535" y="1434628"/>
              <a:ext cx="26379" cy="60238"/>
            </a:xfrm>
            <a:custGeom>
              <a:avLst/>
              <a:gdLst>
                <a:gd name="connsiteX0" fmla="*/ 26721 w 26379"/>
                <a:gd name="connsiteY0" fmla="*/ 60275 h 60238"/>
                <a:gd name="connsiteX1" fmla="*/ 15224 w 26379"/>
                <a:gd name="connsiteY1" fmla="*/ 60275 h 60238"/>
                <a:gd name="connsiteX2" fmla="*/ 15224 w 26379"/>
                <a:gd name="connsiteY2" fmla="*/ 16929 h 60238"/>
                <a:gd name="connsiteX3" fmla="*/ 341 w 26379"/>
                <a:gd name="connsiteY3" fmla="*/ 25635 h 60238"/>
                <a:gd name="connsiteX4" fmla="*/ 341 w 26379"/>
                <a:gd name="connsiteY4" fmla="*/ 15217 h 60238"/>
                <a:gd name="connsiteX5" fmla="*/ 10127 w 26379"/>
                <a:gd name="connsiteY5" fmla="*/ 9636 h 60238"/>
                <a:gd name="connsiteX6" fmla="*/ 17382 w 26379"/>
                <a:gd name="connsiteY6" fmla="*/ 37 h 60238"/>
                <a:gd name="connsiteX7" fmla="*/ 26721 w 26379"/>
                <a:gd name="connsiteY7" fmla="*/ 3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721" y="60275"/>
                  </a:moveTo>
                  <a:lnTo>
                    <a:pt x="15224" y="60275"/>
                  </a:lnTo>
                  <a:lnTo>
                    <a:pt x="15224" y="16929"/>
                  </a:lnTo>
                  <a:cubicBezTo>
                    <a:pt x="11020" y="20873"/>
                    <a:pt x="6034" y="23775"/>
                    <a:pt x="341" y="25635"/>
                  </a:cubicBezTo>
                  <a:lnTo>
                    <a:pt x="341" y="15217"/>
                  </a:lnTo>
                  <a:cubicBezTo>
                    <a:pt x="3355" y="14213"/>
                    <a:pt x="6592" y="12352"/>
                    <a:pt x="10127" y="9636"/>
                  </a:cubicBezTo>
                  <a:cubicBezTo>
                    <a:pt x="13662" y="6883"/>
                    <a:pt x="16080" y="3683"/>
                    <a:pt x="17382" y="37"/>
                  </a:cubicBezTo>
                  <a:lnTo>
                    <a:pt x="26721" y="37"/>
                  </a:lnTo>
                  <a:close/>
                </a:path>
              </a:pathLst>
            </a:custGeom>
            <a:solidFill>
              <a:srgbClr val="000000"/>
            </a:solidFill>
            <a:ln w="9525" cap="flat">
              <a:noFill/>
              <a:prstDash val="solid"/>
              <a:miter/>
            </a:ln>
          </p:spPr>
          <p:txBody>
            <a:bodyPr rtlCol="0" anchor="ctr"/>
            <a:lstStyle/>
            <a:p>
              <a:endParaRPr lang="en-CA"/>
            </a:p>
          </p:txBody>
        </p:sp>
        <p:sp>
          <p:nvSpPr>
            <p:cNvPr id="3354" name="Freeform: Shape 3353">
              <a:extLst>
                <a:ext uri="{FF2B5EF4-FFF2-40B4-BE49-F238E27FC236}">
                  <a16:creationId xmlns:a16="http://schemas.microsoft.com/office/drawing/2014/main" id="{2A5B8893-FA84-4F45-AAB2-5F5DB4C593E4}"/>
                </a:ext>
              </a:extLst>
            </p:cNvPr>
            <p:cNvSpPr/>
            <p:nvPr/>
          </p:nvSpPr>
          <p:spPr>
            <a:xfrm>
              <a:off x="5372090" y="1434628"/>
              <a:ext cx="43122" cy="60238"/>
            </a:xfrm>
            <a:custGeom>
              <a:avLst/>
              <a:gdLst>
                <a:gd name="connsiteX0" fmla="*/ 24903 w 43122"/>
                <a:gd name="connsiteY0" fmla="*/ 60275 h 60238"/>
                <a:gd name="connsiteX1" fmla="*/ 24903 w 43122"/>
                <a:gd name="connsiteY1" fmla="*/ 48220 h 60238"/>
                <a:gd name="connsiteX2" fmla="*/ 346 w 43122"/>
                <a:gd name="connsiteY2" fmla="*/ 48220 h 60238"/>
                <a:gd name="connsiteX3" fmla="*/ 346 w 43122"/>
                <a:gd name="connsiteY3" fmla="*/ 38137 h 60238"/>
                <a:gd name="connsiteX4" fmla="*/ 26354 w 43122"/>
                <a:gd name="connsiteY4" fmla="*/ 37 h 60238"/>
                <a:gd name="connsiteX5" fmla="*/ 36028 w 43122"/>
                <a:gd name="connsiteY5" fmla="*/ 37 h 60238"/>
                <a:gd name="connsiteX6" fmla="*/ 36028 w 43122"/>
                <a:gd name="connsiteY6" fmla="*/ 38100 h 60238"/>
                <a:gd name="connsiteX7" fmla="*/ 43469 w 43122"/>
                <a:gd name="connsiteY7" fmla="*/ 38100 h 60238"/>
                <a:gd name="connsiteX8" fmla="*/ 43469 w 43122"/>
                <a:gd name="connsiteY8" fmla="*/ 48220 h 60238"/>
                <a:gd name="connsiteX9" fmla="*/ 36028 w 43122"/>
                <a:gd name="connsiteY9" fmla="*/ 48220 h 60238"/>
                <a:gd name="connsiteX10" fmla="*/ 36028 w 43122"/>
                <a:gd name="connsiteY10" fmla="*/ 60275 h 60238"/>
                <a:gd name="connsiteX11" fmla="*/ 24903 w 43122"/>
                <a:gd name="connsiteY11" fmla="*/ 60275 h 60238"/>
                <a:gd name="connsiteX12" fmla="*/ 24903 w 43122"/>
                <a:gd name="connsiteY12" fmla="*/ 38100 h 60238"/>
                <a:gd name="connsiteX13" fmla="*/ 24903 w 43122"/>
                <a:gd name="connsiteY13" fmla="*/ 17599 h 60238"/>
                <a:gd name="connsiteX14" fmla="*/ 11099 w 43122"/>
                <a:gd name="connsiteY14" fmla="*/ 38100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903" y="60275"/>
                  </a:moveTo>
                  <a:lnTo>
                    <a:pt x="24903" y="48220"/>
                  </a:lnTo>
                  <a:lnTo>
                    <a:pt x="346" y="48220"/>
                  </a:lnTo>
                  <a:lnTo>
                    <a:pt x="346" y="38137"/>
                  </a:lnTo>
                  <a:lnTo>
                    <a:pt x="26354" y="37"/>
                  </a:lnTo>
                  <a:lnTo>
                    <a:pt x="36028" y="37"/>
                  </a:lnTo>
                  <a:lnTo>
                    <a:pt x="36028" y="38100"/>
                  </a:lnTo>
                  <a:lnTo>
                    <a:pt x="43469" y="38100"/>
                  </a:lnTo>
                  <a:lnTo>
                    <a:pt x="43469" y="48220"/>
                  </a:lnTo>
                  <a:lnTo>
                    <a:pt x="36028" y="48220"/>
                  </a:lnTo>
                  <a:lnTo>
                    <a:pt x="36028" y="60275"/>
                  </a:lnTo>
                  <a:lnTo>
                    <a:pt x="24903" y="60275"/>
                  </a:lnTo>
                  <a:moveTo>
                    <a:pt x="24903" y="38100"/>
                  </a:moveTo>
                  <a:lnTo>
                    <a:pt x="24903" y="17599"/>
                  </a:lnTo>
                  <a:lnTo>
                    <a:pt x="11099" y="38100"/>
                  </a:lnTo>
                  <a:close/>
                </a:path>
              </a:pathLst>
            </a:custGeom>
            <a:solidFill>
              <a:srgbClr val="000000"/>
            </a:solidFill>
            <a:ln w="9525" cap="flat">
              <a:noFill/>
              <a:prstDash val="solid"/>
              <a:miter/>
            </a:ln>
          </p:spPr>
          <p:txBody>
            <a:bodyPr rtlCol="0" anchor="ctr"/>
            <a:lstStyle/>
            <a:p>
              <a:endParaRPr lang="en-CA"/>
            </a:p>
          </p:txBody>
        </p:sp>
        <p:sp>
          <p:nvSpPr>
            <p:cNvPr id="3355" name="Freeform: Shape 3354">
              <a:extLst>
                <a:ext uri="{FF2B5EF4-FFF2-40B4-BE49-F238E27FC236}">
                  <a16:creationId xmlns:a16="http://schemas.microsoft.com/office/drawing/2014/main" id="{3A083659-0108-4F16-A492-86D36BF27A24}"/>
                </a:ext>
              </a:extLst>
            </p:cNvPr>
            <p:cNvSpPr/>
            <p:nvPr/>
          </p:nvSpPr>
          <p:spPr>
            <a:xfrm>
              <a:off x="5421868" y="1467370"/>
              <a:ext cx="22584" cy="11496"/>
            </a:xfrm>
            <a:custGeom>
              <a:avLst/>
              <a:gdLst>
                <a:gd name="connsiteX0" fmla="*/ 351 w 22584"/>
                <a:gd name="connsiteY0" fmla="*/ 11534 h 11496"/>
                <a:gd name="connsiteX1" fmla="*/ 351 w 22584"/>
                <a:gd name="connsiteY1" fmla="*/ 37 h 11496"/>
                <a:gd name="connsiteX2" fmla="*/ 22936 w 22584"/>
                <a:gd name="connsiteY2" fmla="*/ 37 h 11496"/>
                <a:gd name="connsiteX3" fmla="*/ 22936 w 22584"/>
                <a:gd name="connsiteY3" fmla="*/ 11534 h 11496"/>
              </a:gdLst>
              <a:ahLst/>
              <a:cxnLst>
                <a:cxn ang="0">
                  <a:pos x="connsiteX0" y="connsiteY0"/>
                </a:cxn>
                <a:cxn ang="0">
                  <a:pos x="connsiteX1" y="connsiteY1"/>
                </a:cxn>
                <a:cxn ang="0">
                  <a:pos x="connsiteX2" y="connsiteY2"/>
                </a:cxn>
                <a:cxn ang="0">
                  <a:pos x="connsiteX3" y="connsiteY3"/>
                </a:cxn>
              </a:cxnLst>
              <a:rect l="l" t="t" r="r" b="b"/>
              <a:pathLst>
                <a:path w="22584" h="11496">
                  <a:moveTo>
                    <a:pt x="351" y="11534"/>
                  </a:moveTo>
                  <a:lnTo>
                    <a:pt x="351" y="37"/>
                  </a:lnTo>
                  <a:lnTo>
                    <a:pt x="22936" y="37"/>
                  </a:lnTo>
                  <a:lnTo>
                    <a:pt x="22936" y="11534"/>
                  </a:lnTo>
                  <a:close/>
                </a:path>
              </a:pathLst>
            </a:custGeom>
            <a:solidFill>
              <a:srgbClr val="000000"/>
            </a:solidFill>
            <a:ln w="9525" cap="flat">
              <a:noFill/>
              <a:prstDash val="solid"/>
              <a:miter/>
            </a:ln>
          </p:spPr>
          <p:txBody>
            <a:bodyPr rtlCol="0" anchor="ctr"/>
            <a:lstStyle/>
            <a:p>
              <a:endParaRPr lang="en-CA"/>
            </a:p>
          </p:txBody>
        </p:sp>
        <p:sp>
          <p:nvSpPr>
            <p:cNvPr id="3356" name="Freeform: Shape 3355">
              <a:extLst>
                <a:ext uri="{FF2B5EF4-FFF2-40B4-BE49-F238E27FC236}">
                  <a16:creationId xmlns:a16="http://schemas.microsoft.com/office/drawing/2014/main" id="{465C7AB6-6B6A-48A3-9AA5-AB7AF242DDFB}"/>
                </a:ext>
              </a:extLst>
            </p:cNvPr>
            <p:cNvSpPr/>
            <p:nvPr/>
          </p:nvSpPr>
          <p:spPr>
            <a:xfrm>
              <a:off x="5447135" y="1434628"/>
              <a:ext cx="40332" cy="60238"/>
            </a:xfrm>
            <a:custGeom>
              <a:avLst/>
              <a:gdLst>
                <a:gd name="connsiteX0" fmla="*/ 40687 w 40332"/>
                <a:gd name="connsiteY0" fmla="*/ 49597 h 60238"/>
                <a:gd name="connsiteX1" fmla="*/ 40687 w 40332"/>
                <a:gd name="connsiteY1" fmla="*/ 60275 h 60238"/>
                <a:gd name="connsiteX2" fmla="*/ 354 w 40332"/>
                <a:gd name="connsiteY2" fmla="*/ 60275 h 60238"/>
                <a:gd name="connsiteX3" fmla="*/ 4298 w 40332"/>
                <a:gd name="connsiteY3" fmla="*/ 48778 h 60238"/>
                <a:gd name="connsiteX4" fmla="*/ 17209 w 40332"/>
                <a:gd name="connsiteY4" fmla="*/ 34416 h 60238"/>
                <a:gd name="connsiteX5" fmla="*/ 26771 w 40332"/>
                <a:gd name="connsiteY5" fmla="*/ 24594 h 60238"/>
                <a:gd name="connsiteX6" fmla="*/ 29115 w 40332"/>
                <a:gd name="connsiteY6" fmla="*/ 17561 h 60238"/>
                <a:gd name="connsiteX7" fmla="*/ 27069 w 40332"/>
                <a:gd name="connsiteY7" fmla="*/ 11646 h 60238"/>
                <a:gd name="connsiteX8" fmla="*/ 21339 w 40332"/>
                <a:gd name="connsiteY8" fmla="*/ 9562 h 60238"/>
                <a:gd name="connsiteX9" fmla="*/ 15609 w 40332"/>
                <a:gd name="connsiteY9" fmla="*/ 11720 h 60238"/>
                <a:gd name="connsiteX10" fmla="*/ 13153 w 40332"/>
                <a:gd name="connsiteY10" fmla="*/ 18938 h 60238"/>
                <a:gd name="connsiteX11" fmla="*/ 1694 w 40332"/>
                <a:gd name="connsiteY11" fmla="*/ 17785 h 60238"/>
                <a:gd name="connsiteX12" fmla="*/ 8130 w 40332"/>
                <a:gd name="connsiteY12" fmla="*/ 4167 h 60238"/>
                <a:gd name="connsiteX13" fmla="*/ 21637 w 40332"/>
                <a:gd name="connsiteY13" fmla="*/ 37 h 60238"/>
                <a:gd name="connsiteX14" fmla="*/ 35589 w 40332"/>
                <a:gd name="connsiteY14" fmla="*/ 4799 h 60238"/>
                <a:gd name="connsiteX15" fmla="*/ 40687 w 40332"/>
                <a:gd name="connsiteY15" fmla="*/ 16743 h 60238"/>
                <a:gd name="connsiteX16" fmla="*/ 39235 w 40332"/>
                <a:gd name="connsiteY16" fmla="*/ 24445 h 60238"/>
                <a:gd name="connsiteX17" fmla="*/ 34622 w 40332"/>
                <a:gd name="connsiteY17" fmla="*/ 32109 h 60238"/>
                <a:gd name="connsiteX18" fmla="*/ 27069 w 40332"/>
                <a:gd name="connsiteY18" fmla="*/ 39774 h 60238"/>
                <a:gd name="connsiteX19" fmla="*/ 20185 w 40332"/>
                <a:gd name="connsiteY19" fmla="*/ 46397 h 60238"/>
                <a:gd name="connsiteX20" fmla="*/ 17841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687" y="49597"/>
                  </a:moveTo>
                  <a:lnTo>
                    <a:pt x="40687" y="60275"/>
                  </a:lnTo>
                  <a:lnTo>
                    <a:pt x="354" y="60275"/>
                  </a:lnTo>
                  <a:cubicBezTo>
                    <a:pt x="801" y="56220"/>
                    <a:pt x="2103" y="52424"/>
                    <a:pt x="4298" y="48778"/>
                  </a:cubicBezTo>
                  <a:cubicBezTo>
                    <a:pt x="6456" y="45169"/>
                    <a:pt x="10772" y="40369"/>
                    <a:pt x="17209" y="34416"/>
                  </a:cubicBezTo>
                  <a:cubicBezTo>
                    <a:pt x="22418" y="29579"/>
                    <a:pt x="25581" y="26305"/>
                    <a:pt x="26771" y="24594"/>
                  </a:cubicBezTo>
                  <a:cubicBezTo>
                    <a:pt x="28334" y="22212"/>
                    <a:pt x="29115" y="19868"/>
                    <a:pt x="29115" y="17561"/>
                  </a:cubicBezTo>
                  <a:cubicBezTo>
                    <a:pt x="29115" y="14994"/>
                    <a:pt x="28445" y="13022"/>
                    <a:pt x="27069" y="11646"/>
                  </a:cubicBezTo>
                  <a:cubicBezTo>
                    <a:pt x="25692" y="10269"/>
                    <a:pt x="23795" y="9562"/>
                    <a:pt x="21339" y="9562"/>
                  </a:cubicBezTo>
                  <a:cubicBezTo>
                    <a:pt x="18958" y="9562"/>
                    <a:pt x="17060" y="10306"/>
                    <a:pt x="15609" y="11720"/>
                  </a:cubicBezTo>
                  <a:cubicBezTo>
                    <a:pt x="14195" y="13171"/>
                    <a:pt x="13377" y="15589"/>
                    <a:pt x="13153" y="18938"/>
                  </a:cubicBezTo>
                  <a:lnTo>
                    <a:pt x="1694" y="17785"/>
                  </a:lnTo>
                  <a:cubicBezTo>
                    <a:pt x="2401" y="11460"/>
                    <a:pt x="4521" y="6920"/>
                    <a:pt x="8130" y="4167"/>
                  </a:cubicBezTo>
                  <a:cubicBezTo>
                    <a:pt x="11739" y="1414"/>
                    <a:pt x="16242" y="37"/>
                    <a:pt x="21637" y="37"/>
                  </a:cubicBezTo>
                  <a:cubicBezTo>
                    <a:pt x="27553" y="37"/>
                    <a:pt x="32203" y="1637"/>
                    <a:pt x="35589" y="4799"/>
                  </a:cubicBezTo>
                  <a:cubicBezTo>
                    <a:pt x="38975" y="7999"/>
                    <a:pt x="40687" y="11980"/>
                    <a:pt x="40687" y="16743"/>
                  </a:cubicBezTo>
                  <a:cubicBezTo>
                    <a:pt x="40687" y="19422"/>
                    <a:pt x="40203" y="21989"/>
                    <a:pt x="39235" y="24445"/>
                  </a:cubicBezTo>
                  <a:cubicBezTo>
                    <a:pt x="38268" y="26900"/>
                    <a:pt x="36705" y="29431"/>
                    <a:pt x="34622" y="32109"/>
                  </a:cubicBezTo>
                  <a:cubicBezTo>
                    <a:pt x="33208" y="33895"/>
                    <a:pt x="30715" y="36425"/>
                    <a:pt x="27069" y="39774"/>
                  </a:cubicBezTo>
                  <a:cubicBezTo>
                    <a:pt x="23460" y="43085"/>
                    <a:pt x="21153" y="45318"/>
                    <a:pt x="20185" y="46397"/>
                  </a:cubicBezTo>
                  <a:cubicBezTo>
                    <a:pt x="19218" y="47476"/>
                    <a:pt x="18437" y="48555"/>
                    <a:pt x="17841" y="49597"/>
                  </a:cubicBezTo>
                  <a:close/>
                </a:path>
              </a:pathLst>
            </a:custGeom>
            <a:solidFill>
              <a:srgbClr val="000000"/>
            </a:solidFill>
            <a:ln w="9525" cap="flat">
              <a:noFill/>
              <a:prstDash val="solid"/>
              <a:miter/>
            </a:ln>
          </p:spPr>
          <p:txBody>
            <a:bodyPr rtlCol="0" anchor="ctr"/>
            <a:lstStyle/>
            <a:p>
              <a:endParaRPr lang="en-CA"/>
            </a:p>
          </p:txBody>
        </p:sp>
        <p:sp>
          <p:nvSpPr>
            <p:cNvPr id="3357" name="Freeform: Shape 3356">
              <a:extLst>
                <a:ext uri="{FF2B5EF4-FFF2-40B4-BE49-F238E27FC236}">
                  <a16:creationId xmlns:a16="http://schemas.microsoft.com/office/drawing/2014/main" id="{00C69A5A-2FEA-47AD-A663-A8DDC9860D16}"/>
                </a:ext>
              </a:extLst>
            </p:cNvPr>
            <p:cNvSpPr/>
            <p:nvPr/>
          </p:nvSpPr>
          <p:spPr>
            <a:xfrm>
              <a:off x="5495211" y="1434628"/>
              <a:ext cx="38955" cy="61279"/>
            </a:xfrm>
            <a:custGeom>
              <a:avLst/>
              <a:gdLst>
                <a:gd name="connsiteX0" fmla="*/ 19818 w 38955"/>
                <a:gd name="connsiteY0" fmla="*/ 37 h 61279"/>
                <a:gd name="connsiteX1" fmla="*/ 33473 w 38955"/>
                <a:gd name="connsiteY1" fmla="*/ 6250 h 61279"/>
                <a:gd name="connsiteX2" fmla="*/ 39315 w 38955"/>
                <a:gd name="connsiteY2" fmla="*/ 30696 h 61279"/>
                <a:gd name="connsiteX3" fmla="*/ 33399 w 38955"/>
                <a:gd name="connsiteY3" fmla="*/ 55141 h 61279"/>
                <a:gd name="connsiteX4" fmla="*/ 19818 w 38955"/>
                <a:gd name="connsiteY4" fmla="*/ 61317 h 61279"/>
                <a:gd name="connsiteX5" fmla="*/ 5717 w 38955"/>
                <a:gd name="connsiteY5" fmla="*/ 54582 h 61279"/>
                <a:gd name="connsiteX6" fmla="*/ 359 w 38955"/>
                <a:gd name="connsiteY6" fmla="*/ 30547 h 61279"/>
                <a:gd name="connsiteX7" fmla="*/ 6238 w 38955"/>
                <a:gd name="connsiteY7" fmla="*/ 6176 h 61279"/>
                <a:gd name="connsiteX8" fmla="*/ 19818 w 38955"/>
                <a:gd name="connsiteY8" fmla="*/ 37 h 61279"/>
                <a:gd name="connsiteX9" fmla="*/ 19818 w 38955"/>
                <a:gd name="connsiteY9" fmla="*/ 9562 h 61279"/>
                <a:gd name="connsiteX10" fmla="*/ 16098 w 38955"/>
                <a:gd name="connsiteY10" fmla="*/ 10901 h 61279"/>
                <a:gd name="connsiteX11" fmla="*/ 13568 w 38955"/>
                <a:gd name="connsiteY11" fmla="*/ 15664 h 61279"/>
                <a:gd name="connsiteX12" fmla="*/ 12377 w 38955"/>
                <a:gd name="connsiteY12" fmla="*/ 30696 h 61279"/>
                <a:gd name="connsiteX13" fmla="*/ 13456 w 38955"/>
                <a:gd name="connsiteY13" fmla="*/ 45206 h 61279"/>
                <a:gd name="connsiteX14" fmla="*/ 16135 w 38955"/>
                <a:gd name="connsiteY14" fmla="*/ 50452 h 61279"/>
                <a:gd name="connsiteX15" fmla="*/ 19818 w 38955"/>
                <a:gd name="connsiteY15" fmla="*/ 51755 h 61279"/>
                <a:gd name="connsiteX16" fmla="*/ 23539 w 38955"/>
                <a:gd name="connsiteY16" fmla="*/ 50415 h 61279"/>
                <a:gd name="connsiteX17" fmla="*/ 26106 w 38955"/>
                <a:gd name="connsiteY17" fmla="*/ 45653 h 61279"/>
                <a:gd name="connsiteX18" fmla="*/ 27260 w 38955"/>
                <a:gd name="connsiteY18" fmla="*/ 30696 h 61279"/>
                <a:gd name="connsiteX19" fmla="*/ 26218 w 38955"/>
                <a:gd name="connsiteY19" fmla="*/ 16185 h 61279"/>
                <a:gd name="connsiteX20" fmla="*/ 23539 w 38955"/>
                <a:gd name="connsiteY20" fmla="*/ 10901 h 61279"/>
                <a:gd name="connsiteX21" fmla="*/ 19818 w 38955"/>
                <a:gd name="connsiteY21" fmla="*/ 9562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818" y="37"/>
                  </a:moveTo>
                  <a:cubicBezTo>
                    <a:pt x="25623" y="37"/>
                    <a:pt x="30199" y="2121"/>
                    <a:pt x="33473" y="6250"/>
                  </a:cubicBezTo>
                  <a:cubicBezTo>
                    <a:pt x="37343" y="11162"/>
                    <a:pt x="39315" y="19310"/>
                    <a:pt x="39315" y="30696"/>
                  </a:cubicBezTo>
                  <a:cubicBezTo>
                    <a:pt x="39315" y="42044"/>
                    <a:pt x="37343" y="50192"/>
                    <a:pt x="33399" y="55141"/>
                  </a:cubicBezTo>
                  <a:cubicBezTo>
                    <a:pt x="30162" y="59233"/>
                    <a:pt x="25623" y="61317"/>
                    <a:pt x="19818" y="61317"/>
                  </a:cubicBezTo>
                  <a:cubicBezTo>
                    <a:pt x="13977" y="61317"/>
                    <a:pt x="9289" y="59047"/>
                    <a:pt x="5717" y="54582"/>
                  </a:cubicBezTo>
                  <a:cubicBezTo>
                    <a:pt x="2145" y="50080"/>
                    <a:pt x="359" y="42081"/>
                    <a:pt x="359" y="30547"/>
                  </a:cubicBezTo>
                  <a:cubicBezTo>
                    <a:pt x="359" y="19273"/>
                    <a:pt x="2294" y="11125"/>
                    <a:pt x="6238" y="6176"/>
                  </a:cubicBezTo>
                  <a:cubicBezTo>
                    <a:pt x="9475" y="2083"/>
                    <a:pt x="14014" y="37"/>
                    <a:pt x="19818" y="37"/>
                  </a:cubicBezTo>
                  <a:moveTo>
                    <a:pt x="19818" y="9562"/>
                  </a:moveTo>
                  <a:cubicBezTo>
                    <a:pt x="18442" y="9562"/>
                    <a:pt x="17177" y="10008"/>
                    <a:pt x="16098" y="10901"/>
                  </a:cubicBezTo>
                  <a:cubicBezTo>
                    <a:pt x="15019" y="11794"/>
                    <a:pt x="14163" y="13357"/>
                    <a:pt x="13568" y="15664"/>
                  </a:cubicBezTo>
                  <a:cubicBezTo>
                    <a:pt x="12786" y="18641"/>
                    <a:pt x="12377" y="23663"/>
                    <a:pt x="12377" y="30696"/>
                  </a:cubicBezTo>
                  <a:cubicBezTo>
                    <a:pt x="12377" y="37728"/>
                    <a:pt x="12749" y="42565"/>
                    <a:pt x="13456" y="45206"/>
                  </a:cubicBezTo>
                  <a:cubicBezTo>
                    <a:pt x="14163" y="47811"/>
                    <a:pt x="15056" y="49597"/>
                    <a:pt x="16135" y="50452"/>
                  </a:cubicBezTo>
                  <a:cubicBezTo>
                    <a:pt x="17214" y="51308"/>
                    <a:pt x="18442" y="51755"/>
                    <a:pt x="19818" y="51755"/>
                  </a:cubicBezTo>
                  <a:cubicBezTo>
                    <a:pt x="21232" y="51755"/>
                    <a:pt x="22460" y="51308"/>
                    <a:pt x="23539" y="50415"/>
                  </a:cubicBezTo>
                  <a:cubicBezTo>
                    <a:pt x="24655" y="49560"/>
                    <a:pt x="25474" y="47960"/>
                    <a:pt x="26106" y="45653"/>
                  </a:cubicBezTo>
                  <a:cubicBezTo>
                    <a:pt x="26888" y="42713"/>
                    <a:pt x="27260" y="37728"/>
                    <a:pt x="27260" y="30696"/>
                  </a:cubicBezTo>
                  <a:cubicBezTo>
                    <a:pt x="27260" y="23663"/>
                    <a:pt x="26925" y="18827"/>
                    <a:pt x="26218" y="16185"/>
                  </a:cubicBezTo>
                  <a:cubicBezTo>
                    <a:pt x="25511" y="13543"/>
                    <a:pt x="24618" y="11794"/>
                    <a:pt x="23539" y="10901"/>
                  </a:cubicBezTo>
                  <a:cubicBezTo>
                    <a:pt x="22460" y="10008"/>
                    <a:pt x="21232" y="9562"/>
                    <a:pt x="19818" y="9562"/>
                  </a:cubicBezTo>
                  <a:close/>
                </a:path>
              </a:pathLst>
            </a:custGeom>
            <a:solidFill>
              <a:srgbClr val="000000"/>
            </a:solidFill>
            <a:ln w="9525" cap="flat">
              <a:noFill/>
              <a:prstDash val="solid"/>
              <a:miter/>
            </a:ln>
          </p:spPr>
          <p:txBody>
            <a:bodyPr rtlCol="0" anchor="ctr"/>
            <a:lstStyle/>
            <a:p>
              <a:endParaRPr lang="en-CA"/>
            </a:p>
          </p:txBody>
        </p:sp>
        <p:sp>
          <p:nvSpPr>
            <p:cNvPr id="3358" name="Freeform: Shape 3357">
              <a:extLst>
                <a:ext uri="{FF2B5EF4-FFF2-40B4-BE49-F238E27FC236}">
                  <a16:creationId xmlns:a16="http://schemas.microsoft.com/office/drawing/2014/main" id="{25B64A9F-AC9C-4182-BB1C-F0757C2C121B}"/>
                </a:ext>
              </a:extLst>
            </p:cNvPr>
            <p:cNvSpPr/>
            <p:nvPr/>
          </p:nvSpPr>
          <p:spPr>
            <a:xfrm>
              <a:off x="5540375" y="1434628"/>
              <a:ext cx="40332" cy="60238"/>
            </a:xfrm>
            <a:custGeom>
              <a:avLst/>
              <a:gdLst>
                <a:gd name="connsiteX0" fmla="*/ 40696 w 40332"/>
                <a:gd name="connsiteY0" fmla="*/ 49597 h 60238"/>
                <a:gd name="connsiteX1" fmla="*/ 40696 w 40332"/>
                <a:gd name="connsiteY1" fmla="*/ 60275 h 60238"/>
                <a:gd name="connsiteX2" fmla="*/ 364 w 40332"/>
                <a:gd name="connsiteY2" fmla="*/ 60275 h 60238"/>
                <a:gd name="connsiteX3" fmla="*/ 4308 w 40332"/>
                <a:gd name="connsiteY3" fmla="*/ 48778 h 60238"/>
                <a:gd name="connsiteX4" fmla="*/ 17219 w 40332"/>
                <a:gd name="connsiteY4" fmla="*/ 34416 h 60238"/>
                <a:gd name="connsiteX5" fmla="*/ 26781 w 40332"/>
                <a:gd name="connsiteY5" fmla="*/ 24594 h 60238"/>
                <a:gd name="connsiteX6" fmla="*/ 29125 w 40332"/>
                <a:gd name="connsiteY6" fmla="*/ 17561 h 60238"/>
                <a:gd name="connsiteX7" fmla="*/ 27079 w 40332"/>
                <a:gd name="connsiteY7" fmla="*/ 11646 h 60238"/>
                <a:gd name="connsiteX8" fmla="*/ 21349 w 40332"/>
                <a:gd name="connsiteY8" fmla="*/ 9562 h 60238"/>
                <a:gd name="connsiteX9" fmla="*/ 15619 w 40332"/>
                <a:gd name="connsiteY9" fmla="*/ 11720 h 60238"/>
                <a:gd name="connsiteX10" fmla="*/ 13163 w 40332"/>
                <a:gd name="connsiteY10" fmla="*/ 18938 h 60238"/>
                <a:gd name="connsiteX11" fmla="*/ 1703 w 40332"/>
                <a:gd name="connsiteY11" fmla="*/ 17785 h 60238"/>
                <a:gd name="connsiteX12" fmla="*/ 8140 w 40332"/>
                <a:gd name="connsiteY12" fmla="*/ 4167 h 60238"/>
                <a:gd name="connsiteX13" fmla="*/ 21646 w 40332"/>
                <a:gd name="connsiteY13" fmla="*/ 37 h 60238"/>
                <a:gd name="connsiteX14" fmla="*/ 35599 w 40332"/>
                <a:gd name="connsiteY14" fmla="*/ 4799 h 60238"/>
                <a:gd name="connsiteX15" fmla="*/ 40696 w 40332"/>
                <a:gd name="connsiteY15" fmla="*/ 16743 h 60238"/>
                <a:gd name="connsiteX16" fmla="*/ 39245 w 40332"/>
                <a:gd name="connsiteY16" fmla="*/ 24445 h 60238"/>
                <a:gd name="connsiteX17" fmla="*/ 34632 w 40332"/>
                <a:gd name="connsiteY17" fmla="*/ 32109 h 60238"/>
                <a:gd name="connsiteX18" fmla="*/ 27079 w 40332"/>
                <a:gd name="connsiteY18" fmla="*/ 39774 h 60238"/>
                <a:gd name="connsiteX19" fmla="*/ 20195 w 40332"/>
                <a:gd name="connsiteY19" fmla="*/ 46397 h 60238"/>
                <a:gd name="connsiteX20" fmla="*/ 17851 w 40332"/>
                <a:gd name="connsiteY20" fmla="*/ 49597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696" y="49597"/>
                  </a:moveTo>
                  <a:lnTo>
                    <a:pt x="40696" y="60275"/>
                  </a:lnTo>
                  <a:lnTo>
                    <a:pt x="364" y="60275"/>
                  </a:lnTo>
                  <a:cubicBezTo>
                    <a:pt x="810" y="56220"/>
                    <a:pt x="2113" y="52424"/>
                    <a:pt x="4308" y="48778"/>
                  </a:cubicBezTo>
                  <a:cubicBezTo>
                    <a:pt x="6466" y="45169"/>
                    <a:pt x="10782" y="40369"/>
                    <a:pt x="17219" y="34416"/>
                  </a:cubicBezTo>
                  <a:cubicBezTo>
                    <a:pt x="22428" y="29579"/>
                    <a:pt x="25590" y="26305"/>
                    <a:pt x="26781" y="24594"/>
                  </a:cubicBezTo>
                  <a:cubicBezTo>
                    <a:pt x="28344" y="22212"/>
                    <a:pt x="29125" y="19868"/>
                    <a:pt x="29125" y="17561"/>
                  </a:cubicBezTo>
                  <a:cubicBezTo>
                    <a:pt x="29125" y="14994"/>
                    <a:pt x="28455" y="13022"/>
                    <a:pt x="27079" y="11646"/>
                  </a:cubicBezTo>
                  <a:cubicBezTo>
                    <a:pt x="25702" y="10269"/>
                    <a:pt x="23804" y="9562"/>
                    <a:pt x="21349" y="9562"/>
                  </a:cubicBezTo>
                  <a:cubicBezTo>
                    <a:pt x="18968" y="9562"/>
                    <a:pt x="17070" y="10306"/>
                    <a:pt x="15619" y="11720"/>
                  </a:cubicBezTo>
                  <a:cubicBezTo>
                    <a:pt x="14205" y="13171"/>
                    <a:pt x="13386" y="15589"/>
                    <a:pt x="13163" y="18938"/>
                  </a:cubicBezTo>
                  <a:lnTo>
                    <a:pt x="1703" y="17785"/>
                  </a:lnTo>
                  <a:cubicBezTo>
                    <a:pt x="2410" y="11460"/>
                    <a:pt x="4531" y="6920"/>
                    <a:pt x="8140" y="4167"/>
                  </a:cubicBezTo>
                  <a:cubicBezTo>
                    <a:pt x="11749" y="1414"/>
                    <a:pt x="16251" y="37"/>
                    <a:pt x="21646" y="37"/>
                  </a:cubicBezTo>
                  <a:cubicBezTo>
                    <a:pt x="27562" y="37"/>
                    <a:pt x="32213" y="1637"/>
                    <a:pt x="35599" y="4799"/>
                  </a:cubicBezTo>
                  <a:cubicBezTo>
                    <a:pt x="38985" y="7999"/>
                    <a:pt x="40696" y="11980"/>
                    <a:pt x="40696" y="16743"/>
                  </a:cubicBezTo>
                  <a:cubicBezTo>
                    <a:pt x="40696" y="19422"/>
                    <a:pt x="40213" y="21989"/>
                    <a:pt x="39245" y="24445"/>
                  </a:cubicBezTo>
                  <a:cubicBezTo>
                    <a:pt x="38278" y="26900"/>
                    <a:pt x="36715" y="29431"/>
                    <a:pt x="34632" y="32109"/>
                  </a:cubicBezTo>
                  <a:cubicBezTo>
                    <a:pt x="33218" y="33895"/>
                    <a:pt x="30725" y="36425"/>
                    <a:pt x="27079" y="39774"/>
                  </a:cubicBezTo>
                  <a:cubicBezTo>
                    <a:pt x="23470" y="43085"/>
                    <a:pt x="21163" y="45318"/>
                    <a:pt x="20195" y="46397"/>
                  </a:cubicBezTo>
                  <a:cubicBezTo>
                    <a:pt x="19228" y="47476"/>
                    <a:pt x="18447" y="48555"/>
                    <a:pt x="17851" y="49597"/>
                  </a:cubicBezTo>
                  <a:close/>
                </a:path>
              </a:pathLst>
            </a:custGeom>
            <a:solidFill>
              <a:srgbClr val="000000"/>
            </a:solidFill>
            <a:ln w="9525" cap="flat">
              <a:noFill/>
              <a:prstDash val="solid"/>
              <a:miter/>
            </a:ln>
          </p:spPr>
          <p:txBody>
            <a:bodyPr rtlCol="0" anchor="ctr"/>
            <a:lstStyle/>
            <a:p>
              <a:endParaRPr lang="en-CA"/>
            </a:p>
          </p:txBody>
        </p:sp>
        <p:sp>
          <p:nvSpPr>
            <p:cNvPr id="3359" name="Freeform: Shape 3358">
              <a:extLst>
                <a:ext uri="{FF2B5EF4-FFF2-40B4-BE49-F238E27FC236}">
                  <a16:creationId xmlns:a16="http://schemas.microsoft.com/office/drawing/2014/main" id="{83C2D1DB-646F-4489-8199-CC11DECEA4A0}"/>
                </a:ext>
              </a:extLst>
            </p:cNvPr>
            <p:cNvSpPr/>
            <p:nvPr/>
          </p:nvSpPr>
          <p:spPr>
            <a:xfrm>
              <a:off x="5588069" y="1434628"/>
              <a:ext cx="39848" cy="61279"/>
            </a:xfrm>
            <a:custGeom>
              <a:avLst/>
              <a:gdLst>
                <a:gd name="connsiteX0" fmla="*/ 369 w 39848"/>
                <a:gd name="connsiteY0" fmla="*/ 44350 h 61279"/>
                <a:gd name="connsiteX1" fmla="*/ 11494 w 39848"/>
                <a:gd name="connsiteY1" fmla="*/ 43011 h 61279"/>
                <a:gd name="connsiteX2" fmla="*/ 14359 w 39848"/>
                <a:gd name="connsiteY2" fmla="*/ 49522 h 61279"/>
                <a:gd name="connsiteX3" fmla="*/ 20014 w 39848"/>
                <a:gd name="connsiteY3" fmla="*/ 51755 h 61279"/>
                <a:gd name="connsiteX4" fmla="*/ 26005 w 39848"/>
                <a:gd name="connsiteY4" fmla="*/ 49076 h 61279"/>
                <a:gd name="connsiteX5" fmla="*/ 28423 w 39848"/>
                <a:gd name="connsiteY5" fmla="*/ 41783 h 61279"/>
                <a:gd name="connsiteX6" fmla="*/ 26116 w 39848"/>
                <a:gd name="connsiteY6" fmla="*/ 34900 h 61279"/>
                <a:gd name="connsiteX7" fmla="*/ 20423 w 39848"/>
                <a:gd name="connsiteY7" fmla="*/ 32370 h 61279"/>
                <a:gd name="connsiteX8" fmla="*/ 15140 w 39848"/>
                <a:gd name="connsiteY8" fmla="*/ 33226 h 61279"/>
                <a:gd name="connsiteX9" fmla="*/ 16405 w 39848"/>
                <a:gd name="connsiteY9" fmla="*/ 23849 h 61279"/>
                <a:gd name="connsiteX10" fmla="*/ 23512 w 39848"/>
                <a:gd name="connsiteY10" fmla="*/ 21840 h 61279"/>
                <a:gd name="connsiteX11" fmla="*/ 25967 w 39848"/>
                <a:gd name="connsiteY11" fmla="*/ 16110 h 61279"/>
                <a:gd name="connsiteX12" fmla="*/ 24181 w 39848"/>
                <a:gd name="connsiteY12" fmla="*/ 11273 h 61279"/>
                <a:gd name="connsiteX13" fmla="*/ 19382 w 39848"/>
                <a:gd name="connsiteY13" fmla="*/ 9488 h 61279"/>
                <a:gd name="connsiteX14" fmla="*/ 14359 w 39848"/>
                <a:gd name="connsiteY14" fmla="*/ 11534 h 61279"/>
                <a:gd name="connsiteX15" fmla="*/ 11829 w 39848"/>
                <a:gd name="connsiteY15" fmla="*/ 17487 h 61279"/>
                <a:gd name="connsiteX16" fmla="*/ 1225 w 39848"/>
                <a:gd name="connsiteY16" fmla="*/ 15701 h 61279"/>
                <a:gd name="connsiteX17" fmla="*/ 4536 w 39848"/>
                <a:gd name="connsiteY17" fmla="*/ 6995 h 61279"/>
                <a:gd name="connsiteX18" fmla="*/ 10787 w 39848"/>
                <a:gd name="connsiteY18" fmla="*/ 1897 h 61279"/>
                <a:gd name="connsiteX19" fmla="*/ 19716 w 39848"/>
                <a:gd name="connsiteY19" fmla="*/ 37 h 61279"/>
                <a:gd name="connsiteX20" fmla="*/ 33297 w 39848"/>
                <a:gd name="connsiteY20" fmla="*/ 5432 h 61279"/>
                <a:gd name="connsiteX21" fmla="*/ 37539 w 39848"/>
                <a:gd name="connsiteY21" fmla="*/ 15403 h 61279"/>
                <a:gd name="connsiteX22" fmla="*/ 28869 w 39848"/>
                <a:gd name="connsiteY22" fmla="*/ 28017 h 61279"/>
                <a:gd name="connsiteX23" fmla="*/ 37129 w 39848"/>
                <a:gd name="connsiteY23" fmla="*/ 32965 h 61279"/>
                <a:gd name="connsiteX24" fmla="*/ 40218 w 39848"/>
                <a:gd name="connsiteY24" fmla="*/ 42267 h 61279"/>
                <a:gd name="connsiteX25" fmla="*/ 34451 w 39848"/>
                <a:gd name="connsiteY25" fmla="*/ 55736 h 61279"/>
                <a:gd name="connsiteX26" fmla="*/ 20089 w 39848"/>
                <a:gd name="connsiteY26" fmla="*/ 61317 h 61279"/>
                <a:gd name="connsiteX27" fmla="*/ 6582 w 39848"/>
                <a:gd name="connsiteY27" fmla="*/ 56629 h 61279"/>
                <a:gd name="connsiteX28" fmla="*/ 369 w 39848"/>
                <a:gd name="connsiteY28" fmla="*/ 4435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848" h="61279">
                  <a:moveTo>
                    <a:pt x="369" y="44350"/>
                  </a:moveTo>
                  <a:lnTo>
                    <a:pt x="11494" y="43011"/>
                  </a:lnTo>
                  <a:cubicBezTo>
                    <a:pt x="11829" y="45839"/>
                    <a:pt x="12796" y="47997"/>
                    <a:pt x="14359" y="49522"/>
                  </a:cubicBezTo>
                  <a:cubicBezTo>
                    <a:pt x="15921" y="51011"/>
                    <a:pt x="17782" y="51755"/>
                    <a:pt x="20014" y="51755"/>
                  </a:cubicBezTo>
                  <a:cubicBezTo>
                    <a:pt x="22358" y="51755"/>
                    <a:pt x="24367" y="50862"/>
                    <a:pt x="26005" y="49076"/>
                  </a:cubicBezTo>
                  <a:cubicBezTo>
                    <a:pt x="27604" y="47253"/>
                    <a:pt x="28423" y="44834"/>
                    <a:pt x="28423" y="41783"/>
                  </a:cubicBezTo>
                  <a:cubicBezTo>
                    <a:pt x="28423" y="38881"/>
                    <a:pt x="27642" y="36574"/>
                    <a:pt x="26116" y="34900"/>
                  </a:cubicBezTo>
                  <a:cubicBezTo>
                    <a:pt x="24553" y="33226"/>
                    <a:pt x="22656" y="32370"/>
                    <a:pt x="20423" y="32370"/>
                  </a:cubicBezTo>
                  <a:cubicBezTo>
                    <a:pt x="18935" y="32370"/>
                    <a:pt x="17186" y="32630"/>
                    <a:pt x="15140" y="33226"/>
                  </a:cubicBezTo>
                  <a:lnTo>
                    <a:pt x="16405" y="23849"/>
                  </a:lnTo>
                  <a:cubicBezTo>
                    <a:pt x="19530" y="23924"/>
                    <a:pt x="21874" y="23254"/>
                    <a:pt x="23512" y="21840"/>
                  </a:cubicBezTo>
                  <a:cubicBezTo>
                    <a:pt x="25149" y="20389"/>
                    <a:pt x="25967" y="18492"/>
                    <a:pt x="25967" y="16110"/>
                  </a:cubicBezTo>
                  <a:cubicBezTo>
                    <a:pt x="25967" y="14101"/>
                    <a:pt x="25372" y="12501"/>
                    <a:pt x="24181" y="11273"/>
                  </a:cubicBezTo>
                  <a:cubicBezTo>
                    <a:pt x="22991" y="10083"/>
                    <a:pt x="21391" y="9488"/>
                    <a:pt x="19382" y="9488"/>
                  </a:cubicBezTo>
                  <a:cubicBezTo>
                    <a:pt x="17410" y="9488"/>
                    <a:pt x="15735" y="10157"/>
                    <a:pt x="14359" y="11534"/>
                  </a:cubicBezTo>
                  <a:cubicBezTo>
                    <a:pt x="12982" y="12911"/>
                    <a:pt x="12126" y="14883"/>
                    <a:pt x="11829" y="17487"/>
                  </a:cubicBezTo>
                  <a:lnTo>
                    <a:pt x="1225" y="15701"/>
                  </a:lnTo>
                  <a:cubicBezTo>
                    <a:pt x="1969" y="12092"/>
                    <a:pt x="3048" y="9190"/>
                    <a:pt x="4536" y="6995"/>
                  </a:cubicBezTo>
                  <a:cubicBezTo>
                    <a:pt x="6024" y="4837"/>
                    <a:pt x="8108" y="3125"/>
                    <a:pt x="10787" y="1897"/>
                  </a:cubicBezTo>
                  <a:cubicBezTo>
                    <a:pt x="13428" y="632"/>
                    <a:pt x="16405" y="37"/>
                    <a:pt x="19716" y="37"/>
                  </a:cubicBezTo>
                  <a:cubicBezTo>
                    <a:pt x="25372" y="37"/>
                    <a:pt x="29911" y="1823"/>
                    <a:pt x="33297" y="5432"/>
                  </a:cubicBezTo>
                  <a:cubicBezTo>
                    <a:pt x="36125" y="8371"/>
                    <a:pt x="37539" y="11720"/>
                    <a:pt x="37539" y="15403"/>
                  </a:cubicBezTo>
                  <a:cubicBezTo>
                    <a:pt x="37539" y="20687"/>
                    <a:pt x="34637" y="24891"/>
                    <a:pt x="28869" y="28017"/>
                  </a:cubicBezTo>
                  <a:cubicBezTo>
                    <a:pt x="32330" y="28761"/>
                    <a:pt x="35083" y="30398"/>
                    <a:pt x="37129" y="32965"/>
                  </a:cubicBezTo>
                  <a:cubicBezTo>
                    <a:pt x="39176" y="35532"/>
                    <a:pt x="40218" y="38621"/>
                    <a:pt x="40218" y="42267"/>
                  </a:cubicBezTo>
                  <a:cubicBezTo>
                    <a:pt x="40218" y="47550"/>
                    <a:pt x="38283" y="52015"/>
                    <a:pt x="34451" y="55736"/>
                  </a:cubicBezTo>
                  <a:cubicBezTo>
                    <a:pt x="30618" y="59457"/>
                    <a:pt x="25818" y="61317"/>
                    <a:pt x="20089" y="61317"/>
                  </a:cubicBezTo>
                  <a:cubicBezTo>
                    <a:pt x="14656" y="61317"/>
                    <a:pt x="10154" y="59754"/>
                    <a:pt x="6582" y="56629"/>
                  </a:cubicBezTo>
                  <a:cubicBezTo>
                    <a:pt x="3011" y="53503"/>
                    <a:pt x="927" y="49411"/>
                    <a:pt x="369" y="44350"/>
                  </a:cubicBezTo>
                  <a:close/>
                </a:path>
              </a:pathLst>
            </a:custGeom>
            <a:solidFill>
              <a:srgbClr val="000000"/>
            </a:solidFill>
            <a:ln w="9525" cap="flat">
              <a:noFill/>
              <a:prstDash val="solid"/>
              <a:miter/>
            </a:ln>
          </p:spPr>
          <p:txBody>
            <a:bodyPr rtlCol="0" anchor="ctr"/>
            <a:lstStyle/>
            <a:p>
              <a:endParaRPr lang="en-CA"/>
            </a:p>
          </p:txBody>
        </p:sp>
      </p:grpSp>
      <p:sp>
        <p:nvSpPr>
          <p:cNvPr id="3142" name="Freeform: Shape 3141">
            <a:extLst>
              <a:ext uri="{FF2B5EF4-FFF2-40B4-BE49-F238E27FC236}">
                <a16:creationId xmlns:a16="http://schemas.microsoft.com/office/drawing/2014/main" id="{48F5798E-EDDE-440F-95CA-F8065D09855B}"/>
              </a:ext>
            </a:extLst>
          </p:cNvPr>
          <p:cNvSpPr/>
          <p:nvPr/>
        </p:nvSpPr>
        <p:spPr>
          <a:xfrm>
            <a:off x="4992659"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3" name="Freeform: Shape 3142">
            <a:extLst>
              <a:ext uri="{FF2B5EF4-FFF2-40B4-BE49-F238E27FC236}">
                <a16:creationId xmlns:a16="http://schemas.microsoft.com/office/drawing/2014/main" id="{F15DEF74-7AFA-405F-8764-C6E0F69990F4}"/>
              </a:ext>
            </a:extLst>
          </p:cNvPr>
          <p:cNvSpPr/>
          <p:nvPr/>
        </p:nvSpPr>
        <p:spPr>
          <a:xfrm>
            <a:off x="5130158"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4" name="Freeform: Shape 3143">
            <a:extLst>
              <a:ext uri="{FF2B5EF4-FFF2-40B4-BE49-F238E27FC236}">
                <a16:creationId xmlns:a16="http://schemas.microsoft.com/office/drawing/2014/main" id="{A2B7B7B7-9334-46D2-B076-AAAB58A5783A}"/>
              </a:ext>
            </a:extLst>
          </p:cNvPr>
          <p:cNvSpPr/>
          <p:nvPr/>
        </p:nvSpPr>
        <p:spPr>
          <a:xfrm>
            <a:off x="5267690"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5" name="Freeform: Shape 3144">
            <a:extLst>
              <a:ext uri="{FF2B5EF4-FFF2-40B4-BE49-F238E27FC236}">
                <a16:creationId xmlns:a16="http://schemas.microsoft.com/office/drawing/2014/main" id="{1EAA8950-0528-4ECC-975A-2944D102902F}"/>
              </a:ext>
            </a:extLst>
          </p:cNvPr>
          <p:cNvSpPr/>
          <p:nvPr/>
        </p:nvSpPr>
        <p:spPr>
          <a:xfrm>
            <a:off x="5405188"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6" name="Freeform: Shape 3145">
            <a:extLst>
              <a:ext uri="{FF2B5EF4-FFF2-40B4-BE49-F238E27FC236}">
                <a16:creationId xmlns:a16="http://schemas.microsoft.com/office/drawing/2014/main" id="{01B42451-694B-4379-9BD8-E11538E9B3E3}"/>
              </a:ext>
            </a:extLst>
          </p:cNvPr>
          <p:cNvSpPr/>
          <p:nvPr/>
        </p:nvSpPr>
        <p:spPr>
          <a:xfrm>
            <a:off x="5542720"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7" name="Freeform: Shape 3146">
            <a:extLst>
              <a:ext uri="{FF2B5EF4-FFF2-40B4-BE49-F238E27FC236}">
                <a16:creationId xmlns:a16="http://schemas.microsoft.com/office/drawing/2014/main" id="{2B3C3C89-8973-46FC-B376-C02307FD4AAA}"/>
              </a:ext>
            </a:extLst>
          </p:cNvPr>
          <p:cNvSpPr/>
          <p:nvPr/>
        </p:nvSpPr>
        <p:spPr>
          <a:xfrm>
            <a:off x="5680218"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8" name="Freeform: Shape 3147">
            <a:extLst>
              <a:ext uri="{FF2B5EF4-FFF2-40B4-BE49-F238E27FC236}">
                <a16:creationId xmlns:a16="http://schemas.microsoft.com/office/drawing/2014/main" id="{48688599-E6E9-460B-92CC-54CFBE096B18}"/>
              </a:ext>
            </a:extLst>
          </p:cNvPr>
          <p:cNvSpPr/>
          <p:nvPr/>
        </p:nvSpPr>
        <p:spPr>
          <a:xfrm>
            <a:off x="5817717"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49" name="Freeform: Shape 3148">
            <a:extLst>
              <a:ext uri="{FF2B5EF4-FFF2-40B4-BE49-F238E27FC236}">
                <a16:creationId xmlns:a16="http://schemas.microsoft.com/office/drawing/2014/main" id="{E7E5EDCF-F664-41C6-9CB0-A1977681CEEA}"/>
              </a:ext>
            </a:extLst>
          </p:cNvPr>
          <p:cNvSpPr/>
          <p:nvPr/>
        </p:nvSpPr>
        <p:spPr>
          <a:xfrm>
            <a:off x="5955248"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50" name="Freeform: Shape 3149">
            <a:extLst>
              <a:ext uri="{FF2B5EF4-FFF2-40B4-BE49-F238E27FC236}">
                <a16:creationId xmlns:a16="http://schemas.microsoft.com/office/drawing/2014/main" id="{D1349618-E31D-4AC3-BAE5-FEEB68170AC1}"/>
              </a:ext>
            </a:extLst>
          </p:cNvPr>
          <p:cNvSpPr/>
          <p:nvPr/>
        </p:nvSpPr>
        <p:spPr>
          <a:xfrm>
            <a:off x="6092756"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51" name="Freeform: Shape 3150">
            <a:extLst>
              <a:ext uri="{FF2B5EF4-FFF2-40B4-BE49-F238E27FC236}">
                <a16:creationId xmlns:a16="http://schemas.microsoft.com/office/drawing/2014/main" id="{24279E4D-DF83-4CB8-8963-5F91B0F5684F}"/>
              </a:ext>
            </a:extLst>
          </p:cNvPr>
          <p:cNvSpPr/>
          <p:nvPr/>
        </p:nvSpPr>
        <p:spPr>
          <a:xfrm>
            <a:off x="6230254"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52" name="Freeform: Shape 3151">
            <a:extLst>
              <a:ext uri="{FF2B5EF4-FFF2-40B4-BE49-F238E27FC236}">
                <a16:creationId xmlns:a16="http://schemas.microsoft.com/office/drawing/2014/main" id="{BF47EEEB-A30C-422A-9098-4AF2CDFB3426}"/>
              </a:ext>
            </a:extLst>
          </p:cNvPr>
          <p:cNvSpPr/>
          <p:nvPr/>
        </p:nvSpPr>
        <p:spPr>
          <a:xfrm>
            <a:off x="6367786"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53" name="Freeform: Shape 3152">
            <a:extLst>
              <a:ext uri="{FF2B5EF4-FFF2-40B4-BE49-F238E27FC236}">
                <a16:creationId xmlns:a16="http://schemas.microsoft.com/office/drawing/2014/main" id="{BFC339D7-45A8-423F-901F-FF7BFC04425A}"/>
              </a:ext>
            </a:extLst>
          </p:cNvPr>
          <p:cNvSpPr/>
          <p:nvPr/>
        </p:nvSpPr>
        <p:spPr>
          <a:xfrm>
            <a:off x="6505284"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3154" name="Graphic 4">
            <a:extLst>
              <a:ext uri="{FF2B5EF4-FFF2-40B4-BE49-F238E27FC236}">
                <a16:creationId xmlns:a16="http://schemas.microsoft.com/office/drawing/2014/main" id="{336D791F-3354-44F2-A5DA-B5E0EC6BD786}"/>
              </a:ext>
            </a:extLst>
          </p:cNvPr>
          <p:cNvGrpSpPr/>
          <p:nvPr/>
        </p:nvGrpSpPr>
        <p:grpSpPr>
          <a:xfrm>
            <a:off x="4949023" y="3535225"/>
            <a:ext cx="95633" cy="142342"/>
            <a:chOff x="2512181" y="3621802"/>
            <a:chExt cx="110655" cy="164700"/>
          </a:xfrm>
        </p:grpSpPr>
        <p:sp>
          <p:nvSpPr>
            <p:cNvPr id="3348" name="Freeform: Shape 3347">
              <a:extLst>
                <a:ext uri="{FF2B5EF4-FFF2-40B4-BE49-F238E27FC236}">
                  <a16:creationId xmlns:a16="http://schemas.microsoft.com/office/drawing/2014/main" id="{1BEE9E0A-01E5-41BB-B7DE-83F8BAC40DB2}"/>
                </a:ext>
              </a:extLst>
            </p:cNvPr>
            <p:cNvSpPr/>
            <p:nvPr/>
          </p:nvSpPr>
          <p:spPr>
            <a:xfrm>
              <a:off x="2512181" y="3731570"/>
              <a:ext cx="54482" cy="54933"/>
            </a:xfrm>
            <a:custGeom>
              <a:avLst/>
              <a:gdLst>
                <a:gd name="connsiteX0" fmla="*/ 51 w 54482"/>
                <a:gd name="connsiteY0" fmla="*/ 11254 h 54933"/>
                <a:gd name="connsiteX1" fmla="*/ 5148 w 54482"/>
                <a:gd name="connsiteY1" fmla="*/ 278 h 54933"/>
                <a:gd name="connsiteX2" fmla="*/ 39565 w 54482"/>
                <a:gd name="connsiteY2" fmla="*/ 16352 h 54933"/>
                <a:gd name="connsiteX3" fmla="*/ 49387 w 54482"/>
                <a:gd name="connsiteY3" fmla="*/ 22379 h 54933"/>
                <a:gd name="connsiteX4" fmla="*/ 54336 w 54482"/>
                <a:gd name="connsiteY4" fmla="*/ 31718 h 54933"/>
                <a:gd name="connsiteX5" fmla="*/ 52029 w 54482"/>
                <a:gd name="connsiteY5" fmla="*/ 44108 h 54933"/>
                <a:gd name="connsiteX6" fmla="*/ 41760 w 54482"/>
                <a:gd name="connsiteY6" fmla="*/ 54414 h 54933"/>
                <a:gd name="connsiteX7" fmla="*/ 26505 w 54482"/>
                <a:gd name="connsiteY7" fmla="*/ 52628 h 54933"/>
                <a:gd name="connsiteX8" fmla="*/ 30114 w 54482"/>
                <a:gd name="connsiteY8" fmla="*/ 41690 h 54933"/>
                <a:gd name="connsiteX9" fmla="*/ 37369 w 54482"/>
                <a:gd name="connsiteY9" fmla="*/ 43401 h 54933"/>
                <a:gd name="connsiteX10" fmla="*/ 42839 w 54482"/>
                <a:gd name="connsiteY10" fmla="*/ 39383 h 54933"/>
                <a:gd name="connsiteX11" fmla="*/ 43136 w 54482"/>
                <a:gd name="connsiteY11" fmla="*/ 33206 h 54933"/>
                <a:gd name="connsiteX12" fmla="*/ 35174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51" y="11254"/>
                  </a:moveTo>
                  <a:lnTo>
                    <a:pt x="5148" y="278"/>
                  </a:lnTo>
                  <a:lnTo>
                    <a:pt x="39565" y="16352"/>
                  </a:lnTo>
                  <a:cubicBezTo>
                    <a:pt x="44067" y="18435"/>
                    <a:pt x="47341" y="20444"/>
                    <a:pt x="49387" y="22379"/>
                  </a:cubicBezTo>
                  <a:cubicBezTo>
                    <a:pt x="52066" y="24909"/>
                    <a:pt x="53703" y="28035"/>
                    <a:pt x="54336" y="31718"/>
                  </a:cubicBezTo>
                  <a:cubicBezTo>
                    <a:pt x="54931" y="35402"/>
                    <a:pt x="54187" y="39532"/>
                    <a:pt x="52029" y="44108"/>
                  </a:cubicBezTo>
                  <a:cubicBezTo>
                    <a:pt x="49536" y="49466"/>
                    <a:pt x="46113" y="52926"/>
                    <a:pt x="41760" y="54414"/>
                  </a:cubicBezTo>
                  <a:cubicBezTo>
                    <a:pt x="37407" y="55903"/>
                    <a:pt x="32309" y="55307"/>
                    <a:pt x="26505" y="52628"/>
                  </a:cubicBezTo>
                  <a:lnTo>
                    <a:pt x="30114" y="41690"/>
                  </a:lnTo>
                  <a:cubicBezTo>
                    <a:pt x="33314" y="43029"/>
                    <a:pt x="35732" y="43624"/>
                    <a:pt x="37369" y="43401"/>
                  </a:cubicBezTo>
                  <a:cubicBezTo>
                    <a:pt x="39862" y="43141"/>
                    <a:pt x="41685" y="41801"/>
                    <a:pt x="42839" y="39383"/>
                  </a:cubicBezTo>
                  <a:cubicBezTo>
                    <a:pt x="43955" y="36927"/>
                    <a:pt x="44067" y="34843"/>
                    <a:pt x="43136" y="33206"/>
                  </a:cubicBezTo>
                  <a:cubicBezTo>
                    <a:pt x="42243" y="31532"/>
                    <a:pt x="39565" y="29672"/>
                    <a:pt x="35174" y="27625"/>
                  </a:cubicBezTo>
                  <a:close/>
                </a:path>
              </a:pathLst>
            </a:custGeom>
            <a:solidFill>
              <a:srgbClr val="000000"/>
            </a:solidFill>
            <a:ln w="9525" cap="flat">
              <a:noFill/>
              <a:prstDash val="solid"/>
              <a:miter/>
            </a:ln>
          </p:spPr>
          <p:txBody>
            <a:bodyPr rtlCol="0" anchor="ctr"/>
            <a:lstStyle/>
            <a:p>
              <a:endParaRPr lang="en-CA"/>
            </a:p>
          </p:txBody>
        </p:sp>
        <p:sp>
          <p:nvSpPr>
            <p:cNvPr id="3349" name="Freeform: Shape 3348">
              <a:extLst>
                <a:ext uri="{FF2B5EF4-FFF2-40B4-BE49-F238E27FC236}">
                  <a16:creationId xmlns:a16="http://schemas.microsoft.com/office/drawing/2014/main" id="{0488F4EF-3704-4E4E-8822-3195926C7961}"/>
                </a:ext>
              </a:extLst>
            </p:cNvPr>
            <p:cNvSpPr/>
            <p:nvPr/>
          </p:nvSpPr>
          <p:spPr>
            <a:xfrm>
              <a:off x="2530021" y="3692628"/>
              <a:ext cx="69949" cy="58154"/>
            </a:xfrm>
            <a:custGeom>
              <a:avLst/>
              <a:gdLst>
                <a:gd name="connsiteX0" fmla="*/ 70002 w 69949"/>
                <a:gd name="connsiteY0" fmla="*/ 3883 h 58154"/>
                <a:gd name="connsiteX1" fmla="*/ 64421 w 69949"/>
                <a:gd name="connsiteY1" fmla="*/ 15826 h 58154"/>
                <a:gd name="connsiteX2" fmla="*/ 49873 w 69949"/>
                <a:gd name="connsiteY2" fmla="*/ 14785 h 58154"/>
                <a:gd name="connsiteX3" fmla="*/ 39716 w 69949"/>
                <a:gd name="connsiteY3" fmla="*/ 36551 h 58154"/>
                <a:gd name="connsiteX4" fmla="*/ 49985 w 69949"/>
                <a:gd name="connsiteY4" fmla="*/ 46783 h 58154"/>
                <a:gd name="connsiteX5" fmla="*/ 44552 w 69949"/>
                <a:gd name="connsiteY5" fmla="*/ 58428 h 58154"/>
                <a:gd name="connsiteX6" fmla="*/ 53 w 69949"/>
                <a:gd name="connsiteY6" fmla="*/ 11882 h 58154"/>
                <a:gd name="connsiteX7" fmla="*/ 5448 w 69949"/>
                <a:gd name="connsiteY7" fmla="*/ 274 h 58154"/>
                <a:gd name="connsiteX8" fmla="*/ 70002 w 69949"/>
                <a:gd name="connsiteY8" fmla="*/ 3883 h 58154"/>
                <a:gd name="connsiteX9" fmla="*/ 39046 w 69949"/>
                <a:gd name="connsiteY9" fmla="*/ 14040 h 58154"/>
                <a:gd name="connsiteX10" fmla="*/ 15382 w 69949"/>
                <a:gd name="connsiteY10" fmla="*/ 12143 h 58154"/>
                <a:gd name="connsiteX11" fmla="*/ 32125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02" y="3883"/>
                  </a:moveTo>
                  <a:lnTo>
                    <a:pt x="64421" y="15826"/>
                  </a:lnTo>
                  <a:lnTo>
                    <a:pt x="49873" y="14785"/>
                  </a:lnTo>
                  <a:lnTo>
                    <a:pt x="39716" y="36551"/>
                  </a:lnTo>
                  <a:lnTo>
                    <a:pt x="49985" y="46783"/>
                  </a:lnTo>
                  <a:lnTo>
                    <a:pt x="44552" y="58428"/>
                  </a:lnTo>
                  <a:lnTo>
                    <a:pt x="53" y="11882"/>
                  </a:lnTo>
                  <a:lnTo>
                    <a:pt x="5448" y="274"/>
                  </a:lnTo>
                  <a:lnTo>
                    <a:pt x="70002" y="3883"/>
                  </a:lnTo>
                  <a:moveTo>
                    <a:pt x="39046" y="14040"/>
                  </a:moveTo>
                  <a:lnTo>
                    <a:pt x="15382" y="12143"/>
                  </a:lnTo>
                  <a:lnTo>
                    <a:pt x="32125" y="28886"/>
                  </a:lnTo>
                  <a:close/>
                </a:path>
              </a:pathLst>
            </a:custGeom>
            <a:solidFill>
              <a:srgbClr val="000000"/>
            </a:solidFill>
            <a:ln w="9525" cap="flat">
              <a:noFill/>
              <a:prstDash val="solid"/>
              <a:miter/>
            </a:ln>
          </p:spPr>
          <p:txBody>
            <a:bodyPr rtlCol="0" anchor="ctr"/>
            <a:lstStyle/>
            <a:p>
              <a:endParaRPr lang="en-CA"/>
            </a:p>
          </p:txBody>
        </p:sp>
        <p:sp>
          <p:nvSpPr>
            <p:cNvPr id="3350" name="Freeform: Shape 3349">
              <a:extLst>
                <a:ext uri="{FF2B5EF4-FFF2-40B4-BE49-F238E27FC236}">
                  <a16:creationId xmlns:a16="http://schemas.microsoft.com/office/drawing/2014/main" id="{E37D16F4-7CF5-49C8-8308-FD7638E16291}"/>
                </a:ext>
              </a:extLst>
            </p:cNvPr>
            <p:cNvSpPr/>
            <p:nvPr/>
          </p:nvSpPr>
          <p:spPr>
            <a:xfrm>
              <a:off x="2548348" y="3621802"/>
              <a:ext cx="74488" cy="68460"/>
            </a:xfrm>
            <a:custGeom>
              <a:avLst/>
              <a:gdLst>
                <a:gd name="connsiteX0" fmla="*/ 54452 w 74488"/>
                <a:gd name="connsiteY0" fmla="*/ 68729 h 68460"/>
                <a:gd name="connsiteX1" fmla="*/ 55 w 74488"/>
                <a:gd name="connsiteY1" fmla="*/ 43391 h 68460"/>
                <a:gd name="connsiteX2" fmla="*/ 5041 w 74488"/>
                <a:gd name="connsiteY2" fmla="*/ 32713 h 68460"/>
                <a:gd name="connsiteX3" fmla="*/ 51736 w 74488"/>
                <a:gd name="connsiteY3" fmla="*/ 27392 h 68460"/>
                <a:gd name="connsiteX4" fmla="*/ 15422 w 74488"/>
                <a:gd name="connsiteY4" fmla="*/ 10463 h 68460"/>
                <a:gd name="connsiteX5" fmla="*/ 20184 w 74488"/>
                <a:gd name="connsiteY5" fmla="*/ 268 h 68460"/>
                <a:gd name="connsiteX6" fmla="*/ 74544 w 74488"/>
                <a:gd name="connsiteY6" fmla="*/ 25606 h 68460"/>
                <a:gd name="connsiteX7" fmla="*/ 69409 w 74488"/>
                <a:gd name="connsiteY7" fmla="*/ 36619 h 68460"/>
                <a:gd name="connsiteX8" fmla="*/ 23719 w 74488"/>
                <a:gd name="connsiteY8" fmla="*/ 42014 h 68460"/>
                <a:gd name="connsiteX9" fmla="*/ 59215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452" y="68729"/>
                  </a:moveTo>
                  <a:lnTo>
                    <a:pt x="55" y="43391"/>
                  </a:lnTo>
                  <a:lnTo>
                    <a:pt x="5041" y="32713"/>
                  </a:lnTo>
                  <a:lnTo>
                    <a:pt x="51736" y="27392"/>
                  </a:lnTo>
                  <a:lnTo>
                    <a:pt x="15422" y="10463"/>
                  </a:lnTo>
                  <a:lnTo>
                    <a:pt x="20184" y="268"/>
                  </a:lnTo>
                  <a:lnTo>
                    <a:pt x="74544" y="25606"/>
                  </a:lnTo>
                  <a:lnTo>
                    <a:pt x="69409" y="36619"/>
                  </a:lnTo>
                  <a:lnTo>
                    <a:pt x="23719" y="42014"/>
                  </a:lnTo>
                  <a:lnTo>
                    <a:pt x="59215" y="58534"/>
                  </a:lnTo>
                  <a:close/>
                </a:path>
              </a:pathLst>
            </a:custGeom>
            <a:solidFill>
              <a:srgbClr val="000000"/>
            </a:solidFill>
            <a:ln w="9525" cap="flat">
              <a:noFill/>
              <a:prstDash val="solid"/>
              <a:miter/>
            </a:ln>
          </p:spPr>
          <p:txBody>
            <a:bodyPr rtlCol="0" anchor="ctr"/>
            <a:lstStyle/>
            <a:p>
              <a:endParaRPr lang="en-CA"/>
            </a:p>
          </p:txBody>
        </p:sp>
      </p:grpSp>
      <p:grpSp>
        <p:nvGrpSpPr>
          <p:cNvPr id="3155" name="Graphic 4">
            <a:extLst>
              <a:ext uri="{FF2B5EF4-FFF2-40B4-BE49-F238E27FC236}">
                <a16:creationId xmlns:a16="http://schemas.microsoft.com/office/drawing/2014/main" id="{62163499-E653-460D-8208-E3B1AC2A436E}"/>
              </a:ext>
            </a:extLst>
          </p:cNvPr>
          <p:cNvGrpSpPr/>
          <p:nvPr/>
        </p:nvGrpSpPr>
        <p:grpSpPr>
          <a:xfrm>
            <a:off x="5078676" y="3539839"/>
            <a:ext cx="99498" cy="138485"/>
            <a:chOff x="2662199" y="3627141"/>
            <a:chExt cx="115126" cy="160237"/>
          </a:xfrm>
        </p:grpSpPr>
        <p:sp>
          <p:nvSpPr>
            <p:cNvPr id="3345" name="Freeform: Shape 3344">
              <a:extLst>
                <a:ext uri="{FF2B5EF4-FFF2-40B4-BE49-F238E27FC236}">
                  <a16:creationId xmlns:a16="http://schemas.microsoft.com/office/drawing/2014/main" id="{B3D17A5C-B71D-496A-8EA6-698C9A8042A3}"/>
                </a:ext>
              </a:extLst>
            </p:cNvPr>
            <p:cNvSpPr/>
            <p:nvPr/>
          </p:nvSpPr>
          <p:spPr>
            <a:xfrm>
              <a:off x="2662199" y="3724760"/>
              <a:ext cx="59494" cy="62619"/>
            </a:xfrm>
            <a:custGeom>
              <a:avLst/>
              <a:gdLst>
                <a:gd name="connsiteX0" fmla="*/ 54427 w 59494"/>
                <a:gd name="connsiteY0" fmla="*/ 62898 h 62619"/>
                <a:gd name="connsiteX1" fmla="*/ 67 w 59494"/>
                <a:gd name="connsiteY1" fmla="*/ 37560 h 62619"/>
                <a:gd name="connsiteX2" fmla="*/ 17443 w 59494"/>
                <a:gd name="connsiteY2" fmla="*/ 278 h 62619"/>
                <a:gd name="connsiteX3" fmla="*/ 26633 w 59494"/>
                <a:gd name="connsiteY3" fmla="*/ 4557 h 62619"/>
                <a:gd name="connsiteX4" fmla="*/ 14392 w 59494"/>
                <a:gd name="connsiteY4" fmla="*/ 30862 h 62619"/>
                <a:gd name="connsiteX5" fmla="*/ 27229 w 59494"/>
                <a:gd name="connsiteY5" fmla="*/ 36853 h 62619"/>
                <a:gd name="connsiteX6" fmla="*/ 37833 w 59494"/>
                <a:gd name="connsiteY6" fmla="*/ 14156 h 62619"/>
                <a:gd name="connsiteX7" fmla="*/ 47023 w 59494"/>
                <a:gd name="connsiteY7" fmla="*/ 18472 h 62619"/>
                <a:gd name="connsiteX8" fmla="*/ 36456 w 59494"/>
                <a:gd name="connsiteY8" fmla="*/ 41169 h 62619"/>
                <a:gd name="connsiteX9" fmla="*/ 59561 w 59494"/>
                <a:gd name="connsiteY9" fmla="*/ 51922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427" y="62898"/>
                  </a:moveTo>
                  <a:lnTo>
                    <a:pt x="67" y="37560"/>
                  </a:lnTo>
                  <a:lnTo>
                    <a:pt x="17443" y="278"/>
                  </a:lnTo>
                  <a:lnTo>
                    <a:pt x="26633" y="4557"/>
                  </a:lnTo>
                  <a:lnTo>
                    <a:pt x="14392" y="30862"/>
                  </a:lnTo>
                  <a:lnTo>
                    <a:pt x="27229" y="36853"/>
                  </a:lnTo>
                  <a:lnTo>
                    <a:pt x="37833" y="14156"/>
                  </a:lnTo>
                  <a:lnTo>
                    <a:pt x="47023" y="18472"/>
                  </a:lnTo>
                  <a:lnTo>
                    <a:pt x="36456" y="41169"/>
                  </a:lnTo>
                  <a:lnTo>
                    <a:pt x="59561" y="51922"/>
                  </a:lnTo>
                  <a:close/>
                </a:path>
              </a:pathLst>
            </a:custGeom>
            <a:solidFill>
              <a:srgbClr val="000000"/>
            </a:solidFill>
            <a:ln w="9525" cap="flat">
              <a:noFill/>
              <a:prstDash val="solid"/>
              <a:miter/>
            </a:ln>
          </p:spPr>
          <p:txBody>
            <a:bodyPr rtlCol="0" anchor="ctr"/>
            <a:lstStyle/>
            <a:p>
              <a:endParaRPr lang="en-CA"/>
            </a:p>
          </p:txBody>
        </p:sp>
        <p:sp>
          <p:nvSpPr>
            <p:cNvPr id="3346" name="Freeform: Shape 3345">
              <a:extLst>
                <a:ext uri="{FF2B5EF4-FFF2-40B4-BE49-F238E27FC236}">
                  <a16:creationId xmlns:a16="http://schemas.microsoft.com/office/drawing/2014/main" id="{A7EDBFC4-EB43-442B-BF91-3CB381E24B2C}"/>
                </a:ext>
              </a:extLst>
            </p:cNvPr>
            <p:cNvSpPr/>
            <p:nvPr/>
          </p:nvSpPr>
          <p:spPr>
            <a:xfrm>
              <a:off x="2683800" y="3675377"/>
              <a:ext cx="73669" cy="65670"/>
            </a:xfrm>
            <a:custGeom>
              <a:avLst/>
              <a:gdLst>
                <a:gd name="connsiteX0" fmla="*/ 54429 w 73669"/>
                <a:gd name="connsiteY0" fmla="*/ 65944 h 65670"/>
                <a:gd name="connsiteX1" fmla="*/ 70 w 73669"/>
                <a:gd name="connsiteY1" fmla="*/ 40606 h 65670"/>
                <a:gd name="connsiteX2" fmla="*/ 18859 w 73669"/>
                <a:gd name="connsiteY2" fmla="*/ 273 h 65670"/>
                <a:gd name="connsiteX3" fmla="*/ 28049 w 73669"/>
                <a:gd name="connsiteY3" fmla="*/ 4589 h 65670"/>
                <a:gd name="connsiteX4" fmla="*/ 14394 w 73669"/>
                <a:gd name="connsiteY4" fmla="*/ 33909 h 65670"/>
                <a:gd name="connsiteX5" fmla="*/ 26449 w 73669"/>
                <a:gd name="connsiteY5" fmla="*/ 39527 h 65670"/>
                <a:gd name="connsiteX6" fmla="*/ 39174 w 73669"/>
                <a:gd name="connsiteY6" fmla="*/ 12217 h 65670"/>
                <a:gd name="connsiteX7" fmla="*/ 48327 w 73669"/>
                <a:gd name="connsiteY7" fmla="*/ 16496 h 65670"/>
                <a:gd name="connsiteX8" fmla="*/ 35602 w 73669"/>
                <a:gd name="connsiteY8" fmla="*/ 43806 h 65670"/>
                <a:gd name="connsiteX9" fmla="*/ 50411 w 73669"/>
                <a:gd name="connsiteY9" fmla="*/ 50726 h 65670"/>
                <a:gd name="connsiteX10" fmla="*/ 64549 w 73669"/>
                <a:gd name="connsiteY10" fmla="*/ 20328 h 65670"/>
                <a:gd name="connsiteX11" fmla="*/ 73740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429" y="65944"/>
                  </a:moveTo>
                  <a:lnTo>
                    <a:pt x="70" y="40606"/>
                  </a:lnTo>
                  <a:lnTo>
                    <a:pt x="18859" y="273"/>
                  </a:lnTo>
                  <a:lnTo>
                    <a:pt x="28049" y="4589"/>
                  </a:lnTo>
                  <a:lnTo>
                    <a:pt x="14394" y="33909"/>
                  </a:lnTo>
                  <a:lnTo>
                    <a:pt x="26449" y="39527"/>
                  </a:lnTo>
                  <a:lnTo>
                    <a:pt x="39174" y="12217"/>
                  </a:lnTo>
                  <a:lnTo>
                    <a:pt x="48327" y="16496"/>
                  </a:lnTo>
                  <a:lnTo>
                    <a:pt x="35602" y="43806"/>
                  </a:lnTo>
                  <a:lnTo>
                    <a:pt x="50411" y="50726"/>
                  </a:lnTo>
                  <a:lnTo>
                    <a:pt x="64549" y="20328"/>
                  </a:lnTo>
                  <a:lnTo>
                    <a:pt x="73740" y="24607"/>
                  </a:lnTo>
                  <a:close/>
                </a:path>
              </a:pathLst>
            </a:custGeom>
            <a:solidFill>
              <a:srgbClr val="000000"/>
            </a:solidFill>
            <a:ln w="9525" cap="flat">
              <a:noFill/>
              <a:prstDash val="solid"/>
              <a:miter/>
            </a:ln>
          </p:spPr>
          <p:txBody>
            <a:bodyPr rtlCol="0" anchor="ctr"/>
            <a:lstStyle/>
            <a:p>
              <a:endParaRPr lang="en-CA"/>
            </a:p>
          </p:txBody>
        </p:sp>
        <p:sp>
          <p:nvSpPr>
            <p:cNvPr id="3347" name="Freeform: Shape 3346">
              <a:extLst>
                <a:ext uri="{FF2B5EF4-FFF2-40B4-BE49-F238E27FC236}">
                  <a16:creationId xmlns:a16="http://schemas.microsoft.com/office/drawing/2014/main" id="{90C22E03-6182-4951-8E92-07E67EBDD56D}"/>
                </a:ext>
              </a:extLst>
            </p:cNvPr>
            <p:cNvSpPr/>
            <p:nvPr/>
          </p:nvSpPr>
          <p:spPr>
            <a:xfrm>
              <a:off x="2707428" y="3627141"/>
              <a:ext cx="69897" cy="63196"/>
            </a:xfrm>
            <a:custGeom>
              <a:avLst/>
              <a:gdLst>
                <a:gd name="connsiteX0" fmla="*/ 72 w 69897"/>
                <a:gd name="connsiteY0" fmla="*/ 38126 h 63196"/>
                <a:gd name="connsiteX1" fmla="*/ 10230 w 69897"/>
                <a:gd name="connsiteY1" fmla="*/ 16397 h 63196"/>
                <a:gd name="connsiteX2" fmla="*/ 15253 w 69897"/>
                <a:gd name="connsiteY2" fmla="*/ 7021 h 63196"/>
                <a:gd name="connsiteX3" fmla="*/ 20127 w 69897"/>
                <a:gd name="connsiteY3" fmla="*/ 2370 h 63196"/>
                <a:gd name="connsiteX4" fmla="*/ 26638 w 69897"/>
                <a:gd name="connsiteY4" fmla="*/ 324 h 63196"/>
                <a:gd name="connsiteX5" fmla="*/ 33745 w 69897"/>
                <a:gd name="connsiteY5" fmla="*/ 1626 h 63196"/>
                <a:gd name="connsiteX6" fmla="*/ 39809 w 69897"/>
                <a:gd name="connsiteY6" fmla="*/ 6947 h 63196"/>
                <a:gd name="connsiteX7" fmla="*/ 42004 w 69897"/>
                <a:gd name="connsiteY7" fmla="*/ 14760 h 63196"/>
                <a:gd name="connsiteX8" fmla="*/ 50488 w 69897"/>
                <a:gd name="connsiteY8" fmla="*/ 9440 h 63196"/>
                <a:gd name="connsiteX9" fmla="*/ 59938 w 69897"/>
                <a:gd name="connsiteY9" fmla="*/ 10593 h 63196"/>
                <a:gd name="connsiteX10" fmla="*/ 66338 w 69897"/>
                <a:gd name="connsiteY10" fmla="*/ 15653 h 63196"/>
                <a:gd name="connsiteX11" fmla="*/ 69761 w 69897"/>
                <a:gd name="connsiteY11" fmla="*/ 22983 h 63196"/>
                <a:gd name="connsiteX12" fmla="*/ 68905 w 69897"/>
                <a:gd name="connsiteY12" fmla="*/ 31541 h 63196"/>
                <a:gd name="connsiteX13" fmla="*/ 63101 w 69897"/>
                <a:gd name="connsiteY13" fmla="*/ 44972 h 63196"/>
                <a:gd name="connsiteX14" fmla="*/ 54469 w 69897"/>
                <a:gd name="connsiteY14" fmla="*/ 63464 h 63196"/>
                <a:gd name="connsiteX15" fmla="*/ 72 w 69897"/>
                <a:gd name="connsiteY15" fmla="*/ 38126 h 63196"/>
                <a:gd name="connsiteX16" fmla="*/ 14248 w 69897"/>
                <a:gd name="connsiteY16" fmla="*/ 31355 h 63196"/>
                <a:gd name="connsiteX17" fmla="*/ 26824 w 69897"/>
                <a:gd name="connsiteY17" fmla="*/ 37233 h 63196"/>
                <a:gd name="connsiteX18" fmla="*/ 30173 w 69897"/>
                <a:gd name="connsiteY18" fmla="*/ 30015 h 63196"/>
                <a:gd name="connsiteX19" fmla="*/ 33707 w 69897"/>
                <a:gd name="connsiteY19" fmla="*/ 21978 h 63196"/>
                <a:gd name="connsiteX20" fmla="*/ 33819 w 69897"/>
                <a:gd name="connsiteY20" fmla="*/ 16621 h 63196"/>
                <a:gd name="connsiteX21" fmla="*/ 30321 w 69897"/>
                <a:gd name="connsiteY21" fmla="*/ 13049 h 63196"/>
                <a:gd name="connsiteX22" fmla="*/ 25596 w 69897"/>
                <a:gd name="connsiteY22" fmla="*/ 12528 h 63196"/>
                <a:gd name="connsiteX23" fmla="*/ 21764 w 69897"/>
                <a:gd name="connsiteY23" fmla="*/ 15765 h 63196"/>
                <a:gd name="connsiteX24" fmla="*/ 17187 w 69897"/>
                <a:gd name="connsiteY24" fmla="*/ 25067 h 63196"/>
                <a:gd name="connsiteX25" fmla="*/ 14248 w 69897"/>
                <a:gd name="connsiteY25" fmla="*/ 31355 h 63196"/>
                <a:gd name="connsiteX26" fmla="*/ 35865 w 69897"/>
                <a:gd name="connsiteY26" fmla="*/ 41438 h 63196"/>
                <a:gd name="connsiteX27" fmla="*/ 50413 w 69897"/>
                <a:gd name="connsiteY27" fmla="*/ 48247 h 63196"/>
                <a:gd name="connsiteX28" fmla="*/ 55139 w 69897"/>
                <a:gd name="connsiteY28" fmla="*/ 38052 h 63196"/>
                <a:gd name="connsiteX29" fmla="*/ 58338 w 69897"/>
                <a:gd name="connsiteY29" fmla="*/ 30387 h 63196"/>
                <a:gd name="connsiteX30" fmla="*/ 58041 w 69897"/>
                <a:gd name="connsiteY30" fmla="*/ 25364 h 63196"/>
                <a:gd name="connsiteX31" fmla="*/ 54134 w 69897"/>
                <a:gd name="connsiteY31" fmla="*/ 21681 h 63196"/>
                <a:gd name="connsiteX32" fmla="*/ 49409 w 69897"/>
                <a:gd name="connsiteY32" fmla="*/ 20937 h 63196"/>
                <a:gd name="connsiteX33" fmla="*/ 45316 w 69897"/>
                <a:gd name="connsiteY33" fmla="*/ 23206 h 63196"/>
                <a:gd name="connsiteX34" fmla="*/ 39995 w 69897"/>
                <a:gd name="connsiteY34" fmla="*/ 32583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72" y="38126"/>
                  </a:moveTo>
                  <a:lnTo>
                    <a:pt x="10230" y="16397"/>
                  </a:lnTo>
                  <a:cubicBezTo>
                    <a:pt x="12239" y="12081"/>
                    <a:pt x="13913" y="8956"/>
                    <a:pt x="15253" y="7021"/>
                  </a:cubicBezTo>
                  <a:cubicBezTo>
                    <a:pt x="16592" y="5049"/>
                    <a:pt x="18229" y="3524"/>
                    <a:pt x="20127" y="2370"/>
                  </a:cubicBezTo>
                  <a:cubicBezTo>
                    <a:pt x="22062" y="1254"/>
                    <a:pt x="24220" y="547"/>
                    <a:pt x="26638" y="324"/>
                  </a:cubicBezTo>
                  <a:cubicBezTo>
                    <a:pt x="29019" y="101"/>
                    <a:pt x="31400" y="547"/>
                    <a:pt x="33745" y="1626"/>
                  </a:cubicBezTo>
                  <a:cubicBezTo>
                    <a:pt x="36312" y="2817"/>
                    <a:pt x="38321" y="4603"/>
                    <a:pt x="39809" y="6947"/>
                  </a:cubicBezTo>
                  <a:cubicBezTo>
                    <a:pt x="41298" y="9328"/>
                    <a:pt x="42042" y="11933"/>
                    <a:pt x="42004" y="14760"/>
                  </a:cubicBezTo>
                  <a:cubicBezTo>
                    <a:pt x="44497" y="11895"/>
                    <a:pt x="47325" y="10109"/>
                    <a:pt x="50488" y="9440"/>
                  </a:cubicBezTo>
                  <a:cubicBezTo>
                    <a:pt x="53650" y="8733"/>
                    <a:pt x="56776" y="9105"/>
                    <a:pt x="59938" y="10593"/>
                  </a:cubicBezTo>
                  <a:cubicBezTo>
                    <a:pt x="62394" y="11747"/>
                    <a:pt x="64552" y="13421"/>
                    <a:pt x="66338" y="15653"/>
                  </a:cubicBezTo>
                  <a:cubicBezTo>
                    <a:pt x="68161" y="17923"/>
                    <a:pt x="69277" y="20341"/>
                    <a:pt x="69761" y="22983"/>
                  </a:cubicBezTo>
                  <a:cubicBezTo>
                    <a:pt x="70207" y="25625"/>
                    <a:pt x="69947" y="28490"/>
                    <a:pt x="68905" y="31541"/>
                  </a:cubicBezTo>
                  <a:cubicBezTo>
                    <a:pt x="68235" y="33475"/>
                    <a:pt x="66301" y="37940"/>
                    <a:pt x="63101" y="44972"/>
                  </a:cubicBezTo>
                  <a:lnTo>
                    <a:pt x="54469" y="63464"/>
                  </a:lnTo>
                  <a:lnTo>
                    <a:pt x="72" y="38126"/>
                  </a:lnTo>
                  <a:moveTo>
                    <a:pt x="14248" y="31355"/>
                  </a:moveTo>
                  <a:lnTo>
                    <a:pt x="26824" y="37233"/>
                  </a:lnTo>
                  <a:lnTo>
                    <a:pt x="30173" y="30015"/>
                  </a:lnTo>
                  <a:cubicBezTo>
                    <a:pt x="32182" y="25736"/>
                    <a:pt x="33335" y="23058"/>
                    <a:pt x="33707" y="21978"/>
                  </a:cubicBezTo>
                  <a:cubicBezTo>
                    <a:pt x="34377" y="20006"/>
                    <a:pt x="34414" y="18221"/>
                    <a:pt x="33819" y="16621"/>
                  </a:cubicBezTo>
                  <a:cubicBezTo>
                    <a:pt x="33261" y="15058"/>
                    <a:pt x="32107" y="13867"/>
                    <a:pt x="30321" y="13049"/>
                  </a:cubicBezTo>
                  <a:cubicBezTo>
                    <a:pt x="28647" y="12267"/>
                    <a:pt x="27085" y="12081"/>
                    <a:pt x="25596" y="12528"/>
                  </a:cubicBezTo>
                  <a:cubicBezTo>
                    <a:pt x="24108" y="12937"/>
                    <a:pt x="22843" y="14053"/>
                    <a:pt x="21764" y="15765"/>
                  </a:cubicBezTo>
                  <a:cubicBezTo>
                    <a:pt x="21131" y="16807"/>
                    <a:pt x="19606" y="19895"/>
                    <a:pt x="17187" y="25067"/>
                  </a:cubicBezTo>
                  <a:lnTo>
                    <a:pt x="14248" y="31355"/>
                  </a:lnTo>
                  <a:moveTo>
                    <a:pt x="35865" y="41438"/>
                  </a:moveTo>
                  <a:lnTo>
                    <a:pt x="50413" y="48247"/>
                  </a:lnTo>
                  <a:lnTo>
                    <a:pt x="55139" y="38052"/>
                  </a:lnTo>
                  <a:cubicBezTo>
                    <a:pt x="56999" y="34108"/>
                    <a:pt x="58078" y="31541"/>
                    <a:pt x="58338" y="30387"/>
                  </a:cubicBezTo>
                  <a:cubicBezTo>
                    <a:pt x="58785" y="28601"/>
                    <a:pt x="58710" y="26927"/>
                    <a:pt x="58041" y="25364"/>
                  </a:cubicBezTo>
                  <a:cubicBezTo>
                    <a:pt x="57334" y="23802"/>
                    <a:pt x="56069" y="22574"/>
                    <a:pt x="54134" y="21681"/>
                  </a:cubicBezTo>
                  <a:cubicBezTo>
                    <a:pt x="52497" y="20937"/>
                    <a:pt x="50934" y="20676"/>
                    <a:pt x="49409" y="20937"/>
                  </a:cubicBezTo>
                  <a:cubicBezTo>
                    <a:pt x="47920" y="21197"/>
                    <a:pt x="46544" y="21941"/>
                    <a:pt x="45316" y="23206"/>
                  </a:cubicBezTo>
                  <a:cubicBezTo>
                    <a:pt x="44125" y="24471"/>
                    <a:pt x="42339" y="27597"/>
                    <a:pt x="39995" y="32583"/>
                  </a:cubicBezTo>
                  <a:close/>
                </a:path>
              </a:pathLst>
            </a:custGeom>
            <a:solidFill>
              <a:srgbClr val="000000"/>
            </a:solidFill>
            <a:ln w="9525" cap="flat">
              <a:noFill/>
              <a:prstDash val="solid"/>
              <a:miter/>
            </a:ln>
          </p:spPr>
          <p:txBody>
            <a:bodyPr rtlCol="0" anchor="ctr"/>
            <a:lstStyle/>
            <a:p>
              <a:endParaRPr lang="en-CA"/>
            </a:p>
          </p:txBody>
        </p:sp>
      </p:grpSp>
      <p:grpSp>
        <p:nvGrpSpPr>
          <p:cNvPr id="3156" name="Graphic 4">
            <a:extLst>
              <a:ext uri="{FF2B5EF4-FFF2-40B4-BE49-F238E27FC236}">
                <a16:creationId xmlns:a16="http://schemas.microsoft.com/office/drawing/2014/main" id="{F091FD78-76DC-4B00-808E-632B93DAF884}"/>
              </a:ext>
            </a:extLst>
          </p:cNvPr>
          <p:cNvGrpSpPr/>
          <p:nvPr/>
        </p:nvGrpSpPr>
        <p:grpSpPr>
          <a:xfrm>
            <a:off x="5207591" y="3538768"/>
            <a:ext cx="114367" cy="157984"/>
            <a:chOff x="2811363" y="3625901"/>
            <a:chExt cx="132331" cy="182799"/>
          </a:xfrm>
        </p:grpSpPr>
        <p:sp>
          <p:nvSpPr>
            <p:cNvPr id="3342" name="Freeform: Shape 3341">
              <a:extLst>
                <a:ext uri="{FF2B5EF4-FFF2-40B4-BE49-F238E27FC236}">
                  <a16:creationId xmlns:a16="http://schemas.microsoft.com/office/drawing/2014/main" id="{B26CB8F5-6981-4458-81C0-D2A9782FD75A}"/>
                </a:ext>
              </a:extLst>
            </p:cNvPr>
            <p:cNvSpPr/>
            <p:nvPr/>
          </p:nvSpPr>
          <p:spPr>
            <a:xfrm>
              <a:off x="2811363" y="3730826"/>
              <a:ext cx="78878" cy="77874"/>
            </a:xfrm>
            <a:custGeom>
              <a:avLst/>
              <a:gdLst>
                <a:gd name="connsiteX0" fmla="*/ 54443 w 78878"/>
                <a:gd name="connsiteY0" fmla="*/ 78155 h 77874"/>
                <a:gd name="connsiteX1" fmla="*/ 83 w 78878"/>
                <a:gd name="connsiteY1" fmla="*/ 52817 h 77874"/>
                <a:gd name="connsiteX2" fmla="*/ 7748 w 78878"/>
                <a:gd name="connsiteY2" fmla="*/ 36371 h 77874"/>
                <a:gd name="connsiteX3" fmla="*/ 49420 w 78878"/>
                <a:gd name="connsiteY3" fmla="*/ 43813 h 77874"/>
                <a:gd name="connsiteX4" fmla="*/ 16901 w 78878"/>
                <a:gd name="connsiteY4" fmla="*/ 16763 h 77874"/>
                <a:gd name="connsiteX5" fmla="*/ 24565 w 78878"/>
                <a:gd name="connsiteY5" fmla="*/ 280 h 77874"/>
                <a:gd name="connsiteX6" fmla="*/ 78962 w 78878"/>
                <a:gd name="connsiteY6" fmla="*/ 25656 h 77874"/>
                <a:gd name="connsiteX7" fmla="*/ 74200 w 78878"/>
                <a:gd name="connsiteY7" fmla="*/ 35850 h 77874"/>
                <a:gd name="connsiteX8" fmla="*/ 31374 w 78878"/>
                <a:gd name="connsiteY8" fmla="*/ 15870 h 77874"/>
                <a:gd name="connsiteX9" fmla="*/ 69177 w 78878"/>
                <a:gd name="connsiteY9" fmla="*/ 46640 h 77874"/>
                <a:gd name="connsiteX10" fmla="*/ 64228 w 78878"/>
                <a:gd name="connsiteY10" fmla="*/ 57207 h 77874"/>
                <a:gd name="connsiteX11" fmla="*/ 16417 w 78878"/>
                <a:gd name="connsiteY11" fmla="*/ 48017 h 77874"/>
                <a:gd name="connsiteX12" fmla="*/ 59205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43" y="78155"/>
                  </a:moveTo>
                  <a:lnTo>
                    <a:pt x="83" y="52817"/>
                  </a:lnTo>
                  <a:lnTo>
                    <a:pt x="7748" y="36371"/>
                  </a:lnTo>
                  <a:lnTo>
                    <a:pt x="49420" y="43813"/>
                  </a:lnTo>
                  <a:lnTo>
                    <a:pt x="16901" y="16763"/>
                  </a:lnTo>
                  <a:lnTo>
                    <a:pt x="24565" y="280"/>
                  </a:lnTo>
                  <a:lnTo>
                    <a:pt x="78962" y="25656"/>
                  </a:lnTo>
                  <a:lnTo>
                    <a:pt x="74200" y="35850"/>
                  </a:lnTo>
                  <a:lnTo>
                    <a:pt x="31374" y="15870"/>
                  </a:lnTo>
                  <a:lnTo>
                    <a:pt x="69177" y="46640"/>
                  </a:lnTo>
                  <a:lnTo>
                    <a:pt x="64228" y="57207"/>
                  </a:lnTo>
                  <a:lnTo>
                    <a:pt x="16417" y="48017"/>
                  </a:lnTo>
                  <a:lnTo>
                    <a:pt x="59205" y="67960"/>
                  </a:lnTo>
                  <a:close/>
                </a:path>
              </a:pathLst>
            </a:custGeom>
            <a:solidFill>
              <a:srgbClr val="000000"/>
            </a:solidFill>
            <a:ln w="9525" cap="flat">
              <a:noFill/>
              <a:prstDash val="solid"/>
              <a:miter/>
            </a:ln>
          </p:spPr>
          <p:txBody>
            <a:bodyPr rtlCol="0" anchor="ctr"/>
            <a:lstStyle/>
            <a:p>
              <a:endParaRPr lang="en-CA"/>
            </a:p>
          </p:txBody>
        </p:sp>
        <p:sp>
          <p:nvSpPr>
            <p:cNvPr id="3343" name="Freeform: Shape 3342">
              <a:extLst>
                <a:ext uri="{FF2B5EF4-FFF2-40B4-BE49-F238E27FC236}">
                  <a16:creationId xmlns:a16="http://schemas.microsoft.com/office/drawing/2014/main" id="{7CC5167A-7E70-4B4B-B482-9CD64AA52F77}"/>
                </a:ext>
              </a:extLst>
            </p:cNvPr>
            <p:cNvSpPr/>
            <p:nvPr/>
          </p:nvSpPr>
          <p:spPr>
            <a:xfrm>
              <a:off x="2848238" y="3692657"/>
              <a:ext cx="69949" cy="58154"/>
            </a:xfrm>
            <a:custGeom>
              <a:avLst/>
              <a:gdLst>
                <a:gd name="connsiteX0" fmla="*/ 70036 w 69949"/>
                <a:gd name="connsiteY0" fmla="*/ 3883 h 58154"/>
                <a:gd name="connsiteX1" fmla="*/ 64454 w 69949"/>
                <a:gd name="connsiteY1" fmla="*/ 15826 h 58154"/>
                <a:gd name="connsiteX2" fmla="*/ 49906 w 69949"/>
                <a:gd name="connsiteY2" fmla="*/ 14785 h 58154"/>
                <a:gd name="connsiteX3" fmla="*/ 39749 w 69949"/>
                <a:gd name="connsiteY3" fmla="*/ 36551 h 58154"/>
                <a:gd name="connsiteX4" fmla="*/ 50018 w 69949"/>
                <a:gd name="connsiteY4" fmla="*/ 46783 h 58154"/>
                <a:gd name="connsiteX5" fmla="*/ 44586 w 69949"/>
                <a:gd name="connsiteY5" fmla="*/ 58428 h 58154"/>
                <a:gd name="connsiteX6" fmla="*/ 86 w 69949"/>
                <a:gd name="connsiteY6" fmla="*/ 11882 h 58154"/>
                <a:gd name="connsiteX7" fmla="*/ 5481 w 69949"/>
                <a:gd name="connsiteY7" fmla="*/ 274 h 58154"/>
                <a:gd name="connsiteX8" fmla="*/ 70036 w 69949"/>
                <a:gd name="connsiteY8" fmla="*/ 3883 h 58154"/>
                <a:gd name="connsiteX9" fmla="*/ 39079 w 69949"/>
                <a:gd name="connsiteY9" fmla="*/ 14040 h 58154"/>
                <a:gd name="connsiteX10" fmla="*/ 15416 w 69949"/>
                <a:gd name="connsiteY10" fmla="*/ 12143 h 58154"/>
                <a:gd name="connsiteX11" fmla="*/ 32159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36" y="3883"/>
                  </a:moveTo>
                  <a:lnTo>
                    <a:pt x="64454" y="15826"/>
                  </a:lnTo>
                  <a:lnTo>
                    <a:pt x="49906" y="14785"/>
                  </a:lnTo>
                  <a:lnTo>
                    <a:pt x="39749" y="36551"/>
                  </a:lnTo>
                  <a:lnTo>
                    <a:pt x="50018" y="46783"/>
                  </a:lnTo>
                  <a:lnTo>
                    <a:pt x="44586" y="58428"/>
                  </a:lnTo>
                  <a:lnTo>
                    <a:pt x="86" y="11882"/>
                  </a:lnTo>
                  <a:lnTo>
                    <a:pt x="5481" y="274"/>
                  </a:lnTo>
                  <a:lnTo>
                    <a:pt x="70036" y="3883"/>
                  </a:lnTo>
                  <a:moveTo>
                    <a:pt x="39079" y="14040"/>
                  </a:moveTo>
                  <a:lnTo>
                    <a:pt x="15416" y="12143"/>
                  </a:lnTo>
                  <a:lnTo>
                    <a:pt x="32159" y="28886"/>
                  </a:lnTo>
                  <a:close/>
                </a:path>
              </a:pathLst>
            </a:custGeom>
            <a:solidFill>
              <a:srgbClr val="000000"/>
            </a:solidFill>
            <a:ln w="9525" cap="flat">
              <a:noFill/>
              <a:prstDash val="solid"/>
              <a:miter/>
            </a:ln>
          </p:spPr>
          <p:txBody>
            <a:bodyPr rtlCol="0" anchor="ctr"/>
            <a:lstStyle/>
            <a:p>
              <a:endParaRPr lang="en-CA"/>
            </a:p>
          </p:txBody>
        </p:sp>
        <p:sp>
          <p:nvSpPr>
            <p:cNvPr id="3344" name="Freeform: Shape 3343">
              <a:extLst>
                <a:ext uri="{FF2B5EF4-FFF2-40B4-BE49-F238E27FC236}">
                  <a16:creationId xmlns:a16="http://schemas.microsoft.com/office/drawing/2014/main" id="{535246A3-7783-4A66-8F90-6FC63CE08145}"/>
                </a:ext>
              </a:extLst>
            </p:cNvPr>
            <p:cNvSpPr/>
            <p:nvPr/>
          </p:nvSpPr>
          <p:spPr>
            <a:xfrm>
              <a:off x="2866527" y="3625901"/>
              <a:ext cx="77167" cy="64465"/>
            </a:xfrm>
            <a:custGeom>
              <a:avLst/>
              <a:gdLst>
                <a:gd name="connsiteX0" fmla="*/ 54486 w 77167"/>
                <a:gd name="connsiteY0" fmla="*/ 64733 h 64465"/>
                <a:gd name="connsiteX1" fmla="*/ 89 w 77167"/>
                <a:gd name="connsiteY1" fmla="*/ 39395 h 64465"/>
                <a:gd name="connsiteX2" fmla="*/ 10879 w 77167"/>
                <a:gd name="connsiteY2" fmla="*/ 16290 h 64465"/>
                <a:gd name="connsiteX3" fmla="*/ 18246 w 77167"/>
                <a:gd name="connsiteY3" fmla="*/ 4309 h 64465"/>
                <a:gd name="connsiteX4" fmla="*/ 26394 w 77167"/>
                <a:gd name="connsiteY4" fmla="*/ 402 h 64465"/>
                <a:gd name="connsiteX5" fmla="*/ 36068 w 77167"/>
                <a:gd name="connsiteY5" fmla="*/ 2039 h 64465"/>
                <a:gd name="connsiteX6" fmla="*/ 44514 w 77167"/>
                <a:gd name="connsiteY6" fmla="*/ 10337 h 64465"/>
                <a:gd name="connsiteX7" fmla="*/ 44514 w 77167"/>
                <a:gd name="connsiteY7" fmla="*/ 23433 h 64465"/>
                <a:gd name="connsiteX8" fmla="*/ 51844 w 77167"/>
                <a:gd name="connsiteY8" fmla="*/ 19675 h 64465"/>
                <a:gd name="connsiteX9" fmla="*/ 63564 w 77167"/>
                <a:gd name="connsiteY9" fmla="*/ 17555 h 64465"/>
                <a:gd name="connsiteX10" fmla="*/ 77256 w 77167"/>
                <a:gd name="connsiteY10" fmla="*/ 15843 h 64465"/>
                <a:gd name="connsiteX11" fmla="*/ 71154 w 77167"/>
                <a:gd name="connsiteY11" fmla="*/ 28977 h 64465"/>
                <a:gd name="connsiteX12" fmla="*/ 55602 w 77167"/>
                <a:gd name="connsiteY12" fmla="*/ 31396 h 64465"/>
                <a:gd name="connsiteX13" fmla="*/ 44923 w 77167"/>
                <a:gd name="connsiteY13" fmla="*/ 33479 h 64465"/>
                <a:gd name="connsiteX14" fmla="*/ 41128 w 77167"/>
                <a:gd name="connsiteY14" fmla="*/ 35712 h 64465"/>
                <a:gd name="connsiteX15" fmla="*/ 37928 w 77167"/>
                <a:gd name="connsiteY15" fmla="*/ 40958 h 64465"/>
                <a:gd name="connsiteX16" fmla="*/ 36887 w 77167"/>
                <a:gd name="connsiteY16" fmla="*/ 43190 h 64465"/>
                <a:gd name="connsiteX17" fmla="*/ 59583 w 77167"/>
                <a:gd name="connsiteY17" fmla="*/ 53757 h 64465"/>
                <a:gd name="connsiteX18" fmla="*/ 54486 w 77167"/>
                <a:gd name="connsiteY18" fmla="*/ 64733 h 64465"/>
                <a:gd name="connsiteX19" fmla="*/ 28217 w 77167"/>
                <a:gd name="connsiteY19" fmla="*/ 39135 h 64465"/>
                <a:gd name="connsiteX20" fmla="*/ 32012 w 77167"/>
                <a:gd name="connsiteY20" fmla="*/ 31024 h 64465"/>
                <a:gd name="connsiteX21" fmla="*/ 35919 w 77167"/>
                <a:gd name="connsiteY21" fmla="*/ 20829 h 64465"/>
                <a:gd name="connsiteX22" fmla="*/ 35064 w 77167"/>
                <a:gd name="connsiteY22" fmla="*/ 16699 h 64465"/>
                <a:gd name="connsiteX23" fmla="*/ 31529 w 77167"/>
                <a:gd name="connsiteY23" fmla="*/ 13685 h 64465"/>
                <a:gd name="connsiteX24" fmla="*/ 26394 w 77167"/>
                <a:gd name="connsiteY24" fmla="*/ 13053 h 64465"/>
                <a:gd name="connsiteX25" fmla="*/ 22339 w 77167"/>
                <a:gd name="connsiteY25" fmla="*/ 16215 h 64465"/>
                <a:gd name="connsiteX26" fmla="*/ 18395 w 77167"/>
                <a:gd name="connsiteY26" fmla="*/ 24140 h 64465"/>
                <a:gd name="connsiteX27" fmla="*/ 14414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486" y="64733"/>
                  </a:moveTo>
                  <a:lnTo>
                    <a:pt x="89" y="39395"/>
                  </a:lnTo>
                  <a:lnTo>
                    <a:pt x="10879" y="16290"/>
                  </a:lnTo>
                  <a:cubicBezTo>
                    <a:pt x="13595" y="10485"/>
                    <a:pt x="16051" y="6467"/>
                    <a:pt x="18246" y="4309"/>
                  </a:cubicBezTo>
                  <a:cubicBezTo>
                    <a:pt x="20441" y="2114"/>
                    <a:pt x="23157" y="812"/>
                    <a:pt x="26394" y="402"/>
                  </a:cubicBezTo>
                  <a:cubicBezTo>
                    <a:pt x="29631" y="-7"/>
                    <a:pt x="32868" y="514"/>
                    <a:pt x="36068" y="2039"/>
                  </a:cubicBezTo>
                  <a:cubicBezTo>
                    <a:pt x="40161" y="3937"/>
                    <a:pt x="42989" y="6690"/>
                    <a:pt x="44514" y="10337"/>
                  </a:cubicBezTo>
                  <a:cubicBezTo>
                    <a:pt x="46040" y="13983"/>
                    <a:pt x="46040" y="18336"/>
                    <a:pt x="44514" y="23433"/>
                  </a:cubicBezTo>
                  <a:cubicBezTo>
                    <a:pt x="47007" y="21722"/>
                    <a:pt x="49463" y="20457"/>
                    <a:pt x="51844" y="19675"/>
                  </a:cubicBezTo>
                  <a:cubicBezTo>
                    <a:pt x="54188" y="18931"/>
                    <a:pt x="58132" y="18187"/>
                    <a:pt x="63564" y="17555"/>
                  </a:cubicBezTo>
                  <a:lnTo>
                    <a:pt x="77256" y="15843"/>
                  </a:lnTo>
                  <a:lnTo>
                    <a:pt x="71154" y="28977"/>
                  </a:lnTo>
                  <a:lnTo>
                    <a:pt x="55602" y="31396"/>
                  </a:lnTo>
                  <a:cubicBezTo>
                    <a:pt x="50058" y="32252"/>
                    <a:pt x="46523" y="32958"/>
                    <a:pt x="44923" y="33479"/>
                  </a:cubicBezTo>
                  <a:cubicBezTo>
                    <a:pt x="43323" y="34000"/>
                    <a:pt x="42058" y="34744"/>
                    <a:pt x="41128" y="35712"/>
                  </a:cubicBezTo>
                  <a:cubicBezTo>
                    <a:pt x="40161" y="36679"/>
                    <a:pt x="39119" y="38428"/>
                    <a:pt x="37928" y="40958"/>
                  </a:cubicBezTo>
                  <a:lnTo>
                    <a:pt x="36887" y="43190"/>
                  </a:lnTo>
                  <a:lnTo>
                    <a:pt x="59583" y="53757"/>
                  </a:lnTo>
                  <a:lnTo>
                    <a:pt x="54486" y="64733"/>
                  </a:lnTo>
                  <a:moveTo>
                    <a:pt x="28217" y="39135"/>
                  </a:moveTo>
                  <a:lnTo>
                    <a:pt x="32012" y="31024"/>
                  </a:lnTo>
                  <a:cubicBezTo>
                    <a:pt x="34468" y="25740"/>
                    <a:pt x="35770" y="22354"/>
                    <a:pt x="35919" y="20829"/>
                  </a:cubicBezTo>
                  <a:cubicBezTo>
                    <a:pt x="36105" y="19303"/>
                    <a:pt x="35808" y="17927"/>
                    <a:pt x="35064" y="16699"/>
                  </a:cubicBezTo>
                  <a:cubicBezTo>
                    <a:pt x="34319" y="15434"/>
                    <a:pt x="33129" y="14429"/>
                    <a:pt x="31529" y="13685"/>
                  </a:cubicBezTo>
                  <a:cubicBezTo>
                    <a:pt x="29668" y="12829"/>
                    <a:pt x="27957" y="12606"/>
                    <a:pt x="26394" y="13053"/>
                  </a:cubicBezTo>
                  <a:cubicBezTo>
                    <a:pt x="24832" y="13536"/>
                    <a:pt x="23455" y="14578"/>
                    <a:pt x="22339" y="16215"/>
                  </a:cubicBezTo>
                  <a:cubicBezTo>
                    <a:pt x="21781" y="17034"/>
                    <a:pt x="20478" y="19675"/>
                    <a:pt x="18395" y="24140"/>
                  </a:cubicBezTo>
                  <a:lnTo>
                    <a:pt x="14414" y="32698"/>
                  </a:lnTo>
                  <a:close/>
                </a:path>
              </a:pathLst>
            </a:custGeom>
            <a:solidFill>
              <a:srgbClr val="000000"/>
            </a:solidFill>
            <a:ln w="9525" cap="flat">
              <a:noFill/>
              <a:prstDash val="solid"/>
              <a:miter/>
            </a:ln>
          </p:spPr>
          <p:txBody>
            <a:bodyPr rtlCol="0" anchor="ctr"/>
            <a:lstStyle/>
            <a:p>
              <a:endParaRPr lang="en-CA"/>
            </a:p>
          </p:txBody>
        </p:sp>
      </p:grpSp>
      <p:grpSp>
        <p:nvGrpSpPr>
          <p:cNvPr id="3157" name="Graphic 4">
            <a:extLst>
              <a:ext uri="{FF2B5EF4-FFF2-40B4-BE49-F238E27FC236}">
                <a16:creationId xmlns:a16="http://schemas.microsoft.com/office/drawing/2014/main" id="{3C15690B-B81C-4F5C-8697-7BF4750DE2A5}"/>
              </a:ext>
            </a:extLst>
          </p:cNvPr>
          <p:cNvGrpSpPr/>
          <p:nvPr/>
        </p:nvGrpSpPr>
        <p:grpSpPr>
          <a:xfrm>
            <a:off x="5356571" y="3538768"/>
            <a:ext cx="102915" cy="151739"/>
            <a:chOff x="2983744" y="3625901"/>
            <a:chExt cx="119080" cy="175573"/>
          </a:xfrm>
        </p:grpSpPr>
        <p:sp>
          <p:nvSpPr>
            <p:cNvPr id="3339" name="Freeform: Shape 3338">
              <a:extLst>
                <a:ext uri="{FF2B5EF4-FFF2-40B4-BE49-F238E27FC236}">
                  <a16:creationId xmlns:a16="http://schemas.microsoft.com/office/drawing/2014/main" id="{356D73FE-B7E2-4085-82DA-C180415C89F0}"/>
                </a:ext>
              </a:extLst>
            </p:cNvPr>
            <p:cNvSpPr/>
            <p:nvPr/>
          </p:nvSpPr>
          <p:spPr>
            <a:xfrm>
              <a:off x="2983744" y="3743320"/>
              <a:ext cx="69949" cy="58154"/>
            </a:xfrm>
            <a:custGeom>
              <a:avLst/>
              <a:gdLst>
                <a:gd name="connsiteX0" fmla="*/ 70050 w 69949"/>
                <a:gd name="connsiteY0" fmla="*/ 3888 h 58154"/>
                <a:gd name="connsiteX1" fmla="*/ 64469 w 69949"/>
                <a:gd name="connsiteY1" fmla="*/ 15832 h 58154"/>
                <a:gd name="connsiteX2" fmla="*/ 49921 w 69949"/>
                <a:gd name="connsiteY2" fmla="*/ 14790 h 58154"/>
                <a:gd name="connsiteX3" fmla="*/ 39763 w 69949"/>
                <a:gd name="connsiteY3" fmla="*/ 36556 h 58154"/>
                <a:gd name="connsiteX4" fmla="*/ 50032 w 69949"/>
                <a:gd name="connsiteY4" fmla="*/ 46788 h 58154"/>
                <a:gd name="connsiteX5" fmla="*/ 44600 w 69949"/>
                <a:gd name="connsiteY5" fmla="*/ 58434 h 58154"/>
                <a:gd name="connsiteX6" fmla="*/ 100 w 69949"/>
                <a:gd name="connsiteY6" fmla="*/ 11888 h 58154"/>
                <a:gd name="connsiteX7" fmla="*/ 5495 w 69949"/>
                <a:gd name="connsiteY7" fmla="*/ 279 h 58154"/>
                <a:gd name="connsiteX8" fmla="*/ 70050 w 69949"/>
                <a:gd name="connsiteY8" fmla="*/ 3888 h 58154"/>
                <a:gd name="connsiteX9" fmla="*/ 39093 w 69949"/>
                <a:gd name="connsiteY9" fmla="*/ 14046 h 58154"/>
                <a:gd name="connsiteX10" fmla="*/ 15430 w 69949"/>
                <a:gd name="connsiteY10" fmla="*/ 12148 h 58154"/>
                <a:gd name="connsiteX11" fmla="*/ 32173 w 69949"/>
                <a:gd name="connsiteY11" fmla="*/ 28891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50" y="3888"/>
                  </a:moveTo>
                  <a:lnTo>
                    <a:pt x="64469" y="15832"/>
                  </a:lnTo>
                  <a:lnTo>
                    <a:pt x="49921" y="14790"/>
                  </a:lnTo>
                  <a:lnTo>
                    <a:pt x="39763" y="36556"/>
                  </a:lnTo>
                  <a:lnTo>
                    <a:pt x="50032" y="46788"/>
                  </a:lnTo>
                  <a:lnTo>
                    <a:pt x="44600" y="58434"/>
                  </a:lnTo>
                  <a:lnTo>
                    <a:pt x="100" y="11888"/>
                  </a:lnTo>
                  <a:lnTo>
                    <a:pt x="5495" y="279"/>
                  </a:lnTo>
                  <a:lnTo>
                    <a:pt x="70050" y="3888"/>
                  </a:lnTo>
                  <a:moveTo>
                    <a:pt x="39093" y="14046"/>
                  </a:moveTo>
                  <a:lnTo>
                    <a:pt x="15430" y="12148"/>
                  </a:lnTo>
                  <a:lnTo>
                    <a:pt x="32173" y="28891"/>
                  </a:lnTo>
                  <a:close/>
                </a:path>
              </a:pathLst>
            </a:custGeom>
            <a:solidFill>
              <a:srgbClr val="000000"/>
            </a:solidFill>
            <a:ln w="9525" cap="flat">
              <a:noFill/>
              <a:prstDash val="solid"/>
              <a:miter/>
            </a:ln>
          </p:spPr>
          <p:txBody>
            <a:bodyPr rtlCol="0" anchor="ctr"/>
            <a:lstStyle/>
            <a:p>
              <a:endParaRPr lang="en-CA"/>
            </a:p>
          </p:txBody>
        </p:sp>
        <p:sp>
          <p:nvSpPr>
            <p:cNvPr id="3340" name="Freeform: Shape 3339">
              <a:extLst>
                <a:ext uri="{FF2B5EF4-FFF2-40B4-BE49-F238E27FC236}">
                  <a16:creationId xmlns:a16="http://schemas.microsoft.com/office/drawing/2014/main" id="{14308FE1-AEA9-4738-B0FD-B815E89DF524}"/>
                </a:ext>
              </a:extLst>
            </p:cNvPr>
            <p:cNvSpPr/>
            <p:nvPr/>
          </p:nvSpPr>
          <p:spPr>
            <a:xfrm>
              <a:off x="3002036" y="3679739"/>
              <a:ext cx="59494" cy="61337"/>
            </a:xfrm>
            <a:custGeom>
              <a:avLst/>
              <a:gdLst>
                <a:gd name="connsiteX0" fmla="*/ 54463 w 59494"/>
                <a:gd name="connsiteY0" fmla="*/ 61611 h 61337"/>
                <a:gd name="connsiteX1" fmla="*/ 103 w 59494"/>
                <a:gd name="connsiteY1" fmla="*/ 36273 h 61337"/>
                <a:gd name="connsiteX2" fmla="*/ 8326 w 59494"/>
                <a:gd name="connsiteY2" fmla="*/ 18637 h 61337"/>
                <a:gd name="connsiteX3" fmla="*/ 15209 w 59494"/>
                <a:gd name="connsiteY3" fmla="*/ 5987 h 61337"/>
                <a:gd name="connsiteX4" fmla="*/ 24176 w 59494"/>
                <a:gd name="connsiteY4" fmla="*/ 629 h 61337"/>
                <a:gd name="connsiteX5" fmla="*/ 36231 w 59494"/>
                <a:gd name="connsiteY5" fmla="*/ 2415 h 61337"/>
                <a:gd name="connsiteX6" fmla="*/ 43821 w 59494"/>
                <a:gd name="connsiteY6" fmla="*/ 8145 h 61337"/>
                <a:gd name="connsiteX7" fmla="*/ 47021 w 59494"/>
                <a:gd name="connsiteY7" fmla="*/ 15288 h 61337"/>
                <a:gd name="connsiteX8" fmla="*/ 46947 w 59494"/>
                <a:gd name="connsiteY8" fmla="*/ 22172 h 61337"/>
                <a:gd name="connsiteX9" fmla="*/ 42408 w 59494"/>
                <a:gd name="connsiteY9" fmla="*/ 33929 h 61337"/>
                <a:gd name="connsiteX10" fmla="*/ 39096 w 59494"/>
                <a:gd name="connsiteY10" fmla="*/ 41073 h 61337"/>
                <a:gd name="connsiteX11" fmla="*/ 59597 w 59494"/>
                <a:gd name="connsiteY11" fmla="*/ 50635 h 61337"/>
                <a:gd name="connsiteX12" fmla="*/ 54463 w 59494"/>
                <a:gd name="connsiteY12" fmla="*/ 61611 h 61337"/>
                <a:gd name="connsiteX13" fmla="*/ 14428 w 59494"/>
                <a:gd name="connsiteY13" fmla="*/ 29576 h 61337"/>
                <a:gd name="connsiteX14" fmla="*/ 29831 w 59494"/>
                <a:gd name="connsiteY14" fmla="*/ 36794 h 61337"/>
                <a:gd name="connsiteX15" fmla="*/ 32659 w 59494"/>
                <a:gd name="connsiteY15" fmla="*/ 30766 h 61337"/>
                <a:gd name="connsiteX16" fmla="*/ 35822 w 59494"/>
                <a:gd name="connsiteY16" fmla="*/ 21688 h 61337"/>
                <a:gd name="connsiteX17" fmla="*/ 34780 w 59494"/>
                <a:gd name="connsiteY17" fmla="*/ 17000 h 61337"/>
                <a:gd name="connsiteX18" fmla="*/ 31134 w 59494"/>
                <a:gd name="connsiteY18" fmla="*/ 13800 h 61337"/>
                <a:gd name="connsiteX19" fmla="*/ 25404 w 59494"/>
                <a:gd name="connsiteY19" fmla="*/ 13242 h 61337"/>
                <a:gd name="connsiteX20" fmla="*/ 20939 w 59494"/>
                <a:gd name="connsiteY20" fmla="*/ 16553 h 61337"/>
                <a:gd name="connsiteX21" fmla="*/ 16883 w 59494"/>
                <a:gd name="connsiteY21" fmla="*/ 24292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463" y="61611"/>
                  </a:moveTo>
                  <a:lnTo>
                    <a:pt x="103" y="36273"/>
                  </a:lnTo>
                  <a:lnTo>
                    <a:pt x="8326" y="18637"/>
                  </a:lnTo>
                  <a:cubicBezTo>
                    <a:pt x="11414" y="11977"/>
                    <a:pt x="13721" y="7735"/>
                    <a:pt x="15209" y="5987"/>
                  </a:cubicBezTo>
                  <a:cubicBezTo>
                    <a:pt x="17479" y="3233"/>
                    <a:pt x="20493" y="1447"/>
                    <a:pt x="24176" y="629"/>
                  </a:cubicBezTo>
                  <a:cubicBezTo>
                    <a:pt x="27897" y="-190"/>
                    <a:pt x="31915" y="406"/>
                    <a:pt x="36231" y="2415"/>
                  </a:cubicBezTo>
                  <a:cubicBezTo>
                    <a:pt x="39580" y="3977"/>
                    <a:pt x="42110" y="5875"/>
                    <a:pt x="43821" y="8145"/>
                  </a:cubicBezTo>
                  <a:cubicBezTo>
                    <a:pt x="45533" y="10414"/>
                    <a:pt x="46612" y="12795"/>
                    <a:pt x="47021" y="15288"/>
                  </a:cubicBezTo>
                  <a:cubicBezTo>
                    <a:pt x="47468" y="17744"/>
                    <a:pt x="47430" y="20051"/>
                    <a:pt x="46947" y="22172"/>
                  </a:cubicBezTo>
                  <a:cubicBezTo>
                    <a:pt x="46240" y="25037"/>
                    <a:pt x="44752" y="28943"/>
                    <a:pt x="42408" y="33929"/>
                  </a:cubicBezTo>
                  <a:lnTo>
                    <a:pt x="39096" y="41073"/>
                  </a:lnTo>
                  <a:lnTo>
                    <a:pt x="59597" y="50635"/>
                  </a:lnTo>
                  <a:lnTo>
                    <a:pt x="54463" y="61611"/>
                  </a:lnTo>
                  <a:moveTo>
                    <a:pt x="14428" y="29576"/>
                  </a:moveTo>
                  <a:lnTo>
                    <a:pt x="29831" y="36794"/>
                  </a:lnTo>
                  <a:lnTo>
                    <a:pt x="32659" y="30766"/>
                  </a:lnTo>
                  <a:cubicBezTo>
                    <a:pt x="34668" y="26450"/>
                    <a:pt x="35710" y="23399"/>
                    <a:pt x="35822" y="21688"/>
                  </a:cubicBezTo>
                  <a:cubicBezTo>
                    <a:pt x="35933" y="19976"/>
                    <a:pt x="35599" y="18414"/>
                    <a:pt x="34780" y="17000"/>
                  </a:cubicBezTo>
                  <a:cubicBezTo>
                    <a:pt x="33962" y="15623"/>
                    <a:pt x="32734" y="14544"/>
                    <a:pt x="31134" y="13800"/>
                  </a:cubicBezTo>
                  <a:cubicBezTo>
                    <a:pt x="29125" y="12870"/>
                    <a:pt x="27227" y="12684"/>
                    <a:pt x="25404" y="13242"/>
                  </a:cubicBezTo>
                  <a:cubicBezTo>
                    <a:pt x="23581" y="13837"/>
                    <a:pt x="22092" y="14916"/>
                    <a:pt x="20939" y="16553"/>
                  </a:cubicBezTo>
                  <a:cubicBezTo>
                    <a:pt x="20083" y="17744"/>
                    <a:pt x="18744" y="20311"/>
                    <a:pt x="16883" y="24292"/>
                  </a:cubicBezTo>
                  <a:close/>
                </a:path>
              </a:pathLst>
            </a:custGeom>
            <a:solidFill>
              <a:srgbClr val="000000"/>
            </a:solidFill>
            <a:ln w="9525" cap="flat">
              <a:noFill/>
              <a:prstDash val="solid"/>
              <a:miter/>
            </a:ln>
          </p:spPr>
          <p:txBody>
            <a:bodyPr rtlCol="0" anchor="ctr"/>
            <a:lstStyle/>
            <a:p>
              <a:endParaRPr lang="en-CA"/>
            </a:p>
          </p:txBody>
        </p:sp>
        <p:sp>
          <p:nvSpPr>
            <p:cNvPr id="3341" name="Freeform: Shape 3340">
              <a:extLst>
                <a:ext uri="{FF2B5EF4-FFF2-40B4-BE49-F238E27FC236}">
                  <a16:creationId xmlns:a16="http://schemas.microsoft.com/office/drawing/2014/main" id="{15601C27-0F26-42BE-95CB-C00030C04F11}"/>
                </a:ext>
              </a:extLst>
            </p:cNvPr>
            <p:cNvSpPr/>
            <p:nvPr/>
          </p:nvSpPr>
          <p:spPr>
            <a:xfrm>
              <a:off x="3025658" y="3625901"/>
              <a:ext cx="77167" cy="64465"/>
            </a:xfrm>
            <a:custGeom>
              <a:avLst/>
              <a:gdLst>
                <a:gd name="connsiteX0" fmla="*/ 54502 w 77167"/>
                <a:gd name="connsiteY0" fmla="*/ 64733 h 64465"/>
                <a:gd name="connsiteX1" fmla="*/ 106 w 77167"/>
                <a:gd name="connsiteY1" fmla="*/ 39395 h 64465"/>
                <a:gd name="connsiteX2" fmla="*/ 10896 w 77167"/>
                <a:gd name="connsiteY2" fmla="*/ 16290 h 64465"/>
                <a:gd name="connsiteX3" fmla="*/ 18263 w 77167"/>
                <a:gd name="connsiteY3" fmla="*/ 4309 h 64465"/>
                <a:gd name="connsiteX4" fmla="*/ 26411 w 77167"/>
                <a:gd name="connsiteY4" fmla="*/ 402 h 64465"/>
                <a:gd name="connsiteX5" fmla="*/ 36085 w 77167"/>
                <a:gd name="connsiteY5" fmla="*/ 2039 h 64465"/>
                <a:gd name="connsiteX6" fmla="*/ 44531 w 77167"/>
                <a:gd name="connsiteY6" fmla="*/ 10337 h 64465"/>
                <a:gd name="connsiteX7" fmla="*/ 44531 w 77167"/>
                <a:gd name="connsiteY7" fmla="*/ 23433 h 64465"/>
                <a:gd name="connsiteX8" fmla="*/ 51861 w 77167"/>
                <a:gd name="connsiteY8" fmla="*/ 19675 h 64465"/>
                <a:gd name="connsiteX9" fmla="*/ 63581 w 77167"/>
                <a:gd name="connsiteY9" fmla="*/ 17555 h 64465"/>
                <a:gd name="connsiteX10" fmla="*/ 77273 w 77167"/>
                <a:gd name="connsiteY10" fmla="*/ 15843 h 64465"/>
                <a:gd name="connsiteX11" fmla="*/ 71171 w 77167"/>
                <a:gd name="connsiteY11" fmla="*/ 28977 h 64465"/>
                <a:gd name="connsiteX12" fmla="*/ 55618 w 77167"/>
                <a:gd name="connsiteY12" fmla="*/ 31396 h 64465"/>
                <a:gd name="connsiteX13" fmla="*/ 44940 w 77167"/>
                <a:gd name="connsiteY13" fmla="*/ 33479 h 64465"/>
                <a:gd name="connsiteX14" fmla="*/ 41145 w 77167"/>
                <a:gd name="connsiteY14" fmla="*/ 35712 h 64465"/>
                <a:gd name="connsiteX15" fmla="*/ 37945 w 77167"/>
                <a:gd name="connsiteY15" fmla="*/ 40958 h 64465"/>
                <a:gd name="connsiteX16" fmla="*/ 36903 w 77167"/>
                <a:gd name="connsiteY16" fmla="*/ 43190 h 64465"/>
                <a:gd name="connsiteX17" fmla="*/ 59600 w 77167"/>
                <a:gd name="connsiteY17" fmla="*/ 53757 h 64465"/>
                <a:gd name="connsiteX18" fmla="*/ 54502 w 77167"/>
                <a:gd name="connsiteY18" fmla="*/ 64733 h 64465"/>
                <a:gd name="connsiteX19" fmla="*/ 28234 w 77167"/>
                <a:gd name="connsiteY19" fmla="*/ 39135 h 64465"/>
                <a:gd name="connsiteX20" fmla="*/ 32029 w 77167"/>
                <a:gd name="connsiteY20" fmla="*/ 31024 h 64465"/>
                <a:gd name="connsiteX21" fmla="*/ 35936 w 77167"/>
                <a:gd name="connsiteY21" fmla="*/ 20829 h 64465"/>
                <a:gd name="connsiteX22" fmla="*/ 35080 w 77167"/>
                <a:gd name="connsiteY22" fmla="*/ 16699 h 64465"/>
                <a:gd name="connsiteX23" fmla="*/ 31546 w 77167"/>
                <a:gd name="connsiteY23" fmla="*/ 13685 h 64465"/>
                <a:gd name="connsiteX24" fmla="*/ 26411 w 77167"/>
                <a:gd name="connsiteY24" fmla="*/ 13053 h 64465"/>
                <a:gd name="connsiteX25" fmla="*/ 22355 w 77167"/>
                <a:gd name="connsiteY25" fmla="*/ 16215 h 64465"/>
                <a:gd name="connsiteX26" fmla="*/ 18412 w 77167"/>
                <a:gd name="connsiteY26" fmla="*/ 24140 h 64465"/>
                <a:gd name="connsiteX27" fmla="*/ 14430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502" y="64733"/>
                  </a:moveTo>
                  <a:lnTo>
                    <a:pt x="106" y="39395"/>
                  </a:lnTo>
                  <a:lnTo>
                    <a:pt x="10896" y="16290"/>
                  </a:lnTo>
                  <a:cubicBezTo>
                    <a:pt x="13612" y="10485"/>
                    <a:pt x="16067" y="6467"/>
                    <a:pt x="18263" y="4309"/>
                  </a:cubicBezTo>
                  <a:cubicBezTo>
                    <a:pt x="20458" y="2114"/>
                    <a:pt x="23174" y="812"/>
                    <a:pt x="26411" y="402"/>
                  </a:cubicBezTo>
                  <a:cubicBezTo>
                    <a:pt x="29648" y="-7"/>
                    <a:pt x="32885" y="514"/>
                    <a:pt x="36085" y="2039"/>
                  </a:cubicBezTo>
                  <a:cubicBezTo>
                    <a:pt x="40178" y="3937"/>
                    <a:pt x="43005" y="6690"/>
                    <a:pt x="44531" y="10337"/>
                  </a:cubicBezTo>
                  <a:cubicBezTo>
                    <a:pt x="46056" y="13983"/>
                    <a:pt x="46056" y="18336"/>
                    <a:pt x="44531" y="23433"/>
                  </a:cubicBezTo>
                  <a:cubicBezTo>
                    <a:pt x="47024" y="21722"/>
                    <a:pt x="49479" y="20457"/>
                    <a:pt x="51861" y="19675"/>
                  </a:cubicBezTo>
                  <a:cubicBezTo>
                    <a:pt x="54205" y="18931"/>
                    <a:pt x="58149" y="18187"/>
                    <a:pt x="63581" y="17555"/>
                  </a:cubicBezTo>
                  <a:lnTo>
                    <a:pt x="77273" y="15843"/>
                  </a:lnTo>
                  <a:lnTo>
                    <a:pt x="71171" y="28977"/>
                  </a:lnTo>
                  <a:lnTo>
                    <a:pt x="55618" y="31396"/>
                  </a:lnTo>
                  <a:cubicBezTo>
                    <a:pt x="50075" y="32252"/>
                    <a:pt x="46540" y="32958"/>
                    <a:pt x="44940" y="33479"/>
                  </a:cubicBezTo>
                  <a:cubicBezTo>
                    <a:pt x="43340" y="34000"/>
                    <a:pt x="42075" y="34744"/>
                    <a:pt x="41145" y="35712"/>
                  </a:cubicBezTo>
                  <a:cubicBezTo>
                    <a:pt x="40178" y="36679"/>
                    <a:pt x="39136" y="38428"/>
                    <a:pt x="37945" y="40958"/>
                  </a:cubicBezTo>
                  <a:lnTo>
                    <a:pt x="36903" y="43190"/>
                  </a:lnTo>
                  <a:lnTo>
                    <a:pt x="59600" y="53757"/>
                  </a:lnTo>
                  <a:lnTo>
                    <a:pt x="54502" y="64733"/>
                  </a:lnTo>
                  <a:moveTo>
                    <a:pt x="28234" y="39135"/>
                  </a:moveTo>
                  <a:lnTo>
                    <a:pt x="32029" y="31024"/>
                  </a:lnTo>
                  <a:cubicBezTo>
                    <a:pt x="34485" y="25740"/>
                    <a:pt x="35787" y="22354"/>
                    <a:pt x="35936" y="20829"/>
                  </a:cubicBezTo>
                  <a:cubicBezTo>
                    <a:pt x="36122" y="19303"/>
                    <a:pt x="35824" y="17927"/>
                    <a:pt x="35080" y="16699"/>
                  </a:cubicBezTo>
                  <a:cubicBezTo>
                    <a:pt x="34336" y="15434"/>
                    <a:pt x="33145" y="14429"/>
                    <a:pt x="31546" y="13685"/>
                  </a:cubicBezTo>
                  <a:cubicBezTo>
                    <a:pt x="29685" y="12829"/>
                    <a:pt x="27974" y="12606"/>
                    <a:pt x="26411" y="13053"/>
                  </a:cubicBezTo>
                  <a:cubicBezTo>
                    <a:pt x="24848" y="13536"/>
                    <a:pt x="23472" y="14578"/>
                    <a:pt x="22355" y="16215"/>
                  </a:cubicBezTo>
                  <a:cubicBezTo>
                    <a:pt x="21797" y="17034"/>
                    <a:pt x="20495" y="19675"/>
                    <a:pt x="18412" y="24140"/>
                  </a:cubicBezTo>
                  <a:lnTo>
                    <a:pt x="14430" y="32698"/>
                  </a:lnTo>
                  <a:close/>
                </a:path>
              </a:pathLst>
            </a:custGeom>
            <a:solidFill>
              <a:srgbClr val="000000"/>
            </a:solidFill>
            <a:ln w="9525" cap="flat">
              <a:noFill/>
              <a:prstDash val="solid"/>
              <a:miter/>
            </a:ln>
          </p:spPr>
          <p:txBody>
            <a:bodyPr rtlCol="0" anchor="ctr"/>
            <a:lstStyle/>
            <a:p>
              <a:endParaRPr lang="en-CA"/>
            </a:p>
          </p:txBody>
        </p:sp>
      </p:grpSp>
      <p:grpSp>
        <p:nvGrpSpPr>
          <p:cNvPr id="3158" name="Graphic 4">
            <a:extLst>
              <a:ext uri="{FF2B5EF4-FFF2-40B4-BE49-F238E27FC236}">
                <a16:creationId xmlns:a16="http://schemas.microsoft.com/office/drawing/2014/main" id="{5A991783-EE63-4739-BAD2-E63EA14F929D}"/>
              </a:ext>
            </a:extLst>
          </p:cNvPr>
          <p:cNvGrpSpPr/>
          <p:nvPr/>
        </p:nvGrpSpPr>
        <p:grpSpPr>
          <a:xfrm>
            <a:off x="5484295" y="3529915"/>
            <a:ext cx="104819" cy="163197"/>
            <a:chOff x="3131530" y="3615658"/>
            <a:chExt cx="121283" cy="188831"/>
          </a:xfrm>
        </p:grpSpPr>
        <p:sp>
          <p:nvSpPr>
            <p:cNvPr id="3336" name="Freeform: Shape 3335">
              <a:extLst>
                <a:ext uri="{FF2B5EF4-FFF2-40B4-BE49-F238E27FC236}">
                  <a16:creationId xmlns:a16="http://schemas.microsoft.com/office/drawing/2014/main" id="{5C0BF009-76D1-4A37-B5B8-44FBC2FB0D4B}"/>
                </a:ext>
              </a:extLst>
            </p:cNvPr>
            <p:cNvSpPr/>
            <p:nvPr/>
          </p:nvSpPr>
          <p:spPr>
            <a:xfrm>
              <a:off x="3131530" y="3726616"/>
              <a:ext cx="78878" cy="77874"/>
            </a:xfrm>
            <a:custGeom>
              <a:avLst/>
              <a:gdLst>
                <a:gd name="connsiteX0" fmla="*/ 54476 w 78878"/>
                <a:gd name="connsiteY0" fmla="*/ 78154 h 77874"/>
                <a:gd name="connsiteX1" fmla="*/ 117 w 78878"/>
                <a:gd name="connsiteY1" fmla="*/ 52816 h 77874"/>
                <a:gd name="connsiteX2" fmla="*/ 7781 w 78878"/>
                <a:gd name="connsiteY2" fmla="*/ 36371 h 77874"/>
                <a:gd name="connsiteX3" fmla="*/ 49453 w 78878"/>
                <a:gd name="connsiteY3" fmla="*/ 43812 h 77874"/>
                <a:gd name="connsiteX4" fmla="*/ 16934 w 78878"/>
                <a:gd name="connsiteY4" fmla="*/ 16763 h 77874"/>
                <a:gd name="connsiteX5" fmla="*/ 24599 w 78878"/>
                <a:gd name="connsiteY5" fmla="*/ 280 h 77874"/>
                <a:gd name="connsiteX6" fmla="*/ 78996 w 78878"/>
                <a:gd name="connsiteY6" fmla="*/ 25655 h 77874"/>
                <a:gd name="connsiteX7" fmla="*/ 74233 w 78878"/>
                <a:gd name="connsiteY7" fmla="*/ 35850 h 77874"/>
                <a:gd name="connsiteX8" fmla="*/ 31408 w 78878"/>
                <a:gd name="connsiteY8" fmla="*/ 15870 h 77874"/>
                <a:gd name="connsiteX9" fmla="*/ 69210 w 78878"/>
                <a:gd name="connsiteY9" fmla="*/ 46640 h 77874"/>
                <a:gd name="connsiteX10" fmla="*/ 64262 w 78878"/>
                <a:gd name="connsiteY10" fmla="*/ 57207 h 77874"/>
                <a:gd name="connsiteX11" fmla="*/ 16451 w 78878"/>
                <a:gd name="connsiteY11" fmla="*/ 48017 h 77874"/>
                <a:gd name="connsiteX12" fmla="*/ 59239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476" y="78154"/>
                  </a:moveTo>
                  <a:lnTo>
                    <a:pt x="117" y="52816"/>
                  </a:lnTo>
                  <a:lnTo>
                    <a:pt x="7781" y="36371"/>
                  </a:lnTo>
                  <a:lnTo>
                    <a:pt x="49453" y="43812"/>
                  </a:lnTo>
                  <a:lnTo>
                    <a:pt x="16934" y="16763"/>
                  </a:lnTo>
                  <a:lnTo>
                    <a:pt x="24599" y="280"/>
                  </a:lnTo>
                  <a:lnTo>
                    <a:pt x="78996" y="25655"/>
                  </a:lnTo>
                  <a:lnTo>
                    <a:pt x="74233" y="35850"/>
                  </a:lnTo>
                  <a:lnTo>
                    <a:pt x="31408" y="15870"/>
                  </a:lnTo>
                  <a:lnTo>
                    <a:pt x="69210" y="46640"/>
                  </a:lnTo>
                  <a:lnTo>
                    <a:pt x="64262" y="57207"/>
                  </a:lnTo>
                  <a:lnTo>
                    <a:pt x="16451" y="48017"/>
                  </a:lnTo>
                  <a:lnTo>
                    <a:pt x="59239" y="67960"/>
                  </a:lnTo>
                  <a:close/>
                </a:path>
              </a:pathLst>
            </a:custGeom>
            <a:solidFill>
              <a:srgbClr val="000000"/>
            </a:solidFill>
            <a:ln w="9525" cap="flat">
              <a:noFill/>
              <a:prstDash val="solid"/>
              <a:miter/>
            </a:ln>
          </p:spPr>
          <p:txBody>
            <a:bodyPr rtlCol="0" anchor="ctr"/>
            <a:lstStyle/>
            <a:p>
              <a:endParaRPr lang="en-CA"/>
            </a:p>
          </p:txBody>
        </p:sp>
        <p:sp>
          <p:nvSpPr>
            <p:cNvPr id="3337" name="Freeform: Shape 3336">
              <a:extLst>
                <a:ext uri="{FF2B5EF4-FFF2-40B4-BE49-F238E27FC236}">
                  <a16:creationId xmlns:a16="http://schemas.microsoft.com/office/drawing/2014/main" id="{8F58E565-1587-4A5F-834E-94AC567334CA}"/>
                </a:ext>
              </a:extLst>
            </p:cNvPr>
            <p:cNvSpPr/>
            <p:nvPr/>
          </p:nvSpPr>
          <p:spPr>
            <a:xfrm>
              <a:off x="3168406" y="3688456"/>
              <a:ext cx="69949" cy="58154"/>
            </a:xfrm>
            <a:custGeom>
              <a:avLst/>
              <a:gdLst>
                <a:gd name="connsiteX0" fmla="*/ 70069 w 69949"/>
                <a:gd name="connsiteY0" fmla="*/ 3882 h 58154"/>
                <a:gd name="connsiteX1" fmla="*/ 64488 w 69949"/>
                <a:gd name="connsiteY1" fmla="*/ 15826 h 58154"/>
                <a:gd name="connsiteX2" fmla="*/ 49940 w 69949"/>
                <a:gd name="connsiteY2" fmla="*/ 14784 h 58154"/>
                <a:gd name="connsiteX3" fmla="*/ 39783 w 69949"/>
                <a:gd name="connsiteY3" fmla="*/ 36550 h 58154"/>
                <a:gd name="connsiteX4" fmla="*/ 50052 w 69949"/>
                <a:gd name="connsiteY4" fmla="*/ 46782 h 58154"/>
                <a:gd name="connsiteX5" fmla="*/ 44619 w 69949"/>
                <a:gd name="connsiteY5" fmla="*/ 58428 h 58154"/>
                <a:gd name="connsiteX6" fmla="*/ 120 w 69949"/>
                <a:gd name="connsiteY6" fmla="*/ 11882 h 58154"/>
                <a:gd name="connsiteX7" fmla="*/ 5515 w 69949"/>
                <a:gd name="connsiteY7" fmla="*/ 273 h 58154"/>
                <a:gd name="connsiteX8" fmla="*/ 70069 w 69949"/>
                <a:gd name="connsiteY8" fmla="*/ 3882 h 58154"/>
                <a:gd name="connsiteX9" fmla="*/ 39113 w 69949"/>
                <a:gd name="connsiteY9" fmla="*/ 14040 h 58154"/>
                <a:gd name="connsiteX10" fmla="*/ 15449 w 69949"/>
                <a:gd name="connsiteY10" fmla="*/ 12142 h 58154"/>
                <a:gd name="connsiteX11" fmla="*/ 32192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069" y="3882"/>
                  </a:moveTo>
                  <a:lnTo>
                    <a:pt x="64488" y="15826"/>
                  </a:lnTo>
                  <a:lnTo>
                    <a:pt x="49940" y="14784"/>
                  </a:lnTo>
                  <a:lnTo>
                    <a:pt x="39783" y="36550"/>
                  </a:lnTo>
                  <a:lnTo>
                    <a:pt x="50052" y="46782"/>
                  </a:lnTo>
                  <a:lnTo>
                    <a:pt x="44619" y="58428"/>
                  </a:lnTo>
                  <a:lnTo>
                    <a:pt x="120" y="11882"/>
                  </a:lnTo>
                  <a:lnTo>
                    <a:pt x="5515" y="273"/>
                  </a:lnTo>
                  <a:lnTo>
                    <a:pt x="70069" y="3882"/>
                  </a:lnTo>
                  <a:moveTo>
                    <a:pt x="39113" y="14040"/>
                  </a:moveTo>
                  <a:lnTo>
                    <a:pt x="15449" y="12142"/>
                  </a:lnTo>
                  <a:lnTo>
                    <a:pt x="32192" y="28886"/>
                  </a:lnTo>
                  <a:close/>
                </a:path>
              </a:pathLst>
            </a:custGeom>
            <a:solidFill>
              <a:srgbClr val="000000"/>
            </a:solidFill>
            <a:ln w="9525" cap="flat">
              <a:noFill/>
              <a:prstDash val="solid"/>
              <a:miter/>
            </a:ln>
          </p:spPr>
          <p:txBody>
            <a:bodyPr rtlCol="0" anchor="ctr"/>
            <a:lstStyle/>
            <a:p>
              <a:endParaRPr lang="en-CA"/>
            </a:p>
          </p:txBody>
        </p:sp>
        <p:sp>
          <p:nvSpPr>
            <p:cNvPr id="3338" name="Freeform: Shape 3337">
              <a:extLst>
                <a:ext uri="{FF2B5EF4-FFF2-40B4-BE49-F238E27FC236}">
                  <a16:creationId xmlns:a16="http://schemas.microsoft.com/office/drawing/2014/main" id="{7E898B6A-5108-4FB5-97EB-2947CEF8AA58}"/>
                </a:ext>
              </a:extLst>
            </p:cNvPr>
            <p:cNvSpPr/>
            <p:nvPr/>
          </p:nvSpPr>
          <p:spPr>
            <a:xfrm>
              <a:off x="3184056" y="3615658"/>
              <a:ext cx="68758" cy="56294"/>
            </a:xfrm>
            <a:custGeom>
              <a:avLst/>
              <a:gdLst>
                <a:gd name="connsiteX0" fmla="*/ 63784 w 68758"/>
                <a:gd name="connsiteY0" fmla="*/ 56562 h 56294"/>
                <a:gd name="connsiteX1" fmla="*/ 40901 w 68758"/>
                <a:gd name="connsiteY1" fmla="*/ 45883 h 56294"/>
                <a:gd name="connsiteX2" fmla="*/ 122 w 68758"/>
                <a:gd name="connsiteY2" fmla="*/ 51092 h 56294"/>
                <a:gd name="connsiteX3" fmla="*/ 6113 w 68758"/>
                <a:gd name="connsiteY3" fmla="*/ 38256 h 56294"/>
                <a:gd name="connsiteX4" fmla="*/ 33609 w 68758"/>
                <a:gd name="connsiteY4" fmla="*/ 35465 h 56294"/>
                <a:gd name="connsiteX5" fmla="*/ 17945 w 68758"/>
                <a:gd name="connsiteY5" fmla="*/ 12918 h 56294"/>
                <a:gd name="connsiteX6" fmla="*/ 23823 w 68758"/>
                <a:gd name="connsiteY6" fmla="*/ 268 h 56294"/>
                <a:gd name="connsiteX7" fmla="*/ 46073 w 68758"/>
                <a:gd name="connsiteY7" fmla="*/ 34982 h 56294"/>
                <a:gd name="connsiteX8" fmla="*/ 68881 w 68758"/>
                <a:gd name="connsiteY8" fmla="*/ 45623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3784" y="56562"/>
                  </a:moveTo>
                  <a:lnTo>
                    <a:pt x="40901" y="45883"/>
                  </a:lnTo>
                  <a:lnTo>
                    <a:pt x="122" y="51092"/>
                  </a:lnTo>
                  <a:lnTo>
                    <a:pt x="6113" y="38256"/>
                  </a:lnTo>
                  <a:lnTo>
                    <a:pt x="33609" y="35465"/>
                  </a:lnTo>
                  <a:lnTo>
                    <a:pt x="17945" y="12918"/>
                  </a:lnTo>
                  <a:lnTo>
                    <a:pt x="23823" y="268"/>
                  </a:lnTo>
                  <a:lnTo>
                    <a:pt x="46073" y="34982"/>
                  </a:lnTo>
                  <a:lnTo>
                    <a:pt x="68881" y="45623"/>
                  </a:lnTo>
                  <a:close/>
                </a:path>
              </a:pathLst>
            </a:custGeom>
            <a:solidFill>
              <a:srgbClr val="000000"/>
            </a:solidFill>
            <a:ln w="9525" cap="flat">
              <a:noFill/>
              <a:prstDash val="solid"/>
              <a:miter/>
            </a:ln>
          </p:spPr>
          <p:txBody>
            <a:bodyPr rtlCol="0" anchor="ctr"/>
            <a:lstStyle/>
            <a:p>
              <a:endParaRPr lang="en-CA"/>
            </a:p>
          </p:txBody>
        </p:sp>
      </p:grpSp>
      <p:grpSp>
        <p:nvGrpSpPr>
          <p:cNvPr id="3159" name="Graphic 4">
            <a:extLst>
              <a:ext uri="{FF2B5EF4-FFF2-40B4-BE49-F238E27FC236}">
                <a16:creationId xmlns:a16="http://schemas.microsoft.com/office/drawing/2014/main" id="{125F4E4A-6212-47F3-A6F4-27C4D7CD3419}"/>
              </a:ext>
            </a:extLst>
          </p:cNvPr>
          <p:cNvGrpSpPr/>
          <p:nvPr/>
        </p:nvGrpSpPr>
        <p:grpSpPr>
          <a:xfrm>
            <a:off x="5636551" y="3535225"/>
            <a:ext cx="95633" cy="142342"/>
            <a:chOff x="3307702" y="3621802"/>
            <a:chExt cx="110654" cy="164700"/>
          </a:xfrm>
        </p:grpSpPr>
        <p:sp>
          <p:nvSpPr>
            <p:cNvPr id="3333" name="Freeform: Shape 3332">
              <a:extLst>
                <a:ext uri="{FF2B5EF4-FFF2-40B4-BE49-F238E27FC236}">
                  <a16:creationId xmlns:a16="http://schemas.microsoft.com/office/drawing/2014/main" id="{35C15823-4559-4439-8AB2-2F3A481F7450}"/>
                </a:ext>
              </a:extLst>
            </p:cNvPr>
            <p:cNvSpPr/>
            <p:nvPr/>
          </p:nvSpPr>
          <p:spPr>
            <a:xfrm>
              <a:off x="3307702" y="3731570"/>
              <a:ext cx="54482" cy="54933"/>
            </a:xfrm>
            <a:custGeom>
              <a:avLst/>
              <a:gdLst>
                <a:gd name="connsiteX0" fmla="*/ 134 w 54482"/>
                <a:gd name="connsiteY0" fmla="*/ 11254 h 54933"/>
                <a:gd name="connsiteX1" fmla="*/ 5232 w 54482"/>
                <a:gd name="connsiteY1" fmla="*/ 278 h 54933"/>
                <a:gd name="connsiteX2" fmla="*/ 39648 w 54482"/>
                <a:gd name="connsiteY2" fmla="*/ 16352 h 54933"/>
                <a:gd name="connsiteX3" fmla="*/ 49471 w 54482"/>
                <a:gd name="connsiteY3" fmla="*/ 22379 h 54933"/>
                <a:gd name="connsiteX4" fmla="*/ 54419 w 54482"/>
                <a:gd name="connsiteY4" fmla="*/ 31718 h 54933"/>
                <a:gd name="connsiteX5" fmla="*/ 52112 w 54482"/>
                <a:gd name="connsiteY5" fmla="*/ 44108 h 54933"/>
                <a:gd name="connsiteX6" fmla="*/ 41843 w 54482"/>
                <a:gd name="connsiteY6" fmla="*/ 54414 h 54933"/>
                <a:gd name="connsiteX7" fmla="*/ 26588 w 54482"/>
                <a:gd name="connsiteY7" fmla="*/ 52628 h 54933"/>
                <a:gd name="connsiteX8" fmla="*/ 30198 w 54482"/>
                <a:gd name="connsiteY8" fmla="*/ 41690 h 54933"/>
                <a:gd name="connsiteX9" fmla="*/ 37453 w 54482"/>
                <a:gd name="connsiteY9" fmla="*/ 43401 h 54933"/>
                <a:gd name="connsiteX10" fmla="*/ 42922 w 54482"/>
                <a:gd name="connsiteY10" fmla="*/ 39383 h 54933"/>
                <a:gd name="connsiteX11" fmla="*/ 43220 w 54482"/>
                <a:gd name="connsiteY11" fmla="*/ 33206 h 54933"/>
                <a:gd name="connsiteX12" fmla="*/ 35258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34" y="11254"/>
                  </a:moveTo>
                  <a:lnTo>
                    <a:pt x="5232" y="278"/>
                  </a:lnTo>
                  <a:lnTo>
                    <a:pt x="39648" y="16352"/>
                  </a:lnTo>
                  <a:cubicBezTo>
                    <a:pt x="44150" y="18435"/>
                    <a:pt x="47424" y="20444"/>
                    <a:pt x="49471" y="22379"/>
                  </a:cubicBezTo>
                  <a:cubicBezTo>
                    <a:pt x="52150" y="24909"/>
                    <a:pt x="53787" y="28035"/>
                    <a:pt x="54419" y="31718"/>
                  </a:cubicBezTo>
                  <a:cubicBezTo>
                    <a:pt x="55015" y="35402"/>
                    <a:pt x="54270" y="39532"/>
                    <a:pt x="52112" y="44108"/>
                  </a:cubicBezTo>
                  <a:cubicBezTo>
                    <a:pt x="49620" y="49466"/>
                    <a:pt x="46197" y="52926"/>
                    <a:pt x="41843" y="54414"/>
                  </a:cubicBezTo>
                  <a:cubicBezTo>
                    <a:pt x="37490" y="55903"/>
                    <a:pt x="32393" y="55307"/>
                    <a:pt x="26588" y="52628"/>
                  </a:cubicBezTo>
                  <a:lnTo>
                    <a:pt x="30198" y="41690"/>
                  </a:lnTo>
                  <a:cubicBezTo>
                    <a:pt x="33397" y="43029"/>
                    <a:pt x="35816" y="43624"/>
                    <a:pt x="37453" y="43401"/>
                  </a:cubicBezTo>
                  <a:cubicBezTo>
                    <a:pt x="39946" y="43141"/>
                    <a:pt x="41769" y="41801"/>
                    <a:pt x="42922" y="39383"/>
                  </a:cubicBezTo>
                  <a:cubicBezTo>
                    <a:pt x="44039" y="36927"/>
                    <a:pt x="44150" y="34843"/>
                    <a:pt x="43220" y="33206"/>
                  </a:cubicBezTo>
                  <a:cubicBezTo>
                    <a:pt x="42327" y="31532"/>
                    <a:pt x="39648" y="29672"/>
                    <a:pt x="35258" y="27625"/>
                  </a:cubicBezTo>
                  <a:close/>
                </a:path>
              </a:pathLst>
            </a:custGeom>
            <a:solidFill>
              <a:srgbClr val="000000"/>
            </a:solidFill>
            <a:ln w="9525" cap="flat">
              <a:noFill/>
              <a:prstDash val="solid"/>
              <a:miter/>
            </a:ln>
          </p:spPr>
          <p:txBody>
            <a:bodyPr rtlCol="0" anchor="ctr"/>
            <a:lstStyle/>
            <a:p>
              <a:endParaRPr lang="en-CA"/>
            </a:p>
          </p:txBody>
        </p:sp>
        <p:sp>
          <p:nvSpPr>
            <p:cNvPr id="3334" name="Freeform: Shape 3333">
              <a:extLst>
                <a:ext uri="{FF2B5EF4-FFF2-40B4-BE49-F238E27FC236}">
                  <a16:creationId xmlns:a16="http://schemas.microsoft.com/office/drawing/2014/main" id="{FAB4341B-ADB2-4942-988B-A4B5C6E032DD}"/>
                </a:ext>
              </a:extLst>
            </p:cNvPr>
            <p:cNvSpPr/>
            <p:nvPr/>
          </p:nvSpPr>
          <p:spPr>
            <a:xfrm>
              <a:off x="3318219" y="3676629"/>
              <a:ext cx="68970" cy="62537"/>
            </a:xfrm>
            <a:custGeom>
              <a:avLst/>
              <a:gdLst>
                <a:gd name="connsiteX0" fmla="*/ 136 w 68970"/>
                <a:gd name="connsiteY0" fmla="*/ 43620 h 62537"/>
                <a:gd name="connsiteX1" fmla="*/ 5234 w 68970"/>
                <a:gd name="connsiteY1" fmla="*/ 32644 h 62537"/>
                <a:gd name="connsiteX2" fmla="*/ 34702 w 68970"/>
                <a:gd name="connsiteY2" fmla="*/ 46373 h 62537"/>
                <a:gd name="connsiteX3" fmla="*/ 43966 w 68970"/>
                <a:gd name="connsiteY3" fmla="*/ 50206 h 62537"/>
                <a:gd name="connsiteX4" fmla="*/ 50887 w 68970"/>
                <a:gd name="connsiteY4" fmla="*/ 49350 h 62537"/>
                <a:gd name="connsiteX5" fmla="*/ 56319 w 68970"/>
                <a:gd name="connsiteY5" fmla="*/ 43025 h 62537"/>
                <a:gd name="connsiteX6" fmla="*/ 57696 w 68970"/>
                <a:gd name="connsiteY6" fmla="*/ 35100 h 62537"/>
                <a:gd name="connsiteX7" fmla="*/ 54310 w 68970"/>
                <a:gd name="connsiteY7" fmla="*/ 30039 h 62537"/>
                <a:gd name="connsiteX8" fmla="*/ 45306 w 68970"/>
                <a:gd name="connsiteY8" fmla="*/ 25277 h 62537"/>
                <a:gd name="connsiteX9" fmla="*/ 15242 w 68970"/>
                <a:gd name="connsiteY9" fmla="*/ 11250 h 62537"/>
                <a:gd name="connsiteX10" fmla="*/ 20340 w 68970"/>
                <a:gd name="connsiteY10" fmla="*/ 274 h 62537"/>
                <a:gd name="connsiteX11" fmla="*/ 48915 w 68970"/>
                <a:gd name="connsiteY11" fmla="*/ 13557 h 62537"/>
                <a:gd name="connsiteX12" fmla="*/ 62346 w 68970"/>
                <a:gd name="connsiteY12" fmla="*/ 20924 h 62537"/>
                <a:gd name="connsiteX13" fmla="*/ 67630 w 68970"/>
                <a:gd name="connsiteY13" fmla="*/ 27398 h 62537"/>
                <a:gd name="connsiteX14" fmla="*/ 69081 w 68970"/>
                <a:gd name="connsiteY14" fmla="*/ 35844 h 62537"/>
                <a:gd name="connsiteX15" fmla="*/ 65844 w 68970"/>
                <a:gd name="connsiteY15" fmla="*/ 47080 h 62537"/>
                <a:gd name="connsiteX16" fmla="*/ 58551 w 68970"/>
                <a:gd name="connsiteY16" fmla="*/ 58056 h 62537"/>
                <a:gd name="connsiteX17" fmla="*/ 50887 w 68970"/>
                <a:gd name="connsiteY17" fmla="*/ 62224 h 62537"/>
                <a:gd name="connsiteX18" fmla="*/ 43445 w 68970"/>
                <a:gd name="connsiteY18" fmla="*/ 62484 h 62537"/>
                <a:gd name="connsiteX19" fmla="*/ 29121 w 68970"/>
                <a:gd name="connsiteY19" fmla="*/ 57126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36" y="43620"/>
                  </a:moveTo>
                  <a:lnTo>
                    <a:pt x="5234" y="32644"/>
                  </a:lnTo>
                  <a:lnTo>
                    <a:pt x="34702" y="46373"/>
                  </a:lnTo>
                  <a:cubicBezTo>
                    <a:pt x="39390" y="48569"/>
                    <a:pt x="42478" y="49834"/>
                    <a:pt x="43966" y="50206"/>
                  </a:cubicBezTo>
                  <a:cubicBezTo>
                    <a:pt x="46422" y="50764"/>
                    <a:pt x="48729" y="50466"/>
                    <a:pt x="50887" y="49350"/>
                  </a:cubicBezTo>
                  <a:cubicBezTo>
                    <a:pt x="53082" y="48196"/>
                    <a:pt x="54868" y="46113"/>
                    <a:pt x="56319" y="43025"/>
                  </a:cubicBezTo>
                  <a:cubicBezTo>
                    <a:pt x="57770" y="39937"/>
                    <a:pt x="58217" y="37258"/>
                    <a:pt x="57696" y="35100"/>
                  </a:cubicBezTo>
                  <a:cubicBezTo>
                    <a:pt x="57138" y="32904"/>
                    <a:pt x="56021" y="31230"/>
                    <a:pt x="54310" y="30039"/>
                  </a:cubicBezTo>
                  <a:cubicBezTo>
                    <a:pt x="52635" y="28849"/>
                    <a:pt x="49622" y="27286"/>
                    <a:pt x="45306" y="25277"/>
                  </a:cubicBezTo>
                  <a:lnTo>
                    <a:pt x="15242" y="11250"/>
                  </a:lnTo>
                  <a:lnTo>
                    <a:pt x="20340" y="274"/>
                  </a:lnTo>
                  <a:lnTo>
                    <a:pt x="48915" y="13557"/>
                  </a:lnTo>
                  <a:cubicBezTo>
                    <a:pt x="55426" y="16608"/>
                    <a:pt x="59928" y="19063"/>
                    <a:pt x="62346" y="20924"/>
                  </a:cubicBezTo>
                  <a:cubicBezTo>
                    <a:pt x="64765" y="22784"/>
                    <a:pt x="66514" y="24905"/>
                    <a:pt x="67630" y="27398"/>
                  </a:cubicBezTo>
                  <a:cubicBezTo>
                    <a:pt x="68746" y="29853"/>
                    <a:pt x="69230" y="32681"/>
                    <a:pt x="69081" y="35844"/>
                  </a:cubicBezTo>
                  <a:cubicBezTo>
                    <a:pt x="68932" y="39044"/>
                    <a:pt x="67853" y="42764"/>
                    <a:pt x="65844" y="47080"/>
                  </a:cubicBezTo>
                  <a:cubicBezTo>
                    <a:pt x="63425" y="52252"/>
                    <a:pt x="61007" y="55936"/>
                    <a:pt x="58551" y="58056"/>
                  </a:cubicBezTo>
                  <a:cubicBezTo>
                    <a:pt x="56096" y="60177"/>
                    <a:pt x="53528" y="61554"/>
                    <a:pt x="50887" y="62224"/>
                  </a:cubicBezTo>
                  <a:cubicBezTo>
                    <a:pt x="48245" y="62893"/>
                    <a:pt x="45752" y="63005"/>
                    <a:pt x="43445" y="62484"/>
                  </a:cubicBezTo>
                  <a:cubicBezTo>
                    <a:pt x="39985" y="61777"/>
                    <a:pt x="35223" y="59991"/>
                    <a:pt x="29121" y="57126"/>
                  </a:cubicBezTo>
                  <a:close/>
                </a:path>
              </a:pathLst>
            </a:custGeom>
            <a:solidFill>
              <a:srgbClr val="000000"/>
            </a:solidFill>
            <a:ln w="9525" cap="flat">
              <a:noFill/>
              <a:prstDash val="solid"/>
              <a:miter/>
            </a:ln>
          </p:spPr>
          <p:txBody>
            <a:bodyPr rtlCol="0" anchor="ctr"/>
            <a:lstStyle/>
            <a:p>
              <a:endParaRPr lang="en-CA"/>
            </a:p>
          </p:txBody>
        </p:sp>
        <p:sp>
          <p:nvSpPr>
            <p:cNvPr id="3335" name="Freeform: Shape 3334">
              <a:extLst>
                <a:ext uri="{FF2B5EF4-FFF2-40B4-BE49-F238E27FC236}">
                  <a16:creationId xmlns:a16="http://schemas.microsoft.com/office/drawing/2014/main" id="{484CE56F-5F34-4492-908E-6517AB19BA1A}"/>
                </a:ext>
              </a:extLst>
            </p:cNvPr>
            <p:cNvSpPr/>
            <p:nvPr/>
          </p:nvSpPr>
          <p:spPr>
            <a:xfrm>
              <a:off x="3343868" y="3621802"/>
              <a:ext cx="74488" cy="68460"/>
            </a:xfrm>
            <a:custGeom>
              <a:avLst/>
              <a:gdLst>
                <a:gd name="connsiteX0" fmla="*/ 54536 w 74488"/>
                <a:gd name="connsiteY0" fmla="*/ 68729 h 68460"/>
                <a:gd name="connsiteX1" fmla="*/ 139 w 74488"/>
                <a:gd name="connsiteY1" fmla="*/ 43391 h 68460"/>
                <a:gd name="connsiteX2" fmla="*/ 5125 w 74488"/>
                <a:gd name="connsiteY2" fmla="*/ 32713 h 68460"/>
                <a:gd name="connsiteX3" fmla="*/ 51820 w 74488"/>
                <a:gd name="connsiteY3" fmla="*/ 27392 h 68460"/>
                <a:gd name="connsiteX4" fmla="*/ 15505 w 74488"/>
                <a:gd name="connsiteY4" fmla="*/ 10463 h 68460"/>
                <a:gd name="connsiteX5" fmla="*/ 20268 w 74488"/>
                <a:gd name="connsiteY5" fmla="*/ 268 h 68460"/>
                <a:gd name="connsiteX6" fmla="*/ 74627 w 74488"/>
                <a:gd name="connsiteY6" fmla="*/ 25606 h 68460"/>
                <a:gd name="connsiteX7" fmla="*/ 69493 w 74488"/>
                <a:gd name="connsiteY7" fmla="*/ 36619 h 68460"/>
                <a:gd name="connsiteX8" fmla="*/ 23803 w 74488"/>
                <a:gd name="connsiteY8" fmla="*/ 42014 h 68460"/>
                <a:gd name="connsiteX9" fmla="*/ 59298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536" y="68729"/>
                  </a:moveTo>
                  <a:lnTo>
                    <a:pt x="139" y="43391"/>
                  </a:lnTo>
                  <a:lnTo>
                    <a:pt x="5125" y="32713"/>
                  </a:lnTo>
                  <a:lnTo>
                    <a:pt x="51820" y="27392"/>
                  </a:lnTo>
                  <a:lnTo>
                    <a:pt x="15505" y="10463"/>
                  </a:lnTo>
                  <a:lnTo>
                    <a:pt x="20268" y="268"/>
                  </a:lnTo>
                  <a:lnTo>
                    <a:pt x="74627" y="25606"/>
                  </a:lnTo>
                  <a:lnTo>
                    <a:pt x="69493" y="36619"/>
                  </a:lnTo>
                  <a:lnTo>
                    <a:pt x="23803" y="42014"/>
                  </a:lnTo>
                  <a:lnTo>
                    <a:pt x="59298" y="58534"/>
                  </a:lnTo>
                  <a:close/>
                </a:path>
              </a:pathLst>
            </a:custGeom>
            <a:solidFill>
              <a:srgbClr val="000000"/>
            </a:solidFill>
            <a:ln w="9525" cap="flat">
              <a:noFill/>
              <a:prstDash val="solid"/>
              <a:miter/>
            </a:ln>
          </p:spPr>
          <p:txBody>
            <a:bodyPr rtlCol="0" anchor="ctr"/>
            <a:lstStyle/>
            <a:p>
              <a:endParaRPr lang="en-CA"/>
            </a:p>
          </p:txBody>
        </p:sp>
      </p:grpSp>
      <p:grpSp>
        <p:nvGrpSpPr>
          <p:cNvPr id="3160" name="Graphic 4">
            <a:extLst>
              <a:ext uri="{FF2B5EF4-FFF2-40B4-BE49-F238E27FC236}">
                <a16:creationId xmlns:a16="http://schemas.microsoft.com/office/drawing/2014/main" id="{E6278764-23FA-4827-AF79-5EF680BE57C5}"/>
              </a:ext>
            </a:extLst>
          </p:cNvPr>
          <p:cNvGrpSpPr/>
          <p:nvPr/>
        </p:nvGrpSpPr>
        <p:grpSpPr>
          <a:xfrm>
            <a:off x="5777491" y="3550183"/>
            <a:ext cx="93768" cy="120081"/>
            <a:chOff x="3470780" y="3639110"/>
            <a:chExt cx="108496" cy="138943"/>
          </a:xfrm>
        </p:grpSpPr>
        <p:sp>
          <p:nvSpPr>
            <p:cNvPr id="3330" name="Freeform: Shape 3329">
              <a:extLst>
                <a:ext uri="{FF2B5EF4-FFF2-40B4-BE49-F238E27FC236}">
                  <a16:creationId xmlns:a16="http://schemas.microsoft.com/office/drawing/2014/main" id="{0DBDBFF9-D79E-43AE-8AC7-B7CEBF9E4122}"/>
                </a:ext>
              </a:extLst>
            </p:cNvPr>
            <p:cNvSpPr/>
            <p:nvPr/>
          </p:nvSpPr>
          <p:spPr>
            <a:xfrm>
              <a:off x="3470780" y="3723121"/>
              <a:ext cx="54482" cy="54933"/>
            </a:xfrm>
            <a:custGeom>
              <a:avLst/>
              <a:gdLst>
                <a:gd name="connsiteX0" fmla="*/ 151 w 54482"/>
                <a:gd name="connsiteY0" fmla="*/ 11253 h 54933"/>
                <a:gd name="connsiteX1" fmla="*/ 5249 w 54482"/>
                <a:gd name="connsiteY1" fmla="*/ 277 h 54933"/>
                <a:gd name="connsiteX2" fmla="*/ 39665 w 54482"/>
                <a:gd name="connsiteY2" fmla="*/ 16351 h 54933"/>
                <a:gd name="connsiteX3" fmla="*/ 49488 w 54482"/>
                <a:gd name="connsiteY3" fmla="*/ 22378 h 54933"/>
                <a:gd name="connsiteX4" fmla="*/ 54436 w 54482"/>
                <a:gd name="connsiteY4" fmla="*/ 31717 h 54933"/>
                <a:gd name="connsiteX5" fmla="*/ 52130 w 54482"/>
                <a:gd name="connsiteY5" fmla="*/ 44107 h 54933"/>
                <a:gd name="connsiteX6" fmla="*/ 41860 w 54482"/>
                <a:gd name="connsiteY6" fmla="*/ 54414 h 54933"/>
                <a:gd name="connsiteX7" fmla="*/ 26606 w 54482"/>
                <a:gd name="connsiteY7" fmla="*/ 52628 h 54933"/>
                <a:gd name="connsiteX8" fmla="*/ 30215 w 54482"/>
                <a:gd name="connsiteY8" fmla="*/ 41689 h 54933"/>
                <a:gd name="connsiteX9" fmla="*/ 37470 w 54482"/>
                <a:gd name="connsiteY9" fmla="*/ 43400 h 54933"/>
                <a:gd name="connsiteX10" fmla="*/ 42939 w 54482"/>
                <a:gd name="connsiteY10" fmla="*/ 39382 h 54933"/>
                <a:gd name="connsiteX11" fmla="*/ 43237 w 54482"/>
                <a:gd name="connsiteY11" fmla="*/ 33206 h 54933"/>
                <a:gd name="connsiteX12" fmla="*/ 35275 w 54482"/>
                <a:gd name="connsiteY12" fmla="*/ 27624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151" y="11253"/>
                  </a:moveTo>
                  <a:lnTo>
                    <a:pt x="5249" y="277"/>
                  </a:lnTo>
                  <a:lnTo>
                    <a:pt x="39665" y="16351"/>
                  </a:lnTo>
                  <a:cubicBezTo>
                    <a:pt x="44167" y="18434"/>
                    <a:pt x="47441" y="20443"/>
                    <a:pt x="49488" y="22378"/>
                  </a:cubicBezTo>
                  <a:cubicBezTo>
                    <a:pt x="52167" y="24908"/>
                    <a:pt x="53804" y="28034"/>
                    <a:pt x="54436" y="31717"/>
                  </a:cubicBezTo>
                  <a:cubicBezTo>
                    <a:pt x="55032" y="35401"/>
                    <a:pt x="54288" y="39531"/>
                    <a:pt x="52130" y="44107"/>
                  </a:cubicBezTo>
                  <a:cubicBezTo>
                    <a:pt x="49637" y="49465"/>
                    <a:pt x="46214" y="52925"/>
                    <a:pt x="41860" y="54414"/>
                  </a:cubicBezTo>
                  <a:cubicBezTo>
                    <a:pt x="37507" y="55902"/>
                    <a:pt x="32410" y="55306"/>
                    <a:pt x="26606" y="52628"/>
                  </a:cubicBezTo>
                  <a:lnTo>
                    <a:pt x="30215" y="41689"/>
                  </a:lnTo>
                  <a:cubicBezTo>
                    <a:pt x="33414" y="43028"/>
                    <a:pt x="35833" y="43624"/>
                    <a:pt x="37470" y="43400"/>
                  </a:cubicBezTo>
                  <a:cubicBezTo>
                    <a:pt x="39963" y="43140"/>
                    <a:pt x="41786" y="41800"/>
                    <a:pt x="42939" y="39382"/>
                  </a:cubicBezTo>
                  <a:cubicBezTo>
                    <a:pt x="44056" y="36926"/>
                    <a:pt x="44167" y="34843"/>
                    <a:pt x="43237" y="33206"/>
                  </a:cubicBezTo>
                  <a:cubicBezTo>
                    <a:pt x="42344" y="31531"/>
                    <a:pt x="39665" y="29671"/>
                    <a:pt x="35275" y="27624"/>
                  </a:cubicBezTo>
                  <a:close/>
                </a:path>
              </a:pathLst>
            </a:custGeom>
            <a:solidFill>
              <a:srgbClr val="000000"/>
            </a:solidFill>
            <a:ln w="9525" cap="flat">
              <a:noFill/>
              <a:prstDash val="solid"/>
              <a:miter/>
            </a:ln>
          </p:spPr>
          <p:txBody>
            <a:bodyPr rtlCol="0" anchor="ctr"/>
            <a:lstStyle/>
            <a:p>
              <a:endParaRPr lang="en-CA"/>
            </a:p>
          </p:txBody>
        </p:sp>
        <p:sp>
          <p:nvSpPr>
            <p:cNvPr id="3331" name="Freeform: Shape 3330">
              <a:extLst>
                <a:ext uri="{FF2B5EF4-FFF2-40B4-BE49-F238E27FC236}">
                  <a16:creationId xmlns:a16="http://schemas.microsoft.com/office/drawing/2014/main" id="{EC4F1DF6-0C12-4695-BCFA-6A23C50E08AB}"/>
                </a:ext>
              </a:extLst>
            </p:cNvPr>
            <p:cNvSpPr/>
            <p:nvPr/>
          </p:nvSpPr>
          <p:spPr>
            <a:xfrm>
              <a:off x="3481297" y="3668180"/>
              <a:ext cx="68970" cy="62537"/>
            </a:xfrm>
            <a:custGeom>
              <a:avLst/>
              <a:gdLst>
                <a:gd name="connsiteX0" fmla="*/ 153 w 68970"/>
                <a:gd name="connsiteY0" fmla="*/ 43619 h 62537"/>
                <a:gd name="connsiteX1" fmla="*/ 5251 w 68970"/>
                <a:gd name="connsiteY1" fmla="*/ 32643 h 62537"/>
                <a:gd name="connsiteX2" fmla="*/ 34719 w 68970"/>
                <a:gd name="connsiteY2" fmla="*/ 46372 h 62537"/>
                <a:gd name="connsiteX3" fmla="*/ 43983 w 68970"/>
                <a:gd name="connsiteY3" fmla="*/ 50205 h 62537"/>
                <a:gd name="connsiteX4" fmla="*/ 50904 w 68970"/>
                <a:gd name="connsiteY4" fmla="*/ 49349 h 62537"/>
                <a:gd name="connsiteX5" fmla="*/ 56336 w 68970"/>
                <a:gd name="connsiteY5" fmla="*/ 43024 h 62537"/>
                <a:gd name="connsiteX6" fmla="*/ 57713 w 68970"/>
                <a:gd name="connsiteY6" fmla="*/ 35099 h 62537"/>
                <a:gd name="connsiteX7" fmla="*/ 54327 w 68970"/>
                <a:gd name="connsiteY7" fmla="*/ 30039 h 62537"/>
                <a:gd name="connsiteX8" fmla="*/ 45323 w 68970"/>
                <a:gd name="connsiteY8" fmla="*/ 25276 h 62537"/>
                <a:gd name="connsiteX9" fmla="*/ 15260 w 68970"/>
                <a:gd name="connsiteY9" fmla="*/ 11249 h 62537"/>
                <a:gd name="connsiteX10" fmla="*/ 20357 w 68970"/>
                <a:gd name="connsiteY10" fmla="*/ 273 h 62537"/>
                <a:gd name="connsiteX11" fmla="*/ 48932 w 68970"/>
                <a:gd name="connsiteY11" fmla="*/ 13556 h 62537"/>
                <a:gd name="connsiteX12" fmla="*/ 62364 w 68970"/>
                <a:gd name="connsiteY12" fmla="*/ 20923 h 62537"/>
                <a:gd name="connsiteX13" fmla="*/ 67647 w 68970"/>
                <a:gd name="connsiteY13" fmla="*/ 27397 h 62537"/>
                <a:gd name="connsiteX14" fmla="*/ 69098 w 68970"/>
                <a:gd name="connsiteY14" fmla="*/ 35843 h 62537"/>
                <a:gd name="connsiteX15" fmla="*/ 65861 w 68970"/>
                <a:gd name="connsiteY15" fmla="*/ 47079 h 62537"/>
                <a:gd name="connsiteX16" fmla="*/ 58569 w 68970"/>
                <a:gd name="connsiteY16" fmla="*/ 58055 h 62537"/>
                <a:gd name="connsiteX17" fmla="*/ 50904 w 68970"/>
                <a:gd name="connsiteY17" fmla="*/ 62223 h 62537"/>
                <a:gd name="connsiteX18" fmla="*/ 43462 w 68970"/>
                <a:gd name="connsiteY18" fmla="*/ 62483 h 62537"/>
                <a:gd name="connsiteX19" fmla="*/ 29138 w 68970"/>
                <a:gd name="connsiteY19" fmla="*/ 5712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53" y="43619"/>
                  </a:moveTo>
                  <a:lnTo>
                    <a:pt x="5251" y="32643"/>
                  </a:lnTo>
                  <a:lnTo>
                    <a:pt x="34719" y="46372"/>
                  </a:lnTo>
                  <a:cubicBezTo>
                    <a:pt x="39407" y="48568"/>
                    <a:pt x="42495" y="49833"/>
                    <a:pt x="43983" y="50205"/>
                  </a:cubicBezTo>
                  <a:cubicBezTo>
                    <a:pt x="46439" y="50763"/>
                    <a:pt x="48746" y="50465"/>
                    <a:pt x="50904" y="49349"/>
                  </a:cubicBezTo>
                  <a:cubicBezTo>
                    <a:pt x="53099" y="48196"/>
                    <a:pt x="54885" y="46112"/>
                    <a:pt x="56336" y="43024"/>
                  </a:cubicBezTo>
                  <a:cubicBezTo>
                    <a:pt x="57787" y="39936"/>
                    <a:pt x="58234" y="37257"/>
                    <a:pt x="57713" y="35099"/>
                  </a:cubicBezTo>
                  <a:cubicBezTo>
                    <a:pt x="57155" y="32903"/>
                    <a:pt x="56038" y="31229"/>
                    <a:pt x="54327" y="30039"/>
                  </a:cubicBezTo>
                  <a:cubicBezTo>
                    <a:pt x="52653" y="28848"/>
                    <a:pt x="49639" y="27285"/>
                    <a:pt x="45323" y="25276"/>
                  </a:cubicBezTo>
                  <a:lnTo>
                    <a:pt x="15260" y="11249"/>
                  </a:lnTo>
                  <a:lnTo>
                    <a:pt x="20357" y="273"/>
                  </a:lnTo>
                  <a:lnTo>
                    <a:pt x="48932" y="13556"/>
                  </a:lnTo>
                  <a:cubicBezTo>
                    <a:pt x="55443" y="16607"/>
                    <a:pt x="59945" y="19062"/>
                    <a:pt x="62364" y="20923"/>
                  </a:cubicBezTo>
                  <a:cubicBezTo>
                    <a:pt x="64782" y="22783"/>
                    <a:pt x="66531" y="24904"/>
                    <a:pt x="67647" y="27397"/>
                  </a:cubicBezTo>
                  <a:cubicBezTo>
                    <a:pt x="68763" y="29853"/>
                    <a:pt x="69247" y="32680"/>
                    <a:pt x="69098" y="35843"/>
                  </a:cubicBezTo>
                  <a:cubicBezTo>
                    <a:pt x="68949" y="39043"/>
                    <a:pt x="67870" y="42763"/>
                    <a:pt x="65861" y="47079"/>
                  </a:cubicBezTo>
                  <a:cubicBezTo>
                    <a:pt x="63443" y="52251"/>
                    <a:pt x="61024" y="55935"/>
                    <a:pt x="58569" y="58055"/>
                  </a:cubicBezTo>
                  <a:cubicBezTo>
                    <a:pt x="56113" y="60176"/>
                    <a:pt x="53546" y="61553"/>
                    <a:pt x="50904" y="62223"/>
                  </a:cubicBezTo>
                  <a:cubicBezTo>
                    <a:pt x="48262" y="62892"/>
                    <a:pt x="45769" y="63004"/>
                    <a:pt x="43462" y="62483"/>
                  </a:cubicBezTo>
                  <a:cubicBezTo>
                    <a:pt x="40002" y="61776"/>
                    <a:pt x="35240" y="59990"/>
                    <a:pt x="29138" y="57125"/>
                  </a:cubicBezTo>
                  <a:close/>
                </a:path>
              </a:pathLst>
            </a:custGeom>
            <a:solidFill>
              <a:srgbClr val="000000"/>
            </a:solidFill>
            <a:ln w="9525" cap="flat">
              <a:noFill/>
              <a:prstDash val="solid"/>
              <a:miter/>
            </a:ln>
          </p:spPr>
          <p:txBody>
            <a:bodyPr rtlCol="0" anchor="ctr"/>
            <a:lstStyle/>
            <a:p>
              <a:endParaRPr lang="en-CA"/>
            </a:p>
          </p:txBody>
        </p:sp>
        <p:sp>
          <p:nvSpPr>
            <p:cNvPr id="3332" name="Freeform: Shape 3331">
              <a:extLst>
                <a:ext uri="{FF2B5EF4-FFF2-40B4-BE49-F238E27FC236}">
                  <a16:creationId xmlns:a16="http://schemas.microsoft.com/office/drawing/2014/main" id="{C13E78A3-2927-4E3E-B477-AE74AA24F62E}"/>
                </a:ext>
              </a:extLst>
            </p:cNvPr>
            <p:cNvSpPr/>
            <p:nvPr/>
          </p:nvSpPr>
          <p:spPr>
            <a:xfrm>
              <a:off x="3507467" y="3639110"/>
              <a:ext cx="71809" cy="42527"/>
            </a:xfrm>
            <a:custGeom>
              <a:avLst/>
              <a:gdLst>
                <a:gd name="connsiteX0" fmla="*/ 54106 w 71809"/>
                <a:gd name="connsiteY0" fmla="*/ 42795 h 42527"/>
                <a:gd name="connsiteX1" fmla="*/ 156 w 71809"/>
                <a:gd name="connsiteY1" fmla="*/ 17680 h 42527"/>
                <a:gd name="connsiteX2" fmla="*/ 5291 w 71809"/>
                <a:gd name="connsiteY2" fmla="*/ 6667 h 42527"/>
                <a:gd name="connsiteX3" fmla="*/ 50051 w 71809"/>
                <a:gd name="connsiteY3" fmla="*/ 27577 h 42527"/>
                <a:gd name="connsiteX4" fmla="*/ 62776 w 71809"/>
                <a:gd name="connsiteY4" fmla="*/ 267 h 42527"/>
                <a:gd name="connsiteX5" fmla="*/ 71966 w 71809"/>
                <a:gd name="connsiteY5" fmla="*/ 4546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106" y="42795"/>
                  </a:moveTo>
                  <a:lnTo>
                    <a:pt x="156" y="17680"/>
                  </a:lnTo>
                  <a:lnTo>
                    <a:pt x="5291" y="6667"/>
                  </a:lnTo>
                  <a:lnTo>
                    <a:pt x="50051" y="27577"/>
                  </a:lnTo>
                  <a:lnTo>
                    <a:pt x="62776" y="267"/>
                  </a:lnTo>
                  <a:lnTo>
                    <a:pt x="71966" y="4546"/>
                  </a:lnTo>
                  <a:close/>
                </a:path>
              </a:pathLst>
            </a:custGeom>
            <a:solidFill>
              <a:srgbClr val="000000"/>
            </a:solidFill>
            <a:ln w="9525" cap="flat">
              <a:noFill/>
              <a:prstDash val="solid"/>
              <a:miter/>
            </a:ln>
          </p:spPr>
          <p:txBody>
            <a:bodyPr rtlCol="0" anchor="ctr"/>
            <a:lstStyle/>
            <a:p>
              <a:endParaRPr lang="en-CA"/>
            </a:p>
          </p:txBody>
        </p:sp>
      </p:grpSp>
      <p:grpSp>
        <p:nvGrpSpPr>
          <p:cNvPr id="3161" name="Graphic 4">
            <a:extLst>
              <a:ext uri="{FF2B5EF4-FFF2-40B4-BE49-F238E27FC236}">
                <a16:creationId xmlns:a16="http://schemas.microsoft.com/office/drawing/2014/main" id="{52B117D6-03AA-4D66-B192-1255B61C9B9C}"/>
              </a:ext>
            </a:extLst>
          </p:cNvPr>
          <p:cNvGrpSpPr/>
          <p:nvPr/>
        </p:nvGrpSpPr>
        <p:grpSpPr>
          <a:xfrm>
            <a:off x="5903191" y="3540084"/>
            <a:ext cx="99311" cy="157691"/>
            <a:chOff x="3616224" y="3627424"/>
            <a:chExt cx="114910" cy="182460"/>
          </a:xfrm>
        </p:grpSpPr>
        <p:sp>
          <p:nvSpPr>
            <p:cNvPr id="3327" name="Freeform: Shape 3326">
              <a:extLst>
                <a:ext uri="{FF2B5EF4-FFF2-40B4-BE49-F238E27FC236}">
                  <a16:creationId xmlns:a16="http://schemas.microsoft.com/office/drawing/2014/main" id="{F8E42D11-F7CF-425E-898B-0E63ADFF5E1D}"/>
                </a:ext>
              </a:extLst>
            </p:cNvPr>
            <p:cNvSpPr/>
            <p:nvPr/>
          </p:nvSpPr>
          <p:spPr>
            <a:xfrm>
              <a:off x="3616224" y="3751731"/>
              <a:ext cx="69949" cy="58154"/>
            </a:xfrm>
            <a:custGeom>
              <a:avLst/>
              <a:gdLst>
                <a:gd name="connsiteX0" fmla="*/ 70116 w 69949"/>
                <a:gd name="connsiteY0" fmla="*/ 3889 h 58154"/>
                <a:gd name="connsiteX1" fmla="*/ 64535 w 69949"/>
                <a:gd name="connsiteY1" fmla="*/ 15833 h 58154"/>
                <a:gd name="connsiteX2" fmla="*/ 49987 w 69949"/>
                <a:gd name="connsiteY2" fmla="*/ 14791 h 58154"/>
                <a:gd name="connsiteX3" fmla="*/ 39830 w 69949"/>
                <a:gd name="connsiteY3" fmla="*/ 36557 h 58154"/>
                <a:gd name="connsiteX4" fmla="*/ 50099 w 69949"/>
                <a:gd name="connsiteY4" fmla="*/ 46789 h 58154"/>
                <a:gd name="connsiteX5" fmla="*/ 44666 w 69949"/>
                <a:gd name="connsiteY5" fmla="*/ 58435 h 58154"/>
                <a:gd name="connsiteX6" fmla="*/ 167 w 69949"/>
                <a:gd name="connsiteY6" fmla="*/ 11889 h 58154"/>
                <a:gd name="connsiteX7" fmla="*/ 5562 w 69949"/>
                <a:gd name="connsiteY7" fmla="*/ 280 h 58154"/>
                <a:gd name="connsiteX8" fmla="*/ 70116 w 69949"/>
                <a:gd name="connsiteY8" fmla="*/ 3889 h 58154"/>
                <a:gd name="connsiteX9" fmla="*/ 39160 w 69949"/>
                <a:gd name="connsiteY9" fmla="*/ 14047 h 58154"/>
                <a:gd name="connsiteX10" fmla="*/ 15496 w 69949"/>
                <a:gd name="connsiteY10" fmla="*/ 12149 h 58154"/>
                <a:gd name="connsiteX11" fmla="*/ 32239 w 69949"/>
                <a:gd name="connsiteY11" fmla="*/ 28892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116" y="3889"/>
                  </a:moveTo>
                  <a:lnTo>
                    <a:pt x="64535" y="15833"/>
                  </a:lnTo>
                  <a:lnTo>
                    <a:pt x="49987" y="14791"/>
                  </a:lnTo>
                  <a:lnTo>
                    <a:pt x="39830" y="36557"/>
                  </a:lnTo>
                  <a:lnTo>
                    <a:pt x="50099" y="46789"/>
                  </a:lnTo>
                  <a:lnTo>
                    <a:pt x="44666" y="58435"/>
                  </a:lnTo>
                  <a:lnTo>
                    <a:pt x="167" y="11889"/>
                  </a:lnTo>
                  <a:lnTo>
                    <a:pt x="5562" y="280"/>
                  </a:lnTo>
                  <a:lnTo>
                    <a:pt x="70116" y="3889"/>
                  </a:lnTo>
                  <a:moveTo>
                    <a:pt x="39160" y="14047"/>
                  </a:moveTo>
                  <a:lnTo>
                    <a:pt x="15496" y="12149"/>
                  </a:lnTo>
                  <a:lnTo>
                    <a:pt x="32239" y="28892"/>
                  </a:lnTo>
                  <a:close/>
                </a:path>
              </a:pathLst>
            </a:custGeom>
            <a:solidFill>
              <a:srgbClr val="000000"/>
            </a:solidFill>
            <a:ln w="9525" cap="flat">
              <a:noFill/>
              <a:prstDash val="solid"/>
              <a:miter/>
            </a:ln>
          </p:spPr>
          <p:txBody>
            <a:bodyPr rtlCol="0" anchor="ctr"/>
            <a:lstStyle/>
            <a:p>
              <a:endParaRPr lang="en-CA"/>
            </a:p>
          </p:txBody>
        </p:sp>
        <p:sp>
          <p:nvSpPr>
            <p:cNvPr id="3328" name="Freeform: Shape 3327">
              <a:extLst>
                <a:ext uri="{FF2B5EF4-FFF2-40B4-BE49-F238E27FC236}">
                  <a16:creationId xmlns:a16="http://schemas.microsoft.com/office/drawing/2014/main" id="{F6A62C4E-2AD6-4390-98CD-F3C48D3DCF39}"/>
                </a:ext>
              </a:extLst>
            </p:cNvPr>
            <p:cNvSpPr/>
            <p:nvPr/>
          </p:nvSpPr>
          <p:spPr>
            <a:xfrm>
              <a:off x="3634478" y="3680877"/>
              <a:ext cx="68970" cy="62537"/>
            </a:xfrm>
            <a:custGeom>
              <a:avLst/>
              <a:gdLst>
                <a:gd name="connsiteX0" fmla="*/ 170 w 68970"/>
                <a:gd name="connsiteY0" fmla="*/ 43620 h 62537"/>
                <a:gd name="connsiteX1" fmla="*/ 5267 w 68970"/>
                <a:gd name="connsiteY1" fmla="*/ 32644 h 62537"/>
                <a:gd name="connsiteX2" fmla="*/ 34735 w 68970"/>
                <a:gd name="connsiteY2" fmla="*/ 46374 h 62537"/>
                <a:gd name="connsiteX3" fmla="*/ 43999 w 68970"/>
                <a:gd name="connsiteY3" fmla="*/ 50206 h 62537"/>
                <a:gd name="connsiteX4" fmla="*/ 50920 w 68970"/>
                <a:gd name="connsiteY4" fmla="*/ 49350 h 62537"/>
                <a:gd name="connsiteX5" fmla="*/ 56352 w 68970"/>
                <a:gd name="connsiteY5" fmla="*/ 43025 h 62537"/>
                <a:gd name="connsiteX6" fmla="*/ 57729 w 68970"/>
                <a:gd name="connsiteY6" fmla="*/ 35100 h 62537"/>
                <a:gd name="connsiteX7" fmla="*/ 54343 w 68970"/>
                <a:gd name="connsiteY7" fmla="*/ 30040 h 62537"/>
                <a:gd name="connsiteX8" fmla="*/ 45339 w 68970"/>
                <a:gd name="connsiteY8" fmla="*/ 25277 h 62537"/>
                <a:gd name="connsiteX9" fmla="*/ 15276 w 68970"/>
                <a:gd name="connsiteY9" fmla="*/ 11250 h 62537"/>
                <a:gd name="connsiteX10" fmla="*/ 20373 w 68970"/>
                <a:gd name="connsiteY10" fmla="*/ 274 h 62537"/>
                <a:gd name="connsiteX11" fmla="*/ 48948 w 68970"/>
                <a:gd name="connsiteY11" fmla="*/ 13557 h 62537"/>
                <a:gd name="connsiteX12" fmla="*/ 62380 w 68970"/>
                <a:gd name="connsiteY12" fmla="*/ 20924 h 62537"/>
                <a:gd name="connsiteX13" fmla="*/ 67663 w 68970"/>
                <a:gd name="connsiteY13" fmla="*/ 27398 h 62537"/>
                <a:gd name="connsiteX14" fmla="*/ 69114 w 68970"/>
                <a:gd name="connsiteY14" fmla="*/ 35844 h 62537"/>
                <a:gd name="connsiteX15" fmla="*/ 65877 w 68970"/>
                <a:gd name="connsiteY15" fmla="*/ 47081 h 62537"/>
                <a:gd name="connsiteX16" fmla="*/ 58585 w 68970"/>
                <a:gd name="connsiteY16" fmla="*/ 58057 h 62537"/>
                <a:gd name="connsiteX17" fmla="*/ 50920 w 68970"/>
                <a:gd name="connsiteY17" fmla="*/ 62224 h 62537"/>
                <a:gd name="connsiteX18" fmla="*/ 43479 w 68970"/>
                <a:gd name="connsiteY18" fmla="*/ 62484 h 62537"/>
                <a:gd name="connsiteX19" fmla="*/ 29154 w 68970"/>
                <a:gd name="connsiteY19" fmla="*/ 57127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170" y="43620"/>
                  </a:moveTo>
                  <a:lnTo>
                    <a:pt x="5267" y="32644"/>
                  </a:lnTo>
                  <a:lnTo>
                    <a:pt x="34735" y="46374"/>
                  </a:lnTo>
                  <a:cubicBezTo>
                    <a:pt x="39423" y="48569"/>
                    <a:pt x="42511" y="49834"/>
                    <a:pt x="43999" y="50206"/>
                  </a:cubicBezTo>
                  <a:cubicBezTo>
                    <a:pt x="46455" y="50764"/>
                    <a:pt x="48762" y="50467"/>
                    <a:pt x="50920" y="49350"/>
                  </a:cubicBezTo>
                  <a:cubicBezTo>
                    <a:pt x="53115" y="48197"/>
                    <a:pt x="54901" y="46113"/>
                    <a:pt x="56352" y="43025"/>
                  </a:cubicBezTo>
                  <a:cubicBezTo>
                    <a:pt x="57803" y="39937"/>
                    <a:pt x="58250" y="37258"/>
                    <a:pt x="57729" y="35100"/>
                  </a:cubicBezTo>
                  <a:cubicBezTo>
                    <a:pt x="57171" y="32905"/>
                    <a:pt x="56055" y="31230"/>
                    <a:pt x="54343" y="30040"/>
                  </a:cubicBezTo>
                  <a:cubicBezTo>
                    <a:pt x="52669" y="28849"/>
                    <a:pt x="49655" y="27287"/>
                    <a:pt x="45339" y="25277"/>
                  </a:cubicBezTo>
                  <a:lnTo>
                    <a:pt x="15276" y="11250"/>
                  </a:lnTo>
                  <a:lnTo>
                    <a:pt x="20373" y="274"/>
                  </a:lnTo>
                  <a:lnTo>
                    <a:pt x="48948" y="13557"/>
                  </a:lnTo>
                  <a:cubicBezTo>
                    <a:pt x="55459" y="16608"/>
                    <a:pt x="59961" y="19064"/>
                    <a:pt x="62380" y="20924"/>
                  </a:cubicBezTo>
                  <a:cubicBezTo>
                    <a:pt x="64798" y="22784"/>
                    <a:pt x="66547" y="24905"/>
                    <a:pt x="67663" y="27398"/>
                  </a:cubicBezTo>
                  <a:cubicBezTo>
                    <a:pt x="68779" y="29854"/>
                    <a:pt x="69263" y="32682"/>
                    <a:pt x="69114" y="35844"/>
                  </a:cubicBezTo>
                  <a:cubicBezTo>
                    <a:pt x="68965" y="39044"/>
                    <a:pt x="67886" y="42765"/>
                    <a:pt x="65877" y="47081"/>
                  </a:cubicBezTo>
                  <a:cubicBezTo>
                    <a:pt x="63459" y="52253"/>
                    <a:pt x="61040" y="55936"/>
                    <a:pt x="58585" y="58057"/>
                  </a:cubicBezTo>
                  <a:cubicBezTo>
                    <a:pt x="56129" y="60178"/>
                    <a:pt x="53562" y="61554"/>
                    <a:pt x="50920" y="62224"/>
                  </a:cubicBezTo>
                  <a:cubicBezTo>
                    <a:pt x="48278" y="62894"/>
                    <a:pt x="45785" y="63005"/>
                    <a:pt x="43479" y="62484"/>
                  </a:cubicBezTo>
                  <a:cubicBezTo>
                    <a:pt x="40018" y="61778"/>
                    <a:pt x="35256" y="59992"/>
                    <a:pt x="29154" y="57127"/>
                  </a:cubicBezTo>
                  <a:close/>
                </a:path>
              </a:pathLst>
            </a:custGeom>
            <a:solidFill>
              <a:srgbClr val="000000"/>
            </a:solidFill>
            <a:ln w="9525" cap="flat">
              <a:noFill/>
              <a:prstDash val="solid"/>
              <a:miter/>
            </a:ln>
          </p:spPr>
          <p:txBody>
            <a:bodyPr rtlCol="0" anchor="ctr"/>
            <a:lstStyle/>
            <a:p>
              <a:endParaRPr lang="en-CA"/>
            </a:p>
          </p:txBody>
        </p:sp>
        <p:sp>
          <p:nvSpPr>
            <p:cNvPr id="3329" name="Freeform: Shape 3328">
              <a:extLst>
                <a:ext uri="{FF2B5EF4-FFF2-40B4-BE49-F238E27FC236}">
                  <a16:creationId xmlns:a16="http://schemas.microsoft.com/office/drawing/2014/main" id="{E2672958-7E7B-444D-9260-64EFD3D456A0}"/>
                </a:ext>
              </a:extLst>
            </p:cNvPr>
            <p:cNvSpPr/>
            <p:nvPr/>
          </p:nvSpPr>
          <p:spPr>
            <a:xfrm>
              <a:off x="3667484" y="3627424"/>
              <a:ext cx="63650" cy="59909"/>
            </a:xfrm>
            <a:custGeom>
              <a:avLst/>
              <a:gdLst>
                <a:gd name="connsiteX0" fmla="*/ 38962 w 63650"/>
                <a:gd name="connsiteY0" fmla="*/ 32865 h 59909"/>
                <a:gd name="connsiteX1" fmla="*/ 29809 w 63650"/>
                <a:gd name="connsiteY1" fmla="*/ 28586 h 59909"/>
                <a:gd name="connsiteX2" fmla="*/ 40822 w 63650"/>
                <a:gd name="connsiteY2" fmla="*/ 4922 h 59909"/>
                <a:gd name="connsiteX3" fmla="*/ 62514 w 63650"/>
                <a:gd name="connsiteY3" fmla="*/ 15042 h 59909"/>
                <a:gd name="connsiteX4" fmla="*/ 63705 w 63650"/>
                <a:gd name="connsiteY4" fmla="*/ 27767 h 59909"/>
                <a:gd name="connsiteX5" fmla="*/ 60058 w 63650"/>
                <a:gd name="connsiteY5" fmla="*/ 42204 h 59909"/>
                <a:gd name="connsiteX6" fmla="*/ 49566 w 63650"/>
                <a:gd name="connsiteY6" fmla="*/ 55412 h 59909"/>
                <a:gd name="connsiteX7" fmla="*/ 34869 w 63650"/>
                <a:gd name="connsiteY7" fmla="*/ 60175 h 59909"/>
                <a:gd name="connsiteX8" fmla="*/ 18907 w 63650"/>
                <a:gd name="connsiteY8" fmla="*/ 56603 h 59909"/>
                <a:gd name="connsiteX9" fmla="*/ 5476 w 63650"/>
                <a:gd name="connsiteY9" fmla="*/ 45999 h 59909"/>
                <a:gd name="connsiteX10" fmla="*/ 192 w 63650"/>
                <a:gd name="connsiteY10" fmla="*/ 30855 h 59909"/>
                <a:gd name="connsiteX11" fmla="*/ 3578 w 63650"/>
                <a:gd name="connsiteY11" fmla="*/ 16568 h 59909"/>
                <a:gd name="connsiteX12" fmla="*/ 15187 w 63650"/>
                <a:gd name="connsiteY12" fmla="*/ 2727 h 59909"/>
                <a:gd name="connsiteX13" fmla="*/ 30330 w 63650"/>
                <a:gd name="connsiteY13" fmla="*/ 904 h 59909"/>
                <a:gd name="connsiteX14" fmla="*/ 27279 w 63650"/>
                <a:gd name="connsiteY14" fmla="*/ 12736 h 59909"/>
                <a:gd name="connsiteX15" fmla="*/ 18944 w 63650"/>
                <a:gd name="connsiteY15" fmla="*/ 14112 h 59909"/>
                <a:gd name="connsiteX16" fmla="*/ 12954 w 63650"/>
                <a:gd name="connsiteY16" fmla="*/ 20958 h 59909"/>
                <a:gd name="connsiteX17" fmla="*/ 12173 w 63650"/>
                <a:gd name="connsiteY17" fmla="*/ 34539 h 59909"/>
                <a:gd name="connsiteX18" fmla="*/ 23744 w 63650"/>
                <a:gd name="connsiteY18" fmla="*/ 45106 h 59909"/>
                <a:gd name="connsiteX19" fmla="*/ 40264 w 63650"/>
                <a:gd name="connsiteY19" fmla="*/ 47561 h 59909"/>
                <a:gd name="connsiteX20" fmla="*/ 50347 w 63650"/>
                <a:gd name="connsiteY20" fmla="*/ 38557 h 59909"/>
                <a:gd name="connsiteX21" fmla="*/ 52245 w 63650"/>
                <a:gd name="connsiteY21" fmla="*/ 31004 h 59909"/>
                <a:gd name="connsiteX22" fmla="*/ 51724 w 63650"/>
                <a:gd name="connsiteY22" fmla="*/ 23488 h 59909"/>
                <a:gd name="connsiteX23" fmla="*/ 44841 w 63650"/>
                <a:gd name="connsiteY23" fmla="*/ 20289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8962" y="32865"/>
                  </a:moveTo>
                  <a:lnTo>
                    <a:pt x="29809" y="28586"/>
                  </a:lnTo>
                  <a:lnTo>
                    <a:pt x="40822" y="4922"/>
                  </a:lnTo>
                  <a:lnTo>
                    <a:pt x="62514" y="15042"/>
                  </a:lnTo>
                  <a:cubicBezTo>
                    <a:pt x="63667" y="18354"/>
                    <a:pt x="64039" y="22595"/>
                    <a:pt x="63705" y="27767"/>
                  </a:cubicBezTo>
                  <a:cubicBezTo>
                    <a:pt x="63370" y="32902"/>
                    <a:pt x="62142" y="37739"/>
                    <a:pt x="60058" y="42204"/>
                  </a:cubicBezTo>
                  <a:cubicBezTo>
                    <a:pt x="57417" y="47896"/>
                    <a:pt x="53919" y="52287"/>
                    <a:pt x="49566" y="55412"/>
                  </a:cubicBezTo>
                  <a:cubicBezTo>
                    <a:pt x="45213" y="58537"/>
                    <a:pt x="40301" y="60100"/>
                    <a:pt x="34869" y="60175"/>
                  </a:cubicBezTo>
                  <a:cubicBezTo>
                    <a:pt x="29437" y="60249"/>
                    <a:pt x="24116" y="59058"/>
                    <a:pt x="18907" y="56603"/>
                  </a:cubicBezTo>
                  <a:cubicBezTo>
                    <a:pt x="13252" y="53961"/>
                    <a:pt x="8750" y="50426"/>
                    <a:pt x="5476" y="45999"/>
                  </a:cubicBezTo>
                  <a:cubicBezTo>
                    <a:pt x="2164" y="41571"/>
                    <a:pt x="415" y="36548"/>
                    <a:pt x="192" y="30855"/>
                  </a:cubicBezTo>
                  <a:cubicBezTo>
                    <a:pt x="6" y="26539"/>
                    <a:pt x="1122" y="21777"/>
                    <a:pt x="3578" y="16568"/>
                  </a:cubicBezTo>
                  <a:cubicBezTo>
                    <a:pt x="6703" y="9833"/>
                    <a:pt x="10573" y="5220"/>
                    <a:pt x="15187" y="2727"/>
                  </a:cubicBezTo>
                  <a:cubicBezTo>
                    <a:pt x="19800" y="271"/>
                    <a:pt x="24823" y="-361"/>
                    <a:pt x="30330" y="904"/>
                  </a:cubicBezTo>
                  <a:lnTo>
                    <a:pt x="27279" y="12736"/>
                  </a:lnTo>
                  <a:cubicBezTo>
                    <a:pt x="24265" y="12252"/>
                    <a:pt x="21475" y="12736"/>
                    <a:pt x="18944" y="14112"/>
                  </a:cubicBezTo>
                  <a:cubicBezTo>
                    <a:pt x="16414" y="15526"/>
                    <a:pt x="14405" y="17796"/>
                    <a:pt x="12954" y="20958"/>
                  </a:cubicBezTo>
                  <a:cubicBezTo>
                    <a:pt x="10722" y="25758"/>
                    <a:pt x="10461" y="30297"/>
                    <a:pt x="12173" y="34539"/>
                  </a:cubicBezTo>
                  <a:cubicBezTo>
                    <a:pt x="13884" y="38781"/>
                    <a:pt x="17754" y="42315"/>
                    <a:pt x="23744" y="45106"/>
                  </a:cubicBezTo>
                  <a:cubicBezTo>
                    <a:pt x="30181" y="48082"/>
                    <a:pt x="35688" y="48938"/>
                    <a:pt x="40264" y="47561"/>
                  </a:cubicBezTo>
                  <a:cubicBezTo>
                    <a:pt x="44841" y="46185"/>
                    <a:pt x="48189" y="43171"/>
                    <a:pt x="50347" y="38557"/>
                  </a:cubicBezTo>
                  <a:cubicBezTo>
                    <a:pt x="51426" y="36250"/>
                    <a:pt x="52059" y="33720"/>
                    <a:pt x="52245" y="31004"/>
                  </a:cubicBezTo>
                  <a:cubicBezTo>
                    <a:pt x="52394" y="28251"/>
                    <a:pt x="52245" y="25758"/>
                    <a:pt x="51724" y="23488"/>
                  </a:cubicBezTo>
                  <a:lnTo>
                    <a:pt x="44841" y="20289"/>
                  </a:lnTo>
                  <a:close/>
                </a:path>
              </a:pathLst>
            </a:custGeom>
            <a:solidFill>
              <a:srgbClr val="000000"/>
            </a:solidFill>
            <a:ln w="9525" cap="flat">
              <a:noFill/>
              <a:prstDash val="solid"/>
              <a:miter/>
            </a:ln>
          </p:spPr>
          <p:txBody>
            <a:bodyPr rtlCol="0" anchor="ctr"/>
            <a:lstStyle/>
            <a:p>
              <a:endParaRPr lang="en-CA"/>
            </a:p>
          </p:txBody>
        </p:sp>
      </p:grpSp>
      <p:grpSp>
        <p:nvGrpSpPr>
          <p:cNvPr id="3162" name="Graphic 4">
            <a:extLst>
              <a:ext uri="{FF2B5EF4-FFF2-40B4-BE49-F238E27FC236}">
                <a16:creationId xmlns:a16="http://schemas.microsoft.com/office/drawing/2014/main" id="{20EFCABB-CACB-4544-8214-28787AEDFC62}"/>
              </a:ext>
            </a:extLst>
          </p:cNvPr>
          <p:cNvGrpSpPr/>
          <p:nvPr/>
        </p:nvGrpSpPr>
        <p:grpSpPr>
          <a:xfrm>
            <a:off x="6045341" y="3537856"/>
            <a:ext cx="88093" cy="137223"/>
            <a:chOff x="3780702" y="3624846"/>
            <a:chExt cx="101930" cy="158777"/>
          </a:xfrm>
        </p:grpSpPr>
        <p:sp>
          <p:nvSpPr>
            <p:cNvPr id="3324" name="Freeform: Shape 3323">
              <a:extLst>
                <a:ext uri="{FF2B5EF4-FFF2-40B4-BE49-F238E27FC236}">
                  <a16:creationId xmlns:a16="http://schemas.microsoft.com/office/drawing/2014/main" id="{4918FCCC-AFAF-4C37-92E2-0C180B28E2F1}"/>
                </a:ext>
              </a:extLst>
            </p:cNvPr>
            <p:cNvSpPr/>
            <p:nvPr/>
          </p:nvSpPr>
          <p:spPr>
            <a:xfrm>
              <a:off x="3780702" y="3727909"/>
              <a:ext cx="63241" cy="55714"/>
            </a:xfrm>
            <a:custGeom>
              <a:avLst/>
              <a:gdLst>
                <a:gd name="connsiteX0" fmla="*/ 30742 w 63241"/>
                <a:gd name="connsiteY0" fmla="*/ 54429 h 55714"/>
                <a:gd name="connsiteX1" fmla="*/ 34686 w 63241"/>
                <a:gd name="connsiteY1" fmla="*/ 43267 h 55714"/>
                <a:gd name="connsiteX2" fmla="*/ 44397 w 63241"/>
                <a:gd name="connsiteY2" fmla="*/ 43044 h 55714"/>
                <a:gd name="connsiteX3" fmla="*/ 50648 w 63241"/>
                <a:gd name="connsiteY3" fmla="*/ 36272 h 55714"/>
                <a:gd name="connsiteX4" fmla="*/ 52136 w 63241"/>
                <a:gd name="connsiteY4" fmla="*/ 27231 h 55714"/>
                <a:gd name="connsiteX5" fmla="*/ 48117 w 63241"/>
                <a:gd name="connsiteY5" fmla="*/ 22096 h 55714"/>
                <a:gd name="connsiteX6" fmla="*/ 44322 w 63241"/>
                <a:gd name="connsiteY6" fmla="*/ 21687 h 55714"/>
                <a:gd name="connsiteX7" fmla="*/ 40118 w 63241"/>
                <a:gd name="connsiteY7" fmla="*/ 24552 h 55714"/>
                <a:gd name="connsiteX8" fmla="*/ 33644 w 63241"/>
                <a:gd name="connsiteY8" fmla="*/ 32217 h 55714"/>
                <a:gd name="connsiteX9" fmla="*/ 22482 w 63241"/>
                <a:gd name="connsiteY9" fmla="*/ 42114 h 55714"/>
                <a:gd name="connsiteX10" fmla="*/ 9199 w 63241"/>
                <a:gd name="connsiteY10" fmla="*/ 42002 h 55714"/>
                <a:gd name="connsiteX11" fmla="*/ 2539 w 63241"/>
                <a:gd name="connsiteY11" fmla="*/ 36049 h 55714"/>
                <a:gd name="connsiteX12" fmla="*/ 195 w 63241"/>
                <a:gd name="connsiteY12" fmla="*/ 26673 h 55714"/>
                <a:gd name="connsiteX13" fmla="*/ 3283 w 63241"/>
                <a:gd name="connsiteY13" fmla="*/ 15101 h 55714"/>
                <a:gd name="connsiteX14" fmla="*/ 14966 w 63241"/>
                <a:gd name="connsiteY14" fmla="*/ 1781 h 55714"/>
                <a:gd name="connsiteX15" fmla="*/ 29477 w 63241"/>
                <a:gd name="connsiteY15" fmla="*/ 1930 h 55714"/>
                <a:gd name="connsiteX16" fmla="*/ 24863 w 63241"/>
                <a:gd name="connsiteY16" fmla="*/ 13129 h 55714"/>
                <a:gd name="connsiteX17" fmla="*/ 17422 w 63241"/>
                <a:gd name="connsiteY17" fmla="*/ 13353 h 55714"/>
                <a:gd name="connsiteX18" fmla="*/ 12324 w 63241"/>
                <a:gd name="connsiteY18" fmla="*/ 19455 h 55714"/>
                <a:gd name="connsiteX19" fmla="*/ 10799 w 63241"/>
                <a:gd name="connsiteY19" fmla="*/ 27863 h 55714"/>
                <a:gd name="connsiteX20" fmla="*/ 13366 w 63241"/>
                <a:gd name="connsiteY20" fmla="*/ 31175 h 55714"/>
                <a:gd name="connsiteX21" fmla="*/ 17422 w 63241"/>
                <a:gd name="connsiteY21" fmla="*/ 31063 h 55714"/>
                <a:gd name="connsiteX22" fmla="*/ 25756 w 63241"/>
                <a:gd name="connsiteY22" fmla="*/ 22692 h 55714"/>
                <a:gd name="connsiteX23" fmla="*/ 35207 w 63241"/>
                <a:gd name="connsiteY23" fmla="*/ 12646 h 55714"/>
                <a:gd name="connsiteX24" fmla="*/ 43541 w 63241"/>
                <a:gd name="connsiteY24" fmla="*/ 9223 h 55714"/>
                <a:gd name="connsiteX25" fmla="*/ 53215 w 63241"/>
                <a:gd name="connsiteY25" fmla="*/ 11083 h 55714"/>
                <a:gd name="connsiteX26" fmla="*/ 60768 w 63241"/>
                <a:gd name="connsiteY26" fmla="*/ 17780 h 55714"/>
                <a:gd name="connsiteX27" fmla="*/ 63410 w 63241"/>
                <a:gd name="connsiteY27" fmla="*/ 27938 h 55714"/>
                <a:gd name="connsiteX28" fmla="*/ 59875 w 63241"/>
                <a:gd name="connsiteY28" fmla="*/ 40700 h 55714"/>
                <a:gd name="connsiteX29" fmla="*/ 47708 w 63241"/>
                <a:gd name="connsiteY29" fmla="*/ 54318 h 55714"/>
                <a:gd name="connsiteX30" fmla="*/ 30742 w 63241"/>
                <a:gd name="connsiteY30" fmla="*/ 54429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0742" y="54429"/>
                  </a:moveTo>
                  <a:lnTo>
                    <a:pt x="34686" y="43267"/>
                  </a:lnTo>
                  <a:cubicBezTo>
                    <a:pt x="38555" y="44309"/>
                    <a:pt x="41792" y="44234"/>
                    <a:pt x="44397" y="43044"/>
                  </a:cubicBezTo>
                  <a:cubicBezTo>
                    <a:pt x="47001" y="41853"/>
                    <a:pt x="49085" y="39621"/>
                    <a:pt x="50648" y="36272"/>
                  </a:cubicBezTo>
                  <a:cubicBezTo>
                    <a:pt x="52285" y="32738"/>
                    <a:pt x="52768" y="29724"/>
                    <a:pt x="52136" y="27231"/>
                  </a:cubicBezTo>
                  <a:cubicBezTo>
                    <a:pt x="51466" y="24738"/>
                    <a:pt x="50127" y="23026"/>
                    <a:pt x="48117" y="22096"/>
                  </a:cubicBezTo>
                  <a:cubicBezTo>
                    <a:pt x="46852" y="21501"/>
                    <a:pt x="45587" y="21352"/>
                    <a:pt x="44322" y="21687"/>
                  </a:cubicBezTo>
                  <a:cubicBezTo>
                    <a:pt x="43057" y="22022"/>
                    <a:pt x="41681" y="22989"/>
                    <a:pt x="40118" y="24552"/>
                  </a:cubicBezTo>
                  <a:cubicBezTo>
                    <a:pt x="39076" y="25631"/>
                    <a:pt x="36918" y="28198"/>
                    <a:pt x="33644" y="32217"/>
                  </a:cubicBezTo>
                  <a:cubicBezTo>
                    <a:pt x="29440" y="37426"/>
                    <a:pt x="25719" y="40737"/>
                    <a:pt x="22482" y="42114"/>
                  </a:cubicBezTo>
                  <a:cubicBezTo>
                    <a:pt x="17943" y="44048"/>
                    <a:pt x="13515" y="44011"/>
                    <a:pt x="9199" y="42002"/>
                  </a:cubicBezTo>
                  <a:cubicBezTo>
                    <a:pt x="6446" y="40737"/>
                    <a:pt x="4213" y="38728"/>
                    <a:pt x="2539" y="36049"/>
                  </a:cubicBezTo>
                  <a:cubicBezTo>
                    <a:pt x="865" y="33333"/>
                    <a:pt x="83" y="30207"/>
                    <a:pt x="195" y="26673"/>
                  </a:cubicBezTo>
                  <a:cubicBezTo>
                    <a:pt x="306" y="23138"/>
                    <a:pt x="1348" y="19268"/>
                    <a:pt x="3283" y="15101"/>
                  </a:cubicBezTo>
                  <a:cubicBezTo>
                    <a:pt x="6483" y="8255"/>
                    <a:pt x="10352" y="3828"/>
                    <a:pt x="14966" y="1781"/>
                  </a:cubicBezTo>
                  <a:cubicBezTo>
                    <a:pt x="19580" y="-265"/>
                    <a:pt x="24417" y="-228"/>
                    <a:pt x="29477" y="1930"/>
                  </a:cubicBezTo>
                  <a:lnTo>
                    <a:pt x="24863" y="13129"/>
                  </a:lnTo>
                  <a:cubicBezTo>
                    <a:pt x="21849" y="12311"/>
                    <a:pt x="19356" y="12385"/>
                    <a:pt x="17422" y="13353"/>
                  </a:cubicBezTo>
                  <a:cubicBezTo>
                    <a:pt x="15450" y="14320"/>
                    <a:pt x="13775" y="16366"/>
                    <a:pt x="12324" y="19455"/>
                  </a:cubicBezTo>
                  <a:cubicBezTo>
                    <a:pt x="10836" y="22654"/>
                    <a:pt x="10352" y="25445"/>
                    <a:pt x="10799" y="27863"/>
                  </a:cubicBezTo>
                  <a:cubicBezTo>
                    <a:pt x="11096" y="29426"/>
                    <a:pt x="11952" y="30505"/>
                    <a:pt x="13366" y="31175"/>
                  </a:cubicBezTo>
                  <a:cubicBezTo>
                    <a:pt x="14668" y="31770"/>
                    <a:pt x="16008" y="31733"/>
                    <a:pt x="17422" y="31063"/>
                  </a:cubicBezTo>
                  <a:cubicBezTo>
                    <a:pt x="19245" y="30245"/>
                    <a:pt x="21998" y="27454"/>
                    <a:pt x="25756" y="22692"/>
                  </a:cubicBezTo>
                  <a:cubicBezTo>
                    <a:pt x="29514" y="17929"/>
                    <a:pt x="32677" y="14580"/>
                    <a:pt x="35207" y="12646"/>
                  </a:cubicBezTo>
                  <a:cubicBezTo>
                    <a:pt x="37737" y="10711"/>
                    <a:pt x="40527" y="9595"/>
                    <a:pt x="43541" y="9223"/>
                  </a:cubicBezTo>
                  <a:cubicBezTo>
                    <a:pt x="46555" y="8888"/>
                    <a:pt x="49755" y="9483"/>
                    <a:pt x="53215" y="11083"/>
                  </a:cubicBezTo>
                  <a:cubicBezTo>
                    <a:pt x="56340" y="12534"/>
                    <a:pt x="58833" y="14767"/>
                    <a:pt x="60768" y="17780"/>
                  </a:cubicBezTo>
                  <a:cubicBezTo>
                    <a:pt x="62665" y="20757"/>
                    <a:pt x="63558" y="24180"/>
                    <a:pt x="63410" y="27938"/>
                  </a:cubicBezTo>
                  <a:cubicBezTo>
                    <a:pt x="63224" y="31733"/>
                    <a:pt x="62070" y="35974"/>
                    <a:pt x="59875" y="40700"/>
                  </a:cubicBezTo>
                  <a:cubicBezTo>
                    <a:pt x="56638" y="47583"/>
                    <a:pt x="52620" y="52122"/>
                    <a:pt x="47708" y="54318"/>
                  </a:cubicBezTo>
                  <a:cubicBezTo>
                    <a:pt x="42797" y="56513"/>
                    <a:pt x="37141" y="56550"/>
                    <a:pt x="30742" y="54429"/>
                  </a:cubicBezTo>
                  <a:close/>
                </a:path>
              </a:pathLst>
            </a:custGeom>
            <a:solidFill>
              <a:srgbClr val="000000"/>
            </a:solidFill>
            <a:ln w="9525" cap="flat">
              <a:noFill/>
              <a:prstDash val="solid"/>
              <a:miter/>
            </a:ln>
          </p:spPr>
          <p:txBody>
            <a:bodyPr rtlCol="0" anchor="ctr"/>
            <a:lstStyle/>
            <a:p>
              <a:endParaRPr lang="en-CA"/>
            </a:p>
          </p:txBody>
        </p:sp>
        <p:sp>
          <p:nvSpPr>
            <p:cNvPr id="3325" name="Freeform: Shape 3324">
              <a:extLst>
                <a:ext uri="{FF2B5EF4-FFF2-40B4-BE49-F238E27FC236}">
                  <a16:creationId xmlns:a16="http://schemas.microsoft.com/office/drawing/2014/main" id="{E831A3BE-3D73-435E-A96E-6BD07242B34E}"/>
                </a:ext>
              </a:extLst>
            </p:cNvPr>
            <p:cNvSpPr/>
            <p:nvPr/>
          </p:nvSpPr>
          <p:spPr>
            <a:xfrm>
              <a:off x="3799507" y="3671186"/>
              <a:ext cx="73669" cy="65670"/>
            </a:xfrm>
            <a:custGeom>
              <a:avLst/>
              <a:gdLst>
                <a:gd name="connsiteX0" fmla="*/ 54546 w 73669"/>
                <a:gd name="connsiteY0" fmla="*/ 65943 h 65670"/>
                <a:gd name="connsiteX1" fmla="*/ 187 w 73669"/>
                <a:gd name="connsiteY1" fmla="*/ 40605 h 65670"/>
                <a:gd name="connsiteX2" fmla="*/ 18976 w 73669"/>
                <a:gd name="connsiteY2" fmla="*/ 273 h 65670"/>
                <a:gd name="connsiteX3" fmla="*/ 28167 w 73669"/>
                <a:gd name="connsiteY3" fmla="*/ 4589 h 65670"/>
                <a:gd name="connsiteX4" fmla="*/ 14512 w 73669"/>
                <a:gd name="connsiteY4" fmla="*/ 33908 h 65670"/>
                <a:gd name="connsiteX5" fmla="*/ 26567 w 73669"/>
                <a:gd name="connsiteY5" fmla="*/ 39526 h 65670"/>
                <a:gd name="connsiteX6" fmla="*/ 39291 w 73669"/>
                <a:gd name="connsiteY6" fmla="*/ 12216 h 65670"/>
                <a:gd name="connsiteX7" fmla="*/ 48444 w 73669"/>
                <a:gd name="connsiteY7" fmla="*/ 16495 h 65670"/>
                <a:gd name="connsiteX8" fmla="*/ 35720 w 73669"/>
                <a:gd name="connsiteY8" fmla="*/ 43805 h 65670"/>
                <a:gd name="connsiteX9" fmla="*/ 50528 w 73669"/>
                <a:gd name="connsiteY9" fmla="*/ 50726 h 65670"/>
                <a:gd name="connsiteX10" fmla="*/ 64667 w 73669"/>
                <a:gd name="connsiteY10" fmla="*/ 20328 h 65670"/>
                <a:gd name="connsiteX11" fmla="*/ 73857 w 73669"/>
                <a:gd name="connsiteY11" fmla="*/ 24606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546" y="65943"/>
                  </a:moveTo>
                  <a:lnTo>
                    <a:pt x="187" y="40605"/>
                  </a:lnTo>
                  <a:lnTo>
                    <a:pt x="18976" y="273"/>
                  </a:lnTo>
                  <a:lnTo>
                    <a:pt x="28167" y="4589"/>
                  </a:lnTo>
                  <a:lnTo>
                    <a:pt x="14512" y="33908"/>
                  </a:lnTo>
                  <a:lnTo>
                    <a:pt x="26567" y="39526"/>
                  </a:lnTo>
                  <a:lnTo>
                    <a:pt x="39291" y="12216"/>
                  </a:lnTo>
                  <a:lnTo>
                    <a:pt x="48444" y="16495"/>
                  </a:lnTo>
                  <a:lnTo>
                    <a:pt x="35720" y="43805"/>
                  </a:lnTo>
                  <a:lnTo>
                    <a:pt x="50528" y="50726"/>
                  </a:lnTo>
                  <a:lnTo>
                    <a:pt x="64667" y="20328"/>
                  </a:lnTo>
                  <a:lnTo>
                    <a:pt x="73857" y="24606"/>
                  </a:lnTo>
                  <a:close/>
                </a:path>
              </a:pathLst>
            </a:custGeom>
            <a:solidFill>
              <a:srgbClr val="000000"/>
            </a:solidFill>
            <a:ln w="9525" cap="flat">
              <a:noFill/>
              <a:prstDash val="solid"/>
              <a:miter/>
            </a:ln>
          </p:spPr>
          <p:txBody>
            <a:bodyPr rtlCol="0" anchor="ctr"/>
            <a:lstStyle/>
            <a:p>
              <a:endParaRPr lang="en-CA"/>
            </a:p>
          </p:txBody>
        </p:sp>
        <p:sp>
          <p:nvSpPr>
            <p:cNvPr id="3326" name="Freeform: Shape 3325">
              <a:extLst>
                <a:ext uri="{FF2B5EF4-FFF2-40B4-BE49-F238E27FC236}">
                  <a16:creationId xmlns:a16="http://schemas.microsoft.com/office/drawing/2014/main" id="{8F4A5221-3948-4034-88A8-C93B60F7540F}"/>
                </a:ext>
              </a:extLst>
            </p:cNvPr>
            <p:cNvSpPr/>
            <p:nvPr/>
          </p:nvSpPr>
          <p:spPr>
            <a:xfrm>
              <a:off x="3823139" y="3624846"/>
              <a:ext cx="59494" cy="61337"/>
            </a:xfrm>
            <a:custGeom>
              <a:avLst/>
              <a:gdLst>
                <a:gd name="connsiteX0" fmla="*/ 54549 w 59494"/>
                <a:gd name="connsiteY0" fmla="*/ 61605 h 61337"/>
                <a:gd name="connsiteX1" fmla="*/ 189 w 59494"/>
                <a:gd name="connsiteY1" fmla="*/ 36267 h 61337"/>
                <a:gd name="connsiteX2" fmla="*/ 8412 w 59494"/>
                <a:gd name="connsiteY2" fmla="*/ 18631 h 61337"/>
                <a:gd name="connsiteX3" fmla="*/ 15295 w 59494"/>
                <a:gd name="connsiteY3" fmla="*/ 5981 h 61337"/>
                <a:gd name="connsiteX4" fmla="*/ 24262 w 59494"/>
                <a:gd name="connsiteY4" fmla="*/ 623 h 61337"/>
                <a:gd name="connsiteX5" fmla="*/ 36317 w 59494"/>
                <a:gd name="connsiteY5" fmla="*/ 2409 h 61337"/>
                <a:gd name="connsiteX6" fmla="*/ 43908 w 59494"/>
                <a:gd name="connsiteY6" fmla="*/ 8139 h 61337"/>
                <a:gd name="connsiteX7" fmla="*/ 47107 w 59494"/>
                <a:gd name="connsiteY7" fmla="*/ 15283 h 61337"/>
                <a:gd name="connsiteX8" fmla="*/ 47033 w 59494"/>
                <a:gd name="connsiteY8" fmla="*/ 22166 h 61337"/>
                <a:gd name="connsiteX9" fmla="*/ 42494 w 59494"/>
                <a:gd name="connsiteY9" fmla="*/ 33923 h 61337"/>
                <a:gd name="connsiteX10" fmla="*/ 39182 w 59494"/>
                <a:gd name="connsiteY10" fmla="*/ 41067 h 61337"/>
                <a:gd name="connsiteX11" fmla="*/ 59683 w 59494"/>
                <a:gd name="connsiteY11" fmla="*/ 50629 h 61337"/>
                <a:gd name="connsiteX12" fmla="*/ 54549 w 59494"/>
                <a:gd name="connsiteY12" fmla="*/ 61605 h 61337"/>
                <a:gd name="connsiteX13" fmla="*/ 14514 w 59494"/>
                <a:gd name="connsiteY13" fmla="*/ 29570 h 61337"/>
                <a:gd name="connsiteX14" fmla="*/ 29918 w 59494"/>
                <a:gd name="connsiteY14" fmla="*/ 36788 h 61337"/>
                <a:gd name="connsiteX15" fmla="*/ 32745 w 59494"/>
                <a:gd name="connsiteY15" fmla="*/ 30761 h 61337"/>
                <a:gd name="connsiteX16" fmla="*/ 35908 w 59494"/>
                <a:gd name="connsiteY16" fmla="*/ 21682 h 61337"/>
                <a:gd name="connsiteX17" fmla="*/ 34866 w 59494"/>
                <a:gd name="connsiteY17" fmla="*/ 16994 h 61337"/>
                <a:gd name="connsiteX18" fmla="*/ 31220 w 59494"/>
                <a:gd name="connsiteY18" fmla="*/ 13794 h 61337"/>
                <a:gd name="connsiteX19" fmla="*/ 25490 w 59494"/>
                <a:gd name="connsiteY19" fmla="*/ 13236 h 61337"/>
                <a:gd name="connsiteX20" fmla="*/ 21025 w 59494"/>
                <a:gd name="connsiteY20" fmla="*/ 16548 h 61337"/>
                <a:gd name="connsiteX21" fmla="*/ 16970 w 59494"/>
                <a:gd name="connsiteY21" fmla="*/ 24287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549" y="61605"/>
                  </a:moveTo>
                  <a:lnTo>
                    <a:pt x="189" y="36267"/>
                  </a:lnTo>
                  <a:lnTo>
                    <a:pt x="8412" y="18631"/>
                  </a:lnTo>
                  <a:cubicBezTo>
                    <a:pt x="11500" y="11971"/>
                    <a:pt x="13807" y="7730"/>
                    <a:pt x="15295" y="5981"/>
                  </a:cubicBezTo>
                  <a:cubicBezTo>
                    <a:pt x="17565" y="3227"/>
                    <a:pt x="20579" y="1442"/>
                    <a:pt x="24262" y="623"/>
                  </a:cubicBezTo>
                  <a:cubicBezTo>
                    <a:pt x="27983" y="-196"/>
                    <a:pt x="32001" y="400"/>
                    <a:pt x="36317" y="2409"/>
                  </a:cubicBezTo>
                  <a:cubicBezTo>
                    <a:pt x="39666" y="3972"/>
                    <a:pt x="42196" y="5869"/>
                    <a:pt x="43908" y="8139"/>
                  </a:cubicBezTo>
                  <a:cubicBezTo>
                    <a:pt x="45619" y="10408"/>
                    <a:pt x="46698" y="12790"/>
                    <a:pt x="47107" y="15283"/>
                  </a:cubicBezTo>
                  <a:cubicBezTo>
                    <a:pt x="47554" y="17738"/>
                    <a:pt x="47517" y="20045"/>
                    <a:pt x="47033" y="22166"/>
                  </a:cubicBezTo>
                  <a:cubicBezTo>
                    <a:pt x="46326" y="25031"/>
                    <a:pt x="44838" y="28938"/>
                    <a:pt x="42494" y="33923"/>
                  </a:cubicBezTo>
                  <a:lnTo>
                    <a:pt x="39182" y="41067"/>
                  </a:lnTo>
                  <a:lnTo>
                    <a:pt x="59683" y="50629"/>
                  </a:lnTo>
                  <a:lnTo>
                    <a:pt x="54549" y="61605"/>
                  </a:lnTo>
                  <a:moveTo>
                    <a:pt x="14514" y="29570"/>
                  </a:moveTo>
                  <a:lnTo>
                    <a:pt x="29918" y="36788"/>
                  </a:lnTo>
                  <a:lnTo>
                    <a:pt x="32745" y="30761"/>
                  </a:lnTo>
                  <a:cubicBezTo>
                    <a:pt x="34755" y="26445"/>
                    <a:pt x="35796" y="23394"/>
                    <a:pt x="35908" y="21682"/>
                  </a:cubicBezTo>
                  <a:cubicBezTo>
                    <a:pt x="36020" y="19971"/>
                    <a:pt x="35685" y="18408"/>
                    <a:pt x="34866" y="16994"/>
                  </a:cubicBezTo>
                  <a:cubicBezTo>
                    <a:pt x="34048" y="15617"/>
                    <a:pt x="32820" y="14538"/>
                    <a:pt x="31220" y="13794"/>
                  </a:cubicBezTo>
                  <a:cubicBezTo>
                    <a:pt x="29211" y="12864"/>
                    <a:pt x="27313" y="12678"/>
                    <a:pt x="25490" y="13236"/>
                  </a:cubicBezTo>
                  <a:cubicBezTo>
                    <a:pt x="23667" y="13831"/>
                    <a:pt x="22179" y="14910"/>
                    <a:pt x="21025" y="16548"/>
                  </a:cubicBezTo>
                  <a:cubicBezTo>
                    <a:pt x="20170" y="17738"/>
                    <a:pt x="18830" y="20306"/>
                    <a:pt x="16970" y="24287"/>
                  </a:cubicBezTo>
                  <a:close/>
                </a:path>
              </a:pathLst>
            </a:custGeom>
            <a:solidFill>
              <a:srgbClr val="000000"/>
            </a:solidFill>
            <a:ln w="9525" cap="flat">
              <a:noFill/>
              <a:prstDash val="solid"/>
              <a:miter/>
            </a:ln>
          </p:spPr>
          <p:txBody>
            <a:bodyPr rtlCol="0" anchor="ctr"/>
            <a:lstStyle/>
            <a:p>
              <a:endParaRPr lang="en-CA"/>
            </a:p>
          </p:txBody>
        </p:sp>
      </p:grpSp>
      <p:grpSp>
        <p:nvGrpSpPr>
          <p:cNvPr id="3163" name="Graphic 4">
            <a:extLst>
              <a:ext uri="{FF2B5EF4-FFF2-40B4-BE49-F238E27FC236}">
                <a16:creationId xmlns:a16="http://schemas.microsoft.com/office/drawing/2014/main" id="{87059F56-3C35-430F-A2BF-CB9159E31BD8}"/>
              </a:ext>
            </a:extLst>
          </p:cNvPr>
          <p:cNvGrpSpPr/>
          <p:nvPr/>
        </p:nvGrpSpPr>
        <p:grpSpPr>
          <a:xfrm>
            <a:off x="6181327" y="3531316"/>
            <a:ext cx="96262" cy="148732"/>
            <a:chOff x="3938048" y="3617279"/>
            <a:chExt cx="111382" cy="172094"/>
          </a:xfrm>
        </p:grpSpPr>
        <p:sp>
          <p:nvSpPr>
            <p:cNvPr id="3321" name="Freeform: Shape 3320">
              <a:extLst>
                <a:ext uri="{FF2B5EF4-FFF2-40B4-BE49-F238E27FC236}">
                  <a16:creationId xmlns:a16="http://schemas.microsoft.com/office/drawing/2014/main" id="{D2D35D43-E884-41D0-A993-E97AA7367162}"/>
                </a:ext>
              </a:extLst>
            </p:cNvPr>
            <p:cNvSpPr/>
            <p:nvPr/>
          </p:nvSpPr>
          <p:spPr>
            <a:xfrm>
              <a:off x="3938048" y="3728899"/>
              <a:ext cx="62871" cy="60475"/>
            </a:xfrm>
            <a:custGeom>
              <a:avLst/>
              <a:gdLst>
                <a:gd name="connsiteX0" fmla="*/ 19748 w 62871"/>
                <a:gd name="connsiteY0" fmla="*/ 57013 h 60475"/>
                <a:gd name="connsiteX1" fmla="*/ 6949 w 62871"/>
                <a:gd name="connsiteY1" fmla="*/ 48009 h 60475"/>
                <a:gd name="connsiteX2" fmla="*/ 1852 w 62871"/>
                <a:gd name="connsiteY2" fmla="*/ 39489 h 60475"/>
                <a:gd name="connsiteX3" fmla="*/ 215 w 62871"/>
                <a:gd name="connsiteY3" fmla="*/ 30150 h 60475"/>
                <a:gd name="connsiteX4" fmla="*/ 3563 w 62871"/>
                <a:gd name="connsiteY4" fmla="*/ 17425 h 60475"/>
                <a:gd name="connsiteX5" fmla="*/ 19972 w 62871"/>
                <a:gd name="connsiteY5" fmla="*/ 1687 h 60475"/>
                <a:gd name="connsiteX6" fmla="*/ 44082 w 62871"/>
                <a:gd name="connsiteY6" fmla="*/ 4142 h 60475"/>
                <a:gd name="connsiteX7" fmla="*/ 61346 w 62871"/>
                <a:gd name="connsiteY7" fmla="*/ 20885 h 60475"/>
                <a:gd name="connsiteX8" fmla="*/ 59858 w 62871"/>
                <a:gd name="connsiteY8" fmla="*/ 43507 h 60475"/>
                <a:gd name="connsiteX9" fmla="*/ 43449 w 62871"/>
                <a:gd name="connsiteY9" fmla="*/ 59358 h 60475"/>
                <a:gd name="connsiteX10" fmla="*/ 19748 w 62871"/>
                <a:gd name="connsiteY10" fmla="*/ 57013 h 60475"/>
                <a:gd name="connsiteX11" fmla="*/ 24622 w 62871"/>
                <a:gd name="connsiteY11" fmla="*/ 45516 h 60475"/>
                <a:gd name="connsiteX12" fmla="*/ 40621 w 62871"/>
                <a:gd name="connsiteY12" fmla="*/ 47786 h 60475"/>
                <a:gd name="connsiteX13" fmla="*/ 50444 w 62871"/>
                <a:gd name="connsiteY13" fmla="*/ 39154 h 60475"/>
                <a:gd name="connsiteX14" fmla="*/ 50742 w 62871"/>
                <a:gd name="connsiteY14" fmla="*/ 26206 h 60475"/>
                <a:gd name="connsiteX15" fmla="*/ 38501 w 62871"/>
                <a:gd name="connsiteY15" fmla="*/ 15379 h 60475"/>
                <a:gd name="connsiteX16" fmla="*/ 22650 w 62871"/>
                <a:gd name="connsiteY16" fmla="*/ 12960 h 60475"/>
                <a:gd name="connsiteX17" fmla="*/ 12977 w 62871"/>
                <a:gd name="connsiteY17" fmla="*/ 21704 h 60475"/>
                <a:gd name="connsiteX18" fmla="*/ 12530 w 62871"/>
                <a:gd name="connsiteY18" fmla="*/ 34801 h 60475"/>
                <a:gd name="connsiteX19" fmla="*/ 24622 w 62871"/>
                <a:gd name="connsiteY19" fmla="*/ 45516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48" y="57013"/>
                  </a:moveTo>
                  <a:cubicBezTo>
                    <a:pt x="14204" y="54409"/>
                    <a:pt x="9926" y="51432"/>
                    <a:pt x="6949" y="48009"/>
                  </a:cubicBezTo>
                  <a:cubicBezTo>
                    <a:pt x="4754" y="45479"/>
                    <a:pt x="3042" y="42652"/>
                    <a:pt x="1852" y="39489"/>
                  </a:cubicBezTo>
                  <a:cubicBezTo>
                    <a:pt x="661" y="36326"/>
                    <a:pt x="103" y="33201"/>
                    <a:pt x="215" y="30150"/>
                  </a:cubicBezTo>
                  <a:cubicBezTo>
                    <a:pt x="363" y="26094"/>
                    <a:pt x="1480" y="21853"/>
                    <a:pt x="3563" y="17425"/>
                  </a:cubicBezTo>
                  <a:cubicBezTo>
                    <a:pt x="7284" y="9426"/>
                    <a:pt x="12753" y="4179"/>
                    <a:pt x="19972" y="1687"/>
                  </a:cubicBezTo>
                  <a:cubicBezTo>
                    <a:pt x="27190" y="-806"/>
                    <a:pt x="35226" y="12"/>
                    <a:pt x="44082" y="4142"/>
                  </a:cubicBezTo>
                  <a:cubicBezTo>
                    <a:pt x="52863" y="8235"/>
                    <a:pt x="58592" y="13816"/>
                    <a:pt x="61346" y="20885"/>
                  </a:cubicBezTo>
                  <a:cubicBezTo>
                    <a:pt x="64062" y="27992"/>
                    <a:pt x="63578" y="35508"/>
                    <a:pt x="59858" y="43507"/>
                  </a:cubicBezTo>
                  <a:cubicBezTo>
                    <a:pt x="56062" y="51581"/>
                    <a:pt x="50630" y="56865"/>
                    <a:pt x="43449" y="59358"/>
                  </a:cubicBezTo>
                  <a:cubicBezTo>
                    <a:pt x="36305" y="61813"/>
                    <a:pt x="28380" y="61032"/>
                    <a:pt x="19748" y="57013"/>
                  </a:cubicBezTo>
                  <a:moveTo>
                    <a:pt x="24622" y="45516"/>
                  </a:moveTo>
                  <a:cubicBezTo>
                    <a:pt x="30799" y="48381"/>
                    <a:pt x="36119" y="49126"/>
                    <a:pt x="40621" y="47786"/>
                  </a:cubicBezTo>
                  <a:cubicBezTo>
                    <a:pt x="45124" y="46409"/>
                    <a:pt x="48398" y="43544"/>
                    <a:pt x="50444" y="39154"/>
                  </a:cubicBezTo>
                  <a:cubicBezTo>
                    <a:pt x="52490" y="34801"/>
                    <a:pt x="52602" y="30485"/>
                    <a:pt x="50742" y="26206"/>
                  </a:cubicBezTo>
                  <a:cubicBezTo>
                    <a:pt x="48881" y="21927"/>
                    <a:pt x="44826" y="18318"/>
                    <a:pt x="38501" y="15379"/>
                  </a:cubicBezTo>
                  <a:cubicBezTo>
                    <a:pt x="32287" y="12477"/>
                    <a:pt x="27004" y="11658"/>
                    <a:pt x="22650" y="12960"/>
                  </a:cubicBezTo>
                  <a:cubicBezTo>
                    <a:pt x="18334" y="14263"/>
                    <a:pt x="15097" y="17165"/>
                    <a:pt x="12977" y="21704"/>
                  </a:cubicBezTo>
                  <a:cubicBezTo>
                    <a:pt x="10856" y="26243"/>
                    <a:pt x="10707" y="30596"/>
                    <a:pt x="12530" y="34801"/>
                  </a:cubicBezTo>
                  <a:cubicBezTo>
                    <a:pt x="14353" y="39042"/>
                    <a:pt x="18372" y="42614"/>
                    <a:pt x="24622" y="45516"/>
                  </a:cubicBezTo>
                  <a:close/>
                </a:path>
              </a:pathLst>
            </a:custGeom>
            <a:solidFill>
              <a:srgbClr val="000000"/>
            </a:solidFill>
            <a:ln w="9525" cap="flat">
              <a:noFill/>
              <a:prstDash val="solid"/>
              <a:miter/>
            </a:ln>
          </p:spPr>
          <p:txBody>
            <a:bodyPr rtlCol="0" anchor="ctr"/>
            <a:lstStyle/>
            <a:p>
              <a:endParaRPr lang="en-CA"/>
            </a:p>
          </p:txBody>
        </p:sp>
        <p:sp>
          <p:nvSpPr>
            <p:cNvPr id="3322" name="Freeform: Shape 3321">
              <a:extLst>
                <a:ext uri="{FF2B5EF4-FFF2-40B4-BE49-F238E27FC236}">
                  <a16:creationId xmlns:a16="http://schemas.microsoft.com/office/drawing/2014/main" id="{D312538D-8AFE-4922-83C5-12436691D345}"/>
                </a:ext>
              </a:extLst>
            </p:cNvPr>
            <p:cNvSpPr/>
            <p:nvPr/>
          </p:nvSpPr>
          <p:spPr>
            <a:xfrm>
              <a:off x="3965716" y="3672725"/>
              <a:ext cx="61785" cy="57350"/>
            </a:xfrm>
            <a:custGeom>
              <a:avLst/>
              <a:gdLst>
                <a:gd name="connsiteX0" fmla="*/ 43750 w 61785"/>
                <a:gd name="connsiteY0" fmla="*/ 20266 h 57350"/>
                <a:gd name="connsiteX1" fmla="*/ 52084 w 61785"/>
                <a:gd name="connsiteY1" fmla="*/ 11188 h 57350"/>
                <a:gd name="connsiteX2" fmla="*/ 61497 w 61785"/>
                <a:gd name="connsiteY2" fmla="*/ 25475 h 57350"/>
                <a:gd name="connsiteX3" fmla="*/ 59116 w 61785"/>
                <a:gd name="connsiteY3" fmla="*/ 41958 h 57350"/>
                <a:gd name="connsiteX4" fmla="*/ 43415 w 61785"/>
                <a:gd name="connsiteY4" fmla="*/ 56320 h 57350"/>
                <a:gd name="connsiteX5" fmla="*/ 19900 w 61785"/>
                <a:gd name="connsiteY5" fmla="*/ 53864 h 57350"/>
                <a:gd name="connsiteX6" fmla="*/ 2078 w 61785"/>
                <a:gd name="connsiteY6" fmla="*/ 37010 h 57350"/>
                <a:gd name="connsiteX7" fmla="*/ 3194 w 61785"/>
                <a:gd name="connsiteY7" fmla="*/ 15057 h 57350"/>
                <a:gd name="connsiteX8" fmla="*/ 16626 w 61785"/>
                <a:gd name="connsiteY8" fmla="*/ 1626 h 57350"/>
                <a:gd name="connsiteX9" fmla="*/ 29239 w 61785"/>
                <a:gd name="connsiteY9" fmla="*/ 696 h 57350"/>
                <a:gd name="connsiteX10" fmla="*/ 26783 w 61785"/>
                <a:gd name="connsiteY10" fmla="*/ 12788 h 57350"/>
                <a:gd name="connsiteX11" fmla="*/ 18226 w 61785"/>
                <a:gd name="connsiteY11" fmla="*/ 13718 h 57350"/>
                <a:gd name="connsiteX12" fmla="*/ 12310 w 61785"/>
                <a:gd name="connsiteY12" fmla="*/ 20006 h 57350"/>
                <a:gd name="connsiteX13" fmla="*/ 12049 w 61785"/>
                <a:gd name="connsiteY13" fmla="*/ 31838 h 57350"/>
                <a:gd name="connsiteX14" fmla="*/ 24365 w 61785"/>
                <a:gd name="connsiteY14" fmla="*/ 42144 h 57350"/>
                <a:gd name="connsiteX15" fmla="*/ 40773 w 61785"/>
                <a:gd name="connsiteY15" fmla="*/ 45307 h 57350"/>
                <a:gd name="connsiteX16" fmla="*/ 49666 w 61785"/>
                <a:gd name="connsiteY16" fmla="*/ 37679 h 57350"/>
                <a:gd name="connsiteX17" fmla="*/ 50410 w 61785"/>
                <a:gd name="connsiteY17" fmla="*/ 28861 h 57350"/>
                <a:gd name="connsiteX18" fmla="*/ 43750 w 61785"/>
                <a:gd name="connsiteY18" fmla="*/ 20266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750" y="20266"/>
                  </a:moveTo>
                  <a:lnTo>
                    <a:pt x="52084" y="11188"/>
                  </a:lnTo>
                  <a:cubicBezTo>
                    <a:pt x="57256" y="15578"/>
                    <a:pt x="60418" y="20341"/>
                    <a:pt x="61497" y="25475"/>
                  </a:cubicBezTo>
                  <a:cubicBezTo>
                    <a:pt x="62614" y="30647"/>
                    <a:pt x="61832" y="36117"/>
                    <a:pt x="59116" y="41958"/>
                  </a:cubicBezTo>
                  <a:cubicBezTo>
                    <a:pt x="55730" y="49176"/>
                    <a:pt x="50484" y="53976"/>
                    <a:pt x="43415" y="56320"/>
                  </a:cubicBezTo>
                  <a:cubicBezTo>
                    <a:pt x="36308" y="58664"/>
                    <a:pt x="28458" y="57846"/>
                    <a:pt x="19900" y="53864"/>
                  </a:cubicBezTo>
                  <a:cubicBezTo>
                    <a:pt x="10859" y="49623"/>
                    <a:pt x="4906" y="44005"/>
                    <a:pt x="2078" y="37010"/>
                  </a:cubicBezTo>
                  <a:cubicBezTo>
                    <a:pt x="-750" y="30015"/>
                    <a:pt x="-378" y="22685"/>
                    <a:pt x="3194" y="15057"/>
                  </a:cubicBezTo>
                  <a:cubicBezTo>
                    <a:pt x="6282" y="8397"/>
                    <a:pt x="10747" y="3933"/>
                    <a:pt x="16626" y="1626"/>
                  </a:cubicBezTo>
                  <a:cubicBezTo>
                    <a:pt x="20123" y="212"/>
                    <a:pt x="24328" y="-86"/>
                    <a:pt x="29239" y="696"/>
                  </a:cubicBezTo>
                  <a:lnTo>
                    <a:pt x="26783" y="12788"/>
                  </a:lnTo>
                  <a:cubicBezTo>
                    <a:pt x="23658" y="12118"/>
                    <a:pt x="20793" y="12416"/>
                    <a:pt x="18226" y="13718"/>
                  </a:cubicBezTo>
                  <a:cubicBezTo>
                    <a:pt x="15621" y="14983"/>
                    <a:pt x="13649" y="17067"/>
                    <a:pt x="12310" y="20006"/>
                  </a:cubicBezTo>
                  <a:cubicBezTo>
                    <a:pt x="10412" y="24024"/>
                    <a:pt x="10338" y="27968"/>
                    <a:pt x="12049" y="31838"/>
                  </a:cubicBezTo>
                  <a:cubicBezTo>
                    <a:pt x="13798" y="35707"/>
                    <a:pt x="17891" y="39130"/>
                    <a:pt x="24365" y="42144"/>
                  </a:cubicBezTo>
                  <a:cubicBezTo>
                    <a:pt x="31248" y="45344"/>
                    <a:pt x="36718" y="46423"/>
                    <a:pt x="40773" y="45307"/>
                  </a:cubicBezTo>
                  <a:cubicBezTo>
                    <a:pt x="44866" y="44191"/>
                    <a:pt x="47805" y="41660"/>
                    <a:pt x="49666" y="37679"/>
                  </a:cubicBezTo>
                  <a:cubicBezTo>
                    <a:pt x="51042" y="34777"/>
                    <a:pt x="51265" y="31838"/>
                    <a:pt x="50410" y="28861"/>
                  </a:cubicBezTo>
                  <a:cubicBezTo>
                    <a:pt x="49517" y="25885"/>
                    <a:pt x="47322" y="23020"/>
                    <a:pt x="43750" y="20266"/>
                  </a:cubicBezTo>
                  <a:close/>
                </a:path>
              </a:pathLst>
            </a:custGeom>
            <a:solidFill>
              <a:srgbClr val="000000"/>
            </a:solidFill>
            <a:ln w="9525" cap="flat">
              <a:noFill/>
              <a:prstDash val="solid"/>
              <a:miter/>
            </a:ln>
          </p:spPr>
          <p:txBody>
            <a:bodyPr rtlCol="0" anchor="ctr"/>
            <a:lstStyle/>
            <a:p>
              <a:endParaRPr lang="en-CA"/>
            </a:p>
          </p:txBody>
        </p:sp>
        <p:sp>
          <p:nvSpPr>
            <p:cNvPr id="3323" name="Freeform: Shape 3322">
              <a:extLst>
                <a:ext uri="{FF2B5EF4-FFF2-40B4-BE49-F238E27FC236}">
                  <a16:creationId xmlns:a16="http://schemas.microsoft.com/office/drawing/2014/main" id="{46B10F90-7124-4487-A046-6A5A838218AF}"/>
                </a:ext>
              </a:extLst>
            </p:cNvPr>
            <p:cNvSpPr/>
            <p:nvPr/>
          </p:nvSpPr>
          <p:spPr>
            <a:xfrm>
              <a:off x="3982421" y="3617279"/>
              <a:ext cx="67009" cy="52424"/>
            </a:xfrm>
            <a:custGeom>
              <a:avLst/>
              <a:gdLst>
                <a:gd name="connsiteX0" fmla="*/ 62119 w 67009"/>
                <a:gd name="connsiteY0" fmla="*/ 52692 h 52424"/>
                <a:gd name="connsiteX1" fmla="*/ 16912 w 67009"/>
                <a:gd name="connsiteY1" fmla="*/ 31633 h 52424"/>
                <a:gd name="connsiteX2" fmla="*/ 9396 w 67009"/>
                <a:gd name="connsiteY2" fmla="*/ 47781 h 52424"/>
                <a:gd name="connsiteX3" fmla="*/ 206 w 67009"/>
                <a:gd name="connsiteY3" fmla="*/ 43502 h 52424"/>
                <a:gd name="connsiteX4" fmla="*/ 20372 w 67009"/>
                <a:gd name="connsiteY4" fmla="*/ 267 h 52424"/>
                <a:gd name="connsiteX5" fmla="*/ 29563 w 67009"/>
                <a:gd name="connsiteY5" fmla="*/ 4546 h 52424"/>
                <a:gd name="connsiteX6" fmla="*/ 22047 w 67009"/>
                <a:gd name="connsiteY6" fmla="*/ 20657 h 52424"/>
                <a:gd name="connsiteX7" fmla="*/ 67216 w 67009"/>
                <a:gd name="connsiteY7" fmla="*/ 41716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119" y="52692"/>
                  </a:moveTo>
                  <a:lnTo>
                    <a:pt x="16912" y="31633"/>
                  </a:lnTo>
                  <a:lnTo>
                    <a:pt x="9396" y="47781"/>
                  </a:lnTo>
                  <a:lnTo>
                    <a:pt x="206" y="43502"/>
                  </a:lnTo>
                  <a:lnTo>
                    <a:pt x="20372" y="267"/>
                  </a:lnTo>
                  <a:lnTo>
                    <a:pt x="29563" y="4546"/>
                  </a:lnTo>
                  <a:lnTo>
                    <a:pt x="22047" y="20657"/>
                  </a:lnTo>
                  <a:lnTo>
                    <a:pt x="67216" y="41716"/>
                  </a:lnTo>
                  <a:close/>
                </a:path>
              </a:pathLst>
            </a:custGeom>
            <a:solidFill>
              <a:srgbClr val="000000"/>
            </a:solidFill>
            <a:ln w="9525" cap="flat">
              <a:noFill/>
              <a:prstDash val="solid"/>
              <a:miter/>
            </a:ln>
          </p:spPr>
          <p:txBody>
            <a:bodyPr rtlCol="0" anchor="ctr"/>
            <a:lstStyle/>
            <a:p>
              <a:endParaRPr lang="en-CA"/>
            </a:p>
          </p:txBody>
        </p:sp>
      </p:grpSp>
      <p:grpSp>
        <p:nvGrpSpPr>
          <p:cNvPr id="3164" name="Graphic 4">
            <a:extLst>
              <a:ext uri="{FF2B5EF4-FFF2-40B4-BE49-F238E27FC236}">
                <a16:creationId xmlns:a16="http://schemas.microsoft.com/office/drawing/2014/main" id="{8743B36A-FDED-4705-B11D-573024DA983E}"/>
              </a:ext>
            </a:extLst>
          </p:cNvPr>
          <p:cNvGrpSpPr/>
          <p:nvPr/>
        </p:nvGrpSpPr>
        <p:grpSpPr>
          <a:xfrm>
            <a:off x="6311153" y="3530036"/>
            <a:ext cx="103196" cy="159222"/>
            <a:chOff x="4088266" y="3615798"/>
            <a:chExt cx="119405" cy="184231"/>
          </a:xfrm>
        </p:grpSpPr>
        <p:sp>
          <p:nvSpPr>
            <p:cNvPr id="3318" name="Freeform: Shape 3317">
              <a:extLst>
                <a:ext uri="{FF2B5EF4-FFF2-40B4-BE49-F238E27FC236}">
                  <a16:creationId xmlns:a16="http://schemas.microsoft.com/office/drawing/2014/main" id="{86E26F77-B893-400A-991B-BE34DB080E7D}"/>
                </a:ext>
              </a:extLst>
            </p:cNvPr>
            <p:cNvSpPr/>
            <p:nvPr/>
          </p:nvSpPr>
          <p:spPr>
            <a:xfrm>
              <a:off x="4088266" y="3731568"/>
              <a:ext cx="74488" cy="68460"/>
            </a:xfrm>
            <a:custGeom>
              <a:avLst/>
              <a:gdLst>
                <a:gd name="connsiteX0" fmla="*/ 54614 w 74488"/>
                <a:gd name="connsiteY0" fmla="*/ 68740 h 68460"/>
                <a:gd name="connsiteX1" fmla="*/ 217 w 74488"/>
                <a:gd name="connsiteY1" fmla="*/ 43402 h 68460"/>
                <a:gd name="connsiteX2" fmla="*/ 5203 w 74488"/>
                <a:gd name="connsiteY2" fmla="*/ 32724 h 68460"/>
                <a:gd name="connsiteX3" fmla="*/ 51898 w 74488"/>
                <a:gd name="connsiteY3" fmla="*/ 27404 h 68460"/>
                <a:gd name="connsiteX4" fmla="*/ 15584 w 74488"/>
                <a:gd name="connsiteY4" fmla="*/ 10474 h 68460"/>
                <a:gd name="connsiteX5" fmla="*/ 20346 w 74488"/>
                <a:gd name="connsiteY5" fmla="*/ 280 h 68460"/>
                <a:gd name="connsiteX6" fmla="*/ 74706 w 74488"/>
                <a:gd name="connsiteY6" fmla="*/ 25618 h 68460"/>
                <a:gd name="connsiteX7" fmla="*/ 69571 w 74488"/>
                <a:gd name="connsiteY7" fmla="*/ 36631 h 68460"/>
                <a:gd name="connsiteX8" fmla="*/ 23881 w 74488"/>
                <a:gd name="connsiteY8" fmla="*/ 42026 h 68460"/>
                <a:gd name="connsiteX9" fmla="*/ 59376 w 74488"/>
                <a:gd name="connsiteY9" fmla="*/ 58546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14" y="68740"/>
                  </a:moveTo>
                  <a:lnTo>
                    <a:pt x="217" y="43402"/>
                  </a:lnTo>
                  <a:lnTo>
                    <a:pt x="5203" y="32724"/>
                  </a:lnTo>
                  <a:lnTo>
                    <a:pt x="51898" y="27404"/>
                  </a:lnTo>
                  <a:lnTo>
                    <a:pt x="15584" y="10474"/>
                  </a:lnTo>
                  <a:lnTo>
                    <a:pt x="20346" y="280"/>
                  </a:lnTo>
                  <a:lnTo>
                    <a:pt x="74706" y="25618"/>
                  </a:lnTo>
                  <a:lnTo>
                    <a:pt x="69571" y="36631"/>
                  </a:lnTo>
                  <a:lnTo>
                    <a:pt x="23881" y="42026"/>
                  </a:lnTo>
                  <a:lnTo>
                    <a:pt x="59376" y="58546"/>
                  </a:lnTo>
                  <a:close/>
                </a:path>
              </a:pathLst>
            </a:custGeom>
            <a:solidFill>
              <a:srgbClr val="000000"/>
            </a:solidFill>
            <a:ln w="9525" cap="flat">
              <a:noFill/>
              <a:prstDash val="solid"/>
              <a:miter/>
            </a:ln>
          </p:spPr>
          <p:txBody>
            <a:bodyPr rtlCol="0" anchor="ctr"/>
            <a:lstStyle/>
            <a:p>
              <a:endParaRPr lang="en-CA"/>
            </a:p>
          </p:txBody>
        </p:sp>
        <p:sp>
          <p:nvSpPr>
            <p:cNvPr id="3319" name="Freeform: Shape 3318">
              <a:extLst>
                <a:ext uri="{FF2B5EF4-FFF2-40B4-BE49-F238E27FC236}">
                  <a16:creationId xmlns:a16="http://schemas.microsoft.com/office/drawing/2014/main" id="{9D9623FB-3992-4C6A-B838-1D9F1F41E756}"/>
                </a:ext>
              </a:extLst>
            </p:cNvPr>
            <p:cNvSpPr/>
            <p:nvPr/>
          </p:nvSpPr>
          <p:spPr>
            <a:xfrm>
              <a:off x="4120757" y="3678273"/>
              <a:ext cx="62871" cy="60475"/>
            </a:xfrm>
            <a:custGeom>
              <a:avLst/>
              <a:gdLst>
                <a:gd name="connsiteX0" fmla="*/ 19767 w 62871"/>
                <a:gd name="connsiteY0" fmla="*/ 57008 h 60475"/>
                <a:gd name="connsiteX1" fmla="*/ 6968 w 62871"/>
                <a:gd name="connsiteY1" fmla="*/ 48004 h 60475"/>
                <a:gd name="connsiteX2" fmla="*/ 1871 w 62871"/>
                <a:gd name="connsiteY2" fmla="*/ 39484 h 60475"/>
                <a:gd name="connsiteX3" fmla="*/ 234 w 62871"/>
                <a:gd name="connsiteY3" fmla="*/ 30145 h 60475"/>
                <a:gd name="connsiteX4" fmla="*/ 3582 w 62871"/>
                <a:gd name="connsiteY4" fmla="*/ 17420 h 60475"/>
                <a:gd name="connsiteX5" fmla="*/ 19991 w 62871"/>
                <a:gd name="connsiteY5" fmla="*/ 1681 h 60475"/>
                <a:gd name="connsiteX6" fmla="*/ 44101 w 62871"/>
                <a:gd name="connsiteY6" fmla="*/ 4137 h 60475"/>
                <a:gd name="connsiteX7" fmla="*/ 61365 w 62871"/>
                <a:gd name="connsiteY7" fmla="*/ 20880 h 60475"/>
                <a:gd name="connsiteX8" fmla="*/ 59877 w 62871"/>
                <a:gd name="connsiteY8" fmla="*/ 43502 h 60475"/>
                <a:gd name="connsiteX9" fmla="*/ 43468 w 62871"/>
                <a:gd name="connsiteY9" fmla="*/ 59352 h 60475"/>
                <a:gd name="connsiteX10" fmla="*/ 19767 w 62871"/>
                <a:gd name="connsiteY10" fmla="*/ 57008 h 60475"/>
                <a:gd name="connsiteX11" fmla="*/ 24642 w 62871"/>
                <a:gd name="connsiteY11" fmla="*/ 45511 h 60475"/>
                <a:gd name="connsiteX12" fmla="*/ 40641 w 62871"/>
                <a:gd name="connsiteY12" fmla="*/ 47781 h 60475"/>
                <a:gd name="connsiteX13" fmla="*/ 50463 w 62871"/>
                <a:gd name="connsiteY13" fmla="*/ 39149 h 60475"/>
                <a:gd name="connsiteX14" fmla="*/ 50761 w 62871"/>
                <a:gd name="connsiteY14" fmla="*/ 26201 h 60475"/>
                <a:gd name="connsiteX15" fmla="*/ 38520 w 62871"/>
                <a:gd name="connsiteY15" fmla="*/ 15373 h 60475"/>
                <a:gd name="connsiteX16" fmla="*/ 22670 w 62871"/>
                <a:gd name="connsiteY16" fmla="*/ 12955 h 60475"/>
                <a:gd name="connsiteX17" fmla="*/ 12996 w 62871"/>
                <a:gd name="connsiteY17" fmla="*/ 21699 h 60475"/>
                <a:gd name="connsiteX18" fmla="*/ 12549 w 62871"/>
                <a:gd name="connsiteY18" fmla="*/ 34796 h 60475"/>
                <a:gd name="connsiteX19" fmla="*/ 24642 w 62871"/>
                <a:gd name="connsiteY19" fmla="*/ 45511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767" y="57008"/>
                  </a:moveTo>
                  <a:cubicBezTo>
                    <a:pt x="14224" y="54404"/>
                    <a:pt x="9945" y="51427"/>
                    <a:pt x="6968" y="48004"/>
                  </a:cubicBezTo>
                  <a:cubicBezTo>
                    <a:pt x="4773" y="45474"/>
                    <a:pt x="3061" y="42646"/>
                    <a:pt x="1871" y="39484"/>
                  </a:cubicBezTo>
                  <a:cubicBezTo>
                    <a:pt x="680" y="36321"/>
                    <a:pt x="122" y="33196"/>
                    <a:pt x="234" y="30145"/>
                  </a:cubicBezTo>
                  <a:cubicBezTo>
                    <a:pt x="383" y="26089"/>
                    <a:pt x="1499" y="21848"/>
                    <a:pt x="3582" y="17420"/>
                  </a:cubicBezTo>
                  <a:cubicBezTo>
                    <a:pt x="7303" y="9420"/>
                    <a:pt x="12773" y="4174"/>
                    <a:pt x="19991" y="1681"/>
                  </a:cubicBezTo>
                  <a:cubicBezTo>
                    <a:pt x="27209" y="-812"/>
                    <a:pt x="35246" y="7"/>
                    <a:pt x="44101" y="4137"/>
                  </a:cubicBezTo>
                  <a:cubicBezTo>
                    <a:pt x="52882" y="8230"/>
                    <a:pt x="58612" y="13811"/>
                    <a:pt x="61365" y="20880"/>
                  </a:cubicBezTo>
                  <a:cubicBezTo>
                    <a:pt x="64081" y="27987"/>
                    <a:pt x="63597" y="35502"/>
                    <a:pt x="59877" y="43502"/>
                  </a:cubicBezTo>
                  <a:cubicBezTo>
                    <a:pt x="56082" y="51576"/>
                    <a:pt x="50649" y="56859"/>
                    <a:pt x="43468" y="59352"/>
                  </a:cubicBezTo>
                  <a:cubicBezTo>
                    <a:pt x="36325" y="61808"/>
                    <a:pt x="28400" y="61027"/>
                    <a:pt x="19767" y="57008"/>
                  </a:cubicBezTo>
                  <a:moveTo>
                    <a:pt x="24642" y="45511"/>
                  </a:moveTo>
                  <a:cubicBezTo>
                    <a:pt x="30818" y="48376"/>
                    <a:pt x="36139" y="49120"/>
                    <a:pt x="40641" y="47781"/>
                  </a:cubicBezTo>
                  <a:cubicBezTo>
                    <a:pt x="45143" y="46404"/>
                    <a:pt x="48417" y="43539"/>
                    <a:pt x="50463" y="39149"/>
                  </a:cubicBezTo>
                  <a:cubicBezTo>
                    <a:pt x="52510" y="34796"/>
                    <a:pt x="52621" y="30480"/>
                    <a:pt x="50761" y="26201"/>
                  </a:cubicBezTo>
                  <a:cubicBezTo>
                    <a:pt x="48901" y="21922"/>
                    <a:pt x="44845" y="18313"/>
                    <a:pt x="38520" y="15373"/>
                  </a:cubicBezTo>
                  <a:cubicBezTo>
                    <a:pt x="32306" y="12471"/>
                    <a:pt x="27023" y="11653"/>
                    <a:pt x="22670" y="12955"/>
                  </a:cubicBezTo>
                  <a:cubicBezTo>
                    <a:pt x="18354" y="14257"/>
                    <a:pt x="15117" y="17159"/>
                    <a:pt x="12996" y="21699"/>
                  </a:cubicBezTo>
                  <a:cubicBezTo>
                    <a:pt x="10875" y="26238"/>
                    <a:pt x="10726" y="30591"/>
                    <a:pt x="12549" y="34796"/>
                  </a:cubicBezTo>
                  <a:cubicBezTo>
                    <a:pt x="14372" y="39037"/>
                    <a:pt x="18391" y="42609"/>
                    <a:pt x="24642" y="45511"/>
                  </a:cubicBezTo>
                  <a:close/>
                </a:path>
              </a:pathLst>
            </a:custGeom>
            <a:solidFill>
              <a:srgbClr val="000000"/>
            </a:solidFill>
            <a:ln w="9525" cap="flat">
              <a:noFill/>
              <a:prstDash val="solid"/>
              <a:miter/>
            </a:ln>
          </p:spPr>
          <p:txBody>
            <a:bodyPr rtlCol="0" anchor="ctr"/>
            <a:lstStyle/>
            <a:p>
              <a:endParaRPr lang="en-CA"/>
            </a:p>
          </p:txBody>
        </p:sp>
        <p:sp>
          <p:nvSpPr>
            <p:cNvPr id="3320" name="Freeform: Shape 3319">
              <a:extLst>
                <a:ext uri="{FF2B5EF4-FFF2-40B4-BE49-F238E27FC236}">
                  <a16:creationId xmlns:a16="http://schemas.microsoft.com/office/drawing/2014/main" id="{F49F2584-7DDB-4A97-864F-85D3E3C70649}"/>
                </a:ext>
              </a:extLst>
            </p:cNvPr>
            <p:cNvSpPr/>
            <p:nvPr/>
          </p:nvSpPr>
          <p:spPr>
            <a:xfrm>
              <a:off x="4138764" y="3615798"/>
              <a:ext cx="68907" cy="56554"/>
            </a:xfrm>
            <a:custGeom>
              <a:avLst/>
              <a:gdLst>
                <a:gd name="connsiteX0" fmla="*/ 63661 w 68907"/>
                <a:gd name="connsiteY0" fmla="*/ 56822 h 56554"/>
                <a:gd name="connsiteX1" fmla="*/ 223 w 68907"/>
                <a:gd name="connsiteY1" fmla="*/ 50869 h 56554"/>
                <a:gd name="connsiteX2" fmla="*/ 5767 w 68907"/>
                <a:gd name="connsiteY2" fmla="*/ 38963 h 56554"/>
                <a:gd name="connsiteX3" fmla="*/ 52424 w 68907"/>
                <a:gd name="connsiteY3" fmla="*/ 43986 h 56554"/>
                <a:gd name="connsiteX4" fmla="*/ 18417 w 68907"/>
                <a:gd name="connsiteY4" fmla="*/ 11913 h 56554"/>
                <a:gd name="connsiteX5" fmla="*/ 23849 w 68907"/>
                <a:gd name="connsiteY5" fmla="*/ 268 h 56554"/>
                <a:gd name="connsiteX6" fmla="*/ 69130 w 68907"/>
                <a:gd name="connsiteY6" fmla="*/ 45102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661" y="56822"/>
                  </a:moveTo>
                  <a:lnTo>
                    <a:pt x="223" y="50869"/>
                  </a:lnTo>
                  <a:lnTo>
                    <a:pt x="5767" y="38963"/>
                  </a:lnTo>
                  <a:lnTo>
                    <a:pt x="52424" y="43986"/>
                  </a:lnTo>
                  <a:lnTo>
                    <a:pt x="18417" y="11913"/>
                  </a:lnTo>
                  <a:lnTo>
                    <a:pt x="23849" y="268"/>
                  </a:lnTo>
                  <a:lnTo>
                    <a:pt x="69130" y="45102"/>
                  </a:lnTo>
                  <a:close/>
                </a:path>
              </a:pathLst>
            </a:custGeom>
            <a:solidFill>
              <a:srgbClr val="000000"/>
            </a:solidFill>
            <a:ln w="9525" cap="flat">
              <a:noFill/>
              <a:prstDash val="solid"/>
              <a:miter/>
            </a:ln>
          </p:spPr>
          <p:txBody>
            <a:bodyPr rtlCol="0" anchor="ctr"/>
            <a:lstStyle/>
            <a:p>
              <a:endParaRPr lang="en-CA"/>
            </a:p>
          </p:txBody>
        </p:sp>
      </p:grpSp>
      <p:grpSp>
        <p:nvGrpSpPr>
          <p:cNvPr id="3165" name="Graphic 4">
            <a:extLst>
              <a:ext uri="{FF2B5EF4-FFF2-40B4-BE49-F238E27FC236}">
                <a16:creationId xmlns:a16="http://schemas.microsoft.com/office/drawing/2014/main" id="{D34E2C85-516F-48EF-87B9-863FE05C7DCD}"/>
              </a:ext>
            </a:extLst>
          </p:cNvPr>
          <p:cNvGrpSpPr/>
          <p:nvPr/>
        </p:nvGrpSpPr>
        <p:grpSpPr>
          <a:xfrm>
            <a:off x="6450300" y="3539129"/>
            <a:ext cx="102054" cy="146618"/>
            <a:chOff x="4249269" y="3626319"/>
            <a:chExt cx="118084" cy="169648"/>
          </a:xfrm>
        </p:grpSpPr>
        <p:sp>
          <p:nvSpPr>
            <p:cNvPr id="3315" name="Freeform: Shape 3314">
              <a:extLst>
                <a:ext uri="{FF2B5EF4-FFF2-40B4-BE49-F238E27FC236}">
                  <a16:creationId xmlns:a16="http://schemas.microsoft.com/office/drawing/2014/main" id="{6F42F238-F344-46B3-A623-128879062189}"/>
                </a:ext>
              </a:extLst>
            </p:cNvPr>
            <p:cNvSpPr/>
            <p:nvPr/>
          </p:nvSpPr>
          <p:spPr>
            <a:xfrm>
              <a:off x="4249269" y="3733574"/>
              <a:ext cx="67639" cy="62393"/>
            </a:xfrm>
            <a:custGeom>
              <a:avLst/>
              <a:gdLst>
                <a:gd name="connsiteX0" fmla="*/ 234 w 67639"/>
                <a:gd name="connsiteY0" fmla="*/ 37335 h 62393"/>
                <a:gd name="connsiteX1" fmla="*/ 9610 w 67639"/>
                <a:gd name="connsiteY1" fmla="*/ 17280 h 62393"/>
                <a:gd name="connsiteX2" fmla="*/ 15452 w 67639"/>
                <a:gd name="connsiteY2" fmla="*/ 7383 h 62393"/>
                <a:gd name="connsiteX3" fmla="*/ 24307 w 67639"/>
                <a:gd name="connsiteY3" fmla="*/ 1542 h 62393"/>
                <a:gd name="connsiteX4" fmla="*/ 35544 w 67639"/>
                <a:gd name="connsiteY4" fmla="*/ 462 h 62393"/>
                <a:gd name="connsiteX5" fmla="*/ 49199 w 67639"/>
                <a:gd name="connsiteY5" fmla="*/ 4667 h 62393"/>
                <a:gd name="connsiteX6" fmla="*/ 59989 w 67639"/>
                <a:gd name="connsiteY6" fmla="*/ 11736 h 62393"/>
                <a:gd name="connsiteX7" fmla="*/ 66909 w 67639"/>
                <a:gd name="connsiteY7" fmla="*/ 22043 h 62393"/>
                <a:gd name="connsiteX8" fmla="*/ 67653 w 67639"/>
                <a:gd name="connsiteY8" fmla="*/ 31791 h 62393"/>
                <a:gd name="connsiteX9" fmla="*/ 64267 w 67639"/>
                <a:gd name="connsiteY9" fmla="*/ 42023 h 62393"/>
                <a:gd name="connsiteX10" fmla="*/ 54631 w 67639"/>
                <a:gd name="connsiteY10" fmla="*/ 62673 h 62393"/>
                <a:gd name="connsiteX11" fmla="*/ 234 w 67639"/>
                <a:gd name="connsiteY11" fmla="*/ 37335 h 62393"/>
                <a:gd name="connsiteX12" fmla="*/ 14559 w 67639"/>
                <a:gd name="connsiteY12" fmla="*/ 30637 h 62393"/>
                <a:gd name="connsiteX13" fmla="*/ 50575 w 67639"/>
                <a:gd name="connsiteY13" fmla="*/ 47455 h 62393"/>
                <a:gd name="connsiteX14" fmla="*/ 54408 w 67639"/>
                <a:gd name="connsiteY14" fmla="*/ 39232 h 62393"/>
                <a:gd name="connsiteX15" fmla="*/ 56975 w 67639"/>
                <a:gd name="connsiteY15" fmla="*/ 32349 h 62393"/>
                <a:gd name="connsiteX16" fmla="*/ 56789 w 67639"/>
                <a:gd name="connsiteY16" fmla="*/ 26880 h 62393"/>
                <a:gd name="connsiteX17" fmla="*/ 52882 w 67639"/>
                <a:gd name="connsiteY17" fmla="*/ 21559 h 62393"/>
                <a:gd name="connsiteX18" fmla="*/ 43431 w 67639"/>
                <a:gd name="connsiteY18" fmla="*/ 15792 h 62393"/>
                <a:gd name="connsiteX19" fmla="*/ 33237 w 67639"/>
                <a:gd name="connsiteY19" fmla="*/ 12406 h 62393"/>
                <a:gd name="connsiteX20" fmla="*/ 26502 w 67639"/>
                <a:gd name="connsiteY20" fmla="*/ 13039 h 62393"/>
                <a:gd name="connsiteX21" fmla="*/ 21591 w 67639"/>
                <a:gd name="connsiteY21" fmla="*/ 16945 h 62393"/>
                <a:gd name="connsiteX22" fmla="*/ 16866 w 67639"/>
                <a:gd name="connsiteY22" fmla="*/ 25726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234" y="37335"/>
                  </a:moveTo>
                  <a:lnTo>
                    <a:pt x="9610" y="17280"/>
                  </a:lnTo>
                  <a:cubicBezTo>
                    <a:pt x="11731" y="12741"/>
                    <a:pt x="13666" y="9467"/>
                    <a:pt x="15452" y="7383"/>
                  </a:cubicBezTo>
                  <a:cubicBezTo>
                    <a:pt x="17907" y="4667"/>
                    <a:pt x="20847" y="2695"/>
                    <a:pt x="24307" y="1542"/>
                  </a:cubicBezTo>
                  <a:cubicBezTo>
                    <a:pt x="27767" y="388"/>
                    <a:pt x="31488" y="16"/>
                    <a:pt x="35544" y="462"/>
                  </a:cubicBezTo>
                  <a:cubicBezTo>
                    <a:pt x="39562" y="872"/>
                    <a:pt x="44101" y="2286"/>
                    <a:pt x="49199" y="4667"/>
                  </a:cubicBezTo>
                  <a:cubicBezTo>
                    <a:pt x="53701" y="6751"/>
                    <a:pt x="57272" y="9095"/>
                    <a:pt x="59989" y="11736"/>
                  </a:cubicBezTo>
                  <a:cubicBezTo>
                    <a:pt x="63337" y="14936"/>
                    <a:pt x="65644" y="18359"/>
                    <a:pt x="66909" y="22043"/>
                  </a:cubicBezTo>
                  <a:cubicBezTo>
                    <a:pt x="67877" y="24796"/>
                    <a:pt x="68100" y="28033"/>
                    <a:pt x="67653" y="31791"/>
                  </a:cubicBezTo>
                  <a:cubicBezTo>
                    <a:pt x="67281" y="34544"/>
                    <a:pt x="66165" y="37967"/>
                    <a:pt x="64267" y="42023"/>
                  </a:cubicBezTo>
                  <a:lnTo>
                    <a:pt x="54631" y="62673"/>
                  </a:lnTo>
                  <a:lnTo>
                    <a:pt x="234" y="37335"/>
                  </a:lnTo>
                  <a:moveTo>
                    <a:pt x="14559" y="30637"/>
                  </a:moveTo>
                  <a:lnTo>
                    <a:pt x="50575" y="47455"/>
                  </a:lnTo>
                  <a:lnTo>
                    <a:pt x="54408" y="39232"/>
                  </a:lnTo>
                  <a:cubicBezTo>
                    <a:pt x="55821" y="36181"/>
                    <a:pt x="56677" y="33874"/>
                    <a:pt x="56975" y="32349"/>
                  </a:cubicBezTo>
                  <a:cubicBezTo>
                    <a:pt x="57384" y="30377"/>
                    <a:pt x="57310" y="28554"/>
                    <a:pt x="56789" y="26880"/>
                  </a:cubicBezTo>
                  <a:cubicBezTo>
                    <a:pt x="56268" y="25205"/>
                    <a:pt x="54966" y="23419"/>
                    <a:pt x="52882" y="21559"/>
                  </a:cubicBezTo>
                  <a:cubicBezTo>
                    <a:pt x="50798" y="19661"/>
                    <a:pt x="47636" y="17764"/>
                    <a:pt x="43431" y="15792"/>
                  </a:cubicBezTo>
                  <a:cubicBezTo>
                    <a:pt x="39227" y="13820"/>
                    <a:pt x="35841" y="12704"/>
                    <a:pt x="33237" y="12406"/>
                  </a:cubicBezTo>
                  <a:cubicBezTo>
                    <a:pt x="30632" y="12071"/>
                    <a:pt x="28400" y="12294"/>
                    <a:pt x="26502" y="13039"/>
                  </a:cubicBezTo>
                  <a:cubicBezTo>
                    <a:pt x="24642" y="13783"/>
                    <a:pt x="23005" y="15085"/>
                    <a:pt x="21591" y="16945"/>
                  </a:cubicBezTo>
                  <a:cubicBezTo>
                    <a:pt x="20512" y="18322"/>
                    <a:pt x="18949" y="21224"/>
                    <a:pt x="16866" y="25726"/>
                  </a:cubicBezTo>
                  <a:close/>
                </a:path>
              </a:pathLst>
            </a:custGeom>
            <a:solidFill>
              <a:srgbClr val="000000"/>
            </a:solidFill>
            <a:ln w="9525" cap="flat">
              <a:noFill/>
              <a:prstDash val="solid"/>
              <a:miter/>
            </a:ln>
          </p:spPr>
          <p:txBody>
            <a:bodyPr rtlCol="0" anchor="ctr"/>
            <a:lstStyle/>
            <a:p>
              <a:endParaRPr lang="en-CA"/>
            </a:p>
          </p:txBody>
        </p:sp>
        <p:sp>
          <p:nvSpPr>
            <p:cNvPr id="3316" name="Freeform: Shape 3315">
              <a:extLst>
                <a:ext uri="{FF2B5EF4-FFF2-40B4-BE49-F238E27FC236}">
                  <a16:creationId xmlns:a16="http://schemas.microsoft.com/office/drawing/2014/main" id="{47874F57-3B98-422D-AAE8-AF2A71D60D48}"/>
                </a:ext>
              </a:extLst>
            </p:cNvPr>
            <p:cNvSpPr/>
            <p:nvPr/>
          </p:nvSpPr>
          <p:spPr>
            <a:xfrm>
              <a:off x="4274881" y="3675406"/>
              <a:ext cx="73669" cy="65670"/>
            </a:xfrm>
            <a:custGeom>
              <a:avLst/>
              <a:gdLst>
                <a:gd name="connsiteX0" fmla="*/ 54596 w 73669"/>
                <a:gd name="connsiteY0" fmla="*/ 65944 h 65670"/>
                <a:gd name="connsiteX1" fmla="*/ 237 w 73669"/>
                <a:gd name="connsiteY1" fmla="*/ 40606 h 65670"/>
                <a:gd name="connsiteX2" fmla="*/ 19026 w 73669"/>
                <a:gd name="connsiteY2" fmla="*/ 273 h 65670"/>
                <a:gd name="connsiteX3" fmla="*/ 28216 w 73669"/>
                <a:gd name="connsiteY3" fmla="*/ 4589 h 65670"/>
                <a:gd name="connsiteX4" fmla="*/ 14561 w 73669"/>
                <a:gd name="connsiteY4" fmla="*/ 33909 h 65670"/>
                <a:gd name="connsiteX5" fmla="*/ 26617 w 73669"/>
                <a:gd name="connsiteY5" fmla="*/ 39527 h 65670"/>
                <a:gd name="connsiteX6" fmla="*/ 39341 w 73669"/>
                <a:gd name="connsiteY6" fmla="*/ 12217 h 65670"/>
                <a:gd name="connsiteX7" fmla="*/ 48494 w 73669"/>
                <a:gd name="connsiteY7" fmla="*/ 16496 h 65670"/>
                <a:gd name="connsiteX8" fmla="*/ 35769 w 73669"/>
                <a:gd name="connsiteY8" fmla="*/ 43806 h 65670"/>
                <a:gd name="connsiteX9" fmla="*/ 50578 w 73669"/>
                <a:gd name="connsiteY9" fmla="*/ 50726 h 65670"/>
                <a:gd name="connsiteX10" fmla="*/ 64717 w 73669"/>
                <a:gd name="connsiteY10" fmla="*/ 20328 h 65670"/>
                <a:gd name="connsiteX11" fmla="*/ 73907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596" y="65944"/>
                  </a:moveTo>
                  <a:lnTo>
                    <a:pt x="237" y="40606"/>
                  </a:lnTo>
                  <a:lnTo>
                    <a:pt x="19026" y="273"/>
                  </a:lnTo>
                  <a:lnTo>
                    <a:pt x="28216" y="4589"/>
                  </a:lnTo>
                  <a:lnTo>
                    <a:pt x="14561" y="33909"/>
                  </a:lnTo>
                  <a:lnTo>
                    <a:pt x="26617" y="39527"/>
                  </a:lnTo>
                  <a:lnTo>
                    <a:pt x="39341" y="12217"/>
                  </a:lnTo>
                  <a:lnTo>
                    <a:pt x="48494" y="16496"/>
                  </a:lnTo>
                  <a:lnTo>
                    <a:pt x="35769" y="43806"/>
                  </a:lnTo>
                  <a:lnTo>
                    <a:pt x="50578" y="50726"/>
                  </a:lnTo>
                  <a:lnTo>
                    <a:pt x="64717" y="20328"/>
                  </a:lnTo>
                  <a:lnTo>
                    <a:pt x="73907" y="24607"/>
                  </a:lnTo>
                  <a:close/>
                </a:path>
              </a:pathLst>
            </a:custGeom>
            <a:solidFill>
              <a:srgbClr val="000000"/>
            </a:solidFill>
            <a:ln w="9525" cap="flat">
              <a:noFill/>
              <a:prstDash val="solid"/>
              <a:miter/>
            </a:ln>
          </p:spPr>
          <p:txBody>
            <a:bodyPr rtlCol="0" anchor="ctr"/>
            <a:lstStyle/>
            <a:p>
              <a:endParaRPr lang="en-CA"/>
            </a:p>
          </p:txBody>
        </p:sp>
        <p:sp>
          <p:nvSpPr>
            <p:cNvPr id="3317" name="Freeform: Shape 3316">
              <a:extLst>
                <a:ext uri="{FF2B5EF4-FFF2-40B4-BE49-F238E27FC236}">
                  <a16:creationId xmlns:a16="http://schemas.microsoft.com/office/drawing/2014/main" id="{7097EBD4-ADC1-4C8E-9CFB-DC6DDD8CDF24}"/>
                </a:ext>
              </a:extLst>
            </p:cNvPr>
            <p:cNvSpPr/>
            <p:nvPr/>
          </p:nvSpPr>
          <p:spPr>
            <a:xfrm>
              <a:off x="4305568" y="3626319"/>
              <a:ext cx="61785" cy="57350"/>
            </a:xfrm>
            <a:custGeom>
              <a:avLst/>
              <a:gdLst>
                <a:gd name="connsiteX0" fmla="*/ 43785 w 61785"/>
                <a:gd name="connsiteY0" fmla="*/ 20262 h 57350"/>
                <a:gd name="connsiteX1" fmla="*/ 52120 w 61785"/>
                <a:gd name="connsiteY1" fmla="*/ 11183 h 57350"/>
                <a:gd name="connsiteX2" fmla="*/ 61533 w 61785"/>
                <a:gd name="connsiteY2" fmla="*/ 25471 h 57350"/>
                <a:gd name="connsiteX3" fmla="*/ 59152 w 61785"/>
                <a:gd name="connsiteY3" fmla="*/ 41953 h 57350"/>
                <a:gd name="connsiteX4" fmla="*/ 43450 w 61785"/>
                <a:gd name="connsiteY4" fmla="*/ 56315 h 57350"/>
                <a:gd name="connsiteX5" fmla="*/ 19936 w 61785"/>
                <a:gd name="connsiteY5" fmla="*/ 53860 h 57350"/>
                <a:gd name="connsiteX6" fmla="*/ 2113 w 61785"/>
                <a:gd name="connsiteY6" fmla="*/ 37005 h 57350"/>
                <a:gd name="connsiteX7" fmla="*/ 3230 w 61785"/>
                <a:gd name="connsiteY7" fmla="*/ 15053 h 57350"/>
                <a:gd name="connsiteX8" fmla="*/ 16661 w 61785"/>
                <a:gd name="connsiteY8" fmla="*/ 1621 h 57350"/>
                <a:gd name="connsiteX9" fmla="*/ 29275 w 61785"/>
                <a:gd name="connsiteY9" fmla="*/ 691 h 57350"/>
                <a:gd name="connsiteX10" fmla="*/ 26819 w 61785"/>
                <a:gd name="connsiteY10" fmla="*/ 12783 h 57350"/>
                <a:gd name="connsiteX11" fmla="*/ 18261 w 61785"/>
                <a:gd name="connsiteY11" fmla="*/ 13713 h 57350"/>
                <a:gd name="connsiteX12" fmla="*/ 12345 w 61785"/>
                <a:gd name="connsiteY12" fmla="*/ 20001 h 57350"/>
                <a:gd name="connsiteX13" fmla="*/ 12085 w 61785"/>
                <a:gd name="connsiteY13" fmla="*/ 31833 h 57350"/>
                <a:gd name="connsiteX14" fmla="*/ 24400 w 61785"/>
                <a:gd name="connsiteY14" fmla="*/ 42139 h 57350"/>
                <a:gd name="connsiteX15" fmla="*/ 40809 w 61785"/>
                <a:gd name="connsiteY15" fmla="*/ 45302 h 57350"/>
                <a:gd name="connsiteX16" fmla="*/ 49701 w 61785"/>
                <a:gd name="connsiteY16" fmla="*/ 37674 h 57350"/>
                <a:gd name="connsiteX17" fmla="*/ 50445 w 61785"/>
                <a:gd name="connsiteY17" fmla="*/ 28856 h 57350"/>
                <a:gd name="connsiteX18" fmla="*/ 43785 w 61785"/>
                <a:gd name="connsiteY18" fmla="*/ 20262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785" y="20262"/>
                  </a:moveTo>
                  <a:lnTo>
                    <a:pt x="52120" y="11183"/>
                  </a:lnTo>
                  <a:cubicBezTo>
                    <a:pt x="57291" y="15574"/>
                    <a:pt x="60454" y="20336"/>
                    <a:pt x="61533" y="25471"/>
                  </a:cubicBezTo>
                  <a:cubicBezTo>
                    <a:pt x="62649" y="30642"/>
                    <a:pt x="61868" y="36112"/>
                    <a:pt x="59152" y="41953"/>
                  </a:cubicBezTo>
                  <a:cubicBezTo>
                    <a:pt x="55766" y="49171"/>
                    <a:pt x="50520" y="53971"/>
                    <a:pt x="43450" y="56315"/>
                  </a:cubicBezTo>
                  <a:cubicBezTo>
                    <a:pt x="36344" y="58659"/>
                    <a:pt x="28493" y="57841"/>
                    <a:pt x="19936" y="53860"/>
                  </a:cubicBezTo>
                  <a:cubicBezTo>
                    <a:pt x="10894" y="49618"/>
                    <a:pt x="4941" y="44000"/>
                    <a:pt x="2113" y="37005"/>
                  </a:cubicBezTo>
                  <a:cubicBezTo>
                    <a:pt x="-714" y="30010"/>
                    <a:pt x="-342" y="22680"/>
                    <a:pt x="3230" y="15053"/>
                  </a:cubicBezTo>
                  <a:cubicBezTo>
                    <a:pt x="6318" y="8393"/>
                    <a:pt x="10783" y="3928"/>
                    <a:pt x="16661" y="1621"/>
                  </a:cubicBezTo>
                  <a:cubicBezTo>
                    <a:pt x="20159" y="207"/>
                    <a:pt x="24363" y="-91"/>
                    <a:pt x="29275" y="691"/>
                  </a:cubicBezTo>
                  <a:lnTo>
                    <a:pt x="26819" y="12783"/>
                  </a:lnTo>
                  <a:cubicBezTo>
                    <a:pt x="23693" y="12113"/>
                    <a:pt x="20829" y="12411"/>
                    <a:pt x="18261" y="13713"/>
                  </a:cubicBezTo>
                  <a:cubicBezTo>
                    <a:pt x="15657" y="14978"/>
                    <a:pt x="13685" y="17062"/>
                    <a:pt x="12345" y="20001"/>
                  </a:cubicBezTo>
                  <a:cubicBezTo>
                    <a:pt x="10448" y="24019"/>
                    <a:pt x="10373" y="27963"/>
                    <a:pt x="12085" y="31833"/>
                  </a:cubicBezTo>
                  <a:cubicBezTo>
                    <a:pt x="13834" y="35702"/>
                    <a:pt x="17926" y="39125"/>
                    <a:pt x="24400" y="42139"/>
                  </a:cubicBezTo>
                  <a:cubicBezTo>
                    <a:pt x="31284" y="45339"/>
                    <a:pt x="36753" y="46418"/>
                    <a:pt x="40809" y="45302"/>
                  </a:cubicBezTo>
                  <a:cubicBezTo>
                    <a:pt x="44902" y="44186"/>
                    <a:pt x="47841" y="41656"/>
                    <a:pt x="49701" y="37674"/>
                  </a:cubicBezTo>
                  <a:cubicBezTo>
                    <a:pt x="51078" y="34772"/>
                    <a:pt x="51301" y="31833"/>
                    <a:pt x="50445" y="28856"/>
                  </a:cubicBezTo>
                  <a:cubicBezTo>
                    <a:pt x="49552" y="25880"/>
                    <a:pt x="47357" y="23015"/>
                    <a:pt x="43785" y="20262"/>
                  </a:cubicBezTo>
                  <a:close/>
                </a:path>
              </a:pathLst>
            </a:custGeom>
            <a:solidFill>
              <a:srgbClr val="000000"/>
            </a:solidFill>
            <a:ln w="9525" cap="flat">
              <a:noFill/>
              <a:prstDash val="solid"/>
              <a:miter/>
            </a:ln>
          </p:spPr>
          <p:txBody>
            <a:bodyPr rtlCol="0" anchor="ctr"/>
            <a:lstStyle/>
            <a:p>
              <a:endParaRPr lang="en-CA"/>
            </a:p>
          </p:txBody>
        </p:sp>
      </p:grpSp>
      <p:sp>
        <p:nvSpPr>
          <p:cNvPr id="3166" name="Freeform: Shape 3165">
            <a:extLst>
              <a:ext uri="{FF2B5EF4-FFF2-40B4-BE49-F238E27FC236}">
                <a16:creationId xmlns:a16="http://schemas.microsoft.com/office/drawing/2014/main" id="{5C9F4ADE-ECEA-4E69-B650-734E754AD6F8}"/>
              </a:ext>
            </a:extLst>
          </p:cNvPr>
          <p:cNvSpPr/>
          <p:nvPr/>
        </p:nvSpPr>
        <p:spPr>
          <a:xfrm>
            <a:off x="6715389"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67" name="Freeform: Shape 3166">
            <a:extLst>
              <a:ext uri="{FF2B5EF4-FFF2-40B4-BE49-F238E27FC236}">
                <a16:creationId xmlns:a16="http://schemas.microsoft.com/office/drawing/2014/main" id="{C2B4E319-ECC9-42DE-9B0F-3777E0D7CE67}"/>
              </a:ext>
            </a:extLst>
          </p:cNvPr>
          <p:cNvSpPr/>
          <p:nvPr/>
        </p:nvSpPr>
        <p:spPr>
          <a:xfrm>
            <a:off x="6852921"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68" name="Freeform: Shape 3167">
            <a:extLst>
              <a:ext uri="{FF2B5EF4-FFF2-40B4-BE49-F238E27FC236}">
                <a16:creationId xmlns:a16="http://schemas.microsoft.com/office/drawing/2014/main" id="{933518E0-0FBE-4A70-B697-743F0C9F10AF}"/>
              </a:ext>
            </a:extLst>
          </p:cNvPr>
          <p:cNvSpPr/>
          <p:nvPr/>
        </p:nvSpPr>
        <p:spPr>
          <a:xfrm>
            <a:off x="6990419"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69" name="Freeform: Shape 3168">
            <a:extLst>
              <a:ext uri="{FF2B5EF4-FFF2-40B4-BE49-F238E27FC236}">
                <a16:creationId xmlns:a16="http://schemas.microsoft.com/office/drawing/2014/main" id="{D0214BD4-0343-4832-BCB6-190DDC4C26D6}"/>
              </a:ext>
            </a:extLst>
          </p:cNvPr>
          <p:cNvSpPr/>
          <p:nvPr/>
        </p:nvSpPr>
        <p:spPr>
          <a:xfrm>
            <a:off x="7127926"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0" name="Freeform: Shape 3169">
            <a:extLst>
              <a:ext uri="{FF2B5EF4-FFF2-40B4-BE49-F238E27FC236}">
                <a16:creationId xmlns:a16="http://schemas.microsoft.com/office/drawing/2014/main" id="{6DE407E3-C511-4AB8-9F04-85C811FA79FC}"/>
              </a:ext>
            </a:extLst>
          </p:cNvPr>
          <p:cNvSpPr/>
          <p:nvPr/>
        </p:nvSpPr>
        <p:spPr>
          <a:xfrm>
            <a:off x="7265458"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1" name="Freeform: Shape 3170">
            <a:extLst>
              <a:ext uri="{FF2B5EF4-FFF2-40B4-BE49-F238E27FC236}">
                <a16:creationId xmlns:a16="http://schemas.microsoft.com/office/drawing/2014/main" id="{022D208F-287D-499F-91E5-CB7B0F29AAA6}"/>
              </a:ext>
            </a:extLst>
          </p:cNvPr>
          <p:cNvSpPr/>
          <p:nvPr/>
        </p:nvSpPr>
        <p:spPr>
          <a:xfrm>
            <a:off x="7402956"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2" name="Freeform: Shape 3171">
            <a:extLst>
              <a:ext uri="{FF2B5EF4-FFF2-40B4-BE49-F238E27FC236}">
                <a16:creationId xmlns:a16="http://schemas.microsoft.com/office/drawing/2014/main" id="{87ACCF2D-B36D-4FBE-88E7-7C0A7DE5F0E5}"/>
              </a:ext>
            </a:extLst>
          </p:cNvPr>
          <p:cNvSpPr/>
          <p:nvPr/>
        </p:nvSpPr>
        <p:spPr>
          <a:xfrm>
            <a:off x="7540455"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3" name="Freeform: Shape 3172">
            <a:extLst>
              <a:ext uri="{FF2B5EF4-FFF2-40B4-BE49-F238E27FC236}">
                <a16:creationId xmlns:a16="http://schemas.microsoft.com/office/drawing/2014/main" id="{90FD3938-7AFC-4D71-AB9E-FD6C9C549360}"/>
              </a:ext>
            </a:extLst>
          </p:cNvPr>
          <p:cNvSpPr/>
          <p:nvPr/>
        </p:nvSpPr>
        <p:spPr>
          <a:xfrm>
            <a:off x="7677986"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4" name="Freeform: Shape 3173">
            <a:extLst>
              <a:ext uri="{FF2B5EF4-FFF2-40B4-BE49-F238E27FC236}">
                <a16:creationId xmlns:a16="http://schemas.microsoft.com/office/drawing/2014/main" id="{E20CF865-88E8-4F54-B3E6-DB7EAC9490AC}"/>
              </a:ext>
            </a:extLst>
          </p:cNvPr>
          <p:cNvSpPr/>
          <p:nvPr/>
        </p:nvSpPr>
        <p:spPr>
          <a:xfrm>
            <a:off x="7815485"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5" name="Freeform: Shape 3174">
            <a:extLst>
              <a:ext uri="{FF2B5EF4-FFF2-40B4-BE49-F238E27FC236}">
                <a16:creationId xmlns:a16="http://schemas.microsoft.com/office/drawing/2014/main" id="{367FC89A-7BDF-40B8-B95D-648623AFE7E6}"/>
              </a:ext>
            </a:extLst>
          </p:cNvPr>
          <p:cNvSpPr/>
          <p:nvPr/>
        </p:nvSpPr>
        <p:spPr>
          <a:xfrm>
            <a:off x="7952984"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6" name="Freeform: Shape 3175">
            <a:extLst>
              <a:ext uri="{FF2B5EF4-FFF2-40B4-BE49-F238E27FC236}">
                <a16:creationId xmlns:a16="http://schemas.microsoft.com/office/drawing/2014/main" id="{7033EBAD-C316-4CB4-881C-83677B6E8A68}"/>
              </a:ext>
            </a:extLst>
          </p:cNvPr>
          <p:cNvSpPr/>
          <p:nvPr/>
        </p:nvSpPr>
        <p:spPr>
          <a:xfrm>
            <a:off x="8090516"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sp>
        <p:nvSpPr>
          <p:cNvPr id="3177" name="Freeform: Shape 3176">
            <a:extLst>
              <a:ext uri="{FF2B5EF4-FFF2-40B4-BE49-F238E27FC236}">
                <a16:creationId xmlns:a16="http://schemas.microsoft.com/office/drawing/2014/main" id="{C0BEE63A-A583-4317-8420-C15C04057BFA}"/>
              </a:ext>
            </a:extLst>
          </p:cNvPr>
          <p:cNvSpPr/>
          <p:nvPr/>
        </p:nvSpPr>
        <p:spPr>
          <a:xfrm>
            <a:off x="8228014" y="3485901"/>
            <a:ext cx="8232" cy="22539"/>
          </a:xfrm>
          <a:custGeom>
            <a:avLst/>
            <a:gdLst>
              <a:gd name="connsiteX0" fmla="*/ 0 w 9525"/>
              <a:gd name="connsiteY0" fmla="*/ 26080 h 26079"/>
              <a:gd name="connsiteX1" fmla="*/ 0 w 9525"/>
              <a:gd name="connsiteY1" fmla="*/ 0 h 26079"/>
            </a:gdLst>
            <a:ahLst/>
            <a:cxnLst>
              <a:cxn ang="0">
                <a:pos x="connsiteX0" y="connsiteY0"/>
              </a:cxn>
              <a:cxn ang="0">
                <a:pos x="connsiteX1" y="connsiteY1"/>
              </a:cxn>
            </a:cxnLst>
            <a:rect l="l" t="t" r="r" b="b"/>
            <a:pathLst>
              <a:path w="9525" h="26079">
                <a:moveTo>
                  <a:pt x="0" y="26080"/>
                </a:moveTo>
                <a:lnTo>
                  <a:pt x="0" y="0"/>
                </a:lnTo>
              </a:path>
            </a:pathLst>
          </a:custGeom>
          <a:noFill/>
          <a:ln w="10163" cap="flat">
            <a:solidFill>
              <a:srgbClr val="333333"/>
            </a:solidFill>
            <a:prstDash val="solid"/>
            <a:round/>
          </a:ln>
        </p:spPr>
        <p:txBody>
          <a:bodyPr rtlCol="0" anchor="ctr"/>
          <a:lstStyle/>
          <a:p>
            <a:endParaRPr lang="en-CA"/>
          </a:p>
        </p:txBody>
      </p:sp>
      <p:grpSp>
        <p:nvGrpSpPr>
          <p:cNvPr id="3178" name="Graphic 4">
            <a:extLst>
              <a:ext uri="{FF2B5EF4-FFF2-40B4-BE49-F238E27FC236}">
                <a16:creationId xmlns:a16="http://schemas.microsoft.com/office/drawing/2014/main" id="{D5D1E8DA-A25C-48E0-B773-24CC17025349}"/>
              </a:ext>
            </a:extLst>
          </p:cNvPr>
          <p:cNvGrpSpPr/>
          <p:nvPr/>
        </p:nvGrpSpPr>
        <p:grpSpPr>
          <a:xfrm>
            <a:off x="6671755" y="3535225"/>
            <a:ext cx="95633" cy="142342"/>
            <a:chOff x="4505509" y="3621802"/>
            <a:chExt cx="110654" cy="164700"/>
          </a:xfrm>
        </p:grpSpPr>
        <p:sp>
          <p:nvSpPr>
            <p:cNvPr id="3312" name="Freeform: Shape 3311">
              <a:extLst>
                <a:ext uri="{FF2B5EF4-FFF2-40B4-BE49-F238E27FC236}">
                  <a16:creationId xmlns:a16="http://schemas.microsoft.com/office/drawing/2014/main" id="{58155EB5-0118-4ED2-B14D-0A440114D08C}"/>
                </a:ext>
              </a:extLst>
            </p:cNvPr>
            <p:cNvSpPr/>
            <p:nvPr/>
          </p:nvSpPr>
          <p:spPr>
            <a:xfrm>
              <a:off x="4505509" y="3731570"/>
              <a:ext cx="54482" cy="54933"/>
            </a:xfrm>
            <a:custGeom>
              <a:avLst/>
              <a:gdLst>
                <a:gd name="connsiteX0" fmla="*/ 260 w 54482"/>
                <a:gd name="connsiteY0" fmla="*/ 11254 h 54933"/>
                <a:gd name="connsiteX1" fmla="*/ 5357 w 54482"/>
                <a:gd name="connsiteY1" fmla="*/ 278 h 54933"/>
                <a:gd name="connsiteX2" fmla="*/ 39774 w 54482"/>
                <a:gd name="connsiteY2" fmla="*/ 16352 h 54933"/>
                <a:gd name="connsiteX3" fmla="*/ 49596 w 54482"/>
                <a:gd name="connsiteY3" fmla="*/ 22379 h 54933"/>
                <a:gd name="connsiteX4" fmla="*/ 54545 w 54482"/>
                <a:gd name="connsiteY4" fmla="*/ 31718 h 54933"/>
                <a:gd name="connsiteX5" fmla="*/ 52238 w 54482"/>
                <a:gd name="connsiteY5" fmla="*/ 44108 h 54933"/>
                <a:gd name="connsiteX6" fmla="*/ 41969 w 54482"/>
                <a:gd name="connsiteY6" fmla="*/ 54414 h 54933"/>
                <a:gd name="connsiteX7" fmla="*/ 26714 w 54482"/>
                <a:gd name="connsiteY7" fmla="*/ 52628 h 54933"/>
                <a:gd name="connsiteX8" fmla="*/ 30323 w 54482"/>
                <a:gd name="connsiteY8" fmla="*/ 41690 h 54933"/>
                <a:gd name="connsiteX9" fmla="*/ 37579 w 54482"/>
                <a:gd name="connsiteY9" fmla="*/ 43401 h 54933"/>
                <a:gd name="connsiteX10" fmla="*/ 43048 w 54482"/>
                <a:gd name="connsiteY10" fmla="*/ 39383 h 54933"/>
                <a:gd name="connsiteX11" fmla="*/ 43346 w 54482"/>
                <a:gd name="connsiteY11" fmla="*/ 33206 h 54933"/>
                <a:gd name="connsiteX12" fmla="*/ 35383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260" y="11254"/>
                  </a:moveTo>
                  <a:lnTo>
                    <a:pt x="5357" y="278"/>
                  </a:lnTo>
                  <a:lnTo>
                    <a:pt x="39774" y="16352"/>
                  </a:lnTo>
                  <a:cubicBezTo>
                    <a:pt x="44276" y="18435"/>
                    <a:pt x="47550" y="20444"/>
                    <a:pt x="49596" y="22379"/>
                  </a:cubicBezTo>
                  <a:cubicBezTo>
                    <a:pt x="52275" y="24909"/>
                    <a:pt x="53913" y="28035"/>
                    <a:pt x="54545" y="31718"/>
                  </a:cubicBezTo>
                  <a:cubicBezTo>
                    <a:pt x="55140" y="35402"/>
                    <a:pt x="54396" y="39532"/>
                    <a:pt x="52238" y="44108"/>
                  </a:cubicBezTo>
                  <a:cubicBezTo>
                    <a:pt x="49745" y="49466"/>
                    <a:pt x="46322" y="52926"/>
                    <a:pt x="41969" y="54414"/>
                  </a:cubicBezTo>
                  <a:cubicBezTo>
                    <a:pt x="37616" y="55903"/>
                    <a:pt x="32519" y="55307"/>
                    <a:pt x="26714" y="52628"/>
                  </a:cubicBezTo>
                  <a:lnTo>
                    <a:pt x="30323" y="41690"/>
                  </a:lnTo>
                  <a:cubicBezTo>
                    <a:pt x="33523" y="43029"/>
                    <a:pt x="35942" y="43624"/>
                    <a:pt x="37579" y="43401"/>
                  </a:cubicBezTo>
                  <a:cubicBezTo>
                    <a:pt x="40071" y="43141"/>
                    <a:pt x="41895" y="41801"/>
                    <a:pt x="43048" y="39383"/>
                  </a:cubicBezTo>
                  <a:cubicBezTo>
                    <a:pt x="44164" y="36927"/>
                    <a:pt x="44276" y="34843"/>
                    <a:pt x="43346" y="33206"/>
                  </a:cubicBezTo>
                  <a:cubicBezTo>
                    <a:pt x="42453" y="31532"/>
                    <a:pt x="39774" y="29672"/>
                    <a:pt x="35383" y="27625"/>
                  </a:cubicBezTo>
                  <a:close/>
                </a:path>
              </a:pathLst>
            </a:custGeom>
            <a:solidFill>
              <a:srgbClr val="000000"/>
            </a:solidFill>
            <a:ln w="9525" cap="flat">
              <a:noFill/>
              <a:prstDash val="solid"/>
              <a:miter/>
            </a:ln>
          </p:spPr>
          <p:txBody>
            <a:bodyPr rtlCol="0" anchor="ctr"/>
            <a:lstStyle/>
            <a:p>
              <a:endParaRPr lang="en-CA"/>
            </a:p>
          </p:txBody>
        </p:sp>
        <p:sp>
          <p:nvSpPr>
            <p:cNvPr id="3313" name="Freeform: Shape 3312">
              <a:extLst>
                <a:ext uri="{FF2B5EF4-FFF2-40B4-BE49-F238E27FC236}">
                  <a16:creationId xmlns:a16="http://schemas.microsoft.com/office/drawing/2014/main" id="{7F232DFB-CC55-4F71-BD52-7AF9C9BC7C02}"/>
                </a:ext>
              </a:extLst>
            </p:cNvPr>
            <p:cNvSpPr/>
            <p:nvPr/>
          </p:nvSpPr>
          <p:spPr>
            <a:xfrm>
              <a:off x="4523346" y="3692628"/>
              <a:ext cx="69949" cy="58154"/>
            </a:xfrm>
            <a:custGeom>
              <a:avLst/>
              <a:gdLst>
                <a:gd name="connsiteX0" fmla="*/ 70211 w 69949"/>
                <a:gd name="connsiteY0" fmla="*/ 3883 h 58154"/>
                <a:gd name="connsiteX1" fmla="*/ 64630 w 69949"/>
                <a:gd name="connsiteY1" fmla="*/ 15826 h 58154"/>
                <a:gd name="connsiteX2" fmla="*/ 50082 w 69949"/>
                <a:gd name="connsiteY2" fmla="*/ 14785 h 58154"/>
                <a:gd name="connsiteX3" fmla="*/ 39925 w 69949"/>
                <a:gd name="connsiteY3" fmla="*/ 36551 h 58154"/>
                <a:gd name="connsiteX4" fmla="*/ 50194 w 69949"/>
                <a:gd name="connsiteY4" fmla="*/ 46783 h 58154"/>
                <a:gd name="connsiteX5" fmla="*/ 44762 w 69949"/>
                <a:gd name="connsiteY5" fmla="*/ 58428 h 58154"/>
                <a:gd name="connsiteX6" fmla="*/ 262 w 69949"/>
                <a:gd name="connsiteY6" fmla="*/ 11882 h 58154"/>
                <a:gd name="connsiteX7" fmla="*/ 5657 w 69949"/>
                <a:gd name="connsiteY7" fmla="*/ 274 h 58154"/>
                <a:gd name="connsiteX8" fmla="*/ 70211 w 69949"/>
                <a:gd name="connsiteY8" fmla="*/ 3883 h 58154"/>
                <a:gd name="connsiteX9" fmla="*/ 39255 w 69949"/>
                <a:gd name="connsiteY9" fmla="*/ 14040 h 58154"/>
                <a:gd name="connsiteX10" fmla="*/ 15591 w 69949"/>
                <a:gd name="connsiteY10" fmla="*/ 12143 h 58154"/>
                <a:gd name="connsiteX11" fmla="*/ 32335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11" y="3883"/>
                  </a:moveTo>
                  <a:lnTo>
                    <a:pt x="64630" y="15826"/>
                  </a:lnTo>
                  <a:lnTo>
                    <a:pt x="50082" y="14785"/>
                  </a:lnTo>
                  <a:lnTo>
                    <a:pt x="39925" y="36551"/>
                  </a:lnTo>
                  <a:lnTo>
                    <a:pt x="50194" y="46783"/>
                  </a:lnTo>
                  <a:lnTo>
                    <a:pt x="44762" y="58428"/>
                  </a:lnTo>
                  <a:lnTo>
                    <a:pt x="262" y="11882"/>
                  </a:lnTo>
                  <a:lnTo>
                    <a:pt x="5657" y="274"/>
                  </a:lnTo>
                  <a:lnTo>
                    <a:pt x="70211" y="3883"/>
                  </a:lnTo>
                  <a:moveTo>
                    <a:pt x="39255" y="14040"/>
                  </a:moveTo>
                  <a:lnTo>
                    <a:pt x="15591" y="12143"/>
                  </a:lnTo>
                  <a:lnTo>
                    <a:pt x="32335" y="28886"/>
                  </a:lnTo>
                  <a:close/>
                </a:path>
              </a:pathLst>
            </a:custGeom>
            <a:solidFill>
              <a:srgbClr val="000000"/>
            </a:solidFill>
            <a:ln w="9525" cap="flat">
              <a:noFill/>
              <a:prstDash val="solid"/>
              <a:miter/>
            </a:ln>
          </p:spPr>
          <p:txBody>
            <a:bodyPr rtlCol="0" anchor="ctr"/>
            <a:lstStyle/>
            <a:p>
              <a:endParaRPr lang="en-CA"/>
            </a:p>
          </p:txBody>
        </p:sp>
        <p:sp>
          <p:nvSpPr>
            <p:cNvPr id="3314" name="Freeform: Shape 3313">
              <a:extLst>
                <a:ext uri="{FF2B5EF4-FFF2-40B4-BE49-F238E27FC236}">
                  <a16:creationId xmlns:a16="http://schemas.microsoft.com/office/drawing/2014/main" id="{2276256C-F32E-4105-93C1-CE0D2B092030}"/>
                </a:ext>
              </a:extLst>
            </p:cNvPr>
            <p:cNvSpPr/>
            <p:nvPr/>
          </p:nvSpPr>
          <p:spPr>
            <a:xfrm>
              <a:off x="4541675" y="3621802"/>
              <a:ext cx="74488" cy="68460"/>
            </a:xfrm>
            <a:custGeom>
              <a:avLst/>
              <a:gdLst>
                <a:gd name="connsiteX0" fmla="*/ 54661 w 74488"/>
                <a:gd name="connsiteY0" fmla="*/ 68729 h 68460"/>
                <a:gd name="connsiteX1" fmla="*/ 265 w 74488"/>
                <a:gd name="connsiteY1" fmla="*/ 43391 h 68460"/>
                <a:gd name="connsiteX2" fmla="*/ 5250 w 74488"/>
                <a:gd name="connsiteY2" fmla="*/ 32713 h 68460"/>
                <a:gd name="connsiteX3" fmla="*/ 51945 w 74488"/>
                <a:gd name="connsiteY3" fmla="*/ 27392 h 68460"/>
                <a:gd name="connsiteX4" fmla="*/ 15631 w 74488"/>
                <a:gd name="connsiteY4" fmla="*/ 10463 h 68460"/>
                <a:gd name="connsiteX5" fmla="*/ 20394 w 74488"/>
                <a:gd name="connsiteY5" fmla="*/ 268 h 68460"/>
                <a:gd name="connsiteX6" fmla="*/ 74753 w 74488"/>
                <a:gd name="connsiteY6" fmla="*/ 25606 h 68460"/>
                <a:gd name="connsiteX7" fmla="*/ 69619 w 74488"/>
                <a:gd name="connsiteY7" fmla="*/ 36619 h 68460"/>
                <a:gd name="connsiteX8" fmla="*/ 23928 w 74488"/>
                <a:gd name="connsiteY8" fmla="*/ 42014 h 68460"/>
                <a:gd name="connsiteX9" fmla="*/ 59424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661" y="68729"/>
                  </a:moveTo>
                  <a:lnTo>
                    <a:pt x="265" y="43391"/>
                  </a:lnTo>
                  <a:lnTo>
                    <a:pt x="5250" y="32713"/>
                  </a:lnTo>
                  <a:lnTo>
                    <a:pt x="51945" y="27392"/>
                  </a:lnTo>
                  <a:lnTo>
                    <a:pt x="15631" y="10463"/>
                  </a:lnTo>
                  <a:lnTo>
                    <a:pt x="20394" y="268"/>
                  </a:lnTo>
                  <a:lnTo>
                    <a:pt x="74753" y="25606"/>
                  </a:lnTo>
                  <a:lnTo>
                    <a:pt x="69619" y="36619"/>
                  </a:lnTo>
                  <a:lnTo>
                    <a:pt x="23928" y="42014"/>
                  </a:lnTo>
                  <a:lnTo>
                    <a:pt x="59424" y="58534"/>
                  </a:lnTo>
                  <a:close/>
                </a:path>
              </a:pathLst>
            </a:custGeom>
            <a:solidFill>
              <a:srgbClr val="000000"/>
            </a:solidFill>
            <a:ln w="9525" cap="flat">
              <a:noFill/>
              <a:prstDash val="solid"/>
              <a:miter/>
            </a:ln>
          </p:spPr>
          <p:txBody>
            <a:bodyPr rtlCol="0" anchor="ctr"/>
            <a:lstStyle/>
            <a:p>
              <a:endParaRPr lang="en-CA"/>
            </a:p>
          </p:txBody>
        </p:sp>
      </p:grpSp>
      <p:grpSp>
        <p:nvGrpSpPr>
          <p:cNvPr id="3179" name="Graphic 4">
            <a:extLst>
              <a:ext uri="{FF2B5EF4-FFF2-40B4-BE49-F238E27FC236}">
                <a16:creationId xmlns:a16="http://schemas.microsoft.com/office/drawing/2014/main" id="{212D7421-C965-4781-AA1F-A5792A5D3577}"/>
              </a:ext>
            </a:extLst>
          </p:cNvPr>
          <p:cNvGrpSpPr/>
          <p:nvPr/>
        </p:nvGrpSpPr>
        <p:grpSpPr>
          <a:xfrm>
            <a:off x="6801409" y="3539839"/>
            <a:ext cx="99495" cy="138485"/>
            <a:chOff x="4655528" y="3627141"/>
            <a:chExt cx="115123" cy="160237"/>
          </a:xfrm>
        </p:grpSpPr>
        <p:sp>
          <p:nvSpPr>
            <p:cNvPr id="3309" name="Freeform: Shape 3308">
              <a:extLst>
                <a:ext uri="{FF2B5EF4-FFF2-40B4-BE49-F238E27FC236}">
                  <a16:creationId xmlns:a16="http://schemas.microsoft.com/office/drawing/2014/main" id="{F83E759F-4D74-424E-9045-838B18AB740F}"/>
                </a:ext>
              </a:extLst>
            </p:cNvPr>
            <p:cNvSpPr/>
            <p:nvPr/>
          </p:nvSpPr>
          <p:spPr>
            <a:xfrm>
              <a:off x="4655528" y="3724760"/>
              <a:ext cx="59494" cy="62619"/>
            </a:xfrm>
            <a:custGeom>
              <a:avLst/>
              <a:gdLst>
                <a:gd name="connsiteX0" fmla="*/ 54636 w 59494"/>
                <a:gd name="connsiteY0" fmla="*/ 62898 h 62619"/>
                <a:gd name="connsiteX1" fmla="*/ 277 w 59494"/>
                <a:gd name="connsiteY1" fmla="*/ 37560 h 62619"/>
                <a:gd name="connsiteX2" fmla="*/ 17652 w 59494"/>
                <a:gd name="connsiteY2" fmla="*/ 278 h 62619"/>
                <a:gd name="connsiteX3" fmla="*/ 26842 w 59494"/>
                <a:gd name="connsiteY3" fmla="*/ 4557 h 62619"/>
                <a:gd name="connsiteX4" fmla="*/ 14601 w 59494"/>
                <a:gd name="connsiteY4" fmla="*/ 30862 h 62619"/>
                <a:gd name="connsiteX5" fmla="*/ 27438 w 59494"/>
                <a:gd name="connsiteY5" fmla="*/ 36853 h 62619"/>
                <a:gd name="connsiteX6" fmla="*/ 38042 w 59494"/>
                <a:gd name="connsiteY6" fmla="*/ 14156 h 62619"/>
                <a:gd name="connsiteX7" fmla="*/ 47232 w 59494"/>
                <a:gd name="connsiteY7" fmla="*/ 18472 h 62619"/>
                <a:gd name="connsiteX8" fmla="*/ 36665 w 59494"/>
                <a:gd name="connsiteY8" fmla="*/ 41169 h 62619"/>
                <a:gd name="connsiteX9" fmla="*/ 59771 w 59494"/>
                <a:gd name="connsiteY9" fmla="*/ 51922 h 6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94" h="62619">
                  <a:moveTo>
                    <a:pt x="54636" y="62898"/>
                  </a:moveTo>
                  <a:lnTo>
                    <a:pt x="277" y="37560"/>
                  </a:lnTo>
                  <a:lnTo>
                    <a:pt x="17652" y="278"/>
                  </a:lnTo>
                  <a:lnTo>
                    <a:pt x="26842" y="4557"/>
                  </a:lnTo>
                  <a:lnTo>
                    <a:pt x="14601" y="30862"/>
                  </a:lnTo>
                  <a:lnTo>
                    <a:pt x="27438" y="36853"/>
                  </a:lnTo>
                  <a:lnTo>
                    <a:pt x="38042" y="14156"/>
                  </a:lnTo>
                  <a:lnTo>
                    <a:pt x="47232" y="18472"/>
                  </a:lnTo>
                  <a:lnTo>
                    <a:pt x="36665" y="41169"/>
                  </a:lnTo>
                  <a:lnTo>
                    <a:pt x="59771" y="51922"/>
                  </a:lnTo>
                  <a:close/>
                </a:path>
              </a:pathLst>
            </a:custGeom>
            <a:solidFill>
              <a:srgbClr val="000000"/>
            </a:solidFill>
            <a:ln w="9525" cap="flat">
              <a:noFill/>
              <a:prstDash val="solid"/>
              <a:miter/>
            </a:ln>
          </p:spPr>
          <p:txBody>
            <a:bodyPr rtlCol="0" anchor="ctr"/>
            <a:lstStyle/>
            <a:p>
              <a:endParaRPr lang="en-CA"/>
            </a:p>
          </p:txBody>
        </p:sp>
        <p:sp>
          <p:nvSpPr>
            <p:cNvPr id="3310" name="Freeform: Shape 3309">
              <a:extLst>
                <a:ext uri="{FF2B5EF4-FFF2-40B4-BE49-F238E27FC236}">
                  <a16:creationId xmlns:a16="http://schemas.microsoft.com/office/drawing/2014/main" id="{01049158-D4C6-4A03-BA05-D5A8B1953B08}"/>
                </a:ext>
              </a:extLst>
            </p:cNvPr>
            <p:cNvSpPr/>
            <p:nvPr/>
          </p:nvSpPr>
          <p:spPr>
            <a:xfrm>
              <a:off x="4677131" y="3675377"/>
              <a:ext cx="73669" cy="65670"/>
            </a:xfrm>
            <a:custGeom>
              <a:avLst/>
              <a:gdLst>
                <a:gd name="connsiteX0" fmla="*/ 54638 w 73669"/>
                <a:gd name="connsiteY0" fmla="*/ 65944 h 65670"/>
                <a:gd name="connsiteX1" fmla="*/ 279 w 73669"/>
                <a:gd name="connsiteY1" fmla="*/ 40606 h 65670"/>
                <a:gd name="connsiteX2" fmla="*/ 19069 w 73669"/>
                <a:gd name="connsiteY2" fmla="*/ 273 h 65670"/>
                <a:gd name="connsiteX3" fmla="*/ 28259 w 73669"/>
                <a:gd name="connsiteY3" fmla="*/ 4589 h 65670"/>
                <a:gd name="connsiteX4" fmla="*/ 14604 w 73669"/>
                <a:gd name="connsiteY4" fmla="*/ 33909 h 65670"/>
                <a:gd name="connsiteX5" fmla="*/ 26659 w 73669"/>
                <a:gd name="connsiteY5" fmla="*/ 39527 h 65670"/>
                <a:gd name="connsiteX6" fmla="*/ 39384 w 73669"/>
                <a:gd name="connsiteY6" fmla="*/ 12217 h 65670"/>
                <a:gd name="connsiteX7" fmla="*/ 48536 w 73669"/>
                <a:gd name="connsiteY7" fmla="*/ 16496 h 65670"/>
                <a:gd name="connsiteX8" fmla="*/ 35812 w 73669"/>
                <a:gd name="connsiteY8" fmla="*/ 43806 h 65670"/>
                <a:gd name="connsiteX9" fmla="*/ 50620 w 73669"/>
                <a:gd name="connsiteY9" fmla="*/ 50726 h 65670"/>
                <a:gd name="connsiteX10" fmla="*/ 64759 w 73669"/>
                <a:gd name="connsiteY10" fmla="*/ 20328 h 65670"/>
                <a:gd name="connsiteX11" fmla="*/ 73949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638" y="65944"/>
                  </a:moveTo>
                  <a:lnTo>
                    <a:pt x="279" y="40606"/>
                  </a:lnTo>
                  <a:lnTo>
                    <a:pt x="19069" y="273"/>
                  </a:lnTo>
                  <a:lnTo>
                    <a:pt x="28259" y="4589"/>
                  </a:lnTo>
                  <a:lnTo>
                    <a:pt x="14604" y="33909"/>
                  </a:lnTo>
                  <a:lnTo>
                    <a:pt x="26659" y="39527"/>
                  </a:lnTo>
                  <a:lnTo>
                    <a:pt x="39384" y="12217"/>
                  </a:lnTo>
                  <a:lnTo>
                    <a:pt x="48536" y="16496"/>
                  </a:lnTo>
                  <a:lnTo>
                    <a:pt x="35812" y="43806"/>
                  </a:lnTo>
                  <a:lnTo>
                    <a:pt x="50620" y="50726"/>
                  </a:lnTo>
                  <a:lnTo>
                    <a:pt x="64759" y="20328"/>
                  </a:lnTo>
                  <a:lnTo>
                    <a:pt x="73949" y="24607"/>
                  </a:lnTo>
                  <a:close/>
                </a:path>
              </a:pathLst>
            </a:custGeom>
            <a:solidFill>
              <a:srgbClr val="000000"/>
            </a:solidFill>
            <a:ln w="9525" cap="flat">
              <a:noFill/>
              <a:prstDash val="solid"/>
              <a:miter/>
            </a:ln>
          </p:spPr>
          <p:txBody>
            <a:bodyPr rtlCol="0" anchor="ctr"/>
            <a:lstStyle/>
            <a:p>
              <a:endParaRPr lang="en-CA"/>
            </a:p>
          </p:txBody>
        </p:sp>
        <p:sp>
          <p:nvSpPr>
            <p:cNvPr id="3311" name="Freeform: Shape 3310">
              <a:extLst>
                <a:ext uri="{FF2B5EF4-FFF2-40B4-BE49-F238E27FC236}">
                  <a16:creationId xmlns:a16="http://schemas.microsoft.com/office/drawing/2014/main" id="{60579DF6-B5A4-4170-9680-DB0A191FF148}"/>
                </a:ext>
              </a:extLst>
            </p:cNvPr>
            <p:cNvSpPr/>
            <p:nvPr/>
          </p:nvSpPr>
          <p:spPr>
            <a:xfrm>
              <a:off x="4700753" y="3627141"/>
              <a:ext cx="69897" cy="63196"/>
            </a:xfrm>
            <a:custGeom>
              <a:avLst/>
              <a:gdLst>
                <a:gd name="connsiteX0" fmla="*/ 281 w 69897"/>
                <a:gd name="connsiteY0" fmla="*/ 38126 h 63196"/>
                <a:gd name="connsiteX1" fmla="*/ 10439 w 69897"/>
                <a:gd name="connsiteY1" fmla="*/ 16397 h 63196"/>
                <a:gd name="connsiteX2" fmla="*/ 15462 w 69897"/>
                <a:gd name="connsiteY2" fmla="*/ 7021 h 63196"/>
                <a:gd name="connsiteX3" fmla="*/ 20336 w 69897"/>
                <a:gd name="connsiteY3" fmla="*/ 2370 h 63196"/>
                <a:gd name="connsiteX4" fmla="*/ 26847 w 69897"/>
                <a:gd name="connsiteY4" fmla="*/ 324 h 63196"/>
                <a:gd name="connsiteX5" fmla="*/ 33954 w 69897"/>
                <a:gd name="connsiteY5" fmla="*/ 1626 h 63196"/>
                <a:gd name="connsiteX6" fmla="*/ 40019 w 69897"/>
                <a:gd name="connsiteY6" fmla="*/ 6947 h 63196"/>
                <a:gd name="connsiteX7" fmla="*/ 42214 w 69897"/>
                <a:gd name="connsiteY7" fmla="*/ 14760 h 63196"/>
                <a:gd name="connsiteX8" fmla="*/ 50697 w 69897"/>
                <a:gd name="connsiteY8" fmla="*/ 9440 h 63196"/>
                <a:gd name="connsiteX9" fmla="*/ 60148 w 69897"/>
                <a:gd name="connsiteY9" fmla="*/ 10593 h 63196"/>
                <a:gd name="connsiteX10" fmla="*/ 66547 w 69897"/>
                <a:gd name="connsiteY10" fmla="*/ 15653 h 63196"/>
                <a:gd name="connsiteX11" fmla="*/ 69970 w 69897"/>
                <a:gd name="connsiteY11" fmla="*/ 22983 h 63196"/>
                <a:gd name="connsiteX12" fmla="*/ 69114 w 69897"/>
                <a:gd name="connsiteY12" fmla="*/ 31541 h 63196"/>
                <a:gd name="connsiteX13" fmla="*/ 63310 w 69897"/>
                <a:gd name="connsiteY13" fmla="*/ 44972 h 63196"/>
                <a:gd name="connsiteX14" fmla="*/ 54678 w 69897"/>
                <a:gd name="connsiteY14" fmla="*/ 63464 h 63196"/>
                <a:gd name="connsiteX15" fmla="*/ 281 w 69897"/>
                <a:gd name="connsiteY15" fmla="*/ 38126 h 63196"/>
                <a:gd name="connsiteX16" fmla="*/ 14457 w 69897"/>
                <a:gd name="connsiteY16" fmla="*/ 31355 h 63196"/>
                <a:gd name="connsiteX17" fmla="*/ 27033 w 69897"/>
                <a:gd name="connsiteY17" fmla="*/ 37233 h 63196"/>
                <a:gd name="connsiteX18" fmla="*/ 30382 w 69897"/>
                <a:gd name="connsiteY18" fmla="*/ 30015 h 63196"/>
                <a:gd name="connsiteX19" fmla="*/ 33917 w 69897"/>
                <a:gd name="connsiteY19" fmla="*/ 21978 h 63196"/>
                <a:gd name="connsiteX20" fmla="*/ 34028 w 69897"/>
                <a:gd name="connsiteY20" fmla="*/ 16621 h 63196"/>
                <a:gd name="connsiteX21" fmla="*/ 30531 w 69897"/>
                <a:gd name="connsiteY21" fmla="*/ 13049 h 63196"/>
                <a:gd name="connsiteX22" fmla="*/ 25806 w 69897"/>
                <a:gd name="connsiteY22" fmla="*/ 12528 h 63196"/>
                <a:gd name="connsiteX23" fmla="*/ 21973 w 69897"/>
                <a:gd name="connsiteY23" fmla="*/ 15765 h 63196"/>
                <a:gd name="connsiteX24" fmla="*/ 17397 w 69897"/>
                <a:gd name="connsiteY24" fmla="*/ 25067 h 63196"/>
                <a:gd name="connsiteX25" fmla="*/ 14457 w 69897"/>
                <a:gd name="connsiteY25" fmla="*/ 31355 h 63196"/>
                <a:gd name="connsiteX26" fmla="*/ 36075 w 69897"/>
                <a:gd name="connsiteY26" fmla="*/ 41438 h 63196"/>
                <a:gd name="connsiteX27" fmla="*/ 50623 w 69897"/>
                <a:gd name="connsiteY27" fmla="*/ 48247 h 63196"/>
                <a:gd name="connsiteX28" fmla="*/ 55348 w 69897"/>
                <a:gd name="connsiteY28" fmla="*/ 38052 h 63196"/>
                <a:gd name="connsiteX29" fmla="*/ 58548 w 69897"/>
                <a:gd name="connsiteY29" fmla="*/ 30387 h 63196"/>
                <a:gd name="connsiteX30" fmla="*/ 58250 w 69897"/>
                <a:gd name="connsiteY30" fmla="*/ 25364 h 63196"/>
                <a:gd name="connsiteX31" fmla="*/ 54343 w 69897"/>
                <a:gd name="connsiteY31" fmla="*/ 21681 h 63196"/>
                <a:gd name="connsiteX32" fmla="*/ 49618 w 69897"/>
                <a:gd name="connsiteY32" fmla="*/ 20937 h 63196"/>
                <a:gd name="connsiteX33" fmla="*/ 45525 w 69897"/>
                <a:gd name="connsiteY33" fmla="*/ 23206 h 63196"/>
                <a:gd name="connsiteX34" fmla="*/ 40205 w 69897"/>
                <a:gd name="connsiteY34" fmla="*/ 32583 h 6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9897" h="63196">
                  <a:moveTo>
                    <a:pt x="281" y="38126"/>
                  </a:moveTo>
                  <a:lnTo>
                    <a:pt x="10439" y="16397"/>
                  </a:lnTo>
                  <a:cubicBezTo>
                    <a:pt x="12448" y="12081"/>
                    <a:pt x="14122" y="8956"/>
                    <a:pt x="15462" y="7021"/>
                  </a:cubicBezTo>
                  <a:cubicBezTo>
                    <a:pt x="16801" y="5049"/>
                    <a:pt x="18438" y="3524"/>
                    <a:pt x="20336" y="2370"/>
                  </a:cubicBezTo>
                  <a:cubicBezTo>
                    <a:pt x="22271" y="1254"/>
                    <a:pt x="24429" y="547"/>
                    <a:pt x="26847" y="324"/>
                  </a:cubicBezTo>
                  <a:cubicBezTo>
                    <a:pt x="29229" y="101"/>
                    <a:pt x="31610" y="547"/>
                    <a:pt x="33954" y="1626"/>
                  </a:cubicBezTo>
                  <a:cubicBezTo>
                    <a:pt x="36521" y="2817"/>
                    <a:pt x="38530" y="4603"/>
                    <a:pt x="40019" y="6947"/>
                  </a:cubicBezTo>
                  <a:cubicBezTo>
                    <a:pt x="41507" y="9328"/>
                    <a:pt x="42251" y="11933"/>
                    <a:pt x="42214" y="14760"/>
                  </a:cubicBezTo>
                  <a:cubicBezTo>
                    <a:pt x="44707" y="11895"/>
                    <a:pt x="47534" y="10109"/>
                    <a:pt x="50697" y="9440"/>
                  </a:cubicBezTo>
                  <a:cubicBezTo>
                    <a:pt x="53860" y="8733"/>
                    <a:pt x="56985" y="9105"/>
                    <a:pt x="60148" y="10593"/>
                  </a:cubicBezTo>
                  <a:cubicBezTo>
                    <a:pt x="62603" y="11747"/>
                    <a:pt x="64761" y="13421"/>
                    <a:pt x="66547" y="15653"/>
                  </a:cubicBezTo>
                  <a:cubicBezTo>
                    <a:pt x="68370" y="17923"/>
                    <a:pt x="69486" y="20341"/>
                    <a:pt x="69970" y="22983"/>
                  </a:cubicBezTo>
                  <a:cubicBezTo>
                    <a:pt x="70417" y="25625"/>
                    <a:pt x="70156" y="28490"/>
                    <a:pt x="69114" y="31541"/>
                  </a:cubicBezTo>
                  <a:cubicBezTo>
                    <a:pt x="68445" y="33475"/>
                    <a:pt x="66510" y="37940"/>
                    <a:pt x="63310" y="44972"/>
                  </a:cubicBezTo>
                  <a:lnTo>
                    <a:pt x="54678" y="63464"/>
                  </a:lnTo>
                  <a:lnTo>
                    <a:pt x="281" y="38126"/>
                  </a:lnTo>
                  <a:moveTo>
                    <a:pt x="14457" y="31355"/>
                  </a:moveTo>
                  <a:lnTo>
                    <a:pt x="27033" y="37233"/>
                  </a:lnTo>
                  <a:lnTo>
                    <a:pt x="30382" y="30015"/>
                  </a:lnTo>
                  <a:cubicBezTo>
                    <a:pt x="32391" y="25736"/>
                    <a:pt x="33545" y="23058"/>
                    <a:pt x="33917" y="21978"/>
                  </a:cubicBezTo>
                  <a:cubicBezTo>
                    <a:pt x="34586" y="20006"/>
                    <a:pt x="34624" y="18221"/>
                    <a:pt x="34028" y="16621"/>
                  </a:cubicBezTo>
                  <a:cubicBezTo>
                    <a:pt x="33470" y="15058"/>
                    <a:pt x="32317" y="13867"/>
                    <a:pt x="30531" y="13049"/>
                  </a:cubicBezTo>
                  <a:cubicBezTo>
                    <a:pt x="28856" y="12267"/>
                    <a:pt x="27294" y="12081"/>
                    <a:pt x="25806" y="12528"/>
                  </a:cubicBezTo>
                  <a:cubicBezTo>
                    <a:pt x="24317" y="12937"/>
                    <a:pt x="23052" y="14053"/>
                    <a:pt x="21973" y="15765"/>
                  </a:cubicBezTo>
                  <a:cubicBezTo>
                    <a:pt x="21341" y="16807"/>
                    <a:pt x="19815" y="19895"/>
                    <a:pt x="17397" y="25067"/>
                  </a:cubicBezTo>
                  <a:lnTo>
                    <a:pt x="14457" y="31355"/>
                  </a:lnTo>
                  <a:moveTo>
                    <a:pt x="36075" y="41438"/>
                  </a:moveTo>
                  <a:lnTo>
                    <a:pt x="50623" y="48247"/>
                  </a:lnTo>
                  <a:lnTo>
                    <a:pt x="55348" y="38052"/>
                  </a:lnTo>
                  <a:cubicBezTo>
                    <a:pt x="57208" y="34108"/>
                    <a:pt x="58287" y="31541"/>
                    <a:pt x="58548" y="30387"/>
                  </a:cubicBezTo>
                  <a:cubicBezTo>
                    <a:pt x="58994" y="28601"/>
                    <a:pt x="58920" y="26927"/>
                    <a:pt x="58250" y="25364"/>
                  </a:cubicBezTo>
                  <a:cubicBezTo>
                    <a:pt x="57543" y="23802"/>
                    <a:pt x="56278" y="22574"/>
                    <a:pt x="54343" y="21681"/>
                  </a:cubicBezTo>
                  <a:cubicBezTo>
                    <a:pt x="52706" y="20937"/>
                    <a:pt x="51143" y="20676"/>
                    <a:pt x="49618" y="20937"/>
                  </a:cubicBezTo>
                  <a:cubicBezTo>
                    <a:pt x="48130" y="21197"/>
                    <a:pt x="46753" y="21941"/>
                    <a:pt x="45525" y="23206"/>
                  </a:cubicBezTo>
                  <a:cubicBezTo>
                    <a:pt x="44335" y="24471"/>
                    <a:pt x="42549" y="27597"/>
                    <a:pt x="40205" y="32583"/>
                  </a:cubicBezTo>
                  <a:close/>
                </a:path>
              </a:pathLst>
            </a:custGeom>
            <a:solidFill>
              <a:srgbClr val="000000"/>
            </a:solidFill>
            <a:ln w="9525" cap="flat">
              <a:noFill/>
              <a:prstDash val="solid"/>
              <a:miter/>
            </a:ln>
          </p:spPr>
          <p:txBody>
            <a:bodyPr rtlCol="0" anchor="ctr"/>
            <a:lstStyle/>
            <a:p>
              <a:endParaRPr lang="en-CA"/>
            </a:p>
          </p:txBody>
        </p:sp>
      </p:grpSp>
      <p:grpSp>
        <p:nvGrpSpPr>
          <p:cNvPr id="3180" name="Graphic 4">
            <a:extLst>
              <a:ext uri="{FF2B5EF4-FFF2-40B4-BE49-F238E27FC236}">
                <a16:creationId xmlns:a16="http://schemas.microsoft.com/office/drawing/2014/main" id="{DB628668-B794-48D2-B48B-CAAF271BD2DE}"/>
              </a:ext>
            </a:extLst>
          </p:cNvPr>
          <p:cNvGrpSpPr/>
          <p:nvPr/>
        </p:nvGrpSpPr>
        <p:grpSpPr>
          <a:xfrm>
            <a:off x="6930324" y="3538768"/>
            <a:ext cx="114370" cy="157984"/>
            <a:chOff x="4804692" y="3625901"/>
            <a:chExt cx="132334" cy="182799"/>
          </a:xfrm>
        </p:grpSpPr>
        <p:sp>
          <p:nvSpPr>
            <p:cNvPr id="3306" name="Freeform: Shape 3305">
              <a:extLst>
                <a:ext uri="{FF2B5EF4-FFF2-40B4-BE49-F238E27FC236}">
                  <a16:creationId xmlns:a16="http://schemas.microsoft.com/office/drawing/2014/main" id="{609814B1-9045-4C32-BB7F-4F0432F792ED}"/>
                </a:ext>
              </a:extLst>
            </p:cNvPr>
            <p:cNvSpPr/>
            <p:nvPr/>
          </p:nvSpPr>
          <p:spPr>
            <a:xfrm>
              <a:off x="4804692" y="3730826"/>
              <a:ext cx="78878" cy="77874"/>
            </a:xfrm>
            <a:custGeom>
              <a:avLst/>
              <a:gdLst>
                <a:gd name="connsiteX0" fmla="*/ 54652 w 78878"/>
                <a:gd name="connsiteY0" fmla="*/ 78155 h 77874"/>
                <a:gd name="connsiteX1" fmla="*/ 292 w 78878"/>
                <a:gd name="connsiteY1" fmla="*/ 52817 h 77874"/>
                <a:gd name="connsiteX2" fmla="*/ 7957 w 78878"/>
                <a:gd name="connsiteY2" fmla="*/ 36371 h 77874"/>
                <a:gd name="connsiteX3" fmla="*/ 49629 w 78878"/>
                <a:gd name="connsiteY3" fmla="*/ 43813 h 77874"/>
                <a:gd name="connsiteX4" fmla="*/ 17110 w 78878"/>
                <a:gd name="connsiteY4" fmla="*/ 16763 h 77874"/>
                <a:gd name="connsiteX5" fmla="*/ 24775 w 78878"/>
                <a:gd name="connsiteY5" fmla="*/ 280 h 77874"/>
                <a:gd name="connsiteX6" fmla="*/ 79171 w 78878"/>
                <a:gd name="connsiteY6" fmla="*/ 25656 h 77874"/>
                <a:gd name="connsiteX7" fmla="*/ 74409 w 78878"/>
                <a:gd name="connsiteY7" fmla="*/ 35850 h 77874"/>
                <a:gd name="connsiteX8" fmla="*/ 31583 w 78878"/>
                <a:gd name="connsiteY8" fmla="*/ 15870 h 77874"/>
                <a:gd name="connsiteX9" fmla="*/ 69386 w 78878"/>
                <a:gd name="connsiteY9" fmla="*/ 46640 h 77874"/>
                <a:gd name="connsiteX10" fmla="*/ 64437 w 78878"/>
                <a:gd name="connsiteY10" fmla="*/ 57207 h 77874"/>
                <a:gd name="connsiteX11" fmla="*/ 16626 w 78878"/>
                <a:gd name="connsiteY11" fmla="*/ 48017 h 77874"/>
                <a:gd name="connsiteX12" fmla="*/ 59414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652" y="78155"/>
                  </a:moveTo>
                  <a:lnTo>
                    <a:pt x="292" y="52817"/>
                  </a:lnTo>
                  <a:lnTo>
                    <a:pt x="7957" y="36371"/>
                  </a:lnTo>
                  <a:lnTo>
                    <a:pt x="49629" y="43813"/>
                  </a:lnTo>
                  <a:lnTo>
                    <a:pt x="17110" y="16763"/>
                  </a:lnTo>
                  <a:lnTo>
                    <a:pt x="24775" y="280"/>
                  </a:lnTo>
                  <a:lnTo>
                    <a:pt x="79171" y="25656"/>
                  </a:lnTo>
                  <a:lnTo>
                    <a:pt x="74409" y="35850"/>
                  </a:lnTo>
                  <a:lnTo>
                    <a:pt x="31583" y="15870"/>
                  </a:lnTo>
                  <a:lnTo>
                    <a:pt x="69386" y="46640"/>
                  </a:lnTo>
                  <a:lnTo>
                    <a:pt x="64437" y="57207"/>
                  </a:lnTo>
                  <a:lnTo>
                    <a:pt x="16626" y="48017"/>
                  </a:lnTo>
                  <a:lnTo>
                    <a:pt x="59414" y="67960"/>
                  </a:lnTo>
                  <a:close/>
                </a:path>
              </a:pathLst>
            </a:custGeom>
            <a:solidFill>
              <a:srgbClr val="000000"/>
            </a:solidFill>
            <a:ln w="9525" cap="flat">
              <a:noFill/>
              <a:prstDash val="solid"/>
              <a:miter/>
            </a:ln>
          </p:spPr>
          <p:txBody>
            <a:bodyPr rtlCol="0" anchor="ctr"/>
            <a:lstStyle/>
            <a:p>
              <a:endParaRPr lang="en-CA"/>
            </a:p>
          </p:txBody>
        </p:sp>
        <p:sp>
          <p:nvSpPr>
            <p:cNvPr id="3307" name="Freeform: Shape 3306">
              <a:extLst>
                <a:ext uri="{FF2B5EF4-FFF2-40B4-BE49-F238E27FC236}">
                  <a16:creationId xmlns:a16="http://schemas.microsoft.com/office/drawing/2014/main" id="{9DE74A48-09A9-412F-85AA-3AA4074AABD0}"/>
                </a:ext>
              </a:extLst>
            </p:cNvPr>
            <p:cNvSpPr/>
            <p:nvPr/>
          </p:nvSpPr>
          <p:spPr>
            <a:xfrm>
              <a:off x="4841567" y="3692657"/>
              <a:ext cx="69949" cy="58154"/>
            </a:xfrm>
            <a:custGeom>
              <a:avLst/>
              <a:gdLst>
                <a:gd name="connsiteX0" fmla="*/ 70245 w 69949"/>
                <a:gd name="connsiteY0" fmla="*/ 3883 h 58154"/>
                <a:gd name="connsiteX1" fmla="*/ 64664 w 69949"/>
                <a:gd name="connsiteY1" fmla="*/ 15826 h 58154"/>
                <a:gd name="connsiteX2" fmla="*/ 50116 w 69949"/>
                <a:gd name="connsiteY2" fmla="*/ 14785 h 58154"/>
                <a:gd name="connsiteX3" fmla="*/ 39958 w 69949"/>
                <a:gd name="connsiteY3" fmla="*/ 36551 h 58154"/>
                <a:gd name="connsiteX4" fmla="*/ 50227 w 69949"/>
                <a:gd name="connsiteY4" fmla="*/ 46783 h 58154"/>
                <a:gd name="connsiteX5" fmla="*/ 44795 w 69949"/>
                <a:gd name="connsiteY5" fmla="*/ 58428 h 58154"/>
                <a:gd name="connsiteX6" fmla="*/ 295 w 69949"/>
                <a:gd name="connsiteY6" fmla="*/ 11882 h 58154"/>
                <a:gd name="connsiteX7" fmla="*/ 5691 w 69949"/>
                <a:gd name="connsiteY7" fmla="*/ 274 h 58154"/>
                <a:gd name="connsiteX8" fmla="*/ 70245 w 69949"/>
                <a:gd name="connsiteY8" fmla="*/ 3883 h 58154"/>
                <a:gd name="connsiteX9" fmla="*/ 39288 w 69949"/>
                <a:gd name="connsiteY9" fmla="*/ 14040 h 58154"/>
                <a:gd name="connsiteX10" fmla="*/ 15625 w 69949"/>
                <a:gd name="connsiteY10" fmla="*/ 12143 h 58154"/>
                <a:gd name="connsiteX11" fmla="*/ 32368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45" y="3883"/>
                  </a:moveTo>
                  <a:lnTo>
                    <a:pt x="64664" y="15826"/>
                  </a:lnTo>
                  <a:lnTo>
                    <a:pt x="50116" y="14785"/>
                  </a:lnTo>
                  <a:lnTo>
                    <a:pt x="39958" y="36551"/>
                  </a:lnTo>
                  <a:lnTo>
                    <a:pt x="50227" y="46783"/>
                  </a:lnTo>
                  <a:lnTo>
                    <a:pt x="44795" y="58428"/>
                  </a:lnTo>
                  <a:lnTo>
                    <a:pt x="295" y="11882"/>
                  </a:lnTo>
                  <a:lnTo>
                    <a:pt x="5691" y="274"/>
                  </a:lnTo>
                  <a:lnTo>
                    <a:pt x="70245" y="3883"/>
                  </a:lnTo>
                  <a:moveTo>
                    <a:pt x="39288" y="14040"/>
                  </a:moveTo>
                  <a:lnTo>
                    <a:pt x="15625" y="12143"/>
                  </a:lnTo>
                  <a:lnTo>
                    <a:pt x="32368" y="28886"/>
                  </a:lnTo>
                  <a:close/>
                </a:path>
              </a:pathLst>
            </a:custGeom>
            <a:solidFill>
              <a:srgbClr val="000000"/>
            </a:solidFill>
            <a:ln w="9525" cap="flat">
              <a:noFill/>
              <a:prstDash val="solid"/>
              <a:miter/>
            </a:ln>
          </p:spPr>
          <p:txBody>
            <a:bodyPr rtlCol="0" anchor="ctr"/>
            <a:lstStyle/>
            <a:p>
              <a:endParaRPr lang="en-CA"/>
            </a:p>
          </p:txBody>
        </p:sp>
        <p:sp>
          <p:nvSpPr>
            <p:cNvPr id="3308" name="Freeform: Shape 3307">
              <a:extLst>
                <a:ext uri="{FF2B5EF4-FFF2-40B4-BE49-F238E27FC236}">
                  <a16:creationId xmlns:a16="http://schemas.microsoft.com/office/drawing/2014/main" id="{1A1C75C9-47FB-4B96-97A5-4DFCD1768B7D}"/>
                </a:ext>
              </a:extLst>
            </p:cNvPr>
            <p:cNvSpPr/>
            <p:nvPr/>
          </p:nvSpPr>
          <p:spPr>
            <a:xfrm>
              <a:off x="4859859" y="3625901"/>
              <a:ext cx="77167" cy="64465"/>
            </a:xfrm>
            <a:custGeom>
              <a:avLst/>
              <a:gdLst>
                <a:gd name="connsiteX0" fmla="*/ 54695 w 77167"/>
                <a:gd name="connsiteY0" fmla="*/ 64733 h 64465"/>
                <a:gd name="connsiteX1" fmla="*/ 298 w 77167"/>
                <a:gd name="connsiteY1" fmla="*/ 39395 h 64465"/>
                <a:gd name="connsiteX2" fmla="*/ 11088 w 77167"/>
                <a:gd name="connsiteY2" fmla="*/ 16290 h 64465"/>
                <a:gd name="connsiteX3" fmla="*/ 18455 w 77167"/>
                <a:gd name="connsiteY3" fmla="*/ 4309 h 64465"/>
                <a:gd name="connsiteX4" fmla="*/ 26604 w 77167"/>
                <a:gd name="connsiteY4" fmla="*/ 402 h 64465"/>
                <a:gd name="connsiteX5" fmla="*/ 36277 w 77167"/>
                <a:gd name="connsiteY5" fmla="*/ 2039 h 64465"/>
                <a:gd name="connsiteX6" fmla="*/ 44723 w 77167"/>
                <a:gd name="connsiteY6" fmla="*/ 10337 h 64465"/>
                <a:gd name="connsiteX7" fmla="*/ 44723 w 77167"/>
                <a:gd name="connsiteY7" fmla="*/ 23433 h 64465"/>
                <a:gd name="connsiteX8" fmla="*/ 52053 w 77167"/>
                <a:gd name="connsiteY8" fmla="*/ 19675 h 64465"/>
                <a:gd name="connsiteX9" fmla="*/ 63773 w 77167"/>
                <a:gd name="connsiteY9" fmla="*/ 17555 h 64465"/>
                <a:gd name="connsiteX10" fmla="*/ 77466 w 77167"/>
                <a:gd name="connsiteY10" fmla="*/ 15843 h 64465"/>
                <a:gd name="connsiteX11" fmla="*/ 71364 w 77167"/>
                <a:gd name="connsiteY11" fmla="*/ 28977 h 64465"/>
                <a:gd name="connsiteX12" fmla="*/ 55811 w 77167"/>
                <a:gd name="connsiteY12" fmla="*/ 31396 h 64465"/>
                <a:gd name="connsiteX13" fmla="*/ 45133 w 77167"/>
                <a:gd name="connsiteY13" fmla="*/ 33479 h 64465"/>
                <a:gd name="connsiteX14" fmla="*/ 41337 w 77167"/>
                <a:gd name="connsiteY14" fmla="*/ 35712 h 64465"/>
                <a:gd name="connsiteX15" fmla="*/ 38138 w 77167"/>
                <a:gd name="connsiteY15" fmla="*/ 40958 h 64465"/>
                <a:gd name="connsiteX16" fmla="*/ 37096 w 77167"/>
                <a:gd name="connsiteY16" fmla="*/ 43190 h 64465"/>
                <a:gd name="connsiteX17" fmla="*/ 59792 w 77167"/>
                <a:gd name="connsiteY17" fmla="*/ 53757 h 64465"/>
                <a:gd name="connsiteX18" fmla="*/ 54695 w 77167"/>
                <a:gd name="connsiteY18" fmla="*/ 64733 h 64465"/>
                <a:gd name="connsiteX19" fmla="*/ 28427 w 77167"/>
                <a:gd name="connsiteY19" fmla="*/ 39135 h 64465"/>
                <a:gd name="connsiteX20" fmla="*/ 32222 w 77167"/>
                <a:gd name="connsiteY20" fmla="*/ 31024 h 64465"/>
                <a:gd name="connsiteX21" fmla="*/ 36129 w 77167"/>
                <a:gd name="connsiteY21" fmla="*/ 20829 h 64465"/>
                <a:gd name="connsiteX22" fmla="*/ 35273 w 77167"/>
                <a:gd name="connsiteY22" fmla="*/ 16699 h 64465"/>
                <a:gd name="connsiteX23" fmla="*/ 31738 w 77167"/>
                <a:gd name="connsiteY23" fmla="*/ 13685 h 64465"/>
                <a:gd name="connsiteX24" fmla="*/ 26604 w 77167"/>
                <a:gd name="connsiteY24" fmla="*/ 13053 h 64465"/>
                <a:gd name="connsiteX25" fmla="*/ 22548 w 77167"/>
                <a:gd name="connsiteY25" fmla="*/ 16215 h 64465"/>
                <a:gd name="connsiteX26" fmla="*/ 18604 w 77167"/>
                <a:gd name="connsiteY26" fmla="*/ 24140 h 64465"/>
                <a:gd name="connsiteX27" fmla="*/ 14623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695" y="64733"/>
                  </a:moveTo>
                  <a:lnTo>
                    <a:pt x="298" y="39395"/>
                  </a:lnTo>
                  <a:lnTo>
                    <a:pt x="11088" y="16290"/>
                  </a:lnTo>
                  <a:cubicBezTo>
                    <a:pt x="13804" y="10485"/>
                    <a:pt x="16260" y="6467"/>
                    <a:pt x="18455" y="4309"/>
                  </a:cubicBezTo>
                  <a:cubicBezTo>
                    <a:pt x="20650" y="2114"/>
                    <a:pt x="23367" y="812"/>
                    <a:pt x="26604" y="402"/>
                  </a:cubicBezTo>
                  <a:cubicBezTo>
                    <a:pt x="29841" y="-7"/>
                    <a:pt x="33078" y="514"/>
                    <a:pt x="36277" y="2039"/>
                  </a:cubicBezTo>
                  <a:cubicBezTo>
                    <a:pt x="40370" y="3937"/>
                    <a:pt x="43198" y="6690"/>
                    <a:pt x="44723" y="10337"/>
                  </a:cubicBezTo>
                  <a:cubicBezTo>
                    <a:pt x="46249" y="13983"/>
                    <a:pt x="46249" y="18336"/>
                    <a:pt x="44723" y="23433"/>
                  </a:cubicBezTo>
                  <a:cubicBezTo>
                    <a:pt x="47216" y="21722"/>
                    <a:pt x="49672" y="20457"/>
                    <a:pt x="52053" y="19675"/>
                  </a:cubicBezTo>
                  <a:cubicBezTo>
                    <a:pt x="54397" y="18931"/>
                    <a:pt x="58341" y="18187"/>
                    <a:pt x="63773" y="17555"/>
                  </a:cubicBezTo>
                  <a:lnTo>
                    <a:pt x="77466" y="15843"/>
                  </a:lnTo>
                  <a:lnTo>
                    <a:pt x="71364" y="28977"/>
                  </a:lnTo>
                  <a:lnTo>
                    <a:pt x="55811" y="31396"/>
                  </a:lnTo>
                  <a:cubicBezTo>
                    <a:pt x="50267" y="32252"/>
                    <a:pt x="46733" y="32958"/>
                    <a:pt x="45133" y="33479"/>
                  </a:cubicBezTo>
                  <a:cubicBezTo>
                    <a:pt x="43533" y="34000"/>
                    <a:pt x="42268" y="34744"/>
                    <a:pt x="41337" y="35712"/>
                  </a:cubicBezTo>
                  <a:cubicBezTo>
                    <a:pt x="40370" y="36679"/>
                    <a:pt x="39328" y="38428"/>
                    <a:pt x="38138" y="40958"/>
                  </a:cubicBezTo>
                  <a:lnTo>
                    <a:pt x="37096" y="43190"/>
                  </a:lnTo>
                  <a:lnTo>
                    <a:pt x="59792" y="53757"/>
                  </a:lnTo>
                  <a:lnTo>
                    <a:pt x="54695" y="64733"/>
                  </a:lnTo>
                  <a:moveTo>
                    <a:pt x="28427" y="39135"/>
                  </a:moveTo>
                  <a:lnTo>
                    <a:pt x="32222" y="31024"/>
                  </a:lnTo>
                  <a:cubicBezTo>
                    <a:pt x="34678" y="25740"/>
                    <a:pt x="35980" y="22354"/>
                    <a:pt x="36129" y="20829"/>
                  </a:cubicBezTo>
                  <a:cubicBezTo>
                    <a:pt x="36315" y="19303"/>
                    <a:pt x="36017" y="17927"/>
                    <a:pt x="35273" y="16699"/>
                  </a:cubicBezTo>
                  <a:cubicBezTo>
                    <a:pt x="34529" y="15434"/>
                    <a:pt x="33338" y="14429"/>
                    <a:pt x="31738" y="13685"/>
                  </a:cubicBezTo>
                  <a:cubicBezTo>
                    <a:pt x="29878" y="12829"/>
                    <a:pt x="28166" y="12606"/>
                    <a:pt x="26604" y="13053"/>
                  </a:cubicBezTo>
                  <a:cubicBezTo>
                    <a:pt x="25041" y="13536"/>
                    <a:pt x="23664" y="14578"/>
                    <a:pt x="22548" y="16215"/>
                  </a:cubicBezTo>
                  <a:cubicBezTo>
                    <a:pt x="21990" y="17034"/>
                    <a:pt x="20688" y="19675"/>
                    <a:pt x="18604" y="24140"/>
                  </a:cubicBezTo>
                  <a:lnTo>
                    <a:pt x="14623" y="32698"/>
                  </a:lnTo>
                  <a:close/>
                </a:path>
              </a:pathLst>
            </a:custGeom>
            <a:solidFill>
              <a:srgbClr val="000000"/>
            </a:solidFill>
            <a:ln w="9525" cap="flat">
              <a:noFill/>
              <a:prstDash val="solid"/>
              <a:miter/>
            </a:ln>
          </p:spPr>
          <p:txBody>
            <a:bodyPr rtlCol="0" anchor="ctr"/>
            <a:lstStyle/>
            <a:p>
              <a:endParaRPr lang="en-CA"/>
            </a:p>
          </p:txBody>
        </p:sp>
      </p:grpSp>
      <p:grpSp>
        <p:nvGrpSpPr>
          <p:cNvPr id="3181" name="Graphic 4">
            <a:extLst>
              <a:ext uri="{FF2B5EF4-FFF2-40B4-BE49-F238E27FC236}">
                <a16:creationId xmlns:a16="http://schemas.microsoft.com/office/drawing/2014/main" id="{5CE4D593-6C6C-4D09-BCB0-30F2EF6AF19B}"/>
              </a:ext>
            </a:extLst>
          </p:cNvPr>
          <p:cNvGrpSpPr/>
          <p:nvPr/>
        </p:nvGrpSpPr>
        <p:grpSpPr>
          <a:xfrm>
            <a:off x="7079301" y="3538768"/>
            <a:ext cx="102923" cy="151739"/>
            <a:chOff x="4977070" y="3625901"/>
            <a:chExt cx="119090" cy="175573"/>
          </a:xfrm>
        </p:grpSpPr>
        <p:sp>
          <p:nvSpPr>
            <p:cNvPr id="3303" name="Freeform: Shape 3302">
              <a:extLst>
                <a:ext uri="{FF2B5EF4-FFF2-40B4-BE49-F238E27FC236}">
                  <a16:creationId xmlns:a16="http://schemas.microsoft.com/office/drawing/2014/main" id="{B4D3BF3C-4AA1-4208-BA71-8EA06B46FC82}"/>
                </a:ext>
              </a:extLst>
            </p:cNvPr>
            <p:cNvSpPr/>
            <p:nvPr/>
          </p:nvSpPr>
          <p:spPr>
            <a:xfrm>
              <a:off x="4977070" y="3743320"/>
              <a:ext cx="69949" cy="58154"/>
            </a:xfrm>
            <a:custGeom>
              <a:avLst/>
              <a:gdLst>
                <a:gd name="connsiteX0" fmla="*/ 70259 w 69949"/>
                <a:gd name="connsiteY0" fmla="*/ 3888 h 58154"/>
                <a:gd name="connsiteX1" fmla="*/ 64678 w 69949"/>
                <a:gd name="connsiteY1" fmla="*/ 15832 h 58154"/>
                <a:gd name="connsiteX2" fmla="*/ 50130 w 69949"/>
                <a:gd name="connsiteY2" fmla="*/ 14790 h 58154"/>
                <a:gd name="connsiteX3" fmla="*/ 39972 w 69949"/>
                <a:gd name="connsiteY3" fmla="*/ 36556 h 58154"/>
                <a:gd name="connsiteX4" fmla="*/ 50242 w 69949"/>
                <a:gd name="connsiteY4" fmla="*/ 46788 h 58154"/>
                <a:gd name="connsiteX5" fmla="*/ 44809 w 69949"/>
                <a:gd name="connsiteY5" fmla="*/ 58434 h 58154"/>
                <a:gd name="connsiteX6" fmla="*/ 310 w 69949"/>
                <a:gd name="connsiteY6" fmla="*/ 11888 h 58154"/>
                <a:gd name="connsiteX7" fmla="*/ 5705 w 69949"/>
                <a:gd name="connsiteY7" fmla="*/ 279 h 58154"/>
                <a:gd name="connsiteX8" fmla="*/ 70259 w 69949"/>
                <a:gd name="connsiteY8" fmla="*/ 3888 h 58154"/>
                <a:gd name="connsiteX9" fmla="*/ 39303 w 69949"/>
                <a:gd name="connsiteY9" fmla="*/ 14046 h 58154"/>
                <a:gd name="connsiteX10" fmla="*/ 15639 w 69949"/>
                <a:gd name="connsiteY10" fmla="*/ 12148 h 58154"/>
                <a:gd name="connsiteX11" fmla="*/ 32382 w 69949"/>
                <a:gd name="connsiteY11" fmla="*/ 28891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59" y="3888"/>
                  </a:moveTo>
                  <a:lnTo>
                    <a:pt x="64678" y="15832"/>
                  </a:lnTo>
                  <a:lnTo>
                    <a:pt x="50130" y="14790"/>
                  </a:lnTo>
                  <a:lnTo>
                    <a:pt x="39972" y="36556"/>
                  </a:lnTo>
                  <a:lnTo>
                    <a:pt x="50242" y="46788"/>
                  </a:lnTo>
                  <a:lnTo>
                    <a:pt x="44809" y="58434"/>
                  </a:lnTo>
                  <a:lnTo>
                    <a:pt x="310" y="11888"/>
                  </a:lnTo>
                  <a:lnTo>
                    <a:pt x="5705" y="279"/>
                  </a:lnTo>
                  <a:lnTo>
                    <a:pt x="70259" y="3888"/>
                  </a:lnTo>
                  <a:moveTo>
                    <a:pt x="39303" y="14046"/>
                  </a:moveTo>
                  <a:lnTo>
                    <a:pt x="15639" y="12148"/>
                  </a:lnTo>
                  <a:lnTo>
                    <a:pt x="32382" y="28891"/>
                  </a:lnTo>
                  <a:close/>
                </a:path>
              </a:pathLst>
            </a:custGeom>
            <a:solidFill>
              <a:srgbClr val="000000"/>
            </a:solidFill>
            <a:ln w="9525" cap="flat">
              <a:noFill/>
              <a:prstDash val="solid"/>
              <a:miter/>
            </a:ln>
          </p:spPr>
          <p:txBody>
            <a:bodyPr rtlCol="0" anchor="ctr"/>
            <a:lstStyle/>
            <a:p>
              <a:endParaRPr lang="en-CA"/>
            </a:p>
          </p:txBody>
        </p:sp>
        <p:sp>
          <p:nvSpPr>
            <p:cNvPr id="3304" name="Freeform: Shape 3303">
              <a:extLst>
                <a:ext uri="{FF2B5EF4-FFF2-40B4-BE49-F238E27FC236}">
                  <a16:creationId xmlns:a16="http://schemas.microsoft.com/office/drawing/2014/main" id="{8281E3DF-B895-414B-BC5E-1E35739F4D14}"/>
                </a:ext>
              </a:extLst>
            </p:cNvPr>
            <p:cNvSpPr/>
            <p:nvPr/>
          </p:nvSpPr>
          <p:spPr>
            <a:xfrm>
              <a:off x="4995361" y="3679739"/>
              <a:ext cx="59494" cy="61337"/>
            </a:xfrm>
            <a:custGeom>
              <a:avLst/>
              <a:gdLst>
                <a:gd name="connsiteX0" fmla="*/ 54672 w 59494"/>
                <a:gd name="connsiteY0" fmla="*/ 61611 h 61337"/>
                <a:gd name="connsiteX1" fmla="*/ 312 w 59494"/>
                <a:gd name="connsiteY1" fmla="*/ 36273 h 61337"/>
                <a:gd name="connsiteX2" fmla="*/ 8535 w 59494"/>
                <a:gd name="connsiteY2" fmla="*/ 18637 h 61337"/>
                <a:gd name="connsiteX3" fmla="*/ 15418 w 59494"/>
                <a:gd name="connsiteY3" fmla="*/ 5987 h 61337"/>
                <a:gd name="connsiteX4" fmla="*/ 24385 w 59494"/>
                <a:gd name="connsiteY4" fmla="*/ 629 h 61337"/>
                <a:gd name="connsiteX5" fmla="*/ 36440 w 59494"/>
                <a:gd name="connsiteY5" fmla="*/ 2415 h 61337"/>
                <a:gd name="connsiteX6" fmla="*/ 44031 w 59494"/>
                <a:gd name="connsiteY6" fmla="*/ 8145 h 61337"/>
                <a:gd name="connsiteX7" fmla="*/ 47230 w 59494"/>
                <a:gd name="connsiteY7" fmla="*/ 15288 h 61337"/>
                <a:gd name="connsiteX8" fmla="*/ 47156 w 59494"/>
                <a:gd name="connsiteY8" fmla="*/ 22172 h 61337"/>
                <a:gd name="connsiteX9" fmla="*/ 42617 w 59494"/>
                <a:gd name="connsiteY9" fmla="*/ 33929 h 61337"/>
                <a:gd name="connsiteX10" fmla="*/ 39305 w 59494"/>
                <a:gd name="connsiteY10" fmla="*/ 41073 h 61337"/>
                <a:gd name="connsiteX11" fmla="*/ 59806 w 59494"/>
                <a:gd name="connsiteY11" fmla="*/ 50635 h 61337"/>
                <a:gd name="connsiteX12" fmla="*/ 54672 w 59494"/>
                <a:gd name="connsiteY12" fmla="*/ 61611 h 61337"/>
                <a:gd name="connsiteX13" fmla="*/ 14637 w 59494"/>
                <a:gd name="connsiteY13" fmla="*/ 29576 h 61337"/>
                <a:gd name="connsiteX14" fmla="*/ 30041 w 59494"/>
                <a:gd name="connsiteY14" fmla="*/ 36794 h 61337"/>
                <a:gd name="connsiteX15" fmla="*/ 32869 w 59494"/>
                <a:gd name="connsiteY15" fmla="*/ 30766 h 61337"/>
                <a:gd name="connsiteX16" fmla="*/ 36031 w 59494"/>
                <a:gd name="connsiteY16" fmla="*/ 21688 h 61337"/>
                <a:gd name="connsiteX17" fmla="*/ 34989 w 59494"/>
                <a:gd name="connsiteY17" fmla="*/ 17000 h 61337"/>
                <a:gd name="connsiteX18" fmla="*/ 31343 w 59494"/>
                <a:gd name="connsiteY18" fmla="*/ 13800 h 61337"/>
                <a:gd name="connsiteX19" fmla="*/ 25613 w 59494"/>
                <a:gd name="connsiteY19" fmla="*/ 13242 h 61337"/>
                <a:gd name="connsiteX20" fmla="*/ 21148 w 59494"/>
                <a:gd name="connsiteY20" fmla="*/ 16553 h 61337"/>
                <a:gd name="connsiteX21" fmla="*/ 17093 w 59494"/>
                <a:gd name="connsiteY21" fmla="*/ 24292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672" y="61611"/>
                  </a:moveTo>
                  <a:lnTo>
                    <a:pt x="312" y="36273"/>
                  </a:lnTo>
                  <a:lnTo>
                    <a:pt x="8535" y="18637"/>
                  </a:lnTo>
                  <a:cubicBezTo>
                    <a:pt x="11623" y="11977"/>
                    <a:pt x="13930" y="7735"/>
                    <a:pt x="15418" y="5987"/>
                  </a:cubicBezTo>
                  <a:cubicBezTo>
                    <a:pt x="17688" y="3233"/>
                    <a:pt x="20702" y="1447"/>
                    <a:pt x="24385" y="629"/>
                  </a:cubicBezTo>
                  <a:cubicBezTo>
                    <a:pt x="28106" y="-190"/>
                    <a:pt x="32124" y="406"/>
                    <a:pt x="36440" y="2415"/>
                  </a:cubicBezTo>
                  <a:cubicBezTo>
                    <a:pt x="39789" y="3977"/>
                    <a:pt x="42319" y="5875"/>
                    <a:pt x="44031" y="8145"/>
                  </a:cubicBezTo>
                  <a:cubicBezTo>
                    <a:pt x="45742" y="10414"/>
                    <a:pt x="46821" y="12795"/>
                    <a:pt x="47230" y="15288"/>
                  </a:cubicBezTo>
                  <a:cubicBezTo>
                    <a:pt x="47677" y="17744"/>
                    <a:pt x="47640" y="20051"/>
                    <a:pt x="47156" y="22172"/>
                  </a:cubicBezTo>
                  <a:cubicBezTo>
                    <a:pt x="46449" y="25037"/>
                    <a:pt x="44961" y="28943"/>
                    <a:pt x="42617" y="33929"/>
                  </a:cubicBezTo>
                  <a:lnTo>
                    <a:pt x="39305" y="41073"/>
                  </a:lnTo>
                  <a:lnTo>
                    <a:pt x="59806" y="50635"/>
                  </a:lnTo>
                  <a:lnTo>
                    <a:pt x="54672" y="61611"/>
                  </a:lnTo>
                  <a:moveTo>
                    <a:pt x="14637" y="29576"/>
                  </a:moveTo>
                  <a:lnTo>
                    <a:pt x="30041" y="36794"/>
                  </a:lnTo>
                  <a:lnTo>
                    <a:pt x="32869" y="30766"/>
                  </a:lnTo>
                  <a:cubicBezTo>
                    <a:pt x="34878" y="26450"/>
                    <a:pt x="35920" y="23399"/>
                    <a:pt x="36031" y="21688"/>
                  </a:cubicBezTo>
                  <a:cubicBezTo>
                    <a:pt x="36143" y="19976"/>
                    <a:pt x="35808" y="18414"/>
                    <a:pt x="34989" y="17000"/>
                  </a:cubicBezTo>
                  <a:cubicBezTo>
                    <a:pt x="34171" y="15623"/>
                    <a:pt x="32943" y="14544"/>
                    <a:pt x="31343" y="13800"/>
                  </a:cubicBezTo>
                  <a:cubicBezTo>
                    <a:pt x="29334" y="12870"/>
                    <a:pt x="27436" y="12684"/>
                    <a:pt x="25613" y="13242"/>
                  </a:cubicBezTo>
                  <a:cubicBezTo>
                    <a:pt x="23790" y="13837"/>
                    <a:pt x="22302" y="14916"/>
                    <a:pt x="21148" y="16553"/>
                  </a:cubicBezTo>
                  <a:cubicBezTo>
                    <a:pt x="20293" y="17744"/>
                    <a:pt x="18953" y="20311"/>
                    <a:pt x="17093" y="24292"/>
                  </a:cubicBezTo>
                  <a:close/>
                </a:path>
              </a:pathLst>
            </a:custGeom>
            <a:solidFill>
              <a:srgbClr val="000000"/>
            </a:solidFill>
            <a:ln w="9525" cap="flat">
              <a:noFill/>
              <a:prstDash val="solid"/>
              <a:miter/>
            </a:ln>
          </p:spPr>
          <p:txBody>
            <a:bodyPr rtlCol="0" anchor="ctr"/>
            <a:lstStyle/>
            <a:p>
              <a:endParaRPr lang="en-CA"/>
            </a:p>
          </p:txBody>
        </p:sp>
        <p:sp>
          <p:nvSpPr>
            <p:cNvPr id="3305" name="Freeform: Shape 3304">
              <a:extLst>
                <a:ext uri="{FF2B5EF4-FFF2-40B4-BE49-F238E27FC236}">
                  <a16:creationId xmlns:a16="http://schemas.microsoft.com/office/drawing/2014/main" id="{A36ED84D-0EC7-4775-93B4-CB54B06D6192}"/>
                </a:ext>
              </a:extLst>
            </p:cNvPr>
            <p:cNvSpPr/>
            <p:nvPr/>
          </p:nvSpPr>
          <p:spPr>
            <a:xfrm>
              <a:off x="5018993" y="3625901"/>
              <a:ext cx="77167" cy="64465"/>
            </a:xfrm>
            <a:custGeom>
              <a:avLst/>
              <a:gdLst>
                <a:gd name="connsiteX0" fmla="*/ 54712 w 77167"/>
                <a:gd name="connsiteY0" fmla="*/ 64733 h 64465"/>
                <a:gd name="connsiteX1" fmla="*/ 315 w 77167"/>
                <a:gd name="connsiteY1" fmla="*/ 39395 h 64465"/>
                <a:gd name="connsiteX2" fmla="*/ 11105 w 77167"/>
                <a:gd name="connsiteY2" fmla="*/ 16290 h 64465"/>
                <a:gd name="connsiteX3" fmla="*/ 18472 w 77167"/>
                <a:gd name="connsiteY3" fmla="*/ 4309 h 64465"/>
                <a:gd name="connsiteX4" fmla="*/ 26620 w 77167"/>
                <a:gd name="connsiteY4" fmla="*/ 402 h 64465"/>
                <a:gd name="connsiteX5" fmla="*/ 36294 w 77167"/>
                <a:gd name="connsiteY5" fmla="*/ 2039 h 64465"/>
                <a:gd name="connsiteX6" fmla="*/ 44740 w 77167"/>
                <a:gd name="connsiteY6" fmla="*/ 10337 h 64465"/>
                <a:gd name="connsiteX7" fmla="*/ 44740 w 77167"/>
                <a:gd name="connsiteY7" fmla="*/ 23433 h 64465"/>
                <a:gd name="connsiteX8" fmla="*/ 52070 w 77167"/>
                <a:gd name="connsiteY8" fmla="*/ 19675 h 64465"/>
                <a:gd name="connsiteX9" fmla="*/ 63790 w 77167"/>
                <a:gd name="connsiteY9" fmla="*/ 17555 h 64465"/>
                <a:gd name="connsiteX10" fmla="*/ 77482 w 77167"/>
                <a:gd name="connsiteY10" fmla="*/ 15843 h 64465"/>
                <a:gd name="connsiteX11" fmla="*/ 71380 w 77167"/>
                <a:gd name="connsiteY11" fmla="*/ 28977 h 64465"/>
                <a:gd name="connsiteX12" fmla="*/ 55828 w 77167"/>
                <a:gd name="connsiteY12" fmla="*/ 31396 h 64465"/>
                <a:gd name="connsiteX13" fmla="*/ 45149 w 77167"/>
                <a:gd name="connsiteY13" fmla="*/ 33479 h 64465"/>
                <a:gd name="connsiteX14" fmla="*/ 41354 w 77167"/>
                <a:gd name="connsiteY14" fmla="*/ 35712 h 64465"/>
                <a:gd name="connsiteX15" fmla="*/ 38154 w 77167"/>
                <a:gd name="connsiteY15" fmla="*/ 40958 h 64465"/>
                <a:gd name="connsiteX16" fmla="*/ 37113 w 77167"/>
                <a:gd name="connsiteY16" fmla="*/ 43190 h 64465"/>
                <a:gd name="connsiteX17" fmla="*/ 59809 w 77167"/>
                <a:gd name="connsiteY17" fmla="*/ 53757 h 64465"/>
                <a:gd name="connsiteX18" fmla="*/ 54712 w 77167"/>
                <a:gd name="connsiteY18" fmla="*/ 64733 h 64465"/>
                <a:gd name="connsiteX19" fmla="*/ 28443 w 77167"/>
                <a:gd name="connsiteY19" fmla="*/ 39135 h 64465"/>
                <a:gd name="connsiteX20" fmla="*/ 32238 w 77167"/>
                <a:gd name="connsiteY20" fmla="*/ 31024 h 64465"/>
                <a:gd name="connsiteX21" fmla="*/ 36145 w 77167"/>
                <a:gd name="connsiteY21" fmla="*/ 20829 h 64465"/>
                <a:gd name="connsiteX22" fmla="*/ 35290 w 77167"/>
                <a:gd name="connsiteY22" fmla="*/ 16699 h 64465"/>
                <a:gd name="connsiteX23" fmla="*/ 31755 w 77167"/>
                <a:gd name="connsiteY23" fmla="*/ 13685 h 64465"/>
                <a:gd name="connsiteX24" fmla="*/ 26620 w 77167"/>
                <a:gd name="connsiteY24" fmla="*/ 13053 h 64465"/>
                <a:gd name="connsiteX25" fmla="*/ 22565 w 77167"/>
                <a:gd name="connsiteY25" fmla="*/ 16215 h 64465"/>
                <a:gd name="connsiteX26" fmla="*/ 18621 w 77167"/>
                <a:gd name="connsiteY26" fmla="*/ 24140 h 64465"/>
                <a:gd name="connsiteX27" fmla="*/ 14640 w 77167"/>
                <a:gd name="connsiteY27" fmla="*/ 32698 h 6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167" h="64465">
                  <a:moveTo>
                    <a:pt x="54712" y="64733"/>
                  </a:moveTo>
                  <a:lnTo>
                    <a:pt x="315" y="39395"/>
                  </a:lnTo>
                  <a:lnTo>
                    <a:pt x="11105" y="16290"/>
                  </a:lnTo>
                  <a:cubicBezTo>
                    <a:pt x="13821" y="10485"/>
                    <a:pt x="16277" y="6467"/>
                    <a:pt x="18472" y="4309"/>
                  </a:cubicBezTo>
                  <a:cubicBezTo>
                    <a:pt x="20667" y="2114"/>
                    <a:pt x="23383" y="812"/>
                    <a:pt x="26620" y="402"/>
                  </a:cubicBezTo>
                  <a:cubicBezTo>
                    <a:pt x="29857" y="-7"/>
                    <a:pt x="33094" y="514"/>
                    <a:pt x="36294" y="2039"/>
                  </a:cubicBezTo>
                  <a:cubicBezTo>
                    <a:pt x="40387" y="3937"/>
                    <a:pt x="43215" y="6690"/>
                    <a:pt x="44740" y="10337"/>
                  </a:cubicBezTo>
                  <a:cubicBezTo>
                    <a:pt x="46266" y="13983"/>
                    <a:pt x="46266" y="18336"/>
                    <a:pt x="44740" y="23433"/>
                  </a:cubicBezTo>
                  <a:cubicBezTo>
                    <a:pt x="47233" y="21722"/>
                    <a:pt x="49689" y="20457"/>
                    <a:pt x="52070" y="19675"/>
                  </a:cubicBezTo>
                  <a:cubicBezTo>
                    <a:pt x="54414" y="18931"/>
                    <a:pt x="58358" y="18187"/>
                    <a:pt x="63790" y="17555"/>
                  </a:cubicBezTo>
                  <a:lnTo>
                    <a:pt x="77482" y="15843"/>
                  </a:lnTo>
                  <a:lnTo>
                    <a:pt x="71380" y="28977"/>
                  </a:lnTo>
                  <a:lnTo>
                    <a:pt x="55828" y="31396"/>
                  </a:lnTo>
                  <a:cubicBezTo>
                    <a:pt x="50284" y="32252"/>
                    <a:pt x="46749" y="32958"/>
                    <a:pt x="45149" y="33479"/>
                  </a:cubicBezTo>
                  <a:cubicBezTo>
                    <a:pt x="43549" y="34000"/>
                    <a:pt x="42284" y="34744"/>
                    <a:pt x="41354" y="35712"/>
                  </a:cubicBezTo>
                  <a:cubicBezTo>
                    <a:pt x="40387" y="36679"/>
                    <a:pt x="39345" y="38428"/>
                    <a:pt x="38154" y="40958"/>
                  </a:cubicBezTo>
                  <a:lnTo>
                    <a:pt x="37113" y="43190"/>
                  </a:lnTo>
                  <a:lnTo>
                    <a:pt x="59809" y="53757"/>
                  </a:lnTo>
                  <a:lnTo>
                    <a:pt x="54712" y="64733"/>
                  </a:lnTo>
                  <a:moveTo>
                    <a:pt x="28443" y="39135"/>
                  </a:moveTo>
                  <a:lnTo>
                    <a:pt x="32238" y="31024"/>
                  </a:lnTo>
                  <a:cubicBezTo>
                    <a:pt x="34694" y="25740"/>
                    <a:pt x="35996" y="22354"/>
                    <a:pt x="36145" y="20829"/>
                  </a:cubicBezTo>
                  <a:cubicBezTo>
                    <a:pt x="36331" y="19303"/>
                    <a:pt x="36034" y="17927"/>
                    <a:pt x="35290" y="16699"/>
                  </a:cubicBezTo>
                  <a:cubicBezTo>
                    <a:pt x="34545" y="15434"/>
                    <a:pt x="33355" y="14429"/>
                    <a:pt x="31755" y="13685"/>
                  </a:cubicBezTo>
                  <a:cubicBezTo>
                    <a:pt x="29894" y="12829"/>
                    <a:pt x="28183" y="12606"/>
                    <a:pt x="26620" y="13053"/>
                  </a:cubicBezTo>
                  <a:cubicBezTo>
                    <a:pt x="25058" y="13536"/>
                    <a:pt x="23681" y="14578"/>
                    <a:pt x="22565" y="16215"/>
                  </a:cubicBezTo>
                  <a:cubicBezTo>
                    <a:pt x="22007" y="17034"/>
                    <a:pt x="20704" y="19675"/>
                    <a:pt x="18621" y="24140"/>
                  </a:cubicBezTo>
                  <a:lnTo>
                    <a:pt x="14640" y="32698"/>
                  </a:lnTo>
                  <a:close/>
                </a:path>
              </a:pathLst>
            </a:custGeom>
            <a:solidFill>
              <a:srgbClr val="000000"/>
            </a:solidFill>
            <a:ln w="9525" cap="flat">
              <a:noFill/>
              <a:prstDash val="solid"/>
              <a:miter/>
            </a:ln>
          </p:spPr>
          <p:txBody>
            <a:bodyPr rtlCol="0" anchor="ctr"/>
            <a:lstStyle/>
            <a:p>
              <a:endParaRPr lang="en-CA"/>
            </a:p>
          </p:txBody>
        </p:sp>
      </p:grpSp>
      <p:grpSp>
        <p:nvGrpSpPr>
          <p:cNvPr id="3182" name="Graphic 4">
            <a:extLst>
              <a:ext uri="{FF2B5EF4-FFF2-40B4-BE49-F238E27FC236}">
                <a16:creationId xmlns:a16="http://schemas.microsoft.com/office/drawing/2014/main" id="{E655B58E-4EF4-4765-9E81-7E0BB5BBB66D}"/>
              </a:ext>
            </a:extLst>
          </p:cNvPr>
          <p:cNvGrpSpPr/>
          <p:nvPr/>
        </p:nvGrpSpPr>
        <p:grpSpPr>
          <a:xfrm>
            <a:off x="7207025" y="3529915"/>
            <a:ext cx="104819" cy="163197"/>
            <a:chOff x="5124856" y="3615658"/>
            <a:chExt cx="121283" cy="188831"/>
          </a:xfrm>
        </p:grpSpPr>
        <p:sp>
          <p:nvSpPr>
            <p:cNvPr id="3300" name="Freeform: Shape 3299">
              <a:extLst>
                <a:ext uri="{FF2B5EF4-FFF2-40B4-BE49-F238E27FC236}">
                  <a16:creationId xmlns:a16="http://schemas.microsoft.com/office/drawing/2014/main" id="{830CC4F4-A38F-4746-836B-804CFB5B855C}"/>
                </a:ext>
              </a:extLst>
            </p:cNvPr>
            <p:cNvSpPr/>
            <p:nvPr/>
          </p:nvSpPr>
          <p:spPr>
            <a:xfrm>
              <a:off x="5124856" y="3726616"/>
              <a:ext cx="78878" cy="77874"/>
            </a:xfrm>
            <a:custGeom>
              <a:avLst/>
              <a:gdLst>
                <a:gd name="connsiteX0" fmla="*/ 54685 w 78878"/>
                <a:gd name="connsiteY0" fmla="*/ 78154 h 77874"/>
                <a:gd name="connsiteX1" fmla="*/ 326 w 78878"/>
                <a:gd name="connsiteY1" fmla="*/ 52816 h 77874"/>
                <a:gd name="connsiteX2" fmla="*/ 7991 w 78878"/>
                <a:gd name="connsiteY2" fmla="*/ 36371 h 77874"/>
                <a:gd name="connsiteX3" fmla="*/ 49662 w 78878"/>
                <a:gd name="connsiteY3" fmla="*/ 43812 h 77874"/>
                <a:gd name="connsiteX4" fmla="*/ 17144 w 78878"/>
                <a:gd name="connsiteY4" fmla="*/ 16763 h 77874"/>
                <a:gd name="connsiteX5" fmla="*/ 24808 w 78878"/>
                <a:gd name="connsiteY5" fmla="*/ 280 h 77874"/>
                <a:gd name="connsiteX6" fmla="*/ 79205 w 78878"/>
                <a:gd name="connsiteY6" fmla="*/ 25655 h 77874"/>
                <a:gd name="connsiteX7" fmla="*/ 74442 w 78878"/>
                <a:gd name="connsiteY7" fmla="*/ 35850 h 77874"/>
                <a:gd name="connsiteX8" fmla="*/ 31617 w 78878"/>
                <a:gd name="connsiteY8" fmla="*/ 15870 h 77874"/>
                <a:gd name="connsiteX9" fmla="*/ 69419 w 78878"/>
                <a:gd name="connsiteY9" fmla="*/ 46640 h 77874"/>
                <a:gd name="connsiteX10" fmla="*/ 64471 w 78878"/>
                <a:gd name="connsiteY10" fmla="*/ 57207 h 77874"/>
                <a:gd name="connsiteX11" fmla="*/ 16660 w 78878"/>
                <a:gd name="connsiteY11" fmla="*/ 48017 h 77874"/>
                <a:gd name="connsiteX12" fmla="*/ 59448 w 78878"/>
                <a:gd name="connsiteY12" fmla="*/ 67960 h 77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78" h="77874">
                  <a:moveTo>
                    <a:pt x="54685" y="78154"/>
                  </a:moveTo>
                  <a:lnTo>
                    <a:pt x="326" y="52816"/>
                  </a:lnTo>
                  <a:lnTo>
                    <a:pt x="7991" y="36371"/>
                  </a:lnTo>
                  <a:lnTo>
                    <a:pt x="49662" y="43812"/>
                  </a:lnTo>
                  <a:lnTo>
                    <a:pt x="17144" y="16763"/>
                  </a:lnTo>
                  <a:lnTo>
                    <a:pt x="24808" y="280"/>
                  </a:lnTo>
                  <a:lnTo>
                    <a:pt x="79205" y="25655"/>
                  </a:lnTo>
                  <a:lnTo>
                    <a:pt x="74442" y="35850"/>
                  </a:lnTo>
                  <a:lnTo>
                    <a:pt x="31617" y="15870"/>
                  </a:lnTo>
                  <a:lnTo>
                    <a:pt x="69419" y="46640"/>
                  </a:lnTo>
                  <a:lnTo>
                    <a:pt x="64471" y="57207"/>
                  </a:lnTo>
                  <a:lnTo>
                    <a:pt x="16660" y="48017"/>
                  </a:lnTo>
                  <a:lnTo>
                    <a:pt x="59448" y="67960"/>
                  </a:lnTo>
                  <a:close/>
                </a:path>
              </a:pathLst>
            </a:custGeom>
            <a:solidFill>
              <a:srgbClr val="000000"/>
            </a:solidFill>
            <a:ln w="9525" cap="flat">
              <a:noFill/>
              <a:prstDash val="solid"/>
              <a:miter/>
            </a:ln>
          </p:spPr>
          <p:txBody>
            <a:bodyPr rtlCol="0" anchor="ctr"/>
            <a:lstStyle/>
            <a:p>
              <a:endParaRPr lang="en-CA"/>
            </a:p>
          </p:txBody>
        </p:sp>
        <p:sp>
          <p:nvSpPr>
            <p:cNvPr id="3301" name="Freeform: Shape 3300">
              <a:extLst>
                <a:ext uri="{FF2B5EF4-FFF2-40B4-BE49-F238E27FC236}">
                  <a16:creationId xmlns:a16="http://schemas.microsoft.com/office/drawing/2014/main" id="{63A9174A-AECF-417B-9FBA-2C23F818630A}"/>
                </a:ext>
              </a:extLst>
            </p:cNvPr>
            <p:cNvSpPr/>
            <p:nvPr/>
          </p:nvSpPr>
          <p:spPr>
            <a:xfrm>
              <a:off x="5161731" y="3688456"/>
              <a:ext cx="69949" cy="58154"/>
            </a:xfrm>
            <a:custGeom>
              <a:avLst/>
              <a:gdLst>
                <a:gd name="connsiteX0" fmla="*/ 70278 w 69949"/>
                <a:gd name="connsiteY0" fmla="*/ 3882 h 58154"/>
                <a:gd name="connsiteX1" fmla="*/ 64697 w 69949"/>
                <a:gd name="connsiteY1" fmla="*/ 15826 h 58154"/>
                <a:gd name="connsiteX2" fmla="*/ 50149 w 69949"/>
                <a:gd name="connsiteY2" fmla="*/ 14784 h 58154"/>
                <a:gd name="connsiteX3" fmla="*/ 39992 w 69949"/>
                <a:gd name="connsiteY3" fmla="*/ 36550 h 58154"/>
                <a:gd name="connsiteX4" fmla="*/ 50261 w 69949"/>
                <a:gd name="connsiteY4" fmla="*/ 46782 h 58154"/>
                <a:gd name="connsiteX5" fmla="*/ 44829 w 69949"/>
                <a:gd name="connsiteY5" fmla="*/ 58428 h 58154"/>
                <a:gd name="connsiteX6" fmla="*/ 329 w 69949"/>
                <a:gd name="connsiteY6" fmla="*/ 11882 h 58154"/>
                <a:gd name="connsiteX7" fmla="*/ 5724 w 69949"/>
                <a:gd name="connsiteY7" fmla="*/ 273 h 58154"/>
                <a:gd name="connsiteX8" fmla="*/ 70278 w 69949"/>
                <a:gd name="connsiteY8" fmla="*/ 3882 h 58154"/>
                <a:gd name="connsiteX9" fmla="*/ 39322 w 69949"/>
                <a:gd name="connsiteY9" fmla="*/ 14040 h 58154"/>
                <a:gd name="connsiteX10" fmla="*/ 15658 w 69949"/>
                <a:gd name="connsiteY10" fmla="*/ 12142 h 58154"/>
                <a:gd name="connsiteX11" fmla="*/ 32402 w 69949"/>
                <a:gd name="connsiteY11" fmla="*/ 28886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278" y="3882"/>
                  </a:moveTo>
                  <a:lnTo>
                    <a:pt x="64697" y="15826"/>
                  </a:lnTo>
                  <a:lnTo>
                    <a:pt x="50149" y="14784"/>
                  </a:lnTo>
                  <a:lnTo>
                    <a:pt x="39992" y="36550"/>
                  </a:lnTo>
                  <a:lnTo>
                    <a:pt x="50261" y="46782"/>
                  </a:lnTo>
                  <a:lnTo>
                    <a:pt x="44829" y="58428"/>
                  </a:lnTo>
                  <a:lnTo>
                    <a:pt x="329" y="11882"/>
                  </a:lnTo>
                  <a:lnTo>
                    <a:pt x="5724" y="273"/>
                  </a:lnTo>
                  <a:lnTo>
                    <a:pt x="70278" y="3882"/>
                  </a:lnTo>
                  <a:moveTo>
                    <a:pt x="39322" y="14040"/>
                  </a:moveTo>
                  <a:lnTo>
                    <a:pt x="15658" y="12142"/>
                  </a:lnTo>
                  <a:lnTo>
                    <a:pt x="32402" y="28886"/>
                  </a:lnTo>
                  <a:close/>
                </a:path>
              </a:pathLst>
            </a:custGeom>
            <a:solidFill>
              <a:srgbClr val="000000"/>
            </a:solidFill>
            <a:ln w="9525" cap="flat">
              <a:noFill/>
              <a:prstDash val="solid"/>
              <a:miter/>
            </a:ln>
          </p:spPr>
          <p:txBody>
            <a:bodyPr rtlCol="0" anchor="ctr"/>
            <a:lstStyle/>
            <a:p>
              <a:endParaRPr lang="en-CA"/>
            </a:p>
          </p:txBody>
        </p:sp>
        <p:sp>
          <p:nvSpPr>
            <p:cNvPr id="3302" name="Freeform: Shape 3301">
              <a:extLst>
                <a:ext uri="{FF2B5EF4-FFF2-40B4-BE49-F238E27FC236}">
                  <a16:creationId xmlns:a16="http://schemas.microsoft.com/office/drawing/2014/main" id="{372654DD-F69C-4AB4-9C71-D873084788A4}"/>
                </a:ext>
              </a:extLst>
            </p:cNvPr>
            <p:cNvSpPr/>
            <p:nvPr/>
          </p:nvSpPr>
          <p:spPr>
            <a:xfrm>
              <a:off x="5177381" y="3615658"/>
              <a:ext cx="68758" cy="56294"/>
            </a:xfrm>
            <a:custGeom>
              <a:avLst/>
              <a:gdLst>
                <a:gd name="connsiteX0" fmla="*/ 63993 w 68758"/>
                <a:gd name="connsiteY0" fmla="*/ 56562 h 56294"/>
                <a:gd name="connsiteX1" fmla="*/ 41111 w 68758"/>
                <a:gd name="connsiteY1" fmla="*/ 45883 h 56294"/>
                <a:gd name="connsiteX2" fmla="*/ 332 w 68758"/>
                <a:gd name="connsiteY2" fmla="*/ 51092 h 56294"/>
                <a:gd name="connsiteX3" fmla="*/ 6322 w 68758"/>
                <a:gd name="connsiteY3" fmla="*/ 38256 h 56294"/>
                <a:gd name="connsiteX4" fmla="*/ 33818 w 68758"/>
                <a:gd name="connsiteY4" fmla="*/ 35465 h 56294"/>
                <a:gd name="connsiteX5" fmla="*/ 18154 w 68758"/>
                <a:gd name="connsiteY5" fmla="*/ 12918 h 56294"/>
                <a:gd name="connsiteX6" fmla="*/ 24033 w 68758"/>
                <a:gd name="connsiteY6" fmla="*/ 268 h 56294"/>
                <a:gd name="connsiteX7" fmla="*/ 46282 w 68758"/>
                <a:gd name="connsiteY7" fmla="*/ 34982 h 56294"/>
                <a:gd name="connsiteX8" fmla="*/ 69090 w 68758"/>
                <a:gd name="connsiteY8" fmla="*/ 45623 h 5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58" h="56294">
                  <a:moveTo>
                    <a:pt x="63993" y="56562"/>
                  </a:moveTo>
                  <a:lnTo>
                    <a:pt x="41111" y="45883"/>
                  </a:lnTo>
                  <a:lnTo>
                    <a:pt x="332" y="51092"/>
                  </a:lnTo>
                  <a:lnTo>
                    <a:pt x="6322" y="38256"/>
                  </a:lnTo>
                  <a:lnTo>
                    <a:pt x="33818" y="35465"/>
                  </a:lnTo>
                  <a:lnTo>
                    <a:pt x="18154" y="12918"/>
                  </a:lnTo>
                  <a:lnTo>
                    <a:pt x="24033" y="268"/>
                  </a:lnTo>
                  <a:lnTo>
                    <a:pt x="46282" y="34982"/>
                  </a:lnTo>
                  <a:lnTo>
                    <a:pt x="69090" y="45623"/>
                  </a:lnTo>
                  <a:close/>
                </a:path>
              </a:pathLst>
            </a:custGeom>
            <a:solidFill>
              <a:srgbClr val="000000"/>
            </a:solidFill>
            <a:ln w="9525" cap="flat">
              <a:noFill/>
              <a:prstDash val="solid"/>
              <a:miter/>
            </a:ln>
          </p:spPr>
          <p:txBody>
            <a:bodyPr rtlCol="0" anchor="ctr"/>
            <a:lstStyle/>
            <a:p>
              <a:endParaRPr lang="en-CA"/>
            </a:p>
          </p:txBody>
        </p:sp>
      </p:grpSp>
      <p:grpSp>
        <p:nvGrpSpPr>
          <p:cNvPr id="3183" name="Graphic 4">
            <a:extLst>
              <a:ext uri="{FF2B5EF4-FFF2-40B4-BE49-F238E27FC236}">
                <a16:creationId xmlns:a16="http://schemas.microsoft.com/office/drawing/2014/main" id="{DEEA26B6-FF88-4E5F-9FF4-BF831777651B}"/>
              </a:ext>
            </a:extLst>
          </p:cNvPr>
          <p:cNvGrpSpPr/>
          <p:nvPr/>
        </p:nvGrpSpPr>
        <p:grpSpPr>
          <a:xfrm>
            <a:off x="7359322" y="3535225"/>
            <a:ext cx="95633" cy="142342"/>
            <a:chOff x="5301075" y="3621802"/>
            <a:chExt cx="110654" cy="164700"/>
          </a:xfrm>
        </p:grpSpPr>
        <p:sp>
          <p:nvSpPr>
            <p:cNvPr id="3297" name="Freeform: Shape 3296">
              <a:extLst>
                <a:ext uri="{FF2B5EF4-FFF2-40B4-BE49-F238E27FC236}">
                  <a16:creationId xmlns:a16="http://schemas.microsoft.com/office/drawing/2014/main" id="{926E905C-38F4-463F-8865-5B4BCC5FC618}"/>
                </a:ext>
              </a:extLst>
            </p:cNvPr>
            <p:cNvSpPr/>
            <p:nvPr/>
          </p:nvSpPr>
          <p:spPr>
            <a:xfrm>
              <a:off x="5301075" y="3731570"/>
              <a:ext cx="54482" cy="54933"/>
            </a:xfrm>
            <a:custGeom>
              <a:avLst/>
              <a:gdLst>
                <a:gd name="connsiteX0" fmla="*/ 344 w 54482"/>
                <a:gd name="connsiteY0" fmla="*/ 11254 h 54933"/>
                <a:gd name="connsiteX1" fmla="*/ 5441 w 54482"/>
                <a:gd name="connsiteY1" fmla="*/ 278 h 54933"/>
                <a:gd name="connsiteX2" fmla="*/ 39857 w 54482"/>
                <a:gd name="connsiteY2" fmla="*/ 16352 h 54933"/>
                <a:gd name="connsiteX3" fmla="*/ 49680 w 54482"/>
                <a:gd name="connsiteY3" fmla="*/ 22379 h 54933"/>
                <a:gd name="connsiteX4" fmla="*/ 54629 w 54482"/>
                <a:gd name="connsiteY4" fmla="*/ 31718 h 54933"/>
                <a:gd name="connsiteX5" fmla="*/ 52322 w 54482"/>
                <a:gd name="connsiteY5" fmla="*/ 44108 h 54933"/>
                <a:gd name="connsiteX6" fmla="*/ 42053 w 54482"/>
                <a:gd name="connsiteY6" fmla="*/ 54414 h 54933"/>
                <a:gd name="connsiteX7" fmla="*/ 26798 w 54482"/>
                <a:gd name="connsiteY7" fmla="*/ 52628 h 54933"/>
                <a:gd name="connsiteX8" fmla="*/ 30407 w 54482"/>
                <a:gd name="connsiteY8" fmla="*/ 41690 h 54933"/>
                <a:gd name="connsiteX9" fmla="*/ 37662 w 54482"/>
                <a:gd name="connsiteY9" fmla="*/ 43401 h 54933"/>
                <a:gd name="connsiteX10" fmla="*/ 43132 w 54482"/>
                <a:gd name="connsiteY10" fmla="*/ 39383 h 54933"/>
                <a:gd name="connsiteX11" fmla="*/ 43429 w 54482"/>
                <a:gd name="connsiteY11" fmla="*/ 33206 h 54933"/>
                <a:gd name="connsiteX12" fmla="*/ 35467 w 54482"/>
                <a:gd name="connsiteY12" fmla="*/ 27625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344" y="11254"/>
                  </a:moveTo>
                  <a:lnTo>
                    <a:pt x="5441" y="278"/>
                  </a:lnTo>
                  <a:lnTo>
                    <a:pt x="39857" y="16352"/>
                  </a:lnTo>
                  <a:cubicBezTo>
                    <a:pt x="44359" y="18435"/>
                    <a:pt x="47634" y="20444"/>
                    <a:pt x="49680" y="22379"/>
                  </a:cubicBezTo>
                  <a:cubicBezTo>
                    <a:pt x="52359" y="24909"/>
                    <a:pt x="53996" y="28035"/>
                    <a:pt x="54629" y="31718"/>
                  </a:cubicBezTo>
                  <a:cubicBezTo>
                    <a:pt x="55224" y="35402"/>
                    <a:pt x="54480" y="39532"/>
                    <a:pt x="52322" y="44108"/>
                  </a:cubicBezTo>
                  <a:cubicBezTo>
                    <a:pt x="49829" y="49466"/>
                    <a:pt x="46406" y="52926"/>
                    <a:pt x="42053" y="54414"/>
                  </a:cubicBezTo>
                  <a:cubicBezTo>
                    <a:pt x="37699" y="55903"/>
                    <a:pt x="32602" y="55307"/>
                    <a:pt x="26798" y="52628"/>
                  </a:cubicBezTo>
                  <a:lnTo>
                    <a:pt x="30407" y="41690"/>
                  </a:lnTo>
                  <a:cubicBezTo>
                    <a:pt x="33607" y="43029"/>
                    <a:pt x="36025" y="43624"/>
                    <a:pt x="37662" y="43401"/>
                  </a:cubicBezTo>
                  <a:cubicBezTo>
                    <a:pt x="40155" y="43141"/>
                    <a:pt x="41978" y="41801"/>
                    <a:pt x="43132" y="39383"/>
                  </a:cubicBezTo>
                  <a:cubicBezTo>
                    <a:pt x="44248" y="36927"/>
                    <a:pt x="44359" y="34843"/>
                    <a:pt x="43429" y="33206"/>
                  </a:cubicBezTo>
                  <a:cubicBezTo>
                    <a:pt x="42536" y="31532"/>
                    <a:pt x="39857" y="29672"/>
                    <a:pt x="35467" y="27625"/>
                  </a:cubicBezTo>
                  <a:close/>
                </a:path>
              </a:pathLst>
            </a:custGeom>
            <a:solidFill>
              <a:srgbClr val="000000"/>
            </a:solidFill>
            <a:ln w="9525" cap="flat">
              <a:noFill/>
              <a:prstDash val="solid"/>
              <a:miter/>
            </a:ln>
          </p:spPr>
          <p:txBody>
            <a:bodyPr rtlCol="0" anchor="ctr"/>
            <a:lstStyle/>
            <a:p>
              <a:endParaRPr lang="en-CA"/>
            </a:p>
          </p:txBody>
        </p:sp>
        <p:sp>
          <p:nvSpPr>
            <p:cNvPr id="3298" name="Freeform: Shape 3297">
              <a:extLst>
                <a:ext uri="{FF2B5EF4-FFF2-40B4-BE49-F238E27FC236}">
                  <a16:creationId xmlns:a16="http://schemas.microsoft.com/office/drawing/2014/main" id="{C0A13D44-F18E-4440-8A59-E7700E496252}"/>
                </a:ext>
              </a:extLst>
            </p:cNvPr>
            <p:cNvSpPr/>
            <p:nvPr/>
          </p:nvSpPr>
          <p:spPr>
            <a:xfrm>
              <a:off x="5311583" y="3676629"/>
              <a:ext cx="68970" cy="62537"/>
            </a:xfrm>
            <a:custGeom>
              <a:avLst/>
              <a:gdLst>
                <a:gd name="connsiteX0" fmla="*/ 346 w 68970"/>
                <a:gd name="connsiteY0" fmla="*/ 43620 h 62537"/>
                <a:gd name="connsiteX1" fmla="*/ 5443 w 68970"/>
                <a:gd name="connsiteY1" fmla="*/ 32644 h 62537"/>
                <a:gd name="connsiteX2" fmla="*/ 34911 w 68970"/>
                <a:gd name="connsiteY2" fmla="*/ 46373 h 62537"/>
                <a:gd name="connsiteX3" fmla="*/ 44176 w 68970"/>
                <a:gd name="connsiteY3" fmla="*/ 50206 h 62537"/>
                <a:gd name="connsiteX4" fmla="*/ 51096 w 68970"/>
                <a:gd name="connsiteY4" fmla="*/ 49350 h 62537"/>
                <a:gd name="connsiteX5" fmla="*/ 56528 w 68970"/>
                <a:gd name="connsiteY5" fmla="*/ 43025 h 62537"/>
                <a:gd name="connsiteX6" fmla="*/ 57905 w 68970"/>
                <a:gd name="connsiteY6" fmla="*/ 35100 h 62537"/>
                <a:gd name="connsiteX7" fmla="*/ 54519 w 68970"/>
                <a:gd name="connsiteY7" fmla="*/ 30039 h 62537"/>
                <a:gd name="connsiteX8" fmla="*/ 45515 w 68970"/>
                <a:gd name="connsiteY8" fmla="*/ 25277 h 62537"/>
                <a:gd name="connsiteX9" fmla="*/ 15452 w 68970"/>
                <a:gd name="connsiteY9" fmla="*/ 11250 h 62537"/>
                <a:gd name="connsiteX10" fmla="*/ 20549 w 68970"/>
                <a:gd name="connsiteY10" fmla="*/ 274 h 62537"/>
                <a:gd name="connsiteX11" fmla="*/ 49124 w 68970"/>
                <a:gd name="connsiteY11" fmla="*/ 13557 h 62537"/>
                <a:gd name="connsiteX12" fmla="*/ 62556 w 68970"/>
                <a:gd name="connsiteY12" fmla="*/ 20924 h 62537"/>
                <a:gd name="connsiteX13" fmla="*/ 67839 w 68970"/>
                <a:gd name="connsiteY13" fmla="*/ 27398 h 62537"/>
                <a:gd name="connsiteX14" fmla="*/ 69290 w 68970"/>
                <a:gd name="connsiteY14" fmla="*/ 35844 h 62537"/>
                <a:gd name="connsiteX15" fmla="*/ 66053 w 68970"/>
                <a:gd name="connsiteY15" fmla="*/ 47080 h 62537"/>
                <a:gd name="connsiteX16" fmla="*/ 58761 w 68970"/>
                <a:gd name="connsiteY16" fmla="*/ 58056 h 62537"/>
                <a:gd name="connsiteX17" fmla="*/ 51096 w 68970"/>
                <a:gd name="connsiteY17" fmla="*/ 62224 h 62537"/>
                <a:gd name="connsiteX18" fmla="*/ 43655 w 68970"/>
                <a:gd name="connsiteY18" fmla="*/ 62484 h 62537"/>
                <a:gd name="connsiteX19" fmla="*/ 29330 w 68970"/>
                <a:gd name="connsiteY19" fmla="*/ 57126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46" y="43620"/>
                  </a:moveTo>
                  <a:lnTo>
                    <a:pt x="5443" y="32644"/>
                  </a:lnTo>
                  <a:lnTo>
                    <a:pt x="34911" y="46373"/>
                  </a:lnTo>
                  <a:cubicBezTo>
                    <a:pt x="39599" y="48569"/>
                    <a:pt x="42687" y="49834"/>
                    <a:pt x="44176" y="50206"/>
                  </a:cubicBezTo>
                  <a:cubicBezTo>
                    <a:pt x="46631" y="50764"/>
                    <a:pt x="48938" y="50466"/>
                    <a:pt x="51096" y="49350"/>
                  </a:cubicBezTo>
                  <a:cubicBezTo>
                    <a:pt x="53291" y="48196"/>
                    <a:pt x="55077" y="46113"/>
                    <a:pt x="56528" y="43025"/>
                  </a:cubicBezTo>
                  <a:cubicBezTo>
                    <a:pt x="57979" y="39937"/>
                    <a:pt x="58426" y="37258"/>
                    <a:pt x="57905" y="35100"/>
                  </a:cubicBezTo>
                  <a:cubicBezTo>
                    <a:pt x="57347" y="32904"/>
                    <a:pt x="56231" y="31230"/>
                    <a:pt x="54519" y="30039"/>
                  </a:cubicBezTo>
                  <a:cubicBezTo>
                    <a:pt x="52845" y="28849"/>
                    <a:pt x="49831" y="27286"/>
                    <a:pt x="45515" y="25277"/>
                  </a:cubicBezTo>
                  <a:lnTo>
                    <a:pt x="15452" y="11250"/>
                  </a:lnTo>
                  <a:lnTo>
                    <a:pt x="20549" y="274"/>
                  </a:lnTo>
                  <a:lnTo>
                    <a:pt x="49124" y="13557"/>
                  </a:lnTo>
                  <a:cubicBezTo>
                    <a:pt x="55635" y="16608"/>
                    <a:pt x="60137" y="19063"/>
                    <a:pt x="62556" y="20924"/>
                  </a:cubicBezTo>
                  <a:cubicBezTo>
                    <a:pt x="64974" y="22784"/>
                    <a:pt x="66723" y="24905"/>
                    <a:pt x="67839" y="27398"/>
                  </a:cubicBezTo>
                  <a:cubicBezTo>
                    <a:pt x="68955" y="29853"/>
                    <a:pt x="69439" y="32681"/>
                    <a:pt x="69290" y="35844"/>
                  </a:cubicBezTo>
                  <a:cubicBezTo>
                    <a:pt x="69141" y="39044"/>
                    <a:pt x="68062" y="42764"/>
                    <a:pt x="66053" y="47080"/>
                  </a:cubicBezTo>
                  <a:cubicBezTo>
                    <a:pt x="63635" y="52252"/>
                    <a:pt x="61216" y="55936"/>
                    <a:pt x="58761" y="58056"/>
                  </a:cubicBezTo>
                  <a:cubicBezTo>
                    <a:pt x="56305" y="60177"/>
                    <a:pt x="53738" y="61554"/>
                    <a:pt x="51096" y="62224"/>
                  </a:cubicBezTo>
                  <a:cubicBezTo>
                    <a:pt x="48454" y="62893"/>
                    <a:pt x="45961" y="63005"/>
                    <a:pt x="43655" y="62484"/>
                  </a:cubicBezTo>
                  <a:cubicBezTo>
                    <a:pt x="40194" y="61777"/>
                    <a:pt x="35432" y="59991"/>
                    <a:pt x="29330" y="57126"/>
                  </a:cubicBezTo>
                  <a:close/>
                </a:path>
              </a:pathLst>
            </a:custGeom>
            <a:solidFill>
              <a:srgbClr val="000000"/>
            </a:solidFill>
            <a:ln w="9525" cap="flat">
              <a:noFill/>
              <a:prstDash val="solid"/>
              <a:miter/>
            </a:ln>
          </p:spPr>
          <p:txBody>
            <a:bodyPr rtlCol="0" anchor="ctr"/>
            <a:lstStyle/>
            <a:p>
              <a:endParaRPr lang="en-CA"/>
            </a:p>
          </p:txBody>
        </p:sp>
        <p:sp>
          <p:nvSpPr>
            <p:cNvPr id="3299" name="Freeform: Shape 3298">
              <a:extLst>
                <a:ext uri="{FF2B5EF4-FFF2-40B4-BE49-F238E27FC236}">
                  <a16:creationId xmlns:a16="http://schemas.microsoft.com/office/drawing/2014/main" id="{28181EFD-A483-483C-A33D-FEEA37113A9A}"/>
                </a:ext>
              </a:extLst>
            </p:cNvPr>
            <p:cNvSpPr/>
            <p:nvPr/>
          </p:nvSpPr>
          <p:spPr>
            <a:xfrm>
              <a:off x="5337241" y="3621802"/>
              <a:ext cx="74488" cy="68460"/>
            </a:xfrm>
            <a:custGeom>
              <a:avLst/>
              <a:gdLst>
                <a:gd name="connsiteX0" fmla="*/ 54745 w 74488"/>
                <a:gd name="connsiteY0" fmla="*/ 68729 h 68460"/>
                <a:gd name="connsiteX1" fmla="*/ 348 w 74488"/>
                <a:gd name="connsiteY1" fmla="*/ 43391 h 68460"/>
                <a:gd name="connsiteX2" fmla="*/ 5334 w 74488"/>
                <a:gd name="connsiteY2" fmla="*/ 32713 h 68460"/>
                <a:gd name="connsiteX3" fmla="*/ 52029 w 74488"/>
                <a:gd name="connsiteY3" fmla="*/ 27392 h 68460"/>
                <a:gd name="connsiteX4" fmla="*/ 15715 w 74488"/>
                <a:gd name="connsiteY4" fmla="*/ 10463 h 68460"/>
                <a:gd name="connsiteX5" fmla="*/ 20477 w 74488"/>
                <a:gd name="connsiteY5" fmla="*/ 268 h 68460"/>
                <a:gd name="connsiteX6" fmla="*/ 74837 w 74488"/>
                <a:gd name="connsiteY6" fmla="*/ 25606 h 68460"/>
                <a:gd name="connsiteX7" fmla="*/ 69702 w 74488"/>
                <a:gd name="connsiteY7" fmla="*/ 36619 h 68460"/>
                <a:gd name="connsiteX8" fmla="*/ 24012 w 74488"/>
                <a:gd name="connsiteY8" fmla="*/ 42014 h 68460"/>
                <a:gd name="connsiteX9" fmla="*/ 59507 w 74488"/>
                <a:gd name="connsiteY9" fmla="*/ 58534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745" y="68729"/>
                  </a:moveTo>
                  <a:lnTo>
                    <a:pt x="348" y="43391"/>
                  </a:lnTo>
                  <a:lnTo>
                    <a:pt x="5334" y="32713"/>
                  </a:lnTo>
                  <a:lnTo>
                    <a:pt x="52029" y="27392"/>
                  </a:lnTo>
                  <a:lnTo>
                    <a:pt x="15715" y="10463"/>
                  </a:lnTo>
                  <a:lnTo>
                    <a:pt x="20477" y="268"/>
                  </a:lnTo>
                  <a:lnTo>
                    <a:pt x="74837" y="25606"/>
                  </a:lnTo>
                  <a:lnTo>
                    <a:pt x="69702" y="36619"/>
                  </a:lnTo>
                  <a:lnTo>
                    <a:pt x="24012" y="42014"/>
                  </a:lnTo>
                  <a:lnTo>
                    <a:pt x="59507" y="58534"/>
                  </a:lnTo>
                  <a:close/>
                </a:path>
              </a:pathLst>
            </a:custGeom>
            <a:solidFill>
              <a:srgbClr val="000000"/>
            </a:solidFill>
            <a:ln w="9525" cap="flat">
              <a:noFill/>
              <a:prstDash val="solid"/>
              <a:miter/>
            </a:ln>
          </p:spPr>
          <p:txBody>
            <a:bodyPr rtlCol="0" anchor="ctr"/>
            <a:lstStyle/>
            <a:p>
              <a:endParaRPr lang="en-CA"/>
            </a:p>
          </p:txBody>
        </p:sp>
      </p:grpSp>
      <p:grpSp>
        <p:nvGrpSpPr>
          <p:cNvPr id="3184" name="Graphic 4">
            <a:extLst>
              <a:ext uri="{FF2B5EF4-FFF2-40B4-BE49-F238E27FC236}">
                <a16:creationId xmlns:a16="http://schemas.microsoft.com/office/drawing/2014/main" id="{B4D3493B-8F7D-4033-854F-150E600657FE}"/>
              </a:ext>
            </a:extLst>
          </p:cNvPr>
          <p:cNvGrpSpPr/>
          <p:nvPr/>
        </p:nvGrpSpPr>
        <p:grpSpPr>
          <a:xfrm>
            <a:off x="7500229" y="3550183"/>
            <a:ext cx="93768" cy="120081"/>
            <a:chOff x="5464115" y="3639110"/>
            <a:chExt cx="108496" cy="138943"/>
          </a:xfrm>
        </p:grpSpPr>
        <p:sp>
          <p:nvSpPr>
            <p:cNvPr id="3294" name="Freeform: Shape 3293">
              <a:extLst>
                <a:ext uri="{FF2B5EF4-FFF2-40B4-BE49-F238E27FC236}">
                  <a16:creationId xmlns:a16="http://schemas.microsoft.com/office/drawing/2014/main" id="{959AA680-AF66-4735-B0F3-6C2FFE5C3928}"/>
                </a:ext>
              </a:extLst>
            </p:cNvPr>
            <p:cNvSpPr/>
            <p:nvPr/>
          </p:nvSpPr>
          <p:spPr>
            <a:xfrm>
              <a:off x="5464115" y="3723121"/>
              <a:ext cx="54482" cy="54933"/>
            </a:xfrm>
            <a:custGeom>
              <a:avLst/>
              <a:gdLst>
                <a:gd name="connsiteX0" fmla="*/ 361 w 54482"/>
                <a:gd name="connsiteY0" fmla="*/ 11253 h 54933"/>
                <a:gd name="connsiteX1" fmla="*/ 5458 w 54482"/>
                <a:gd name="connsiteY1" fmla="*/ 277 h 54933"/>
                <a:gd name="connsiteX2" fmla="*/ 39874 w 54482"/>
                <a:gd name="connsiteY2" fmla="*/ 16351 h 54933"/>
                <a:gd name="connsiteX3" fmla="*/ 49697 w 54482"/>
                <a:gd name="connsiteY3" fmla="*/ 22378 h 54933"/>
                <a:gd name="connsiteX4" fmla="*/ 54646 w 54482"/>
                <a:gd name="connsiteY4" fmla="*/ 31717 h 54933"/>
                <a:gd name="connsiteX5" fmla="*/ 52339 w 54482"/>
                <a:gd name="connsiteY5" fmla="*/ 44107 h 54933"/>
                <a:gd name="connsiteX6" fmla="*/ 42070 w 54482"/>
                <a:gd name="connsiteY6" fmla="*/ 54414 h 54933"/>
                <a:gd name="connsiteX7" fmla="*/ 26815 w 54482"/>
                <a:gd name="connsiteY7" fmla="*/ 52628 h 54933"/>
                <a:gd name="connsiteX8" fmla="*/ 30424 w 54482"/>
                <a:gd name="connsiteY8" fmla="*/ 41689 h 54933"/>
                <a:gd name="connsiteX9" fmla="*/ 37679 w 54482"/>
                <a:gd name="connsiteY9" fmla="*/ 43400 h 54933"/>
                <a:gd name="connsiteX10" fmla="*/ 43149 w 54482"/>
                <a:gd name="connsiteY10" fmla="*/ 39382 h 54933"/>
                <a:gd name="connsiteX11" fmla="*/ 43446 w 54482"/>
                <a:gd name="connsiteY11" fmla="*/ 33206 h 54933"/>
                <a:gd name="connsiteX12" fmla="*/ 35484 w 54482"/>
                <a:gd name="connsiteY12" fmla="*/ 27624 h 5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82" h="54933">
                  <a:moveTo>
                    <a:pt x="361" y="11253"/>
                  </a:moveTo>
                  <a:lnTo>
                    <a:pt x="5458" y="277"/>
                  </a:lnTo>
                  <a:lnTo>
                    <a:pt x="39874" y="16351"/>
                  </a:lnTo>
                  <a:cubicBezTo>
                    <a:pt x="44377" y="18434"/>
                    <a:pt x="47651" y="20443"/>
                    <a:pt x="49697" y="22378"/>
                  </a:cubicBezTo>
                  <a:cubicBezTo>
                    <a:pt x="52376" y="24908"/>
                    <a:pt x="54013" y="28034"/>
                    <a:pt x="54646" y="31717"/>
                  </a:cubicBezTo>
                  <a:cubicBezTo>
                    <a:pt x="55241" y="35401"/>
                    <a:pt x="54497" y="39531"/>
                    <a:pt x="52339" y="44107"/>
                  </a:cubicBezTo>
                  <a:cubicBezTo>
                    <a:pt x="49846" y="49465"/>
                    <a:pt x="46423" y="52925"/>
                    <a:pt x="42070" y="54414"/>
                  </a:cubicBezTo>
                  <a:cubicBezTo>
                    <a:pt x="37716" y="55902"/>
                    <a:pt x="32619" y="55306"/>
                    <a:pt x="26815" y="52628"/>
                  </a:cubicBezTo>
                  <a:lnTo>
                    <a:pt x="30424" y="41689"/>
                  </a:lnTo>
                  <a:cubicBezTo>
                    <a:pt x="33624" y="43028"/>
                    <a:pt x="36042" y="43624"/>
                    <a:pt x="37679" y="43400"/>
                  </a:cubicBezTo>
                  <a:cubicBezTo>
                    <a:pt x="40172" y="43140"/>
                    <a:pt x="41995" y="41800"/>
                    <a:pt x="43149" y="39382"/>
                  </a:cubicBezTo>
                  <a:cubicBezTo>
                    <a:pt x="44265" y="36926"/>
                    <a:pt x="44377" y="34843"/>
                    <a:pt x="43446" y="33206"/>
                  </a:cubicBezTo>
                  <a:cubicBezTo>
                    <a:pt x="42553" y="31531"/>
                    <a:pt x="39874" y="29671"/>
                    <a:pt x="35484" y="27624"/>
                  </a:cubicBezTo>
                  <a:close/>
                </a:path>
              </a:pathLst>
            </a:custGeom>
            <a:solidFill>
              <a:srgbClr val="000000"/>
            </a:solidFill>
            <a:ln w="9525" cap="flat">
              <a:noFill/>
              <a:prstDash val="solid"/>
              <a:miter/>
            </a:ln>
          </p:spPr>
          <p:txBody>
            <a:bodyPr rtlCol="0" anchor="ctr"/>
            <a:lstStyle/>
            <a:p>
              <a:endParaRPr lang="en-CA"/>
            </a:p>
          </p:txBody>
        </p:sp>
        <p:sp>
          <p:nvSpPr>
            <p:cNvPr id="3295" name="Freeform: Shape 3294">
              <a:extLst>
                <a:ext uri="{FF2B5EF4-FFF2-40B4-BE49-F238E27FC236}">
                  <a16:creationId xmlns:a16="http://schemas.microsoft.com/office/drawing/2014/main" id="{2D17EE23-98F6-4136-96A1-E6A491E5ADFF}"/>
                </a:ext>
              </a:extLst>
            </p:cNvPr>
            <p:cNvSpPr/>
            <p:nvPr/>
          </p:nvSpPr>
          <p:spPr>
            <a:xfrm>
              <a:off x="5474622" y="3668180"/>
              <a:ext cx="68970" cy="62537"/>
            </a:xfrm>
            <a:custGeom>
              <a:avLst/>
              <a:gdLst>
                <a:gd name="connsiteX0" fmla="*/ 363 w 68970"/>
                <a:gd name="connsiteY0" fmla="*/ 43619 h 62537"/>
                <a:gd name="connsiteX1" fmla="*/ 5460 w 68970"/>
                <a:gd name="connsiteY1" fmla="*/ 32643 h 62537"/>
                <a:gd name="connsiteX2" fmla="*/ 34928 w 68970"/>
                <a:gd name="connsiteY2" fmla="*/ 46372 h 62537"/>
                <a:gd name="connsiteX3" fmla="*/ 44193 w 68970"/>
                <a:gd name="connsiteY3" fmla="*/ 50205 h 62537"/>
                <a:gd name="connsiteX4" fmla="*/ 51113 w 68970"/>
                <a:gd name="connsiteY4" fmla="*/ 49349 h 62537"/>
                <a:gd name="connsiteX5" fmla="*/ 56545 w 68970"/>
                <a:gd name="connsiteY5" fmla="*/ 43024 h 62537"/>
                <a:gd name="connsiteX6" fmla="*/ 57922 w 68970"/>
                <a:gd name="connsiteY6" fmla="*/ 35099 h 62537"/>
                <a:gd name="connsiteX7" fmla="*/ 54536 w 68970"/>
                <a:gd name="connsiteY7" fmla="*/ 30039 h 62537"/>
                <a:gd name="connsiteX8" fmla="*/ 45532 w 68970"/>
                <a:gd name="connsiteY8" fmla="*/ 25276 h 62537"/>
                <a:gd name="connsiteX9" fmla="*/ 15469 w 68970"/>
                <a:gd name="connsiteY9" fmla="*/ 11249 h 62537"/>
                <a:gd name="connsiteX10" fmla="*/ 20566 w 68970"/>
                <a:gd name="connsiteY10" fmla="*/ 273 h 62537"/>
                <a:gd name="connsiteX11" fmla="*/ 49141 w 68970"/>
                <a:gd name="connsiteY11" fmla="*/ 13556 h 62537"/>
                <a:gd name="connsiteX12" fmla="*/ 62573 w 68970"/>
                <a:gd name="connsiteY12" fmla="*/ 20923 h 62537"/>
                <a:gd name="connsiteX13" fmla="*/ 67856 w 68970"/>
                <a:gd name="connsiteY13" fmla="*/ 27397 h 62537"/>
                <a:gd name="connsiteX14" fmla="*/ 69307 w 68970"/>
                <a:gd name="connsiteY14" fmla="*/ 35843 h 62537"/>
                <a:gd name="connsiteX15" fmla="*/ 66070 w 68970"/>
                <a:gd name="connsiteY15" fmla="*/ 47079 h 62537"/>
                <a:gd name="connsiteX16" fmla="*/ 58778 w 68970"/>
                <a:gd name="connsiteY16" fmla="*/ 58055 h 62537"/>
                <a:gd name="connsiteX17" fmla="*/ 51113 w 68970"/>
                <a:gd name="connsiteY17" fmla="*/ 62223 h 62537"/>
                <a:gd name="connsiteX18" fmla="*/ 43672 w 68970"/>
                <a:gd name="connsiteY18" fmla="*/ 62483 h 62537"/>
                <a:gd name="connsiteX19" fmla="*/ 29347 w 68970"/>
                <a:gd name="connsiteY19" fmla="*/ 57125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63" y="43619"/>
                  </a:moveTo>
                  <a:lnTo>
                    <a:pt x="5460" y="32643"/>
                  </a:lnTo>
                  <a:lnTo>
                    <a:pt x="34928" y="46372"/>
                  </a:lnTo>
                  <a:cubicBezTo>
                    <a:pt x="39616" y="48568"/>
                    <a:pt x="42704" y="49833"/>
                    <a:pt x="44193" y="50205"/>
                  </a:cubicBezTo>
                  <a:cubicBezTo>
                    <a:pt x="46648" y="50763"/>
                    <a:pt x="48955" y="50465"/>
                    <a:pt x="51113" y="49349"/>
                  </a:cubicBezTo>
                  <a:cubicBezTo>
                    <a:pt x="53308" y="48196"/>
                    <a:pt x="55094" y="46112"/>
                    <a:pt x="56545" y="43024"/>
                  </a:cubicBezTo>
                  <a:cubicBezTo>
                    <a:pt x="57996" y="39936"/>
                    <a:pt x="58443" y="37257"/>
                    <a:pt x="57922" y="35099"/>
                  </a:cubicBezTo>
                  <a:cubicBezTo>
                    <a:pt x="57364" y="32903"/>
                    <a:pt x="56248" y="31229"/>
                    <a:pt x="54536" y="30039"/>
                  </a:cubicBezTo>
                  <a:cubicBezTo>
                    <a:pt x="52862" y="28848"/>
                    <a:pt x="49848" y="27285"/>
                    <a:pt x="45532" y="25276"/>
                  </a:cubicBezTo>
                  <a:lnTo>
                    <a:pt x="15469" y="11249"/>
                  </a:lnTo>
                  <a:lnTo>
                    <a:pt x="20566" y="273"/>
                  </a:lnTo>
                  <a:lnTo>
                    <a:pt x="49141" y="13556"/>
                  </a:lnTo>
                  <a:cubicBezTo>
                    <a:pt x="55652" y="16607"/>
                    <a:pt x="60154" y="19062"/>
                    <a:pt x="62573" y="20923"/>
                  </a:cubicBezTo>
                  <a:cubicBezTo>
                    <a:pt x="64991" y="22783"/>
                    <a:pt x="66740" y="24904"/>
                    <a:pt x="67856" y="27397"/>
                  </a:cubicBezTo>
                  <a:cubicBezTo>
                    <a:pt x="68973" y="29853"/>
                    <a:pt x="69456" y="32680"/>
                    <a:pt x="69307" y="35843"/>
                  </a:cubicBezTo>
                  <a:cubicBezTo>
                    <a:pt x="69159" y="39043"/>
                    <a:pt x="68080" y="42763"/>
                    <a:pt x="66070" y="47079"/>
                  </a:cubicBezTo>
                  <a:cubicBezTo>
                    <a:pt x="63652" y="52251"/>
                    <a:pt x="61233" y="55935"/>
                    <a:pt x="58778" y="58055"/>
                  </a:cubicBezTo>
                  <a:cubicBezTo>
                    <a:pt x="56322" y="60176"/>
                    <a:pt x="53755" y="61553"/>
                    <a:pt x="51113" y="62223"/>
                  </a:cubicBezTo>
                  <a:cubicBezTo>
                    <a:pt x="48471" y="62892"/>
                    <a:pt x="45979" y="63004"/>
                    <a:pt x="43672" y="62483"/>
                  </a:cubicBezTo>
                  <a:cubicBezTo>
                    <a:pt x="40211" y="61776"/>
                    <a:pt x="35449" y="59990"/>
                    <a:pt x="29347" y="57125"/>
                  </a:cubicBezTo>
                  <a:close/>
                </a:path>
              </a:pathLst>
            </a:custGeom>
            <a:solidFill>
              <a:srgbClr val="000000"/>
            </a:solidFill>
            <a:ln w="9525" cap="flat">
              <a:noFill/>
              <a:prstDash val="solid"/>
              <a:miter/>
            </a:ln>
          </p:spPr>
          <p:txBody>
            <a:bodyPr rtlCol="0" anchor="ctr"/>
            <a:lstStyle/>
            <a:p>
              <a:endParaRPr lang="en-CA"/>
            </a:p>
          </p:txBody>
        </p:sp>
        <p:sp>
          <p:nvSpPr>
            <p:cNvPr id="3296" name="Freeform: Shape 3295">
              <a:extLst>
                <a:ext uri="{FF2B5EF4-FFF2-40B4-BE49-F238E27FC236}">
                  <a16:creationId xmlns:a16="http://schemas.microsoft.com/office/drawing/2014/main" id="{1A910BB8-CAAA-4F06-BB12-5E965B63DD64}"/>
                </a:ext>
              </a:extLst>
            </p:cNvPr>
            <p:cNvSpPr/>
            <p:nvPr/>
          </p:nvSpPr>
          <p:spPr>
            <a:xfrm>
              <a:off x="5500802" y="3639110"/>
              <a:ext cx="71809" cy="42527"/>
            </a:xfrm>
            <a:custGeom>
              <a:avLst/>
              <a:gdLst>
                <a:gd name="connsiteX0" fmla="*/ 54316 w 71809"/>
                <a:gd name="connsiteY0" fmla="*/ 42795 h 42527"/>
                <a:gd name="connsiteX1" fmla="*/ 365 w 71809"/>
                <a:gd name="connsiteY1" fmla="*/ 17680 h 42527"/>
                <a:gd name="connsiteX2" fmla="*/ 5500 w 71809"/>
                <a:gd name="connsiteY2" fmla="*/ 6667 h 42527"/>
                <a:gd name="connsiteX3" fmla="*/ 50260 w 71809"/>
                <a:gd name="connsiteY3" fmla="*/ 27577 h 42527"/>
                <a:gd name="connsiteX4" fmla="*/ 62985 w 71809"/>
                <a:gd name="connsiteY4" fmla="*/ 267 h 42527"/>
                <a:gd name="connsiteX5" fmla="*/ 72175 w 71809"/>
                <a:gd name="connsiteY5" fmla="*/ 4546 h 4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42527">
                  <a:moveTo>
                    <a:pt x="54316" y="42795"/>
                  </a:moveTo>
                  <a:lnTo>
                    <a:pt x="365" y="17680"/>
                  </a:lnTo>
                  <a:lnTo>
                    <a:pt x="5500" y="6667"/>
                  </a:lnTo>
                  <a:lnTo>
                    <a:pt x="50260" y="27577"/>
                  </a:lnTo>
                  <a:lnTo>
                    <a:pt x="62985" y="267"/>
                  </a:lnTo>
                  <a:lnTo>
                    <a:pt x="72175" y="4546"/>
                  </a:lnTo>
                  <a:close/>
                </a:path>
              </a:pathLst>
            </a:custGeom>
            <a:solidFill>
              <a:srgbClr val="000000"/>
            </a:solidFill>
            <a:ln w="9525" cap="flat">
              <a:noFill/>
              <a:prstDash val="solid"/>
              <a:miter/>
            </a:ln>
          </p:spPr>
          <p:txBody>
            <a:bodyPr rtlCol="0" anchor="ctr"/>
            <a:lstStyle/>
            <a:p>
              <a:endParaRPr lang="en-CA"/>
            </a:p>
          </p:txBody>
        </p:sp>
      </p:grpSp>
      <p:grpSp>
        <p:nvGrpSpPr>
          <p:cNvPr id="3185" name="Graphic 4">
            <a:extLst>
              <a:ext uri="{FF2B5EF4-FFF2-40B4-BE49-F238E27FC236}">
                <a16:creationId xmlns:a16="http://schemas.microsoft.com/office/drawing/2014/main" id="{E6495667-8C04-47B7-A808-CF290C7A354D}"/>
              </a:ext>
            </a:extLst>
          </p:cNvPr>
          <p:cNvGrpSpPr/>
          <p:nvPr/>
        </p:nvGrpSpPr>
        <p:grpSpPr>
          <a:xfrm>
            <a:off x="7625928" y="3540084"/>
            <a:ext cx="99302" cy="157691"/>
            <a:chOff x="5609558" y="3627424"/>
            <a:chExt cx="114900" cy="182460"/>
          </a:xfrm>
        </p:grpSpPr>
        <p:sp>
          <p:nvSpPr>
            <p:cNvPr id="3291" name="Freeform: Shape 3290">
              <a:extLst>
                <a:ext uri="{FF2B5EF4-FFF2-40B4-BE49-F238E27FC236}">
                  <a16:creationId xmlns:a16="http://schemas.microsoft.com/office/drawing/2014/main" id="{6BF4B2FF-CAA2-4C3B-8EC3-70FFEC12F4E3}"/>
                </a:ext>
              </a:extLst>
            </p:cNvPr>
            <p:cNvSpPr/>
            <p:nvPr/>
          </p:nvSpPr>
          <p:spPr>
            <a:xfrm>
              <a:off x="5609558" y="3751731"/>
              <a:ext cx="69949" cy="58154"/>
            </a:xfrm>
            <a:custGeom>
              <a:avLst/>
              <a:gdLst>
                <a:gd name="connsiteX0" fmla="*/ 70325 w 69949"/>
                <a:gd name="connsiteY0" fmla="*/ 3889 h 58154"/>
                <a:gd name="connsiteX1" fmla="*/ 64744 w 69949"/>
                <a:gd name="connsiteY1" fmla="*/ 15833 h 58154"/>
                <a:gd name="connsiteX2" fmla="*/ 50196 w 69949"/>
                <a:gd name="connsiteY2" fmla="*/ 14791 h 58154"/>
                <a:gd name="connsiteX3" fmla="*/ 40039 w 69949"/>
                <a:gd name="connsiteY3" fmla="*/ 36557 h 58154"/>
                <a:gd name="connsiteX4" fmla="*/ 50308 w 69949"/>
                <a:gd name="connsiteY4" fmla="*/ 46789 h 58154"/>
                <a:gd name="connsiteX5" fmla="*/ 44876 w 69949"/>
                <a:gd name="connsiteY5" fmla="*/ 58435 h 58154"/>
                <a:gd name="connsiteX6" fmla="*/ 376 w 69949"/>
                <a:gd name="connsiteY6" fmla="*/ 11889 h 58154"/>
                <a:gd name="connsiteX7" fmla="*/ 5771 w 69949"/>
                <a:gd name="connsiteY7" fmla="*/ 280 h 58154"/>
                <a:gd name="connsiteX8" fmla="*/ 70325 w 69949"/>
                <a:gd name="connsiteY8" fmla="*/ 3889 h 58154"/>
                <a:gd name="connsiteX9" fmla="*/ 39369 w 69949"/>
                <a:gd name="connsiteY9" fmla="*/ 14047 h 58154"/>
                <a:gd name="connsiteX10" fmla="*/ 15705 w 69949"/>
                <a:gd name="connsiteY10" fmla="*/ 12149 h 58154"/>
                <a:gd name="connsiteX11" fmla="*/ 32449 w 69949"/>
                <a:gd name="connsiteY11" fmla="*/ 28892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49" h="58154">
                  <a:moveTo>
                    <a:pt x="70325" y="3889"/>
                  </a:moveTo>
                  <a:lnTo>
                    <a:pt x="64744" y="15833"/>
                  </a:lnTo>
                  <a:lnTo>
                    <a:pt x="50196" y="14791"/>
                  </a:lnTo>
                  <a:lnTo>
                    <a:pt x="40039" y="36557"/>
                  </a:lnTo>
                  <a:lnTo>
                    <a:pt x="50308" y="46789"/>
                  </a:lnTo>
                  <a:lnTo>
                    <a:pt x="44876" y="58435"/>
                  </a:lnTo>
                  <a:lnTo>
                    <a:pt x="376" y="11889"/>
                  </a:lnTo>
                  <a:lnTo>
                    <a:pt x="5771" y="280"/>
                  </a:lnTo>
                  <a:lnTo>
                    <a:pt x="70325" y="3889"/>
                  </a:lnTo>
                  <a:moveTo>
                    <a:pt x="39369" y="14047"/>
                  </a:moveTo>
                  <a:lnTo>
                    <a:pt x="15705" y="12149"/>
                  </a:lnTo>
                  <a:lnTo>
                    <a:pt x="32449" y="28892"/>
                  </a:lnTo>
                  <a:close/>
                </a:path>
              </a:pathLst>
            </a:custGeom>
            <a:solidFill>
              <a:srgbClr val="000000"/>
            </a:solidFill>
            <a:ln w="9525" cap="flat">
              <a:noFill/>
              <a:prstDash val="solid"/>
              <a:miter/>
            </a:ln>
          </p:spPr>
          <p:txBody>
            <a:bodyPr rtlCol="0" anchor="ctr"/>
            <a:lstStyle/>
            <a:p>
              <a:endParaRPr lang="en-CA"/>
            </a:p>
          </p:txBody>
        </p:sp>
        <p:sp>
          <p:nvSpPr>
            <p:cNvPr id="3292" name="Freeform: Shape 3291">
              <a:extLst>
                <a:ext uri="{FF2B5EF4-FFF2-40B4-BE49-F238E27FC236}">
                  <a16:creationId xmlns:a16="http://schemas.microsoft.com/office/drawing/2014/main" id="{65A45AF0-3BB6-4BAB-BC91-4E6284F79D17}"/>
                </a:ext>
              </a:extLst>
            </p:cNvPr>
            <p:cNvSpPr/>
            <p:nvPr/>
          </p:nvSpPr>
          <p:spPr>
            <a:xfrm>
              <a:off x="5627803" y="3680877"/>
              <a:ext cx="68970" cy="62537"/>
            </a:xfrm>
            <a:custGeom>
              <a:avLst/>
              <a:gdLst>
                <a:gd name="connsiteX0" fmla="*/ 379 w 68970"/>
                <a:gd name="connsiteY0" fmla="*/ 43620 h 62537"/>
                <a:gd name="connsiteX1" fmla="*/ 5476 w 68970"/>
                <a:gd name="connsiteY1" fmla="*/ 32644 h 62537"/>
                <a:gd name="connsiteX2" fmla="*/ 34944 w 68970"/>
                <a:gd name="connsiteY2" fmla="*/ 46374 h 62537"/>
                <a:gd name="connsiteX3" fmla="*/ 44209 w 68970"/>
                <a:gd name="connsiteY3" fmla="*/ 50206 h 62537"/>
                <a:gd name="connsiteX4" fmla="*/ 51129 w 68970"/>
                <a:gd name="connsiteY4" fmla="*/ 49350 h 62537"/>
                <a:gd name="connsiteX5" fmla="*/ 56561 w 68970"/>
                <a:gd name="connsiteY5" fmla="*/ 43025 h 62537"/>
                <a:gd name="connsiteX6" fmla="*/ 57938 w 68970"/>
                <a:gd name="connsiteY6" fmla="*/ 35100 h 62537"/>
                <a:gd name="connsiteX7" fmla="*/ 54552 w 68970"/>
                <a:gd name="connsiteY7" fmla="*/ 30040 h 62537"/>
                <a:gd name="connsiteX8" fmla="*/ 45548 w 68970"/>
                <a:gd name="connsiteY8" fmla="*/ 25277 h 62537"/>
                <a:gd name="connsiteX9" fmla="*/ 15485 w 68970"/>
                <a:gd name="connsiteY9" fmla="*/ 11250 h 62537"/>
                <a:gd name="connsiteX10" fmla="*/ 20582 w 68970"/>
                <a:gd name="connsiteY10" fmla="*/ 274 h 62537"/>
                <a:gd name="connsiteX11" fmla="*/ 49157 w 68970"/>
                <a:gd name="connsiteY11" fmla="*/ 13557 h 62537"/>
                <a:gd name="connsiteX12" fmla="*/ 62589 w 68970"/>
                <a:gd name="connsiteY12" fmla="*/ 20924 h 62537"/>
                <a:gd name="connsiteX13" fmla="*/ 67872 w 68970"/>
                <a:gd name="connsiteY13" fmla="*/ 27398 h 62537"/>
                <a:gd name="connsiteX14" fmla="*/ 69324 w 68970"/>
                <a:gd name="connsiteY14" fmla="*/ 35844 h 62537"/>
                <a:gd name="connsiteX15" fmla="*/ 66086 w 68970"/>
                <a:gd name="connsiteY15" fmla="*/ 47081 h 62537"/>
                <a:gd name="connsiteX16" fmla="*/ 58794 w 68970"/>
                <a:gd name="connsiteY16" fmla="*/ 58057 h 62537"/>
                <a:gd name="connsiteX17" fmla="*/ 51129 w 68970"/>
                <a:gd name="connsiteY17" fmla="*/ 62224 h 62537"/>
                <a:gd name="connsiteX18" fmla="*/ 43688 w 68970"/>
                <a:gd name="connsiteY18" fmla="*/ 62484 h 62537"/>
                <a:gd name="connsiteX19" fmla="*/ 29363 w 68970"/>
                <a:gd name="connsiteY19" fmla="*/ 57127 h 6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970" h="62537">
                  <a:moveTo>
                    <a:pt x="379" y="43620"/>
                  </a:moveTo>
                  <a:lnTo>
                    <a:pt x="5476" y="32644"/>
                  </a:lnTo>
                  <a:lnTo>
                    <a:pt x="34944" y="46374"/>
                  </a:lnTo>
                  <a:cubicBezTo>
                    <a:pt x="39632" y="48569"/>
                    <a:pt x="42720" y="49834"/>
                    <a:pt x="44209" y="50206"/>
                  </a:cubicBezTo>
                  <a:cubicBezTo>
                    <a:pt x="46664" y="50764"/>
                    <a:pt x="48971" y="50467"/>
                    <a:pt x="51129" y="49350"/>
                  </a:cubicBezTo>
                  <a:cubicBezTo>
                    <a:pt x="53324" y="48197"/>
                    <a:pt x="55110" y="46113"/>
                    <a:pt x="56561" y="43025"/>
                  </a:cubicBezTo>
                  <a:cubicBezTo>
                    <a:pt x="58013" y="39937"/>
                    <a:pt x="58459" y="37258"/>
                    <a:pt x="57938" y="35100"/>
                  </a:cubicBezTo>
                  <a:cubicBezTo>
                    <a:pt x="57380" y="32905"/>
                    <a:pt x="56264" y="31230"/>
                    <a:pt x="54552" y="30040"/>
                  </a:cubicBezTo>
                  <a:cubicBezTo>
                    <a:pt x="52878" y="28849"/>
                    <a:pt x="49864" y="27287"/>
                    <a:pt x="45548" y="25277"/>
                  </a:cubicBezTo>
                  <a:lnTo>
                    <a:pt x="15485" y="11250"/>
                  </a:lnTo>
                  <a:lnTo>
                    <a:pt x="20582" y="274"/>
                  </a:lnTo>
                  <a:lnTo>
                    <a:pt x="49157" y="13557"/>
                  </a:lnTo>
                  <a:cubicBezTo>
                    <a:pt x="55668" y="16608"/>
                    <a:pt x="60171" y="19064"/>
                    <a:pt x="62589" y="20924"/>
                  </a:cubicBezTo>
                  <a:cubicBezTo>
                    <a:pt x="65007" y="22784"/>
                    <a:pt x="66756" y="24905"/>
                    <a:pt x="67872" y="27398"/>
                  </a:cubicBezTo>
                  <a:cubicBezTo>
                    <a:pt x="68989" y="29854"/>
                    <a:pt x="69472" y="32682"/>
                    <a:pt x="69324" y="35844"/>
                  </a:cubicBezTo>
                  <a:cubicBezTo>
                    <a:pt x="69175" y="39044"/>
                    <a:pt x="68096" y="42765"/>
                    <a:pt x="66086" y="47081"/>
                  </a:cubicBezTo>
                  <a:cubicBezTo>
                    <a:pt x="63668" y="52253"/>
                    <a:pt x="61250" y="55936"/>
                    <a:pt x="58794" y="58057"/>
                  </a:cubicBezTo>
                  <a:cubicBezTo>
                    <a:pt x="56338" y="60178"/>
                    <a:pt x="53771" y="61554"/>
                    <a:pt x="51129" y="62224"/>
                  </a:cubicBezTo>
                  <a:cubicBezTo>
                    <a:pt x="48488" y="62894"/>
                    <a:pt x="45995" y="63005"/>
                    <a:pt x="43688" y="62484"/>
                  </a:cubicBezTo>
                  <a:cubicBezTo>
                    <a:pt x="40228" y="61778"/>
                    <a:pt x="35465" y="59992"/>
                    <a:pt x="29363" y="57127"/>
                  </a:cubicBezTo>
                  <a:close/>
                </a:path>
              </a:pathLst>
            </a:custGeom>
            <a:solidFill>
              <a:srgbClr val="000000"/>
            </a:solidFill>
            <a:ln w="9525" cap="flat">
              <a:noFill/>
              <a:prstDash val="solid"/>
              <a:miter/>
            </a:ln>
          </p:spPr>
          <p:txBody>
            <a:bodyPr rtlCol="0" anchor="ctr"/>
            <a:lstStyle/>
            <a:p>
              <a:endParaRPr lang="en-CA"/>
            </a:p>
          </p:txBody>
        </p:sp>
        <p:sp>
          <p:nvSpPr>
            <p:cNvPr id="3293" name="Freeform: Shape 3292">
              <a:extLst>
                <a:ext uri="{FF2B5EF4-FFF2-40B4-BE49-F238E27FC236}">
                  <a16:creationId xmlns:a16="http://schemas.microsoft.com/office/drawing/2014/main" id="{3DEF38F7-3A4C-46C7-9818-4ECD82DC8F01}"/>
                </a:ext>
              </a:extLst>
            </p:cNvPr>
            <p:cNvSpPr/>
            <p:nvPr/>
          </p:nvSpPr>
          <p:spPr>
            <a:xfrm>
              <a:off x="5660809" y="3627424"/>
              <a:ext cx="63650" cy="59909"/>
            </a:xfrm>
            <a:custGeom>
              <a:avLst/>
              <a:gdLst>
                <a:gd name="connsiteX0" fmla="*/ 39171 w 63650"/>
                <a:gd name="connsiteY0" fmla="*/ 32865 h 59909"/>
                <a:gd name="connsiteX1" fmla="*/ 30018 w 63650"/>
                <a:gd name="connsiteY1" fmla="*/ 28586 h 59909"/>
                <a:gd name="connsiteX2" fmla="*/ 41032 w 63650"/>
                <a:gd name="connsiteY2" fmla="*/ 4922 h 59909"/>
                <a:gd name="connsiteX3" fmla="*/ 62723 w 63650"/>
                <a:gd name="connsiteY3" fmla="*/ 15042 h 59909"/>
                <a:gd name="connsiteX4" fmla="*/ 63914 w 63650"/>
                <a:gd name="connsiteY4" fmla="*/ 27767 h 59909"/>
                <a:gd name="connsiteX5" fmla="*/ 60268 w 63650"/>
                <a:gd name="connsiteY5" fmla="*/ 42204 h 59909"/>
                <a:gd name="connsiteX6" fmla="*/ 49775 w 63650"/>
                <a:gd name="connsiteY6" fmla="*/ 55412 h 59909"/>
                <a:gd name="connsiteX7" fmla="*/ 35078 w 63650"/>
                <a:gd name="connsiteY7" fmla="*/ 60175 h 59909"/>
                <a:gd name="connsiteX8" fmla="*/ 19117 w 63650"/>
                <a:gd name="connsiteY8" fmla="*/ 56603 h 59909"/>
                <a:gd name="connsiteX9" fmla="*/ 5685 w 63650"/>
                <a:gd name="connsiteY9" fmla="*/ 45999 h 59909"/>
                <a:gd name="connsiteX10" fmla="*/ 401 w 63650"/>
                <a:gd name="connsiteY10" fmla="*/ 30855 h 59909"/>
                <a:gd name="connsiteX11" fmla="*/ 3787 w 63650"/>
                <a:gd name="connsiteY11" fmla="*/ 16568 h 59909"/>
                <a:gd name="connsiteX12" fmla="*/ 15396 w 63650"/>
                <a:gd name="connsiteY12" fmla="*/ 2727 h 59909"/>
                <a:gd name="connsiteX13" fmla="*/ 30539 w 63650"/>
                <a:gd name="connsiteY13" fmla="*/ 904 h 59909"/>
                <a:gd name="connsiteX14" fmla="*/ 27488 w 63650"/>
                <a:gd name="connsiteY14" fmla="*/ 12736 h 59909"/>
                <a:gd name="connsiteX15" fmla="*/ 19154 w 63650"/>
                <a:gd name="connsiteY15" fmla="*/ 14112 h 59909"/>
                <a:gd name="connsiteX16" fmla="*/ 13163 w 63650"/>
                <a:gd name="connsiteY16" fmla="*/ 20958 h 59909"/>
                <a:gd name="connsiteX17" fmla="*/ 12382 w 63650"/>
                <a:gd name="connsiteY17" fmla="*/ 34539 h 59909"/>
                <a:gd name="connsiteX18" fmla="*/ 23953 w 63650"/>
                <a:gd name="connsiteY18" fmla="*/ 45106 h 59909"/>
                <a:gd name="connsiteX19" fmla="*/ 40473 w 63650"/>
                <a:gd name="connsiteY19" fmla="*/ 47561 h 59909"/>
                <a:gd name="connsiteX20" fmla="*/ 50557 w 63650"/>
                <a:gd name="connsiteY20" fmla="*/ 38557 h 59909"/>
                <a:gd name="connsiteX21" fmla="*/ 52454 w 63650"/>
                <a:gd name="connsiteY21" fmla="*/ 31004 h 59909"/>
                <a:gd name="connsiteX22" fmla="*/ 51933 w 63650"/>
                <a:gd name="connsiteY22" fmla="*/ 23488 h 59909"/>
                <a:gd name="connsiteX23" fmla="*/ 45050 w 63650"/>
                <a:gd name="connsiteY23" fmla="*/ 20289 h 5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650" h="59909">
                  <a:moveTo>
                    <a:pt x="39171" y="32865"/>
                  </a:moveTo>
                  <a:lnTo>
                    <a:pt x="30018" y="28586"/>
                  </a:lnTo>
                  <a:lnTo>
                    <a:pt x="41032" y="4922"/>
                  </a:lnTo>
                  <a:lnTo>
                    <a:pt x="62723" y="15042"/>
                  </a:lnTo>
                  <a:cubicBezTo>
                    <a:pt x="63877" y="18354"/>
                    <a:pt x="64249" y="22595"/>
                    <a:pt x="63914" y="27767"/>
                  </a:cubicBezTo>
                  <a:cubicBezTo>
                    <a:pt x="63579" y="32902"/>
                    <a:pt x="62351" y="37739"/>
                    <a:pt x="60268" y="42204"/>
                  </a:cubicBezTo>
                  <a:cubicBezTo>
                    <a:pt x="57626" y="47896"/>
                    <a:pt x="54128" y="52287"/>
                    <a:pt x="49775" y="55412"/>
                  </a:cubicBezTo>
                  <a:cubicBezTo>
                    <a:pt x="45422" y="58537"/>
                    <a:pt x="40511" y="60100"/>
                    <a:pt x="35078" y="60175"/>
                  </a:cubicBezTo>
                  <a:cubicBezTo>
                    <a:pt x="29646" y="60249"/>
                    <a:pt x="24326" y="59058"/>
                    <a:pt x="19117" y="56603"/>
                  </a:cubicBezTo>
                  <a:cubicBezTo>
                    <a:pt x="13461" y="53961"/>
                    <a:pt x="8959" y="50426"/>
                    <a:pt x="5685" y="45999"/>
                  </a:cubicBezTo>
                  <a:cubicBezTo>
                    <a:pt x="2373" y="41571"/>
                    <a:pt x="625" y="36548"/>
                    <a:pt x="401" y="30855"/>
                  </a:cubicBezTo>
                  <a:cubicBezTo>
                    <a:pt x="215" y="26539"/>
                    <a:pt x="1332" y="21777"/>
                    <a:pt x="3787" y="16568"/>
                  </a:cubicBezTo>
                  <a:cubicBezTo>
                    <a:pt x="6913" y="9833"/>
                    <a:pt x="10782" y="5220"/>
                    <a:pt x="15396" y="2727"/>
                  </a:cubicBezTo>
                  <a:cubicBezTo>
                    <a:pt x="20010" y="271"/>
                    <a:pt x="25032" y="-361"/>
                    <a:pt x="30539" y="904"/>
                  </a:cubicBezTo>
                  <a:lnTo>
                    <a:pt x="27488" y="12736"/>
                  </a:lnTo>
                  <a:cubicBezTo>
                    <a:pt x="24474" y="12252"/>
                    <a:pt x="21684" y="12736"/>
                    <a:pt x="19154" y="14112"/>
                  </a:cubicBezTo>
                  <a:cubicBezTo>
                    <a:pt x="16624" y="15526"/>
                    <a:pt x="14615" y="17796"/>
                    <a:pt x="13163" y="20958"/>
                  </a:cubicBezTo>
                  <a:cubicBezTo>
                    <a:pt x="10931" y="25758"/>
                    <a:pt x="10671" y="30297"/>
                    <a:pt x="12382" y="34539"/>
                  </a:cubicBezTo>
                  <a:cubicBezTo>
                    <a:pt x="14094" y="38781"/>
                    <a:pt x="17963" y="42315"/>
                    <a:pt x="23953" y="45106"/>
                  </a:cubicBezTo>
                  <a:cubicBezTo>
                    <a:pt x="30390" y="48082"/>
                    <a:pt x="35897" y="48938"/>
                    <a:pt x="40473" y="47561"/>
                  </a:cubicBezTo>
                  <a:cubicBezTo>
                    <a:pt x="45050" y="46185"/>
                    <a:pt x="48398" y="43171"/>
                    <a:pt x="50557" y="38557"/>
                  </a:cubicBezTo>
                  <a:cubicBezTo>
                    <a:pt x="51636" y="36250"/>
                    <a:pt x="52268" y="33720"/>
                    <a:pt x="52454" y="31004"/>
                  </a:cubicBezTo>
                  <a:cubicBezTo>
                    <a:pt x="52603" y="28251"/>
                    <a:pt x="52454" y="25758"/>
                    <a:pt x="51933" y="23488"/>
                  </a:cubicBezTo>
                  <a:lnTo>
                    <a:pt x="45050" y="20289"/>
                  </a:lnTo>
                  <a:close/>
                </a:path>
              </a:pathLst>
            </a:custGeom>
            <a:solidFill>
              <a:srgbClr val="000000"/>
            </a:solidFill>
            <a:ln w="9525" cap="flat">
              <a:noFill/>
              <a:prstDash val="solid"/>
              <a:miter/>
            </a:ln>
          </p:spPr>
          <p:txBody>
            <a:bodyPr rtlCol="0" anchor="ctr"/>
            <a:lstStyle/>
            <a:p>
              <a:endParaRPr lang="en-CA"/>
            </a:p>
          </p:txBody>
        </p:sp>
      </p:grpSp>
      <p:grpSp>
        <p:nvGrpSpPr>
          <p:cNvPr id="3186" name="Graphic 4">
            <a:extLst>
              <a:ext uri="{FF2B5EF4-FFF2-40B4-BE49-F238E27FC236}">
                <a16:creationId xmlns:a16="http://schemas.microsoft.com/office/drawing/2014/main" id="{56DE0284-240A-451F-B0D4-467A50FF3923}"/>
              </a:ext>
            </a:extLst>
          </p:cNvPr>
          <p:cNvGrpSpPr/>
          <p:nvPr/>
        </p:nvGrpSpPr>
        <p:grpSpPr>
          <a:xfrm>
            <a:off x="7768112" y="3537856"/>
            <a:ext cx="88085" cy="137223"/>
            <a:chOff x="5774075" y="3624846"/>
            <a:chExt cx="101921" cy="158777"/>
          </a:xfrm>
        </p:grpSpPr>
        <p:sp>
          <p:nvSpPr>
            <p:cNvPr id="3288" name="Freeform: Shape 3287">
              <a:extLst>
                <a:ext uri="{FF2B5EF4-FFF2-40B4-BE49-F238E27FC236}">
                  <a16:creationId xmlns:a16="http://schemas.microsoft.com/office/drawing/2014/main" id="{EBFE9805-4934-4B4A-A34D-3AFFC0BB891C}"/>
                </a:ext>
              </a:extLst>
            </p:cNvPr>
            <p:cNvSpPr/>
            <p:nvPr/>
          </p:nvSpPr>
          <p:spPr>
            <a:xfrm>
              <a:off x="5774075" y="3727909"/>
              <a:ext cx="63241" cy="55714"/>
            </a:xfrm>
            <a:custGeom>
              <a:avLst/>
              <a:gdLst>
                <a:gd name="connsiteX0" fmla="*/ 30951 w 63241"/>
                <a:gd name="connsiteY0" fmla="*/ 54429 h 55714"/>
                <a:gd name="connsiteX1" fmla="*/ 34895 w 63241"/>
                <a:gd name="connsiteY1" fmla="*/ 43267 h 55714"/>
                <a:gd name="connsiteX2" fmla="*/ 44606 w 63241"/>
                <a:gd name="connsiteY2" fmla="*/ 43044 h 55714"/>
                <a:gd name="connsiteX3" fmla="*/ 50857 w 63241"/>
                <a:gd name="connsiteY3" fmla="*/ 36272 h 55714"/>
                <a:gd name="connsiteX4" fmla="*/ 52345 w 63241"/>
                <a:gd name="connsiteY4" fmla="*/ 27231 h 55714"/>
                <a:gd name="connsiteX5" fmla="*/ 48327 w 63241"/>
                <a:gd name="connsiteY5" fmla="*/ 22096 h 55714"/>
                <a:gd name="connsiteX6" fmla="*/ 44532 w 63241"/>
                <a:gd name="connsiteY6" fmla="*/ 21687 h 55714"/>
                <a:gd name="connsiteX7" fmla="*/ 40327 w 63241"/>
                <a:gd name="connsiteY7" fmla="*/ 24552 h 55714"/>
                <a:gd name="connsiteX8" fmla="*/ 33853 w 63241"/>
                <a:gd name="connsiteY8" fmla="*/ 32217 h 55714"/>
                <a:gd name="connsiteX9" fmla="*/ 22691 w 63241"/>
                <a:gd name="connsiteY9" fmla="*/ 42114 h 55714"/>
                <a:gd name="connsiteX10" fmla="*/ 9408 w 63241"/>
                <a:gd name="connsiteY10" fmla="*/ 42002 h 55714"/>
                <a:gd name="connsiteX11" fmla="*/ 2748 w 63241"/>
                <a:gd name="connsiteY11" fmla="*/ 36049 h 55714"/>
                <a:gd name="connsiteX12" fmla="*/ 404 w 63241"/>
                <a:gd name="connsiteY12" fmla="*/ 26673 h 55714"/>
                <a:gd name="connsiteX13" fmla="*/ 3492 w 63241"/>
                <a:gd name="connsiteY13" fmla="*/ 15101 h 55714"/>
                <a:gd name="connsiteX14" fmla="*/ 15175 w 63241"/>
                <a:gd name="connsiteY14" fmla="*/ 1781 h 55714"/>
                <a:gd name="connsiteX15" fmla="*/ 29686 w 63241"/>
                <a:gd name="connsiteY15" fmla="*/ 1930 h 55714"/>
                <a:gd name="connsiteX16" fmla="*/ 25072 w 63241"/>
                <a:gd name="connsiteY16" fmla="*/ 13129 h 55714"/>
                <a:gd name="connsiteX17" fmla="*/ 17631 w 63241"/>
                <a:gd name="connsiteY17" fmla="*/ 13353 h 55714"/>
                <a:gd name="connsiteX18" fmla="*/ 12534 w 63241"/>
                <a:gd name="connsiteY18" fmla="*/ 19455 h 55714"/>
                <a:gd name="connsiteX19" fmla="*/ 11008 w 63241"/>
                <a:gd name="connsiteY19" fmla="*/ 27863 h 55714"/>
                <a:gd name="connsiteX20" fmla="*/ 13575 w 63241"/>
                <a:gd name="connsiteY20" fmla="*/ 31175 h 55714"/>
                <a:gd name="connsiteX21" fmla="*/ 17631 w 63241"/>
                <a:gd name="connsiteY21" fmla="*/ 31063 h 55714"/>
                <a:gd name="connsiteX22" fmla="*/ 25965 w 63241"/>
                <a:gd name="connsiteY22" fmla="*/ 22692 h 55714"/>
                <a:gd name="connsiteX23" fmla="*/ 35416 w 63241"/>
                <a:gd name="connsiteY23" fmla="*/ 12646 h 55714"/>
                <a:gd name="connsiteX24" fmla="*/ 43750 w 63241"/>
                <a:gd name="connsiteY24" fmla="*/ 9223 h 55714"/>
                <a:gd name="connsiteX25" fmla="*/ 53424 w 63241"/>
                <a:gd name="connsiteY25" fmla="*/ 11083 h 55714"/>
                <a:gd name="connsiteX26" fmla="*/ 60977 w 63241"/>
                <a:gd name="connsiteY26" fmla="*/ 17780 h 55714"/>
                <a:gd name="connsiteX27" fmla="*/ 63619 w 63241"/>
                <a:gd name="connsiteY27" fmla="*/ 27938 h 55714"/>
                <a:gd name="connsiteX28" fmla="*/ 60084 w 63241"/>
                <a:gd name="connsiteY28" fmla="*/ 40700 h 55714"/>
                <a:gd name="connsiteX29" fmla="*/ 47918 w 63241"/>
                <a:gd name="connsiteY29" fmla="*/ 54318 h 55714"/>
                <a:gd name="connsiteX30" fmla="*/ 30951 w 63241"/>
                <a:gd name="connsiteY30" fmla="*/ 54429 h 5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41" h="55714">
                  <a:moveTo>
                    <a:pt x="30951" y="54429"/>
                  </a:moveTo>
                  <a:lnTo>
                    <a:pt x="34895" y="43267"/>
                  </a:lnTo>
                  <a:cubicBezTo>
                    <a:pt x="38765" y="44309"/>
                    <a:pt x="42002" y="44234"/>
                    <a:pt x="44606" y="43044"/>
                  </a:cubicBezTo>
                  <a:cubicBezTo>
                    <a:pt x="47211" y="41853"/>
                    <a:pt x="49294" y="39621"/>
                    <a:pt x="50857" y="36272"/>
                  </a:cubicBezTo>
                  <a:cubicBezTo>
                    <a:pt x="52494" y="32738"/>
                    <a:pt x="52978" y="29724"/>
                    <a:pt x="52345" y="27231"/>
                  </a:cubicBezTo>
                  <a:cubicBezTo>
                    <a:pt x="51675" y="24738"/>
                    <a:pt x="50336" y="23026"/>
                    <a:pt x="48327" y="22096"/>
                  </a:cubicBezTo>
                  <a:cubicBezTo>
                    <a:pt x="47062" y="21501"/>
                    <a:pt x="45797" y="21352"/>
                    <a:pt x="44532" y="21687"/>
                  </a:cubicBezTo>
                  <a:cubicBezTo>
                    <a:pt x="43267" y="22022"/>
                    <a:pt x="41890" y="22989"/>
                    <a:pt x="40327" y="24552"/>
                  </a:cubicBezTo>
                  <a:cubicBezTo>
                    <a:pt x="39285" y="25631"/>
                    <a:pt x="37127" y="28198"/>
                    <a:pt x="33853" y="32217"/>
                  </a:cubicBezTo>
                  <a:cubicBezTo>
                    <a:pt x="29649" y="37426"/>
                    <a:pt x="25928" y="40737"/>
                    <a:pt x="22691" y="42114"/>
                  </a:cubicBezTo>
                  <a:cubicBezTo>
                    <a:pt x="18152" y="44048"/>
                    <a:pt x="13724" y="44011"/>
                    <a:pt x="9408" y="42002"/>
                  </a:cubicBezTo>
                  <a:cubicBezTo>
                    <a:pt x="6655" y="40737"/>
                    <a:pt x="4423" y="38728"/>
                    <a:pt x="2748" y="36049"/>
                  </a:cubicBezTo>
                  <a:cubicBezTo>
                    <a:pt x="1074" y="33333"/>
                    <a:pt x="292" y="30207"/>
                    <a:pt x="404" y="26673"/>
                  </a:cubicBezTo>
                  <a:cubicBezTo>
                    <a:pt x="516" y="23138"/>
                    <a:pt x="1558" y="19268"/>
                    <a:pt x="3492" y="15101"/>
                  </a:cubicBezTo>
                  <a:cubicBezTo>
                    <a:pt x="6692" y="8255"/>
                    <a:pt x="10562" y="3828"/>
                    <a:pt x="15175" y="1781"/>
                  </a:cubicBezTo>
                  <a:cubicBezTo>
                    <a:pt x="19789" y="-265"/>
                    <a:pt x="24626" y="-228"/>
                    <a:pt x="29686" y="1930"/>
                  </a:cubicBezTo>
                  <a:lnTo>
                    <a:pt x="25072" y="13129"/>
                  </a:lnTo>
                  <a:cubicBezTo>
                    <a:pt x="22059" y="12311"/>
                    <a:pt x="19566" y="12385"/>
                    <a:pt x="17631" y="13353"/>
                  </a:cubicBezTo>
                  <a:cubicBezTo>
                    <a:pt x="15659" y="14320"/>
                    <a:pt x="13985" y="16366"/>
                    <a:pt x="12534" y="19455"/>
                  </a:cubicBezTo>
                  <a:cubicBezTo>
                    <a:pt x="11045" y="22654"/>
                    <a:pt x="10562" y="25445"/>
                    <a:pt x="11008" y="27863"/>
                  </a:cubicBezTo>
                  <a:cubicBezTo>
                    <a:pt x="11306" y="29426"/>
                    <a:pt x="12162" y="30505"/>
                    <a:pt x="13575" y="31175"/>
                  </a:cubicBezTo>
                  <a:cubicBezTo>
                    <a:pt x="14878" y="31770"/>
                    <a:pt x="16217" y="31733"/>
                    <a:pt x="17631" y="31063"/>
                  </a:cubicBezTo>
                  <a:cubicBezTo>
                    <a:pt x="19454" y="30245"/>
                    <a:pt x="22207" y="27454"/>
                    <a:pt x="25965" y="22692"/>
                  </a:cubicBezTo>
                  <a:cubicBezTo>
                    <a:pt x="29723" y="17929"/>
                    <a:pt x="32886" y="14580"/>
                    <a:pt x="35416" y="12646"/>
                  </a:cubicBezTo>
                  <a:cubicBezTo>
                    <a:pt x="37946" y="10711"/>
                    <a:pt x="40737" y="9595"/>
                    <a:pt x="43750" y="9223"/>
                  </a:cubicBezTo>
                  <a:cubicBezTo>
                    <a:pt x="46764" y="8888"/>
                    <a:pt x="49964" y="9483"/>
                    <a:pt x="53424" y="11083"/>
                  </a:cubicBezTo>
                  <a:cubicBezTo>
                    <a:pt x="56550" y="12534"/>
                    <a:pt x="59042" y="14767"/>
                    <a:pt x="60977" y="17780"/>
                  </a:cubicBezTo>
                  <a:cubicBezTo>
                    <a:pt x="62875" y="20757"/>
                    <a:pt x="63768" y="24180"/>
                    <a:pt x="63619" y="27938"/>
                  </a:cubicBezTo>
                  <a:cubicBezTo>
                    <a:pt x="63433" y="31733"/>
                    <a:pt x="62279" y="35974"/>
                    <a:pt x="60084" y="40700"/>
                  </a:cubicBezTo>
                  <a:cubicBezTo>
                    <a:pt x="56847" y="47583"/>
                    <a:pt x="52829" y="52122"/>
                    <a:pt x="47918" y="54318"/>
                  </a:cubicBezTo>
                  <a:cubicBezTo>
                    <a:pt x="43006" y="56513"/>
                    <a:pt x="37351" y="56550"/>
                    <a:pt x="30951" y="54429"/>
                  </a:cubicBezTo>
                  <a:close/>
                </a:path>
              </a:pathLst>
            </a:custGeom>
            <a:solidFill>
              <a:srgbClr val="000000"/>
            </a:solidFill>
            <a:ln w="9525" cap="flat">
              <a:noFill/>
              <a:prstDash val="solid"/>
              <a:miter/>
            </a:ln>
          </p:spPr>
          <p:txBody>
            <a:bodyPr rtlCol="0" anchor="ctr"/>
            <a:lstStyle/>
            <a:p>
              <a:endParaRPr lang="en-CA"/>
            </a:p>
          </p:txBody>
        </p:sp>
        <p:sp>
          <p:nvSpPr>
            <p:cNvPr id="3289" name="Freeform: Shape 3288">
              <a:extLst>
                <a:ext uri="{FF2B5EF4-FFF2-40B4-BE49-F238E27FC236}">
                  <a16:creationId xmlns:a16="http://schemas.microsoft.com/office/drawing/2014/main" id="{8FFABEC9-8C37-45E9-95EF-83E525D73448}"/>
                </a:ext>
              </a:extLst>
            </p:cNvPr>
            <p:cNvSpPr/>
            <p:nvPr/>
          </p:nvSpPr>
          <p:spPr>
            <a:xfrm>
              <a:off x="5792871" y="3671186"/>
              <a:ext cx="73669" cy="65670"/>
            </a:xfrm>
            <a:custGeom>
              <a:avLst/>
              <a:gdLst>
                <a:gd name="connsiteX0" fmla="*/ 54756 w 73669"/>
                <a:gd name="connsiteY0" fmla="*/ 65943 h 65670"/>
                <a:gd name="connsiteX1" fmla="*/ 396 w 73669"/>
                <a:gd name="connsiteY1" fmla="*/ 40605 h 65670"/>
                <a:gd name="connsiteX2" fmla="*/ 19186 w 73669"/>
                <a:gd name="connsiteY2" fmla="*/ 273 h 65670"/>
                <a:gd name="connsiteX3" fmla="*/ 28376 w 73669"/>
                <a:gd name="connsiteY3" fmla="*/ 4589 h 65670"/>
                <a:gd name="connsiteX4" fmla="*/ 14721 w 73669"/>
                <a:gd name="connsiteY4" fmla="*/ 33908 h 65670"/>
                <a:gd name="connsiteX5" fmla="*/ 26776 w 73669"/>
                <a:gd name="connsiteY5" fmla="*/ 39526 h 65670"/>
                <a:gd name="connsiteX6" fmla="*/ 39501 w 73669"/>
                <a:gd name="connsiteY6" fmla="*/ 12216 h 65670"/>
                <a:gd name="connsiteX7" fmla="*/ 48654 w 73669"/>
                <a:gd name="connsiteY7" fmla="*/ 16495 h 65670"/>
                <a:gd name="connsiteX8" fmla="*/ 35929 w 73669"/>
                <a:gd name="connsiteY8" fmla="*/ 43805 h 65670"/>
                <a:gd name="connsiteX9" fmla="*/ 50737 w 73669"/>
                <a:gd name="connsiteY9" fmla="*/ 50726 h 65670"/>
                <a:gd name="connsiteX10" fmla="*/ 64876 w 73669"/>
                <a:gd name="connsiteY10" fmla="*/ 20328 h 65670"/>
                <a:gd name="connsiteX11" fmla="*/ 74066 w 73669"/>
                <a:gd name="connsiteY11" fmla="*/ 24606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756" y="65943"/>
                  </a:moveTo>
                  <a:lnTo>
                    <a:pt x="396" y="40605"/>
                  </a:lnTo>
                  <a:lnTo>
                    <a:pt x="19186" y="273"/>
                  </a:lnTo>
                  <a:lnTo>
                    <a:pt x="28376" y="4589"/>
                  </a:lnTo>
                  <a:lnTo>
                    <a:pt x="14721" y="33908"/>
                  </a:lnTo>
                  <a:lnTo>
                    <a:pt x="26776" y="39526"/>
                  </a:lnTo>
                  <a:lnTo>
                    <a:pt x="39501" y="12216"/>
                  </a:lnTo>
                  <a:lnTo>
                    <a:pt x="48654" y="16495"/>
                  </a:lnTo>
                  <a:lnTo>
                    <a:pt x="35929" y="43805"/>
                  </a:lnTo>
                  <a:lnTo>
                    <a:pt x="50737" y="50726"/>
                  </a:lnTo>
                  <a:lnTo>
                    <a:pt x="64876" y="20328"/>
                  </a:lnTo>
                  <a:lnTo>
                    <a:pt x="74066" y="24606"/>
                  </a:lnTo>
                  <a:close/>
                </a:path>
              </a:pathLst>
            </a:custGeom>
            <a:solidFill>
              <a:srgbClr val="000000"/>
            </a:solidFill>
            <a:ln w="9525" cap="flat">
              <a:noFill/>
              <a:prstDash val="solid"/>
              <a:miter/>
            </a:ln>
          </p:spPr>
          <p:txBody>
            <a:bodyPr rtlCol="0" anchor="ctr"/>
            <a:lstStyle/>
            <a:p>
              <a:endParaRPr lang="en-CA"/>
            </a:p>
          </p:txBody>
        </p:sp>
        <p:sp>
          <p:nvSpPr>
            <p:cNvPr id="3290" name="Freeform: Shape 3289">
              <a:extLst>
                <a:ext uri="{FF2B5EF4-FFF2-40B4-BE49-F238E27FC236}">
                  <a16:creationId xmlns:a16="http://schemas.microsoft.com/office/drawing/2014/main" id="{2DE8EE3D-7A24-41B4-84A2-B1C28F8B67D9}"/>
                </a:ext>
              </a:extLst>
            </p:cNvPr>
            <p:cNvSpPr/>
            <p:nvPr/>
          </p:nvSpPr>
          <p:spPr>
            <a:xfrm>
              <a:off x="5816502" y="3624846"/>
              <a:ext cx="59494" cy="61337"/>
            </a:xfrm>
            <a:custGeom>
              <a:avLst/>
              <a:gdLst>
                <a:gd name="connsiteX0" fmla="*/ 54758 w 59494"/>
                <a:gd name="connsiteY0" fmla="*/ 61605 h 61337"/>
                <a:gd name="connsiteX1" fmla="*/ 399 w 59494"/>
                <a:gd name="connsiteY1" fmla="*/ 36267 h 61337"/>
                <a:gd name="connsiteX2" fmla="*/ 8621 w 59494"/>
                <a:gd name="connsiteY2" fmla="*/ 18631 h 61337"/>
                <a:gd name="connsiteX3" fmla="*/ 15505 w 59494"/>
                <a:gd name="connsiteY3" fmla="*/ 5981 h 61337"/>
                <a:gd name="connsiteX4" fmla="*/ 24472 w 59494"/>
                <a:gd name="connsiteY4" fmla="*/ 623 h 61337"/>
                <a:gd name="connsiteX5" fmla="*/ 36527 w 59494"/>
                <a:gd name="connsiteY5" fmla="*/ 2409 h 61337"/>
                <a:gd name="connsiteX6" fmla="*/ 44117 w 59494"/>
                <a:gd name="connsiteY6" fmla="*/ 8139 h 61337"/>
                <a:gd name="connsiteX7" fmla="*/ 47317 w 59494"/>
                <a:gd name="connsiteY7" fmla="*/ 15283 h 61337"/>
                <a:gd name="connsiteX8" fmla="*/ 47242 w 59494"/>
                <a:gd name="connsiteY8" fmla="*/ 22166 h 61337"/>
                <a:gd name="connsiteX9" fmla="*/ 42703 w 59494"/>
                <a:gd name="connsiteY9" fmla="*/ 33923 h 61337"/>
                <a:gd name="connsiteX10" fmla="*/ 39392 w 59494"/>
                <a:gd name="connsiteY10" fmla="*/ 41067 h 61337"/>
                <a:gd name="connsiteX11" fmla="*/ 59893 w 59494"/>
                <a:gd name="connsiteY11" fmla="*/ 50629 h 61337"/>
                <a:gd name="connsiteX12" fmla="*/ 54758 w 59494"/>
                <a:gd name="connsiteY12" fmla="*/ 61605 h 61337"/>
                <a:gd name="connsiteX13" fmla="*/ 14723 w 59494"/>
                <a:gd name="connsiteY13" fmla="*/ 29570 h 61337"/>
                <a:gd name="connsiteX14" fmla="*/ 30127 w 59494"/>
                <a:gd name="connsiteY14" fmla="*/ 36788 h 61337"/>
                <a:gd name="connsiteX15" fmla="*/ 32955 w 59494"/>
                <a:gd name="connsiteY15" fmla="*/ 30761 h 61337"/>
                <a:gd name="connsiteX16" fmla="*/ 36117 w 59494"/>
                <a:gd name="connsiteY16" fmla="*/ 21682 h 61337"/>
                <a:gd name="connsiteX17" fmla="*/ 35076 w 59494"/>
                <a:gd name="connsiteY17" fmla="*/ 16994 h 61337"/>
                <a:gd name="connsiteX18" fmla="*/ 31429 w 59494"/>
                <a:gd name="connsiteY18" fmla="*/ 13794 h 61337"/>
                <a:gd name="connsiteX19" fmla="*/ 25699 w 59494"/>
                <a:gd name="connsiteY19" fmla="*/ 13236 h 61337"/>
                <a:gd name="connsiteX20" fmla="*/ 21235 w 59494"/>
                <a:gd name="connsiteY20" fmla="*/ 16548 h 61337"/>
                <a:gd name="connsiteX21" fmla="*/ 17179 w 59494"/>
                <a:gd name="connsiteY21" fmla="*/ 24287 h 6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94" h="61337">
                  <a:moveTo>
                    <a:pt x="54758" y="61605"/>
                  </a:moveTo>
                  <a:lnTo>
                    <a:pt x="399" y="36267"/>
                  </a:lnTo>
                  <a:lnTo>
                    <a:pt x="8621" y="18631"/>
                  </a:lnTo>
                  <a:cubicBezTo>
                    <a:pt x="11710" y="11971"/>
                    <a:pt x="14016" y="7730"/>
                    <a:pt x="15505" y="5981"/>
                  </a:cubicBezTo>
                  <a:cubicBezTo>
                    <a:pt x="17774" y="3227"/>
                    <a:pt x="20788" y="1442"/>
                    <a:pt x="24472" y="623"/>
                  </a:cubicBezTo>
                  <a:cubicBezTo>
                    <a:pt x="28192" y="-196"/>
                    <a:pt x="32211" y="400"/>
                    <a:pt x="36527" y="2409"/>
                  </a:cubicBezTo>
                  <a:cubicBezTo>
                    <a:pt x="39875" y="3972"/>
                    <a:pt x="42405" y="5869"/>
                    <a:pt x="44117" y="8139"/>
                  </a:cubicBezTo>
                  <a:cubicBezTo>
                    <a:pt x="45828" y="10408"/>
                    <a:pt x="46907" y="12790"/>
                    <a:pt x="47317" y="15283"/>
                  </a:cubicBezTo>
                  <a:cubicBezTo>
                    <a:pt x="47763" y="17738"/>
                    <a:pt x="47726" y="20045"/>
                    <a:pt x="47242" y="22166"/>
                  </a:cubicBezTo>
                  <a:cubicBezTo>
                    <a:pt x="46535" y="25031"/>
                    <a:pt x="45047" y="28938"/>
                    <a:pt x="42703" y="33923"/>
                  </a:cubicBezTo>
                  <a:lnTo>
                    <a:pt x="39392" y="41067"/>
                  </a:lnTo>
                  <a:lnTo>
                    <a:pt x="59893" y="50629"/>
                  </a:lnTo>
                  <a:lnTo>
                    <a:pt x="54758" y="61605"/>
                  </a:lnTo>
                  <a:moveTo>
                    <a:pt x="14723" y="29570"/>
                  </a:moveTo>
                  <a:lnTo>
                    <a:pt x="30127" y="36788"/>
                  </a:lnTo>
                  <a:lnTo>
                    <a:pt x="32955" y="30761"/>
                  </a:lnTo>
                  <a:cubicBezTo>
                    <a:pt x="34964" y="26445"/>
                    <a:pt x="36006" y="23394"/>
                    <a:pt x="36117" y="21682"/>
                  </a:cubicBezTo>
                  <a:cubicBezTo>
                    <a:pt x="36229" y="19971"/>
                    <a:pt x="35894" y="18408"/>
                    <a:pt x="35076" y="16994"/>
                  </a:cubicBezTo>
                  <a:cubicBezTo>
                    <a:pt x="34257" y="15617"/>
                    <a:pt x="33029" y="14538"/>
                    <a:pt x="31429" y="13794"/>
                  </a:cubicBezTo>
                  <a:cubicBezTo>
                    <a:pt x="29420" y="12864"/>
                    <a:pt x="27523" y="12678"/>
                    <a:pt x="25699" y="13236"/>
                  </a:cubicBezTo>
                  <a:cubicBezTo>
                    <a:pt x="23876" y="13831"/>
                    <a:pt x="22388" y="14910"/>
                    <a:pt x="21235" y="16548"/>
                  </a:cubicBezTo>
                  <a:cubicBezTo>
                    <a:pt x="20379" y="17738"/>
                    <a:pt x="19039" y="20306"/>
                    <a:pt x="17179" y="24287"/>
                  </a:cubicBezTo>
                  <a:close/>
                </a:path>
              </a:pathLst>
            </a:custGeom>
            <a:solidFill>
              <a:srgbClr val="000000"/>
            </a:solidFill>
            <a:ln w="9525" cap="flat">
              <a:noFill/>
              <a:prstDash val="solid"/>
              <a:miter/>
            </a:ln>
          </p:spPr>
          <p:txBody>
            <a:bodyPr rtlCol="0" anchor="ctr"/>
            <a:lstStyle/>
            <a:p>
              <a:endParaRPr lang="en-CA"/>
            </a:p>
          </p:txBody>
        </p:sp>
      </p:grpSp>
      <p:grpSp>
        <p:nvGrpSpPr>
          <p:cNvPr id="3187" name="Graphic 4">
            <a:extLst>
              <a:ext uri="{FF2B5EF4-FFF2-40B4-BE49-F238E27FC236}">
                <a16:creationId xmlns:a16="http://schemas.microsoft.com/office/drawing/2014/main" id="{41B43901-111B-40F3-B0AF-3B802DCC4074}"/>
              </a:ext>
            </a:extLst>
          </p:cNvPr>
          <p:cNvGrpSpPr/>
          <p:nvPr/>
        </p:nvGrpSpPr>
        <p:grpSpPr>
          <a:xfrm>
            <a:off x="7904065" y="3531316"/>
            <a:ext cx="96254" cy="148732"/>
            <a:chOff x="5931383" y="3617279"/>
            <a:chExt cx="111373" cy="172094"/>
          </a:xfrm>
        </p:grpSpPr>
        <p:sp>
          <p:nvSpPr>
            <p:cNvPr id="3285" name="Freeform: Shape 3284">
              <a:extLst>
                <a:ext uri="{FF2B5EF4-FFF2-40B4-BE49-F238E27FC236}">
                  <a16:creationId xmlns:a16="http://schemas.microsoft.com/office/drawing/2014/main" id="{D868D35B-870E-45B1-AA4E-9E7877062E48}"/>
                </a:ext>
              </a:extLst>
            </p:cNvPr>
            <p:cNvSpPr/>
            <p:nvPr/>
          </p:nvSpPr>
          <p:spPr>
            <a:xfrm>
              <a:off x="5931383" y="3728899"/>
              <a:ext cx="62871" cy="60475"/>
            </a:xfrm>
            <a:custGeom>
              <a:avLst/>
              <a:gdLst>
                <a:gd name="connsiteX0" fmla="*/ 19958 w 62871"/>
                <a:gd name="connsiteY0" fmla="*/ 57013 h 60475"/>
                <a:gd name="connsiteX1" fmla="*/ 7158 w 62871"/>
                <a:gd name="connsiteY1" fmla="*/ 48009 h 60475"/>
                <a:gd name="connsiteX2" fmla="*/ 2061 w 62871"/>
                <a:gd name="connsiteY2" fmla="*/ 39489 h 60475"/>
                <a:gd name="connsiteX3" fmla="*/ 424 w 62871"/>
                <a:gd name="connsiteY3" fmla="*/ 30150 h 60475"/>
                <a:gd name="connsiteX4" fmla="*/ 3773 w 62871"/>
                <a:gd name="connsiteY4" fmla="*/ 17425 h 60475"/>
                <a:gd name="connsiteX5" fmla="*/ 20181 w 62871"/>
                <a:gd name="connsiteY5" fmla="*/ 1687 h 60475"/>
                <a:gd name="connsiteX6" fmla="*/ 44291 w 62871"/>
                <a:gd name="connsiteY6" fmla="*/ 4142 h 60475"/>
                <a:gd name="connsiteX7" fmla="*/ 61555 w 62871"/>
                <a:gd name="connsiteY7" fmla="*/ 20885 h 60475"/>
                <a:gd name="connsiteX8" fmla="*/ 60067 w 62871"/>
                <a:gd name="connsiteY8" fmla="*/ 43507 h 60475"/>
                <a:gd name="connsiteX9" fmla="*/ 43658 w 62871"/>
                <a:gd name="connsiteY9" fmla="*/ 59358 h 60475"/>
                <a:gd name="connsiteX10" fmla="*/ 19958 w 62871"/>
                <a:gd name="connsiteY10" fmla="*/ 57013 h 60475"/>
                <a:gd name="connsiteX11" fmla="*/ 24832 w 62871"/>
                <a:gd name="connsiteY11" fmla="*/ 45516 h 60475"/>
                <a:gd name="connsiteX12" fmla="*/ 40831 w 62871"/>
                <a:gd name="connsiteY12" fmla="*/ 47786 h 60475"/>
                <a:gd name="connsiteX13" fmla="*/ 50653 w 62871"/>
                <a:gd name="connsiteY13" fmla="*/ 39154 h 60475"/>
                <a:gd name="connsiteX14" fmla="*/ 50951 w 62871"/>
                <a:gd name="connsiteY14" fmla="*/ 26206 h 60475"/>
                <a:gd name="connsiteX15" fmla="*/ 38710 w 62871"/>
                <a:gd name="connsiteY15" fmla="*/ 15379 h 60475"/>
                <a:gd name="connsiteX16" fmla="*/ 22860 w 62871"/>
                <a:gd name="connsiteY16" fmla="*/ 12960 h 60475"/>
                <a:gd name="connsiteX17" fmla="*/ 13186 w 62871"/>
                <a:gd name="connsiteY17" fmla="*/ 21704 h 60475"/>
                <a:gd name="connsiteX18" fmla="*/ 12739 w 62871"/>
                <a:gd name="connsiteY18" fmla="*/ 34801 h 60475"/>
                <a:gd name="connsiteX19" fmla="*/ 24832 w 62871"/>
                <a:gd name="connsiteY19" fmla="*/ 45516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958" y="57013"/>
                  </a:moveTo>
                  <a:cubicBezTo>
                    <a:pt x="14414" y="54409"/>
                    <a:pt x="10135" y="51432"/>
                    <a:pt x="7158" y="48009"/>
                  </a:cubicBezTo>
                  <a:cubicBezTo>
                    <a:pt x="4963" y="45479"/>
                    <a:pt x="3252" y="42652"/>
                    <a:pt x="2061" y="39489"/>
                  </a:cubicBezTo>
                  <a:cubicBezTo>
                    <a:pt x="870" y="36326"/>
                    <a:pt x="312" y="33201"/>
                    <a:pt x="424" y="30150"/>
                  </a:cubicBezTo>
                  <a:cubicBezTo>
                    <a:pt x="573" y="26094"/>
                    <a:pt x="1689" y="21853"/>
                    <a:pt x="3773" y="17425"/>
                  </a:cubicBezTo>
                  <a:cubicBezTo>
                    <a:pt x="7493" y="9426"/>
                    <a:pt x="12963" y="4179"/>
                    <a:pt x="20181" y="1687"/>
                  </a:cubicBezTo>
                  <a:cubicBezTo>
                    <a:pt x="27399" y="-806"/>
                    <a:pt x="35436" y="12"/>
                    <a:pt x="44291" y="4142"/>
                  </a:cubicBezTo>
                  <a:cubicBezTo>
                    <a:pt x="53072" y="8235"/>
                    <a:pt x="58802" y="13816"/>
                    <a:pt x="61555" y="20885"/>
                  </a:cubicBezTo>
                  <a:cubicBezTo>
                    <a:pt x="64271" y="27992"/>
                    <a:pt x="63787" y="35508"/>
                    <a:pt x="60067" y="43507"/>
                  </a:cubicBezTo>
                  <a:cubicBezTo>
                    <a:pt x="56272" y="51581"/>
                    <a:pt x="50839" y="56865"/>
                    <a:pt x="43658" y="59358"/>
                  </a:cubicBezTo>
                  <a:cubicBezTo>
                    <a:pt x="36515" y="61813"/>
                    <a:pt x="28590" y="61032"/>
                    <a:pt x="19958" y="57013"/>
                  </a:cubicBezTo>
                  <a:moveTo>
                    <a:pt x="24832" y="45516"/>
                  </a:moveTo>
                  <a:cubicBezTo>
                    <a:pt x="31008" y="48381"/>
                    <a:pt x="36329" y="49126"/>
                    <a:pt x="40831" y="47786"/>
                  </a:cubicBezTo>
                  <a:cubicBezTo>
                    <a:pt x="45333" y="46409"/>
                    <a:pt x="48607" y="43544"/>
                    <a:pt x="50653" y="39154"/>
                  </a:cubicBezTo>
                  <a:cubicBezTo>
                    <a:pt x="52700" y="34801"/>
                    <a:pt x="52811" y="30485"/>
                    <a:pt x="50951" y="26206"/>
                  </a:cubicBezTo>
                  <a:cubicBezTo>
                    <a:pt x="49091" y="21927"/>
                    <a:pt x="45035" y="18318"/>
                    <a:pt x="38710" y="15379"/>
                  </a:cubicBezTo>
                  <a:cubicBezTo>
                    <a:pt x="32496" y="12477"/>
                    <a:pt x="27213" y="11658"/>
                    <a:pt x="22860" y="12960"/>
                  </a:cubicBezTo>
                  <a:cubicBezTo>
                    <a:pt x="18544" y="14263"/>
                    <a:pt x="15307" y="17165"/>
                    <a:pt x="13186" y="21704"/>
                  </a:cubicBezTo>
                  <a:cubicBezTo>
                    <a:pt x="11065" y="26243"/>
                    <a:pt x="10916" y="30596"/>
                    <a:pt x="12739" y="34801"/>
                  </a:cubicBezTo>
                  <a:cubicBezTo>
                    <a:pt x="14563" y="39042"/>
                    <a:pt x="18581" y="42614"/>
                    <a:pt x="24832" y="45516"/>
                  </a:cubicBezTo>
                  <a:close/>
                </a:path>
              </a:pathLst>
            </a:custGeom>
            <a:solidFill>
              <a:srgbClr val="000000"/>
            </a:solidFill>
            <a:ln w="9525" cap="flat">
              <a:noFill/>
              <a:prstDash val="solid"/>
              <a:miter/>
            </a:ln>
          </p:spPr>
          <p:txBody>
            <a:bodyPr rtlCol="0" anchor="ctr"/>
            <a:lstStyle/>
            <a:p>
              <a:endParaRPr lang="en-CA"/>
            </a:p>
          </p:txBody>
        </p:sp>
        <p:sp>
          <p:nvSpPr>
            <p:cNvPr id="3286" name="Freeform: Shape 3285">
              <a:extLst>
                <a:ext uri="{FF2B5EF4-FFF2-40B4-BE49-F238E27FC236}">
                  <a16:creationId xmlns:a16="http://schemas.microsoft.com/office/drawing/2014/main" id="{E1C26934-0795-49AA-B416-D80EBFB0F028}"/>
                </a:ext>
              </a:extLst>
            </p:cNvPr>
            <p:cNvSpPr/>
            <p:nvPr/>
          </p:nvSpPr>
          <p:spPr>
            <a:xfrm>
              <a:off x="5959051" y="3672725"/>
              <a:ext cx="61785" cy="57350"/>
            </a:xfrm>
            <a:custGeom>
              <a:avLst/>
              <a:gdLst>
                <a:gd name="connsiteX0" fmla="*/ 43959 w 61785"/>
                <a:gd name="connsiteY0" fmla="*/ 20266 h 57350"/>
                <a:gd name="connsiteX1" fmla="*/ 52293 w 61785"/>
                <a:gd name="connsiteY1" fmla="*/ 11188 h 57350"/>
                <a:gd name="connsiteX2" fmla="*/ 61707 w 61785"/>
                <a:gd name="connsiteY2" fmla="*/ 25475 h 57350"/>
                <a:gd name="connsiteX3" fmla="*/ 59325 w 61785"/>
                <a:gd name="connsiteY3" fmla="*/ 41958 h 57350"/>
                <a:gd name="connsiteX4" fmla="*/ 43624 w 61785"/>
                <a:gd name="connsiteY4" fmla="*/ 56320 h 57350"/>
                <a:gd name="connsiteX5" fmla="*/ 20109 w 61785"/>
                <a:gd name="connsiteY5" fmla="*/ 53864 h 57350"/>
                <a:gd name="connsiteX6" fmla="*/ 2287 w 61785"/>
                <a:gd name="connsiteY6" fmla="*/ 37010 h 57350"/>
                <a:gd name="connsiteX7" fmla="*/ 3403 w 61785"/>
                <a:gd name="connsiteY7" fmla="*/ 15057 h 57350"/>
                <a:gd name="connsiteX8" fmla="*/ 16835 w 61785"/>
                <a:gd name="connsiteY8" fmla="*/ 1626 h 57350"/>
                <a:gd name="connsiteX9" fmla="*/ 29448 w 61785"/>
                <a:gd name="connsiteY9" fmla="*/ 696 h 57350"/>
                <a:gd name="connsiteX10" fmla="*/ 26992 w 61785"/>
                <a:gd name="connsiteY10" fmla="*/ 12788 h 57350"/>
                <a:gd name="connsiteX11" fmla="*/ 18435 w 61785"/>
                <a:gd name="connsiteY11" fmla="*/ 13718 h 57350"/>
                <a:gd name="connsiteX12" fmla="*/ 12519 w 61785"/>
                <a:gd name="connsiteY12" fmla="*/ 20006 h 57350"/>
                <a:gd name="connsiteX13" fmla="*/ 12259 w 61785"/>
                <a:gd name="connsiteY13" fmla="*/ 31838 h 57350"/>
                <a:gd name="connsiteX14" fmla="*/ 24574 w 61785"/>
                <a:gd name="connsiteY14" fmla="*/ 42144 h 57350"/>
                <a:gd name="connsiteX15" fmla="*/ 40982 w 61785"/>
                <a:gd name="connsiteY15" fmla="*/ 45307 h 57350"/>
                <a:gd name="connsiteX16" fmla="*/ 49875 w 61785"/>
                <a:gd name="connsiteY16" fmla="*/ 37679 h 57350"/>
                <a:gd name="connsiteX17" fmla="*/ 50619 w 61785"/>
                <a:gd name="connsiteY17" fmla="*/ 28861 h 57350"/>
                <a:gd name="connsiteX18" fmla="*/ 43959 w 61785"/>
                <a:gd name="connsiteY18" fmla="*/ 20266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959" y="20266"/>
                  </a:moveTo>
                  <a:lnTo>
                    <a:pt x="52293" y="11188"/>
                  </a:lnTo>
                  <a:cubicBezTo>
                    <a:pt x="57465" y="15578"/>
                    <a:pt x="60628" y="20341"/>
                    <a:pt x="61707" y="25475"/>
                  </a:cubicBezTo>
                  <a:cubicBezTo>
                    <a:pt x="62823" y="30647"/>
                    <a:pt x="62042" y="36117"/>
                    <a:pt x="59325" y="41958"/>
                  </a:cubicBezTo>
                  <a:cubicBezTo>
                    <a:pt x="55940" y="49176"/>
                    <a:pt x="50693" y="53976"/>
                    <a:pt x="43624" y="56320"/>
                  </a:cubicBezTo>
                  <a:cubicBezTo>
                    <a:pt x="36517" y="58664"/>
                    <a:pt x="28667" y="57846"/>
                    <a:pt x="20109" y="53864"/>
                  </a:cubicBezTo>
                  <a:cubicBezTo>
                    <a:pt x="11068" y="49623"/>
                    <a:pt x="5115" y="44005"/>
                    <a:pt x="2287" y="37010"/>
                  </a:cubicBezTo>
                  <a:cubicBezTo>
                    <a:pt x="-541" y="30015"/>
                    <a:pt x="-169" y="22685"/>
                    <a:pt x="3403" y="15057"/>
                  </a:cubicBezTo>
                  <a:cubicBezTo>
                    <a:pt x="6491" y="8397"/>
                    <a:pt x="10956" y="3933"/>
                    <a:pt x="16835" y="1626"/>
                  </a:cubicBezTo>
                  <a:cubicBezTo>
                    <a:pt x="20332" y="212"/>
                    <a:pt x="24537" y="-86"/>
                    <a:pt x="29448" y="696"/>
                  </a:cubicBezTo>
                  <a:lnTo>
                    <a:pt x="26992" y="12788"/>
                  </a:lnTo>
                  <a:cubicBezTo>
                    <a:pt x="23867" y="12118"/>
                    <a:pt x="21002" y="12416"/>
                    <a:pt x="18435" y="13718"/>
                  </a:cubicBezTo>
                  <a:cubicBezTo>
                    <a:pt x="15830" y="14983"/>
                    <a:pt x="13858" y="17067"/>
                    <a:pt x="12519" y="20006"/>
                  </a:cubicBezTo>
                  <a:cubicBezTo>
                    <a:pt x="10621" y="24024"/>
                    <a:pt x="10547" y="27968"/>
                    <a:pt x="12259" y="31838"/>
                  </a:cubicBezTo>
                  <a:cubicBezTo>
                    <a:pt x="14007" y="35707"/>
                    <a:pt x="18100" y="39130"/>
                    <a:pt x="24574" y="42144"/>
                  </a:cubicBezTo>
                  <a:cubicBezTo>
                    <a:pt x="31457" y="45344"/>
                    <a:pt x="36927" y="46423"/>
                    <a:pt x="40982" y="45307"/>
                  </a:cubicBezTo>
                  <a:cubicBezTo>
                    <a:pt x="45075" y="44191"/>
                    <a:pt x="48014" y="41660"/>
                    <a:pt x="49875" y="37679"/>
                  </a:cubicBezTo>
                  <a:cubicBezTo>
                    <a:pt x="51251" y="34777"/>
                    <a:pt x="51475" y="31838"/>
                    <a:pt x="50619" y="28861"/>
                  </a:cubicBezTo>
                  <a:cubicBezTo>
                    <a:pt x="49726" y="25885"/>
                    <a:pt x="47531" y="23020"/>
                    <a:pt x="43959" y="20266"/>
                  </a:cubicBezTo>
                  <a:close/>
                </a:path>
              </a:pathLst>
            </a:custGeom>
            <a:solidFill>
              <a:srgbClr val="000000"/>
            </a:solidFill>
            <a:ln w="9525" cap="flat">
              <a:noFill/>
              <a:prstDash val="solid"/>
              <a:miter/>
            </a:ln>
          </p:spPr>
          <p:txBody>
            <a:bodyPr rtlCol="0" anchor="ctr"/>
            <a:lstStyle/>
            <a:p>
              <a:endParaRPr lang="en-CA"/>
            </a:p>
          </p:txBody>
        </p:sp>
        <p:sp>
          <p:nvSpPr>
            <p:cNvPr id="3287" name="Freeform: Shape 3286">
              <a:extLst>
                <a:ext uri="{FF2B5EF4-FFF2-40B4-BE49-F238E27FC236}">
                  <a16:creationId xmlns:a16="http://schemas.microsoft.com/office/drawing/2014/main" id="{429AFBC2-458A-4BF1-870F-E24869355678}"/>
                </a:ext>
              </a:extLst>
            </p:cNvPr>
            <p:cNvSpPr/>
            <p:nvPr/>
          </p:nvSpPr>
          <p:spPr>
            <a:xfrm>
              <a:off x="5975747" y="3617279"/>
              <a:ext cx="67009" cy="52424"/>
            </a:xfrm>
            <a:custGeom>
              <a:avLst/>
              <a:gdLst>
                <a:gd name="connsiteX0" fmla="*/ 62328 w 67009"/>
                <a:gd name="connsiteY0" fmla="*/ 52692 h 52424"/>
                <a:gd name="connsiteX1" fmla="*/ 17121 w 67009"/>
                <a:gd name="connsiteY1" fmla="*/ 31633 h 52424"/>
                <a:gd name="connsiteX2" fmla="*/ 9606 w 67009"/>
                <a:gd name="connsiteY2" fmla="*/ 47781 h 52424"/>
                <a:gd name="connsiteX3" fmla="*/ 416 w 67009"/>
                <a:gd name="connsiteY3" fmla="*/ 43502 h 52424"/>
                <a:gd name="connsiteX4" fmla="*/ 20582 w 67009"/>
                <a:gd name="connsiteY4" fmla="*/ 267 h 52424"/>
                <a:gd name="connsiteX5" fmla="*/ 29772 w 67009"/>
                <a:gd name="connsiteY5" fmla="*/ 4546 h 52424"/>
                <a:gd name="connsiteX6" fmla="*/ 22256 w 67009"/>
                <a:gd name="connsiteY6" fmla="*/ 20657 h 52424"/>
                <a:gd name="connsiteX7" fmla="*/ 67425 w 67009"/>
                <a:gd name="connsiteY7" fmla="*/ 41716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09" h="52424">
                  <a:moveTo>
                    <a:pt x="62328" y="52692"/>
                  </a:moveTo>
                  <a:lnTo>
                    <a:pt x="17121" y="31633"/>
                  </a:lnTo>
                  <a:lnTo>
                    <a:pt x="9606" y="47781"/>
                  </a:lnTo>
                  <a:lnTo>
                    <a:pt x="416" y="43502"/>
                  </a:lnTo>
                  <a:lnTo>
                    <a:pt x="20582" y="267"/>
                  </a:lnTo>
                  <a:lnTo>
                    <a:pt x="29772" y="4546"/>
                  </a:lnTo>
                  <a:lnTo>
                    <a:pt x="22256" y="20657"/>
                  </a:lnTo>
                  <a:lnTo>
                    <a:pt x="67425" y="41716"/>
                  </a:lnTo>
                  <a:close/>
                </a:path>
              </a:pathLst>
            </a:custGeom>
            <a:solidFill>
              <a:srgbClr val="000000"/>
            </a:solidFill>
            <a:ln w="9525" cap="flat">
              <a:noFill/>
              <a:prstDash val="solid"/>
              <a:miter/>
            </a:ln>
          </p:spPr>
          <p:txBody>
            <a:bodyPr rtlCol="0" anchor="ctr"/>
            <a:lstStyle/>
            <a:p>
              <a:endParaRPr lang="en-CA"/>
            </a:p>
          </p:txBody>
        </p:sp>
      </p:grpSp>
      <p:grpSp>
        <p:nvGrpSpPr>
          <p:cNvPr id="3188" name="Graphic 4">
            <a:extLst>
              <a:ext uri="{FF2B5EF4-FFF2-40B4-BE49-F238E27FC236}">
                <a16:creationId xmlns:a16="http://schemas.microsoft.com/office/drawing/2014/main" id="{35AEFBA3-55A0-49AA-B1C5-F45292C58759}"/>
              </a:ext>
            </a:extLst>
          </p:cNvPr>
          <p:cNvGrpSpPr/>
          <p:nvPr/>
        </p:nvGrpSpPr>
        <p:grpSpPr>
          <a:xfrm>
            <a:off x="8033891" y="3530036"/>
            <a:ext cx="103188" cy="159222"/>
            <a:chOff x="6081601" y="3615798"/>
            <a:chExt cx="119396" cy="184231"/>
          </a:xfrm>
        </p:grpSpPr>
        <p:sp>
          <p:nvSpPr>
            <p:cNvPr id="3282" name="Freeform: Shape 3281">
              <a:extLst>
                <a:ext uri="{FF2B5EF4-FFF2-40B4-BE49-F238E27FC236}">
                  <a16:creationId xmlns:a16="http://schemas.microsoft.com/office/drawing/2014/main" id="{DC4FE33E-34E0-45E8-A381-78BC8C3AD47B}"/>
                </a:ext>
              </a:extLst>
            </p:cNvPr>
            <p:cNvSpPr/>
            <p:nvPr/>
          </p:nvSpPr>
          <p:spPr>
            <a:xfrm>
              <a:off x="6081601" y="3731568"/>
              <a:ext cx="74488" cy="68460"/>
            </a:xfrm>
            <a:custGeom>
              <a:avLst/>
              <a:gdLst>
                <a:gd name="connsiteX0" fmla="*/ 54823 w 74488"/>
                <a:gd name="connsiteY0" fmla="*/ 68740 h 68460"/>
                <a:gd name="connsiteX1" fmla="*/ 426 w 74488"/>
                <a:gd name="connsiteY1" fmla="*/ 43402 h 68460"/>
                <a:gd name="connsiteX2" fmla="*/ 5412 w 74488"/>
                <a:gd name="connsiteY2" fmla="*/ 32724 h 68460"/>
                <a:gd name="connsiteX3" fmla="*/ 52107 w 74488"/>
                <a:gd name="connsiteY3" fmla="*/ 27404 h 68460"/>
                <a:gd name="connsiteX4" fmla="*/ 15793 w 74488"/>
                <a:gd name="connsiteY4" fmla="*/ 10474 h 68460"/>
                <a:gd name="connsiteX5" fmla="*/ 20555 w 74488"/>
                <a:gd name="connsiteY5" fmla="*/ 280 h 68460"/>
                <a:gd name="connsiteX6" fmla="*/ 74915 w 74488"/>
                <a:gd name="connsiteY6" fmla="*/ 25618 h 68460"/>
                <a:gd name="connsiteX7" fmla="*/ 69780 w 74488"/>
                <a:gd name="connsiteY7" fmla="*/ 36631 h 68460"/>
                <a:gd name="connsiteX8" fmla="*/ 24090 w 74488"/>
                <a:gd name="connsiteY8" fmla="*/ 42026 h 68460"/>
                <a:gd name="connsiteX9" fmla="*/ 59586 w 74488"/>
                <a:gd name="connsiteY9" fmla="*/ 58546 h 6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88" h="68460">
                  <a:moveTo>
                    <a:pt x="54823" y="68740"/>
                  </a:moveTo>
                  <a:lnTo>
                    <a:pt x="426" y="43402"/>
                  </a:lnTo>
                  <a:lnTo>
                    <a:pt x="5412" y="32724"/>
                  </a:lnTo>
                  <a:lnTo>
                    <a:pt x="52107" y="27404"/>
                  </a:lnTo>
                  <a:lnTo>
                    <a:pt x="15793" y="10474"/>
                  </a:lnTo>
                  <a:lnTo>
                    <a:pt x="20555" y="280"/>
                  </a:lnTo>
                  <a:lnTo>
                    <a:pt x="74915" y="25618"/>
                  </a:lnTo>
                  <a:lnTo>
                    <a:pt x="69780" y="36631"/>
                  </a:lnTo>
                  <a:lnTo>
                    <a:pt x="24090" y="42026"/>
                  </a:lnTo>
                  <a:lnTo>
                    <a:pt x="59586" y="58546"/>
                  </a:lnTo>
                  <a:close/>
                </a:path>
              </a:pathLst>
            </a:custGeom>
            <a:solidFill>
              <a:srgbClr val="000000"/>
            </a:solidFill>
            <a:ln w="9525" cap="flat">
              <a:noFill/>
              <a:prstDash val="solid"/>
              <a:miter/>
            </a:ln>
          </p:spPr>
          <p:txBody>
            <a:bodyPr rtlCol="0" anchor="ctr"/>
            <a:lstStyle/>
            <a:p>
              <a:endParaRPr lang="en-CA"/>
            </a:p>
          </p:txBody>
        </p:sp>
        <p:sp>
          <p:nvSpPr>
            <p:cNvPr id="3283" name="Freeform: Shape 3282">
              <a:extLst>
                <a:ext uri="{FF2B5EF4-FFF2-40B4-BE49-F238E27FC236}">
                  <a16:creationId xmlns:a16="http://schemas.microsoft.com/office/drawing/2014/main" id="{0B983877-13B2-441A-8203-87EC489AC769}"/>
                </a:ext>
              </a:extLst>
            </p:cNvPr>
            <p:cNvSpPr/>
            <p:nvPr/>
          </p:nvSpPr>
          <p:spPr>
            <a:xfrm>
              <a:off x="6114092" y="3678273"/>
              <a:ext cx="62871" cy="60475"/>
            </a:xfrm>
            <a:custGeom>
              <a:avLst/>
              <a:gdLst>
                <a:gd name="connsiteX0" fmla="*/ 19977 w 62871"/>
                <a:gd name="connsiteY0" fmla="*/ 57008 h 60475"/>
                <a:gd name="connsiteX1" fmla="*/ 7178 w 62871"/>
                <a:gd name="connsiteY1" fmla="*/ 48004 h 60475"/>
                <a:gd name="connsiteX2" fmla="*/ 2080 w 62871"/>
                <a:gd name="connsiteY2" fmla="*/ 39484 h 60475"/>
                <a:gd name="connsiteX3" fmla="*/ 443 w 62871"/>
                <a:gd name="connsiteY3" fmla="*/ 30145 h 60475"/>
                <a:gd name="connsiteX4" fmla="*/ 3792 w 62871"/>
                <a:gd name="connsiteY4" fmla="*/ 17420 h 60475"/>
                <a:gd name="connsiteX5" fmla="*/ 20200 w 62871"/>
                <a:gd name="connsiteY5" fmla="*/ 1681 h 60475"/>
                <a:gd name="connsiteX6" fmla="*/ 44310 w 62871"/>
                <a:gd name="connsiteY6" fmla="*/ 4137 h 60475"/>
                <a:gd name="connsiteX7" fmla="*/ 61574 w 62871"/>
                <a:gd name="connsiteY7" fmla="*/ 20880 h 60475"/>
                <a:gd name="connsiteX8" fmla="*/ 60086 w 62871"/>
                <a:gd name="connsiteY8" fmla="*/ 43502 h 60475"/>
                <a:gd name="connsiteX9" fmla="*/ 43678 w 62871"/>
                <a:gd name="connsiteY9" fmla="*/ 59352 h 60475"/>
                <a:gd name="connsiteX10" fmla="*/ 19977 w 62871"/>
                <a:gd name="connsiteY10" fmla="*/ 57008 h 60475"/>
                <a:gd name="connsiteX11" fmla="*/ 24851 w 62871"/>
                <a:gd name="connsiteY11" fmla="*/ 45511 h 60475"/>
                <a:gd name="connsiteX12" fmla="*/ 40850 w 62871"/>
                <a:gd name="connsiteY12" fmla="*/ 47781 h 60475"/>
                <a:gd name="connsiteX13" fmla="*/ 50673 w 62871"/>
                <a:gd name="connsiteY13" fmla="*/ 39149 h 60475"/>
                <a:gd name="connsiteX14" fmla="*/ 50970 w 62871"/>
                <a:gd name="connsiteY14" fmla="*/ 26201 h 60475"/>
                <a:gd name="connsiteX15" fmla="*/ 38729 w 62871"/>
                <a:gd name="connsiteY15" fmla="*/ 15373 h 60475"/>
                <a:gd name="connsiteX16" fmla="*/ 22879 w 62871"/>
                <a:gd name="connsiteY16" fmla="*/ 12955 h 60475"/>
                <a:gd name="connsiteX17" fmla="*/ 13205 w 62871"/>
                <a:gd name="connsiteY17" fmla="*/ 21699 h 60475"/>
                <a:gd name="connsiteX18" fmla="*/ 12759 w 62871"/>
                <a:gd name="connsiteY18" fmla="*/ 34796 h 60475"/>
                <a:gd name="connsiteX19" fmla="*/ 24851 w 62871"/>
                <a:gd name="connsiteY19" fmla="*/ 45511 h 6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71" h="60475">
                  <a:moveTo>
                    <a:pt x="19977" y="57008"/>
                  </a:moveTo>
                  <a:cubicBezTo>
                    <a:pt x="14433" y="54404"/>
                    <a:pt x="10154" y="51427"/>
                    <a:pt x="7178" y="48004"/>
                  </a:cubicBezTo>
                  <a:cubicBezTo>
                    <a:pt x="4982" y="45474"/>
                    <a:pt x="3271" y="42646"/>
                    <a:pt x="2080" y="39484"/>
                  </a:cubicBezTo>
                  <a:cubicBezTo>
                    <a:pt x="890" y="36321"/>
                    <a:pt x="331" y="33196"/>
                    <a:pt x="443" y="30145"/>
                  </a:cubicBezTo>
                  <a:cubicBezTo>
                    <a:pt x="592" y="26089"/>
                    <a:pt x="1708" y="21848"/>
                    <a:pt x="3792" y="17420"/>
                  </a:cubicBezTo>
                  <a:cubicBezTo>
                    <a:pt x="7512" y="9420"/>
                    <a:pt x="12982" y="4174"/>
                    <a:pt x="20200" y="1681"/>
                  </a:cubicBezTo>
                  <a:cubicBezTo>
                    <a:pt x="27418" y="-812"/>
                    <a:pt x="35455" y="7"/>
                    <a:pt x="44310" y="4137"/>
                  </a:cubicBezTo>
                  <a:cubicBezTo>
                    <a:pt x="53091" y="8230"/>
                    <a:pt x="58821" y="13811"/>
                    <a:pt x="61574" y="20880"/>
                  </a:cubicBezTo>
                  <a:cubicBezTo>
                    <a:pt x="64290" y="27987"/>
                    <a:pt x="63807" y="35502"/>
                    <a:pt x="60086" y="43502"/>
                  </a:cubicBezTo>
                  <a:cubicBezTo>
                    <a:pt x="56291" y="51576"/>
                    <a:pt x="50859" y="56859"/>
                    <a:pt x="43678" y="59352"/>
                  </a:cubicBezTo>
                  <a:cubicBezTo>
                    <a:pt x="36534" y="61808"/>
                    <a:pt x="28609" y="61027"/>
                    <a:pt x="19977" y="57008"/>
                  </a:cubicBezTo>
                  <a:moveTo>
                    <a:pt x="24851" y="45511"/>
                  </a:moveTo>
                  <a:cubicBezTo>
                    <a:pt x="31027" y="48376"/>
                    <a:pt x="36348" y="49120"/>
                    <a:pt x="40850" y="47781"/>
                  </a:cubicBezTo>
                  <a:cubicBezTo>
                    <a:pt x="45352" y="46404"/>
                    <a:pt x="48626" y="43539"/>
                    <a:pt x="50673" y="39149"/>
                  </a:cubicBezTo>
                  <a:cubicBezTo>
                    <a:pt x="52719" y="34796"/>
                    <a:pt x="52831" y="30480"/>
                    <a:pt x="50970" y="26201"/>
                  </a:cubicBezTo>
                  <a:cubicBezTo>
                    <a:pt x="49110" y="21922"/>
                    <a:pt x="45054" y="18313"/>
                    <a:pt x="38729" y="15373"/>
                  </a:cubicBezTo>
                  <a:cubicBezTo>
                    <a:pt x="32516" y="12471"/>
                    <a:pt x="27232" y="11653"/>
                    <a:pt x="22879" y="12955"/>
                  </a:cubicBezTo>
                  <a:cubicBezTo>
                    <a:pt x="18563" y="14257"/>
                    <a:pt x="15326" y="17159"/>
                    <a:pt x="13205" y="21699"/>
                  </a:cubicBezTo>
                  <a:cubicBezTo>
                    <a:pt x="11084" y="26238"/>
                    <a:pt x="10935" y="30591"/>
                    <a:pt x="12759" y="34796"/>
                  </a:cubicBezTo>
                  <a:cubicBezTo>
                    <a:pt x="14582" y="39037"/>
                    <a:pt x="18600" y="42609"/>
                    <a:pt x="24851" y="45511"/>
                  </a:cubicBezTo>
                  <a:close/>
                </a:path>
              </a:pathLst>
            </a:custGeom>
            <a:solidFill>
              <a:srgbClr val="000000"/>
            </a:solidFill>
            <a:ln w="9525" cap="flat">
              <a:noFill/>
              <a:prstDash val="solid"/>
              <a:miter/>
            </a:ln>
          </p:spPr>
          <p:txBody>
            <a:bodyPr rtlCol="0" anchor="ctr"/>
            <a:lstStyle/>
            <a:p>
              <a:endParaRPr lang="en-CA"/>
            </a:p>
          </p:txBody>
        </p:sp>
        <p:sp>
          <p:nvSpPr>
            <p:cNvPr id="3284" name="Freeform: Shape 3283">
              <a:extLst>
                <a:ext uri="{FF2B5EF4-FFF2-40B4-BE49-F238E27FC236}">
                  <a16:creationId xmlns:a16="http://schemas.microsoft.com/office/drawing/2014/main" id="{835F325C-C036-4B84-838B-153934B66AE0}"/>
                </a:ext>
              </a:extLst>
            </p:cNvPr>
            <p:cNvSpPr/>
            <p:nvPr/>
          </p:nvSpPr>
          <p:spPr>
            <a:xfrm>
              <a:off x="6132090" y="3615798"/>
              <a:ext cx="68907" cy="56554"/>
            </a:xfrm>
            <a:custGeom>
              <a:avLst/>
              <a:gdLst>
                <a:gd name="connsiteX0" fmla="*/ 63870 w 68907"/>
                <a:gd name="connsiteY0" fmla="*/ 56822 h 56554"/>
                <a:gd name="connsiteX1" fmla="*/ 432 w 68907"/>
                <a:gd name="connsiteY1" fmla="*/ 50869 h 56554"/>
                <a:gd name="connsiteX2" fmla="*/ 5976 w 68907"/>
                <a:gd name="connsiteY2" fmla="*/ 38963 h 56554"/>
                <a:gd name="connsiteX3" fmla="*/ 52633 w 68907"/>
                <a:gd name="connsiteY3" fmla="*/ 43986 h 56554"/>
                <a:gd name="connsiteX4" fmla="*/ 18626 w 68907"/>
                <a:gd name="connsiteY4" fmla="*/ 11913 h 56554"/>
                <a:gd name="connsiteX5" fmla="*/ 24058 w 68907"/>
                <a:gd name="connsiteY5" fmla="*/ 268 h 56554"/>
                <a:gd name="connsiteX6" fmla="*/ 69339 w 68907"/>
                <a:gd name="connsiteY6" fmla="*/ 45102 h 5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907" h="56554">
                  <a:moveTo>
                    <a:pt x="63870" y="56822"/>
                  </a:moveTo>
                  <a:lnTo>
                    <a:pt x="432" y="50869"/>
                  </a:lnTo>
                  <a:lnTo>
                    <a:pt x="5976" y="38963"/>
                  </a:lnTo>
                  <a:lnTo>
                    <a:pt x="52633" y="43986"/>
                  </a:lnTo>
                  <a:lnTo>
                    <a:pt x="18626" y="11913"/>
                  </a:lnTo>
                  <a:lnTo>
                    <a:pt x="24058" y="268"/>
                  </a:lnTo>
                  <a:lnTo>
                    <a:pt x="69339" y="45102"/>
                  </a:lnTo>
                  <a:close/>
                </a:path>
              </a:pathLst>
            </a:custGeom>
            <a:solidFill>
              <a:srgbClr val="000000"/>
            </a:solidFill>
            <a:ln w="9525" cap="flat">
              <a:noFill/>
              <a:prstDash val="solid"/>
              <a:miter/>
            </a:ln>
          </p:spPr>
          <p:txBody>
            <a:bodyPr rtlCol="0" anchor="ctr"/>
            <a:lstStyle/>
            <a:p>
              <a:endParaRPr lang="en-CA"/>
            </a:p>
          </p:txBody>
        </p:sp>
      </p:grpSp>
      <p:grpSp>
        <p:nvGrpSpPr>
          <p:cNvPr id="3189" name="Graphic 4">
            <a:extLst>
              <a:ext uri="{FF2B5EF4-FFF2-40B4-BE49-F238E27FC236}">
                <a16:creationId xmlns:a16="http://schemas.microsoft.com/office/drawing/2014/main" id="{B4D4BF65-0277-4280-AA0D-64422565B6EC}"/>
              </a:ext>
            </a:extLst>
          </p:cNvPr>
          <p:cNvGrpSpPr/>
          <p:nvPr/>
        </p:nvGrpSpPr>
        <p:grpSpPr>
          <a:xfrm>
            <a:off x="8173062" y="3539129"/>
            <a:ext cx="102054" cy="146618"/>
            <a:chOff x="6242632" y="3626319"/>
            <a:chExt cx="118084" cy="169648"/>
          </a:xfrm>
        </p:grpSpPr>
        <p:sp>
          <p:nvSpPr>
            <p:cNvPr id="3279" name="Freeform: Shape 3278">
              <a:extLst>
                <a:ext uri="{FF2B5EF4-FFF2-40B4-BE49-F238E27FC236}">
                  <a16:creationId xmlns:a16="http://schemas.microsoft.com/office/drawing/2014/main" id="{7BAD2811-A3CF-4342-9423-C396DFBCDFE0}"/>
                </a:ext>
              </a:extLst>
            </p:cNvPr>
            <p:cNvSpPr/>
            <p:nvPr/>
          </p:nvSpPr>
          <p:spPr>
            <a:xfrm>
              <a:off x="6242632" y="3733574"/>
              <a:ext cx="67639" cy="62393"/>
            </a:xfrm>
            <a:custGeom>
              <a:avLst/>
              <a:gdLst>
                <a:gd name="connsiteX0" fmla="*/ 443 w 67639"/>
                <a:gd name="connsiteY0" fmla="*/ 37335 h 62393"/>
                <a:gd name="connsiteX1" fmla="*/ 9820 w 67639"/>
                <a:gd name="connsiteY1" fmla="*/ 17280 h 62393"/>
                <a:gd name="connsiteX2" fmla="*/ 15661 w 67639"/>
                <a:gd name="connsiteY2" fmla="*/ 7383 h 62393"/>
                <a:gd name="connsiteX3" fmla="*/ 24516 w 67639"/>
                <a:gd name="connsiteY3" fmla="*/ 1542 h 62393"/>
                <a:gd name="connsiteX4" fmla="*/ 35753 w 67639"/>
                <a:gd name="connsiteY4" fmla="*/ 462 h 62393"/>
                <a:gd name="connsiteX5" fmla="*/ 49408 w 67639"/>
                <a:gd name="connsiteY5" fmla="*/ 4667 h 62393"/>
                <a:gd name="connsiteX6" fmla="*/ 60198 w 67639"/>
                <a:gd name="connsiteY6" fmla="*/ 11736 h 62393"/>
                <a:gd name="connsiteX7" fmla="*/ 67118 w 67639"/>
                <a:gd name="connsiteY7" fmla="*/ 22043 h 62393"/>
                <a:gd name="connsiteX8" fmla="*/ 67863 w 67639"/>
                <a:gd name="connsiteY8" fmla="*/ 31791 h 62393"/>
                <a:gd name="connsiteX9" fmla="*/ 64477 w 67639"/>
                <a:gd name="connsiteY9" fmla="*/ 42023 h 62393"/>
                <a:gd name="connsiteX10" fmla="*/ 54840 w 67639"/>
                <a:gd name="connsiteY10" fmla="*/ 62673 h 62393"/>
                <a:gd name="connsiteX11" fmla="*/ 443 w 67639"/>
                <a:gd name="connsiteY11" fmla="*/ 37335 h 62393"/>
                <a:gd name="connsiteX12" fmla="*/ 14768 w 67639"/>
                <a:gd name="connsiteY12" fmla="*/ 30637 h 62393"/>
                <a:gd name="connsiteX13" fmla="*/ 50784 w 67639"/>
                <a:gd name="connsiteY13" fmla="*/ 47455 h 62393"/>
                <a:gd name="connsiteX14" fmla="*/ 54617 w 67639"/>
                <a:gd name="connsiteY14" fmla="*/ 39232 h 62393"/>
                <a:gd name="connsiteX15" fmla="*/ 57184 w 67639"/>
                <a:gd name="connsiteY15" fmla="*/ 32349 h 62393"/>
                <a:gd name="connsiteX16" fmla="*/ 56998 w 67639"/>
                <a:gd name="connsiteY16" fmla="*/ 26880 h 62393"/>
                <a:gd name="connsiteX17" fmla="*/ 53091 w 67639"/>
                <a:gd name="connsiteY17" fmla="*/ 21559 h 62393"/>
                <a:gd name="connsiteX18" fmla="*/ 43641 w 67639"/>
                <a:gd name="connsiteY18" fmla="*/ 15792 h 62393"/>
                <a:gd name="connsiteX19" fmla="*/ 33446 w 67639"/>
                <a:gd name="connsiteY19" fmla="*/ 12406 h 62393"/>
                <a:gd name="connsiteX20" fmla="*/ 26712 w 67639"/>
                <a:gd name="connsiteY20" fmla="*/ 13039 h 62393"/>
                <a:gd name="connsiteX21" fmla="*/ 21800 w 67639"/>
                <a:gd name="connsiteY21" fmla="*/ 16945 h 62393"/>
                <a:gd name="connsiteX22" fmla="*/ 17075 w 67639"/>
                <a:gd name="connsiteY22" fmla="*/ 25726 h 6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639" h="62393">
                  <a:moveTo>
                    <a:pt x="443" y="37335"/>
                  </a:moveTo>
                  <a:lnTo>
                    <a:pt x="9820" y="17280"/>
                  </a:lnTo>
                  <a:cubicBezTo>
                    <a:pt x="11940" y="12741"/>
                    <a:pt x="13875" y="9467"/>
                    <a:pt x="15661" y="7383"/>
                  </a:cubicBezTo>
                  <a:cubicBezTo>
                    <a:pt x="18117" y="4667"/>
                    <a:pt x="21056" y="2695"/>
                    <a:pt x="24516" y="1542"/>
                  </a:cubicBezTo>
                  <a:cubicBezTo>
                    <a:pt x="27977" y="388"/>
                    <a:pt x="31697" y="16"/>
                    <a:pt x="35753" y="462"/>
                  </a:cubicBezTo>
                  <a:cubicBezTo>
                    <a:pt x="39771" y="872"/>
                    <a:pt x="44310" y="2286"/>
                    <a:pt x="49408" y="4667"/>
                  </a:cubicBezTo>
                  <a:cubicBezTo>
                    <a:pt x="53910" y="6751"/>
                    <a:pt x="57482" y="9095"/>
                    <a:pt x="60198" y="11736"/>
                  </a:cubicBezTo>
                  <a:cubicBezTo>
                    <a:pt x="63546" y="14936"/>
                    <a:pt x="65853" y="18359"/>
                    <a:pt x="67118" y="22043"/>
                  </a:cubicBezTo>
                  <a:cubicBezTo>
                    <a:pt x="68086" y="24796"/>
                    <a:pt x="68309" y="28033"/>
                    <a:pt x="67863" y="31791"/>
                  </a:cubicBezTo>
                  <a:cubicBezTo>
                    <a:pt x="67490" y="34544"/>
                    <a:pt x="66374" y="37967"/>
                    <a:pt x="64477" y="42023"/>
                  </a:cubicBezTo>
                  <a:lnTo>
                    <a:pt x="54840" y="62673"/>
                  </a:lnTo>
                  <a:lnTo>
                    <a:pt x="443" y="37335"/>
                  </a:lnTo>
                  <a:moveTo>
                    <a:pt x="14768" y="30637"/>
                  </a:moveTo>
                  <a:lnTo>
                    <a:pt x="50784" y="47455"/>
                  </a:lnTo>
                  <a:lnTo>
                    <a:pt x="54617" y="39232"/>
                  </a:lnTo>
                  <a:cubicBezTo>
                    <a:pt x="56031" y="36181"/>
                    <a:pt x="56886" y="33874"/>
                    <a:pt x="57184" y="32349"/>
                  </a:cubicBezTo>
                  <a:cubicBezTo>
                    <a:pt x="57593" y="30377"/>
                    <a:pt x="57519" y="28554"/>
                    <a:pt x="56998" y="26880"/>
                  </a:cubicBezTo>
                  <a:cubicBezTo>
                    <a:pt x="56477" y="25205"/>
                    <a:pt x="55175" y="23419"/>
                    <a:pt x="53091" y="21559"/>
                  </a:cubicBezTo>
                  <a:cubicBezTo>
                    <a:pt x="51008" y="19661"/>
                    <a:pt x="47845" y="17764"/>
                    <a:pt x="43641" y="15792"/>
                  </a:cubicBezTo>
                  <a:cubicBezTo>
                    <a:pt x="39436" y="13820"/>
                    <a:pt x="36051" y="12704"/>
                    <a:pt x="33446" y="12406"/>
                  </a:cubicBezTo>
                  <a:cubicBezTo>
                    <a:pt x="30842" y="12071"/>
                    <a:pt x="28609" y="12294"/>
                    <a:pt x="26712" y="13039"/>
                  </a:cubicBezTo>
                  <a:cubicBezTo>
                    <a:pt x="24851" y="13783"/>
                    <a:pt x="23214" y="15085"/>
                    <a:pt x="21800" y="16945"/>
                  </a:cubicBezTo>
                  <a:cubicBezTo>
                    <a:pt x="20721" y="18322"/>
                    <a:pt x="19159" y="21224"/>
                    <a:pt x="17075" y="25726"/>
                  </a:cubicBezTo>
                  <a:close/>
                </a:path>
              </a:pathLst>
            </a:custGeom>
            <a:solidFill>
              <a:srgbClr val="000000"/>
            </a:solidFill>
            <a:ln w="9525" cap="flat">
              <a:noFill/>
              <a:prstDash val="solid"/>
              <a:miter/>
            </a:ln>
          </p:spPr>
          <p:txBody>
            <a:bodyPr rtlCol="0" anchor="ctr"/>
            <a:lstStyle/>
            <a:p>
              <a:endParaRPr lang="en-CA"/>
            </a:p>
          </p:txBody>
        </p:sp>
        <p:sp>
          <p:nvSpPr>
            <p:cNvPr id="3280" name="Freeform: Shape 3279">
              <a:extLst>
                <a:ext uri="{FF2B5EF4-FFF2-40B4-BE49-F238E27FC236}">
                  <a16:creationId xmlns:a16="http://schemas.microsoft.com/office/drawing/2014/main" id="{3E2A012A-96F5-4551-8AC9-B835DE784AFA}"/>
                </a:ext>
              </a:extLst>
            </p:cNvPr>
            <p:cNvSpPr/>
            <p:nvPr/>
          </p:nvSpPr>
          <p:spPr>
            <a:xfrm>
              <a:off x="6268254" y="3675406"/>
              <a:ext cx="73669" cy="65670"/>
            </a:xfrm>
            <a:custGeom>
              <a:avLst/>
              <a:gdLst>
                <a:gd name="connsiteX0" fmla="*/ 54805 w 73669"/>
                <a:gd name="connsiteY0" fmla="*/ 65944 h 65670"/>
                <a:gd name="connsiteX1" fmla="*/ 446 w 73669"/>
                <a:gd name="connsiteY1" fmla="*/ 40606 h 65670"/>
                <a:gd name="connsiteX2" fmla="*/ 19236 w 73669"/>
                <a:gd name="connsiteY2" fmla="*/ 273 h 65670"/>
                <a:gd name="connsiteX3" fmla="*/ 28426 w 73669"/>
                <a:gd name="connsiteY3" fmla="*/ 4589 h 65670"/>
                <a:gd name="connsiteX4" fmla="*/ 14771 w 73669"/>
                <a:gd name="connsiteY4" fmla="*/ 33909 h 65670"/>
                <a:gd name="connsiteX5" fmla="*/ 26826 w 73669"/>
                <a:gd name="connsiteY5" fmla="*/ 39527 h 65670"/>
                <a:gd name="connsiteX6" fmla="*/ 39551 w 73669"/>
                <a:gd name="connsiteY6" fmla="*/ 12217 h 65670"/>
                <a:gd name="connsiteX7" fmla="*/ 48704 w 73669"/>
                <a:gd name="connsiteY7" fmla="*/ 16496 h 65670"/>
                <a:gd name="connsiteX8" fmla="*/ 35979 w 73669"/>
                <a:gd name="connsiteY8" fmla="*/ 43806 h 65670"/>
                <a:gd name="connsiteX9" fmla="*/ 50787 w 73669"/>
                <a:gd name="connsiteY9" fmla="*/ 50726 h 65670"/>
                <a:gd name="connsiteX10" fmla="*/ 64926 w 73669"/>
                <a:gd name="connsiteY10" fmla="*/ 20328 h 65670"/>
                <a:gd name="connsiteX11" fmla="*/ 74116 w 73669"/>
                <a:gd name="connsiteY11" fmla="*/ 24607 h 6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669" h="65670">
                  <a:moveTo>
                    <a:pt x="54805" y="65944"/>
                  </a:moveTo>
                  <a:lnTo>
                    <a:pt x="446" y="40606"/>
                  </a:lnTo>
                  <a:lnTo>
                    <a:pt x="19236" y="273"/>
                  </a:lnTo>
                  <a:lnTo>
                    <a:pt x="28426" y="4589"/>
                  </a:lnTo>
                  <a:lnTo>
                    <a:pt x="14771" y="33909"/>
                  </a:lnTo>
                  <a:lnTo>
                    <a:pt x="26826" y="39527"/>
                  </a:lnTo>
                  <a:lnTo>
                    <a:pt x="39551" y="12217"/>
                  </a:lnTo>
                  <a:lnTo>
                    <a:pt x="48704" y="16496"/>
                  </a:lnTo>
                  <a:lnTo>
                    <a:pt x="35979" y="43806"/>
                  </a:lnTo>
                  <a:lnTo>
                    <a:pt x="50787" y="50726"/>
                  </a:lnTo>
                  <a:lnTo>
                    <a:pt x="64926" y="20328"/>
                  </a:lnTo>
                  <a:lnTo>
                    <a:pt x="74116" y="24607"/>
                  </a:lnTo>
                  <a:close/>
                </a:path>
              </a:pathLst>
            </a:custGeom>
            <a:solidFill>
              <a:srgbClr val="000000"/>
            </a:solidFill>
            <a:ln w="9525" cap="flat">
              <a:noFill/>
              <a:prstDash val="solid"/>
              <a:miter/>
            </a:ln>
          </p:spPr>
          <p:txBody>
            <a:bodyPr rtlCol="0" anchor="ctr"/>
            <a:lstStyle/>
            <a:p>
              <a:endParaRPr lang="en-CA"/>
            </a:p>
          </p:txBody>
        </p:sp>
        <p:sp>
          <p:nvSpPr>
            <p:cNvPr id="3281" name="Freeform: Shape 3280">
              <a:extLst>
                <a:ext uri="{FF2B5EF4-FFF2-40B4-BE49-F238E27FC236}">
                  <a16:creationId xmlns:a16="http://schemas.microsoft.com/office/drawing/2014/main" id="{7AECB0F4-4A44-421C-BE2A-2E34348FB295}"/>
                </a:ext>
              </a:extLst>
            </p:cNvPr>
            <p:cNvSpPr/>
            <p:nvPr/>
          </p:nvSpPr>
          <p:spPr>
            <a:xfrm>
              <a:off x="6298931" y="3626319"/>
              <a:ext cx="61785" cy="57350"/>
            </a:xfrm>
            <a:custGeom>
              <a:avLst/>
              <a:gdLst>
                <a:gd name="connsiteX0" fmla="*/ 43995 w 61785"/>
                <a:gd name="connsiteY0" fmla="*/ 20262 h 57350"/>
                <a:gd name="connsiteX1" fmla="*/ 52329 w 61785"/>
                <a:gd name="connsiteY1" fmla="*/ 11183 h 57350"/>
                <a:gd name="connsiteX2" fmla="*/ 61742 w 61785"/>
                <a:gd name="connsiteY2" fmla="*/ 25471 h 57350"/>
                <a:gd name="connsiteX3" fmla="*/ 59361 w 61785"/>
                <a:gd name="connsiteY3" fmla="*/ 41953 h 57350"/>
                <a:gd name="connsiteX4" fmla="*/ 43660 w 61785"/>
                <a:gd name="connsiteY4" fmla="*/ 56315 h 57350"/>
                <a:gd name="connsiteX5" fmla="*/ 20145 w 61785"/>
                <a:gd name="connsiteY5" fmla="*/ 53860 h 57350"/>
                <a:gd name="connsiteX6" fmla="*/ 2323 w 61785"/>
                <a:gd name="connsiteY6" fmla="*/ 37005 h 57350"/>
                <a:gd name="connsiteX7" fmla="*/ 3439 w 61785"/>
                <a:gd name="connsiteY7" fmla="*/ 15053 h 57350"/>
                <a:gd name="connsiteX8" fmla="*/ 16871 w 61785"/>
                <a:gd name="connsiteY8" fmla="*/ 1621 h 57350"/>
                <a:gd name="connsiteX9" fmla="*/ 29484 w 61785"/>
                <a:gd name="connsiteY9" fmla="*/ 691 h 57350"/>
                <a:gd name="connsiteX10" fmla="*/ 27028 w 61785"/>
                <a:gd name="connsiteY10" fmla="*/ 12783 h 57350"/>
                <a:gd name="connsiteX11" fmla="*/ 18471 w 61785"/>
                <a:gd name="connsiteY11" fmla="*/ 13713 h 57350"/>
                <a:gd name="connsiteX12" fmla="*/ 12555 w 61785"/>
                <a:gd name="connsiteY12" fmla="*/ 20001 h 57350"/>
                <a:gd name="connsiteX13" fmla="*/ 12294 w 61785"/>
                <a:gd name="connsiteY13" fmla="*/ 31833 h 57350"/>
                <a:gd name="connsiteX14" fmla="*/ 24610 w 61785"/>
                <a:gd name="connsiteY14" fmla="*/ 42139 h 57350"/>
                <a:gd name="connsiteX15" fmla="*/ 41018 w 61785"/>
                <a:gd name="connsiteY15" fmla="*/ 45302 h 57350"/>
                <a:gd name="connsiteX16" fmla="*/ 49911 w 61785"/>
                <a:gd name="connsiteY16" fmla="*/ 37674 h 57350"/>
                <a:gd name="connsiteX17" fmla="*/ 50655 w 61785"/>
                <a:gd name="connsiteY17" fmla="*/ 28856 h 57350"/>
                <a:gd name="connsiteX18" fmla="*/ 43995 w 61785"/>
                <a:gd name="connsiteY18" fmla="*/ 20262 h 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785" h="57350">
                  <a:moveTo>
                    <a:pt x="43995" y="20262"/>
                  </a:moveTo>
                  <a:lnTo>
                    <a:pt x="52329" y="11183"/>
                  </a:lnTo>
                  <a:cubicBezTo>
                    <a:pt x="57501" y="15574"/>
                    <a:pt x="60663" y="20336"/>
                    <a:pt x="61742" y="25471"/>
                  </a:cubicBezTo>
                  <a:cubicBezTo>
                    <a:pt x="62859" y="30642"/>
                    <a:pt x="62077" y="36112"/>
                    <a:pt x="59361" y="41953"/>
                  </a:cubicBezTo>
                  <a:cubicBezTo>
                    <a:pt x="55975" y="49171"/>
                    <a:pt x="50729" y="53971"/>
                    <a:pt x="43660" y="56315"/>
                  </a:cubicBezTo>
                  <a:cubicBezTo>
                    <a:pt x="36553" y="58659"/>
                    <a:pt x="28702" y="57841"/>
                    <a:pt x="20145" y="53860"/>
                  </a:cubicBezTo>
                  <a:cubicBezTo>
                    <a:pt x="11104" y="49618"/>
                    <a:pt x="5150" y="44000"/>
                    <a:pt x="2323" y="37005"/>
                  </a:cubicBezTo>
                  <a:cubicBezTo>
                    <a:pt x="-505" y="30010"/>
                    <a:pt x="-133" y="22680"/>
                    <a:pt x="3439" y="15053"/>
                  </a:cubicBezTo>
                  <a:cubicBezTo>
                    <a:pt x="6527" y="8393"/>
                    <a:pt x="10992" y="3928"/>
                    <a:pt x="16871" y="1621"/>
                  </a:cubicBezTo>
                  <a:cubicBezTo>
                    <a:pt x="20368" y="207"/>
                    <a:pt x="24573" y="-91"/>
                    <a:pt x="29484" y="691"/>
                  </a:cubicBezTo>
                  <a:lnTo>
                    <a:pt x="27028" y="12783"/>
                  </a:lnTo>
                  <a:cubicBezTo>
                    <a:pt x="23903" y="12113"/>
                    <a:pt x="21038" y="12411"/>
                    <a:pt x="18471" y="13713"/>
                  </a:cubicBezTo>
                  <a:cubicBezTo>
                    <a:pt x="15866" y="14978"/>
                    <a:pt x="13894" y="17062"/>
                    <a:pt x="12555" y="20001"/>
                  </a:cubicBezTo>
                  <a:cubicBezTo>
                    <a:pt x="10657" y="24019"/>
                    <a:pt x="10583" y="27963"/>
                    <a:pt x="12294" y="31833"/>
                  </a:cubicBezTo>
                  <a:cubicBezTo>
                    <a:pt x="14043" y="35702"/>
                    <a:pt x="18136" y="39125"/>
                    <a:pt x="24610" y="42139"/>
                  </a:cubicBezTo>
                  <a:cubicBezTo>
                    <a:pt x="31493" y="45339"/>
                    <a:pt x="36962" y="46418"/>
                    <a:pt x="41018" y="45302"/>
                  </a:cubicBezTo>
                  <a:cubicBezTo>
                    <a:pt x="45111" y="44186"/>
                    <a:pt x="48050" y="41656"/>
                    <a:pt x="49911" y="37674"/>
                  </a:cubicBezTo>
                  <a:cubicBezTo>
                    <a:pt x="51287" y="34772"/>
                    <a:pt x="51510" y="31833"/>
                    <a:pt x="50655" y="28856"/>
                  </a:cubicBezTo>
                  <a:cubicBezTo>
                    <a:pt x="49762" y="25880"/>
                    <a:pt x="47566" y="23015"/>
                    <a:pt x="43995" y="20262"/>
                  </a:cubicBezTo>
                  <a:close/>
                </a:path>
              </a:pathLst>
            </a:custGeom>
            <a:solidFill>
              <a:srgbClr val="000000"/>
            </a:solidFill>
            <a:ln w="9525" cap="flat">
              <a:noFill/>
              <a:prstDash val="solid"/>
              <a:miter/>
            </a:ln>
          </p:spPr>
          <p:txBody>
            <a:bodyPr rtlCol="0" anchor="ctr"/>
            <a:lstStyle/>
            <a:p>
              <a:endParaRPr lang="en-CA"/>
            </a:p>
          </p:txBody>
        </p:sp>
      </p:grpSp>
      <p:grpSp>
        <p:nvGrpSpPr>
          <p:cNvPr id="3190" name="Graphic 4">
            <a:extLst>
              <a:ext uri="{FF2B5EF4-FFF2-40B4-BE49-F238E27FC236}">
                <a16:creationId xmlns:a16="http://schemas.microsoft.com/office/drawing/2014/main" id="{3D5D5FDF-4006-4A5F-9D65-33C09E4D0876}"/>
              </a:ext>
            </a:extLst>
          </p:cNvPr>
          <p:cNvGrpSpPr/>
          <p:nvPr/>
        </p:nvGrpSpPr>
        <p:grpSpPr>
          <a:xfrm>
            <a:off x="4766665" y="3239261"/>
            <a:ext cx="99519" cy="54825"/>
            <a:chOff x="2301179" y="3279350"/>
            <a:chExt cx="115151" cy="63437"/>
          </a:xfrm>
        </p:grpSpPr>
        <p:sp>
          <p:nvSpPr>
            <p:cNvPr id="3277" name="Freeform: Shape 3276">
              <a:extLst>
                <a:ext uri="{FF2B5EF4-FFF2-40B4-BE49-F238E27FC236}">
                  <a16:creationId xmlns:a16="http://schemas.microsoft.com/office/drawing/2014/main" id="{D4F94E0E-A1D4-4C8C-80D3-B8B59A44BE5B}"/>
                </a:ext>
              </a:extLst>
            </p:cNvPr>
            <p:cNvSpPr/>
            <p:nvPr/>
          </p:nvSpPr>
          <p:spPr>
            <a:xfrm>
              <a:off x="2301179" y="3280131"/>
              <a:ext cx="40332" cy="60238"/>
            </a:xfrm>
            <a:custGeom>
              <a:avLst/>
              <a:gdLst>
                <a:gd name="connsiteX0" fmla="*/ 40356 w 40332"/>
                <a:gd name="connsiteY0" fmla="*/ 49791 h 60238"/>
                <a:gd name="connsiteX1" fmla="*/ 40356 w 40332"/>
                <a:gd name="connsiteY1" fmla="*/ 60469 h 60238"/>
                <a:gd name="connsiteX2" fmla="*/ 24 w 40332"/>
                <a:gd name="connsiteY2" fmla="*/ 60469 h 60238"/>
                <a:gd name="connsiteX3" fmla="*/ 3968 w 40332"/>
                <a:gd name="connsiteY3" fmla="*/ 48972 h 60238"/>
                <a:gd name="connsiteX4" fmla="*/ 16879 w 40332"/>
                <a:gd name="connsiteY4" fmla="*/ 34610 h 60238"/>
                <a:gd name="connsiteX5" fmla="*/ 26441 w 40332"/>
                <a:gd name="connsiteY5" fmla="*/ 24787 h 60238"/>
                <a:gd name="connsiteX6" fmla="*/ 28785 w 40332"/>
                <a:gd name="connsiteY6" fmla="*/ 17755 h 60238"/>
                <a:gd name="connsiteX7" fmla="*/ 26739 w 40332"/>
                <a:gd name="connsiteY7" fmla="*/ 11839 h 60238"/>
                <a:gd name="connsiteX8" fmla="*/ 21009 w 40332"/>
                <a:gd name="connsiteY8" fmla="*/ 9756 h 60238"/>
                <a:gd name="connsiteX9" fmla="*/ 15279 w 40332"/>
                <a:gd name="connsiteY9" fmla="*/ 11914 h 60238"/>
                <a:gd name="connsiteX10" fmla="*/ 12823 w 40332"/>
                <a:gd name="connsiteY10" fmla="*/ 19132 h 60238"/>
                <a:gd name="connsiteX11" fmla="*/ 1363 w 40332"/>
                <a:gd name="connsiteY11" fmla="*/ 17978 h 60238"/>
                <a:gd name="connsiteX12" fmla="*/ 7800 w 40332"/>
                <a:gd name="connsiteY12" fmla="*/ 4361 h 60238"/>
                <a:gd name="connsiteX13" fmla="*/ 21306 w 40332"/>
                <a:gd name="connsiteY13" fmla="*/ 231 h 60238"/>
                <a:gd name="connsiteX14" fmla="*/ 35259 w 40332"/>
                <a:gd name="connsiteY14" fmla="*/ 4993 h 60238"/>
                <a:gd name="connsiteX15" fmla="*/ 40356 w 40332"/>
                <a:gd name="connsiteY15" fmla="*/ 16937 h 60238"/>
                <a:gd name="connsiteX16" fmla="*/ 38905 w 40332"/>
                <a:gd name="connsiteY16" fmla="*/ 24639 h 60238"/>
                <a:gd name="connsiteX17" fmla="*/ 34292 w 40332"/>
                <a:gd name="connsiteY17" fmla="*/ 32303 h 60238"/>
                <a:gd name="connsiteX18" fmla="*/ 26739 w 40332"/>
                <a:gd name="connsiteY18" fmla="*/ 39968 h 60238"/>
                <a:gd name="connsiteX19" fmla="*/ 19855 w 40332"/>
                <a:gd name="connsiteY19" fmla="*/ 46591 h 60238"/>
                <a:gd name="connsiteX20" fmla="*/ 17511 w 40332"/>
                <a:gd name="connsiteY20" fmla="*/ 49791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32" h="60238">
                  <a:moveTo>
                    <a:pt x="40356" y="49791"/>
                  </a:moveTo>
                  <a:lnTo>
                    <a:pt x="40356" y="60469"/>
                  </a:lnTo>
                  <a:lnTo>
                    <a:pt x="24" y="60469"/>
                  </a:lnTo>
                  <a:cubicBezTo>
                    <a:pt x="470" y="56413"/>
                    <a:pt x="1773" y="52618"/>
                    <a:pt x="3968" y="48972"/>
                  </a:cubicBezTo>
                  <a:cubicBezTo>
                    <a:pt x="6126" y="45363"/>
                    <a:pt x="10442" y="40563"/>
                    <a:pt x="16879" y="34610"/>
                  </a:cubicBezTo>
                  <a:cubicBezTo>
                    <a:pt x="22088" y="29773"/>
                    <a:pt x="25250" y="26499"/>
                    <a:pt x="26441" y="24787"/>
                  </a:cubicBezTo>
                  <a:cubicBezTo>
                    <a:pt x="28004" y="22406"/>
                    <a:pt x="28785" y="20062"/>
                    <a:pt x="28785" y="17755"/>
                  </a:cubicBezTo>
                  <a:cubicBezTo>
                    <a:pt x="28785" y="15188"/>
                    <a:pt x="28115" y="13216"/>
                    <a:pt x="26739" y="11839"/>
                  </a:cubicBezTo>
                  <a:cubicBezTo>
                    <a:pt x="25362" y="10463"/>
                    <a:pt x="23464" y="9756"/>
                    <a:pt x="21009" y="9756"/>
                  </a:cubicBezTo>
                  <a:cubicBezTo>
                    <a:pt x="18627" y="9756"/>
                    <a:pt x="16730" y="10500"/>
                    <a:pt x="15279" y="11914"/>
                  </a:cubicBezTo>
                  <a:cubicBezTo>
                    <a:pt x="13865" y="13365"/>
                    <a:pt x="13046" y="15783"/>
                    <a:pt x="12823" y="19132"/>
                  </a:cubicBezTo>
                  <a:lnTo>
                    <a:pt x="1363" y="17978"/>
                  </a:lnTo>
                  <a:cubicBezTo>
                    <a:pt x="2070" y="11653"/>
                    <a:pt x="4191" y="7114"/>
                    <a:pt x="7800" y="4361"/>
                  </a:cubicBezTo>
                  <a:cubicBezTo>
                    <a:pt x="11409" y="1607"/>
                    <a:pt x="15911" y="231"/>
                    <a:pt x="21306" y="231"/>
                  </a:cubicBezTo>
                  <a:cubicBezTo>
                    <a:pt x="27222" y="231"/>
                    <a:pt x="31873" y="1831"/>
                    <a:pt x="35259" y="4993"/>
                  </a:cubicBezTo>
                  <a:cubicBezTo>
                    <a:pt x="38645" y="8193"/>
                    <a:pt x="40356" y="12174"/>
                    <a:pt x="40356" y="16937"/>
                  </a:cubicBezTo>
                  <a:cubicBezTo>
                    <a:pt x="40356" y="19616"/>
                    <a:pt x="39873" y="22183"/>
                    <a:pt x="38905" y="24639"/>
                  </a:cubicBezTo>
                  <a:cubicBezTo>
                    <a:pt x="37938" y="27094"/>
                    <a:pt x="36375" y="29624"/>
                    <a:pt x="34292" y="32303"/>
                  </a:cubicBezTo>
                  <a:cubicBezTo>
                    <a:pt x="32878" y="34089"/>
                    <a:pt x="30385" y="36619"/>
                    <a:pt x="26739" y="39968"/>
                  </a:cubicBezTo>
                  <a:cubicBezTo>
                    <a:pt x="23129" y="43279"/>
                    <a:pt x="20823" y="45512"/>
                    <a:pt x="19855" y="46591"/>
                  </a:cubicBezTo>
                  <a:cubicBezTo>
                    <a:pt x="18888" y="47670"/>
                    <a:pt x="18107" y="48749"/>
                    <a:pt x="17511" y="49791"/>
                  </a:cubicBezTo>
                  <a:close/>
                </a:path>
              </a:pathLst>
            </a:custGeom>
            <a:solidFill>
              <a:srgbClr val="000000"/>
            </a:solidFill>
            <a:ln w="9525" cap="flat">
              <a:noFill/>
              <a:prstDash val="solid"/>
              <a:miter/>
            </a:ln>
          </p:spPr>
          <p:txBody>
            <a:bodyPr rtlCol="0" anchor="ctr"/>
            <a:lstStyle/>
            <a:p>
              <a:endParaRPr lang="en-CA"/>
            </a:p>
          </p:txBody>
        </p:sp>
        <p:sp>
          <p:nvSpPr>
            <p:cNvPr id="3278" name="Freeform: Shape 3277">
              <a:extLst>
                <a:ext uri="{FF2B5EF4-FFF2-40B4-BE49-F238E27FC236}">
                  <a16:creationId xmlns:a16="http://schemas.microsoft.com/office/drawing/2014/main" id="{8DBAD22F-AB20-456A-A773-1E617D3C7B09}"/>
                </a:ext>
              </a:extLst>
            </p:cNvPr>
            <p:cNvSpPr/>
            <p:nvPr/>
          </p:nvSpPr>
          <p:spPr>
            <a:xfrm>
              <a:off x="2349358" y="3279350"/>
              <a:ext cx="66972" cy="63437"/>
            </a:xfrm>
            <a:custGeom>
              <a:avLst/>
              <a:gdLst>
                <a:gd name="connsiteX0" fmla="*/ 29 w 66972"/>
                <a:gd name="connsiteY0" fmla="*/ 16081 h 63437"/>
                <a:gd name="connsiteX1" fmla="*/ 3563 w 66972"/>
                <a:gd name="connsiteY1" fmla="*/ 4100 h 63437"/>
                <a:gd name="connsiteX2" fmla="*/ 13163 w 66972"/>
                <a:gd name="connsiteY2" fmla="*/ 231 h 63437"/>
                <a:gd name="connsiteX3" fmla="*/ 22948 w 66972"/>
                <a:gd name="connsiteY3" fmla="*/ 4100 h 63437"/>
                <a:gd name="connsiteX4" fmla="*/ 26520 w 66972"/>
                <a:gd name="connsiteY4" fmla="*/ 16081 h 63437"/>
                <a:gd name="connsiteX5" fmla="*/ 22948 w 66972"/>
                <a:gd name="connsiteY5" fmla="*/ 28024 h 63437"/>
                <a:gd name="connsiteX6" fmla="*/ 13386 w 66972"/>
                <a:gd name="connsiteY6" fmla="*/ 31894 h 63437"/>
                <a:gd name="connsiteX7" fmla="*/ 3563 w 66972"/>
                <a:gd name="connsiteY7" fmla="*/ 28024 h 63437"/>
                <a:gd name="connsiteX8" fmla="*/ 29 w 66972"/>
                <a:gd name="connsiteY8" fmla="*/ 16081 h 63437"/>
                <a:gd name="connsiteX9" fmla="*/ 8996 w 66972"/>
                <a:gd name="connsiteY9" fmla="*/ 15969 h 63437"/>
                <a:gd name="connsiteX10" fmla="*/ 10335 w 66972"/>
                <a:gd name="connsiteY10" fmla="*/ 23857 h 63437"/>
                <a:gd name="connsiteX11" fmla="*/ 13163 w 66972"/>
                <a:gd name="connsiteY11" fmla="*/ 25308 h 63437"/>
                <a:gd name="connsiteX12" fmla="*/ 16028 w 66972"/>
                <a:gd name="connsiteY12" fmla="*/ 23857 h 63437"/>
                <a:gd name="connsiteX13" fmla="*/ 17330 w 66972"/>
                <a:gd name="connsiteY13" fmla="*/ 15969 h 63437"/>
                <a:gd name="connsiteX14" fmla="*/ 16028 w 66972"/>
                <a:gd name="connsiteY14" fmla="*/ 8156 h 63437"/>
                <a:gd name="connsiteX15" fmla="*/ 13163 w 66972"/>
                <a:gd name="connsiteY15" fmla="*/ 6667 h 63437"/>
                <a:gd name="connsiteX16" fmla="*/ 10335 w 66972"/>
                <a:gd name="connsiteY16" fmla="*/ 8119 h 63437"/>
                <a:gd name="connsiteX17" fmla="*/ 8996 w 66972"/>
                <a:gd name="connsiteY17" fmla="*/ 15969 h 63437"/>
                <a:gd name="connsiteX18" fmla="*/ 21907 w 66972"/>
                <a:gd name="connsiteY18" fmla="*/ 63557 h 63437"/>
                <a:gd name="connsiteX19" fmla="*/ 13423 w 66972"/>
                <a:gd name="connsiteY19" fmla="*/ 63557 h 63437"/>
                <a:gd name="connsiteX20" fmla="*/ 45384 w 66972"/>
                <a:gd name="connsiteY20" fmla="*/ 231 h 63437"/>
                <a:gd name="connsiteX21" fmla="*/ 53644 w 66972"/>
                <a:gd name="connsiteY21" fmla="*/ 231 h 63437"/>
                <a:gd name="connsiteX22" fmla="*/ 21907 w 66972"/>
                <a:gd name="connsiteY22" fmla="*/ 63557 h 63437"/>
                <a:gd name="connsiteX23" fmla="*/ 40510 w 66972"/>
                <a:gd name="connsiteY23" fmla="*/ 47781 h 63437"/>
                <a:gd name="connsiteX24" fmla="*/ 44045 w 66972"/>
                <a:gd name="connsiteY24" fmla="*/ 35838 h 63437"/>
                <a:gd name="connsiteX25" fmla="*/ 53719 w 66972"/>
                <a:gd name="connsiteY25" fmla="*/ 31931 h 63437"/>
                <a:gd name="connsiteX26" fmla="*/ 63430 w 66972"/>
                <a:gd name="connsiteY26" fmla="*/ 35838 h 63437"/>
                <a:gd name="connsiteX27" fmla="*/ 67001 w 66972"/>
                <a:gd name="connsiteY27" fmla="*/ 47781 h 63437"/>
                <a:gd name="connsiteX28" fmla="*/ 63430 w 66972"/>
                <a:gd name="connsiteY28" fmla="*/ 59762 h 63437"/>
                <a:gd name="connsiteX29" fmla="*/ 53830 w 66972"/>
                <a:gd name="connsiteY29" fmla="*/ 63669 h 63437"/>
                <a:gd name="connsiteX30" fmla="*/ 44045 w 66972"/>
                <a:gd name="connsiteY30" fmla="*/ 59762 h 63437"/>
                <a:gd name="connsiteX31" fmla="*/ 40510 w 66972"/>
                <a:gd name="connsiteY31" fmla="*/ 47781 h 63437"/>
                <a:gd name="connsiteX32" fmla="*/ 49477 w 66972"/>
                <a:gd name="connsiteY32" fmla="*/ 47744 h 63437"/>
                <a:gd name="connsiteX33" fmla="*/ 50816 w 66972"/>
                <a:gd name="connsiteY33" fmla="*/ 55558 h 63437"/>
                <a:gd name="connsiteX34" fmla="*/ 53644 w 66972"/>
                <a:gd name="connsiteY34" fmla="*/ 57083 h 63437"/>
                <a:gd name="connsiteX35" fmla="*/ 56472 w 66972"/>
                <a:gd name="connsiteY35" fmla="*/ 55595 h 63437"/>
                <a:gd name="connsiteX36" fmla="*/ 57811 w 66972"/>
                <a:gd name="connsiteY36" fmla="*/ 47744 h 63437"/>
                <a:gd name="connsiteX37" fmla="*/ 56509 w 66972"/>
                <a:gd name="connsiteY37" fmla="*/ 39893 h 63437"/>
                <a:gd name="connsiteX38" fmla="*/ 53644 w 66972"/>
                <a:gd name="connsiteY38" fmla="*/ 38405 h 63437"/>
                <a:gd name="connsiteX39" fmla="*/ 50816 w 66972"/>
                <a:gd name="connsiteY39" fmla="*/ 39893 h 63437"/>
                <a:gd name="connsiteX40" fmla="*/ 49477 w 66972"/>
                <a:gd name="connsiteY40" fmla="*/ 47744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81"/>
                  </a:moveTo>
                  <a:cubicBezTo>
                    <a:pt x="29" y="10686"/>
                    <a:pt x="1219" y="6705"/>
                    <a:pt x="3563" y="4100"/>
                  </a:cubicBezTo>
                  <a:cubicBezTo>
                    <a:pt x="5907" y="1533"/>
                    <a:pt x="9107" y="231"/>
                    <a:pt x="13163" y="231"/>
                  </a:cubicBezTo>
                  <a:cubicBezTo>
                    <a:pt x="17330" y="231"/>
                    <a:pt x="20604" y="1533"/>
                    <a:pt x="22948" y="4100"/>
                  </a:cubicBezTo>
                  <a:cubicBezTo>
                    <a:pt x="25330" y="6667"/>
                    <a:pt x="26520" y="10649"/>
                    <a:pt x="26520" y="16081"/>
                  </a:cubicBezTo>
                  <a:cubicBezTo>
                    <a:pt x="26520" y="21439"/>
                    <a:pt x="25330" y="25420"/>
                    <a:pt x="22948" y="28024"/>
                  </a:cubicBezTo>
                  <a:cubicBezTo>
                    <a:pt x="20604" y="30592"/>
                    <a:pt x="17404" y="31894"/>
                    <a:pt x="13386" y="31894"/>
                  </a:cubicBezTo>
                  <a:cubicBezTo>
                    <a:pt x="9182" y="31894"/>
                    <a:pt x="5907" y="30629"/>
                    <a:pt x="3563" y="28024"/>
                  </a:cubicBezTo>
                  <a:cubicBezTo>
                    <a:pt x="1219" y="25457"/>
                    <a:pt x="29" y="21476"/>
                    <a:pt x="29" y="16081"/>
                  </a:cubicBezTo>
                  <a:moveTo>
                    <a:pt x="8996" y="15969"/>
                  </a:moveTo>
                  <a:cubicBezTo>
                    <a:pt x="8996" y="19876"/>
                    <a:pt x="9442" y="22518"/>
                    <a:pt x="10335" y="23857"/>
                  </a:cubicBezTo>
                  <a:cubicBezTo>
                    <a:pt x="11005" y="24825"/>
                    <a:pt x="11972" y="25308"/>
                    <a:pt x="13163" y="25308"/>
                  </a:cubicBezTo>
                  <a:cubicBezTo>
                    <a:pt x="14391" y="25308"/>
                    <a:pt x="15358" y="24825"/>
                    <a:pt x="16028" y="23857"/>
                  </a:cubicBezTo>
                  <a:cubicBezTo>
                    <a:pt x="16884" y="22518"/>
                    <a:pt x="17330" y="19876"/>
                    <a:pt x="17330" y="15969"/>
                  </a:cubicBezTo>
                  <a:cubicBezTo>
                    <a:pt x="17330" y="12100"/>
                    <a:pt x="16884" y="9458"/>
                    <a:pt x="16028" y="8156"/>
                  </a:cubicBezTo>
                  <a:cubicBezTo>
                    <a:pt x="15358" y="7151"/>
                    <a:pt x="14391" y="6667"/>
                    <a:pt x="13163" y="6667"/>
                  </a:cubicBezTo>
                  <a:cubicBezTo>
                    <a:pt x="11972" y="6667"/>
                    <a:pt x="11005" y="7151"/>
                    <a:pt x="10335" y="8119"/>
                  </a:cubicBezTo>
                  <a:cubicBezTo>
                    <a:pt x="9442" y="9458"/>
                    <a:pt x="8996" y="12100"/>
                    <a:pt x="8996" y="15969"/>
                  </a:cubicBezTo>
                  <a:moveTo>
                    <a:pt x="21907" y="63557"/>
                  </a:moveTo>
                  <a:lnTo>
                    <a:pt x="13423" y="63557"/>
                  </a:lnTo>
                  <a:lnTo>
                    <a:pt x="45384" y="231"/>
                  </a:lnTo>
                  <a:lnTo>
                    <a:pt x="53644" y="231"/>
                  </a:lnTo>
                  <a:lnTo>
                    <a:pt x="21907" y="63557"/>
                  </a:lnTo>
                  <a:moveTo>
                    <a:pt x="40510" y="47781"/>
                  </a:moveTo>
                  <a:cubicBezTo>
                    <a:pt x="40510" y="42423"/>
                    <a:pt x="41701" y="38442"/>
                    <a:pt x="44045" y="35838"/>
                  </a:cubicBezTo>
                  <a:cubicBezTo>
                    <a:pt x="46389" y="33233"/>
                    <a:pt x="49626" y="31931"/>
                    <a:pt x="53719" y="31931"/>
                  </a:cubicBezTo>
                  <a:cubicBezTo>
                    <a:pt x="57848" y="31931"/>
                    <a:pt x="61086" y="33233"/>
                    <a:pt x="63430" y="35838"/>
                  </a:cubicBezTo>
                  <a:cubicBezTo>
                    <a:pt x="65811" y="38442"/>
                    <a:pt x="66964" y="42423"/>
                    <a:pt x="67001" y="47781"/>
                  </a:cubicBezTo>
                  <a:cubicBezTo>
                    <a:pt x="66964" y="53176"/>
                    <a:pt x="65811" y="57195"/>
                    <a:pt x="63430" y="59762"/>
                  </a:cubicBezTo>
                  <a:cubicBezTo>
                    <a:pt x="61086" y="62366"/>
                    <a:pt x="57886" y="63669"/>
                    <a:pt x="53830" y="63669"/>
                  </a:cubicBezTo>
                  <a:cubicBezTo>
                    <a:pt x="49663" y="63669"/>
                    <a:pt x="46389" y="62366"/>
                    <a:pt x="44045" y="59762"/>
                  </a:cubicBezTo>
                  <a:cubicBezTo>
                    <a:pt x="41701" y="57195"/>
                    <a:pt x="40510" y="53176"/>
                    <a:pt x="40510" y="47781"/>
                  </a:cubicBezTo>
                  <a:moveTo>
                    <a:pt x="49477" y="47744"/>
                  </a:moveTo>
                  <a:cubicBezTo>
                    <a:pt x="49477" y="51651"/>
                    <a:pt x="49923" y="54255"/>
                    <a:pt x="50816" y="55558"/>
                  </a:cubicBezTo>
                  <a:cubicBezTo>
                    <a:pt x="51486" y="56562"/>
                    <a:pt x="52453" y="57083"/>
                    <a:pt x="53644" y="57083"/>
                  </a:cubicBezTo>
                  <a:cubicBezTo>
                    <a:pt x="54872" y="57083"/>
                    <a:pt x="55802" y="56599"/>
                    <a:pt x="56472" y="55595"/>
                  </a:cubicBezTo>
                  <a:cubicBezTo>
                    <a:pt x="57365" y="54255"/>
                    <a:pt x="57811" y="51651"/>
                    <a:pt x="57811" y="47744"/>
                  </a:cubicBezTo>
                  <a:cubicBezTo>
                    <a:pt x="57811" y="43837"/>
                    <a:pt x="57365" y="41233"/>
                    <a:pt x="56509" y="39893"/>
                  </a:cubicBezTo>
                  <a:cubicBezTo>
                    <a:pt x="55839" y="38889"/>
                    <a:pt x="54872" y="38405"/>
                    <a:pt x="53644" y="38405"/>
                  </a:cubicBezTo>
                  <a:cubicBezTo>
                    <a:pt x="52416" y="38405"/>
                    <a:pt x="51486" y="38889"/>
                    <a:pt x="50816" y="39893"/>
                  </a:cubicBezTo>
                  <a:cubicBezTo>
                    <a:pt x="49923" y="41233"/>
                    <a:pt x="49477" y="43837"/>
                    <a:pt x="49477" y="47744"/>
                  </a:cubicBezTo>
                  <a:close/>
                </a:path>
              </a:pathLst>
            </a:custGeom>
            <a:solidFill>
              <a:srgbClr val="000000"/>
            </a:solidFill>
            <a:ln w="9525" cap="flat">
              <a:noFill/>
              <a:prstDash val="solid"/>
              <a:miter/>
            </a:ln>
          </p:spPr>
          <p:txBody>
            <a:bodyPr rtlCol="0" anchor="ctr"/>
            <a:lstStyle/>
            <a:p>
              <a:endParaRPr lang="en-CA"/>
            </a:p>
          </p:txBody>
        </p:sp>
      </p:grpSp>
      <p:grpSp>
        <p:nvGrpSpPr>
          <p:cNvPr id="3191" name="Graphic 4">
            <a:extLst>
              <a:ext uri="{FF2B5EF4-FFF2-40B4-BE49-F238E27FC236}">
                <a16:creationId xmlns:a16="http://schemas.microsoft.com/office/drawing/2014/main" id="{F75628DC-230C-4112-BF31-B5C23AB3A7CD}"/>
              </a:ext>
            </a:extLst>
          </p:cNvPr>
          <p:cNvGrpSpPr/>
          <p:nvPr/>
        </p:nvGrpSpPr>
        <p:grpSpPr>
          <a:xfrm>
            <a:off x="4766215" y="2917992"/>
            <a:ext cx="99969" cy="54825"/>
            <a:chOff x="2300659" y="2907618"/>
            <a:chExt cx="115672" cy="63437"/>
          </a:xfrm>
        </p:grpSpPr>
        <p:sp>
          <p:nvSpPr>
            <p:cNvPr id="3275" name="Freeform: Shape 3274">
              <a:extLst>
                <a:ext uri="{FF2B5EF4-FFF2-40B4-BE49-F238E27FC236}">
                  <a16:creationId xmlns:a16="http://schemas.microsoft.com/office/drawing/2014/main" id="{A48725BA-EEE7-4098-A55D-4F526EB22E9D}"/>
                </a:ext>
              </a:extLst>
            </p:cNvPr>
            <p:cNvSpPr/>
            <p:nvPr/>
          </p:nvSpPr>
          <p:spPr>
            <a:xfrm>
              <a:off x="2300659" y="2908399"/>
              <a:ext cx="43122" cy="60238"/>
            </a:xfrm>
            <a:custGeom>
              <a:avLst/>
              <a:gdLst>
                <a:gd name="connsiteX0" fmla="*/ 24581 w 43122"/>
                <a:gd name="connsiteY0" fmla="*/ 60430 h 60238"/>
                <a:gd name="connsiteX1" fmla="*/ 24581 w 43122"/>
                <a:gd name="connsiteY1" fmla="*/ 48375 h 60238"/>
                <a:gd name="connsiteX2" fmla="*/ 24 w 43122"/>
                <a:gd name="connsiteY2" fmla="*/ 48375 h 60238"/>
                <a:gd name="connsiteX3" fmla="*/ 24 w 43122"/>
                <a:gd name="connsiteY3" fmla="*/ 38292 h 60238"/>
                <a:gd name="connsiteX4" fmla="*/ 26032 w 43122"/>
                <a:gd name="connsiteY4" fmla="*/ 192 h 60238"/>
                <a:gd name="connsiteX5" fmla="*/ 35705 w 43122"/>
                <a:gd name="connsiteY5" fmla="*/ 192 h 60238"/>
                <a:gd name="connsiteX6" fmla="*/ 35705 w 43122"/>
                <a:gd name="connsiteY6" fmla="*/ 38255 h 60238"/>
                <a:gd name="connsiteX7" fmla="*/ 43147 w 43122"/>
                <a:gd name="connsiteY7" fmla="*/ 38255 h 60238"/>
                <a:gd name="connsiteX8" fmla="*/ 43147 w 43122"/>
                <a:gd name="connsiteY8" fmla="*/ 48375 h 60238"/>
                <a:gd name="connsiteX9" fmla="*/ 35705 w 43122"/>
                <a:gd name="connsiteY9" fmla="*/ 48375 h 60238"/>
                <a:gd name="connsiteX10" fmla="*/ 35705 w 43122"/>
                <a:gd name="connsiteY10" fmla="*/ 60430 h 60238"/>
                <a:gd name="connsiteX11" fmla="*/ 24581 w 43122"/>
                <a:gd name="connsiteY11" fmla="*/ 60430 h 60238"/>
                <a:gd name="connsiteX12" fmla="*/ 24581 w 43122"/>
                <a:gd name="connsiteY12" fmla="*/ 38255 h 60238"/>
                <a:gd name="connsiteX13" fmla="*/ 24581 w 43122"/>
                <a:gd name="connsiteY13" fmla="*/ 17753 h 60238"/>
                <a:gd name="connsiteX14" fmla="*/ 10777 w 43122"/>
                <a:gd name="connsiteY14" fmla="*/ 3825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122" h="60238">
                  <a:moveTo>
                    <a:pt x="24581" y="60430"/>
                  </a:moveTo>
                  <a:lnTo>
                    <a:pt x="24581" y="48375"/>
                  </a:lnTo>
                  <a:lnTo>
                    <a:pt x="24" y="48375"/>
                  </a:lnTo>
                  <a:lnTo>
                    <a:pt x="24" y="38292"/>
                  </a:lnTo>
                  <a:lnTo>
                    <a:pt x="26032" y="192"/>
                  </a:lnTo>
                  <a:lnTo>
                    <a:pt x="35705" y="192"/>
                  </a:lnTo>
                  <a:lnTo>
                    <a:pt x="35705" y="38255"/>
                  </a:lnTo>
                  <a:lnTo>
                    <a:pt x="43147" y="38255"/>
                  </a:lnTo>
                  <a:lnTo>
                    <a:pt x="43147" y="48375"/>
                  </a:lnTo>
                  <a:lnTo>
                    <a:pt x="35705" y="48375"/>
                  </a:lnTo>
                  <a:lnTo>
                    <a:pt x="35705" y="60430"/>
                  </a:lnTo>
                  <a:lnTo>
                    <a:pt x="24581" y="60430"/>
                  </a:lnTo>
                  <a:moveTo>
                    <a:pt x="24581" y="38255"/>
                  </a:moveTo>
                  <a:lnTo>
                    <a:pt x="24581" y="17753"/>
                  </a:lnTo>
                  <a:lnTo>
                    <a:pt x="10777" y="38255"/>
                  </a:lnTo>
                  <a:close/>
                </a:path>
              </a:pathLst>
            </a:custGeom>
            <a:solidFill>
              <a:srgbClr val="000000"/>
            </a:solidFill>
            <a:ln w="9525" cap="flat">
              <a:noFill/>
              <a:prstDash val="solid"/>
              <a:miter/>
            </a:ln>
          </p:spPr>
          <p:txBody>
            <a:bodyPr rtlCol="0" anchor="ctr"/>
            <a:lstStyle/>
            <a:p>
              <a:endParaRPr lang="en-CA"/>
            </a:p>
          </p:txBody>
        </p:sp>
        <p:sp>
          <p:nvSpPr>
            <p:cNvPr id="3276" name="Freeform: Shape 3275">
              <a:extLst>
                <a:ext uri="{FF2B5EF4-FFF2-40B4-BE49-F238E27FC236}">
                  <a16:creationId xmlns:a16="http://schemas.microsoft.com/office/drawing/2014/main" id="{984A1BFF-50E3-4E72-933F-246434F03397}"/>
                </a:ext>
              </a:extLst>
            </p:cNvPr>
            <p:cNvSpPr/>
            <p:nvPr/>
          </p:nvSpPr>
          <p:spPr>
            <a:xfrm>
              <a:off x="2349358" y="2907618"/>
              <a:ext cx="66972" cy="63437"/>
            </a:xfrm>
            <a:custGeom>
              <a:avLst/>
              <a:gdLst>
                <a:gd name="connsiteX0" fmla="*/ 29 w 66972"/>
                <a:gd name="connsiteY0" fmla="*/ 16042 h 63437"/>
                <a:gd name="connsiteX1" fmla="*/ 3563 w 66972"/>
                <a:gd name="connsiteY1" fmla="*/ 4061 h 63437"/>
                <a:gd name="connsiteX2" fmla="*/ 13163 w 66972"/>
                <a:gd name="connsiteY2" fmla="*/ 192 h 63437"/>
                <a:gd name="connsiteX3" fmla="*/ 22948 w 66972"/>
                <a:gd name="connsiteY3" fmla="*/ 4061 h 63437"/>
                <a:gd name="connsiteX4" fmla="*/ 26520 w 66972"/>
                <a:gd name="connsiteY4" fmla="*/ 16042 h 63437"/>
                <a:gd name="connsiteX5" fmla="*/ 22948 w 66972"/>
                <a:gd name="connsiteY5" fmla="*/ 27985 h 63437"/>
                <a:gd name="connsiteX6" fmla="*/ 13386 w 66972"/>
                <a:gd name="connsiteY6" fmla="*/ 31855 h 63437"/>
                <a:gd name="connsiteX7" fmla="*/ 3563 w 66972"/>
                <a:gd name="connsiteY7" fmla="*/ 27985 h 63437"/>
                <a:gd name="connsiteX8" fmla="*/ 29 w 66972"/>
                <a:gd name="connsiteY8" fmla="*/ 16042 h 63437"/>
                <a:gd name="connsiteX9" fmla="*/ 8996 w 66972"/>
                <a:gd name="connsiteY9" fmla="*/ 15930 h 63437"/>
                <a:gd name="connsiteX10" fmla="*/ 10335 w 66972"/>
                <a:gd name="connsiteY10" fmla="*/ 23818 h 63437"/>
                <a:gd name="connsiteX11" fmla="*/ 13163 w 66972"/>
                <a:gd name="connsiteY11" fmla="*/ 25269 h 63437"/>
                <a:gd name="connsiteX12" fmla="*/ 16028 w 66972"/>
                <a:gd name="connsiteY12" fmla="*/ 23818 h 63437"/>
                <a:gd name="connsiteX13" fmla="*/ 17330 w 66972"/>
                <a:gd name="connsiteY13" fmla="*/ 15930 h 63437"/>
                <a:gd name="connsiteX14" fmla="*/ 16028 w 66972"/>
                <a:gd name="connsiteY14" fmla="*/ 8117 h 63437"/>
                <a:gd name="connsiteX15" fmla="*/ 13163 w 66972"/>
                <a:gd name="connsiteY15" fmla="*/ 6628 h 63437"/>
                <a:gd name="connsiteX16" fmla="*/ 10335 w 66972"/>
                <a:gd name="connsiteY16" fmla="*/ 8080 h 63437"/>
                <a:gd name="connsiteX17" fmla="*/ 8996 w 66972"/>
                <a:gd name="connsiteY17" fmla="*/ 15930 h 63437"/>
                <a:gd name="connsiteX18" fmla="*/ 21907 w 66972"/>
                <a:gd name="connsiteY18" fmla="*/ 63518 h 63437"/>
                <a:gd name="connsiteX19" fmla="*/ 13423 w 66972"/>
                <a:gd name="connsiteY19" fmla="*/ 63518 h 63437"/>
                <a:gd name="connsiteX20" fmla="*/ 45384 w 66972"/>
                <a:gd name="connsiteY20" fmla="*/ 192 h 63437"/>
                <a:gd name="connsiteX21" fmla="*/ 53644 w 66972"/>
                <a:gd name="connsiteY21" fmla="*/ 192 h 63437"/>
                <a:gd name="connsiteX22" fmla="*/ 21907 w 66972"/>
                <a:gd name="connsiteY22" fmla="*/ 63518 h 63437"/>
                <a:gd name="connsiteX23" fmla="*/ 40510 w 66972"/>
                <a:gd name="connsiteY23" fmla="*/ 47742 h 63437"/>
                <a:gd name="connsiteX24" fmla="*/ 44045 w 66972"/>
                <a:gd name="connsiteY24" fmla="*/ 35799 h 63437"/>
                <a:gd name="connsiteX25" fmla="*/ 53719 w 66972"/>
                <a:gd name="connsiteY25" fmla="*/ 31892 h 63437"/>
                <a:gd name="connsiteX26" fmla="*/ 63430 w 66972"/>
                <a:gd name="connsiteY26" fmla="*/ 35799 h 63437"/>
                <a:gd name="connsiteX27" fmla="*/ 67001 w 66972"/>
                <a:gd name="connsiteY27" fmla="*/ 47742 h 63437"/>
                <a:gd name="connsiteX28" fmla="*/ 63430 w 66972"/>
                <a:gd name="connsiteY28" fmla="*/ 59723 h 63437"/>
                <a:gd name="connsiteX29" fmla="*/ 53830 w 66972"/>
                <a:gd name="connsiteY29" fmla="*/ 63630 h 63437"/>
                <a:gd name="connsiteX30" fmla="*/ 44045 w 66972"/>
                <a:gd name="connsiteY30" fmla="*/ 59723 h 63437"/>
                <a:gd name="connsiteX31" fmla="*/ 40510 w 66972"/>
                <a:gd name="connsiteY31" fmla="*/ 47742 h 63437"/>
                <a:gd name="connsiteX32" fmla="*/ 49477 w 66972"/>
                <a:gd name="connsiteY32" fmla="*/ 47705 h 63437"/>
                <a:gd name="connsiteX33" fmla="*/ 50816 w 66972"/>
                <a:gd name="connsiteY33" fmla="*/ 55519 h 63437"/>
                <a:gd name="connsiteX34" fmla="*/ 53644 w 66972"/>
                <a:gd name="connsiteY34" fmla="*/ 57044 h 63437"/>
                <a:gd name="connsiteX35" fmla="*/ 56472 w 66972"/>
                <a:gd name="connsiteY35" fmla="*/ 55556 h 63437"/>
                <a:gd name="connsiteX36" fmla="*/ 57811 w 66972"/>
                <a:gd name="connsiteY36" fmla="*/ 47705 h 63437"/>
                <a:gd name="connsiteX37" fmla="*/ 56509 w 66972"/>
                <a:gd name="connsiteY37" fmla="*/ 39854 h 63437"/>
                <a:gd name="connsiteX38" fmla="*/ 53644 w 66972"/>
                <a:gd name="connsiteY38" fmla="*/ 38366 h 63437"/>
                <a:gd name="connsiteX39" fmla="*/ 50816 w 66972"/>
                <a:gd name="connsiteY39" fmla="*/ 39854 h 63437"/>
                <a:gd name="connsiteX40" fmla="*/ 49477 w 66972"/>
                <a:gd name="connsiteY40" fmla="*/ 47705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42"/>
                  </a:moveTo>
                  <a:cubicBezTo>
                    <a:pt x="29" y="10647"/>
                    <a:pt x="1219" y="6666"/>
                    <a:pt x="3563" y="4061"/>
                  </a:cubicBezTo>
                  <a:cubicBezTo>
                    <a:pt x="5907" y="1494"/>
                    <a:pt x="9107" y="192"/>
                    <a:pt x="13163" y="192"/>
                  </a:cubicBezTo>
                  <a:cubicBezTo>
                    <a:pt x="17330" y="192"/>
                    <a:pt x="20604" y="1494"/>
                    <a:pt x="22948" y="4061"/>
                  </a:cubicBezTo>
                  <a:cubicBezTo>
                    <a:pt x="25330" y="6628"/>
                    <a:pt x="26520" y="10610"/>
                    <a:pt x="26520" y="16042"/>
                  </a:cubicBezTo>
                  <a:cubicBezTo>
                    <a:pt x="26520" y="21400"/>
                    <a:pt x="25330" y="25381"/>
                    <a:pt x="22948" y="27985"/>
                  </a:cubicBezTo>
                  <a:cubicBezTo>
                    <a:pt x="20604" y="30553"/>
                    <a:pt x="17404" y="31855"/>
                    <a:pt x="13386" y="31855"/>
                  </a:cubicBezTo>
                  <a:cubicBezTo>
                    <a:pt x="9182" y="31855"/>
                    <a:pt x="5907" y="30590"/>
                    <a:pt x="3563" y="27985"/>
                  </a:cubicBezTo>
                  <a:cubicBezTo>
                    <a:pt x="1219" y="25418"/>
                    <a:pt x="29" y="21437"/>
                    <a:pt x="29" y="16042"/>
                  </a:cubicBezTo>
                  <a:moveTo>
                    <a:pt x="8996" y="15930"/>
                  </a:moveTo>
                  <a:cubicBezTo>
                    <a:pt x="8996" y="19837"/>
                    <a:pt x="9442" y="22479"/>
                    <a:pt x="10335" y="23818"/>
                  </a:cubicBezTo>
                  <a:cubicBezTo>
                    <a:pt x="11005" y="24786"/>
                    <a:pt x="11972" y="25269"/>
                    <a:pt x="13163" y="25269"/>
                  </a:cubicBezTo>
                  <a:cubicBezTo>
                    <a:pt x="14391" y="25269"/>
                    <a:pt x="15358" y="24786"/>
                    <a:pt x="16028" y="23818"/>
                  </a:cubicBezTo>
                  <a:cubicBezTo>
                    <a:pt x="16884" y="22479"/>
                    <a:pt x="17330" y="19837"/>
                    <a:pt x="17330" y="15930"/>
                  </a:cubicBezTo>
                  <a:cubicBezTo>
                    <a:pt x="17330" y="12061"/>
                    <a:pt x="16884" y="9419"/>
                    <a:pt x="16028" y="8117"/>
                  </a:cubicBezTo>
                  <a:cubicBezTo>
                    <a:pt x="15358" y="7112"/>
                    <a:pt x="14391" y="6628"/>
                    <a:pt x="13163" y="6628"/>
                  </a:cubicBezTo>
                  <a:cubicBezTo>
                    <a:pt x="11972" y="6628"/>
                    <a:pt x="11005" y="7112"/>
                    <a:pt x="10335" y="8080"/>
                  </a:cubicBezTo>
                  <a:cubicBezTo>
                    <a:pt x="9442" y="9419"/>
                    <a:pt x="8996" y="12061"/>
                    <a:pt x="8996" y="15930"/>
                  </a:cubicBezTo>
                  <a:moveTo>
                    <a:pt x="21907" y="63518"/>
                  </a:moveTo>
                  <a:lnTo>
                    <a:pt x="13423" y="63518"/>
                  </a:lnTo>
                  <a:lnTo>
                    <a:pt x="45384" y="192"/>
                  </a:lnTo>
                  <a:lnTo>
                    <a:pt x="53644" y="192"/>
                  </a:lnTo>
                  <a:lnTo>
                    <a:pt x="21907" y="63518"/>
                  </a:lnTo>
                  <a:moveTo>
                    <a:pt x="40510" y="47742"/>
                  </a:moveTo>
                  <a:cubicBezTo>
                    <a:pt x="40510" y="42384"/>
                    <a:pt x="41701" y="38403"/>
                    <a:pt x="44045" y="35799"/>
                  </a:cubicBezTo>
                  <a:cubicBezTo>
                    <a:pt x="46389" y="33194"/>
                    <a:pt x="49626" y="31892"/>
                    <a:pt x="53719" y="31892"/>
                  </a:cubicBezTo>
                  <a:cubicBezTo>
                    <a:pt x="57848" y="31892"/>
                    <a:pt x="61086" y="33194"/>
                    <a:pt x="63430" y="35799"/>
                  </a:cubicBezTo>
                  <a:cubicBezTo>
                    <a:pt x="65811" y="38403"/>
                    <a:pt x="66964" y="42384"/>
                    <a:pt x="67001" y="47742"/>
                  </a:cubicBezTo>
                  <a:cubicBezTo>
                    <a:pt x="66964" y="53137"/>
                    <a:pt x="65811" y="57156"/>
                    <a:pt x="63430" y="59723"/>
                  </a:cubicBezTo>
                  <a:cubicBezTo>
                    <a:pt x="61086" y="62327"/>
                    <a:pt x="57886" y="63630"/>
                    <a:pt x="53830" y="63630"/>
                  </a:cubicBezTo>
                  <a:cubicBezTo>
                    <a:pt x="49663" y="63630"/>
                    <a:pt x="46389" y="62327"/>
                    <a:pt x="44045" y="59723"/>
                  </a:cubicBezTo>
                  <a:cubicBezTo>
                    <a:pt x="41701" y="57156"/>
                    <a:pt x="40510" y="53137"/>
                    <a:pt x="40510" y="47742"/>
                  </a:cubicBezTo>
                  <a:moveTo>
                    <a:pt x="49477" y="47705"/>
                  </a:moveTo>
                  <a:cubicBezTo>
                    <a:pt x="49477" y="51612"/>
                    <a:pt x="49923" y="54216"/>
                    <a:pt x="50816" y="55519"/>
                  </a:cubicBezTo>
                  <a:cubicBezTo>
                    <a:pt x="51486" y="56523"/>
                    <a:pt x="52453" y="57044"/>
                    <a:pt x="53644" y="57044"/>
                  </a:cubicBezTo>
                  <a:cubicBezTo>
                    <a:pt x="54872" y="57044"/>
                    <a:pt x="55802" y="56560"/>
                    <a:pt x="56472" y="55556"/>
                  </a:cubicBezTo>
                  <a:cubicBezTo>
                    <a:pt x="57365" y="54216"/>
                    <a:pt x="57811" y="51612"/>
                    <a:pt x="57811" y="47705"/>
                  </a:cubicBezTo>
                  <a:cubicBezTo>
                    <a:pt x="57811" y="43798"/>
                    <a:pt x="57365" y="41194"/>
                    <a:pt x="56509" y="39854"/>
                  </a:cubicBezTo>
                  <a:cubicBezTo>
                    <a:pt x="55839" y="38850"/>
                    <a:pt x="54872" y="38366"/>
                    <a:pt x="53644" y="38366"/>
                  </a:cubicBezTo>
                  <a:cubicBezTo>
                    <a:pt x="52416" y="38366"/>
                    <a:pt x="51486" y="38850"/>
                    <a:pt x="50816" y="39854"/>
                  </a:cubicBezTo>
                  <a:cubicBezTo>
                    <a:pt x="49923" y="41194"/>
                    <a:pt x="49477" y="43798"/>
                    <a:pt x="49477" y="47705"/>
                  </a:cubicBezTo>
                  <a:close/>
                </a:path>
              </a:pathLst>
            </a:custGeom>
            <a:solidFill>
              <a:srgbClr val="000000"/>
            </a:solidFill>
            <a:ln w="9525" cap="flat">
              <a:noFill/>
              <a:prstDash val="solid"/>
              <a:miter/>
            </a:ln>
          </p:spPr>
          <p:txBody>
            <a:bodyPr rtlCol="0" anchor="ctr"/>
            <a:lstStyle/>
            <a:p>
              <a:endParaRPr lang="en-CA"/>
            </a:p>
          </p:txBody>
        </p:sp>
      </p:grpSp>
      <p:grpSp>
        <p:nvGrpSpPr>
          <p:cNvPr id="3192" name="Graphic 4">
            <a:extLst>
              <a:ext uri="{FF2B5EF4-FFF2-40B4-BE49-F238E27FC236}">
                <a16:creationId xmlns:a16="http://schemas.microsoft.com/office/drawing/2014/main" id="{F2BBE421-063C-4F9E-9E6F-77EFA35450DB}"/>
              </a:ext>
            </a:extLst>
          </p:cNvPr>
          <p:cNvGrpSpPr/>
          <p:nvPr/>
        </p:nvGrpSpPr>
        <p:grpSpPr>
          <a:xfrm>
            <a:off x="4767951" y="2596722"/>
            <a:ext cx="98233" cy="54825"/>
            <a:chOff x="2302668" y="2535885"/>
            <a:chExt cx="113663" cy="63437"/>
          </a:xfrm>
        </p:grpSpPr>
        <p:sp>
          <p:nvSpPr>
            <p:cNvPr id="3273" name="Freeform: Shape 3272">
              <a:extLst>
                <a:ext uri="{FF2B5EF4-FFF2-40B4-BE49-F238E27FC236}">
                  <a16:creationId xmlns:a16="http://schemas.microsoft.com/office/drawing/2014/main" id="{AE230617-D21E-4207-8E0E-7FEA31ABC79A}"/>
                </a:ext>
              </a:extLst>
            </p:cNvPr>
            <p:cNvSpPr/>
            <p:nvPr/>
          </p:nvSpPr>
          <p:spPr>
            <a:xfrm>
              <a:off x="2302668" y="2536667"/>
              <a:ext cx="40071" cy="61279"/>
            </a:xfrm>
            <a:custGeom>
              <a:avLst/>
              <a:gdLst>
                <a:gd name="connsiteX0" fmla="*/ 38980 w 40071"/>
                <a:gd name="connsiteY0" fmla="*/ 15073 h 61279"/>
                <a:gd name="connsiteX1" fmla="*/ 27855 w 40071"/>
                <a:gd name="connsiteY1" fmla="*/ 16300 h 61279"/>
                <a:gd name="connsiteX2" fmla="*/ 25734 w 40071"/>
                <a:gd name="connsiteY2" fmla="*/ 11240 h 61279"/>
                <a:gd name="connsiteX3" fmla="*/ 21269 w 40071"/>
                <a:gd name="connsiteY3" fmla="*/ 9603 h 61279"/>
                <a:gd name="connsiteX4" fmla="*/ 15093 w 40071"/>
                <a:gd name="connsiteY4" fmla="*/ 12877 h 61279"/>
                <a:gd name="connsiteX5" fmla="*/ 11930 w 40071"/>
                <a:gd name="connsiteY5" fmla="*/ 26495 h 61279"/>
                <a:gd name="connsiteX6" fmla="*/ 22609 w 40071"/>
                <a:gd name="connsiteY6" fmla="*/ 21435 h 61279"/>
                <a:gd name="connsiteX7" fmla="*/ 34961 w 40071"/>
                <a:gd name="connsiteY7" fmla="*/ 26905 h 61279"/>
                <a:gd name="connsiteX8" fmla="*/ 40096 w 40071"/>
                <a:gd name="connsiteY8" fmla="*/ 41080 h 61279"/>
                <a:gd name="connsiteX9" fmla="*/ 34664 w 40071"/>
                <a:gd name="connsiteY9" fmla="*/ 55852 h 61279"/>
                <a:gd name="connsiteX10" fmla="*/ 20785 w 40071"/>
                <a:gd name="connsiteY10" fmla="*/ 61433 h 61279"/>
                <a:gd name="connsiteX11" fmla="*/ 5865 w 40071"/>
                <a:gd name="connsiteY11" fmla="*/ 54363 h 61279"/>
                <a:gd name="connsiteX12" fmla="*/ 24 w 40071"/>
                <a:gd name="connsiteY12" fmla="*/ 31221 h 61279"/>
                <a:gd name="connsiteX13" fmla="*/ 6126 w 40071"/>
                <a:gd name="connsiteY13" fmla="*/ 7445 h 61279"/>
                <a:gd name="connsiteX14" fmla="*/ 21939 w 40071"/>
                <a:gd name="connsiteY14" fmla="*/ 153 h 61279"/>
                <a:gd name="connsiteX15" fmla="*/ 33250 w 40071"/>
                <a:gd name="connsiteY15" fmla="*/ 3985 h 61279"/>
                <a:gd name="connsiteX16" fmla="*/ 38980 w 40071"/>
                <a:gd name="connsiteY16" fmla="*/ 15073 h 61279"/>
                <a:gd name="connsiteX17" fmla="*/ 12897 w 40071"/>
                <a:gd name="connsiteY17" fmla="*/ 40187 h 61279"/>
                <a:gd name="connsiteX18" fmla="*/ 15502 w 40071"/>
                <a:gd name="connsiteY18" fmla="*/ 48819 h 61279"/>
                <a:gd name="connsiteX19" fmla="*/ 21381 w 40071"/>
                <a:gd name="connsiteY19" fmla="*/ 51870 h 61279"/>
                <a:gd name="connsiteX20" fmla="*/ 26701 w 40071"/>
                <a:gd name="connsiteY20" fmla="*/ 49378 h 61279"/>
                <a:gd name="connsiteX21" fmla="*/ 28822 w 40071"/>
                <a:gd name="connsiteY21" fmla="*/ 41192 h 61279"/>
                <a:gd name="connsiteX22" fmla="*/ 26553 w 40071"/>
                <a:gd name="connsiteY22" fmla="*/ 32634 h 61279"/>
                <a:gd name="connsiteX23" fmla="*/ 20785 w 40071"/>
                <a:gd name="connsiteY23" fmla="*/ 29881 h 61279"/>
                <a:gd name="connsiteX24" fmla="*/ 15204 w 40071"/>
                <a:gd name="connsiteY24" fmla="*/ 32486 h 61279"/>
                <a:gd name="connsiteX25" fmla="*/ 12897 w 40071"/>
                <a:gd name="connsiteY25" fmla="*/ 40187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1" h="61279">
                  <a:moveTo>
                    <a:pt x="38980" y="15073"/>
                  </a:moveTo>
                  <a:lnTo>
                    <a:pt x="27855" y="16300"/>
                  </a:lnTo>
                  <a:cubicBezTo>
                    <a:pt x="27557" y="14031"/>
                    <a:pt x="26850" y="12319"/>
                    <a:pt x="25734" y="11240"/>
                  </a:cubicBezTo>
                  <a:cubicBezTo>
                    <a:pt x="24580" y="10161"/>
                    <a:pt x="23092" y="9603"/>
                    <a:pt x="21269" y="9603"/>
                  </a:cubicBezTo>
                  <a:cubicBezTo>
                    <a:pt x="18813" y="9603"/>
                    <a:pt x="16767" y="10682"/>
                    <a:pt x="15093" y="12877"/>
                  </a:cubicBezTo>
                  <a:cubicBezTo>
                    <a:pt x="13418" y="15073"/>
                    <a:pt x="12377" y="19612"/>
                    <a:pt x="11930" y="26495"/>
                  </a:cubicBezTo>
                  <a:cubicBezTo>
                    <a:pt x="14795" y="23109"/>
                    <a:pt x="18330" y="21435"/>
                    <a:pt x="22609" y="21435"/>
                  </a:cubicBezTo>
                  <a:cubicBezTo>
                    <a:pt x="27408" y="21435"/>
                    <a:pt x="31538" y="23258"/>
                    <a:pt x="34961" y="26905"/>
                  </a:cubicBezTo>
                  <a:cubicBezTo>
                    <a:pt x="38384" y="30551"/>
                    <a:pt x="40096" y="35276"/>
                    <a:pt x="40096" y="41080"/>
                  </a:cubicBezTo>
                  <a:cubicBezTo>
                    <a:pt x="40096" y="47220"/>
                    <a:pt x="38273" y="52131"/>
                    <a:pt x="34664" y="55852"/>
                  </a:cubicBezTo>
                  <a:cubicBezTo>
                    <a:pt x="31092" y="59572"/>
                    <a:pt x="26441" y="61433"/>
                    <a:pt x="20785" y="61433"/>
                  </a:cubicBezTo>
                  <a:cubicBezTo>
                    <a:pt x="14758" y="61433"/>
                    <a:pt x="9772" y="59051"/>
                    <a:pt x="5865" y="54363"/>
                  </a:cubicBezTo>
                  <a:cubicBezTo>
                    <a:pt x="1959" y="49638"/>
                    <a:pt x="24" y="41936"/>
                    <a:pt x="24" y="31221"/>
                  </a:cubicBezTo>
                  <a:cubicBezTo>
                    <a:pt x="24" y="20207"/>
                    <a:pt x="2033" y="12282"/>
                    <a:pt x="6126" y="7445"/>
                  </a:cubicBezTo>
                  <a:cubicBezTo>
                    <a:pt x="10181" y="2571"/>
                    <a:pt x="15465" y="153"/>
                    <a:pt x="21939" y="153"/>
                  </a:cubicBezTo>
                  <a:cubicBezTo>
                    <a:pt x="26515" y="153"/>
                    <a:pt x="30273" y="1418"/>
                    <a:pt x="33250" y="3985"/>
                  </a:cubicBezTo>
                  <a:cubicBezTo>
                    <a:pt x="36264" y="6515"/>
                    <a:pt x="38161" y="10236"/>
                    <a:pt x="38980" y="15073"/>
                  </a:cubicBezTo>
                  <a:moveTo>
                    <a:pt x="12897" y="40187"/>
                  </a:moveTo>
                  <a:cubicBezTo>
                    <a:pt x="12897" y="43908"/>
                    <a:pt x="13753" y="46810"/>
                    <a:pt x="15502" y="48819"/>
                  </a:cubicBezTo>
                  <a:cubicBezTo>
                    <a:pt x="17214" y="50866"/>
                    <a:pt x="19148" y="51870"/>
                    <a:pt x="21381" y="51870"/>
                  </a:cubicBezTo>
                  <a:cubicBezTo>
                    <a:pt x="23501" y="51870"/>
                    <a:pt x="25287" y="51052"/>
                    <a:pt x="26701" y="49378"/>
                  </a:cubicBezTo>
                  <a:cubicBezTo>
                    <a:pt x="28115" y="47703"/>
                    <a:pt x="28822" y="44987"/>
                    <a:pt x="28822" y="41192"/>
                  </a:cubicBezTo>
                  <a:cubicBezTo>
                    <a:pt x="28822" y="37285"/>
                    <a:pt x="28078" y="34420"/>
                    <a:pt x="26553" y="32634"/>
                  </a:cubicBezTo>
                  <a:cubicBezTo>
                    <a:pt x="24990" y="30811"/>
                    <a:pt x="23092" y="29881"/>
                    <a:pt x="20785" y="29881"/>
                  </a:cubicBezTo>
                  <a:cubicBezTo>
                    <a:pt x="18590" y="29881"/>
                    <a:pt x="16730" y="30774"/>
                    <a:pt x="15204" y="32486"/>
                  </a:cubicBezTo>
                  <a:cubicBezTo>
                    <a:pt x="13679" y="34234"/>
                    <a:pt x="12897" y="36802"/>
                    <a:pt x="12897" y="40187"/>
                  </a:cubicBezTo>
                  <a:close/>
                </a:path>
              </a:pathLst>
            </a:custGeom>
            <a:solidFill>
              <a:srgbClr val="000000"/>
            </a:solidFill>
            <a:ln w="9525" cap="flat">
              <a:noFill/>
              <a:prstDash val="solid"/>
              <a:miter/>
            </a:ln>
          </p:spPr>
          <p:txBody>
            <a:bodyPr rtlCol="0" anchor="ctr"/>
            <a:lstStyle/>
            <a:p>
              <a:endParaRPr lang="en-CA"/>
            </a:p>
          </p:txBody>
        </p:sp>
        <p:sp>
          <p:nvSpPr>
            <p:cNvPr id="3274" name="Freeform: Shape 3273">
              <a:extLst>
                <a:ext uri="{FF2B5EF4-FFF2-40B4-BE49-F238E27FC236}">
                  <a16:creationId xmlns:a16="http://schemas.microsoft.com/office/drawing/2014/main" id="{C29D7131-65E5-4E77-9570-B312D4C51FF7}"/>
                </a:ext>
              </a:extLst>
            </p:cNvPr>
            <p:cNvSpPr/>
            <p:nvPr/>
          </p:nvSpPr>
          <p:spPr>
            <a:xfrm>
              <a:off x="2349358" y="2535885"/>
              <a:ext cx="66972" cy="63437"/>
            </a:xfrm>
            <a:custGeom>
              <a:avLst/>
              <a:gdLst>
                <a:gd name="connsiteX0" fmla="*/ 29 w 66972"/>
                <a:gd name="connsiteY0" fmla="*/ 16003 h 63437"/>
                <a:gd name="connsiteX1" fmla="*/ 3563 w 66972"/>
                <a:gd name="connsiteY1" fmla="*/ 4022 h 63437"/>
                <a:gd name="connsiteX2" fmla="*/ 13163 w 66972"/>
                <a:gd name="connsiteY2" fmla="*/ 153 h 63437"/>
                <a:gd name="connsiteX3" fmla="*/ 22948 w 66972"/>
                <a:gd name="connsiteY3" fmla="*/ 4022 h 63437"/>
                <a:gd name="connsiteX4" fmla="*/ 26520 w 66972"/>
                <a:gd name="connsiteY4" fmla="*/ 16003 h 63437"/>
                <a:gd name="connsiteX5" fmla="*/ 22948 w 66972"/>
                <a:gd name="connsiteY5" fmla="*/ 27946 h 63437"/>
                <a:gd name="connsiteX6" fmla="*/ 13386 w 66972"/>
                <a:gd name="connsiteY6" fmla="*/ 31816 h 63437"/>
                <a:gd name="connsiteX7" fmla="*/ 3563 w 66972"/>
                <a:gd name="connsiteY7" fmla="*/ 27946 h 63437"/>
                <a:gd name="connsiteX8" fmla="*/ 29 w 66972"/>
                <a:gd name="connsiteY8" fmla="*/ 16003 h 63437"/>
                <a:gd name="connsiteX9" fmla="*/ 8996 w 66972"/>
                <a:gd name="connsiteY9" fmla="*/ 15891 h 63437"/>
                <a:gd name="connsiteX10" fmla="*/ 10335 w 66972"/>
                <a:gd name="connsiteY10" fmla="*/ 23779 h 63437"/>
                <a:gd name="connsiteX11" fmla="*/ 13163 w 66972"/>
                <a:gd name="connsiteY11" fmla="*/ 25230 h 63437"/>
                <a:gd name="connsiteX12" fmla="*/ 16028 w 66972"/>
                <a:gd name="connsiteY12" fmla="*/ 23779 h 63437"/>
                <a:gd name="connsiteX13" fmla="*/ 17330 w 66972"/>
                <a:gd name="connsiteY13" fmla="*/ 15891 h 63437"/>
                <a:gd name="connsiteX14" fmla="*/ 16028 w 66972"/>
                <a:gd name="connsiteY14" fmla="*/ 8078 h 63437"/>
                <a:gd name="connsiteX15" fmla="*/ 13163 w 66972"/>
                <a:gd name="connsiteY15" fmla="*/ 6589 h 63437"/>
                <a:gd name="connsiteX16" fmla="*/ 10335 w 66972"/>
                <a:gd name="connsiteY16" fmla="*/ 8041 h 63437"/>
                <a:gd name="connsiteX17" fmla="*/ 8996 w 66972"/>
                <a:gd name="connsiteY17" fmla="*/ 15891 h 63437"/>
                <a:gd name="connsiteX18" fmla="*/ 21907 w 66972"/>
                <a:gd name="connsiteY18" fmla="*/ 63479 h 63437"/>
                <a:gd name="connsiteX19" fmla="*/ 13423 w 66972"/>
                <a:gd name="connsiteY19" fmla="*/ 63479 h 63437"/>
                <a:gd name="connsiteX20" fmla="*/ 45384 w 66972"/>
                <a:gd name="connsiteY20" fmla="*/ 153 h 63437"/>
                <a:gd name="connsiteX21" fmla="*/ 53644 w 66972"/>
                <a:gd name="connsiteY21" fmla="*/ 153 h 63437"/>
                <a:gd name="connsiteX22" fmla="*/ 21907 w 66972"/>
                <a:gd name="connsiteY22" fmla="*/ 63479 h 63437"/>
                <a:gd name="connsiteX23" fmla="*/ 40510 w 66972"/>
                <a:gd name="connsiteY23" fmla="*/ 47703 h 63437"/>
                <a:gd name="connsiteX24" fmla="*/ 44045 w 66972"/>
                <a:gd name="connsiteY24" fmla="*/ 35760 h 63437"/>
                <a:gd name="connsiteX25" fmla="*/ 53719 w 66972"/>
                <a:gd name="connsiteY25" fmla="*/ 31853 h 63437"/>
                <a:gd name="connsiteX26" fmla="*/ 63430 w 66972"/>
                <a:gd name="connsiteY26" fmla="*/ 35760 h 63437"/>
                <a:gd name="connsiteX27" fmla="*/ 67001 w 66972"/>
                <a:gd name="connsiteY27" fmla="*/ 47703 h 63437"/>
                <a:gd name="connsiteX28" fmla="*/ 63430 w 66972"/>
                <a:gd name="connsiteY28" fmla="*/ 59684 h 63437"/>
                <a:gd name="connsiteX29" fmla="*/ 53830 w 66972"/>
                <a:gd name="connsiteY29" fmla="*/ 63591 h 63437"/>
                <a:gd name="connsiteX30" fmla="*/ 44045 w 66972"/>
                <a:gd name="connsiteY30" fmla="*/ 59684 h 63437"/>
                <a:gd name="connsiteX31" fmla="*/ 40510 w 66972"/>
                <a:gd name="connsiteY31" fmla="*/ 47703 h 63437"/>
                <a:gd name="connsiteX32" fmla="*/ 49477 w 66972"/>
                <a:gd name="connsiteY32" fmla="*/ 47666 h 63437"/>
                <a:gd name="connsiteX33" fmla="*/ 50816 w 66972"/>
                <a:gd name="connsiteY33" fmla="*/ 55480 h 63437"/>
                <a:gd name="connsiteX34" fmla="*/ 53644 w 66972"/>
                <a:gd name="connsiteY34" fmla="*/ 57005 h 63437"/>
                <a:gd name="connsiteX35" fmla="*/ 56472 w 66972"/>
                <a:gd name="connsiteY35" fmla="*/ 55517 h 63437"/>
                <a:gd name="connsiteX36" fmla="*/ 57811 w 66972"/>
                <a:gd name="connsiteY36" fmla="*/ 47666 h 63437"/>
                <a:gd name="connsiteX37" fmla="*/ 56509 w 66972"/>
                <a:gd name="connsiteY37" fmla="*/ 39815 h 63437"/>
                <a:gd name="connsiteX38" fmla="*/ 53644 w 66972"/>
                <a:gd name="connsiteY38" fmla="*/ 38327 h 63437"/>
                <a:gd name="connsiteX39" fmla="*/ 50816 w 66972"/>
                <a:gd name="connsiteY39" fmla="*/ 39815 h 63437"/>
                <a:gd name="connsiteX40" fmla="*/ 49477 w 66972"/>
                <a:gd name="connsiteY40" fmla="*/ 47666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6003"/>
                  </a:moveTo>
                  <a:cubicBezTo>
                    <a:pt x="29" y="10608"/>
                    <a:pt x="1219" y="6627"/>
                    <a:pt x="3563" y="4022"/>
                  </a:cubicBezTo>
                  <a:cubicBezTo>
                    <a:pt x="5907" y="1455"/>
                    <a:pt x="9107" y="153"/>
                    <a:pt x="13163" y="153"/>
                  </a:cubicBezTo>
                  <a:cubicBezTo>
                    <a:pt x="17330" y="153"/>
                    <a:pt x="20604" y="1455"/>
                    <a:pt x="22948" y="4022"/>
                  </a:cubicBezTo>
                  <a:cubicBezTo>
                    <a:pt x="25330" y="6589"/>
                    <a:pt x="26520" y="10571"/>
                    <a:pt x="26520" y="16003"/>
                  </a:cubicBezTo>
                  <a:cubicBezTo>
                    <a:pt x="26520" y="21361"/>
                    <a:pt x="25330" y="25342"/>
                    <a:pt x="22948" y="27946"/>
                  </a:cubicBezTo>
                  <a:cubicBezTo>
                    <a:pt x="20604" y="30514"/>
                    <a:pt x="17404" y="31816"/>
                    <a:pt x="13386" y="31816"/>
                  </a:cubicBezTo>
                  <a:cubicBezTo>
                    <a:pt x="9182" y="31816"/>
                    <a:pt x="5907" y="30551"/>
                    <a:pt x="3563" y="27946"/>
                  </a:cubicBezTo>
                  <a:cubicBezTo>
                    <a:pt x="1219" y="25379"/>
                    <a:pt x="29" y="21398"/>
                    <a:pt x="29" y="16003"/>
                  </a:cubicBezTo>
                  <a:moveTo>
                    <a:pt x="8996" y="15891"/>
                  </a:moveTo>
                  <a:cubicBezTo>
                    <a:pt x="8996" y="19798"/>
                    <a:pt x="9442" y="22440"/>
                    <a:pt x="10335" y="23779"/>
                  </a:cubicBezTo>
                  <a:cubicBezTo>
                    <a:pt x="11005" y="24746"/>
                    <a:pt x="11972" y="25230"/>
                    <a:pt x="13163" y="25230"/>
                  </a:cubicBezTo>
                  <a:cubicBezTo>
                    <a:pt x="14391" y="25230"/>
                    <a:pt x="15358" y="24746"/>
                    <a:pt x="16028" y="23779"/>
                  </a:cubicBezTo>
                  <a:cubicBezTo>
                    <a:pt x="16884" y="22440"/>
                    <a:pt x="17330" y="19798"/>
                    <a:pt x="17330" y="15891"/>
                  </a:cubicBezTo>
                  <a:cubicBezTo>
                    <a:pt x="17330" y="12022"/>
                    <a:pt x="16884" y="9380"/>
                    <a:pt x="16028" y="8078"/>
                  </a:cubicBezTo>
                  <a:cubicBezTo>
                    <a:pt x="15358" y="7073"/>
                    <a:pt x="14391" y="6589"/>
                    <a:pt x="13163" y="6589"/>
                  </a:cubicBezTo>
                  <a:cubicBezTo>
                    <a:pt x="11972" y="6589"/>
                    <a:pt x="11005" y="7073"/>
                    <a:pt x="10335" y="8041"/>
                  </a:cubicBezTo>
                  <a:cubicBezTo>
                    <a:pt x="9442" y="9380"/>
                    <a:pt x="8996" y="12022"/>
                    <a:pt x="8996" y="15891"/>
                  </a:cubicBezTo>
                  <a:moveTo>
                    <a:pt x="21907" y="63479"/>
                  </a:moveTo>
                  <a:lnTo>
                    <a:pt x="13423" y="63479"/>
                  </a:lnTo>
                  <a:lnTo>
                    <a:pt x="45384" y="153"/>
                  </a:lnTo>
                  <a:lnTo>
                    <a:pt x="53644" y="153"/>
                  </a:lnTo>
                  <a:lnTo>
                    <a:pt x="21907" y="63479"/>
                  </a:lnTo>
                  <a:moveTo>
                    <a:pt x="40510" y="47703"/>
                  </a:moveTo>
                  <a:cubicBezTo>
                    <a:pt x="40510" y="42345"/>
                    <a:pt x="41701" y="38364"/>
                    <a:pt x="44045" y="35760"/>
                  </a:cubicBezTo>
                  <a:cubicBezTo>
                    <a:pt x="46389" y="33155"/>
                    <a:pt x="49626" y="31853"/>
                    <a:pt x="53719" y="31853"/>
                  </a:cubicBezTo>
                  <a:cubicBezTo>
                    <a:pt x="57848" y="31853"/>
                    <a:pt x="61086" y="33155"/>
                    <a:pt x="63430" y="35760"/>
                  </a:cubicBezTo>
                  <a:cubicBezTo>
                    <a:pt x="65811" y="38364"/>
                    <a:pt x="66964" y="42345"/>
                    <a:pt x="67001" y="47703"/>
                  </a:cubicBezTo>
                  <a:cubicBezTo>
                    <a:pt x="66964" y="53098"/>
                    <a:pt x="65811" y="57117"/>
                    <a:pt x="63430" y="59684"/>
                  </a:cubicBezTo>
                  <a:cubicBezTo>
                    <a:pt x="61086" y="62288"/>
                    <a:pt x="57886" y="63591"/>
                    <a:pt x="53830" y="63591"/>
                  </a:cubicBezTo>
                  <a:cubicBezTo>
                    <a:pt x="49663" y="63591"/>
                    <a:pt x="46389" y="62288"/>
                    <a:pt x="44045" y="59684"/>
                  </a:cubicBezTo>
                  <a:cubicBezTo>
                    <a:pt x="41701" y="57117"/>
                    <a:pt x="40510" y="53098"/>
                    <a:pt x="40510" y="47703"/>
                  </a:cubicBezTo>
                  <a:moveTo>
                    <a:pt x="49477" y="47666"/>
                  </a:moveTo>
                  <a:cubicBezTo>
                    <a:pt x="49477" y="51573"/>
                    <a:pt x="49923" y="54177"/>
                    <a:pt x="50816" y="55480"/>
                  </a:cubicBezTo>
                  <a:cubicBezTo>
                    <a:pt x="51486" y="56484"/>
                    <a:pt x="52453" y="57005"/>
                    <a:pt x="53644" y="57005"/>
                  </a:cubicBezTo>
                  <a:cubicBezTo>
                    <a:pt x="54872" y="57005"/>
                    <a:pt x="55802" y="56521"/>
                    <a:pt x="56472" y="55517"/>
                  </a:cubicBezTo>
                  <a:cubicBezTo>
                    <a:pt x="57365" y="54177"/>
                    <a:pt x="57811" y="51573"/>
                    <a:pt x="57811" y="47666"/>
                  </a:cubicBezTo>
                  <a:cubicBezTo>
                    <a:pt x="57811" y="43759"/>
                    <a:pt x="57365" y="41155"/>
                    <a:pt x="56509" y="39815"/>
                  </a:cubicBezTo>
                  <a:cubicBezTo>
                    <a:pt x="55839" y="38811"/>
                    <a:pt x="54872" y="38327"/>
                    <a:pt x="53644" y="38327"/>
                  </a:cubicBezTo>
                  <a:cubicBezTo>
                    <a:pt x="52416" y="38327"/>
                    <a:pt x="51486" y="38811"/>
                    <a:pt x="50816" y="39815"/>
                  </a:cubicBezTo>
                  <a:cubicBezTo>
                    <a:pt x="49923" y="41155"/>
                    <a:pt x="49477" y="43759"/>
                    <a:pt x="49477" y="47666"/>
                  </a:cubicBezTo>
                  <a:close/>
                </a:path>
              </a:pathLst>
            </a:custGeom>
            <a:solidFill>
              <a:srgbClr val="000000"/>
            </a:solidFill>
            <a:ln w="9525" cap="flat">
              <a:noFill/>
              <a:prstDash val="solid"/>
              <a:miter/>
            </a:ln>
          </p:spPr>
          <p:txBody>
            <a:bodyPr rtlCol="0" anchor="ctr"/>
            <a:lstStyle/>
            <a:p>
              <a:endParaRPr lang="en-CA"/>
            </a:p>
          </p:txBody>
        </p:sp>
      </p:grpSp>
      <p:grpSp>
        <p:nvGrpSpPr>
          <p:cNvPr id="3193" name="Graphic 4">
            <a:extLst>
              <a:ext uri="{FF2B5EF4-FFF2-40B4-BE49-F238E27FC236}">
                <a16:creationId xmlns:a16="http://schemas.microsoft.com/office/drawing/2014/main" id="{D6F674FA-EB21-424E-A5E9-7324F86D93B9}"/>
              </a:ext>
            </a:extLst>
          </p:cNvPr>
          <p:cNvGrpSpPr/>
          <p:nvPr/>
        </p:nvGrpSpPr>
        <p:grpSpPr>
          <a:xfrm>
            <a:off x="4767791" y="2275445"/>
            <a:ext cx="98394" cy="54825"/>
            <a:chOff x="2302482" y="2164144"/>
            <a:chExt cx="113849" cy="63437"/>
          </a:xfrm>
        </p:grpSpPr>
        <p:sp>
          <p:nvSpPr>
            <p:cNvPr id="3271" name="Freeform: Shape 3270">
              <a:extLst>
                <a:ext uri="{FF2B5EF4-FFF2-40B4-BE49-F238E27FC236}">
                  <a16:creationId xmlns:a16="http://schemas.microsoft.com/office/drawing/2014/main" id="{9DADF5D7-DF86-4415-94EA-ADA31B6ADD41}"/>
                </a:ext>
              </a:extLst>
            </p:cNvPr>
            <p:cNvSpPr/>
            <p:nvPr/>
          </p:nvSpPr>
          <p:spPr>
            <a:xfrm>
              <a:off x="2302482" y="2164925"/>
              <a:ext cx="39476" cy="61317"/>
            </a:xfrm>
            <a:custGeom>
              <a:avLst/>
              <a:gdLst>
                <a:gd name="connsiteX0" fmla="*/ 10070 w 39476"/>
                <a:gd name="connsiteY0" fmla="*/ 27982 h 61317"/>
                <a:gd name="connsiteX1" fmla="*/ 3559 w 39476"/>
                <a:gd name="connsiteY1" fmla="*/ 22810 h 61317"/>
                <a:gd name="connsiteX2" fmla="*/ 1549 w 39476"/>
                <a:gd name="connsiteY2" fmla="*/ 15592 h 61317"/>
                <a:gd name="connsiteX3" fmla="*/ 6237 w 39476"/>
                <a:gd name="connsiteY3" fmla="*/ 4467 h 61317"/>
                <a:gd name="connsiteX4" fmla="*/ 19558 w 39476"/>
                <a:gd name="connsiteY4" fmla="*/ 114 h 61317"/>
                <a:gd name="connsiteX5" fmla="*/ 32840 w 39476"/>
                <a:gd name="connsiteY5" fmla="*/ 4467 h 61317"/>
                <a:gd name="connsiteX6" fmla="*/ 37566 w 39476"/>
                <a:gd name="connsiteY6" fmla="*/ 15592 h 61317"/>
                <a:gd name="connsiteX7" fmla="*/ 35408 w 39476"/>
                <a:gd name="connsiteY7" fmla="*/ 22996 h 61317"/>
                <a:gd name="connsiteX8" fmla="*/ 29306 w 39476"/>
                <a:gd name="connsiteY8" fmla="*/ 27982 h 61317"/>
                <a:gd name="connsiteX9" fmla="*/ 36896 w 39476"/>
                <a:gd name="connsiteY9" fmla="*/ 33823 h 61317"/>
                <a:gd name="connsiteX10" fmla="*/ 39501 w 39476"/>
                <a:gd name="connsiteY10" fmla="*/ 42716 h 61317"/>
                <a:gd name="connsiteX11" fmla="*/ 34180 w 39476"/>
                <a:gd name="connsiteY11" fmla="*/ 56222 h 61317"/>
                <a:gd name="connsiteX12" fmla="*/ 20078 w 39476"/>
                <a:gd name="connsiteY12" fmla="*/ 61431 h 61317"/>
                <a:gd name="connsiteX13" fmla="*/ 6461 w 39476"/>
                <a:gd name="connsiteY13" fmla="*/ 57115 h 61317"/>
                <a:gd name="connsiteX14" fmla="*/ 24 w 39476"/>
                <a:gd name="connsiteY14" fmla="*/ 43199 h 61317"/>
                <a:gd name="connsiteX15" fmla="*/ 2442 w 39476"/>
                <a:gd name="connsiteY15" fmla="*/ 34270 h 61317"/>
                <a:gd name="connsiteX16" fmla="*/ 10070 w 39476"/>
                <a:gd name="connsiteY16" fmla="*/ 27982 h 61317"/>
                <a:gd name="connsiteX17" fmla="*/ 12451 w 39476"/>
                <a:gd name="connsiteY17" fmla="*/ 16410 h 61317"/>
                <a:gd name="connsiteX18" fmla="*/ 14386 w 39476"/>
                <a:gd name="connsiteY18" fmla="*/ 21768 h 61317"/>
                <a:gd name="connsiteX19" fmla="*/ 19558 w 39476"/>
                <a:gd name="connsiteY19" fmla="*/ 23666 h 61317"/>
                <a:gd name="connsiteX20" fmla="*/ 24804 w 39476"/>
                <a:gd name="connsiteY20" fmla="*/ 21731 h 61317"/>
                <a:gd name="connsiteX21" fmla="*/ 26776 w 39476"/>
                <a:gd name="connsiteY21" fmla="*/ 16373 h 61317"/>
                <a:gd name="connsiteX22" fmla="*/ 24804 w 39476"/>
                <a:gd name="connsiteY22" fmla="*/ 11164 h 61317"/>
                <a:gd name="connsiteX23" fmla="*/ 19669 w 39476"/>
                <a:gd name="connsiteY23" fmla="*/ 9229 h 61317"/>
                <a:gd name="connsiteX24" fmla="*/ 14386 w 39476"/>
                <a:gd name="connsiteY24" fmla="*/ 11201 h 61317"/>
                <a:gd name="connsiteX25" fmla="*/ 12451 w 39476"/>
                <a:gd name="connsiteY25" fmla="*/ 16410 h 61317"/>
                <a:gd name="connsiteX26" fmla="*/ 11372 w 39476"/>
                <a:gd name="connsiteY26" fmla="*/ 42083 h 61317"/>
                <a:gd name="connsiteX27" fmla="*/ 13790 w 39476"/>
                <a:gd name="connsiteY27" fmla="*/ 49487 h 61317"/>
                <a:gd name="connsiteX28" fmla="*/ 19892 w 39476"/>
                <a:gd name="connsiteY28" fmla="*/ 52166 h 61317"/>
                <a:gd name="connsiteX29" fmla="*/ 25771 w 39476"/>
                <a:gd name="connsiteY29" fmla="*/ 49599 h 61317"/>
                <a:gd name="connsiteX30" fmla="*/ 28115 w 39476"/>
                <a:gd name="connsiteY30" fmla="*/ 42232 h 61317"/>
                <a:gd name="connsiteX31" fmla="*/ 25734 w 39476"/>
                <a:gd name="connsiteY31" fmla="*/ 35460 h 61317"/>
                <a:gd name="connsiteX32" fmla="*/ 19706 w 39476"/>
                <a:gd name="connsiteY32" fmla="*/ 32893 h 61317"/>
                <a:gd name="connsiteX33" fmla="*/ 13456 w 39476"/>
                <a:gd name="connsiteY33" fmla="*/ 35795 h 61317"/>
                <a:gd name="connsiteX34" fmla="*/ 11372 w 39476"/>
                <a:gd name="connsiteY34" fmla="*/ 42083 h 6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476" h="61317">
                  <a:moveTo>
                    <a:pt x="10070" y="27982"/>
                  </a:moveTo>
                  <a:cubicBezTo>
                    <a:pt x="7093" y="26717"/>
                    <a:pt x="4935" y="25005"/>
                    <a:pt x="3559" y="22810"/>
                  </a:cubicBezTo>
                  <a:cubicBezTo>
                    <a:pt x="2219" y="20615"/>
                    <a:pt x="1549" y="18196"/>
                    <a:pt x="1549" y="15592"/>
                  </a:cubicBezTo>
                  <a:cubicBezTo>
                    <a:pt x="1549" y="11090"/>
                    <a:pt x="3112" y="7406"/>
                    <a:pt x="6237" y="4467"/>
                  </a:cubicBezTo>
                  <a:cubicBezTo>
                    <a:pt x="9363" y="1565"/>
                    <a:pt x="13790" y="114"/>
                    <a:pt x="19558" y="114"/>
                  </a:cubicBezTo>
                  <a:cubicBezTo>
                    <a:pt x="25250" y="114"/>
                    <a:pt x="29678" y="1565"/>
                    <a:pt x="32840" y="4467"/>
                  </a:cubicBezTo>
                  <a:cubicBezTo>
                    <a:pt x="36003" y="7406"/>
                    <a:pt x="37566" y="11090"/>
                    <a:pt x="37566" y="15592"/>
                  </a:cubicBezTo>
                  <a:cubicBezTo>
                    <a:pt x="37566" y="18345"/>
                    <a:pt x="36859" y="20838"/>
                    <a:pt x="35408" y="22996"/>
                  </a:cubicBezTo>
                  <a:cubicBezTo>
                    <a:pt x="33957" y="25191"/>
                    <a:pt x="31910" y="26828"/>
                    <a:pt x="29306" y="27982"/>
                  </a:cubicBezTo>
                  <a:cubicBezTo>
                    <a:pt x="32617" y="29321"/>
                    <a:pt x="35147" y="31256"/>
                    <a:pt x="36896" y="33823"/>
                  </a:cubicBezTo>
                  <a:cubicBezTo>
                    <a:pt x="38608" y="36391"/>
                    <a:pt x="39501" y="39367"/>
                    <a:pt x="39501" y="42716"/>
                  </a:cubicBezTo>
                  <a:cubicBezTo>
                    <a:pt x="39501" y="48260"/>
                    <a:pt x="37715" y="52762"/>
                    <a:pt x="34180" y="56222"/>
                  </a:cubicBezTo>
                  <a:cubicBezTo>
                    <a:pt x="30645" y="59682"/>
                    <a:pt x="25957" y="61431"/>
                    <a:pt x="20078" y="61431"/>
                  </a:cubicBezTo>
                  <a:cubicBezTo>
                    <a:pt x="14646" y="61431"/>
                    <a:pt x="10107" y="59980"/>
                    <a:pt x="6461" y="57115"/>
                  </a:cubicBezTo>
                  <a:cubicBezTo>
                    <a:pt x="2182" y="53729"/>
                    <a:pt x="24" y="49115"/>
                    <a:pt x="24" y="43199"/>
                  </a:cubicBezTo>
                  <a:cubicBezTo>
                    <a:pt x="24" y="39962"/>
                    <a:pt x="842" y="36986"/>
                    <a:pt x="2442" y="34270"/>
                  </a:cubicBezTo>
                  <a:cubicBezTo>
                    <a:pt x="4042" y="31554"/>
                    <a:pt x="6610" y="29433"/>
                    <a:pt x="10070" y="27982"/>
                  </a:cubicBezTo>
                  <a:moveTo>
                    <a:pt x="12451" y="16410"/>
                  </a:moveTo>
                  <a:cubicBezTo>
                    <a:pt x="12451" y="18680"/>
                    <a:pt x="13084" y="20466"/>
                    <a:pt x="14386" y="21768"/>
                  </a:cubicBezTo>
                  <a:cubicBezTo>
                    <a:pt x="15688" y="23033"/>
                    <a:pt x="17400" y="23666"/>
                    <a:pt x="19558" y="23666"/>
                  </a:cubicBezTo>
                  <a:cubicBezTo>
                    <a:pt x="21753" y="23666"/>
                    <a:pt x="23501" y="23033"/>
                    <a:pt x="24804" y="21731"/>
                  </a:cubicBezTo>
                  <a:cubicBezTo>
                    <a:pt x="26106" y="20429"/>
                    <a:pt x="26776" y="18643"/>
                    <a:pt x="26776" y="16373"/>
                  </a:cubicBezTo>
                  <a:cubicBezTo>
                    <a:pt x="26776" y="14215"/>
                    <a:pt x="26106" y="12466"/>
                    <a:pt x="24804" y="11164"/>
                  </a:cubicBezTo>
                  <a:cubicBezTo>
                    <a:pt x="23539" y="9899"/>
                    <a:pt x="21790" y="9229"/>
                    <a:pt x="19669" y="9229"/>
                  </a:cubicBezTo>
                  <a:cubicBezTo>
                    <a:pt x="17474" y="9229"/>
                    <a:pt x="15725" y="9899"/>
                    <a:pt x="14386" y="11201"/>
                  </a:cubicBezTo>
                  <a:cubicBezTo>
                    <a:pt x="13084" y="12504"/>
                    <a:pt x="12451" y="14252"/>
                    <a:pt x="12451" y="16410"/>
                  </a:cubicBezTo>
                  <a:moveTo>
                    <a:pt x="11372" y="42083"/>
                  </a:moveTo>
                  <a:cubicBezTo>
                    <a:pt x="11372" y="45246"/>
                    <a:pt x="12191" y="47739"/>
                    <a:pt x="13790" y="49487"/>
                  </a:cubicBezTo>
                  <a:cubicBezTo>
                    <a:pt x="15428" y="51273"/>
                    <a:pt x="17474" y="52166"/>
                    <a:pt x="19892" y="52166"/>
                  </a:cubicBezTo>
                  <a:cubicBezTo>
                    <a:pt x="22274" y="52166"/>
                    <a:pt x="24208" y="51311"/>
                    <a:pt x="25771" y="49599"/>
                  </a:cubicBezTo>
                  <a:cubicBezTo>
                    <a:pt x="27334" y="47887"/>
                    <a:pt x="28115" y="45432"/>
                    <a:pt x="28115" y="42232"/>
                  </a:cubicBezTo>
                  <a:cubicBezTo>
                    <a:pt x="28115" y="39404"/>
                    <a:pt x="27334" y="37135"/>
                    <a:pt x="25734" y="35460"/>
                  </a:cubicBezTo>
                  <a:cubicBezTo>
                    <a:pt x="24171" y="33749"/>
                    <a:pt x="22162" y="32893"/>
                    <a:pt x="19706" y="32893"/>
                  </a:cubicBezTo>
                  <a:cubicBezTo>
                    <a:pt x="16916" y="32893"/>
                    <a:pt x="14832" y="33860"/>
                    <a:pt x="13456" y="35795"/>
                  </a:cubicBezTo>
                  <a:cubicBezTo>
                    <a:pt x="12079" y="37730"/>
                    <a:pt x="11372" y="39851"/>
                    <a:pt x="11372" y="42083"/>
                  </a:cubicBezTo>
                  <a:close/>
                </a:path>
              </a:pathLst>
            </a:custGeom>
            <a:solidFill>
              <a:srgbClr val="000000"/>
            </a:solidFill>
            <a:ln w="9525" cap="flat">
              <a:noFill/>
              <a:prstDash val="solid"/>
              <a:miter/>
            </a:ln>
          </p:spPr>
          <p:txBody>
            <a:bodyPr rtlCol="0" anchor="ctr"/>
            <a:lstStyle/>
            <a:p>
              <a:endParaRPr lang="en-CA"/>
            </a:p>
          </p:txBody>
        </p:sp>
        <p:sp>
          <p:nvSpPr>
            <p:cNvPr id="3272" name="Freeform: Shape 3271">
              <a:extLst>
                <a:ext uri="{FF2B5EF4-FFF2-40B4-BE49-F238E27FC236}">
                  <a16:creationId xmlns:a16="http://schemas.microsoft.com/office/drawing/2014/main" id="{208BFFAB-8953-4EB8-BC83-DBE7EC929BE6}"/>
                </a:ext>
              </a:extLst>
            </p:cNvPr>
            <p:cNvSpPr/>
            <p:nvPr/>
          </p:nvSpPr>
          <p:spPr>
            <a:xfrm>
              <a:off x="2349358" y="2164144"/>
              <a:ext cx="66972" cy="63437"/>
            </a:xfrm>
            <a:custGeom>
              <a:avLst/>
              <a:gdLst>
                <a:gd name="connsiteX0" fmla="*/ 29 w 66972"/>
                <a:gd name="connsiteY0" fmla="*/ 15964 h 63437"/>
                <a:gd name="connsiteX1" fmla="*/ 3563 w 66972"/>
                <a:gd name="connsiteY1" fmla="*/ 3983 h 63437"/>
                <a:gd name="connsiteX2" fmla="*/ 13163 w 66972"/>
                <a:gd name="connsiteY2" fmla="*/ 114 h 63437"/>
                <a:gd name="connsiteX3" fmla="*/ 22948 w 66972"/>
                <a:gd name="connsiteY3" fmla="*/ 3983 h 63437"/>
                <a:gd name="connsiteX4" fmla="*/ 26520 w 66972"/>
                <a:gd name="connsiteY4" fmla="*/ 15964 h 63437"/>
                <a:gd name="connsiteX5" fmla="*/ 22948 w 66972"/>
                <a:gd name="connsiteY5" fmla="*/ 27907 h 63437"/>
                <a:gd name="connsiteX6" fmla="*/ 13386 w 66972"/>
                <a:gd name="connsiteY6" fmla="*/ 31777 h 63437"/>
                <a:gd name="connsiteX7" fmla="*/ 3563 w 66972"/>
                <a:gd name="connsiteY7" fmla="*/ 27907 h 63437"/>
                <a:gd name="connsiteX8" fmla="*/ 29 w 66972"/>
                <a:gd name="connsiteY8" fmla="*/ 15964 h 63437"/>
                <a:gd name="connsiteX9" fmla="*/ 8996 w 66972"/>
                <a:gd name="connsiteY9" fmla="*/ 15852 h 63437"/>
                <a:gd name="connsiteX10" fmla="*/ 10335 w 66972"/>
                <a:gd name="connsiteY10" fmla="*/ 23740 h 63437"/>
                <a:gd name="connsiteX11" fmla="*/ 13163 w 66972"/>
                <a:gd name="connsiteY11" fmla="*/ 25191 h 63437"/>
                <a:gd name="connsiteX12" fmla="*/ 16028 w 66972"/>
                <a:gd name="connsiteY12" fmla="*/ 23740 h 63437"/>
                <a:gd name="connsiteX13" fmla="*/ 17330 w 66972"/>
                <a:gd name="connsiteY13" fmla="*/ 15852 h 63437"/>
                <a:gd name="connsiteX14" fmla="*/ 16028 w 66972"/>
                <a:gd name="connsiteY14" fmla="*/ 8039 h 63437"/>
                <a:gd name="connsiteX15" fmla="*/ 13163 w 66972"/>
                <a:gd name="connsiteY15" fmla="*/ 6550 h 63437"/>
                <a:gd name="connsiteX16" fmla="*/ 10335 w 66972"/>
                <a:gd name="connsiteY16" fmla="*/ 8002 h 63437"/>
                <a:gd name="connsiteX17" fmla="*/ 8996 w 66972"/>
                <a:gd name="connsiteY17" fmla="*/ 15852 h 63437"/>
                <a:gd name="connsiteX18" fmla="*/ 21907 w 66972"/>
                <a:gd name="connsiteY18" fmla="*/ 63440 h 63437"/>
                <a:gd name="connsiteX19" fmla="*/ 13423 w 66972"/>
                <a:gd name="connsiteY19" fmla="*/ 63440 h 63437"/>
                <a:gd name="connsiteX20" fmla="*/ 45384 w 66972"/>
                <a:gd name="connsiteY20" fmla="*/ 114 h 63437"/>
                <a:gd name="connsiteX21" fmla="*/ 53644 w 66972"/>
                <a:gd name="connsiteY21" fmla="*/ 114 h 63437"/>
                <a:gd name="connsiteX22" fmla="*/ 21907 w 66972"/>
                <a:gd name="connsiteY22" fmla="*/ 63440 h 63437"/>
                <a:gd name="connsiteX23" fmla="*/ 40510 w 66972"/>
                <a:gd name="connsiteY23" fmla="*/ 47664 h 63437"/>
                <a:gd name="connsiteX24" fmla="*/ 44045 w 66972"/>
                <a:gd name="connsiteY24" fmla="*/ 35721 h 63437"/>
                <a:gd name="connsiteX25" fmla="*/ 53719 w 66972"/>
                <a:gd name="connsiteY25" fmla="*/ 31814 h 63437"/>
                <a:gd name="connsiteX26" fmla="*/ 63430 w 66972"/>
                <a:gd name="connsiteY26" fmla="*/ 35721 h 63437"/>
                <a:gd name="connsiteX27" fmla="*/ 67001 w 66972"/>
                <a:gd name="connsiteY27" fmla="*/ 47664 h 63437"/>
                <a:gd name="connsiteX28" fmla="*/ 63430 w 66972"/>
                <a:gd name="connsiteY28" fmla="*/ 59645 h 63437"/>
                <a:gd name="connsiteX29" fmla="*/ 53830 w 66972"/>
                <a:gd name="connsiteY29" fmla="*/ 63552 h 63437"/>
                <a:gd name="connsiteX30" fmla="*/ 44045 w 66972"/>
                <a:gd name="connsiteY30" fmla="*/ 59645 h 63437"/>
                <a:gd name="connsiteX31" fmla="*/ 40510 w 66972"/>
                <a:gd name="connsiteY31" fmla="*/ 47664 h 63437"/>
                <a:gd name="connsiteX32" fmla="*/ 49477 w 66972"/>
                <a:gd name="connsiteY32" fmla="*/ 47627 h 63437"/>
                <a:gd name="connsiteX33" fmla="*/ 50816 w 66972"/>
                <a:gd name="connsiteY33" fmla="*/ 55440 h 63437"/>
                <a:gd name="connsiteX34" fmla="*/ 53644 w 66972"/>
                <a:gd name="connsiteY34" fmla="*/ 56966 h 63437"/>
                <a:gd name="connsiteX35" fmla="*/ 56472 w 66972"/>
                <a:gd name="connsiteY35" fmla="*/ 55478 h 63437"/>
                <a:gd name="connsiteX36" fmla="*/ 57811 w 66972"/>
                <a:gd name="connsiteY36" fmla="*/ 47627 h 63437"/>
                <a:gd name="connsiteX37" fmla="*/ 56509 w 66972"/>
                <a:gd name="connsiteY37" fmla="*/ 39776 h 63437"/>
                <a:gd name="connsiteX38" fmla="*/ 53644 w 66972"/>
                <a:gd name="connsiteY38" fmla="*/ 38288 h 63437"/>
                <a:gd name="connsiteX39" fmla="*/ 50816 w 66972"/>
                <a:gd name="connsiteY39" fmla="*/ 39776 h 63437"/>
                <a:gd name="connsiteX40" fmla="*/ 49477 w 66972"/>
                <a:gd name="connsiteY40" fmla="*/ 47627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64"/>
                  </a:moveTo>
                  <a:cubicBezTo>
                    <a:pt x="29" y="10569"/>
                    <a:pt x="1219" y="6588"/>
                    <a:pt x="3563" y="3983"/>
                  </a:cubicBezTo>
                  <a:cubicBezTo>
                    <a:pt x="5907" y="1416"/>
                    <a:pt x="9107" y="114"/>
                    <a:pt x="13163" y="114"/>
                  </a:cubicBezTo>
                  <a:cubicBezTo>
                    <a:pt x="17330" y="114"/>
                    <a:pt x="20604" y="1416"/>
                    <a:pt x="22948" y="3983"/>
                  </a:cubicBezTo>
                  <a:cubicBezTo>
                    <a:pt x="25330" y="6550"/>
                    <a:pt x="26520" y="10532"/>
                    <a:pt x="26520" y="15964"/>
                  </a:cubicBezTo>
                  <a:cubicBezTo>
                    <a:pt x="26520" y="21322"/>
                    <a:pt x="25330" y="25303"/>
                    <a:pt x="22948" y="27907"/>
                  </a:cubicBezTo>
                  <a:cubicBezTo>
                    <a:pt x="20604" y="30475"/>
                    <a:pt x="17404" y="31777"/>
                    <a:pt x="13386" y="31777"/>
                  </a:cubicBezTo>
                  <a:cubicBezTo>
                    <a:pt x="9182" y="31777"/>
                    <a:pt x="5907" y="30512"/>
                    <a:pt x="3563" y="27907"/>
                  </a:cubicBezTo>
                  <a:cubicBezTo>
                    <a:pt x="1219" y="25340"/>
                    <a:pt x="29" y="21359"/>
                    <a:pt x="29" y="15964"/>
                  </a:cubicBezTo>
                  <a:moveTo>
                    <a:pt x="8996" y="15852"/>
                  </a:moveTo>
                  <a:cubicBezTo>
                    <a:pt x="8996" y="19759"/>
                    <a:pt x="9442" y="22401"/>
                    <a:pt x="10335" y="23740"/>
                  </a:cubicBezTo>
                  <a:cubicBezTo>
                    <a:pt x="11005" y="24707"/>
                    <a:pt x="11972" y="25191"/>
                    <a:pt x="13163" y="25191"/>
                  </a:cubicBezTo>
                  <a:cubicBezTo>
                    <a:pt x="14391" y="25191"/>
                    <a:pt x="15358" y="24707"/>
                    <a:pt x="16028" y="23740"/>
                  </a:cubicBezTo>
                  <a:cubicBezTo>
                    <a:pt x="16884" y="22401"/>
                    <a:pt x="17330" y="19759"/>
                    <a:pt x="17330" y="15852"/>
                  </a:cubicBezTo>
                  <a:cubicBezTo>
                    <a:pt x="17330" y="11983"/>
                    <a:pt x="16884" y="9341"/>
                    <a:pt x="16028" y="8039"/>
                  </a:cubicBezTo>
                  <a:cubicBezTo>
                    <a:pt x="15358" y="7034"/>
                    <a:pt x="14391" y="6550"/>
                    <a:pt x="13163" y="6550"/>
                  </a:cubicBezTo>
                  <a:cubicBezTo>
                    <a:pt x="11972" y="6550"/>
                    <a:pt x="11005" y="7034"/>
                    <a:pt x="10335" y="8002"/>
                  </a:cubicBezTo>
                  <a:cubicBezTo>
                    <a:pt x="9442" y="9341"/>
                    <a:pt x="8996" y="11983"/>
                    <a:pt x="8996" y="15852"/>
                  </a:cubicBezTo>
                  <a:moveTo>
                    <a:pt x="21907" y="63440"/>
                  </a:moveTo>
                  <a:lnTo>
                    <a:pt x="13423" y="63440"/>
                  </a:lnTo>
                  <a:lnTo>
                    <a:pt x="45384" y="114"/>
                  </a:lnTo>
                  <a:lnTo>
                    <a:pt x="53644" y="114"/>
                  </a:lnTo>
                  <a:lnTo>
                    <a:pt x="21907" y="63440"/>
                  </a:lnTo>
                  <a:moveTo>
                    <a:pt x="40510" y="47664"/>
                  </a:moveTo>
                  <a:cubicBezTo>
                    <a:pt x="40510" y="42306"/>
                    <a:pt x="41701" y="38325"/>
                    <a:pt x="44045" y="35721"/>
                  </a:cubicBezTo>
                  <a:cubicBezTo>
                    <a:pt x="46389" y="33116"/>
                    <a:pt x="49626" y="31814"/>
                    <a:pt x="53719" y="31814"/>
                  </a:cubicBezTo>
                  <a:cubicBezTo>
                    <a:pt x="57848" y="31814"/>
                    <a:pt x="61086" y="33116"/>
                    <a:pt x="63430" y="35721"/>
                  </a:cubicBezTo>
                  <a:cubicBezTo>
                    <a:pt x="65811" y="38325"/>
                    <a:pt x="66964" y="42306"/>
                    <a:pt x="67001" y="47664"/>
                  </a:cubicBezTo>
                  <a:cubicBezTo>
                    <a:pt x="66964" y="53059"/>
                    <a:pt x="65811" y="57078"/>
                    <a:pt x="63430" y="59645"/>
                  </a:cubicBezTo>
                  <a:cubicBezTo>
                    <a:pt x="61086" y="62249"/>
                    <a:pt x="57886" y="63552"/>
                    <a:pt x="53830" y="63552"/>
                  </a:cubicBezTo>
                  <a:cubicBezTo>
                    <a:pt x="49663" y="63552"/>
                    <a:pt x="46389" y="62249"/>
                    <a:pt x="44045" y="59645"/>
                  </a:cubicBezTo>
                  <a:cubicBezTo>
                    <a:pt x="41701" y="57078"/>
                    <a:pt x="40510" y="53059"/>
                    <a:pt x="40510" y="47664"/>
                  </a:cubicBezTo>
                  <a:moveTo>
                    <a:pt x="49477" y="47627"/>
                  </a:moveTo>
                  <a:cubicBezTo>
                    <a:pt x="49477" y="51534"/>
                    <a:pt x="49923" y="54138"/>
                    <a:pt x="50816" y="55440"/>
                  </a:cubicBezTo>
                  <a:cubicBezTo>
                    <a:pt x="51486" y="56445"/>
                    <a:pt x="52453" y="56966"/>
                    <a:pt x="53644" y="56966"/>
                  </a:cubicBezTo>
                  <a:cubicBezTo>
                    <a:pt x="54872" y="56966"/>
                    <a:pt x="55802" y="56482"/>
                    <a:pt x="56472" y="55478"/>
                  </a:cubicBezTo>
                  <a:cubicBezTo>
                    <a:pt x="57365" y="54138"/>
                    <a:pt x="57811" y="51534"/>
                    <a:pt x="57811" y="47627"/>
                  </a:cubicBezTo>
                  <a:cubicBezTo>
                    <a:pt x="57811" y="43720"/>
                    <a:pt x="57365" y="41116"/>
                    <a:pt x="56509" y="39776"/>
                  </a:cubicBezTo>
                  <a:cubicBezTo>
                    <a:pt x="55839" y="38772"/>
                    <a:pt x="54872" y="38288"/>
                    <a:pt x="53644" y="38288"/>
                  </a:cubicBezTo>
                  <a:cubicBezTo>
                    <a:pt x="52416" y="38288"/>
                    <a:pt x="51486" y="38772"/>
                    <a:pt x="50816" y="39776"/>
                  </a:cubicBezTo>
                  <a:cubicBezTo>
                    <a:pt x="49923" y="41116"/>
                    <a:pt x="49477" y="43720"/>
                    <a:pt x="49477" y="47627"/>
                  </a:cubicBezTo>
                  <a:close/>
                </a:path>
              </a:pathLst>
            </a:custGeom>
            <a:solidFill>
              <a:srgbClr val="000000"/>
            </a:solidFill>
            <a:ln w="9525" cap="flat">
              <a:noFill/>
              <a:prstDash val="solid"/>
              <a:miter/>
            </a:ln>
          </p:spPr>
          <p:txBody>
            <a:bodyPr rtlCol="0" anchor="ctr"/>
            <a:lstStyle/>
            <a:p>
              <a:endParaRPr lang="en-CA"/>
            </a:p>
          </p:txBody>
        </p:sp>
      </p:grpSp>
      <p:grpSp>
        <p:nvGrpSpPr>
          <p:cNvPr id="3194" name="Graphic 4">
            <a:extLst>
              <a:ext uri="{FF2B5EF4-FFF2-40B4-BE49-F238E27FC236}">
                <a16:creationId xmlns:a16="http://schemas.microsoft.com/office/drawing/2014/main" id="{67ED76B1-A285-4991-8BD2-95EB1E0CE5B2}"/>
              </a:ext>
            </a:extLst>
          </p:cNvPr>
          <p:cNvGrpSpPr/>
          <p:nvPr/>
        </p:nvGrpSpPr>
        <p:grpSpPr>
          <a:xfrm>
            <a:off x="4730297" y="1954175"/>
            <a:ext cx="135885" cy="54825"/>
            <a:chOff x="2259099" y="1792411"/>
            <a:chExt cx="157229" cy="63437"/>
          </a:xfrm>
        </p:grpSpPr>
        <p:sp>
          <p:nvSpPr>
            <p:cNvPr id="3268" name="Freeform: Shape 3267">
              <a:extLst>
                <a:ext uri="{FF2B5EF4-FFF2-40B4-BE49-F238E27FC236}">
                  <a16:creationId xmlns:a16="http://schemas.microsoft.com/office/drawing/2014/main" id="{DE673121-E812-4A43-BAE2-0E5655C5E950}"/>
                </a:ext>
              </a:extLst>
            </p:cNvPr>
            <p:cNvSpPr/>
            <p:nvPr/>
          </p:nvSpPr>
          <p:spPr>
            <a:xfrm>
              <a:off x="2259099" y="1793192"/>
              <a:ext cx="26379" cy="60238"/>
            </a:xfrm>
            <a:custGeom>
              <a:avLst/>
              <a:gdLst>
                <a:gd name="connsiteX0" fmla="*/ 26399 w 26379"/>
                <a:gd name="connsiteY0" fmla="*/ 60313 h 60238"/>
                <a:gd name="connsiteX1" fmla="*/ 14902 w 26379"/>
                <a:gd name="connsiteY1" fmla="*/ 60313 h 60238"/>
                <a:gd name="connsiteX2" fmla="*/ 14902 w 26379"/>
                <a:gd name="connsiteY2" fmla="*/ 16967 h 60238"/>
                <a:gd name="connsiteX3" fmla="*/ 19 w 26379"/>
                <a:gd name="connsiteY3" fmla="*/ 25673 h 60238"/>
                <a:gd name="connsiteX4" fmla="*/ 19 w 26379"/>
                <a:gd name="connsiteY4" fmla="*/ 15255 h 60238"/>
                <a:gd name="connsiteX5" fmla="*/ 9804 w 26379"/>
                <a:gd name="connsiteY5" fmla="*/ 9674 h 60238"/>
                <a:gd name="connsiteX6" fmla="*/ 17060 w 26379"/>
                <a:gd name="connsiteY6" fmla="*/ 75 h 60238"/>
                <a:gd name="connsiteX7" fmla="*/ 26399 w 26379"/>
                <a:gd name="connsiteY7" fmla="*/ 75 h 6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79" h="60238">
                  <a:moveTo>
                    <a:pt x="26399" y="60313"/>
                  </a:moveTo>
                  <a:lnTo>
                    <a:pt x="14902" y="60313"/>
                  </a:lnTo>
                  <a:lnTo>
                    <a:pt x="14902" y="16967"/>
                  </a:lnTo>
                  <a:cubicBezTo>
                    <a:pt x="10697" y="20911"/>
                    <a:pt x="5712" y="23813"/>
                    <a:pt x="19" y="25673"/>
                  </a:cubicBezTo>
                  <a:lnTo>
                    <a:pt x="19" y="15255"/>
                  </a:lnTo>
                  <a:cubicBezTo>
                    <a:pt x="3033" y="14250"/>
                    <a:pt x="6270" y="12390"/>
                    <a:pt x="9804" y="9674"/>
                  </a:cubicBezTo>
                  <a:cubicBezTo>
                    <a:pt x="13339" y="6921"/>
                    <a:pt x="15758" y="3721"/>
                    <a:pt x="17060" y="75"/>
                  </a:cubicBezTo>
                  <a:lnTo>
                    <a:pt x="26399" y="75"/>
                  </a:lnTo>
                  <a:close/>
                </a:path>
              </a:pathLst>
            </a:custGeom>
            <a:solidFill>
              <a:srgbClr val="000000"/>
            </a:solidFill>
            <a:ln w="9525" cap="flat">
              <a:noFill/>
              <a:prstDash val="solid"/>
              <a:miter/>
            </a:ln>
          </p:spPr>
          <p:txBody>
            <a:bodyPr rtlCol="0" anchor="ctr"/>
            <a:lstStyle/>
            <a:p>
              <a:endParaRPr lang="en-CA"/>
            </a:p>
          </p:txBody>
        </p:sp>
        <p:sp>
          <p:nvSpPr>
            <p:cNvPr id="3269" name="Freeform: Shape 3268">
              <a:extLst>
                <a:ext uri="{FF2B5EF4-FFF2-40B4-BE49-F238E27FC236}">
                  <a16:creationId xmlns:a16="http://schemas.microsoft.com/office/drawing/2014/main" id="{F4FCBAA6-CE09-4624-B1CD-957AFB96B291}"/>
                </a:ext>
              </a:extLst>
            </p:cNvPr>
            <p:cNvSpPr/>
            <p:nvPr/>
          </p:nvSpPr>
          <p:spPr>
            <a:xfrm>
              <a:off x="2302627" y="1793192"/>
              <a:ext cx="38955" cy="61279"/>
            </a:xfrm>
            <a:custGeom>
              <a:avLst/>
              <a:gdLst>
                <a:gd name="connsiteX0" fmla="*/ 19483 w 38955"/>
                <a:gd name="connsiteY0" fmla="*/ 75 h 61279"/>
                <a:gd name="connsiteX1" fmla="*/ 33138 w 38955"/>
                <a:gd name="connsiteY1" fmla="*/ 6288 h 61279"/>
                <a:gd name="connsiteX2" fmla="*/ 38980 w 38955"/>
                <a:gd name="connsiteY2" fmla="*/ 30733 h 61279"/>
                <a:gd name="connsiteX3" fmla="*/ 33064 w 38955"/>
                <a:gd name="connsiteY3" fmla="*/ 55178 h 61279"/>
                <a:gd name="connsiteX4" fmla="*/ 19483 w 38955"/>
                <a:gd name="connsiteY4" fmla="*/ 61355 h 61279"/>
                <a:gd name="connsiteX5" fmla="*/ 5382 w 38955"/>
                <a:gd name="connsiteY5" fmla="*/ 54620 h 61279"/>
                <a:gd name="connsiteX6" fmla="*/ 24 w 38955"/>
                <a:gd name="connsiteY6" fmla="*/ 30584 h 61279"/>
                <a:gd name="connsiteX7" fmla="*/ 5903 w 38955"/>
                <a:gd name="connsiteY7" fmla="*/ 6214 h 61279"/>
                <a:gd name="connsiteX8" fmla="*/ 19483 w 38955"/>
                <a:gd name="connsiteY8" fmla="*/ 75 h 61279"/>
                <a:gd name="connsiteX9" fmla="*/ 19483 w 38955"/>
                <a:gd name="connsiteY9" fmla="*/ 9600 h 61279"/>
                <a:gd name="connsiteX10" fmla="*/ 15762 w 38955"/>
                <a:gd name="connsiteY10" fmla="*/ 10939 h 61279"/>
                <a:gd name="connsiteX11" fmla="*/ 13232 w 38955"/>
                <a:gd name="connsiteY11" fmla="*/ 15702 h 61279"/>
                <a:gd name="connsiteX12" fmla="*/ 12042 w 38955"/>
                <a:gd name="connsiteY12" fmla="*/ 30733 h 61279"/>
                <a:gd name="connsiteX13" fmla="*/ 13121 w 38955"/>
                <a:gd name="connsiteY13" fmla="*/ 45244 h 61279"/>
                <a:gd name="connsiteX14" fmla="*/ 15800 w 38955"/>
                <a:gd name="connsiteY14" fmla="*/ 50490 h 61279"/>
                <a:gd name="connsiteX15" fmla="*/ 19483 w 38955"/>
                <a:gd name="connsiteY15" fmla="*/ 51792 h 61279"/>
                <a:gd name="connsiteX16" fmla="*/ 23204 w 38955"/>
                <a:gd name="connsiteY16" fmla="*/ 50453 h 61279"/>
                <a:gd name="connsiteX17" fmla="*/ 25771 w 38955"/>
                <a:gd name="connsiteY17" fmla="*/ 45690 h 61279"/>
                <a:gd name="connsiteX18" fmla="*/ 26925 w 38955"/>
                <a:gd name="connsiteY18" fmla="*/ 30733 h 61279"/>
                <a:gd name="connsiteX19" fmla="*/ 25883 w 38955"/>
                <a:gd name="connsiteY19" fmla="*/ 16222 h 61279"/>
                <a:gd name="connsiteX20" fmla="*/ 23204 w 38955"/>
                <a:gd name="connsiteY20" fmla="*/ 10939 h 61279"/>
                <a:gd name="connsiteX21" fmla="*/ 19483 w 38955"/>
                <a:gd name="connsiteY21" fmla="*/ 9600 h 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955" h="61279">
                  <a:moveTo>
                    <a:pt x="19483" y="75"/>
                  </a:moveTo>
                  <a:cubicBezTo>
                    <a:pt x="25287" y="75"/>
                    <a:pt x="29864" y="2158"/>
                    <a:pt x="33138" y="6288"/>
                  </a:cubicBezTo>
                  <a:cubicBezTo>
                    <a:pt x="37008" y="11200"/>
                    <a:pt x="38980" y="19348"/>
                    <a:pt x="38980" y="30733"/>
                  </a:cubicBezTo>
                  <a:cubicBezTo>
                    <a:pt x="38980" y="42081"/>
                    <a:pt x="37008" y="50230"/>
                    <a:pt x="33064" y="55178"/>
                  </a:cubicBezTo>
                  <a:cubicBezTo>
                    <a:pt x="29827" y="59271"/>
                    <a:pt x="25287" y="61355"/>
                    <a:pt x="19483" y="61355"/>
                  </a:cubicBezTo>
                  <a:cubicBezTo>
                    <a:pt x="13642" y="61355"/>
                    <a:pt x="8954" y="59085"/>
                    <a:pt x="5382" y="54620"/>
                  </a:cubicBezTo>
                  <a:cubicBezTo>
                    <a:pt x="1810" y="50118"/>
                    <a:pt x="24" y="42119"/>
                    <a:pt x="24" y="30584"/>
                  </a:cubicBezTo>
                  <a:cubicBezTo>
                    <a:pt x="24" y="19311"/>
                    <a:pt x="1959" y="11162"/>
                    <a:pt x="5903" y="6214"/>
                  </a:cubicBezTo>
                  <a:cubicBezTo>
                    <a:pt x="9140" y="2121"/>
                    <a:pt x="13679" y="75"/>
                    <a:pt x="19483" y="75"/>
                  </a:cubicBezTo>
                  <a:moveTo>
                    <a:pt x="19483" y="9600"/>
                  </a:moveTo>
                  <a:cubicBezTo>
                    <a:pt x="18106" y="9600"/>
                    <a:pt x="16841" y="10046"/>
                    <a:pt x="15762" y="10939"/>
                  </a:cubicBezTo>
                  <a:cubicBezTo>
                    <a:pt x="14683" y="11832"/>
                    <a:pt x="13828" y="13395"/>
                    <a:pt x="13232" y="15702"/>
                  </a:cubicBezTo>
                  <a:cubicBezTo>
                    <a:pt x="12451" y="18678"/>
                    <a:pt x="12042" y="23701"/>
                    <a:pt x="12042" y="30733"/>
                  </a:cubicBezTo>
                  <a:cubicBezTo>
                    <a:pt x="12042" y="37765"/>
                    <a:pt x="12414" y="42602"/>
                    <a:pt x="13121" y="45244"/>
                  </a:cubicBezTo>
                  <a:cubicBezTo>
                    <a:pt x="13828" y="47848"/>
                    <a:pt x="14721" y="49634"/>
                    <a:pt x="15800" y="50490"/>
                  </a:cubicBezTo>
                  <a:cubicBezTo>
                    <a:pt x="16879" y="51346"/>
                    <a:pt x="18106" y="51792"/>
                    <a:pt x="19483" y="51792"/>
                  </a:cubicBezTo>
                  <a:cubicBezTo>
                    <a:pt x="20897" y="51792"/>
                    <a:pt x="22125" y="51346"/>
                    <a:pt x="23204" y="50453"/>
                  </a:cubicBezTo>
                  <a:cubicBezTo>
                    <a:pt x="24320" y="49597"/>
                    <a:pt x="25139" y="47997"/>
                    <a:pt x="25771" y="45690"/>
                  </a:cubicBezTo>
                  <a:cubicBezTo>
                    <a:pt x="26552" y="42751"/>
                    <a:pt x="26925" y="37765"/>
                    <a:pt x="26925" y="30733"/>
                  </a:cubicBezTo>
                  <a:cubicBezTo>
                    <a:pt x="26925" y="23701"/>
                    <a:pt x="26590" y="18864"/>
                    <a:pt x="25883" y="16222"/>
                  </a:cubicBezTo>
                  <a:cubicBezTo>
                    <a:pt x="25176" y="13581"/>
                    <a:pt x="24283" y="11832"/>
                    <a:pt x="23204" y="10939"/>
                  </a:cubicBezTo>
                  <a:cubicBezTo>
                    <a:pt x="22125" y="10046"/>
                    <a:pt x="20897" y="9600"/>
                    <a:pt x="19483" y="9600"/>
                  </a:cubicBezTo>
                  <a:close/>
                </a:path>
              </a:pathLst>
            </a:custGeom>
            <a:solidFill>
              <a:srgbClr val="000000"/>
            </a:solidFill>
            <a:ln w="9525" cap="flat">
              <a:noFill/>
              <a:prstDash val="solid"/>
              <a:miter/>
            </a:ln>
          </p:spPr>
          <p:txBody>
            <a:bodyPr rtlCol="0" anchor="ctr"/>
            <a:lstStyle/>
            <a:p>
              <a:endParaRPr lang="en-CA"/>
            </a:p>
          </p:txBody>
        </p:sp>
        <p:sp>
          <p:nvSpPr>
            <p:cNvPr id="3270" name="Freeform: Shape 3269">
              <a:extLst>
                <a:ext uri="{FF2B5EF4-FFF2-40B4-BE49-F238E27FC236}">
                  <a16:creationId xmlns:a16="http://schemas.microsoft.com/office/drawing/2014/main" id="{42A39D56-B133-4ACB-9A03-A0FFEB35C109}"/>
                </a:ext>
              </a:extLst>
            </p:cNvPr>
            <p:cNvSpPr/>
            <p:nvPr/>
          </p:nvSpPr>
          <p:spPr>
            <a:xfrm>
              <a:off x="2349356" y="1792411"/>
              <a:ext cx="66972" cy="63437"/>
            </a:xfrm>
            <a:custGeom>
              <a:avLst/>
              <a:gdLst>
                <a:gd name="connsiteX0" fmla="*/ 29 w 66972"/>
                <a:gd name="connsiteY0" fmla="*/ 15925 h 63437"/>
                <a:gd name="connsiteX1" fmla="*/ 3563 w 66972"/>
                <a:gd name="connsiteY1" fmla="*/ 3944 h 63437"/>
                <a:gd name="connsiteX2" fmla="*/ 13163 w 66972"/>
                <a:gd name="connsiteY2" fmla="*/ 75 h 63437"/>
                <a:gd name="connsiteX3" fmla="*/ 22948 w 66972"/>
                <a:gd name="connsiteY3" fmla="*/ 3944 h 63437"/>
                <a:gd name="connsiteX4" fmla="*/ 26520 w 66972"/>
                <a:gd name="connsiteY4" fmla="*/ 15925 h 63437"/>
                <a:gd name="connsiteX5" fmla="*/ 22948 w 66972"/>
                <a:gd name="connsiteY5" fmla="*/ 27868 h 63437"/>
                <a:gd name="connsiteX6" fmla="*/ 13386 w 66972"/>
                <a:gd name="connsiteY6" fmla="*/ 31738 h 63437"/>
                <a:gd name="connsiteX7" fmla="*/ 3563 w 66972"/>
                <a:gd name="connsiteY7" fmla="*/ 27868 h 63437"/>
                <a:gd name="connsiteX8" fmla="*/ 29 w 66972"/>
                <a:gd name="connsiteY8" fmla="*/ 15925 h 63437"/>
                <a:gd name="connsiteX9" fmla="*/ 8996 w 66972"/>
                <a:gd name="connsiteY9" fmla="*/ 15813 h 63437"/>
                <a:gd name="connsiteX10" fmla="*/ 10335 w 66972"/>
                <a:gd name="connsiteY10" fmla="*/ 23701 h 63437"/>
                <a:gd name="connsiteX11" fmla="*/ 13163 w 66972"/>
                <a:gd name="connsiteY11" fmla="*/ 25152 h 63437"/>
                <a:gd name="connsiteX12" fmla="*/ 16028 w 66972"/>
                <a:gd name="connsiteY12" fmla="*/ 23701 h 63437"/>
                <a:gd name="connsiteX13" fmla="*/ 17330 w 66972"/>
                <a:gd name="connsiteY13" fmla="*/ 15813 h 63437"/>
                <a:gd name="connsiteX14" fmla="*/ 16028 w 66972"/>
                <a:gd name="connsiteY14" fmla="*/ 8000 h 63437"/>
                <a:gd name="connsiteX15" fmla="*/ 13163 w 66972"/>
                <a:gd name="connsiteY15" fmla="*/ 6511 h 63437"/>
                <a:gd name="connsiteX16" fmla="*/ 10335 w 66972"/>
                <a:gd name="connsiteY16" fmla="*/ 7963 h 63437"/>
                <a:gd name="connsiteX17" fmla="*/ 8996 w 66972"/>
                <a:gd name="connsiteY17" fmla="*/ 15813 h 63437"/>
                <a:gd name="connsiteX18" fmla="*/ 21907 w 66972"/>
                <a:gd name="connsiteY18" fmla="*/ 63401 h 63437"/>
                <a:gd name="connsiteX19" fmla="*/ 13423 w 66972"/>
                <a:gd name="connsiteY19" fmla="*/ 63401 h 63437"/>
                <a:gd name="connsiteX20" fmla="*/ 45384 w 66972"/>
                <a:gd name="connsiteY20" fmla="*/ 75 h 63437"/>
                <a:gd name="connsiteX21" fmla="*/ 53644 w 66972"/>
                <a:gd name="connsiteY21" fmla="*/ 75 h 63437"/>
                <a:gd name="connsiteX22" fmla="*/ 21907 w 66972"/>
                <a:gd name="connsiteY22" fmla="*/ 63401 h 63437"/>
                <a:gd name="connsiteX23" fmla="*/ 40510 w 66972"/>
                <a:gd name="connsiteY23" fmla="*/ 47625 h 63437"/>
                <a:gd name="connsiteX24" fmla="*/ 44045 w 66972"/>
                <a:gd name="connsiteY24" fmla="*/ 35682 h 63437"/>
                <a:gd name="connsiteX25" fmla="*/ 53719 w 66972"/>
                <a:gd name="connsiteY25" fmla="*/ 31775 h 63437"/>
                <a:gd name="connsiteX26" fmla="*/ 63430 w 66972"/>
                <a:gd name="connsiteY26" fmla="*/ 35682 h 63437"/>
                <a:gd name="connsiteX27" fmla="*/ 67001 w 66972"/>
                <a:gd name="connsiteY27" fmla="*/ 47625 h 63437"/>
                <a:gd name="connsiteX28" fmla="*/ 63430 w 66972"/>
                <a:gd name="connsiteY28" fmla="*/ 59606 h 63437"/>
                <a:gd name="connsiteX29" fmla="*/ 53830 w 66972"/>
                <a:gd name="connsiteY29" fmla="*/ 63513 h 63437"/>
                <a:gd name="connsiteX30" fmla="*/ 44045 w 66972"/>
                <a:gd name="connsiteY30" fmla="*/ 59606 h 63437"/>
                <a:gd name="connsiteX31" fmla="*/ 40510 w 66972"/>
                <a:gd name="connsiteY31" fmla="*/ 47625 h 63437"/>
                <a:gd name="connsiteX32" fmla="*/ 49477 w 66972"/>
                <a:gd name="connsiteY32" fmla="*/ 47588 h 63437"/>
                <a:gd name="connsiteX33" fmla="*/ 50816 w 66972"/>
                <a:gd name="connsiteY33" fmla="*/ 55401 h 63437"/>
                <a:gd name="connsiteX34" fmla="*/ 53644 w 66972"/>
                <a:gd name="connsiteY34" fmla="*/ 56927 h 63437"/>
                <a:gd name="connsiteX35" fmla="*/ 56472 w 66972"/>
                <a:gd name="connsiteY35" fmla="*/ 55439 h 63437"/>
                <a:gd name="connsiteX36" fmla="*/ 57811 w 66972"/>
                <a:gd name="connsiteY36" fmla="*/ 47588 h 63437"/>
                <a:gd name="connsiteX37" fmla="*/ 56509 w 66972"/>
                <a:gd name="connsiteY37" fmla="*/ 39737 h 63437"/>
                <a:gd name="connsiteX38" fmla="*/ 53644 w 66972"/>
                <a:gd name="connsiteY38" fmla="*/ 38249 h 63437"/>
                <a:gd name="connsiteX39" fmla="*/ 50816 w 66972"/>
                <a:gd name="connsiteY39" fmla="*/ 39737 h 63437"/>
                <a:gd name="connsiteX40" fmla="*/ 49477 w 66972"/>
                <a:gd name="connsiteY40" fmla="*/ 47588 h 6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972" h="63437">
                  <a:moveTo>
                    <a:pt x="29" y="15925"/>
                  </a:moveTo>
                  <a:cubicBezTo>
                    <a:pt x="29" y="10530"/>
                    <a:pt x="1219" y="6549"/>
                    <a:pt x="3563" y="3944"/>
                  </a:cubicBezTo>
                  <a:cubicBezTo>
                    <a:pt x="5907" y="1377"/>
                    <a:pt x="9107" y="75"/>
                    <a:pt x="13163" y="75"/>
                  </a:cubicBezTo>
                  <a:cubicBezTo>
                    <a:pt x="17330" y="75"/>
                    <a:pt x="20604" y="1377"/>
                    <a:pt x="22948" y="3944"/>
                  </a:cubicBezTo>
                  <a:cubicBezTo>
                    <a:pt x="25330" y="6511"/>
                    <a:pt x="26520" y="10493"/>
                    <a:pt x="26520" y="15925"/>
                  </a:cubicBezTo>
                  <a:cubicBezTo>
                    <a:pt x="26520" y="21283"/>
                    <a:pt x="25330" y="25264"/>
                    <a:pt x="22948" y="27868"/>
                  </a:cubicBezTo>
                  <a:cubicBezTo>
                    <a:pt x="20604" y="30436"/>
                    <a:pt x="17404" y="31738"/>
                    <a:pt x="13386" y="31738"/>
                  </a:cubicBezTo>
                  <a:cubicBezTo>
                    <a:pt x="9182" y="31738"/>
                    <a:pt x="5907" y="30473"/>
                    <a:pt x="3563" y="27868"/>
                  </a:cubicBezTo>
                  <a:cubicBezTo>
                    <a:pt x="1219" y="25301"/>
                    <a:pt x="29" y="21320"/>
                    <a:pt x="29" y="15925"/>
                  </a:cubicBezTo>
                  <a:moveTo>
                    <a:pt x="8996" y="15813"/>
                  </a:moveTo>
                  <a:cubicBezTo>
                    <a:pt x="8996" y="19720"/>
                    <a:pt x="9442" y="22362"/>
                    <a:pt x="10335" y="23701"/>
                  </a:cubicBezTo>
                  <a:cubicBezTo>
                    <a:pt x="11005" y="24668"/>
                    <a:pt x="11972" y="25152"/>
                    <a:pt x="13163" y="25152"/>
                  </a:cubicBezTo>
                  <a:cubicBezTo>
                    <a:pt x="14391" y="25152"/>
                    <a:pt x="15358" y="24668"/>
                    <a:pt x="16028" y="23701"/>
                  </a:cubicBezTo>
                  <a:cubicBezTo>
                    <a:pt x="16884" y="22362"/>
                    <a:pt x="17330" y="19720"/>
                    <a:pt x="17330" y="15813"/>
                  </a:cubicBezTo>
                  <a:cubicBezTo>
                    <a:pt x="17330" y="11944"/>
                    <a:pt x="16884" y="9302"/>
                    <a:pt x="16028" y="8000"/>
                  </a:cubicBezTo>
                  <a:cubicBezTo>
                    <a:pt x="15358" y="6995"/>
                    <a:pt x="14391" y="6511"/>
                    <a:pt x="13163" y="6511"/>
                  </a:cubicBezTo>
                  <a:cubicBezTo>
                    <a:pt x="11972" y="6511"/>
                    <a:pt x="11005" y="6995"/>
                    <a:pt x="10335" y="7963"/>
                  </a:cubicBezTo>
                  <a:cubicBezTo>
                    <a:pt x="9442" y="9302"/>
                    <a:pt x="8996" y="11944"/>
                    <a:pt x="8996" y="15813"/>
                  </a:cubicBezTo>
                  <a:moveTo>
                    <a:pt x="21907" y="63401"/>
                  </a:moveTo>
                  <a:lnTo>
                    <a:pt x="13423" y="63401"/>
                  </a:lnTo>
                  <a:lnTo>
                    <a:pt x="45384" y="75"/>
                  </a:lnTo>
                  <a:lnTo>
                    <a:pt x="53644" y="75"/>
                  </a:lnTo>
                  <a:lnTo>
                    <a:pt x="21907" y="63401"/>
                  </a:lnTo>
                  <a:moveTo>
                    <a:pt x="40510" y="47625"/>
                  </a:moveTo>
                  <a:cubicBezTo>
                    <a:pt x="40510" y="42267"/>
                    <a:pt x="41701" y="38286"/>
                    <a:pt x="44045" y="35682"/>
                  </a:cubicBezTo>
                  <a:cubicBezTo>
                    <a:pt x="46389" y="33077"/>
                    <a:pt x="49626" y="31775"/>
                    <a:pt x="53719" y="31775"/>
                  </a:cubicBezTo>
                  <a:cubicBezTo>
                    <a:pt x="57848" y="31775"/>
                    <a:pt x="61086" y="33077"/>
                    <a:pt x="63430" y="35682"/>
                  </a:cubicBezTo>
                  <a:cubicBezTo>
                    <a:pt x="65811" y="38286"/>
                    <a:pt x="66964" y="42267"/>
                    <a:pt x="67001" y="47625"/>
                  </a:cubicBezTo>
                  <a:cubicBezTo>
                    <a:pt x="66964" y="53020"/>
                    <a:pt x="65811" y="57039"/>
                    <a:pt x="63430" y="59606"/>
                  </a:cubicBezTo>
                  <a:cubicBezTo>
                    <a:pt x="61086" y="62210"/>
                    <a:pt x="57886" y="63513"/>
                    <a:pt x="53830" y="63513"/>
                  </a:cubicBezTo>
                  <a:cubicBezTo>
                    <a:pt x="49663" y="63513"/>
                    <a:pt x="46389" y="62210"/>
                    <a:pt x="44045" y="59606"/>
                  </a:cubicBezTo>
                  <a:cubicBezTo>
                    <a:pt x="41701" y="57039"/>
                    <a:pt x="40510" y="53020"/>
                    <a:pt x="40510" y="47625"/>
                  </a:cubicBezTo>
                  <a:moveTo>
                    <a:pt x="49477" y="47588"/>
                  </a:moveTo>
                  <a:cubicBezTo>
                    <a:pt x="49477" y="51495"/>
                    <a:pt x="49923" y="54099"/>
                    <a:pt x="50816" y="55401"/>
                  </a:cubicBezTo>
                  <a:cubicBezTo>
                    <a:pt x="51486" y="56406"/>
                    <a:pt x="52453" y="56927"/>
                    <a:pt x="53644" y="56927"/>
                  </a:cubicBezTo>
                  <a:cubicBezTo>
                    <a:pt x="54872" y="56927"/>
                    <a:pt x="55802" y="56443"/>
                    <a:pt x="56472" y="55439"/>
                  </a:cubicBezTo>
                  <a:cubicBezTo>
                    <a:pt x="57365" y="54099"/>
                    <a:pt x="57811" y="51495"/>
                    <a:pt x="57811" y="47588"/>
                  </a:cubicBezTo>
                  <a:cubicBezTo>
                    <a:pt x="57811" y="43681"/>
                    <a:pt x="57365" y="41077"/>
                    <a:pt x="56509" y="39737"/>
                  </a:cubicBezTo>
                  <a:cubicBezTo>
                    <a:pt x="55839" y="38733"/>
                    <a:pt x="54872" y="38249"/>
                    <a:pt x="53644" y="38249"/>
                  </a:cubicBezTo>
                  <a:cubicBezTo>
                    <a:pt x="52416" y="38249"/>
                    <a:pt x="51486" y="38733"/>
                    <a:pt x="50816" y="39737"/>
                  </a:cubicBezTo>
                  <a:cubicBezTo>
                    <a:pt x="49923" y="41077"/>
                    <a:pt x="49477" y="43681"/>
                    <a:pt x="49477" y="47588"/>
                  </a:cubicBezTo>
                  <a:close/>
                </a:path>
              </a:pathLst>
            </a:custGeom>
            <a:solidFill>
              <a:srgbClr val="000000"/>
            </a:solidFill>
            <a:ln w="9525" cap="flat">
              <a:noFill/>
              <a:prstDash val="solid"/>
              <a:miter/>
            </a:ln>
          </p:spPr>
          <p:txBody>
            <a:bodyPr rtlCol="0" anchor="ctr"/>
            <a:lstStyle/>
            <a:p>
              <a:endParaRPr lang="en-CA"/>
            </a:p>
          </p:txBody>
        </p:sp>
      </p:grpSp>
      <p:sp>
        <p:nvSpPr>
          <p:cNvPr id="3195" name="Freeform: Shape 3194">
            <a:extLst>
              <a:ext uri="{FF2B5EF4-FFF2-40B4-BE49-F238E27FC236}">
                <a16:creationId xmlns:a16="http://schemas.microsoft.com/office/drawing/2014/main" id="{F9D1744F-71A3-4990-BBD2-94C4AEB632EB}"/>
              </a:ext>
            </a:extLst>
          </p:cNvPr>
          <p:cNvSpPr/>
          <p:nvPr/>
        </p:nvSpPr>
        <p:spPr>
          <a:xfrm>
            <a:off x="4887605" y="3261967"/>
            <a:ext cx="22540" cy="8232"/>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196" name="Freeform: Shape 3195">
            <a:extLst>
              <a:ext uri="{FF2B5EF4-FFF2-40B4-BE49-F238E27FC236}">
                <a16:creationId xmlns:a16="http://schemas.microsoft.com/office/drawing/2014/main" id="{AF87F008-0EFB-4DFA-93E2-B0D3ECD7B778}"/>
              </a:ext>
            </a:extLst>
          </p:cNvPr>
          <p:cNvSpPr/>
          <p:nvPr/>
        </p:nvSpPr>
        <p:spPr>
          <a:xfrm>
            <a:off x="4887605" y="2940698"/>
            <a:ext cx="22540" cy="8232"/>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197" name="Freeform: Shape 3196">
            <a:extLst>
              <a:ext uri="{FF2B5EF4-FFF2-40B4-BE49-F238E27FC236}">
                <a16:creationId xmlns:a16="http://schemas.microsoft.com/office/drawing/2014/main" id="{E7BCA6CF-5398-4991-B20F-9DC7F3D6F7BB}"/>
              </a:ext>
            </a:extLst>
          </p:cNvPr>
          <p:cNvSpPr/>
          <p:nvPr/>
        </p:nvSpPr>
        <p:spPr>
          <a:xfrm>
            <a:off x="4887605" y="2619420"/>
            <a:ext cx="22540" cy="8232"/>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198" name="Freeform: Shape 3197">
            <a:extLst>
              <a:ext uri="{FF2B5EF4-FFF2-40B4-BE49-F238E27FC236}">
                <a16:creationId xmlns:a16="http://schemas.microsoft.com/office/drawing/2014/main" id="{852235D9-CC7A-415E-825A-79B30DF63F7A}"/>
              </a:ext>
            </a:extLst>
          </p:cNvPr>
          <p:cNvSpPr/>
          <p:nvPr/>
        </p:nvSpPr>
        <p:spPr>
          <a:xfrm>
            <a:off x="4887605" y="2298151"/>
            <a:ext cx="22540" cy="8232"/>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199" name="Freeform: Shape 3198">
            <a:extLst>
              <a:ext uri="{FF2B5EF4-FFF2-40B4-BE49-F238E27FC236}">
                <a16:creationId xmlns:a16="http://schemas.microsoft.com/office/drawing/2014/main" id="{3996687C-7552-4717-B570-8678BCE88628}"/>
              </a:ext>
            </a:extLst>
          </p:cNvPr>
          <p:cNvSpPr/>
          <p:nvPr/>
        </p:nvSpPr>
        <p:spPr>
          <a:xfrm>
            <a:off x="4887605" y="1976877"/>
            <a:ext cx="22540" cy="8232"/>
          </a:xfrm>
          <a:custGeom>
            <a:avLst/>
            <a:gdLst>
              <a:gd name="connsiteX0" fmla="*/ 0 w 26081"/>
              <a:gd name="connsiteY0" fmla="*/ 0 h 9525"/>
              <a:gd name="connsiteX1" fmla="*/ 26081 w 26081"/>
              <a:gd name="connsiteY1" fmla="*/ 0 h 9525"/>
            </a:gdLst>
            <a:ahLst/>
            <a:cxnLst>
              <a:cxn ang="0">
                <a:pos x="connsiteX0" y="connsiteY0"/>
              </a:cxn>
              <a:cxn ang="0">
                <a:pos x="connsiteX1" y="connsiteY1"/>
              </a:cxn>
            </a:cxnLst>
            <a:rect l="l" t="t" r="r" b="b"/>
            <a:pathLst>
              <a:path w="26081" h="9525">
                <a:moveTo>
                  <a:pt x="0" y="0"/>
                </a:moveTo>
                <a:lnTo>
                  <a:pt x="26081" y="0"/>
                </a:lnTo>
              </a:path>
            </a:pathLst>
          </a:custGeom>
          <a:noFill/>
          <a:ln w="10163" cap="flat">
            <a:solidFill>
              <a:srgbClr val="333333"/>
            </a:solidFill>
            <a:prstDash val="solid"/>
            <a:round/>
          </a:ln>
        </p:spPr>
        <p:txBody>
          <a:bodyPr rtlCol="0" anchor="ctr"/>
          <a:lstStyle/>
          <a:p>
            <a:endParaRPr lang="en-CA"/>
          </a:p>
        </p:txBody>
      </p:sp>
      <p:sp>
        <p:nvSpPr>
          <p:cNvPr id="3201" name="Freeform: Shape 3200">
            <a:extLst>
              <a:ext uri="{FF2B5EF4-FFF2-40B4-BE49-F238E27FC236}">
                <a16:creationId xmlns:a16="http://schemas.microsoft.com/office/drawing/2014/main" id="{018BB2E3-F0CE-4028-8DDC-D014A4A051E0}"/>
              </a:ext>
            </a:extLst>
          </p:cNvPr>
          <p:cNvSpPr/>
          <p:nvPr/>
        </p:nvSpPr>
        <p:spPr>
          <a:xfrm>
            <a:off x="8445841" y="2539611"/>
            <a:ext cx="142256" cy="142256"/>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grpSp>
        <p:nvGrpSpPr>
          <p:cNvPr id="3202" name="Graphic 4">
            <a:extLst>
              <a:ext uri="{FF2B5EF4-FFF2-40B4-BE49-F238E27FC236}">
                <a16:creationId xmlns:a16="http://schemas.microsoft.com/office/drawing/2014/main" id="{6F41DA09-1FE2-451E-854B-5150BF66691D}"/>
              </a:ext>
            </a:extLst>
          </p:cNvPr>
          <p:cNvGrpSpPr/>
          <p:nvPr/>
        </p:nvGrpSpPr>
        <p:grpSpPr>
          <a:xfrm>
            <a:off x="4918056" y="1444951"/>
            <a:ext cx="3313761" cy="101967"/>
            <a:chOff x="2476350" y="1203201"/>
            <a:chExt cx="3834266" cy="117983"/>
          </a:xfrm>
          <a:solidFill>
            <a:srgbClr val="000000"/>
          </a:solidFill>
        </p:grpSpPr>
        <p:sp>
          <p:nvSpPr>
            <p:cNvPr id="3203" name="Freeform: Shape 3202">
              <a:extLst>
                <a:ext uri="{FF2B5EF4-FFF2-40B4-BE49-F238E27FC236}">
                  <a16:creationId xmlns:a16="http://schemas.microsoft.com/office/drawing/2014/main" id="{5A27BB42-9BE9-4171-A9B6-E7A3C58DEA07}"/>
                </a:ext>
              </a:extLst>
            </p:cNvPr>
            <p:cNvSpPr/>
            <p:nvPr/>
          </p:nvSpPr>
          <p:spPr>
            <a:xfrm>
              <a:off x="2476350" y="1204726"/>
              <a:ext cx="68944" cy="90003"/>
            </a:xfrm>
            <a:custGeom>
              <a:avLst/>
              <a:gdLst>
                <a:gd name="connsiteX0" fmla="*/ 42 w 68944"/>
                <a:gd name="connsiteY0" fmla="*/ 90020 h 90003"/>
                <a:gd name="connsiteX1" fmla="*/ 42 w 68944"/>
                <a:gd name="connsiteY1" fmla="*/ 16 h 90003"/>
                <a:gd name="connsiteX2" fmla="*/ 29212 w 68944"/>
                <a:gd name="connsiteY2" fmla="*/ 16 h 90003"/>
                <a:gd name="connsiteX3" fmla="*/ 50792 w 68944"/>
                <a:gd name="connsiteY3" fmla="*/ 1355 h 90003"/>
                <a:gd name="connsiteX4" fmla="*/ 63777 w 68944"/>
                <a:gd name="connsiteY4" fmla="*/ 10173 h 90003"/>
                <a:gd name="connsiteX5" fmla="*/ 68986 w 68944"/>
                <a:gd name="connsiteY5" fmla="*/ 27698 h 90003"/>
                <a:gd name="connsiteX6" fmla="*/ 65972 w 68944"/>
                <a:gd name="connsiteY6" fmla="*/ 41651 h 90003"/>
                <a:gd name="connsiteX7" fmla="*/ 58345 w 68944"/>
                <a:gd name="connsiteY7" fmla="*/ 50506 h 90003"/>
                <a:gd name="connsiteX8" fmla="*/ 48894 w 68944"/>
                <a:gd name="connsiteY8" fmla="*/ 54785 h 90003"/>
                <a:gd name="connsiteX9" fmla="*/ 30068 w 68944"/>
                <a:gd name="connsiteY9" fmla="*/ 56087 h 90003"/>
                <a:gd name="connsiteX10" fmla="*/ 18199 w 68944"/>
                <a:gd name="connsiteY10" fmla="*/ 56087 h 90003"/>
                <a:gd name="connsiteX11" fmla="*/ 18199 w 68944"/>
                <a:gd name="connsiteY11" fmla="*/ 90020 h 90003"/>
                <a:gd name="connsiteX12" fmla="*/ 42 w 68944"/>
                <a:gd name="connsiteY12" fmla="*/ 90020 h 90003"/>
                <a:gd name="connsiteX13" fmla="*/ 18199 w 68944"/>
                <a:gd name="connsiteY13" fmla="*/ 15234 h 90003"/>
                <a:gd name="connsiteX14" fmla="*/ 18199 w 68944"/>
                <a:gd name="connsiteY14" fmla="*/ 40795 h 90003"/>
                <a:gd name="connsiteX15" fmla="*/ 28170 w 68944"/>
                <a:gd name="connsiteY15" fmla="*/ 40795 h 90003"/>
                <a:gd name="connsiteX16" fmla="*/ 42532 w 68944"/>
                <a:gd name="connsiteY16" fmla="*/ 39381 h 90003"/>
                <a:gd name="connsiteX17" fmla="*/ 48187 w 68944"/>
                <a:gd name="connsiteY17" fmla="*/ 34953 h 90003"/>
                <a:gd name="connsiteX18" fmla="*/ 50271 w 68944"/>
                <a:gd name="connsiteY18" fmla="*/ 27958 h 90003"/>
                <a:gd name="connsiteX19" fmla="*/ 47369 w 68944"/>
                <a:gd name="connsiteY19" fmla="*/ 19847 h 90003"/>
                <a:gd name="connsiteX20" fmla="*/ 40076 w 68944"/>
                <a:gd name="connsiteY20" fmla="*/ 15866 h 90003"/>
                <a:gd name="connsiteX21" fmla="*/ 26979 w 68944"/>
                <a:gd name="connsiteY21"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944" h="90003">
                  <a:moveTo>
                    <a:pt x="42" y="90020"/>
                  </a:moveTo>
                  <a:lnTo>
                    <a:pt x="42" y="16"/>
                  </a:lnTo>
                  <a:lnTo>
                    <a:pt x="29212" y="16"/>
                  </a:lnTo>
                  <a:cubicBezTo>
                    <a:pt x="40262" y="16"/>
                    <a:pt x="47443" y="462"/>
                    <a:pt x="50792" y="1355"/>
                  </a:cubicBezTo>
                  <a:cubicBezTo>
                    <a:pt x="55964" y="2732"/>
                    <a:pt x="60280" y="5671"/>
                    <a:pt x="63777" y="10173"/>
                  </a:cubicBezTo>
                  <a:cubicBezTo>
                    <a:pt x="67237" y="14713"/>
                    <a:pt x="68986" y="20554"/>
                    <a:pt x="68986" y="27698"/>
                  </a:cubicBezTo>
                  <a:cubicBezTo>
                    <a:pt x="68986" y="33242"/>
                    <a:pt x="67982" y="37893"/>
                    <a:pt x="65972" y="41651"/>
                  </a:cubicBezTo>
                  <a:cubicBezTo>
                    <a:pt x="63963" y="45409"/>
                    <a:pt x="61433" y="48348"/>
                    <a:pt x="58345" y="50506"/>
                  </a:cubicBezTo>
                  <a:cubicBezTo>
                    <a:pt x="55220" y="52664"/>
                    <a:pt x="52094" y="54078"/>
                    <a:pt x="48894" y="54785"/>
                  </a:cubicBezTo>
                  <a:cubicBezTo>
                    <a:pt x="44578" y="55640"/>
                    <a:pt x="38290" y="56087"/>
                    <a:pt x="30068" y="56087"/>
                  </a:cubicBezTo>
                  <a:lnTo>
                    <a:pt x="18199" y="56087"/>
                  </a:lnTo>
                  <a:lnTo>
                    <a:pt x="18199" y="90020"/>
                  </a:lnTo>
                  <a:lnTo>
                    <a:pt x="42" y="90020"/>
                  </a:lnTo>
                  <a:moveTo>
                    <a:pt x="18199" y="15234"/>
                  </a:moveTo>
                  <a:lnTo>
                    <a:pt x="18199" y="40795"/>
                  </a:lnTo>
                  <a:lnTo>
                    <a:pt x="28170" y="40795"/>
                  </a:lnTo>
                  <a:cubicBezTo>
                    <a:pt x="35314" y="40795"/>
                    <a:pt x="40114" y="40311"/>
                    <a:pt x="42532" y="39381"/>
                  </a:cubicBezTo>
                  <a:cubicBezTo>
                    <a:pt x="44950" y="38414"/>
                    <a:pt x="46811" y="36963"/>
                    <a:pt x="48187" y="34953"/>
                  </a:cubicBezTo>
                  <a:cubicBezTo>
                    <a:pt x="49564" y="32944"/>
                    <a:pt x="50271" y="30600"/>
                    <a:pt x="50271" y="27958"/>
                  </a:cubicBezTo>
                  <a:cubicBezTo>
                    <a:pt x="50271" y="24684"/>
                    <a:pt x="49304" y="21968"/>
                    <a:pt x="47369" y="19847"/>
                  </a:cubicBezTo>
                  <a:cubicBezTo>
                    <a:pt x="45434" y="17727"/>
                    <a:pt x="43016" y="16387"/>
                    <a:pt x="40076" y="15866"/>
                  </a:cubicBezTo>
                  <a:cubicBezTo>
                    <a:pt x="37881" y="15457"/>
                    <a:pt x="33528" y="15234"/>
                    <a:pt x="26979" y="15234"/>
                  </a:cubicBezTo>
                  <a:close/>
                </a:path>
              </a:pathLst>
            </a:custGeom>
            <a:solidFill>
              <a:srgbClr val="000000"/>
            </a:solidFill>
            <a:ln w="9525" cap="flat">
              <a:noFill/>
              <a:prstDash val="solid"/>
              <a:miter/>
            </a:ln>
          </p:spPr>
          <p:txBody>
            <a:bodyPr rtlCol="0" anchor="ctr"/>
            <a:lstStyle/>
            <a:p>
              <a:endParaRPr lang="en-CA"/>
            </a:p>
          </p:txBody>
        </p:sp>
        <p:sp>
          <p:nvSpPr>
            <p:cNvPr id="3204" name="Freeform: Shape 3203">
              <a:extLst>
                <a:ext uri="{FF2B5EF4-FFF2-40B4-BE49-F238E27FC236}">
                  <a16:creationId xmlns:a16="http://schemas.microsoft.com/office/drawing/2014/main" id="{E5A8EE00-3183-406A-93E9-C626EE36300A}"/>
                </a:ext>
              </a:extLst>
            </p:cNvPr>
            <p:cNvSpPr/>
            <p:nvPr/>
          </p:nvSpPr>
          <p:spPr>
            <a:xfrm>
              <a:off x="2555039" y="1228055"/>
              <a:ext cx="60925" cy="68163"/>
            </a:xfrm>
            <a:custGeom>
              <a:avLst/>
              <a:gdLst>
                <a:gd name="connsiteX0" fmla="*/ 42838 w 60925"/>
                <a:gd name="connsiteY0" fmla="*/ 45929 h 68163"/>
                <a:gd name="connsiteX1" fmla="*/ 60028 w 60925"/>
                <a:gd name="connsiteY1" fmla="*/ 48832 h 68163"/>
                <a:gd name="connsiteX2" fmla="*/ 49573 w 60925"/>
                <a:gd name="connsiteY2" fmla="*/ 63231 h 68163"/>
                <a:gd name="connsiteX3" fmla="*/ 31676 w 60925"/>
                <a:gd name="connsiteY3" fmla="*/ 68179 h 68163"/>
                <a:gd name="connsiteX4" fmla="*/ 6487 w 60925"/>
                <a:gd name="connsiteY4" fmla="*/ 57054 h 68163"/>
                <a:gd name="connsiteX5" fmla="*/ 50 w 60925"/>
                <a:gd name="connsiteY5" fmla="*/ 34581 h 68163"/>
                <a:gd name="connsiteX6" fmla="*/ 8533 w 60925"/>
                <a:gd name="connsiteY6" fmla="*/ 9206 h 68163"/>
                <a:gd name="connsiteX7" fmla="*/ 29965 w 60925"/>
                <a:gd name="connsiteY7" fmla="*/ 16 h 68163"/>
                <a:gd name="connsiteX8" fmla="*/ 52922 w 60925"/>
                <a:gd name="connsiteY8" fmla="*/ 9615 h 68163"/>
                <a:gd name="connsiteX9" fmla="*/ 60958 w 60925"/>
                <a:gd name="connsiteY9" fmla="*/ 39083 h 68163"/>
                <a:gd name="connsiteX10" fmla="*/ 17724 w 60925"/>
                <a:gd name="connsiteY10" fmla="*/ 39083 h 68163"/>
                <a:gd name="connsiteX11" fmla="*/ 21928 w 60925"/>
                <a:gd name="connsiteY11" fmla="*/ 50990 h 68163"/>
                <a:gd name="connsiteX12" fmla="*/ 31862 w 60925"/>
                <a:gd name="connsiteY12" fmla="*/ 55268 h 68163"/>
                <a:gd name="connsiteX13" fmla="*/ 38671 w 60925"/>
                <a:gd name="connsiteY13" fmla="*/ 53073 h 68163"/>
                <a:gd name="connsiteX14" fmla="*/ 42838 w 60925"/>
                <a:gd name="connsiteY14" fmla="*/ 45929 h 68163"/>
                <a:gd name="connsiteX15" fmla="*/ 43843 w 60925"/>
                <a:gd name="connsiteY15" fmla="*/ 28517 h 68163"/>
                <a:gd name="connsiteX16" fmla="*/ 39974 w 60925"/>
                <a:gd name="connsiteY16" fmla="*/ 17131 h 68163"/>
                <a:gd name="connsiteX17" fmla="*/ 31007 w 60925"/>
                <a:gd name="connsiteY17" fmla="*/ 13224 h 68163"/>
                <a:gd name="connsiteX18" fmla="*/ 21668 w 60925"/>
                <a:gd name="connsiteY18" fmla="*/ 17317 h 68163"/>
                <a:gd name="connsiteX19" fmla="*/ 1805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38" y="45929"/>
                  </a:moveTo>
                  <a:lnTo>
                    <a:pt x="60028" y="48832"/>
                  </a:lnTo>
                  <a:cubicBezTo>
                    <a:pt x="57833" y="55120"/>
                    <a:pt x="54335" y="59919"/>
                    <a:pt x="49573" y="63231"/>
                  </a:cubicBezTo>
                  <a:cubicBezTo>
                    <a:pt x="44810" y="66505"/>
                    <a:pt x="38820" y="68179"/>
                    <a:pt x="31676" y="68179"/>
                  </a:cubicBezTo>
                  <a:cubicBezTo>
                    <a:pt x="20328" y="68179"/>
                    <a:pt x="11957" y="64459"/>
                    <a:pt x="6487" y="57054"/>
                  </a:cubicBezTo>
                  <a:cubicBezTo>
                    <a:pt x="2208" y="51101"/>
                    <a:pt x="50" y="43623"/>
                    <a:pt x="50" y="34581"/>
                  </a:cubicBezTo>
                  <a:cubicBezTo>
                    <a:pt x="50" y="23791"/>
                    <a:pt x="2878" y="15308"/>
                    <a:pt x="8533" y="9206"/>
                  </a:cubicBezTo>
                  <a:cubicBezTo>
                    <a:pt x="14189" y="3067"/>
                    <a:pt x="21333" y="16"/>
                    <a:pt x="29965" y="16"/>
                  </a:cubicBezTo>
                  <a:cubicBezTo>
                    <a:pt x="39639" y="16"/>
                    <a:pt x="47303" y="3216"/>
                    <a:pt x="52922" y="9615"/>
                  </a:cubicBezTo>
                  <a:cubicBezTo>
                    <a:pt x="58540" y="16015"/>
                    <a:pt x="61219" y="25838"/>
                    <a:pt x="60958" y="39083"/>
                  </a:cubicBezTo>
                  <a:lnTo>
                    <a:pt x="17724" y="39083"/>
                  </a:lnTo>
                  <a:cubicBezTo>
                    <a:pt x="17872" y="44181"/>
                    <a:pt x="19249" y="48162"/>
                    <a:pt x="21928" y="50990"/>
                  </a:cubicBezTo>
                  <a:cubicBezTo>
                    <a:pt x="24570" y="53854"/>
                    <a:pt x="27881" y="55268"/>
                    <a:pt x="31862" y="55268"/>
                  </a:cubicBezTo>
                  <a:cubicBezTo>
                    <a:pt x="34578" y="55268"/>
                    <a:pt x="36848" y="54524"/>
                    <a:pt x="38671" y="53073"/>
                  </a:cubicBezTo>
                  <a:cubicBezTo>
                    <a:pt x="40532" y="51585"/>
                    <a:pt x="41908" y="49204"/>
                    <a:pt x="42838" y="45929"/>
                  </a:cubicBezTo>
                  <a:moveTo>
                    <a:pt x="43843" y="28517"/>
                  </a:moveTo>
                  <a:cubicBezTo>
                    <a:pt x="43694" y="23531"/>
                    <a:pt x="42429" y="19698"/>
                    <a:pt x="39974" y="17131"/>
                  </a:cubicBezTo>
                  <a:cubicBezTo>
                    <a:pt x="37518" y="14527"/>
                    <a:pt x="34504" y="13224"/>
                    <a:pt x="31007" y="13224"/>
                  </a:cubicBezTo>
                  <a:cubicBezTo>
                    <a:pt x="27249" y="13224"/>
                    <a:pt x="24123" y="14601"/>
                    <a:pt x="21668" y="17317"/>
                  </a:cubicBezTo>
                  <a:cubicBezTo>
                    <a:pt x="19212" y="20071"/>
                    <a:pt x="18021" y="23791"/>
                    <a:pt x="18058" y="28517"/>
                  </a:cubicBezTo>
                  <a:close/>
                </a:path>
              </a:pathLst>
            </a:custGeom>
            <a:solidFill>
              <a:srgbClr val="000000"/>
            </a:solidFill>
            <a:ln w="9525" cap="flat">
              <a:noFill/>
              <a:prstDash val="solid"/>
              <a:miter/>
            </a:ln>
          </p:spPr>
          <p:txBody>
            <a:bodyPr rtlCol="0" anchor="ctr"/>
            <a:lstStyle/>
            <a:p>
              <a:endParaRPr lang="en-CA"/>
            </a:p>
          </p:txBody>
        </p:sp>
        <p:sp>
          <p:nvSpPr>
            <p:cNvPr id="3205" name="Freeform: Shape 3204">
              <a:extLst>
                <a:ext uri="{FF2B5EF4-FFF2-40B4-BE49-F238E27FC236}">
                  <a16:creationId xmlns:a16="http://schemas.microsoft.com/office/drawing/2014/main" id="{5A3C5D2F-B8A6-40EC-951F-D87FEB08FF8A}"/>
                </a:ext>
              </a:extLst>
            </p:cNvPr>
            <p:cNvSpPr/>
            <p:nvPr/>
          </p:nvSpPr>
          <p:spPr>
            <a:xfrm>
              <a:off x="2629280" y="1228055"/>
              <a:ext cx="42230" cy="66675"/>
            </a:xfrm>
            <a:custGeom>
              <a:avLst/>
              <a:gdLst>
                <a:gd name="connsiteX0" fmla="*/ 17285 w 42230"/>
                <a:gd name="connsiteY0" fmla="*/ 66691 h 66675"/>
                <a:gd name="connsiteX1" fmla="*/ 58 w 42230"/>
                <a:gd name="connsiteY1" fmla="*/ 66691 h 66675"/>
                <a:gd name="connsiteX2" fmla="*/ 58 w 42230"/>
                <a:gd name="connsiteY2" fmla="*/ 1504 h 66675"/>
                <a:gd name="connsiteX3" fmla="*/ 16057 w 42230"/>
                <a:gd name="connsiteY3" fmla="*/ 1504 h 66675"/>
                <a:gd name="connsiteX4" fmla="*/ 16057 w 42230"/>
                <a:gd name="connsiteY4" fmla="*/ 10769 h 66675"/>
                <a:gd name="connsiteX5" fmla="*/ 23461 w 42230"/>
                <a:gd name="connsiteY5" fmla="*/ 2100 h 66675"/>
                <a:gd name="connsiteX6" fmla="*/ 30939 w 42230"/>
                <a:gd name="connsiteY6" fmla="*/ 16 h 66675"/>
                <a:gd name="connsiteX7" fmla="*/ 42288 w 42230"/>
                <a:gd name="connsiteY7" fmla="*/ 3290 h 66675"/>
                <a:gd name="connsiteX8" fmla="*/ 36930 w 42230"/>
                <a:gd name="connsiteY8" fmla="*/ 18322 h 66675"/>
                <a:gd name="connsiteX9" fmla="*/ 28856 w 42230"/>
                <a:gd name="connsiteY9" fmla="*/ 15494 h 66675"/>
                <a:gd name="connsiteX10" fmla="*/ 22717 w 42230"/>
                <a:gd name="connsiteY10" fmla="*/ 17503 h 66675"/>
                <a:gd name="connsiteX11" fmla="*/ 18736 w 42230"/>
                <a:gd name="connsiteY11" fmla="*/ 24684 h 66675"/>
                <a:gd name="connsiteX12" fmla="*/ 17285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285" y="66691"/>
                  </a:moveTo>
                  <a:lnTo>
                    <a:pt x="58" y="66691"/>
                  </a:lnTo>
                  <a:lnTo>
                    <a:pt x="58" y="1504"/>
                  </a:lnTo>
                  <a:lnTo>
                    <a:pt x="16057" y="1504"/>
                  </a:lnTo>
                  <a:lnTo>
                    <a:pt x="16057" y="10769"/>
                  </a:lnTo>
                  <a:cubicBezTo>
                    <a:pt x="18810" y="6378"/>
                    <a:pt x="21266" y="3513"/>
                    <a:pt x="23461" y="2100"/>
                  </a:cubicBezTo>
                  <a:cubicBezTo>
                    <a:pt x="25656" y="723"/>
                    <a:pt x="28149" y="16"/>
                    <a:pt x="30939" y="16"/>
                  </a:cubicBezTo>
                  <a:cubicBezTo>
                    <a:pt x="34846" y="16"/>
                    <a:pt x="38641" y="1095"/>
                    <a:pt x="42288" y="3290"/>
                  </a:cubicBezTo>
                  <a:lnTo>
                    <a:pt x="36930" y="18322"/>
                  </a:lnTo>
                  <a:cubicBezTo>
                    <a:pt x="34028" y="16424"/>
                    <a:pt x="31349" y="15494"/>
                    <a:pt x="28856" y="15494"/>
                  </a:cubicBezTo>
                  <a:cubicBezTo>
                    <a:pt x="26437" y="15494"/>
                    <a:pt x="24391" y="16164"/>
                    <a:pt x="22717" y="17503"/>
                  </a:cubicBezTo>
                  <a:cubicBezTo>
                    <a:pt x="21005" y="18806"/>
                    <a:pt x="19703" y="21224"/>
                    <a:pt x="18736" y="24684"/>
                  </a:cubicBezTo>
                  <a:cubicBezTo>
                    <a:pt x="17768" y="28182"/>
                    <a:pt x="17285" y="35474"/>
                    <a:pt x="17285" y="46562"/>
                  </a:cubicBezTo>
                  <a:close/>
                </a:path>
              </a:pathLst>
            </a:custGeom>
            <a:solidFill>
              <a:srgbClr val="000000"/>
            </a:solidFill>
            <a:ln w="9525" cap="flat">
              <a:noFill/>
              <a:prstDash val="solid"/>
              <a:miter/>
            </a:ln>
          </p:spPr>
          <p:txBody>
            <a:bodyPr rtlCol="0" anchor="ctr"/>
            <a:lstStyle/>
            <a:p>
              <a:endParaRPr lang="en-CA"/>
            </a:p>
          </p:txBody>
        </p:sp>
        <p:sp>
          <p:nvSpPr>
            <p:cNvPr id="3206" name="Freeform: Shape 3205">
              <a:extLst>
                <a:ext uri="{FF2B5EF4-FFF2-40B4-BE49-F238E27FC236}">
                  <a16:creationId xmlns:a16="http://schemas.microsoft.com/office/drawing/2014/main" id="{804E9D77-66AF-43D5-A1A0-77BABD80E648}"/>
                </a:ext>
              </a:extLst>
            </p:cNvPr>
            <p:cNvSpPr/>
            <p:nvPr/>
          </p:nvSpPr>
          <p:spPr>
            <a:xfrm>
              <a:off x="2675122" y="1228055"/>
              <a:ext cx="61540" cy="68163"/>
            </a:xfrm>
            <a:custGeom>
              <a:avLst/>
              <a:gdLst>
                <a:gd name="connsiteX0" fmla="*/ 60710 w 61540"/>
                <a:gd name="connsiteY0" fmla="*/ 20777 h 68163"/>
                <a:gd name="connsiteX1" fmla="*/ 43707 w 61540"/>
                <a:gd name="connsiteY1" fmla="*/ 23828 h 68163"/>
                <a:gd name="connsiteX2" fmla="*/ 39837 w 61540"/>
                <a:gd name="connsiteY2" fmla="*/ 16164 h 68163"/>
                <a:gd name="connsiteX3" fmla="*/ 31949 w 61540"/>
                <a:gd name="connsiteY3" fmla="*/ 13596 h 68163"/>
                <a:gd name="connsiteX4" fmla="*/ 21643 w 61540"/>
                <a:gd name="connsiteY4" fmla="*/ 18024 h 68163"/>
                <a:gd name="connsiteX5" fmla="*/ 17811 w 61540"/>
                <a:gd name="connsiteY5" fmla="*/ 32907 h 68163"/>
                <a:gd name="connsiteX6" fmla="*/ 21717 w 61540"/>
                <a:gd name="connsiteY6" fmla="*/ 49315 h 68163"/>
                <a:gd name="connsiteX7" fmla="*/ 32172 w 61540"/>
                <a:gd name="connsiteY7" fmla="*/ 54115 h 68163"/>
                <a:gd name="connsiteX8" fmla="*/ 40209 w 61540"/>
                <a:gd name="connsiteY8" fmla="*/ 51324 h 68163"/>
                <a:gd name="connsiteX9" fmla="*/ 44637 w 61540"/>
                <a:gd name="connsiteY9" fmla="*/ 41688 h 68163"/>
                <a:gd name="connsiteX10" fmla="*/ 61603 w 61540"/>
                <a:gd name="connsiteY10" fmla="*/ 44590 h 68163"/>
                <a:gd name="connsiteX11" fmla="*/ 51446 w 61540"/>
                <a:gd name="connsiteY11" fmla="*/ 62226 h 68163"/>
                <a:gd name="connsiteX12" fmla="*/ 31391 w 61540"/>
                <a:gd name="connsiteY12" fmla="*/ 68179 h 68163"/>
                <a:gd name="connsiteX13" fmla="*/ 8583 w 61540"/>
                <a:gd name="connsiteY13" fmla="*/ 59138 h 68163"/>
                <a:gd name="connsiteX14" fmla="*/ 63 w 61540"/>
                <a:gd name="connsiteY14" fmla="*/ 34172 h 68163"/>
                <a:gd name="connsiteX15" fmla="*/ 8620 w 61540"/>
                <a:gd name="connsiteY15" fmla="*/ 9020 h 68163"/>
                <a:gd name="connsiteX16" fmla="*/ 31689 w 61540"/>
                <a:gd name="connsiteY16" fmla="*/ 16 h 68163"/>
                <a:gd name="connsiteX17" fmla="*/ 50627 w 61540"/>
                <a:gd name="connsiteY17" fmla="*/ 5150 h 68163"/>
                <a:gd name="connsiteX18" fmla="*/ 6071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10" y="20777"/>
                  </a:moveTo>
                  <a:lnTo>
                    <a:pt x="43707" y="23828"/>
                  </a:lnTo>
                  <a:cubicBezTo>
                    <a:pt x="43149" y="20443"/>
                    <a:pt x="41846" y="17875"/>
                    <a:pt x="39837" y="16164"/>
                  </a:cubicBezTo>
                  <a:cubicBezTo>
                    <a:pt x="37791" y="14452"/>
                    <a:pt x="35149" y="13596"/>
                    <a:pt x="31949" y="13596"/>
                  </a:cubicBezTo>
                  <a:cubicBezTo>
                    <a:pt x="27633" y="13596"/>
                    <a:pt x="24210" y="15085"/>
                    <a:pt x="21643" y="18024"/>
                  </a:cubicBezTo>
                  <a:cubicBezTo>
                    <a:pt x="19076" y="21001"/>
                    <a:pt x="17811" y="25986"/>
                    <a:pt x="17811" y="32907"/>
                  </a:cubicBezTo>
                  <a:cubicBezTo>
                    <a:pt x="17811" y="40646"/>
                    <a:pt x="19113" y="46115"/>
                    <a:pt x="21717" y="49315"/>
                  </a:cubicBezTo>
                  <a:cubicBezTo>
                    <a:pt x="24322" y="52515"/>
                    <a:pt x="27782" y="54115"/>
                    <a:pt x="32172" y="54115"/>
                  </a:cubicBezTo>
                  <a:cubicBezTo>
                    <a:pt x="35447" y="54115"/>
                    <a:pt x="38126" y="53185"/>
                    <a:pt x="40209" y="51324"/>
                  </a:cubicBezTo>
                  <a:cubicBezTo>
                    <a:pt x="42293" y="49464"/>
                    <a:pt x="43781" y="46264"/>
                    <a:pt x="44637" y="41688"/>
                  </a:cubicBezTo>
                  <a:lnTo>
                    <a:pt x="61603" y="44590"/>
                  </a:lnTo>
                  <a:cubicBezTo>
                    <a:pt x="59817" y="52366"/>
                    <a:pt x="56431" y="58245"/>
                    <a:pt x="51446" y="62226"/>
                  </a:cubicBezTo>
                  <a:cubicBezTo>
                    <a:pt x="46460" y="66170"/>
                    <a:pt x="39763" y="68179"/>
                    <a:pt x="31391" y="68179"/>
                  </a:cubicBezTo>
                  <a:cubicBezTo>
                    <a:pt x="21829" y="68179"/>
                    <a:pt x="14239" y="65165"/>
                    <a:pt x="8583" y="59138"/>
                  </a:cubicBezTo>
                  <a:cubicBezTo>
                    <a:pt x="2891" y="53110"/>
                    <a:pt x="63" y="44813"/>
                    <a:pt x="63" y="34172"/>
                  </a:cubicBezTo>
                  <a:cubicBezTo>
                    <a:pt x="63" y="23382"/>
                    <a:pt x="2928" y="15010"/>
                    <a:pt x="8620" y="9020"/>
                  </a:cubicBezTo>
                  <a:cubicBezTo>
                    <a:pt x="14276" y="3030"/>
                    <a:pt x="21978" y="16"/>
                    <a:pt x="31689" y="16"/>
                  </a:cubicBezTo>
                  <a:cubicBezTo>
                    <a:pt x="39614" y="16"/>
                    <a:pt x="45939" y="1727"/>
                    <a:pt x="50627" y="5150"/>
                  </a:cubicBezTo>
                  <a:cubicBezTo>
                    <a:pt x="55315" y="8574"/>
                    <a:pt x="58664" y="13783"/>
                    <a:pt x="60710" y="20777"/>
                  </a:cubicBezTo>
                  <a:close/>
                </a:path>
              </a:pathLst>
            </a:custGeom>
            <a:solidFill>
              <a:srgbClr val="000000"/>
            </a:solidFill>
            <a:ln w="9525" cap="flat">
              <a:noFill/>
              <a:prstDash val="solid"/>
              <a:miter/>
            </a:ln>
          </p:spPr>
          <p:txBody>
            <a:bodyPr rtlCol="0" anchor="ctr"/>
            <a:lstStyle/>
            <a:p>
              <a:endParaRPr lang="en-CA"/>
            </a:p>
          </p:txBody>
        </p:sp>
        <p:sp>
          <p:nvSpPr>
            <p:cNvPr id="3207" name="Freeform: Shape 3206">
              <a:extLst>
                <a:ext uri="{FF2B5EF4-FFF2-40B4-BE49-F238E27FC236}">
                  <a16:creationId xmlns:a16="http://schemas.microsoft.com/office/drawing/2014/main" id="{0A095399-FCE2-4A82-B9E9-5E7C9E2312E6}"/>
                </a:ext>
              </a:extLst>
            </p:cNvPr>
            <p:cNvSpPr/>
            <p:nvPr/>
          </p:nvSpPr>
          <p:spPr>
            <a:xfrm>
              <a:off x="2743819" y="1228055"/>
              <a:ext cx="60925" cy="68163"/>
            </a:xfrm>
            <a:custGeom>
              <a:avLst/>
              <a:gdLst>
                <a:gd name="connsiteX0" fmla="*/ 42858 w 60925"/>
                <a:gd name="connsiteY0" fmla="*/ 45929 h 68163"/>
                <a:gd name="connsiteX1" fmla="*/ 60048 w 60925"/>
                <a:gd name="connsiteY1" fmla="*/ 48832 h 68163"/>
                <a:gd name="connsiteX2" fmla="*/ 49593 w 60925"/>
                <a:gd name="connsiteY2" fmla="*/ 63231 h 68163"/>
                <a:gd name="connsiteX3" fmla="*/ 31696 w 60925"/>
                <a:gd name="connsiteY3" fmla="*/ 68179 h 68163"/>
                <a:gd name="connsiteX4" fmla="*/ 6507 w 60925"/>
                <a:gd name="connsiteY4" fmla="*/ 57054 h 68163"/>
                <a:gd name="connsiteX5" fmla="*/ 70 w 60925"/>
                <a:gd name="connsiteY5" fmla="*/ 34581 h 68163"/>
                <a:gd name="connsiteX6" fmla="*/ 8553 w 60925"/>
                <a:gd name="connsiteY6" fmla="*/ 9206 h 68163"/>
                <a:gd name="connsiteX7" fmla="*/ 29985 w 60925"/>
                <a:gd name="connsiteY7" fmla="*/ 16 h 68163"/>
                <a:gd name="connsiteX8" fmla="*/ 52941 w 60925"/>
                <a:gd name="connsiteY8" fmla="*/ 9615 h 68163"/>
                <a:gd name="connsiteX9" fmla="*/ 60978 w 60925"/>
                <a:gd name="connsiteY9" fmla="*/ 39083 h 68163"/>
                <a:gd name="connsiteX10" fmla="*/ 17744 w 60925"/>
                <a:gd name="connsiteY10" fmla="*/ 39083 h 68163"/>
                <a:gd name="connsiteX11" fmla="*/ 21948 w 60925"/>
                <a:gd name="connsiteY11" fmla="*/ 50990 h 68163"/>
                <a:gd name="connsiteX12" fmla="*/ 31882 w 60925"/>
                <a:gd name="connsiteY12" fmla="*/ 55268 h 68163"/>
                <a:gd name="connsiteX13" fmla="*/ 38691 w 60925"/>
                <a:gd name="connsiteY13" fmla="*/ 53073 h 68163"/>
                <a:gd name="connsiteX14" fmla="*/ 42858 w 60925"/>
                <a:gd name="connsiteY14" fmla="*/ 45929 h 68163"/>
                <a:gd name="connsiteX15" fmla="*/ 43863 w 60925"/>
                <a:gd name="connsiteY15" fmla="*/ 28517 h 68163"/>
                <a:gd name="connsiteX16" fmla="*/ 39993 w 60925"/>
                <a:gd name="connsiteY16" fmla="*/ 17131 h 68163"/>
                <a:gd name="connsiteX17" fmla="*/ 31026 w 60925"/>
                <a:gd name="connsiteY17" fmla="*/ 13224 h 68163"/>
                <a:gd name="connsiteX18" fmla="*/ 21687 w 60925"/>
                <a:gd name="connsiteY18" fmla="*/ 17317 h 68163"/>
                <a:gd name="connsiteX19" fmla="*/ 18078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58" y="45929"/>
                  </a:moveTo>
                  <a:lnTo>
                    <a:pt x="60048" y="48832"/>
                  </a:lnTo>
                  <a:cubicBezTo>
                    <a:pt x="57853" y="55120"/>
                    <a:pt x="54355" y="59919"/>
                    <a:pt x="49593" y="63231"/>
                  </a:cubicBezTo>
                  <a:cubicBezTo>
                    <a:pt x="44830" y="66505"/>
                    <a:pt x="38840" y="68179"/>
                    <a:pt x="31696" y="68179"/>
                  </a:cubicBezTo>
                  <a:cubicBezTo>
                    <a:pt x="20348" y="68179"/>
                    <a:pt x="11976" y="64459"/>
                    <a:pt x="6507" y="57054"/>
                  </a:cubicBezTo>
                  <a:cubicBezTo>
                    <a:pt x="2228" y="51101"/>
                    <a:pt x="70" y="43623"/>
                    <a:pt x="70" y="34581"/>
                  </a:cubicBezTo>
                  <a:cubicBezTo>
                    <a:pt x="70" y="23791"/>
                    <a:pt x="2898" y="15308"/>
                    <a:pt x="8553" y="9206"/>
                  </a:cubicBezTo>
                  <a:cubicBezTo>
                    <a:pt x="14209" y="3067"/>
                    <a:pt x="21353" y="16"/>
                    <a:pt x="29985" y="16"/>
                  </a:cubicBezTo>
                  <a:cubicBezTo>
                    <a:pt x="39658" y="16"/>
                    <a:pt x="47323" y="3216"/>
                    <a:pt x="52941" y="9615"/>
                  </a:cubicBezTo>
                  <a:cubicBezTo>
                    <a:pt x="58560" y="16015"/>
                    <a:pt x="61238" y="25838"/>
                    <a:pt x="60978" y="39083"/>
                  </a:cubicBezTo>
                  <a:lnTo>
                    <a:pt x="17744" y="39083"/>
                  </a:lnTo>
                  <a:cubicBezTo>
                    <a:pt x="17892" y="44181"/>
                    <a:pt x="19269" y="48162"/>
                    <a:pt x="21948" y="50990"/>
                  </a:cubicBezTo>
                  <a:cubicBezTo>
                    <a:pt x="24590" y="53854"/>
                    <a:pt x="27901" y="55268"/>
                    <a:pt x="31882" y="55268"/>
                  </a:cubicBezTo>
                  <a:cubicBezTo>
                    <a:pt x="34598" y="55268"/>
                    <a:pt x="36868" y="54524"/>
                    <a:pt x="38691" y="53073"/>
                  </a:cubicBezTo>
                  <a:cubicBezTo>
                    <a:pt x="40551" y="51585"/>
                    <a:pt x="41928" y="49204"/>
                    <a:pt x="42858" y="45929"/>
                  </a:cubicBezTo>
                  <a:moveTo>
                    <a:pt x="43863" y="28517"/>
                  </a:moveTo>
                  <a:cubicBezTo>
                    <a:pt x="43714" y="23531"/>
                    <a:pt x="42449" y="19698"/>
                    <a:pt x="39993" y="17131"/>
                  </a:cubicBezTo>
                  <a:cubicBezTo>
                    <a:pt x="37538" y="14527"/>
                    <a:pt x="34524" y="13224"/>
                    <a:pt x="31026" y="13224"/>
                  </a:cubicBezTo>
                  <a:cubicBezTo>
                    <a:pt x="27269" y="13224"/>
                    <a:pt x="24143" y="14601"/>
                    <a:pt x="21687" y="17317"/>
                  </a:cubicBezTo>
                  <a:cubicBezTo>
                    <a:pt x="19232" y="20071"/>
                    <a:pt x="18041" y="23791"/>
                    <a:pt x="18078" y="28517"/>
                  </a:cubicBezTo>
                  <a:close/>
                </a:path>
              </a:pathLst>
            </a:custGeom>
            <a:solidFill>
              <a:srgbClr val="000000"/>
            </a:solidFill>
            <a:ln w="9525" cap="flat">
              <a:noFill/>
              <a:prstDash val="solid"/>
              <a:miter/>
            </a:ln>
          </p:spPr>
          <p:txBody>
            <a:bodyPr rtlCol="0" anchor="ctr"/>
            <a:lstStyle/>
            <a:p>
              <a:endParaRPr lang="en-CA"/>
            </a:p>
          </p:txBody>
        </p:sp>
        <p:sp>
          <p:nvSpPr>
            <p:cNvPr id="3208" name="Freeform: Shape 3207">
              <a:extLst>
                <a:ext uri="{FF2B5EF4-FFF2-40B4-BE49-F238E27FC236}">
                  <a16:creationId xmlns:a16="http://schemas.microsoft.com/office/drawing/2014/main" id="{961A3439-2F26-40E9-B4A9-2ADF64EA4378}"/>
                </a:ext>
              </a:extLst>
            </p:cNvPr>
            <p:cNvSpPr/>
            <p:nvPr/>
          </p:nvSpPr>
          <p:spPr>
            <a:xfrm>
              <a:off x="2818655" y="1228055"/>
              <a:ext cx="59419" cy="66675"/>
            </a:xfrm>
            <a:custGeom>
              <a:avLst/>
              <a:gdLst>
                <a:gd name="connsiteX0" fmla="*/ 59497 w 59419"/>
                <a:gd name="connsiteY0" fmla="*/ 66691 h 66675"/>
                <a:gd name="connsiteX1" fmla="*/ 42270 w 59419"/>
                <a:gd name="connsiteY1" fmla="*/ 66691 h 66675"/>
                <a:gd name="connsiteX2" fmla="*/ 42270 w 59419"/>
                <a:gd name="connsiteY2" fmla="*/ 33428 h 66675"/>
                <a:gd name="connsiteX3" fmla="*/ 41154 w 59419"/>
                <a:gd name="connsiteY3" fmla="*/ 19773 h 66675"/>
                <a:gd name="connsiteX4" fmla="*/ 37582 w 59419"/>
                <a:gd name="connsiteY4" fmla="*/ 14936 h 66675"/>
                <a:gd name="connsiteX5" fmla="*/ 31592 w 59419"/>
                <a:gd name="connsiteY5" fmla="*/ 13224 h 66675"/>
                <a:gd name="connsiteX6" fmla="*/ 23555 w 59419"/>
                <a:gd name="connsiteY6" fmla="*/ 15680 h 66675"/>
                <a:gd name="connsiteX7" fmla="*/ 18644 w 59419"/>
                <a:gd name="connsiteY7" fmla="*/ 22191 h 66675"/>
                <a:gd name="connsiteX8" fmla="*/ 17342 w 59419"/>
                <a:gd name="connsiteY8" fmla="*/ 37149 h 66675"/>
                <a:gd name="connsiteX9" fmla="*/ 17342 w 59419"/>
                <a:gd name="connsiteY9" fmla="*/ 66691 h 66675"/>
                <a:gd name="connsiteX10" fmla="*/ 77 w 59419"/>
                <a:gd name="connsiteY10" fmla="*/ 66691 h 66675"/>
                <a:gd name="connsiteX11" fmla="*/ 77 w 59419"/>
                <a:gd name="connsiteY11" fmla="*/ 1504 h 66675"/>
                <a:gd name="connsiteX12" fmla="*/ 16114 w 59419"/>
                <a:gd name="connsiteY12" fmla="*/ 1504 h 66675"/>
                <a:gd name="connsiteX13" fmla="*/ 16114 w 59419"/>
                <a:gd name="connsiteY13" fmla="*/ 11066 h 66675"/>
                <a:gd name="connsiteX14" fmla="*/ 37582 w 59419"/>
                <a:gd name="connsiteY14" fmla="*/ 16 h 66675"/>
                <a:gd name="connsiteX15" fmla="*/ 48037 w 59419"/>
                <a:gd name="connsiteY15" fmla="*/ 2062 h 66675"/>
                <a:gd name="connsiteX16" fmla="*/ 55181 w 59419"/>
                <a:gd name="connsiteY16" fmla="*/ 7308 h 66675"/>
                <a:gd name="connsiteX17" fmla="*/ 58567 w 59419"/>
                <a:gd name="connsiteY17" fmla="*/ 14564 h 66675"/>
                <a:gd name="connsiteX18" fmla="*/ 59497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497" y="66691"/>
                  </a:moveTo>
                  <a:lnTo>
                    <a:pt x="42270" y="66691"/>
                  </a:lnTo>
                  <a:lnTo>
                    <a:pt x="42270" y="33428"/>
                  </a:lnTo>
                  <a:cubicBezTo>
                    <a:pt x="42270" y="26396"/>
                    <a:pt x="41898" y="21819"/>
                    <a:pt x="41154" y="19773"/>
                  </a:cubicBezTo>
                  <a:cubicBezTo>
                    <a:pt x="40410" y="17689"/>
                    <a:pt x="39219" y="16089"/>
                    <a:pt x="37582" y="14936"/>
                  </a:cubicBezTo>
                  <a:cubicBezTo>
                    <a:pt x="35908" y="13783"/>
                    <a:pt x="33899" y="13224"/>
                    <a:pt x="31592" y="13224"/>
                  </a:cubicBezTo>
                  <a:cubicBezTo>
                    <a:pt x="28578" y="13224"/>
                    <a:pt x="25899" y="14043"/>
                    <a:pt x="23555" y="15680"/>
                  </a:cubicBezTo>
                  <a:cubicBezTo>
                    <a:pt x="21174" y="17317"/>
                    <a:pt x="19537" y="19475"/>
                    <a:pt x="18644" y="22191"/>
                  </a:cubicBezTo>
                  <a:cubicBezTo>
                    <a:pt x="17788" y="24870"/>
                    <a:pt x="17342" y="29893"/>
                    <a:pt x="17342" y="37149"/>
                  </a:cubicBezTo>
                  <a:lnTo>
                    <a:pt x="17342" y="66691"/>
                  </a:lnTo>
                  <a:lnTo>
                    <a:pt x="77" y="66691"/>
                  </a:lnTo>
                  <a:lnTo>
                    <a:pt x="77" y="1504"/>
                  </a:lnTo>
                  <a:lnTo>
                    <a:pt x="16114" y="1504"/>
                  </a:lnTo>
                  <a:lnTo>
                    <a:pt x="16114" y="11066"/>
                  </a:lnTo>
                  <a:cubicBezTo>
                    <a:pt x="21806" y="3699"/>
                    <a:pt x="28950" y="16"/>
                    <a:pt x="37582" y="16"/>
                  </a:cubicBezTo>
                  <a:cubicBezTo>
                    <a:pt x="41415" y="16"/>
                    <a:pt x="44875" y="723"/>
                    <a:pt x="48037" y="2062"/>
                  </a:cubicBezTo>
                  <a:cubicBezTo>
                    <a:pt x="51200" y="3439"/>
                    <a:pt x="53581" y="5188"/>
                    <a:pt x="55181" y="7308"/>
                  </a:cubicBezTo>
                  <a:cubicBezTo>
                    <a:pt x="56818" y="9467"/>
                    <a:pt x="57934" y="11885"/>
                    <a:pt x="58567" y="14564"/>
                  </a:cubicBezTo>
                  <a:cubicBezTo>
                    <a:pt x="59199" y="17280"/>
                    <a:pt x="59497" y="21150"/>
                    <a:pt x="59497" y="26172"/>
                  </a:cubicBezTo>
                  <a:close/>
                </a:path>
              </a:pathLst>
            </a:custGeom>
            <a:solidFill>
              <a:srgbClr val="000000"/>
            </a:solidFill>
            <a:ln w="9525" cap="flat">
              <a:noFill/>
              <a:prstDash val="solid"/>
              <a:miter/>
            </a:ln>
          </p:spPr>
          <p:txBody>
            <a:bodyPr rtlCol="0" anchor="ctr"/>
            <a:lstStyle/>
            <a:p>
              <a:endParaRPr lang="en-CA"/>
            </a:p>
          </p:txBody>
        </p:sp>
        <p:sp>
          <p:nvSpPr>
            <p:cNvPr id="3209" name="Freeform: Shape 3208">
              <a:extLst>
                <a:ext uri="{FF2B5EF4-FFF2-40B4-BE49-F238E27FC236}">
                  <a16:creationId xmlns:a16="http://schemas.microsoft.com/office/drawing/2014/main" id="{9B532F17-B57D-42E5-8DFA-A6D5C449C66E}"/>
                </a:ext>
              </a:extLst>
            </p:cNvPr>
            <p:cNvSpPr/>
            <p:nvPr/>
          </p:nvSpPr>
          <p:spPr>
            <a:xfrm>
              <a:off x="2888461" y="1206512"/>
              <a:ext cx="38434" cy="89706"/>
            </a:xfrm>
            <a:custGeom>
              <a:avLst/>
              <a:gdLst>
                <a:gd name="connsiteX0" fmla="*/ 37107 w 38434"/>
                <a:gd name="connsiteY0" fmla="*/ 23047 h 89706"/>
                <a:gd name="connsiteX1" fmla="*/ 37107 w 38434"/>
                <a:gd name="connsiteY1" fmla="*/ 36777 h 89706"/>
                <a:gd name="connsiteX2" fmla="*/ 25312 w 38434"/>
                <a:gd name="connsiteY2" fmla="*/ 36777 h 89706"/>
                <a:gd name="connsiteX3" fmla="*/ 25312 w 38434"/>
                <a:gd name="connsiteY3" fmla="*/ 63082 h 89706"/>
                <a:gd name="connsiteX4" fmla="*/ 25647 w 38434"/>
                <a:gd name="connsiteY4" fmla="*/ 72346 h 89706"/>
                <a:gd name="connsiteX5" fmla="*/ 27210 w 38434"/>
                <a:gd name="connsiteY5" fmla="*/ 74542 h 89706"/>
                <a:gd name="connsiteX6" fmla="*/ 30112 w 38434"/>
                <a:gd name="connsiteY6" fmla="*/ 75397 h 89706"/>
                <a:gd name="connsiteX7" fmla="*/ 37032 w 38434"/>
                <a:gd name="connsiteY7" fmla="*/ 73760 h 89706"/>
                <a:gd name="connsiteX8" fmla="*/ 38520 w 38434"/>
                <a:gd name="connsiteY8" fmla="*/ 87118 h 89706"/>
                <a:gd name="connsiteX9" fmla="*/ 24903 w 38434"/>
                <a:gd name="connsiteY9" fmla="*/ 89722 h 89706"/>
                <a:gd name="connsiteX10" fmla="*/ 16494 w 38434"/>
                <a:gd name="connsiteY10" fmla="*/ 88159 h 89706"/>
                <a:gd name="connsiteX11" fmla="*/ 10987 w 38434"/>
                <a:gd name="connsiteY11" fmla="*/ 84104 h 89706"/>
                <a:gd name="connsiteX12" fmla="*/ 8569 w 38434"/>
                <a:gd name="connsiteY12" fmla="*/ 77369 h 89706"/>
                <a:gd name="connsiteX13" fmla="*/ 8011 w 38434"/>
                <a:gd name="connsiteY13" fmla="*/ 65203 h 89706"/>
                <a:gd name="connsiteX14" fmla="*/ 8011 w 38434"/>
                <a:gd name="connsiteY14" fmla="*/ 36777 h 89706"/>
                <a:gd name="connsiteX15" fmla="*/ 86 w 38434"/>
                <a:gd name="connsiteY15" fmla="*/ 36777 h 89706"/>
                <a:gd name="connsiteX16" fmla="*/ 86 w 38434"/>
                <a:gd name="connsiteY16" fmla="*/ 23047 h 89706"/>
                <a:gd name="connsiteX17" fmla="*/ 8011 w 38434"/>
                <a:gd name="connsiteY17" fmla="*/ 23047 h 89706"/>
                <a:gd name="connsiteX18" fmla="*/ 8011 w 38434"/>
                <a:gd name="connsiteY18" fmla="*/ 10099 h 89706"/>
                <a:gd name="connsiteX19" fmla="*/ 25312 w 38434"/>
                <a:gd name="connsiteY19" fmla="*/ 16 h 89706"/>
                <a:gd name="connsiteX20" fmla="*/ 25312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107" y="23047"/>
                  </a:moveTo>
                  <a:lnTo>
                    <a:pt x="37107" y="36777"/>
                  </a:lnTo>
                  <a:lnTo>
                    <a:pt x="25312" y="36777"/>
                  </a:lnTo>
                  <a:lnTo>
                    <a:pt x="25312" y="63082"/>
                  </a:lnTo>
                  <a:cubicBezTo>
                    <a:pt x="25312" y="68402"/>
                    <a:pt x="25424" y="71491"/>
                    <a:pt x="25647" y="72346"/>
                  </a:cubicBezTo>
                  <a:cubicBezTo>
                    <a:pt x="25870" y="73239"/>
                    <a:pt x="26391" y="73984"/>
                    <a:pt x="27210" y="74542"/>
                  </a:cubicBezTo>
                  <a:cubicBezTo>
                    <a:pt x="27991" y="75100"/>
                    <a:pt x="28958" y="75397"/>
                    <a:pt x="30112" y="75397"/>
                  </a:cubicBezTo>
                  <a:cubicBezTo>
                    <a:pt x="31712" y="75397"/>
                    <a:pt x="34018" y="74839"/>
                    <a:pt x="37032" y="73760"/>
                  </a:cubicBezTo>
                  <a:lnTo>
                    <a:pt x="38520" y="87118"/>
                  </a:lnTo>
                  <a:cubicBezTo>
                    <a:pt x="34502" y="88829"/>
                    <a:pt x="29963" y="89722"/>
                    <a:pt x="24903" y="89722"/>
                  </a:cubicBezTo>
                  <a:cubicBezTo>
                    <a:pt x="21777" y="89722"/>
                    <a:pt x="18987" y="89201"/>
                    <a:pt x="16494" y="88159"/>
                  </a:cubicBezTo>
                  <a:cubicBezTo>
                    <a:pt x="14001" y="87080"/>
                    <a:pt x="12141" y="85741"/>
                    <a:pt x="10987" y="84104"/>
                  </a:cubicBezTo>
                  <a:cubicBezTo>
                    <a:pt x="9834" y="82430"/>
                    <a:pt x="9015" y="80197"/>
                    <a:pt x="8569" y="77369"/>
                  </a:cubicBezTo>
                  <a:cubicBezTo>
                    <a:pt x="8197" y="75360"/>
                    <a:pt x="8011" y="71305"/>
                    <a:pt x="8011" y="65203"/>
                  </a:cubicBezTo>
                  <a:lnTo>
                    <a:pt x="8011" y="36777"/>
                  </a:lnTo>
                  <a:lnTo>
                    <a:pt x="86" y="36777"/>
                  </a:lnTo>
                  <a:lnTo>
                    <a:pt x="86" y="23047"/>
                  </a:lnTo>
                  <a:lnTo>
                    <a:pt x="8011" y="23047"/>
                  </a:lnTo>
                  <a:lnTo>
                    <a:pt x="8011" y="10099"/>
                  </a:lnTo>
                  <a:lnTo>
                    <a:pt x="25312" y="16"/>
                  </a:lnTo>
                  <a:lnTo>
                    <a:pt x="25312" y="23047"/>
                  </a:lnTo>
                  <a:close/>
                </a:path>
              </a:pathLst>
            </a:custGeom>
            <a:solidFill>
              <a:srgbClr val="000000"/>
            </a:solidFill>
            <a:ln w="9525" cap="flat">
              <a:noFill/>
              <a:prstDash val="solid"/>
              <a:miter/>
            </a:ln>
          </p:spPr>
          <p:txBody>
            <a:bodyPr rtlCol="0" anchor="ctr"/>
            <a:lstStyle/>
            <a:p>
              <a:endParaRPr lang="en-CA"/>
            </a:p>
          </p:txBody>
        </p:sp>
        <p:sp>
          <p:nvSpPr>
            <p:cNvPr id="3210" name="Freeform: Shape 3209">
              <a:extLst>
                <a:ext uri="{FF2B5EF4-FFF2-40B4-BE49-F238E27FC236}">
                  <a16:creationId xmlns:a16="http://schemas.microsoft.com/office/drawing/2014/main" id="{57410929-DE55-4D01-9247-B88211DE3898}"/>
                </a:ext>
              </a:extLst>
            </p:cNvPr>
            <p:cNvSpPr/>
            <p:nvPr/>
          </p:nvSpPr>
          <p:spPr>
            <a:xfrm>
              <a:off x="2932897" y="1228055"/>
              <a:ext cx="61242" cy="68163"/>
            </a:xfrm>
            <a:custGeom>
              <a:avLst/>
              <a:gdLst>
                <a:gd name="connsiteX0" fmla="*/ 17540 w 61242"/>
                <a:gd name="connsiteY0" fmla="*/ 21373 h 68163"/>
                <a:gd name="connsiteX1" fmla="*/ 1876 w 61242"/>
                <a:gd name="connsiteY1" fmla="*/ 18545 h 68163"/>
                <a:gd name="connsiteX2" fmla="*/ 10954 w 61242"/>
                <a:gd name="connsiteY2" fmla="*/ 4555 h 68163"/>
                <a:gd name="connsiteX3" fmla="*/ 30116 w 61242"/>
                <a:gd name="connsiteY3" fmla="*/ 16 h 68163"/>
                <a:gd name="connsiteX4" fmla="*/ 47306 w 61242"/>
                <a:gd name="connsiteY4" fmla="*/ 2769 h 68163"/>
                <a:gd name="connsiteX5" fmla="*/ 55268 w 61242"/>
                <a:gd name="connsiteY5" fmla="*/ 9690 h 68163"/>
                <a:gd name="connsiteX6" fmla="*/ 57575 w 61242"/>
                <a:gd name="connsiteY6" fmla="*/ 25131 h 68163"/>
                <a:gd name="connsiteX7" fmla="*/ 57389 w 61242"/>
                <a:gd name="connsiteY7" fmla="*/ 45260 h 68163"/>
                <a:gd name="connsiteX8" fmla="*/ 58207 w 61242"/>
                <a:gd name="connsiteY8" fmla="*/ 57947 h 68163"/>
                <a:gd name="connsiteX9" fmla="*/ 61333 w 61242"/>
                <a:gd name="connsiteY9" fmla="*/ 66691 h 68163"/>
                <a:gd name="connsiteX10" fmla="*/ 44255 w 61242"/>
                <a:gd name="connsiteY10" fmla="*/ 66691 h 68163"/>
                <a:gd name="connsiteX11" fmla="*/ 42580 w 61242"/>
                <a:gd name="connsiteY11" fmla="*/ 61594 h 68163"/>
                <a:gd name="connsiteX12" fmla="*/ 41985 w 61242"/>
                <a:gd name="connsiteY12" fmla="*/ 59584 h 68163"/>
                <a:gd name="connsiteX13" fmla="*/ 32534 w 61242"/>
                <a:gd name="connsiteY13" fmla="*/ 66021 h 68163"/>
                <a:gd name="connsiteX14" fmla="*/ 21782 w 61242"/>
                <a:gd name="connsiteY14" fmla="*/ 68179 h 68163"/>
                <a:gd name="connsiteX15" fmla="*/ 5894 w 61242"/>
                <a:gd name="connsiteY15" fmla="*/ 62710 h 68163"/>
                <a:gd name="connsiteX16" fmla="*/ 90 w 61242"/>
                <a:gd name="connsiteY16" fmla="*/ 48906 h 68163"/>
                <a:gd name="connsiteX17" fmla="*/ 2732 w 61242"/>
                <a:gd name="connsiteY17" fmla="*/ 39046 h 68163"/>
                <a:gd name="connsiteX18" fmla="*/ 10136 w 61242"/>
                <a:gd name="connsiteY18" fmla="*/ 32386 h 68163"/>
                <a:gd name="connsiteX19" fmla="*/ 23865 w 61242"/>
                <a:gd name="connsiteY19" fmla="*/ 28368 h 68163"/>
                <a:gd name="connsiteX20" fmla="*/ 40608 w 61242"/>
                <a:gd name="connsiteY20" fmla="*/ 24163 h 68163"/>
                <a:gd name="connsiteX21" fmla="*/ 40608 w 61242"/>
                <a:gd name="connsiteY21" fmla="*/ 22415 h 68163"/>
                <a:gd name="connsiteX22" fmla="*/ 38153 w 61242"/>
                <a:gd name="connsiteY22" fmla="*/ 15345 h 68163"/>
                <a:gd name="connsiteX23" fmla="*/ 28888 w 61242"/>
                <a:gd name="connsiteY23" fmla="*/ 13224 h 68163"/>
                <a:gd name="connsiteX24" fmla="*/ 21707 w 61242"/>
                <a:gd name="connsiteY24" fmla="*/ 15048 h 68163"/>
                <a:gd name="connsiteX25" fmla="*/ 17540 w 61242"/>
                <a:gd name="connsiteY25" fmla="*/ 21373 h 68163"/>
                <a:gd name="connsiteX26" fmla="*/ 40608 w 61242"/>
                <a:gd name="connsiteY26" fmla="*/ 35363 h 68163"/>
                <a:gd name="connsiteX27" fmla="*/ 30116 w 61242"/>
                <a:gd name="connsiteY27" fmla="*/ 38004 h 68163"/>
                <a:gd name="connsiteX28" fmla="*/ 20740 w 61242"/>
                <a:gd name="connsiteY28" fmla="*/ 41018 h 68163"/>
                <a:gd name="connsiteX29" fmla="*/ 17354 w 61242"/>
                <a:gd name="connsiteY29" fmla="*/ 47120 h 68163"/>
                <a:gd name="connsiteX30" fmla="*/ 20070 w 61242"/>
                <a:gd name="connsiteY30" fmla="*/ 53371 h 68163"/>
                <a:gd name="connsiteX31" fmla="*/ 26953 w 61242"/>
                <a:gd name="connsiteY31" fmla="*/ 56013 h 68163"/>
                <a:gd name="connsiteX32" fmla="*/ 35846 w 61242"/>
                <a:gd name="connsiteY32" fmla="*/ 52924 h 68163"/>
                <a:gd name="connsiteX33" fmla="*/ 39939 w 61242"/>
                <a:gd name="connsiteY33" fmla="*/ 47232 h 68163"/>
                <a:gd name="connsiteX34" fmla="*/ 4060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540" y="21373"/>
                  </a:moveTo>
                  <a:lnTo>
                    <a:pt x="1876" y="18545"/>
                  </a:lnTo>
                  <a:cubicBezTo>
                    <a:pt x="3662" y="12257"/>
                    <a:pt x="6676" y="7606"/>
                    <a:pt x="10954" y="4555"/>
                  </a:cubicBezTo>
                  <a:cubicBezTo>
                    <a:pt x="15270" y="1541"/>
                    <a:pt x="21670" y="16"/>
                    <a:pt x="30116" y="16"/>
                  </a:cubicBezTo>
                  <a:cubicBezTo>
                    <a:pt x="37818" y="16"/>
                    <a:pt x="43548" y="946"/>
                    <a:pt x="47306" y="2769"/>
                  </a:cubicBezTo>
                  <a:cubicBezTo>
                    <a:pt x="51064" y="4555"/>
                    <a:pt x="53742" y="6899"/>
                    <a:pt x="55268" y="9690"/>
                  </a:cubicBezTo>
                  <a:cubicBezTo>
                    <a:pt x="56794" y="12480"/>
                    <a:pt x="57575" y="17652"/>
                    <a:pt x="57575" y="25131"/>
                  </a:cubicBezTo>
                  <a:lnTo>
                    <a:pt x="57389" y="45260"/>
                  </a:lnTo>
                  <a:cubicBezTo>
                    <a:pt x="57389" y="50990"/>
                    <a:pt x="57649" y="55231"/>
                    <a:pt x="58207" y="57947"/>
                  </a:cubicBezTo>
                  <a:cubicBezTo>
                    <a:pt x="58765" y="60663"/>
                    <a:pt x="59807" y="63566"/>
                    <a:pt x="61333" y="66691"/>
                  </a:cubicBezTo>
                  <a:lnTo>
                    <a:pt x="44255" y="66691"/>
                  </a:lnTo>
                  <a:cubicBezTo>
                    <a:pt x="43808" y="65538"/>
                    <a:pt x="43250" y="63863"/>
                    <a:pt x="42580" y="61594"/>
                  </a:cubicBezTo>
                  <a:cubicBezTo>
                    <a:pt x="42320" y="60589"/>
                    <a:pt x="42097" y="59882"/>
                    <a:pt x="41985" y="59584"/>
                  </a:cubicBezTo>
                  <a:cubicBezTo>
                    <a:pt x="39046" y="62449"/>
                    <a:pt x="35883" y="64570"/>
                    <a:pt x="32534" y="66021"/>
                  </a:cubicBezTo>
                  <a:cubicBezTo>
                    <a:pt x="29149" y="67435"/>
                    <a:pt x="25577" y="68179"/>
                    <a:pt x="21782" y="68179"/>
                  </a:cubicBezTo>
                  <a:cubicBezTo>
                    <a:pt x="15047" y="68179"/>
                    <a:pt x="9764" y="66356"/>
                    <a:pt x="5894" y="62710"/>
                  </a:cubicBezTo>
                  <a:cubicBezTo>
                    <a:pt x="2025" y="59063"/>
                    <a:pt x="90" y="54450"/>
                    <a:pt x="90" y="48906"/>
                  </a:cubicBezTo>
                  <a:cubicBezTo>
                    <a:pt x="90" y="45185"/>
                    <a:pt x="983" y="41911"/>
                    <a:pt x="2732" y="39046"/>
                  </a:cubicBezTo>
                  <a:cubicBezTo>
                    <a:pt x="4518" y="36144"/>
                    <a:pt x="6973" y="33949"/>
                    <a:pt x="10136" y="32386"/>
                  </a:cubicBezTo>
                  <a:cubicBezTo>
                    <a:pt x="13298" y="30861"/>
                    <a:pt x="17875" y="29521"/>
                    <a:pt x="23865" y="28368"/>
                  </a:cubicBezTo>
                  <a:cubicBezTo>
                    <a:pt x="31939" y="26879"/>
                    <a:pt x="37520" y="25466"/>
                    <a:pt x="40608" y="24163"/>
                  </a:cubicBezTo>
                  <a:lnTo>
                    <a:pt x="40608" y="22415"/>
                  </a:lnTo>
                  <a:cubicBezTo>
                    <a:pt x="40608" y="19103"/>
                    <a:pt x="39790" y="16759"/>
                    <a:pt x="38153" y="15345"/>
                  </a:cubicBezTo>
                  <a:cubicBezTo>
                    <a:pt x="36516" y="13931"/>
                    <a:pt x="33427" y="13224"/>
                    <a:pt x="28888" y="13224"/>
                  </a:cubicBezTo>
                  <a:cubicBezTo>
                    <a:pt x="25837" y="13224"/>
                    <a:pt x="23419" y="13820"/>
                    <a:pt x="21707" y="15048"/>
                  </a:cubicBezTo>
                  <a:cubicBezTo>
                    <a:pt x="19996" y="16238"/>
                    <a:pt x="18619" y="18359"/>
                    <a:pt x="17540" y="21373"/>
                  </a:cubicBezTo>
                  <a:moveTo>
                    <a:pt x="40608" y="35363"/>
                  </a:moveTo>
                  <a:cubicBezTo>
                    <a:pt x="38413" y="36107"/>
                    <a:pt x="34916" y="37000"/>
                    <a:pt x="30116" y="38004"/>
                  </a:cubicBezTo>
                  <a:cubicBezTo>
                    <a:pt x="25353" y="39046"/>
                    <a:pt x="22191" y="40051"/>
                    <a:pt x="20740" y="41018"/>
                  </a:cubicBezTo>
                  <a:cubicBezTo>
                    <a:pt x="18470" y="42618"/>
                    <a:pt x="17354" y="44664"/>
                    <a:pt x="17354" y="47120"/>
                  </a:cubicBezTo>
                  <a:cubicBezTo>
                    <a:pt x="17354" y="49539"/>
                    <a:pt x="18247" y="51622"/>
                    <a:pt x="20070" y="53371"/>
                  </a:cubicBezTo>
                  <a:cubicBezTo>
                    <a:pt x="21856" y="55120"/>
                    <a:pt x="24163" y="56013"/>
                    <a:pt x="26953" y="56013"/>
                  </a:cubicBezTo>
                  <a:cubicBezTo>
                    <a:pt x="30042" y="56013"/>
                    <a:pt x="33018" y="54971"/>
                    <a:pt x="35846" y="52924"/>
                  </a:cubicBezTo>
                  <a:cubicBezTo>
                    <a:pt x="37930" y="51399"/>
                    <a:pt x="39306" y="49464"/>
                    <a:pt x="39939" y="47232"/>
                  </a:cubicBezTo>
                  <a:cubicBezTo>
                    <a:pt x="40385" y="45743"/>
                    <a:pt x="40608" y="42953"/>
                    <a:pt x="40608" y="38823"/>
                  </a:cubicBezTo>
                  <a:close/>
                </a:path>
              </a:pathLst>
            </a:custGeom>
            <a:solidFill>
              <a:srgbClr val="000000"/>
            </a:solidFill>
            <a:ln w="9525" cap="flat">
              <a:noFill/>
              <a:prstDash val="solid"/>
              <a:miter/>
            </a:ln>
          </p:spPr>
          <p:txBody>
            <a:bodyPr rtlCol="0" anchor="ctr"/>
            <a:lstStyle/>
            <a:p>
              <a:endParaRPr lang="en-CA"/>
            </a:p>
          </p:txBody>
        </p:sp>
        <p:sp>
          <p:nvSpPr>
            <p:cNvPr id="3211" name="Freeform: Shape 3210">
              <a:extLst>
                <a:ext uri="{FF2B5EF4-FFF2-40B4-BE49-F238E27FC236}">
                  <a16:creationId xmlns:a16="http://schemas.microsoft.com/office/drawing/2014/main" id="{2F3A8F5C-E96F-43E8-BF63-E8CDA3E7DD78}"/>
                </a:ext>
              </a:extLst>
            </p:cNvPr>
            <p:cNvSpPr/>
            <p:nvPr/>
          </p:nvSpPr>
          <p:spPr>
            <a:xfrm>
              <a:off x="3003529" y="1228055"/>
              <a:ext cx="63586" cy="93129"/>
            </a:xfrm>
            <a:custGeom>
              <a:avLst/>
              <a:gdLst>
                <a:gd name="connsiteX0" fmla="*/ 2367 w 63586"/>
                <a:gd name="connsiteY0" fmla="*/ 71007 h 93129"/>
                <a:gd name="connsiteX1" fmla="*/ 22049 w 63586"/>
                <a:gd name="connsiteY1" fmla="*/ 73388 h 93129"/>
                <a:gd name="connsiteX2" fmla="*/ 24319 w 63586"/>
                <a:gd name="connsiteY2" fmla="*/ 78114 h 93129"/>
                <a:gd name="connsiteX3" fmla="*/ 32058 w 63586"/>
                <a:gd name="connsiteY3" fmla="*/ 79937 h 93129"/>
                <a:gd name="connsiteX4" fmla="*/ 42178 w 63586"/>
                <a:gd name="connsiteY4" fmla="*/ 77927 h 93129"/>
                <a:gd name="connsiteX5" fmla="*/ 45639 w 63586"/>
                <a:gd name="connsiteY5" fmla="*/ 73574 h 93129"/>
                <a:gd name="connsiteX6" fmla="*/ 46420 w 63586"/>
                <a:gd name="connsiteY6" fmla="*/ 65649 h 93129"/>
                <a:gd name="connsiteX7" fmla="*/ 46420 w 63586"/>
                <a:gd name="connsiteY7" fmla="*/ 56124 h 93129"/>
                <a:gd name="connsiteX8" fmla="*/ 26924 w 63586"/>
                <a:gd name="connsiteY8" fmla="*/ 66691 h 93129"/>
                <a:gd name="connsiteX9" fmla="*/ 6088 w 63586"/>
                <a:gd name="connsiteY9" fmla="*/ 55566 h 93129"/>
                <a:gd name="connsiteX10" fmla="*/ 97 w 63586"/>
                <a:gd name="connsiteY10" fmla="*/ 33725 h 93129"/>
                <a:gd name="connsiteX11" fmla="*/ 7985 w 63586"/>
                <a:gd name="connsiteY11" fmla="*/ 8685 h 93129"/>
                <a:gd name="connsiteX12" fmla="*/ 27593 w 63586"/>
                <a:gd name="connsiteY12" fmla="*/ 16 h 93129"/>
                <a:gd name="connsiteX13" fmla="*/ 47536 w 63586"/>
                <a:gd name="connsiteY13" fmla="*/ 10657 h 93129"/>
                <a:gd name="connsiteX14" fmla="*/ 47536 w 63586"/>
                <a:gd name="connsiteY14" fmla="*/ 1504 h 93129"/>
                <a:gd name="connsiteX15" fmla="*/ 63684 w 63586"/>
                <a:gd name="connsiteY15" fmla="*/ 1504 h 93129"/>
                <a:gd name="connsiteX16" fmla="*/ 63684 w 63586"/>
                <a:gd name="connsiteY16" fmla="*/ 59994 h 93129"/>
                <a:gd name="connsiteX17" fmla="*/ 61787 w 63586"/>
                <a:gd name="connsiteY17" fmla="*/ 77258 h 93129"/>
                <a:gd name="connsiteX18" fmla="*/ 56429 w 63586"/>
                <a:gd name="connsiteY18" fmla="*/ 86225 h 93129"/>
                <a:gd name="connsiteX19" fmla="*/ 47276 w 63586"/>
                <a:gd name="connsiteY19" fmla="*/ 91322 h 93129"/>
                <a:gd name="connsiteX20" fmla="*/ 32728 w 63586"/>
                <a:gd name="connsiteY20" fmla="*/ 93145 h 93129"/>
                <a:gd name="connsiteX21" fmla="*/ 9213 w 63586"/>
                <a:gd name="connsiteY21" fmla="*/ 87490 h 93129"/>
                <a:gd name="connsiteX22" fmla="*/ 2293 w 63586"/>
                <a:gd name="connsiteY22" fmla="*/ 73091 h 93129"/>
                <a:gd name="connsiteX23" fmla="*/ 2367 w 63586"/>
                <a:gd name="connsiteY23" fmla="*/ 71007 h 93129"/>
                <a:gd name="connsiteX24" fmla="*/ 17771 w 63586"/>
                <a:gd name="connsiteY24" fmla="*/ 32758 h 93129"/>
                <a:gd name="connsiteX25" fmla="*/ 21789 w 63586"/>
                <a:gd name="connsiteY25" fmla="*/ 47939 h 93129"/>
                <a:gd name="connsiteX26" fmla="*/ 31686 w 63586"/>
                <a:gd name="connsiteY26" fmla="*/ 52738 h 93129"/>
                <a:gd name="connsiteX27" fmla="*/ 42364 w 63586"/>
                <a:gd name="connsiteY27" fmla="*/ 47827 h 93129"/>
                <a:gd name="connsiteX28" fmla="*/ 46755 w 63586"/>
                <a:gd name="connsiteY28" fmla="*/ 33167 h 93129"/>
                <a:gd name="connsiteX29" fmla="*/ 42551 w 63586"/>
                <a:gd name="connsiteY29" fmla="*/ 18136 h 93129"/>
                <a:gd name="connsiteX30" fmla="*/ 32021 w 63586"/>
                <a:gd name="connsiteY30" fmla="*/ 13224 h 93129"/>
                <a:gd name="connsiteX31" fmla="*/ 21789 w 63586"/>
                <a:gd name="connsiteY31" fmla="*/ 18024 h 93129"/>
                <a:gd name="connsiteX32" fmla="*/ 17771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367" y="71007"/>
                  </a:moveTo>
                  <a:lnTo>
                    <a:pt x="22049" y="73388"/>
                  </a:lnTo>
                  <a:cubicBezTo>
                    <a:pt x="22384" y="75658"/>
                    <a:pt x="23128" y="77258"/>
                    <a:pt x="24319" y="78114"/>
                  </a:cubicBezTo>
                  <a:cubicBezTo>
                    <a:pt x="25956" y="79341"/>
                    <a:pt x="28561" y="79937"/>
                    <a:pt x="32058" y="79937"/>
                  </a:cubicBezTo>
                  <a:cubicBezTo>
                    <a:pt x="36560" y="79937"/>
                    <a:pt x="39946" y="79267"/>
                    <a:pt x="42178" y="77927"/>
                  </a:cubicBezTo>
                  <a:cubicBezTo>
                    <a:pt x="43704" y="77035"/>
                    <a:pt x="44857" y="75583"/>
                    <a:pt x="45639" y="73574"/>
                  </a:cubicBezTo>
                  <a:cubicBezTo>
                    <a:pt x="46160" y="72123"/>
                    <a:pt x="46420" y="69481"/>
                    <a:pt x="46420" y="65649"/>
                  </a:cubicBezTo>
                  <a:lnTo>
                    <a:pt x="46420" y="56124"/>
                  </a:lnTo>
                  <a:cubicBezTo>
                    <a:pt x="41285" y="63156"/>
                    <a:pt x="34774" y="66691"/>
                    <a:pt x="26924" y="66691"/>
                  </a:cubicBezTo>
                  <a:cubicBezTo>
                    <a:pt x="18143" y="66691"/>
                    <a:pt x="11222" y="62970"/>
                    <a:pt x="6088" y="55566"/>
                  </a:cubicBezTo>
                  <a:cubicBezTo>
                    <a:pt x="2069" y="49725"/>
                    <a:pt x="97" y="42432"/>
                    <a:pt x="97" y="33725"/>
                  </a:cubicBezTo>
                  <a:cubicBezTo>
                    <a:pt x="97" y="22787"/>
                    <a:pt x="2702" y="14452"/>
                    <a:pt x="7985" y="8685"/>
                  </a:cubicBezTo>
                  <a:cubicBezTo>
                    <a:pt x="13231" y="2918"/>
                    <a:pt x="19780" y="16"/>
                    <a:pt x="27593" y="16"/>
                  </a:cubicBezTo>
                  <a:cubicBezTo>
                    <a:pt x="35630" y="16"/>
                    <a:pt x="42290" y="3551"/>
                    <a:pt x="47536" y="10657"/>
                  </a:cubicBezTo>
                  <a:lnTo>
                    <a:pt x="47536" y="1504"/>
                  </a:lnTo>
                  <a:lnTo>
                    <a:pt x="63684" y="1504"/>
                  </a:lnTo>
                  <a:lnTo>
                    <a:pt x="63684" y="59994"/>
                  </a:lnTo>
                  <a:cubicBezTo>
                    <a:pt x="63684" y="67696"/>
                    <a:pt x="63052" y="73463"/>
                    <a:pt x="61787" y="77258"/>
                  </a:cubicBezTo>
                  <a:cubicBezTo>
                    <a:pt x="60522" y="81053"/>
                    <a:pt x="58736" y="84029"/>
                    <a:pt x="56429" y="86225"/>
                  </a:cubicBezTo>
                  <a:cubicBezTo>
                    <a:pt x="54159" y="88383"/>
                    <a:pt x="51071" y="90094"/>
                    <a:pt x="47276" y="91322"/>
                  </a:cubicBezTo>
                  <a:cubicBezTo>
                    <a:pt x="43443" y="92550"/>
                    <a:pt x="38607" y="93145"/>
                    <a:pt x="32728" y="93145"/>
                  </a:cubicBezTo>
                  <a:cubicBezTo>
                    <a:pt x="21677" y="93145"/>
                    <a:pt x="13864" y="91248"/>
                    <a:pt x="9213" y="87490"/>
                  </a:cubicBezTo>
                  <a:cubicBezTo>
                    <a:pt x="4599" y="83695"/>
                    <a:pt x="2293" y="78895"/>
                    <a:pt x="2293" y="73091"/>
                  </a:cubicBezTo>
                  <a:cubicBezTo>
                    <a:pt x="2293" y="72495"/>
                    <a:pt x="2330" y="71788"/>
                    <a:pt x="2367" y="71007"/>
                  </a:cubicBezTo>
                  <a:moveTo>
                    <a:pt x="17771" y="32758"/>
                  </a:moveTo>
                  <a:cubicBezTo>
                    <a:pt x="17771" y="39641"/>
                    <a:pt x="19110" y="44739"/>
                    <a:pt x="21789" y="47939"/>
                  </a:cubicBezTo>
                  <a:cubicBezTo>
                    <a:pt x="24468" y="51138"/>
                    <a:pt x="27779" y="52738"/>
                    <a:pt x="31686" y="52738"/>
                  </a:cubicBezTo>
                  <a:cubicBezTo>
                    <a:pt x="35928" y="52738"/>
                    <a:pt x="39462" y="51101"/>
                    <a:pt x="42364" y="47827"/>
                  </a:cubicBezTo>
                  <a:cubicBezTo>
                    <a:pt x="45304" y="44516"/>
                    <a:pt x="46755" y="39641"/>
                    <a:pt x="46755" y="33167"/>
                  </a:cubicBezTo>
                  <a:cubicBezTo>
                    <a:pt x="46755" y="26433"/>
                    <a:pt x="45341" y="21410"/>
                    <a:pt x="42551" y="18136"/>
                  </a:cubicBezTo>
                  <a:cubicBezTo>
                    <a:pt x="39797" y="14861"/>
                    <a:pt x="36262" y="13224"/>
                    <a:pt x="32021" y="13224"/>
                  </a:cubicBezTo>
                  <a:cubicBezTo>
                    <a:pt x="27854" y="13224"/>
                    <a:pt x="24468" y="14824"/>
                    <a:pt x="21789" y="18024"/>
                  </a:cubicBezTo>
                  <a:cubicBezTo>
                    <a:pt x="19110" y="21261"/>
                    <a:pt x="17771" y="26135"/>
                    <a:pt x="17771" y="32758"/>
                  </a:cubicBezTo>
                  <a:close/>
                </a:path>
              </a:pathLst>
            </a:custGeom>
            <a:solidFill>
              <a:srgbClr val="000000"/>
            </a:solidFill>
            <a:ln w="9525" cap="flat">
              <a:noFill/>
              <a:prstDash val="solid"/>
              <a:miter/>
            </a:ln>
          </p:spPr>
          <p:txBody>
            <a:bodyPr rtlCol="0" anchor="ctr"/>
            <a:lstStyle/>
            <a:p>
              <a:endParaRPr lang="en-CA"/>
            </a:p>
          </p:txBody>
        </p:sp>
        <p:sp>
          <p:nvSpPr>
            <p:cNvPr id="3212" name="Freeform: Shape 3211">
              <a:extLst>
                <a:ext uri="{FF2B5EF4-FFF2-40B4-BE49-F238E27FC236}">
                  <a16:creationId xmlns:a16="http://schemas.microsoft.com/office/drawing/2014/main" id="{043DFDE5-B5A7-40AB-97BB-8489DA1C2D23}"/>
                </a:ext>
              </a:extLst>
            </p:cNvPr>
            <p:cNvSpPr/>
            <p:nvPr/>
          </p:nvSpPr>
          <p:spPr>
            <a:xfrm>
              <a:off x="3079136" y="1228055"/>
              <a:ext cx="60925" cy="68163"/>
            </a:xfrm>
            <a:custGeom>
              <a:avLst/>
              <a:gdLst>
                <a:gd name="connsiteX0" fmla="*/ 42893 w 60925"/>
                <a:gd name="connsiteY0" fmla="*/ 45929 h 68163"/>
                <a:gd name="connsiteX1" fmla="*/ 60083 w 60925"/>
                <a:gd name="connsiteY1" fmla="*/ 48832 h 68163"/>
                <a:gd name="connsiteX2" fmla="*/ 49628 w 60925"/>
                <a:gd name="connsiteY2" fmla="*/ 63231 h 68163"/>
                <a:gd name="connsiteX3" fmla="*/ 31731 w 60925"/>
                <a:gd name="connsiteY3" fmla="*/ 68179 h 68163"/>
                <a:gd name="connsiteX4" fmla="*/ 6542 w 60925"/>
                <a:gd name="connsiteY4" fmla="*/ 57054 h 68163"/>
                <a:gd name="connsiteX5" fmla="*/ 105 w 60925"/>
                <a:gd name="connsiteY5" fmla="*/ 34581 h 68163"/>
                <a:gd name="connsiteX6" fmla="*/ 8589 w 60925"/>
                <a:gd name="connsiteY6" fmla="*/ 9206 h 68163"/>
                <a:gd name="connsiteX7" fmla="*/ 30020 w 60925"/>
                <a:gd name="connsiteY7" fmla="*/ 16 h 68163"/>
                <a:gd name="connsiteX8" fmla="*/ 52977 w 60925"/>
                <a:gd name="connsiteY8" fmla="*/ 9615 h 68163"/>
                <a:gd name="connsiteX9" fmla="*/ 61013 w 60925"/>
                <a:gd name="connsiteY9" fmla="*/ 39083 h 68163"/>
                <a:gd name="connsiteX10" fmla="*/ 17779 w 60925"/>
                <a:gd name="connsiteY10" fmla="*/ 39083 h 68163"/>
                <a:gd name="connsiteX11" fmla="*/ 21983 w 60925"/>
                <a:gd name="connsiteY11" fmla="*/ 50990 h 68163"/>
                <a:gd name="connsiteX12" fmla="*/ 31917 w 60925"/>
                <a:gd name="connsiteY12" fmla="*/ 55268 h 68163"/>
                <a:gd name="connsiteX13" fmla="*/ 38726 w 60925"/>
                <a:gd name="connsiteY13" fmla="*/ 53073 h 68163"/>
                <a:gd name="connsiteX14" fmla="*/ 42893 w 60925"/>
                <a:gd name="connsiteY14" fmla="*/ 45929 h 68163"/>
                <a:gd name="connsiteX15" fmla="*/ 43898 w 60925"/>
                <a:gd name="connsiteY15" fmla="*/ 28517 h 68163"/>
                <a:gd name="connsiteX16" fmla="*/ 40029 w 60925"/>
                <a:gd name="connsiteY16" fmla="*/ 17131 h 68163"/>
                <a:gd name="connsiteX17" fmla="*/ 31062 w 60925"/>
                <a:gd name="connsiteY17" fmla="*/ 13224 h 68163"/>
                <a:gd name="connsiteX18" fmla="*/ 21723 w 60925"/>
                <a:gd name="connsiteY18" fmla="*/ 17317 h 68163"/>
                <a:gd name="connsiteX19" fmla="*/ 18114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893" y="45929"/>
                  </a:moveTo>
                  <a:lnTo>
                    <a:pt x="60083" y="48832"/>
                  </a:lnTo>
                  <a:cubicBezTo>
                    <a:pt x="57888" y="55120"/>
                    <a:pt x="54390" y="59919"/>
                    <a:pt x="49628" y="63231"/>
                  </a:cubicBezTo>
                  <a:cubicBezTo>
                    <a:pt x="44865" y="66505"/>
                    <a:pt x="38875" y="68179"/>
                    <a:pt x="31731" y="68179"/>
                  </a:cubicBezTo>
                  <a:cubicBezTo>
                    <a:pt x="20383" y="68179"/>
                    <a:pt x="12012" y="64459"/>
                    <a:pt x="6542" y="57054"/>
                  </a:cubicBezTo>
                  <a:cubicBezTo>
                    <a:pt x="2263" y="51101"/>
                    <a:pt x="105" y="43623"/>
                    <a:pt x="105" y="34581"/>
                  </a:cubicBezTo>
                  <a:cubicBezTo>
                    <a:pt x="105" y="23791"/>
                    <a:pt x="2933" y="15308"/>
                    <a:pt x="8589" y="9206"/>
                  </a:cubicBezTo>
                  <a:cubicBezTo>
                    <a:pt x="14244" y="3067"/>
                    <a:pt x="21388" y="16"/>
                    <a:pt x="30020" y="16"/>
                  </a:cubicBezTo>
                  <a:cubicBezTo>
                    <a:pt x="39694" y="16"/>
                    <a:pt x="47358" y="3216"/>
                    <a:pt x="52977" y="9615"/>
                  </a:cubicBezTo>
                  <a:cubicBezTo>
                    <a:pt x="58595" y="16015"/>
                    <a:pt x="61274" y="25838"/>
                    <a:pt x="61013" y="39083"/>
                  </a:cubicBezTo>
                  <a:lnTo>
                    <a:pt x="17779" y="39083"/>
                  </a:lnTo>
                  <a:cubicBezTo>
                    <a:pt x="17927" y="44181"/>
                    <a:pt x="19304" y="48162"/>
                    <a:pt x="21983" y="50990"/>
                  </a:cubicBezTo>
                  <a:cubicBezTo>
                    <a:pt x="24625" y="53854"/>
                    <a:pt x="27936" y="55268"/>
                    <a:pt x="31917" y="55268"/>
                  </a:cubicBezTo>
                  <a:cubicBezTo>
                    <a:pt x="34633" y="55268"/>
                    <a:pt x="36903" y="54524"/>
                    <a:pt x="38726" y="53073"/>
                  </a:cubicBezTo>
                  <a:cubicBezTo>
                    <a:pt x="40587" y="51585"/>
                    <a:pt x="41963" y="49204"/>
                    <a:pt x="42893" y="45929"/>
                  </a:cubicBezTo>
                  <a:moveTo>
                    <a:pt x="43898" y="28517"/>
                  </a:moveTo>
                  <a:cubicBezTo>
                    <a:pt x="43749" y="23531"/>
                    <a:pt x="42484" y="19698"/>
                    <a:pt x="40029" y="17131"/>
                  </a:cubicBezTo>
                  <a:cubicBezTo>
                    <a:pt x="37573" y="14527"/>
                    <a:pt x="34559" y="13224"/>
                    <a:pt x="31062" y="13224"/>
                  </a:cubicBezTo>
                  <a:cubicBezTo>
                    <a:pt x="27304" y="13224"/>
                    <a:pt x="24178" y="14601"/>
                    <a:pt x="21723" y="17317"/>
                  </a:cubicBezTo>
                  <a:cubicBezTo>
                    <a:pt x="19267" y="20071"/>
                    <a:pt x="18076" y="23791"/>
                    <a:pt x="18114" y="28517"/>
                  </a:cubicBezTo>
                  <a:close/>
                </a:path>
              </a:pathLst>
            </a:custGeom>
            <a:solidFill>
              <a:srgbClr val="000000"/>
            </a:solidFill>
            <a:ln w="9525" cap="flat">
              <a:noFill/>
              <a:prstDash val="solid"/>
              <a:miter/>
            </a:ln>
          </p:spPr>
          <p:txBody>
            <a:bodyPr rtlCol="0" anchor="ctr"/>
            <a:lstStyle/>
            <a:p>
              <a:endParaRPr lang="en-CA"/>
            </a:p>
          </p:txBody>
        </p:sp>
        <p:sp>
          <p:nvSpPr>
            <p:cNvPr id="3213" name="Freeform: Shape 3212">
              <a:extLst>
                <a:ext uri="{FF2B5EF4-FFF2-40B4-BE49-F238E27FC236}">
                  <a16:creationId xmlns:a16="http://schemas.microsoft.com/office/drawing/2014/main" id="{8525B3BA-AD27-466D-A129-DCCB696000DF}"/>
                </a:ext>
              </a:extLst>
            </p:cNvPr>
            <p:cNvSpPr/>
            <p:nvPr/>
          </p:nvSpPr>
          <p:spPr>
            <a:xfrm>
              <a:off x="3185038" y="1228055"/>
              <a:ext cx="67307" cy="68163"/>
            </a:xfrm>
            <a:custGeom>
              <a:avLst/>
              <a:gdLst>
                <a:gd name="connsiteX0" fmla="*/ 116 w 67307"/>
                <a:gd name="connsiteY0" fmla="*/ 33167 h 68163"/>
                <a:gd name="connsiteX1" fmla="*/ 4358 w 67307"/>
                <a:gd name="connsiteY1" fmla="*/ 16536 h 68163"/>
                <a:gd name="connsiteX2" fmla="*/ 16376 w 67307"/>
                <a:gd name="connsiteY2" fmla="*/ 4258 h 68163"/>
                <a:gd name="connsiteX3" fmla="*/ 33714 w 67307"/>
                <a:gd name="connsiteY3" fmla="*/ 16 h 68163"/>
                <a:gd name="connsiteX4" fmla="*/ 57973 w 67307"/>
                <a:gd name="connsiteY4" fmla="*/ 9615 h 68163"/>
                <a:gd name="connsiteX5" fmla="*/ 67424 w 67307"/>
                <a:gd name="connsiteY5" fmla="*/ 33912 h 68163"/>
                <a:gd name="connsiteX6" fmla="*/ 57862 w 67307"/>
                <a:gd name="connsiteY6" fmla="*/ 58431 h 68163"/>
                <a:gd name="connsiteX7" fmla="*/ 33826 w 67307"/>
                <a:gd name="connsiteY7" fmla="*/ 68179 h 68163"/>
                <a:gd name="connsiteX8" fmla="*/ 16748 w 67307"/>
                <a:gd name="connsiteY8" fmla="*/ 64124 h 68163"/>
                <a:gd name="connsiteX9" fmla="*/ 4358 w 67307"/>
                <a:gd name="connsiteY9" fmla="*/ 52217 h 68163"/>
                <a:gd name="connsiteX10" fmla="*/ 116 w 67307"/>
                <a:gd name="connsiteY10" fmla="*/ 33167 h 68163"/>
                <a:gd name="connsiteX11" fmla="*/ 17790 w 67307"/>
                <a:gd name="connsiteY11" fmla="*/ 34098 h 68163"/>
                <a:gd name="connsiteX12" fmla="*/ 22403 w 67307"/>
                <a:gd name="connsiteY12" fmla="*/ 48943 h 68163"/>
                <a:gd name="connsiteX13" fmla="*/ 33789 w 67307"/>
                <a:gd name="connsiteY13" fmla="*/ 54115 h 68163"/>
                <a:gd name="connsiteX14" fmla="*/ 45100 w 67307"/>
                <a:gd name="connsiteY14" fmla="*/ 48943 h 68163"/>
                <a:gd name="connsiteX15" fmla="*/ 49676 w 67307"/>
                <a:gd name="connsiteY15" fmla="*/ 33986 h 68163"/>
                <a:gd name="connsiteX16" fmla="*/ 45100 w 67307"/>
                <a:gd name="connsiteY16" fmla="*/ 19252 h 68163"/>
                <a:gd name="connsiteX17" fmla="*/ 33789 w 67307"/>
                <a:gd name="connsiteY17" fmla="*/ 14080 h 68163"/>
                <a:gd name="connsiteX18" fmla="*/ 22403 w 67307"/>
                <a:gd name="connsiteY18" fmla="*/ 19252 h 68163"/>
                <a:gd name="connsiteX19" fmla="*/ 17790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116" y="33167"/>
                  </a:moveTo>
                  <a:cubicBezTo>
                    <a:pt x="116" y="27438"/>
                    <a:pt x="1530" y="21894"/>
                    <a:pt x="4358" y="16536"/>
                  </a:cubicBezTo>
                  <a:cubicBezTo>
                    <a:pt x="7186" y="11178"/>
                    <a:pt x="11204" y="7085"/>
                    <a:pt x="16376" y="4258"/>
                  </a:cubicBezTo>
                  <a:cubicBezTo>
                    <a:pt x="21548" y="1430"/>
                    <a:pt x="27315" y="16"/>
                    <a:pt x="33714" y="16"/>
                  </a:cubicBezTo>
                  <a:cubicBezTo>
                    <a:pt x="43574" y="16"/>
                    <a:pt x="51648" y="3216"/>
                    <a:pt x="57973" y="9615"/>
                  </a:cubicBezTo>
                  <a:cubicBezTo>
                    <a:pt x="64261" y="16015"/>
                    <a:pt x="67424" y="24126"/>
                    <a:pt x="67424" y="33912"/>
                  </a:cubicBezTo>
                  <a:cubicBezTo>
                    <a:pt x="67424" y="43771"/>
                    <a:pt x="64224" y="51957"/>
                    <a:pt x="57862" y="58431"/>
                  </a:cubicBezTo>
                  <a:cubicBezTo>
                    <a:pt x="51499" y="64905"/>
                    <a:pt x="43500" y="68179"/>
                    <a:pt x="33826" y="68179"/>
                  </a:cubicBezTo>
                  <a:cubicBezTo>
                    <a:pt x="27873" y="68179"/>
                    <a:pt x="22143" y="66803"/>
                    <a:pt x="16748" y="64124"/>
                  </a:cubicBezTo>
                  <a:cubicBezTo>
                    <a:pt x="11316" y="61408"/>
                    <a:pt x="7186" y="57464"/>
                    <a:pt x="4358" y="52217"/>
                  </a:cubicBezTo>
                  <a:cubicBezTo>
                    <a:pt x="1530" y="47008"/>
                    <a:pt x="116" y="40646"/>
                    <a:pt x="116" y="33167"/>
                  </a:cubicBezTo>
                  <a:moveTo>
                    <a:pt x="17790" y="34098"/>
                  </a:moveTo>
                  <a:cubicBezTo>
                    <a:pt x="17790" y="40572"/>
                    <a:pt x="19352" y="45520"/>
                    <a:pt x="22403" y="48943"/>
                  </a:cubicBezTo>
                  <a:cubicBezTo>
                    <a:pt x="25492" y="52403"/>
                    <a:pt x="29249" y="54115"/>
                    <a:pt x="33789" y="54115"/>
                  </a:cubicBezTo>
                  <a:cubicBezTo>
                    <a:pt x="38254" y="54115"/>
                    <a:pt x="42049" y="52403"/>
                    <a:pt x="45100" y="48943"/>
                  </a:cubicBezTo>
                  <a:cubicBezTo>
                    <a:pt x="48151" y="45520"/>
                    <a:pt x="49676" y="40534"/>
                    <a:pt x="49676" y="33986"/>
                  </a:cubicBezTo>
                  <a:cubicBezTo>
                    <a:pt x="49676" y="27586"/>
                    <a:pt x="48151" y="22675"/>
                    <a:pt x="45100" y="19252"/>
                  </a:cubicBezTo>
                  <a:cubicBezTo>
                    <a:pt x="42049" y="15792"/>
                    <a:pt x="38254" y="14080"/>
                    <a:pt x="33789" y="14080"/>
                  </a:cubicBezTo>
                  <a:cubicBezTo>
                    <a:pt x="29249" y="14080"/>
                    <a:pt x="25492" y="15792"/>
                    <a:pt x="22403" y="19252"/>
                  </a:cubicBezTo>
                  <a:cubicBezTo>
                    <a:pt x="19352" y="22675"/>
                    <a:pt x="17790" y="27624"/>
                    <a:pt x="17790" y="34098"/>
                  </a:cubicBezTo>
                  <a:close/>
                </a:path>
              </a:pathLst>
            </a:custGeom>
            <a:solidFill>
              <a:srgbClr val="000000"/>
            </a:solidFill>
            <a:ln w="9525" cap="flat">
              <a:noFill/>
              <a:prstDash val="solid"/>
              <a:miter/>
            </a:ln>
          </p:spPr>
          <p:txBody>
            <a:bodyPr rtlCol="0" anchor="ctr"/>
            <a:lstStyle/>
            <a:p>
              <a:endParaRPr lang="en-CA"/>
            </a:p>
          </p:txBody>
        </p:sp>
        <p:sp>
          <p:nvSpPr>
            <p:cNvPr id="3214" name="Freeform: Shape 3213">
              <a:extLst>
                <a:ext uri="{FF2B5EF4-FFF2-40B4-BE49-F238E27FC236}">
                  <a16:creationId xmlns:a16="http://schemas.microsoft.com/office/drawing/2014/main" id="{168405BD-10FB-4E9B-B882-1E515D89CDF0}"/>
                </a:ext>
              </a:extLst>
            </p:cNvPr>
            <p:cNvSpPr/>
            <p:nvPr/>
          </p:nvSpPr>
          <p:spPr>
            <a:xfrm>
              <a:off x="3258304" y="1203201"/>
              <a:ext cx="44053" cy="91529"/>
            </a:xfrm>
            <a:custGeom>
              <a:avLst/>
              <a:gdLst>
                <a:gd name="connsiteX0" fmla="*/ 124 w 44053"/>
                <a:gd name="connsiteY0" fmla="*/ 26359 h 91529"/>
                <a:gd name="connsiteX1" fmla="*/ 9687 w 44053"/>
                <a:gd name="connsiteY1" fmla="*/ 26359 h 91529"/>
                <a:gd name="connsiteX2" fmla="*/ 9687 w 44053"/>
                <a:gd name="connsiteY2" fmla="*/ 21447 h 91529"/>
                <a:gd name="connsiteX3" fmla="*/ 11435 w 44053"/>
                <a:gd name="connsiteY3" fmla="*/ 9169 h 91529"/>
                <a:gd name="connsiteX4" fmla="*/ 17872 w 44053"/>
                <a:gd name="connsiteY4" fmla="*/ 2546 h 91529"/>
                <a:gd name="connsiteX5" fmla="*/ 29778 w 44053"/>
                <a:gd name="connsiteY5" fmla="*/ 16 h 91529"/>
                <a:gd name="connsiteX6" fmla="*/ 44178 w 44053"/>
                <a:gd name="connsiteY6" fmla="*/ 2211 h 91529"/>
                <a:gd name="connsiteX7" fmla="*/ 41871 w 44053"/>
                <a:gd name="connsiteY7" fmla="*/ 14266 h 91529"/>
                <a:gd name="connsiteX8" fmla="*/ 33946 w 44053"/>
                <a:gd name="connsiteY8" fmla="*/ 13262 h 91529"/>
                <a:gd name="connsiteX9" fmla="*/ 28551 w 44053"/>
                <a:gd name="connsiteY9" fmla="*/ 15010 h 91529"/>
                <a:gd name="connsiteX10" fmla="*/ 26951 w 44053"/>
                <a:gd name="connsiteY10" fmla="*/ 21745 h 91529"/>
                <a:gd name="connsiteX11" fmla="*/ 26951 w 44053"/>
                <a:gd name="connsiteY11" fmla="*/ 26359 h 91529"/>
                <a:gd name="connsiteX12" fmla="*/ 39824 w 44053"/>
                <a:gd name="connsiteY12" fmla="*/ 26359 h 91529"/>
                <a:gd name="connsiteX13" fmla="*/ 39824 w 44053"/>
                <a:gd name="connsiteY13" fmla="*/ 39902 h 91529"/>
                <a:gd name="connsiteX14" fmla="*/ 26951 w 44053"/>
                <a:gd name="connsiteY14" fmla="*/ 39902 h 91529"/>
                <a:gd name="connsiteX15" fmla="*/ 26951 w 44053"/>
                <a:gd name="connsiteY15" fmla="*/ 91545 h 91529"/>
                <a:gd name="connsiteX16" fmla="*/ 9687 w 44053"/>
                <a:gd name="connsiteY16" fmla="*/ 91545 h 91529"/>
                <a:gd name="connsiteX17" fmla="*/ 9687 w 44053"/>
                <a:gd name="connsiteY17" fmla="*/ 39902 h 91529"/>
                <a:gd name="connsiteX18" fmla="*/ 124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124" y="26359"/>
                  </a:moveTo>
                  <a:lnTo>
                    <a:pt x="9687" y="26359"/>
                  </a:lnTo>
                  <a:lnTo>
                    <a:pt x="9687" y="21447"/>
                  </a:lnTo>
                  <a:cubicBezTo>
                    <a:pt x="9687" y="15941"/>
                    <a:pt x="10282" y="11848"/>
                    <a:pt x="11435" y="9169"/>
                  </a:cubicBezTo>
                  <a:cubicBezTo>
                    <a:pt x="12589" y="6453"/>
                    <a:pt x="14747" y="4258"/>
                    <a:pt x="17872" y="2546"/>
                  </a:cubicBezTo>
                  <a:cubicBezTo>
                    <a:pt x="20998" y="872"/>
                    <a:pt x="24979" y="16"/>
                    <a:pt x="29778" y="16"/>
                  </a:cubicBezTo>
                  <a:cubicBezTo>
                    <a:pt x="34690" y="16"/>
                    <a:pt x="39489" y="760"/>
                    <a:pt x="44178" y="2211"/>
                  </a:cubicBezTo>
                  <a:lnTo>
                    <a:pt x="41871" y="14266"/>
                  </a:lnTo>
                  <a:cubicBezTo>
                    <a:pt x="39117" y="13597"/>
                    <a:pt x="36476" y="13262"/>
                    <a:pt x="33946" y="13262"/>
                  </a:cubicBezTo>
                  <a:cubicBezTo>
                    <a:pt x="31453" y="13262"/>
                    <a:pt x="29667" y="13857"/>
                    <a:pt x="28551" y="15010"/>
                  </a:cubicBezTo>
                  <a:cubicBezTo>
                    <a:pt x="27472" y="16201"/>
                    <a:pt x="26951" y="18433"/>
                    <a:pt x="26951" y="21745"/>
                  </a:cubicBezTo>
                  <a:lnTo>
                    <a:pt x="26951" y="26359"/>
                  </a:lnTo>
                  <a:lnTo>
                    <a:pt x="39824" y="26359"/>
                  </a:lnTo>
                  <a:lnTo>
                    <a:pt x="39824" y="39902"/>
                  </a:lnTo>
                  <a:lnTo>
                    <a:pt x="26951" y="39902"/>
                  </a:lnTo>
                  <a:lnTo>
                    <a:pt x="26951" y="91545"/>
                  </a:lnTo>
                  <a:lnTo>
                    <a:pt x="9687" y="91545"/>
                  </a:lnTo>
                  <a:lnTo>
                    <a:pt x="9687" y="39902"/>
                  </a:lnTo>
                  <a:lnTo>
                    <a:pt x="124" y="39902"/>
                  </a:lnTo>
                  <a:close/>
                </a:path>
              </a:pathLst>
            </a:custGeom>
            <a:solidFill>
              <a:srgbClr val="000000"/>
            </a:solidFill>
            <a:ln w="9525" cap="flat">
              <a:noFill/>
              <a:prstDash val="solid"/>
              <a:miter/>
            </a:ln>
          </p:spPr>
          <p:txBody>
            <a:bodyPr rtlCol="0" anchor="ctr"/>
            <a:lstStyle/>
            <a:p>
              <a:endParaRPr lang="en-CA"/>
            </a:p>
          </p:txBody>
        </p:sp>
        <p:sp>
          <p:nvSpPr>
            <p:cNvPr id="3215" name="Freeform: Shape 3214">
              <a:extLst>
                <a:ext uri="{FF2B5EF4-FFF2-40B4-BE49-F238E27FC236}">
                  <a16:creationId xmlns:a16="http://schemas.microsoft.com/office/drawing/2014/main" id="{AF6B333F-41B4-4D45-AE46-4B22FA4798A3}"/>
                </a:ext>
              </a:extLst>
            </p:cNvPr>
            <p:cNvSpPr/>
            <p:nvPr/>
          </p:nvSpPr>
          <p:spPr>
            <a:xfrm>
              <a:off x="3338825" y="1228055"/>
              <a:ext cx="61540" cy="68163"/>
            </a:xfrm>
            <a:custGeom>
              <a:avLst/>
              <a:gdLst>
                <a:gd name="connsiteX0" fmla="*/ 60780 w 61540"/>
                <a:gd name="connsiteY0" fmla="*/ 20777 h 68163"/>
                <a:gd name="connsiteX1" fmla="*/ 43776 w 61540"/>
                <a:gd name="connsiteY1" fmla="*/ 23828 h 68163"/>
                <a:gd name="connsiteX2" fmla="*/ 39907 w 61540"/>
                <a:gd name="connsiteY2" fmla="*/ 16164 h 68163"/>
                <a:gd name="connsiteX3" fmla="*/ 32019 w 61540"/>
                <a:gd name="connsiteY3" fmla="*/ 13596 h 68163"/>
                <a:gd name="connsiteX4" fmla="*/ 21713 w 61540"/>
                <a:gd name="connsiteY4" fmla="*/ 18024 h 68163"/>
                <a:gd name="connsiteX5" fmla="*/ 17880 w 61540"/>
                <a:gd name="connsiteY5" fmla="*/ 32907 h 68163"/>
                <a:gd name="connsiteX6" fmla="*/ 21787 w 61540"/>
                <a:gd name="connsiteY6" fmla="*/ 49315 h 68163"/>
                <a:gd name="connsiteX7" fmla="*/ 32242 w 61540"/>
                <a:gd name="connsiteY7" fmla="*/ 54115 h 68163"/>
                <a:gd name="connsiteX8" fmla="*/ 40279 w 61540"/>
                <a:gd name="connsiteY8" fmla="*/ 51324 h 68163"/>
                <a:gd name="connsiteX9" fmla="*/ 44706 w 61540"/>
                <a:gd name="connsiteY9" fmla="*/ 41688 h 68163"/>
                <a:gd name="connsiteX10" fmla="*/ 61673 w 61540"/>
                <a:gd name="connsiteY10" fmla="*/ 44590 h 68163"/>
                <a:gd name="connsiteX11" fmla="*/ 51515 w 61540"/>
                <a:gd name="connsiteY11" fmla="*/ 62226 h 68163"/>
                <a:gd name="connsiteX12" fmla="*/ 31461 w 61540"/>
                <a:gd name="connsiteY12" fmla="*/ 68179 h 68163"/>
                <a:gd name="connsiteX13" fmla="*/ 8653 w 61540"/>
                <a:gd name="connsiteY13" fmla="*/ 59138 h 68163"/>
                <a:gd name="connsiteX14" fmla="*/ 132 w 61540"/>
                <a:gd name="connsiteY14" fmla="*/ 34172 h 68163"/>
                <a:gd name="connsiteX15" fmla="*/ 8690 w 61540"/>
                <a:gd name="connsiteY15" fmla="*/ 9020 h 68163"/>
                <a:gd name="connsiteX16" fmla="*/ 31758 w 61540"/>
                <a:gd name="connsiteY16" fmla="*/ 16 h 68163"/>
                <a:gd name="connsiteX17" fmla="*/ 50697 w 61540"/>
                <a:gd name="connsiteY17" fmla="*/ 5150 h 68163"/>
                <a:gd name="connsiteX18" fmla="*/ 60780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780" y="20777"/>
                  </a:moveTo>
                  <a:lnTo>
                    <a:pt x="43776" y="23828"/>
                  </a:lnTo>
                  <a:cubicBezTo>
                    <a:pt x="43218" y="20443"/>
                    <a:pt x="41916" y="17875"/>
                    <a:pt x="39907" y="16164"/>
                  </a:cubicBezTo>
                  <a:cubicBezTo>
                    <a:pt x="37860" y="14452"/>
                    <a:pt x="35219" y="13596"/>
                    <a:pt x="32019" y="13596"/>
                  </a:cubicBezTo>
                  <a:cubicBezTo>
                    <a:pt x="27703" y="13596"/>
                    <a:pt x="24280" y="15085"/>
                    <a:pt x="21713" y="18024"/>
                  </a:cubicBezTo>
                  <a:cubicBezTo>
                    <a:pt x="19145" y="21001"/>
                    <a:pt x="17880" y="25986"/>
                    <a:pt x="17880" y="32907"/>
                  </a:cubicBezTo>
                  <a:cubicBezTo>
                    <a:pt x="17880" y="40646"/>
                    <a:pt x="19183" y="46115"/>
                    <a:pt x="21787" y="49315"/>
                  </a:cubicBezTo>
                  <a:cubicBezTo>
                    <a:pt x="24391" y="52515"/>
                    <a:pt x="27852" y="54115"/>
                    <a:pt x="32242" y="54115"/>
                  </a:cubicBezTo>
                  <a:cubicBezTo>
                    <a:pt x="35516" y="54115"/>
                    <a:pt x="38195" y="53185"/>
                    <a:pt x="40279" y="51324"/>
                  </a:cubicBezTo>
                  <a:cubicBezTo>
                    <a:pt x="42362" y="49464"/>
                    <a:pt x="43851" y="46264"/>
                    <a:pt x="44706" y="41688"/>
                  </a:cubicBezTo>
                  <a:lnTo>
                    <a:pt x="61673" y="44590"/>
                  </a:lnTo>
                  <a:cubicBezTo>
                    <a:pt x="59887" y="52366"/>
                    <a:pt x="56501" y="58245"/>
                    <a:pt x="51515" y="62226"/>
                  </a:cubicBezTo>
                  <a:cubicBezTo>
                    <a:pt x="46530" y="66170"/>
                    <a:pt x="39832" y="68179"/>
                    <a:pt x="31461" y="68179"/>
                  </a:cubicBezTo>
                  <a:cubicBezTo>
                    <a:pt x="21899" y="68179"/>
                    <a:pt x="14308" y="65165"/>
                    <a:pt x="8653" y="59138"/>
                  </a:cubicBezTo>
                  <a:cubicBezTo>
                    <a:pt x="2960" y="53110"/>
                    <a:pt x="132" y="44813"/>
                    <a:pt x="132" y="34172"/>
                  </a:cubicBezTo>
                  <a:cubicBezTo>
                    <a:pt x="132" y="23382"/>
                    <a:pt x="2997" y="15010"/>
                    <a:pt x="8690" y="9020"/>
                  </a:cubicBezTo>
                  <a:cubicBezTo>
                    <a:pt x="14346" y="3030"/>
                    <a:pt x="22047" y="16"/>
                    <a:pt x="31758" y="16"/>
                  </a:cubicBezTo>
                  <a:cubicBezTo>
                    <a:pt x="39684" y="16"/>
                    <a:pt x="46009" y="1727"/>
                    <a:pt x="50697" y="5150"/>
                  </a:cubicBezTo>
                  <a:cubicBezTo>
                    <a:pt x="55385" y="8574"/>
                    <a:pt x="58734" y="13783"/>
                    <a:pt x="60780" y="20777"/>
                  </a:cubicBezTo>
                  <a:close/>
                </a:path>
              </a:pathLst>
            </a:custGeom>
            <a:solidFill>
              <a:srgbClr val="000000"/>
            </a:solidFill>
            <a:ln w="9525" cap="flat">
              <a:noFill/>
              <a:prstDash val="solid"/>
              <a:miter/>
            </a:ln>
          </p:spPr>
          <p:txBody>
            <a:bodyPr rtlCol="0" anchor="ctr"/>
            <a:lstStyle/>
            <a:p>
              <a:endParaRPr lang="en-CA"/>
            </a:p>
          </p:txBody>
        </p:sp>
        <p:sp>
          <p:nvSpPr>
            <p:cNvPr id="3216" name="Freeform: Shape 3215">
              <a:extLst>
                <a:ext uri="{FF2B5EF4-FFF2-40B4-BE49-F238E27FC236}">
                  <a16:creationId xmlns:a16="http://schemas.microsoft.com/office/drawing/2014/main" id="{C8623C69-F558-4115-A1A5-851976397241}"/>
                </a:ext>
              </a:extLst>
            </p:cNvPr>
            <p:cNvSpPr/>
            <p:nvPr/>
          </p:nvSpPr>
          <p:spPr>
            <a:xfrm>
              <a:off x="3412506" y="1204726"/>
              <a:ext cx="59345" cy="90003"/>
            </a:xfrm>
            <a:custGeom>
              <a:avLst/>
              <a:gdLst>
                <a:gd name="connsiteX0" fmla="*/ 17404 w 59345"/>
                <a:gd name="connsiteY0" fmla="*/ 16 h 90003"/>
                <a:gd name="connsiteX1" fmla="*/ 17404 w 59345"/>
                <a:gd name="connsiteY1" fmla="*/ 33093 h 90003"/>
                <a:gd name="connsiteX2" fmla="*/ 37347 w 59345"/>
                <a:gd name="connsiteY2" fmla="*/ 23345 h 90003"/>
                <a:gd name="connsiteX3" fmla="*/ 48100 w 59345"/>
                <a:gd name="connsiteY3" fmla="*/ 25577 h 90003"/>
                <a:gd name="connsiteX4" fmla="*/ 55281 w 59345"/>
                <a:gd name="connsiteY4" fmla="*/ 31195 h 90003"/>
                <a:gd name="connsiteX5" fmla="*/ 58629 w 59345"/>
                <a:gd name="connsiteY5" fmla="*/ 38823 h 90003"/>
                <a:gd name="connsiteX6" fmla="*/ 59485 w 59345"/>
                <a:gd name="connsiteY6" fmla="*/ 51771 h 90003"/>
                <a:gd name="connsiteX7" fmla="*/ 59485 w 59345"/>
                <a:gd name="connsiteY7" fmla="*/ 90020 h 90003"/>
                <a:gd name="connsiteX8" fmla="*/ 42258 w 59345"/>
                <a:gd name="connsiteY8" fmla="*/ 90020 h 90003"/>
                <a:gd name="connsiteX9" fmla="*/ 42258 w 59345"/>
                <a:gd name="connsiteY9" fmla="*/ 55566 h 90003"/>
                <a:gd name="connsiteX10" fmla="*/ 41254 w 59345"/>
                <a:gd name="connsiteY10" fmla="*/ 42581 h 90003"/>
                <a:gd name="connsiteX11" fmla="*/ 37793 w 59345"/>
                <a:gd name="connsiteY11" fmla="*/ 38190 h 90003"/>
                <a:gd name="connsiteX12" fmla="*/ 31580 w 59345"/>
                <a:gd name="connsiteY12" fmla="*/ 36553 h 90003"/>
                <a:gd name="connsiteX13" fmla="*/ 23878 w 59345"/>
                <a:gd name="connsiteY13" fmla="*/ 38637 h 90003"/>
                <a:gd name="connsiteX14" fmla="*/ 18967 w 59345"/>
                <a:gd name="connsiteY14" fmla="*/ 44925 h 90003"/>
                <a:gd name="connsiteX15" fmla="*/ 17404 w 59345"/>
                <a:gd name="connsiteY15" fmla="*/ 57352 h 90003"/>
                <a:gd name="connsiteX16" fmla="*/ 17404 w 59345"/>
                <a:gd name="connsiteY16" fmla="*/ 90020 h 90003"/>
                <a:gd name="connsiteX17" fmla="*/ 140 w 59345"/>
                <a:gd name="connsiteY17" fmla="*/ 90020 h 90003"/>
                <a:gd name="connsiteX18" fmla="*/ 140 w 59345"/>
                <a:gd name="connsiteY18" fmla="*/ 16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345" h="90003">
                  <a:moveTo>
                    <a:pt x="17404" y="16"/>
                  </a:moveTo>
                  <a:lnTo>
                    <a:pt x="17404" y="33093"/>
                  </a:lnTo>
                  <a:cubicBezTo>
                    <a:pt x="22948" y="26619"/>
                    <a:pt x="29608" y="23345"/>
                    <a:pt x="37347" y="23345"/>
                  </a:cubicBezTo>
                  <a:cubicBezTo>
                    <a:pt x="41291" y="23345"/>
                    <a:pt x="44900" y="24089"/>
                    <a:pt x="48100" y="25577"/>
                  </a:cubicBezTo>
                  <a:cubicBezTo>
                    <a:pt x="51262" y="27028"/>
                    <a:pt x="53681" y="28926"/>
                    <a:pt x="55281" y="31195"/>
                  </a:cubicBezTo>
                  <a:cubicBezTo>
                    <a:pt x="56918" y="33502"/>
                    <a:pt x="58034" y="36032"/>
                    <a:pt x="58629" y="38823"/>
                  </a:cubicBezTo>
                  <a:cubicBezTo>
                    <a:pt x="59187" y="41613"/>
                    <a:pt x="59485" y="45929"/>
                    <a:pt x="59485" y="51771"/>
                  </a:cubicBezTo>
                  <a:lnTo>
                    <a:pt x="59485" y="90020"/>
                  </a:lnTo>
                  <a:lnTo>
                    <a:pt x="42258" y="90020"/>
                  </a:lnTo>
                  <a:lnTo>
                    <a:pt x="42258" y="55566"/>
                  </a:lnTo>
                  <a:cubicBezTo>
                    <a:pt x="42258" y="48757"/>
                    <a:pt x="41923" y="44404"/>
                    <a:pt x="41254" y="42581"/>
                  </a:cubicBezTo>
                  <a:cubicBezTo>
                    <a:pt x="40621" y="40720"/>
                    <a:pt x="39468" y="39269"/>
                    <a:pt x="37793" y="38190"/>
                  </a:cubicBezTo>
                  <a:cubicBezTo>
                    <a:pt x="36156" y="37074"/>
                    <a:pt x="34073" y="36553"/>
                    <a:pt x="31580" y="36553"/>
                  </a:cubicBezTo>
                  <a:cubicBezTo>
                    <a:pt x="28715" y="36553"/>
                    <a:pt x="26148" y="37260"/>
                    <a:pt x="23878" y="38637"/>
                  </a:cubicBezTo>
                  <a:cubicBezTo>
                    <a:pt x="21646" y="40013"/>
                    <a:pt x="20008" y="42134"/>
                    <a:pt x="18967" y="44925"/>
                  </a:cubicBezTo>
                  <a:cubicBezTo>
                    <a:pt x="17925" y="47715"/>
                    <a:pt x="17404" y="51883"/>
                    <a:pt x="17404" y="57352"/>
                  </a:cubicBezTo>
                  <a:lnTo>
                    <a:pt x="17404" y="90020"/>
                  </a:lnTo>
                  <a:lnTo>
                    <a:pt x="140" y="90020"/>
                  </a:lnTo>
                  <a:lnTo>
                    <a:pt x="140" y="16"/>
                  </a:lnTo>
                  <a:close/>
                </a:path>
              </a:pathLst>
            </a:custGeom>
            <a:solidFill>
              <a:srgbClr val="000000"/>
            </a:solidFill>
            <a:ln w="9525" cap="flat">
              <a:noFill/>
              <a:prstDash val="solid"/>
              <a:miter/>
            </a:ln>
          </p:spPr>
          <p:txBody>
            <a:bodyPr rtlCol="0" anchor="ctr"/>
            <a:lstStyle/>
            <a:p>
              <a:endParaRPr lang="en-CA"/>
            </a:p>
          </p:txBody>
        </p:sp>
        <p:sp>
          <p:nvSpPr>
            <p:cNvPr id="3217" name="Freeform: Shape 3216">
              <a:extLst>
                <a:ext uri="{FF2B5EF4-FFF2-40B4-BE49-F238E27FC236}">
                  <a16:creationId xmlns:a16="http://schemas.microsoft.com/office/drawing/2014/main" id="{73E0C98E-6B4E-4755-B8C3-E8EC8569F8B2}"/>
                </a:ext>
              </a:extLst>
            </p:cNvPr>
            <p:cNvSpPr/>
            <p:nvPr/>
          </p:nvSpPr>
          <p:spPr>
            <a:xfrm>
              <a:off x="3489380" y="1204726"/>
              <a:ext cx="17226" cy="90003"/>
            </a:xfrm>
            <a:custGeom>
              <a:avLst/>
              <a:gdLst>
                <a:gd name="connsiteX0" fmla="*/ 148 w 17226"/>
                <a:gd name="connsiteY0" fmla="*/ 15978 h 90003"/>
                <a:gd name="connsiteX1" fmla="*/ 148 w 17226"/>
                <a:gd name="connsiteY1" fmla="*/ 16 h 90003"/>
                <a:gd name="connsiteX2" fmla="*/ 17375 w 17226"/>
                <a:gd name="connsiteY2" fmla="*/ 16 h 90003"/>
                <a:gd name="connsiteX3" fmla="*/ 17375 w 17226"/>
                <a:gd name="connsiteY3" fmla="*/ 15978 h 90003"/>
                <a:gd name="connsiteX4" fmla="*/ 148 w 17226"/>
                <a:gd name="connsiteY4" fmla="*/ 15978 h 90003"/>
                <a:gd name="connsiteX5" fmla="*/ 148 w 17226"/>
                <a:gd name="connsiteY5" fmla="*/ 90020 h 90003"/>
                <a:gd name="connsiteX6" fmla="*/ 148 w 17226"/>
                <a:gd name="connsiteY6" fmla="*/ 24833 h 90003"/>
                <a:gd name="connsiteX7" fmla="*/ 17375 w 17226"/>
                <a:gd name="connsiteY7" fmla="*/ 24833 h 90003"/>
                <a:gd name="connsiteX8" fmla="*/ 1737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148" y="15978"/>
                  </a:moveTo>
                  <a:lnTo>
                    <a:pt x="148" y="16"/>
                  </a:lnTo>
                  <a:lnTo>
                    <a:pt x="17375" y="16"/>
                  </a:lnTo>
                  <a:lnTo>
                    <a:pt x="17375" y="15978"/>
                  </a:lnTo>
                  <a:lnTo>
                    <a:pt x="148" y="15978"/>
                  </a:lnTo>
                  <a:moveTo>
                    <a:pt x="148" y="90020"/>
                  </a:moveTo>
                  <a:lnTo>
                    <a:pt x="148" y="24833"/>
                  </a:lnTo>
                  <a:lnTo>
                    <a:pt x="17375" y="24833"/>
                  </a:lnTo>
                  <a:lnTo>
                    <a:pt x="17375" y="90020"/>
                  </a:lnTo>
                  <a:close/>
                </a:path>
              </a:pathLst>
            </a:custGeom>
            <a:solidFill>
              <a:srgbClr val="000000"/>
            </a:solidFill>
            <a:ln w="9525" cap="flat">
              <a:noFill/>
              <a:prstDash val="solid"/>
              <a:miter/>
            </a:ln>
          </p:spPr>
          <p:txBody>
            <a:bodyPr rtlCol="0" anchor="ctr"/>
            <a:lstStyle/>
            <a:p>
              <a:endParaRPr lang="en-CA"/>
            </a:p>
          </p:txBody>
        </p:sp>
        <p:sp>
          <p:nvSpPr>
            <p:cNvPr id="3218" name="Freeform: Shape 3217">
              <a:extLst>
                <a:ext uri="{FF2B5EF4-FFF2-40B4-BE49-F238E27FC236}">
                  <a16:creationId xmlns:a16="http://schemas.microsoft.com/office/drawing/2014/main" id="{00422FC1-3F88-4A83-8001-84B68291B864}"/>
                </a:ext>
              </a:extLst>
            </p:cNvPr>
            <p:cNvSpPr/>
            <p:nvPr/>
          </p:nvSpPr>
          <p:spPr>
            <a:xfrm>
              <a:off x="3524318" y="1204726"/>
              <a:ext cx="17226" cy="90003"/>
            </a:xfrm>
            <a:custGeom>
              <a:avLst/>
              <a:gdLst>
                <a:gd name="connsiteX0" fmla="*/ 152 w 17226"/>
                <a:gd name="connsiteY0" fmla="*/ 90020 h 90003"/>
                <a:gd name="connsiteX1" fmla="*/ 152 w 17226"/>
                <a:gd name="connsiteY1" fmla="*/ 16 h 90003"/>
                <a:gd name="connsiteX2" fmla="*/ 17378 w 17226"/>
                <a:gd name="connsiteY2" fmla="*/ 16 h 90003"/>
                <a:gd name="connsiteX3" fmla="*/ 17378 w 17226"/>
                <a:gd name="connsiteY3" fmla="*/ 90020 h 90003"/>
              </a:gdLst>
              <a:ahLst/>
              <a:cxnLst>
                <a:cxn ang="0">
                  <a:pos x="connsiteX0" y="connsiteY0"/>
                </a:cxn>
                <a:cxn ang="0">
                  <a:pos x="connsiteX1" y="connsiteY1"/>
                </a:cxn>
                <a:cxn ang="0">
                  <a:pos x="connsiteX2" y="connsiteY2"/>
                </a:cxn>
                <a:cxn ang="0">
                  <a:pos x="connsiteX3" y="connsiteY3"/>
                </a:cxn>
              </a:cxnLst>
              <a:rect l="l" t="t" r="r" b="b"/>
              <a:pathLst>
                <a:path w="17226" h="90003">
                  <a:moveTo>
                    <a:pt x="152" y="90020"/>
                  </a:moveTo>
                  <a:lnTo>
                    <a:pt x="152" y="16"/>
                  </a:lnTo>
                  <a:lnTo>
                    <a:pt x="17378" y="16"/>
                  </a:lnTo>
                  <a:lnTo>
                    <a:pt x="17378" y="90020"/>
                  </a:lnTo>
                  <a:close/>
                </a:path>
              </a:pathLst>
            </a:custGeom>
            <a:solidFill>
              <a:srgbClr val="000000"/>
            </a:solidFill>
            <a:ln w="9525" cap="flat">
              <a:noFill/>
              <a:prstDash val="solid"/>
              <a:miter/>
            </a:ln>
          </p:spPr>
          <p:txBody>
            <a:bodyPr rtlCol="0" anchor="ctr"/>
            <a:lstStyle/>
            <a:p>
              <a:endParaRPr lang="en-CA"/>
            </a:p>
          </p:txBody>
        </p:sp>
        <p:sp>
          <p:nvSpPr>
            <p:cNvPr id="3219" name="Freeform: Shape 3218">
              <a:extLst>
                <a:ext uri="{FF2B5EF4-FFF2-40B4-BE49-F238E27FC236}">
                  <a16:creationId xmlns:a16="http://schemas.microsoft.com/office/drawing/2014/main" id="{090553B9-F05F-4335-8423-0675B6BB7CE0}"/>
                </a:ext>
              </a:extLst>
            </p:cNvPr>
            <p:cNvSpPr/>
            <p:nvPr/>
          </p:nvSpPr>
          <p:spPr>
            <a:xfrm>
              <a:off x="3555376" y="1204726"/>
              <a:ext cx="63661" cy="91492"/>
            </a:xfrm>
            <a:custGeom>
              <a:avLst/>
              <a:gdLst>
                <a:gd name="connsiteX0" fmla="*/ 63816 w 63661"/>
                <a:gd name="connsiteY0" fmla="*/ 90020 h 91492"/>
                <a:gd name="connsiteX1" fmla="*/ 47780 w 63661"/>
                <a:gd name="connsiteY1" fmla="*/ 90020 h 91492"/>
                <a:gd name="connsiteX2" fmla="*/ 47780 w 63661"/>
                <a:gd name="connsiteY2" fmla="*/ 80458 h 91492"/>
                <a:gd name="connsiteX3" fmla="*/ 38367 w 63661"/>
                <a:gd name="connsiteY3" fmla="*/ 88755 h 91492"/>
                <a:gd name="connsiteX4" fmla="*/ 27391 w 63661"/>
                <a:gd name="connsiteY4" fmla="*/ 91508 h 91492"/>
                <a:gd name="connsiteX5" fmla="*/ 8155 w 63661"/>
                <a:gd name="connsiteY5" fmla="*/ 82430 h 91492"/>
                <a:gd name="connsiteX6" fmla="*/ 155 w 63661"/>
                <a:gd name="connsiteY6" fmla="*/ 57166 h 91492"/>
                <a:gd name="connsiteX7" fmla="*/ 7932 w 63661"/>
                <a:gd name="connsiteY7" fmla="*/ 31977 h 91492"/>
                <a:gd name="connsiteX8" fmla="*/ 27651 w 63661"/>
                <a:gd name="connsiteY8" fmla="*/ 23345 h 91492"/>
                <a:gd name="connsiteX9" fmla="*/ 46552 w 63661"/>
                <a:gd name="connsiteY9" fmla="*/ 32423 h 91492"/>
                <a:gd name="connsiteX10" fmla="*/ 46552 w 63661"/>
                <a:gd name="connsiteY10" fmla="*/ 16 h 91492"/>
                <a:gd name="connsiteX11" fmla="*/ 63816 w 63661"/>
                <a:gd name="connsiteY11" fmla="*/ 16 h 91492"/>
                <a:gd name="connsiteX12" fmla="*/ 63816 w 63661"/>
                <a:gd name="connsiteY12" fmla="*/ 90020 h 91492"/>
                <a:gd name="connsiteX13" fmla="*/ 17754 w 63661"/>
                <a:gd name="connsiteY13" fmla="*/ 56013 h 91492"/>
                <a:gd name="connsiteX14" fmla="*/ 20656 w 63661"/>
                <a:gd name="connsiteY14" fmla="*/ 71119 h 91492"/>
                <a:gd name="connsiteX15" fmla="*/ 32302 w 63661"/>
                <a:gd name="connsiteY15" fmla="*/ 77853 h 91492"/>
                <a:gd name="connsiteX16" fmla="*/ 42422 w 63661"/>
                <a:gd name="connsiteY16" fmla="*/ 72793 h 91492"/>
                <a:gd name="connsiteX17" fmla="*/ 46627 w 63661"/>
                <a:gd name="connsiteY17" fmla="*/ 57650 h 91492"/>
                <a:gd name="connsiteX18" fmla="*/ 42571 w 63661"/>
                <a:gd name="connsiteY18" fmla="*/ 41502 h 91492"/>
                <a:gd name="connsiteX19" fmla="*/ 32190 w 63661"/>
                <a:gd name="connsiteY19" fmla="*/ 36553 h 91492"/>
                <a:gd name="connsiteX20" fmla="*/ 21921 w 63661"/>
                <a:gd name="connsiteY20" fmla="*/ 41427 h 91492"/>
                <a:gd name="connsiteX21" fmla="*/ 1775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16" y="90020"/>
                  </a:moveTo>
                  <a:lnTo>
                    <a:pt x="47780" y="90020"/>
                  </a:lnTo>
                  <a:lnTo>
                    <a:pt x="47780" y="80458"/>
                  </a:lnTo>
                  <a:cubicBezTo>
                    <a:pt x="45101" y="84178"/>
                    <a:pt x="41976" y="86932"/>
                    <a:pt x="38367" y="88755"/>
                  </a:cubicBezTo>
                  <a:cubicBezTo>
                    <a:pt x="34721" y="90578"/>
                    <a:pt x="31074" y="91508"/>
                    <a:pt x="27391" y="91508"/>
                  </a:cubicBezTo>
                  <a:cubicBezTo>
                    <a:pt x="19912" y="91508"/>
                    <a:pt x="13475" y="88457"/>
                    <a:pt x="8155" y="82430"/>
                  </a:cubicBezTo>
                  <a:cubicBezTo>
                    <a:pt x="2797" y="76402"/>
                    <a:pt x="155" y="67993"/>
                    <a:pt x="155" y="57166"/>
                  </a:cubicBezTo>
                  <a:cubicBezTo>
                    <a:pt x="155" y="46115"/>
                    <a:pt x="2723" y="37707"/>
                    <a:pt x="7932" y="31977"/>
                  </a:cubicBezTo>
                  <a:cubicBezTo>
                    <a:pt x="13140" y="26210"/>
                    <a:pt x="19689" y="23345"/>
                    <a:pt x="27651" y="23345"/>
                  </a:cubicBezTo>
                  <a:cubicBezTo>
                    <a:pt x="34944" y="23345"/>
                    <a:pt x="41232" y="26396"/>
                    <a:pt x="46552" y="32423"/>
                  </a:cubicBezTo>
                  <a:lnTo>
                    <a:pt x="46552" y="16"/>
                  </a:lnTo>
                  <a:lnTo>
                    <a:pt x="63816" y="16"/>
                  </a:lnTo>
                  <a:lnTo>
                    <a:pt x="63816" y="90020"/>
                  </a:lnTo>
                  <a:moveTo>
                    <a:pt x="17754" y="56013"/>
                  </a:moveTo>
                  <a:cubicBezTo>
                    <a:pt x="17754" y="62970"/>
                    <a:pt x="18722" y="67993"/>
                    <a:pt x="20656" y="71119"/>
                  </a:cubicBezTo>
                  <a:cubicBezTo>
                    <a:pt x="23410" y="75621"/>
                    <a:pt x="27316" y="77853"/>
                    <a:pt x="32302" y="77853"/>
                  </a:cubicBezTo>
                  <a:cubicBezTo>
                    <a:pt x="36283" y="77853"/>
                    <a:pt x="39669" y="76179"/>
                    <a:pt x="42422" y="72793"/>
                  </a:cubicBezTo>
                  <a:cubicBezTo>
                    <a:pt x="45213" y="69407"/>
                    <a:pt x="46627" y="64384"/>
                    <a:pt x="46627" y="57650"/>
                  </a:cubicBezTo>
                  <a:cubicBezTo>
                    <a:pt x="46627" y="50171"/>
                    <a:pt x="45250" y="44776"/>
                    <a:pt x="42571" y="41502"/>
                  </a:cubicBezTo>
                  <a:cubicBezTo>
                    <a:pt x="39855" y="38190"/>
                    <a:pt x="36395" y="36553"/>
                    <a:pt x="32190" y="36553"/>
                  </a:cubicBezTo>
                  <a:cubicBezTo>
                    <a:pt x="28098" y="36553"/>
                    <a:pt x="24675" y="38190"/>
                    <a:pt x="21921" y="41427"/>
                  </a:cubicBezTo>
                  <a:cubicBezTo>
                    <a:pt x="19131" y="44664"/>
                    <a:pt x="17754" y="49538"/>
                    <a:pt x="17754" y="56013"/>
                  </a:cubicBezTo>
                  <a:close/>
                </a:path>
              </a:pathLst>
            </a:custGeom>
            <a:solidFill>
              <a:srgbClr val="000000"/>
            </a:solidFill>
            <a:ln w="9525" cap="flat">
              <a:noFill/>
              <a:prstDash val="solid"/>
              <a:miter/>
            </a:ln>
          </p:spPr>
          <p:txBody>
            <a:bodyPr rtlCol="0" anchor="ctr"/>
            <a:lstStyle/>
            <a:p>
              <a:endParaRPr lang="en-CA"/>
            </a:p>
          </p:txBody>
        </p:sp>
        <p:sp>
          <p:nvSpPr>
            <p:cNvPr id="3220" name="Freeform: Shape 3219">
              <a:extLst>
                <a:ext uri="{FF2B5EF4-FFF2-40B4-BE49-F238E27FC236}">
                  <a16:creationId xmlns:a16="http://schemas.microsoft.com/office/drawing/2014/main" id="{F624C0F2-F0DD-40A9-B44B-74114EABB671}"/>
                </a:ext>
              </a:extLst>
            </p:cNvPr>
            <p:cNvSpPr/>
            <p:nvPr/>
          </p:nvSpPr>
          <p:spPr>
            <a:xfrm>
              <a:off x="3635302" y="1228055"/>
              <a:ext cx="42230" cy="66675"/>
            </a:xfrm>
            <a:custGeom>
              <a:avLst/>
              <a:gdLst>
                <a:gd name="connsiteX0" fmla="*/ 17390 w 42230"/>
                <a:gd name="connsiteY0" fmla="*/ 66691 h 66675"/>
                <a:gd name="connsiteX1" fmla="*/ 163 w 42230"/>
                <a:gd name="connsiteY1" fmla="*/ 66691 h 66675"/>
                <a:gd name="connsiteX2" fmla="*/ 163 w 42230"/>
                <a:gd name="connsiteY2" fmla="*/ 1504 h 66675"/>
                <a:gd name="connsiteX3" fmla="*/ 16162 w 42230"/>
                <a:gd name="connsiteY3" fmla="*/ 1504 h 66675"/>
                <a:gd name="connsiteX4" fmla="*/ 16162 w 42230"/>
                <a:gd name="connsiteY4" fmla="*/ 10769 h 66675"/>
                <a:gd name="connsiteX5" fmla="*/ 23566 w 42230"/>
                <a:gd name="connsiteY5" fmla="*/ 2100 h 66675"/>
                <a:gd name="connsiteX6" fmla="*/ 31045 w 42230"/>
                <a:gd name="connsiteY6" fmla="*/ 16 h 66675"/>
                <a:gd name="connsiteX7" fmla="*/ 42393 w 42230"/>
                <a:gd name="connsiteY7" fmla="*/ 3290 h 66675"/>
                <a:gd name="connsiteX8" fmla="*/ 37035 w 42230"/>
                <a:gd name="connsiteY8" fmla="*/ 18322 h 66675"/>
                <a:gd name="connsiteX9" fmla="*/ 28962 w 42230"/>
                <a:gd name="connsiteY9" fmla="*/ 15494 h 66675"/>
                <a:gd name="connsiteX10" fmla="*/ 22822 w 42230"/>
                <a:gd name="connsiteY10" fmla="*/ 17503 h 66675"/>
                <a:gd name="connsiteX11" fmla="*/ 18841 w 42230"/>
                <a:gd name="connsiteY11" fmla="*/ 24684 h 66675"/>
                <a:gd name="connsiteX12" fmla="*/ 17390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390" y="66691"/>
                  </a:moveTo>
                  <a:lnTo>
                    <a:pt x="163" y="66691"/>
                  </a:lnTo>
                  <a:lnTo>
                    <a:pt x="163" y="1504"/>
                  </a:lnTo>
                  <a:lnTo>
                    <a:pt x="16162" y="1504"/>
                  </a:lnTo>
                  <a:lnTo>
                    <a:pt x="16162" y="10769"/>
                  </a:lnTo>
                  <a:cubicBezTo>
                    <a:pt x="18916" y="6378"/>
                    <a:pt x="21371" y="3513"/>
                    <a:pt x="23566" y="2100"/>
                  </a:cubicBezTo>
                  <a:cubicBezTo>
                    <a:pt x="25762" y="723"/>
                    <a:pt x="28255" y="16"/>
                    <a:pt x="31045" y="16"/>
                  </a:cubicBezTo>
                  <a:cubicBezTo>
                    <a:pt x="34952" y="16"/>
                    <a:pt x="38747" y="1095"/>
                    <a:pt x="42393" y="3290"/>
                  </a:cubicBezTo>
                  <a:lnTo>
                    <a:pt x="37035" y="18322"/>
                  </a:lnTo>
                  <a:cubicBezTo>
                    <a:pt x="34133" y="16424"/>
                    <a:pt x="31454" y="15494"/>
                    <a:pt x="28962" y="15494"/>
                  </a:cubicBezTo>
                  <a:cubicBezTo>
                    <a:pt x="26543" y="15494"/>
                    <a:pt x="24497" y="16164"/>
                    <a:pt x="22822" y="17503"/>
                  </a:cubicBezTo>
                  <a:cubicBezTo>
                    <a:pt x="21111" y="18806"/>
                    <a:pt x="19809" y="21224"/>
                    <a:pt x="18841" y="24684"/>
                  </a:cubicBezTo>
                  <a:cubicBezTo>
                    <a:pt x="17874" y="28182"/>
                    <a:pt x="17390" y="35474"/>
                    <a:pt x="17390" y="46562"/>
                  </a:cubicBezTo>
                  <a:close/>
                </a:path>
              </a:pathLst>
            </a:custGeom>
            <a:solidFill>
              <a:srgbClr val="000000"/>
            </a:solidFill>
            <a:ln w="9525" cap="flat">
              <a:noFill/>
              <a:prstDash val="solid"/>
              <a:miter/>
            </a:ln>
          </p:spPr>
          <p:txBody>
            <a:bodyPr rtlCol="0" anchor="ctr"/>
            <a:lstStyle/>
            <a:p>
              <a:endParaRPr lang="en-CA"/>
            </a:p>
          </p:txBody>
        </p:sp>
        <p:sp>
          <p:nvSpPr>
            <p:cNvPr id="3221" name="Freeform: Shape 3220">
              <a:extLst>
                <a:ext uri="{FF2B5EF4-FFF2-40B4-BE49-F238E27FC236}">
                  <a16:creationId xmlns:a16="http://schemas.microsoft.com/office/drawing/2014/main" id="{DE821D86-3280-4F95-A5C1-56E7AFFC8A66}"/>
                </a:ext>
              </a:extLst>
            </p:cNvPr>
            <p:cNvSpPr/>
            <p:nvPr/>
          </p:nvSpPr>
          <p:spPr>
            <a:xfrm>
              <a:off x="3679916" y="1228055"/>
              <a:ext cx="60925" cy="68163"/>
            </a:xfrm>
            <a:custGeom>
              <a:avLst/>
              <a:gdLst>
                <a:gd name="connsiteX0" fmla="*/ 42957 w 60925"/>
                <a:gd name="connsiteY0" fmla="*/ 45929 h 68163"/>
                <a:gd name="connsiteX1" fmla="*/ 60146 w 60925"/>
                <a:gd name="connsiteY1" fmla="*/ 48832 h 68163"/>
                <a:gd name="connsiteX2" fmla="*/ 49691 w 60925"/>
                <a:gd name="connsiteY2" fmla="*/ 63231 h 68163"/>
                <a:gd name="connsiteX3" fmla="*/ 31794 w 60925"/>
                <a:gd name="connsiteY3" fmla="*/ 68179 h 68163"/>
                <a:gd name="connsiteX4" fmla="*/ 6605 w 60925"/>
                <a:gd name="connsiteY4" fmla="*/ 57054 h 68163"/>
                <a:gd name="connsiteX5" fmla="*/ 168 w 60925"/>
                <a:gd name="connsiteY5" fmla="*/ 34581 h 68163"/>
                <a:gd name="connsiteX6" fmla="*/ 8652 w 60925"/>
                <a:gd name="connsiteY6" fmla="*/ 9206 h 68163"/>
                <a:gd name="connsiteX7" fmla="*/ 30083 w 60925"/>
                <a:gd name="connsiteY7" fmla="*/ 16 h 68163"/>
                <a:gd name="connsiteX8" fmla="*/ 53040 w 60925"/>
                <a:gd name="connsiteY8" fmla="*/ 9615 h 68163"/>
                <a:gd name="connsiteX9" fmla="*/ 61076 w 60925"/>
                <a:gd name="connsiteY9" fmla="*/ 39083 h 68163"/>
                <a:gd name="connsiteX10" fmla="*/ 17842 w 60925"/>
                <a:gd name="connsiteY10" fmla="*/ 39083 h 68163"/>
                <a:gd name="connsiteX11" fmla="*/ 22046 w 60925"/>
                <a:gd name="connsiteY11" fmla="*/ 50990 h 68163"/>
                <a:gd name="connsiteX12" fmla="*/ 31980 w 60925"/>
                <a:gd name="connsiteY12" fmla="*/ 55268 h 68163"/>
                <a:gd name="connsiteX13" fmla="*/ 38789 w 60925"/>
                <a:gd name="connsiteY13" fmla="*/ 53073 h 68163"/>
                <a:gd name="connsiteX14" fmla="*/ 42957 w 60925"/>
                <a:gd name="connsiteY14" fmla="*/ 45929 h 68163"/>
                <a:gd name="connsiteX15" fmla="*/ 43961 w 60925"/>
                <a:gd name="connsiteY15" fmla="*/ 28517 h 68163"/>
                <a:gd name="connsiteX16" fmla="*/ 40092 w 60925"/>
                <a:gd name="connsiteY16" fmla="*/ 17131 h 68163"/>
                <a:gd name="connsiteX17" fmla="*/ 31125 w 60925"/>
                <a:gd name="connsiteY17" fmla="*/ 13224 h 68163"/>
                <a:gd name="connsiteX18" fmla="*/ 21786 w 60925"/>
                <a:gd name="connsiteY18" fmla="*/ 17317 h 68163"/>
                <a:gd name="connsiteX19" fmla="*/ 18177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57" y="45929"/>
                  </a:moveTo>
                  <a:lnTo>
                    <a:pt x="60146" y="48832"/>
                  </a:lnTo>
                  <a:cubicBezTo>
                    <a:pt x="57951" y="55120"/>
                    <a:pt x="54454" y="59919"/>
                    <a:pt x="49691" y="63231"/>
                  </a:cubicBezTo>
                  <a:cubicBezTo>
                    <a:pt x="44929" y="66505"/>
                    <a:pt x="38938" y="68179"/>
                    <a:pt x="31794" y="68179"/>
                  </a:cubicBezTo>
                  <a:cubicBezTo>
                    <a:pt x="20446" y="68179"/>
                    <a:pt x="12075" y="64459"/>
                    <a:pt x="6605" y="57054"/>
                  </a:cubicBezTo>
                  <a:cubicBezTo>
                    <a:pt x="2326" y="51101"/>
                    <a:pt x="168" y="43623"/>
                    <a:pt x="168" y="34581"/>
                  </a:cubicBezTo>
                  <a:cubicBezTo>
                    <a:pt x="168" y="23791"/>
                    <a:pt x="2996" y="15308"/>
                    <a:pt x="8652" y="9206"/>
                  </a:cubicBezTo>
                  <a:cubicBezTo>
                    <a:pt x="14307" y="3067"/>
                    <a:pt x="21451" y="16"/>
                    <a:pt x="30083" y="16"/>
                  </a:cubicBezTo>
                  <a:cubicBezTo>
                    <a:pt x="39757" y="16"/>
                    <a:pt x="47421" y="3216"/>
                    <a:pt x="53040" y="9615"/>
                  </a:cubicBezTo>
                  <a:cubicBezTo>
                    <a:pt x="58658" y="16015"/>
                    <a:pt x="61337" y="25838"/>
                    <a:pt x="61076" y="39083"/>
                  </a:cubicBezTo>
                  <a:lnTo>
                    <a:pt x="17842" y="39083"/>
                  </a:lnTo>
                  <a:cubicBezTo>
                    <a:pt x="17991" y="44181"/>
                    <a:pt x="19367" y="48162"/>
                    <a:pt x="22046" y="50990"/>
                  </a:cubicBezTo>
                  <a:cubicBezTo>
                    <a:pt x="24688" y="53854"/>
                    <a:pt x="27999" y="55268"/>
                    <a:pt x="31980" y="55268"/>
                  </a:cubicBezTo>
                  <a:cubicBezTo>
                    <a:pt x="34697" y="55268"/>
                    <a:pt x="36966" y="54524"/>
                    <a:pt x="38789" y="53073"/>
                  </a:cubicBezTo>
                  <a:cubicBezTo>
                    <a:pt x="40650" y="51585"/>
                    <a:pt x="42026" y="49204"/>
                    <a:pt x="42957" y="45929"/>
                  </a:cubicBezTo>
                  <a:moveTo>
                    <a:pt x="43961" y="28517"/>
                  </a:moveTo>
                  <a:cubicBezTo>
                    <a:pt x="43812" y="23531"/>
                    <a:pt x="42547" y="19698"/>
                    <a:pt x="40092" y="17131"/>
                  </a:cubicBezTo>
                  <a:cubicBezTo>
                    <a:pt x="37636" y="14527"/>
                    <a:pt x="34622" y="13224"/>
                    <a:pt x="31125" y="13224"/>
                  </a:cubicBezTo>
                  <a:cubicBezTo>
                    <a:pt x="27367" y="13224"/>
                    <a:pt x="24241" y="14601"/>
                    <a:pt x="21786" y="17317"/>
                  </a:cubicBezTo>
                  <a:cubicBezTo>
                    <a:pt x="19330" y="20071"/>
                    <a:pt x="18139" y="23791"/>
                    <a:pt x="18177" y="28517"/>
                  </a:cubicBezTo>
                  <a:close/>
                </a:path>
              </a:pathLst>
            </a:custGeom>
            <a:solidFill>
              <a:srgbClr val="000000"/>
            </a:solidFill>
            <a:ln w="9525" cap="flat">
              <a:noFill/>
              <a:prstDash val="solid"/>
              <a:miter/>
            </a:ln>
          </p:spPr>
          <p:txBody>
            <a:bodyPr rtlCol="0" anchor="ctr"/>
            <a:lstStyle/>
            <a:p>
              <a:endParaRPr lang="en-CA"/>
            </a:p>
          </p:txBody>
        </p:sp>
        <p:sp>
          <p:nvSpPr>
            <p:cNvPr id="3222" name="Freeform: Shape 3221">
              <a:extLst>
                <a:ext uri="{FF2B5EF4-FFF2-40B4-BE49-F238E27FC236}">
                  <a16:creationId xmlns:a16="http://schemas.microsoft.com/office/drawing/2014/main" id="{B9436748-42E8-4DA3-9ADD-B5458282942A}"/>
                </a:ext>
              </a:extLst>
            </p:cNvPr>
            <p:cNvSpPr/>
            <p:nvPr/>
          </p:nvSpPr>
          <p:spPr>
            <a:xfrm>
              <a:off x="3754750" y="1228055"/>
              <a:ext cx="59419" cy="66675"/>
            </a:xfrm>
            <a:custGeom>
              <a:avLst/>
              <a:gdLst>
                <a:gd name="connsiteX0" fmla="*/ 59595 w 59419"/>
                <a:gd name="connsiteY0" fmla="*/ 66691 h 66675"/>
                <a:gd name="connsiteX1" fmla="*/ 42369 w 59419"/>
                <a:gd name="connsiteY1" fmla="*/ 66691 h 66675"/>
                <a:gd name="connsiteX2" fmla="*/ 42369 w 59419"/>
                <a:gd name="connsiteY2" fmla="*/ 33428 h 66675"/>
                <a:gd name="connsiteX3" fmla="*/ 41252 w 59419"/>
                <a:gd name="connsiteY3" fmla="*/ 19773 h 66675"/>
                <a:gd name="connsiteX4" fmla="*/ 37680 w 59419"/>
                <a:gd name="connsiteY4" fmla="*/ 14936 h 66675"/>
                <a:gd name="connsiteX5" fmla="*/ 31690 w 59419"/>
                <a:gd name="connsiteY5" fmla="*/ 13224 h 66675"/>
                <a:gd name="connsiteX6" fmla="*/ 23653 w 59419"/>
                <a:gd name="connsiteY6" fmla="*/ 15680 h 66675"/>
                <a:gd name="connsiteX7" fmla="*/ 18742 w 59419"/>
                <a:gd name="connsiteY7" fmla="*/ 22191 h 66675"/>
                <a:gd name="connsiteX8" fmla="*/ 17440 w 59419"/>
                <a:gd name="connsiteY8" fmla="*/ 37149 h 66675"/>
                <a:gd name="connsiteX9" fmla="*/ 17440 w 59419"/>
                <a:gd name="connsiteY9" fmla="*/ 66691 h 66675"/>
                <a:gd name="connsiteX10" fmla="*/ 176 w 59419"/>
                <a:gd name="connsiteY10" fmla="*/ 66691 h 66675"/>
                <a:gd name="connsiteX11" fmla="*/ 176 w 59419"/>
                <a:gd name="connsiteY11" fmla="*/ 1504 h 66675"/>
                <a:gd name="connsiteX12" fmla="*/ 16212 w 59419"/>
                <a:gd name="connsiteY12" fmla="*/ 1504 h 66675"/>
                <a:gd name="connsiteX13" fmla="*/ 16212 w 59419"/>
                <a:gd name="connsiteY13" fmla="*/ 11066 h 66675"/>
                <a:gd name="connsiteX14" fmla="*/ 37680 w 59419"/>
                <a:gd name="connsiteY14" fmla="*/ 16 h 66675"/>
                <a:gd name="connsiteX15" fmla="*/ 48136 w 59419"/>
                <a:gd name="connsiteY15" fmla="*/ 2062 h 66675"/>
                <a:gd name="connsiteX16" fmla="*/ 55279 w 59419"/>
                <a:gd name="connsiteY16" fmla="*/ 7308 h 66675"/>
                <a:gd name="connsiteX17" fmla="*/ 58665 w 59419"/>
                <a:gd name="connsiteY17" fmla="*/ 14564 h 66675"/>
                <a:gd name="connsiteX18" fmla="*/ 59595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595" y="66691"/>
                  </a:moveTo>
                  <a:lnTo>
                    <a:pt x="42369" y="66691"/>
                  </a:lnTo>
                  <a:lnTo>
                    <a:pt x="42369" y="33428"/>
                  </a:lnTo>
                  <a:cubicBezTo>
                    <a:pt x="42369" y="26396"/>
                    <a:pt x="41996" y="21819"/>
                    <a:pt x="41252" y="19773"/>
                  </a:cubicBezTo>
                  <a:cubicBezTo>
                    <a:pt x="40508" y="17689"/>
                    <a:pt x="39318" y="16089"/>
                    <a:pt x="37680" y="14936"/>
                  </a:cubicBezTo>
                  <a:cubicBezTo>
                    <a:pt x="36006" y="13783"/>
                    <a:pt x="33997" y="13224"/>
                    <a:pt x="31690" y="13224"/>
                  </a:cubicBezTo>
                  <a:cubicBezTo>
                    <a:pt x="28676" y="13224"/>
                    <a:pt x="25997" y="14043"/>
                    <a:pt x="23653" y="15680"/>
                  </a:cubicBezTo>
                  <a:cubicBezTo>
                    <a:pt x="21272" y="17317"/>
                    <a:pt x="19635" y="19475"/>
                    <a:pt x="18742" y="22191"/>
                  </a:cubicBezTo>
                  <a:cubicBezTo>
                    <a:pt x="17886" y="24870"/>
                    <a:pt x="17440" y="29893"/>
                    <a:pt x="17440" y="37149"/>
                  </a:cubicBezTo>
                  <a:lnTo>
                    <a:pt x="17440" y="66691"/>
                  </a:lnTo>
                  <a:lnTo>
                    <a:pt x="176" y="66691"/>
                  </a:lnTo>
                  <a:lnTo>
                    <a:pt x="176" y="1504"/>
                  </a:lnTo>
                  <a:lnTo>
                    <a:pt x="16212" y="1504"/>
                  </a:lnTo>
                  <a:lnTo>
                    <a:pt x="16212" y="11066"/>
                  </a:lnTo>
                  <a:cubicBezTo>
                    <a:pt x="21905" y="3699"/>
                    <a:pt x="29048" y="16"/>
                    <a:pt x="37680" y="16"/>
                  </a:cubicBezTo>
                  <a:cubicBezTo>
                    <a:pt x="41513" y="16"/>
                    <a:pt x="44973" y="723"/>
                    <a:pt x="48136" y="2062"/>
                  </a:cubicBezTo>
                  <a:cubicBezTo>
                    <a:pt x="51298" y="3439"/>
                    <a:pt x="53679" y="5188"/>
                    <a:pt x="55279" y="7308"/>
                  </a:cubicBezTo>
                  <a:cubicBezTo>
                    <a:pt x="56916" y="9467"/>
                    <a:pt x="58033" y="11885"/>
                    <a:pt x="58665" y="14564"/>
                  </a:cubicBezTo>
                  <a:cubicBezTo>
                    <a:pt x="59298" y="17280"/>
                    <a:pt x="59595" y="21150"/>
                    <a:pt x="59595" y="26172"/>
                  </a:cubicBezTo>
                  <a:close/>
                </a:path>
              </a:pathLst>
            </a:custGeom>
            <a:solidFill>
              <a:srgbClr val="000000"/>
            </a:solidFill>
            <a:ln w="9525" cap="flat">
              <a:noFill/>
              <a:prstDash val="solid"/>
              <a:miter/>
            </a:ln>
          </p:spPr>
          <p:txBody>
            <a:bodyPr rtlCol="0" anchor="ctr"/>
            <a:lstStyle/>
            <a:p>
              <a:endParaRPr lang="en-CA"/>
            </a:p>
          </p:txBody>
        </p:sp>
        <p:sp>
          <p:nvSpPr>
            <p:cNvPr id="3223" name="Freeform: Shape 3222">
              <a:extLst>
                <a:ext uri="{FF2B5EF4-FFF2-40B4-BE49-F238E27FC236}">
                  <a16:creationId xmlns:a16="http://schemas.microsoft.com/office/drawing/2014/main" id="{7C2BB4F5-10C5-4620-9AF2-9B18014AE504}"/>
                </a:ext>
              </a:extLst>
            </p:cNvPr>
            <p:cNvSpPr/>
            <p:nvPr/>
          </p:nvSpPr>
          <p:spPr>
            <a:xfrm>
              <a:off x="3864181" y="1203201"/>
              <a:ext cx="31216" cy="117983"/>
            </a:xfrm>
            <a:custGeom>
              <a:avLst/>
              <a:gdLst>
                <a:gd name="connsiteX0" fmla="*/ 31218 w 31216"/>
                <a:gd name="connsiteY0" fmla="*/ 117999 h 117983"/>
                <a:gd name="connsiteX1" fmla="*/ 19386 w 31216"/>
                <a:gd name="connsiteY1" fmla="*/ 117999 h 117983"/>
                <a:gd name="connsiteX2" fmla="*/ 5099 w 31216"/>
                <a:gd name="connsiteY2" fmla="*/ 88532 h 117983"/>
                <a:gd name="connsiteX3" fmla="*/ 187 w 31216"/>
                <a:gd name="connsiteY3" fmla="*/ 58952 h 117983"/>
                <a:gd name="connsiteX4" fmla="*/ 6252 w 31216"/>
                <a:gd name="connsiteY4" fmla="*/ 25354 h 117983"/>
                <a:gd name="connsiteX5" fmla="*/ 19647 w 31216"/>
                <a:gd name="connsiteY5" fmla="*/ 16 h 117983"/>
                <a:gd name="connsiteX6" fmla="*/ 31404 w 31216"/>
                <a:gd name="connsiteY6" fmla="*/ 16 h 117983"/>
                <a:gd name="connsiteX7" fmla="*/ 19833 w 31216"/>
                <a:gd name="connsiteY7" fmla="*/ 31642 h 117983"/>
                <a:gd name="connsiteX8" fmla="*/ 16670 w 31216"/>
                <a:gd name="connsiteY8" fmla="*/ 59324 h 117983"/>
                <a:gd name="connsiteX9" fmla="*/ 18568 w 31216"/>
                <a:gd name="connsiteY9" fmla="*/ 79937 h 117983"/>
                <a:gd name="connsiteX10" fmla="*/ 23665 w 31216"/>
                <a:gd name="connsiteY10" fmla="*/ 100028 h 117983"/>
                <a:gd name="connsiteX11" fmla="*/ 31218 w 31216"/>
                <a:gd name="connsiteY11" fmla="*/ 117999 h 1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6" h="117983">
                  <a:moveTo>
                    <a:pt x="31218" y="117999"/>
                  </a:moveTo>
                  <a:lnTo>
                    <a:pt x="19386" y="117999"/>
                  </a:lnTo>
                  <a:cubicBezTo>
                    <a:pt x="13136" y="108549"/>
                    <a:pt x="8373" y="98726"/>
                    <a:pt x="5099" y="88532"/>
                  </a:cubicBezTo>
                  <a:cubicBezTo>
                    <a:pt x="1825" y="78337"/>
                    <a:pt x="187" y="68477"/>
                    <a:pt x="187" y="58952"/>
                  </a:cubicBezTo>
                  <a:cubicBezTo>
                    <a:pt x="187" y="47120"/>
                    <a:pt x="2197" y="35921"/>
                    <a:pt x="6252" y="25354"/>
                  </a:cubicBezTo>
                  <a:cubicBezTo>
                    <a:pt x="9750" y="16201"/>
                    <a:pt x="14215" y="7755"/>
                    <a:pt x="19647" y="16"/>
                  </a:cubicBezTo>
                  <a:lnTo>
                    <a:pt x="31404" y="16"/>
                  </a:lnTo>
                  <a:cubicBezTo>
                    <a:pt x="25823" y="12406"/>
                    <a:pt x="21954" y="22973"/>
                    <a:pt x="19833" y="31642"/>
                  </a:cubicBezTo>
                  <a:cubicBezTo>
                    <a:pt x="17749" y="40348"/>
                    <a:pt x="16670" y="49576"/>
                    <a:pt x="16670" y="59324"/>
                  </a:cubicBezTo>
                  <a:cubicBezTo>
                    <a:pt x="16670" y="66021"/>
                    <a:pt x="17303" y="72905"/>
                    <a:pt x="18568" y="79937"/>
                  </a:cubicBezTo>
                  <a:cubicBezTo>
                    <a:pt x="19796" y="86969"/>
                    <a:pt x="21507" y="93666"/>
                    <a:pt x="23665" y="100028"/>
                  </a:cubicBezTo>
                  <a:cubicBezTo>
                    <a:pt x="25116" y="104196"/>
                    <a:pt x="27646" y="110186"/>
                    <a:pt x="31218" y="117999"/>
                  </a:cubicBezTo>
                  <a:close/>
                </a:path>
              </a:pathLst>
            </a:custGeom>
            <a:solidFill>
              <a:srgbClr val="000000"/>
            </a:solidFill>
            <a:ln w="9525" cap="flat">
              <a:noFill/>
              <a:prstDash val="solid"/>
              <a:miter/>
            </a:ln>
          </p:spPr>
          <p:txBody>
            <a:bodyPr rtlCol="0" anchor="ctr"/>
            <a:lstStyle/>
            <a:p>
              <a:endParaRPr lang="en-CA"/>
            </a:p>
          </p:txBody>
        </p:sp>
        <p:sp>
          <p:nvSpPr>
            <p:cNvPr id="3224" name="Freeform: Shape 3223">
              <a:extLst>
                <a:ext uri="{FF2B5EF4-FFF2-40B4-BE49-F238E27FC236}">
                  <a16:creationId xmlns:a16="http://schemas.microsoft.com/office/drawing/2014/main" id="{05B82A36-CB28-4CB3-9625-DA4DDBFA7DD5}"/>
                </a:ext>
              </a:extLst>
            </p:cNvPr>
            <p:cNvSpPr/>
            <p:nvPr/>
          </p:nvSpPr>
          <p:spPr>
            <a:xfrm>
              <a:off x="3903932" y="1228055"/>
              <a:ext cx="61242" cy="68163"/>
            </a:xfrm>
            <a:custGeom>
              <a:avLst/>
              <a:gdLst>
                <a:gd name="connsiteX0" fmla="*/ 17642 w 61242"/>
                <a:gd name="connsiteY0" fmla="*/ 21373 h 68163"/>
                <a:gd name="connsiteX1" fmla="*/ 1978 w 61242"/>
                <a:gd name="connsiteY1" fmla="*/ 18545 h 68163"/>
                <a:gd name="connsiteX2" fmla="*/ 11056 w 61242"/>
                <a:gd name="connsiteY2" fmla="*/ 4555 h 68163"/>
                <a:gd name="connsiteX3" fmla="*/ 30218 w 61242"/>
                <a:gd name="connsiteY3" fmla="*/ 16 h 68163"/>
                <a:gd name="connsiteX4" fmla="*/ 47408 w 61242"/>
                <a:gd name="connsiteY4" fmla="*/ 2769 h 68163"/>
                <a:gd name="connsiteX5" fmla="*/ 55370 w 61242"/>
                <a:gd name="connsiteY5" fmla="*/ 9690 h 68163"/>
                <a:gd name="connsiteX6" fmla="*/ 57677 w 61242"/>
                <a:gd name="connsiteY6" fmla="*/ 25131 h 68163"/>
                <a:gd name="connsiteX7" fmla="*/ 57491 w 61242"/>
                <a:gd name="connsiteY7" fmla="*/ 45260 h 68163"/>
                <a:gd name="connsiteX8" fmla="*/ 58309 w 61242"/>
                <a:gd name="connsiteY8" fmla="*/ 57947 h 68163"/>
                <a:gd name="connsiteX9" fmla="*/ 61435 w 61242"/>
                <a:gd name="connsiteY9" fmla="*/ 66691 h 68163"/>
                <a:gd name="connsiteX10" fmla="*/ 44357 w 61242"/>
                <a:gd name="connsiteY10" fmla="*/ 66691 h 68163"/>
                <a:gd name="connsiteX11" fmla="*/ 42682 w 61242"/>
                <a:gd name="connsiteY11" fmla="*/ 61594 h 68163"/>
                <a:gd name="connsiteX12" fmla="*/ 42087 w 61242"/>
                <a:gd name="connsiteY12" fmla="*/ 59584 h 68163"/>
                <a:gd name="connsiteX13" fmla="*/ 32636 w 61242"/>
                <a:gd name="connsiteY13" fmla="*/ 66021 h 68163"/>
                <a:gd name="connsiteX14" fmla="*/ 21884 w 61242"/>
                <a:gd name="connsiteY14" fmla="*/ 68179 h 68163"/>
                <a:gd name="connsiteX15" fmla="*/ 5996 w 61242"/>
                <a:gd name="connsiteY15" fmla="*/ 62710 h 68163"/>
                <a:gd name="connsiteX16" fmla="*/ 192 w 61242"/>
                <a:gd name="connsiteY16" fmla="*/ 48906 h 68163"/>
                <a:gd name="connsiteX17" fmla="*/ 2834 w 61242"/>
                <a:gd name="connsiteY17" fmla="*/ 39046 h 68163"/>
                <a:gd name="connsiteX18" fmla="*/ 10238 w 61242"/>
                <a:gd name="connsiteY18" fmla="*/ 32386 h 68163"/>
                <a:gd name="connsiteX19" fmla="*/ 23967 w 61242"/>
                <a:gd name="connsiteY19" fmla="*/ 28368 h 68163"/>
                <a:gd name="connsiteX20" fmla="*/ 40710 w 61242"/>
                <a:gd name="connsiteY20" fmla="*/ 24163 h 68163"/>
                <a:gd name="connsiteX21" fmla="*/ 40710 w 61242"/>
                <a:gd name="connsiteY21" fmla="*/ 22415 h 68163"/>
                <a:gd name="connsiteX22" fmla="*/ 38255 w 61242"/>
                <a:gd name="connsiteY22" fmla="*/ 15345 h 68163"/>
                <a:gd name="connsiteX23" fmla="*/ 28990 w 61242"/>
                <a:gd name="connsiteY23" fmla="*/ 13224 h 68163"/>
                <a:gd name="connsiteX24" fmla="*/ 21809 w 61242"/>
                <a:gd name="connsiteY24" fmla="*/ 15048 h 68163"/>
                <a:gd name="connsiteX25" fmla="*/ 17642 w 61242"/>
                <a:gd name="connsiteY25" fmla="*/ 21373 h 68163"/>
                <a:gd name="connsiteX26" fmla="*/ 40710 w 61242"/>
                <a:gd name="connsiteY26" fmla="*/ 35363 h 68163"/>
                <a:gd name="connsiteX27" fmla="*/ 30218 w 61242"/>
                <a:gd name="connsiteY27" fmla="*/ 38004 h 68163"/>
                <a:gd name="connsiteX28" fmla="*/ 20842 w 61242"/>
                <a:gd name="connsiteY28" fmla="*/ 41018 h 68163"/>
                <a:gd name="connsiteX29" fmla="*/ 17456 w 61242"/>
                <a:gd name="connsiteY29" fmla="*/ 47120 h 68163"/>
                <a:gd name="connsiteX30" fmla="*/ 20172 w 61242"/>
                <a:gd name="connsiteY30" fmla="*/ 53371 h 68163"/>
                <a:gd name="connsiteX31" fmla="*/ 27055 w 61242"/>
                <a:gd name="connsiteY31" fmla="*/ 56013 h 68163"/>
                <a:gd name="connsiteX32" fmla="*/ 35948 w 61242"/>
                <a:gd name="connsiteY32" fmla="*/ 52924 h 68163"/>
                <a:gd name="connsiteX33" fmla="*/ 40041 w 61242"/>
                <a:gd name="connsiteY33" fmla="*/ 47232 h 68163"/>
                <a:gd name="connsiteX34" fmla="*/ 40710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642" y="21373"/>
                  </a:moveTo>
                  <a:lnTo>
                    <a:pt x="1978" y="18545"/>
                  </a:lnTo>
                  <a:cubicBezTo>
                    <a:pt x="3764" y="12257"/>
                    <a:pt x="6778" y="7606"/>
                    <a:pt x="11056" y="4555"/>
                  </a:cubicBezTo>
                  <a:cubicBezTo>
                    <a:pt x="15372" y="1541"/>
                    <a:pt x="21772" y="16"/>
                    <a:pt x="30218" y="16"/>
                  </a:cubicBezTo>
                  <a:cubicBezTo>
                    <a:pt x="37920" y="16"/>
                    <a:pt x="43650" y="946"/>
                    <a:pt x="47408" y="2769"/>
                  </a:cubicBezTo>
                  <a:cubicBezTo>
                    <a:pt x="51166" y="4555"/>
                    <a:pt x="53844" y="6899"/>
                    <a:pt x="55370" y="9690"/>
                  </a:cubicBezTo>
                  <a:cubicBezTo>
                    <a:pt x="56895" y="12480"/>
                    <a:pt x="57677" y="17652"/>
                    <a:pt x="57677" y="25131"/>
                  </a:cubicBezTo>
                  <a:lnTo>
                    <a:pt x="57491" y="45260"/>
                  </a:lnTo>
                  <a:cubicBezTo>
                    <a:pt x="57491" y="50990"/>
                    <a:pt x="57751" y="55231"/>
                    <a:pt x="58309" y="57947"/>
                  </a:cubicBezTo>
                  <a:cubicBezTo>
                    <a:pt x="58867" y="60663"/>
                    <a:pt x="59909" y="63566"/>
                    <a:pt x="61435" y="66691"/>
                  </a:cubicBezTo>
                  <a:lnTo>
                    <a:pt x="44357" y="66691"/>
                  </a:lnTo>
                  <a:cubicBezTo>
                    <a:pt x="43910" y="65538"/>
                    <a:pt x="43352" y="63863"/>
                    <a:pt x="42682" y="61594"/>
                  </a:cubicBezTo>
                  <a:cubicBezTo>
                    <a:pt x="42422" y="60589"/>
                    <a:pt x="42199" y="59882"/>
                    <a:pt x="42087" y="59584"/>
                  </a:cubicBezTo>
                  <a:cubicBezTo>
                    <a:pt x="39148" y="62449"/>
                    <a:pt x="35985" y="64570"/>
                    <a:pt x="32636" y="66021"/>
                  </a:cubicBezTo>
                  <a:cubicBezTo>
                    <a:pt x="29251" y="67435"/>
                    <a:pt x="25679" y="68179"/>
                    <a:pt x="21884" y="68179"/>
                  </a:cubicBezTo>
                  <a:cubicBezTo>
                    <a:pt x="15149" y="68179"/>
                    <a:pt x="9866" y="66356"/>
                    <a:pt x="5996" y="62710"/>
                  </a:cubicBezTo>
                  <a:cubicBezTo>
                    <a:pt x="2127" y="59063"/>
                    <a:pt x="192" y="54450"/>
                    <a:pt x="192" y="48906"/>
                  </a:cubicBezTo>
                  <a:cubicBezTo>
                    <a:pt x="192" y="45185"/>
                    <a:pt x="1085" y="41911"/>
                    <a:pt x="2834" y="39046"/>
                  </a:cubicBezTo>
                  <a:cubicBezTo>
                    <a:pt x="4620" y="36144"/>
                    <a:pt x="7075" y="33949"/>
                    <a:pt x="10238" y="32386"/>
                  </a:cubicBezTo>
                  <a:cubicBezTo>
                    <a:pt x="13400" y="30861"/>
                    <a:pt x="17977" y="29521"/>
                    <a:pt x="23967" y="28368"/>
                  </a:cubicBezTo>
                  <a:cubicBezTo>
                    <a:pt x="32041" y="26879"/>
                    <a:pt x="37622" y="25466"/>
                    <a:pt x="40710" y="24163"/>
                  </a:cubicBezTo>
                  <a:lnTo>
                    <a:pt x="40710" y="22415"/>
                  </a:lnTo>
                  <a:cubicBezTo>
                    <a:pt x="40710" y="19103"/>
                    <a:pt x="39892" y="16759"/>
                    <a:pt x="38255" y="15345"/>
                  </a:cubicBezTo>
                  <a:cubicBezTo>
                    <a:pt x="36618" y="13931"/>
                    <a:pt x="33529" y="13224"/>
                    <a:pt x="28990" y="13224"/>
                  </a:cubicBezTo>
                  <a:cubicBezTo>
                    <a:pt x="25939" y="13224"/>
                    <a:pt x="23521" y="13820"/>
                    <a:pt x="21809" y="15048"/>
                  </a:cubicBezTo>
                  <a:cubicBezTo>
                    <a:pt x="20098" y="16238"/>
                    <a:pt x="18721" y="18359"/>
                    <a:pt x="17642" y="21373"/>
                  </a:cubicBezTo>
                  <a:moveTo>
                    <a:pt x="40710" y="35363"/>
                  </a:moveTo>
                  <a:cubicBezTo>
                    <a:pt x="38515" y="36107"/>
                    <a:pt x="35018" y="37000"/>
                    <a:pt x="30218" y="38004"/>
                  </a:cubicBezTo>
                  <a:cubicBezTo>
                    <a:pt x="25455" y="39046"/>
                    <a:pt x="22293" y="40051"/>
                    <a:pt x="20842" y="41018"/>
                  </a:cubicBezTo>
                  <a:cubicBezTo>
                    <a:pt x="18572" y="42618"/>
                    <a:pt x="17456" y="44664"/>
                    <a:pt x="17456" y="47120"/>
                  </a:cubicBezTo>
                  <a:cubicBezTo>
                    <a:pt x="17456" y="49539"/>
                    <a:pt x="18349" y="51622"/>
                    <a:pt x="20172" y="53371"/>
                  </a:cubicBezTo>
                  <a:cubicBezTo>
                    <a:pt x="21958" y="55120"/>
                    <a:pt x="24265" y="56013"/>
                    <a:pt x="27055" y="56013"/>
                  </a:cubicBezTo>
                  <a:cubicBezTo>
                    <a:pt x="30144" y="56013"/>
                    <a:pt x="33120" y="54971"/>
                    <a:pt x="35948" y="52924"/>
                  </a:cubicBezTo>
                  <a:cubicBezTo>
                    <a:pt x="38031" y="51399"/>
                    <a:pt x="39408" y="49464"/>
                    <a:pt x="40041" y="47232"/>
                  </a:cubicBezTo>
                  <a:cubicBezTo>
                    <a:pt x="40487" y="45743"/>
                    <a:pt x="40710" y="42953"/>
                    <a:pt x="40710" y="38823"/>
                  </a:cubicBezTo>
                  <a:close/>
                </a:path>
              </a:pathLst>
            </a:custGeom>
            <a:solidFill>
              <a:srgbClr val="000000"/>
            </a:solidFill>
            <a:ln w="9525" cap="flat">
              <a:noFill/>
              <a:prstDash val="solid"/>
              <a:miter/>
            </a:ln>
          </p:spPr>
          <p:txBody>
            <a:bodyPr rtlCol="0" anchor="ctr"/>
            <a:lstStyle/>
            <a:p>
              <a:endParaRPr lang="en-CA"/>
            </a:p>
          </p:txBody>
        </p:sp>
        <p:sp>
          <p:nvSpPr>
            <p:cNvPr id="3225" name="Freeform: Shape 3224">
              <a:extLst>
                <a:ext uri="{FF2B5EF4-FFF2-40B4-BE49-F238E27FC236}">
                  <a16:creationId xmlns:a16="http://schemas.microsoft.com/office/drawing/2014/main" id="{76A2FCE6-A309-4209-81C8-BE9E30B18840}"/>
                </a:ext>
              </a:extLst>
            </p:cNvPr>
            <p:cNvSpPr/>
            <p:nvPr/>
          </p:nvSpPr>
          <p:spPr>
            <a:xfrm>
              <a:off x="3974562" y="1228055"/>
              <a:ext cx="63586" cy="93129"/>
            </a:xfrm>
            <a:custGeom>
              <a:avLst/>
              <a:gdLst>
                <a:gd name="connsiteX0" fmla="*/ 2469 w 63586"/>
                <a:gd name="connsiteY0" fmla="*/ 71007 h 93129"/>
                <a:gd name="connsiteX1" fmla="*/ 22151 w 63586"/>
                <a:gd name="connsiteY1" fmla="*/ 73388 h 93129"/>
                <a:gd name="connsiteX2" fmla="*/ 24421 w 63586"/>
                <a:gd name="connsiteY2" fmla="*/ 78114 h 93129"/>
                <a:gd name="connsiteX3" fmla="*/ 32160 w 63586"/>
                <a:gd name="connsiteY3" fmla="*/ 79937 h 93129"/>
                <a:gd name="connsiteX4" fmla="*/ 42280 w 63586"/>
                <a:gd name="connsiteY4" fmla="*/ 77927 h 93129"/>
                <a:gd name="connsiteX5" fmla="*/ 45741 w 63586"/>
                <a:gd name="connsiteY5" fmla="*/ 73574 h 93129"/>
                <a:gd name="connsiteX6" fmla="*/ 46522 w 63586"/>
                <a:gd name="connsiteY6" fmla="*/ 65649 h 93129"/>
                <a:gd name="connsiteX7" fmla="*/ 46522 w 63586"/>
                <a:gd name="connsiteY7" fmla="*/ 56124 h 93129"/>
                <a:gd name="connsiteX8" fmla="*/ 27026 w 63586"/>
                <a:gd name="connsiteY8" fmla="*/ 66691 h 93129"/>
                <a:gd name="connsiteX9" fmla="*/ 6190 w 63586"/>
                <a:gd name="connsiteY9" fmla="*/ 55566 h 93129"/>
                <a:gd name="connsiteX10" fmla="*/ 199 w 63586"/>
                <a:gd name="connsiteY10" fmla="*/ 33725 h 93129"/>
                <a:gd name="connsiteX11" fmla="*/ 8087 w 63586"/>
                <a:gd name="connsiteY11" fmla="*/ 8685 h 93129"/>
                <a:gd name="connsiteX12" fmla="*/ 27695 w 63586"/>
                <a:gd name="connsiteY12" fmla="*/ 16 h 93129"/>
                <a:gd name="connsiteX13" fmla="*/ 47638 w 63586"/>
                <a:gd name="connsiteY13" fmla="*/ 10657 h 93129"/>
                <a:gd name="connsiteX14" fmla="*/ 47638 w 63586"/>
                <a:gd name="connsiteY14" fmla="*/ 1504 h 93129"/>
                <a:gd name="connsiteX15" fmla="*/ 63786 w 63586"/>
                <a:gd name="connsiteY15" fmla="*/ 1504 h 93129"/>
                <a:gd name="connsiteX16" fmla="*/ 63786 w 63586"/>
                <a:gd name="connsiteY16" fmla="*/ 59994 h 93129"/>
                <a:gd name="connsiteX17" fmla="*/ 61888 w 63586"/>
                <a:gd name="connsiteY17" fmla="*/ 77258 h 93129"/>
                <a:gd name="connsiteX18" fmla="*/ 56531 w 63586"/>
                <a:gd name="connsiteY18" fmla="*/ 86225 h 93129"/>
                <a:gd name="connsiteX19" fmla="*/ 47378 w 63586"/>
                <a:gd name="connsiteY19" fmla="*/ 91322 h 93129"/>
                <a:gd name="connsiteX20" fmla="*/ 32830 w 63586"/>
                <a:gd name="connsiteY20" fmla="*/ 93145 h 93129"/>
                <a:gd name="connsiteX21" fmla="*/ 9315 w 63586"/>
                <a:gd name="connsiteY21" fmla="*/ 87490 h 93129"/>
                <a:gd name="connsiteX22" fmla="*/ 2394 w 63586"/>
                <a:gd name="connsiteY22" fmla="*/ 73091 h 93129"/>
                <a:gd name="connsiteX23" fmla="*/ 2469 w 63586"/>
                <a:gd name="connsiteY23" fmla="*/ 71007 h 93129"/>
                <a:gd name="connsiteX24" fmla="*/ 17873 w 63586"/>
                <a:gd name="connsiteY24" fmla="*/ 32758 h 93129"/>
                <a:gd name="connsiteX25" fmla="*/ 21891 w 63586"/>
                <a:gd name="connsiteY25" fmla="*/ 47939 h 93129"/>
                <a:gd name="connsiteX26" fmla="*/ 31788 w 63586"/>
                <a:gd name="connsiteY26" fmla="*/ 52738 h 93129"/>
                <a:gd name="connsiteX27" fmla="*/ 42466 w 63586"/>
                <a:gd name="connsiteY27" fmla="*/ 47827 h 93129"/>
                <a:gd name="connsiteX28" fmla="*/ 46857 w 63586"/>
                <a:gd name="connsiteY28" fmla="*/ 33167 h 93129"/>
                <a:gd name="connsiteX29" fmla="*/ 42652 w 63586"/>
                <a:gd name="connsiteY29" fmla="*/ 18136 h 93129"/>
                <a:gd name="connsiteX30" fmla="*/ 32123 w 63586"/>
                <a:gd name="connsiteY30" fmla="*/ 13224 h 93129"/>
                <a:gd name="connsiteX31" fmla="*/ 21891 w 63586"/>
                <a:gd name="connsiteY31" fmla="*/ 18024 h 93129"/>
                <a:gd name="connsiteX32" fmla="*/ 17873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469" y="71007"/>
                  </a:moveTo>
                  <a:lnTo>
                    <a:pt x="22151" y="73388"/>
                  </a:lnTo>
                  <a:cubicBezTo>
                    <a:pt x="22486" y="75658"/>
                    <a:pt x="23230" y="77258"/>
                    <a:pt x="24421" y="78114"/>
                  </a:cubicBezTo>
                  <a:cubicBezTo>
                    <a:pt x="26058" y="79341"/>
                    <a:pt x="28663" y="79937"/>
                    <a:pt x="32160" y="79937"/>
                  </a:cubicBezTo>
                  <a:cubicBezTo>
                    <a:pt x="36662" y="79937"/>
                    <a:pt x="40048" y="79267"/>
                    <a:pt x="42280" y="77927"/>
                  </a:cubicBezTo>
                  <a:cubicBezTo>
                    <a:pt x="43806" y="77035"/>
                    <a:pt x="44959" y="75583"/>
                    <a:pt x="45741" y="73574"/>
                  </a:cubicBezTo>
                  <a:cubicBezTo>
                    <a:pt x="46262" y="72123"/>
                    <a:pt x="46522" y="69481"/>
                    <a:pt x="46522" y="65649"/>
                  </a:cubicBezTo>
                  <a:lnTo>
                    <a:pt x="46522" y="56124"/>
                  </a:lnTo>
                  <a:cubicBezTo>
                    <a:pt x="41387" y="63156"/>
                    <a:pt x="34876" y="66691"/>
                    <a:pt x="27026" y="66691"/>
                  </a:cubicBezTo>
                  <a:cubicBezTo>
                    <a:pt x="18245" y="66691"/>
                    <a:pt x="11324" y="62970"/>
                    <a:pt x="6190" y="55566"/>
                  </a:cubicBezTo>
                  <a:cubicBezTo>
                    <a:pt x="2171" y="49725"/>
                    <a:pt x="199" y="42432"/>
                    <a:pt x="199" y="33725"/>
                  </a:cubicBezTo>
                  <a:cubicBezTo>
                    <a:pt x="199" y="22787"/>
                    <a:pt x="2804" y="14452"/>
                    <a:pt x="8087" y="8685"/>
                  </a:cubicBezTo>
                  <a:cubicBezTo>
                    <a:pt x="13333" y="2918"/>
                    <a:pt x="19882" y="16"/>
                    <a:pt x="27695" y="16"/>
                  </a:cubicBezTo>
                  <a:cubicBezTo>
                    <a:pt x="35732" y="16"/>
                    <a:pt x="42392" y="3551"/>
                    <a:pt x="47638" y="10657"/>
                  </a:cubicBezTo>
                  <a:lnTo>
                    <a:pt x="47638" y="1504"/>
                  </a:lnTo>
                  <a:lnTo>
                    <a:pt x="63786" y="1504"/>
                  </a:lnTo>
                  <a:lnTo>
                    <a:pt x="63786" y="59994"/>
                  </a:lnTo>
                  <a:cubicBezTo>
                    <a:pt x="63786" y="67696"/>
                    <a:pt x="63153" y="73463"/>
                    <a:pt x="61888" y="77258"/>
                  </a:cubicBezTo>
                  <a:cubicBezTo>
                    <a:pt x="60623" y="81053"/>
                    <a:pt x="58838" y="84029"/>
                    <a:pt x="56531" y="86225"/>
                  </a:cubicBezTo>
                  <a:cubicBezTo>
                    <a:pt x="54261" y="88383"/>
                    <a:pt x="51173" y="90094"/>
                    <a:pt x="47378" y="91322"/>
                  </a:cubicBezTo>
                  <a:cubicBezTo>
                    <a:pt x="43545" y="92550"/>
                    <a:pt x="38709" y="93145"/>
                    <a:pt x="32830" y="93145"/>
                  </a:cubicBezTo>
                  <a:cubicBezTo>
                    <a:pt x="21779" y="93145"/>
                    <a:pt x="13966" y="91248"/>
                    <a:pt x="9315" y="87490"/>
                  </a:cubicBezTo>
                  <a:cubicBezTo>
                    <a:pt x="4701" y="83695"/>
                    <a:pt x="2394" y="78895"/>
                    <a:pt x="2394" y="73091"/>
                  </a:cubicBezTo>
                  <a:cubicBezTo>
                    <a:pt x="2394" y="72495"/>
                    <a:pt x="2432" y="71788"/>
                    <a:pt x="2469" y="71007"/>
                  </a:cubicBezTo>
                  <a:moveTo>
                    <a:pt x="17873" y="32758"/>
                  </a:moveTo>
                  <a:cubicBezTo>
                    <a:pt x="17873" y="39641"/>
                    <a:pt x="19212" y="44739"/>
                    <a:pt x="21891" y="47939"/>
                  </a:cubicBezTo>
                  <a:cubicBezTo>
                    <a:pt x="24570" y="51138"/>
                    <a:pt x="27881" y="52738"/>
                    <a:pt x="31788" y="52738"/>
                  </a:cubicBezTo>
                  <a:cubicBezTo>
                    <a:pt x="36030" y="52738"/>
                    <a:pt x="39564" y="51101"/>
                    <a:pt x="42466" y="47827"/>
                  </a:cubicBezTo>
                  <a:cubicBezTo>
                    <a:pt x="45406" y="44516"/>
                    <a:pt x="46857" y="39641"/>
                    <a:pt x="46857" y="33167"/>
                  </a:cubicBezTo>
                  <a:cubicBezTo>
                    <a:pt x="46857" y="26433"/>
                    <a:pt x="45443" y="21410"/>
                    <a:pt x="42652" y="18136"/>
                  </a:cubicBezTo>
                  <a:cubicBezTo>
                    <a:pt x="39899" y="14861"/>
                    <a:pt x="36364" y="13224"/>
                    <a:pt x="32123" y="13224"/>
                  </a:cubicBezTo>
                  <a:cubicBezTo>
                    <a:pt x="27956" y="13224"/>
                    <a:pt x="24570" y="14824"/>
                    <a:pt x="21891" y="18024"/>
                  </a:cubicBezTo>
                  <a:cubicBezTo>
                    <a:pt x="19212" y="21261"/>
                    <a:pt x="17873" y="26135"/>
                    <a:pt x="17873" y="32758"/>
                  </a:cubicBezTo>
                  <a:close/>
                </a:path>
              </a:pathLst>
            </a:custGeom>
            <a:solidFill>
              <a:srgbClr val="000000"/>
            </a:solidFill>
            <a:ln w="9525" cap="flat">
              <a:noFill/>
              <a:prstDash val="solid"/>
              <a:miter/>
            </a:ln>
          </p:spPr>
          <p:txBody>
            <a:bodyPr rtlCol="0" anchor="ctr"/>
            <a:lstStyle/>
            <a:p>
              <a:endParaRPr lang="en-CA"/>
            </a:p>
          </p:txBody>
        </p:sp>
        <p:sp>
          <p:nvSpPr>
            <p:cNvPr id="3226" name="Freeform: Shape 3225">
              <a:extLst>
                <a:ext uri="{FF2B5EF4-FFF2-40B4-BE49-F238E27FC236}">
                  <a16:creationId xmlns:a16="http://schemas.microsoft.com/office/drawing/2014/main" id="{B240D9BB-787D-4BFC-B54A-3099E7D78D4F}"/>
                </a:ext>
              </a:extLst>
            </p:cNvPr>
            <p:cNvSpPr/>
            <p:nvPr/>
          </p:nvSpPr>
          <p:spPr>
            <a:xfrm>
              <a:off x="4050172" y="1228055"/>
              <a:ext cx="60925" cy="68163"/>
            </a:xfrm>
            <a:custGeom>
              <a:avLst/>
              <a:gdLst>
                <a:gd name="connsiteX0" fmla="*/ 42995 w 60925"/>
                <a:gd name="connsiteY0" fmla="*/ 45929 h 68163"/>
                <a:gd name="connsiteX1" fmla="*/ 60185 w 60925"/>
                <a:gd name="connsiteY1" fmla="*/ 48832 h 68163"/>
                <a:gd name="connsiteX2" fmla="*/ 49730 w 60925"/>
                <a:gd name="connsiteY2" fmla="*/ 63231 h 68163"/>
                <a:gd name="connsiteX3" fmla="*/ 31833 w 60925"/>
                <a:gd name="connsiteY3" fmla="*/ 68179 h 68163"/>
                <a:gd name="connsiteX4" fmla="*/ 6644 w 60925"/>
                <a:gd name="connsiteY4" fmla="*/ 57054 h 68163"/>
                <a:gd name="connsiteX5" fmla="*/ 207 w 60925"/>
                <a:gd name="connsiteY5" fmla="*/ 34581 h 68163"/>
                <a:gd name="connsiteX6" fmla="*/ 8690 w 60925"/>
                <a:gd name="connsiteY6" fmla="*/ 9206 h 68163"/>
                <a:gd name="connsiteX7" fmla="*/ 30122 w 60925"/>
                <a:gd name="connsiteY7" fmla="*/ 16 h 68163"/>
                <a:gd name="connsiteX8" fmla="*/ 53078 w 60925"/>
                <a:gd name="connsiteY8" fmla="*/ 9615 h 68163"/>
                <a:gd name="connsiteX9" fmla="*/ 61115 w 60925"/>
                <a:gd name="connsiteY9" fmla="*/ 39083 h 68163"/>
                <a:gd name="connsiteX10" fmla="*/ 17881 w 60925"/>
                <a:gd name="connsiteY10" fmla="*/ 39083 h 68163"/>
                <a:gd name="connsiteX11" fmla="*/ 22085 w 60925"/>
                <a:gd name="connsiteY11" fmla="*/ 50990 h 68163"/>
                <a:gd name="connsiteX12" fmla="*/ 32019 w 60925"/>
                <a:gd name="connsiteY12" fmla="*/ 55268 h 68163"/>
                <a:gd name="connsiteX13" fmla="*/ 38828 w 60925"/>
                <a:gd name="connsiteY13" fmla="*/ 53073 h 68163"/>
                <a:gd name="connsiteX14" fmla="*/ 42995 w 60925"/>
                <a:gd name="connsiteY14" fmla="*/ 45929 h 68163"/>
                <a:gd name="connsiteX15" fmla="*/ 44000 w 60925"/>
                <a:gd name="connsiteY15" fmla="*/ 28517 h 68163"/>
                <a:gd name="connsiteX16" fmla="*/ 40130 w 60925"/>
                <a:gd name="connsiteY16" fmla="*/ 17131 h 68163"/>
                <a:gd name="connsiteX17" fmla="*/ 31164 w 60925"/>
                <a:gd name="connsiteY17" fmla="*/ 13224 h 68163"/>
                <a:gd name="connsiteX18" fmla="*/ 21825 w 60925"/>
                <a:gd name="connsiteY18" fmla="*/ 17317 h 68163"/>
                <a:gd name="connsiteX19" fmla="*/ 18215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2995" y="45929"/>
                  </a:moveTo>
                  <a:lnTo>
                    <a:pt x="60185" y="48832"/>
                  </a:lnTo>
                  <a:cubicBezTo>
                    <a:pt x="57990" y="55120"/>
                    <a:pt x="54492" y="59919"/>
                    <a:pt x="49730" y="63231"/>
                  </a:cubicBezTo>
                  <a:cubicBezTo>
                    <a:pt x="44967" y="66505"/>
                    <a:pt x="38977" y="68179"/>
                    <a:pt x="31833" y="68179"/>
                  </a:cubicBezTo>
                  <a:cubicBezTo>
                    <a:pt x="20485" y="68179"/>
                    <a:pt x="12114" y="64459"/>
                    <a:pt x="6644" y="57054"/>
                  </a:cubicBezTo>
                  <a:cubicBezTo>
                    <a:pt x="2365" y="51101"/>
                    <a:pt x="207" y="43623"/>
                    <a:pt x="207" y="34581"/>
                  </a:cubicBezTo>
                  <a:cubicBezTo>
                    <a:pt x="207" y="23791"/>
                    <a:pt x="3035" y="15308"/>
                    <a:pt x="8690" y="9206"/>
                  </a:cubicBezTo>
                  <a:cubicBezTo>
                    <a:pt x="14346" y="3067"/>
                    <a:pt x="21490" y="16"/>
                    <a:pt x="30122" y="16"/>
                  </a:cubicBezTo>
                  <a:cubicBezTo>
                    <a:pt x="39796" y="16"/>
                    <a:pt x="47460" y="3216"/>
                    <a:pt x="53078" y="9615"/>
                  </a:cubicBezTo>
                  <a:cubicBezTo>
                    <a:pt x="58697" y="16015"/>
                    <a:pt x="61376" y="25838"/>
                    <a:pt x="61115" y="39083"/>
                  </a:cubicBezTo>
                  <a:lnTo>
                    <a:pt x="17881" y="39083"/>
                  </a:lnTo>
                  <a:cubicBezTo>
                    <a:pt x="18029" y="44181"/>
                    <a:pt x="19406" y="48162"/>
                    <a:pt x="22085" y="50990"/>
                  </a:cubicBezTo>
                  <a:cubicBezTo>
                    <a:pt x="24727" y="53854"/>
                    <a:pt x="28038" y="55268"/>
                    <a:pt x="32019" y="55268"/>
                  </a:cubicBezTo>
                  <a:cubicBezTo>
                    <a:pt x="34735" y="55268"/>
                    <a:pt x="37005" y="54524"/>
                    <a:pt x="38828" y="53073"/>
                  </a:cubicBezTo>
                  <a:cubicBezTo>
                    <a:pt x="40689" y="51585"/>
                    <a:pt x="42065" y="49204"/>
                    <a:pt x="42995" y="45929"/>
                  </a:cubicBezTo>
                  <a:moveTo>
                    <a:pt x="44000" y="28517"/>
                  </a:moveTo>
                  <a:cubicBezTo>
                    <a:pt x="43851" y="23531"/>
                    <a:pt x="42586" y="19698"/>
                    <a:pt x="40130" y="17131"/>
                  </a:cubicBezTo>
                  <a:cubicBezTo>
                    <a:pt x="37675" y="14527"/>
                    <a:pt x="34661" y="13224"/>
                    <a:pt x="31164" y="13224"/>
                  </a:cubicBezTo>
                  <a:cubicBezTo>
                    <a:pt x="27406" y="13224"/>
                    <a:pt x="24280" y="14601"/>
                    <a:pt x="21825" y="17317"/>
                  </a:cubicBezTo>
                  <a:cubicBezTo>
                    <a:pt x="19369" y="20071"/>
                    <a:pt x="18178" y="23791"/>
                    <a:pt x="18215" y="28517"/>
                  </a:cubicBezTo>
                  <a:close/>
                </a:path>
              </a:pathLst>
            </a:custGeom>
            <a:solidFill>
              <a:srgbClr val="000000"/>
            </a:solidFill>
            <a:ln w="9525" cap="flat">
              <a:noFill/>
              <a:prstDash val="solid"/>
              <a:miter/>
            </a:ln>
          </p:spPr>
          <p:txBody>
            <a:bodyPr rtlCol="0" anchor="ctr"/>
            <a:lstStyle/>
            <a:p>
              <a:endParaRPr lang="en-CA"/>
            </a:p>
          </p:txBody>
        </p:sp>
        <p:sp>
          <p:nvSpPr>
            <p:cNvPr id="3227" name="Freeform: Shape 3226">
              <a:extLst>
                <a:ext uri="{FF2B5EF4-FFF2-40B4-BE49-F238E27FC236}">
                  <a16:creationId xmlns:a16="http://schemas.microsoft.com/office/drawing/2014/main" id="{4F7840FE-3A59-4C46-AC04-F13D344E7D3A}"/>
                </a:ext>
              </a:extLst>
            </p:cNvPr>
            <p:cNvSpPr/>
            <p:nvPr/>
          </p:nvSpPr>
          <p:spPr>
            <a:xfrm>
              <a:off x="4121285" y="1204726"/>
              <a:ext cx="63661" cy="91492"/>
            </a:xfrm>
            <a:custGeom>
              <a:avLst/>
              <a:gdLst>
                <a:gd name="connsiteX0" fmla="*/ 63876 w 63661"/>
                <a:gd name="connsiteY0" fmla="*/ 90020 h 91492"/>
                <a:gd name="connsiteX1" fmla="*/ 47840 w 63661"/>
                <a:gd name="connsiteY1" fmla="*/ 90020 h 91492"/>
                <a:gd name="connsiteX2" fmla="*/ 47840 w 63661"/>
                <a:gd name="connsiteY2" fmla="*/ 80458 h 91492"/>
                <a:gd name="connsiteX3" fmla="*/ 38426 w 63661"/>
                <a:gd name="connsiteY3" fmla="*/ 88755 h 91492"/>
                <a:gd name="connsiteX4" fmla="*/ 27450 w 63661"/>
                <a:gd name="connsiteY4" fmla="*/ 91508 h 91492"/>
                <a:gd name="connsiteX5" fmla="*/ 8214 w 63661"/>
                <a:gd name="connsiteY5" fmla="*/ 82430 h 91492"/>
                <a:gd name="connsiteX6" fmla="*/ 215 w 63661"/>
                <a:gd name="connsiteY6" fmla="*/ 57166 h 91492"/>
                <a:gd name="connsiteX7" fmla="*/ 7991 w 63661"/>
                <a:gd name="connsiteY7" fmla="*/ 31977 h 91492"/>
                <a:gd name="connsiteX8" fmla="*/ 27711 w 63661"/>
                <a:gd name="connsiteY8" fmla="*/ 23345 h 91492"/>
                <a:gd name="connsiteX9" fmla="*/ 46612 w 63661"/>
                <a:gd name="connsiteY9" fmla="*/ 32423 h 91492"/>
                <a:gd name="connsiteX10" fmla="*/ 46612 w 63661"/>
                <a:gd name="connsiteY10" fmla="*/ 16 h 91492"/>
                <a:gd name="connsiteX11" fmla="*/ 63876 w 63661"/>
                <a:gd name="connsiteY11" fmla="*/ 16 h 91492"/>
                <a:gd name="connsiteX12" fmla="*/ 63876 w 63661"/>
                <a:gd name="connsiteY12" fmla="*/ 90020 h 91492"/>
                <a:gd name="connsiteX13" fmla="*/ 17814 w 63661"/>
                <a:gd name="connsiteY13" fmla="*/ 56013 h 91492"/>
                <a:gd name="connsiteX14" fmla="*/ 20716 w 63661"/>
                <a:gd name="connsiteY14" fmla="*/ 71119 h 91492"/>
                <a:gd name="connsiteX15" fmla="*/ 32362 w 63661"/>
                <a:gd name="connsiteY15" fmla="*/ 77853 h 91492"/>
                <a:gd name="connsiteX16" fmla="*/ 42482 w 63661"/>
                <a:gd name="connsiteY16" fmla="*/ 72793 h 91492"/>
                <a:gd name="connsiteX17" fmla="*/ 46686 w 63661"/>
                <a:gd name="connsiteY17" fmla="*/ 57650 h 91492"/>
                <a:gd name="connsiteX18" fmla="*/ 42631 w 63661"/>
                <a:gd name="connsiteY18" fmla="*/ 41502 h 91492"/>
                <a:gd name="connsiteX19" fmla="*/ 32250 w 63661"/>
                <a:gd name="connsiteY19" fmla="*/ 36553 h 91492"/>
                <a:gd name="connsiteX20" fmla="*/ 21981 w 63661"/>
                <a:gd name="connsiteY20" fmla="*/ 41427 h 91492"/>
                <a:gd name="connsiteX21" fmla="*/ 17814 w 63661"/>
                <a:gd name="connsiteY21" fmla="*/ 56013 h 9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61" h="91492">
                  <a:moveTo>
                    <a:pt x="63876" y="90020"/>
                  </a:moveTo>
                  <a:lnTo>
                    <a:pt x="47840" y="90020"/>
                  </a:lnTo>
                  <a:lnTo>
                    <a:pt x="47840" y="80458"/>
                  </a:lnTo>
                  <a:cubicBezTo>
                    <a:pt x="45161" y="84178"/>
                    <a:pt x="42035" y="86932"/>
                    <a:pt x="38426" y="88755"/>
                  </a:cubicBezTo>
                  <a:cubicBezTo>
                    <a:pt x="34780" y="90578"/>
                    <a:pt x="31134" y="91508"/>
                    <a:pt x="27450" y="91508"/>
                  </a:cubicBezTo>
                  <a:cubicBezTo>
                    <a:pt x="19972" y="91508"/>
                    <a:pt x="13535" y="88457"/>
                    <a:pt x="8214" y="82430"/>
                  </a:cubicBezTo>
                  <a:cubicBezTo>
                    <a:pt x="2856" y="76402"/>
                    <a:pt x="215" y="67993"/>
                    <a:pt x="215" y="57166"/>
                  </a:cubicBezTo>
                  <a:cubicBezTo>
                    <a:pt x="215" y="46115"/>
                    <a:pt x="2782" y="37707"/>
                    <a:pt x="7991" y="31977"/>
                  </a:cubicBezTo>
                  <a:cubicBezTo>
                    <a:pt x="13200" y="26210"/>
                    <a:pt x="19748" y="23345"/>
                    <a:pt x="27711" y="23345"/>
                  </a:cubicBezTo>
                  <a:cubicBezTo>
                    <a:pt x="35003" y="23345"/>
                    <a:pt x="41291" y="26396"/>
                    <a:pt x="46612" y="32423"/>
                  </a:cubicBezTo>
                  <a:lnTo>
                    <a:pt x="46612" y="16"/>
                  </a:lnTo>
                  <a:lnTo>
                    <a:pt x="63876" y="16"/>
                  </a:lnTo>
                  <a:lnTo>
                    <a:pt x="63876" y="90020"/>
                  </a:lnTo>
                  <a:moveTo>
                    <a:pt x="17814" y="56013"/>
                  </a:moveTo>
                  <a:cubicBezTo>
                    <a:pt x="17814" y="62970"/>
                    <a:pt x="18781" y="67993"/>
                    <a:pt x="20716" y="71119"/>
                  </a:cubicBezTo>
                  <a:cubicBezTo>
                    <a:pt x="23469" y="75621"/>
                    <a:pt x="27376" y="77853"/>
                    <a:pt x="32362" y="77853"/>
                  </a:cubicBezTo>
                  <a:cubicBezTo>
                    <a:pt x="36343" y="77853"/>
                    <a:pt x="39729" y="76179"/>
                    <a:pt x="42482" y="72793"/>
                  </a:cubicBezTo>
                  <a:cubicBezTo>
                    <a:pt x="45272" y="69407"/>
                    <a:pt x="46686" y="64384"/>
                    <a:pt x="46686" y="57650"/>
                  </a:cubicBezTo>
                  <a:cubicBezTo>
                    <a:pt x="46686" y="50171"/>
                    <a:pt x="45310" y="44776"/>
                    <a:pt x="42631" y="41502"/>
                  </a:cubicBezTo>
                  <a:cubicBezTo>
                    <a:pt x="39915" y="38190"/>
                    <a:pt x="36454" y="36553"/>
                    <a:pt x="32250" y="36553"/>
                  </a:cubicBezTo>
                  <a:cubicBezTo>
                    <a:pt x="28157" y="36553"/>
                    <a:pt x="24734" y="38190"/>
                    <a:pt x="21981" y="41427"/>
                  </a:cubicBezTo>
                  <a:cubicBezTo>
                    <a:pt x="19190" y="44664"/>
                    <a:pt x="17814" y="49538"/>
                    <a:pt x="17814" y="56013"/>
                  </a:cubicBezTo>
                  <a:close/>
                </a:path>
              </a:pathLst>
            </a:custGeom>
            <a:solidFill>
              <a:srgbClr val="000000"/>
            </a:solidFill>
            <a:ln w="9525" cap="flat">
              <a:noFill/>
              <a:prstDash val="solid"/>
              <a:miter/>
            </a:ln>
          </p:spPr>
          <p:txBody>
            <a:bodyPr rtlCol="0" anchor="ctr"/>
            <a:lstStyle/>
            <a:p>
              <a:endParaRPr lang="en-CA"/>
            </a:p>
          </p:txBody>
        </p:sp>
        <p:sp>
          <p:nvSpPr>
            <p:cNvPr id="3228" name="Freeform: Shape 3227">
              <a:extLst>
                <a:ext uri="{FF2B5EF4-FFF2-40B4-BE49-F238E27FC236}">
                  <a16:creationId xmlns:a16="http://schemas.microsoft.com/office/drawing/2014/main" id="{6E3E2DD7-3B25-4D4E-8A2A-7DF15669740F}"/>
                </a:ext>
              </a:extLst>
            </p:cNvPr>
            <p:cNvSpPr/>
            <p:nvPr/>
          </p:nvSpPr>
          <p:spPr>
            <a:xfrm>
              <a:off x="4233209" y="1204354"/>
              <a:ext cx="60089" cy="91901"/>
            </a:xfrm>
            <a:custGeom>
              <a:avLst/>
              <a:gdLst>
                <a:gd name="connsiteX0" fmla="*/ 58641 w 60089"/>
                <a:gd name="connsiteY0" fmla="*/ 22415 h 91901"/>
                <a:gd name="connsiteX1" fmla="*/ 41973 w 60089"/>
                <a:gd name="connsiteY1" fmla="*/ 24275 h 91901"/>
                <a:gd name="connsiteX2" fmla="*/ 38773 w 60089"/>
                <a:gd name="connsiteY2" fmla="*/ 16647 h 91901"/>
                <a:gd name="connsiteX3" fmla="*/ 32076 w 60089"/>
                <a:gd name="connsiteY3" fmla="*/ 14192 h 91901"/>
                <a:gd name="connsiteX4" fmla="*/ 22848 w 60089"/>
                <a:gd name="connsiteY4" fmla="*/ 19103 h 91901"/>
                <a:gd name="connsiteX5" fmla="*/ 18086 w 60089"/>
                <a:gd name="connsiteY5" fmla="*/ 39567 h 91901"/>
                <a:gd name="connsiteX6" fmla="*/ 34085 w 60089"/>
                <a:gd name="connsiteY6" fmla="*/ 31940 h 91901"/>
                <a:gd name="connsiteX7" fmla="*/ 52614 w 60089"/>
                <a:gd name="connsiteY7" fmla="*/ 40162 h 91901"/>
                <a:gd name="connsiteX8" fmla="*/ 60316 w 60089"/>
                <a:gd name="connsiteY8" fmla="*/ 61408 h 91901"/>
                <a:gd name="connsiteX9" fmla="*/ 52205 w 60089"/>
                <a:gd name="connsiteY9" fmla="*/ 83583 h 91901"/>
                <a:gd name="connsiteX10" fmla="*/ 31406 w 60089"/>
                <a:gd name="connsiteY10" fmla="*/ 91917 h 91901"/>
                <a:gd name="connsiteX11" fmla="*/ 9007 w 60089"/>
                <a:gd name="connsiteY11" fmla="*/ 81350 h 91901"/>
                <a:gd name="connsiteX12" fmla="*/ 226 w 60089"/>
                <a:gd name="connsiteY12" fmla="*/ 46636 h 91901"/>
                <a:gd name="connsiteX13" fmla="*/ 9342 w 60089"/>
                <a:gd name="connsiteY13" fmla="*/ 10955 h 91901"/>
                <a:gd name="connsiteX14" fmla="*/ 33117 w 60089"/>
                <a:gd name="connsiteY14" fmla="*/ 16 h 91901"/>
                <a:gd name="connsiteX15" fmla="*/ 50084 w 60089"/>
                <a:gd name="connsiteY15" fmla="*/ 5746 h 91901"/>
                <a:gd name="connsiteX16" fmla="*/ 58641 w 60089"/>
                <a:gd name="connsiteY16" fmla="*/ 22415 h 91901"/>
                <a:gd name="connsiteX17" fmla="*/ 19537 w 60089"/>
                <a:gd name="connsiteY17" fmla="*/ 60068 h 91901"/>
                <a:gd name="connsiteX18" fmla="*/ 23406 w 60089"/>
                <a:gd name="connsiteY18" fmla="*/ 73053 h 91901"/>
                <a:gd name="connsiteX19" fmla="*/ 32262 w 60089"/>
                <a:gd name="connsiteY19" fmla="*/ 77630 h 91901"/>
                <a:gd name="connsiteX20" fmla="*/ 40224 w 60089"/>
                <a:gd name="connsiteY20" fmla="*/ 73872 h 91901"/>
                <a:gd name="connsiteX21" fmla="*/ 43424 w 60089"/>
                <a:gd name="connsiteY21" fmla="*/ 61594 h 91901"/>
                <a:gd name="connsiteX22" fmla="*/ 40001 w 60089"/>
                <a:gd name="connsiteY22" fmla="*/ 48720 h 91901"/>
                <a:gd name="connsiteX23" fmla="*/ 31406 w 60089"/>
                <a:gd name="connsiteY23" fmla="*/ 44664 h 91901"/>
                <a:gd name="connsiteX24" fmla="*/ 22997 w 60089"/>
                <a:gd name="connsiteY24" fmla="*/ 48571 h 91901"/>
                <a:gd name="connsiteX25" fmla="*/ 19537 w 60089"/>
                <a:gd name="connsiteY25" fmla="*/ 60068 h 9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089" h="91901">
                  <a:moveTo>
                    <a:pt x="58641" y="22415"/>
                  </a:moveTo>
                  <a:lnTo>
                    <a:pt x="41973" y="24275"/>
                  </a:lnTo>
                  <a:cubicBezTo>
                    <a:pt x="41563" y="20852"/>
                    <a:pt x="40484" y="18285"/>
                    <a:pt x="38773" y="16647"/>
                  </a:cubicBezTo>
                  <a:cubicBezTo>
                    <a:pt x="37061" y="15010"/>
                    <a:pt x="34829" y="14192"/>
                    <a:pt x="32076" y="14192"/>
                  </a:cubicBezTo>
                  <a:cubicBezTo>
                    <a:pt x="28429" y="14192"/>
                    <a:pt x="25341" y="15829"/>
                    <a:pt x="22848" y="19103"/>
                  </a:cubicBezTo>
                  <a:cubicBezTo>
                    <a:pt x="20318" y="22377"/>
                    <a:pt x="18718" y="29223"/>
                    <a:pt x="18086" y="39567"/>
                  </a:cubicBezTo>
                  <a:cubicBezTo>
                    <a:pt x="22365" y="34470"/>
                    <a:pt x="27722" y="31940"/>
                    <a:pt x="34085" y="31940"/>
                  </a:cubicBezTo>
                  <a:cubicBezTo>
                    <a:pt x="41303" y="31940"/>
                    <a:pt x="47479" y="34693"/>
                    <a:pt x="52614" y="40162"/>
                  </a:cubicBezTo>
                  <a:cubicBezTo>
                    <a:pt x="57748" y="45669"/>
                    <a:pt x="60316" y="52738"/>
                    <a:pt x="60316" y="61408"/>
                  </a:cubicBezTo>
                  <a:cubicBezTo>
                    <a:pt x="60316" y="70635"/>
                    <a:pt x="57600" y="78002"/>
                    <a:pt x="52205" y="83583"/>
                  </a:cubicBezTo>
                  <a:cubicBezTo>
                    <a:pt x="46810" y="89127"/>
                    <a:pt x="39852" y="91917"/>
                    <a:pt x="31406" y="91917"/>
                  </a:cubicBezTo>
                  <a:cubicBezTo>
                    <a:pt x="22327" y="91917"/>
                    <a:pt x="14849" y="88383"/>
                    <a:pt x="9007" y="81350"/>
                  </a:cubicBezTo>
                  <a:cubicBezTo>
                    <a:pt x="3129" y="74281"/>
                    <a:pt x="226" y="62710"/>
                    <a:pt x="226" y="46636"/>
                  </a:cubicBezTo>
                  <a:cubicBezTo>
                    <a:pt x="226" y="30116"/>
                    <a:pt x="3277" y="18247"/>
                    <a:pt x="9342" y="10955"/>
                  </a:cubicBezTo>
                  <a:cubicBezTo>
                    <a:pt x="15444" y="3662"/>
                    <a:pt x="23369" y="16"/>
                    <a:pt x="33117" y="16"/>
                  </a:cubicBezTo>
                  <a:cubicBezTo>
                    <a:pt x="39964" y="16"/>
                    <a:pt x="45619" y="1951"/>
                    <a:pt x="50084" y="5746"/>
                  </a:cubicBezTo>
                  <a:cubicBezTo>
                    <a:pt x="54586" y="9578"/>
                    <a:pt x="57414" y="15159"/>
                    <a:pt x="58641" y="22415"/>
                  </a:cubicBezTo>
                  <a:moveTo>
                    <a:pt x="19537" y="60068"/>
                  </a:moveTo>
                  <a:cubicBezTo>
                    <a:pt x="19537" y="65686"/>
                    <a:pt x="20839" y="70002"/>
                    <a:pt x="23406" y="73053"/>
                  </a:cubicBezTo>
                  <a:cubicBezTo>
                    <a:pt x="26011" y="76104"/>
                    <a:pt x="28950" y="77630"/>
                    <a:pt x="32262" y="77630"/>
                  </a:cubicBezTo>
                  <a:cubicBezTo>
                    <a:pt x="35461" y="77630"/>
                    <a:pt x="38103" y="76365"/>
                    <a:pt x="40224" y="73872"/>
                  </a:cubicBezTo>
                  <a:cubicBezTo>
                    <a:pt x="42382" y="71379"/>
                    <a:pt x="43424" y="67286"/>
                    <a:pt x="43424" y="61594"/>
                  </a:cubicBezTo>
                  <a:cubicBezTo>
                    <a:pt x="43424" y="55752"/>
                    <a:pt x="42270" y="51473"/>
                    <a:pt x="40001" y="48720"/>
                  </a:cubicBezTo>
                  <a:cubicBezTo>
                    <a:pt x="37694" y="46004"/>
                    <a:pt x="34829" y="44664"/>
                    <a:pt x="31406" y="44664"/>
                  </a:cubicBezTo>
                  <a:cubicBezTo>
                    <a:pt x="28094" y="44664"/>
                    <a:pt x="25267" y="45967"/>
                    <a:pt x="22997" y="48571"/>
                  </a:cubicBezTo>
                  <a:cubicBezTo>
                    <a:pt x="20690" y="51138"/>
                    <a:pt x="19537" y="55008"/>
                    <a:pt x="19537" y="60068"/>
                  </a:cubicBezTo>
                  <a:close/>
                </a:path>
              </a:pathLst>
            </a:custGeom>
            <a:solidFill>
              <a:srgbClr val="000000"/>
            </a:solidFill>
            <a:ln w="9525" cap="flat">
              <a:noFill/>
              <a:prstDash val="solid"/>
              <a:miter/>
            </a:ln>
          </p:spPr>
          <p:txBody>
            <a:bodyPr rtlCol="0" anchor="ctr"/>
            <a:lstStyle/>
            <a:p>
              <a:endParaRPr lang="en-CA"/>
            </a:p>
          </p:txBody>
        </p:sp>
        <p:sp>
          <p:nvSpPr>
            <p:cNvPr id="3229" name="Freeform: Shape 3228">
              <a:extLst>
                <a:ext uri="{FF2B5EF4-FFF2-40B4-BE49-F238E27FC236}">
                  <a16:creationId xmlns:a16="http://schemas.microsoft.com/office/drawing/2014/main" id="{FB34DD16-9974-426D-9F0B-46D03CA7B758}"/>
                </a:ext>
              </a:extLst>
            </p:cNvPr>
            <p:cNvSpPr/>
            <p:nvPr/>
          </p:nvSpPr>
          <p:spPr>
            <a:xfrm>
              <a:off x="4304844" y="1253467"/>
              <a:ext cx="33895" cy="17264"/>
            </a:xfrm>
            <a:custGeom>
              <a:avLst/>
              <a:gdLst>
                <a:gd name="connsiteX0" fmla="*/ 234 w 33895"/>
                <a:gd name="connsiteY0" fmla="*/ 17280 h 17264"/>
                <a:gd name="connsiteX1" fmla="*/ 234 w 33895"/>
                <a:gd name="connsiteY1" fmla="*/ 16 h 17264"/>
                <a:gd name="connsiteX2" fmla="*/ 34129 w 33895"/>
                <a:gd name="connsiteY2" fmla="*/ 16 h 17264"/>
                <a:gd name="connsiteX3" fmla="*/ 34129 w 33895"/>
                <a:gd name="connsiteY3" fmla="*/ 17280 h 17264"/>
              </a:gdLst>
              <a:ahLst/>
              <a:cxnLst>
                <a:cxn ang="0">
                  <a:pos x="connsiteX0" y="connsiteY0"/>
                </a:cxn>
                <a:cxn ang="0">
                  <a:pos x="connsiteX1" y="connsiteY1"/>
                </a:cxn>
                <a:cxn ang="0">
                  <a:pos x="connsiteX2" y="connsiteY2"/>
                </a:cxn>
                <a:cxn ang="0">
                  <a:pos x="connsiteX3" y="connsiteY3"/>
                </a:cxn>
              </a:cxnLst>
              <a:rect l="l" t="t" r="r" b="b"/>
              <a:pathLst>
                <a:path w="33895" h="17264">
                  <a:moveTo>
                    <a:pt x="234" y="17280"/>
                  </a:moveTo>
                  <a:lnTo>
                    <a:pt x="234" y="16"/>
                  </a:lnTo>
                  <a:lnTo>
                    <a:pt x="34129" y="16"/>
                  </a:lnTo>
                  <a:lnTo>
                    <a:pt x="34129" y="17280"/>
                  </a:lnTo>
                  <a:close/>
                </a:path>
              </a:pathLst>
            </a:custGeom>
            <a:solidFill>
              <a:srgbClr val="000000"/>
            </a:solidFill>
            <a:ln w="9525" cap="flat">
              <a:noFill/>
              <a:prstDash val="solid"/>
              <a:miter/>
            </a:ln>
          </p:spPr>
          <p:txBody>
            <a:bodyPr rtlCol="0" anchor="ctr"/>
            <a:lstStyle/>
            <a:p>
              <a:endParaRPr lang="en-CA"/>
            </a:p>
          </p:txBody>
        </p:sp>
        <p:sp>
          <p:nvSpPr>
            <p:cNvPr id="3230" name="Freeform: Shape 3229">
              <a:extLst>
                <a:ext uri="{FF2B5EF4-FFF2-40B4-BE49-F238E27FC236}">
                  <a16:creationId xmlns:a16="http://schemas.microsoft.com/office/drawing/2014/main" id="{AFD01822-7C11-4F7D-BD3C-71881129B454}"/>
                </a:ext>
              </a:extLst>
            </p:cNvPr>
            <p:cNvSpPr/>
            <p:nvPr/>
          </p:nvSpPr>
          <p:spPr>
            <a:xfrm>
              <a:off x="4349571" y="1204354"/>
              <a:ext cx="39551" cy="90375"/>
            </a:xfrm>
            <a:custGeom>
              <a:avLst/>
              <a:gdLst>
                <a:gd name="connsiteX0" fmla="*/ 39789 w 39551"/>
                <a:gd name="connsiteY0" fmla="*/ 90392 h 90375"/>
                <a:gd name="connsiteX1" fmla="*/ 22525 w 39551"/>
                <a:gd name="connsiteY1" fmla="*/ 90392 h 90375"/>
                <a:gd name="connsiteX2" fmla="*/ 22525 w 39551"/>
                <a:gd name="connsiteY2" fmla="*/ 25391 h 90375"/>
                <a:gd name="connsiteX3" fmla="*/ 238 w 39551"/>
                <a:gd name="connsiteY3" fmla="*/ 38451 h 90375"/>
                <a:gd name="connsiteX4" fmla="*/ 238 w 39551"/>
                <a:gd name="connsiteY4" fmla="*/ 22787 h 90375"/>
                <a:gd name="connsiteX5" fmla="*/ 14935 w 39551"/>
                <a:gd name="connsiteY5" fmla="*/ 14415 h 90375"/>
                <a:gd name="connsiteX6" fmla="*/ 25799 w 39551"/>
                <a:gd name="connsiteY6" fmla="*/ 16 h 90375"/>
                <a:gd name="connsiteX7" fmla="*/ 39789 w 39551"/>
                <a:gd name="connsiteY7" fmla="*/ 16 h 9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51" h="90375">
                  <a:moveTo>
                    <a:pt x="39789" y="90392"/>
                  </a:moveTo>
                  <a:lnTo>
                    <a:pt x="22525" y="90392"/>
                  </a:lnTo>
                  <a:lnTo>
                    <a:pt x="22525" y="25391"/>
                  </a:lnTo>
                  <a:cubicBezTo>
                    <a:pt x="16237" y="31270"/>
                    <a:pt x="8796" y="35623"/>
                    <a:pt x="238" y="38451"/>
                  </a:cubicBezTo>
                  <a:lnTo>
                    <a:pt x="238" y="22787"/>
                  </a:lnTo>
                  <a:cubicBezTo>
                    <a:pt x="4740" y="21336"/>
                    <a:pt x="9651" y="18545"/>
                    <a:pt x="14935" y="14415"/>
                  </a:cubicBezTo>
                  <a:cubicBezTo>
                    <a:pt x="20218" y="10322"/>
                    <a:pt x="23827" y="5523"/>
                    <a:pt x="25799" y="16"/>
                  </a:cubicBezTo>
                  <a:lnTo>
                    <a:pt x="39789" y="16"/>
                  </a:lnTo>
                  <a:close/>
                </a:path>
              </a:pathLst>
            </a:custGeom>
            <a:solidFill>
              <a:srgbClr val="000000"/>
            </a:solidFill>
            <a:ln w="9525" cap="flat">
              <a:noFill/>
              <a:prstDash val="solid"/>
              <a:miter/>
            </a:ln>
          </p:spPr>
          <p:txBody>
            <a:bodyPr rtlCol="0" anchor="ctr"/>
            <a:lstStyle/>
            <a:p>
              <a:endParaRPr lang="en-CA"/>
            </a:p>
          </p:txBody>
        </p:sp>
        <p:sp>
          <p:nvSpPr>
            <p:cNvPr id="3231" name="Freeform: Shape 3230">
              <a:extLst>
                <a:ext uri="{FF2B5EF4-FFF2-40B4-BE49-F238E27FC236}">
                  <a16:creationId xmlns:a16="http://schemas.microsoft.com/office/drawing/2014/main" id="{82E77A47-A98D-4516-BD8A-C1D1CEEB36B1}"/>
                </a:ext>
              </a:extLst>
            </p:cNvPr>
            <p:cNvSpPr/>
            <p:nvPr/>
          </p:nvSpPr>
          <p:spPr>
            <a:xfrm>
              <a:off x="4412695" y="1204354"/>
              <a:ext cx="60461" cy="90375"/>
            </a:xfrm>
            <a:custGeom>
              <a:avLst/>
              <a:gdLst>
                <a:gd name="connsiteX0" fmla="*/ 60707 w 60461"/>
                <a:gd name="connsiteY0" fmla="*/ 74356 h 90375"/>
                <a:gd name="connsiteX1" fmla="*/ 60707 w 60461"/>
                <a:gd name="connsiteY1" fmla="*/ 90392 h 90375"/>
                <a:gd name="connsiteX2" fmla="*/ 245 w 60461"/>
                <a:gd name="connsiteY2" fmla="*/ 90392 h 90375"/>
                <a:gd name="connsiteX3" fmla="*/ 6161 w 60461"/>
                <a:gd name="connsiteY3" fmla="*/ 73165 h 90375"/>
                <a:gd name="connsiteX4" fmla="*/ 25546 w 60461"/>
                <a:gd name="connsiteY4" fmla="*/ 51585 h 90375"/>
                <a:gd name="connsiteX5" fmla="*/ 39834 w 60461"/>
                <a:gd name="connsiteY5" fmla="*/ 36851 h 90375"/>
                <a:gd name="connsiteX6" fmla="*/ 43406 w 60461"/>
                <a:gd name="connsiteY6" fmla="*/ 26284 h 90375"/>
                <a:gd name="connsiteX7" fmla="*/ 40317 w 60461"/>
                <a:gd name="connsiteY7" fmla="*/ 17429 h 90375"/>
                <a:gd name="connsiteX8" fmla="*/ 31760 w 60461"/>
                <a:gd name="connsiteY8" fmla="*/ 14341 h 90375"/>
                <a:gd name="connsiteX9" fmla="*/ 23165 w 60461"/>
                <a:gd name="connsiteY9" fmla="*/ 17578 h 90375"/>
                <a:gd name="connsiteX10" fmla="*/ 19482 w 60461"/>
                <a:gd name="connsiteY10" fmla="*/ 28405 h 90375"/>
                <a:gd name="connsiteX11" fmla="*/ 2292 w 60461"/>
                <a:gd name="connsiteY11" fmla="*/ 26656 h 90375"/>
                <a:gd name="connsiteX12" fmla="*/ 11928 w 60461"/>
                <a:gd name="connsiteY12" fmla="*/ 6229 h 90375"/>
                <a:gd name="connsiteX13" fmla="*/ 32169 w 60461"/>
                <a:gd name="connsiteY13" fmla="*/ 16 h 90375"/>
                <a:gd name="connsiteX14" fmla="*/ 53117 w 60461"/>
                <a:gd name="connsiteY14" fmla="*/ 7197 h 90375"/>
                <a:gd name="connsiteX15" fmla="*/ 60707 w 60461"/>
                <a:gd name="connsiteY15" fmla="*/ 25056 h 90375"/>
                <a:gd name="connsiteX16" fmla="*/ 58549 w 60461"/>
                <a:gd name="connsiteY16" fmla="*/ 36628 h 90375"/>
                <a:gd name="connsiteX17" fmla="*/ 51628 w 60461"/>
                <a:gd name="connsiteY17" fmla="*/ 48162 h 90375"/>
                <a:gd name="connsiteX18" fmla="*/ 40355 w 60461"/>
                <a:gd name="connsiteY18" fmla="*/ 59622 h 90375"/>
                <a:gd name="connsiteX19" fmla="*/ 30011 w 60461"/>
                <a:gd name="connsiteY19" fmla="*/ 69593 h 90375"/>
                <a:gd name="connsiteX20" fmla="*/ 26476 w 60461"/>
                <a:gd name="connsiteY20" fmla="*/ 74356 h 9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1" h="90375">
                  <a:moveTo>
                    <a:pt x="60707" y="74356"/>
                  </a:moveTo>
                  <a:lnTo>
                    <a:pt x="60707" y="90392"/>
                  </a:lnTo>
                  <a:lnTo>
                    <a:pt x="245" y="90392"/>
                  </a:lnTo>
                  <a:cubicBezTo>
                    <a:pt x="915" y="84327"/>
                    <a:pt x="2887" y="78597"/>
                    <a:pt x="6161" y="73165"/>
                  </a:cubicBezTo>
                  <a:cubicBezTo>
                    <a:pt x="9436" y="67733"/>
                    <a:pt x="15872" y="60552"/>
                    <a:pt x="25546" y="51585"/>
                  </a:cubicBezTo>
                  <a:cubicBezTo>
                    <a:pt x="33322" y="44329"/>
                    <a:pt x="38085" y="39418"/>
                    <a:pt x="39834" y="36851"/>
                  </a:cubicBezTo>
                  <a:cubicBezTo>
                    <a:pt x="42215" y="33316"/>
                    <a:pt x="43406" y="29782"/>
                    <a:pt x="43406" y="26284"/>
                  </a:cubicBezTo>
                  <a:cubicBezTo>
                    <a:pt x="43406" y="22452"/>
                    <a:pt x="42364" y="19512"/>
                    <a:pt x="40317" y="17429"/>
                  </a:cubicBezTo>
                  <a:cubicBezTo>
                    <a:pt x="38234" y="15345"/>
                    <a:pt x="35369" y="14341"/>
                    <a:pt x="31760" y="14341"/>
                  </a:cubicBezTo>
                  <a:cubicBezTo>
                    <a:pt x="28151" y="14341"/>
                    <a:pt x="25286" y="15420"/>
                    <a:pt x="23165" y="17578"/>
                  </a:cubicBezTo>
                  <a:cubicBezTo>
                    <a:pt x="21007" y="19736"/>
                    <a:pt x="19779" y="23345"/>
                    <a:pt x="19482" y="28405"/>
                  </a:cubicBezTo>
                  <a:lnTo>
                    <a:pt x="2292" y="26656"/>
                  </a:lnTo>
                  <a:cubicBezTo>
                    <a:pt x="3296" y="17168"/>
                    <a:pt x="6496" y="10360"/>
                    <a:pt x="11928" y="6229"/>
                  </a:cubicBezTo>
                  <a:cubicBezTo>
                    <a:pt x="17323" y="2100"/>
                    <a:pt x="24058" y="16"/>
                    <a:pt x="32169" y="16"/>
                  </a:cubicBezTo>
                  <a:cubicBezTo>
                    <a:pt x="41062" y="16"/>
                    <a:pt x="48019" y="2434"/>
                    <a:pt x="53117" y="7197"/>
                  </a:cubicBezTo>
                  <a:cubicBezTo>
                    <a:pt x="58177" y="11997"/>
                    <a:pt x="60707" y="17950"/>
                    <a:pt x="60707" y="25056"/>
                  </a:cubicBezTo>
                  <a:cubicBezTo>
                    <a:pt x="60707" y="29112"/>
                    <a:pt x="60000" y="32981"/>
                    <a:pt x="58549" y="36628"/>
                  </a:cubicBezTo>
                  <a:cubicBezTo>
                    <a:pt x="57098" y="40311"/>
                    <a:pt x="54791" y="44143"/>
                    <a:pt x="51628" y="48162"/>
                  </a:cubicBezTo>
                  <a:cubicBezTo>
                    <a:pt x="49545" y="50804"/>
                    <a:pt x="45787" y="54636"/>
                    <a:pt x="40355" y="59622"/>
                  </a:cubicBezTo>
                  <a:cubicBezTo>
                    <a:pt x="34885" y="64645"/>
                    <a:pt x="31462" y="67956"/>
                    <a:pt x="30011" y="69593"/>
                  </a:cubicBezTo>
                  <a:cubicBezTo>
                    <a:pt x="28560" y="71230"/>
                    <a:pt x="27369" y="72830"/>
                    <a:pt x="26476" y="74356"/>
                  </a:cubicBezTo>
                  <a:close/>
                </a:path>
              </a:pathLst>
            </a:custGeom>
            <a:solidFill>
              <a:srgbClr val="000000"/>
            </a:solidFill>
            <a:ln w="9525" cap="flat">
              <a:noFill/>
              <a:prstDash val="solid"/>
              <a:miter/>
            </a:ln>
          </p:spPr>
          <p:txBody>
            <a:bodyPr rtlCol="0" anchor="ctr"/>
            <a:lstStyle/>
            <a:p>
              <a:endParaRPr lang="en-CA"/>
            </a:p>
          </p:txBody>
        </p:sp>
        <p:sp>
          <p:nvSpPr>
            <p:cNvPr id="3232" name="Freeform: Shape 3231">
              <a:extLst>
                <a:ext uri="{FF2B5EF4-FFF2-40B4-BE49-F238E27FC236}">
                  <a16:creationId xmlns:a16="http://schemas.microsoft.com/office/drawing/2014/main" id="{075963A3-429E-44A2-9106-850A327829B4}"/>
                </a:ext>
              </a:extLst>
            </p:cNvPr>
            <p:cNvSpPr/>
            <p:nvPr/>
          </p:nvSpPr>
          <p:spPr>
            <a:xfrm>
              <a:off x="4483622" y="1203201"/>
              <a:ext cx="31216" cy="117983"/>
            </a:xfrm>
            <a:custGeom>
              <a:avLst/>
              <a:gdLst>
                <a:gd name="connsiteX0" fmla="*/ 364 w 31216"/>
                <a:gd name="connsiteY0" fmla="*/ 117999 h 117983"/>
                <a:gd name="connsiteX1" fmla="*/ 7545 w 31216"/>
                <a:gd name="connsiteY1" fmla="*/ 101256 h 117983"/>
                <a:gd name="connsiteX2" fmla="*/ 11415 w 31216"/>
                <a:gd name="connsiteY2" fmla="*/ 87787 h 117983"/>
                <a:gd name="connsiteX3" fmla="*/ 14057 w 31216"/>
                <a:gd name="connsiteY3" fmla="*/ 73351 h 117983"/>
                <a:gd name="connsiteX4" fmla="*/ 14912 w 31216"/>
                <a:gd name="connsiteY4" fmla="*/ 59324 h 117983"/>
                <a:gd name="connsiteX5" fmla="*/ 11787 w 31216"/>
                <a:gd name="connsiteY5" fmla="*/ 31642 h 117983"/>
                <a:gd name="connsiteX6" fmla="*/ 253 w 31216"/>
                <a:gd name="connsiteY6" fmla="*/ 16 h 117983"/>
                <a:gd name="connsiteX7" fmla="*/ 11973 w 31216"/>
                <a:gd name="connsiteY7" fmla="*/ 16 h 117983"/>
                <a:gd name="connsiteX8" fmla="*/ 26372 w 31216"/>
                <a:gd name="connsiteY8" fmla="*/ 27996 h 117983"/>
                <a:gd name="connsiteX9" fmla="*/ 31470 w 31216"/>
                <a:gd name="connsiteY9" fmla="*/ 58022 h 117983"/>
                <a:gd name="connsiteX10" fmla="*/ 27451 w 31216"/>
                <a:gd name="connsiteY10" fmla="*/ 85518 h 117983"/>
                <a:gd name="connsiteX11" fmla="*/ 12271 w 31216"/>
                <a:gd name="connsiteY11" fmla="*/ 117999 h 1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6" h="117983">
                  <a:moveTo>
                    <a:pt x="364" y="117999"/>
                  </a:moveTo>
                  <a:cubicBezTo>
                    <a:pt x="3750" y="110707"/>
                    <a:pt x="6131" y="105126"/>
                    <a:pt x="7545" y="101256"/>
                  </a:cubicBezTo>
                  <a:cubicBezTo>
                    <a:pt x="8922" y="97350"/>
                    <a:pt x="10224" y="92885"/>
                    <a:pt x="11415" y="87787"/>
                  </a:cubicBezTo>
                  <a:cubicBezTo>
                    <a:pt x="12606" y="82727"/>
                    <a:pt x="13461" y="77890"/>
                    <a:pt x="14057" y="73351"/>
                  </a:cubicBezTo>
                  <a:cubicBezTo>
                    <a:pt x="14615" y="68775"/>
                    <a:pt x="14912" y="64087"/>
                    <a:pt x="14912" y="59324"/>
                  </a:cubicBezTo>
                  <a:cubicBezTo>
                    <a:pt x="14912" y="49576"/>
                    <a:pt x="13871" y="40348"/>
                    <a:pt x="11787" y="31642"/>
                  </a:cubicBezTo>
                  <a:cubicBezTo>
                    <a:pt x="9703" y="22973"/>
                    <a:pt x="5834" y="12406"/>
                    <a:pt x="253" y="16"/>
                  </a:cubicBezTo>
                  <a:lnTo>
                    <a:pt x="11973" y="16"/>
                  </a:lnTo>
                  <a:cubicBezTo>
                    <a:pt x="18149" y="8797"/>
                    <a:pt x="22949" y="18136"/>
                    <a:pt x="26372" y="27996"/>
                  </a:cubicBezTo>
                  <a:cubicBezTo>
                    <a:pt x="29758" y="37856"/>
                    <a:pt x="31470" y="47864"/>
                    <a:pt x="31470" y="58022"/>
                  </a:cubicBezTo>
                  <a:cubicBezTo>
                    <a:pt x="31470" y="66579"/>
                    <a:pt x="30130" y="75732"/>
                    <a:pt x="27451" y="85518"/>
                  </a:cubicBezTo>
                  <a:cubicBezTo>
                    <a:pt x="24363" y="96494"/>
                    <a:pt x="19303" y="107321"/>
                    <a:pt x="12271" y="117999"/>
                  </a:cubicBezTo>
                  <a:close/>
                </a:path>
              </a:pathLst>
            </a:custGeom>
            <a:solidFill>
              <a:srgbClr val="000000"/>
            </a:solidFill>
            <a:ln w="9525" cap="flat">
              <a:noFill/>
              <a:prstDash val="solid"/>
              <a:miter/>
            </a:ln>
          </p:spPr>
          <p:txBody>
            <a:bodyPr rtlCol="0" anchor="ctr"/>
            <a:lstStyle/>
            <a:p>
              <a:endParaRPr lang="en-CA"/>
            </a:p>
          </p:txBody>
        </p:sp>
        <p:sp>
          <p:nvSpPr>
            <p:cNvPr id="3233" name="Freeform: Shape 3232">
              <a:extLst>
                <a:ext uri="{FF2B5EF4-FFF2-40B4-BE49-F238E27FC236}">
                  <a16:creationId xmlns:a16="http://schemas.microsoft.com/office/drawing/2014/main" id="{B48168BE-A4E5-4A68-B88B-BC588FF05FAC}"/>
                </a:ext>
              </a:extLst>
            </p:cNvPr>
            <p:cNvSpPr/>
            <p:nvPr/>
          </p:nvSpPr>
          <p:spPr>
            <a:xfrm>
              <a:off x="4564589" y="1228055"/>
              <a:ext cx="42230" cy="66675"/>
            </a:xfrm>
            <a:custGeom>
              <a:avLst/>
              <a:gdLst>
                <a:gd name="connsiteX0" fmla="*/ 17488 w 42230"/>
                <a:gd name="connsiteY0" fmla="*/ 66691 h 66675"/>
                <a:gd name="connsiteX1" fmla="*/ 261 w 42230"/>
                <a:gd name="connsiteY1" fmla="*/ 66691 h 66675"/>
                <a:gd name="connsiteX2" fmla="*/ 261 w 42230"/>
                <a:gd name="connsiteY2" fmla="*/ 1504 h 66675"/>
                <a:gd name="connsiteX3" fmla="*/ 16260 w 42230"/>
                <a:gd name="connsiteY3" fmla="*/ 1504 h 66675"/>
                <a:gd name="connsiteX4" fmla="*/ 16260 w 42230"/>
                <a:gd name="connsiteY4" fmla="*/ 10769 h 66675"/>
                <a:gd name="connsiteX5" fmla="*/ 23664 w 42230"/>
                <a:gd name="connsiteY5" fmla="*/ 2100 h 66675"/>
                <a:gd name="connsiteX6" fmla="*/ 31143 w 42230"/>
                <a:gd name="connsiteY6" fmla="*/ 16 h 66675"/>
                <a:gd name="connsiteX7" fmla="*/ 42491 w 42230"/>
                <a:gd name="connsiteY7" fmla="*/ 3290 h 66675"/>
                <a:gd name="connsiteX8" fmla="*/ 37133 w 42230"/>
                <a:gd name="connsiteY8" fmla="*/ 18322 h 66675"/>
                <a:gd name="connsiteX9" fmla="*/ 29059 w 42230"/>
                <a:gd name="connsiteY9" fmla="*/ 15494 h 66675"/>
                <a:gd name="connsiteX10" fmla="*/ 22920 w 42230"/>
                <a:gd name="connsiteY10" fmla="*/ 17503 h 66675"/>
                <a:gd name="connsiteX11" fmla="*/ 18939 w 42230"/>
                <a:gd name="connsiteY11" fmla="*/ 24684 h 66675"/>
                <a:gd name="connsiteX12" fmla="*/ 17488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488" y="66691"/>
                  </a:moveTo>
                  <a:lnTo>
                    <a:pt x="261" y="66691"/>
                  </a:lnTo>
                  <a:lnTo>
                    <a:pt x="261" y="1504"/>
                  </a:lnTo>
                  <a:lnTo>
                    <a:pt x="16260" y="1504"/>
                  </a:lnTo>
                  <a:lnTo>
                    <a:pt x="16260" y="10769"/>
                  </a:lnTo>
                  <a:cubicBezTo>
                    <a:pt x="19013" y="6378"/>
                    <a:pt x="21469" y="3513"/>
                    <a:pt x="23664" y="2100"/>
                  </a:cubicBezTo>
                  <a:cubicBezTo>
                    <a:pt x="25859" y="723"/>
                    <a:pt x="28352" y="16"/>
                    <a:pt x="31143" y="16"/>
                  </a:cubicBezTo>
                  <a:cubicBezTo>
                    <a:pt x="35049" y="16"/>
                    <a:pt x="38845" y="1095"/>
                    <a:pt x="42491" y="3290"/>
                  </a:cubicBezTo>
                  <a:lnTo>
                    <a:pt x="37133" y="18322"/>
                  </a:lnTo>
                  <a:cubicBezTo>
                    <a:pt x="34231" y="16424"/>
                    <a:pt x="31552" y="15494"/>
                    <a:pt x="29059" y="15494"/>
                  </a:cubicBezTo>
                  <a:cubicBezTo>
                    <a:pt x="26641" y="15494"/>
                    <a:pt x="24594" y="16164"/>
                    <a:pt x="22920" y="17503"/>
                  </a:cubicBezTo>
                  <a:cubicBezTo>
                    <a:pt x="21208" y="18806"/>
                    <a:pt x="19906" y="21224"/>
                    <a:pt x="18939" y="24684"/>
                  </a:cubicBezTo>
                  <a:cubicBezTo>
                    <a:pt x="17971" y="28182"/>
                    <a:pt x="17488" y="35474"/>
                    <a:pt x="17488" y="46562"/>
                  </a:cubicBezTo>
                  <a:close/>
                </a:path>
              </a:pathLst>
            </a:custGeom>
            <a:solidFill>
              <a:srgbClr val="000000"/>
            </a:solidFill>
            <a:ln w="9525" cap="flat">
              <a:noFill/>
              <a:prstDash val="solid"/>
              <a:miter/>
            </a:ln>
          </p:spPr>
          <p:txBody>
            <a:bodyPr rtlCol="0" anchor="ctr"/>
            <a:lstStyle/>
            <a:p>
              <a:endParaRPr lang="en-CA"/>
            </a:p>
          </p:txBody>
        </p:sp>
        <p:sp>
          <p:nvSpPr>
            <p:cNvPr id="3234" name="Freeform: Shape 3233">
              <a:extLst>
                <a:ext uri="{FF2B5EF4-FFF2-40B4-BE49-F238E27FC236}">
                  <a16:creationId xmlns:a16="http://schemas.microsoft.com/office/drawing/2014/main" id="{D962355F-EF65-448D-846C-711210DDD870}"/>
                </a:ext>
              </a:extLst>
            </p:cNvPr>
            <p:cNvSpPr/>
            <p:nvPr/>
          </p:nvSpPr>
          <p:spPr>
            <a:xfrm>
              <a:off x="4609203" y="1228055"/>
              <a:ext cx="60925" cy="68163"/>
            </a:xfrm>
            <a:custGeom>
              <a:avLst/>
              <a:gdLst>
                <a:gd name="connsiteX0" fmla="*/ 43054 w 60925"/>
                <a:gd name="connsiteY0" fmla="*/ 45929 h 68163"/>
                <a:gd name="connsiteX1" fmla="*/ 60244 w 60925"/>
                <a:gd name="connsiteY1" fmla="*/ 48832 h 68163"/>
                <a:gd name="connsiteX2" fmla="*/ 49789 w 60925"/>
                <a:gd name="connsiteY2" fmla="*/ 63231 h 68163"/>
                <a:gd name="connsiteX3" fmla="*/ 31892 w 60925"/>
                <a:gd name="connsiteY3" fmla="*/ 68179 h 68163"/>
                <a:gd name="connsiteX4" fmla="*/ 6703 w 60925"/>
                <a:gd name="connsiteY4" fmla="*/ 57054 h 68163"/>
                <a:gd name="connsiteX5" fmla="*/ 266 w 60925"/>
                <a:gd name="connsiteY5" fmla="*/ 34581 h 68163"/>
                <a:gd name="connsiteX6" fmla="*/ 8749 w 60925"/>
                <a:gd name="connsiteY6" fmla="*/ 9206 h 68163"/>
                <a:gd name="connsiteX7" fmla="*/ 30180 w 60925"/>
                <a:gd name="connsiteY7" fmla="*/ 16 h 68163"/>
                <a:gd name="connsiteX8" fmla="*/ 53137 w 60925"/>
                <a:gd name="connsiteY8" fmla="*/ 9615 h 68163"/>
                <a:gd name="connsiteX9" fmla="*/ 61174 w 60925"/>
                <a:gd name="connsiteY9" fmla="*/ 39083 h 68163"/>
                <a:gd name="connsiteX10" fmla="*/ 17939 w 60925"/>
                <a:gd name="connsiteY10" fmla="*/ 39083 h 68163"/>
                <a:gd name="connsiteX11" fmla="*/ 22144 w 60925"/>
                <a:gd name="connsiteY11" fmla="*/ 50990 h 68163"/>
                <a:gd name="connsiteX12" fmla="*/ 32078 w 60925"/>
                <a:gd name="connsiteY12" fmla="*/ 55268 h 68163"/>
                <a:gd name="connsiteX13" fmla="*/ 38887 w 60925"/>
                <a:gd name="connsiteY13" fmla="*/ 53073 h 68163"/>
                <a:gd name="connsiteX14" fmla="*/ 43054 w 60925"/>
                <a:gd name="connsiteY14" fmla="*/ 45929 h 68163"/>
                <a:gd name="connsiteX15" fmla="*/ 44059 w 60925"/>
                <a:gd name="connsiteY15" fmla="*/ 28517 h 68163"/>
                <a:gd name="connsiteX16" fmla="*/ 40189 w 60925"/>
                <a:gd name="connsiteY16" fmla="*/ 17131 h 68163"/>
                <a:gd name="connsiteX17" fmla="*/ 31222 w 60925"/>
                <a:gd name="connsiteY17" fmla="*/ 13224 h 68163"/>
                <a:gd name="connsiteX18" fmla="*/ 21883 w 60925"/>
                <a:gd name="connsiteY18" fmla="*/ 17317 h 68163"/>
                <a:gd name="connsiteX19" fmla="*/ 18274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54" y="45929"/>
                  </a:moveTo>
                  <a:lnTo>
                    <a:pt x="60244" y="48832"/>
                  </a:lnTo>
                  <a:cubicBezTo>
                    <a:pt x="58049" y="55120"/>
                    <a:pt x="54551" y="59919"/>
                    <a:pt x="49789" y="63231"/>
                  </a:cubicBezTo>
                  <a:cubicBezTo>
                    <a:pt x="45026" y="66505"/>
                    <a:pt x="39036" y="68179"/>
                    <a:pt x="31892" y="68179"/>
                  </a:cubicBezTo>
                  <a:cubicBezTo>
                    <a:pt x="20544" y="68179"/>
                    <a:pt x="12172" y="64459"/>
                    <a:pt x="6703" y="57054"/>
                  </a:cubicBezTo>
                  <a:cubicBezTo>
                    <a:pt x="2424" y="51101"/>
                    <a:pt x="266" y="43623"/>
                    <a:pt x="266" y="34581"/>
                  </a:cubicBezTo>
                  <a:cubicBezTo>
                    <a:pt x="266" y="23791"/>
                    <a:pt x="3094" y="15308"/>
                    <a:pt x="8749" y="9206"/>
                  </a:cubicBezTo>
                  <a:cubicBezTo>
                    <a:pt x="14405" y="3067"/>
                    <a:pt x="21548" y="16"/>
                    <a:pt x="30180" y="16"/>
                  </a:cubicBezTo>
                  <a:cubicBezTo>
                    <a:pt x="39854" y="16"/>
                    <a:pt x="47519" y="3216"/>
                    <a:pt x="53137" y="9615"/>
                  </a:cubicBezTo>
                  <a:cubicBezTo>
                    <a:pt x="58755" y="16015"/>
                    <a:pt x="61434" y="25838"/>
                    <a:pt x="61174" y="39083"/>
                  </a:cubicBezTo>
                  <a:lnTo>
                    <a:pt x="17939" y="39083"/>
                  </a:lnTo>
                  <a:cubicBezTo>
                    <a:pt x="18088" y="44181"/>
                    <a:pt x="19465" y="48162"/>
                    <a:pt x="22144" y="50990"/>
                  </a:cubicBezTo>
                  <a:cubicBezTo>
                    <a:pt x="24785" y="53854"/>
                    <a:pt x="28097" y="55268"/>
                    <a:pt x="32078" y="55268"/>
                  </a:cubicBezTo>
                  <a:cubicBezTo>
                    <a:pt x="34794" y="55268"/>
                    <a:pt x="37064" y="54524"/>
                    <a:pt x="38887" y="53073"/>
                  </a:cubicBezTo>
                  <a:cubicBezTo>
                    <a:pt x="40747" y="51585"/>
                    <a:pt x="42124" y="49204"/>
                    <a:pt x="43054" y="45929"/>
                  </a:cubicBezTo>
                  <a:moveTo>
                    <a:pt x="44059" y="28517"/>
                  </a:moveTo>
                  <a:cubicBezTo>
                    <a:pt x="43910" y="23531"/>
                    <a:pt x="42645" y="19698"/>
                    <a:pt x="40189" y="17131"/>
                  </a:cubicBezTo>
                  <a:cubicBezTo>
                    <a:pt x="37733" y="14527"/>
                    <a:pt x="34720" y="13224"/>
                    <a:pt x="31222" y="13224"/>
                  </a:cubicBezTo>
                  <a:cubicBezTo>
                    <a:pt x="27464" y="13224"/>
                    <a:pt x="24339" y="14601"/>
                    <a:pt x="21883" y="17317"/>
                  </a:cubicBezTo>
                  <a:cubicBezTo>
                    <a:pt x="19428" y="20071"/>
                    <a:pt x="18237" y="23791"/>
                    <a:pt x="18274" y="28517"/>
                  </a:cubicBezTo>
                  <a:close/>
                </a:path>
              </a:pathLst>
            </a:custGeom>
            <a:solidFill>
              <a:srgbClr val="000000"/>
            </a:solidFill>
            <a:ln w="9525" cap="flat">
              <a:noFill/>
              <a:prstDash val="solid"/>
              <a:miter/>
            </a:ln>
          </p:spPr>
          <p:txBody>
            <a:bodyPr rtlCol="0" anchor="ctr"/>
            <a:lstStyle/>
            <a:p>
              <a:endParaRPr lang="en-CA"/>
            </a:p>
          </p:txBody>
        </p:sp>
        <p:sp>
          <p:nvSpPr>
            <p:cNvPr id="3235" name="Freeform: Shape 3234">
              <a:extLst>
                <a:ext uri="{FF2B5EF4-FFF2-40B4-BE49-F238E27FC236}">
                  <a16:creationId xmlns:a16="http://schemas.microsoft.com/office/drawing/2014/main" id="{053ED8D0-CDB7-4B22-8880-4E13D4E22761}"/>
                </a:ext>
              </a:extLst>
            </p:cNvPr>
            <p:cNvSpPr/>
            <p:nvPr/>
          </p:nvSpPr>
          <p:spPr>
            <a:xfrm>
              <a:off x="4680354" y="1228055"/>
              <a:ext cx="61540" cy="68163"/>
            </a:xfrm>
            <a:custGeom>
              <a:avLst/>
              <a:gdLst>
                <a:gd name="connsiteX0" fmla="*/ 60921 w 61540"/>
                <a:gd name="connsiteY0" fmla="*/ 20777 h 68163"/>
                <a:gd name="connsiteX1" fmla="*/ 43917 w 61540"/>
                <a:gd name="connsiteY1" fmla="*/ 23828 h 68163"/>
                <a:gd name="connsiteX2" fmla="*/ 40048 w 61540"/>
                <a:gd name="connsiteY2" fmla="*/ 16164 h 68163"/>
                <a:gd name="connsiteX3" fmla="*/ 32160 w 61540"/>
                <a:gd name="connsiteY3" fmla="*/ 13596 h 68163"/>
                <a:gd name="connsiteX4" fmla="*/ 21853 w 61540"/>
                <a:gd name="connsiteY4" fmla="*/ 18024 h 68163"/>
                <a:gd name="connsiteX5" fmla="*/ 18021 w 61540"/>
                <a:gd name="connsiteY5" fmla="*/ 32907 h 68163"/>
                <a:gd name="connsiteX6" fmla="*/ 21928 w 61540"/>
                <a:gd name="connsiteY6" fmla="*/ 49315 h 68163"/>
                <a:gd name="connsiteX7" fmla="*/ 32383 w 61540"/>
                <a:gd name="connsiteY7" fmla="*/ 54115 h 68163"/>
                <a:gd name="connsiteX8" fmla="*/ 40420 w 61540"/>
                <a:gd name="connsiteY8" fmla="*/ 51324 h 68163"/>
                <a:gd name="connsiteX9" fmla="*/ 44847 w 61540"/>
                <a:gd name="connsiteY9" fmla="*/ 41688 h 68163"/>
                <a:gd name="connsiteX10" fmla="*/ 61814 w 61540"/>
                <a:gd name="connsiteY10" fmla="*/ 44590 h 68163"/>
                <a:gd name="connsiteX11" fmla="*/ 51656 w 61540"/>
                <a:gd name="connsiteY11" fmla="*/ 62226 h 68163"/>
                <a:gd name="connsiteX12" fmla="*/ 31602 w 61540"/>
                <a:gd name="connsiteY12" fmla="*/ 68179 h 68163"/>
                <a:gd name="connsiteX13" fmla="*/ 8794 w 61540"/>
                <a:gd name="connsiteY13" fmla="*/ 59138 h 68163"/>
                <a:gd name="connsiteX14" fmla="*/ 273 w 61540"/>
                <a:gd name="connsiteY14" fmla="*/ 34172 h 68163"/>
                <a:gd name="connsiteX15" fmla="*/ 8831 w 61540"/>
                <a:gd name="connsiteY15" fmla="*/ 9020 h 68163"/>
                <a:gd name="connsiteX16" fmla="*/ 31899 w 61540"/>
                <a:gd name="connsiteY16" fmla="*/ 16 h 68163"/>
                <a:gd name="connsiteX17" fmla="*/ 50838 w 61540"/>
                <a:gd name="connsiteY17" fmla="*/ 5150 h 68163"/>
                <a:gd name="connsiteX18" fmla="*/ 60921 w 61540"/>
                <a:gd name="connsiteY18" fmla="*/ 2077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40" h="68163">
                  <a:moveTo>
                    <a:pt x="60921" y="20777"/>
                  </a:moveTo>
                  <a:lnTo>
                    <a:pt x="43917" y="23828"/>
                  </a:lnTo>
                  <a:cubicBezTo>
                    <a:pt x="43359" y="20443"/>
                    <a:pt x="42057" y="17875"/>
                    <a:pt x="40048" y="16164"/>
                  </a:cubicBezTo>
                  <a:cubicBezTo>
                    <a:pt x="38001" y="14452"/>
                    <a:pt x="35360" y="13596"/>
                    <a:pt x="32160" y="13596"/>
                  </a:cubicBezTo>
                  <a:cubicBezTo>
                    <a:pt x="27844" y="13596"/>
                    <a:pt x="24421" y="15085"/>
                    <a:pt x="21853" y="18024"/>
                  </a:cubicBezTo>
                  <a:cubicBezTo>
                    <a:pt x="19286" y="21001"/>
                    <a:pt x="18021" y="25986"/>
                    <a:pt x="18021" y="32907"/>
                  </a:cubicBezTo>
                  <a:cubicBezTo>
                    <a:pt x="18021" y="40646"/>
                    <a:pt x="19323" y="46115"/>
                    <a:pt x="21928" y="49315"/>
                  </a:cubicBezTo>
                  <a:cubicBezTo>
                    <a:pt x="24532" y="52515"/>
                    <a:pt x="27993" y="54115"/>
                    <a:pt x="32383" y="54115"/>
                  </a:cubicBezTo>
                  <a:cubicBezTo>
                    <a:pt x="35657" y="54115"/>
                    <a:pt x="38336" y="53185"/>
                    <a:pt x="40420" y="51324"/>
                  </a:cubicBezTo>
                  <a:cubicBezTo>
                    <a:pt x="42503" y="49464"/>
                    <a:pt x="43992" y="46264"/>
                    <a:pt x="44847" y="41688"/>
                  </a:cubicBezTo>
                  <a:lnTo>
                    <a:pt x="61814" y="44590"/>
                  </a:lnTo>
                  <a:cubicBezTo>
                    <a:pt x="60028" y="52366"/>
                    <a:pt x="56642" y="58245"/>
                    <a:pt x="51656" y="62226"/>
                  </a:cubicBezTo>
                  <a:cubicBezTo>
                    <a:pt x="46671" y="66170"/>
                    <a:pt x="39973" y="68179"/>
                    <a:pt x="31602" y="68179"/>
                  </a:cubicBezTo>
                  <a:cubicBezTo>
                    <a:pt x="22039" y="68179"/>
                    <a:pt x="14449" y="65165"/>
                    <a:pt x="8794" y="59138"/>
                  </a:cubicBezTo>
                  <a:cubicBezTo>
                    <a:pt x="3101" y="53110"/>
                    <a:pt x="273" y="44813"/>
                    <a:pt x="273" y="34172"/>
                  </a:cubicBezTo>
                  <a:cubicBezTo>
                    <a:pt x="273" y="23382"/>
                    <a:pt x="3138" y="15010"/>
                    <a:pt x="8831" y="9020"/>
                  </a:cubicBezTo>
                  <a:cubicBezTo>
                    <a:pt x="14486" y="3030"/>
                    <a:pt x="22188" y="16"/>
                    <a:pt x="31899" y="16"/>
                  </a:cubicBezTo>
                  <a:cubicBezTo>
                    <a:pt x="39824" y="16"/>
                    <a:pt x="46150" y="1727"/>
                    <a:pt x="50838" y="5150"/>
                  </a:cubicBezTo>
                  <a:cubicBezTo>
                    <a:pt x="55526" y="8574"/>
                    <a:pt x="58874" y="13783"/>
                    <a:pt x="60921" y="20777"/>
                  </a:cubicBezTo>
                  <a:close/>
                </a:path>
              </a:pathLst>
            </a:custGeom>
            <a:solidFill>
              <a:srgbClr val="000000"/>
            </a:solidFill>
            <a:ln w="9525" cap="flat">
              <a:noFill/>
              <a:prstDash val="solid"/>
              <a:miter/>
            </a:ln>
          </p:spPr>
          <p:txBody>
            <a:bodyPr rtlCol="0" anchor="ctr"/>
            <a:lstStyle/>
            <a:p>
              <a:endParaRPr lang="en-CA"/>
            </a:p>
          </p:txBody>
        </p:sp>
        <p:sp>
          <p:nvSpPr>
            <p:cNvPr id="3236" name="Freeform: Shape 3235">
              <a:extLst>
                <a:ext uri="{FF2B5EF4-FFF2-40B4-BE49-F238E27FC236}">
                  <a16:creationId xmlns:a16="http://schemas.microsoft.com/office/drawing/2014/main" id="{A3FFDA48-3D65-451B-AD46-D0B16274DC81}"/>
                </a:ext>
              </a:extLst>
            </p:cNvPr>
            <p:cNvSpPr/>
            <p:nvPr/>
          </p:nvSpPr>
          <p:spPr>
            <a:xfrm>
              <a:off x="4749049" y="1228055"/>
              <a:ext cx="60925" cy="68163"/>
            </a:xfrm>
            <a:custGeom>
              <a:avLst/>
              <a:gdLst>
                <a:gd name="connsiteX0" fmla="*/ 43069 w 60925"/>
                <a:gd name="connsiteY0" fmla="*/ 45929 h 68163"/>
                <a:gd name="connsiteX1" fmla="*/ 60258 w 60925"/>
                <a:gd name="connsiteY1" fmla="*/ 48832 h 68163"/>
                <a:gd name="connsiteX2" fmla="*/ 49803 w 60925"/>
                <a:gd name="connsiteY2" fmla="*/ 63231 h 68163"/>
                <a:gd name="connsiteX3" fmla="*/ 31907 w 60925"/>
                <a:gd name="connsiteY3" fmla="*/ 68179 h 68163"/>
                <a:gd name="connsiteX4" fmla="*/ 6717 w 60925"/>
                <a:gd name="connsiteY4" fmla="*/ 57054 h 68163"/>
                <a:gd name="connsiteX5" fmla="*/ 281 w 60925"/>
                <a:gd name="connsiteY5" fmla="*/ 34581 h 68163"/>
                <a:gd name="connsiteX6" fmla="*/ 8764 w 60925"/>
                <a:gd name="connsiteY6" fmla="*/ 9206 h 68163"/>
                <a:gd name="connsiteX7" fmla="*/ 30195 w 60925"/>
                <a:gd name="connsiteY7" fmla="*/ 16 h 68163"/>
                <a:gd name="connsiteX8" fmla="*/ 53152 w 60925"/>
                <a:gd name="connsiteY8" fmla="*/ 9615 h 68163"/>
                <a:gd name="connsiteX9" fmla="*/ 61189 w 60925"/>
                <a:gd name="connsiteY9" fmla="*/ 39083 h 68163"/>
                <a:gd name="connsiteX10" fmla="*/ 17954 w 60925"/>
                <a:gd name="connsiteY10" fmla="*/ 39083 h 68163"/>
                <a:gd name="connsiteX11" fmla="*/ 22158 w 60925"/>
                <a:gd name="connsiteY11" fmla="*/ 50990 h 68163"/>
                <a:gd name="connsiteX12" fmla="*/ 32093 w 60925"/>
                <a:gd name="connsiteY12" fmla="*/ 55268 h 68163"/>
                <a:gd name="connsiteX13" fmla="*/ 38902 w 60925"/>
                <a:gd name="connsiteY13" fmla="*/ 53073 h 68163"/>
                <a:gd name="connsiteX14" fmla="*/ 43069 w 60925"/>
                <a:gd name="connsiteY14" fmla="*/ 45929 h 68163"/>
                <a:gd name="connsiteX15" fmla="*/ 44073 w 60925"/>
                <a:gd name="connsiteY15" fmla="*/ 28517 h 68163"/>
                <a:gd name="connsiteX16" fmla="*/ 40204 w 60925"/>
                <a:gd name="connsiteY16" fmla="*/ 17131 h 68163"/>
                <a:gd name="connsiteX17" fmla="*/ 31237 w 60925"/>
                <a:gd name="connsiteY17" fmla="*/ 13224 h 68163"/>
                <a:gd name="connsiteX18" fmla="*/ 21898 w 60925"/>
                <a:gd name="connsiteY18" fmla="*/ 17317 h 68163"/>
                <a:gd name="connsiteX19" fmla="*/ 18289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069" y="45929"/>
                  </a:moveTo>
                  <a:lnTo>
                    <a:pt x="60258" y="48832"/>
                  </a:lnTo>
                  <a:cubicBezTo>
                    <a:pt x="58063" y="55120"/>
                    <a:pt x="54566" y="59919"/>
                    <a:pt x="49803" y="63231"/>
                  </a:cubicBezTo>
                  <a:cubicBezTo>
                    <a:pt x="45041" y="66505"/>
                    <a:pt x="39050" y="68179"/>
                    <a:pt x="31907" y="68179"/>
                  </a:cubicBezTo>
                  <a:cubicBezTo>
                    <a:pt x="20559" y="68179"/>
                    <a:pt x="12187" y="64459"/>
                    <a:pt x="6717" y="57054"/>
                  </a:cubicBezTo>
                  <a:cubicBezTo>
                    <a:pt x="2439" y="51101"/>
                    <a:pt x="281" y="43623"/>
                    <a:pt x="281" y="34581"/>
                  </a:cubicBezTo>
                  <a:cubicBezTo>
                    <a:pt x="281" y="23791"/>
                    <a:pt x="3108" y="15308"/>
                    <a:pt x="8764" y="9206"/>
                  </a:cubicBezTo>
                  <a:cubicBezTo>
                    <a:pt x="14419" y="3067"/>
                    <a:pt x="21563" y="16"/>
                    <a:pt x="30195" y="16"/>
                  </a:cubicBezTo>
                  <a:cubicBezTo>
                    <a:pt x="39869" y="16"/>
                    <a:pt x="47534" y="3216"/>
                    <a:pt x="53152" y="9615"/>
                  </a:cubicBezTo>
                  <a:cubicBezTo>
                    <a:pt x="58770" y="16015"/>
                    <a:pt x="61449" y="25838"/>
                    <a:pt x="61189" y="39083"/>
                  </a:cubicBezTo>
                  <a:lnTo>
                    <a:pt x="17954" y="39083"/>
                  </a:lnTo>
                  <a:cubicBezTo>
                    <a:pt x="18103" y="44181"/>
                    <a:pt x="19479" y="48162"/>
                    <a:pt x="22158" y="50990"/>
                  </a:cubicBezTo>
                  <a:cubicBezTo>
                    <a:pt x="24800" y="53854"/>
                    <a:pt x="28111" y="55268"/>
                    <a:pt x="32093" y="55268"/>
                  </a:cubicBezTo>
                  <a:cubicBezTo>
                    <a:pt x="34809" y="55268"/>
                    <a:pt x="37078" y="54524"/>
                    <a:pt x="38902" y="53073"/>
                  </a:cubicBezTo>
                  <a:cubicBezTo>
                    <a:pt x="40762" y="51585"/>
                    <a:pt x="42139" y="49204"/>
                    <a:pt x="43069" y="45929"/>
                  </a:cubicBezTo>
                  <a:moveTo>
                    <a:pt x="44073" y="28517"/>
                  </a:moveTo>
                  <a:cubicBezTo>
                    <a:pt x="43925" y="23531"/>
                    <a:pt x="42660" y="19698"/>
                    <a:pt x="40204" y="17131"/>
                  </a:cubicBezTo>
                  <a:cubicBezTo>
                    <a:pt x="37748" y="14527"/>
                    <a:pt x="34734" y="13224"/>
                    <a:pt x="31237" y="13224"/>
                  </a:cubicBezTo>
                  <a:cubicBezTo>
                    <a:pt x="27479" y="13224"/>
                    <a:pt x="24354" y="14601"/>
                    <a:pt x="21898" y="17317"/>
                  </a:cubicBezTo>
                  <a:cubicBezTo>
                    <a:pt x="19442" y="20071"/>
                    <a:pt x="18252" y="23791"/>
                    <a:pt x="18289" y="28517"/>
                  </a:cubicBezTo>
                  <a:close/>
                </a:path>
              </a:pathLst>
            </a:custGeom>
            <a:solidFill>
              <a:srgbClr val="000000"/>
            </a:solidFill>
            <a:ln w="9525" cap="flat">
              <a:noFill/>
              <a:prstDash val="solid"/>
              <a:miter/>
            </a:ln>
          </p:spPr>
          <p:txBody>
            <a:bodyPr rtlCol="0" anchor="ctr"/>
            <a:lstStyle/>
            <a:p>
              <a:endParaRPr lang="en-CA"/>
            </a:p>
          </p:txBody>
        </p:sp>
        <p:sp>
          <p:nvSpPr>
            <p:cNvPr id="3237" name="Freeform: Shape 3236">
              <a:extLst>
                <a:ext uri="{FF2B5EF4-FFF2-40B4-BE49-F238E27FC236}">
                  <a16:creationId xmlns:a16="http://schemas.microsoft.com/office/drawing/2014/main" id="{C06DC815-5E53-4C49-85D9-3F8D16DC89F0}"/>
                </a:ext>
              </a:extLst>
            </p:cNvPr>
            <p:cNvSpPr/>
            <p:nvPr/>
          </p:nvSpPr>
          <p:spPr>
            <a:xfrm>
              <a:off x="4824042" y="1204726"/>
              <a:ext cx="17226" cy="90003"/>
            </a:xfrm>
            <a:custGeom>
              <a:avLst/>
              <a:gdLst>
                <a:gd name="connsiteX0" fmla="*/ 288 w 17226"/>
                <a:gd name="connsiteY0" fmla="*/ 15978 h 90003"/>
                <a:gd name="connsiteX1" fmla="*/ 288 w 17226"/>
                <a:gd name="connsiteY1" fmla="*/ 16 h 90003"/>
                <a:gd name="connsiteX2" fmla="*/ 17515 w 17226"/>
                <a:gd name="connsiteY2" fmla="*/ 16 h 90003"/>
                <a:gd name="connsiteX3" fmla="*/ 17515 w 17226"/>
                <a:gd name="connsiteY3" fmla="*/ 15978 h 90003"/>
                <a:gd name="connsiteX4" fmla="*/ 288 w 17226"/>
                <a:gd name="connsiteY4" fmla="*/ 15978 h 90003"/>
                <a:gd name="connsiteX5" fmla="*/ 288 w 17226"/>
                <a:gd name="connsiteY5" fmla="*/ 90020 h 90003"/>
                <a:gd name="connsiteX6" fmla="*/ 288 w 17226"/>
                <a:gd name="connsiteY6" fmla="*/ 24833 h 90003"/>
                <a:gd name="connsiteX7" fmla="*/ 17515 w 17226"/>
                <a:gd name="connsiteY7" fmla="*/ 24833 h 90003"/>
                <a:gd name="connsiteX8" fmla="*/ 17515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88" y="15978"/>
                  </a:moveTo>
                  <a:lnTo>
                    <a:pt x="288" y="16"/>
                  </a:lnTo>
                  <a:lnTo>
                    <a:pt x="17515" y="16"/>
                  </a:lnTo>
                  <a:lnTo>
                    <a:pt x="17515" y="15978"/>
                  </a:lnTo>
                  <a:lnTo>
                    <a:pt x="288" y="15978"/>
                  </a:lnTo>
                  <a:moveTo>
                    <a:pt x="288" y="90020"/>
                  </a:moveTo>
                  <a:lnTo>
                    <a:pt x="288" y="24833"/>
                  </a:lnTo>
                  <a:lnTo>
                    <a:pt x="17515" y="24833"/>
                  </a:lnTo>
                  <a:lnTo>
                    <a:pt x="17515" y="90020"/>
                  </a:lnTo>
                  <a:close/>
                </a:path>
              </a:pathLst>
            </a:custGeom>
            <a:solidFill>
              <a:srgbClr val="000000"/>
            </a:solidFill>
            <a:ln w="9525" cap="flat">
              <a:noFill/>
              <a:prstDash val="solid"/>
              <a:miter/>
            </a:ln>
          </p:spPr>
          <p:txBody>
            <a:bodyPr rtlCol="0" anchor="ctr"/>
            <a:lstStyle/>
            <a:p>
              <a:endParaRPr lang="en-CA"/>
            </a:p>
          </p:txBody>
        </p:sp>
        <p:sp>
          <p:nvSpPr>
            <p:cNvPr id="3238" name="Freeform: Shape 3237">
              <a:extLst>
                <a:ext uri="{FF2B5EF4-FFF2-40B4-BE49-F238E27FC236}">
                  <a16:creationId xmlns:a16="http://schemas.microsoft.com/office/drawing/2014/main" id="{B3DFD5AA-D2E8-4C2F-943F-B98B8212BF6E}"/>
                </a:ext>
              </a:extLst>
            </p:cNvPr>
            <p:cNvSpPr/>
            <p:nvPr/>
          </p:nvSpPr>
          <p:spPr>
            <a:xfrm>
              <a:off x="4850599" y="1229543"/>
              <a:ext cx="67716" cy="65186"/>
            </a:xfrm>
            <a:custGeom>
              <a:avLst/>
              <a:gdLst>
                <a:gd name="connsiteX0" fmla="*/ 26560 w 67716"/>
                <a:gd name="connsiteY0" fmla="*/ 65203 h 65186"/>
                <a:gd name="connsiteX1" fmla="*/ 292 w 67716"/>
                <a:gd name="connsiteY1" fmla="*/ 16 h 65186"/>
                <a:gd name="connsiteX2" fmla="*/ 18412 w 67716"/>
                <a:gd name="connsiteY2" fmla="*/ 16 h 65186"/>
                <a:gd name="connsiteX3" fmla="*/ 30690 w 67716"/>
                <a:gd name="connsiteY3" fmla="*/ 33279 h 65186"/>
                <a:gd name="connsiteX4" fmla="*/ 34262 w 67716"/>
                <a:gd name="connsiteY4" fmla="*/ 44404 h 65186"/>
                <a:gd name="connsiteX5" fmla="*/ 36010 w 67716"/>
                <a:gd name="connsiteY5" fmla="*/ 38786 h 65186"/>
                <a:gd name="connsiteX6" fmla="*/ 37871 w 67716"/>
                <a:gd name="connsiteY6" fmla="*/ 33279 h 65186"/>
                <a:gd name="connsiteX7" fmla="*/ 50261 w 67716"/>
                <a:gd name="connsiteY7" fmla="*/ 16 h 65186"/>
                <a:gd name="connsiteX8" fmla="*/ 68009 w 67716"/>
                <a:gd name="connsiteY8" fmla="*/ 16 h 65186"/>
                <a:gd name="connsiteX9" fmla="*/ 42112 w 67716"/>
                <a:gd name="connsiteY9" fmla="*/ 65203 h 6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6" h="65186">
                  <a:moveTo>
                    <a:pt x="26560" y="65203"/>
                  </a:moveTo>
                  <a:lnTo>
                    <a:pt x="292" y="16"/>
                  </a:lnTo>
                  <a:lnTo>
                    <a:pt x="18412" y="16"/>
                  </a:lnTo>
                  <a:lnTo>
                    <a:pt x="30690" y="33279"/>
                  </a:lnTo>
                  <a:lnTo>
                    <a:pt x="34262" y="44404"/>
                  </a:lnTo>
                  <a:cubicBezTo>
                    <a:pt x="35192" y="41576"/>
                    <a:pt x="35787" y="39716"/>
                    <a:pt x="36010" y="38786"/>
                  </a:cubicBezTo>
                  <a:cubicBezTo>
                    <a:pt x="36606" y="36963"/>
                    <a:pt x="37201" y="35139"/>
                    <a:pt x="37871" y="33279"/>
                  </a:cubicBezTo>
                  <a:lnTo>
                    <a:pt x="50261" y="16"/>
                  </a:lnTo>
                  <a:lnTo>
                    <a:pt x="68009" y="16"/>
                  </a:lnTo>
                  <a:lnTo>
                    <a:pt x="42112" y="65203"/>
                  </a:lnTo>
                  <a:close/>
                </a:path>
              </a:pathLst>
            </a:custGeom>
            <a:solidFill>
              <a:srgbClr val="000000"/>
            </a:solidFill>
            <a:ln w="9525" cap="flat">
              <a:noFill/>
              <a:prstDash val="solid"/>
              <a:miter/>
            </a:ln>
          </p:spPr>
          <p:txBody>
            <a:bodyPr rtlCol="0" anchor="ctr"/>
            <a:lstStyle/>
            <a:p>
              <a:endParaRPr lang="en-CA"/>
            </a:p>
          </p:txBody>
        </p:sp>
        <p:sp>
          <p:nvSpPr>
            <p:cNvPr id="3239" name="Freeform: Shape 3238">
              <a:extLst>
                <a:ext uri="{FF2B5EF4-FFF2-40B4-BE49-F238E27FC236}">
                  <a16:creationId xmlns:a16="http://schemas.microsoft.com/office/drawing/2014/main" id="{7E929AF9-E14A-44EE-9B92-E843BD947D84}"/>
                </a:ext>
              </a:extLst>
            </p:cNvPr>
            <p:cNvSpPr/>
            <p:nvPr/>
          </p:nvSpPr>
          <p:spPr>
            <a:xfrm>
              <a:off x="4928893" y="1204726"/>
              <a:ext cx="17226" cy="90003"/>
            </a:xfrm>
            <a:custGeom>
              <a:avLst/>
              <a:gdLst>
                <a:gd name="connsiteX0" fmla="*/ 299 w 17226"/>
                <a:gd name="connsiteY0" fmla="*/ 15978 h 90003"/>
                <a:gd name="connsiteX1" fmla="*/ 299 w 17226"/>
                <a:gd name="connsiteY1" fmla="*/ 16 h 90003"/>
                <a:gd name="connsiteX2" fmla="*/ 17526 w 17226"/>
                <a:gd name="connsiteY2" fmla="*/ 16 h 90003"/>
                <a:gd name="connsiteX3" fmla="*/ 17526 w 17226"/>
                <a:gd name="connsiteY3" fmla="*/ 15978 h 90003"/>
                <a:gd name="connsiteX4" fmla="*/ 299 w 17226"/>
                <a:gd name="connsiteY4" fmla="*/ 15978 h 90003"/>
                <a:gd name="connsiteX5" fmla="*/ 299 w 17226"/>
                <a:gd name="connsiteY5" fmla="*/ 90020 h 90003"/>
                <a:gd name="connsiteX6" fmla="*/ 299 w 17226"/>
                <a:gd name="connsiteY6" fmla="*/ 24833 h 90003"/>
                <a:gd name="connsiteX7" fmla="*/ 17526 w 17226"/>
                <a:gd name="connsiteY7" fmla="*/ 24833 h 90003"/>
                <a:gd name="connsiteX8" fmla="*/ 17526 w 17226"/>
                <a:gd name="connsiteY8"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26" h="90003">
                  <a:moveTo>
                    <a:pt x="299" y="15978"/>
                  </a:moveTo>
                  <a:lnTo>
                    <a:pt x="299" y="16"/>
                  </a:lnTo>
                  <a:lnTo>
                    <a:pt x="17526" y="16"/>
                  </a:lnTo>
                  <a:lnTo>
                    <a:pt x="17526" y="15978"/>
                  </a:lnTo>
                  <a:lnTo>
                    <a:pt x="299" y="15978"/>
                  </a:lnTo>
                  <a:moveTo>
                    <a:pt x="299" y="90020"/>
                  </a:moveTo>
                  <a:lnTo>
                    <a:pt x="299" y="24833"/>
                  </a:lnTo>
                  <a:lnTo>
                    <a:pt x="17526" y="24833"/>
                  </a:lnTo>
                  <a:lnTo>
                    <a:pt x="17526" y="90020"/>
                  </a:lnTo>
                  <a:close/>
                </a:path>
              </a:pathLst>
            </a:custGeom>
            <a:solidFill>
              <a:srgbClr val="000000"/>
            </a:solidFill>
            <a:ln w="9525" cap="flat">
              <a:noFill/>
              <a:prstDash val="solid"/>
              <a:miter/>
            </a:ln>
          </p:spPr>
          <p:txBody>
            <a:bodyPr rtlCol="0" anchor="ctr"/>
            <a:lstStyle/>
            <a:p>
              <a:endParaRPr lang="en-CA"/>
            </a:p>
          </p:txBody>
        </p:sp>
        <p:sp>
          <p:nvSpPr>
            <p:cNvPr id="3240" name="Freeform: Shape 3239">
              <a:extLst>
                <a:ext uri="{FF2B5EF4-FFF2-40B4-BE49-F238E27FC236}">
                  <a16:creationId xmlns:a16="http://schemas.microsoft.com/office/drawing/2014/main" id="{7084D3E4-D093-418F-88FF-33053C6749C7}"/>
                </a:ext>
              </a:extLst>
            </p:cNvPr>
            <p:cNvSpPr/>
            <p:nvPr/>
          </p:nvSpPr>
          <p:spPr>
            <a:xfrm>
              <a:off x="4963682" y="1228055"/>
              <a:ext cx="59419" cy="66675"/>
            </a:xfrm>
            <a:custGeom>
              <a:avLst/>
              <a:gdLst>
                <a:gd name="connsiteX0" fmla="*/ 59722 w 59419"/>
                <a:gd name="connsiteY0" fmla="*/ 66691 h 66675"/>
                <a:gd name="connsiteX1" fmla="*/ 42495 w 59419"/>
                <a:gd name="connsiteY1" fmla="*/ 66691 h 66675"/>
                <a:gd name="connsiteX2" fmla="*/ 42495 w 59419"/>
                <a:gd name="connsiteY2" fmla="*/ 33428 h 66675"/>
                <a:gd name="connsiteX3" fmla="*/ 41379 w 59419"/>
                <a:gd name="connsiteY3" fmla="*/ 19773 h 66675"/>
                <a:gd name="connsiteX4" fmla="*/ 37807 w 59419"/>
                <a:gd name="connsiteY4" fmla="*/ 14936 h 66675"/>
                <a:gd name="connsiteX5" fmla="*/ 31817 w 59419"/>
                <a:gd name="connsiteY5" fmla="*/ 13224 h 66675"/>
                <a:gd name="connsiteX6" fmla="*/ 23780 w 59419"/>
                <a:gd name="connsiteY6" fmla="*/ 15680 h 66675"/>
                <a:gd name="connsiteX7" fmla="*/ 18869 w 59419"/>
                <a:gd name="connsiteY7" fmla="*/ 22191 h 66675"/>
                <a:gd name="connsiteX8" fmla="*/ 17567 w 59419"/>
                <a:gd name="connsiteY8" fmla="*/ 37149 h 66675"/>
                <a:gd name="connsiteX9" fmla="*/ 17567 w 59419"/>
                <a:gd name="connsiteY9" fmla="*/ 66691 h 66675"/>
                <a:gd name="connsiteX10" fmla="*/ 303 w 59419"/>
                <a:gd name="connsiteY10" fmla="*/ 66691 h 66675"/>
                <a:gd name="connsiteX11" fmla="*/ 303 w 59419"/>
                <a:gd name="connsiteY11" fmla="*/ 1504 h 66675"/>
                <a:gd name="connsiteX12" fmla="*/ 16339 w 59419"/>
                <a:gd name="connsiteY12" fmla="*/ 1504 h 66675"/>
                <a:gd name="connsiteX13" fmla="*/ 16339 w 59419"/>
                <a:gd name="connsiteY13" fmla="*/ 11066 h 66675"/>
                <a:gd name="connsiteX14" fmla="*/ 37807 w 59419"/>
                <a:gd name="connsiteY14" fmla="*/ 16 h 66675"/>
                <a:gd name="connsiteX15" fmla="*/ 48263 w 59419"/>
                <a:gd name="connsiteY15" fmla="*/ 2062 h 66675"/>
                <a:gd name="connsiteX16" fmla="*/ 55406 w 59419"/>
                <a:gd name="connsiteY16" fmla="*/ 7308 h 66675"/>
                <a:gd name="connsiteX17" fmla="*/ 58792 w 59419"/>
                <a:gd name="connsiteY17" fmla="*/ 14564 h 66675"/>
                <a:gd name="connsiteX18" fmla="*/ 59722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22" y="66691"/>
                  </a:moveTo>
                  <a:lnTo>
                    <a:pt x="42495" y="66691"/>
                  </a:lnTo>
                  <a:lnTo>
                    <a:pt x="42495" y="33428"/>
                  </a:lnTo>
                  <a:cubicBezTo>
                    <a:pt x="42495" y="26396"/>
                    <a:pt x="42123" y="21819"/>
                    <a:pt x="41379" y="19773"/>
                  </a:cubicBezTo>
                  <a:cubicBezTo>
                    <a:pt x="40635" y="17689"/>
                    <a:pt x="39444" y="16089"/>
                    <a:pt x="37807" y="14936"/>
                  </a:cubicBezTo>
                  <a:cubicBezTo>
                    <a:pt x="36133" y="13783"/>
                    <a:pt x="34124" y="13224"/>
                    <a:pt x="31817" y="13224"/>
                  </a:cubicBezTo>
                  <a:cubicBezTo>
                    <a:pt x="28803" y="13224"/>
                    <a:pt x="26124" y="14043"/>
                    <a:pt x="23780" y="15680"/>
                  </a:cubicBezTo>
                  <a:cubicBezTo>
                    <a:pt x="21399" y="17317"/>
                    <a:pt x="19762" y="19475"/>
                    <a:pt x="18869" y="22191"/>
                  </a:cubicBezTo>
                  <a:cubicBezTo>
                    <a:pt x="18013" y="24870"/>
                    <a:pt x="17567" y="29893"/>
                    <a:pt x="17567" y="37149"/>
                  </a:cubicBezTo>
                  <a:lnTo>
                    <a:pt x="17567" y="66691"/>
                  </a:lnTo>
                  <a:lnTo>
                    <a:pt x="303" y="66691"/>
                  </a:lnTo>
                  <a:lnTo>
                    <a:pt x="303" y="1504"/>
                  </a:lnTo>
                  <a:lnTo>
                    <a:pt x="16339" y="1504"/>
                  </a:lnTo>
                  <a:lnTo>
                    <a:pt x="16339" y="11066"/>
                  </a:lnTo>
                  <a:cubicBezTo>
                    <a:pt x="22032" y="3699"/>
                    <a:pt x="29175" y="16"/>
                    <a:pt x="37807" y="16"/>
                  </a:cubicBezTo>
                  <a:cubicBezTo>
                    <a:pt x="41640" y="16"/>
                    <a:pt x="45100" y="723"/>
                    <a:pt x="48263" y="2062"/>
                  </a:cubicBezTo>
                  <a:cubicBezTo>
                    <a:pt x="51425" y="3439"/>
                    <a:pt x="53806" y="5188"/>
                    <a:pt x="55406" y="7308"/>
                  </a:cubicBezTo>
                  <a:cubicBezTo>
                    <a:pt x="57043" y="9467"/>
                    <a:pt x="58160" y="11885"/>
                    <a:pt x="58792" y="14564"/>
                  </a:cubicBezTo>
                  <a:cubicBezTo>
                    <a:pt x="59425" y="17280"/>
                    <a:pt x="59722" y="21150"/>
                    <a:pt x="59722" y="26172"/>
                  </a:cubicBezTo>
                  <a:close/>
                </a:path>
              </a:pathLst>
            </a:custGeom>
            <a:solidFill>
              <a:srgbClr val="000000"/>
            </a:solidFill>
            <a:ln w="9525" cap="flat">
              <a:noFill/>
              <a:prstDash val="solid"/>
              <a:miter/>
            </a:ln>
          </p:spPr>
          <p:txBody>
            <a:bodyPr rtlCol="0" anchor="ctr"/>
            <a:lstStyle/>
            <a:p>
              <a:endParaRPr lang="en-CA"/>
            </a:p>
          </p:txBody>
        </p:sp>
        <p:sp>
          <p:nvSpPr>
            <p:cNvPr id="3241" name="Freeform: Shape 3240">
              <a:extLst>
                <a:ext uri="{FF2B5EF4-FFF2-40B4-BE49-F238E27FC236}">
                  <a16:creationId xmlns:a16="http://schemas.microsoft.com/office/drawing/2014/main" id="{90BF1370-745F-4F9D-AAAE-57309C2474D2}"/>
                </a:ext>
              </a:extLst>
            </p:cNvPr>
            <p:cNvSpPr/>
            <p:nvPr/>
          </p:nvSpPr>
          <p:spPr>
            <a:xfrm>
              <a:off x="5036762" y="1228055"/>
              <a:ext cx="63586" cy="93129"/>
            </a:xfrm>
            <a:custGeom>
              <a:avLst/>
              <a:gdLst>
                <a:gd name="connsiteX0" fmla="*/ 2580 w 63586"/>
                <a:gd name="connsiteY0" fmla="*/ 71007 h 93129"/>
                <a:gd name="connsiteX1" fmla="*/ 22263 w 63586"/>
                <a:gd name="connsiteY1" fmla="*/ 73388 h 93129"/>
                <a:gd name="connsiteX2" fmla="*/ 24533 w 63586"/>
                <a:gd name="connsiteY2" fmla="*/ 78114 h 93129"/>
                <a:gd name="connsiteX3" fmla="*/ 32272 w 63586"/>
                <a:gd name="connsiteY3" fmla="*/ 79937 h 93129"/>
                <a:gd name="connsiteX4" fmla="*/ 42392 w 63586"/>
                <a:gd name="connsiteY4" fmla="*/ 77927 h 93129"/>
                <a:gd name="connsiteX5" fmla="*/ 45852 w 63586"/>
                <a:gd name="connsiteY5" fmla="*/ 73574 h 93129"/>
                <a:gd name="connsiteX6" fmla="*/ 46634 w 63586"/>
                <a:gd name="connsiteY6" fmla="*/ 65649 h 93129"/>
                <a:gd name="connsiteX7" fmla="*/ 46634 w 63586"/>
                <a:gd name="connsiteY7" fmla="*/ 56124 h 93129"/>
                <a:gd name="connsiteX8" fmla="*/ 27137 w 63586"/>
                <a:gd name="connsiteY8" fmla="*/ 66691 h 93129"/>
                <a:gd name="connsiteX9" fmla="*/ 6301 w 63586"/>
                <a:gd name="connsiteY9" fmla="*/ 55566 h 93129"/>
                <a:gd name="connsiteX10" fmla="*/ 311 w 63586"/>
                <a:gd name="connsiteY10" fmla="*/ 33725 h 93129"/>
                <a:gd name="connsiteX11" fmla="*/ 8199 w 63586"/>
                <a:gd name="connsiteY11" fmla="*/ 8685 h 93129"/>
                <a:gd name="connsiteX12" fmla="*/ 27807 w 63586"/>
                <a:gd name="connsiteY12" fmla="*/ 16 h 93129"/>
                <a:gd name="connsiteX13" fmla="*/ 47750 w 63586"/>
                <a:gd name="connsiteY13" fmla="*/ 10657 h 93129"/>
                <a:gd name="connsiteX14" fmla="*/ 47750 w 63586"/>
                <a:gd name="connsiteY14" fmla="*/ 1504 h 93129"/>
                <a:gd name="connsiteX15" fmla="*/ 63898 w 63586"/>
                <a:gd name="connsiteY15" fmla="*/ 1504 h 93129"/>
                <a:gd name="connsiteX16" fmla="*/ 63898 w 63586"/>
                <a:gd name="connsiteY16" fmla="*/ 59994 h 93129"/>
                <a:gd name="connsiteX17" fmla="*/ 62000 w 63586"/>
                <a:gd name="connsiteY17" fmla="*/ 77258 h 93129"/>
                <a:gd name="connsiteX18" fmla="*/ 56642 w 63586"/>
                <a:gd name="connsiteY18" fmla="*/ 86225 h 93129"/>
                <a:gd name="connsiteX19" fmla="*/ 47489 w 63586"/>
                <a:gd name="connsiteY19" fmla="*/ 91322 h 93129"/>
                <a:gd name="connsiteX20" fmla="*/ 32941 w 63586"/>
                <a:gd name="connsiteY20" fmla="*/ 93145 h 93129"/>
                <a:gd name="connsiteX21" fmla="*/ 9426 w 63586"/>
                <a:gd name="connsiteY21" fmla="*/ 87490 h 93129"/>
                <a:gd name="connsiteX22" fmla="*/ 2506 w 63586"/>
                <a:gd name="connsiteY22" fmla="*/ 73091 h 93129"/>
                <a:gd name="connsiteX23" fmla="*/ 2580 w 63586"/>
                <a:gd name="connsiteY23" fmla="*/ 71007 h 93129"/>
                <a:gd name="connsiteX24" fmla="*/ 17984 w 63586"/>
                <a:gd name="connsiteY24" fmla="*/ 32758 h 93129"/>
                <a:gd name="connsiteX25" fmla="*/ 22002 w 63586"/>
                <a:gd name="connsiteY25" fmla="*/ 47939 h 93129"/>
                <a:gd name="connsiteX26" fmla="*/ 31900 w 63586"/>
                <a:gd name="connsiteY26" fmla="*/ 52738 h 93129"/>
                <a:gd name="connsiteX27" fmla="*/ 42578 w 63586"/>
                <a:gd name="connsiteY27" fmla="*/ 47827 h 93129"/>
                <a:gd name="connsiteX28" fmla="*/ 46968 w 63586"/>
                <a:gd name="connsiteY28" fmla="*/ 33167 h 93129"/>
                <a:gd name="connsiteX29" fmla="*/ 42764 w 63586"/>
                <a:gd name="connsiteY29" fmla="*/ 18136 h 93129"/>
                <a:gd name="connsiteX30" fmla="*/ 32234 w 63586"/>
                <a:gd name="connsiteY30" fmla="*/ 13224 h 93129"/>
                <a:gd name="connsiteX31" fmla="*/ 22002 w 63586"/>
                <a:gd name="connsiteY31" fmla="*/ 18024 h 93129"/>
                <a:gd name="connsiteX32" fmla="*/ 17984 w 63586"/>
                <a:gd name="connsiteY32" fmla="*/ 32758 h 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586" h="93129">
                  <a:moveTo>
                    <a:pt x="2580" y="71007"/>
                  </a:moveTo>
                  <a:lnTo>
                    <a:pt x="22263" y="73388"/>
                  </a:lnTo>
                  <a:cubicBezTo>
                    <a:pt x="22598" y="75658"/>
                    <a:pt x="23342" y="77258"/>
                    <a:pt x="24533" y="78114"/>
                  </a:cubicBezTo>
                  <a:cubicBezTo>
                    <a:pt x="26170" y="79341"/>
                    <a:pt x="28774" y="79937"/>
                    <a:pt x="32272" y="79937"/>
                  </a:cubicBezTo>
                  <a:cubicBezTo>
                    <a:pt x="36774" y="79937"/>
                    <a:pt x="40159" y="79267"/>
                    <a:pt x="42392" y="77927"/>
                  </a:cubicBezTo>
                  <a:cubicBezTo>
                    <a:pt x="43917" y="77035"/>
                    <a:pt x="45071" y="75583"/>
                    <a:pt x="45852" y="73574"/>
                  </a:cubicBezTo>
                  <a:cubicBezTo>
                    <a:pt x="46373" y="72123"/>
                    <a:pt x="46634" y="69481"/>
                    <a:pt x="46634" y="65649"/>
                  </a:cubicBezTo>
                  <a:lnTo>
                    <a:pt x="46634" y="56124"/>
                  </a:lnTo>
                  <a:cubicBezTo>
                    <a:pt x="41499" y="63156"/>
                    <a:pt x="34988" y="66691"/>
                    <a:pt x="27137" y="66691"/>
                  </a:cubicBezTo>
                  <a:cubicBezTo>
                    <a:pt x="18356" y="66691"/>
                    <a:pt x="11436" y="62970"/>
                    <a:pt x="6301" y="55566"/>
                  </a:cubicBezTo>
                  <a:cubicBezTo>
                    <a:pt x="2283" y="49725"/>
                    <a:pt x="311" y="42432"/>
                    <a:pt x="311" y="33725"/>
                  </a:cubicBezTo>
                  <a:cubicBezTo>
                    <a:pt x="311" y="22787"/>
                    <a:pt x="2915" y="14452"/>
                    <a:pt x="8199" y="8685"/>
                  </a:cubicBezTo>
                  <a:cubicBezTo>
                    <a:pt x="13445" y="2918"/>
                    <a:pt x="19993" y="16"/>
                    <a:pt x="27807" y="16"/>
                  </a:cubicBezTo>
                  <a:cubicBezTo>
                    <a:pt x="35843" y="16"/>
                    <a:pt x="42504" y="3551"/>
                    <a:pt x="47750" y="10657"/>
                  </a:cubicBezTo>
                  <a:lnTo>
                    <a:pt x="47750" y="1504"/>
                  </a:lnTo>
                  <a:lnTo>
                    <a:pt x="63898" y="1504"/>
                  </a:lnTo>
                  <a:lnTo>
                    <a:pt x="63898" y="59994"/>
                  </a:lnTo>
                  <a:cubicBezTo>
                    <a:pt x="63898" y="67696"/>
                    <a:pt x="63265" y="73463"/>
                    <a:pt x="62000" y="77258"/>
                  </a:cubicBezTo>
                  <a:cubicBezTo>
                    <a:pt x="60735" y="81053"/>
                    <a:pt x="58949" y="84029"/>
                    <a:pt x="56642" y="86225"/>
                  </a:cubicBezTo>
                  <a:cubicBezTo>
                    <a:pt x="54373" y="88383"/>
                    <a:pt x="51284" y="90094"/>
                    <a:pt x="47489" y="91322"/>
                  </a:cubicBezTo>
                  <a:cubicBezTo>
                    <a:pt x="43657" y="92550"/>
                    <a:pt x="38820" y="93145"/>
                    <a:pt x="32941" y="93145"/>
                  </a:cubicBezTo>
                  <a:cubicBezTo>
                    <a:pt x="21891" y="93145"/>
                    <a:pt x="14077" y="91248"/>
                    <a:pt x="9426" y="87490"/>
                  </a:cubicBezTo>
                  <a:cubicBezTo>
                    <a:pt x="4813" y="83695"/>
                    <a:pt x="2506" y="78895"/>
                    <a:pt x="2506" y="73091"/>
                  </a:cubicBezTo>
                  <a:cubicBezTo>
                    <a:pt x="2506" y="72495"/>
                    <a:pt x="2543" y="71788"/>
                    <a:pt x="2580" y="71007"/>
                  </a:cubicBezTo>
                  <a:moveTo>
                    <a:pt x="17984" y="32758"/>
                  </a:moveTo>
                  <a:cubicBezTo>
                    <a:pt x="17984" y="39641"/>
                    <a:pt x="19324" y="44739"/>
                    <a:pt x="22002" y="47939"/>
                  </a:cubicBezTo>
                  <a:cubicBezTo>
                    <a:pt x="24681" y="51138"/>
                    <a:pt x="27993" y="52738"/>
                    <a:pt x="31900" y="52738"/>
                  </a:cubicBezTo>
                  <a:cubicBezTo>
                    <a:pt x="36141" y="52738"/>
                    <a:pt x="39676" y="51101"/>
                    <a:pt x="42578" y="47827"/>
                  </a:cubicBezTo>
                  <a:cubicBezTo>
                    <a:pt x="45517" y="44516"/>
                    <a:pt x="46968" y="39641"/>
                    <a:pt x="46968" y="33167"/>
                  </a:cubicBezTo>
                  <a:cubicBezTo>
                    <a:pt x="46968" y="26433"/>
                    <a:pt x="45555" y="21410"/>
                    <a:pt x="42764" y="18136"/>
                  </a:cubicBezTo>
                  <a:cubicBezTo>
                    <a:pt x="40011" y="14861"/>
                    <a:pt x="36476" y="13224"/>
                    <a:pt x="32234" y="13224"/>
                  </a:cubicBezTo>
                  <a:cubicBezTo>
                    <a:pt x="28067" y="13224"/>
                    <a:pt x="24681" y="14824"/>
                    <a:pt x="22002" y="18024"/>
                  </a:cubicBezTo>
                  <a:cubicBezTo>
                    <a:pt x="19324" y="21261"/>
                    <a:pt x="17984" y="26135"/>
                    <a:pt x="17984" y="32758"/>
                  </a:cubicBezTo>
                  <a:close/>
                </a:path>
              </a:pathLst>
            </a:custGeom>
            <a:solidFill>
              <a:srgbClr val="000000"/>
            </a:solidFill>
            <a:ln w="9525" cap="flat">
              <a:noFill/>
              <a:prstDash val="solid"/>
              <a:miter/>
            </a:ln>
          </p:spPr>
          <p:txBody>
            <a:bodyPr rtlCol="0" anchor="ctr"/>
            <a:lstStyle/>
            <a:p>
              <a:endParaRPr lang="en-CA"/>
            </a:p>
          </p:txBody>
        </p:sp>
        <p:sp>
          <p:nvSpPr>
            <p:cNvPr id="3242" name="Freeform: Shape 3241">
              <a:extLst>
                <a:ext uri="{FF2B5EF4-FFF2-40B4-BE49-F238E27FC236}">
                  <a16:creationId xmlns:a16="http://schemas.microsoft.com/office/drawing/2014/main" id="{AE2B9C9E-8C7B-4FB8-96B1-997524440299}"/>
                </a:ext>
              </a:extLst>
            </p:cNvPr>
            <p:cNvSpPr/>
            <p:nvPr/>
          </p:nvSpPr>
          <p:spPr>
            <a:xfrm>
              <a:off x="5145216" y="1206512"/>
              <a:ext cx="38434" cy="89706"/>
            </a:xfrm>
            <a:custGeom>
              <a:avLst/>
              <a:gdLst>
                <a:gd name="connsiteX0" fmla="*/ 37343 w 38434"/>
                <a:gd name="connsiteY0" fmla="*/ 23047 h 89706"/>
                <a:gd name="connsiteX1" fmla="*/ 37343 w 38434"/>
                <a:gd name="connsiteY1" fmla="*/ 36777 h 89706"/>
                <a:gd name="connsiteX2" fmla="*/ 25549 w 38434"/>
                <a:gd name="connsiteY2" fmla="*/ 36777 h 89706"/>
                <a:gd name="connsiteX3" fmla="*/ 25549 w 38434"/>
                <a:gd name="connsiteY3" fmla="*/ 63082 h 89706"/>
                <a:gd name="connsiteX4" fmla="*/ 25884 w 38434"/>
                <a:gd name="connsiteY4" fmla="*/ 72346 h 89706"/>
                <a:gd name="connsiteX5" fmla="*/ 27446 w 38434"/>
                <a:gd name="connsiteY5" fmla="*/ 74542 h 89706"/>
                <a:gd name="connsiteX6" fmla="*/ 30349 w 38434"/>
                <a:gd name="connsiteY6" fmla="*/ 75397 h 89706"/>
                <a:gd name="connsiteX7" fmla="*/ 37269 w 38434"/>
                <a:gd name="connsiteY7" fmla="*/ 73760 h 89706"/>
                <a:gd name="connsiteX8" fmla="*/ 38757 w 38434"/>
                <a:gd name="connsiteY8" fmla="*/ 87118 h 89706"/>
                <a:gd name="connsiteX9" fmla="*/ 25140 w 38434"/>
                <a:gd name="connsiteY9" fmla="*/ 89722 h 89706"/>
                <a:gd name="connsiteX10" fmla="*/ 16731 w 38434"/>
                <a:gd name="connsiteY10" fmla="*/ 88159 h 89706"/>
                <a:gd name="connsiteX11" fmla="*/ 11224 w 38434"/>
                <a:gd name="connsiteY11" fmla="*/ 84104 h 89706"/>
                <a:gd name="connsiteX12" fmla="*/ 8806 w 38434"/>
                <a:gd name="connsiteY12" fmla="*/ 77369 h 89706"/>
                <a:gd name="connsiteX13" fmla="*/ 8248 w 38434"/>
                <a:gd name="connsiteY13" fmla="*/ 65203 h 89706"/>
                <a:gd name="connsiteX14" fmla="*/ 8248 w 38434"/>
                <a:gd name="connsiteY14" fmla="*/ 36777 h 89706"/>
                <a:gd name="connsiteX15" fmla="*/ 322 w 38434"/>
                <a:gd name="connsiteY15" fmla="*/ 36777 h 89706"/>
                <a:gd name="connsiteX16" fmla="*/ 322 w 38434"/>
                <a:gd name="connsiteY16" fmla="*/ 23047 h 89706"/>
                <a:gd name="connsiteX17" fmla="*/ 8248 w 38434"/>
                <a:gd name="connsiteY17" fmla="*/ 23047 h 89706"/>
                <a:gd name="connsiteX18" fmla="*/ 8248 w 38434"/>
                <a:gd name="connsiteY18" fmla="*/ 10099 h 89706"/>
                <a:gd name="connsiteX19" fmla="*/ 25549 w 38434"/>
                <a:gd name="connsiteY19" fmla="*/ 16 h 89706"/>
                <a:gd name="connsiteX20" fmla="*/ 25549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43" y="23047"/>
                  </a:moveTo>
                  <a:lnTo>
                    <a:pt x="37343" y="36777"/>
                  </a:lnTo>
                  <a:lnTo>
                    <a:pt x="25549" y="36777"/>
                  </a:lnTo>
                  <a:lnTo>
                    <a:pt x="25549" y="63082"/>
                  </a:lnTo>
                  <a:cubicBezTo>
                    <a:pt x="25549" y="68402"/>
                    <a:pt x="25661" y="71491"/>
                    <a:pt x="25884" y="72346"/>
                  </a:cubicBezTo>
                  <a:cubicBezTo>
                    <a:pt x="26107" y="73239"/>
                    <a:pt x="26628" y="73984"/>
                    <a:pt x="27446" y="74542"/>
                  </a:cubicBezTo>
                  <a:cubicBezTo>
                    <a:pt x="28228" y="75100"/>
                    <a:pt x="29195" y="75397"/>
                    <a:pt x="30349" y="75397"/>
                  </a:cubicBezTo>
                  <a:cubicBezTo>
                    <a:pt x="31948" y="75397"/>
                    <a:pt x="34255" y="74839"/>
                    <a:pt x="37269" y="73760"/>
                  </a:cubicBezTo>
                  <a:lnTo>
                    <a:pt x="38757" y="87118"/>
                  </a:lnTo>
                  <a:cubicBezTo>
                    <a:pt x="34739" y="88829"/>
                    <a:pt x="30200" y="89722"/>
                    <a:pt x="25140" y="89722"/>
                  </a:cubicBezTo>
                  <a:cubicBezTo>
                    <a:pt x="22014" y="89722"/>
                    <a:pt x="19224" y="89201"/>
                    <a:pt x="16731" y="88159"/>
                  </a:cubicBezTo>
                  <a:cubicBezTo>
                    <a:pt x="14238" y="87080"/>
                    <a:pt x="12378" y="85741"/>
                    <a:pt x="11224" y="84104"/>
                  </a:cubicBezTo>
                  <a:cubicBezTo>
                    <a:pt x="10071" y="82430"/>
                    <a:pt x="9252" y="80197"/>
                    <a:pt x="8806" y="77369"/>
                  </a:cubicBezTo>
                  <a:cubicBezTo>
                    <a:pt x="8434" y="75360"/>
                    <a:pt x="8248" y="71305"/>
                    <a:pt x="8248" y="65203"/>
                  </a:cubicBezTo>
                  <a:lnTo>
                    <a:pt x="8248" y="36777"/>
                  </a:lnTo>
                  <a:lnTo>
                    <a:pt x="322" y="36777"/>
                  </a:lnTo>
                  <a:lnTo>
                    <a:pt x="322" y="23047"/>
                  </a:lnTo>
                  <a:lnTo>
                    <a:pt x="8248" y="23047"/>
                  </a:lnTo>
                  <a:lnTo>
                    <a:pt x="8248" y="10099"/>
                  </a:lnTo>
                  <a:lnTo>
                    <a:pt x="25549" y="16"/>
                  </a:lnTo>
                  <a:lnTo>
                    <a:pt x="25549" y="23047"/>
                  </a:lnTo>
                  <a:close/>
                </a:path>
              </a:pathLst>
            </a:custGeom>
            <a:solidFill>
              <a:srgbClr val="000000"/>
            </a:solidFill>
            <a:ln w="9525" cap="flat">
              <a:noFill/>
              <a:prstDash val="solid"/>
              <a:miter/>
            </a:ln>
          </p:spPr>
          <p:txBody>
            <a:bodyPr rtlCol="0" anchor="ctr"/>
            <a:lstStyle/>
            <a:p>
              <a:endParaRPr lang="en-CA"/>
            </a:p>
          </p:txBody>
        </p:sp>
        <p:sp>
          <p:nvSpPr>
            <p:cNvPr id="3243" name="Freeform: Shape 3242">
              <a:extLst>
                <a:ext uri="{FF2B5EF4-FFF2-40B4-BE49-F238E27FC236}">
                  <a16:creationId xmlns:a16="http://schemas.microsoft.com/office/drawing/2014/main" id="{4593AE5D-6D2D-485B-9643-9A7B4B4F7F1B}"/>
                </a:ext>
              </a:extLst>
            </p:cNvPr>
            <p:cNvSpPr/>
            <p:nvPr/>
          </p:nvSpPr>
          <p:spPr>
            <a:xfrm>
              <a:off x="5193487" y="1228055"/>
              <a:ext cx="42230" cy="66675"/>
            </a:xfrm>
            <a:custGeom>
              <a:avLst/>
              <a:gdLst>
                <a:gd name="connsiteX0" fmla="*/ 17554 w 42230"/>
                <a:gd name="connsiteY0" fmla="*/ 66691 h 66675"/>
                <a:gd name="connsiteX1" fmla="*/ 327 w 42230"/>
                <a:gd name="connsiteY1" fmla="*/ 66691 h 66675"/>
                <a:gd name="connsiteX2" fmla="*/ 327 w 42230"/>
                <a:gd name="connsiteY2" fmla="*/ 1504 h 66675"/>
                <a:gd name="connsiteX3" fmla="*/ 16326 w 42230"/>
                <a:gd name="connsiteY3" fmla="*/ 1504 h 66675"/>
                <a:gd name="connsiteX4" fmla="*/ 16326 w 42230"/>
                <a:gd name="connsiteY4" fmla="*/ 10769 h 66675"/>
                <a:gd name="connsiteX5" fmla="*/ 23730 w 42230"/>
                <a:gd name="connsiteY5" fmla="*/ 2100 h 66675"/>
                <a:gd name="connsiteX6" fmla="*/ 31209 w 42230"/>
                <a:gd name="connsiteY6" fmla="*/ 16 h 66675"/>
                <a:gd name="connsiteX7" fmla="*/ 42557 w 42230"/>
                <a:gd name="connsiteY7" fmla="*/ 3290 h 66675"/>
                <a:gd name="connsiteX8" fmla="*/ 37199 w 42230"/>
                <a:gd name="connsiteY8" fmla="*/ 18322 h 66675"/>
                <a:gd name="connsiteX9" fmla="*/ 29125 w 42230"/>
                <a:gd name="connsiteY9" fmla="*/ 15494 h 66675"/>
                <a:gd name="connsiteX10" fmla="*/ 22986 w 42230"/>
                <a:gd name="connsiteY10" fmla="*/ 17503 h 66675"/>
                <a:gd name="connsiteX11" fmla="*/ 19005 w 42230"/>
                <a:gd name="connsiteY11" fmla="*/ 24684 h 66675"/>
                <a:gd name="connsiteX12" fmla="*/ 17554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554" y="66691"/>
                  </a:moveTo>
                  <a:lnTo>
                    <a:pt x="327" y="66691"/>
                  </a:lnTo>
                  <a:lnTo>
                    <a:pt x="327" y="1504"/>
                  </a:lnTo>
                  <a:lnTo>
                    <a:pt x="16326" y="1504"/>
                  </a:lnTo>
                  <a:lnTo>
                    <a:pt x="16326" y="10769"/>
                  </a:lnTo>
                  <a:cubicBezTo>
                    <a:pt x="19079" y="6378"/>
                    <a:pt x="21535" y="3513"/>
                    <a:pt x="23730" y="2100"/>
                  </a:cubicBezTo>
                  <a:cubicBezTo>
                    <a:pt x="25925" y="723"/>
                    <a:pt x="28418" y="16"/>
                    <a:pt x="31209" y="16"/>
                  </a:cubicBezTo>
                  <a:cubicBezTo>
                    <a:pt x="35115" y="16"/>
                    <a:pt x="38911" y="1095"/>
                    <a:pt x="42557" y="3290"/>
                  </a:cubicBezTo>
                  <a:lnTo>
                    <a:pt x="37199" y="18322"/>
                  </a:lnTo>
                  <a:cubicBezTo>
                    <a:pt x="34297" y="16424"/>
                    <a:pt x="31618" y="15494"/>
                    <a:pt x="29125" y="15494"/>
                  </a:cubicBezTo>
                  <a:cubicBezTo>
                    <a:pt x="26707" y="15494"/>
                    <a:pt x="24660" y="16164"/>
                    <a:pt x="22986" y="17503"/>
                  </a:cubicBezTo>
                  <a:cubicBezTo>
                    <a:pt x="21274" y="18806"/>
                    <a:pt x="19972" y="21224"/>
                    <a:pt x="19005" y="24684"/>
                  </a:cubicBezTo>
                  <a:cubicBezTo>
                    <a:pt x="18037" y="28182"/>
                    <a:pt x="17554" y="35474"/>
                    <a:pt x="17554" y="46562"/>
                  </a:cubicBezTo>
                  <a:close/>
                </a:path>
              </a:pathLst>
            </a:custGeom>
            <a:solidFill>
              <a:srgbClr val="000000"/>
            </a:solidFill>
            <a:ln w="9525" cap="flat">
              <a:noFill/>
              <a:prstDash val="solid"/>
              <a:miter/>
            </a:ln>
          </p:spPr>
          <p:txBody>
            <a:bodyPr rtlCol="0" anchor="ctr"/>
            <a:lstStyle/>
            <a:p>
              <a:endParaRPr lang="en-CA"/>
            </a:p>
          </p:txBody>
        </p:sp>
        <p:sp>
          <p:nvSpPr>
            <p:cNvPr id="3244" name="Freeform: Shape 3243">
              <a:extLst>
                <a:ext uri="{FF2B5EF4-FFF2-40B4-BE49-F238E27FC236}">
                  <a16:creationId xmlns:a16="http://schemas.microsoft.com/office/drawing/2014/main" id="{6F18D3EC-C01A-4074-ABF7-81F49AE7201A}"/>
                </a:ext>
              </a:extLst>
            </p:cNvPr>
            <p:cNvSpPr/>
            <p:nvPr/>
          </p:nvSpPr>
          <p:spPr>
            <a:xfrm>
              <a:off x="5238101" y="1228055"/>
              <a:ext cx="60925" cy="68163"/>
            </a:xfrm>
            <a:custGeom>
              <a:avLst/>
              <a:gdLst>
                <a:gd name="connsiteX0" fmla="*/ 43120 w 60925"/>
                <a:gd name="connsiteY0" fmla="*/ 45929 h 68163"/>
                <a:gd name="connsiteX1" fmla="*/ 60310 w 60925"/>
                <a:gd name="connsiteY1" fmla="*/ 48832 h 68163"/>
                <a:gd name="connsiteX2" fmla="*/ 49855 w 60925"/>
                <a:gd name="connsiteY2" fmla="*/ 63231 h 68163"/>
                <a:gd name="connsiteX3" fmla="*/ 31958 w 60925"/>
                <a:gd name="connsiteY3" fmla="*/ 68179 h 68163"/>
                <a:gd name="connsiteX4" fmla="*/ 6769 w 60925"/>
                <a:gd name="connsiteY4" fmla="*/ 57054 h 68163"/>
                <a:gd name="connsiteX5" fmla="*/ 332 w 60925"/>
                <a:gd name="connsiteY5" fmla="*/ 34581 h 68163"/>
                <a:gd name="connsiteX6" fmla="*/ 8815 w 60925"/>
                <a:gd name="connsiteY6" fmla="*/ 9206 h 68163"/>
                <a:gd name="connsiteX7" fmla="*/ 30246 w 60925"/>
                <a:gd name="connsiteY7" fmla="*/ 16 h 68163"/>
                <a:gd name="connsiteX8" fmla="*/ 53203 w 60925"/>
                <a:gd name="connsiteY8" fmla="*/ 9615 h 68163"/>
                <a:gd name="connsiteX9" fmla="*/ 61240 w 60925"/>
                <a:gd name="connsiteY9" fmla="*/ 39083 h 68163"/>
                <a:gd name="connsiteX10" fmla="*/ 18005 w 60925"/>
                <a:gd name="connsiteY10" fmla="*/ 39083 h 68163"/>
                <a:gd name="connsiteX11" fmla="*/ 22210 w 60925"/>
                <a:gd name="connsiteY11" fmla="*/ 50990 h 68163"/>
                <a:gd name="connsiteX12" fmla="*/ 32144 w 60925"/>
                <a:gd name="connsiteY12" fmla="*/ 55268 h 68163"/>
                <a:gd name="connsiteX13" fmla="*/ 38953 w 60925"/>
                <a:gd name="connsiteY13" fmla="*/ 53073 h 68163"/>
                <a:gd name="connsiteX14" fmla="*/ 43120 w 60925"/>
                <a:gd name="connsiteY14" fmla="*/ 45929 h 68163"/>
                <a:gd name="connsiteX15" fmla="*/ 44125 w 60925"/>
                <a:gd name="connsiteY15" fmla="*/ 28517 h 68163"/>
                <a:gd name="connsiteX16" fmla="*/ 40255 w 60925"/>
                <a:gd name="connsiteY16" fmla="*/ 17131 h 68163"/>
                <a:gd name="connsiteX17" fmla="*/ 31288 w 60925"/>
                <a:gd name="connsiteY17" fmla="*/ 13224 h 68163"/>
                <a:gd name="connsiteX18" fmla="*/ 21949 w 60925"/>
                <a:gd name="connsiteY18" fmla="*/ 17317 h 68163"/>
                <a:gd name="connsiteX19" fmla="*/ 18340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120" y="45929"/>
                  </a:moveTo>
                  <a:lnTo>
                    <a:pt x="60310" y="48832"/>
                  </a:lnTo>
                  <a:cubicBezTo>
                    <a:pt x="58115" y="55120"/>
                    <a:pt x="54617" y="59919"/>
                    <a:pt x="49855" y="63231"/>
                  </a:cubicBezTo>
                  <a:cubicBezTo>
                    <a:pt x="45092" y="66505"/>
                    <a:pt x="39102" y="68179"/>
                    <a:pt x="31958" y="68179"/>
                  </a:cubicBezTo>
                  <a:cubicBezTo>
                    <a:pt x="20610" y="68179"/>
                    <a:pt x="12238" y="64459"/>
                    <a:pt x="6769" y="57054"/>
                  </a:cubicBezTo>
                  <a:cubicBezTo>
                    <a:pt x="2490" y="51101"/>
                    <a:pt x="332" y="43623"/>
                    <a:pt x="332" y="34581"/>
                  </a:cubicBezTo>
                  <a:cubicBezTo>
                    <a:pt x="332" y="23791"/>
                    <a:pt x="3160" y="15308"/>
                    <a:pt x="8815" y="9206"/>
                  </a:cubicBezTo>
                  <a:cubicBezTo>
                    <a:pt x="14471" y="3067"/>
                    <a:pt x="21614" y="16"/>
                    <a:pt x="30246" y="16"/>
                  </a:cubicBezTo>
                  <a:cubicBezTo>
                    <a:pt x="39920" y="16"/>
                    <a:pt x="47585" y="3216"/>
                    <a:pt x="53203" y="9615"/>
                  </a:cubicBezTo>
                  <a:cubicBezTo>
                    <a:pt x="58821" y="16015"/>
                    <a:pt x="61500" y="25838"/>
                    <a:pt x="61240" y="39083"/>
                  </a:cubicBezTo>
                  <a:lnTo>
                    <a:pt x="18005" y="39083"/>
                  </a:lnTo>
                  <a:cubicBezTo>
                    <a:pt x="18154" y="44181"/>
                    <a:pt x="19531" y="48162"/>
                    <a:pt x="22210" y="50990"/>
                  </a:cubicBezTo>
                  <a:cubicBezTo>
                    <a:pt x="24851" y="53854"/>
                    <a:pt x="28163" y="55268"/>
                    <a:pt x="32144" y="55268"/>
                  </a:cubicBezTo>
                  <a:cubicBezTo>
                    <a:pt x="34860" y="55268"/>
                    <a:pt x="37130" y="54524"/>
                    <a:pt x="38953" y="53073"/>
                  </a:cubicBezTo>
                  <a:cubicBezTo>
                    <a:pt x="40813" y="51585"/>
                    <a:pt x="42190" y="49204"/>
                    <a:pt x="43120" y="45929"/>
                  </a:cubicBezTo>
                  <a:moveTo>
                    <a:pt x="44125" y="28517"/>
                  </a:moveTo>
                  <a:cubicBezTo>
                    <a:pt x="43976" y="23531"/>
                    <a:pt x="42711" y="19698"/>
                    <a:pt x="40255" y="17131"/>
                  </a:cubicBezTo>
                  <a:cubicBezTo>
                    <a:pt x="37799" y="14527"/>
                    <a:pt x="34786" y="13224"/>
                    <a:pt x="31288" y="13224"/>
                  </a:cubicBezTo>
                  <a:cubicBezTo>
                    <a:pt x="27530" y="13224"/>
                    <a:pt x="24405" y="14601"/>
                    <a:pt x="21949" y="17317"/>
                  </a:cubicBezTo>
                  <a:cubicBezTo>
                    <a:pt x="19494" y="20071"/>
                    <a:pt x="18303" y="23791"/>
                    <a:pt x="18340" y="28517"/>
                  </a:cubicBezTo>
                  <a:close/>
                </a:path>
              </a:pathLst>
            </a:custGeom>
            <a:solidFill>
              <a:srgbClr val="000000"/>
            </a:solidFill>
            <a:ln w="9525" cap="flat">
              <a:noFill/>
              <a:prstDash val="solid"/>
              <a:miter/>
            </a:ln>
          </p:spPr>
          <p:txBody>
            <a:bodyPr rtlCol="0" anchor="ctr"/>
            <a:lstStyle/>
            <a:p>
              <a:endParaRPr lang="en-CA"/>
            </a:p>
          </p:txBody>
        </p:sp>
        <p:sp>
          <p:nvSpPr>
            <p:cNvPr id="3245" name="Freeform: Shape 3244">
              <a:extLst>
                <a:ext uri="{FF2B5EF4-FFF2-40B4-BE49-F238E27FC236}">
                  <a16:creationId xmlns:a16="http://schemas.microsoft.com/office/drawing/2014/main" id="{9AAFB566-B0A1-40B4-8C7B-51E71FE9A808}"/>
                </a:ext>
              </a:extLst>
            </p:cNvPr>
            <p:cNvSpPr/>
            <p:nvPr/>
          </p:nvSpPr>
          <p:spPr>
            <a:xfrm>
              <a:off x="5308508" y="1228055"/>
              <a:ext cx="61242" cy="68163"/>
            </a:xfrm>
            <a:custGeom>
              <a:avLst/>
              <a:gdLst>
                <a:gd name="connsiteX0" fmla="*/ 17789 w 61242"/>
                <a:gd name="connsiteY0" fmla="*/ 21373 h 68163"/>
                <a:gd name="connsiteX1" fmla="*/ 2125 w 61242"/>
                <a:gd name="connsiteY1" fmla="*/ 18545 h 68163"/>
                <a:gd name="connsiteX2" fmla="*/ 11204 w 61242"/>
                <a:gd name="connsiteY2" fmla="*/ 4555 h 68163"/>
                <a:gd name="connsiteX3" fmla="*/ 30365 w 61242"/>
                <a:gd name="connsiteY3" fmla="*/ 16 h 68163"/>
                <a:gd name="connsiteX4" fmla="*/ 47555 w 61242"/>
                <a:gd name="connsiteY4" fmla="*/ 2769 h 68163"/>
                <a:gd name="connsiteX5" fmla="*/ 55517 w 61242"/>
                <a:gd name="connsiteY5" fmla="*/ 9690 h 68163"/>
                <a:gd name="connsiteX6" fmla="*/ 57824 w 61242"/>
                <a:gd name="connsiteY6" fmla="*/ 25131 h 68163"/>
                <a:gd name="connsiteX7" fmla="*/ 57638 w 61242"/>
                <a:gd name="connsiteY7" fmla="*/ 45260 h 68163"/>
                <a:gd name="connsiteX8" fmla="*/ 58457 w 61242"/>
                <a:gd name="connsiteY8" fmla="*/ 57947 h 68163"/>
                <a:gd name="connsiteX9" fmla="*/ 61582 w 61242"/>
                <a:gd name="connsiteY9" fmla="*/ 66691 h 68163"/>
                <a:gd name="connsiteX10" fmla="*/ 44504 w 61242"/>
                <a:gd name="connsiteY10" fmla="*/ 66691 h 68163"/>
                <a:gd name="connsiteX11" fmla="*/ 42830 w 61242"/>
                <a:gd name="connsiteY11" fmla="*/ 61594 h 68163"/>
                <a:gd name="connsiteX12" fmla="*/ 42234 w 61242"/>
                <a:gd name="connsiteY12" fmla="*/ 59584 h 68163"/>
                <a:gd name="connsiteX13" fmla="*/ 32784 w 61242"/>
                <a:gd name="connsiteY13" fmla="*/ 66021 h 68163"/>
                <a:gd name="connsiteX14" fmla="*/ 22031 w 61242"/>
                <a:gd name="connsiteY14" fmla="*/ 68179 h 68163"/>
                <a:gd name="connsiteX15" fmla="*/ 6144 w 61242"/>
                <a:gd name="connsiteY15" fmla="*/ 62710 h 68163"/>
                <a:gd name="connsiteX16" fmla="*/ 339 w 61242"/>
                <a:gd name="connsiteY16" fmla="*/ 48906 h 68163"/>
                <a:gd name="connsiteX17" fmla="*/ 2981 w 61242"/>
                <a:gd name="connsiteY17" fmla="*/ 39046 h 68163"/>
                <a:gd name="connsiteX18" fmla="*/ 10385 w 61242"/>
                <a:gd name="connsiteY18" fmla="*/ 32386 h 68163"/>
                <a:gd name="connsiteX19" fmla="*/ 24115 w 61242"/>
                <a:gd name="connsiteY19" fmla="*/ 28368 h 68163"/>
                <a:gd name="connsiteX20" fmla="*/ 40858 w 61242"/>
                <a:gd name="connsiteY20" fmla="*/ 24163 h 68163"/>
                <a:gd name="connsiteX21" fmla="*/ 40858 w 61242"/>
                <a:gd name="connsiteY21" fmla="*/ 22415 h 68163"/>
                <a:gd name="connsiteX22" fmla="*/ 38402 w 61242"/>
                <a:gd name="connsiteY22" fmla="*/ 15345 h 68163"/>
                <a:gd name="connsiteX23" fmla="*/ 29138 w 61242"/>
                <a:gd name="connsiteY23" fmla="*/ 13224 h 68163"/>
                <a:gd name="connsiteX24" fmla="*/ 21957 w 61242"/>
                <a:gd name="connsiteY24" fmla="*/ 15048 h 68163"/>
                <a:gd name="connsiteX25" fmla="*/ 17789 w 61242"/>
                <a:gd name="connsiteY25" fmla="*/ 21373 h 68163"/>
                <a:gd name="connsiteX26" fmla="*/ 40858 w 61242"/>
                <a:gd name="connsiteY26" fmla="*/ 35363 h 68163"/>
                <a:gd name="connsiteX27" fmla="*/ 30365 w 61242"/>
                <a:gd name="connsiteY27" fmla="*/ 38004 h 68163"/>
                <a:gd name="connsiteX28" fmla="*/ 20989 w 61242"/>
                <a:gd name="connsiteY28" fmla="*/ 41018 h 68163"/>
                <a:gd name="connsiteX29" fmla="*/ 17603 w 61242"/>
                <a:gd name="connsiteY29" fmla="*/ 47120 h 68163"/>
                <a:gd name="connsiteX30" fmla="*/ 20320 w 61242"/>
                <a:gd name="connsiteY30" fmla="*/ 53371 h 68163"/>
                <a:gd name="connsiteX31" fmla="*/ 27203 w 61242"/>
                <a:gd name="connsiteY31" fmla="*/ 56013 h 68163"/>
                <a:gd name="connsiteX32" fmla="*/ 36095 w 61242"/>
                <a:gd name="connsiteY32" fmla="*/ 52924 h 68163"/>
                <a:gd name="connsiteX33" fmla="*/ 40188 w 61242"/>
                <a:gd name="connsiteY33" fmla="*/ 47232 h 68163"/>
                <a:gd name="connsiteX34" fmla="*/ 40858 w 61242"/>
                <a:gd name="connsiteY34" fmla="*/ 38823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1242" h="68163">
                  <a:moveTo>
                    <a:pt x="17789" y="21373"/>
                  </a:moveTo>
                  <a:lnTo>
                    <a:pt x="2125" y="18545"/>
                  </a:lnTo>
                  <a:cubicBezTo>
                    <a:pt x="3911" y="12257"/>
                    <a:pt x="6925" y="7606"/>
                    <a:pt x="11204" y="4555"/>
                  </a:cubicBezTo>
                  <a:cubicBezTo>
                    <a:pt x="15520" y="1541"/>
                    <a:pt x="21919" y="16"/>
                    <a:pt x="30365" y="16"/>
                  </a:cubicBezTo>
                  <a:cubicBezTo>
                    <a:pt x="38067" y="16"/>
                    <a:pt x="43797" y="946"/>
                    <a:pt x="47555" y="2769"/>
                  </a:cubicBezTo>
                  <a:cubicBezTo>
                    <a:pt x="51313" y="4555"/>
                    <a:pt x="53992" y="6899"/>
                    <a:pt x="55517" y="9690"/>
                  </a:cubicBezTo>
                  <a:cubicBezTo>
                    <a:pt x="57043" y="12480"/>
                    <a:pt x="57824" y="17652"/>
                    <a:pt x="57824" y="25131"/>
                  </a:cubicBezTo>
                  <a:lnTo>
                    <a:pt x="57638" y="45260"/>
                  </a:lnTo>
                  <a:cubicBezTo>
                    <a:pt x="57638" y="50990"/>
                    <a:pt x="57899" y="55231"/>
                    <a:pt x="58457" y="57947"/>
                  </a:cubicBezTo>
                  <a:cubicBezTo>
                    <a:pt x="59015" y="60663"/>
                    <a:pt x="60057" y="63566"/>
                    <a:pt x="61582" y="66691"/>
                  </a:cubicBezTo>
                  <a:lnTo>
                    <a:pt x="44504" y="66691"/>
                  </a:lnTo>
                  <a:cubicBezTo>
                    <a:pt x="44058" y="65538"/>
                    <a:pt x="43500" y="63863"/>
                    <a:pt x="42830" y="61594"/>
                  </a:cubicBezTo>
                  <a:cubicBezTo>
                    <a:pt x="42569" y="60589"/>
                    <a:pt x="42346" y="59882"/>
                    <a:pt x="42234" y="59584"/>
                  </a:cubicBezTo>
                  <a:cubicBezTo>
                    <a:pt x="39295" y="62449"/>
                    <a:pt x="36132" y="64570"/>
                    <a:pt x="32784" y="66021"/>
                  </a:cubicBezTo>
                  <a:cubicBezTo>
                    <a:pt x="29398" y="67435"/>
                    <a:pt x="25826" y="68179"/>
                    <a:pt x="22031" y="68179"/>
                  </a:cubicBezTo>
                  <a:cubicBezTo>
                    <a:pt x="15297" y="68179"/>
                    <a:pt x="10013" y="66356"/>
                    <a:pt x="6144" y="62710"/>
                  </a:cubicBezTo>
                  <a:cubicBezTo>
                    <a:pt x="2274" y="59063"/>
                    <a:pt x="339" y="54450"/>
                    <a:pt x="339" y="48906"/>
                  </a:cubicBezTo>
                  <a:cubicBezTo>
                    <a:pt x="339" y="45185"/>
                    <a:pt x="1232" y="41911"/>
                    <a:pt x="2981" y="39046"/>
                  </a:cubicBezTo>
                  <a:cubicBezTo>
                    <a:pt x="4767" y="36144"/>
                    <a:pt x="7223" y="33949"/>
                    <a:pt x="10385" y="32386"/>
                  </a:cubicBezTo>
                  <a:cubicBezTo>
                    <a:pt x="13548" y="30861"/>
                    <a:pt x="18124" y="29521"/>
                    <a:pt x="24115" y="28368"/>
                  </a:cubicBezTo>
                  <a:cubicBezTo>
                    <a:pt x="32189" y="26879"/>
                    <a:pt x="37770" y="25466"/>
                    <a:pt x="40858" y="24163"/>
                  </a:cubicBezTo>
                  <a:lnTo>
                    <a:pt x="40858" y="22415"/>
                  </a:lnTo>
                  <a:cubicBezTo>
                    <a:pt x="40858" y="19103"/>
                    <a:pt x="40039" y="16759"/>
                    <a:pt x="38402" y="15345"/>
                  </a:cubicBezTo>
                  <a:cubicBezTo>
                    <a:pt x="36765" y="13931"/>
                    <a:pt x="33677" y="13224"/>
                    <a:pt x="29138" y="13224"/>
                  </a:cubicBezTo>
                  <a:cubicBezTo>
                    <a:pt x="26087" y="13224"/>
                    <a:pt x="23668" y="13820"/>
                    <a:pt x="21957" y="15048"/>
                  </a:cubicBezTo>
                  <a:cubicBezTo>
                    <a:pt x="20245" y="16238"/>
                    <a:pt x="18868" y="18359"/>
                    <a:pt x="17789" y="21373"/>
                  </a:cubicBezTo>
                  <a:moveTo>
                    <a:pt x="40858" y="35363"/>
                  </a:moveTo>
                  <a:cubicBezTo>
                    <a:pt x="38663" y="36107"/>
                    <a:pt x="35165" y="37000"/>
                    <a:pt x="30365" y="38004"/>
                  </a:cubicBezTo>
                  <a:cubicBezTo>
                    <a:pt x="25603" y="39046"/>
                    <a:pt x="22440" y="40051"/>
                    <a:pt x="20989" y="41018"/>
                  </a:cubicBezTo>
                  <a:cubicBezTo>
                    <a:pt x="18720" y="42618"/>
                    <a:pt x="17603" y="44664"/>
                    <a:pt x="17603" y="47120"/>
                  </a:cubicBezTo>
                  <a:cubicBezTo>
                    <a:pt x="17603" y="49539"/>
                    <a:pt x="18496" y="51622"/>
                    <a:pt x="20320" y="53371"/>
                  </a:cubicBezTo>
                  <a:cubicBezTo>
                    <a:pt x="22106" y="55120"/>
                    <a:pt x="24412" y="56013"/>
                    <a:pt x="27203" y="56013"/>
                  </a:cubicBezTo>
                  <a:cubicBezTo>
                    <a:pt x="30291" y="56013"/>
                    <a:pt x="33268" y="54971"/>
                    <a:pt x="36095" y="52924"/>
                  </a:cubicBezTo>
                  <a:cubicBezTo>
                    <a:pt x="38179" y="51399"/>
                    <a:pt x="39556" y="49464"/>
                    <a:pt x="40188" y="47232"/>
                  </a:cubicBezTo>
                  <a:cubicBezTo>
                    <a:pt x="40635" y="45743"/>
                    <a:pt x="40858" y="42953"/>
                    <a:pt x="40858" y="38823"/>
                  </a:cubicBezTo>
                  <a:close/>
                </a:path>
              </a:pathLst>
            </a:custGeom>
            <a:solidFill>
              <a:srgbClr val="000000"/>
            </a:solidFill>
            <a:ln w="9525" cap="flat">
              <a:noFill/>
              <a:prstDash val="solid"/>
              <a:miter/>
            </a:ln>
          </p:spPr>
          <p:txBody>
            <a:bodyPr rtlCol="0" anchor="ctr"/>
            <a:lstStyle/>
            <a:p>
              <a:endParaRPr lang="en-CA"/>
            </a:p>
          </p:txBody>
        </p:sp>
        <p:sp>
          <p:nvSpPr>
            <p:cNvPr id="3246" name="Freeform: Shape 3245">
              <a:extLst>
                <a:ext uri="{FF2B5EF4-FFF2-40B4-BE49-F238E27FC236}">
                  <a16:creationId xmlns:a16="http://schemas.microsoft.com/office/drawing/2014/main" id="{F4388A44-FE2F-40B9-8C8E-AA8E76B28224}"/>
                </a:ext>
              </a:extLst>
            </p:cNvPr>
            <p:cNvSpPr/>
            <p:nvPr/>
          </p:nvSpPr>
          <p:spPr>
            <a:xfrm>
              <a:off x="5375863" y="1206512"/>
              <a:ext cx="38434" cy="89706"/>
            </a:xfrm>
            <a:custGeom>
              <a:avLst/>
              <a:gdLst>
                <a:gd name="connsiteX0" fmla="*/ 37368 w 38434"/>
                <a:gd name="connsiteY0" fmla="*/ 23047 h 89706"/>
                <a:gd name="connsiteX1" fmla="*/ 37368 w 38434"/>
                <a:gd name="connsiteY1" fmla="*/ 36777 h 89706"/>
                <a:gd name="connsiteX2" fmla="*/ 25573 w 38434"/>
                <a:gd name="connsiteY2" fmla="*/ 36777 h 89706"/>
                <a:gd name="connsiteX3" fmla="*/ 25573 w 38434"/>
                <a:gd name="connsiteY3" fmla="*/ 63082 h 89706"/>
                <a:gd name="connsiteX4" fmla="*/ 25908 w 38434"/>
                <a:gd name="connsiteY4" fmla="*/ 72346 h 89706"/>
                <a:gd name="connsiteX5" fmla="*/ 27471 w 38434"/>
                <a:gd name="connsiteY5" fmla="*/ 74542 h 89706"/>
                <a:gd name="connsiteX6" fmla="*/ 30373 w 38434"/>
                <a:gd name="connsiteY6" fmla="*/ 75397 h 89706"/>
                <a:gd name="connsiteX7" fmla="*/ 37293 w 38434"/>
                <a:gd name="connsiteY7" fmla="*/ 73760 h 89706"/>
                <a:gd name="connsiteX8" fmla="*/ 38782 w 38434"/>
                <a:gd name="connsiteY8" fmla="*/ 87118 h 89706"/>
                <a:gd name="connsiteX9" fmla="*/ 25164 w 38434"/>
                <a:gd name="connsiteY9" fmla="*/ 89722 h 89706"/>
                <a:gd name="connsiteX10" fmla="*/ 16755 w 38434"/>
                <a:gd name="connsiteY10" fmla="*/ 88159 h 89706"/>
                <a:gd name="connsiteX11" fmla="*/ 11248 w 38434"/>
                <a:gd name="connsiteY11" fmla="*/ 84104 h 89706"/>
                <a:gd name="connsiteX12" fmla="*/ 8830 w 38434"/>
                <a:gd name="connsiteY12" fmla="*/ 77369 h 89706"/>
                <a:gd name="connsiteX13" fmla="*/ 8272 w 38434"/>
                <a:gd name="connsiteY13" fmla="*/ 65203 h 89706"/>
                <a:gd name="connsiteX14" fmla="*/ 8272 w 38434"/>
                <a:gd name="connsiteY14" fmla="*/ 36777 h 89706"/>
                <a:gd name="connsiteX15" fmla="*/ 347 w 38434"/>
                <a:gd name="connsiteY15" fmla="*/ 36777 h 89706"/>
                <a:gd name="connsiteX16" fmla="*/ 347 w 38434"/>
                <a:gd name="connsiteY16" fmla="*/ 23047 h 89706"/>
                <a:gd name="connsiteX17" fmla="*/ 8272 w 38434"/>
                <a:gd name="connsiteY17" fmla="*/ 23047 h 89706"/>
                <a:gd name="connsiteX18" fmla="*/ 8272 w 38434"/>
                <a:gd name="connsiteY18" fmla="*/ 10099 h 89706"/>
                <a:gd name="connsiteX19" fmla="*/ 25573 w 38434"/>
                <a:gd name="connsiteY19" fmla="*/ 16 h 89706"/>
                <a:gd name="connsiteX20" fmla="*/ 25573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68" y="23047"/>
                  </a:moveTo>
                  <a:lnTo>
                    <a:pt x="37368" y="36777"/>
                  </a:lnTo>
                  <a:lnTo>
                    <a:pt x="25573" y="36777"/>
                  </a:lnTo>
                  <a:lnTo>
                    <a:pt x="25573" y="63082"/>
                  </a:lnTo>
                  <a:cubicBezTo>
                    <a:pt x="25573" y="68402"/>
                    <a:pt x="25685" y="71491"/>
                    <a:pt x="25908" y="72346"/>
                  </a:cubicBezTo>
                  <a:cubicBezTo>
                    <a:pt x="26131" y="73239"/>
                    <a:pt x="26652" y="73984"/>
                    <a:pt x="27471" y="74542"/>
                  </a:cubicBezTo>
                  <a:cubicBezTo>
                    <a:pt x="28252" y="75100"/>
                    <a:pt x="29219" y="75397"/>
                    <a:pt x="30373" y="75397"/>
                  </a:cubicBezTo>
                  <a:cubicBezTo>
                    <a:pt x="31973" y="75397"/>
                    <a:pt x="34280" y="74839"/>
                    <a:pt x="37293" y="73760"/>
                  </a:cubicBezTo>
                  <a:lnTo>
                    <a:pt x="38782" y="87118"/>
                  </a:lnTo>
                  <a:cubicBezTo>
                    <a:pt x="34763" y="88829"/>
                    <a:pt x="30224" y="89722"/>
                    <a:pt x="25164" y="89722"/>
                  </a:cubicBezTo>
                  <a:cubicBezTo>
                    <a:pt x="22038" y="89722"/>
                    <a:pt x="19248" y="89201"/>
                    <a:pt x="16755" y="88159"/>
                  </a:cubicBezTo>
                  <a:cubicBezTo>
                    <a:pt x="14262" y="87080"/>
                    <a:pt x="12402" y="85741"/>
                    <a:pt x="11248" y="84104"/>
                  </a:cubicBezTo>
                  <a:cubicBezTo>
                    <a:pt x="10095" y="82430"/>
                    <a:pt x="9276" y="80197"/>
                    <a:pt x="8830" y="77369"/>
                  </a:cubicBezTo>
                  <a:cubicBezTo>
                    <a:pt x="8458" y="75360"/>
                    <a:pt x="8272" y="71305"/>
                    <a:pt x="8272" y="65203"/>
                  </a:cubicBezTo>
                  <a:lnTo>
                    <a:pt x="8272" y="36777"/>
                  </a:lnTo>
                  <a:lnTo>
                    <a:pt x="347" y="36777"/>
                  </a:lnTo>
                  <a:lnTo>
                    <a:pt x="347" y="23047"/>
                  </a:lnTo>
                  <a:lnTo>
                    <a:pt x="8272" y="23047"/>
                  </a:lnTo>
                  <a:lnTo>
                    <a:pt x="8272" y="10099"/>
                  </a:lnTo>
                  <a:lnTo>
                    <a:pt x="25573" y="16"/>
                  </a:lnTo>
                  <a:lnTo>
                    <a:pt x="25573" y="23047"/>
                  </a:lnTo>
                  <a:close/>
                </a:path>
              </a:pathLst>
            </a:custGeom>
            <a:solidFill>
              <a:srgbClr val="000000"/>
            </a:solidFill>
            <a:ln w="9525" cap="flat">
              <a:noFill/>
              <a:prstDash val="solid"/>
              <a:miter/>
            </a:ln>
          </p:spPr>
          <p:txBody>
            <a:bodyPr rtlCol="0" anchor="ctr"/>
            <a:lstStyle/>
            <a:p>
              <a:endParaRPr lang="en-CA"/>
            </a:p>
          </p:txBody>
        </p:sp>
        <p:sp>
          <p:nvSpPr>
            <p:cNvPr id="3247" name="Freeform: Shape 3246">
              <a:extLst>
                <a:ext uri="{FF2B5EF4-FFF2-40B4-BE49-F238E27FC236}">
                  <a16:creationId xmlns:a16="http://schemas.microsoft.com/office/drawing/2014/main" id="{987A9290-E468-41DF-9750-CA4A785E1F1E}"/>
                </a:ext>
              </a:extLst>
            </p:cNvPr>
            <p:cNvSpPr/>
            <p:nvPr/>
          </p:nvSpPr>
          <p:spPr>
            <a:xfrm>
              <a:off x="5423577" y="1228055"/>
              <a:ext cx="95882" cy="66675"/>
            </a:xfrm>
            <a:custGeom>
              <a:avLst/>
              <a:gdLst>
                <a:gd name="connsiteX0" fmla="*/ 351 w 95882"/>
                <a:gd name="connsiteY0" fmla="*/ 1504 h 66675"/>
                <a:gd name="connsiteX1" fmla="*/ 16239 w 95882"/>
                <a:gd name="connsiteY1" fmla="*/ 1504 h 66675"/>
                <a:gd name="connsiteX2" fmla="*/ 16239 w 95882"/>
                <a:gd name="connsiteY2" fmla="*/ 10397 h 66675"/>
                <a:gd name="connsiteX3" fmla="*/ 36554 w 95882"/>
                <a:gd name="connsiteY3" fmla="*/ 16 h 66675"/>
                <a:gd name="connsiteX4" fmla="*/ 47418 w 95882"/>
                <a:gd name="connsiteY4" fmla="*/ 2583 h 66675"/>
                <a:gd name="connsiteX5" fmla="*/ 54971 w 95882"/>
                <a:gd name="connsiteY5" fmla="*/ 10397 h 66675"/>
                <a:gd name="connsiteX6" fmla="*/ 64273 w 95882"/>
                <a:gd name="connsiteY6" fmla="*/ 2583 h 66675"/>
                <a:gd name="connsiteX7" fmla="*/ 74877 w 95882"/>
                <a:gd name="connsiteY7" fmla="*/ 16 h 66675"/>
                <a:gd name="connsiteX8" fmla="*/ 87043 w 95882"/>
                <a:gd name="connsiteY8" fmla="*/ 2918 h 66675"/>
                <a:gd name="connsiteX9" fmla="*/ 94448 w 95882"/>
                <a:gd name="connsiteY9" fmla="*/ 11513 h 66675"/>
                <a:gd name="connsiteX10" fmla="*/ 96234 w 95882"/>
                <a:gd name="connsiteY10" fmla="*/ 25019 h 66675"/>
                <a:gd name="connsiteX11" fmla="*/ 96234 w 95882"/>
                <a:gd name="connsiteY11" fmla="*/ 66691 h 66675"/>
                <a:gd name="connsiteX12" fmla="*/ 79007 w 95882"/>
                <a:gd name="connsiteY12" fmla="*/ 66691 h 66675"/>
                <a:gd name="connsiteX13" fmla="*/ 79007 w 95882"/>
                <a:gd name="connsiteY13" fmla="*/ 29410 h 66675"/>
                <a:gd name="connsiteX14" fmla="*/ 77221 w 95882"/>
                <a:gd name="connsiteY14" fmla="*/ 16908 h 66675"/>
                <a:gd name="connsiteX15" fmla="*/ 69854 w 95882"/>
                <a:gd name="connsiteY15" fmla="*/ 13224 h 66675"/>
                <a:gd name="connsiteX16" fmla="*/ 63045 w 95882"/>
                <a:gd name="connsiteY16" fmla="*/ 15420 h 66675"/>
                <a:gd name="connsiteX17" fmla="*/ 58431 w 95882"/>
                <a:gd name="connsiteY17" fmla="*/ 21894 h 66675"/>
                <a:gd name="connsiteX18" fmla="*/ 57017 w 95882"/>
                <a:gd name="connsiteY18" fmla="*/ 35363 h 66675"/>
                <a:gd name="connsiteX19" fmla="*/ 57017 w 95882"/>
                <a:gd name="connsiteY19" fmla="*/ 66691 h 66675"/>
                <a:gd name="connsiteX20" fmla="*/ 39753 w 95882"/>
                <a:gd name="connsiteY20" fmla="*/ 66691 h 66675"/>
                <a:gd name="connsiteX21" fmla="*/ 39753 w 95882"/>
                <a:gd name="connsiteY21" fmla="*/ 30972 h 66675"/>
                <a:gd name="connsiteX22" fmla="*/ 38823 w 95882"/>
                <a:gd name="connsiteY22" fmla="*/ 18694 h 66675"/>
                <a:gd name="connsiteX23" fmla="*/ 35995 w 95882"/>
                <a:gd name="connsiteY23" fmla="*/ 14564 h 66675"/>
                <a:gd name="connsiteX24" fmla="*/ 30749 w 95882"/>
                <a:gd name="connsiteY24" fmla="*/ 13224 h 66675"/>
                <a:gd name="connsiteX25" fmla="*/ 23568 w 95882"/>
                <a:gd name="connsiteY25" fmla="*/ 15382 h 66675"/>
                <a:gd name="connsiteX26" fmla="*/ 18992 w 95882"/>
                <a:gd name="connsiteY26" fmla="*/ 21559 h 66675"/>
                <a:gd name="connsiteX27" fmla="*/ 17615 w 95882"/>
                <a:gd name="connsiteY27" fmla="*/ 35028 h 66675"/>
                <a:gd name="connsiteX28" fmla="*/ 17615 w 95882"/>
                <a:gd name="connsiteY28" fmla="*/ 66691 h 66675"/>
                <a:gd name="connsiteX29" fmla="*/ 351 w 95882"/>
                <a:gd name="connsiteY29" fmla="*/ 6669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5882" h="66675">
                  <a:moveTo>
                    <a:pt x="351" y="1504"/>
                  </a:moveTo>
                  <a:lnTo>
                    <a:pt x="16239" y="1504"/>
                  </a:lnTo>
                  <a:lnTo>
                    <a:pt x="16239" y="10397"/>
                  </a:lnTo>
                  <a:cubicBezTo>
                    <a:pt x="21931" y="3476"/>
                    <a:pt x="28703" y="16"/>
                    <a:pt x="36554" y="16"/>
                  </a:cubicBezTo>
                  <a:cubicBezTo>
                    <a:pt x="40758" y="16"/>
                    <a:pt x="44367" y="872"/>
                    <a:pt x="47418" y="2583"/>
                  </a:cubicBezTo>
                  <a:cubicBezTo>
                    <a:pt x="50506" y="4332"/>
                    <a:pt x="53036" y="6899"/>
                    <a:pt x="54971" y="10397"/>
                  </a:cubicBezTo>
                  <a:cubicBezTo>
                    <a:pt x="57836" y="6899"/>
                    <a:pt x="60924" y="4332"/>
                    <a:pt x="64273" y="2583"/>
                  </a:cubicBezTo>
                  <a:cubicBezTo>
                    <a:pt x="67584" y="872"/>
                    <a:pt x="71119" y="16"/>
                    <a:pt x="74877" y="16"/>
                  </a:cubicBezTo>
                  <a:cubicBezTo>
                    <a:pt x="79676" y="16"/>
                    <a:pt x="83732" y="983"/>
                    <a:pt x="87043" y="2918"/>
                  </a:cubicBezTo>
                  <a:cubicBezTo>
                    <a:pt x="90355" y="4890"/>
                    <a:pt x="92810" y="7718"/>
                    <a:pt x="94448" y="11513"/>
                  </a:cubicBezTo>
                  <a:cubicBezTo>
                    <a:pt x="95638" y="14266"/>
                    <a:pt x="96234" y="18768"/>
                    <a:pt x="96234" y="25019"/>
                  </a:cubicBezTo>
                  <a:lnTo>
                    <a:pt x="96234" y="66691"/>
                  </a:lnTo>
                  <a:lnTo>
                    <a:pt x="79007" y="66691"/>
                  </a:lnTo>
                  <a:lnTo>
                    <a:pt x="79007" y="29410"/>
                  </a:lnTo>
                  <a:cubicBezTo>
                    <a:pt x="79007" y="22973"/>
                    <a:pt x="78411" y="18768"/>
                    <a:pt x="77221" y="16908"/>
                  </a:cubicBezTo>
                  <a:cubicBezTo>
                    <a:pt x="75621" y="14452"/>
                    <a:pt x="73165" y="13224"/>
                    <a:pt x="69854" y="13224"/>
                  </a:cubicBezTo>
                  <a:cubicBezTo>
                    <a:pt x="67435" y="13224"/>
                    <a:pt x="65166" y="13969"/>
                    <a:pt x="63045" y="15420"/>
                  </a:cubicBezTo>
                  <a:cubicBezTo>
                    <a:pt x="60887" y="16908"/>
                    <a:pt x="59361" y="19066"/>
                    <a:pt x="58431" y="21894"/>
                  </a:cubicBezTo>
                  <a:cubicBezTo>
                    <a:pt x="57464" y="24759"/>
                    <a:pt x="57017" y="29261"/>
                    <a:pt x="57017" y="35363"/>
                  </a:cubicBezTo>
                  <a:lnTo>
                    <a:pt x="57017" y="66691"/>
                  </a:lnTo>
                  <a:lnTo>
                    <a:pt x="39753" y="66691"/>
                  </a:lnTo>
                  <a:lnTo>
                    <a:pt x="39753" y="30972"/>
                  </a:lnTo>
                  <a:cubicBezTo>
                    <a:pt x="39753" y="24610"/>
                    <a:pt x="39456" y="20517"/>
                    <a:pt x="38823" y="18694"/>
                  </a:cubicBezTo>
                  <a:cubicBezTo>
                    <a:pt x="38228" y="16833"/>
                    <a:pt x="37260" y="15457"/>
                    <a:pt x="35995" y="14564"/>
                  </a:cubicBezTo>
                  <a:cubicBezTo>
                    <a:pt x="34693" y="13671"/>
                    <a:pt x="32944" y="13224"/>
                    <a:pt x="30749" y="13224"/>
                  </a:cubicBezTo>
                  <a:cubicBezTo>
                    <a:pt x="28070" y="13224"/>
                    <a:pt x="25689" y="13931"/>
                    <a:pt x="23568" y="15382"/>
                  </a:cubicBezTo>
                  <a:cubicBezTo>
                    <a:pt x="21410" y="16796"/>
                    <a:pt x="19885" y="18880"/>
                    <a:pt x="18992" y="21559"/>
                  </a:cubicBezTo>
                  <a:cubicBezTo>
                    <a:pt x="18062" y="24275"/>
                    <a:pt x="17615" y="28740"/>
                    <a:pt x="17615" y="35028"/>
                  </a:cubicBezTo>
                  <a:lnTo>
                    <a:pt x="17615" y="66691"/>
                  </a:lnTo>
                  <a:lnTo>
                    <a:pt x="351" y="66691"/>
                  </a:lnTo>
                  <a:close/>
                </a:path>
              </a:pathLst>
            </a:custGeom>
            <a:solidFill>
              <a:srgbClr val="000000"/>
            </a:solidFill>
            <a:ln w="9525" cap="flat">
              <a:noFill/>
              <a:prstDash val="solid"/>
              <a:miter/>
            </a:ln>
          </p:spPr>
          <p:txBody>
            <a:bodyPr rtlCol="0" anchor="ctr"/>
            <a:lstStyle/>
            <a:p>
              <a:endParaRPr lang="en-CA"/>
            </a:p>
          </p:txBody>
        </p:sp>
        <p:sp>
          <p:nvSpPr>
            <p:cNvPr id="3248" name="Freeform: Shape 3247">
              <a:extLst>
                <a:ext uri="{FF2B5EF4-FFF2-40B4-BE49-F238E27FC236}">
                  <a16:creationId xmlns:a16="http://schemas.microsoft.com/office/drawing/2014/main" id="{B0BFAAC0-7CCD-4A53-8D23-E2E3574CA7B5}"/>
                </a:ext>
              </a:extLst>
            </p:cNvPr>
            <p:cNvSpPr/>
            <p:nvPr/>
          </p:nvSpPr>
          <p:spPr>
            <a:xfrm>
              <a:off x="5531614" y="1228055"/>
              <a:ext cx="60925" cy="68163"/>
            </a:xfrm>
            <a:custGeom>
              <a:avLst/>
              <a:gdLst>
                <a:gd name="connsiteX0" fmla="*/ 43151 w 60925"/>
                <a:gd name="connsiteY0" fmla="*/ 45929 h 68163"/>
                <a:gd name="connsiteX1" fmla="*/ 60341 w 60925"/>
                <a:gd name="connsiteY1" fmla="*/ 48832 h 68163"/>
                <a:gd name="connsiteX2" fmla="*/ 49885 w 60925"/>
                <a:gd name="connsiteY2" fmla="*/ 63231 h 68163"/>
                <a:gd name="connsiteX3" fmla="*/ 31989 w 60925"/>
                <a:gd name="connsiteY3" fmla="*/ 68179 h 68163"/>
                <a:gd name="connsiteX4" fmla="*/ 6800 w 60925"/>
                <a:gd name="connsiteY4" fmla="*/ 57054 h 68163"/>
                <a:gd name="connsiteX5" fmla="*/ 363 w 60925"/>
                <a:gd name="connsiteY5" fmla="*/ 34581 h 68163"/>
                <a:gd name="connsiteX6" fmla="*/ 8846 w 60925"/>
                <a:gd name="connsiteY6" fmla="*/ 9206 h 68163"/>
                <a:gd name="connsiteX7" fmla="*/ 30277 w 60925"/>
                <a:gd name="connsiteY7" fmla="*/ 16 h 68163"/>
                <a:gd name="connsiteX8" fmla="*/ 53234 w 60925"/>
                <a:gd name="connsiteY8" fmla="*/ 9615 h 68163"/>
                <a:gd name="connsiteX9" fmla="*/ 61271 w 60925"/>
                <a:gd name="connsiteY9" fmla="*/ 39083 h 68163"/>
                <a:gd name="connsiteX10" fmla="*/ 18036 w 60925"/>
                <a:gd name="connsiteY10" fmla="*/ 39083 h 68163"/>
                <a:gd name="connsiteX11" fmla="*/ 22241 w 60925"/>
                <a:gd name="connsiteY11" fmla="*/ 50990 h 68163"/>
                <a:gd name="connsiteX12" fmla="*/ 32175 w 60925"/>
                <a:gd name="connsiteY12" fmla="*/ 55268 h 68163"/>
                <a:gd name="connsiteX13" fmla="*/ 38984 w 60925"/>
                <a:gd name="connsiteY13" fmla="*/ 53073 h 68163"/>
                <a:gd name="connsiteX14" fmla="*/ 43151 w 60925"/>
                <a:gd name="connsiteY14" fmla="*/ 45929 h 68163"/>
                <a:gd name="connsiteX15" fmla="*/ 44155 w 60925"/>
                <a:gd name="connsiteY15" fmla="*/ 28517 h 68163"/>
                <a:gd name="connsiteX16" fmla="*/ 40286 w 60925"/>
                <a:gd name="connsiteY16" fmla="*/ 17131 h 68163"/>
                <a:gd name="connsiteX17" fmla="*/ 31319 w 60925"/>
                <a:gd name="connsiteY17" fmla="*/ 13224 h 68163"/>
                <a:gd name="connsiteX18" fmla="*/ 21980 w 60925"/>
                <a:gd name="connsiteY18" fmla="*/ 17317 h 68163"/>
                <a:gd name="connsiteX19" fmla="*/ 18371 w 60925"/>
                <a:gd name="connsiteY19" fmla="*/ 28517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925" h="68163">
                  <a:moveTo>
                    <a:pt x="43151" y="45929"/>
                  </a:moveTo>
                  <a:lnTo>
                    <a:pt x="60341" y="48832"/>
                  </a:lnTo>
                  <a:cubicBezTo>
                    <a:pt x="58145" y="55120"/>
                    <a:pt x="54648" y="59919"/>
                    <a:pt x="49885" y="63231"/>
                  </a:cubicBezTo>
                  <a:cubicBezTo>
                    <a:pt x="45123" y="66505"/>
                    <a:pt x="39133" y="68179"/>
                    <a:pt x="31989" y="68179"/>
                  </a:cubicBezTo>
                  <a:cubicBezTo>
                    <a:pt x="20641" y="68179"/>
                    <a:pt x="12269" y="64459"/>
                    <a:pt x="6800" y="57054"/>
                  </a:cubicBezTo>
                  <a:cubicBezTo>
                    <a:pt x="2521" y="51101"/>
                    <a:pt x="363" y="43623"/>
                    <a:pt x="363" y="34581"/>
                  </a:cubicBezTo>
                  <a:cubicBezTo>
                    <a:pt x="363" y="23791"/>
                    <a:pt x="3191" y="15308"/>
                    <a:pt x="8846" y="9206"/>
                  </a:cubicBezTo>
                  <a:cubicBezTo>
                    <a:pt x="14501" y="3067"/>
                    <a:pt x="21645" y="16"/>
                    <a:pt x="30277" y="16"/>
                  </a:cubicBezTo>
                  <a:cubicBezTo>
                    <a:pt x="39951" y="16"/>
                    <a:pt x="47616" y="3216"/>
                    <a:pt x="53234" y="9615"/>
                  </a:cubicBezTo>
                  <a:cubicBezTo>
                    <a:pt x="58852" y="16015"/>
                    <a:pt x="61531" y="25838"/>
                    <a:pt x="61271" y="39083"/>
                  </a:cubicBezTo>
                  <a:lnTo>
                    <a:pt x="18036" y="39083"/>
                  </a:lnTo>
                  <a:cubicBezTo>
                    <a:pt x="18185" y="44181"/>
                    <a:pt x="19562" y="48162"/>
                    <a:pt x="22241" y="50990"/>
                  </a:cubicBezTo>
                  <a:cubicBezTo>
                    <a:pt x="24882" y="53854"/>
                    <a:pt x="28194" y="55268"/>
                    <a:pt x="32175" y="55268"/>
                  </a:cubicBezTo>
                  <a:cubicBezTo>
                    <a:pt x="34891" y="55268"/>
                    <a:pt x="37161" y="54524"/>
                    <a:pt x="38984" y="53073"/>
                  </a:cubicBezTo>
                  <a:cubicBezTo>
                    <a:pt x="40844" y="51585"/>
                    <a:pt x="42221" y="49204"/>
                    <a:pt x="43151" y="45929"/>
                  </a:cubicBezTo>
                  <a:moveTo>
                    <a:pt x="44155" y="28517"/>
                  </a:moveTo>
                  <a:cubicBezTo>
                    <a:pt x="44007" y="23531"/>
                    <a:pt x="42742" y="19698"/>
                    <a:pt x="40286" y="17131"/>
                  </a:cubicBezTo>
                  <a:cubicBezTo>
                    <a:pt x="37830" y="14527"/>
                    <a:pt x="34817" y="13224"/>
                    <a:pt x="31319" y="13224"/>
                  </a:cubicBezTo>
                  <a:cubicBezTo>
                    <a:pt x="27561" y="13224"/>
                    <a:pt x="24436" y="14601"/>
                    <a:pt x="21980" y="17317"/>
                  </a:cubicBezTo>
                  <a:cubicBezTo>
                    <a:pt x="19524" y="20071"/>
                    <a:pt x="18334" y="23791"/>
                    <a:pt x="18371" y="28517"/>
                  </a:cubicBezTo>
                  <a:close/>
                </a:path>
              </a:pathLst>
            </a:custGeom>
            <a:solidFill>
              <a:srgbClr val="000000"/>
            </a:solidFill>
            <a:ln w="9525" cap="flat">
              <a:noFill/>
              <a:prstDash val="solid"/>
              <a:miter/>
            </a:ln>
          </p:spPr>
          <p:txBody>
            <a:bodyPr rtlCol="0" anchor="ctr"/>
            <a:lstStyle/>
            <a:p>
              <a:endParaRPr lang="en-CA"/>
            </a:p>
          </p:txBody>
        </p:sp>
        <p:sp>
          <p:nvSpPr>
            <p:cNvPr id="3249" name="Freeform: Shape 3248">
              <a:extLst>
                <a:ext uri="{FF2B5EF4-FFF2-40B4-BE49-F238E27FC236}">
                  <a16:creationId xmlns:a16="http://schemas.microsoft.com/office/drawing/2014/main" id="{4F3F3322-0015-4824-BAC8-3623ACE0F1BD}"/>
                </a:ext>
              </a:extLst>
            </p:cNvPr>
            <p:cNvSpPr/>
            <p:nvPr/>
          </p:nvSpPr>
          <p:spPr>
            <a:xfrm>
              <a:off x="5606448" y="1228055"/>
              <a:ext cx="59419" cy="66675"/>
            </a:xfrm>
            <a:custGeom>
              <a:avLst/>
              <a:gdLst>
                <a:gd name="connsiteX0" fmla="*/ 59790 w 59419"/>
                <a:gd name="connsiteY0" fmla="*/ 66691 h 66675"/>
                <a:gd name="connsiteX1" fmla="*/ 42563 w 59419"/>
                <a:gd name="connsiteY1" fmla="*/ 66691 h 66675"/>
                <a:gd name="connsiteX2" fmla="*/ 42563 w 59419"/>
                <a:gd name="connsiteY2" fmla="*/ 33428 h 66675"/>
                <a:gd name="connsiteX3" fmla="*/ 41447 w 59419"/>
                <a:gd name="connsiteY3" fmla="*/ 19773 h 66675"/>
                <a:gd name="connsiteX4" fmla="*/ 37875 w 59419"/>
                <a:gd name="connsiteY4" fmla="*/ 14936 h 66675"/>
                <a:gd name="connsiteX5" fmla="*/ 31885 w 59419"/>
                <a:gd name="connsiteY5" fmla="*/ 13224 h 66675"/>
                <a:gd name="connsiteX6" fmla="*/ 23848 w 59419"/>
                <a:gd name="connsiteY6" fmla="*/ 15680 h 66675"/>
                <a:gd name="connsiteX7" fmla="*/ 18936 w 59419"/>
                <a:gd name="connsiteY7" fmla="*/ 22191 h 66675"/>
                <a:gd name="connsiteX8" fmla="*/ 17634 w 59419"/>
                <a:gd name="connsiteY8" fmla="*/ 37149 h 66675"/>
                <a:gd name="connsiteX9" fmla="*/ 17634 w 59419"/>
                <a:gd name="connsiteY9" fmla="*/ 66691 h 66675"/>
                <a:gd name="connsiteX10" fmla="*/ 370 w 59419"/>
                <a:gd name="connsiteY10" fmla="*/ 66691 h 66675"/>
                <a:gd name="connsiteX11" fmla="*/ 370 w 59419"/>
                <a:gd name="connsiteY11" fmla="*/ 1504 h 66675"/>
                <a:gd name="connsiteX12" fmla="*/ 16406 w 59419"/>
                <a:gd name="connsiteY12" fmla="*/ 1504 h 66675"/>
                <a:gd name="connsiteX13" fmla="*/ 16406 w 59419"/>
                <a:gd name="connsiteY13" fmla="*/ 11066 h 66675"/>
                <a:gd name="connsiteX14" fmla="*/ 37875 w 59419"/>
                <a:gd name="connsiteY14" fmla="*/ 16 h 66675"/>
                <a:gd name="connsiteX15" fmla="*/ 48330 w 59419"/>
                <a:gd name="connsiteY15" fmla="*/ 2062 h 66675"/>
                <a:gd name="connsiteX16" fmla="*/ 55474 w 59419"/>
                <a:gd name="connsiteY16" fmla="*/ 7308 h 66675"/>
                <a:gd name="connsiteX17" fmla="*/ 58860 w 59419"/>
                <a:gd name="connsiteY17" fmla="*/ 14564 h 66675"/>
                <a:gd name="connsiteX18" fmla="*/ 59790 w 59419"/>
                <a:gd name="connsiteY18" fmla="*/ 2617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419" h="66675">
                  <a:moveTo>
                    <a:pt x="59790" y="66691"/>
                  </a:moveTo>
                  <a:lnTo>
                    <a:pt x="42563" y="66691"/>
                  </a:lnTo>
                  <a:lnTo>
                    <a:pt x="42563" y="33428"/>
                  </a:lnTo>
                  <a:cubicBezTo>
                    <a:pt x="42563" y="26396"/>
                    <a:pt x="42191" y="21819"/>
                    <a:pt x="41447" y="19773"/>
                  </a:cubicBezTo>
                  <a:cubicBezTo>
                    <a:pt x="40703" y="17689"/>
                    <a:pt x="39512" y="16089"/>
                    <a:pt x="37875" y="14936"/>
                  </a:cubicBezTo>
                  <a:cubicBezTo>
                    <a:pt x="36201" y="13783"/>
                    <a:pt x="34191" y="13224"/>
                    <a:pt x="31885" y="13224"/>
                  </a:cubicBezTo>
                  <a:cubicBezTo>
                    <a:pt x="28871" y="13224"/>
                    <a:pt x="26192" y="14043"/>
                    <a:pt x="23848" y="15680"/>
                  </a:cubicBezTo>
                  <a:cubicBezTo>
                    <a:pt x="21467" y="17317"/>
                    <a:pt x="19829" y="19475"/>
                    <a:pt x="18936" y="22191"/>
                  </a:cubicBezTo>
                  <a:cubicBezTo>
                    <a:pt x="18081" y="24870"/>
                    <a:pt x="17634" y="29893"/>
                    <a:pt x="17634" y="37149"/>
                  </a:cubicBezTo>
                  <a:lnTo>
                    <a:pt x="17634" y="66691"/>
                  </a:lnTo>
                  <a:lnTo>
                    <a:pt x="370" y="66691"/>
                  </a:lnTo>
                  <a:lnTo>
                    <a:pt x="370" y="1504"/>
                  </a:lnTo>
                  <a:lnTo>
                    <a:pt x="16406" y="1504"/>
                  </a:lnTo>
                  <a:lnTo>
                    <a:pt x="16406" y="11066"/>
                  </a:lnTo>
                  <a:cubicBezTo>
                    <a:pt x="22099" y="3699"/>
                    <a:pt x="29243" y="16"/>
                    <a:pt x="37875" y="16"/>
                  </a:cubicBezTo>
                  <a:cubicBezTo>
                    <a:pt x="41707" y="16"/>
                    <a:pt x="45167" y="723"/>
                    <a:pt x="48330" y="2062"/>
                  </a:cubicBezTo>
                  <a:cubicBezTo>
                    <a:pt x="51493" y="3439"/>
                    <a:pt x="53874" y="5188"/>
                    <a:pt x="55474" y="7308"/>
                  </a:cubicBezTo>
                  <a:cubicBezTo>
                    <a:pt x="57111" y="9467"/>
                    <a:pt x="58227" y="11885"/>
                    <a:pt x="58860" y="14564"/>
                  </a:cubicBezTo>
                  <a:cubicBezTo>
                    <a:pt x="59492" y="17280"/>
                    <a:pt x="59790" y="21150"/>
                    <a:pt x="59790" y="26172"/>
                  </a:cubicBezTo>
                  <a:close/>
                </a:path>
              </a:pathLst>
            </a:custGeom>
            <a:solidFill>
              <a:srgbClr val="000000"/>
            </a:solidFill>
            <a:ln w="9525" cap="flat">
              <a:noFill/>
              <a:prstDash val="solid"/>
              <a:miter/>
            </a:ln>
          </p:spPr>
          <p:txBody>
            <a:bodyPr rtlCol="0" anchor="ctr"/>
            <a:lstStyle/>
            <a:p>
              <a:endParaRPr lang="en-CA"/>
            </a:p>
          </p:txBody>
        </p:sp>
        <p:sp>
          <p:nvSpPr>
            <p:cNvPr id="3250" name="Freeform: Shape 3249">
              <a:extLst>
                <a:ext uri="{FF2B5EF4-FFF2-40B4-BE49-F238E27FC236}">
                  <a16:creationId xmlns:a16="http://schemas.microsoft.com/office/drawing/2014/main" id="{7790F238-1963-421E-9583-0CC95DB47CE5}"/>
                </a:ext>
              </a:extLst>
            </p:cNvPr>
            <p:cNvSpPr/>
            <p:nvPr/>
          </p:nvSpPr>
          <p:spPr>
            <a:xfrm>
              <a:off x="5676253" y="1206512"/>
              <a:ext cx="38434" cy="89706"/>
            </a:xfrm>
            <a:custGeom>
              <a:avLst/>
              <a:gdLst>
                <a:gd name="connsiteX0" fmla="*/ 37399 w 38434"/>
                <a:gd name="connsiteY0" fmla="*/ 23047 h 89706"/>
                <a:gd name="connsiteX1" fmla="*/ 37399 w 38434"/>
                <a:gd name="connsiteY1" fmla="*/ 36777 h 89706"/>
                <a:gd name="connsiteX2" fmla="*/ 25605 w 38434"/>
                <a:gd name="connsiteY2" fmla="*/ 36777 h 89706"/>
                <a:gd name="connsiteX3" fmla="*/ 25605 w 38434"/>
                <a:gd name="connsiteY3" fmla="*/ 63082 h 89706"/>
                <a:gd name="connsiteX4" fmla="*/ 25939 w 38434"/>
                <a:gd name="connsiteY4" fmla="*/ 72346 h 89706"/>
                <a:gd name="connsiteX5" fmla="*/ 27502 w 38434"/>
                <a:gd name="connsiteY5" fmla="*/ 74542 h 89706"/>
                <a:gd name="connsiteX6" fmla="*/ 30404 w 38434"/>
                <a:gd name="connsiteY6" fmla="*/ 75397 h 89706"/>
                <a:gd name="connsiteX7" fmla="*/ 37325 w 38434"/>
                <a:gd name="connsiteY7" fmla="*/ 73760 h 89706"/>
                <a:gd name="connsiteX8" fmla="*/ 38813 w 38434"/>
                <a:gd name="connsiteY8" fmla="*/ 87118 h 89706"/>
                <a:gd name="connsiteX9" fmla="*/ 25195 w 38434"/>
                <a:gd name="connsiteY9" fmla="*/ 89722 h 89706"/>
                <a:gd name="connsiteX10" fmla="*/ 16787 w 38434"/>
                <a:gd name="connsiteY10" fmla="*/ 88159 h 89706"/>
                <a:gd name="connsiteX11" fmla="*/ 11280 w 38434"/>
                <a:gd name="connsiteY11" fmla="*/ 84104 h 89706"/>
                <a:gd name="connsiteX12" fmla="*/ 8861 w 38434"/>
                <a:gd name="connsiteY12" fmla="*/ 77369 h 89706"/>
                <a:gd name="connsiteX13" fmla="*/ 8303 w 38434"/>
                <a:gd name="connsiteY13" fmla="*/ 65203 h 89706"/>
                <a:gd name="connsiteX14" fmla="*/ 8303 w 38434"/>
                <a:gd name="connsiteY14" fmla="*/ 36777 h 89706"/>
                <a:gd name="connsiteX15" fmla="*/ 378 w 38434"/>
                <a:gd name="connsiteY15" fmla="*/ 36777 h 89706"/>
                <a:gd name="connsiteX16" fmla="*/ 378 w 38434"/>
                <a:gd name="connsiteY16" fmla="*/ 23047 h 89706"/>
                <a:gd name="connsiteX17" fmla="*/ 8303 w 38434"/>
                <a:gd name="connsiteY17" fmla="*/ 23047 h 89706"/>
                <a:gd name="connsiteX18" fmla="*/ 8303 w 38434"/>
                <a:gd name="connsiteY18" fmla="*/ 10099 h 89706"/>
                <a:gd name="connsiteX19" fmla="*/ 25605 w 38434"/>
                <a:gd name="connsiteY19" fmla="*/ 16 h 89706"/>
                <a:gd name="connsiteX20" fmla="*/ 25605 w 38434"/>
                <a:gd name="connsiteY20" fmla="*/ 23047 h 8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34" h="89706">
                  <a:moveTo>
                    <a:pt x="37399" y="23047"/>
                  </a:moveTo>
                  <a:lnTo>
                    <a:pt x="37399" y="36777"/>
                  </a:lnTo>
                  <a:lnTo>
                    <a:pt x="25605" y="36777"/>
                  </a:lnTo>
                  <a:lnTo>
                    <a:pt x="25605" y="63082"/>
                  </a:lnTo>
                  <a:cubicBezTo>
                    <a:pt x="25605" y="68402"/>
                    <a:pt x="25716" y="71491"/>
                    <a:pt x="25939" y="72346"/>
                  </a:cubicBezTo>
                  <a:cubicBezTo>
                    <a:pt x="26163" y="73239"/>
                    <a:pt x="26684" y="73984"/>
                    <a:pt x="27502" y="74542"/>
                  </a:cubicBezTo>
                  <a:cubicBezTo>
                    <a:pt x="28284" y="75100"/>
                    <a:pt x="29251" y="75397"/>
                    <a:pt x="30404" y="75397"/>
                  </a:cubicBezTo>
                  <a:cubicBezTo>
                    <a:pt x="32004" y="75397"/>
                    <a:pt x="34311" y="74839"/>
                    <a:pt x="37325" y="73760"/>
                  </a:cubicBezTo>
                  <a:lnTo>
                    <a:pt x="38813" y="87118"/>
                  </a:lnTo>
                  <a:cubicBezTo>
                    <a:pt x="34795" y="88829"/>
                    <a:pt x="30256" y="89722"/>
                    <a:pt x="25195" y="89722"/>
                  </a:cubicBezTo>
                  <a:cubicBezTo>
                    <a:pt x="22070" y="89722"/>
                    <a:pt x="19279" y="89201"/>
                    <a:pt x="16787" y="88159"/>
                  </a:cubicBezTo>
                  <a:cubicBezTo>
                    <a:pt x="14294" y="87080"/>
                    <a:pt x="12433" y="85741"/>
                    <a:pt x="11280" y="84104"/>
                  </a:cubicBezTo>
                  <a:cubicBezTo>
                    <a:pt x="10127" y="82430"/>
                    <a:pt x="9308" y="80197"/>
                    <a:pt x="8861" y="77369"/>
                  </a:cubicBezTo>
                  <a:cubicBezTo>
                    <a:pt x="8489" y="75360"/>
                    <a:pt x="8303" y="71305"/>
                    <a:pt x="8303" y="65203"/>
                  </a:cubicBezTo>
                  <a:lnTo>
                    <a:pt x="8303" y="36777"/>
                  </a:lnTo>
                  <a:lnTo>
                    <a:pt x="378" y="36777"/>
                  </a:lnTo>
                  <a:lnTo>
                    <a:pt x="378" y="23047"/>
                  </a:lnTo>
                  <a:lnTo>
                    <a:pt x="8303" y="23047"/>
                  </a:lnTo>
                  <a:lnTo>
                    <a:pt x="8303" y="10099"/>
                  </a:lnTo>
                  <a:lnTo>
                    <a:pt x="25605" y="16"/>
                  </a:lnTo>
                  <a:lnTo>
                    <a:pt x="25605" y="23047"/>
                  </a:lnTo>
                  <a:close/>
                </a:path>
              </a:pathLst>
            </a:custGeom>
            <a:solidFill>
              <a:srgbClr val="000000"/>
            </a:solidFill>
            <a:ln w="9525" cap="flat">
              <a:noFill/>
              <a:prstDash val="solid"/>
              <a:miter/>
            </a:ln>
          </p:spPr>
          <p:txBody>
            <a:bodyPr rtlCol="0" anchor="ctr"/>
            <a:lstStyle/>
            <a:p>
              <a:endParaRPr lang="en-CA"/>
            </a:p>
          </p:txBody>
        </p:sp>
        <p:sp>
          <p:nvSpPr>
            <p:cNvPr id="3251" name="Freeform: Shape 3250">
              <a:extLst>
                <a:ext uri="{FF2B5EF4-FFF2-40B4-BE49-F238E27FC236}">
                  <a16:creationId xmlns:a16="http://schemas.microsoft.com/office/drawing/2014/main" id="{3799E2DA-9226-46E9-A0BA-837E0AB1C35A}"/>
                </a:ext>
              </a:extLst>
            </p:cNvPr>
            <p:cNvSpPr/>
            <p:nvPr/>
          </p:nvSpPr>
          <p:spPr>
            <a:xfrm>
              <a:off x="5752644" y="1203201"/>
              <a:ext cx="44053" cy="91529"/>
            </a:xfrm>
            <a:custGeom>
              <a:avLst/>
              <a:gdLst>
                <a:gd name="connsiteX0" fmla="*/ 386 w 44053"/>
                <a:gd name="connsiteY0" fmla="*/ 26359 h 91529"/>
                <a:gd name="connsiteX1" fmla="*/ 9949 w 44053"/>
                <a:gd name="connsiteY1" fmla="*/ 26359 h 91529"/>
                <a:gd name="connsiteX2" fmla="*/ 9949 w 44053"/>
                <a:gd name="connsiteY2" fmla="*/ 21447 h 91529"/>
                <a:gd name="connsiteX3" fmla="*/ 11697 w 44053"/>
                <a:gd name="connsiteY3" fmla="*/ 9169 h 91529"/>
                <a:gd name="connsiteX4" fmla="*/ 18134 w 44053"/>
                <a:gd name="connsiteY4" fmla="*/ 2546 h 91529"/>
                <a:gd name="connsiteX5" fmla="*/ 30040 w 44053"/>
                <a:gd name="connsiteY5" fmla="*/ 16 h 91529"/>
                <a:gd name="connsiteX6" fmla="*/ 44439 w 44053"/>
                <a:gd name="connsiteY6" fmla="*/ 2211 h 91529"/>
                <a:gd name="connsiteX7" fmla="*/ 42133 w 44053"/>
                <a:gd name="connsiteY7" fmla="*/ 14266 h 91529"/>
                <a:gd name="connsiteX8" fmla="*/ 34207 w 44053"/>
                <a:gd name="connsiteY8" fmla="*/ 13262 h 91529"/>
                <a:gd name="connsiteX9" fmla="*/ 28812 w 44053"/>
                <a:gd name="connsiteY9" fmla="*/ 15010 h 91529"/>
                <a:gd name="connsiteX10" fmla="*/ 27213 w 44053"/>
                <a:gd name="connsiteY10" fmla="*/ 21745 h 91529"/>
                <a:gd name="connsiteX11" fmla="*/ 27213 w 44053"/>
                <a:gd name="connsiteY11" fmla="*/ 26359 h 91529"/>
                <a:gd name="connsiteX12" fmla="*/ 40086 w 44053"/>
                <a:gd name="connsiteY12" fmla="*/ 26359 h 91529"/>
                <a:gd name="connsiteX13" fmla="*/ 40086 w 44053"/>
                <a:gd name="connsiteY13" fmla="*/ 39902 h 91529"/>
                <a:gd name="connsiteX14" fmla="*/ 27213 w 44053"/>
                <a:gd name="connsiteY14" fmla="*/ 39902 h 91529"/>
                <a:gd name="connsiteX15" fmla="*/ 27213 w 44053"/>
                <a:gd name="connsiteY15" fmla="*/ 91545 h 91529"/>
                <a:gd name="connsiteX16" fmla="*/ 9949 w 44053"/>
                <a:gd name="connsiteY16" fmla="*/ 91545 h 91529"/>
                <a:gd name="connsiteX17" fmla="*/ 9949 w 44053"/>
                <a:gd name="connsiteY17" fmla="*/ 39902 h 91529"/>
                <a:gd name="connsiteX18" fmla="*/ 386 w 44053"/>
                <a:gd name="connsiteY18" fmla="*/ 39902 h 9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053" h="91529">
                  <a:moveTo>
                    <a:pt x="386" y="26359"/>
                  </a:moveTo>
                  <a:lnTo>
                    <a:pt x="9949" y="26359"/>
                  </a:lnTo>
                  <a:lnTo>
                    <a:pt x="9949" y="21447"/>
                  </a:lnTo>
                  <a:cubicBezTo>
                    <a:pt x="9949" y="15941"/>
                    <a:pt x="10544" y="11848"/>
                    <a:pt x="11697" y="9169"/>
                  </a:cubicBezTo>
                  <a:cubicBezTo>
                    <a:pt x="12851" y="6453"/>
                    <a:pt x="15009" y="4258"/>
                    <a:pt x="18134" y="2546"/>
                  </a:cubicBezTo>
                  <a:cubicBezTo>
                    <a:pt x="21259" y="872"/>
                    <a:pt x="25241" y="16"/>
                    <a:pt x="30040" y="16"/>
                  </a:cubicBezTo>
                  <a:cubicBezTo>
                    <a:pt x="34952" y="16"/>
                    <a:pt x="39751" y="760"/>
                    <a:pt x="44439" y="2211"/>
                  </a:cubicBezTo>
                  <a:lnTo>
                    <a:pt x="42133" y="14266"/>
                  </a:lnTo>
                  <a:cubicBezTo>
                    <a:pt x="39379" y="13597"/>
                    <a:pt x="36738" y="13262"/>
                    <a:pt x="34207" y="13262"/>
                  </a:cubicBezTo>
                  <a:cubicBezTo>
                    <a:pt x="31715" y="13262"/>
                    <a:pt x="29929" y="13857"/>
                    <a:pt x="28812" y="15010"/>
                  </a:cubicBezTo>
                  <a:cubicBezTo>
                    <a:pt x="27733" y="16201"/>
                    <a:pt x="27213" y="18433"/>
                    <a:pt x="27213" y="21745"/>
                  </a:cubicBezTo>
                  <a:lnTo>
                    <a:pt x="27213" y="26359"/>
                  </a:lnTo>
                  <a:lnTo>
                    <a:pt x="40086" y="26359"/>
                  </a:lnTo>
                  <a:lnTo>
                    <a:pt x="40086" y="39902"/>
                  </a:lnTo>
                  <a:lnTo>
                    <a:pt x="27213" y="39902"/>
                  </a:lnTo>
                  <a:lnTo>
                    <a:pt x="27213" y="91545"/>
                  </a:lnTo>
                  <a:lnTo>
                    <a:pt x="9949" y="91545"/>
                  </a:lnTo>
                  <a:lnTo>
                    <a:pt x="9949" y="39902"/>
                  </a:lnTo>
                  <a:lnTo>
                    <a:pt x="386" y="39902"/>
                  </a:lnTo>
                  <a:close/>
                </a:path>
              </a:pathLst>
            </a:custGeom>
            <a:solidFill>
              <a:srgbClr val="000000"/>
            </a:solidFill>
            <a:ln w="9525" cap="flat">
              <a:noFill/>
              <a:prstDash val="solid"/>
              <a:miter/>
            </a:ln>
          </p:spPr>
          <p:txBody>
            <a:bodyPr rtlCol="0" anchor="ctr"/>
            <a:lstStyle/>
            <a:p>
              <a:endParaRPr lang="en-CA"/>
            </a:p>
          </p:txBody>
        </p:sp>
        <p:sp>
          <p:nvSpPr>
            <p:cNvPr id="3252" name="Freeform: Shape 3251">
              <a:extLst>
                <a:ext uri="{FF2B5EF4-FFF2-40B4-BE49-F238E27FC236}">
                  <a16:creationId xmlns:a16="http://schemas.microsoft.com/office/drawing/2014/main" id="{A7CCBE3B-B9AA-4136-AEBC-C7C6C3370AE4}"/>
                </a:ext>
              </a:extLst>
            </p:cNvPr>
            <p:cNvSpPr/>
            <p:nvPr/>
          </p:nvSpPr>
          <p:spPr>
            <a:xfrm>
              <a:off x="5798051" y="1228055"/>
              <a:ext cx="67307" cy="68163"/>
            </a:xfrm>
            <a:custGeom>
              <a:avLst/>
              <a:gdLst>
                <a:gd name="connsiteX0" fmla="*/ 391 w 67307"/>
                <a:gd name="connsiteY0" fmla="*/ 33167 h 68163"/>
                <a:gd name="connsiteX1" fmla="*/ 4632 w 67307"/>
                <a:gd name="connsiteY1" fmla="*/ 16536 h 68163"/>
                <a:gd name="connsiteX2" fmla="*/ 16650 w 67307"/>
                <a:gd name="connsiteY2" fmla="*/ 4258 h 68163"/>
                <a:gd name="connsiteX3" fmla="*/ 33989 w 67307"/>
                <a:gd name="connsiteY3" fmla="*/ 16 h 68163"/>
                <a:gd name="connsiteX4" fmla="*/ 58248 w 67307"/>
                <a:gd name="connsiteY4" fmla="*/ 9615 h 68163"/>
                <a:gd name="connsiteX5" fmla="*/ 67698 w 67307"/>
                <a:gd name="connsiteY5" fmla="*/ 33912 h 68163"/>
                <a:gd name="connsiteX6" fmla="*/ 58136 w 67307"/>
                <a:gd name="connsiteY6" fmla="*/ 58431 h 68163"/>
                <a:gd name="connsiteX7" fmla="*/ 34100 w 67307"/>
                <a:gd name="connsiteY7" fmla="*/ 68179 h 68163"/>
                <a:gd name="connsiteX8" fmla="*/ 17022 w 67307"/>
                <a:gd name="connsiteY8" fmla="*/ 64124 h 68163"/>
                <a:gd name="connsiteX9" fmla="*/ 4632 w 67307"/>
                <a:gd name="connsiteY9" fmla="*/ 52217 h 68163"/>
                <a:gd name="connsiteX10" fmla="*/ 391 w 67307"/>
                <a:gd name="connsiteY10" fmla="*/ 33167 h 68163"/>
                <a:gd name="connsiteX11" fmla="*/ 18064 w 67307"/>
                <a:gd name="connsiteY11" fmla="*/ 34098 h 68163"/>
                <a:gd name="connsiteX12" fmla="*/ 22678 w 67307"/>
                <a:gd name="connsiteY12" fmla="*/ 48943 h 68163"/>
                <a:gd name="connsiteX13" fmla="*/ 34063 w 67307"/>
                <a:gd name="connsiteY13" fmla="*/ 54115 h 68163"/>
                <a:gd name="connsiteX14" fmla="*/ 45374 w 67307"/>
                <a:gd name="connsiteY14" fmla="*/ 48943 h 68163"/>
                <a:gd name="connsiteX15" fmla="*/ 49950 w 67307"/>
                <a:gd name="connsiteY15" fmla="*/ 33986 h 68163"/>
                <a:gd name="connsiteX16" fmla="*/ 45374 w 67307"/>
                <a:gd name="connsiteY16" fmla="*/ 19252 h 68163"/>
                <a:gd name="connsiteX17" fmla="*/ 34063 w 67307"/>
                <a:gd name="connsiteY17" fmla="*/ 14080 h 68163"/>
                <a:gd name="connsiteX18" fmla="*/ 22678 w 67307"/>
                <a:gd name="connsiteY18" fmla="*/ 19252 h 68163"/>
                <a:gd name="connsiteX19" fmla="*/ 18064 w 67307"/>
                <a:gd name="connsiteY19" fmla="*/ 34098 h 6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307" h="68163">
                  <a:moveTo>
                    <a:pt x="391" y="33167"/>
                  </a:moveTo>
                  <a:cubicBezTo>
                    <a:pt x="391" y="27438"/>
                    <a:pt x="1805" y="21894"/>
                    <a:pt x="4632" y="16536"/>
                  </a:cubicBezTo>
                  <a:cubicBezTo>
                    <a:pt x="7460" y="11178"/>
                    <a:pt x="11478" y="7085"/>
                    <a:pt x="16650" y="4258"/>
                  </a:cubicBezTo>
                  <a:cubicBezTo>
                    <a:pt x="21822" y="1430"/>
                    <a:pt x="27589" y="16"/>
                    <a:pt x="33989" y="16"/>
                  </a:cubicBezTo>
                  <a:cubicBezTo>
                    <a:pt x="43848" y="16"/>
                    <a:pt x="51922" y="3216"/>
                    <a:pt x="58248" y="9615"/>
                  </a:cubicBezTo>
                  <a:cubicBezTo>
                    <a:pt x="64536" y="16015"/>
                    <a:pt x="67698" y="24126"/>
                    <a:pt x="67698" y="33912"/>
                  </a:cubicBezTo>
                  <a:cubicBezTo>
                    <a:pt x="67698" y="43771"/>
                    <a:pt x="64498" y="51957"/>
                    <a:pt x="58136" y="58431"/>
                  </a:cubicBezTo>
                  <a:cubicBezTo>
                    <a:pt x="51774" y="64905"/>
                    <a:pt x="43774" y="68179"/>
                    <a:pt x="34100" y="68179"/>
                  </a:cubicBezTo>
                  <a:cubicBezTo>
                    <a:pt x="28147" y="68179"/>
                    <a:pt x="22417" y="66803"/>
                    <a:pt x="17022" y="64124"/>
                  </a:cubicBezTo>
                  <a:cubicBezTo>
                    <a:pt x="11590" y="61408"/>
                    <a:pt x="7460" y="57464"/>
                    <a:pt x="4632" y="52217"/>
                  </a:cubicBezTo>
                  <a:cubicBezTo>
                    <a:pt x="1805" y="47008"/>
                    <a:pt x="391" y="40646"/>
                    <a:pt x="391" y="33167"/>
                  </a:cubicBezTo>
                  <a:moveTo>
                    <a:pt x="18064" y="34098"/>
                  </a:moveTo>
                  <a:cubicBezTo>
                    <a:pt x="18064" y="40572"/>
                    <a:pt x="19627" y="45520"/>
                    <a:pt x="22678" y="48943"/>
                  </a:cubicBezTo>
                  <a:cubicBezTo>
                    <a:pt x="25766" y="52403"/>
                    <a:pt x="29524" y="54115"/>
                    <a:pt x="34063" y="54115"/>
                  </a:cubicBezTo>
                  <a:cubicBezTo>
                    <a:pt x="38528" y="54115"/>
                    <a:pt x="42323" y="52403"/>
                    <a:pt x="45374" y="48943"/>
                  </a:cubicBezTo>
                  <a:cubicBezTo>
                    <a:pt x="48425" y="45520"/>
                    <a:pt x="49950" y="40534"/>
                    <a:pt x="49950" y="33986"/>
                  </a:cubicBezTo>
                  <a:cubicBezTo>
                    <a:pt x="49950" y="27586"/>
                    <a:pt x="48425" y="22675"/>
                    <a:pt x="45374" y="19252"/>
                  </a:cubicBezTo>
                  <a:cubicBezTo>
                    <a:pt x="42323" y="15792"/>
                    <a:pt x="38528" y="14080"/>
                    <a:pt x="34063" y="14080"/>
                  </a:cubicBezTo>
                  <a:cubicBezTo>
                    <a:pt x="29524" y="14080"/>
                    <a:pt x="25766" y="15792"/>
                    <a:pt x="22678" y="19252"/>
                  </a:cubicBezTo>
                  <a:cubicBezTo>
                    <a:pt x="19627" y="22675"/>
                    <a:pt x="18064" y="27624"/>
                    <a:pt x="18064" y="34098"/>
                  </a:cubicBezTo>
                  <a:close/>
                </a:path>
              </a:pathLst>
            </a:custGeom>
            <a:solidFill>
              <a:srgbClr val="000000"/>
            </a:solidFill>
            <a:ln w="9525" cap="flat">
              <a:noFill/>
              <a:prstDash val="solid"/>
              <a:miter/>
            </a:ln>
          </p:spPr>
          <p:txBody>
            <a:bodyPr rtlCol="0" anchor="ctr"/>
            <a:lstStyle/>
            <a:p>
              <a:endParaRPr lang="en-CA"/>
            </a:p>
          </p:txBody>
        </p:sp>
        <p:sp>
          <p:nvSpPr>
            <p:cNvPr id="3253" name="Freeform: Shape 3252">
              <a:extLst>
                <a:ext uri="{FF2B5EF4-FFF2-40B4-BE49-F238E27FC236}">
                  <a16:creationId xmlns:a16="http://schemas.microsoft.com/office/drawing/2014/main" id="{9F37C6C9-DCF6-4E40-918F-E0B6E9F3BAAF}"/>
                </a:ext>
              </a:extLst>
            </p:cNvPr>
            <p:cNvSpPr/>
            <p:nvPr/>
          </p:nvSpPr>
          <p:spPr>
            <a:xfrm>
              <a:off x="5878125" y="1228055"/>
              <a:ext cx="42230" cy="66675"/>
            </a:xfrm>
            <a:custGeom>
              <a:avLst/>
              <a:gdLst>
                <a:gd name="connsiteX0" fmla="*/ 17626 w 42230"/>
                <a:gd name="connsiteY0" fmla="*/ 66691 h 66675"/>
                <a:gd name="connsiteX1" fmla="*/ 399 w 42230"/>
                <a:gd name="connsiteY1" fmla="*/ 66691 h 66675"/>
                <a:gd name="connsiteX2" fmla="*/ 399 w 42230"/>
                <a:gd name="connsiteY2" fmla="*/ 1504 h 66675"/>
                <a:gd name="connsiteX3" fmla="*/ 16398 w 42230"/>
                <a:gd name="connsiteY3" fmla="*/ 1504 h 66675"/>
                <a:gd name="connsiteX4" fmla="*/ 16398 w 42230"/>
                <a:gd name="connsiteY4" fmla="*/ 10769 h 66675"/>
                <a:gd name="connsiteX5" fmla="*/ 23802 w 42230"/>
                <a:gd name="connsiteY5" fmla="*/ 2100 h 66675"/>
                <a:gd name="connsiteX6" fmla="*/ 31281 w 42230"/>
                <a:gd name="connsiteY6" fmla="*/ 16 h 66675"/>
                <a:gd name="connsiteX7" fmla="*/ 42629 w 42230"/>
                <a:gd name="connsiteY7" fmla="*/ 3290 h 66675"/>
                <a:gd name="connsiteX8" fmla="*/ 37271 w 42230"/>
                <a:gd name="connsiteY8" fmla="*/ 18322 h 66675"/>
                <a:gd name="connsiteX9" fmla="*/ 29197 w 42230"/>
                <a:gd name="connsiteY9" fmla="*/ 15494 h 66675"/>
                <a:gd name="connsiteX10" fmla="*/ 23058 w 42230"/>
                <a:gd name="connsiteY10" fmla="*/ 17503 h 66675"/>
                <a:gd name="connsiteX11" fmla="*/ 19077 w 42230"/>
                <a:gd name="connsiteY11" fmla="*/ 24684 h 66675"/>
                <a:gd name="connsiteX12" fmla="*/ 17626 w 42230"/>
                <a:gd name="connsiteY12" fmla="*/ 4656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30" h="66675">
                  <a:moveTo>
                    <a:pt x="17626" y="66691"/>
                  </a:moveTo>
                  <a:lnTo>
                    <a:pt x="399" y="66691"/>
                  </a:lnTo>
                  <a:lnTo>
                    <a:pt x="399" y="1504"/>
                  </a:lnTo>
                  <a:lnTo>
                    <a:pt x="16398" y="1504"/>
                  </a:lnTo>
                  <a:lnTo>
                    <a:pt x="16398" y="10769"/>
                  </a:lnTo>
                  <a:cubicBezTo>
                    <a:pt x="19151" y="6378"/>
                    <a:pt x="21607" y="3513"/>
                    <a:pt x="23802" y="2100"/>
                  </a:cubicBezTo>
                  <a:cubicBezTo>
                    <a:pt x="25997" y="723"/>
                    <a:pt x="28490" y="16"/>
                    <a:pt x="31281" y="16"/>
                  </a:cubicBezTo>
                  <a:cubicBezTo>
                    <a:pt x="35187" y="16"/>
                    <a:pt x="38982" y="1095"/>
                    <a:pt x="42629" y="3290"/>
                  </a:cubicBezTo>
                  <a:lnTo>
                    <a:pt x="37271" y="18322"/>
                  </a:lnTo>
                  <a:cubicBezTo>
                    <a:pt x="34369" y="16424"/>
                    <a:pt x="31690" y="15494"/>
                    <a:pt x="29197" y="15494"/>
                  </a:cubicBezTo>
                  <a:cubicBezTo>
                    <a:pt x="26778" y="15494"/>
                    <a:pt x="24732" y="16164"/>
                    <a:pt x="23058" y="17503"/>
                  </a:cubicBezTo>
                  <a:cubicBezTo>
                    <a:pt x="21346" y="18806"/>
                    <a:pt x="20044" y="21224"/>
                    <a:pt x="19077" y="24684"/>
                  </a:cubicBezTo>
                  <a:cubicBezTo>
                    <a:pt x="18109" y="28182"/>
                    <a:pt x="17626" y="35474"/>
                    <a:pt x="17626" y="46562"/>
                  </a:cubicBezTo>
                  <a:close/>
                </a:path>
              </a:pathLst>
            </a:custGeom>
            <a:solidFill>
              <a:srgbClr val="000000"/>
            </a:solidFill>
            <a:ln w="9525" cap="flat">
              <a:noFill/>
              <a:prstDash val="solid"/>
              <a:miter/>
            </a:ln>
          </p:spPr>
          <p:txBody>
            <a:bodyPr rtlCol="0" anchor="ctr"/>
            <a:lstStyle/>
            <a:p>
              <a:endParaRPr lang="en-CA"/>
            </a:p>
          </p:txBody>
        </p:sp>
        <p:sp>
          <p:nvSpPr>
            <p:cNvPr id="3254" name="Freeform: Shape 3253">
              <a:extLst>
                <a:ext uri="{FF2B5EF4-FFF2-40B4-BE49-F238E27FC236}">
                  <a16:creationId xmlns:a16="http://schemas.microsoft.com/office/drawing/2014/main" id="{1CE63F23-AD2C-4F17-B9B2-E21616B76FDC}"/>
                </a:ext>
              </a:extLst>
            </p:cNvPr>
            <p:cNvSpPr/>
            <p:nvPr/>
          </p:nvSpPr>
          <p:spPr>
            <a:xfrm>
              <a:off x="5953686" y="1204726"/>
              <a:ext cx="90301" cy="90003"/>
            </a:xfrm>
            <a:custGeom>
              <a:avLst/>
              <a:gdLst>
                <a:gd name="connsiteX0" fmla="*/ 90709 w 90301"/>
                <a:gd name="connsiteY0" fmla="*/ 90020 h 90003"/>
                <a:gd name="connsiteX1" fmla="*/ 70952 w 90301"/>
                <a:gd name="connsiteY1" fmla="*/ 90020 h 90003"/>
                <a:gd name="connsiteX2" fmla="*/ 63101 w 90301"/>
                <a:gd name="connsiteY2" fmla="*/ 69593 h 90003"/>
                <a:gd name="connsiteX3" fmla="*/ 27122 w 90301"/>
                <a:gd name="connsiteY3" fmla="*/ 69593 h 90003"/>
                <a:gd name="connsiteX4" fmla="*/ 19681 w 90301"/>
                <a:gd name="connsiteY4" fmla="*/ 90020 h 90003"/>
                <a:gd name="connsiteX5" fmla="*/ 408 w 90301"/>
                <a:gd name="connsiteY5" fmla="*/ 90020 h 90003"/>
                <a:gd name="connsiteX6" fmla="*/ 35457 w 90301"/>
                <a:gd name="connsiteY6" fmla="*/ 16 h 90003"/>
                <a:gd name="connsiteX7" fmla="*/ 54693 w 90301"/>
                <a:gd name="connsiteY7" fmla="*/ 16 h 90003"/>
                <a:gd name="connsiteX8" fmla="*/ 90709 w 90301"/>
                <a:gd name="connsiteY8" fmla="*/ 90020 h 90003"/>
                <a:gd name="connsiteX9" fmla="*/ 57260 w 90301"/>
                <a:gd name="connsiteY9" fmla="*/ 54413 h 90003"/>
                <a:gd name="connsiteX10" fmla="*/ 44870 w 90301"/>
                <a:gd name="connsiteY10" fmla="*/ 21001 h 90003"/>
                <a:gd name="connsiteX11" fmla="*/ 32703 w 90301"/>
                <a:gd name="connsiteY11" fmla="*/ 54413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01" h="90003">
                  <a:moveTo>
                    <a:pt x="90709" y="90020"/>
                  </a:moveTo>
                  <a:lnTo>
                    <a:pt x="70952" y="90020"/>
                  </a:lnTo>
                  <a:lnTo>
                    <a:pt x="63101" y="69593"/>
                  </a:lnTo>
                  <a:lnTo>
                    <a:pt x="27122" y="69593"/>
                  </a:lnTo>
                  <a:lnTo>
                    <a:pt x="19681" y="90020"/>
                  </a:lnTo>
                  <a:lnTo>
                    <a:pt x="408" y="90020"/>
                  </a:lnTo>
                  <a:lnTo>
                    <a:pt x="35457" y="16"/>
                  </a:lnTo>
                  <a:lnTo>
                    <a:pt x="54693" y="16"/>
                  </a:lnTo>
                  <a:lnTo>
                    <a:pt x="90709" y="90020"/>
                  </a:lnTo>
                  <a:moveTo>
                    <a:pt x="57260" y="54413"/>
                  </a:moveTo>
                  <a:lnTo>
                    <a:pt x="44870" y="21001"/>
                  </a:lnTo>
                  <a:lnTo>
                    <a:pt x="32703" y="54413"/>
                  </a:lnTo>
                  <a:close/>
                </a:path>
              </a:pathLst>
            </a:custGeom>
            <a:solidFill>
              <a:srgbClr val="000000"/>
            </a:solidFill>
            <a:ln w="9525" cap="flat">
              <a:noFill/>
              <a:prstDash val="solid"/>
              <a:miter/>
            </a:ln>
          </p:spPr>
          <p:txBody>
            <a:bodyPr rtlCol="0" anchor="ctr"/>
            <a:lstStyle/>
            <a:p>
              <a:endParaRPr lang="en-CA"/>
            </a:p>
          </p:txBody>
        </p:sp>
        <p:sp>
          <p:nvSpPr>
            <p:cNvPr id="3255" name="Freeform: Shape 3254">
              <a:extLst>
                <a:ext uri="{FF2B5EF4-FFF2-40B4-BE49-F238E27FC236}">
                  <a16:creationId xmlns:a16="http://schemas.microsoft.com/office/drawing/2014/main" id="{B9E47851-B740-4DDD-9242-C1E47BAF35C1}"/>
                </a:ext>
              </a:extLst>
            </p:cNvPr>
            <p:cNvSpPr/>
            <p:nvPr/>
          </p:nvSpPr>
          <p:spPr>
            <a:xfrm>
              <a:off x="6053566" y="1204726"/>
              <a:ext cx="75455" cy="90003"/>
            </a:xfrm>
            <a:custGeom>
              <a:avLst/>
              <a:gdLst>
                <a:gd name="connsiteX0" fmla="*/ 417 w 75455"/>
                <a:gd name="connsiteY0" fmla="*/ 16 h 90003"/>
                <a:gd name="connsiteX1" fmla="*/ 33643 w 75455"/>
                <a:gd name="connsiteY1" fmla="*/ 16 h 90003"/>
                <a:gd name="connsiteX2" fmla="*/ 50758 w 75455"/>
                <a:gd name="connsiteY2" fmla="*/ 1727 h 90003"/>
                <a:gd name="connsiteX3" fmla="*/ 64339 w 75455"/>
                <a:gd name="connsiteY3" fmla="*/ 10025 h 90003"/>
                <a:gd name="connsiteX4" fmla="*/ 72934 w 75455"/>
                <a:gd name="connsiteY4" fmla="*/ 24610 h 90003"/>
                <a:gd name="connsiteX5" fmla="*/ 75873 w 75455"/>
                <a:gd name="connsiteY5" fmla="*/ 45892 h 90003"/>
                <a:gd name="connsiteX6" fmla="*/ 73120 w 75455"/>
                <a:gd name="connsiteY6" fmla="*/ 65017 h 90003"/>
                <a:gd name="connsiteX7" fmla="*/ 63483 w 75455"/>
                <a:gd name="connsiteY7" fmla="*/ 80941 h 90003"/>
                <a:gd name="connsiteX8" fmla="*/ 50721 w 75455"/>
                <a:gd name="connsiteY8" fmla="*/ 88122 h 90003"/>
                <a:gd name="connsiteX9" fmla="*/ 34610 w 75455"/>
                <a:gd name="connsiteY9" fmla="*/ 90020 h 90003"/>
                <a:gd name="connsiteX10" fmla="*/ 417 w 75455"/>
                <a:gd name="connsiteY10" fmla="*/ 90020 h 90003"/>
                <a:gd name="connsiteX11" fmla="*/ 417 w 75455"/>
                <a:gd name="connsiteY11" fmla="*/ 16 h 90003"/>
                <a:gd name="connsiteX12" fmla="*/ 18611 w 75455"/>
                <a:gd name="connsiteY12" fmla="*/ 15234 h 90003"/>
                <a:gd name="connsiteX13" fmla="*/ 18611 w 75455"/>
                <a:gd name="connsiteY13" fmla="*/ 74839 h 90003"/>
                <a:gd name="connsiteX14" fmla="*/ 32155 w 75455"/>
                <a:gd name="connsiteY14" fmla="*/ 74839 h 90003"/>
                <a:gd name="connsiteX15" fmla="*/ 43168 w 75455"/>
                <a:gd name="connsiteY15" fmla="*/ 73984 h 90003"/>
                <a:gd name="connsiteX16" fmla="*/ 50498 w 75455"/>
                <a:gd name="connsiteY16" fmla="*/ 70263 h 90003"/>
                <a:gd name="connsiteX17" fmla="*/ 55260 w 75455"/>
                <a:gd name="connsiteY17" fmla="*/ 61556 h 90003"/>
                <a:gd name="connsiteX18" fmla="*/ 57083 w 75455"/>
                <a:gd name="connsiteY18" fmla="*/ 45074 h 90003"/>
                <a:gd name="connsiteX19" fmla="*/ 55260 w 75455"/>
                <a:gd name="connsiteY19" fmla="*/ 29075 h 90003"/>
                <a:gd name="connsiteX20" fmla="*/ 50088 w 75455"/>
                <a:gd name="connsiteY20" fmla="*/ 20331 h 90003"/>
                <a:gd name="connsiteX21" fmla="*/ 41680 w 75455"/>
                <a:gd name="connsiteY21" fmla="*/ 16089 h 90003"/>
                <a:gd name="connsiteX22" fmla="*/ 26760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417" y="16"/>
                  </a:moveTo>
                  <a:lnTo>
                    <a:pt x="33643" y="16"/>
                  </a:lnTo>
                  <a:cubicBezTo>
                    <a:pt x="41122" y="16"/>
                    <a:pt x="46851" y="611"/>
                    <a:pt x="50758" y="1727"/>
                  </a:cubicBezTo>
                  <a:cubicBezTo>
                    <a:pt x="56042" y="3290"/>
                    <a:pt x="60581" y="6043"/>
                    <a:pt x="64339" y="10025"/>
                  </a:cubicBezTo>
                  <a:cubicBezTo>
                    <a:pt x="68097" y="14006"/>
                    <a:pt x="70962" y="18843"/>
                    <a:pt x="72934" y="24610"/>
                  </a:cubicBezTo>
                  <a:cubicBezTo>
                    <a:pt x="74906" y="30340"/>
                    <a:pt x="75873" y="37446"/>
                    <a:pt x="75873" y="45892"/>
                  </a:cubicBezTo>
                  <a:cubicBezTo>
                    <a:pt x="75873" y="53296"/>
                    <a:pt x="74943" y="59659"/>
                    <a:pt x="73120" y="65017"/>
                  </a:cubicBezTo>
                  <a:cubicBezTo>
                    <a:pt x="70850" y="71565"/>
                    <a:pt x="67650" y="76886"/>
                    <a:pt x="63483" y="80941"/>
                  </a:cubicBezTo>
                  <a:cubicBezTo>
                    <a:pt x="60320" y="83992"/>
                    <a:pt x="56079" y="86411"/>
                    <a:pt x="50721" y="88122"/>
                  </a:cubicBezTo>
                  <a:cubicBezTo>
                    <a:pt x="46703" y="89387"/>
                    <a:pt x="41345" y="90020"/>
                    <a:pt x="34610" y="90020"/>
                  </a:cubicBezTo>
                  <a:lnTo>
                    <a:pt x="417" y="90020"/>
                  </a:lnTo>
                  <a:lnTo>
                    <a:pt x="417" y="16"/>
                  </a:lnTo>
                  <a:moveTo>
                    <a:pt x="18611" y="15234"/>
                  </a:moveTo>
                  <a:lnTo>
                    <a:pt x="18611" y="74839"/>
                  </a:lnTo>
                  <a:lnTo>
                    <a:pt x="32155" y="74839"/>
                  </a:lnTo>
                  <a:cubicBezTo>
                    <a:pt x="37252" y="74839"/>
                    <a:pt x="40898" y="74579"/>
                    <a:pt x="43168" y="73984"/>
                  </a:cubicBezTo>
                  <a:cubicBezTo>
                    <a:pt x="46107" y="73277"/>
                    <a:pt x="48563" y="72012"/>
                    <a:pt x="50498" y="70263"/>
                  </a:cubicBezTo>
                  <a:cubicBezTo>
                    <a:pt x="52433" y="68477"/>
                    <a:pt x="54032" y="65612"/>
                    <a:pt x="55260" y="61556"/>
                  </a:cubicBezTo>
                  <a:cubicBezTo>
                    <a:pt x="56488" y="57538"/>
                    <a:pt x="57083" y="52031"/>
                    <a:pt x="57083" y="45074"/>
                  </a:cubicBezTo>
                  <a:cubicBezTo>
                    <a:pt x="57083" y="38116"/>
                    <a:pt x="56488" y="32795"/>
                    <a:pt x="55260" y="29075"/>
                  </a:cubicBezTo>
                  <a:cubicBezTo>
                    <a:pt x="54032" y="25317"/>
                    <a:pt x="52284" y="22415"/>
                    <a:pt x="50088" y="20331"/>
                  </a:cubicBezTo>
                  <a:cubicBezTo>
                    <a:pt x="47893" y="18247"/>
                    <a:pt x="45065" y="16834"/>
                    <a:pt x="41680" y="16089"/>
                  </a:cubicBezTo>
                  <a:cubicBezTo>
                    <a:pt x="39150" y="15531"/>
                    <a:pt x="34164" y="15234"/>
                    <a:pt x="26760" y="15234"/>
                  </a:cubicBezTo>
                  <a:close/>
                </a:path>
              </a:pathLst>
            </a:custGeom>
            <a:solidFill>
              <a:srgbClr val="000000"/>
            </a:solidFill>
            <a:ln w="9525" cap="flat">
              <a:noFill/>
              <a:prstDash val="solid"/>
              <a:miter/>
            </a:ln>
          </p:spPr>
          <p:txBody>
            <a:bodyPr rtlCol="0" anchor="ctr"/>
            <a:lstStyle/>
            <a:p>
              <a:endParaRPr lang="en-CA"/>
            </a:p>
          </p:txBody>
        </p:sp>
        <p:sp>
          <p:nvSpPr>
            <p:cNvPr id="3256" name="Freeform: Shape 3255">
              <a:extLst>
                <a:ext uri="{FF2B5EF4-FFF2-40B4-BE49-F238E27FC236}">
                  <a16:creationId xmlns:a16="http://schemas.microsoft.com/office/drawing/2014/main" id="{8DA863A4-E809-4E43-9B4F-9A9E1F15AFEA}"/>
                </a:ext>
              </a:extLst>
            </p:cNvPr>
            <p:cNvSpPr/>
            <p:nvPr/>
          </p:nvSpPr>
          <p:spPr>
            <a:xfrm>
              <a:off x="6144507" y="1204726"/>
              <a:ext cx="71921" cy="90003"/>
            </a:xfrm>
            <a:custGeom>
              <a:avLst/>
              <a:gdLst>
                <a:gd name="connsiteX0" fmla="*/ 427 w 71921"/>
                <a:gd name="connsiteY0" fmla="*/ 90020 h 90003"/>
                <a:gd name="connsiteX1" fmla="*/ 427 w 71921"/>
                <a:gd name="connsiteY1" fmla="*/ 16 h 90003"/>
                <a:gd name="connsiteX2" fmla="*/ 18584 w 71921"/>
                <a:gd name="connsiteY2" fmla="*/ 16 h 90003"/>
                <a:gd name="connsiteX3" fmla="*/ 18584 w 71921"/>
                <a:gd name="connsiteY3" fmla="*/ 35437 h 90003"/>
                <a:gd name="connsiteX4" fmla="*/ 54191 w 71921"/>
                <a:gd name="connsiteY4" fmla="*/ 35437 h 90003"/>
                <a:gd name="connsiteX5" fmla="*/ 54191 w 71921"/>
                <a:gd name="connsiteY5" fmla="*/ 16 h 90003"/>
                <a:gd name="connsiteX6" fmla="*/ 72348 w 71921"/>
                <a:gd name="connsiteY6" fmla="*/ 16 h 90003"/>
                <a:gd name="connsiteX7" fmla="*/ 72348 w 71921"/>
                <a:gd name="connsiteY7" fmla="*/ 90020 h 90003"/>
                <a:gd name="connsiteX8" fmla="*/ 54191 w 71921"/>
                <a:gd name="connsiteY8" fmla="*/ 90020 h 90003"/>
                <a:gd name="connsiteX9" fmla="*/ 54191 w 71921"/>
                <a:gd name="connsiteY9" fmla="*/ 50655 h 90003"/>
                <a:gd name="connsiteX10" fmla="*/ 18584 w 71921"/>
                <a:gd name="connsiteY10" fmla="*/ 50655 h 90003"/>
                <a:gd name="connsiteX11" fmla="*/ 18584 w 71921"/>
                <a:gd name="connsiteY11" fmla="*/ 90020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21" h="90003">
                  <a:moveTo>
                    <a:pt x="427" y="90020"/>
                  </a:moveTo>
                  <a:lnTo>
                    <a:pt x="427" y="16"/>
                  </a:lnTo>
                  <a:lnTo>
                    <a:pt x="18584" y="16"/>
                  </a:lnTo>
                  <a:lnTo>
                    <a:pt x="18584" y="35437"/>
                  </a:lnTo>
                  <a:lnTo>
                    <a:pt x="54191" y="35437"/>
                  </a:lnTo>
                  <a:lnTo>
                    <a:pt x="54191" y="16"/>
                  </a:lnTo>
                  <a:lnTo>
                    <a:pt x="72348" y="16"/>
                  </a:lnTo>
                  <a:lnTo>
                    <a:pt x="72348" y="90020"/>
                  </a:lnTo>
                  <a:lnTo>
                    <a:pt x="54191" y="90020"/>
                  </a:lnTo>
                  <a:lnTo>
                    <a:pt x="54191" y="50655"/>
                  </a:lnTo>
                  <a:lnTo>
                    <a:pt x="18584" y="50655"/>
                  </a:lnTo>
                  <a:lnTo>
                    <a:pt x="18584" y="90020"/>
                  </a:lnTo>
                  <a:close/>
                </a:path>
              </a:pathLst>
            </a:custGeom>
            <a:solidFill>
              <a:srgbClr val="000000"/>
            </a:solidFill>
            <a:ln w="9525" cap="flat">
              <a:noFill/>
              <a:prstDash val="solid"/>
              <a:miter/>
            </a:ln>
          </p:spPr>
          <p:txBody>
            <a:bodyPr rtlCol="0" anchor="ctr"/>
            <a:lstStyle/>
            <a:p>
              <a:endParaRPr lang="en-CA"/>
            </a:p>
          </p:txBody>
        </p:sp>
        <p:sp>
          <p:nvSpPr>
            <p:cNvPr id="3257" name="Freeform: Shape 3256">
              <a:extLst>
                <a:ext uri="{FF2B5EF4-FFF2-40B4-BE49-F238E27FC236}">
                  <a16:creationId xmlns:a16="http://schemas.microsoft.com/office/drawing/2014/main" id="{47CC4C1B-3E3C-48E9-A02C-EFAD9C84EB82}"/>
                </a:ext>
              </a:extLst>
            </p:cNvPr>
            <p:cNvSpPr/>
            <p:nvPr/>
          </p:nvSpPr>
          <p:spPr>
            <a:xfrm>
              <a:off x="6235160" y="1204726"/>
              <a:ext cx="75455" cy="90003"/>
            </a:xfrm>
            <a:custGeom>
              <a:avLst/>
              <a:gdLst>
                <a:gd name="connsiteX0" fmla="*/ 436 w 75455"/>
                <a:gd name="connsiteY0" fmla="*/ 16 h 90003"/>
                <a:gd name="connsiteX1" fmla="*/ 33662 w 75455"/>
                <a:gd name="connsiteY1" fmla="*/ 16 h 90003"/>
                <a:gd name="connsiteX2" fmla="*/ 50777 w 75455"/>
                <a:gd name="connsiteY2" fmla="*/ 1727 h 90003"/>
                <a:gd name="connsiteX3" fmla="*/ 64358 w 75455"/>
                <a:gd name="connsiteY3" fmla="*/ 10025 h 90003"/>
                <a:gd name="connsiteX4" fmla="*/ 72953 w 75455"/>
                <a:gd name="connsiteY4" fmla="*/ 24610 h 90003"/>
                <a:gd name="connsiteX5" fmla="*/ 75892 w 75455"/>
                <a:gd name="connsiteY5" fmla="*/ 45892 h 90003"/>
                <a:gd name="connsiteX6" fmla="*/ 73139 w 75455"/>
                <a:gd name="connsiteY6" fmla="*/ 65017 h 90003"/>
                <a:gd name="connsiteX7" fmla="*/ 63502 w 75455"/>
                <a:gd name="connsiteY7" fmla="*/ 80941 h 90003"/>
                <a:gd name="connsiteX8" fmla="*/ 50740 w 75455"/>
                <a:gd name="connsiteY8" fmla="*/ 88122 h 90003"/>
                <a:gd name="connsiteX9" fmla="*/ 34629 w 75455"/>
                <a:gd name="connsiteY9" fmla="*/ 90020 h 90003"/>
                <a:gd name="connsiteX10" fmla="*/ 436 w 75455"/>
                <a:gd name="connsiteY10" fmla="*/ 90020 h 90003"/>
                <a:gd name="connsiteX11" fmla="*/ 436 w 75455"/>
                <a:gd name="connsiteY11" fmla="*/ 16 h 90003"/>
                <a:gd name="connsiteX12" fmla="*/ 18630 w 75455"/>
                <a:gd name="connsiteY12" fmla="*/ 15234 h 90003"/>
                <a:gd name="connsiteX13" fmla="*/ 18630 w 75455"/>
                <a:gd name="connsiteY13" fmla="*/ 74839 h 90003"/>
                <a:gd name="connsiteX14" fmla="*/ 32174 w 75455"/>
                <a:gd name="connsiteY14" fmla="*/ 74839 h 90003"/>
                <a:gd name="connsiteX15" fmla="*/ 43187 w 75455"/>
                <a:gd name="connsiteY15" fmla="*/ 73984 h 90003"/>
                <a:gd name="connsiteX16" fmla="*/ 50517 w 75455"/>
                <a:gd name="connsiteY16" fmla="*/ 70263 h 90003"/>
                <a:gd name="connsiteX17" fmla="*/ 55279 w 75455"/>
                <a:gd name="connsiteY17" fmla="*/ 61556 h 90003"/>
                <a:gd name="connsiteX18" fmla="*/ 57102 w 75455"/>
                <a:gd name="connsiteY18" fmla="*/ 45074 h 90003"/>
                <a:gd name="connsiteX19" fmla="*/ 55279 w 75455"/>
                <a:gd name="connsiteY19" fmla="*/ 29075 h 90003"/>
                <a:gd name="connsiteX20" fmla="*/ 50108 w 75455"/>
                <a:gd name="connsiteY20" fmla="*/ 20331 h 90003"/>
                <a:gd name="connsiteX21" fmla="*/ 41699 w 75455"/>
                <a:gd name="connsiteY21" fmla="*/ 16089 h 90003"/>
                <a:gd name="connsiteX22" fmla="*/ 26779 w 75455"/>
                <a:gd name="connsiteY22" fmla="*/ 15234 h 9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55" h="90003">
                  <a:moveTo>
                    <a:pt x="436" y="16"/>
                  </a:moveTo>
                  <a:lnTo>
                    <a:pt x="33662" y="16"/>
                  </a:lnTo>
                  <a:cubicBezTo>
                    <a:pt x="41141" y="16"/>
                    <a:pt x="46870" y="611"/>
                    <a:pt x="50777" y="1727"/>
                  </a:cubicBezTo>
                  <a:cubicBezTo>
                    <a:pt x="56061" y="3290"/>
                    <a:pt x="60600" y="6043"/>
                    <a:pt x="64358" y="10025"/>
                  </a:cubicBezTo>
                  <a:cubicBezTo>
                    <a:pt x="68116" y="14006"/>
                    <a:pt x="70981" y="18843"/>
                    <a:pt x="72953" y="24610"/>
                  </a:cubicBezTo>
                  <a:cubicBezTo>
                    <a:pt x="74925" y="30340"/>
                    <a:pt x="75892" y="37446"/>
                    <a:pt x="75892" y="45892"/>
                  </a:cubicBezTo>
                  <a:cubicBezTo>
                    <a:pt x="75892" y="53296"/>
                    <a:pt x="74962" y="59659"/>
                    <a:pt x="73139" y="65017"/>
                  </a:cubicBezTo>
                  <a:cubicBezTo>
                    <a:pt x="70869" y="71565"/>
                    <a:pt x="67669" y="76886"/>
                    <a:pt x="63502" y="80941"/>
                  </a:cubicBezTo>
                  <a:cubicBezTo>
                    <a:pt x="60340" y="83992"/>
                    <a:pt x="56098" y="86411"/>
                    <a:pt x="50740" y="88122"/>
                  </a:cubicBezTo>
                  <a:cubicBezTo>
                    <a:pt x="46722" y="89387"/>
                    <a:pt x="41364" y="90020"/>
                    <a:pt x="34629" y="90020"/>
                  </a:cubicBezTo>
                  <a:lnTo>
                    <a:pt x="436" y="90020"/>
                  </a:lnTo>
                  <a:lnTo>
                    <a:pt x="436" y="16"/>
                  </a:lnTo>
                  <a:moveTo>
                    <a:pt x="18630" y="15234"/>
                  </a:moveTo>
                  <a:lnTo>
                    <a:pt x="18630" y="74839"/>
                  </a:lnTo>
                  <a:lnTo>
                    <a:pt x="32174" y="74839"/>
                  </a:lnTo>
                  <a:cubicBezTo>
                    <a:pt x="37271" y="74839"/>
                    <a:pt x="40917" y="74579"/>
                    <a:pt x="43187" y="73984"/>
                  </a:cubicBezTo>
                  <a:cubicBezTo>
                    <a:pt x="46126" y="73277"/>
                    <a:pt x="48582" y="72012"/>
                    <a:pt x="50517" y="70263"/>
                  </a:cubicBezTo>
                  <a:cubicBezTo>
                    <a:pt x="52452" y="68477"/>
                    <a:pt x="54051" y="65612"/>
                    <a:pt x="55279" y="61556"/>
                  </a:cubicBezTo>
                  <a:cubicBezTo>
                    <a:pt x="56507" y="57538"/>
                    <a:pt x="57102" y="52031"/>
                    <a:pt x="57102" y="45074"/>
                  </a:cubicBezTo>
                  <a:cubicBezTo>
                    <a:pt x="57102" y="38116"/>
                    <a:pt x="56507" y="32795"/>
                    <a:pt x="55279" y="29075"/>
                  </a:cubicBezTo>
                  <a:cubicBezTo>
                    <a:pt x="54051" y="25317"/>
                    <a:pt x="52303" y="22415"/>
                    <a:pt x="50108" y="20331"/>
                  </a:cubicBezTo>
                  <a:cubicBezTo>
                    <a:pt x="47912" y="18247"/>
                    <a:pt x="45085" y="16834"/>
                    <a:pt x="41699" y="16089"/>
                  </a:cubicBezTo>
                  <a:cubicBezTo>
                    <a:pt x="39169" y="15531"/>
                    <a:pt x="34183" y="15234"/>
                    <a:pt x="26779" y="15234"/>
                  </a:cubicBezTo>
                  <a:close/>
                </a:path>
              </a:pathLst>
            </a:custGeom>
            <a:solidFill>
              <a:srgbClr val="000000"/>
            </a:solidFill>
            <a:ln w="9525" cap="flat">
              <a:noFill/>
              <a:prstDash val="solid"/>
              <a:miter/>
            </a:ln>
          </p:spPr>
          <p:txBody>
            <a:bodyPr rtlCol="0" anchor="ctr"/>
            <a:lstStyle/>
            <a:p>
              <a:endParaRPr lang="en-CA"/>
            </a:p>
          </p:txBody>
        </p:sp>
      </p:grpSp>
      <p:grpSp>
        <p:nvGrpSpPr>
          <p:cNvPr id="3371" name="Group 3370">
            <a:extLst>
              <a:ext uri="{FF2B5EF4-FFF2-40B4-BE49-F238E27FC236}">
                <a16:creationId xmlns:a16="http://schemas.microsoft.com/office/drawing/2014/main" id="{244471D0-EC12-44EF-AB6E-4439A5DC4639}"/>
              </a:ext>
            </a:extLst>
          </p:cNvPr>
          <p:cNvGrpSpPr/>
          <p:nvPr/>
        </p:nvGrpSpPr>
        <p:grpSpPr>
          <a:xfrm>
            <a:off x="8416573" y="2300262"/>
            <a:ext cx="514054" cy="617129"/>
            <a:chOff x="5955409" y="2347155"/>
            <a:chExt cx="514054" cy="617129"/>
          </a:xfrm>
        </p:grpSpPr>
        <p:sp>
          <p:nvSpPr>
            <p:cNvPr id="3372" name="Freeform: Shape 3371">
              <a:extLst>
                <a:ext uri="{FF2B5EF4-FFF2-40B4-BE49-F238E27FC236}">
                  <a16:creationId xmlns:a16="http://schemas.microsoft.com/office/drawing/2014/main" id="{28515B52-D565-4447-817D-9F737DB7998F}"/>
                </a:ext>
              </a:extLst>
            </p:cNvPr>
            <p:cNvSpPr/>
            <p:nvPr/>
          </p:nvSpPr>
          <p:spPr>
            <a:xfrm>
              <a:off x="5955409" y="2347155"/>
              <a:ext cx="514054" cy="592931"/>
            </a:xfrm>
            <a:custGeom>
              <a:avLst/>
              <a:gdLst>
                <a:gd name="connsiteX0" fmla="*/ 0 w 514054"/>
                <a:gd name="connsiteY0" fmla="*/ 592931 h 592931"/>
                <a:gd name="connsiteX1" fmla="*/ 514055 w 514054"/>
                <a:gd name="connsiteY1" fmla="*/ 592931 h 592931"/>
                <a:gd name="connsiteX2" fmla="*/ 514055 w 514054"/>
                <a:gd name="connsiteY2" fmla="*/ 0 h 592931"/>
                <a:gd name="connsiteX3" fmla="*/ 0 w 514054"/>
                <a:gd name="connsiteY3" fmla="*/ 0 h 592931"/>
              </a:gdLst>
              <a:ahLst/>
              <a:cxnLst>
                <a:cxn ang="0">
                  <a:pos x="connsiteX0" y="connsiteY0"/>
                </a:cxn>
                <a:cxn ang="0">
                  <a:pos x="connsiteX1" y="connsiteY1"/>
                </a:cxn>
                <a:cxn ang="0">
                  <a:pos x="connsiteX2" y="connsiteY2"/>
                </a:cxn>
                <a:cxn ang="0">
                  <a:pos x="connsiteX3" y="connsiteY3"/>
                </a:cxn>
              </a:cxnLst>
              <a:rect l="l" t="t" r="r" b="b"/>
              <a:pathLst>
                <a:path w="514054" h="592931">
                  <a:moveTo>
                    <a:pt x="0" y="592931"/>
                  </a:moveTo>
                  <a:lnTo>
                    <a:pt x="514055" y="592931"/>
                  </a:lnTo>
                  <a:lnTo>
                    <a:pt x="514055" y="0"/>
                  </a:lnTo>
                  <a:lnTo>
                    <a:pt x="0" y="0"/>
                  </a:lnTo>
                  <a:close/>
                </a:path>
              </a:pathLst>
            </a:custGeom>
            <a:solidFill>
              <a:srgbClr val="FFFFFF"/>
            </a:solidFill>
            <a:ln w="9525" cap="flat">
              <a:noFill/>
              <a:prstDash val="solid"/>
              <a:miter/>
            </a:ln>
          </p:spPr>
          <p:txBody>
            <a:bodyPr rtlCol="0" anchor="ctr"/>
            <a:lstStyle/>
            <a:p>
              <a:endParaRPr lang="en-CA" dirty="0"/>
            </a:p>
          </p:txBody>
        </p:sp>
        <p:sp>
          <p:nvSpPr>
            <p:cNvPr id="3373" name="Freeform: Shape 3372">
              <a:extLst>
                <a:ext uri="{FF2B5EF4-FFF2-40B4-BE49-F238E27FC236}">
                  <a16:creationId xmlns:a16="http://schemas.microsoft.com/office/drawing/2014/main" id="{BFFF0F10-C51A-49B8-9F8C-D317BD493855}"/>
                </a:ext>
              </a:extLst>
            </p:cNvPr>
            <p:cNvSpPr/>
            <p:nvPr/>
          </p:nvSpPr>
          <p:spPr>
            <a:xfrm>
              <a:off x="6048670" y="2635072"/>
              <a:ext cx="164601" cy="164611"/>
            </a:xfrm>
            <a:custGeom>
              <a:avLst/>
              <a:gdLst>
                <a:gd name="connsiteX0" fmla="*/ 0 w 164601"/>
                <a:gd name="connsiteY0" fmla="*/ 164611 h 164611"/>
                <a:gd name="connsiteX1" fmla="*/ 164602 w 164601"/>
                <a:gd name="connsiteY1" fmla="*/ 164611 h 164611"/>
                <a:gd name="connsiteX2" fmla="*/ 164602 w 164601"/>
                <a:gd name="connsiteY2" fmla="*/ 0 h 164611"/>
                <a:gd name="connsiteX3" fmla="*/ 0 w 164601"/>
                <a:gd name="connsiteY3" fmla="*/ 0 h 164611"/>
              </a:gdLst>
              <a:ahLst/>
              <a:cxnLst>
                <a:cxn ang="0">
                  <a:pos x="connsiteX0" y="connsiteY0"/>
                </a:cxn>
                <a:cxn ang="0">
                  <a:pos x="connsiteX1" y="connsiteY1"/>
                </a:cxn>
                <a:cxn ang="0">
                  <a:pos x="connsiteX2" y="connsiteY2"/>
                </a:cxn>
                <a:cxn ang="0">
                  <a:pos x="connsiteX3" y="connsiteY3"/>
                </a:cxn>
              </a:cxnLst>
              <a:rect l="l" t="t" r="r" b="b"/>
              <a:pathLst>
                <a:path w="164601" h="164611">
                  <a:moveTo>
                    <a:pt x="0" y="164611"/>
                  </a:moveTo>
                  <a:lnTo>
                    <a:pt x="164602" y="164611"/>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374" name="Freeform: Shape 3373">
              <a:extLst>
                <a:ext uri="{FF2B5EF4-FFF2-40B4-BE49-F238E27FC236}">
                  <a16:creationId xmlns:a16="http://schemas.microsoft.com/office/drawing/2014/main" id="{4FEA2DE8-4F1C-491C-AB13-FA3D2155C876}"/>
                </a:ext>
              </a:extLst>
            </p:cNvPr>
            <p:cNvSpPr/>
            <p:nvPr/>
          </p:nvSpPr>
          <p:spPr>
            <a:xfrm>
              <a:off x="6076759" y="2663209"/>
              <a:ext cx="108384" cy="108375"/>
            </a:xfrm>
            <a:custGeom>
              <a:avLst/>
              <a:gdLst>
                <a:gd name="connsiteX0" fmla="*/ 108385 w 108384"/>
                <a:gd name="connsiteY0" fmla="*/ 54207 h 108375"/>
                <a:gd name="connsiteX1" fmla="*/ 54216 w 108384"/>
                <a:gd name="connsiteY1" fmla="*/ 108375 h 108375"/>
                <a:gd name="connsiteX2" fmla="*/ 0 w 108384"/>
                <a:gd name="connsiteY2" fmla="*/ 54207 h 108375"/>
                <a:gd name="connsiteX3" fmla="*/ 54216 w 108384"/>
                <a:gd name="connsiteY3" fmla="*/ 0 h 108375"/>
                <a:gd name="connsiteX4" fmla="*/ 108385 w 108384"/>
                <a:gd name="connsiteY4" fmla="*/ 54207 h 108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75">
                  <a:moveTo>
                    <a:pt x="108385" y="54207"/>
                  </a:moveTo>
                  <a:cubicBezTo>
                    <a:pt x="108385" y="84125"/>
                    <a:pt x="84125" y="108375"/>
                    <a:pt x="54216" y="108375"/>
                  </a:cubicBezTo>
                  <a:cubicBezTo>
                    <a:pt x="24298" y="108375"/>
                    <a:pt x="0" y="84125"/>
                    <a:pt x="0" y="54207"/>
                  </a:cubicBezTo>
                  <a:cubicBezTo>
                    <a:pt x="0" y="24251"/>
                    <a:pt x="24298" y="0"/>
                    <a:pt x="54216" y="0"/>
                  </a:cubicBezTo>
                  <a:cubicBezTo>
                    <a:pt x="84125" y="0"/>
                    <a:pt x="108385" y="24251"/>
                    <a:pt x="108385" y="54207"/>
                  </a:cubicBezTo>
                </a:path>
              </a:pathLst>
            </a:custGeom>
            <a:solidFill>
              <a:srgbClr val="38586E"/>
            </a:solidFill>
            <a:ln w="6750" cap="rnd">
              <a:solidFill>
                <a:srgbClr val="38586E"/>
              </a:solidFill>
              <a:prstDash val="solid"/>
              <a:round/>
            </a:ln>
          </p:spPr>
          <p:txBody>
            <a:bodyPr rtlCol="0" anchor="ctr"/>
            <a:lstStyle/>
            <a:p>
              <a:endParaRPr lang="en-CA"/>
            </a:p>
          </p:txBody>
        </p:sp>
        <p:sp>
          <p:nvSpPr>
            <p:cNvPr id="3375" name="Freeform: Shape 3374">
              <a:extLst>
                <a:ext uri="{FF2B5EF4-FFF2-40B4-BE49-F238E27FC236}">
                  <a16:creationId xmlns:a16="http://schemas.microsoft.com/office/drawing/2014/main" id="{2815D413-F382-4312-B843-7BBEE9EA0D6B}"/>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38586E"/>
              </a:solidFill>
              <a:prstDash val="solid"/>
              <a:round/>
            </a:ln>
          </p:spPr>
          <p:txBody>
            <a:bodyPr rtlCol="0" anchor="ctr"/>
            <a:lstStyle/>
            <a:p>
              <a:endParaRPr lang="en-CA"/>
            </a:p>
          </p:txBody>
        </p:sp>
        <p:sp>
          <p:nvSpPr>
            <p:cNvPr id="3376" name="Freeform: Shape 3375">
              <a:extLst>
                <a:ext uri="{FF2B5EF4-FFF2-40B4-BE49-F238E27FC236}">
                  <a16:creationId xmlns:a16="http://schemas.microsoft.com/office/drawing/2014/main" id="{1A30B3F1-2B17-448F-BF30-940C35B075B0}"/>
                </a:ext>
              </a:extLst>
            </p:cNvPr>
            <p:cNvSpPr/>
            <p:nvPr/>
          </p:nvSpPr>
          <p:spPr>
            <a:xfrm>
              <a:off x="6065119" y="2717415"/>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38586E"/>
              </a:solidFill>
              <a:prstDash val="solid"/>
              <a:round/>
            </a:ln>
          </p:spPr>
          <p:txBody>
            <a:bodyPr rtlCol="0" anchor="ctr"/>
            <a:lstStyle/>
            <a:p>
              <a:endParaRPr lang="en-CA"/>
            </a:p>
          </p:txBody>
        </p:sp>
        <p:sp>
          <p:nvSpPr>
            <p:cNvPr id="3377" name="Freeform: Shape 3376">
              <a:extLst>
                <a:ext uri="{FF2B5EF4-FFF2-40B4-BE49-F238E27FC236}">
                  <a16:creationId xmlns:a16="http://schemas.microsoft.com/office/drawing/2014/main" id="{2107CF63-A006-4FCA-A463-E34D94487B61}"/>
                </a:ext>
              </a:extLst>
            </p:cNvPr>
            <p:cNvSpPr/>
            <p:nvPr/>
          </p:nvSpPr>
          <p:spPr>
            <a:xfrm>
              <a:off x="6048670" y="2799683"/>
              <a:ext cx="164601" cy="164601"/>
            </a:xfrm>
            <a:custGeom>
              <a:avLst/>
              <a:gdLst>
                <a:gd name="connsiteX0" fmla="*/ 0 w 164601"/>
                <a:gd name="connsiteY0" fmla="*/ 164602 h 164601"/>
                <a:gd name="connsiteX1" fmla="*/ 164602 w 164601"/>
                <a:gd name="connsiteY1" fmla="*/ 164602 h 164601"/>
                <a:gd name="connsiteX2" fmla="*/ 164602 w 164601"/>
                <a:gd name="connsiteY2" fmla="*/ 0 h 164601"/>
                <a:gd name="connsiteX3" fmla="*/ 0 w 164601"/>
                <a:gd name="connsiteY3" fmla="*/ 0 h 164601"/>
              </a:gdLst>
              <a:ahLst/>
              <a:cxnLst>
                <a:cxn ang="0">
                  <a:pos x="connsiteX0" y="connsiteY0"/>
                </a:cxn>
                <a:cxn ang="0">
                  <a:pos x="connsiteX1" y="connsiteY1"/>
                </a:cxn>
                <a:cxn ang="0">
                  <a:pos x="connsiteX2" y="connsiteY2"/>
                </a:cxn>
                <a:cxn ang="0">
                  <a:pos x="connsiteX3" y="connsiteY3"/>
                </a:cxn>
              </a:cxnLst>
              <a:rect l="l" t="t" r="r" b="b"/>
              <a:pathLst>
                <a:path w="164601" h="164601">
                  <a:moveTo>
                    <a:pt x="0" y="164602"/>
                  </a:moveTo>
                  <a:lnTo>
                    <a:pt x="164602" y="164602"/>
                  </a:lnTo>
                  <a:lnTo>
                    <a:pt x="164602" y="0"/>
                  </a:lnTo>
                  <a:lnTo>
                    <a:pt x="0" y="0"/>
                  </a:lnTo>
                  <a:close/>
                </a:path>
              </a:pathLst>
            </a:custGeom>
            <a:solidFill>
              <a:srgbClr val="FFFFFF"/>
            </a:solidFill>
            <a:ln w="9525" cap="flat">
              <a:noFill/>
              <a:prstDash val="solid"/>
              <a:miter/>
            </a:ln>
          </p:spPr>
          <p:txBody>
            <a:bodyPr rtlCol="0" anchor="ctr"/>
            <a:lstStyle/>
            <a:p>
              <a:endParaRPr lang="en-CA"/>
            </a:p>
          </p:txBody>
        </p:sp>
        <p:sp>
          <p:nvSpPr>
            <p:cNvPr id="3378" name="Freeform: Shape 3377">
              <a:extLst>
                <a:ext uri="{FF2B5EF4-FFF2-40B4-BE49-F238E27FC236}">
                  <a16:creationId xmlns:a16="http://schemas.microsoft.com/office/drawing/2014/main" id="{76E97158-5E13-438B-A61E-A146E8F8D217}"/>
                </a:ext>
              </a:extLst>
            </p:cNvPr>
            <p:cNvSpPr/>
            <p:nvPr/>
          </p:nvSpPr>
          <p:spPr>
            <a:xfrm>
              <a:off x="6076759" y="2827810"/>
              <a:ext cx="108384" cy="108384"/>
            </a:xfrm>
            <a:custGeom>
              <a:avLst/>
              <a:gdLst>
                <a:gd name="connsiteX0" fmla="*/ 108385 w 108384"/>
                <a:gd name="connsiteY0" fmla="*/ 54169 h 108384"/>
                <a:gd name="connsiteX1" fmla="*/ 54216 w 108384"/>
                <a:gd name="connsiteY1" fmla="*/ 108385 h 108384"/>
                <a:gd name="connsiteX2" fmla="*/ 0 w 108384"/>
                <a:gd name="connsiteY2" fmla="*/ 54169 h 108384"/>
                <a:gd name="connsiteX3" fmla="*/ 54216 w 108384"/>
                <a:gd name="connsiteY3" fmla="*/ 0 h 108384"/>
                <a:gd name="connsiteX4" fmla="*/ 108385 w 108384"/>
                <a:gd name="connsiteY4" fmla="*/ 54169 h 10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84" h="108384">
                  <a:moveTo>
                    <a:pt x="108385" y="54169"/>
                  </a:moveTo>
                  <a:cubicBezTo>
                    <a:pt x="108385" y="84125"/>
                    <a:pt x="84125" y="108385"/>
                    <a:pt x="54216" y="108385"/>
                  </a:cubicBezTo>
                  <a:cubicBezTo>
                    <a:pt x="24298" y="108385"/>
                    <a:pt x="0" y="84125"/>
                    <a:pt x="0" y="54169"/>
                  </a:cubicBezTo>
                  <a:cubicBezTo>
                    <a:pt x="0" y="24260"/>
                    <a:pt x="24298" y="0"/>
                    <a:pt x="54216" y="0"/>
                  </a:cubicBezTo>
                  <a:cubicBezTo>
                    <a:pt x="84125" y="0"/>
                    <a:pt x="108385" y="24260"/>
                    <a:pt x="108385" y="54169"/>
                  </a:cubicBezTo>
                </a:path>
              </a:pathLst>
            </a:custGeom>
            <a:solidFill>
              <a:srgbClr val="C33B30"/>
            </a:solidFill>
            <a:ln w="6750" cap="rnd">
              <a:solidFill>
                <a:srgbClr val="C33B30"/>
              </a:solidFill>
              <a:prstDash val="solid"/>
              <a:round/>
            </a:ln>
          </p:spPr>
          <p:txBody>
            <a:bodyPr rtlCol="0" anchor="ctr"/>
            <a:lstStyle/>
            <a:p>
              <a:endParaRPr lang="en-CA"/>
            </a:p>
          </p:txBody>
        </p:sp>
        <p:sp>
          <p:nvSpPr>
            <p:cNvPr id="3379" name="Freeform: Shape 3378">
              <a:extLst>
                <a:ext uri="{FF2B5EF4-FFF2-40B4-BE49-F238E27FC236}">
                  <a16:creationId xmlns:a16="http://schemas.microsoft.com/office/drawing/2014/main" id="{E5AA6AC0-3FAC-4D60-A0B6-B7DDF7237C58}"/>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10163" cap="flat">
              <a:solidFill>
                <a:srgbClr val="C33B30"/>
              </a:solidFill>
              <a:prstDash val="solid"/>
              <a:round/>
            </a:ln>
          </p:spPr>
          <p:txBody>
            <a:bodyPr rtlCol="0" anchor="ctr"/>
            <a:lstStyle/>
            <a:p>
              <a:endParaRPr lang="en-CA"/>
            </a:p>
          </p:txBody>
        </p:sp>
        <p:sp>
          <p:nvSpPr>
            <p:cNvPr id="3380" name="Freeform: Shape 3379">
              <a:extLst>
                <a:ext uri="{FF2B5EF4-FFF2-40B4-BE49-F238E27FC236}">
                  <a16:creationId xmlns:a16="http://schemas.microsoft.com/office/drawing/2014/main" id="{556C290F-A9D5-4C3C-AFFF-1F2865F1EBE3}"/>
                </a:ext>
              </a:extLst>
            </p:cNvPr>
            <p:cNvSpPr/>
            <p:nvPr/>
          </p:nvSpPr>
          <p:spPr>
            <a:xfrm>
              <a:off x="6065119" y="2881979"/>
              <a:ext cx="131673" cy="9525"/>
            </a:xfrm>
            <a:custGeom>
              <a:avLst/>
              <a:gdLst>
                <a:gd name="connsiteX0" fmla="*/ 0 w 131673"/>
                <a:gd name="connsiteY0" fmla="*/ 0 h 9525"/>
                <a:gd name="connsiteX1" fmla="*/ 131674 w 131673"/>
                <a:gd name="connsiteY1" fmla="*/ 0 h 9525"/>
              </a:gdLst>
              <a:ahLst/>
              <a:cxnLst>
                <a:cxn ang="0">
                  <a:pos x="connsiteX0" y="connsiteY0"/>
                </a:cxn>
                <a:cxn ang="0">
                  <a:pos x="connsiteX1" y="connsiteY1"/>
                </a:cxn>
              </a:cxnLst>
              <a:rect l="l" t="t" r="r" b="b"/>
              <a:pathLst>
                <a:path w="131673" h="9525">
                  <a:moveTo>
                    <a:pt x="0" y="0"/>
                  </a:moveTo>
                  <a:lnTo>
                    <a:pt x="131674" y="0"/>
                  </a:lnTo>
                </a:path>
              </a:pathLst>
            </a:custGeom>
            <a:noFill/>
            <a:ln w="22359" cap="flat">
              <a:solidFill>
                <a:srgbClr val="C33B30"/>
              </a:solidFill>
              <a:prstDash val="solid"/>
              <a:round/>
            </a:ln>
          </p:spPr>
          <p:txBody>
            <a:bodyPr rtlCol="0" anchor="ctr"/>
            <a:lstStyle/>
            <a:p>
              <a:endParaRPr lang="en-CA"/>
            </a:p>
          </p:txBody>
        </p:sp>
        <p:grpSp>
          <p:nvGrpSpPr>
            <p:cNvPr id="3381" name="Content Placeholder 5">
              <a:extLst>
                <a:ext uri="{FF2B5EF4-FFF2-40B4-BE49-F238E27FC236}">
                  <a16:creationId xmlns:a16="http://schemas.microsoft.com/office/drawing/2014/main" id="{C829BB1A-6201-4D13-8B2B-6137BF4F1AB9}"/>
                </a:ext>
              </a:extLst>
            </p:cNvPr>
            <p:cNvGrpSpPr/>
            <p:nvPr/>
          </p:nvGrpSpPr>
          <p:grpSpPr>
            <a:xfrm>
              <a:off x="6271617" y="2692148"/>
              <a:ext cx="176993" cy="77651"/>
              <a:chOff x="6271617" y="2692148"/>
              <a:chExt cx="176993" cy="77651"/>
            </a:xfrm>
            <a:solidFill>
              <a:srgbClr val="000000"/>
            </a:solidFill>
          </p:grpSpPr>
          <p:sp>
            <p:nvSpPr>
              <p:cNvPr id="3388" name="Freeform: Shape 3387">
                <a:extLst>
                  <a:ext uri="{FF2B5EF4-FFF2-40B4-BE49-F238E27FC236}">
                    <a16:creationId xmlns:a16="http://schemas.microsoft.com/office/drawing/2014/main" id="{8A0F0097-F9E3-4F7E-A914-3EB5D3EA5C59}"/>
                  </a:ext>
                </a:extLst>
              </p:cNvPr>
              <p:cNvSpPr/>
              <p:nvPr/>
            </p:nvSpPr>
            <p:spPr>
              <a:xfrm>
                <a:off x="6271617" y="2692148"/>
                <a:ext cx="45318" cy="60014"/>
              </a:xfrm>
              <a:custGeom>
                <a:avLst/>
                <a:gdLst>
                  <a:gd name="connsiteX0" fmla="*/ 419 w 45318"/>
                  <a:gd name="connsiteY0" fmla="*/ 60173 h 60014"/>
                  <a:gd name="connsiteX1" fmla="*/ 419 w 45318"/>
                  <a:gd name="connsiteY1" fmla="*/ 158 h 60014"/>
                  <a:gd name="connsiteX2" fmla="*/ 22929 w 45318"/>
                  <a:gd name="connsiteY2" fmla="*/ 158 h 60014"/>
                  <a:gd name="connsiteX3" fmla="*/ 33942 w 45318"/>
                  <a:gd name="connsiteY3" fmla="*/ 1981 h 60014"/>
                  <a:gd name="connsiteX4" fmla="*/ 40454 w 45318"/>
                  <a:gd name="connsiteY4" fmla="*/ 7599 h 60014"/>
                  <a:gd name="connsiteX5" fmla="*/ 42835 w 45318"/>
                  <a:gd name="connsiteY5" fmla="*/ 15524 h 60014"/>
                  <a:gd name="connsiteX6" fmla="*/ 40714 w 45318"/>
                  <a:gd name="connsiteY6" fmla="*/ 22780 h 60014"/>
                  <a:gd name="connsiteX7" fmla="*/ 34426 w 45318"/>
                  <a:gd name="connsiteY7" fmla="*/ 28249 h 60014"/>
                  <a:gd name="connsiteX8" fmla="*/ 42798 w 45318"/>
                  <a:gd name="connsiteY8" fmla="*/ 33681 h 60014"/>
                  <a:gd name="connsiteX9" fmla="*/ 45737 w 45318"/>
                  <a:gd name="connsiteY9" fmla="*/ 42760 h 60014"/>
                  <a:gd name="connsiteX10" fmla="*/ 43951 w 45318"/>
                  <a:gd name="connsiteY10" fmla="*/ 50611 h 60014"/>
                  <a:gd name="connsiteX11" fmla="*/ 39561 w 45318"/>
                  <a:gd name="connsiteY11" fmla="*/ 56192 h 60014"/>
                  <a:gd name="connsiteX12" fmla="*/ 32975 w 45318"/>
                  <a:gd name="connsiteY12" fmla="*/ 59168 h 60014"/>
                  <a:gd name="connsiteX13" fmla="*/ 23301 w 45318"/>
                  <a:gd name="connsiteY13" fmla="*/ 60173 h 60014"/>
                  <a:gd name="connsiteX14" fmla="*/ 419 w 45318"/>
                  <a:gd name="connsiteY14" fmla="*/ 60173 h 60014"/>
                  <a:gd name="connsiteX15" fmla="*/ 8344 w 45318"/>
                  <a:gd name="connsiteY15" fmla="*/ 25384 h 60014"/>
                  <a:gd name="connsiteX16" fmla="*/ 21329 w 45318"/>
                  <a:gd name="connsiteY16" fmla="*/ 25384 h 60014"/>
                  <a:gd name="connsiteX17" fmla="*/ 28919 w 45318"/>
                  <a:gd name="connsiteY17" fmla="*/ 24677 h 60014"/>
                  <a:gd name="connsiteX18" fmla="*/ 33459 w 45318"/>
                  <a:gd name="connsiteY18" fmla="*/ 21701 h 60014"/>
                  <a:gd name="connsiteX19" fmla="*/ 34984 w 45318"/>
                  <a:gd name="connsiteY19" fmla="*/ 16455 h 60014"/>
                  <a:gd name="connsiteX20" fmla="*/ 33570 w 45318"/>
                  <a:gd name="connsiteY20" fmla="*/ 11208 h 60014"/>
                  <a:gd name="connsiteX21" fmla="*/ 29477 w 45318"/>
                  <a:gd name="connsiteY21" fmla="*/ 8083 h 60014"/>
                  <a:gd name="connsiteX22" fmla="*/ 20362 w 45318"/>
                  <a:gd name="connsiteY22" fmla="*/ 7264 h 60014"/>
                  <a:gd name="connsiteX23" fmla="*/ 8344 w 45318"/>
                  <a:gd name="connsiteY23" fmla="*/ 7264 h 60014"/>
                  <a:gd name="connsiteX24" fmla="*/ 8344 w 45318"/>
                  <a:gd name="connsiteY24" fmla="*/ 25384 h 60014"/>
                  <a:gd name="connsiteX25" fmla="*/ 8344 w 45318"/>
                  <a:gd name="connsiteY25" fmla="*/ 53104 h 60014"/>
                  <a:gd name="connsiteX26" fmla="*/ 23301 w 45318"/>
                  <a:gd name="connsiteY26" fmla="*/ 53104 h 60014"/>
                  <a:gd name="connsiteX27" fmla="*/ 28696 w 45318"/>
                  <a:gd name="connsiteY27" fmla="*/ 52806 h 60014"/>
                  <a:gd name="connsiteX28" fmla="*/ 33273 w 45318"/>
                  <a:gd name="connsiteY28" fmla="*/ 51169 h 60014"/>
                  <a:gd name="connsiteX29" fmla="*/ 36324 w 45318"/>
                  <a:gd name="connsiteY29" fmla="*/ 47820 h 60014"/>
                  <a:gd name="connsiteX30" fmla="*/ 37514 w 45318"/>
                  <a:gd name="connsiteY30" fmla="*/ 42760 h 60014"/>
                  <a:gd name="connsiteX31" fmla="*/ 35765 w 45318"/>
                  <a:gd name="connsiteY31" fmla="*/ 36956 h 60014"/>
                  <a:gd name="connsiteX32" fmla="*/ 31003 w 45318"/>
                  <a:gd name="connsiteY32" fmla="*/ 33458 h 60014"/>
                  <a:gd name="connsiteX33" fmla="*/ 22222 w 45318"/>
                  <a:gd name="connsiteY33" fmla="*/ 32454 h 60014"/>
                  <a:gd name="connsiteX34" fmla="*/ 8344 w 45318"/>
                  <a:gd name="connsiteY34" fmla="*/ 32454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318" h="60014">
                    <a:moveTo>
                      <a:pt x="419" y="60173"/>
                    </a:moveTo>
                    <a:lnTo>
                      <a:pt x="419" y="158"/>
                    </a:lnTo>
                    <a:lnTo>
                      <a:pt x="22929" y="158"/>
                    </a:lnTo>
                    <a:cubicBezTo>
                      <a:pt x="27506" y="158"/>
                      <a:pt x="31189" y="790"/>
                      <a:pt x="33942" y="1981"/>
                    </a:cubicBezTo>
                    <a:cubicBezTo>
                      <a:pt x="36733" y="3209"/>
                      <a:pt x="38891" y="5069"/>
                      <a:pt x="40454" y="7599"/>
                    </a:cubicBezTo>
                    <a:cubicBezTo>
                      <a:pt x="42053" y="10129"/>
                      <a:pt x="42835" y="12771"/>
                      <a:pt x="42835" y="15524"/>
                    </a:cubicBezTo>
                    <a:cubicBezTo>
                      <a:pt x="42835" y="18092"/>
                      <a:pt x="42128" y="20510"/>
                      <a:pt x="40714" y="22780"/>
                    </a:cubicBezTo>
                    <a:cubicBezTo>
                      <a:pt x="39337" y="25012"/>
                      <a:pt x="37254" y="26873"/>
                      <a:pt x="34426" y="28249"/>
                    </a:cubicBezTo>
                    <a:cubicBezTo>
                      <a:pt x="38072" y="29328"/>
                      <a:pt x="40863" y="31114"/>
                      <a:pt x="42798" y="33681"/>
                    </a:cubicBezTo>
                    <a:cubicBezTo>
                      <a:pt x="44732" y="36249"/>
                      <a:pt x="45737" y="39300"/>
                      <a:pt x="45737" y="42760"/>
                    </a:cubicBezTo>
                    <a:cubicBezTo>
                      <a:pt x="45737" y="45588"/>
                      <a:pt x="45142" y="48192"/>
                      <a:pt x="43951" y="50611"/>
                    </a:cubicBezTo>
                    <a:cubicBezTo>
                      <a:pt x="42760" y="53029"/>
                      <a:pt x="41309" y="54889"/>
                      <a:pt x="39561" y="56192"/>
                    </a:cubicBezTo>
                    <a:cubicBezTo>
                      <a:pt x="37812" y="57494"/>
                      <a:pt x="35617" y="58499"/>
                      <a:pt x="32975" y="59168"/>
                    </a:cubicBezTo>
                    <a:cubicBezTo>
                      <a:pt x="30333" y="59838"/>
                      <a:pt x="27133" y="60173"/>
                      <a:pt x="23301" y="60173"/>
                    </a:cubicBezTo>
                    <a:lnTo>
                      <a:pt x="419" y="60173"/>
                    </a:lnTo>
                    <a:moveTo>
                      <a:pt x="8344" y="25384"/>
                    </a:moveTo>
                    <a:lnTo>
                      <a:pt x="21329" y="25384"/>
                    </a:lnTo>
                    <a:cubicBezTo>
                      <a:pt x="24864" y="25384"/>
                      <a:pt x="27394" y="25161"/>
                      <a:pt x="28919" y="24677"/>
                    </a:cubicBezTo>
                    <a:cubicBezTo>
                      <a:pt x="30929" y="24082"/>
                      <a:pt x="32454" y="23077"/>
                      <a:pt x="33459" y="21701"/>
                    </a:cubicBezTo>
                    <a:cubicBezTo>
                      <a:pt x="34500" y="20324"/>
                      <a:pt x="34984" y="18575"/>
                      <a:pt x="34984" y="16455"/>
                    </a:cubicBezTo>
                    <a:cubicBezTo>
                      <a:pt x="34984" y="14483"/>
                      <a:pt x="34538" y="12734"/>
                      <a:pt x="33570" y="11208"/>
                    </a:cubicBezTo>
                    <a:cubicBezTo>
                      <a:pt x="32603" y="9683"/>
                      <a:pt x="31263" y="8641"/>
                      <a:pt x="29477" y="8083"/>
                    </a:cubicBezTo>
                    <a:cubicBezTo>
                      <a:pt x="27692" y="7525"/>
                      <a:pt x="24678" y="7264"/>
                      <a:pt x="20362" y="7264"/>
                    </a:cubicBezTo>
                    <a:lnTo>
                      <a:pt x="8344" y="7264"/>
                    </a:lnTo>
                    <a:lnTo>
                      <a:pt x="8344" y="25384"/>
                    </a:lnTo>
                    <a:moveTo>
                      <a:pt x="8344" y="53104"/>
                    </a:moveTo>
                    <a:lnTo>
                      <a:pt x="23301" y="53104"/>
                    </a:lnTo>
                    <a:cubicBezTo>
                      <a:pt x="25868" y="53104"/>
                      <a:pt x="27654" y="52992"/>
                      <a:pt x="28696" y="52806"/>
                    </a:cubicBezTo>
                    <a:cubicBezTo>
                      <a:pt x="30519" y="52471"/>
                      <a:pt x="32045" y="51950"/>
                      <a:pt x="33273" y="51169"/>
                    </a:cubicBezTo>
                    <a:cubicBezTo>
                      <a:pt x="34500" y="50387"/>
                      <a:pt x="35505" y="49308"/>
                      <a:pt x="36324" y="47820"/>
                    </a:cubicBezTo>
                    <a:cubicBezTo>
                      <a:pt x="37105" y="46369"/>
                      <a:pt x="37514" y="44695"/>
                      <a:pt x="37514" y="42760"/>
                    </a:cubicBezTo>
                    <a:cubicBezTo>
                      <a:pt x="37514" y="40528"/>
                      <a:pt x="36919" y="38593"/>
                      <a:pt x="35765" y="36956"/>
                    </a:cubicBezTo>
                    <a:cubicBezTo>
                      <a:pt x="34649" y="35281"/>
                      <a:pt x="33049" y="34128"/>
                      <a:pt x="31003" y="33458"/>
                    </a:cubicBezTo>
                    <a:cubicBezTo>
                      <a:pt x="28994" y="32788"/>
                      <a:pt x="26054" y="32454"/>
                      <a:pt x="22222" y="32454"/>
                    </a:cubicBezTo>
                    <a:lnTo>
                      <a:pt x="8344" y="32454"/>
                    </a:lnTo>
                    <a:close/>
                  </a:path>
                </a:pathLst>
              </a:custGeom>
              <a:solidFill>
                <a:srgbClr val="000000"/>
              </a:solidFill>
              <a:ln w="9525" cap="flat">
                <a:noFill/>
                <a:prstDash val="solid"/>
                <a:miter/>
              </a:ln>
            </p:spPr>
            <p:txBody>
              <a:bodyPr rtlCol="0" anchor="ctr"/>
              <a:lstStyle/>
              <a:p>
                <a:endParaRPr lang="en-CA"/>
              </a:p>
            </p:txBody>
          </p:sp>
          <p:sp>
            <p:nvSpPr>
              <p:cNvPr id="3389" name="Freeform: Shape 3388">
                <a:extLst>
                  <a:ext uri="{FF2B5EF4-FFF2-40B4-BE49-F238E27FC236}">
                    <a16:creationId xmlns:a16="http://schemas.microsoft.com/office/drawing/2014/main" id="{767F2CFE-E82C-43EE-B944-EB40192646C9}"/>
                  </a:ext>
                </a:extLst>
              </p:cNvPr>
              <p:cNvSpPr/>
              <p:nvPr/>
            </p:nvSpPr>
            <p:spPr>
              <a:xfrm>
                <a:off x="6324180" y="2707700"/>
                <a:ext cx="40704" cy="45429"/>
              </a:xfrm>
              <a:custGeom>
                <a:avLst/>
                <a:gdLst>
                  <a:gd name="connsiteX0" fmla="*/ 425 w 40704"/>
                  <a:gd name="connsiteY0" fmla="*/ 22891 h 45429"/>
                  <a:gd name="connsiteX1" fmla="*/ 7122 w 40704"/>
                  <a:gd name="connsiteY1" fmla="*/ 4995 h 45429"/>
                  <a:gd name="connsiteX2" fmla="*/ 20814 w 40704"/>
                  <a:gd name="connsiteY2" fmla="*/ 158 h 45429"/>
                  <a:gd name="connsiteX3" fmla="*/ 35436 w 40704"/>
                  <a:gd name="connsiteY3" fmla="*/ 6037 h 45429"/>
                  <a:gd name="connsiteX4" fmla="*/ 41129 w 40704"/>
                  <a:gd name="connsiteY4" fmla="*/ 22259 h 45429"/>
                  <a:gd name="connsiteX5" fmla="*/ 38636 w 40704"/>
                  <a:gd name="connsiteY5" fmla="*/ 35467 h 45429"/>
                  <a:gd name="connsiteX6" fmla="*/ 31307 w 40704"/>
                  <a:gd name="connsiteY6" fmla="*/ 42946 h 45429"/>
                  <a:gd name="connsiteX7" fmla="*/ 20814 w 40704"/>
                  <a:gd name="connsiteY7" fmla="*/ 45588 h 45429"/>
                  <a:gd name="connsiteX8" fmla="*/ 6043 w 40704"/>
                  <a:gd name="connsiteY8" fmla="*/ 39746 h 45429"/>
                  <a:gd name="connsiteX9" fmla="*/ 425 w 40704"/>
                  <a:gd name="connsiteY9" fmla="*/ 22891 h 45429"/>
                  <a:gd name="connsiteX10" fmla="*/ 7978 w 40704"/>
                  <a:gd name="connsiteY10" fmla="*/ 22891 h 45429"/>
                  <a:gd name="connsiteX11" fmla="*/ 11624 w 40704"/>
                  <a:gd name="connsiteY11" fmla="*/ 35393 h 45429"/>
                  <a:gd name="connsiteX12" fmla="*/ 20814 w 40704"/>
                  <a:gd name="connsiteY12" fmla="*/ 39560 h 45429"/>
                  <a:gd name="connsiteX13" fmla="*/ 29930 w 40704"/>
                  <a:gd name="connsiteY13" fmla="*/ 35356 h 45429"/>
                  <a:gd name="connsiteX14" fmla="*/ 33576 w 40704"/>
                  <a:gd name="connsiteY14" fmla="*/ 22631 h 45429"/>
                  <a:gd name="connsiteX15" fmla="*/ 29893 w 40704"/>
                  <a:gd name="connsiteY15" fmla="*/ 10427 h 45429"/>
                  <a:gd name="connsiteX16" fmla="*/ 20814 w 40704"/>
                  <a:gd name="connsiteY16" fmla="*/ 6260 h 45429"/>
                  <a:gd name="connsiteX17" fmla="*/ 11624 w 40704"/>
                  <a:gd name="connsiteY17" fmla="*/ 10390 h 45429"/>
                  <a:gd name="connsiteX18" fmla="*/ 7978 w 40704"/>
                  <a:gd name="connsiteY18" fmla="*/ 22891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04" h="45429">
                    <a:moveTo>
                      <a:pt x="425" y="22891"/>
                    </a:moveTo>
                    <a:cubicBezTo>
                      <a:pt x="425" y="14855"/>
                      <a:pt x="2657" y="8864"/>
                      <a:pt x="7122" y="4995"/>
                    </a:cubicBezTo>
                    <a:cubicBezTo>
                      <a:pt x="10880" y="1795"/>
                      <a:pt x="15419" y="158"/>
                      <a:pt x="20814" y="158"/>
                    </a:cubicBezTo>
                    <a:cubicBezTo>
                      <a:pt x="26767" y="158"/>
                      <a:pt x="31641" y="2130"/>
                      <a:pt x="35436" y="6037"/>
                    </a:cubicBezTo>
                    <a:cubicBezTo>
                      <a:pt x="39232" y="9943"/>
                      <a:pt x="41129" y="15376"/>
                      <a:pt x="41129" y="22259"/>
                    </a:cubicBezTo>
                    <a:cubicBezTo>
                      <a:pt x="41129" y="27877"/>
                      <a:pt x="40311" y="32268"/>
                      <a:pt x="38636" y="35467"/>
                    </a:cubicBezTo>
                    <a:cubicBezTo>
                      <a:pt x="36962" y="38667"/>
                      <a:pt x="34506" y="41160"/>
                      <a:pt x="31307" y="42946"/>
                    </a:cubicBezTo>
                    <a:cubicBezTo>
                      <a:pt x="28107" y="44732"/>
                      <a:pt x="24609" y="45588"/>
                      <a:pt x="20814" y="45588"/>
                    </a:cubicBezTo>
                    <a:cubicBezTo>
                      <a:pt x="14712" y="45588"/>
                      <a:pt x="9801" y="43653"/>
                      <a:pt x="6043" y="39746"/>
                    </a:cubicBezTo>
                    <a:cubicBezTo>
                      <a:pt x="2285" y="35839"/>
                      <a:pt x="425" y="30221"/>
                      <a:pt x="425" y="22891"/>
                    </a:cubicBezTo>
                    <a:moveTo>
                      <a:pt x="7978" y="22891"/>
                    </a:moveTo>
                    <a:cubicBezTo>
                      <a:pt x="7978" y="28435"/>
                      <a:pt x="9205" y="32640"/>
                      <a:pt x="11624" y="35393"/>
                    </a:cubicBezTo>
                    <a:cubicBezTo>
                      <a:pt x="14042" y="38146"/>
                      <a:pt x="17131" y="39560"/>
                      <a:pt x="20814" y="39560"/>
                    </a:cubicBezTo>
                    <a:cubicBezTo>
                      <a:pt x="24460" y="39560"/>
                      <a:pt x="27511" y="38146"/>
                      <a:pt x="29930" y="35356"/>
                    </a:cubicBezTo>
                    <a:cubicBezTo>
                      <a:pt x="32348" y="32602"/>
                      <a:pt x="33576" y="28361"/>
                      <a:pt x="33576" y="22631"/>
                    </a:cubicBezTo>
                    <a:cubicBezTo>
                      <a:pt x="33576" y="17273"/>
                      <a:pt x="32348" y="13180"/>
                      <a:pt x="29893" y="10427"/>
                    </a:cubicBezTo>
                    <a:cubicBezTo>
                      <a:pt x="27474" y="7674"/>
                      <a:pt x="24423" y="6260"/>
                      <a:pt x="20814" y="6260"/>
                    </a:cubicBezTo>
                    <a:cubicBezTo>
                      <a:pt x="17131" y="6260"/>
                      <a:pt x="14042" y="7637"/>
                      <a:pt x="11624" y="10390"/>
                    </a:cubicBezTo>
                    <a:cubicBezTo>
                      <a:pt x="9205" y="13143"/>
                      <a:pt x="7978" y="17310"/>
                      <a:pt x="7978" y="22891"/>
                    </a:cubicBezTo>
                    <a:close/>
                  </a:path>
                </a:pathLst>
              </a:custGeom>
              <a:solidFill>
                <a:srgbClr val="000000"/>
              </a:solidFill>
              <a:ln w="9525" cap="flat">
                <a:noFill/>
                <a:prstDash val="solid"/>
                <a:miter/>
              </a:ln>
            </p:spPr>
            <p:txBody>
              <a:bodyPr rtlCol="0" anchor="ctr"/>
              <a:lstStyle/>
              <a:p>
                <a:endParaRPr lang="en-CA"/>
              </a:p>
            </p:txBody>
          </p:sp>
          <p:sp>
            <p:nvSpPr>
              <p:cNvPr id="3390" name="Freeform: Shape 3389">
                <a:extLst>
                  <a:ext uri="{FF2B5EF4-FFF2-40B4-BE49-F238E27FC236}">
                    <a16:creationId xmlns:a16="http://schemas.microsoft.com/office/drawing/2014/main" id="{F6342CF7-43CF-43AD-A328-88E25179E6CC}"/>
                  </a:ext>
                </a:extLst>
              </p:cNvPr>
              <p:cNvSpPr/>
              <p:nvPr/>
            </p:nvSpPr>
            <p:spPr>
              <a:xfrm>
                <a:off x="6369344" y="2708705"/>
                <a:ext cx="39848" cy="61093"/>
              </a:xfrm>
              <a:custGeom>
                <a:avLst/>
                <a:gdLst>
                  <a:gd name="connsiteX0" fmla="*/ 4299 w 39848"/>
                  <a:gd name="connsiteY0" fmla="*/ 60359 h 61093"/>
                  <a:gd name="connsiteX1" fmla="*/ 3481 w 39848"/>
                  <a:gd name="connsiteY1" fmla="*/ 53438 h 61093"/>
                  <a:gd name="connsiteX2" fmla="*/ 7685 w 39848"/>
                  <a:gd name="connsiteY2" fmla="*/ 54108 h 61093"/>
                  <a:gd name="connsiteX3" fmla="*/ 11629 w 39848"/>
                  <a:gd name="connsiteY3" fmla="*/ 53290 h 61093"/>
                  <a:gd name="connsiteX4" fmla="*/ 14047 w 39848"/>
                  <a:gd name="connsiteY4" fmla="*/ 50983 h 61093"/>
                  <a:gd name="connsiteX5" fmla="*/ 16280 w 39848"/>
                  <a:gd name="connsiteY5" fmla="*/ 45513 h 61093"/>
                  <a:gd name="connsiteX6" fmla="*/ 16949 w 39848"/>
                  <a:gd name="connsiteY6" fmla="*/ 43690 h 61093"/>
                  <a:gd name="connsiteX7" fmla="*/ 430 w 39848"/>
                  <a:gd name="connsiteY7" fmla="*/ 158 h 61093"/>
                  <a:gd name="connsiteX8" fmla="*/ 8392 w 39848"/>
                  <a:gd name="connsiteY8" fmla="*/ 158 h 61093"/>
                  <a:gd name="connsiteX9" fmla="*/ 17433 w 39848"/>
                  <a:gd name="connsiteY9" fmla="*/ 25310 h 61093"/>
                  <a:gd name="connsiteX10" fmla="*/ 20596 w 39848"/>
                  <a:gd name="connsiteY10" fmla="*/ 35393 h 61093"/>
                  <a:gd name="connsiteX11" fmla="*/ 23610 w 39848"/>
                  <a:gd name="connsiteY11" fmla="*/ 25496 h 61093"/>
                  <a:gd name="connsiteX12" fmla="*/ 32911 w 39848"/>
                  <a:gd name="connsiteY12" fmla="*/ 158 h 61093"/>
                  <a:gd name="connsiteX13" fmla="*/ 40278 w 39848"/>
                  <a:gd name="connsiteY13" fmla="*/ 158 h 61093"/>
                  <a:gd name="connsiteX14" fmla="*/ 23721 w 39848"/>
                  <a:gd name="connsiteY14" fmla="*/ 44360 h 61093"/>
                  <a:gd name="connsiteX15" fmla="*/ 19591 w 39848"/>
                  <a:gd name="connsiteY15" fmla="*/ 54220 h 61093"/>
                  <a:gd name="connsiteX16" fmla="*/ 15089 w 39848"/>
                  <a:gd name="connsiteY16" fmla="*/ 59540 h 61093"/>
                  <a:gd name="connsiteX17" fmla="*/ 9024 w 39848"/>
                  <a:gd name="connsiteY17" fmla="*/ 61252 h 61093"/>
                  <a:gd name="connsiteX18" fmla="*/ 4299 w 39848"/>
                  <a:gd name="connsiteY18" fmla="*/ 60359 h 6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848" h="61093">
                    <a:moveTo>
                      <a:pt x="4299" y="60359"/>
                    </a:moveTo>
                    <a:lnTo>
                      <a:pt x="3481" y="53438"/>
                    </a:lnTo>
                    <a:cubicBezTo>
                      <a:pt x="5080" y="53885"/>
                      <a:pt x="6494" y="54108"/>
                      <a:pt x="7685" y="54108"/>
                    </a:cubicBezTo>
                    <a:cubicBezTo>
                      <a:pt x="9322" y="54108"/>
                      <a:pt x="10624" y="53810"/>
                      <a:pt x="11629" y="53290"/>
                    </a:cubicBezTo>
                    <a:cubicBezTo>
                      <a:pt x="12596" y="52731"/>
                      <a:pt x="13415" y="51950"/>
                      <a:pt x="14047" y="50983"/>
                    </a:cubicBezTo>
                    <a:cubicBezTo>
                      <a:pt x="14494" y="50239"/>
                      <a:pt x="15238" y="48415"/>
                      <a:pt x="16280" y="45513"/>
                    </a:cubicBezTo>
                    <a:cubicBezTo>
                      <a:pt x="16429" y="45104"/>
                      <a:pt x="16652" y="44472"/>
                      <a:pt x="16949" y="43690"/>
                    </a:cubicBezTo>
                    <a:lnTo>
                      <a:pt x="430" y="158"/>
                    </a:lnTo>
                    <a:lnTo>
                      <a:pt x="8392" y="158"/>
                    </a:lnTo>
                    <a:lnTo>
                      <a:pt x="17433" y="25310"/>
                    </a:lnTo>
                    <a:cubicBezTo>
                      <a:pt x="18587" y="28510"/>
                      <a:pt x="19666" y="31858"/>
                      <a:pt x="20596" y="35393"/>
                    </a:cubicBezTo>
                    <a:cubicBezTo>
                      <a:pt x="21414" y="32007"/>
                      <a:pt x="22419" y="28696"/>
                      <a:pt x="23610" y="25496"/>
                    </a:cubicBezTo>
                    <a:lnTo>
                      <a:pt x="32911" y="158"/>
                    </a:lnTo>
                    <a:lnTo>
                      <a:pt x="40278" y="158"/>
                    </a:lnTo>
                    <a:lnTo>
                      <a:pt x="23721" y="44360"/>
                    </a:lnTo>
                    <a:cubicBezTo>
                      <a:pt x="21972" y="49122"/>
                      <a:pt x="20596" y="52434"/>
                      <a:pt x="19591" y="54220"/>
                    </a:cubicBezTo>
                    <a:cubicBezTo>
                      <a:pt x="18289" y="56638"/>
                      <a:pt x="16801" y="58424"/>
                      <a:pt x="15089" y="59540"/>
                    </a:cubicBezTo>
                    <a:cubicBezTo>
                      <a:pt x="13415" y="60694"/>
                      <a:pt x="11368" y="61252"/>
                      <a:pt x="9024" y="61252"/>
                    </a:cubicBezTo>
                    <a:cubicBezTo>
                      <a:pt x="7611" y="61252"/>
                      <a:pt x="6048" y="60954"/>
                      <a:pt x="4299" y="60359"/>
                    </a:cubicBezTo>
                    <a:close/>
                  </a:path>
                </a:pathLst>
              </a:custGeom>
              <a:solidFill>
                <a:srgbClr val="000000"/>
              </a:solidFill>
              <a:ln w="9525" cap="flat">
                <a:noFill/>
                <a:prstDash val="solid"/>
                <a:miter/>
              </a:ln>
            </p:spPr>
            <p:txBody>
              <a:bodyPr rtlCol="0" anchor="ctr"/>
              <a:lstStyle/>
              <a:p>
                <a:endParaRPr lang="en-CA"/>
              </a:p>
            </p:txBody>
          </p:sp>
          <p:sp>
            <p:nvSpPr>
              <p:cNvPr id="3391" name="Freeform: Shape 3390">
                <a:extLst>
                  <a:ext uri="{FF2B5EF4-FFF2-40B4-BE49-F238E27FC236}">
                    <a16:creationId xmlns:a16="http://schemas.microsoft.com/office/drawing/2014/main" id="{31D396CC-EF3A-499F-B107-15DCBD62510E}"/>
                  </a:ext>
                </a:extLst>
              </p:cNvPr>
              <p:cNvSpPr/>
              <p:nvPr/>
            </p:nvSpPr>
            <p:spPr>
              <a:xfrm>
                <a:off x="6412482" y="2707700"/>
                <a:ext cx="36128" cy="45429"/>
              </a:xfrm>
              <a:custGeom>
                <a:avLst/>
                <a:gdLst>
                  <a:gd name="connsiteX0" fmla="*/ 434 w 36128"/>
                  <a:gd name="connsiteY0" fmla="*/ 31635 h 45429"/>
                  <a:gd name="connsiteX1" fmla="*/ 7727 w 36128"/>
                  <a:gd name="connsiteY1" fmla="*/ 30482 h 45429"/>
                  <a:gd name="connsiteX2" fmla="*/ 11150 w 36128"/>
                  <a:gd name="connsiteY2" fmla="*/ 37216 h 45429"/>
                  <a:gd name="connsiteX3" fmla="*/ 19000 w 36128"/>
                  <a:gd name="connsiteY3" fmla="*/ 39560 h 45429"/>
                  <a:gd name="connsiteX4" fmla="*/ 26516 w 36128"/>
                  <a:gd name="connsiteY4" fmla="*/ 37477 h 45429"/>
                  <a:gd name="connsiteX5" fmla="*/ 28972 w 36128"/>
                  <a:gd name="connsiteY5" fmla="*/ 32640 h 45429"/>
                  <a:gd name="connsiteX6" fmla="*/ 26814 w 36128"/>
                  <a:gd name="connsiteY6" fmla="*/ 28696 h 45429"/>
                  <a:gd name="connsiteX7" fmla="*/ 19261 w 36128"/>
                  <a:gd name="connsiteY7" fmla="*/ 26203 h 45429"/>
                  <a:gd name="connsiteX8" fmla="*/ 8024 w 36128"/>
                  <a:gd name="connsiteY8" fmla="*/ 22668 h 45429"/>
                  <a:gd name="connsiteX9" fmla="*/ 3299 w 36128"/>
                  <a:gd name="connsiteY9" fmla="*/ 18538 h 45429"/>
                  <a:gd name="connsiteX10" fmla="*/ 1662 w 36128"/>
                  <a:gd name="connsiteY10" fmla="*/ 12697 h 45429"/>
                  <a:gd name="connsiteX11" fmla="*/ 3001 w 36128"/>
                  <a:gd name="connsiteY11" fmla="*/ 7302 h 45429"/>
                  <a:gd name="connsiteX12" fmla="*/ 6610 w 36128"/>
                  <a:gd name="connsiteY12" fmla="*/ 3209 h 45429"/>
                  <a:gd name="connsiteX13" fmla="*/ 11298 w 36128"/>
                  <a:gd name="connsiteY13" fmla="*/ 1051 h 45429"/>
                  <a:gd name="connsiteX14" fmla="*/ 17661 w 36128"/>
                  <a:gd name="connsiteY14" fmla="*/ 158 h 45429"/>
                  <a:gd name="connsiteX15" fmla="*/ 26665 w 36128"/>
                  <a:gd name="connsiteY15" fmla="*/ 1646 h 45429"/>
                  <a:gd name="connsiteX16" fmla="*/ 32358 w 36128"/>
                  <a:gd name="connsiteY16" fmla="*/ 5627 h 45429"/>
                  <a:gd name="connsiteX17" fmla="*/ 34925 w 36128"/>
                  <a:gd name="connsiteY17" fmla="*/ 12362 h 45429"/>
                  <a:gd name="connsiteX18" fmla="*/ 27707 w 36128"/>
                  <a:gd name="connsiteY18" fmla="*/ 13366 h 45429"/>
                  <a:gd name="connsiteX19" fmla="*/ 24842 w 36128"/>
                  <a:gd name="connsiteY19" fmla="*/ 8120 h 45429"/>
                  <a:gd name="connsiteX20" fmla="*/ 18219 w 36128"/>
                  <a:gd name="connsiteY20" fmla="*/ 6223 h 45429"/>
                  <a:gd name="connsiteX21" fmla="*/ 10964 w 36128"/>
                  <a:gd name="connsiteY21" fmla="*/ 7897 h 45429"/>
                  <a:gd name="connsiteX22" fmla="*/ 8806 w 36128"/>
                  <a:gd name="connsiteY22" fmla="*/ 11841 h 45429"/>
                  <a:gd name="connsiteX23" fmla="*/ 9699 w 36128"/>
                  <a:gd name="connsiteY23" fmla="*/ 14408 h 45429"/>
                  <a:gd name="connsiteX24" fmla="*/ 12526 w 36128"/>
                  <a:gd name="connsiteY24" fmla="*/ 16380 h 45429"/>
                  <a:gd name="connsiteX25" fmla="*/ 19038 w 36128"/>
                  <a:gd name="connsiteY25" fmla="*/ 18278 h 45429"/>
                  <a:gd name="connsiteX26" fmla="*/ 29939 w 36128"/>
                  <a:gd name="connsiteY26" fmla="*/ 21664 h 45429"/>
                  <a:gd name="connsiteX27" fmla="*/ 34776 w 36128"/>
                  <a:gd name="connsiteY27" fmla="*/ 25533 h 45429"/>
                  <a:gd name="connsiteX28" fmla="*/ 36562 w 36128"/>
                  <a:gd name="connsiteY28" fmla="*/ 31858 h 45429"/>
                  <a:gd name="connsiteX29" fmla="*/ 34404 w 36128"/>
                  <a:gd name="connsiteY29" fmla="*/ 38779 h 45429"/>
                  <a:gd name="connsiteX30" fmla="*/ 28190 w 36128"/>
                  <a:gd name="connsiteY30" fmla="*/ 43839 h 45429"/>
                  <a:gd name="connsiteX31" fmla="*/ 19038 w 36128"/>
                  <a:gd name="connsiteY31" fmla="*/ 45588 h 45429"/>
                  <a:gd name="connsiteX32" fmla="*/ 6127 w 36128"/>
                  <a:gd name="connsiteY32" fmla="*/ 42090 h 45429"/>
                  <a:gd name="connsiteX33" fmla="*/ 434 w 36128"/>
                  <a:gd name="connsiteY33" fmla="*/ 31635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4" y="31635"/>
                    </a:moveTo>
                    <a:lnTo>
                      <a:pt x="7727" y="30482"/>
                    </a:lnTo>
                    <a:cubicBezTo>
                      <a:pt x="8136" y="33421"/>
                      <a:pt x="9289" y="35653"/>
                      <a:pt x="11150" y="37216"/>
                    </a:cubicBezTo>
                    <a:cubicBezTo>
                      <a:pt x="13010" y="38779"/>
                      <a:pt x="15614" y="39560"/>
                      <a:pt x="19000" y="39560"/>
                    </a:cubicBezTo>
                    <a:cubicBezTo>
                      <a:pt x="22386" y="39560"/>
                      <a:pt x="24879" y="38853"/>
                      <a:pt x="26516" y="37477"/>
                    </a:cubicBezTo>
                    <a:cubicBezTo>
                      <a:pt x="28153" y="36100"/>
                      <a:pt x="28972" y="34500"/>
                      <a:pt x="28972" y="32640"/>
                    </a:cubicBezTo>
                    <a:cubicBezTo>
                      <a:pt x="28972" y="30965"/>
                      <a:pt x="28265" y="29663"/>
                      <a:pt x="26814" y="28696"/>
                    </a:cubicBezTo>
                    <a:cubicBezTo>
                      <a:pt x="25809" y="28026"/>
                      <a:pt x="23279" y="27208"/>
                      <a:pt x="19261" y="26203"/>
                    </a:cubicBezTo>
                    <a:cubicBezTo>
                      <a:pt x="13866" y="24826"/>
                      <a:pt x="10108" y="23673"/>
                      <a:pt x="8024" y="22668"/>
                    </a:cubicBezTo>
                    <a:cubicBezTo>
                      <a:pt x="5941" y="21664"/>
                      <a:pt x="4378" y="20287"/>
                      <a:pt x="3299" y="18538"/>
                    </a:cubicBezTo>
                    <a:cubicBezTo>
                      <a:pt x="2220" y="16752"/>
                      <a:pt x="1662" y="14817"/>
                      <a:pt x="1662" y="12697"/>
                    </a:cubicBezTo>
                    <a:cubicBezTo>
                      <a:pt x="1662" y="10762"/>
                      <a:pt x="2108" y="8976"/>
                      <a:pt x="3001" y="7302"/>
                    </a:cubicBezTo>
                    <a:cubicBezTo>
                      <a:pt x="3894" y="5665"/>
                      <a:pt x="5085" y="4288"/>
                      <a:pt x="6610" y="3209"/>
                    </a:cubicBezTo>
                    <a:cubicBezTo>
                      <a:pt x="7764" y="2353"/>
                      <a:pt x="9326" y="1646"/>
                      <a:pt x="11298" y="1051"/>
                    </a:cubicBezTo>
                    <a:cubicBezTo>
                      <a:pt x="13308" y="456"/>
                      <a:pt x="15428" y="158"/>
                      <a:pt x="17661" y="158"/>
                    </a:cubicBezTo>
                    <a:cubicBezTo>
                      <a:pt x="21084" y="158"/>
                      <a:pt x="24098" y="679"/>
                      <a:pt x="26665" y="1646"/>
                    </a:cubicBezTo>
                    <a:cubicBezTo>
                      <a:pt x="29232" y="2614"/>
                      <a:pt x="31130" y="3953"/>
                      <a:pt x="32358" y="5627"/>
                    </a:cubicBezTo>
                    <a:cubicBezTo>
                      <a:pt x="33585" y="7302"/>
                      <a:pt x="34441" y="9571"/>
                      <a:pt x="34925" y="12362"/>
                    </a:cubicBezTo>
                    <a:lnTo>
                      <a:pt x="27707" y="13366"/>
                    </a:lnTo>
                    <a:cubicBezTo>
                      <a:pt x="27372" y="11097"/>
                      <a:pt x="26442" y="9385"/>
                      <a:pt x="24842" y="8120"/>
                    </a:cubicBezTo>
                    <a:cubicBezTo>
                      <a:pt x="23279" y="6855"/>
                      <a:pt x="21084" y="6223"/>
                      <a:pt x="18219" y="6223"/>
                    </a:cubicBezTo>
                    <a:cubicBezTo>
                      <a:pt x="14833" y="6223"/>
                      <a:pt x="12415" y="6781"/>
                      <a:pt x="10964" y="7897"/>
                    </a:cubicBezTo>
                    <a:cubicBezTo>
                      <a:pt x="9513" y="9013"/>
                      <a:pt x="8806" y="10353"/>
                      <a:pt x="8806" y="11841"/>
                    </a:cubicBezTo>
                    <a:cubicBezTo>
                      <a:pt x="8806" y="12808"/>
                      <a:pt x="9103" y="13664"/>
                      <a:pt x="9699" y="14408"/>
                    </a:cubicBezTo>
                    <a:cubicBezTo>
                      <a:pt x="10294" y="15190"/>
                      <a:pt x="11224" y="15859"/>
                      <a:pt x="12526" y="16380"/>
                    </a:cubicBezTo>
                    <a:cubicBezTo>
                      <a:pt x="13270" y="16641"/>
                      <a:pt x="15428" y="17273"/>
                      <a:pt x="19038" y="18278"/>
                    </a:cubicBezTo>
                    <a:cubicBezTo>
                      <a:pt x="24246" y="19654"/>
                      <a:pt x="27856" y="20808"/>
                      <a:pt x="29939" y="21664"/>
                    </a:cubicBezTo>
                    <a:cubicBezTo>
                      <a:pt x="31986" y="22557"/>
                      <a:pt x="33623" y="23859"/>
                      <a:pt x="34776" y="25533"/>
                    </a:cubicBezTo>
                    <a:cubicBezTo>
                      <a:pt x="35967" y="27245"/>
                      <a:pt x="36525" y="29328"/>
                      <a:pt x="36562" y="31858"/>
                    </a:cubicBezTo>
                    <a:cubicBezTo>
                      <a:pt x="36525" y="34314"/>
                      <a:pt x="35818" y="36621"/>
                      <a:pt x="34404" y="38779"/>
                    </a:cubicBezTo>
                    <a:cubicBezTo>
                      <a:pt x="32953" y="40974"/>
                      <a:pt x="30907" y="42648"/>
                      <a:pt x="28190" y="43839"/>
                    </a:cubicBezTo>
                    <a:cubicBezTo>
                      <a:pt x="25511" y="44992"/>
                      <a:pt x="22423" y="45588"/>
                      <a:pt x="19038" y="45588"/>
                    </a:cubicBezTo>
                    <a:cubicBezTo>
                      <a:pt x="13382" y="45588"/>
                      <a:pt x="9066" y="44434"/>
                      <a:pt x="6127" y="42090"/>
                    </a:cubicBezTo>
                    <a:cubicBezTo>
                      <a:pt x="3150" y="39746"/>
                      <a:pt x="1253" y="36249"/>
                      <a:pt x="434" y="31635"/>
                    </a:cubicBezTo>
                    <a:close/>
                  </a:path>
                </a:pathLst>
              </a:custGeom>
              <a:solidFill>
                <a:srgbClr val="000000"/>
              </a:solidFill>
              <a:ln w="9525" cap="flat">
                <a:noFill/>
                <a:prstDash val="solid"/>
                <a:miter/>
              </a:ln>
            </p:spPr>
            <p:txBody>
              <a:bodyPr rtlCol="0" anchor="ctr"/>
              <a:lstStyle/>
              <a:p>
                <a:endParaRPr lang="en-CA"/>
              </a:p>
            </p:txBody>
          </p:sp>
        </p:grpSp>
        <p:grpSp>
          <p:nvGrpSpPr>
            <p:cNvPr id="3382" name="Content Placeholder 5">
              <a:extLst>
                <a:ext uri="{FF2B5EF4-FFF2-40B4-BE49-F238E27FC236}">
                  <a16:creationId xmlns:a16="http://schemas.microsoft.com/office/drawing/2014/main" id="{D60BAECA-3B79-4BDA-809A-A4A98CE1EF67}"/>
                </a:ext>
              </a:extLst>
            </p:cNvPr>
            <p:cNvGrpSpPr/>
            <p:nvPr/>
          </p:nvGrpSpPr>
          <p:grpSpPr>
            <a:xfrm>
              <a:off x="6269943" y="2855754"/>
              <a:ext cx="164589" cy="62061"/>
              <a:chOff x="6269943" y="2855754"/>
              <a:chExt cx="164589" cy="62061"/>
            </a:xfrm>
            <a:solidFill>
              <a:srgbClr val="000000"/>
            </a:solidFill>
          </p:grpSpPr>
          <p:sp>
            <p:nvSpPr>
              <p:cNvPr id="3383" name="Freeform: Shape 3382">
                <a:extLst>
                  <a:ext uri="{FF2B5EF4-FFF2-40B4-BE49-F238E27FC236}">
                    <a16:creationId xmlns:a16="http://schemas.microsoft.com/office/drawing/2014/main" id="{4D3F88C6-A460-4CD0-9F1D-867B78AD9800}"/>
                  </a:ext>
                </a:extLst>
              </p:cNvPr>
              <p:cNvSpPr/>
              <p:nvPr/>
            </p:nvSpPr>
            <p:spPr>
              <a:xfrm>
                <a:off x="6269943" y="2855754"/>
                <a:ext cx="55512" cy="62061"/>
              </a:xfrm>
              <a:custGeom>
                <a:avLst/>
                <a:gdLst>
                  <a:gd name="connsiteX0" fmla="*/ 30482 w 55512"/>
                  <a:gd name="connsiteY0" fmla="*/ 37680 h 62061"/>
                  <a:gd name="connsiteX1" fmla="*/ 30482 w 55512"/>
                  <a:gd name="connsiteY1" fmla="*/ 30611 h 62061"/>
                  <a:gd name="connsiteX2" fmla="*/ 55932 w 55512"/>
                  <a:gd name="connsiteY2" fmla="*/ 30573 h 62061"/>
                  <a:gd name="connsiteX3" fmla="*/ 55932 w 55512"/>
                  <a:gd name="connsiteY3" fmla="*/ 52860 h 62061"/>
                  <a:gd name="connsiteX4" fmla="*/ 43839 w 55512"/>
                  <a:gd name="connsiteY4" fmla="*/ 59855 h 62061"/>
                  <a:gd name="connsiteX5" fmla="*/ 31077 w 55512"/>
                  <a:gd name="connsiteY5" fmla="*/ 62237 h 62061"/>
                  <a:gd name="connsiteX6" fmla="*/ 15004 w 55512"/>
                  <a:gd name="connsiteY6" fmla="*/ 58441 h 62061"/>
                  <a:gd name="connsiteX7" fmla="*/ 4102 w 55512"/>
                  <a:gd name="connsiteY7" fmla="*/ 47465 h 62061"/>
                  <a:gd name="connsiteX8" fmla="*/ 419 w 55512"/>
                  <a:gd name="connsiteY8" fmla="*/ 31466 h 62061"/>
                  <a:gd name="connsiteX9" fmla="*/ 4065 w 55512"/>
                  <a:gd name="connsiteY9" fmla="*/ 15132 h 62061"/>
                  <a:gd name="connsiteX10" fmla="*/ 14632 w 55512"/>
                  <a:gd name="connsiteY10" fmla="*/ 3859 h 62061"/>
                  <a:gd name="connsiteX11" fmla="*/ 30445 w 55512"/>
                  <a:gd name="connsiteY11" fmla="*/ 175 h 62061"/>
                  <a:gd name="connsiteX12" fmla="*/ 42240 w 55512"/>
                  <a:gd name="connsiteY12" fmla="*/ 2296 h 62061"/>
                  <a:gd name="connsiteX13" fmla="*/ 50462 w 55512"/>
                  <a:gd name="connsiteY13" fmla="*/ 8138 h 62061"/>
                  <a:gd name="connsiteX14" fmla="*/ 55002 w 55512"/>
                  <a:gd name="connsiteY14" fmla="*/ 17960 h 62061"/>
                  <a:gd name="connsiteX15" fmla="*/ 47858 w 55512"/>
                  <a:gd name="connsiteY15" fmla="*/ 19932 h 62061"/>
                  <a:gd name="connsiteX16" fmla="*/ 44509 w 55512"/>
                  <a:gd name="connsiteY16" fmla="*/ 12751 h 62061"/>
                  <a:gd name="connsiteX17" fmla="*/ 38779 w 55512"/>
                  <a:gd name="connsiteY17" fmla="*/ 8547 h 62061"/>
                  <a:gd name="connsiteX18" fmla="*/ 30482 w 55512"/>
                  <a:gd name="connsiteY18" fmla="*/ 6947 h 62061"/>
                  <a:gd name="connsiteX19" fmla="*/ 21069 w 55512"/>
                  <a:gd name="connsiteY19" fmla="*/ 8621 h 62061"/>
                  <a:gd name="connsiteX20" fmla="*/ 14669 w 55512"/>
                  <a:gd name="connsiteY20" fmla="*/ 12974 h 62061"/>
                  <a:gd name="connsiteX21" fmla="*/ 10911 w 55512"/>
                  <a:gd name="connsiteY21" fmla="*/ 18928 h 62061"/>
                  <a:gd name="connsiteX22" fmla="*/ 8604 w 55512"/>
                  <a:gd name="connsiteY22" fmla="*/ 30983 h 62061"/>
                  <a:gd name="connsiteX23" fmla="*/ 11358 w 55512"/>
                  <a:gd name="connsiteY23" fmla="*/ 44414 h 62061"/>
                  <a:gd name="connsiteX24" fmla="*/ 19394 w 55512"/>
                  <a:gd name="connsiteY24" fmla="*/ 52451 h 62061"/>
                  <a:gd name="connsiteX25" fmla="*/ 30631 w 55512"/>
                  <a:gd name="connsiteY25" fmla="*/ 55056 h 62061"/>
                  <a:gd name="connsiteX26" fmla="*/ 40677 w 55512"/>
                  <a:gd name="connsiteY26" fmla="*/ 53084 h 62061"/>
                  <a:gd name="connsiteX27" fmla="*/ 48118 w 55512"/>
                  <a:gd name="connsiteY27" fmla="*/ 48842 h 62061"/>
                  <a:gd name="connsiteX28" fmla="*/ 48118 w 55512"/>
                  <a:gd name="connsiteY28" fmla="*/ 37680 h 6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512" h="62061">
                    <a:moveTo>
                      <a:pt x="30482" y="37680"/>
                    </a:moveTo>
                    <a:lnTo>
                      <a:pt x="30482" y="30611"/>
                    </a:lnTo>
                    <a:lnTo>
                      <a:pt x="55932" y="30573"/>
                    </a:lnTo>
                    <a:lnTo>
                      <a:pt x="55932" y="52860"/>
                    </a:lnTo>
                    <a:cubicBezTo>
                      <a:pt x="52025" y="55949"/>
                      <a:pt x="47969" y="58293"/>
                      <a:pt x="43839" y="59855"/>
                    </a:cubicBezTo>
                    <a:cubicBezTo>
                      <a:pt x="39709" y="61418"/>
                      <a:pt x="35431" y="62237"/>
                      <a:pt x="31077" y="62237"/>
                    </a:cubicBezTo>
                    <a:cubicBezTo>
                      <a:pt x="25162" y="62237"/>
                      <a:pt x="19804" y="60972"/>
                      <a:pt x="15004" y="58441"/>
                    </a:cubicBezTo>
                    <a:cubicBezTo>
                      <a:pt x="10204" y="55911"/>
                      <a:pt x="6558" y="52265"/>
                      <a:pt x="4102" y="47465"/>
                    </a:cubicBezTo>
                    <a:cubicBezTo>
                      <a:pt x="1647" y="42703"/>
                      <a:pt x="419" y="37382"/>
                      <a:pt x="419" y="31466"/>
                    </a:cubicBezTo>
                    <a:cubicBezTo>
                      <a:pt x="419" y="25625"/>
                      <a:pt x="1647" y="20193"/>
                      <a:pt x="4065" y="15132"/>
                    </a:cubicBezTo>
                    <a:cubicBezTo>
                      <a:pt x="6521" y="10072"/>
                      <a:pt x="10018" y="6314"/>
                      <a:pt x="14632" y="3859"/>
                    </a:cubicBezTo>
                    <a:cubicBezTo>
                      <a:pt x="19208" y="1403"/>
                      <a:pt x="24492" y="175"/>
                      <a:pt x="30445" y="175"/>
                    </a:cubicBezTo>
                    <a:cubicBezTo>
                      <a:pt x="34798" y="175"/>
                      <a:pt x="38705" y="882"/>
                      <a:pt x="42240" y="2296"/>
                    </a:cubicBezTo>
                    <a:cubicBezTo>
                      <a:pt x="45737" y="3673"/>
                      <a:pt x="48490" y="5645"/>
                      <a:pt x="50462" y="8138"/>
                    </a:cubicBezTo>
                    <a:cubicBezTo>
                      <a:pt x="52471" y="10668"/>
                      <a:pt x="53960" y="13942"/>
                      <a:pt x="55002" y="17960"/>
                    </a:cubicBezTo>
                    <a:lnTo>
                      <a:pt x="47858" y="19932"/>
                    </a:lnTo>
                    <a:cubicBezTo>
                      <a:pt x="46965" y="16881"/>
                      <a:pt x="45849" y="14500"/>
                      <a:pt x="44509" y="12751"/>
                    </a:cubicBezTo>
                    <a:cubicBezTo>
                      <a:pt x="43170" y="11002"/>
                      <a:pt x="41235" y="9589"/>
                      <a:pt x="38779" y="8547"/>
                    </a:cubicBezTo>
                    <a:cubicBezTo>
                      <a:pt x="36286" y="7505"/>
                      <a:pt x="33533" y="6947"/>
                      <a:pt x="30482" y="6947"/>
                    </a:cubicBezTo>
                    <a:cubicBezTo>
                      <a:pt x="26873" y="6947"/>
                      <a:pt x="23748" y="7505"/>
                      <a:pt x="21069" y="8621"/>
                    </a:cubicBezTo>
                    <a:cubicBezTo>
                      <a:pt x="18427" y="9737"/>
                      <a:pt x="16306" y="11189"/>
                      <a:pt x="14669" y="12974"/>
                    </a:cubicBezTo>
                    <a:cubicBezTo>
                      <a:pt x="13069" y="14798"/>
                      <a:pt x="11804" y="16770"/>
                      <a:pt x="10911" y="18928"/>
                    </a:cubicBezTo>
                    <a:cubicBezTo>
                      <a:pt x="9348" y="22611"/>
                      <a:pt x="8604" y="26667"/>
                      <a:pt x="8604" y="30983"/>
                    </a:cubicBezTo>
                    <a:cubicBezTo>
                      <a:pt x="8604" y="36340"/>
                      <a:pt x="9535" y="40805"/>
                      <a:pt x="11358" y="44414"/>
                    </a:cubicBezTo>
                    <a:cubicBezTo>
                      <a:pt x="13218" y="48023"/>
                      <a:pt x="15897" y="50702"/>
                      <a:pt x="19394" y="52451"/>
                    </a:cubicBezTo>
                    <a:cubicBezTo>
                      <a:pt x="22929" y="54200"/>
                      <a:pt x="26650" y="55056"/>
                      <a:pt x="30631" y="55056"/>
                    </a:cubicBezTo>
                    <a:cubicBezTo>
                      <a:pt x="34054" y="55056"/>
                      <a:pt x="37403" y="54386"/>
                      <a:pt x="40677" y="53084"/>
                    </a:cubicBezTo>
                    <a:cubicBezTo>
                      <a:pt x="43951" y="51744"/>
                      <a:pt x="46444" y="50330"/>
                      <a:pt x="48118" y="48842"/>
                    </a:cubicBezTo>
                    <a:lnTo>
                      <a:pt x="48118" y="37680"/>
                    </a:lnTo>
                    <a:close/>
                  </a:path>
                </a:pathLst>
              </a:custGeom>
              <a:solidFill>
                <a:srgbClr val="000000"/>
              </a:solidFill>
              <a:ln w="9525" cap="flat">
                <a:noFill/>
                <a:prstDash val="solid"/>
                <a:miter/>
              </a:ln>
            </p:spPr>
            <p:txBody>
              <a:bodyPr rtlCol="0" anchor="ctr"/>
              <a:lstStyle/>
              <a:p>
                <a:endParaRPr lang="en-CA"/>
              </a:p>
            </p:txBody>
          </p:sp>
          <p:sp>
            <p:nvSpPr>
              <p:cNvPr id="3384" name="Freeform: Shape 3383">
                <a:extLst>
                  <a:ext uri="{FF2B5EF4-FFF2-40B4-BE49-F238E27FC236}">
                    <a16:creationId xmlns:a16="http://schemas.microsoft.com/office/drawing/2014/main" id="{5268184F-ADFB-464D-9FAE-4C4ABEF02986}"/>
                  </a:ext>
                </a:extLst>
              </p:cNvPr>
              <p:cNvSpPr/>
              <p:nvPr/>
            </p:nvSpPr>
            <p:spPr>
              <a:xfrm>
                <a:off x="6336258" y="2856759"/>
                <a:ext cx="7367" cy="60014"/>
              </a:xfrm>
              <a:custGeom>
                <a:avLst/>
                <a:gdLst>
                  <a:gd name="connsiteX0" fmla="*/ 426 w 7367"/>
                  <a:gd name="connsiteY0" fmla="*/ 8658 h 60014"/>
                  <a:gd name="connsiteX1" fmla="*/ 426 w 7367"/>
                  <a:gd name="connsiteY1" fmla="*/ 175 h 60014"/>
                  <a:gd name="connsiteX2" fmla="*/ 7793 w 7367"/>
                  <a:gd name="connsiteY2" fmla="*/ 175 h 60014"/>
                  <a:gd name="connsiteX3" fmla="*/ 7793 w 7367"/>
                  <a:gd name="connsiteY3" fmla="*/ 8658 h 60014"/>
                  <a:gd name="connsiteX4" fmla="*/ 426 w 7367"/>
                  <a:gd name="connsiteY4" fmla="*/ 8658 h 60014"/>
                  <a:gd name="connsiteX5" fmla="*/ 426 w 7367"/>
                  <a:gd name="connsiteY5" fmla="*/ 60190 h 60014"/>
                  <a:gd name="connsiteX6" fmla="*/ 426 w 7367"/>
                  <a:gd name="connsiteY6" fmla="*/ 16732 h 60014"/>
                  <a:gd name="connsiteX7" fmla="*/ 7793 w 7367"/>
                  <a:gd name="connsiteY7" fmla="*/ 16732 h 60014"/>
                  <a:gd name="connsiteX8" fmla="*/ 7793 w 7367"/>
                  <a:gd name="connsiteY8" fmla="*/ 60190 h 6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7" h="60014">
                    <a:moveTo>
                      <a:pt x="426" y="8658"/>
                    </a:moveTo>
                    <a:lnTo>
                      <a:pt x="426" y="175"/>
                    </a:lnTo>
                    <a:lnTo>
                      <a:pt x="7793" y="175"/>
                    </a:lnTo>
                    <a:lnTo>
                      <a:pt x="7793" y="8658"/>
                    </a:lnTo>
                    <a:lnTo>
                      <a:pt x="426" y="8658"/>
                    </a:lnTo>
                    <a:moveTo>
                      <a:pt x="426" y="60190"/>
                    </a:moveTo>
                    <a:lnTo>
                      <a:pt x="426" y="16732"/>
                    </a:lnTo>
                    <a:lnTo>
                      <a:pt x="7793" y="16732"/>
                    </a:lnTo>
                    <a:lnTo>
                      <a:pt x="7793" y="60190"/>
                    </a:lnTo>
                    <a:close/>
                  </a:path>
                </a:pathLst>
              </a:custGeom>
              <a:solidFill>
                <a:srgbClr val="000000"/>
              </a:solidFill>
              <a:ln w="9525" cap="flat">
                <a:noFill/>
                <a:prstDash val="solid"/>
                <a:miter/>
              </a:ln>
            </p:spPr>
            <p:txBody>
              <a:bodyPr rtlCol="0" anchor="ctr"/>
              <a:lstStyle/>
              <a:p>
                <a:endParaRPr lang="en-CA"/>
              </a:p>
            </p:txBody>
          </p:sp>
          <p:sp>
            <p:nvSpPr>
              <p:cNvPr id="3385" name="Freeform: Shape 3384">
                <a:extLst>
                  <a:ext uri="{FF2B5EF4-FFF2-40B4-BE49-F238E27FC236}">
                    <a16:creationId xmlns:a16="http://schemas.microsoft.com/office/drawing/2014/main" id="{9112CB99-096D-431F-B679-A81813769DB7}"/>
                  </a:ext>
                </a:extLst>
              </p:cNvPr>
              <p:cNvSpPr/>
              <p:nvPr/>
            </p:nvSpPr>
            <p:spPr>
              <a:xfrm>
                <a:off x="6354730" y="2872311"/>
                <a:ext cx="23626" cy="44462"/>
              </a:xfrm>
              <a:custGeom>
                <a:avLst/>
                <a:gdLst>
                  <a:gd name="connsiteX0" fmla="*/ 428 w 23626"/>
                  <a:gd name="connsiteY0" fmla="*/ 44638 h 44462"/>
                  <a:gd name="connsiteX1" fmla="*/ 428 w 23626"/>
                  <a:gd name="connsiteY1" fmla="*/ 1180 h 44462"/>
                  <a:gd name="connsiteX2" fmla="*/ 7050 w 23626"/>
                  <a:gd name="connsiteY2" fmla="*/ 1180 h 44462"/>
                  <a:gd name="connsiteX3" fmla="*/ 7050 w 23626"/>
                  <a:gd name="connsiteY3" fmla="*/ 7766 h 44462"/>
                  <a:gd name="connsiteX4" fmla="*/ 11739 w 23626"/>
                  <a:gd name="connsiteY4" fmla="*/ 1664 h 44462"/>
                  <a:gd name="connsiteX5" fmla="*/ 16501 w 23626"/>
                  <a:gd name="connsiteY5" fmla="*/ 175 h 44462"/>
                  <a:gd name="connsiteX6" fmla="*/ 24054 w 23626"/>
                  <a:gd name="connsiteY6" fmla="*/ 2556 h 44462"/>
                  <a:gd name="connsiteX7" fmla="*/ 21524 w 23626"/>
                  <a:gd name="connsiteY7" fmla="*/ 9403 h 44462"/>
                  <a:gd name="connsiteX8" fmla="*/ 16129 w 23626"/>
                  <a:gd name="connsiteY8" fmla="*/ 7803 h 44462"/>
                  <a:gd name="connsiteX9" fmla="*/ 11776 w 23626"/>
                  <a:gd name="connsiteY9" fmla="*/ 9254 h 44462"/>
                  <a:gd name="connsiteX10" fmla="*/ 9022 w 23626"/>
                  <a:gd name="connsiteY10" fmla="*/ 13272 h 44462"/>
                  <a:gd name="connsiteX11" fmla="*/ 7795 w 23626"/>
                  <a:gd name="connsiteY11" fmla="*/ 21867 h 44462"/>
                  <a:gd name="connsiteX12" fmla="*/ 7795 w 23626"/>
                  <a:gd name="connsiteY12" fmla="*/ 44638 h 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6" h="44462">
                    <a:moveTo>
                      <a:pt x="428" y="44638"/>
                    </a:moveTo>
                    <a:lnTo>
                      <a:pt x="428" y="1180"/>
                    </a:lnTo>
                    <a:lnTo>
                      <a:pt x="7050" y="1180"/>
                    </a:lnTo>
                    <a:lnTo>
                      <a:pt x="7050" y="7766"/>
                    </a:lnTo>
                    <a:cubicBezTo>
                      <a:pt x="8762" y="4677"/>
                      <a:pt x="10325" y="2631"/>
                      <a:pt x="11739" y="1664"/>
                    </a:cubicBezTo>
                    <a:cubicBezTo>
                      <a:pt x="13190" y="696"/>
                      <a:pt x="14752" y="175"/>
                      <a:pt x="16501" y="175"/>
                    </a:cubicBezTo>
                    <a:cubicBezTo>
                      <a:pt x="18957" y="175"/>
                      <a:pt x="21487" y="994"/>
                      <a:pt x="24054" y="2556"/>
                    </a:cubicBezTo>
                    <a:lnTo>
                      <a:pt x="21524" y="9403"/>
                    </a:lnTo>
                    <a:cubicBezTo>
                      <a:pt x="19701" y="8324"/>
                      <a:pt x="17915" y="7803"/>
                      <a:pt x="16129" y="7803"/>
                    </a:cubicBezTo>
                    <a:cubicBezTo>
                      <a:pt x="14492" y="7803"/>
                      <a:pt x="13041" y="8286"/>
                      <a:pt x="11776" y="9254"/>
                    </a:cubicBezTo>
                    <a:cubicBezTo>
                      <a:pt x="10511" y="10221"/>
                      <a:pt x="9581" y="11561"/>
                      <a:pt x="9022" y="13272"/>
                    </a:cubicBezTo>
                    <a:cubicBezTo>
                      <a:pt x="8204" y="15914"/>
                      <a:pt x="7795" y="18779"/>
                      <a:pt x="7795" y="21867"/>
                    </a:cubicBezTo>
                    <a:lnTo>
                      <a:pt x="7795" y="44638"/>
                    </a:lnTo>
                    <a:close/>
                  </a:path>
                </a:pathLst>
              </a:custGeom>
              <a:solidFill>
                <a:srgbClr val="000000"/>
              </a:solidFill>
              <a:ln w="9525" cap="flat">
                <a:noFill/>
                <a:prstDash val="solid"/>
                <a:miter/>
              </a:ln>
            </p:spPr>
            <p:txBody>
              <a:bodyPr rtlCol="0" anchor="ctr"/>
              <a:lstStyle/>
              <a:p>
                <a:endParaRPr lang="en-CA"/>
              </a:p>
            </p:txBody>
          </p:sp>
          <p:sp>
            <p:nvSpPr>
              <p:cNvPr id="3386" name="Freeform: Shape 3385">
                <a:extLst>
                  <a:ext uri="{FF2B5EF4-FFF2-40B4-BE49-F238E27FC236}">
                    <a16:creationId xmlns:a16="http://schemas.microsoft.com/office/drawing/2014/main" id="{7EDD8DE7-7B2D-4209-8CBA-0F969ABA551C}"/>
                  </a:ext>
                </a:extLst>
              </p:cNvPr>
              <p:cNvSpPr/>
              <p:nvPr/>
            </p:nvSpPr>
            <p:spPr>
              <a:xfrm>
                <a:off x="6382564" y="2856759"/>
                <a:ext cx="7367" cy="60014"/>
              </a:xfrm>
              <a:custGeom>
                <a:avLst/>
                <a:gdLst>
                  <a:gd name="connsiteX0" fmla="*/ 431 w 7367"/>
                  <a:gd name="connsiteY0" fmla="*/ 60190 h 60014"/>
                  <a:gd name="connsiteX1" fmla="*/ 431 w 7367"/>
                  <a:gd name="connsiteY1" fmla="*/ 175 h 60014"/>
                  <a:gd name="connsiteX2" fmla="*/ 7798 w 7367"/>
                  <a:gd name="connsiteY2" fmla="*/ 175 h 60014"/>
                  <a:gd name="connsiteX3" fmla="*/ 7798 w 7367"/>
                  <a:gd name="connsiteY3" fmla="*/ 60190 h 60014"/>
                </a:gdLst>
                <a:ahLst/>
                <a:cxnLst>
                  <a:cxn ang="0">
                    <a:pos x="connsiteX0" y="connsiteY0"/>
                  </a:cxn>
                  <a:cxn ang="0">
                    <a:pos x="connsiteX1" y="connsiteY1"/>
                  </a:cxn>
                  <a:cxn ang="0">
                    <a:pos x="connsiteX2" y="connsiteY2"/>
                  </a:cxn>
                  <a:cxn ang="0">
                    <a:pos x="connsiteX3" y="connsiteY3"/>
                  </a:cxn>
                </a:cxnLst>
                <a:rect l="l" t="t" r="r" b="b"/>
                <a:pathLst>
                  <a:path w="7367" h="60014">
                    <a:moveTo>
                      <a:pt x="431" y="60190"/>
                    </a:moveTo>
                    <a:lnTo>
                      <a:pt x="431" y="175"/>
                    </a:lnTo>
                    <a:lnTo>
                      <a:pt x="7798" y="175"/>
                    </a:lnTo>
                    <a:lnTo>
                      <a:pt x="7798" y="60190"/>
                    </a:lnTo>
                    <a:close/>
                  </a:path>
                </a:pathLst>
              </a:custGeom>
              <a:solidFill>
                <a:srgbClr val="000000"/>
              </a:solidFill>
              <a:ln w="9525" cap="flat">
                <a:noFill/>
                <a:prstDash val="solid"/>
                <a:miter/>
              </a:ln>
            </p:spPr>
            <p:txBody>
              <a:bodyPr rtlCol="0" anchor="ctr"/>
              <a:lstStyle/>
              <a:p>
                <a:endParaRPr lang="en-CA"/>
              </a:p>
            </p:txBody>
          </p:sp>
          <p:sp>
            <p:nvSpPr>
              <p:cNvPr id="3387" name="Freeform: Shape 3386">
                <a:extLst>
                  <a:ext uri="{FF2B5EF4-FFF2-40B4-BE49-F238E27FC236}">
                    <a16:creationId xmlns:a16="http://schemas.microsoft.com/office/drawing/2014/main" id="{5A181899-3191-4BEC-A597-F4F265AC0355}"/>
                  </a:ext>
                </a:extLst>
              </p:cNvPr>
              <p:cNvSpPr/>
              <p:nvPr/>
            </p:nvSpPr>
            <p:spPr>
              <a:xfrm>
                <a:off x="6398404" y="2872311"/>
                <a:ext cx="36128" cy="45429"/>
              </a:xfrm>
              <a:custGeom>
                <a:avLst/>
                <a:gdLst>
                  <a:gd name="connsiteX0" fmla="*/ 432 w 36128"/>
                  <a:gd name="connsiteY0" fmla="*/ 31652 h 45429"/>
                  <a:gd name="connsiteX1" fmla="*/ 7725 w 36128"/>
                  <a:gd name="connsiteY1" fmla="*/ 30499 h 45429"/>
                  <a:gd name="connsiteX2" fmla="*/ 11148 w 36128"/>
                  <a:gd name="connsiteY2" fmla="*/ 37233 h 45429"/>
                  <a:gd name="connsiteX3" fmla="*/ 18999 w 36128"/>
                  <a:gd name="connsiteY3" fmla="*/ 39577 h 45429"/>
                  <a:gd name="connsiteX4" fmla="*/ 26515 w 36128"/>
                  <a:gd name="connsiteY4" fmla="*/ 37494 h 45429"/>
                  <a:gd name="connsiteX5" fmla="*/ 28970 w 36128"/>
                  <a:gd name="connsiteY5" fmla="*/ 32657 h 45429"/>
                  <a:gd name="connsiteX6" fmla="*/ 26812 w 36128"/>
                  <a:gd name="connsiteY6" fmla="*/ 28713 h 45429"/>
                  <a:gd name="connsiteX7" fmla="*/ 19259 w 36128"/>
                  <a:gd name="connsiteY7" fmla="*/ 26220 h 45429"/>
                  <a:gd name="connsiteX8" fmla="*/ 8023 w 36128"/>
                  <a:gd name="connsiteY8" fmla="*/ 22685 h 45429"/>
                  <a:gd name="connsiteX9" fmla="*/ 3297 w 36128"/>
                  <a:gd name="connsiteY9" fmla="*/ 18556 h 45429"/>
                  <a:gd name="connsiteX10" fmla="*/ 1660 w 36128"/>
                  <a:gd name="connsiteY10" fmla="*/ 12714 h 45429"/>
                  <a:gd name="connsiteX11" fmla="*/ 3000 w 36128"/>
                  <a:gd name="connsiteY11" fmla="*/ 7319 h 45429"/>
                  <a:gd name="connsiteX12" fmla="*/ 6609 w 36128"/>
                  <a:gd name="connsiteY12" fmla="*/ 3226 h 45429"/>
                  <a:gd name="connsiteX13" fmla="*/ 11297 w 36128"/>
                  <a:gd name="connsiteY13" fmla="*/ 1068 h 45429"/>
                  <a:gd name="connsiteX14" fmla="*/ 17659 w 36128"/>
                  <a:gd name="connsiteY14" fmla="*/ 175 h 45429"/>
                  <a:gd name="connsiteX15" fmla="*/ 26663 w 36128"/>
                  <a:gd name="connsiteY15" fmla="*/ 1664 h 45429"/>
                  <a:gd name="connsiteX16" fmla="*/ 32356 w 36128"/>
                  <a:gd name="connsiteY16" fmla="*/ 5645 h 45429"/>
                  <a:gd name="connsiteX17" fmla="*/ 34923 w 36128"/>
                  <a:gd name="connsiteY17" fmla="*/ 12379 h 45429"/>
                  <a:gd name="connsiteX18" fmla="*/ 27705 w 36128"/>
                  <a:gd name="connsiteY18" fmla="*/ 13384 h 45429"/>
                  <a:gd name="connsiteX19" fmla="*/ 24840 w 36128"/>
                  <a:gd name="connsiteY19" fmla="*/ 8138 h 45429"/>
                  <a:gd name="connsiteX20" fmla="*/ 18217 w 36128"/>
                  <a:gd name="connsiteY20" fmla="*/ 6240 h 45429"/>
                  <a:gd name="connsiteX21" fmla="*/ 10962 w 36128"/>
                  <a:gd name="connsiteY21" fmla="*/ 7914 h 45429"/>
                  <a:gd name="connsiteX22" fmla="*/ 8804 w 36128"/>
                  <a:gd name="connsiteY22" fmla="*/ 11858 h 45429"/>
                  <a:gd name="connsiteX23" fmla="*/ 9697 w 36128"/>
                  <a:gd name="connsiteY23" fmla="*/ 14425 h 45429"/>
                  <a:gd name="connsiteX24" fmla="*/ 12525 w 36128"/>
                  <a:gd name="connsiteY24" fmla="*/ 16398 h 45429"/>
                  <a:gd name="connsiteX25" fmla="*/ 19036 w 36128"/>
                  <a:gd name="connsiteY25" fmla="*/ 18295 h 45429"/>
                  <a:gd name="connsiteX26" fmla="*/ 29938 w 36128"/>
                  <a:gd name="connsiteY26" fmla="*/ 21681 h 45429"/>
                  <a:gd name="connsiteX27" fmla="*/ 34775 w 36128"/>
                  <a:gd name="connsiteY27" fmla="*/ 25550 h 45429"/>
                  <a:gd name="connsiteX28" fmla="*/ 36561 w 36128"/>
                  <a:gd name="connsiteY28" fmla="*/ 31876 h 45429"/>
                  <a:gd name="connsiteX29" fmla="*/ 34403 w 36128"/>
                  <a:gd name="connsiteY29" fmla="*/ 38796 h 45429"/>
                  <a:gd name="connsiteX30" fmla="*/ 28189 w 36128"/>
                  <a:gd name="connsiteY30" fmla="*/ 43856 h 45429"/>
                  <a:gd name="connsiteX31" fmla="*/ 19036 w 36128"/>
                  <a:gd name="connsiteY31" fmla="*/ 45605 h 45429"/>
                  <a:gd name="connsiteX32" fmla="*/ 6125 w 36128"/>
                  <a:gd name="connsiteY32" fmla="*/ 42108 h 45429"/>
                  <a:gd name="connsiteX33" fmla="*/ 432 w 36128"/>
                  <a:gd name="connsiteY33" fmla="*/ 31652 h 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128" h="45429">
                    <a:moveTo>
                      <a:pt x="432" y="31652"/>
                    </a:moveTo>
                    <a:lnTo>
                      <a:pt x="7725" y="30499"/>
                    </a:lnTo>
                    <a:cubicBezTo>
                      <a:pt x="8134" y="33438"/>
                      <a:pt x="9288" y="35671"/>
                      <a:pt x="11148" y="37233"/>
                    </a:cubicBezTo>
                    <a:cubicBezTo>
                      <a:pt x="13008" y="38796"/>
                      <a:pt x="15613" y="39577"/>
                      <a:pt x="18999" y="39577"/>
                    </a:cubicBezTo>
                    <a:cubicBezTo>
                      <a:pt x="22385" y="39577"/>
                      <a:pt x="24878" y="38871"/>
                      <a:pt x="26515" y="37494"/>
                    </a:cubicBezTo>
                    <a:cubicBezTo>
                      <a:pt x="28152" y="36117"/>
                      <a:pt x="28970" y="34517"/>
                      <a:pt x="28970" y="32657"/>
                    </a:cubicBezTo>
                    <a:cubicBezTo>
                      <a:pt x="28970" y="30983"/>
                      <a:pt x="28263" y="29680"/>
                      <a:pt x="26812" y="28713"/>
                    </a:cubicBezTo>
                    <a:cubicBezTo>
                      <a:pt x="25808" y="28043"/>
                      <a:pt x="23278" y="27225"/>
                      <a:pt x="19259" y="26220"/>
                    </a:cubicBezTo>
                    <a:cubicBezTo>
                      <a:pt x="13864" y="24844"/>
                      <a:pt x="10106" y="23690"/>
                      <a:pt x="8023" y="22685"/>
                    </a:cubicBezTo>
                    <a:cubicBezTo>
                      <a:pt x="5939" y="21681"/>
                      <a:pt x="4376" y="20304"/>
                      <a:pt x="3297" y="18556"/>
                    </a:cubicBezTo>
                    <a:cubicBezTo>
                      <a:pt x="2218" y="16770"/>
                      <a:pt x="1660" y="14835"/>
                      <a:pt x="1660" y="12714"/>
                    </a:cubicBezTo>
                    <a:cubicBezTo>
                      <a:pt x="1660" y="10779"/>
                      <a:pt x="2107" y="8993"/>
                      <a:pt x="3000" y="7319"/>
                    </a:cubicBezTo>
                    <a:cubicBezTo>
                      <a:pt x="3893" y="5682"/>
                      <a:pt x="5083" y="4305"/>
                      <a:pt x="6609" y="3226"/>
                    </a:cubicBezTo>
                    <a:cubicBezTo>
                      <a:pt x="7762" y="2370"/>
                      <a:pt x="9325" y="1664"/>
                      <a:pt x="11297" y="1068"/>
                    </a:cubicBezTo>
                    <a:cubicBezTo>
                      <a:pt x="13306" y="473"/>
                      <a:pt x="15427" y="175"/>
                      <a:pt x="17659" y="175"/>
                    </a:cubicBezTo>
                    <a:cubicBezTo>
                      <a:pt x="21082" y="175"/>
                      <a:pt x="24096" y="696"/>
                      <a:pt x="26663" y="1664"/>
                    </a:cubicBezTo>
                    <a:cubicBezTo>
                      <a:pt x="29231" y="2631"/>
                      <a:pt x="31128" y="3970"/>
                      <a:pt x="32356" y="5645"/>
                    </a:cubicBezTo>
                    <a:cubicBezTo>
                      <a:pt x="33584" y="7319"/>
                      <a:pt x="34440" y="9589"/>
                      <a:pt x="34923" y="12379"/>
                    </a:cubicBezTo>
                    <a:lnTo>
                      <a:pt x="27705" y="13384"/>
                    </a:lnTo>
                    <a:cubicBezTo>
                      <a:pt x="27370" y="11114"/>
                      <a:pt x="26440" y="9403"/>
                      <a:pt x="24840" y="8138"/>
                    </a:cubicBezTo>
                    <a:cubicBezTo>
                      <a:pt x="23278" y="6873"/>
                      <a:pt x="21082" y="6240"/>
                      <a:pt x="18217" y="6240"/>
                    </a:cubicBezTo>
                    <a:cubicBezTo>
                      <a:pt x="14832" y="6240"/>
                      <a:pt x="12413" y="6798"/>
                      <a:pt x="10962" y="7914"/>
                    </a:cubicBezTo>
                    <a:cubicBezTo>
                      <a:pt x="9511" y="9031"/>
                      <a:pt x="8804" y="10370"/>
                      <a:pt x="8804" y="11858"/>
                    </a:cubicBezTo>
                    <a:cubicBezTo>
                      <a:pt x="8804" y="12826"/>
                      <a:pt x="9102" y="13681"/>
                      <a:pt x="9697" y="14425"/>
                    </a:cubicBezTo>
                    <a:cubicBezTo>
                      <a:pt x="10292" y="15207"/>
                      <a:pt x="11222" y="15877"/>
                      <a:pt x="12525" y="16398"/>
                    </a:cubicBezTo>
                    <a:cubicBezTo>
                      <a:pt x="13269" y="16658"/>
                      <a:pt x="15427" y="17291"/>
                      <a:pt x="19036" y="18295"/>
                    </a:cubicBezTo>
                    <a:cubicBezTo>
                      <a:pt x="24245" y="19672"/>
                      <a:pt x="27854" y="20825"/>
                      <a:pt x="29938" y="21681"/>
                    </a:cubicBezTo>
                    <a:cubicBezTo>
                      <a:pt x="31984" y="22574"/>
                      <a:pt x="33621" y="23876"/>
                      <a:pt x="34775" y="25550"/>
                    </a:cubicBezTo>
                    <a:cubicBezTo>
                      <a:pt x="35965" y="27262"/>
                      <a:pt x="36523" y="29346"/>
                      <a:pt x="36561" y="31876"/>
                    </a:cubicBezTo>
                    <a:cubicBezTo>
                      <a:pt x="36523" y="34331"/>
                      <a:pt x="35816" y="36638"/>
                      <a:pt x="34403" y="38796"/>
                    </a:cubicBezTo>
                    <a:cubicBezTo>
                      <a:pt x="32951" y="40991"/>
                      <a:pt x="30905" y="42666"/>
                      <a:pt x="28189" y="43856"/>
                    </a:cubicBezTo>
                    <a:cubicBezTo>
                      <a:pt x="25510" y="45010"/>
                      <a:pt x="22422" y="45605"/>
                      <a:pt x="19036" y="45605"/>
                    </a:cubicBezTo>
                    <a:cubicBezTo>
                      <a:pt x="13381" y="45605"/>
                      <a:pt x="9065" y="44452"/>
                      <a:pt x="6125" y="42108"/>
                    </a:cubicBezTo>
                    <a:cubicBezTo>
                      <a:pt x="3149" y="39764"/>
                      <a:pt x="1251" y="36266"/>
                      <a:pt x="432" y="31652"/>
                    </a:cubicBezTo>
                    <a:close/>
                  </a:path>
                </a:pathLst>
              </a:custGeom>
              <a:solidFill>
                <a:srgbClr val="000000"/>
              </a:solidFill>
              <a:ln w="9525" cap="flat">
                <a:noFill/>
                <a:prstDash val="solid"/>
                <a:miter/>
              </a:ln>
            </p:spPr>
            <p:txBody>
              <a:bodyPr rtlCol="0" anchor="ctr"/>
              <a:lstStyle/>
              <a:p>
                <a:endParaRPr lang="en-CA"/>
              </a:p>
            </p:txBody>
          </p:sp>
        </p:grpSp>
      </p:grpSp>
      <p:sp>
        <p:nvSpPr>
          <p:cNvPr id="3392" name="Content Placeholder 3">
            <a:extLst>
              <a:ext uri="{FF2B5EF4-FFF2-40B4-BE49-F238E27FC236}">
                <a16:creationId xmlns:a16="http://schemas.microsoft.com/office/drawing/2014/main" id="{2B05763A-2598-43BD-9E7F-D52C5D239EFD}"/>
              </a:ext>
            </a:extLst>
          </p:cNvPr>
          <p:cNvSpPr txBox="1">
            <a:spLocks/>
          </p:cNvSpPr>
          <p:nvPr/>
        </p:nvSpPr>
        <p:spPr>
          <a:xfrm>
            <a:off x="7678908" y="4713296"/>
            <a:ext cx="1151630"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Morrow et al., 2012</a:t>
            </a:r>
          </a:p>
        </p:txBody>
      </p:sp>
    </p:spTree>
    <p:extLst>
      <p:ext uri="{BB962C8B-B14F-4D97-AF65-F5344CB8AC3E}">
        <p14:creationId xmlns:p14="http://schemas.microsoft.com/office/powerpoint/2010/main" val="23916818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75EA7-D36D-474B-AFFC-B4DA15B01505}"/>
              </a:ext>
            </a:extLst>
          </p:cNvPr>
          <p:cNvSpPr>
            <a:spLocks noGrp="1"/>
          </p:cNvSpPr>
          <p:nvPr>
            <p:ph type="title"/>
          </p:nvPr>
        </p:nvSpPr>
        <p:spPr/>
        <p:txBody>
          <a:bodyPr/>
          <a:lstStyle/>
          <a:p>
            <a:r>
              <a:rPr lang="en-CA" b="0" dirty="0">
                <a:latin typeface="Arial" panose="020B0604020202020204" pitchFamily="34" charset="0"/>
                <a:cs typeface="Arial" panose="020B0604020202020204" pitchFamily="34" charset="0"/>
              </a:rPr>
              <a:t>Discussions</a:t>
            </a:r>
          </a:p>
        </p:txBody>
      </p:sp>
      <p:sp>
        <p:nvSpPr>
          <p:cNvPr id="3" name="Slide Number Placeholder 2">
            <a:extLst>
              <a:ext uri="{FF2B5EF4-FFF2-40B4-BE49-F238E27FC236}">
                <a16:creationId xmlns:a16="http://schemas.microsoft.com/office/drawing/2014/main" id="{E8D6A079-2F9F-4AC2-9F8D-89F269F506DA}"/>
              </a:ext>
            </a:extLst>
          </p:cNvPr>
          <p:cNvSpPr>
            <a:spLocks noGrp="1"/>
          </p:cNvSpPr>
          <p:nvPr>
            <p:ph type="sldNum" sz="quarter" idx="10"/>
          </p:nvPr>
        </p:nvSpPr>
        <p:spPr/>
        <p:txBody>
          <a:bodyPr/>
          <a:lstStyle/>
          <a:p>
            <a:fld id="{F2EB2E4D-57B5-40D2-A37F-A248C965F3D5}" type="slidenum">
              <a:rPr lang="en-US" smtClean="0"/>
              <a:pPr/>
              <a:t>22</a:t>
            </a:fld>
            <a:endParaRPr lang="en-US" dirty="0"/>
          </a:p>
        </p:txBody>
      </p:sp>
      <p:sp>
        <p:nvSpPr>
          <p:cNvPr id="4" name="Content Placeholder 3">
            <a:extLst>
              <a:ext uri="{FF2B5EF4-FFF2-40B4-BE49-F238E27FC236}">
                <a16:creationId xmlns:a16="http://schemas.microsoft.com/office/drawing/2014/main" id="{3B6658C1-36F5-4A7D-87A8-550C16710814}"/>
              </a:ext>
            </a:extLst>
          </p:cNvPr>
          <p:cNvSpPr>
            <a:spLocks noGrp="1"/>
          </p:cNvSpPr>
          <p:nvPr>
            <p:ph sz="quarter" idx="11"/>
          </p:nvPr>
        </p:nvSpPr>
        <p:spPr/>
        <p:txBody>
          <a:bodyPr>
            <a:normAutofit lnSpcReduction="10000"/>
          </a:bodyPr>
          <a:lstStyle/>
          <a:p>
            <a:r>
              <a:rPr lang="en-CA" b="0" dirty="0">
                <a:latin typeface="Arial" panose="020B0604020202020204" pitchFamily="34" charset="0"/>
                <a:cs typeface="Arial" panose="020B0604020202020204" pitchFamily="34" charset="0"/>
              </a:rPr>
              <a:t>Building on previous evidence, we demonstrated that the relative-age effect emerges in elementary school and persists into high school </a:t>
            </a:r>
          </a:p>
          <a:p>
            <a:endParaRPr lang="en-CA" b="0" dirty="0">
              <a:latin typeface="Arial" panose="020B0604020202020204" pitchFamily="34" charset="0"/>
              <a:cs typeface="Arial" panose="020B0604020202020204" pitchFamily="34" charset="0"/>
            </a:endParaRPr>
          </a:p>
          <a:p>
            <a:r>
              <a:rPr lang="en-CA" b="0" dirty="0">
                <a:latin typeface="Arial" panose="020B0604020202020204" pitchFamily="34" charset="0"/>
                <a:cs typeface="Arial" panose="020B0604020202020204" pitchFamily="34" charset="0"/>
              </a:rPr>
              <a:t>The effect remained relatively stable among boys in elementary school to high school but declined among girls after peaking during elementary school </a:t>
            </a:r>
          </a:p>
          <a:p>
            <a:endParaRPr lang="en-CA" b="0" dirty="0">
              <a:latin typeface="Arial" panose="020B0604020202020204" pitchFamily="34" charset="0"/>
              <a:cs typeface="Arial" panose="020B0604020202020204" pitchFamily="34" charset="0"/>
            </a:endParaRPr>
          </a:p>
          <a:p>
            <a:r>
              <a:rPr lang="en-CA" b="0">
                <a:latin typeface="Arial" panose="020B0604020202020204" pitchFamily="34" charset="0"/>
                <a:cs typeface="Arial" panose="020B0604020202020204" pitchFamily="34" charset="0"/>
              </a:rPr>
              <a:t>The relative-age </a:t>
            </a:r>
            <a:r>
              <a:rPr lang="en-CA" b="0" dirty="0">
                <a:latin typeface="Arial" panose="020B0604020202020204" pitchFamily="34" charset="0"/>
                <a:cs typeface="Arial" panose="020B0604020202020204" pitchFamily="34" charset="0"/>
              </a:rPr>
              <a:t>effect does not exist in preschool </a:t>
            </a:r>
          </a:p>
          <a:p>
            <a:endParaRPr lang="en-CA"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740690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75EA7-D36D-474B-AFFC-B4DA15B01505}"/>
              </a:ext>
            </a:extLst>
          </p:cNvPr>
          <p:cNvSpPr>
            <a:spLocks noGrp="1"/>
          </p:cNvSpPr>
          <p:nvPr>
            <p:ph type="title"/>
          </p:nvPr>
        </p:nvSpPr>
        <p:spPr/>
        <p:txBody>
          <a:bodyPr/>
          <a:lstStyle/>
          <a:p>
            <a:r>
              <a:rPr lang="en-CA" b="0" dirty="0">
                <a:latin typeface="Arial" panose="020B0604020202020204" pitchFamily="34" charset="0"/>
                <a:cs typeface="Arial" panose="020B0604020202020204" pitchFamily="34" charset="0"/>
              </a:rPr>
              <a:t>Implications</a:t>
            </a:r>
          </a:p>
        </p:txBody>
      </p:sp>
      <p:sp>
        <p:nvSpPr>
          <p:cNvPr id="3" name="Slide Number Placeholder 2">
            <a:extLst>
              <a:ext uri="{FF2B5EF4-FFF2-40B4-BE49-F238E27FC236}">
                <a16:creationId xmlns:a16="http://schemas.microsoft.com/office/drawing/2014/main" id="{E8D6A079-2F9F-4AC2-9F8D-89F269F506DA}"/>
              </a:ext>
            </a:extLst>
          </p:cNvPr>
          <p:cNvSpPr>
            <a:spLocks noGrp="1"/>
          </p:cNvSpPr>
          <p:nvPr>
            <p:ph type="sldNum" sz="quarter" idx="10"/>
          </p:nvPr>
        </p:nvSpPr>
        <p:spPr/>
        <p:txBody>
          <a:bodyPr/>
          <a:lstStyle/>
          <a:p>
            <a:fld id="{F2EB2E4D-57B5-40D2-A37F-A248C965F3D5}" type="slidenum">
              <a:rPr lang="en-US" smtClean="0"/>
              <a:pPr/>
              <a:t>23</a:t>
            </a:fld>
            <a:endParaRPr lang="en-US" dirty="0"/>
          </a:p>
        </p:txBody>
      </p:sp>
      <p:sp>
        <p:nvSpPr>
          <p:cNvPr id="4" name="Content Placeholder 3">
            <a:extLst>
              <a:ext uri="{FF2B5EF4-FFF2-40B4-BE49-F238E27FC236}">
                <a16:creationId xmlns:a16="http://schemas.microsoft.com/office/drawing/2014/main" id="{3B6658C1-36F5-4A7D-87A8-550C16710814}"/>
              </a:ext>
            </a:extLst>
          </p:cNvPr>
          <p:cNvSpPr>
            <a:spLocks noGrp="1"/>
          </p:cNvSpPr>
          <p:nvPr>
            <p:ph sz="quarter" idx="11"/>
          </p:nvPr>
        </p:nvSpPr>
        <p:spPr/>
        <p:txBody>
          <a:bodyPr>
            <a:normAutofit/>
          </a:bodyPr>
          <a:lstStyle/>
          <a:p>
            <a:r>
              <a:rPr lang="en-CA" b="0" dirty="0">
                <a:latin typeface="Arial" panose="020B0604020202020204" pitchFamily="34" charset="0"/>
                <a:cs typeface="Arial" panose="020B0604020202020204" pitchFamily="34" charset="0"/>
              </a:rPr>
              <a:t>The significant associations observed between relative age within grade and ADHD diagnosis and treatment suggests some clinicians are not properly applying diagnostic criteria before labelling and treating younger patients for the condition</a:t>
            </a:r>
          </a:p>
          <a:p>
            <a:pPr marL="0" indent="0">
              <a:buNone/>
            </a:pPr>
            <a:endParaRPr lang="en-CA" b="0" dirty="0">
              <a:latin typeface="Arial" panose="020B0604020202020204" pitchFamily="34" charset="0"/>
              <a:cs typeface="Arial" panose="020B0604020202020204" pitchFamily="34" charset="0"/>
            </a:endParaRPr>
          </a:p>
          <a:p>
            <a:pPr marL="0" indent="0" algn="ctr">
              <a:buNone/>
            </a:pPr>
            <a:r>
              <a:rPr lang="en-CA" dirty="0">
                <a:latin typeface="Arial" panose="020B0604020202020204" pitchFamily="34" charset="0"/>
                <a:cs typeface="Arial" panose="020B0604020202020204" pitchFamily="34" charset="0"/>
              </a:rPr>
              <a:t>From Challenge to Change: Driving Progress in Canada’s Healthcare Landscape</a:t>
            </a:r>
          </a:p>
          <a:p>
            <a:endParaRPr lang="en-CA"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388163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2876E9-0D6A-473C-B162-5642CACD8876}"/>
              </a:ext>
            </a:extLst>
          </p:cNvPr>
          <p:cNvSpPr>
            <a:spLocks noGrp="1"/>
          </p:cNvSpPr>
          <p:nvPr>
            <p:ph type="title"/>
          </p:nvPr>
        </p:nvSpPr>
        <p:spPr>
          <a:xfrm>
            <a:off x="457200" y="1193008"/>
            <a:ext cx="7924800" cy="613171"/>
          </a:xfrm>
        </p:spPr>
        <p:txBody>
          <a:bodyPr/>
          <a:lstStyle/>
          <a:p>
            <a:r>
              <a:rPr lang="en-US" b="0" dirty="0">
                <a:latin typeface="Arial" panose="020B0604020202020204" pitchFamily="34" charset="0"/>
                <a:cs typeface="Arial" panose="020B0604020202020204" pitchFamily="34" charset="0"/>
              </a:rPr>
              <a:t>Thank you! Questions?</a:t>
            </a:r>
            <a:endParaRPr lang="en-CA" dirty="0">
              <a:latin typeface="Arial" panose="020B0604020202020204" pitchFamily="34" charset="0"/>
              <a:cs typeface="Arial" panose="020B0604020202020204" pitchFamily="34" charset="0"/>
            </a:endParaRPr>
          </a:p>
        </p:txBody>
      </p:sp>
      <p:sp>
        <p:nvSpPr>
          <p:cNvPr id="3" name="Slide Number Placeholder 2">
            <a:extLst>
              <a:ext uri="{FF2B5EF4-FFF2-40B4-BE49-F238E27FC236}">
                <a16:creationId xmlns:a16="http://schemas.microsoft.com/office/drawing/2014/main" id="{CF631845-B57D-45F9-8E94-51825887835E}"/>
              </a:ext>
            </a:extLst>
          </p:cNvPr>
          <p:cNvSpPr>
            <a:spLocks noGrp="1"/>
          </p:cNvSpPr>
          <p:nvPr>
            <p:ph type="sldNum" sz="quarter" idx="10"/>
          </p:nvPr>
        </p:nvSpPr>
        <p:spPr/>
        <p:txBody>
          <a:bodyPr/>
          <a:lstStyle/>
          <a:p>
            <a:fld id="{F2EB2E4D-57B5-40D2-A37F-A248C965F3D5}" type="slidenum">
              <a:rPr lang="en-US" smtClean="0"/>
              <a:pPr/>
              <a:t>24</a:t>
            </a:fld>
            <a:endParaRPr lang="en-US" dirty="0"/>
          </a:p>
        </p:txBody>
      </p:sp>
      <p:sp>
        <p:nvSpPr>
          <p:cNvPr id="4" name="Content Placeholder 3">
            <a:extLst>
              <a:ext uri="{FF2B5EF4-FFF2-40B4-BE49-F238E27FC236}">
                <a16:creationId xmlns:a16="http://schemas.microsoft.com/office/drawing/2014/main" id="{06DD6238-4F28-48E3-89E9-4B71109EC485}"/>
              </a:ext>
            </a:extLst>
          </p:cNvPr>
          <p:cNvSpPr>
            <a:spLocks noGrp="1"/>
          </p:cNvSpPr>
          <p:nvPr>
            <p:ph sz="quarter" idx="11"/>
          </p:nvPr>
        </p:nvSpPr>
        <p:spPr>
          <a:xfrm>
            <a:off x="457200" y="1885950"/>
            <a:ext cx="8382000" cy="2362200"/>
          </a:xfrm>
        </p:spPr>
        <p:txBody>
          <a:bodyPr/>
          <a:lstStyle/>
          <a:p>
            <a:pPr marL="0" indent="0">
              <a:buNone/>
            </a:pPr>
            <a:r>
              <a:rPr lang="en-CA" sz="1800" b="0" dirty="0">
                <a:latin typeface="Arial" panose="020B0604020202020204" pitchFamily="34" charset="0"/>
                <a:cs typeface="Arial" panose="020B0604020202020204" pitchFamily="34" charset="0"/>
              </a:rPr>
              <a:t>Please feel free to contact me at </a:t>
            </a:r>
            <a:r>
              <a:rPr lang="en-CA" sz="1800" b="0" dirty="0">
                <a:latin typeface="Consolas" panose="020B0609020204030204" pitchFamily="49" charset="0"/>
                <a:hlinkClick r:id="rId3"/>
              </a:rPr>
              <a:t>andrewc.li@ubc.ca</a:t>
            </a:r>
            <a:endParaRPr lang="en-CA" sz="1800" b="0" dirty="0">
              <a:latin typeface="Consolas" panose="020B0609020204030204" pitchFamily="49" charset="0"/>
            </a:endParaRPr>
          </a:p>
          <a:p>
            <a:pPr marL="0" indent="0">
              <a:buNone/>
            </a:pPr>
            <a:r>
              <a:rPr lang="en-CA" sz="1800" b="0" dirty="0">
                <a:latin typeface="Arial" panose="020B0604020202020204" pitchFamily="34" charset="0"/>
                <a:cs typeface="Arial" panose="020B0604020202020204" pitchFamily="34" charset="0"/>
              </a:rPr>
              <a:t>Find me at </a:t>
            </a:r>
            <a:r>
              <a:rPr lang="en-CA" sz="1800" b="0" dirty="0">
                <a:latin typeface="Consolas" panose="020B0609020204030204" pitchFamily="49" charset="0"/>
                <a:hlinkClick r:id="rId4"/>
              </a:rPr>
              <a:t>@drewroc6</a:t>
            </a:r>
            <a:r>
              <a:rPr lang="en-CA" sz="1800" b="0" dirty="0">
                <a:latin typeface="Consolas" panose="020B0609020204030204" pitchFamily="49" charset="0"/>
              </a:rPr>
              <a:t> </a:t>
            </a:r>
            <a:r>
              <a:rPr lang="en-CA" sz="1800" b="0" dirty="0">
                <a:latin typeface="Arial" panose="020B0604020202020204" pitchFamily="34" charset="0"/>
                <a:cs typeface="Arial" panose="020B0604020202020204" pitchFamily="34" charset="0"/>
              </a:rPr>
              <a:t>or</a:t>
            </a:r>
            <a:r>
              <a:rPr lang="en-CA" sz="1800" b="0" dirty="0"/>
              <a:t> </a:t>
            </a:r>
            <a:r>
              <a:rPr lang="en-CA" sz="1800" b="0" dirty="0">
                <a:latin typeface="Consolas" panose="020B0609020204030204" pitchFamily="49" charset="0"/>
                <a:hlinkClick r:id="rId5"/>
              </a:rPr>
              <a:t>www.andrewcli.com</a:t>
            </a:r>
            <a:endParaRPr lang="en-CA" sz="1800" b="0" dirty="0">
              <a:latin typeface="Consolas" panose="020B0609020204030204" pitchFamily="49" charset="0"/>
            </a:endParaRPr>
          </a:p>
          <a:p>
            <a:pPr marL="0" indent="0">
              <a:buNone/>
            </a:pPr>
            <a:endParaRPr lang="en-CA" sz="1800" b="0" dirty="0">
              <a:latin typeface="Consolas" panose="020B0609020204030204" pitchFamily="49" charset="0"/>
            </a:endParaRPr>
          </a:p>
          <a:p>
            <a:pPr marL="0" indent="0">
              <a:buNone/>
            </a:pPr>
            <a:r>
              <a:rPr lang="en-CA" sz="1800" b="0" dirty="0">
                <a:latin typeface="Arial" panose="020B0604020202020204" pitchFamily="34" charset="0"/>
                <a:cs typeface="Arial" panose="020B0604020202020204" pitchFamily="34" charset="0"/>
              </a:rPr>
              <a:t>Find out more about the Therapeutics Initiative at </a:t>
            </a:r>
            <a:r>
              <a:rPr lang="en-CA" sz="1800" b="0" dirty="0">
                <a:latin typeface="Consolas" panose="020B0609020204030204" pitchFamily="49" charset="0"/>
                <a:hlinkClick r:id="rId6"/>
              </a:rPr>
              <a:t>@Drug_Evidence</a:t>
            </a:r>
            <a:r>
              <a:rPr lang="en-CA" sz="1800" b="0" dirty="0">
                <a:latin typeface="Consolas" panose="020B0609020204030204" pitchFamily="49" charset="0"/>
              </a:rPr>
              <a:t> </a:t>
            </a:r>
            <a:r>
              <a:rPr lang="en-CA" sz="1800" b="0" dirty="0">
                <a:latin typeface="Arial" panose="020B0604020202020204" pitchFamily="34" charset="0"/>
                <a:cs typeface="Arial" panose="020B0604020202020204" pitchFamily="34" charset="0"/>
              </a:rPr>
              <a:t>or</a:t>
            </a:r>
            <a:r>
              <a:rPr lang="en-CA" sz="1800" b="0" dirty="0"/>
              <a:t> </a:t>
            </a:r>
            <a:r>
              <a:rPr lang="en-CA" sz="1800" b="0" dirty="0">
                <a:latin typeface="Consolas" panose="020B0609020204030204" pitchFamily="49" charset="0"/>
                <a:hlinkClick r:id="rId7"/>
              </a:rPr>
              <a:t>www.ti.ubc.ca</a:t>
            </a:r>
            <a:endParaRPr lang="en-CA" sz="1800" b="0" dirty="0">
              <a:latin typeface="Consolas" panose="020B0609020204030204" pitchFamily="49" charset="0"/>
            </a:endParaRPr>
          </a:p>
          <a:p>
            <a:pPr marL="0" indent="0">
              <a:buNone/>
            </a:pPr>
            <a:endParaRPr lang="en-CA" b="0" dirty="0"/>
          </a:p>
        </p:txBody>
      </p:sp>
    </p:spTree>
    <p:extLst>
      <p:ext uri="{BB962C8B-B14F-4D97-AF65-F5344CB8AC3E}">
        <p14:creationId xmlns:p14="http://schemas.microsoft.com/office/powerpoint/2010/main" val="12177028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3FB666-366E-4355-B573-31AEC444B6D0}"/>
              </a:ext>
            </a:extLst>
          </p:cNvPr>
          <p:cNvSpPr>
            <a:spLocks noGrp="1"/>
          </p:cNvSpPr>
          <p:nvPr>
            <p:ph type="title"/>
          </p:nvPr>
        </p:nvSpPr>
        <p:spPr/>
        <p:txBody>
          <a:bodyPr/>
          <a:lstStyle/>
          <a:p>
            <a:r>
              <a:rPr lang="en-CA" b="0" dirty="0">
                <a:latin typeface="Arial" panose="020B0604020202020204" pitchFamily="34" charset="0"/>
                <a:cs typeface="Arial" panose="020B0604020202020204" pitchFamily="34" charset="0"/>
              </a:rPr>
              <a:t>What is the relative-age effect?</a:t>
            </a:r>
          </a:p>
        </p:txBody>
      </p:sp>
      <p:sp>
        <p:nvSpPr>
          <p:cNvPr id="3" name="Slide Number Placeholder 2">
            <a:extLst>
              <a:ext uri="{FF2B5EF4-FFF2-40B4-BE49-F238E27FC236}">
                <a16:creationId xmlns:a16="http://schemas.microsoft.com/office/drawing/2014/main" id="{5B0E2D5B-77A9-4E11-9D5A-125EE17AE2EC}"/>
              </a:ext>
            </a:extLst>
          </p:cNvPr>
          <p:cNvSpPr>
            <a:spLocks noGrp="1"/>
          </p:cNvSpPr>
          <p:nvPr>
            <p:ph type="sldNum" sz="quarter" idx="10"/>
          </p:nvPr>
        </p:nvSpPr>
        <p:spPr>
          <a:xfrm>
            <a:off x="8686799" y="4663677"/>
            <a:ext cx="274401" cy="273844"/>
          </a:xfrm>
        </p:spPr>
        <p:txBody>
          <a:bodyPr/>
          <a:lstStyle/>
          <a:p>
            <a:fld id="{F2EB2E4D-57B5-40D2-A37F-A248C965F3D5}" type="slidenum">
              <a:rPr lang="en-US" smtClean="0">
                <a:latin typeface="Arial" panose="020B0604020202020204" pitchFamily="34" charset="0"/>
                <a:cs typeface="Arial" panose="020B0604020202020204" pitchFamily="34" charset="0"/>
              </a:rPr>
              <a:pPr/>
              <a:t>3</a:t>
            </a:fld>
            <a:endParaRPr lang="en-US" dirty="0">
              <a:latin typeface="Arial" panose="020B0604020202020204" pitchFamily="34" charset="0"/>
              <a:cs typeface="Arial" panose="020B0604020202020204" pitchFamily="34" charset="0"/>
            </a:endParaRPr>
          </a:p>
        </p:txBody>
      </p:sp>
      <p:grpSp>
        <p:nvGrpSpPr>
          <p:cNvPr id="109" name="Group 108">
            <a:extLst>
              <a:ext uri="{FF2B5EF4-FFF2-40B4-BE49-F238E27FC236}">
                <a16:creationId xmlns:a16="http://schemas.microsoft.com/office/drawing/2014/main" id="{3BD3EBAA-CCFC-4618-B8EE-D77E78355C43}"/>
              </a:ext>
            </a:extLst>
          </p:cNvPr>
          <p:cNvGrpSpPr/>
          <p:nvPr/>
        </p:nvGrpSpPr>
        <p:grpSpPr>
          <a:xfrm>
            <a:off x="311466" y="1150216"/>
            <a:ext cx="8262219" cy="2740767"/>
            <a:chOff x="259612" y="1963110"/>
            <a:chExt cx="8262219" cy="2740767"/>
          </a:xfrm>
        </p:grpSpPr>
        <p:pic>
          <p:nvPicPr>
            <p:cNvPr id="85" name="Graphic 84" descr="Man with solid fill">
              <a:extLst>
                <a:ext uri="{FF2B5EF4-FFF2-40B4-BE49-F238E27FC236}">
                  <a16:creationId xmlns:a16="http://schemas.microsoft.com/office/drawing/2014/main" id="{2E57942E-C936-4CF3-940C-D680550EBA9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93073" y="2818926"/>
              <a:ext cx="537073" cy="537073"/>
            </a:xfrm>
            <a:prstGeom prst="rect">
              <a:avLst/>
            </a:prstGeom>
          </p:spPr>
        </p:pic>
        <p:pic>
          <p:nvPicPr>
            <p:cNvPr id="90" name="Graphic 89" descr="Man with solid fill">
              <a:extLst>
                <a:ext uri="{FF2B5EF4-FFF2-40B4-BE49-F238E27FC236}">
                  <a16:creationId xmlns:a16="http://schemas.microsoft.com/office/drawing/2014/main" id="{49A24F47-3BD5-4DB5-86BB-6E30593B5BE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59612" y="1963110"/>
              <a:ext cx="1432361" cy="1432361"/>
            </a:xfrm>
            <a:prstGeom prst="rect">
              <a:avLst/>
            </a:prstGeom>
          </p:spPr>
        </p:pic>
        <p:pic>
          <p:nvPicPr>
            <p:cNvPr id="94" name="Graphic 93" descr="Man with solid fill">
              <a:extLst>
                <a:ext uri="{FF2B5EF4-FFF2-40B4-BE49-F238E27FC236}">
                  <a16:creationId xmlns:a16="http://schemas.microsoft.com/office/drawing/2014/main" id="{FEDF5D8E-BDB8-440E-981E-632032D2358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36297" y="2049731"/>
              <a:ext cx="1325572" cy="1325572"/>
            </a:xfrm>
            <a:prstGeom prst="rect">
              <a:avLst/>
            </a:prstGeom>
          </p:spPr>
        </p:pic>
        <p:pic>
          <p:nvPicPr>
            <p:cNvPr id="95" name="Graphic 94" descr="Man with solid fill">
              <a:extLst>
                <a:ext uri="{FF2B5EF4-FFF2-40B4-BE49-F238E27FC236}">
                  <a16:creationId xmlns:a16="http://schemas.microsoft.com/office/drawing/2014/main" id="{C7355E47-6868-41AE-BACE-DE4DBB2932F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874438" y="2124651"/>
              <a:ext cx="1249373" cy="1249373"/>
            </a:xfrm>
            <a:prstGeom prst="rect">
              <a:avLst/>
            </a:prstGeom>
          </p:spPr>
        </p:pic>
        <p:pic>
          <p:nvPicPr>
            <p:cNvPr id="96" name="Graphic 95" descr="Man with solid fill">
              <a:extLst>
                <a:ext uri="{FF2B5EF4-FFF2-40B4-BE49-F238E27FC236}">
                  <a16:creationId xmlns:a16="http://schemas.microsoft.com/office/drawing/2014/main" id="{62C94139-2D1E-4DDE-A18B-BA973594B02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590363" y="2192656"/>
              <a:ext cx="1177718" cy="1177718"/>
            </a:xfrm>
            <a:prstGeom prst="rect">
              <a:avLst/>
            </a:prstGeom>
          </p:spPr>
        </p:pic>
        <p:pic>
          <p:nvPicPr>
            <p:cNvPr id="97" name="Graphic 96" descr="Man with solid fill">
              <a:extLst>
                <a:ext uri="{FF2B5EF4-FFF2-40B4-BE49-F238E27FC236}">
                  <a16:creationId xmlns:a16="http://schemas.microsoft.com/office/drawing/2014/main" id="{05EADA56-E43E-4017-89D8-8FA8FEDD69B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312119" y="2271529"/>
              <a:ext cx="1096972" cy="1096972"/>
            </a:xfrm>
            <a:prstGeom prst="rect">
              <a:avLst/>
            </a:prstGeom>
          </p:spPr>
        </p:pic>
        <p:pic>
          <p:nvPicPr>
            <p:cNvPr id="98" name="Graphic 97" descr="Man with solid fill">
              <a:extLst>
                <a:ext uri="{FF2B5EF4-FFF2-40B4-BE49-F238E27FC236}">
                  <a16:creationId xmlns:a16="http://schemas.microsoft.com/office/drawing/2014/main" id="{5FE02E60-3414-4E40-B96F-2AA2AB8E283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935603" y="2337718"/>
              <a:ext cx="1041020" cy="1041020"/>
            </a:xfrm>
            <a:prstGeom prst="rect">
              <a:avLst/>
            </a:prstGeom>
          </p:spPr>
        </p:pic>
        <p:pic>
          <p:nvPicPr>
            <p:cNvPr id="99" name="Graphic 98" descr="Man with solid fill">
              <a:extLst>
                <a:ext uri="{FF2B5EF4-FFF2-40B4-BE49-F238E27FC236}">
                  <a16:creationId xmlns:a16="http://schemas.microsoft.com/office/drawing/2014/main" id="{FDAC71CC-CA4D-481F-A511-57C6298D76B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536581" y="2411963"/>
              <a:ext cx="949855" cy="949855"/>
            </a:xfrm>
            <a:prstGeom prst="rect">
              <a:avLst/>
            </a:prstGeom>
          </p:spPr>
        </p:pic>
        <p:pic>
          <p:nvPicPr>
            <p:cNvPr id="100" name="Graphic 99" descr="Man with solid fill">
              <a:extLst>
                <a:ext uri="{FF2B5EF4-FFF2-40B4-BE49-F238E27FC236}">
                  <a16:creationId xmlns:a16="http://schemas.microsoft.com/office/drawing/2014/main" id="{0E3174D0-B9C1-4F72-AADD-16F5DAF6B60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127240" y="2457044"/>
              <a:ext cx="913234" cy="913234"/>
            </a:xfrm>
            <a:prstGeom prst="rect">
              <a:avLst/>
            </a:prstGeom>
          </p:spPr>
        </p:pic>
        <p:pic>
          <p:nvPicPr>
            <p:cNvPr id="101" name="Graphic 100" descr="Man with solid fill">
              <a:extLst>
                <a:ext uri="{FF2B5EF4-FFF2-40B4-BE49-F238E27FC236}">
                  <a16:creationId xmlns:a16="http://schemas.microsoft.com/office/drawing/2014/main" id="{21E4A439-6FD6-4102-9F25-19383D98519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777127" y="2541533"/>
              <a:ext cx="819149" cy="819149"/>
            </a:xfrm>
            <a:prstGeom prst="rect">
              <a:avLst/>
            </a:prstGeom>
          </p:spPr>
        </p:pic>
        <p:pic>
          <p:nvPicPr>
            <p:cNvPr id="102" name="Graphic 101" descr="Man with solid fill">
              <a:extLst>
                <a:ext uri="{FF2B5EF4-FFF2-40B4-BE49-F238E27FC236}">
                  <a16:creationId xmlns:a16="http://schemas.microsoft.com/office/drawing/2014/main" id="{89D6B14C-DFCE-47A1-BFAA-60103552A9A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357965" y="2619725"/>
              <a:ext cx="744638" cy="744638"/>
            </a:xfrm>
            <a:prstGeom prst="rect">
              <a:avLst/>
            </a:prstGeom>
          </p:spPr>
        </p:pic>
        <p:pic>
          <p:nvPicPr>
            <p:cNvPr id="103" name="Graphic 102" descr="Man with solid fill">
              <a:extLst>
                <a:ext uri="{FF2B5EF4-FFF2-40B4-BE49-F238E27FC236}">
                  <a16:creationId xmlns:a16="http://schemas.microsoft.com/office/drawing/2014/main" id="{34E22194-F2CD-448C-ADDB-88F46736AA1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57625" y="2686583"/>
              <a:ext cx="674099" cy="674099"/>
            </a:xfrm>
            <a:prstGeom prst="rect">
              <a:avLst/>
            </a:prstGeom>
          </p:spPr>
        </p:pic>
        <p:pic>
          <p:nvPicPr>
            <p:cNvPr id="104" name="Graphic 103" descr="Man with solid fill">
              <a:extLst>
                <a:ext uri="{FF2B5EF4-FFF2-40B4-BE49-F238E27FC236}">
                  <a16:creationId xmlns:a16="http://schemas.microsoft.com/office/drawing/2014/main" id="{36301231-B576-42F3-83E6-E57244788A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32895" y="2755330"/>
              <a:ext cx="613171" cy="613171"/>
            </a:xfrm>
            <a:prstGeom prst="rect">
              <a:avLst/>
            </a:prstGeom>
          </p:spPr>
        </p:pic>
        <p:sp>
          <p:nvSpPr>
            <p:cNvPr id="105" name="TextBox 104">
              <a:extLst>
                <a:ext uri="{FF2B5EF4-FFF2-40B4-BE49-F238E27FC236}">
                  <a16:creationId xmlns:a16="http://schemas.microsoft.com/office/drawing/2014/main" id="{36E1D559-52A9-46D4-B8AE-DA9528247110}"/>
                </a:ext>
              </a:extLst>
            </p:cNvPr>
            <p:cNvSpPr txBox="1"/>
            <p:nvPr/>
          </p:nvSpPr>
          <p:spPr>
            <a:xfrm>
              <a:off x="626553" y="3472771"/>
              <a:ext cx="1006494" cy="1231106"/>
            </a:xfrm>
            <a:prstGeom prst="rect">
              <a:avLst/>
            </a:prstGeom>
            <a:noFill/>
          </p:spPr>
          <p:txBody>
            <a:bodyPr wrap="none" rtlCol="0">
              <a:spAutoFit/>
            </a:bodyPr>
            <a:lstStyle/>
            <a:p>
              <a:r>
                <a:rPr lang="en-CA" sz="1400" b="1" dirty="0">
                  <a:latin typeface="Arial" panose="020B0604020202020204" pitchFamily="34" charset="0"/>
                  <a:cs typeface="Arial" panose="020B0604020202020204" pitchFamily="34" charset="0"/>
                </a:rPr>
                <a:t>Grade 4</a:t>
              </a:r>
            </a:p>
            <a:p>
              <a:r>
                <a:rPr lang="en-CA" sz="1400" dirty="0">
                  <a:latin typeface="Arial" panose="020B0604020202020204" pitchFamily="34" charset="0"/>
                  <a:cs typeface="Arial" panose="020B0604020202020204" pitchFamily="34" charset="0"/>
                </a:rPr>
                <a:t>9 years,</a:t>
              </a:r>
            </a:p>
            <a:p>
              <a:r>
                <a:rPr lang="en-CA" sz="1400" dirty="0">
                  <a:latin typeface="Arial" panose="020B0604020202020204" pitchFamily="34" charset="0"/>
                  <a:cs typeface="Arial" panose="020B0604020202020204" pitchFamily="34" charset="0"/>
                </a:rPr>
                <a:t>11 months</a:t>
              </a:r>
            </a:p>
            <a:p>
              <a:r>
                <a:rPr lang="en-CA" sz="1400" dirty="0">
                  <a:latin typeface="Arial" panose="020B0604020202020204" pitchFamily="34" charset="0"/>
                  <a:cs typeface="Arial" panose="020B0604020202020204" pitchFamily="34" charset="0"/>
                </a:rPr>
                <a:t>364 days </a:t>
              </a:r>
            </a:p>
            <a:p>
              <a:endParaRPr lang="en-CA" dirty="0"/>
            </a:p>
          </p:txBody>
        </p:sp>
        <p:sp>
          <p:nvSpPr>
            <p:cNvPr id="106" name="TextBox 105">
              <a:extLst>
                <a:ext uri="{FF2B5EF4-FFF2-40B4-BE49-F238E27FC236}">
                  <a16:creationId xmlns:a16="http://schemas.microsoft.com/office/drawing/2014/main" id="{ED965CE0-3F23-4C84-90FA-D5B359ECECFA}"/>
                </a:ext>
              </a:extLst>
            </p:cNvPr>
            <p:cNvSpPr txBox="1"/>
            <p:nvPr/>
          </p:nvSpPr>
          <p:spPr>
            <a:xfrm>
              <a:off x="7601386" y="3472771"/>
              <a:ext cx="920445" cy="1231106"/>
            </a:xfrm>
            <a:prstGeom prst="rect">
              <a:avLst/>
            </a:prstGeom>
            <a:noFill/>
          </p:spPr>
          <p:txBody>
            <a:bodyPr wrap="none" rtlCol="0">
              <a:spAutoFit/>
            </a:bodyPr>
            <a:lstStyle/>
            <a:p>
              <a:pPr algn="r"/>
              <a:r>
                <a:rPr lang="en-CA" sz="1400" b="1" dirty="0">
                  <a:latin typeface="Arial" panose="020B0604020202020204" pitchFamily="34" charset="0"/>
                  <a:cs typeface="Arial" panose="020B0604020202020204" pitchFamily="34" charset="0"/>
                </a:rPr>
                <a:t>Grade 4</a:t>
              </a:r>
            </a:p>
            <a:p>
              <a:pPr algn="r"/>
              <a:r>
                <a:rPr lang="en-CA" sz="1400" dirty="0">
                  <a:latin typeface="Arial" panose="020B0604020202020204" pitchFamily="34" charset="0"/>
                  <a:cs typeface="Arial" panose="020B0604020202020204" pitchFamily="34" charset="0"/>
                </a:rPr>
                <a:t>9 years,</a:t>
              </a:r>
            </a:p>
            <a:p>
              <a:pPr algn="r"/>
              <a:r>
                <a:rPr lang="en-CA" sz="1400" dirty="0">
                  <a:latin typeface="Arial" panose="020B0604020202020204" pitchFamily="34" charset="0"/>
                  <a:cs typeface="Arial" panose="020B0604020202020204" pitchFamily="34" charset="0"/>
                </a:rPr>
                <a:t>0 months</a:t>
              </a:r>
            </a:p>
            <a:p>
              <a:pPr algn="r"/>
              <a:r>
                <a:rPr lang="en-CA" sz="1400" dirty="0">
                  <a:latin typeface="Arial" panose="020B0604020202020204" pitchFamily="34" charset="0"/>
                  <a:cs typeface="Arial" panose="020B0604020202020204" pitchFamily="34" charset="0"/>
                </a:rPr>
                <a:t>0 days </a:t>
              </a:r>
            </a:p>
            <a:p>
              <a:endParaRPr lang="en-CA" dirty="0"/>
            </a:p>
          </p:txBody>
        </p:sp>
        <p:sp>
          <p:nvSpPr>
            <p:cNvPr id="107" name="TextBox 106">
              <a:extLst>
                <a:ext uri="{FF2B5EF4-FFF2-40B4-BE49-F238E27FC236}">
                  <a16:creationId xmlns:a16="http://schemas.microsoft.com/office/drawing/2014/main" id="{0D3A57B5-EEA0-4AE2-9A7F-2B014AAFC063}"/>
                </a:ext>
              </a:extLst>
            </p:cNvPr>
            <p:cNvSpPr txBox="1"/>
            <p:nvPr/>
          </p:nvSpPr>
          <p:spPr>
            <a:xfrm>
              <a:off x="4091063" y="3472771"/>
              <a:ext cx="920445" cy="1231106"/>
            </a:xfrm>
            <a:prstGeom prst="rect">
              <a:avLst/>
            </a:prstGeom>
            <a:noFill/>
          </p:spPr>
          <p:txBody>
            <a:bodyPr wrap="none" rtlCol="0">
              <a:spAutoFit/>
            </a:bodyPr>
            <a:lstStyle/>
            <a:p>
              <a:pPr algn="ctr"/>
              <a:r>
                <a:rPr lang="en-CA" sz="1400" b="1" dirty="0">
                  <a:latin typeface="Arial" panose="020B0604020202020204" pitchFamily="34" charset="0"/>
                  <a:cs typeface="Arial" panose="020B0604020202020204" pitchFamily="34" charset="0"/>
                </a:rPr>
                <a:t>Grade 4</a:t>
              </a:r>
            </a:p>
            <a:p>
              <a:pPr algn="ctr"/>
              <a:r>
                <a:rPr lang="en-CA" sz="1400" dirty="0">
                  <a:latin typeface="Arial" panose="020B0604020202020204" pitchFamily="34" charset="0"/>
                  <a:cs typeface="Arial" panose="020B0604020202020204" pitchFamily="34" charset="0"/>
                </a:rPr>
                <a:t>9 years,</a:t>
              </a:r>
            </a:p>
            <a:p>
              <a:pPr algn="ctr"/>
              <a:r>
                <a:rPr lang="en-CA" sz="1400" dirty="0">
                  <a:latin typeface="Arial" panose="020B0604020202020204" pitchFamily="34" charset="0"/>
                  <a:cs typeface="Arial" panose="020B0604020202020204" pitchFamily="34" charset="0"/>
                </a:rPr>
                <a:t>6 months</a:t>
              </a:r>
            </a:p>
            <a:p>
              <a:pPr algn="ctr"/>
              <a:r>
                <a:rPr lang="en-CA" sz="1400" dirty="0">
                  <a:latin typeface="Arial" panose="020B0604020202020204" pitchFamily="34" charset="0"/>
                  <a:cs typeface="Arial" panose="020B0604020202020204" pitchFamily="34" charset="0"/>
                </a:rPr>
                <a:t>0 days </a:t>
              </a:r>
            </a:p>
            <a:p>
              <a:endParaRPr lang="en-CA" dirty="0"/>
            </a:p>
          </p:txBody>
        </p:sp>
      </p:grpSp>
      <p:sp>
        <p:nvSpPr>
          <p:cNvPr id="110" name="Content Placeholder 3">
            <a:extLst>
              <a:ext uri="{FF2B5EF4-FFF2-40B4-BE49-F238E27FC236}">
                <a16:creationId xmlns:a16="http://schemas.microsoft.com/office/drawing/2014/main" id="{FF5923F8-FF45-46ED-BBD9-D75597395827}"/>
              </a:ext>
            </a:extLst>
          </p:cNvPr>
          <p:cNvSpPr>
            <a:spLocks noGrp="1"/>
          </p:cNvSpPr>
          <p:nvPr>
            <p:ph sz="quarter" idx="11"/>
          </p:nvPr>
        </p:nvSpPr>
        <p:spPr>
          <a:xfrm>
            <a:off x="609600" y="3936462"/>
            <a:ext cx="7924800" cy="817686"/>
          </a:xfrm>
        </p:spPr>
        <p:txBody>
          <a:bodyPr>
            <a:normAutofit/>
          </a:bodyPr>
          <a:lstStyle/>
          <a:p>
            <a:pPr marL="0" indent="0" algn="ctr">
              <a:buNone/>
            </a:pPr>
            <a:r>
              <a:rPr lang="en-CA" sz="2000" b="0" dirty="0">
                <a:latin typeface="Arial" panose="020B0604020202020204" pitchFamily="34" charset="0"/>
                <a:cs typeface="Arial" panose="020B0604020202020204" pitchFamily="34" charset="0"/>
              </a:rPr>
              <a:t>The relative-age effect is a phenomenon in which children born in, or close to, a critical age cut-off period may have an advantage </a:t>
            </a:r>
          </a:p>
        </p:txBody>
      </p:sp>
      <p:cxnSp>
        <p:nvCxnSpPr>
          <p:cNvPr id="8" name="Straight Arrow Connector 7">
            <a:extLst>
              <a:ext uri="{FF2B5EF4-FFF2-40B4-BE49-F238E27FC236}">
                <a16:creationId xmlns:a16="http://schemas.microsoft.com/office/drawing/2014/main" id="{E2E0BB3C-1F35-4633-8043-BA0989CA595D}"/>
              </a:ext>
            </a:extLst>
          </p:cNvPr>
          <p:cNvCxnSpPr/>
          <p:nvPr/>
        </p:nvCxnSpPr>
        <p:spPr>
          <a:xfrm>
            <a:off x="380999" y="2537889"/>
            <a:ext cx="8305800" cy="0"/>
          </a:xfrm>
          <a:prstGeom prst="straightConnector1">
            <a:avLst/>
          </a:prstGeom>
          <a:ln w="28575">
            <a:headEnd type="triangle"/>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6473994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3FB666-366E-4355-B573-31AEC444B6D0}"/>
              </a:ext>
            </a:extLst>
          </p:cNvPr>
          <p:cNvSpPr>
            <a:spLocks noGrp="1"/>
          </p:cNvSpPr>
          <p:nvPr>
            <p:ph type="title"/>
          </p:nvPr>
        </p:nvSpPr>
        <p:spPr>
          <a:xfrm>
            <a:off x="457200" y="205979"/>
            <a:ext cx="7924800" cy="613171"/>
          </a:xfrm>
        </p:spPr>
        <p:txBody>
          <a:bodyPr anchor="ctr">
            <a:normAutofit/>
          </a:bodyPr>
          <a:lstStyle/>
          <a:p>
            <a:r>
              <a:rPr lang="en-CA" b="0" dirty="0"/>
              <a:t>Examples of the relative-age effect</a:t>
            </a:r>
          </a:p>
        </p:txBody>
      </p:sp>
      <p:sp>
        <p:nvSpPr>
          <p:cNvPr id="3" name="Slide Number Placeholder 2">
            <a:extLst>
              <a:ext uri="{FF2B5EF4-FFF2-40B4-BE49-F238E27FC236}">
                <a16:creationId xmlns:a16="http://schemas.microsoft.com/office/drawing/2014/main" id="{5B0E2D5B-77A9-4E11-9D5A-125EE17AE2EC}"/>
              </a:ext>
            </a:extLst>
          </p:cNvPr>
          <p:cNvSpPr>
            <a:spLocks noGrp="1"/>
          </p:cNvSpPr>
          <p:nvPr>
            <p:ph type="sldNum" sz="quarter" idx="10"/>
          </p:nvPr>
        </p:nvSpPr>
        <p:spPr>
          <a:xfrm>
            <a:off x="8686799" y="4663677"/>
            <a:ext cx="274401" cy="273844"/>
          </a:xfrm>
        </p:spPr>
        <p:txBody>
          <a:bodyPr anchor="ctr">
            <a:normAutofit/>
          </a:bodyPr>
          <a:lstStyle/>
          <a:p>
            <a:pPr>
              <a:spcAft>
                <a:spcPts val="600"/>
              </a:spcAft>
            </a:pPr>
            <a:fld id="{F2EB2E4D-57B5-40D2-A37F-A248C965F3D5}" type="slidenum">
              <a:rPr lang="en-US" smtClean="0"/>
              <a:pPr>
                <a:spcAft>
                  <a:spcPts val="600"/>
                </a:spcAft>
              </a:pPr>
              <a:t>4</a:t>
            </a:fld>
            <a:endParaRPr lang="en-US" dirty="0"/>
          </a:p>
        </p:txBody>
      </p:sp>
      <p:pic>
        <p:nvPicPr>
          <p:cNvPr id="1026" name="Picture 2" descr="Ice hockey rink diagram vector illustration | Premium Vector">
            <a:extLst>
              <a:ext uri="{FF2B5EF4-FFF2-40B4-BE49-F238E27FC236}">
                <a16:creationId xmlns:a16="http://schemas.microsoft.com/office/drawing/2014/main" id="{FA1773BA-1B3B-48A7-8EB8-0F0B74919B2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447" t="5990" r="3737" b="6937"/>
          <a:stretch/>
        </p:blipFill>
        <p:spPr bwMode="auto">
          <a:xfrm>
            <a:off x="0" y="1200150"/>
            <a:ext cx="4922601" cy="3463527"/>
          </a:xfrm>
          <a:prstGeom prst="rect">
            <a:avLst/>
          </a:prstGeom>
          <a:solidFill>
            <a:srgbClr val="FFFFFF"/>
          </a:solidFill>
        </p:spPr>
      </p:pic>
      <p:pic>
        <p:nvPicPr>
          <p:cNvPr id="114" name="Graphic 113" descr="Ice hockey with solid fill">
            <a:extLst>
              <a:ext uri="{FF2B5EF4-FFF2-40B4-BE49-F238E27FC236}">
                <a16:creationId xmlns:a16="http://schemas.microsoft.com/office/drawing/2014/main" id="{3A0ADED1-BED6-4B4E-A9EB-97BB57609C8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56469" y="3222906"/>
            <a:ext cx="685800" cy="685800"/>
          </a:xfrm>
          <a:prstGeom prst="rect">
            <a:avLst/>
          </a:prstGeom>
        </p:spPr>
      </p:pic>
      <p:pic>
        <p:nvPicPr>
          <p:cNvPr id="116" name="Graphic 115" descr="Ice hockey with solid fill">
            <a:extLst>
              <a:ext uri="{FF2B5EF4-FFF2-40B4-BE49-F238E27FC236}">
                <a16:creationId xmlns:a16="http://schemas.microsoft.com/office/drawing/2014/main" id="{A0121026-0538-4A9C-97CB-D29FB1ED059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542067" y="1959686"/>
            <a:ext cx="914400" cy="914400"/>
          </a:xfrm>
          <a:prstGeom prst="rect">
            <a:avLst/>
          </a:prstGeom>
        </p:spPr>
      </p:pic>
      <p:pic>
        <p:nvPicPr>
          <p:cNvPr id="117" name="Graphic 116" descr="Ice hockey with solid fill">
            <a:extLst>
              <a:ext uri="{FF2B5EF4-FFF2-40B4-BE49-F238E27FC236}">
                <a16:creationId xmlns:a16="http://schemas.microsoft.com/office/drawing/2014/main" id="{9DDB679F-A820-4978-B174-365FD0152F9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24940" y="2505165"/>
            <a:ext cx="914400" cy="914400"/>
          </a:xfrm>
          <a:prstGeom prst="rect">
            <a:avLst/>
          </a:prstGeom>
        </p:spPr>
      </p:pic>
      <p:pic>
        <p:nvPicPr>
          <p:cNvPr id="118" name="Graphic 117" descr="Ice hockey with solid fill">
            <a:extLst>
              <a:ext uri="{FF2B5EF4-FFF2-40B4-BE49-F238E27FC236}">
                <a16:creationId xmlns:a16="http://schemas.microsoft.com/office/drawing/2014/main" id="{B7585BDF-04C8-4924-9176-F32958489B7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385740" y="1456830"/>
            <a:ext cx="653460" cy="653460"/>
          </a:xfrm>
          <a:prstGeom prst="rect">
            <a:avLst/>
          </a:prstGeom>
        </p:spPr>
      </p:pic>
      <p:pic>
        <p:nvPicPr>
          <p:cNvPr id="119" name="Graphic 118" descr="Ice hockey with solid fill">
            <a:extLst>
              <a:ext uri="{FF2B5EF4-FFF2-40B4-BE49-F238E27FC236}">
                <a16:creationId xmlns:a16="http://schemas.microsoft.com/office/drawing/2014/main" id="{A3A00F54-9C63-4495-BBF5-0AD94D4E998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262083" y="2247506"/>
            <a:ext cx="937300" cy="937300"/>
          </a:xfrm>
          <a:prstGeom prst="rect">
            <a:avLst/>
          </a:prstGeom>
        </p:spPr>
      </p:pic>
      <p:pic>
        <p:nvPicPr>
          <p:cNvPr id="120" name="Graphic 119" descr="Ice hockey with solid fill">
            <a:extLst>
              <a:ext uri="{FF2B5EF4-FFF2-40B4-BE49-F238E27FC236}">
                <a16:creationId xmlns:a16="http://schemas.microsoft.com/office/drawing/2014/main" id="{495D9AF4-D06C-4824-8128-0DE6FE17847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418251" y="3176422"/>
            <a:ext cx="914400" cy="914400"/>
          </a:xfrm>
          <a:prstGeom prst="rect">
            <a:avLst/>
          </a:prstGeom>
        </p:spPr>
      </p:pic>
      <p:sp>
        <p:nvSpPr>
          <p:cNvPr id="115" name="TextBox 114">
            <a:extLst>
              <a:ext uri="{FF2B5EF4-FFF2-40B4-BE49-F238E27FC236}">
                <a16:creationId xmlns:a16="http://schemas.microsoft.com/office/drawing/2014/main" id="{89C44F02-13D3-4C64-86CB-1FFF6BFEDE4E}"/>
              </a:ext>
            </a:extLst>
          </p:cNvPr>
          <p:cNvSpPr txBox="1"/>
          <p:nvPr/>
        </p:nvSpPr>
        <p:spPr>
          <a:xfrm>
            <a:off x="2460638" y="1329209"/>
            <a:ext cx="503664" cy="830997"/>
          </a:xfrm>
          <a:prstGeom prst="rect">
            <a:avLst/>
          </a:prstGeom>
          <a:noFill/>
        </p:spPr>
        <p:txBody>
          <a:bodyPr wrap="none" rtlCol="0">
            <a:spAutoFit/>
          </a:bodyPr>
          <a:lstStyle/>
          <a:p>
            <a:r>
              <a:rPr lang="en-CA" sz="4800" dirty="0">
                <a:solidFill>
                  <a:srgbClr val="FF0000"/>
                </a:solidFill>
              </a:rPr>
              <a:t>X</a:t>
            </a:r>
          </a:p>
        </p:txBody>
      </p:sp>
      <p:sp>
        <p:nvSpPr>
          <p:cNvPr id="122" name="TextBox 121">
            <a:extLst>
              <a:ext uri="{FF2B5EF4-FFF2-40B4-BE49-F238E27FC236}">
                <a16:creationId xmlns:a16="http://schemas.microsoft.com/office/drawing/2014/main" id="{FC8CDDA2-F2F5-430F-9298-FFB691C6BE90}"/>
              </a:ext>
            </a:extLst>
          </p:cNvPr>
          <p:cNvSpPr txBox="1"/>
          <p:nvPr/>
        </p:nvSpPr>
        <p:spPr>
          <a:xfrm>
            <a:off x="1764280" y="3112353"/>
            <a:ext cx="503664" cy="830997"/>
          </a:xfrm>
          <a:prstGeom prst="rect">
            <a:avLst/>
          </a:prstGeom>
          <a:noFill/>
        </p:spPr>
        <p:txBody>
          <a:bodyPr wrap="none" rtlCol="0">
            <a:spAutoFit/>
          </a:bodyPr>
          <a:lstStyle/>
          <a:p>
            <a:r>
              <a:rPr lang="en-CA" sz="4800" dirty="0">
                <a:solidFill>
                  <a:srgbClr val="FF0000"/>
                </a:solidFill>
              </a:rPr>
              <a:t>X</a:t>
            </a:r>
          </a:p>
        </p:txBody>
      </p:sp>
      <p:pic>
        <p:nvPicPr>
          <p:cNvPr id="123" name="Graphic 122" descr="Ice hockey with solid fill">
            <a:extLst>
              <a:ext uri="{FF2B5EF4-FFF2-40B4-BE49-F238E27FC236}">
                <a16:creationId xmlns:a16="http://schemas.microsoft.com/office/drawing/2014/main" id="{B86BB29B-8B5B-4937-B065-3C72D1D0DE6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40202" y="3633622"/>
            <a:ext cx="734256" cy="734256"/>
          </a:xfrm>
          <a:prstGeom prst="rect">
            <a:avLst/>
          </a:prstGeom>
        </p:spPr>
      </p:pic>
      <p:sp>
        <p:nvSpPr>
          <p:cNvPr id="124" name="TextBox 123">
            <a:extLst>
              <a:ext uri="{FF2B5EF4-FFF2-40B4-BE49-F238E27FC236}">
                <a16:creationId xmlns:a16="http://schemas.microsoft.com/office/drawing/2014/main" id="{F53B8D4D-69E5-4C51-9E47-D08DEB2F097D}"/>
              </a:ext>
            </a:extLst>
          </p:cNvPr>
          <p:cNvSpPr txBox="1"/>
          <p:nvPr/>
        </p:nvSpPr>
        <p:spPr>
          <a:xfrm>
            <a:off x="875936" y="3539140"/>
            <a:ext cx="503664" cy="830997"/>
          </a:xfrm>
          <a:prstGeom prst="rect">
            <a:avLst/>
          </a:prstGeom>
          <a:noFill/>
        </p:spPr>
        <p:txBody>
          <a:bodyPr wrap="none" rtlCol="0">
            <a:spAutoFit/>
          </a:bodyPr>
          <a:lstStyle/>
          <a:p>
            <a:r>
              <a:rPr lang="en-CA" sz="4800" dirty="0">
                <a:solidFill>
                  <a:srgbClr val="FF0000"/>
                </a:solidFill>
              </a:rPr>
              <a:t>X</a:t>
            </a:r>
          </a:p>
        </p:txBody>
      </p:sp>
      <p:sp>
        <p:nvSpPr>
          <p:cNvPr id="121" name="TextBox 120">
            <a:extLst>
              <a:ext uri="{FF2B5EF4-FFF2-40B4-BE49-F238E27FC236}">
                <a16:creationId xmlns:a16="http://schemas.microsoft.com/office/drawing/2014/main" id="{5683AC5E-A260-4906-8A4B-5FDD68F5ADAB}"/>
              </a:ext>
            </a:extLst>
          </p:cNvPr>
          <p:cNvSpPr txBox="1"/>
          <p:nvPr/>
        </p:nvSpPr>
        <p:spPr>
          <a:xfrm>
            <a:off x="4957229" y="1200656"/>
            <a:ext cx="4167679" cy="3231654"/>
          </a:xfrm>
          <a:prstGeom prst="rect">
            <a:avLst/>
          </a:prstGeom>
          <a:noFill/>
        </p:spPr>
        <p:txBody>
          <a:bodyPr wrap="none" rtlCol="0">
            <a:spAutoFit/>
          </a:bodyPr>
          <a:lstStyle/>
          <a:p>
            <a:pPr algn="ctr"/>
            <a:r>
              <a:rPr lang="en-CA" sz="1600" dirty="0">
                <a:latin typeface="Arial" panose="020B0604020202020204" pitchFamily="34" charset="0"/>
                <a:cs typeface="Arial" panose="020B0604020202020204" pitchFamily="34" charset="0"/>
              </a:rPr>
              <a:t>Up to </a:t>
            </a:r>
            <a:r>
              <a:rPr lang="en-CA" sz="1600" b="1" dirty="0">
                <a:latin typeface="Arial" panose="020B0604020202020204" pitchFamily="34" charset="0"/>
                <a:cs typeface="Arial" panose="020B0604020202020204" pitchFamily="34" charset="0"/>
              </a:rPr>
              <a:t>12 months difference in maturity</a:t>
            </a:r>
          </a:p>
          <a:p>
            <a:pPr algn="ctr"/>
            <a:r>
              <a:rPr lang="en-CA" sz="1200" dirty="0">
                <a:latin typeface="Arial" panose="020B0604020202020204" pitchFamily="34" charset="0"/>
                <a:cs typeface="Arial" panose="020B0604020202020204" pitchFamily="34" charset="0"/>
              </a:rPr>
              <a:t>Stronger, faster, better coordination, and decision making</a:t>
            </a:r>
          </a:p>
          <a:p>
            <a:pPr algn="ctr"/>
            <a:endParaRPr lang="en-CA" sz="12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CA" sz="1400" dirty="0">
                <a:latin typeface="Arial" panose="020B0604020202020204" pitchFamily="34" charset="0"/>
                <a:cs typeface="Arial" panose="020B0604020202020204" pitchFamily="34" charset="0"/>
              </a:rPr>
              <a:t>Sports</a:t>
            </a:r>
          </a:p>
          <a:p>
            <a:pPr marL="628650" lvl="1"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Lemoyne (2021)</a:t>
            </a:r>
          </a:p>
          <a:p>
            <a:pPr marL="628650" lvl="1" indent="-171450">
              <a:buFont typeface="Arial" panose="020B0604020202020204" pitchFamily="34" charset="0"/>
              <a:buChar char="•"/>
            </a:pPr>
            <a:r>
              <a:rPr lang="en-CA" sz="1200" dirty="0" err="1">
                <a:latin typeface="Arial" panose="020B0604020202020204" pitchFamily="34" charset="0"/>
                <a:cs typeface="Arial" panose="020B0604020202020204" pitchFamily="34" charset="0"/>
              </a:rPr>
              <a:t>Addona</a:t>
            </a:r>
            <a:r>
              <a:rPr lang="en-CA" sz="1200" dirty="0">
                <a:latin typeface="Arial" panose="020B0604020202020204" pitchFamily="34" charset="0"/>
                <a:cs typeface="Arial" panose="020B0604020202020204" pitchFamily="34" charset="0"/>
              </a:rPr>
              <a:t> (2010)</a:t>
            </a:r>
          </a:p>
          <a:p>
            <a:pPr marL="628650" lvl="1"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Barnsley (2024)</a:t>
            </a:r>
          </a:p>
          <a:p>
            <a:pPr marL="628650" lvl="1" indent="-171450">
              <a:buFont typeface="Arial" panose="020B0604020202020204" pitchFamily="34" charset="0"/>
              <a:buChar char="•"/>
            </a:pPr>
            <a:r>
              <a:rPr lang="en-CA" sz="1200" dirty="0" err="1">
                <a:latin typeface="Arial" panose="020B0604020202020204" pitchFamily="34" charset="0"/>
                <a:cs typeface="Arial" panose="020B0604020202020204" pitchFamily="34" charset="0"/>
              </a:rPr>
              <a:t>Brustio</a:t>
            </a:r>
            <a:r>
              <a:rPr lang="en-CA" sz="1200" dirty="0">
                <a:latin typeface="Arial" panose="020B0604020202020204" pitchFamily="34" charset="0"/>
                <a:cs typeface="Arial" panose="020B0604020202020204" pitchFamily="34" charset="0"/>
              </a:rPr>
              <a:t> (2019)</a:t>
            </a:r>
          </a:p>
          <a:p>
            <a:pPr marL="171450" indent="-171450">
              <a:buFont typeface="Arial" panose="020B0604020202020204" pitchFamily="34" charset="0"/>
              <a:buChar char="•"/>
            </a:pPr>
            <a:endParaRPr lang="en-CA" sz="1400" dirty="0">
              <a:latin typeface="Arial" panose="020B0604020202020204" pitchFamily="34" charset="0"/>
              <a:cs typeface="Arial" panose="020B0604020202020204" pitchFamily="34" charset="0"/>
            </a:endParaRPr>
          </a:p>
          <a:p>
            <a:pPr marL="171450" indent="-171450">
              <a:buFont typeface="Arial" panose="020B0604020202020204" pitchFamily="34" charset="0"/>
              <a:buChar char="•"/>
            </a:pPr>
            <a:r>
              <a:rPr lang="en-CA" sz="1400" dirty="0">
                <a:latin typeface="Arial" panose="020B0604020202020204" pitchFamily="34" charset="0"/>
                <a:cs typeface="Arial" panose="020B0604020202020204" pitchFamily="34" charset="0"/>
              </a:rPr>
              <a:t>Music</a:t>
            </a:r>
          </a:p>
          <a:p>
            <a:pPr marL="628650" lvl="1"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Roman-Caballero (2025)</a:t>
            </a:r>
          </a:p>
          <a:p>
            <a:pPr marL="1085850" lvl="2" indent="-171450">
              <a:buFont typeface="Arial" panose="020B0604020202020204" pitchFamily="34" charset="0"/>
              <a:buChar char="•"/>
            </a:pPr>
            <a:r>
              <a:rPr lang="en-CA" sz="1200" dirty="0">
                <a:latin typeface="Arial" panose="020B0604020202020204" pitchFamily="34" charset="0"/>
                <a:cs typeface="Arial" panose="020B0604020202020204" pitchFamily="34" charset="0"/>
              </a:rPr>
              <a:t>Are Pisces or Aquarius more musical? </a:t>
            </a:r>
          </a:p>
          <a:p>
            <a:pPr lvl="5"/>
            <a:r>
              <a:rPr lang="en-CA" sz="1200" dirty="0">
                <a:latin typeface="Arial" panose="020B0604020202020204" pitchFamily="34" charset="0"/>
                <a:cs typeface="Arial" panose="020B0604020202020204" pitchFamily="34" charset="0"/>
              </a:rPr>
              <a:t>  </a:t>
            </a:r>
          </a:p>
          <a:p>
            <a:pPr marL="171450" indent="-171450">
              <a:buFont typeface="Arial" panose="020B0604020202020204" pitchFamily="34" charset="0"/>
              <a:buChar char="•"/>
            </a:pPr>
            <a:r>
              <a:rPr lang="en-CA" sz="1400" dirty="0">
                <a:latin typeface="Arial" panose="020B0604020202020204" pitchFamily="34" charset="0"/>
                <a:cs typeface="Arial" panose="020B0604020202020204" pitchFamily="34" charset="0"/>
              </a:rPr>
              <a:t>Academics </a:t>
            </a:r>
          </a:p>
          <a:p>
            <a:pPr marL="628650" lvl="1" indent="-171450">
              <a:buFont typeface="Arial" panose="020B0604020202020204" pitchFamily="34" charset="0"/>
              <a:buChar char="•"/>
            </a:pPr>
            <a:r>
              <a:rPr lang="en-CA" sz="1200" dirty="0" err="1">
                <a:latin typeface="Arial" panose="020B0604020202020204" pitchFamily="34" charset="0"/>
                <a:cs typeface="Arial" panose="020B0604020202020204" pitchFamily="34" charset="0"/>
              </a:rPr>
              <a:t>Urruticoechea</a:t>
            </a:r>
            <a:r>
              <a:rPr lang="en-CA" sz="1200" dirty="0">
                <a:latin typeface="Arial" panose="020B0604020202020204" pitchFamily="34" charset="0"/>
                <a:cs typeface="Arial" panose="020B0604020202020204" pitchFamily="34" charset="0"/>
              </a:rPr>
              <a:t> (2021)</a:t>
            </a:r>
          </a:p>
          <a:p>
            <a:pPr marL="628650" lvl="1" indent="-171450">
              <a:buFont typeface="Arial" panose="020B0604020202020204" pitchFamily="34" charset="0"/>
              <a:buChar char="•"/>
            </a:pPr>
            <a:r>
              <a:rPr lang="en-CA" sz="1200" dirty="0" err="1">
                <a:latin typeface="Arial" panose="020B0604020202020204" pitchFamily="34" charset="0"/>
                <a:cs typeface="Arial" panose="020B0604020202020204" pitchFamily="34" charset="0"/>
              </a:rPr>
              <a:t>Oterhals</a:t>
            </a:r>
            <a:r>
              <a:rPr lang="en-CA" sz="1200" dirty="0">
                <a:latin typeface="Arial" panose="020B0604020202020204" pitchFamily="34" charset="0"/>
                <a:cs typeface="Arial" panose="020B0604020202020204" pitchFamily="34" charset="0"/>
              </a:rPr>
              <a:t> (2023)</a:t>
            </a:r>
          </a:p>
        </p:txBody>
      </p:sp>
    </p:spTree>
    <p:extLst>
      <p:ext uri="{BB962C8B-B14F-4D97-AF65-F5344CB8AC3E}">
        <p14:creationId xmlns:p14="http://schemas.microsoft.com/office/powerpoint/2010/main" val="22944427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8E8F1B-C408-4776-A26F-F83F815B2C52}"/>
              </a:ext>
            </a:extLst>
          </p:cNvPr>
          <p:cNvSpPr>
            <a:spLocks noGrp="1"/>
          </p:cNvSpPr>
          <p:nvPr>
            <p:ph type="title"/>
          </p:nvPr>
        </p:nvSpPr>
        <p:spPr>
          <a:xfrm>
            <a:off x="342900" y="1807965"/>
            <a:ext cx="8458200" cy="1527571"/>
          </a:xfrm>
        </p:spPr>
        <p:txBody>
          <a:bodyPr>
            <a:normAutofit/>
          </a:bodyPr>
          <a:lstStyle/>
          <a:p>
            <a:r>
              <a:rPr lang="en-CA" sz="2800" b="0" dirty="0">
                <a:latin typeface="Arial" panose="020B0604020202020204" pitchFamily="34" charset="0"/>
                <a:cs typeface="Arial" panose="020B0604020202020204" pitchFamily="34" charset="0"/>
              </a:rPr>
              <a:t>Is there evidence for </a:t>
            </a:r>
            <a:r>
              <a:rPr lang="en-CA" sz="2800" b="0">
                <a:latin typeface="Arial" panose="020B0604020202020204" pitchFamily="34" charset="0"/>
                <a:cs typeface="Arial" panose="020B0604020202020204" pitchFamily="34" charset="0"/>
              </a:rPr>
              <a:t>the relative-age </a:t>
            </a:r>
            <a:r>
              <a:rPr lang="en-CA" sz="2800" b="0" dirty="0">
                <a:latin typeface="Arial" panose="020B0604020202020204" pitchFamily="34" charset="0"/>
                <a:cs typeface="Arial" panose="020B0604020202020204" pitchFamily="34" charset="0"/>
              </a:rPr>
              <a:t>effect in diagnosis and treatment for ADHD?</a:t>
            </a:r>
            <a:br>
              <a:rPr lang="en-CA" sz="4000" b="0" dirty="0">
                <a:latin typeface="Arial" panose="020B0604020202020204" pitchFamily="34" charset="0"/>
                <a:cs typeface="Arial" panose="020B0604020202020204" pitchFamily="34" charset="0"/>
              </a:rPr>
            </a:br>
            <a:endParaRPr lang="en-CA" sz="3600"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69250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6A788-6261-44DE-977C-74D656BF12E5}"/>
              </a:ext>
            </a:extLst>
          </p:cNvPr>
          <p:cNvSpPr>
            <a:spLocks noGrp="1"/>
          </p:cNvSpPr>
          <p:nvPr>
            <p:ph type="title"/>
          </p:nvPr>
        </p:nvSpPr>
        <p:spPr>
          <a:xfrm>
            <a:off x="301628" y="438314"/>
            <a:ext cx="8150750" cy="613171"/>
          </a:xfrm>
        </p:spPr>
        <p:txBody>
          <a:bodyPr>
            <a:noAutofit/>
          </a:bodyPr>
          <a:lstStyle/>
          <a:p>
            <a:r>
              <a:rPr lang="en-CA" sz="2400" b="0" dirty="0">
                <a:latin typeface="Arial" panose="020B0604020202020204" pitchFamily="34" charset="0"/>
                <a:cs typeface="Arial" panose="020B0604020202020204" pitchFamily="34" charset="0"/>
              </a:rPr>
              <a:t>In 2012, evidence from British Columbia found a difference in medication and diagnosis rates in December-born compared with January-born children (1997-2008)</a:t>
            </a:r>
          </a:p>
        </p:txBody>
      </p:sp>
      <p:sp>
        <p:nvSpPr>
          <p:cNvPr id="3" name="Slide Number Placeholder 2">
            <a:extLst>
              <a:ext uri="{FF2B5EF4-FFF2-40B4-BE49-F238E27FC236}">
                <a16:creationId xmlns:a16="http://schemas.microsoft.com/office/drawing/2014/main" id="{0D428E77-0704-4C2E-BC20-C257F87C8DD2}"/>
              </a:ext>
            </a:extLst>
          </p:cNvPr>
          <p:cNvSpPr>
            <a:spLocks noGrp="1"/>
          </p:cNvSpPr>
          <p:nvPr>
            <p:ph type="sldNum" sz="quarter" idx="10"/>
          </p:nvPr>
        </p:nvSpPr>
        <p:spPr>
          <a:xfrm>
            <a:off x="8610599" y="4663677"/>
            <a:ext cx="350601" cy="273844"/>
          </a:xfrm>
        </p:spPr>
        <p:txBody>
          <a:bodyPr/>
          <a:lstStyle/>
          <a:p>
            <a:fld id="{F2EB2E4D-57B5-40D2-A37F-A248C965F3D5}" type="slidenum">
              <a:rPr lang="en-US" smtClean="0"/>
              <a:pPr/>
              <a:t>6</a:t>
            </a:fld>
            <a:endParaRPr lang="en-US" dirty="0"/>
          </a:p>
        </p:txBody>
      </p:sp>
      <p:grpSp>
        <p:nvGrpSpPr>
          <p:cNvPr id="83" name="Group 82">
            <a:extLst>
              <a:ext uri="{FF2B5EF4-FFF2-40B4-BE49-F238E27FC236}">
                <a16:creationId xmlns:a16="http://schemas.microsoft.com/office/drawing/2014/main" id="{A6289E28-4F5F-4B37-8B92-8AD79C0FFABC}"/>
              </a:ext>
            </a:extLst>
          </p:cNvPr>
          <p:cNvGrpSpPr/>
          <p:nvPr/>
        </p:nvGrpSpPr>
        <p:grpSpPr>
          <a:xfrm>
            <a:off x="276367" y="1598688"/>
            <a:ext cx="4611347" cy="3338833"/>
            <a:chOff x="1056268" y="3275"/>
            <a:chExt cx="6926158" cy="5014868"/>
          </a:xfrm>
        </p:grpSpPr>
        <p:sp>
          <p:nvSpPr>
            <p:cNvPr id="84" name="Oval 83">
              <a:extLst>
                <a:ext uri="{FF2B5EF4-FFF2-40B4-BE49-F238E27FC236}">
                  <a16:creationId xmlns:a16="http://schemas.microsoft.com/office/drawing/2014/main" id="{621D2B6B-C948-49C9-A28A-D98C63D8348A}"/>
                </a:ext>
              </a:extLst>
            </p:cNvPr>
            <p:cNvSpPr/>
            <p:nvPr/>
          </p:nvSpPr>
          <p:spPr>
            <a:xfrm>
              <a:off x="1676400" y="180975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85" name="Oval 84">
              <a:extLst>
                <a:ext uri="{FF2B5EF4-FFF2-40B4-BE49-F238E27FC236}">
                  <a16:creationId xmlns:a16="http://schemas.microsoft.com/office/drawing/2014/main" id="{1C90C9BA-E65F-4BC9-854B-B45A5067D9B8}"/>
                </a:ext>
              </a:extLst>
            </p:cNvPr>
            <p:cNvSpPr/>
            <p:nvPr/>
          </p:nvSpPr>
          <p:spPr>
            <a:xfrm>
              <a:off x="2209800" y="158115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86" name="Oval 85">
              <a:extLst>
                <a:ext uri="{FF2B5EF4-FFF2-40B4-BE49-F238E27FC236}">
                  <a16:creationId xmlns:a16="http://schemas.microsoft.com/office/drawing/2014/main" id="{E3C5F570-2C38-47E8-8EEC-E6D0B7FA2101}"/>
                </a:ext>
              </a:extLst>
            </p:cNvPr>
            <p:cNvSpPr/>
            <p:nvPr/>
          </p:nvSpPr>
          <p:spPr>
            <a:xfrm>
              <a:off x="2775387" y="157916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87" name="Oval 86">
              <a:extLst>
                <a:ext uri="{FF2B5EF4-FFF2-40B4-BE49-F238E27FC236}">
                  <a16:creationId xmlns:a16="http://schemas.microsoft.com/office/drawing/2014/main" id="{7F0A6B53-E7E5-41FC-A5F7-B6AE79E78FED}"/>
                </a:ext>
              </a:extLst>
            </p:cNvPr>
            <p:cNvSpPr/>
            <p:nvPr/>
          </p:nvSpPr>
          <p:spPr>
            <a:xfrm>
              <a:off x="3276600" y="135255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dirty="0"/>
            </a:p>
          </p:txBody>
        </p:sp>
        <p:sp>
          <p:nvSpPr>
            <p:cNvPr id="88" name="Oval 87">
              <a:extLst>
                <a:ext uri="{FF2B5EF4-FFF2-40B4-BE49-F238E27FC236}">
                  <a16:creationId xmlns:a16="http://schemas.microsoft.com/office/drawing/2014/main" id="{9B8168F6-DB42-4E54-B61F-A1BBD2EA98D2}"/>
                </a:ext>
              </a:extLst>
            </p:cNvPr>
            <p:cNvSpPr/>
            <p:nvPr/>
          </p:nvSpPr>
          <p:spPr>
            <a:xfrm>
              <a:off x="3839912" y="120015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93" name="Oval 92">
              <a:extLst>
                <a:ext uri="{FF2B5EF4-FFF2-40B4-BE49-F238E27FC236}">
                  <a16:creationId xmlns:a16="http://schemas.microsoft.com/office/drawing/2014/main" id="{5EE7AF98-DE22-41AE-9A6E-610BBA6260DC}"/>
                </a:ext>
              </a:extLst>
            </p:cNvPr>
            <p:cNvSpPr/>
            <p:nvPr/>
          </p:nvSpPr>
          <p:spPr>
            <a:xfrm>
              <a:off x="4383094" y="1163383"/>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1" name="Oval 130">
              <a:extLst>
                <a:ext uri="{FF2B5EF4-FFF2-40B4-BE49-F238E27FC236}">
                  <a16:creationId xmlns:a16="http://schemas.microsoft.com/office/drawing/2014/main" id="{5B49B318-DB46-4EEC-8A9E-0CB5DCE04A22}"/>
                </a:ext>
              </a:extLst>
            </p:cNvPr>
            <p:cNvSpPr/>
            <p:nvPr/>
          </p:nvSpPr>
          <p:spPr>
            <a:xfrm>
              <a:off x="4876800" y="81915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4" name="Oval 133">
              <a:extLst>
                <a:ext uri="{FF2B5EF4-FFF2-40B4-BE49-F238E27FC236}">
                  <a16:creationId xmlns:a16="http://schemas.microsoft.com/office/drawing/2014/main" id="{CA25F24D-310C-4400-8331-F3243FC40ED3}"/>
                </a:ext>
              </a:extLst>
            </p:cNvPr>
            <p:cNvSpPr/>
            <p:nvPr/>
          </p:nvSpPr>
          <p:spPr>
            <a:xfrm>
              <a:off x="5442387" y="81915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5" name="Oval 134">
              <a:extLst>
                <a:ext uri="{FF2B5EF4-FFF2-40B4-BE49-F238E27FC236}">
                  <a16:creationId xmlns:a16="http://schemas.microsoft.com/office/drawing/2014/main" id="{DF5B9622-6978-484B-9630-D097732AF626}"/>
                </a:ext>
              </a:extLst>
            </p:cNvPr>
            <p:cNvSpPr/>
            <p:nvPr/>
          </p:nvSpPr>
          <p:spPr>
            <a:xfrm>
              <a:off x="5943600" y="619267"/>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6" name="Oval 135">
              <a:extLst>
                <a:ext uri="{FF2B5EF4-FFF2-40B4-BE49-F238E27FC236}">
                  <a16:creationId xmlns:a16="http://schemas.microsoft.com/office/drawing/2014/main" id="{C7E5133C-993F-47B3-90C8-54317E64E7DB}"/>
                </a:ext>
              </a:extLst>
            </p:cNvPr>
            <p:cNvSpPr/>
            <p:nvPr/>
          </p:nvSpPr>
          <p:spPr>
            <a:xfrm>
              <a:off x="6497361" y="619267"/>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7" name="Oval 136">
              <a:extLst>
                <a:ext uri="{FF2B5EF4-FFF2-40B4-BE49-F238E27FC236}">
                  <a16:creationId xmlns:a16="http://schemas.microsoft.com/office/drawing/2014/main" id="{87BD1D8B-C7D0-4605-AD56-77C7918FEB6C}"/>
                </a:ext>
              </a:extLst>
            </p:cNvPr>
            <p:cNvSpPr/>
            <p:nvPr/>
          </p:nvSpPr>
          <p:spPr>
            <a:xfrm>
              <a:off x="7062948" y="599080"/>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8" name="Oval 137">
              <a:extLst>
                <a:ext uri="{FF2B5EF4-FFF2-40B4-BE49-F238E27FC236}">
                  <a16:creationId xmlns:a16="http://schemas.microsoft.com/office/drawing/2014/main" id="{5403F6A6-9249-45C8-9BE7-772EADF4E991}"/>
                </a:ext>
              </a:extLst>
            </p:cNvPr>
            <p:cNvSpPr/>
            <p:nvPr/>
          </p:nvSpPr>
          <p:spPr>
            <a:xfrm>
              <a:off x="7595993" y="653671"/>
              <a:ext cx="152400" cy="152400"/>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CA"/>
            </a:p>
          </p:txBody>
        </p:sp>
        <p:sp>
          <p:nvSpPr>
            <p:cNvPr id="139" name="Oval 138">
              <a:extLst>
                <a:ext uri="{FF2B5EF4-FFF2-40B4-BE49-F238E27FC236}">
                  <a16:creationId xmlns:a16="http://schemas.microsoft.com/office/drawing/2014/main" id="{A687A835-69D9-4B8D-B360-2227A8C942C1}"/>
                </a:ext>
              </a:extLst>
            </p:cNvPr>
            <p:cNvSpPr/>
            <p:nvPr/>
          </p:nvSpPr>
          <p:spPr>
            <a:xfrm>
              <a:off x="1676400" y="3877811"/>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0" name="Oval 139">
              <a:extLst>
                <a:ext uri="{FF2B5EF4-FFF2-40B4-BE49-F238E27FC236}">
                  <a16:creationId xmlns:a16="http://schemas.microsoft.com/office/drawing/2014/main" id="{C25F799F-0856-4686-8975-2A22FCC6C0BE}"/>
                </a:ext>
              </a:extLst>
            </p:cNvPr>
            <p:cNvSpPr/>
            <p:nvPr/>
          </p:nvSpPr>
          <p:spPr>
            <a:xfrm>
              <a:off x="2222653" y="3725411"/>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1" name="Oval 140">
              <a:extLst>
                <a:ext uri="{FF2B5EF4-FFF2-40B4-BE49-F238E27FC236}">
                  <a16:creationId xmlns:a16="http://schemas.microsoft.com/office/drawing/2014/main" id="{29C0AD7D-09CE-4656-93E0-A91D0E92800B}"/>
                </a:ext>
              </a:extLst>
            </p:cNvPr>
            <p:cNvSpPr/>
            <p:nvPr/>
          </p:nvSpPr>
          <p:spPr>
            <a:xfrm>
              <a:off x="2768906" y="3678009"/>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2" name="Oval 141">
              <a:extLst>
                <a:ext uri="{FF2B5EF4-FFF2-40B4-BE49-F238E27FC236}">
                  <a16:creationId xmlns:a16="http://schemas.microsoft.com/office/drawing/2014/main" id="{7FD9D9B0-4ED3-4722-8E39-8089E16F7301}"/>
                </a:ext>
              </a:extLst>
            </p:cNvPr>
            <p:cNvSpPr/>
            <p:nvPr/>
          </p:nvSpPr>
          <p:spPr>
            <a:xfrm>
              <a:off x="3328916" y="3678009"/>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3" name="Oval 142">
              <a:extLst>
                <a:ext uri="{FF2B5EF4-FFF2-40B4-BE49-F238E27FC236}">
                  <a16:creationId xmlns:a16="http://schemas.microsoft.com/office/drawing/2014/main" id="{22721064-E823-493A-A63C-77B083449E4E}"/>
                </a:ext>
              </a:extLst>
            </p:cNvPr>
            <p:cNvSpPr/>
            <p:nvPr/>
          </p:nvSpPr>
          <p:spPr>
            <a:xfrm>
              <a:off x="3869482" y="3678009"/>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4" name="Oval 143">
              <a:extLst>
                <a:ext uri="{FF2B5EF4-FFF2-40B4-BE49-F238E27FC236}">
                  <a16:creationId xmlns:a16="http://schemas.microsoft.com/office/drawing/2014/main" id="{A74AC299-3BBF-4303-9E65-6C048BEFD6D1}"/>
                </a:ext>
              </a:extLst>
            </p:cNvPr>
            <p:cNvSpPr/>
            <p:nvPr/>
          </p:nvSpPr>
          <p:spPr>
            <a:xfrm>
              <a:off x="4383094" y="3450916"/>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5" name="Oval 144">
              <a:extLst>
                <a:ext uri="{FF2B5EF4-FFF2-40B4-BE49-F238E27FC236}">
                  <a16:creationId xmlns:a16="http://schemas.microsoft.com/office/drawing/2014/main" id="{39FB5FE4-A3A9-4500-ACFB-5564C8B204E8}"/>
                </a:ext>
              </a:extLst>
            </p:cNvPr>
            <p:cNvSpPr/>
            <p:nvPr/>
          </p:nvSpPr>
          <p:spPr>
            <a:xfrm>
              <a:off x="4913768" y="3450916"/>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6" name="Oval 145">
              <a:extLst>
                <a:ext uri="{FF2B5EF4-FFF2-40B4-BE49-F238E27FC236}">
                  <a16:creationId xmlns:a16="http://schemas.microsoft.com/office/drawing/2014/main" id="{96FD9127-1833-4E30-A67B-8903BE93382E}"/>
                </a:ext>
              </a:extLst>
            </p:cNvPr>
            <p:cNvSpPr/>
            <p:nvPr/>
          </p:nvSpPr>
          <p:spPr>
            <a:xfrm>
              <a:off x="5442387" y="3412619"/>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7" name="Oval 146">
              <a:extLst>
                <a:ext uri="{FF2B5EF4-FFF2-40B4-BE49-F238E27FC236}">
                  <a16:creationId xmlns:a16="http://schemas.microsoft.com/office/drawing/2014/main" id="{1386EF2C-E079-4FB6-B3D0-868E101C29E4}"/>
                </a:ext>
              </a:extLst>
            </p:cNvPr>
            <p:cNvSpPr/>
            <p:nvPr/>
          </p:nvSpPr>
          <p:spPr>
            <a:xfrm>
              <a:off x="5986692" y="3336419"/>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8" name="Oval 147">
              <a:extLst>
                <a:ext uri="{FF2B5EF4-FFF2-40B4-BE49-F238E27FC236}">
                  <a16:creationId xmlns:a16="http://schemas.microsoft.com/office/drawing/2014/main" id="{252ED9C5-AA17-49D4-99C1-818592E23267}"/>
                </a:ext>
              </a:extLst>
            </p:cNvPr>
            <p:cNvSpPr/>
            <p:nvPr/>
          </p:nvSpPr>
          <p:spPr>
            <a:xfrm>
              <a:off x="6552279" y="3373635"/>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9" name="Oval 148">
              <a:extLst>
                <a:ext uri="{FF2B5EF4-FFF2-40B4-BE49-F238E27FC236}">
                  <a16:creationId xmlns:a16="http://schemas.microsoft.com/office/drawing/2014/main" id="{94454493-D88B-4091-88DA-EB774ADCED16}"/>
                </a:ext>
              </a:extLst>
            </p:cNvPr>
            <p:cNvSpPr/>
            <p:nvPr/>
          </p:nvSpPr>
          <p:spPr>
            <a:xfrm>
              <a:off x="7062948" y="3361414"/>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0" name="Oval 149">
              <a:extLst>
                <a:ext uri="{FF2B5EF4-FFF2-40B4-BE49-F238E27FC236}">
                  <a16:creationId xmlns:a16="http://schemas.microsoft.com/office/drawing/2014/main" id="{5D988040-F646-4BD5-9EFF-A5B93074628E}"/>
                </a:ext>
              </a:extLst>
            </p:cNvPr>
            <p:cNvSpPr/>
            <p:nvPr/>
          </p:nvSpPr>
          <p:spPr>
            <a:xfrm>
              <a:off x="7604614" y="3336419"/>
              <a:ext cx="152400" cy="152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cxnSp>
          <p:nvCxnSpPr>
            <p:cNvPr id="151" name="Straight Connector 150">
              <a:extLst>
                <a:ext uri="{FF2B5EF4-FFF2-40B4-BE49-F238E27FC236}">
                  <a16:creationId xmlns:a16="http://schemas.microsoft.com/office/drawing/2014/main" id="{A7141AFE-D07F-4358-8BD1-C63D127947D4}"/>
                </a:ext>
              </a:extLst>
            </p:cNvPr>
            <p:cNvCxnSpPr/>
            <p:nvPr/>
          </p:nvCxnSpPr>
          <p:spPr>
            <a:xfrm>
              <a:off x="1524000" y="209550"/>
              <a:ext cx="0" cy="4419600"/>
            </a:xfrm>
            <a:prstGeom prst="line">
              <a:avLst/>
            </a:prstGeom>
            <a:ln w="25400"/>
          </p:spPr>
          <p:style>
            <a:lnRef idx="1">
              <a:schemeClr val="dk1"/>
            </a:lnRef>
            <a:fillRef idx="0">
              <a:schemeClr val="dk1"/>
            </a:fillRef>
            <a:effectRef idx="0">
              <a:schemeClr val="dk1"/>
            </a:effectRef>
            <a:fontRef idx="minor">
              <a:schemeClr val="tx1"/>
            </a:fontRef>
          </p:style>
        </p:cxnSp>
        <p:cxnSp>
          <p:nvCxnSpPr>
            <p:cNvPr id="152" name="Straight Connector 151">
              <a:extLst>
                <a:ext uri="{FF2B5EF4-FFF2-40B4-BE49-F238E27FC236}">
                  <a16:creationId xmlns:a16="http://schemas.microsoft.com/office/drawing/2014/main" id="{4212B722-CECA-4583-8F6B-820780C00FB6}"/>
                </a:ext>
              </a:extLst>
            </p:cNvPr>
            <p:cNvCxnSpPr/>
            <p:nvPr/>
          </p:nvCxnSpPr>
          <p:spPr>
            <a:xfrm>
              <a:off x="1524000" y="4629150"/>
              <a:ext cx="645842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65B63F3F-196F-4727-B703-0F8608AF48D1}"/>
                </a:ext>
              </a:extLst>
            </p:cNvPr>
            <p:cNvSpPr txBox="1"/>
            <p:nvPr/>
          </p:nvSpPr>
          <p:spPr>
            <a:xfrm>
              <a:off x="1219203" y="4418854"/>
              <a:ext cx="457199" cy="369820"/>
            </a:xfrm>
            <a:prstGeom prst="rect">
              <a:avLst/>
            </a:prstGeom>
            <a:noFill/>
          </p:spPr>
          <p:txBody>
            <a:bodyPr wrap="square" rtlCol="0">
              <a:spAutoFit/>
            </a:bodyPr>
            <a:lstStyle/>
            <a:p>
              <a:r>
                <a:rPr lang="en-CA" sz="1000" b="1" dirty="0"/>
                <a:t>0</a:t>
              </a:r>
            </a:p>
          </p:txBody>
        </p:sp>
        <p:sp>
          <p:nvSpPr>
            <p:cNvPr id="154" name="TextBox 153">
              <a:extLst>
                <a:ext uri="{FF2B5EF4-FFF2-40B4-BE49-F238E27FC236}">
                  <a16:creationId xmlns:a16="http://schemas.microsoft.com/office/drawing/2014/main" id="{8A9E101B-E920-4253-8BA0-144BA82936F0}"/>
                </a:ext>
              </a:extLst>
            </p:cNvPr>
            <p:cNvSpPr txBox="1"/>
            <p:nvPr/>
          </p:nvSpPr>
          <p:spPr>
            <a:xfrm>
              <a:off x="1056268" y="3785338"/>
              <a:ext cx="590982" cy="369820"/>
            </a:xfrm>
            <a:prstGeom prst="rect">
              <a:avLst/>
            </a:prstGeom>
            <a:noFill/>
          </p:spPr>
          <p:txBody>
            <a:bodyPr wrap="square" rtlCol="0">
              <a:spAutoFit/>
            </a:bodyPr>
            <a:lstStyle/>
            <a:p>
              <a:r>
                <a:rPr lang="en-CA" sz="1000" b="1" dirty="0"/>
                <a:t>1.0</a:t>
              </a:r>
            </a:p>
          </p:txBody>
        </p:sp>
        <p:sp>
          <p:nvSpPr>
            <p:cNvPr id="155" name="TextBox 154">
              <a:extLst>
                <a:ext uri="{FF2B5EF4-FFF2-40B4-BE49-F238E27FC236}">
                  <a16:creationId xmlns:a16="http://schemas.microsoft.com/office/drawing/2014/main" id="{041E6E79-3252-4D51-9D70-B70E212FE61D}"/>
                </a:ext>
              </a:extLst>
            </p:cNvPr>
            <p:cNvSpPr txBox="1"/>
            <p:nvPr/>
          </p:nvSpPr>
          <p:spPr>
            <a:xfrm>
              <a:off x="1071645" y="3134696"/>
              <a:ext cx="590982" cy="369820"/>
            </a:xfrm>
            <a:prstGeom prst="rect">
              <a:avLst/>
            </a:prstGeom>
            <a:noFill/>
          </p:spPr>
          <p:txBody>
            <a:bodyPr wrap="square" rtlCol="0">
              <a:spAutoFit/>
            </a:bodyPr>
            <a:lstStyle/>
            <a:p>
              <a:r>
                <a:rPr lang="en-CA" sz="1000" b="1" dirty="0"/>
                <a:t>2.0</a:t>
              </a:r>
            </a:p>
          </p:txBody>
        </p:sp>
        <p:sp>
          <p:nvSpPr>
            <p:cNvPr id="156" name="TextBox 155">
              <a:extLst>
                <a:ext uri="{FF2B5EF4-FFF2-40B4-BE49-F238E27FC236}">
                  <a16:creationId xmlns:a16="http://schemas.microsoft.com/office/drawing/2014/main" id="{7592DD18-EF54-401A-ABA5-C62AB4261EE1}"/>
                </a:ext>
              </a:extLst>
            </p:cNvPr>
            <p:cNvSpPr txBox="1"/>
            <p:nvPr/>
          </p:nvSpPr>
          <p:spPr>
            <a:xfrm>
              <a:off x="1058963" y="2515743"/>
              <a:ext cx="590982" cy="369820"/>
            </a:xfrm>
            <a:prstGeom prst="rect">
              <a:avLst/>
            </a:prstGeom>
            <a:noFill/>
          </p:spPr>
          <p:txBody>
            <a:bodyPr wrap="square" rtlCol="0">
              <a:spAutoFit/>
            </a:bodyPr>
            <a:lstStyle/>
            <a:p>
              <a:r>
                <a:rPr lang="en-CA" sz="1000" b="1" dirty="0"/>
                <a:t>3.0</a:t>
              </a:r>
            </a:p>
          </p:txBody>
        </p:sp>
        <p:sp>
          <p:nvSpPr>
            <p:cNvPr id="157" name="TextBox 156">
              <a:extLst>
                <a:ext uri="{FF2B5EF4-FFF2-40B4-BE49-F238E27FC236}">
                  <a16:creationId xmlns:a16="http://schemas.microsoft.com/office/drawing/2014/main" id="{377C2E39-F6A8-4033-87A2-A8E16B80F8CC}"/>
                </a:ext>
              </a:extLst>
            </p:cNvPr>
            <p:cNvSpPr txBox="1"/>
            <p:nvPr/>
          </p:nvSpPr>
          <p:spPr>
            <a:xfrm>
              <a:off x="1063512" y="1901650"/>
              <a:ext cx="590982" cy="369820"/>
            </a:xfrm>
            <a:prstGeom prst="rect">
              <a:avLst/>
            </a:prstGeom>
            <a:noFill/>
          </p:spPr>
          <p:txBody>
            <a:bodyPr wrap="square" rtlCol="0">
              <a:spAutoFit/>
            </a:bodyPr>
            <a:lstStyle/>
            <a:p>
              <a:r>
                <a:rPr lang="en-CA" sz="1000" b="1" dirty="0"/>
                <a:t>4.0</a:t>
              </a:r>
            </a:p>
          </p:txBody>
        </p:sp>
        <p:sp>
          <p:nvSpPr>
            <p:cNvPr id="158" name="TextBox 157">
              <a:extLst>
                <a:ext uri="{FF2B5EF4-FFF2-40B4-BE49-F238E27FC236}">
                  <a16:creationId xmlns:a16="http://schemas.microsoft.com/office/drawing/2014/main" id="{1C3CB0B3-3F0A-44FC-B618-B5221EE35242}"/>
                </a:ext>
              </a:extLst>
            </p:cNvPr>
            <p:cNvSpPr txBox="1"/>
            <p:nvPr/>
          </p:nvSpPr>
          <p:spPr>
            <a:xfrm>
              <a:off x="1063512" y="1276349"/>
              <a:ext cx="590982" cy="369820"/>
            </a:xfrm>
            <a:prstGeom prst="rect">
              <a:avLst/>
            </a:prstGeom>
            <a:noFill/>
          </p:spPr>
          <p:txBody>
            <a:bodyPr wrap="square" rtlCol="0">
              <a:spAutoFit/>
            </a:bodyPr>
            <a:lstStyle/>
            <a:p>
              <a:r>
                <a:rPr lang="en-CA" sz="1000" b="1" dirty="0"/>
                <a:t>5.0</a:t>
              </a:r>
            </a:p>
          </p:txBody>
        </p:sp>
        <p:sp>
          <p:nvSpPr>
            <p:cNvPr id="159" name="TextBox 158">
              <a:extLst>
                <a:ext uri="{FF2B5EF4-FFF2-40B4-BE49-F238E27FC236}">
                  <a16:creationId xmlns:a16="http://schemas.microsoft.com/office/drawing/2014/main" id="{242BD105-6492-41CC-A20E-9E7C99ED5736}"/>
                </a:ext>
              </a:extLst>
            </p:cNvPr>
            <p:cNvSpPr txBox="1"/>
            <p:nvPr/>
          </p:nvSpPr>
          <p:spPr>
            <a:xfrm>
              <a:off x="1056268" y="622159"/>
              <a:ext cx="590982" cy="369820"/>
            </a:xfrm>
            <a:prstGeom prst="rect">
              <a:avLst/>
            </a:prstGeom>
            <a:noFill/>
          </p:spPr>
          <p:txBody>
            <a:bodyPr wrap="square" rtlCol="0">
              <a:spAutoFit/>
            </a:bodyPr>
            <a:lstStyle/>
            <a:p>
              <a:r>
                <a:rPr lang="en-CA" sz="1000" b="1" dirty="0"/>
                <a:t>6.0</a:t>
              </a:r>
            </a:p>
          </p:txBody>
        </p:sp>
        <p:sp>
          <p:nvSpPr>
            <p:cNvPr id="160" name="TextBox 159">
              <a:extLst>
                <a:ext uri="{FF2B5EF4-FFF2-40B4-BE49-F238E27FC236}">
                  <a16:creationId xmlns:a16="http://schemas.microsoft.com/office/drawing/2014/main" id="{E69BBC1D-87D6-4300-AEAD-36AF582218BC}"/>
                </a:ext>
              </a:extLst>
            </p:cNvPr>
            <p:cNvSpPr txBox="1"/>
            <p:nvPr/>
          </p:nvSpPr>
          <p:spPr>
            <a:xfrm>
              <a:off x="1071645" y="3275"/>
              <a:ext cx="590982" cy="369820"/>
            </a:xfrm>
            <a:prstGeom prst="rect">
              <a:avLst/>
            </a:prstGeom>
            <a:noFill/>
          </p:spPr>
          <p:txBody>
            <a:bodyPr wrap="square" rtlCol="0">
              <a:spAutoFit/>
            </a:bodyPr>
            <a:lstStyle/>
            <a:p>
              <a:r>
                <a:rPr lang="en-CA" sz="1000" b="1" dirty="0"/>
                <a:t>7.0</a:t>
              </a:r>
            </a:p>
          </p:txBody>
        </p:sp>
        <p:sp>
          <p:nvSpPr>
            <p:cNvPr id="161" name="TextBox 160">
              <a:extLst>
                <a:ext uri="{FF2B5EF4-FFF2-40B4-BE49-F238E27FC236}">
                  <a16:creationId xmlns:a16="http://schemas.microsoft.com/office/drawing/2014/main" id="{532F21F8-8AA3-47BE-9170-F927CBAC871B}"/>
                </a:ext>
              </a:extLst>
            </p:cNvPr>
            <p:cNvSpPr txBox="1"/>
            <p:nvPr/>
          </p:nvSpPr>
          <p:spPr>
            <a:xfrm>
              <a:off x="1478971" y="4642857"/>
              <a:ext cx="590982" cy="369820"/>
            </a:xfrm>
            <a:prstGeom prst="rect">
              <a:avLst/>
            </a:prstGeom>
            <a:noFill/>
          </p:spPr>
          <p:txBody>
            <a:bodyPr wrap="square" rtlCol="0">
              <a:spAutoFit/>
            </a:bodyPr>
            <a:lstStyle/>
            <a:p>
              <a:r>
                <a:rPr lang="en-CA" sz="1000" b="1" dirty="0"/>
                <a:t>Jan</a:t>
              </a:r>
            </a:p>
          </p:txBody>
        </p:sp>
        <p:sp>
          <p:nvSpPr>
            <p:cNvPr id="162" name="TextBox 161">
              <a:extLst>
                <a:ext uri="{FF2B5EF4-FFF2-40B4-BE49-F238E27FC236}">
                  <a16:creationId xmlns:a16="http://schemas.microsoft.com/office/drawing/2014/main" id="{5A6BA8FA-9E19-462C-A472-16F7A62B5781}"/>
                </a:ext>
              </a:extLst>
            </p:cNvPr>
            <p:cNvSpPr txBox="1"/>
            <p:nvPr/>
          </p:nvSpPr>
          <p:spPr>
            <a:xfrm>
              <a:off x="2005965" y="4648323"/>
              <a:ext cx="590982" cy="369820"/>
            </a:xfrm>
            <a:prstGeom prst="rect">
              <a:avLst/>
            </a:prstGeom>
            <a:noFill/>
          </p:spPr>
          <p:txBody>
            <a:bodyPr wrap="square" rtlCol="0">
              <a:spAutoFit/>
            </a:bodyPr>
            <a:lstStyle/>
            <a:p>
              <a:r>
                <a:rPr lang="en-CA" sz="1000" b="1" dirty="0"/>
                <a:t>Feb</a:t>
              </a:r>
            </a:p>
          </p:txBody>
        </p:sp>
        <p:sp>
          <p:nvSpPr>
            <p:cNvPr id="163" name="TextBox 162">
              <a:extLst>
                <a:ext uri="{FF2B5EF4-FFF2-40B4-BE49-F238E27FC236}">
                  <a16:creationId xmlns:a16="http://schemas.microsoft.com/office/drawing/2014/main" id="{282688D7-D370-48AE-9B30-2BDE642F7FB9}"/>
                </a:ext>
              </a:extLst>
            </p:cNvPr>
            <p:cNvSpPr txBox="1"/>
            <p:nvPr/>
          </p:nvSpPr>
          <p:spPr>
            <a:xfrm>
              <a:off x="2522194" y="4638828"/>
              <a:ext cx="666997" cy="369820"/>
            </a:xfrm>
            <a:prstGeom prst="rect">
              <a:avLst/>
            </a:prstGeom>
            <a:noFill/>
          </p:spPr>
          <p:txBody>
            <a:bodyPr wrap="square" rtlCol="0">
              <a:spAutoFit/>
            </a:bodyPr>
            <a:lstStyle/>
            <a:p>
              <a:r>
                <a:rPr lang="en-CA" sz="1000" b="1" dirty="0"/>
                <a:t>Mar</a:t>
              </a:r>
            </a:p>
          </p:txBody>
        </p:sp>
        <p:sp>
          <p:nvSpPr>
            <p:cNvPr id="164" name="TextBox 163">
              <a:extLst>
                <a:ext uri="{FF2B5EF4-FFF2-40B4-BE49-F238E27FC236}">
                  <a16:creationId xmlns:a16="http://schemas.microsoft.com/office/drawing/2014/main" id="{30915493-BDC5-4CEA-8AAE-3F03C7173668}"/>
                </a:ext>
              </a:extLst>
            </p:cNvPr>
            <p:cNvSpPr txBox="1"/>
            <p:nvPr/>
          </p:nvSpPr>
          <p:spPr>
            <a:xfrm>
              <a:off x="3096662" y="4629150"/>
              <a:ext cx="590982" cy="369820"/>
            </a:xfrm>
            <a:prstGeom prst="rect">
              <a:avLst/>
            </a:prstGeom>
            <a:noFill/>
          </p:spPr>
          <p:txBody>
            <a:bodyPr wrap="square" rtlCol="0">
              <a:spAutoFit/>
            </a:bodyPr>
            <a:lstStyle/>
            <a:p>
              <a:r>
                <a:rPr lang="en-CA" sz="1000" b="1" dirty="0"/>
                <a:t>Apr</a:t>
              </a:r>
            </a:p>
          </p:txBody>
        </p:sp>
        <p:sp>
          <p:nvSpPr>
            <p:cNvPr id="165" name="TextBox 164">
              <a:extLst>
                <a:ext uri="{FF2B5EF4-FFF2-40B4-BE49-F238E27FC236}">
                  <a16:creationId xmlns:a16="http://schemas.microsoft.com/office/drawing/2014/main" id="{2D32F8E7-C9C7-47B2-98E4-B278AD4F49A1}"/>
                </a:ext>
              </a:extLst>
            </p:cNvPr>
            <p:cNvSpPr txBox="1"/>
            <p:nvPr/>
          </p:nvSpPr>
          <p:spPr>
            <a:xfrm>
              <a:off x="3598982" y="4641325"/>
              <a:ext cx="642193" cy="369820"/>
            </a:xfrm>
            <a:prstGeom prst="rect">
              <a:avLst/>
            </a:prstGeom>
            <a:noFill/>
          </p:spPr>
          <p:txBody>
            <a:bodyPr wrap="square" rtlCol="0">
              <a:spAutoFit/>
            </a:bodyPr>
            <a:lstStyle/>
            <a:p>
              <a:r>
                <a:rPr lang="en-CA" sz="1000" b="1" dirty="0"/>
                <a:t>May</a:t>
              </a:r>
            </a:p>
          </p:txBody>
        </p:sp>
        <p:sp>
          <p:nvSpPr>
            <p:cNvPr id="166" name="TextBox 165">
              <a:extLst>
                <a:ext uri="{FF2B5EF4-FFF2-40B4-BE49-F238E27FC236}">
                  <a16:creationId xmlns:a16="http://schemas.microsoft.com/office/drawing/2014/main" id="{CFE1237B-259A-48A8-8133-CD93B97B4257}"/>
                </a:ext>
              </a:extLst>
            </p:cNvPr>
            <p:cNvSpPr txBox="1"/>
            <p:nvPr/>
          </p:nvSpPr>
          <p:spPr>
            <a:xfrm>
              <a:off x="4173447" y="4636415"/>
              <a:ext cx="590982" cy="369820"/>
            </a:xfrm>
            <a:prstGeom prst="rect">
              <a:avLst/>
            </a:prstGeom>
            <a:noFill/>
          </p:spPr>
          <p:txBody>
            <a:bodyPr wrap="square" rtlCol="0">
              <a:spAutoFit/>
            </a:bodyPr>
            <a:lstStyle/>
            <a:p>
              <a:r>
                <a:rPr lang="en-CA" sz="1000" b="1" dirty="0"/>
                <a:t>Jun</a:t>
              </a:r>
            </a:p>
          </p:txBody>
        </p:sp>
        <p:sp>
          <p:nvSpPr>
            <p:cNvPr id="167" name="TextBox 166">
              <a:extLst>
                <a:ext uri="{FF2B5EF4-FFF2-40B4-BE49-F238E27FC236}">
                  <a16:creationId xmlns:a16="http://schemas.microsoft.com/office/drawing/2014/main" id="{CE4B8CFD-B7F9-4402-8240-A4780E4AA4EC}"/>
                </a:ext>
              </a:extLst>
            </p:cNvPr>
            <p:cNvSpPr txBox="1"/>
            <p:nvPr/>
          </p:nvSpPr>
          <p:spPr>
            <a:xfrm>
              <a:off x="4753212" y="4634425"/>
              <a:ext cx="590982" cy="369820"/>
            </a:xfrm>
            <a:prstGeom prst="rect">
              <a:avLst/>
            </a:prstGeom>
            <a:noFill/>
          </p:spPr>
          <p:txBody>
            <a:bodyPr wrap="square" rtlCol="0">
              <a:spAutoFit/>
            </a:bodyPr>
            <a:lstStyle/>
            <a:p>
              <a:r>
                <a:rPr lang="en-CA" sz="1000" b="1" dirty="0"/>
                <a:t>Jul</a:t>
              </a:r>
            </a:p>
          </p:txBody>
        </p:sp>
        <p:sp>
          <p:nvSpPr>
            <p:cNvPr id="168" name="TextBox 167">
              <a:extLst>
                <a:ext uri="{FF2B5EF4-FFF2-40B4-BE49-F238E27FC236}">
                  <a16:creationId xmlns:a16="http://schemas.microsoft.com/office/drawing/2014/main" id="{45092F96-91A1-4737-BD18-75AFA7C585AF}"/>
                </a:ext>
              </a:extLst>
            </p:cNvPr>
            <p:cNvSpPr txBox="1"/>
            <p:nvPr/>
          </p:nvSpPr>
          <p:spPr>
            <a:xfrm>
              <a:off x="5225772" y="4629150"/>
              <a:ext cx="590982" cy="369820"/>
            </a:xfrm>
            <a:prstGeom prst="rect">
              <a:avLst/>
            </a:prstGeom>
            <a:noFill/>
          </p:spPr>
          <p:txBody>
            <a:bodyPr wrap="square" rtlCol="0">
              <a:spAutoFit/>
            </a:bodyPr>
            <a:lstStyle/>
            <a:p>
              <a:r>
                <a:rPr lang="en-CA" sz="1000" b="1" dirty="0"/>
                <a:t>Aug</a:t>
              </a:r>
            </a:p>
          </p:txBody>
        </p:sp>
        <p:sp>
          <p:nvSpPr>
            <p:cNvPr id="169" name="TextBox 168">
              <a:extLst>
                <a:ext uri="{FF2B5EF4-FFF2-40B4-BE49-F238E27FC236}">
                  <a16:creationId xmlns:a16="http://schemas.microsoft.com/office/drawing/2014/main" id="{B6199394-7B23-4C40-BD77-8518DB547E57}"/>
                </a:ext>
              </a:extLst>
            </p:cNvPr>
            <p:cNvSpPr txBox="1"/>
            <p:nvPr/>
          </p:nvSpPr>
          <p:spPr>
            <a:xfrm>
              <a:off x="5748685" y="4636415"/>
              <a:ext cx="590982" cy="369820"/>
            </a:xfrm>
            <a:prstGeom prst="rect">
              <a:avLst/>
            </a:prstGeom>
            <a:noFill/>
          </p:spPr>
          <p:txBody>
            <a:bodyPr wrap="square" rtlCol="0">
              <a:spAutoFit/>
            </a:bodyPr>
            <a:lstStyle/>
            <a:p>
              <a:r>
                <a:rPr lang="en-CA" sz="1000" b="1" dirty="0"/>
                <a:t>Sep</a:t>
              </a:r>
            </a:p>
          </p:txBody>
        </p:sp>
        <p:sp>
          <p:nvSpPr>
            <p:cNvPr id="170" name="TextBox 169">
              <a:extLst>
                <a:ext uri="{FF2B5EF4-FFF2-40B4-BE49-F238E27FC236}">
                  <a16:creationId xmlns:a16="http://schemas.microsoft.com/office/drawing/2014/main" id="{FD2FAAC3-E605-4B8A-AB1A-A2445B05E10B}"/>
                </a:ext>
              </a:extLst>
            </p:cNvPr>
            <p:cNvSpPr txBox="1"/>
            <p:nvPr/>
          </p:nvSpPr>
          <p:spPr>
            <a:xfrm>
              <a:off x="6316964" y="4626169"/>
              <a:ext cx="590982" cy="369820"/>
            </a:xfrm>
            <a:prstGeom prst="rect">
              <a:avLst/>
            </a:prstGeom>
            <a:noFill/>
          </p:spPr>
          <p:txBody>
            <a:bodyPr wrap="square" rtlCol="0">
              <a:spAutoFit/>
            </a:bodyPr>
            <a:lstStyle/>
            <a:p>
              <a:r>
                <a:rPr lang="en-CA" sz="1000" b="1" dirty="0"/>
                <a:t>Oct</a:t>
              </a:r>
            </a:p>
          </p:txBody>
        </p:sp>
        <p:sp>
          <p:nvSpPr>
            <p:cNvPr id="171" name="TextBox 170">
              <a:extLst>
                <a:ext uri="{FF2B5EF4-FFF2-40B4-BE49-F238E27FC236}">
                  <a16:creationId xmlns:a16="http://schemas.microsoft.com/office/drawing/2014/main" id="{04672CFC-2524-4331-9C44-5EBF344AA9C5}"/>
                </a:ext>
              </a:extLst>
            </p:cNvPr>
            <p:cNvSpPr txBox="1"/>
            <p:nvPr/>
          </p:nvSpPr>
          <p:spPr>
            <a:xfrm>
              <a:off x="6824047" y="4641326"/>
              <a:ext cx="701265" cy="369820"/>
            </a:xfrm>
            <a:prstGeom prst="rect">
              <a:avLst/>
            </a:prstGeom>
            <a:noFill/>
          </p:spPr>
          <p:txBody>
            <a:bodyPr wrap="square" rtlCol="0">
              <a:spAutoFit/>
            </a:bodyPr>
            <a:lstStyle/>
            <a:p>
              <a:r>
                <a:rPr lang="en-CA" sz="1000" b="1" dirty="0"/>
                <a:t>Nov</a:t>
              </a:r>
            </a:p>
          </p:txBody>
        </p:sp>
        <p:sp>
          <p:nvSpPr>
            <p:cNvPr id="172" name="TextBox 171">
              <a:extLst>
                <a:ext uri="{FF2B5EF4-FFF2-40B4-BE49-F238E27FC236}">
                  <a16:creationId xmlns:a16="http://schemas.microsoft.com/office/drawing/2014/main" id="{7F6EDDCA-F45B-4201-8CB4-DA6671CE8AD7}"/>
                </a:ext>
              </a:extLst>
            </p:cNvPr>
            <p:cNvSpPr txBox="1"/>
            <p:nvPr/>
          </p:nvSpPr>
          <p:spPr>
            <a:xfrm>
              <a:off x="7392326" y="4636414"/>
              <a:ext cx="576234" cy="369820"/>
            </a:xfrm>
            <a:prstGeom prst="rect">
              <a:avLst/>
            </a:prstGeom>
            <a:noFill/>
          </p:spPr>
          <p:txBody>
            <a:bodyPr wrap="square" rtlCol="0">
              <a:spAutoFit/>
            </a:bodyPr>
            <a:lstStyle/>
            <a:p>
              <a:r>
                <a:rPr lang="en-CA" sz="1000" b="1" dirty="0"/>
                <a:t>Dec</a:t>
              </a:r>
            </a:p>
          </p:txBody>
        </p:sp>
      </p:grpSp>
      <p:sp>
        <p:nvSpPr>
          <p:cNvPr id="6" name="TextBox 5">
            <a:extLst>
              <a:ext uri="{FF2B5EF4-FFF2-40B4-BE49-F238E27FC236}">
                <a16:creationId xmlns:a16="http://schemas.microsoft.com/office/drawing/2014/main" id="{98052B50-B2D1-4B2B-93E0-319C08C534BE}"/>
              </a:ext>
            </a:extLst>
          </p:cNvPr>
          <p:cNvSpPr txBox="1"/>
          <p:nvPr/>
        </p:nvSpPr>
        <p:spPr>
          <a:xfrm>
            <a:off x="615079" y="1716770"/>
            <a:ext cx="1736661" cy="461665"/>
          </a:xfrm>
          <a:prstGeom prst="rect">
            <a:avLst/>
          </a:prstGeom>
          <a:noFill/>
        </p:spPr>
        <p:txBody>
          <a:bodyPr wrap="square" rtlCol="0">
            <a:spAutoFit/>
          </a:bodyPr>
          <a:lstStyle/>
          <a:p>
            <a:r>
              <a:rPr lang="en-CA" sz="1200" b="1" dirty="0"/>
              <a:t>Children receiving treatment for ADHD, %</a:t>
            </a:r>
          </a:p>
        </p:txBody>
      </p:sp>
      <p:sp>
        <p:nvSpPr>
          <p:cNvPr id="173" name="TextBox 172">
            <a:extLst>
              <a:ext uri="{FF2B5EF4-FFF2-40B4-BE49-F238E27FC236}">
                <a16:creationId xmlns:a16="http://schemas.microsoft.com/office/drawing/2014/main" id="{FD87F0B8-35A8-4B18-822F-B21DDBCA9B2C}"/>
              </a:ext>
            </a:extLst>
          </p:cNvPr>
          <p:cNvSpPr txBox="1"/>
          <p:nvPr/>
        </p:nvSpPr>
        <p:spPr>
          <a:xfrm>
            <a:off x="3766537" y="4384633"/>
            <a:ext cx="1129681" cy="276999"/>
          </a:xfrm>
          <a:prstGeom prst="rect">
            <a:avLst/>
          </a:prstGeom>
          <a:noFill/>
        </p:spPr>
        <p:txBody>
          <a:bodyPr wrap="square" rtlCol="0">
            <a:spAutoFit/>
          </a:bodyPr>
          <a:lstStyle/>
          <a:p>
            <a:r>
              <a:rPr lang="en-CA" sz="1200" b="1" dirty="0"/>
              <a:t>Month of birth</a:t>
            </a:r>
          </a:p>
        </p:txBody>
      </p:sp>
      <p:sp>
        <p:nvSpPr>
          <p:cNvPr id="174" name="Content Placeholder 3">
            <a:extLst>
              <a:ext uri="{FF2B5EF4-FFF2-40B4-BE49-F238E27FC236}">
                <a16:creationId xmlns:a16="http://schemas.microsoft.com/office/drawing/2014/main" id="{2937A4F0-288A-4926-8CB1-E24BD6893C06}"/>
              </a:ext>
            </a:extLst>
          </p:cNvPr>
          <p:cNvSpPr txBox="1">
            <a:spLocks/>
          </p:cNvSpPr>
          <p:nvPr/>
        </p:nvSpPr>
        <p:spPr>
          <a:xfrm>
            <a:off x="7678908" y="4713296"/>
            <a:ext cx="1151630"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Morrow et al., 2012</a:t>
            </a:r>
          </a:p>
        </p:txBody>
      </p:sp>
      <p:sp>
        <p:nvSpPr>
          <p:cNvPr id="8" name="TextBox 7">
            <a:extLst>
              <a:ext uri="{FF2B5EF4-FFF2-40B4-BE49-F238E27FC236}">
                <a16:creationId xmlns:a16="http://schemas.microsoft.com/office/drawing/2014/main" id="{7F50E430-2E85-4D6C-BAF2-44A241C6AD63}"/>
              </a:ext>
            </a:extLst>
          </p:cNvPr>
          <p:cNvSpPr txBox="1"/>
          <p:nvPr/>
        </p:nvSpPr>
        <p:spPr>
          <a:xfrm>
            <a:off x="5173159" y="1657230"/>
            <a:ext cx="3684236" cy="2677656"/>
          </a:xfrm>
          <a:prstGeom prst="rect">
            <a:avLst/>
          </a:prstGeom>
          <a:noFill/>
        </p:spPr>
        <p:txBody>
          <a:bodyPr wrap="square" rtlCol="0">
            <a:spAutoFit/>
          </a:bodyPr>
          <a:lstStyle/>
          <a:p>
            <a:r>
              <a:rPr lang="en-CA" sz="1400" dirty="0">
                <a:latin typeface="Arial" panose="020B0604020202020204" pitchFamily="34" charset="0"/>
                <a:cs typeface="Arial" panose="020B0604020202020204" pitchFamily="34" charset="0"/>
              </a:rPr>
              <a:t>Out of the 937,943 in the BC based cohort, ~33,775 (3.6%) received pharmacologic treatment for ADHD at some time</a:t>
            </a:r>
          </a:p>
          <a:p>
            <a:endParaRPr lang="en-CA" sz="1400" dirty="0">
              <a:latin typeface="Arial" panose="020B0604020202020204" pitchFamily="34" charset="0"/>
              <a:cs typeface="Arial" panose="020B0604020202020204" pitchFamily="34" charset="0"/>
            </a:endParaRPr>
          </a:p>
          <a:p>
            <a:r>
              <a:rPr lang="en-CA" sz="1400" dirty="0">
                <a:solidFill>
                  <a:srgbClr val="38586E"/>
                </a:solidFill>
                <a:latin typeface="Arial" panose="020B0604020202020204" pitchFamily="34" charset="0"/>
                <a:cs typeface="Arial" panose="020B0604020202020204" pitchFamily="34" charset="0"/>
              </a:rPr>
              <a:t>There was an increased risk in being diagnosed (30%) and taking medication (41%) in </a:t>
            </a:r>
            <a:r>
              <a:rPr lang="en-CA" sz="1400" u="sng" dirty="0">
                <a:solidFill>
                  <a:srgbClr val="38586E"/>
                </a:solidFill>
                <a:latin typeface="Arial" panose="020B0604020202020204" pitchFamily="34" charset="0"/>
                <a:cs typeface="Arial" panose="020B0604020202020204" pitchFamily="34" charset="0"/>
              </a:rPr>
              <a:t>boys</a:t>
            </a:r>
            <a:r>
              <a:rPr lang="en-CA" sz="1400" dirty="0">
                <a:solidFill>
                  <a:srgbClr val="38586E"/>
                </a:solidFill>
                <a:latin typeface="Arial" panose="020B0604020202020204" pitchFamily="34" charset="0"/>
                <a:cs typeface="Arial" panose="020B0604020202020204" pitchFamily="34" charset="0"/>
              </a:rPr>
              <a:t> born in December </a:t>
            </a:r>
          </a:p>
          <a:p>
            <a:endParaRPr lang="en-CA" sz="1400" dirty="0">
              <a:latin typeface="Arial" panose="020B0604020202020204" pitchFamily="34" charset="0"/>
              <a:cs typeface="Arial" panose="020B0604020202020204" pitchFamily="34" charset="0"/>
            </a:endParaRPr>
          </a:p>
          <a:p>
            <a:r>
              <a:rPr lang="en-CA" sz="1400" dirty="0">
                <a:solidFill>
                  <a:srgbClr val="C33B30"/>
                </a:solidFill>
                <a:latin typeface="Arial" panose="020B0604020202020204" pitchFamily="34" charset="0"/>
                <a:cs typeface="Arial" panose="020B0604020202020204" pitchFamily="34" charset="0"/>
              </a:rPr>
              <a:t>There was an increased risk in being diagnosed (70%) and taking medication (77%) in </a:t>
            </a:r>
            <a:r>
              <a:rPr lang="en-CA" sz="1400" u="sng" dirty="0">
                <a:solidFill>
                  <a:srgbClr val="C33B30"/>
                </a:solidFill>
                <a:latin typeface="Arial" panose="020B0604020202020204" pitchFamily="34" charset="0"/>
                <a:cs typeface="Arial" panose="020B0604020202020204" pitchFamily="34" charset="0"/>
              </a:rPr>
              <a:t>girls</a:t>
            </a:r>
            <a:r>
              <a:rPr lang="en-CA" sz="1400" dirty="0">
                <a:solidFill>
                  <a:srgbClr val="C33B30"/>
                </a:solidFill>
                <a:latin typeface="Arial" panose="020B0604020202020204" pitchFamily="34" charset="0"/>
                <a:cs typeface="Arial" panose="020B0604020202020204" pitchFamily="34" charset="0"/>
              </a:rPr>
              <a:t> born in December </a:t>
            </a:r>
            <a:endParaRPr lang="en-CA" sz="1400" u="sng" dirty="0">
              <a:solidFill>
                <a:srgbClr val="C33B30"/>
              </a:solidFill>
              <a:latin typeface="Arial" panose="020B0604020202020204" pitchFamily="34" charset="0"/>
              <a:cs typeface="Arial" panose="020B0604020202020204" pitchFamily="34" charset="0"/>
            </a:endParaRPr>
          </a:p>
          <a:p>
            <a:endParaRPr lang="en-CA" sz="1400" dirty="0">
              <a:latin typeface="Arial" panose="020B0604020202020204" pitchFamily="34" charset="0"/>
              <a:cs typeface="Arial" panose="020B0604020202020204" pitchFamily="34" charset="0"/>
            </a:endParaRPr>
          </a:p>
        </p:txBody>
      </p:sp>
      <p:sp>
        <p:nvSpPr>
          <p:cNvPr id="55" name="TextBox 54">
            <a:extLst>
              <a:ext uri="{FF2B5EF4-FFF2-40B4-BE49-F238E27FC236}">
                <a16:creationId xmlns:a16="http://schemas.microsoft.com/office/drawing/2014/main" id="{D349C16C-C8DF-4567-A8D9-8A0B04722055}"/>
              </a:ext>
            </a:extLst>
          </p:cNvPr>
          <p:cNvSpPr txBox="1"/>
          <p:nvPr/>
        </p:nvSpPr>
        <p:spPr>
          <a:xfrm>
            <a:off x="4275537" y="1652395"/>
            <a:ext cx="495931" cy="276999"/>
          </a:xfrm>
          <a:prstGeom prst="rect">
            <a:avLst/>
          </a:prstGeom>
          <a:noFill/>
        </p:spPr>
        <p:txBody>
          <a:bodyPr wrap="square" rtlCol="0">
            <a:spAutoFit/>
          </a:bodyPr>
          <a:lstStyle/>
          <a:p>
            <a:r>
              <a:rPr lang="en-CA" sz="1200" b="1" dirty="0">
                <a:solidFill>
                  <a:srgbClr val="38586E"/>
                </a:solidFill>
              </a:rPr>
              <a:t>Boys</a:t>
            </a:r>
          </a:p>
        </p:txBody>
      </p:sp>
      <p:sp>
        <p:nvSpPr>
          <p:cNvPr id="56" name="TextBox 55">
            <a:extLst>
              <a:ext uri="{FF2B5EF4-FFF2-40B4-BE49-F238E27FC236}">
                <a16:creationId xmlns:a16="http://schemas.microsoft.com/office/drawing/2014/main" id="{8BE2C335-BCF8-4927-9511-8C39876481DA}"/>
              </a:ext>
            </a:extLst>
          </p:cNvPr>
          <p:cNvSpPr txBox="1"/>
          <p:nvPr/>
        </p:nvSpPr>
        <p:spPr>
          <a:xfrm>
            <a:off x="4303081" y="3475983"/>
            <a:ext cx="472000" cy="276999"/>
          </a:xfrm>
          <a:prstGeom prst="rect">
            <a:avLst/>
          </a:prstGeom>
          <a:noFill/>
        </p:spPr>
        <p:txBody>
          <a:bodyPr wrap="square" rtlCol="0">
            <a:spAutoFit/>
          </a:bodyPr>
          <a:lstStyle/>
          <a:p>
            <a:r>
              <a:rPr lang="en-CA" sz="1200" b="1" dirty="0">
                <a:solidFill>
                  <a:srgbClr val="C33B30"/>
                </a:solidFill>
              </a:rPr>
              <a:t>Girls</a:t>
            </a:r>
          </a:p>
        </p:txBody>
      </p:sp>
    </p:spTree>
    <p:extLst>
      <p:ext uri="{BB962C8B-B14F-4D97-AF65-F5344CB8AC3E}">
        <p14:creationId xmlns:p14="http://schemas.microsoft.com/office/powerpoint/2010/main" val="24415257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6A788-6261-44DE-977C-74D656BF12E5}"/>
              </a:ext>
            </a:extLst>
          </p:cNvPr>
          <p:cNvSpPr>
            <a:spLocks noGrp="1"/>
          </p:cNvSpPr>
          <p:nvPr>
            <p:ph type="title"/>
          </p:nvPr>
        </p:nvSpPr>
        <p:spPr>
          <a:xfrm>
            <a:off x="304800" y="361950"/>
            <a:ext cx="8150750" cy="613171"/>
          </a:xfrm>
        </p:spPr>
        <p:txBody>
          <a:bodyPr>
            <a:noAutofit/>
          </a:bodyPr>
          <a:lstStyle/>
          <a:p>
            <a:r>
              <a:rPr lang="en-CA" sz="2400" b="0" dirty="0">
                <a:latin typeface="Arial" panose="020B0604020202020204" pitchFamily="34" charset="0"/>
                <a:cs typeface="Arial" panose="020B0604020202020204" pitchFamily="34" charset="0"/>
              </a:rPr>
              <a:t>The relative-age effect in ADHD found in BC was present in all age groups but was weaker in older children</a:t>
            </a:r>
          </a:p>
        </p:txBody>
      </p:sp>
      <p:sp>
        <p:nvSpPr>
          <p:cNvPr id="3" name="Slide Number Placeholder 2">
            <a:extLst>
              <a:ext uri="{FF2B5EF4-FFF2-40B4-BE49-F238E27FC236}">
                <a16:creationId xmlns:a16="http://schemas.microsoft.com/office/drawing/2014/main" id="{0D428E77-0704-4C2E-BC20-C257F87C8DD2}"/>
              </a:ext>
            </a:extLst>
          </p:cNvPr>
          <p:cNvSpPr>
            <a:spLocks noGrp="1"/>
          </p:cNvSpPr>
          <p:nvPr>
            <p:ph type="sldNum" sz="quarter" idx="10"/>
          </p:nvPr>
        </p:nvSpPr>
        <p:spPr>
          <a:xfrm>
            <a:off x="8610599" y="4663677"/>
            <a:ext cx="350601" cy="273844"/>
          </a:xfrm>
        </p:spPr>
        <p:txBody>
          <a:bodyPr/>
          <a:lstStyle/>
          <a:p>
            <a:fld id="{F2EB2E4D-57B5-40D2-A37F-A248C965F3D5}" type="slidenum">
              <a:rPr lang="en-US" smtClean="0"/>
              <a:pPr/>
              <a:t>7</a:t>
            </a:fld>
            <a:endParaRPr lang="en-US" dirty="0"/>
          </a:p>
        </p:txBody>
      </p:sp>
      <p:sp>
        <p:nvSpPr>
          <p:cNvPr id="174" name="Content Placeholder 3">
            <a:extLst>
              <a:ext uri="{FF2B5EF4-FFF2-40B4-BE49-F238E27FC236}">
                <a16:creationId xmlns:a16="http://schemas.microsoft.com/office/drawing/2014/main" id="{2937A4F0-288A-4926-8CB1-E24BD6893C06}"/>
              </a:ext>
            </a:extLst>
          </p:cNvPr>
          <p:cNvSpPr txBox="1">
            <a:spLocks/>
          </p:cNvSpPr>
          <p:nvPr/>
        </p:nvSpPr>
        <p:spPr>
          <a:xfrm>
            <a:off x="7678908" y="4713296"/>
            <a:ext cx="1151630"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Morrow et al., 2012</a:t>
            </a:r>
          </a:p>
        </p:txBody>
      </p:sp>
      <p:grpSp>
        <p:nvGrpSpPr>
          <p:cNvPr id="6" name="Group 5">
            <a:extLst>
              <a:ext uri="{FF2B5EF4-FFF2-40B4-BE49-F238E27FC236}">
                <a16:creationId xmlns:a16="http://schemas.microsoft.com/office/drawing/2014/main" id="{BF5FD098-4811-4EE2-85EC-331363342842}"/>
              </a:ext>
            </a:extLst>
          </p:cNvPr>
          <p:cNvGrpSpPr/>
          <p:nvPr/>
        </p:nvGrpSpPr>
        <p:grpSpPr>
          <a:xfrm>
            <a:off x="1969258" y="1541275"/>
            <a:ext cx="5205484" cy="2554119"/>
            <a:chOff x="1777433" y="1168877"/>
            <a:chExt cx="5205484" cy="2554119"/>
          </a:xfrm>
        </p:grpSpPr>
        <p:sp>
          <p:nvSpPr>
            <p:cNvPr id="69" name="Rectangle 68">
              <a:extLst>
                <a:ext uri="{FF2B5EF4-FFF2-40B4-BE49-F238E27FC236}">
                  <a16:creationId xmlns:a16="http://schemas.microsoft.com/office/drawing/2014/main" id="{06D581E3-EFEC-471F-A3E4-2A7939F604AB}"/>
                </a:ext>
              </a:extLst>
            </p:cNvPr>
            <p:cNvSpPr/>
            <p:nvPr/>
          </p:nvSpPr>
          <p:spPr>
            <a:xfrm>
              <a:off x="1777433" y="18941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6 years old</a:t>
              </a:r>
            </a:p>
          </p:txBody>
        </p:sp>
        <p:sp>
          <p:nvSpPr>
            <p:cNvPr id="70" name="Rectangle 69">
              <a:extLst>
                <a:ext uri="{FF2B5EF4-FFF2-40B4-BE49-F238E27FC236}">
                  <a16:creationId xmlns:a16="http://schemas.microsoft.com/office/drawing/2014/main" id="{2F480BDB-2BB8-4127-85AF-09BB1FFBC330}"/>
                </a:ext>
              </a:extLst>
            </p:cNvPr>
            <p:cNvSpPr/>
            <p:nvPr/>
          </p:nvSpPr>
          <p:spPr>
            <a:xfrm>
              <a:off x="1777433" y="21608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7 years old</a:t>
              </a:r>
            </a:p>
          </p:txBody>
        </p:sp>
        <p:sp>
          <p:nvSpPr>
            <p:cNvPr id="71" name="Rectangle 70">
              <a:extLst>
                <a:ext uri="{FF2B5EF4-FFF2-40B4-BE49-F238E27FC236}">
                  <a16:creationId xmlns:a16="http://schemas.microsoft.com/office/drawing/2014/main" id="{F9D4926A-660B-40BE-A915-FD4CC0AF7553}"/>
                </a:ext>
              </a:extLst>
            </p:cNvPr>
            <p:cNvSpPr/>
            <p:nvPr/>
          </p:nvSpPr>
          <p:spPr>
            <a:xfrm>
              <a:off x="1777433" y="24275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8 years old</a:t>
              </a:r>
            </a:p>
          </p:txBody>
        </p:sp>
        <p:sp>
          <p:nvSpPr>
            <p:cNvPr id="72" name="Rectangle 71">
              <a:extLst>
                <a:ext uri="{FF2B5EF4-FFF2-40B4-BE49-F238E27FC236}">
                  <a16:creationId xmlns:a16="http://schemas.microsoft.com/office/drawing/2014/main" id="{8CF4F4B6-F5B2-47E2-99F3-39D01B905B1F}"/>
                </a:ext>
              </a:extLst>
            </p:cNvPr>
            <p:cNvSpPr/>
            <p:nvPr/>
          </p:nvSpPr>
          <p:spPr>
            <a:xfrm>
              <a:off x="1777433" y="26942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9 years old</a:t>
              </a:r>
            </a:p>
          </p:txBody>
        </p:sp>
        <p:sp>
          <p:nvSpPr>
            <p:cNvPr id="73" name="Rectangle 72">
              <a:extLst>
                <a:ext uri="{FF2B5EF4-FFF2-40B4-BE49-F238E27FC236}">
                  <a16:creationId xmlns:a16="http://schemas.microsoft.com/office/drawing/2014/main" id="{F85AB886-F281-4528-A8A4-3E7B30D70B18}"/>
                </a:ext>
              </a:extLst>
            </p:cNvPr>
            <p:cNvSpPr/>
            <p:nvPr/>
          </p:nvSpPr>
          <p:spPr>
            <a:xfrm>
              <a:off x="1781982" y="29609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10 years old</a:t>
              </a:r>
            </a:p>
          </p:txBody>
        </p:sp>
        <p:sp>
          <p:nvSpPr>
            <p:cNvPr id="74" name="Rectangle 73">
              <a:extLst>
                <a:ext uri="{FF2B5EF4-FFF2-40B4-BE49-F238E27FC236}">
                  <a16:creationId xmlns:a16="http://schemas.microsoft.com/office/drawing/2014/main" id="{7B7B5646-7E93-4C0F-920B-BA02F388C2F6}"/>
                </a:ext>
              </a:extLst>
            </p:cNvPr>
            <p:cNvSpPr/>
            <p:nvPr/>
          </p:nvSpPr>
          <p:spPr>
            <a:xfrm>
              <a:off x="1777433" y="32276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11 years old</a:t>
              </a:r>
            </a:p>
          </p:txBody>
        </p:sp>
        <p:sp>
          <p:nvSpPr>
            <p:cNvPr id="75" name="Rectangle 74">
              <a:extLst>
                <a:ext uri="{FF2B5EF4-FFF2-40B4-BE49-F238E27FC236}">
                  <a16:creationId xmlns:a16="http://schemas.microsoft.com/office/drawing/2014/main" id="{AE868262-A5D2-4C1B-A03F-D469296BE2B4}"/>
                </a:ext>
              </a:extLst>
            </p:cNvPr>
            <p:cNvSpPr/>
            <p:nvPr/>
          </p:nvSpPr>
          <p:spPr>
            <a:xfrm>
              <a:off x="1777433" y="3494396"/>
              <a:ext cx="11430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12 years old</a:t>
              </a:r>
            </a:p>
          </p:txBody>
        </p:sp>
        <p:sp>
          <p:nvSpPr>
            <p:cNvPr id="86" name="Rectangle 85">
              <a:extLst>
                <a:ext uri="{FF2B5EF4-FFF2-40B4-BE49-F238E27FC236}">
                  <a16:creationId xmlns:a16="http://schemas.microsoft.com/office/drawing/2014/main" id="{418B28C7-3336-4AA7-8F5A-763A63E0D620}"/>
                </a:ext>
              </a:extLst>
            </p:cNvPr>
            <p:cNvSpPr/>
            <p:nvPr/>
          </p:nvSpPr>
          <p:spPr>
            <a:xfrm>
              <a:off x="3176896" y="18941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+48%</a:t>
              </a:r>
            </a:p>
          </p:txBody>
        </p:sp>
        <p:sp>
          <p:nvSpPr>
            <p:cNvPr id="87" name="Rectangle 86">
              <a:extLst>
                <a:ext uri="{FF2B5EF4-FFF2-40B4-BE49-F238E27FC236}">
                  <a16:creationId xmlns:a16="http://schemas.microsoft.com/office/drawing/2014/main" id="{370F720E-E617-405E-8D74-1061C7F31118}"/>
                </a:ext>
              </a:extLst>
            </p:cNvPr>
            <p:cNvSpPr/>
            <p:nvPr/>
          </p:nvSpPr>
          <p:spPr>
            <a:xfrm>
              <a:off x="3176896" y="2157485"/>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+38%</a:t>
              </a:r>
            </a:p>
          </p:txBody>
        </p:sp>
        <p:sp>
          <p:nvSpPr>
            <p:cNvPr id="88" name="Rectangle 87">
              <a:extLst>
                <a:ext uri="{FF2B5EF4-FFF2-40B4-BE49-F238E27FC236}">
                  <a16:creationId xmlns:a16="http://schemas.microsoft.com/office/drawing/2014/main" id="{19BEF30D-B7D4-4701-A6B0-4779421E772F}"/>
                </a:ext>
              </a:extLst>
            </p:cNvPr>
            <p:cNvSpPr/>
            <p:nvPr/>
          </p:nvSpPr>
          <p:spPr>
            <a:xfrm>
              <a:off x="3176896" y="2431579"/>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+42%</a:t>
              </a:r>
            </a:p>
          </p:txBody>
        </p:sp>
        <p:sp>
          <p:nvSpPr>
            <p:cNvPr id="93" name="Rectangle 92">
              <a:extLst>
                <a:ext uri="{FF2B5EF4-FFF2-40B4-BE49-F238E27FC236}">
                  <a16:creationId xmlns:a16="http://schemas.microsoft.com/office/drawing/2014/main" id="{11AC29BC-1A7E-4CE2-936A-CFA6EDC8FCF0}"/>
                </a:ext>
              </a:extLst>
            </p:cNvPr>
            <p:cNvSpPr/>
            <p:nvPr/>
          </p:nvSpPr>
          <p:spPr>
            <a:xfrm>
              <a:off x="3176896" y="2692022"/>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+30%</a:t>
              </a:r>
            </a:p>
          </p:txBody>
        </p:sp>
        <p:sp>
          <p:nvSpPr>
            <p:cNvPr id="131" name="Rectangle 130">
              <a:extLst>
                <a:ext uri="{FF2B5EF4-FFF2-40B4-BE49-F238E27FC236}">
                  <a16:creationId xmlns:a16="http://schemas.microsoft.com/office/drawing/2014/main" id="{37A64975-5ED8-48C5-9E62-F411A054C607}"/>
                </a:ext>
              </a:extLst>
            </p:cNvPr>
            <p:cNvSpPr/>
            <p:nvPr/>
          </p:nvSpPr>
          <p:spPr>
            <a:xfrm>
              <a:off x="3176896" y="29609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+20%</a:t>
              </a:r>
            </a:p>
          </p:txBody>
        </p:sp>
        <p:sp>
          <p:nvSpPr>
            <p:cNvPr id="134" name="Rectangle 133">
              <a:extLst>
                <a:ext uri="{FF2B5EF4-FFF2-40B4-BE49-F238E27FC236}">
                  <a16:creationId xmlns:a16="http://schemas.microsoft.com/office/drawing/2014/main" id="{76FB5A48-70DB-4EE2-8AB1-C67F2B2FB8DF}"/>
                </a:ext>
              </a:extLst>
            </p:cNvPr>
            <p:cNvSpPr/>
            <p:nvPr/>
          </p:nvSpPr>
          <p:spPr>
            <a:xfrm>
              <a:off x="3176896" y="32276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+27%</a:t>
              </a:r>
            </a:p>
          </p:txBody>
        </p:sp>
        <p:sp>
          <p:nvSpPr>
            <p:cNvPr id="135" name="Rectangle 134">
              <a:extLst>
                <a:ext uri="{FF2B5EF4-FFF2-40B4-BE49-F238E27FC236}">
                  <a16:creationId xmlns:a16="http://schemas.microsoft.com/office/drawing/2014/main" id="{4646A384-96DA-49F4-9494-3C56F8BF7F04}"/>
                </a:ext>
              </a:extLst>
            </p:cNvPr>
            <p:cNvSpPr/>
            <p:nvPr/>
          </p:nvSpPr>
          <p:spPr>
            <a:xfrm>
              <a:off x="3174621" y="34943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+25%</a:t>
              </a:r>
            </a:p>
          </p:txBody>
        </p:sp>
        <p:sp>
          <p:nvSpPr>
            <p:cNvPr id="140" name="Rectangle 139">
              <a:extLst>
                <a:ext uri="{FF2B5EF4-FFF2-40B4-BE49-F238E27FC236}">
                  <a16:creationId xmlns:a16="http://schemas.microsoft.com/office/drawing/2014/main" id="{A9DB0B50-6535-4D69-B20B-4DA835CB4DD7}"/>
                </a:ext>
              </a:extLst>
            </p:cNvPr>
            <p:cNvSpPr/>
            <p:nvPr/>
          </p:nvSpPr>
          <p:spPr>
            <a:xfrm>
              <a:off x="4093571" y="18941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+59%</a:t>
              </a:r>
            </a:p>
          </p:txBody>
        </p:sp>
        <p:sp>
          <p:nvSpPr>
            <p:cNvPr id="141" name="Rectangle 140">
              <a:extLst>
                <a:ext uri="{FF2B5EF4-FFF2-40B4-BE49-F238E27FC236}">
                  <a16:creationId xmlns:a16="http://schemas.microsoft.com/office/drawing/2014/main" id="{F9D25058-41D0-48B6-A57D-A3C0D006195B}"/>
                </a:ext>
              </a:extLst>
            </p:cNvPr>
            <p:cNvSpPr/>
            <p:nvPr/>
          </p:nvSpPr>
          <p:spPr>
            <a:xfrm>
              <a:off x="4093571" y="2157485"/>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+53%</a:t>
              </a:r>
            </a:p>
          </p:txBody>
        </p:sp>
        <p:sp>
          <p:nvSpPr>
            <p:cNvPr id="142" name="Rectangle 141">
              <a:extLst>
                <a:ext uri="{FF2B5EF4-FFF2-40B4-BE49-F238E27FC236}">
                  <a16:creationId xmlns:a16="http://schemas.microsoft.com/office/drawing/2014/main" id="{8FAB7C10-658A-474B-8BE3-0C6323C91036}"/>
                </a:ext>
              </a:extLst>
            </p:cNvPr>
            <p:cNvSpPr/>
            <p:nvPr/>
          </p:nvSpPr>
          <p:spPr>
            <a:xfrm>
              <a:off x="4093571" y="2431579"/>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+50%</a:t>
              </a:r>
            </a:p>
          </p:txBody>
        </p:sp>
        <p:sp>
          <p:nvSpPr>
            <p:cNvPr id="143" name="Rectangle 142">
              <a:extLst>
                <a:ext uri="{FF2B5EF4-FFF2-40B4-BE49-F238E27FC236}">
                  <a16:creationId xmlns:a16="http://schemas.microsoft.com/office/drawing/2014/main" id="{3DABD13C-956C-4649-BE3F-06B6313F736B}"/>
                </a:ext>
              </a:extLst>
            </p:cNvPr>
            <p:cNvSpPr/>
            <p:nvPr/>
          </p:nvSpPr>
          <p:spPr>
            <a:xfrm>
              <a:off x="4093571" y="2692022"/>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+41%</a:t>
              </a:r>
            </a:p>
          </p:txBody>
        </p:sp>
        <p:sp>
          <p:nvSpPr>
            <p:cNvPr id="144" name="Rectangle 143">
              <a:extLst>
                <a:ext uri="{FF2B5EF4-FFF2-40B4-BE49-F238E27FC236}">
                  <a16:creationId xmlns:a16="http://schemas.microsoft.com/office/drawing/2014/main" id="{81478019-C6E3-45F7-87D2-C6C9198B9CCF}"/>
                </a:ext>
              </a:extLst>
            </p:cNvPr>
            <p:cNvSpPr/>
            <p:nvPr/>
          </p:nvSpPr>
          <p:spPr>
            <a:xfrm>
              <a:off x="4093571" y="29609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+37%</a:t>
              </a:r>
            </a:p>
          </p:txBody>
        </p:sp>
        <p:sp>
          <p:nvSpPr>
            <p:cNvPr id="145" name="Rectangle 144">
              <a:extLst>
                <a:ext uri="{FF2B5EF4-FFF2-40B4-BE49-F238E27FC236}">
                  <a16:creationId xmlns:a16="http://schemas.microsoft.com/office/drawing/2014/main" id="{0F50FB6C-9FE6-48A0-940A-B05498B8A300}"/>
                </a:ext>
              </a:extLst>
            </p:cNvPr>
            <p:cNvSpPr/>
            <p:nvPr/>
          </p:nvSpPr>
          <p:spPr>
            <a:xfrm>
              <a:off x="4093571" y="32276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+38%</a:t>
              </a:r>
            </a:p>
          </p:txBody>
        </p:sp>
        <p:sp>
          <p:nvSpPr>
            <p:cNvPr id="146" name="Rectangle 145">
              <a:extLst>
                <a:ext uri="{FF2B5EF4-FFF2-40B4-BE49-F238E27FC236}">
                  <a16:creationId xmlns:a16="http://schemas.microsoft.com/office/drawing/2014/main" id="{A1CC0688-6556-402C-AD07-EC0DF863D27B}"/>
                </a:ext>
              </a:extLst>
            </p:cNvPr>
            <p:cNvSpPr/>
            <p:nvPr/>
          </p:nvSpPr>
          <p:spPr>
            <a:xfrm>
              <a:off x="4091296" y="34943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+34%</a:t>
              </a:r>
            </a:p>
          </p:txBody>
        </p:sp>
        <p:sp>
          <p:nvSpPr>
            <p:cNvPr id="151" name="Rectangle 150">
              <a:extLst>
                <a:ext uri="{FF2B5EF4-FFF2-40B4-BE49-F238E27FC236}">
                  <a16:creationId xmlns:a16="http://schemas.microsoft.com/office/drawing/2014/main" id="{9F29CA22-DE07-4AD9-85F7-8FF1D9A60118}"/>
                </a:ext>
              </a:extLst>
            </p:cNvPr>
            <p:cNvSpPr/>
            <p:nvPr/>
          </p:nvSpPr>
          <p:spPr>
            <a:xfrm>
              <a:off x="5206433" y="18941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+83%</a:t>
              </a:r>
            </a:p>
          </p:txBody>
        </p:sp>
        <p:sp>
          <p:nvSpPr>
            <p:cNvPr id="152" name="Rectangle 151">
              <a:extLst>
                <a:ext uri="{FF2B5EF4-FFF2-40B4-BE49-F238E27FC236}">
                  <a16:creationId xmlns:a16="http://schemas.microsoft.com/office/drawing/2014/main" id="{6090D63E-69B9-4835-BFB9-E70D75621822}"/>
                </a:ext>
              </a:extLst>
            </p:cNvPr>
            <p:cNvSpPr/>
            <p:nvPr/>
          </p:nvSpPr>
          <p:spPr>
            <a:xfrm>
              <a:off x="5206433" y="2157485"/>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+68%</a:t>
              </a:r>
            </a:p>
          </p:txBody>
        </p:sp>
        <p:sp>
          <p:nvSpPr>
            <p:cNvPr id="153" name="Rectangle 152">
              <a:extLst>
                <a:ext uri="{FF2B5EF4-FFF2-40B4-BE49-F238E27FC236}">
                  <a16:creationId xmlns:a16="http://schemas.microsoft.com/office/drawing/2014/main" id="{6C7E2C98-C0C9-4D87-AC28-DA1A598C0D50}"/>
                </a:ext>
              </a:extLst>
            </p:cNvPr>
            <p:cNvSpPr/>
            <p:nvPr/>
          </p:nvSpPr>
          <p:spPr>
            <a:xfrm>
              <a:off x="5206433" y="2431579"/>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+111%</a:t>
              </a:r>
            </a:p>
          </p:txBody>
        </p:sp>
        <p:sp>
          <p:nvSpPr>
            <p:cNvPr id="154" name="Rectangle 153">
              <a:extLst>
                <a:ext uri="{FF2B5EF4-FFF2-40B4-BE49-F238E27FC236}">
                  <a16:creationId xmlns:a16="http://schemas.microsoft.com/office/drawing/2014/main" id="{0919AEDE-1E69-4D36-9407-5442EB95B605}"/>
                </a:ext>
              </a:extLst>
            </p:cNvPr>
            <p:cNvSpPr/>
            <p:nvPr/>
          </p:nvSpPr>
          <p:spPr>
            <a:xfrm>
              <a:off x="5206433" y="2692022"/>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+90%</a:t>
              </a:r>
            </a:p>
          </p:txBody>
        </p:sp>
        <p:sp>
          <p:nvSpPr>
            <p:cNvPr id="155" name="Rectangle 154">
              <a:extLst>
                <a:ext uri="{FF2B5EF4-FFF2-40B4-BE49-F238E27FC236}">
                  <a16:creationId xmlns:a16="http://schemas.microsoft.com/office/drawing/2014/main" id="{FB556E62-D670-4052-B400-FAF281E4619E}"/>
                </a:ext>
              </a:extLst>
            </p:cNvPr>
            <p:cNvSpPr/>
            <p:nvPr/>
          </p:nvSpPr>
          <p:spPr>
            <a:xfrm>
              <a:off x="5206433" y="29609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+60%</a:t>
              </a:r>
            </a:p>
          </p:txBody>
        </p:sp>
        <p:sp>
          <p:nvSpPr>
            <p:cNvPr id="156" name="Rectangle 155">
              <a:extLst>
                <a:ext uri="{FF2B5EF4-FFF2-40B4-BE49-F238E27FC236}">
                  <a16:creationId xmlns:a16="http://schemas.microsoft.com/office/drawing/2014/main" id="{3319D685-4DA0-423E-9325-11A8C86DD4AB}"/>
                </a:ext>
              </a:extLst>
            </p:cNvPr>
            <p:cNvSpPr/>
            <p:nvPr/>
          </p:nvSpPr>
          <p:spPr>
            <a:xfrm>
              <a:off x="5206433" y="32276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+54%</a:t>
              </a:r>
            </a:p>
          </p:txBody>
        </p:sp>
        <p:sp>
          <p:nvSpPr>
            <p:cNvPr id="157" name="Rectangle 156">
              <a:extLst>
                <a:ext uri="{FF2B5EF4-FFF2-40B4-BE49-F238E27FC236}">
                  <a16:creationId xmlns:a16="http://schemas.microsoft.com/office/drawing/2014/main" id="{284CA99B-FF9D-44FB-B097-872E152E08F1}"/>
                </a:ext>
              </a:extLst>
            </p:cNvPr>
            <p:cNvSpPr/>
            <p:nvPr/>
          </p:nvSpPr>
          <p:spPr>
            <a:xfrm>
              <a:off x="5204158" y="34943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+29%</a:t>
              </a:r>
            </a:p>
          </p:txBody>
        </p:sp>
        <p:sp>
          <p:nvSpPr>
            <p:cNvPr id="162" name="Rectangle 161">
              <a:extLst>
                <a:ext uri="{FF2B5EF4-FFF2-40B4-BE49-F238E27FC236}">
                  <a16:creationId xmlns:a16="http://schemas.microsoft.com/office/drawing/2014/main" id="{F18D6000-36F4-4541-AE86-A549D9501246}"/>
                </a:ext>
              </a:extLst>
            </p:cNvPr>
            <p:cNvSpPr/>
            <p:nvPr/>
          </p:nvSpPr>
          <p:spPr>
            <a:xfrm>
              <a:off x="6123108" y="18941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+74%</a:t>
              </a:r>
            </a:p>
          </p:txBody>
        </p:sp>
        <p:sp>
          <p:nvSpPr>
            <p:cNvPr id="163" name="Rectangle 162">
              <a:extLst>
                <a:ext uri="{FF2B5EF4-FFF2-40B4-BE49-F238E27FC236}">
                  <a16:creationId xmlns:a16="http://schemas.microsoft.com/office/drawing/2014/main" id="{CA0F8D0D-D4C8-4A30-825F-FBFE533C75D5}"/>
                </a:ext>
              </a:extLst>
            </p:cNvPr>
            <p:cNvSpPr/>
            <p:nvPr/>
          </p:nvSpPr>
          <p:spPr>
            <a:xfrm>
              <a:off x="6123108" y="2157485"/>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+104%</a:t>
              </a:r>
            </a:p>
          </p:txBody>
        </p:sp>
        <p:sp>
          <p:nvSpPr>
            <p:cNvPr id="164" name="Rectangle 163">
              <a:extLst>
                <a:ext uri="{FF2B5EF4-FFF2-40B4-BE49-F238E27FC236}">
                  <a16:creationId xmlns:a16="http://schemas.microsoft.com/office/drawing/2014/main" id="{5D1F17CD-378D-4A05-AA9F-A2D8FCFABF92}"/>
                </a:ext>
              </a:extLst>
            </p:cNvPr>
            <p:cNvSpPr/>
            <p:nvPr/>
          </p:nvSpPr>
          <p:spPr>
            <a:xfrm>
              <a:off x="6123108" y="2431579"/>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+119%</a:t>
              </a:r>
            </a:p>
          </p:txBody>
        </p:sp>
        <p:sp>
          <p:nvSpPr>
            <p:cNvPr id="165" name="Rectangle 164">
              <a:extLst>
                <a:ext uri="{FF2B5EF4-FFF2-40B4-BE49-F238E27FC236}">
                  <a16:creationId xmlns:a16="http://schemas.microsoft.com/office/drawing/2014/main" id="{47AE0EFB-8788-47FE-B06B-85B57749E928}"/>
                </a:ext>
              </a:extLst>
            </p:cNvPr>
            <p:cNvSpPr/>
            <p:nvPr/>
          </p:nvSpPr>
          <p:spPr>
            <a:xfrm>
              <a:off x="6123108" y="2692022"/>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+125%</a:t>
              </a:r>
            </a:p>
          </p:txBody>
        </p:sp>
        <p:sp>
          <p:nvSpPr>
            <p:cNvPr id="166" name="Rectangle 165">
              <a:extLst>
                <a:ext uri="{FF2B5EF4-FFF2-40B4-BE49-F238E27FC236}">
                  <a16:creationId xmlns:a16="http://schemas.microsoft.com/office/drawing/2014/main" id="{71DC9C9B-59F9-44FB-A5CE-09787A0E9F08}"/>
                </a:ext>
              </a:extLst>
            </p:cNvPr>
            <p:cNvSpPr/>
            <p:nvPr/>
          </p:nvSpPr>
          <p:spPr>
            <a:xfrm>
              <a:off x="6123108" y="29609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+101%</a:t>
              </a:r>
            </a:p>
          </p:txBody>
        </p:sp>
        <p:sp>
          <p:nvSpPr>
            <p:cNvPr id="167" name="Rectangle 166">
              <a:extLst>
                <a:ext uri="{FF2B5EF4-FFF2-40B4-BE49-F238E27FC236}">
                  <a16:creationId xmlns:a16="http://schemas.microsoft.com/office/drawing/2014/main" id="{C5B970CA-B8D9-4A98-B465-F3D6375BDB03}"/>
                </a:ext>
              </a:extLst>
            </p:cNvPr>
            <p:cNvSpPr/>
            <p:nvPr/>
          </p:nvSpPr>
          <p:spPr>
            <a:xfrm>
              <a:off x="6123108" y="32276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+69%</a:t>
              </a:r>
            </a:p>
          </p:txBody>
        </p:sp>
        <p:sp>
          <p:nvSpPr>
            <p:cNvPr id="168" name="Rectangle 167">
              <a:extLst>
                <a:ext uri="{FF2B5EF4-FFF2-40B4-BE49-F238E27FC236}">
                  <a16:creationId xmlns:a16="http://schemas.microsoft.com/office/drawing/2014/main" id="{5CA0AF81-8F82-41EE-A4DC-ECD2F076DAE1}"/>
                </a:ext>
              </a:extLst>
            </p:cNvPr>
            <p:cNvSpPr/>
            <p:nvPr/>
          </p:nvSpPr>
          <p:spPr>
            <a:xfrm>
              <a:off x="6120833" y="3494396"/>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dirty="0">
                  <a:solidFill>
                    <a:schemeClr val="tx1"/>
                  </a:solidFill>
                </a:rPr>
                <a:t>+29%</a:t>
              </a:r>
            </a:p>
          </p:txBody>
        </p:sp>
        <p:sp>
          <p:nvSpPr>
            <p:cNvPr id="173" name="Rectangle 172">
              <a:extLst>
                <a:ext uri="{FF2B5EF4-FFF2-40B4-BE49-F238E27FC236}">
                  <a16:creationId xmlns:a16="http://schemas.microsoft.com/office/drawing/2014/main" id="{F08EF85F-0F91-46BA-8038-D7C52233B4E8}"/>
                </a:ext>
              </a:extLst>
            </p:cNvPr>
            <p:cNvSpPr/>
            <p:nvPr/>
          </p:nvSpPr>
          <p:spPr>
            <a:xfrm>
              <a:off x="3237274" y="1168877"/>
              <a:ext cx="1669573" cy="38100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CA" sz="1200" b="1" dirty="0"/>
                <a:t>Risk, December vs January for boys</a:t>
              </a:r>
            </a:p>
          </p:txBody>
        </p:sp>
        <p:sp>
          <p:nvSpPr>
            <p:cNvPr id="175" name="Rectangle 174">
              <a:extLst>
                <a:ext uri="{FF2B5EF4-FFF2-40B4-BE49-F238E27FC236}">
                  <a16:creationId xmlns:a16="http://schemas.microsoft.com/office/drawing/2014/main" id="{B8539A8F-AD66-4893-8DDC-2A0C869C829E}"/>
                </a:ext>
              </a:extLst>
            </p:cNvPr>
            <p:cNvSpPr/>
            <p:nvPr/>
          </p:nvSpPr>
          <p:spPr>
            <a:xfrm>
              <a:off x="5266811" y="1171561"/>
              <a:ext cx="1627963" cy="381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t>Risk, December vs January for girls</a:t>
              </a:r>
            </a:p>
          </p:txBody>
        </p:sp>
        <p:sp>
          <p:nvSpPr>
            <p:cNvPr id="176" name="Rectangle 175">
              <a:extLst>
                <a:ext uri="{FF2B5EF4-FFF2-40B4-BE49-F238E27FC236}">
                  <a16:creationId xmlns:a16="http://schemas.microsoft.com/office/drawing/2014/main" id="{C5F54C47-FD36-4B28-98D1-2C8E89A29D17}"/>
                </a:ext>
              </a:extLst>
            </p:cNvPr>
            <p:cNvSpPr/>
            <p:nvPr/>
          </p:nvSpPr>
          <p:spPr>
            <a:xfrm>
              <a:off x="3180976" y="1622823"/>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chemeClr val="tx1"/>
                  </a:solidFill>
                </a:rPr>
                <a:t>Diagnosis</a:t>
              </a:r>
            </a:p>
          </p:txBody>
        </p:sp>
        <p:sp>
          <p:nvSpPr>
            <p:cNvPr id="177" name="Rectangle 176">
              <a:extLst>
                <a:ext uri="{FF2B5EF4-FFF2-40B4-BE49-F238E27FC236}">
                  <a16:creationId xmlns:a16="http://schemas.microsoft.com/office/drawing/2014/main" id="{EB459744-CE4A-4282-B4D2-33140017C30A}"/>
                </a:ext>
              </a:extLst>
            </p:cNvPr>
            <p:cNvSpPr/>
            <p:nvPr/>
          </p:nvSpPr>
          <p:spPr>
            <a:xfrm>
              <a:off x="4091295" y="1620102"/>
              <a:ext cx="869105"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chemeClr val="tx1"/>
                  </a:solidFill>
                </a:rPr>
                <a:t>Treatment</a:t>
              </a:r>
            </a:p>
          </p:txBody>
        </p:sp>
        <p:sp>
          <p:nvSpPr>
            <p:cNvPr id="178" name="Rectangle 177">
              <a:extLst>
                <a:ext uri="{FF2B5EF4-FFF2-40B4-BE49-F238E27FC236}">
                  <a16:creationId xmlns:a16="http://schemas.microsoft.com/office/drawing/2014/main" id="{4258877B-A064-4253-BC09-5E94B1BC4434}"/>
                </a:ext>
              </a:extLst>
            </p:cNvPr>
            <p:cNvSpPr/>
            <p:nvPr/>
          </p:nvSpPr>
          <p:spPr>
            <a:xfrm>
              <a:off x="5204158" y="1620102"/>
              <a:ext cx="838200"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chemeClr val="tx1"/>
                  </a:solidFill>
                </a:rPr>
                <a:t>Diagnosis</a:t>
              </a:r>
            </a:p>
          </p:txBody>
        </p:sp>
        <p:sp>
          <p:nvSpPr>
            <p:cNvPr id="179" name="Rectangle 178">
              <a:extLst>
                <a:ext uri="{FF2B5EF4-FFF2-40B4-BE49-F238E27FC236}">
                  <a16:creationId xmlns:a16="http://schemas.microsoft.com/office/drawing/2014/main" id="{782284D5-5C07-499E-9917-0BEB011E29FE}"/>
                </a:ext>
              </a:extLst>
            </p:cNvPr>
            <p:cNvSpPr/>
            <p:nvPr/>
          </p:nvSpPr>
          <p:spPr>
            <a:xfrm>
              <a:off x="6085949" y="1620102"/>
              <a:ext cx="896968" cy="228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CA" sz="1200" b="1" dirty="0">
                  <a:solidFill>
                    <a:schemeClr val="tx1"/>
                  </a:solidFill>
                </a:rPr>
                <a:t>Treatment</a:t>
              </a:r>
            </a:p>
          </p:txBody>
        </p:sp>
      </p:grpSp>
      <p:sp>
        <p:nvSpPr>
          <p:cNvPr id="7" name="Rectangle 6">
            <a:extLst>
              <a:ext uri="{FF2B5EF4-FFF2-40B4-BE49-F238E27FC236}">
                <a16:creationId xmlns:a16="http://schemas.microsoft.com/office/drawing/2014/main" id="{56FD8330-6935-4994-830B-DA47718825D9}"/>
              </a:ext>
            </a:extLst>
          </p:cNvPr>
          <p:cNvSpPr/>
          <p:nvPr/>
        </p:nvSpPr>
        <p:spPr>
          <a:xfrm>
            <a:off x="3429100" y="2038350"/>
            <a:ext cx="762000" cy="205704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0" name="Rectangle 179">
            <a:extLst>
              <a:ext uri="{FF2B5EF4-FFF2-40B4-BE49-F238E27FC236}">
                <a16:creationId xmlns:a16="http://schemas.microsoft.com/office/drawing/2014/main" id="{F14C199A-91F4-42C7-8893-450300F2B0E4}"/>
              </a:ext>
            </a:extLst>
          </p:cNvPr>
          <p:cNvSpPr/>
          <p:nvPr/>
        </p:nvSpPr>
        <p:spPr>
          <a:xfrm>
            <a:off x="4336672" y="2017107"/>
            <a:ext cx="762000" cy="205704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1" name="Rectangle 180">
            <a:extLst>
              <a:ext uri="{FF2B5EF4-FFF2-40B4-BE49-F238E27FC236}">
                <a16:creationId xmlns:a16="http://schemas.microsoft.com/office/drawing/2014/main" id="{3FAB6A74-B559-4137-9136-2F2A449B8E57}"/>
              </a:ext>
            </a:extLst>
          </p:cNvPr>
          <p:cNvSpPr/>
          <p:nvPr/>
        </p:nvSpPr>
        <p:spPr>
          <a:xfrm>
            <a:off x="5440438" y="2026795"/>
            <a:ext cx="762000" cy="205704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2" name="Rectangle 181">
            <a:extLst>
              <a:ext uri="{FF2B5EF4-FFF2-40B4-BE49-F238E27FC236}">
                <a16:creationId xmlns:a16="http://schemas.microsoft.com/office/drawing/2014/main" id="{B58D5BCF-D3FF-491D-AD1A-26CBC3439612}"/>
              </a:ext>
            </a:extLst>
          </p:cNvPr>
          <p:cNvSpPr/>
          <p:nvPr/>
        </p:nvSpPr>
        <p:spPr>
          <a:xfrm>
            <a:off x="6345258" y="2015425"/>
            <a:ext cx="762000" cy="205704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val="2061706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7"/>
                                        </p:tgtEl>
                                        <p:attrNameLst>
                                          <p:attrName>style.visibility</p:attrName>
                                        </p:attrNameLst>
                                      </p:cBhvr>
                                      <p:to>
                                        <p:strVal val="hidden"/>
                                      </p:to>
                                    </p:set>
                                  </p:childTnLst>
                                </p:cTn>
                              </p:par>
                              <p:par>
                                <p:cTn id="13" presetID="1" presetClass="exit" presetSubtype="0" fill="hold" grpId="1" nodeType="withEffect">
                                  <p:stCondLst>
                                    <p:cond delay="0"/>
                                  </p:stCondLst>
                                  <p:childTnLst>
                                    <p:set>
                                      <p:cBhvr>
                                        <p:cTn id="14" dur="1" fill="hold">
                                          <p:stCondLst>
                                            <p:cond delay="0"/>
                                          </p:stCondLst>
                                        </p:cTn>
                                        <p:tgtEl>
                                          <p:spTgt spid="181"/>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18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80" grpId="0" animBg="1"/>
      <p:bldP spid="181" grpId="0" animBg="1"/>
      <p:bldP spid="181" grpId="1" animBg="1"/>
      <p:bldP spid="18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D428E77-0704-4C2E-BC20-C257F87C8DD2}"/>
              </a:ext>
            </a:extLst>
          </p:cNvPr>
          <p:cNvSpPr>
            <a:spLocks noGrp="1"/>
          </p:cNvSpPr>
          <p:nvPr>
            <p:ph type="sldNum" sz="quarter" idx="10"/>
          </p:nvPr>
        </p:nvSpPr>
        <p:spPr>
          <a:xfrm>
            <a:off x="8704511" y="4693706"/>
            <a:ext cx="343311" cy="273844"/>
          </a:xfrm>
        </p:spPr>
        <p:txBody>
          <a:bodyPr/>
          <a:lstStyle/>
          <a:p>
            <a:fld id="{F2EB2E4D-57B5-40D2-A37F-A248C965F3D5}" type="slidenum">
              <a:rPr lang="en-US" smtClean="0">
                <a:latin typeface="Arial" panose="020B0604020202020204" pitchFamily="34" charset="0"/>
                <a:cs typeface="Arial" panose="020B0604020202020204" pitchFamily="34" charset="0"/>
              </a:rPr>
              <a:pPr/>
              <a:t>8</a:t>
            </a:fld>
            <a:endParaRPr lang="en-US" dirty="0">
              <a:latin typeface="Arial" panose="020B0604020202020204" pitchFamily="34" charset="0"/>
              <a:cs typeface="Arial" panose="020B0604020202020204" pitchFamily="34" charset="0"/>
            </a:endParaRPr>
          </a:p>
        </p:txBody>
      </p:sp>
      <p:sp>
        <p:nvSpPr>
          <p:cNvPr id="58" name="Rectangle: Rounded Corners 57">
            <a:extLst>
              <a:ext uri="{FF2B5EF4-FFF2-40B4-BE49-F238E27FC236}">
                <a16:creationId xmlns:a16="http://schemas.microsoft.com/office/drawing/2014/main" id="{9E84D96B-6119-425E-9649-1F2F65610323}"/>
              </a:ext>
            </a:extLst>
          </p:cNvPr>
          <p:cNvSpPr/>
          <p:nvPr/>
        </p:nvSpPr>
        <p:spPr>
          <a:xfrm>
            <a:off x="457200" y="258065"/>
            <a:ext cx="7848600" cy="762000"/>
          </a:xfrm>
          <a:prstGeom prst="roundRect">
            <a:avLst/>
          </a:prstGeom>
          <a:solidFill>
            <a:schemeClr val="bg1"/>
          </a:solidFill>
          <a:ln>
            <a:solidFill>
              <a:srgbClr val="8F29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rial" panose="020B0604020202020204" pitchFamily="34" charset="0"/>
              <a:cs typeface="Arial" panose="020B0604020202020204" pitchFamily="34" charset="0"/>
            </a:endParaRPr>
          </a:p>
        </p:txBody>
      </p:sp>
      <p:sp>
        <p:nvSpPr>
          <p:cNvPr id="59" name="Content Placeholder 3">
            <a:extLst>
              <a:ext uri="{FF2B5EF4-FFF2-40B4-BE49-F238E27FC236}">
                <a16:creationId xmlns:a16="http://schemas.microsoft.com/office/drawing/2014/main" id="{45E9B24D-ED80-43F2-BCCB-16C666A50847}"/>
              </a:ext>
            </a:extLst>
          </p:cNvPr>
          <p:cNvSpPr>
            <a:spLocks noGrp="1"/>
          </p:cNvSpPr>
          <p:nvPr>
            <p:ph sz="quarter" idx="11"/>
          </p:nvPr>
        </p:nvSpPr>
        <p:spPr>
          <a:xfrm>
            <a:off x="437213" y="385038"/>
            <a:ext cx="7924800" cy="715937"/>
          </a:xfrm>
        </p:spPr>
        <p:txBody>
          <a:bodyPr>
            <a:normAutofit fontScale="92500"/>
          </a:bodyPr>
          <a:lstStyle/>
          <a:p>
            <a:pPr marL="0" indent="0" algn="ctr">
              <a:buNone/>
            </a:pPr>
            <a:r>
              <a:rPr lang="en-CA" sz="1600" dirty="0">
                <a:latin typeface="Arial" panose="020B0604020202020204" pitchFamily="34" charset="0"/>
                <a:cs typeface="Arial" panose="020B0604020202020204" pitchFamily="34" charset="0"/>
              </a:rPr>
              <a:t>Question: </a:t>
            </a:r>
            <a:r>
              <a:rPr lang="en-CA" sz="1600" b="0" dirty="0">
                <a:latin typeface="Arial" panose="020B0604020202020204" pitchFamily="34" charset="0"/>
                <a:cs typeface="Arial" panose="020B0604020202020204" pitchFamily="34" charset="0"/>
              </a:rPr>
              <a:t>What is the international evidence of RAE in ADHD and the relationship between the strength of the effect and absolute rates of diagnosis and/or medication use?</a:t>
            </a:r>
          </a:p>
        </p:txBody>
      </p:sp>
      <p:cxnSp>
        <p:nvCxnSpPr>
          <p:cNvPr id="61" name="Straight Arrow Connector 60">
            <a:extLst>
              <a:ext uri="{FF2B5EF4-FFF2-40B4-BE49-F238E27FC236}">
                <a16:creationId xmlns:a16="http://schemas.microsoft.com/office/drawing/2014/main" id="{A8AA6A3B-06A2-413A-9307-6E3321559896}"/>
              </a:ext>
            </a:extLst>
          </p:cNvPr>
          <p:cNvCxnSpPr>
            <a:cxnSpLocks/>
            <a:stCxn id="58" idx="2"/>
          </p:cNvCxnSpPr>
          <p:nvPr/>
        </p:nvCxnSpPr>
        <p:spPr>
          <a:xfrm>
            <a:off x="4381500" y="1020065"/>
            <a:ext cx="0" cy="332485"/>
          </a:xfrm>
          <a:prstGeom prst="straightConnector1">
            <a:avLst/>
          </a:prstGeom>
          <a:ln w="60325">
            <a:solidFill>
              <a:srgbClr val="8F2920"/>
            </a:solidFill>
            <a:tailEnd type="triangle"/>
          </a:ln>
        </p:spPr>
        <p:style>
          <a:lnRef idx="1">
            <a:schemeClr val="accent1"/>
          </a:lnRef>
          <a:fillRef idx="0">
            <a:schemeClr val="accent1"/>
          </a:fillRef>
          <a:effectRef idx="0">
            <a:schemeClr val="accent1"/>
          </a:effectRef>
          <a:fontRef idx="minor">
            <a:schemeClr val="tx1"/>
          </a:fontRef>
        </p:style>
      </p:cxnSp>
      <p:sp>
        <p:nvSpPr>
          <p:cNvPr id="63" name="Content Placeholder 3">
            <a:extLst>
              <a:ext uri="{FF2B5EF4-FFF2-40B4-BE49-F238E27FC236}">
                <a16:creationId xmlns:a16="http://schemas.microsoft.com/office/drawing/2014/main" id="{336CC603-B2B0-4174-A660-0FA77C753AB4}"/>
              </a:ext>
            </a:extLst>
          </p:cNvPr>
          <p:cNvSpPr txBox="1">
            <a:spLocks/>
          </p:cNvSpPr>
          <p:nvPr/>
        </p:nvSpPr>
        <p:spPr>
          <a:xfrm>
            <a:off x="3458895" y="1318809"/>
            <a:ext cx="1845209" cy="332486"/>
          </a:xfrm>
          <a:prstGeom prst="rect">
            <a:avLst/>
          </a:prstGeom>
        </p:spPr>
        <p:txBody>
          <a:bodyPr vert="horz" lIns="91440" tIns="45720" rIns="91440" bIns="45720" rtlCol="0">
            <a:norm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400" dirty="0">
                <a:latin typeface="Arial" panose="020B0604020202020204" pitchFamily="34" charset="0"/>
                <a:cs typeface="Arial" panose="020B0604020202020204" pitchFamily="34" charset="0"/>
              </a:rPr>
              <a:t>Systematic Review</a:t>
            </a:r>
            <a:endParaRPr lang="en-CA" sz="1400" b="0" dirty="0">
              <a:latin typeface="Arial" panose="020B0604020202020204" pitchFamily="34" charset="0"/>
              <a:cs typeface="Arial" panose="020B0604020202020204" pitchFamily="34" charset="0"/>
            </a:endParaRPr>
          </a:p>
        </p:txBody>
      </p:sp>
      <p:grpSp>
        <p:nvGrpSpPr>
          <p:cNvPr id="96" name="Group 95">
            <a:extLst>
              <a:ext uri="{FF2B5EF4-FFF2-40B4-BE49-F238E27FC236}">
                <a16:creationId xmlns:a16="http://schemas.microsoft.com/office/drawing/2014/main" id="{E2CA067C-CCA2-4D55-9EDE-48BD5905E069}"/>
              </a:ext>
            </a:extLst>
          </p:cNvPr>
          <p:cNvGrpSpPr/>
          <p:nvPr/>
        </p:nvGrpSpPr>
        <p:grpSpPr>
          <a:xfrm>
            <a:off x="263709" y="1739282"/>
            <a:ext cx="5171258" cy="2613557"/>
            <a:chOff x="263709" y="1739282"/>
            <a:chExt cx="5171258" cy="2613557"/>
          </a:xfrm>
        </p:grpSpPr>
        <p:grpSp>
          <p:nvGrpSpPr>
            <p:cNvPr id="94" name="Group 93">
              <a:extLst>
                <a:ext uri="{FF2B5EF4-FFF2-40B4-BE49-F238E27FC236}">
                  <a16:creationId xmlns:a16="http://schemas.microsoft.com/office/drawing/2014/main" id="{95541A63-737F-4AF3-AD7C-8D1A05CAB645}"/>
                </a:ext>
              </a:extLst>
            </p:cNvPr>
            <p:cNvGrpSpPr/>
            <p:nvPr/>
          </p:nvGrpSpPr>
          <p:grpSpPr>
            <a:xfrm>
              <a:off x="351218" y="2081857"/>
              <a:ext cx="5083749" cy="2270982"/>
              <a:chOff x="351218" y="1898936"/>
              <a:chExt cx="5083749" cy="2270982"/>
            </a:xfrm>
          </p:grpSpPr>
          <p:grpSp>
            <p:nvGrpSpPr>
              <p:cNvPr id="93" name="Group 92">
                <a:extLst>
                  <a:ext uri="{FF2B5EF4-FFF2-40B4-BE49-F238E27FC236}">
                    <a16:creationId xmlns:a16="http://schemas.microsoft.com/office/drawing/2014/main" id="{AA5D6F87-B5F9-449B-955B-B09D85E4C8F2}"/>
                  </a:ext>
                </a:extLst>
              </p:cNvPr>
              <p:cNvGrpSpPr/>
              <p:nvPr/>
            </p:nvGrpSpPr>
            <p:grpSpPr>
              <a:xfrm>
                <a:off x="351218" y="1910691"/>
                <a:ext cx="4822893" cy="2207771"/>
                <a:chOff x="351218" y="1910691"/>
                <a:chExt cx="4822893" cy="2207771"/>
              </a:xfrm>
            </p:grpSpPr>
            <p:sp>
              <p:nvSpPr>
                <p:cNvPr id="66" name="Rectangle 65">
                  <a:extLst>
                    <a:ext uri="{FF2B5EF4-FFF2-40B4-BE49-F238E27FC236}">
                      <a16:creationId xmlns:a16="http://schemas.microsoft.com/office/drawing/2014/main" id="{356422B2-708E-496B-89AB-71E7C7F29D8C}"/>
                    </a:ext>
                  </a:extLst>
                </p:cNvPr>
                <p:cNvSpPr/>
                <p:nvPr/>
              </p:nvSpPr>
              <p:spPr>
                <a:xfrm>
                  <a:off x="351218" y="1910691"/>
                  <a:ext cx="1441626" cy="473171"/>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cxnSp>
              <p:nvCxnSpPr>
                <p:cNvPr id="67" name="Straight Connector 66">
                  <a:extLst>
                    <a:ext uri="{FF2B5EF4-FFF2-40B4-BE49-F238E27FC236}">
                      <a16:creationId xmlns:a16="http://schemas.microsoft.com/office/drawing/2014/main" id="{7BC4692C-28C7-498C-9801-4EB5FA1CBF8A}"/>
                    </a:ext>
                  </a:extLst>
                </p:cNvPr>
                <p:cNvCxnSpPr>
                  <a:cxnSpLocks/>
                </p:cNvCxnSpPr>
                <p:nvPr/>
              </p:nvCxnSpPr>
              <p:spPr>
                <a:xfrm>
                  <a:off x="1976323" y="2383862"/>
                  <a:ext cx="314099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CE8E9A54-DCD5-42E4-A903-D31A5B85A97B}"/>
                    </a:ext>
                  </a:extLst>
                </p:cNvPr>
                <p:cNvSpPr txBox="1"/>
                <p:nvPr/>
              </p:nvSpPr>
              <p:spPr>
                <a:xfrm>
                  <a:off x="431781" y="1932727"/>
                  <a:ext cx="1320816" cy="430887"/>
                </a:xfrm>
                <a:prstGeom prst="rect">
                  <a:avLst/>
                </a:prstGeom>
                <a:noFill/>
              </p:spPr>
              <p:txBody>
                <a:bodyPr wrap="square" rtlCol="0">
                  <a:spAutoFit/>
                </a:bodyPr>
                <a:lstStyle/>
                <a:p>
                  <a:r>
                    <a:rPr lang="en-US" sz="1100" b="1" dirty="0">
                      <a:solidFill>
                        <a:srgbClr val="BB2025"/>
                      </a:solidFill>
                      <a:latin typeface="Arial" panose="020B0604020202020204" pitchFamily="34" charset="0"/>
                      <a:cs typeface="Arial" panose="020B0604020202020204" pitchFamily="34" charset="0"/>
                    </a:rPr>
                    <a:t>Identifying relevant studies</a:t>
                  </a:r>
                </a:p>
              </p:txBody>
            </p:sp>
            <p:sp>
              <p:nvSpPr>
                <p:cNvPr id="70" name="Rectangle 69">
                  <a:extLst>
                    <a:ext uri="{FF2B5EF4-FFF2-40B4-BE49-F238E27FC236}">
                      <a16:creationId xmlns:a16="http://schemas.microsoft.com/office/drawing/2014/main" id="{7B284FDA-6EE0-4FF5-9918-DEFEE77CD9BB}"/>
                    </a:ext>
                  </a:extLst>
                </p:cNvPr>
                <p:cNvSpPr/>
                <p:nvPr/>
              </p:nvSpPr>
              <p:spPr>
                <a:xfrm>
                  <a:off x="351218" y="2481962"/>
                  <a:ext cx="1441626" cy="473171"/>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cxnSp>
              <p:nvCxnSpPr>
                <p:cNvPr id="71" name="Straight Connector 70">
                  <a:extLst>
                    <a:ext uri="{FF2B5EF4-FFF2-40B4-BE49-F238E27FC236}">
                      <a16:creationId xmlns:a16="http://schemas.microsoft.com/office/drawing/2014/main" id="{1C4C66E4-740F-4272-AC1C-0C4BFD9792EB}"/>
                    </a:ext>
                  </a:extLst>
                </p:cNvPr>
                <p:cNvCxnSpPr>
                  <a:cxnSpLocks/>
                </p:cNvCxnSpPr>
                <p:nvPr/>
              </p:nvCxnSpPr>
              <p:spPr>
                <a:xfrm>
                  <a:off x="1976323" y="2960485"/>
                  <a:ext cx="314099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EAF6E77C-520A-4F96-95B2-B7C60F4FC034}"/>
                    </a:ext>
                  </a:extLst>
                </p:cNvPr>
                <p:cNvSpPr txBox="1"/>
                <p:nvPr/>
              </p:nvSpPr>
              <p:spPr>
                <a:xfrm>
                  <a:off x="429750" y="2594230"/>
                  <a:ext cx="1320816" cy="261610"/>
                </a:xfrm>
                <a:prstGeom prst="rect">
                  <a:avLst/>
                </a:prstGeom>
                <a:noFill/>
              </p:spPr>
              <p:txBody>
                <a:bodyPr wrap="square" rtlCol="0">
                  <a:spAutoFit/>
                </a:bodyPr>
                <a:lstStyle/>
                <a:p>
                  <a:r>
                    <a:rPr lang="en-US" sz="1100" b="1" dirty="0">
                      <a:solidFill>
                        <a:srgbClr val="BB2025"/>
                      </a:solidFill>
                      <a:latin typeface="Arial" panose="020B0604020202020204" pitchFamily="34" charset="0"/>
                      <a:cs typeface="Arial" panose="020B0604020202020204" pitchFamily="34" charset="0"/>
                    </a:rPr>
                    <a:t>Study Selection</a:t>
                  </a:r>
                </a:p>
              </p:txBody>
            </p:sp>
            <p:sp>
              <p:nvSpPr>
                <p:cNvPr id="73" name="Content Placeholder 2">
                  <a:extLst>
                    <a:ext uri="{FF2B5EF4-FFF2-40B4-BE49-F238E27FC236}">
                      <a16:creationId xmlns:a16="http://schemas.microsoft.com/office/drawing/2014/main" id="{EC13A8AB-7652-4E71-84E4-EE5F2CEF85A8}"/>
                    </a:ext>
                  </a:extLst>
                </p:cNvPr>
                <p:cNvSpPr txBox="1">
                  <a:spLocks/>
                </p:cNvSpPr>
                <p:nvPr/>
              </p:nvSpPr>
              <p:spPr>
                <a:xfrm>
                  <a:off x="1976323" y="2525168"/>
                  <a:ext cx="3197788" cy="346061"/>
                </a:xfrm>
                <a:prstGeom prst="rect">
                  <a:avLst/>
                </a:prstGeom>
              </p:spPr>
              <p:txBody>
                <a:bodyPr vert="horz" lIns="91440" tIns="45720" rIns="91440" bIns="45720" rtlCol="0">
                  <a:noAutofit/>
                </a:bodyPr>
                <a:lstStyle>
                  <a:lvl1pPr marL="0" indent="0" algn="ctr" defTabSz="3154570" rtl="0" eaLnBrk="1" latinLnBrk="0" hangingPunct="1">
                    <a:lnSpc>
                      <a:spcPct val="90000"/>
                    </a:lnSpc>
                    <a:spcBef>
                      <a:spcPts val="3450"/>
                    </a:spcBef>
                    <a:buFont typeface="Arial" panose="020B0604020202020204" pitchFamily="34" charset="0"/>
                    <a:buNone/>
                    <a:defRPr sz="8280" kern="1200">
                      <a:solidFill>
                        <a:schemeClr val="tx1"/>
                      </a:solidFill>
                      <a:latin typeface="+mn-lt"/>
                      <a:ea typeface="+mn-ea"/>
                      <a:cs typeface="+mn-cs"/>
                    </a:defRPr>
                  </a:lvl1pPr>
                  <a:lvl2pPr marL="1577285" indent="0" algn="ctr" defTabSz="3154570" rtl="0" eaLnBrk="1" latinLnBrk="0" hangingPunct="1">
                    <a:lnSpc>
                      <a:spcPct val="90000"/>
                    </a:lnSpc>
                    <a:spcBef>
                      <a:spcPts val="1725"/>
                    </a:spcBef>
                    <a:buFont typeface="Arial" panose="020B0604020202020204" pitchFamily="34" charset="0"/>
                    <a:buNone/>
                    <a:defRPr sz="6900" kern="1200">
                      <a:solidFill>
                        <a:schemeClr val="tx1"/>
                      </a:solidFill>
                      <a:latin typeface="+mn-lt"/>
                      <a:ea typeface="+mn-ea"/>
                      <a:cs typeface="+mn-cs"/>
                    </a:defRPr>
                  </a:lvl2pPr>
                  <a:lvl3pPr marL="3154570" indent="0" algn="ctr" defTabSz="3154570" rtl="0" eaLnBrk="1" latinLnBrk="0" hangingPunct="1">
                    <a:lnSpc>
                      <a:spcPct val="90000"/>
                    </a:lnSpc>
                    <a:spcBef>
                      <a:spcPts val="1725"/>
                    </a:spcBef>
                    <a:buFont typeface="Arial" panose="020B0604020202020204" pitchFamily="34" charset="0"/>
                    <a:buNone/>
                    <a:defRPr sz="6210" kern="1200">
                      <a:solidFill>
                        <a:schemeClr val="tx1"/>
                      </a:solidFill>
                      <a:latin typeface="+mn-lt"/>
                      <a:ea typeface="+mn-ea"/>
                      <a:cs typeface="+mn-cs"/>
                    </a:defRPr>
                  </a:lvl3pPr>
                  <a:lvl4pPr marL="4731855"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4pPr>
                  <a:lvl5pPr marL="6309141"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5pPr>
                  <a:lvl6pPr marL="7886426"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6pPr>
                  <a:lvl7pPr marL="9463711"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7pPr>
                  <a:lvl8pPr marL="11040996"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8pPr>
                  <a:lvl9pPr marL="12618281"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9pPr>
                </a:lstStyle>
                <a:p>
                  <a:pPr algn="l"/>
                  <a:endParaRPr lang="en-CA" sz="1000" dirty="0">
                    <a:latin typeface="Arial" panose="020B0604020202020204" pitchFamily="34" charset="0"/>
                    <a:cs typeface="Arial" panose="020B0604020202020204" pitchFamily="34" charset="0"/>
                  </a:endParaRPr>
                </a:p>
              </p:txBody>
            </p:sp>
            <p:sp>
              <p:nvSpPr>
                <p:cNvPr id="74" name="Rectangle 73">
                  <a:extLst>
                    <a:ext uri="{FF2B5EF4-FFF2-40B4-BE49-F238E27FC236}">
                      <a16:creationId xmlns:a16="http://schemas.microsoft.com/office/drawing/2014/main" id="{0537997B-E78C-4FA1-9F60-9291783B6EA5}"/>
                    </a:ext>
                  </a:extLst>
                </p:cNvPr>
                <p:cNvSpPr/>
                <p:nvPr/>
              </p:nvSpPr>
              <p:spPr>
                <a:xfrm>
                  <a:off x="351218" y="3084550"/>
                  <a:ext cx="1441626" cy="473171"/>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cxnSp>
              <p:nvCxnSpPr>
                <p:cNvPr id="75" name="Straight Connector 74">
                  <a:extLst>
                    <a:ext uri="{FF2B5EF4-FFF2-40B4-BE49-F238E27FC236}">
                      <a16:creationId xmlns:a16="http://schemas.microsoft.com/office/drawing/2014/main" id="{24C5E178-7B39-4F63-9BA2-33E3DCE4E3ED}"/>
                    </a:ext>
                  </a:extLst>
                </p:cNvPr>
                <p:cNvCxnSpPr>
                  <a:cxnSpLocks/>
                </p:cNvCxnSpPr>
                <p:nvPr/>
              </p:nvCxnSpPr>
              <p:spPr>
                <a:xfrm>
                  <a:off x="1976323" y="3557721"/>
                  <a:ext cx="314099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D8515DC4-2D90-455F-A4D2-DC3789B097A9}"/>
                    </a:ext>
                  </a:extLst>
                </p:cNvPr>
                <p:cNvSpPr txBox="1"/>
                <p:nvPr/>
              </p:nvSpPr>
              <p:spPr>
                <a:xfrm>
                  <a:off x="437213" y="3093534"/>
                  <a:ext cx="1320816" cy="430887"/>
                </a:xfrm>
                <a:prstGeom prst="rect">
                  <a:avLst/>
                </a:prstGeom>
                <a:noFill/>
              </p:spPr>
              <p:txBody>
                <a:bodyPr wrap="square" rtlCol="0">
                  <a:spAutoFit/>
                </a:bodyPr>
                <a:lstStyle/>
                <a:p>
                  <a:r>
                    <a:rPr lang="en-US" sz="1100" b="1" dirty="0">
                      <a:solidFill>
                        <a:srgbClr val="BB2025"/>
                      </a:solidFill>
                      <a:latin typeface="Arial" panose="020B0604020202020204" pitchFamily="34" charset="0"/>
                      <a:cs typeface="Arial" panose="020B0604020202020204" pitchFamily="34" charset="0"/>
                    </a:rPr>
                    <a:t>Charting the </a:t>
                  </a:r>
                </a:p>
                <a:p>
                  <a:r>
                    <a:rPr lang="en-US" sz="1100" b="1" dirty="0">
                      <a:solidFill>
                        <a:srgbClr val="BB2025"/>
                      </a:solidFill>
                      <a:latin typeface="Arial" panose="020B0604020202020204" pitchFamily="34" charset="0"/>
                      <a:cs typeface="Arial" panose="020B0604020202020204" pitchFamily="34" charset="0"/>
                    </a:rPr>
                    <a:t>data</a:t>
                  </a:r>
                </a:p>
              </p:txBody>
            </p:sp>
            <p:sp>
              <p:nvSpPr>
                <p:cNvPr id="77" name="Content Placeholder 2">
                  <a:extLst>
                    <a:ext uri="{FF2B5EF4-FFF2-40B4-BE49-F238E27FC236}">
                      <a16:creationId xmlns:a16="http://schemas.microsoft.com/office/drawing/2014/main" id="{A2D7FC72-AEF9-4B45-ADBD-8DC06C9868DB}"/>
                    </a:ext>
                  </a:extLst>
                </p:cNvPr>
                <p:cNvSpPr txBox="1">
                  <a:spLocks/>
                </p:cNvSpPr>
                <p:nvPr/>
              </p:nvSpPr>
              <p:spPr>
                <a:xfrm>
                  <a:off x="1976323" y="3084550"/>
                  <a:ext cx="3197788" cy="418078"/>
                </a:xfrm>
                <a:prstGeom prst="rect">
                  <a:avLst/>
                </a:prstGeom>
              </p:spPr>
              <p:txBody>
                <a:bodyPr vert="horz" lIns="91440" tIns="45720" rIns="91440" bIns="45720" rtlCol="0">
                  <a:noAutofit/>
                </a:bodyPr>
                <a:lstStyle>
                  <a:lvl1pPr marL="0" indent="0" algn="ctr" defTabSz="3154570" rtl="0" eaLnBrk="1" latinLnBrk="0" hangingPunct="1">
                    <a:lnSpc>
                      <a:spcPct val="90000"/>
                    </a:lnSpc>
                    <a:spcBef>
                      <a:spcPts val="3450"/>
                    </a:spcBef>
                    <a:buFont typeface="Arial" panose="020B0604020202020204" pitchFamily="34" charset="0"/>
                    <a:buNone/>
                    <a:defRPr sz="8280" kern="1200">
                      <a:solidFill>
                        <a:schemeClr val="tx1"/>
                      </a:solidFill>
                      <a:latin typeface="+mn-lt"/>
                      <a:ea typeface="+mn-ea"/>
                      <a:cs typeface="+mn-cs"/>
                    </a:defRPr>
                  </a:lvl1pPr>
                  <a:lvl2pPr marL="1577285" indent="0" algn="ctr" defTabSz="3154570" rtl="0" eaLnBrk="1" latinLnBrk="0" hangingPunct="1">
                    <a:lnSpc>
                      <a:spcPct val="90000"/>
                    </a:lnSpc>
                    <a:spcBef>
                      <a:spcPts val="1725"/>
                    </a:spcBef>
                    <a:buFont typeface="Arial" panose="020B0604020202020204" pitchFamily="34" charset="0"/>
                    <a:buNone/>
                    <a:defRPr sz="6900" kern="1200">
                      <a:solidFill>
                        <a:schemeClr val="tx1"/>
                      </a:solidFill>
                      <a:latin typeface="+mn-lt"/>
                      <a:ea typeface="+mn-ea"/>
                      <a:cs typeface="+mn-cs"/>
                    </a:defRPr>
                  </a:lvl2pPr>
                  <a:lvl3pPr marL="3154570" indent="0" algn="ctr" defTabSz="3154570" rtl="0" eaLnBrk="1" latinLnBrk="0" hangingPunct="1">
                    <a:lnSpc>
                      <a:spcPct val="90000"/>
                    </a:lnSpc>
                    <a:spcBef>
                      <a:spcPts val="1725"/>
                    </a:spcBef>
                    <a:buFont typeface="Arial" panose="020B0604020202020204" pitchFamily="34" charset="0"/>
                    <a:buNone/>
                    <a:defRPr sz="6210" kern="1200">
                      <a:solidFill>
                        <a:schemeClr val="tx1"/>
                      </a:solidFill>
                      <a:latin typeface="+mn-lt"/>
                      <a:ea typeface="+mn-ea"/>
                      <a:cs typeface="+mn-cs"/>
                    </a:defRPr>
                  </a:lvl3pPr>
                  <a:lvl4pPr marL="4731855"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4pPr>
                  <a:lvl5pPr marL="6309141"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5pPr>
                  <a:lvl6pPr marL="7886426"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6pPr>
                  <a:lvl7pPr marL="9463711"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7pPr>
                  <a:lvl8pPr marL="11040996"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8pPr>
                  <a:lvl9pPr marL="12618281" indent="0" algn="ctr" defTabSz="3154570" rtl="0" eaLnBrk="1" latinLnBrk="0" hangingPunct="1">
                    <a:lnSpc>
                      <a:spcPct val="90000"/>
                    </a:lnSpc>
                    <a:spcBef>
                      <a:spcPts val="1725"/>
                    </a:spcBef>
                    <a:buFont typeface="Arial" panose="020B0604020202020204" pitchFamily="34" charset="0"/>
                    <a:buNone/>
                    <a:defRPr sz="5520" kern="1200">
                      <a:solidFill>
                        <a:schemeClr val="tx1"/>
                      </a:solidFill>
                      <a:latin typeface="+mn-lt"/>
                      <a:ea typeface="+mn-ea"/>
                      <a:cs typeface="+mn-cs"/>
                    </a:defRPr>
                  </a:lvl9pPr>
                </a:lstStyle>
                <a:p>
                  <a:pPr algn="l"/>
                  <a:endParaRPr lang="en-CA" sz="800" dirty="0">
                    <a:latin typeface="Arial" panose="020B0604020202020204" pitchFamily="34" charset="0"/>
                    <a:cs typeface="Arial" panose="020B0604020202020204" pitchFamily="34" charset="0"/>
                  </a:endParaRPr>
                </a:p>
              </p:txBody>
            </p:sp>
            <p:sp>
              <p:nvSpPr>
                <p:cNvPr id="78" name="Rectangle 77">
                  <a:extLst>
                    <a:ext uri="{FF2B5EF4-FFF2-40B4-BE49-F238E27FC236}">
                      <a16:creationId xmlns:a16="http://schemas.microsoft.com/office/drawing/2014/main" id="{C764AAFE-8EAD-4673-893F-8E104980004C}"/>
                    </a:ext>
                  </a:extLst>
                </p:cNvPr>
                <p:cNvSpPr/>
                <p:nvPr/>
              </p:nvSpPr>
              <p:spPr>
                <a:xfrm>
                  <a:off x="351218" y="3645291"/>
                  <a:ext cx="1441626" cy="473171"/>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cxnSp>
              <p:nvCxnSpPr>
                <p:cNvPr id="79" name="Straight Connector 78">
                  <a:extLst>
                    <a:ext uri="{FF2B5EF4-FFF2-40B4-BE49-F238E27FC236}">
                      <a16:creationId xmlns:a16="http://schemas.microsoft.com/office/drawing/2014/main" id="{27F5BD3A-6EA1-4AEB-A33D-CC17048F2D42}"/>
                    </a:ext>
                  </a:extLst>
                </p:cNvPr>
                <p:cNvCxnSpPr>
                  <a:cxnSpLocks/>
                </p:cNvCxnSpPr>
                <p:nvPr/>
              </p:nvCxnSpPr>
              <p:spPr>
                <a:xfrm>
                  <a:off x="1976323" y="4118462"/>
                  <a:ext cx="314099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7F9E4AFF-D78C-4C22-BB92-BA97751F7F8A}"/>
                    </a:ext>
                  </a:extLst>
                </p:cNvPr>
                <p:cNvSpPr txBox="1"/>
                <p:nvPr/>
              </p:nvSpPr>
              <p:spPr>
                <a:xfrm>
                  <a:off x="403917" y="3649870"/>
                  <a:ext cx="1441626" cy="430887"/>
                </a:xfrm>
                <a:prstGeom prst="rect">
                  <a:avLst/>
                </a:prstGeom>
                <a:noFill/>
              </p:spPr>
              <p:txBody>
                <a:bodyPr wrap="square" rtlCol="0">
                  <a:spAutoFit/>
                </a:bodyPr>
                <a:lstStyle/>
                <a:p>
                  <a:r>
                    <a:rPr lang="en-US" sz="1100" b="1" dirty="0">
                      <a:solidFill>
                        <a:srgbClr val="BB2025"/>
                      </a:solidFill>
                      <a:latin typeface="Arial" panose="020B0604020202020204" pitchFamily="34" charset="0"/>
                      <a:cs typeface="Arial" panose="020B0604020202020204" pitchFamily="34" charset="0"/>
                    </a:rPr>
                    <a:t>Summarizing and reporting results</a:t>
                  </a:r>
                </a:p>
              </p:txBody>
            </p:sp>
          </p:grpSp>
          <p:sp>
            <p:nvSpPr>
              <p:cNvPr id="89" name="Content Placeholder 3">
                <a:extLst>
                  <a:ext uri="{FF2B5EF4-FFF2-40B4-BE49-F238E27FC236}">
                    <a16:creationId xmlns:a16="http://schemas.microsoft.com/office/drawing/2014/main" id="{981750A0-B696-4790-90F8-E2BA84A532AA}"/>
                  </a:ext>
                </a:extLst>
              </p:cNvPr>
              <p:cNvSpPr txBox="1">
                <a:spLocks/>
              </p:cNvSpPr>
              <p:nvPr/>
            </p:nvSpPr>
            <p:spPr>
              <a:xfrm>
                <a:off x="1857602" y="1898936"/>
                <a:ext cx="3530335" cy="546457"/>
              </a:xfrm>
              <a:prstGeom prst="rect">
                <a:avLst/>
              </a:prstGeom>
            </p:spPr>
            <p:txBody>
              <a:bodyPr vert="horz" lIns="91440" tIns="45720" rIns="91440" bIns="45720" rtlCol="0">
                <a:norm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1100" b="0" dirty="0">
                    <a:latin typeface="Arial" panose="020B0604020202020204" pitchFamily="34" charset="0"/>
                    <a:cs typeface="Arial" panose="020B0604020202020204" pitchFamily="34" charset="0"/>
                  </a:rPr>
                  <a:t>Databases: PubMed and ERIC</a:t>
                </a:r>
              </a:p>
              <a:p>
                <a:pPr marL="0" indent="0">
                  <a:buFont typeface="Courier New" panose="02070309020205020404" pitchFamily="49" charset="0"/>
                  <a:buNone/>
                </a:pPr>
                <a:r>
                  <a:rPr lang="en-CA" sz="1100" b="0" dirty="0">
                    <a:latin typeface="Arial" panose="020B0604020202020204" pitchFamily="34" charset="0"/>
                    <a:cs typeface="Arial" panose="020B0604020202020204" pitchFamily="34" charset="0"/>
                  </a:rPr>
                  <a:t>Search terms and strategy were developed</a:t>
                </a:r>
              </a:p>
            </p:txBody>
          </p:sp>
          <p:sp>
            <p:nvSpPr>
              <p:cNvPr id="90" name="Content Placeholder 3">
                <a:extLst>
                  <a:ext uri="{FF2B5EF4-FFF2-40B4-BE49-F238E27FC236}">
                    <a16:creationId xmlns:a16="http://schemas.microsoft.com/office/drawing/2014/main" id="{CB574D79-84C3-4E42-9356-3AF51A27BE4E}"/>
                  </a:ext>
                </a:extLst>
              </p:cNvPr>
              <p:cNvSpPr txBox="1">
                <a:spLocks/>
              </p:cNvSpPr>
              <p:nvPr/>
            </p:nvSpPr>
            <p:spPr>
              <a:xfrm>
                <a:off x="1886030" y="2448659"/>
                <a:ext cx="3530335" cy="546457"/>
              </a:xfrm>
              <a:prstGeom prst="rect">
                <a:avLst/>
              </a:prstGeom>
            </p:spPr>
            <p:txBody>
              <a:bodyPr vert="horz" lIns="91440" tIns="45720" rIns="91440" bIns="45720" rtlCol="0">
                <a:normAutofit lnSpcReduction="10000"/>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1100" b="0" dirty="0">
                    <a:latin typeface="Arial" panose="020B0604020202020204" pitchFamily="34" charset="0"/>
                    <a:cs typeface="Arial" panose="020B0604020202020204" pitchFamily="34" charset="0"/>
                  </a:rPr>
                  <a:t>Studies in English that identified statistical information in relation to the probability of being diagnosed with or medicated for ADHD and RAE were included</a:t>
                </a:r>
              </a:p>
            </p:txBody>
          </p:sp>
          <p:sp>
            <p:nvSpPr>
              <p:cNvPr id="91" name="Content Placeholder 3">
                <a:extLst>
                  <a:ext uri="{FF2B5EF4-FFF2-40B4-BE49-F238E27FC236}">
                    <a16:creationId xmlns:a16="http://schemas.microsoft.com/office/drawing/2014/main" id="{0D41F79E-3C01-4C18-B7A4-676DAE91320A}"/>
                  </a:ext>
                </a:extLst>
              </p:cNvPr>
              <p:cNvSpPr txBox="1">
                <a:spLocks/>
              </p:cNvSpPr>
              <p:nvPr/>
            </p:nvSpPr>
            <p:spPr>
              <a:xfrm>
                <a:off x="1886671" y="3049742"/>
                <a:ext cx="3530335" cy="546457"/>
              </a:xfrm>
              <a:prstGeom prst="rect">
                <a:avLst/>
              </a:prstGeom>
            </p:spPr>
            <p:txBody>
              <a:bodyPr vert="horz" lIns="91440" tIns="45720" rIns="91440" bIns="45720" rtlCol="0">
                <a:normAutofit lnSpcReduction="10000"/>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1100" b="0" dirty="0">
                    <a:latin typeface="Arial" panose="020B0604020202020204" pitchFamily="34" charset="0"/>
                    <a:cs typeface="Arial" panose="020B0604020202020204" pitchFamily="34" charset="0"/>
                  </a:rPr>
                  <a:t>Collected data on location, study period, n, age range, diagnosed cohort, medicated cohort, school intake dates, primary comparison, risk with 95% CI</a:t>
                </a:r>
              </a:p>
            </p:txBody>
          </p:sp>
          <p:sp>
            <p:nvSpPr>
              <p:cNvPr id="92" name="Content Placeholder 3">
                <a:extLst>
                  <a:ext uri="{FF2B5EF4-FFF2-40B4-BE49-F238E27FC236}">
                    <a16:creationId xmlns:a16="http://schemas.microsoft.com/office/drawing/2014/main" id="{19BCCF6C-BD8A-4D4A-866A-05DD54DCB12B}"/>
                  </a:ext>
                </a:extLst>
              </p:cNvPr>
              <p:cNvSpPr txBox="1">
                <a:spLocks/>
              </p:cNvSpPr>
              <p:nvPr/>
            </p:nvSpPr>
            <p:spPr>
              <a:xfrm>
                <a:off x="1904632" y="3623461"/>
                <a:ext cx="3530335" cy="546457"/>
              </a:xfrm>
              <a:prstGeom prst="rect">
                <a:avLst/>
              </a:prstGeom>
            </p:spPr>
            <p:txBody>
              <a:bodyPr vert="horz" lIns="91440" tIns="45720" rIns="91440" bIns="45720" rtlCol="0">
                <a:norm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1100" b="0" dirty="0">
                    <a:latin typeface="Arial" panose="020B0604020202020204" pitchFamily="34" charset="0"/>
                    <a:cs typeface="Arial" panose="020B0604020202020204" pitchFamily="34" charset="0"/>
                  </a:rPr>
                  <a:t>Quantitative analysis and knowledge synthesis was performed to examine and combine the findings </a:t>
                </a:r>
              </a:p>
            </p:txBody>
          </p:sp>
        </p:grpSp>
        <p:sp>
          <p:nvSpPr>
            <p:cNvPr id="95" name="Content Placeholder 3">
              <a:extLst>
                <a:ext uri="{FF2B5EF4-FFF2-40B4-BE49-F238E27FC236}">
                  <a16:creationId xmlns:a16="http://schemas.microsoft.com/office/drawing/2014/main" id="{9084277F-576B-490D-99DE-898ECEF97FFF}"/>
                </a:ext>
              </a:extLst>
            </p:cNvPr>
            <p:cNvSpPr txBox="1">
              <a:spLocks/>
            </p:cNvSpPr>
            <p:nvPr/>
          </p:nvSpPr>
          <p:spPr>
            <a:xfrm>
              <a:off x="263709" y="1739282"/>
              <a:ext cx="2133600" cy="332486"/>
            </a:xfrm>
            <a:prstGeom prst="rect">
              <a:avLst/>
            </a:prstGeom>
          </p:spPr>
          <p:txBody>
            <a:bodyPr vert="horz" lIns="91440" tIns="45720" rIns="91440" bIns="45720" rtlCol="0">
              <a:normAutofit fontScale="77500" lnSpcReduction="20000"/>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400" dirty="0">
                  <a:latin typeface="Arial" panose="020B0604020202020204" pitchFamily="34" charset="0"/>
                  <a:cs typeface="Arial" panose="020B0604020202020204" pitchFamily="34" charset="0"/>
                </a:rPr>
                <a:t>Methodological Framework</a:t>
              </a:r>
              <a:endParaRPr lang="en-CA" sz="1400" b="0" dirty="0">
                <a:latin typeface="Arial" panose="020B0604020202020204" pitchFamily="34" charset="0"/>
                <a:cs typeface="Arial" panose="020B0604020202020204" pitchFamily="34" charset="0"/>
              </a:endParaRPr>
            </a:p>
          </p:txBody>
        </p:sp>
      </p:grpSp>
      <p:grpSp>
        <p:nvGrpSpPr>
          <p:cNvPr id="98" name="Group 97">
            <a:extLst>
              <a:ext uri="{FF2B5EF4-FFF2-40B4-BE49-F238E27FC236}">
                <a16:creationId xmlns:a16="http://schemas.microsoft.com/office/drawing/2014/main" id="{577F615A-0265-4FBE-A2D0-2C27047D811D}"/>
              </a:ext>
            </a:extLst>
          </p:cNvPr>
          <p:cNvGrpSpPr/>
          <p:nvPr/>
        </p:nvGrpSpPr>
        <p:grpSpPr>
          <a:xfrm>
            <a:off x="5495499" y="1446646"/>
            <a:ext cx="3306382" cy="3269941"/>
            <a:chOff x="5486400" y="1580873"/>
            <a:chExt cx="3306382" cy="3269941"/>
          </a:xfrm>
        </p:grpSpPr>
        <p:grpSp>
          <p:nvGrpSpPr>
            <p:cNvPr id="55" name="Group 54">
              <a:extLst>
                <a:ext uri="{FF2B5EF4-FFF2-40B4-BE49-F238E27FC236}">
                  <a16:creationId xmlns:a16="http://schemas.microsoft.com/office/drawing/2014/main" id="{2CB92AD4-0093-4AC4-973C-5DDD349F17B4}"/>
                </a:ext>
              </a:extLst>
            </p:cNvPr>
            <p:cNvGrpSpPr/>
            <p:nvPr/>
          </p:nvGrpSpPr>
          <p:grpSpPr>
            <a:xfrm>
              <a:off x="5486400" y="1889002"/>
              <a:ext cx="3306382" cy="2961812"/>
              <a:chOff x="4876800" y="1861519"/>
              <a:chExt cx="3306382" cy="2961812"/>
            </a:xfrm>
          </p:grpSpPr>
          <p:grpSp>
            <p:nvGrpSpPr>
              <p:cNvPr id="26" name="Group 25">
                <a:extLst>
                  <a:ext uri="{FF2B5EF4-FFF2-40B4-BE49-F238E27FC236}">
                    <a16:creationId xmlns:a16="http://schemas.microsoft.com/office/drawing/2014/main" id="{B57B4153-5D64-4CA6-AE52-9B889D40E669}"/>
                  </a:ext>
                </a:extLst>
              </p:cNvPr>
              <p:cNvGrpSpPr/>
              <p:nvPr/>
            </p:nvGrpSpPr>
            <p:grpSpPr>
              <a:xfrm>
                <a:off x="4876800" y="1861519"/>
                <a:ext cx="3306382" cy="2961812"/>
                <a:chOff x="16226501" y="10704779"/>
                <a:chExt cx="11425650" cy="11412663"/>
              </a:xfrm>
            </p:grpSpPr>
            <p:grpSp>
              <p:nvGrpSpPr>
                <p:cNvPr id="27" name="Group 26">
                  <a:extLst>
                    <a:ext uri="{FF2B5EF4-FFF2-40B4-BE49-F238E27FC236}">
                      <a16:creationId xmlns:a16="http://schemas.microsoft.com/office/drawing/2014/main" id="{53D8F0D9-BB93-44C2-949E-17EA8A06D373}"/>
                    </a:ext>
                  </a:extLst>
                </p:cNvPr>
                <p:cNvGrpSpPr/>
                <p:nvPr/>
              </p:nvGrpSpPr>
              <p:grpSpPr>
                <a:xfrm>
                  <a:off x="16226501" y="10704779"/>
                  <a:ext cx="5225143" cy="1829692"/>
                  <a:chOff x="15806057" y="24003000"/>
                  <a:chExt cx="5225143" cy="1829692"/>
                </a:xfrm>
              </p:grpSpPr>
              <p:sp>
                <p:nvSpPr>
                  <p:cNvPr id="45" name="Rectangle 44">
                    <a:extLst>
                      <a:ext uri="{FF2B5EF4-FFF2-40B4-BE49-F238E27FC236}">
                        <a16:creationId xmlns:a16="http://schemas.microsoft.com/office/drawing/2014/main" id="{C59B1A1A-2859-423B-95CC-F9F787B05F1C}"/>
                      </a:ext>
                    </a:extLst>
                  </p:cNvPr>
                  <p:cNvSpPr/>
                  <p:nvPr/>
                </p:nvSpPr>
                <p:spPr>
                  <a:xfrm>
                    <a:off x="15806057" y="24003000"/>
                    <a:ext cx="5225143" cy="182812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793A4958-1C7E-49C0-84A0-AD48022BED0D}"/>
                      </a:ext>
                    </a:extLst>
                  </p:cNvPr>
                  <p:cNvSpPr txBox="1"/>
                  <p:nvPr/>
                </p:nvSpPr>
                <p:spPr>
                  <a:xfrm>
                    <a:off x="16622748" y="24172367"/>
                    <a:ext cx="3585102" cy="1660325"/>
                  </a:xfrm>
                  <a:prstGeom prst="rect">
                    <a:avLst/>
                  </a:prstGeom>
                  <a:noFill/>
                </p:spPr>
                <p:txBody>
                  <a:bodyPr wrap="none" rtlCol="0">
                    <a:spAutoFit/>
                  </a:bodyPr>
                  <a:lstStyle/>
                  <a:p>
                    <a:pPr algn="ctr"/>
                    <a:r>
                      <a:rPr lang="en-US" sz="1200" b="1" dirty="0">
                        <a:latin typeface="Arial" panose="020B0604020202020204" pitchFamily="34" charset="0"/>
                        <a:cs typeface="Arial" panose="020B0604020202020204" pitchFamily="34" charset="0"/>
                      </a:rPr>
                      <a:t>Databases  </a:t>
                    </a:r>
                  </a:p>
                  <a:p>
                    <a:pPr algn="ctr"/>
                    <a:r>
                      <a:rPr lang="en-US" sz="1000" dirty="0">
                        <a:latin typeface="Arial" panose="020B0604020202020204" pitchFamily="34" charset="0"/>
                        <a:cs typeface="Arial" panose="020B0604020202020204" pitchFamily="34" charset="0"/>
                      </a:rPr>
                      <a:t>(n = 199)</a:t>
                    </a:r>
                  </a:p>
                </p:txBody>
              </p:sp>
            </p:grpSp>
            <p:grpSp>
              <p:nvGrpSpPr>
                <p:cNvPr id="28" name="Group 27">
                  <a:extLst>
                    <a:ext uri="{FF2B5EF4-FFF2-40B4-BE49-F238E27FC236}">
                      <a16:creationId xmlns:a16="http://schemas.microsoft.com/office/drawing/2014/main" id="{B7088446-D214-4F0C-A94F-D0E3731EB4F4}"/>
                    </a:ext>
                  </a:extLst>
                </p:cNvPr>
                <p:cNvGrpSpPr/>
                <p:nvPr/>
              </p:nvGrpSpPr>
              <p:grpSpPr>
                <a:xfrm>
                  <a:off x="19707062" y="14542142"/>
                  <a:ext cx="5225143" cy="1828127"/>
                  <a:chOff x="22180731" y="24059477"/>
                  <a:chExt cx="5225143" cy="1828127"/>
                </a:xfrm>
              </p:grpSpPr>
              <p:sp>
                <p:nvSpPr>
                  <p:cNvPr id="43" name="Rectangle 42">
                    <a:extLst>
                      <a:ext uri="{FF2B5EF4-FFF2-40B4-BE49-F238E27FC236}">
                        <a16:creationId xmlns:a16="http://schemas.microsoft.com/office/drawing/2014/main" id="{9CB950B0-FB67-4CE2-9E0C-37C5E65F04D7}"/>
                      </a:ext>
                    </a:extLst>
                  </p:cNvPr>
                  <p:cNvSpPr/>
                  <p:nvPr/>
                </p:nvSpPr>
                <p:spPr>
                  <a:xfrm>
                    <a:off x="22180731" y="24059477"/>
                    <a:ext cx="5225143" cy="182812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E84D96D3-C40A-4478-BDF3-17745ED0DD59}"/>
                      </a:ext>
                    </a:extLst>
                  </p:cNvPr>
                  <p:cNvSpPr txBox="1"/>
                  <p:nvPr/>
                </p:nvSpPr>
                <p:spPr>
                  <a:xfrm>
                    <a:off x="23136083" y="24117253"/>
                    <a:ext cx="3175184" cy="1660325"/>
                  </a:xfrm>
                  <a:prstGeom prst="rect">
                    <a:avLst/>
                  </a:prstGeom>
                  <a:noFill/>
                </p:spPr>
                <p:txBody>
                  <a:bodyPr wrap="none" rtlCol="0">
                    <a:spAutoFit/>
                  </a:bodyPr>
                  <a:lstStyle/>
                  <a:p>
                    <a:pPr algn="ctr"/>
                    <a:r>
                      <a:rPr lang="en-US" sz="1200" b="1" dirty="0">
                        <a:latin typeface="Arial" panose="020B0604020202020204" pitchFamily="34" charset="0"/>
                        <a:cs typeface="Arial" panose="020B0604020202020204" pitchFamily="34" charset="0"/>
                      </a:rPr>
                      <a:t>Screened </a:t>
                    </a:r>
                  </a:p>
                  <a:p>
                    <a:pPr algn="ctr"/>
                    <a:r>
                      <a:rPr lang="en-US" sz="1000" dirty="0">
                        <a:latin typeface="Arial" panose="020B0604020202020204" pitchFamily="34" charset="0"/>
                        <a:cs typeface="Arial" panose="020B0604020202020204" pitchFamily="34" charset="0"/>
                      </a:rPr>
                      <a:t>(n = 115)</a:t>
                    </a:r>
                  </a:p>
                </p:txBody>
              </p:sp>
            </p:grpSp>
            <p:grpSp>
              <p:nvGrpSpPr>
                <p:cNvPr id="29" name="Group 28">
                  <a:extLst>
                    <a:ext uri="{FF2B5EF4-FFF2-40B4-BE49-F238E27FC236}">
                      <a16:creationId xmlns:a16="http://schemas.microsoft.com/office/drawing/2014/main" id="{8325A19C-1DDB-4CB5-8939-2D9018988423}"/>
                    </a:ext>
                  </a:extLst>
                </p:cNvPr>
                <p:cNvGrpSpPr/>
                <p:nvPr/>
              </p:nvGrpSpPr>
              <p:grpSpPr>
                <a:xfrm>
                  <a:off x="19637442" y="17397116"/>
                  <a:ext cx="5225143" cy="1828127"/>
                  <a:chOff x="15747814" y="27049041"/>
                  <a:chExt cx="5225143" cy="1828127"/>
                </a:xfrm>
              </p:grpSpPr>
              <p:sp>
                <p:nvSpPr>
                  <p:cNvPr id="41" name="Rectangle 40">
                    <a:extLst>
                      <a:ext uri="{FF2B5EF4-FFF2-40B4-BE49-F238E27FC236}">
                        <a16:creationId xmlns:a16="http://schemas.microsoft.com/office/drawing/2014/main" id="{DFF043F8-51E9-48AB-B653-E216C7E322AE}"/>
                      </a:ext>
                    </a:extLst>
                  </p:cNvPr>
                  <p:cNvSpPr/>
                  <p:nvPr/>
                </p:nvSpPr>
                <p:spPr>
                  <a:xfrm>
                    <a:off x="15747814" y="27049041"/>
                    <a:ext cx="5225143" cy="182812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D0E9EFC3-D51D-4AE7-B863-2466B42DC024}"/>
                      </a:ext>
                    </a:extLst>
                  </p:cNvPr>
                  <p:cNvSpPr txBox="1"/>
                  <p:nvPr/>
                </p:nvSpPr>
                <p:spPr>
                  <a:xfrm>
                    <a:off x="16044359" y="27157545"/>
                    <a:ext cx="4632045" cy="1660325"/>
                  </a:xfrm>
                  <a:prstGeom prst="rect">
                    <a:avLst/>
                  </a:prstGeom>
                  <a:noFill/>
                </p:spPr>
                <p:txBody>
                  <a:bodyPr wrap="none" rtlCol="0">
                    <a:spAutoFit/>
                  </a:bodyPr>
                  <a:lstStyle/>
                  <a:p>
                    <a:pPr algn="ctr"/>
                    <a:r>
                      <a:rPr lang="en-US" sz="1200" b="1" dirty="0">
                        <a:latin typeface="Arial" panose="020B0604020202020204" pitchFamily="34" charset="0"/>
                        <a:cs typeface="Arial" panose="020B0604020202020204" pitchFamily="34" charset="0"/>
                      </a:rPr>
                      <a:t>Full text review </a:t>
                    </a:r>
                  </a:p>
                  <a:p>
                    <a:pPr algn="ctr"/>
                    <a:r>
                      <a:rPr lang="en-US" sz="1000" dirty="0">
                        <a:latin typeface="Arial" panose="020B0604020202020204" pitchFamily="34" charset="0"/>
                        <a:cs typeface="Arial" panose="020B0604020202020204" pitchFamily="34" charset="0"/>
                      </a:rPr>
                      <a:t>(n = 28)</a:t>
                    </a:r>
                  </a:p>
                </p:txBody>
              </p:sp>
            </p:grpSp>
            <p:grpSp>
              <p:nvGrpSpPr>
                <p:cNvPr id="30" name="Group 29">
                  <a:extLst>
                    <a:ext uri="{FF2B5EF4-FFF2-40B4-BE49-F238E27FC236}">
                      <a16:creationId xmlns:a16="http://schemas.microsoft.com/office/drawing/2014/main" id="{4AB01BF5-0EE1-4FC7-A1A3-9870C269A390}"/>
                    </a:ext>
                  </a:extLst>
                </p:cNvPr>
                <p:cNvGrpSpPr/>
                <p:nvPr/>
              </p:nvGrpSpPr>
              <p:grpSpPr>
                <a:xfrm>
                  <a:off x="19647111" y="20289315"/>
                  <a:ext cx="5301520" cy="1828127"/>
                  <a:chOff x="21903775" y="27212465"/>
                  <a:chExt cx="5301520" cy="1828127"/>
                </a:xfrm>
              </p:grpSpPr>
              <p:sp>
                <p:nvSpPr>
                  <p:cNvPr id="39" name="Rectangle 38">
                    <a:extLst>
                      <a:ext uri="{FF2B5EF4-FFF2-40B4-BE49-F238E27FC236}">
                        <a16:creationId xmlns:a16="http://schemas.microsoft.com/office/drawing/2014/main" id="{42E33874-2EB0-4D89-8BFE-5836D7F1A6F3}"/>
                      </a:ext>
                    </a:extLst>
                  </p:cNvPr>
                  <p:cNvSpPr/>
                  <p:nvPr/>
                </p:nvSpPr>
                <p:spPr>
                  <a:xfrm>
                    <a:off x="21903775" y="27212465"/>
                    <a:ext cx="5225143" cy="182812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66D3EAA9-85F4-432E-925E-6E16C765EFEE}"/>
                      </a:ext>
                    </a:extLst>
                  </p:cNvPr>
                  <p:cNvSpPr txBox="1"/>
                  <p:nvPr/>
                </p:nvSpPr>
                <p:spPr>
                  <a:xfrm>
                    <a:off x="21947299" y="27326013"/>
                    <a:ext cx="5257996" cy="1601027"/>
                  </a:xfrm>
                  <a:prstGeom prst="rect">
                    <a:avLst/>
                  </a:prstGeom>
                  <a:noFill/>
                </p:spPr>
                <p:txBody>
                  <a:bodyPr wrap="none" rtlCol="0">
                    <a:spAutoFit/>
                  </a:bodyPr>
                  <a:lstStyle/>
                  <a:p>
                    <a:pPr algn="ctr"/>
                    <a:r>
                      <a:rPr lang="en-US" sz="1200" b="1" dirty="0">
                        <a:latin typeface="Arial" panose="020B0604020202020204" pitchFamily="34" charset="0"/>
                        <a:cs typeface="Arial" panose="020B0604020202020204" pitchFamily="34" charset="0"/>
                      </a:rPr>
                      <a:t>Included in review</a:t>
                    </a:r>
                  </a:p>
                  <a:p>
                    <a:pPr algn="ctr"/>
                    <a:r>
                      <a:rPr lang="en-US" sz="900" dirty="0">
                        <a:latin typeface="Arial" panose="020B0604020202020204" pitchFamily="34" charset="0"/>
                        <a:cs typeface="Arial" panose="020B0604020202020204" pitchFamily="34" charset="0"/>
                      </a:rPr>
                      <a:t>(n = 22)</a:t>
                    </a:r>
                  </a:p>
                </p:txBody>
              </p:sp>
            </p:grpSp>
            <p:grpSp>
              <p:nvGrpSpPr>
                <p:cNvPr id="31" name="Group 30">
                  <a:extLst>
                    <a:ext uri="{FF2B5EF4-FFF2-40B4-BE49-F238E27FC236}">
                      <a16:creationId xmlns:a16="http://schemas.microsoft.com/office/drawing/2014/main" id="{55A15D93-A0E6-46B5-A01A-3D8303B8EB65}"/>
                    </a:ext>
                  </a:extLst>
                </p:cNvPr>
                <p:cNvGrpSpPr/>
                <p:nvPr/>
              </p:nvGrpSpPr>
              <p:grpSpPr>
                <a:xfrm>
                  <a:off x="22427008" y="10743058"/>
                  <a:ext cx="5225143" cy="1828127"/>
                  <a:chOff x="21913724" y="27262507"/>
                  <a:chExt cx="5225143" cy="1828127"/>
                </a:xfrm>
              </p:grpSpPr>
              <p:sp>
                <p:nvSpPr>
                  <p:cNvPr id="37" name="Rectangle 36">
                    <a:extLst>
                      <a:ext uri="{FF2B5EF4-FFF2-40B4-BE49-F238E27FC236}">
                        <a16:creationId xmlns:a16="http://schemas.microsoft.com/office/drawing/2014/main" id="{54338362-D1C4-47CA-9E21-881E35780DF4}"/>
                      </a:ext>
                    </a:extLst>
                  </p:cNvPr>
                  <p:cNvSpPr/>
                  <p:nvPr/>
                </p:nvSpPr>
                <p:spPr>
                  <a:xfrm>
                    <a:off x="21913724" y="27262507"/>
                    <a:ext cx="5225143" cy="182812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0E8CBB39-AF05-49A5-AA40-AF5B578A0796}"/>
                      </a:ext>
                    </a:extLst>
                  </p:cNvPr>
                  <p:cNvSpPr txBox="1"/>
                  <p:nvPr/>
                </p:nvSpPr>
                <p:spPr>
                  <a:xfrm>
                    <a:off x="22068319" y="27420302"/>
                    <a:ext cx="5064117" cy="1660326"/>
                  </a:xfrm>
                  <a:prstGeom prst="rect">
                    <a:avLst/>
                  </a:prstGeom>
                  <a:noFill/>
                </p:spPr>
                <p:txBody>
                  <a:bodyPr wrap="none" rtlCol="0">
                    <a:spAutoFit/>
                  </a:bodyPr>
                  <a:lstStyle/>
                  <a:p>
                    <a:pPr algn="ctr"/>
                    <a:r>
                      <a:rPr lang="en-US" sz="1200" b="1" dirty="0">
                        <a:latin typeface="Arial" panose="020B0604020202020204" pitchFamily="34" charset="0"/>
                        <a:cs typeface="Arial" panose="020B0604020202020204" pitchFamily="34" charset="0"/>
                      </a:rPr>
                      <a:t>Citation searches</a:t>
                    </a:r>
                  </a:p>
                  <a:p>
                    <a:pPr algn="ctr"/>
                    <a:r>
                      <a:rPr lang="en-US" sz="1000" dirty="0">
                        <a:latin typeface="Arial" panose="020B0604020202020204" pitchFamily="34" charset="0"/>
                        <a:cs typeface="Arial" panose="020B0604020202020204" pitchFamily="34" charset="0"/>
                      </a:rPr>
                      <a:t>(n = 3)</a:t>
                    </a:r>
                  </a:p>
                </p:txBody>
              </p:sp>
            </p:grpSp>
            <p:cxnSp>
              <p:nvCxnSpPr>
                <p:cNvPr id="32" name="Connector: Elbow 31">
                  <a:extLst>
                    <a:ext uri="{FF2B5EF4-FFF2-40B4-BE49-F238E27FC236}">
                      <a16:creationId xmlns:a16="http://schemas.microsoft.com/office/drawing/2014/main" id="{F08DDB3F-C139-48F8-AE50-F634E1482E4C}"/>
                    </a:ext>
                  </a:extLst>
                </p:cNvPr>
                <p:cNvCxnSpPr>
                  <a:cxnSpLocks/>
                  <a:stCxn id="45" idx="2"/>
                </p:cNvCxnSpPr>
                <p:nvPr/>
              </p:nvCxnSpPr>
              <p:spPr>
                <a:xfrm rot="16200000" flipH="1">
                  <a:off x="21529684" y="9842294"/>
                  <a:ext cx="995144" cy="6376367"/>
                </a:xfrm>
                <a:prstGeom prst="bentConnector2">
                  <a:avLst/>
                </a:prstGeom>
                <a:ln w="12700"/>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id="{A7B31BC2-1F93-466C-9DC2-AB36EED2C6F3}"/>
                    </a:ext>
                  </a:extLst>
                </p:cNvPr>
                <p:cNvCxnSpPr>
                  <a:cxnSpLocks/>
                </p:cNvCxnSpPr>
                <p:nvPr/>
              </p:nvCxnSpPr>
              <p:spPr>
                <a:xfrm flipV="1">
                  <a:off x="25215441" y="12580848"/>
                  <a:ext cx="0" cy="947203"/>
                </a:xfrm>
                <a:prstGeom prst="line">
                  <a:avLst/>
                </a:prstGeom>
                <a:ln w="12700"/>
              </p:spPr>
              <p:style>
                <a:lnRef idx="1">
                  <a:schemeClr val="dk1"/>
                </a:lnRef>
                <a:fillRef idx="0">
                  <a:schemeClr val="dk1"/>
                </a:fillRef>
                <a:effectRef idx="0">
                  <a:schemeClr val="dk1"/>
                </a:effectRef>
                <a:fontRef idx="minor">
                  <a:schemeClr val="tx1"/>
                </a:fontRef>
              </p:style>
            </p:cxnSp>
          </p:grpSp>
          <p:grpSp>
            <p:nvGrpSpPr>
              <p:cNvPr id="54" name="Group 53">
                <a:extLst>
                  <a:ext uri="{FF2B5EF4-FFF2-40B4-BE49-F238E27FC236}">
                    <a16:creationId xmlns:a16="http://schemas.microsoft.com/office/drawing/2014/main" id="{CB0BF54B-33DB-4E17-B035-FD639DB608CD}"/>
                  </a:ext>
                </a:extLst>
              </p:cNvPr>
              <p:cNvGrpSpPr/>
              <p:nvPr/>
            </p:nvGrpSpPr>
            <p:grpSpPr>
              <a:xfrm>
                <a:off x="6555437" y="2605112"/>
                <a:ext cx="45460" cy="1662875"/>
                <a:chOff x="6555437" y="2605112"/>
                <a:chExt cx="45460" cy="1662875"/>
              </a:xfrm>
            </p:grpSpPr>
            <p:cxnSp>
              <p:nvCxnSpPr>
                <p:cNvPr id="48" name="Straight Arrow Connector 47">
                  <a:extLst>
                    <a:ext uri="{FF2B5EF4-FFF2-40B4-BE49-F238E27FC236}">
                      <a16:creationId xmlns:a16="http://schemas.microsoft.com/office/drawing/2014/main" id="{9E4736EB-5A39-4BC5-89D3-017CBAC131DF}"/>
                    </a:ext>
                  </a:extLst>
                </p:cNvPr>
                <p:cNvCxnSpPr/>
                <p:nvPr/>
              </p:nvCxnSpPr>
              <p:spPr>
                <a:xfrm>
                  <a:off x="6555437" y="2605112"/>
                  <a:ext cx="0" cy="19523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E34FDC82-93D9-4993-BBC0-37403EDCF8F5}"/>
                    </a:ext>
                  </a:extLst>
                </p:cNvPr>
                <p:cNvCxnSpPr/>
                <p:nvPr/>
              </p:nvCxnSpPr>
              <p:spPr>
                <a:xfrm>
                  <a:off x="6555437" y="3331826"/>
                  <a:ext cx="0" cy="19523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FF123D7-0967-4F1A-8739-F3952F6F6D56}"/>
                    </a:ext>
                  </a:extLst>
                </p:cNvPr>
                <p:cNvCxnSpPr/>
                <p:nvPr/>
              </p:nvCxnSpPr>
              <p:spPr>
                <a:xfrm>
                  <a:off x="6600897" y="4072749"/>
                  <a:ext cx="0" cy="19523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97" name="Content Placeholder 3">
              <a:extLst>
                <a:ext uri="{FF2B5EF4-FFF2-40B4-BE49-F238E27FC236}">
                  <a16:creationId xmlns:a16="http://schemas.microsoft.com/office/drawing/2014/main" id="{552B6DB5-1C5D-447C-BA9C-C6676D49A464}"/>
                </a:ext>
              </a:extLst>
            </p:cNvPr>
            <p:cNvSpPr txBox="1">
              <a:spLocks/>
            </p:cNvSpPr>
            <p:nvPr/>
          </p:nvSpPr>
          <p:spPr>
            <a:xfrm>
              <a:off x="6204815" y="1580873"/>
              <a:ext cx="1845209" cy="332486"/>
            </a:xfrm>
            <a:prstGeom prst="rect">
              <a:avLst/>
            </a:prstGeom>
          </p:spPr>
          <p:txBody>
            <a:bodyPr vert="horz" lIns="91440" tIns="45720" rIns="91440" bIns="45720" rtlCol="0">
              <a:norm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300" dirty="0">
                  <a:latin typeface="Arial" panose="020B0604020202020204" pitchFamily="34" charset="0"/>
                  <a:cs typeface="Arial" panose="020B0604020202020204" pitchFamily="34" charset="0"/>
                </a:rPr>
                <a:t>Literature Selection</a:t>
              </a:r>
              <a:endParaRPr lang="en-CA" sz="1300" b="0" dirty="0">
                <a:latin typeface="Arial" panose="020B0604020202020204" pitchFamily="34" charset="0"/>
                <a:cs typeface="Arial" panose="020B0604020202020204" pitchFamily="34" charset="0"/>
              </a:endParaRPr>
            </a:p>
          </p:txBody>
        </p:sp>
      </p:grpSp>
      <p:sp>
        <p:nvSpPr>
          <p:cNvPr id="99" name="Content Placeholder 3">
            <a:extLst>
              <a:ext uri="{FF2B5EF4-FFF2-40B4-BE49-F238E27FC236}">
                <a16:creationId xmlns:a16="http://schemas.microsoft.com/office/drawing/2014/main" id="{F2DBF7CF-3A1B-4AC1-8B07-28ED1F4682FA}"/>
              </a:ext>
            </a:extLst>
          </p:cNvPr>
          <p:cNvSpPr txBox="1">
            <a:spLocks/>
          </p:cNvSpPr>
          <p:nvPr/>
        </p:nvSpPr>
        <p:spPr>
          <a:xfrm>
            <a:off x="7625446" y="4741136"/>
            <a:ext cx="1360707"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Whitely et al., 2018</a:t>
            </a:r>
          </a:p>
        </p:txBody>
      </p:sp>
    </p:spTree>
    <p:extLst>
      <p:ext uri="{BB962C8B-B14F-4D97-AF65-F5344CB8AC3E}">
        <p14:creationId xmlns:p14="http://schemas.microsoft.com/office/powerpoint/2010/main" val="35318666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6A788-6261-44DE-977C-74D656BF12E5}"/>
              </a:ext>
            </a:extLst>
          </p:cNvPr>
          <p:cNvSpPr>
            <a:spLocks noGrp="1"/>
          </p:cNvSpPr>
          <p:nvPr>
            <p:ph type="title"/>
          </p:nvPr>
        </p:nvSpPr>
        <p:spPr>
          <a:xfrm>
            <a:off x="351803" y="306982"/>
            <a:ext cx="8150750" cy="613171"/>
          </a:xfrm>
        </p:spPr>
        <p:txBody>
          <a:bodyPr>
            <a:noAutofit/>
          </a:bodyPr>
          <a:lstStyle/>
          <a:p>
            <a:r>
              <a:rPr lang="en-CA" sz="2400" b="0" dirty="0">
                <a:latin typeface="Arial" panose="020B0604020202020204" pitchFamily="34" charset="0"/>
                <a:cs typeface="Arial" panose="020B0604020202020204" pitchFamily="34" charset="0"/>
              </a:rPr>
              <a:t>Collectively, the studies find that the youngest children in the class are </a:t>
            </a:r>
            <a:r>
              <a:rPr lang="en-CA" sz="2400" b="0" u="sng" dirty="0">
                <a:latin typeface="Arial" panose="020B0604020202020204" pitchFamily="34" charset="0"/>
                <a:cs typeface="Arial" panose="020B0604020202020204" pitchFamily="34" charset="0"/>
              </a:rPr>
              <a:t>more likely</a:t>
            </a:r>
            <a:r>
              <a:rPr lang="en-CA" sz="2400" b="0" dirty="0">
                <a:latin typeface="Arial" panose="020B0604020202020204" pitchFamily="34" charset="0"/>
                <a:cs typeface="Arial" panose="020B0604020202020204" pitchFamily="34" charset="0"/>
              </a:rPr>
              <a:t> to be treated for ADHD</a:t>
            </a:r>
          </a:p>
        </p:txBody>
      </p:sp>
      <p:sp>
        <p:nvSpPr>
          <p:cNvPr id="3" name="Slide Number Placeholder 2">
            <a:extLst>
              <a:ext uri="{FF2B5EF4-FFF2-40B4-BE49-F238E27FC236}">
                <a16:creationId xmlns:a16="http://schemas.microsoft.com/office/drawing/2014/main" id="{0D428E77-0704-4C2E-BC20-C257F87C8DD2}"/>
              </a:ext>
            </a:extLst>
          </p:cNvPr>
          <p:cNvSpPr>
            <a:spLocks noGrp="1"/>
          </p:cNvSpPr>
          <p:nvPr>
            <p:ph type="sldNum" sz="quarter" idx="10"/>
          </p:nvPr>
        </p:nvSpPr>
        <p:spPr>
          <a:xfrm>
            <a:off x="8610599" y="4663677"/>
            <a:ext cx="350601" cy="273844"/>
          </a:xfrm>
        </p:spPr>
        <p:txBody>
          <a:bodyPr/>
          <a:lstStyle/>
          <a:p>
            <a:fld id="{F2EB2E4D-57B5-40D2-A37F-A248C965F3D5}" type="slidenum">
              <a:rPr lang="en-US" smtClean="0">
                <a:latin typeface="Arial" panose="020B0604020202020204" pitchFamily="34" charset="0"/>
                <a:cs typeface="Arial" panose="020B0604020202020204" pitchFamily="34" charset="0"/>
              </a:rPr>
              <a:pPr/>
              <a:t>9</a:t>
            </a:fld>
            <a:endParaRPr lang="en-US" dirty="0">
              <a:latin typeface="Arial" panose="020B0604020202020204" pitchFamily="34" charset="0"/>
              <a:cs typeface="Arial" panose="020B0604020202020204" pitchFamily="34" charset="0"/>
            </a:endParaRPr>
          </a:p>
        </p:txBody>
      </p:sp>
      <p:grpSp>
        <p:nvGrpSpPr>
          <p:cNvPr id="49" name="Group 48">
            <a:extLst>
              <a:ext uri="{FF2B5EF4-FFF2-40B4-BE49-F238E27FC236}">
                <a16:creationId xmlns:a16="http://schemas.microsoft.com/office/drawing/2014/main" id="{E1083336-F3B8-4CD5-A80E-ED7F2D2CE525}"/>
              </a:ext>
            </a:extLst>
          </p:cNvPr>
          <p:cNvGrpSpPr/>
          <p:nvPr/>
        </p:nvGrpSpPr>
        <p:grpSpPr>
          <a:xfrm>
            <a:off x="381000" y="1159906"/>
            <a:ext cx="4071909" cy="3777615"/>
            <a:chOff x="1905000" y="-323850"/>
            <a:chExt cx="5200037" cy="4824208"/>
          </a:xfrm>
        </p:grpSpPr>
        <p:pic>
          <p:nvPicPr>
            <p:cNvPr id="50" name="Picture 49" descr="A graph of the number of people with age&#10;&#10;AI-generated content may be incorrect.">
              <a:extLst>
                <a:ext uri="{FF2B5EF4-FFF2-40B4-BE49-F238E27FC236}">
                  <a16:creationId xmlns:a16="http://schemas.microsoft.com/office/drawing/2014/main" id="{AD24266C-F41D-4EB3-8C97-B3E7CAEDB0C5}"/>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43" b="98779" l="3325" r="97954">
                          <a14:foregroundMark x1="3581" y1="2442" x2="3325" y2="48033"/>
                          <a14:foregroundMark x1="4987" y1="814" x2="4859" y2="2578"/>
                          <a14:foregroundMark x1="4092" y1="49661" x2="5371" y2="93216"/>
                          <a14:foregroundMark x1="4604" y1="98100" x2="19949" y2="99050"/>
                          <a14:foregroundMark x1="19949" y1="99050" x2="52302" y2="98100"/>
                          <a14:foregroundMark x1="52302" y1="98100" x2="60102" y2="98372"/>
                          <a14:foregroundMark x1="64066" y1="98372" x2="96803" y2="98779"/>
                          <a14:foregroundMark x1="94629" y1="97015" x2="97059" y2="96744"/>
                          <a14:foregroundMark x1="96036" y1="95929" x2="97954" y2="97422"/>
                          <a14:foregroundMark x1="97187" y1="95794" x2="97698" y2="97286"/>
                          <a14:foregroundMark x1="34015" y1="84261" x2="34655" y2="85075"/>
                          <a14:foregroundMark x1="33120" y1="84803" x2="34527" y2="85889"/>
                          <a14:foregroundMark x1="66880" y1="68657" x2="68159" y2="69878"/>
                          <a14:foregroundMark x1="89003" y1="73948" x2="90409" y2="74763"/>
                          <a14:foregroundMark x1="22634" y1="62415" x2="23785" y2="63365"/>
                          <a14:foregroundMark x1="28261" y1="48711" x2="29795" y2="50204"/>
                          <a14:foregroundMark x1="86317" y1="36364" x2="87212" y2="37042"/>
                          <a14:foregroundMark x1="75320" y1="35957" x2="76343" y2="37313"/>
                          <a14:foregroundMark x1="48849" y1="28087" x2="50639" y2="29444"/>
                          <a14:foregroundMark x1="42327" y1="18860" x2="44118" y2="20488"/>
                        </a14:backgroundRemoval>
                      </a14:imgEffect>
                    </a14:imgLayer>
                  </a14:imgProps>
                </a:ext>
                <a:ext uri="{28A0092B-C50C-407E-A947-70E740481C1C}">
                  <a14:useLocalDpi xmlns:a14="http://schemas.microsoft.com/office/drawing/2010/main" val="0"/>
                </a:ext>
              </a:extLst>
            </a:blip>
            <a:srcRect b="937"/>
            <a:stretch/>
          </p:blipFill>
          <p:spPr>
            <a:xfrm>
              <a:off x="1905000" y="-323850"/>
              <a:ext cx="5167177" cy="4824208"/>
            </a:xfrm>
            <a:prstGeom prst="rect">
              <a:avLst/>
            </a:prstGeom>
          </p:spPr>
        </p:pic>
        <p:cxnSp>
          <p:nvCxnSpPr>
            <p:cNvPr id="51" name="Straight Connector 50">
              <a:extLst>
                <a:ext uri="{FF2B5EF4-FFF2-40B4-BE49-F238E27FC236}">
                  <a16:creationId xmlns:a16="http://schemas.microsoft.com/office/drawing/2014/main" id="{0D63C164-C9A2-4D46-B570-029F26EA801C}"/>
                </a:ext>
              </a:extLst>
            </p:cNvPr>
            <p:cNvCxnSpPr/>
            <p:nvPr/>
          </p:nvCxnSpPr>
          <p:spPr>
            <a:xfrm>
              <a:off x="2286000" y="-247650"/>
              <a:ext cx="0" cy="4495800"/>
            </a:xfrm>
            <a:prstGeom prst="line">
              <a:avLst/>
            </a:prstGeom>
            <a:ln w="25400"/>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DD9E47DA-F165-472F-80B3-417A7191D265}"/>
                </a:ext>
              </a:extLst>
            </p:cNvPr>
            <p:cNvCxnSpPr/>
            <p:nvPr/>
          </p:nvCxnSpPr>
          <p:spPr>
            <a:xfrm>
              <a:off x="2286001" y="4248151"/>
              <a:ext cx="4541601" cy="0"/>
            </a:xfrm>
            <a:prstGeom prst="line">
              <a:avLst/>
            </a:prstGeom>
            <a:ln w="25400"/>
          </p:spPr>
          <p:style>
            <a:lnRef idx="1">
              <a:schemeClr val="dk1"/>
            </a:lnRef>
            <a:fillRef idx="0">
              <a:schemeClr val="dk1"/>
            </a:fillRef>
            <a:effectRef idx="0">
              <a:schemeClr val="dk1"/>
            </a:effectRef>
            <a:fontRef idx="minor">
              <a:schemeClr val="tx1"/>
            </a:fontRef>
          </p:style>
        </p:cxnSp>
        <p:sp>
          <p:nvSpPr>
            <p:cNvPr id="53" name="Oval 52">
              <a:extLst>
                <a:ext uri="{FF2B5EF4-FFF2-40B4-BE49-F238E27FC236}">
                  <a16:creationId xmlns:a16="http://schemas.microsoft.com/office/drawing/2014/main" id="{70F3AA77-4A13-4819-8203-67E6EF4016F4}"/>
                </a:ext>
              </a:extLst>
            </p:cNvPr>
            <p:cNvSpPr/>
            <p:nvPr/>
          </p:nvSpPr>
          <p:spPr>
            <a:xfrm>
              <a:off x="4038600" y="590550"/>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54" name="Oval 53">
              <a:extLst>
                <a:ext uri="{FF2B5EF4-FFF2-40B4-BE49-F238E27FC236}">
                  <a16:creationId xmlns:a16="http://schemas.microsoft.com/office/drawing/2014/main" id="{A1602E6C-3E96-4A5D-9BDA-250EE595DF89}"/>
                </a:ext>
              </a:extLst>
            </p:cNvPr>
            <p:cNvSpPr/>
            <p:nvPr/>
          </p:nvSpPr>
          <p:spPr>
            <a:xfrm>
              <a:off x="3276600" y="2000250"/>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55" name="Oval 54">
              <a:extLst>
                <a:ext uri="{FF2B5EF4-FFF2-40B4-BE49-F238E27FC236}">
                  <a16:creationId xmlns:a16="http://schemas.microsoft.com/office/drawing/2014/main" id="{19167F5A-FF6E-4DF0-AF77-6F6C03B93493}"/>
                </a:ext>
              </a:extLst>
            </p:cNvPr>
            <p:cNvSpPr/>
            <p:nvPr/>
          </p:nvSpPr>
          <p:spPr>
            <a:xfrm>
              <a:off x="4397168" y="971550"/>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56" name="Oval 55">
              <a:extLst>
                <a:ext uri="{FF2B5EF4-FFF2-40B4-BE49-F238E27FC236}">
                  <a16:creationId xmlns:a16="http://schemas.microsoft.com/office/drawing/2014/main" id="{0B534B31-48FE-4DDD-A401-1603D5977D4B}"/>
                </a:ext>
              </a:extLst>
            </p:cNvPr>
            <p:cNvSpPr/>
            <p:nvPr/>
          </p:nvSpPr>
          <p:spPr>
            <a:xfrm>
              <a:off x="5715000" y="1352550"/>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57" name="Oval 56">
              <a:extLst>
                <a:ext uri="{FF2B5EF4-FFF2-40B4-BE49-F238E27FC236}">
                  <a16:creationId xmlns:a16="http://schemas.microsoft.com/office/drawing/2014/main" id="{BCD816FA-AA79-4A56-881D-F8DC32887DD8}"/>
                </a:ext>
              </a:extLst>
            </p:cNvPr>
            <p:cNvSpPr/>
            <p:nvPr/>
          </p:nvSpPr>
          <p:spPr>
            <a:xfrm>
              <a:off x="6317390" y="1425548"/>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58" name="Oval 57">
              <a:extLst>
                <a:ext uri="{FF2B5EF4-FFF2-40B4-BE49-F238E27FC236}">
                  <a16:creationId xmlns:a16="http://schemas.microsoft.com/office/drawing/2014/main" id="{CE090A49-D384-4A88-BC14-B116D54CC374}"/>
                </a:ext>
              </a:extLst>
            </p:cNvPr>
            <p:cNvSpPr/>
            <p:nvPr/>
          </p:nvSpPr>
          <p:spPr>
            <a:xfrm>
              <a:off x="3039852" y="2647952"/>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59" name="Oval 58">
              <a:extLst>
                <a:ext uri="{FF2B5EF4-FFF2-40B4-BE49-F238E27FC236}">
                  <a16:creationId xmlns:a16="http://schemas.microsoft.com/office/drawing/2014/main" id="{2303211D-C8D5-48AA-86E9-C5C1542DC576}"/>
                </a:ext>
              </a:extLst>
            </p:cNvPr>
            <p:cNvSpPr/>
            <p:nvPr/>
          </p:nvSpPr>
          <p:spPr>
            <a:xfrm>
              <a:off x="3581400" y="3714750"/>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60" name="Oval 59">
              <a:extLst>
                <a:ext uri="{FF2B5EF4-FFF2-40B4-BE49-F238E27FC236}">
                  <a16:creationId xmlns:a16="http://schemas.microsoft.com/office/drawing/2014/main" id="{B8809F5E-F948-48FD-A71E-0B890437B118}"/>
                </a:ext>
              </a:extLst>
            </p:cNvPr>
            <p:cNvSpPr/>
            <p:nvPr/>
          </p:nvSpPr>
          <p:spPr>
            <a:xfrm>
              <a:off x="5334000" y="2971802"/>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61" name="Oval 60">
              <a:extLst>
                <a:ext uri="{FF2B5EF4-FFF2-40B4-BE49-F238E27FC236}">
                  <a16:creationId xmlns:a16="http://schemas.microsoft.com/office/drawing/2014/main" id="{958111AC-8DF6-41FF-80F1-E21FCF566C2D}"/>
                </a:ext>
              </a:extLst>
            </p:cNvPr>
            <p:cNvSpPr/>
            <p:nvPr/>
          </p:nvSpPr>
          <p:spPr>
            <a:xfrm>
              <a:off x="6469785" y="3251145"/>
              <a:ext cx="152395" cy="152398"/>
            </a:xfrm>
            <a:prstGeom prst="ellipse">
              <a:avLst/>
            </a:prstGeom>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cs typeface="Arial" panose="020B0604020202020204" pitchFamily="34" charset="0"/>
              </a:endParaRPr>
            </a:p>
          </p:txBody>
        </p:sp>
        <p:sp>
          <p:nvSpPr>
            <p:cNvPr id="62" name="Content Placeholder 3">
              <a:extLst>
                <a:ext uri="{FF2B5EF4-FFF2-40B4-BE49-F238E27FC236}">
                  <a16:creationId xmlns:a16="http://schemas.microsoft.com/office/drawing/2014/main" id="{B1B0DD75-B692-4CAE-87D7-7F5B4A33A284}"/>
                </a:ext>
              </a:extLst>
            </p:cNvPr>
            <p:cNvSpPr txBox="1">
              <a:spLocks/>
            </p:cNvSpPr>
            <p:nvPr/>
          </p:nvSpPr>
          <p:spPr>
            <a:xfrm>
              <a:off x="4075626" y="518317"/>
              <a:ext cx="881545"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Taiwan</a:t>
              </a:r>
              <a:endParaRPr lang="en-CA" sz="1000" b="0" dirty="0">
                <a:cs typeface="Arial" panose="020B0604020202020204" pitchFamily="34" charset="0"/>
              </a:endParaRPr>
            </a:p>
          </p:txBody>
        </p:sp>
        <p:sp>
          <p:nvSpPr>
            <p:cNvPr id="63" name="Content Placeholder 3">
              <a:extLst>
                <a:ext uri="{FF2B5EF4-FFF2-40B4-BE49-F238E27FC236}">
                  <a16:creationId xmlns:a16="http://schemas.microsoft.com/office/drawing/2014/main" id="{5AA4FA99-B7FD-4EF6-B1D0-1ADC1F36C2B9}"/>
                </a:ext>
              </a:extLst>
            </p:cNvPr>
            <p:cNvSpPr txBox="1">
              <a:spLocks/>
            </p:cNvSpPr>
            <p:nvPr/>
          </p:nvSpPr>
          <p:spPr>
            <a:xfrm>
              <a:off x="4443714" y="880820"/>
              <a:ext cx="1013029"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Australia</a:t>
              </a:r>
              <a:endParaRPr lang="en-CA" sz="1000" b="0" dirty="0">
                <a:cs typeface="Arial" panose="020B0604020202020204" pitchFamily="34" charset="0"/>
              </a:endParaRPr>
            </a:p>
          </p:txBody>
        </p:sp>
        <p:sp>
          <p:nvSpPr>
            <p:cNvPr id="64" name="Content Placeholder 3">
              <a:extLst>
                <a:ext uri="{FF2B5EF4-FFF2-40B4-BE49-F238E27FC236}">
                  <a16:creationId xmlns:a16="http://schemas.microsoft.com/office/drawing/2014/main" id="{B9843FC3-D5BA-48DA-BB17-596873B24AE4}"/>
                </a:ext>
              </a:extLst>
            </p:cNvPr>
            <p:cNvSpPr txBox="1">
              <a:spLocks/>
            </p:cNvSpPr>
            <p:nvPr/>
          </p:nvSpPr>
          <p:spPr>
            <a:xfrm>
              <a:off x="5553474" y="1537882"/>
              <a:ext cx="830338"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Norway</a:t>
              </a:r>
              <a:endParaRPr lang="en-CA" sz="1000" b="0" dirty="0">
                <a:cs typeface="Arial" panose="020B0604020202020204" pitchFamily="34" charset="0"/>
              </a:endParaRPr>
            </a:p>
          </p:txBody>
        </p:sp>
        <p:sp>
          <p:nvSpPr>
            <p:cNvPr id="65" name="Content Placeholder 3">
              <a:extLst>
                <a:ext uri="{FF2B5EF4-FFF2-40B4-BE49-F238E27FC236}">
                  <a16:creationId xmlns:a16="http://schemas.microsoft.com/office/drawing/2014/main" id="{48CF1AD1-1A3D-42A4-AF48-F685E62A284F}"/>
                </a:ext>
              </a:extLst>
            </p:cNvPr>
            <p:cNvSpPr txBox="1">
              <a:spLocks/>
            </p:cNvSpPr>
            <p:nvPr/>
          </p:nvSpPr>
          <p:spPr>
            <a:xfrm>
              <a:off x="6274698" y="1165198"/>
              <a:ext cx="830339"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Canada</a:t>
              </a:r>
              <a:endParaRPr lang="en-CA" sz="1000" b="0" dirty="0">
                <a:cs typeface="Arial" panose="020B0604020202020204" pitchFamily="34" charset="0"/>
              </a:endParaRPr>
            </a:p>
          </p:txBody>
        </p:sp>
        <p:sp>
          <p:nvSpPr>
            <p:cNvPr id="66" name="Content Placeholder 3">
              <a:extLst>
                <a:ext uri="{FF2B5EF4-FFF2-40B4-BE49-F238E27FC236}">
                  <a16:creationId xmlns:a16="http://schemas.microsoft.com/office/drawing/2014/main" id="{773392E5-65D9-4C44-B19F-84885322F7F2}"/>
                </a:ext>
              </a:extLst>
            </p:cNvPr>
            <p:cNvSpPr txBox="1">
              <a:spLocks/>
            </p:cNvSpPr>
            <p:nvPr/>
          </p:nvSpPr>
          <p:spPr>
            <a:xfrm>
              <a:off x="3320258" y="1938675"/>
              <a:ext cx="960091"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Sweden</a:t>
              </a:r>
              <a:endParaRPr lang="en-CA" sz="1000" b="0" dirty="0">
                <a:cs typeface="Arial" panose="020B0604020202020204" pitchFamily="34" charset="0"/>
              </a:endParaRPr>
            </a:p>
          </p:txBody>
        </p:sp>
        <p:sp>
          <p:nvSpPr>
            <p:cNvPr id="67" name="Content Placeholder 3">
              <a:extLst>
                <a:ext uri="{FF2B5EF4-FFF2-40B4-BE49-F238E27FC236}">
                  <a16:creationId xmlns:a16="http://schemas.microsoft.com/office/drawing/2014/main" id="{F40D1DF6-3EF7-4010-A420-F2DD38D87AD7}"/>
                </a:ext>
              </a:extLst>
            </p:cNvPr>
            <p:cNvSpPr txBox="1">
              <a:spLocks/>
            </p:cNvSpPr>
            <p:nvPr/>
          </p:nvSpPr>
          <p:spPr>
            <a:xfrm>
              <a:off x="3036531" y="2577481"/>
              <a:ext cx="960097"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Finland</a:t>
              </a:r>
              <a:endParaRPr lang="en-CA" sz="1000" b="0" dirty="0">
                <a:cs typeface="Arial" panose="020B0604020202020204" pitchFamily="34" charset="0"/>
              </a:endParaRPr>
            </a:p>
          </p:txBody>
        </p:sp>
        <p:sp>
          <p:nvSpPr>
            <p:cNvPr id="68" name="Content Placeholder 3">
              <a:extLst>
                <a:ext uri="{FF2B5EF4-FFF2-40B4-BE49-F238E27FC236}">
                  <a16:creationId xmlns:a16="http://schemas.microsoft.com/office/drawing/2014/main" id="{63567FFE-B321-423B-8E64-46C736B7D529}"/>
                </a:ext>
              </a:extLst>
            </p:cNvPr>
            <p:cNvSpPr txBox="1">
              <a:spLocks/>
            </p:cNvSpPr>
            <p:nvPr/>
          </p:nvSpPr>
          <p:spPr>
            <a:xfrm>
              <a:off x="3657597" y="3662778"/>
              <a:ext cx="960094"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Denmark</a:t>
              </a:r>
              <a:endParaRPr lang="en-CA" sz="1000" b="0" dirty="0">
                <a:cs typeface="Arial" panose="020B0604020202020204" pitchFamily="34" charset="0"/>
              </a:endParaRPr>
            </a:p>
          </p:txBody>
        </p:sp>
        <p:sp>
          <p:nvSpPr>
            <p:cNvPr id="69" name="Content Placeholder 3">
              <a:extLst>
                <a:ext uri="{FF2B5EF4-FFF2-40B4-BE49-F238E27FC236}">
                  <a16:creationId xmlns:a16="http://schemas.microsoft.com/office/drawing/2014/main" id="{BCAC6F06-9737-49C6-9A13-AA3F783EA140}"/>
                </a:ext>
              </a:extLst>
            </p:cNvPr>
            <p:cNvSpPr txBox="1">
              <a:spLocks/>
            </p:cNvSpPr>
            <p:nvPr/>
          </p:nvSpPr>
          <p:spPr>
            <a:xfrm>
              <a:off x="5334000" y="2863492"/>
              <a:ext cx="1144527"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Germany</a:t>
              </a:r>
              <a:endParaRPr lang="en-CA" sz="1000" b="0" dirty="0">
                <a:cs typeface="Arial" panose="020B0604020202020204" pitchFamily="34" charset="0"/>
              </a:endParaRPr>
            </a:p>
          </p:txBody>
        </p:sp>
        <p:sp>
          <p:nvSpPr>
            <p:cNvPr id="70" name="Content Placeholder 3">
              <a:extLst>
                <a:ext uri="{FF2B5EF4-FFF2-40B4-BE49-F238E27FC236}">
                  <a16:creationId xmlns:a16="http://schemas.microsoft.com/office/drawing/2014/main" id="{50296B0A-F90C-4DD7-82FB-B5FB828BC7FD}"/>
                </a:ext>
              </a:extLst>
            </p:cNvPr>
            <p:cNvSpPr txBox="1">
              <a:spLocks/>
            </p:cNvSpPr>
            <p:nvPr/>
          </p:nvSpPr>
          <p:spPr>
            <a:xfrm>
              <a:off x="6274699" y="3441025"/>
              <a:ext cx="622179"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Israel</a:t>
              </a:r>
              <a:endParaRPr lang="en-CA" sz="1000" b="0" dirty="0">
                <a:cs typeface="Arial" panose="020B0604020202020204" pitchFamily="34" charset="0"/>
              </a:endParaRPr>
            </a:p>
          </p:txBody>
        </p:sp>
        <p:sp>
          <p:nvSpPr>
            <p:cNvPr id="71" name="Content Placeholder 3">
              <a:extLst>
                <a:ext uri="{FF2B5EF4-FFF2-40B4-BE49-F238E27FC236}">
                  <a16:creationId xmlns:a16="http://schemas.microsoft.com/office/drawing/2014/main" id="{0F56040E-3D4E-4D70-9C95-6AC415D083D8}"/>
                </a:ext>
              </a:extLst>
            </p:cNvPr>
            <p:cNvSpPr txBox="1">
              <a:spLocks/>
            </p:cNvSpPr>
            <p:nvPr/>
          </p:nvSpPr>
          <p:spPr>
            <a:xfrm>
              <a:off x="4473364" y="3992348"/>
              <a:ext cx="2339016" cy="222868"/>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000" dirty="0">
                  <a:cs typeface="Arial" panose="020B0604020202020204" pitchFamily="34" charset="0"/>
                </a:rPr>
                <a:t>Per capita medication use rate</a:t>
              </a:r>
              <a:endParaRPr lang="en-CA" sz="1000" b="0" dirty="0">
                <a:cs typeface="Arial" panose="020B0604020202020204" pitchFamily="34" charset="0"/>
              </a:endParaRPr>
            </a:p>
          </p:txBody>
        </p:sp>
        <p:sp>
          <p:nvSpPr>
            <p:cNvPr id="72" name="Content Placeholder 3">
              <a:extLst>
                <a:ext uri="{FF2B5EF4-FFF2-40B4-BE49-F238E27FC236}">
                  <a16:creationId xmlns:a16="http://schemas.microsoft.com/office/drawing/2014/main" id="{C92ABCA5-1D43-4AC6-B684-F27489879B96}"/>
                </a:ext>
              </a:extLst>
            </p:cNvPr>
            <p:cNvSpPr txBox="1">
              <a:spLocks/>
            </p:cNvSpPr>
            <p:nvPr/>
          </p:nvSpPr>
          <p:spPr>
            <a:xfrm>
              <a:off x="2168988" y="-247373"/>
              <a:ext cx="1347592" cy="861043"/>
            </a:xfrm>
            <a:prstGeom prst="rect">
              <a:avLst/>
            </a:prstGeom>
          </p:spPr>
          <p:txBody>
            <a:bodyPr vert="horz" lIns="91440" tIns="45720" rIns="91440" bIns="45720" rtlCol="0">
              <a:norm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lgn="ctr">
                <a:buFont typeface="Courier New" panose="02070309020205020404" pitchFamily="49" charset="0"/>
                <a:buNone/>
              </a:pPr>
              <a:r>
                <a:rPr lang="en-CA" sz="1100" dirty="0">
                  <a:cs typeface="Arial" panose="020B0604020202020204" pitchFamily="34" charset="0"/>
                </a:rPr>
                <a:t>Relative risk youngest</a:t>
              </a:r>
              <a:endParaRPr lang="en-CA" sz="1100" b="0" dirty="0">
                <a:cs typeface="Arial" panose="020B0604020202020204" pitchFamily="34" charset="0"/>
              </a:endParaRPr>
            </a:p>
          </p:txBody>
        </p:sp>
      </p:grpSp>
      <p:sp>
        <p:nvSpPr>
          <p:cNvPr id="133" name="Rectangle 132">
            <a:extLst>
              <a:ext uri="{FF2B5EF4-FFF2-40B4-BE49-F238E27FC236}">
                <a16:creationId xmlns:a16="http://schemas.microsoft.com/office/drawing/2014/main" id="{6E9BF1D6-ABAA-4375-AA2C-9C2ED42B68F0}"/>
              </a:ext>
            </a:extLst>
          </p:cNvPr>
          <p:cNvSpPr/>
          <p:nvPr/>
        </p:nvSpPr>
        <p:spPr>
          <a:xfrm>
            <a:off x="3802709" y="2343150"/>
            <a:ext cx="667916" cy="37951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rial" panose="020B0604020202020204" pitchFamily="34" charset="0"/>
              <a:cs typeface="Arial" panose="020B0604020202020204" pitchFamily="34" charset="0"/>
            </a:endParaRPr>
          </a:p>
        </p:txBody>
      </p:sp>
      <p:sp>
        <p:nvSpPr>
          <p:cNvPr id="135" name="Content Placeholder 3">
            <a:extLst>
              <a:ext uri="{FF2B5EF4-FFF2-40B4-BE49-F238E27FC236}">
                <a16:creationId xmlns:a16="http://schemas.microsoft.com/office/drawing/2014/main" id="{8667B991-BB9D-4658-8CA8-5E5EF83F654B}"/>
              </a:ext>
            </a:extLst>
          </p:cNvPr>
          <p:cNvSpPr txBox="1">
            <a:spLocks/>
          </p:cNvSpPr>
          <p:nvPr/>
        </p:nvSpPr>
        <p:spPr>
          <a:xfrm>
            <a:off x="7683013" y="4687392"/>
            <a:ext cx="1286738" cy="226414"/>
          </a:xfrm>
          <a:prstGeom prst="rect">
            <a:avLst/>
          </a:prstGeom>
        </p:spPr>
        <p:txBody>
          <a:bodyPr vert="horz" lIns="91440" tIns="45720" rIns="91440" bIns="45720" rtlCol="0">
            <a:noAutofit/>
          </a:bodyPr>
          <a:lstStyle>
            <a:lvl1pPr marL="257165" indent="-257165" algn="l" defTabSz="685773" rtl="0" eaLnBrk="1" latinLnBrk="0" hangingPunct="1">
              <a:spcBef>
                <a:spcPct val="20000"/>
              </a:spcBef>
              <a:buClr>
                <a:srgbClr val="C33B30"/>
              </a:buClr>
              <a:buSzPct val="70000"/>
              <a:buFont typeface="Courier New" panose="02070309020205020404" pitchFamily="49" charset="0"/>
              <a:buChar char="o"/>
              <a:defRPr sz="2400" b="1" i="0" kern="1200" baseline="0">
                <a:solidFill>
                  <a:schemeClr val="tx1"/>
                </a:solidFill>
                <a:latin typeface="+mn-lt"/>
                <a:ea typeface="+mn-ea"/>
                <a:cs typeface="+mn-cs"/>
              </a:defRPr>
            </a:lvl1pPr>
            <a:lvl2pPr marL="685786" indent="-342900" algn="l" defTabSz="685773" rtl="0" eaLnBrk="1" latinLnBrk="0" hangingPunct="1">
              <a:spcBef>
                <a:spcPct val="20000"/>
              </a:spcBef>
              <a:buClr>
                <a:srgbClr val="C33B30"/>
              </a:buClr>
              <a:buFont typeface="Arial" panose="020B0604020202020204" pitchFamily="34" charset="0"/>
              <a:buChar char="•"/>
              <a:defRPr sz="2100" b="1" i="0" kern="1200" baseline="0">
                <a:solidFill>
                  <a:schemeClr val="tx1"/>
                </a:solidFill>
                <a:latin typeface="+mn-lt"/>
                <a:ea typeface="+mn-ea"/>
                <a:cs typeface="+mn-cs"/>
              </a:defRPr>
            </a:lvl2pPr>
            <a:lvl3pPr marL="857216" indent="-171443" algn="l" defTabSz="685773" rtl="0" eaLnBrk="1" latinLnBrk="0" hangingPunct="1">
              <a:spcBef>
                <a:spcPct val="20000"/>
              </a:spcBef>
              <a:buFont typeface="Arial" panose="020B0604020202020204" pitchFamily="34" charset="0"/>
              <a:buChar char="•"/>
              <a:defRPr sz="1800" kern="1200">
                <a:solidFill>
                  <a:srgbClr val="38586E"/>
                </a:solidFill>
                <a:latin typeface="+mn-lt"/>
                <a:ea typeface="+mn-ea"/>
                <a:cs typeface="+mn-cs"/>
              </a:defRPr>
            </a:lvl3pPr>
            <a:lvl4pPr marL="1200102"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4pPr>
            <a:lvl5pPr marL="1542988" indent="-171443" algn="l" defTabSz="685773" rtl="0" eaLnBrk="1" latinLnBrk="0" hangingPunct="1">
              <a:spcBef>
                <a:spcPct val="20000"/>
              </a:spcBef>
              <a:buFont typeface="Arial" panose="020B0604020202020204" pitchFamily="34" charset="0"/>
              <a:buChar char="»"/>
              <a:defRPr sz="1500" kern="1200">
                <a:solidFill>
                  <a:srgbClr val="38586E"/>
                </a:solidFill>
                <a:latin typeface="+mn-lt"/>
                <a:ea typeface="+mn-ea"/>
                <a:cs typeface="+mn-cs"/>
              </a:defRPr>
            </a:lvl5pPr>
            <a:lvl6pPr marL="1885874"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761"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647"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533" indent="-171443" algn="l" defTabSz="685773"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indent="0">
              <a:buFont typeface="Courier New" panose="02070309020205020404" pitchFamily="49" charset="0"/>
              <a:buNone/>
            </a:pPr>
            <a:r>
              <a:rPr lang="en-CA" sz="800" b="0" dirty="0">
                <a:latin typeface="Arial" panose="020B0604020202020204" pitchFamily="34" charset="0"/>
                <a:cs typeface="Arial" panose="020B0604020202020204" pitchFamily="34" charset="0"/>
              </a:rPr>
              <a:t>Whitely et al., 2018</a:t>
            </a:r>
          </a:p>
        </p:txBody>
      </p:sp>
      <p:graphicFrame>
        <p:nvGraphicFramePr>
          <p:cNvPr id="83" name="Table 5">
            <a:extLst>
              <a:ext uri="{FF2B5EF4-FFF2-40B4-BE49-F238E27FC236}">
                <a16:creationId xmlns:a16="http://schemas.microsoft.com/office/drawing/2014/main" id="{83334EAD-A73C-482F-A17C-654AC51F3415}"/>
              </a:ext>
            </a:extLst>
          </p:cNvPr>
          <p:cNvGraphicFramePr>
            <a:graphicFrameLocks noGrp="1"/>
          </p:cNvGraphicFramePr>
          <p:nvPr>
            <p:extLst>
              <p:ext uri="{D42A27DB-BD31-4B8C-83A1-F6EECF244321}">
                <p14:modId xmlns:p14="http://schemas.microsoft.com/office/powerpoint/2010/main" val="695258395"/>
              </p:ext>
            </p:extLst>
          </p:nvPr>
        </p:nvGraphicFramePr>
        <p:xfrm>
          <a:off x="4554486" y="1468545"/>
          <a:ext cx="4572001" cy="2926080"/>
        </p:xfrm>
        <a:graphic>
          <a:graphicData uri="http://schemas.openxmlformats.org/drawingml/2006/table">
            <a:tbl>
              <a:tblPr firstRow="1" bandRow="1">
                <a:tableStyleId>{5C22544A-7EE6-4342-B048-85BDC9FD1C3A}</a:tableStyleId>
              </a:tblPr>
              <a:tblGrid>
                <a:gridCol w="870857">
                  <a:extLst>
                    <a:ext uri="{9D8B030D-6E8A-4147-A177-3AD203B41FA5}">
                      <a16:colId xmlns:a16="http://schemas.microsoft.com/office/drawing/2014/main" val="3997151602"/>
                    </a:ext>
                  </a:extLst>
                </a:gridCol>
                <a:gridCol w="870857">
                  <a:extLst>
                    <a:ext uri="{9D8B030D-6E8A-4147-A177-3AD203B41FA5}">
                      <a16:colId xmlns:a16="http://schemas.microsoft.com/office/drawing/2014/main" val="1727267893"/>
                    </a:ext>
                  </a:extLst>
                </a:gridCol>
                <a:gridCol w="943429">
                  <a:extLst>
                    <a:ext uri="{9D8B030D-6E8A-4147-A177-3AD203B41FA5}">
                      <a16:colId xmlns:a16="http://schemas.microsoft.com/office/drawing/2014/main" val="1042440378"/>
                    </a:ext>
                  </a:extLst>
                </a:gridCol>
                <a:gridCol w="943429">
                  <a:extLst>
                    <a:ext uri="{9D8B030D-6E8A-4147-A177-3AD203B41FA5}">
                      <a16:colId xmlns:a16="http://schemas.microsoft.com/office/drawing/2014/main" val="1066360613"/>
                    </a:ext>
                  </a:extLst>
                </a:gridCol>
                <a:gridCol w="943429">
                  <a:extLst>
                    <a:ext uri="{9D8B030D-6E8A-4147-A177-3AD203B41FA5}">
                      <a16:colId xmlns:a16="http://schemas.microsoft.com/office/drawing/2014/main" val="3879086622"/>
                    </a:ext>
                  </a:extLst>
                </a:gridCol>
              </a:tblGrid>
              <a:tr h="424571">
                <a:tc>
                  <a:txBody>
                    <a:bodyPr/>
                    <a:lstStyle/>
                    <a:p>
                      <a:endParaRPr lang="en-CA" sz="1200" dirty="0"/>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b="1" dirty="0">
                          <a:solidFill>
                            <a:schemeClr val="tx1"/>
                          </a:solidFill>
                          <a:cs typeface="Arial" panose="020B0604020202020204" pitchFamily="34" charset="0"/>
                        </a:rPr>
                        <a:t>Study period</a:t>
                      </a:r>
                      <a:endParaRPr lang="en-CA" sz="1200" dirty="0"/>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b="1" dirty="0">
                          <a:solidFill>
                            <a:schemeClr val="tx1"/>
                          </a:solidFill>
                          <a:cs typeface="Arial" panose="020B0604020202020204" pitchFamily="34" charset="0"/>
                        </a:rPr>
                        <a:t>% on medication</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b="1" dirty="0">
                          <a:solidFill>
                            <a:schemeClr val="tx1"/>
                          </a:solidFill>
                          <a:cs typeface="Arial" panose="020B0604020202020204" pitchFamily="34" charset="0"/>
                        </a:rPr>
                        <a:t>Extra risk of medication</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b="1" dirty="0">
                          <a:solidFill>
                            <a:schemeClr val="tx1"/>
                          </a:solidFill>
                          <a:cs typeface="Arial" panose="020B0604020202020204" pitchFamily="34" charset="0"/>
                        </a:rPr>
                        <a:t>Total N</a:t>
                      </a:r>
                    </a:p>
                    <a:p>
                      <a:pPr algn="ctr"/>
                      <a:endParaRPr lang="en-CA" sz="1200" dirty="0"/>
                    </a:p>
                  </a:txBody>
                  <a:tcPr>
                    <a:noFill/>
                  </a:tcPr>
                </a:tc>
                <a:extLst>
                  <a:ext uri="{0D108BD9-81ED-4DB2-BD59-A6C34878D82A}">
                    <a16:rowId xmlns:a16="http://schemas.microsoft.com/office/drawing/2014/main" val="2387989576"/>
                  </a:ext>
                </a:extLst>
              </a:tr>
              <a:tr h="254743">
                <a:tc>
                  <a:txBody>
                    <a:bodyPr/>
                    <a:lstStyle/>
                    <a:p>
                      <a:r>
                        <a:rPr lang="en-CA" sz="1200" b="1" dirty="0">
                          <a:solidFill>
                            <a:schemeClr val="tx1"/>
                          </a:solidFill>
                          <a:cs typeface="Arial" panose="020B0604020202020204" pitchFamily="34" charset="0"/>
                        </a:rPr>
                        <a:t>Taiwan</a:t>
                      </a:r>
                      <a:endParaRPr lang="en-CA" sz="1200" dirty="0"/>
                    </a:p>
                  </a:txBody>
                  <a:tcPr>
                    <a:noFill/>
                  </a:tcPr>
                </a:tc>
                <a:tc>
                  <a:txBody>
                    <a:bodyPr/>
                    <a:lstStyle/>
                    <a:p>
                      <a:pPr algn="ctr"/>
                      <a:r>
                        <a:rPr lang="en-CA" sz="1200" dirty="0"/>
                        <a:t>1997-2011</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1.60%</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+65%</a:t>
                      </a:r>
                    </a:p>
                  </a:txBody>
                  <a:tcPr>
                    <a:noFill/>
                  </a:tcPr>
                </a:tc>
                <a:tc>
                  <a:txBody>
                    <a:bodyPr/>
                    <a:lstStyle/>
                    <a:p>
                      <a:pPr algn="ctr"/>
                      <a:r>
                        <a:rPr lang="en-CA" sz="1200" dirty="0">
                          <a:solidFill>
                            <a:schemeClr val="tx1"/>
                          </a:solidFill>
                          <a:cs typeface="Arial" panose="020B0604020202020204" pitchFamily="34" charset="0"/>
                        </a:rPr>
                        <a:t>378,881</a:t>
                      </a:r>
                      <a:endParaRPr lang="en-CA" sz="1200" dirty="0"/>
                    </a:p>
                  </a:txBody>
                  <a:tcPr>
                    <a:noFill/>
                  </a:tcPr>
                </a:tc>
                <a:extLst>
                  <a:ext uri="{0D108BD9-81ED-4DB2-BD59-A6C34878D82A}">
                    <a16:rowId xmlns:a16="http://schemas.microsoft.com/office/drawing/2014/main" val="3239586773"/>
                  </a:ext>
                </a:extLst>
              </a:tr>
              <a:tr h="254743">
                <a:tc>
                  <a:txBody>
                    <a:bodyPr/>
                    <a:lstStyle/>
                    <a:p>
                      <a:r>
                        <a:rPr lang="en-CA" sz="1200" b="1" dirty="0">
                          <a:solidFill>
                            <a:schemeClr val="tx1"/>
                          </a:solidFill>
                          <a:cs typeface="Arial" panose="020B0604020202020204" pitchFamily="34" charset="0"/>
                        </a:rPr>
                        <a:t>Australia</a:t>
                      </a:r>
                      <a:endParaRPr lang="en-CA" sz="1200" dirty="0"/>
                    </a:p>
                  </a:txBody>
                  <a:tcPr>
                    <a:noFill/>
                  </a:tcPr>
                </a:tc>
                <a:tc>
                  <a:txBody>
                    <a:bodyPr/>
                    <a:lstStyle/>
                    <a:p>
                      <a:pPr algn="ctr"/>
                      <a:r>
                        <a:rPr lang="en-CA" sz="1200" dirty="0"/>
                        <a:t>2013</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1.90%</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+57%</a:t>
                      </a:r>
                    </a:p>
                  </a:txBody>
                  <a:tcPr>
                    <a:noFill/>
                  </a:tcPr>
                </a:tc>
                <a:tc>
                  <a:txBody>
                    <a:bodyPr/>
                    <a:lstStyle/>
                    <a:p>
                      <a:pPr algn="ctr"/>
                      <a:r>
                        <a:rPr lang="en-CA" sz="1200" dirty="0">
                          <a:solidFill>
                            <a:schemeClr val="tx1"/>
                          </a:solidFill>
                          <a:cs typeface="Arial" panose="020B0604020202020204" pitchFamily="34" charset="0"/>
                        </a:rPr>
                        <a:t>311,384</a:t>
                      </a:r>
                      <a:endParaRPr lang="en-CA" sz="1200" dirty="0"/>
                    </a:p>
                  </a:txBody>
                  <a:tcPr>
                    <a:noFill/>
                  </a:tcPr>
                </a:tc>
                <a:extLst>
                  <a:ext uri="{0D108BD9-81ED-4DB2-BD59-A6C34878D82A}">
                    <a16:rowId xmlns:a16="http://schemas.microsoft.com/office/drawing/2014/main" val="3151924801"/>
                  </a:ext>
                </a:extLst>
              </a:tr>
              <a:tr h="254743">
                <a:tc>
                  <a:txBody>
                    <a:bodyPr/>
                    <a:lstStyle/>
                    <a:p>
                      <a:r>
                        <a:rPr lang="en-CA" sz="1200" b="1" dirty="0">
                          <a:solidFill>
                            <a:schemeClr val="tx1"/>
                          </a:solidFill>
                          <a:cs typeface="Arial" panose="020B0604020202020204" pitchFamily="34" charset="0"/>
                        </a:rPr>
                        <a:t>Norway</a:t>
                      </a:r>
                      <a:endParaRPr lang="en-CA" sz="1200" dirty="0"/>
                    </a:p>
                  </a:txBody>
                  <a:tcPr>
                    <a:noFill/>
                  </a:tcPr>
                </a:tc>
                <a:tc>
                  <a:txBody>
                    <a:bodyPr/>
                    <a:lstStyle/>
                    <a:p>
                      <a:pPr algn="ctr"/>
                      <a:r>
                        <a:rPr lang="en-CA" sz="1200" dirty="0"/>
                        <a:t>2004-2014</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3.10%</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+50%</a:t>
                      </a:r>
                    </a:p>
                  </a:txBody>
                  <a:tcPr>
                    <a:noFill/>
                  </a:tcPr>
                </a:tc>
                <a:tc>
                  <a:txBody>
                    <a:bodyPr/>
                    <a:lstStyle/>
                    <a:p>
                      <a:pPr algn="ctr"/>
                      <a:r>
                        <a:rPr lang="en-CA" sz="1200" dirty="0">
                          <a:solidFill>
                            <a:schemeClr val="tx1"/>
                          </a:solidFill>
                          <a:cs typeface="Arial" panose="020B0604020202020204" pitchFamily="34" charset="0"/>
                        </a:rPr>
                        <a:t>509,827</a:t>
                      </a:r>
                      <a:endParaRPr lang="en-CA" sz="1200" dirty="0"/>
                    </a:p>
                  </a:txBody>
                  <a:tcPr>
                    <a:noFill/>
                  </a:tcPr>
                </a:tc>
                <a:extLst>
                  <a:ext uri="{0D108BD9-81ED-4DB2-BD59-A6C34878D82A}">
                    <a16:rowId xmlns:a16="http://schemas.microsoft.com/office/drawing/2014/main" val="3624545954"/>
                  </a:ext>
                </a:extLst>
              </a:tr>
              <a:tr h="254743">
                <a:tc>
                  <a:txBody>
                    <a:bodyPr/>
                    <a:lstStyle/>
                    <a:p>
                      <a:r>
                        <a:rPr lang="en-CA" sz="1200" b="1" dirty="0">
                          <a:solidFill>
                            <a:schemeClr val="tx1"/>
                          </a:solidFill>
                          <a:cs typeface="Arial" panose="020B0604020202020204" pitchFamily="34" charset="0"/>
                        </a:rPr>
                        <a:t>Canada</a:t>
                      </a:r>
                      <a:endParaRPr lang="en-CA" sz="1200" dirty="0"/>
                    </a:p>
                  </a:txBody>
                  <a:tcPr>
                    <a:noFill/>
                  </a:tcPr>
                </a:tc>
                <a:tc>
                  <a:txBody>
                    <a:bodyPr/>
                    <a:lstStyle/>
                    <a:p>
                      <a:pPr algn="ctr"/>
                      <a:r>
                        <a:rPr lang="en-CA" sz="1200" dirty="0"/>
                        <a:t>1997-2008</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3.60%</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+50%</a:t>
                      </a:r>
                    </a:p>
                  </a:txBody>
                  <a:tcPr>
                    <a:noFill/>
                  </a:tcPr>
                </a:tc>
                <a:tc>
                  <a:txBody>
                    <a:bodyPr/>
                    <a:lstStyle/>
                    <a:p>
                      <a:pPr algn="ctr"/>
                      <a:r>
                        <a:rPr lang="en-CA" sz="1200" dirty="0">
                          <a:solidFill>
                            <a:schemeClr val="tx1"/>
                          </a:solidFill>
                          <a:cs typeface="Arial" panose="020B0604020202020204" pitchFamily="34" charset="0"/>
                        </a:rPr>
                        <a:t>937,943</a:t>
                      </a:r>
                    </a:p>
                  </a:txBody>
                  <a:tcPr>
                    <a:noFill/>
                  </a:tcPr>
                </a:tc>
                <a:extLst>
                  <a:ext uri="{0D108BD9-81ED-4DB2-BD59-A6C34878D82A}">
                    <a16:rowId xmlns:a16="http://schemas.microsoft.com/office/drawing/2014/main" val="2143571792"/>
                  </a:ext>
                </a:extLst>
              </a:tr>
              <a:tr h="254743">
                <a:tc>
                  <a:txBody>
                    <a:bodyPr/>
                    <a:lstStyle/>
                    <a:p>
                      <a:r>
                        <a:rPr lang="en-CA" sz="1200" b="1" dirty="0">
                          <a:solidFill>
                            <a:schemeClr val="tx1"/>
                          </a:solidFill>
                          <a:cs typeface="Arial" panose="020B0604020202020204" pitchFamily="34" charset="0"/>
                        </a:rPr>
                        <a:t>Sweden</a:t>
                      </a:r>
                      <a:endParaRPr lang="en-CA" sz="1200" dirty="0"/>
                    </a:p>
                  </a:txBody>
                  <a:tcPr>
                    <a:noFill/>
                  </a:tcPr>
                </a:tc>
                <a:tc>
                  <a:txBody>
                    <a:bodyPr/>
                    <a:lstStyle/>
                    <a:p>
                      <a:pPr algn="ctr"/>
                      <a:r>
                        <a:rPr lang="en-CA" sz="1200" dirty="0"/>
                        <a:t>2005-2009</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0.96%</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+39%</a:t>
                      </a:r>
                    </a:p>
                  </a:txBody>
                  <a:tcPr>
                    <a:noFill/>
                  </a:tcPr>
                </a:tc>
                <a:tc>
                  <a:txBody>
                    <a:bodyPr/>
                    <a:lstStyle/>
                    <a:p>
                      <a:pPr algn="ctr"/>
                      <a:r>
                        <a:rPr lang="en-CA" sz="1200" dirty="0">
                          <a:solidFill>
                            <a:schemeClr val="tx1"/>
                          </a:solidFill>
                          <a:cs typeface="Arial" panose="020B0604020202020204" pitchFamily="34" charset="0"/>
                        </a:rPr>
                        <a:t>1,821,929</a:t>
                      </a:r>
                      <a:endParaRPr lang="en-CA" sz="1200" dirty="0"/>
                    </a:p>
                  </a:txBody>
                  <a:tcPr>
                    <a:noFill/>
                  </a:tcPr>
                </a:tc>
                <a:extLst>
                  <a:ext uri="{0D108BD9-81ED-4DB2-BD59-A6C34878D82A}">
                    <a16:rowId xmlns:a16="http://schemas.microsoft.com/office/drawing/2014/main" val="4019638917"/>
                  </a:ext>
                </a:extLst>
              </a:tr>
              <a:tr h="254743">
                <a:tc>
                  <a:txBody>
                    <a:bodyPr/>
                    <a:lstStyle/>
                    <a:p>
                      <a:r>
                        <a:rPr lang="en-CA" sz="1200" b="1" dirty="0">
                          <a:solidFill>
                            <a:schemeClr val="tx1"/>
                          </a:solidFill>
                          <a:cs typeface="Arial" panose="020B0604020202020204" pitchFamily="34" charset="0"/>
                        </a:rPr>
                        <a:t>Finland</a:t>
                      </a:r>
                    </a:p>
                  </a:txBody>
                  <a:tcPr>
                    <a:noFill/>
                  </a:tcPr>
                </a:tc>
                <a:tc>
                  <a:txBody>
                    <a:bodyPr/>
                    <a:lstStyle/>
                    <a:p>
                      <a:pPr algn="ctr"/>
                      <a:r>
                        <a:rPr lang="en-CA" sz="1200" dirty="0"/>
                        <a:t>1991-2004</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0.70%</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+27%</a:t>
                      </a:r>
                    </a:p>
                  </a:txBody>
                  <a:tcPr>
                    <a:noFill/>
                  </a:tcPr>
                </a:tc>
                <a:tc>
                  <a:txBody>
                    <a:bodyPr/>
                    <a:lstStyle/>
                    <a:p>
                      <a:pPr algn="ctr"/>
                      <a:r>
                        <a:rPr lang="en-CA" sz="1200" dirty="0">
                          <a:solidFill>
                            <a:schemeClr val="tx1"/>
                          </a:solidFill>
                          <a:cs typeface="Arial" panose="020B0604020202020204" pitchFamily="34" charset="0"/>
                        </a:rPr>
                        <a:t>870,695</a:t>
                      </a:r>
                      <a:endParaRPr lang="en-CA" sz="1200" dirty="0"/>
                    </a:p>
                  </a:txBody>
                  <a:tcPr>
                    <a:noFill/>
                  </a:tcPr>
                </a:tc>
                <a:extLst>
                  <a:ext uri="{0D108BD9-81ED-4DB2-BD59-A6C34878D82A}">
                    <a16:rowId xmlns:a16="http://schemas.microsoft.com/office/drawing/2014/main" val="1707977007"/>
                  </a:ext>
                </a:extLst>
              </a:tr>
              <a:tr h="259460">
                <a:tc>
                  <a:txBody>
                    <a:bodyPr/>
                    <a:lstStyle/>
                    <a:p>
                      <a:r>
                        <a:rPr lang="en-CA" sz="1200" b="1" dirty="0">
                          <a:solidFill>
                            <a:schemeClr val="tx1"/>
                          </a:solidFill>
                          <a:cs typeface="Arial" panose="020B0604020202020204" pitchFamily="34" charset="0"/>
                        </a:rPr>
                        <a:t>Germany</a:t>
                      </a:r>
                    </a:p>
                  </a:txBody>
                  <a:tcPr>
                    <a:noFill/>
                  </a:tcPr>
                </a:tc>
                <a:tc>
                  <a:txBody>
                    <a:bodyPr/>
                    <a:lstStyle/>
                    <a:p>
                      <a:pPr algn="ctr"/>
                      <a:r>
                        <a:rPr lang="en-CA" sz="1200" dirty="0"/>
                        <a:t>2008-2011</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2.75%</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+22%</a:t>
                      </a:r>
                    </a:p>
                  </a:txBody>
                  <a:tcPr>
                    <a:noFill/>
                  </a:tcPr>
                </a:tc>
                <a:tc>
                  <a:txBody>
                    <a:bodyPr/>
                    <a:lstStyle/>
                    <a:p>
                      <a:pPr algn="ctr"/>
                      <a:r>
                        <a:rPr lang="en-CA" sz="1200" dirty="0">
                          <a:solidFill>
                            <a:schemeClr val="tx1"/>
                          </a:solidFill>
                          <a:cs typeface="Arial" panose="020B0604020202020204" pitchFamily="34" charset="0"/>
                        </a:rPr>
                        <a:t>7,200,000</a:t>
                      </a:r>
                      <a:endParaRPr lang="en-CA" sz="1200" dirty="0"/>
                    </a:p>
                  </a:txBody>
                  <a:tcPr>
                    <a:noFill/>
                  </a:tcPr>
                </a:tc>
                <a:extLst>
                  <a:ext uri="{0D108BD9-81ED-4DB2-BD59-A6C34878D82A}">
                    <a16:rowId xmlns:a16="http://schemas.microsoft.com/office/drawing/2014/main" val="3747870289"/>
                  </a:ext>
                </a:extLst>
              </a:tr>
              <a:tr h="259460">
                <a:tc>
                  <a:txBody>
                    <a:bodyPr/>
                    <a:lstStyle/>
                    <a:p>
                      <a:r>
                        <a:rPr lang="en-CA" sz="1200" b="1" dirty="0">
                          <a:solidFill>
                            <a:schemeClr val="tx1"/>
                          </a:solidFill>
                          <a:cs typeface="Arial" panose="020B0604020202020204" pitchFamily="34" charset="0"/>
                        </a:rPr>
                        <a:t>Israel</a:t>
                      </a:r>
                    </a:p>
                  </a:txBody>
                  <a:tcPr>
                    <a:noFill/>
                  </a:tcPr>
                </a:tc>
                <a:tc>
                  <a:txBody>
                    <a:bodyPr/>
                    <a:lstStyle/>
                    <a:p>
                      <a:pPr algn="ctr"/>
                      <a:r>
                        <a:rPr lang="en-CA" sz="1200" dirty="0"/>
                        <a:t>2006-2011</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3.75%</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+17%</a:t>
                      </a:r>
                    </a:p>
                  </a:txBody>
                  <a:tcPr>
                    <a:noFill/>
                  </a:tcPr>
                </a:tc>
                <a:tc>
                  <a:txBody>
                    <a:bodyPr/>
                    <a:lstStyle/>
                    <a:p>
                      <a:pPr algn="ctr"/>
                      <a:r>
                        <a:rPr lang="en-CA" sz="1200" dirty="0">
                          <a:solidFill>
                            <a:schemeClr val="tx1"/>
                          </a:solidFill>
                          <a:cs typeface="Arial" panose="020B0604020202020204" pitchFamily="34" charset="0"/>
                        </a:rPr>
                        <a:t>1,013,149</a:t>
                      </a:r>
                      <a:endParaRPr lang="en-CA" sz="1200" dirty="0"/>
                    </a:p>
                  </a:txBody>
                  <a:tcPr>
                    <a:noFill/>
                  </a:tcPr>
                </a:tc>
                <a:extLst>
                  <a:ext uri="{0D108BD9-81ED-4DB2-BD59-A6C34878D82A}">
                    <a16:rowId xmlns:a16="http://schemas.microsoft.com/office/drawing/2014/main" val="688149737"/>
                  </a:ext>
                </a:extLst>
              </a:tr>
              <a:tr h="271254">
                <a:tc>
                  <a:txBody>
                    <a:bodyPr/>
                    <a:lstStyle/>
                    <a:p>
                      <a:r>
                        <a:rPr lang="en-CA" sz="1200" b="1" dirty="0">
                          <a:solidFill>
                            <a:schemeClr val="tx1"/>
                          </a:solidFill>
                          <a:cs typeface="Arial" panose="020B0604020202020204" pitchFamily="34" charset="0"/>
                        </a:rPr>
                        <a:t>Denmark</a:t>
                      </a:r>
                    </a:p>
                  </a:txBody>
                  <a:tcPr>
                    <a:noFill/>
                  </a:tcPr>
                </a:tc>
                <a:tc>
                  <a:txBody>
                    <a:bodyPr/>
                    <a:lstStyle/>
                    <a:p>
                      <a:pPr algn="ctr"/>
                      <a:r>
                        <a:rPr lang="en-CA" sz="1200" dirty="0"/>
                        <a:t>2000-2012</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1.20%</a:t>
                      </a:r>
                    </a:p>
                  </a:txBody>
                  <a:tcPr>
                    <a:noFill/>
                  </a:tcPr>
                </a:tc>
                <a:tc>
                  <a:txBody>
                    <a:bodyPr/>
                    <a:lstStyle/>
                    <a:p>
                      <a:pPr marL="0" marR="0" lvl="0" indent="0" algn="ctr" defTabSz="685773" rtl="0" eaLnBrk="1" fontAlgn="auto" latinLnBrk="0" hangingPunct="1">
                        <a:lnSpc>
                          <a:spcPct val="100000"/>
                        </a:lnSpc>
                        <a:spcBef>
                          <a:spcPts val="0"/>
                        </a:spcBef>
                        <a:spcAft>
                          <a:spcPts val="0"/>
                        </a:spcAft>
                        <a:buClrTx/>
                        <a:buSzTx/>
                        <a:buFontTx/>
                        <a:buNone/>
                        <a:tabLst/>
                        <a:defRPr/>
                      </a:pPr>
                      <a:r>
                        <a:rPr lang="en-CA" sz="1200" dirty="0">
                          <a:solidFill>
                            <a:schemeClr val="tx1"/>
                          </a:solidFill>
                          <a:cs typeface="Arial" panose="020B0604020202020204" pitchFamily="34" charset="0"/>
                        </a:rPr>
                        <a:t>+8%</a:t>
                      </a:r>
                    </a:p>
                  </a:txBody>
                  <a:tcPr>
                    <a:noFill/>
                  </a:tcPr>
                </a:tc>
                <a:tc>
                  <a:txBody>
                    <a:bodyPr/>
                    <a:lstStyle/>
                    <a:p>
                      <a:pPr algn="ctr"/>
                      <a:r>
                        <a:rPr lang="en-CA" sz="1200" dirty="0">
                          <a:solidFill>
                            <a:schemeClr val="tx1"/>
                          </a:solidFill>
                          <a:cs typeface="Arial" panose="020B0604020202020204" pitchFamily="34" charset="0"/>
                        </a:rPr>
                        <a:t>1,209,901</a:t>
                      </a:r>
                      <a:endParaRPr lang="en-CA" sz="1200" dirty="0"/>
                    </a:p>
                  </a:txBody>
                  <a:tcPr>
                    <a:noFill/>
                  </a:tcPr>
                </a:tc>
                <a:extLst>
                  <a:ext uri="{0D108BD9-81ED-4DB2-BD59-A6C34878D82A}">
                    <a16:rowId xmlns:a16="http://schemas.microsoft.com/office/drawing/2014/main" val="1585292682"/>
                  </a:ext>
                </a:extLst>
              </a:tr>
            </a:tbl>
          </a:graphicData>
        </a:graphic>
      </p:graphicFrame>
      <p:sp>
        <p:nvSpPr>
          <p:cNvPr id="84" name="Rectangle 83">
            <a:extLst>
              <a:ext uri="{FF2B5EF4-FFF2-40B4-BE49-F238E27FC236}">
                <a16:creationId xmlns:a16="http://schemas.microsoft.com/office/drawing/2014/main" id="{69E57131-F189-48A1-9EEA-A78DE51B59A9}"/>
              </a:ext>
            </a:extLst>
          </p:cNvPr>
          <p:cNvSpPr/>
          <p:nvPr/>
        </p:nvSpPr>
        <p:spPr>
          <a:xfrm>
            <a:off x="7467600" y="1962149"/>
            <a:ext cx="457200" cy="236019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rial" panose="020B0604020202020204" pitchFamily="34" charset="0"/>
              <a:cs typeface="Arial" panose="020B0604020202020204" pitchFamily="34" charset="0"/>
            </a:endParaRPr>
          </a:p>
        </p:txBody>
      </p:sp>
      <p:sp>
        <p:nvSpPr>
          <p:cNvPr id="85" name="Rectangle 84">
            <a:extLst>
              <a:ext uri="{FF2B5EF4-FFF2-40B4-BE49-F238E27FC236}">
                <a16:creationId xmlns:a16="http://schemas.microsoft.com/office/drawing/2014/main" id="{4C5A8394-62AD-4DF0-9A7E-F10CA0773DAB}"/>
              </a:ext>
            </a:extLst>
          </p:cNvPr>
          <p:cNvSpPr/>
          <p:nvPr/>
        </p:nvSpPr>
        <p:spPr>
          <a:xfrm>
            <a:off x="4580071" y="2784354"/>
            <a:ext cx="4389200" cy="21139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8790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8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13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84" grpId="0" animBg="1"/>
      <p:bldP spid="84" grpId="1" animBg="1"/>
      <p:bldP spid="85" grpId="0" animBg="1"/>
    </p:bldLst>
  </p:timing>
</p:sld>
</file>

<file path=ppt/theme/theme1.xml><?xml version="1.0" encoding="utf-8"?>
<a:theme xmlns:a="http://schemas.openxmlformats.org/drawingml/2006/main" name="Office Theme">
  <a:themeElements>
    <a:clrScheme name="TI">
      <a:dk1>
        <a:srgbClr val="000000"/>
      </a:dk1>
      <a:lt1>
        <a:srgbClr val="FFFFFF"/>
      </a:lt1>
      <a:dk2>
        <a:srgbClr val="1F497D"/>
      </a:dk2>
      <a:lt2>
        <a:srgbClr val="EEECE1"/>
      </a:lt2>
      <a:accent1>
        <a:srgbClr val="C33B30"/>
      </a:accent1>
      <a:accent2>
        <a:srgbClr val="38586E"/>
      </a:accent2>
      <a:accent3>
        <a:srgbClr val="7189A0"/>
      </a:accent3>
      <a:accent4>
        <a:srgbClr val="F15B49"/>
      </a:accent4>
      <a:accent5>
        <a:srgbClr val="E8E8E8"/>
      </a:accent5>
      <a:accent6>
        <a:srgbClr val="644965"/>
      </a:accent6>
      <a:hlink>
        <a:srgbClr val="F15B49"/>
      </a:hlink>
      <a:folHlink>
        <a:srgbClr val="64496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Presentation1" id="{29CD680B-2BF4-F449-A83E-0CE5878B1DF3}" vid="{DBFD6CF9-5212-8647-A8EA-9F42C0749E9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5135DA2EDDC1043ADDBEA0EC0365999" ma:contentTypeVersion="13" ma:contentTypeDescription="Create a new document." ma:contentTypeScope="" ma:versionID="866b0b7a954f580e012b47133a2cfdb3">
  <xsd:schema xmlns:xsd="http://www.w3.org/2001/XMLSchema" xmlns:xs="http://www.w3.org/2001/XMLSchema" xmlns:p="http://schemas.microsoft.com/office/2006/metadata/properties" xmlns:ns2="09f6d9ca-6b98-41ad-b3e2-d71d6ba612a2" xmlns:ns3="5227762c-1b16-4a06-80c8-bd7533d046ae" targetNamespace="http://schemas.microsoft.com/office/2006/metadata/properties" ma:root="true" ma:fieldsID="9842d5b15b61638b540306491fe94e8b" ns2:_="" ns3:_="">
    <xsd:import namespace="09f6d9ca-6b98-41ad-b3e2-d71d6ba612a2"/>
    <xsd:import namespace="5227762c-1b16-4a06-80c8-bd7533d046ae"/>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9f6d9ca-6b98-41ad-b3e2-d71d6ba612a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93ee78da-ddfb-46f7-86ce-e46b37148999" ma:termSetId="09814cd3-568e-fe90-9814-8d621ff8fb84" ma:anchorId="fba54fb3-c3e1-fe81-a776-ca4b69148c4d" ma:open="true" ma:isKeyword="false">
      <xsd:complexType>
        <xsd:sequence>
          <xsd:element ref="pc:Terms" minOccurs="0" maxOccurs="1"/>
        </xsd:sequence>
      </xsd:complexType>
    </xsd:element>
    <xsd:element name="MediaServiceDateTaken" ma:index="15" nillable="true" ma:displayName="MediaServiceDateTaken" ma:hidden="true" ma:indexed="true" ma:internalName="MediaServiceDateTake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5227762c-1b16-4a06-80c8-bd7533d046ae"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93b8f2d4-ced4-4b2d-8731-75b4a843b1ee}" ma:internalName="TaxCatchAll" ma:showField="CatchAllData" ma:web="5227762c-1b16-4a06-80c8-bd7533d046a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09f6d9ca-6b98-41ad-b3e2-d71d6ba612a2">
      <Terms xmlns="http://schemas.microsoft.com/office/infopath/2007/PartnerControls"/>
    </lcf76f155ced4ddcb4097134ff3c332f>
    <TaxCatchAll xmlns="5227762c-1b16-4a06-80c8-bd7533d046ae" xsi:nil="true"/>
  </documentManagement>
</p:properties>
</file>

<file path=customXml/itemProps1.xml><?xml version="1.0" encoding="utf-8"?>
<ds:datastoreItem xmlns:ds="http://schemas.openxmlformats.org/officeDocument/2006/customXml" ds:itemID="{D41258AE-A954-4FF2-8698-51636B8C4065}"/>
</file>

<file path=customXml/itemProps2.xml><?xml version="1.0" encoding="utf-8"?>
<ds:datastoreItem xmlns:ds="http://schemas.openxmlformats.org/officeDocument/2006/customXml" ds:itemID="{D310C5AE-0E89-444E-9979-240D296CAA22}">
  <ds:schemaRefs>
    <ds:schemaRef ds:uri="http://schemas.microsoft.com/sharepoint/v3/contenttype/forms"/>
  </ds:schemaRefs>
</ds:datastoreItem>
</file>

<file path=customXml/itemProps3.xml><?xml version="1.0" encoding="utf-8"?>
<ds:datastoreItem xmlns:ds="http://schemas.openxmlformats.org/officeDocument/2006/customXml" ds:itemID="{8D54C1F9-A53E-48EB-AD61-002E27BB2355}">
  <ds:schemaRefs>
    <ds:schemaRef ds:uri="http://purl.org/dc/terms/"/>
    <ds:schemaRef ds:uri="8c008993-a31f-4b40-b1f3-88dd9c6e1924"/>
    <ds:schemaRef ds:uri="360018dd-41eb-4458-b1d4-4b46a95a2b02"/>
    <ds:schemaRef ds:uri="http://purl.org/dc/dcmitype/"/>
    <ds:schemaRef ds:uri="http://schemas.openxmlformats.org/package/2006/metadata/core-properties"/>
    <ds:schemaRef ds:uri="http://schemas.microsoft.com/office/2006/metadata/properties"/>
    <ds:schemaRef ds:uri="http://schemas.microsoft.com/office/2006/documentManagement/types"/>
    <ds:schemaRef ds:uri="http://purl.org/dc/elements/1.1/"/>
    <ds:schemaRef ds:uri="http://schemas.microsoft.com/office/infopath/2007/PartnerControl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TI_ PPTtemplate_20211216</Template>
  <TotalTime>20557</TotalTime>
  <Words>1684</Words>
  <Application>Microsoft Office PowerPoint</Application>
  <PresentationFormat>On-screen Show (16:9)</PresentationFormat>
  <Paragraphs>341</Paragraphs>
  <Slides>24</Slides>
  <Notes>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24</vt:i4>
      </vt:variant>
    </vt:vector>
  </HeadingPairs>
  <TitlesOfParts>
    <vt:vector size="29" baseType="lpstr">
      <vt:lpstr>Arial</vt:lpstr>
      <vt:lpstr>Calibri</vt:lpstr>
      <vt:lpstr>Consolas</vt:lpstr>
      <vt:lpstr>Courier New</vt:lpstr>
      <vt:lpstr>Office Theme</vt:lpstr>
      <vt:lpstr>PowerPoint Presentation</vt:lpstr>
      <vt:lpstr>Declarations</vt:lpstr>
      <vt:lpstr>What is the relative-age effect?</vt:lpstr>
      <vt:lpstr>Examples of the relative-age effect</vt:lpstr>
      <vt:lpstr>Is there evidence for the relative-age effect in diagnosis and treatment for ADHD? </vt:lpstr>
      <vt:lpstr>In 2012, evidence from British Columbia found a difference in medication and diagnosis rates in December-born compared with January-born children (1997-2008)</vt:lpstr>
      <vt:lpstr>The relative-age effect in ADHD found in BC was present in all age groups but was weaker in older children</vt:lpstr>
      <vt:lpstr>PowerPoint Presentation</vt:lpstr>
      <vt:lpstr>Collectively, the studies find that the youngest children in the class are more likely to be treated for ADHD</vt:lpstr>
      <vt:lpstr>With evidence from so many different jurisdictions, surely policy has changed and clinicians are more careful when diagnosing and treating children for ADHD?   </vt:lpstr>
      <vt:lpstr>Data sources</vt:lpstr>
      <vt:lpstr>Study cohort</vt:lpstr>
      <vt:lpstr>Analysis </vt:lpstr>
      <vt:lpstr>A greater percentage of relatively younger children are being diagnosed and treated for ADHD ([Nov &amp; Dec] vs [Jan &amp; Feb]) </vt:lpstr>
      <vt:lpstr>Diagnosis and treatment peak in elementary school for boys while it continues to increase into high school for girls  </vt:lpstr>
      <vt:lpstr>Relative risk peaks higher for girls but the effect is attenuated as they start high school</vt:lpstr>
      <vt:lpstr>ADHD diagnosis and treatment has been increasing in the last decade </vt:lpstr>
      <vt:lpstr>Relative risk for the relative-age effect for ADHD remained stable over time despite increasing prevalence </vt:lpstr>
      <vt:lpstr>With evidence from so many different jurisdictions, surely policy has changed and clinicians are more careful when diagnosing and treating children for ADHD? </vt:lpstr>
      <vt:lpstr>The number of children being diagnosed with and treated for ADHD has continued to increase</vt:lpstr>
      <vt:lpstr>Relative-age effect has persisted into present day for diagnosis and treatment </vt:lpstr>
      <vt:lpstr>Discussions</vt:lpstr>
      <vt:lpstr>Implications</vt:lpstr>
      <vt:lpstr>Thank you! Questions?</vt:lpstr>
    </vt:vector>
  </TitlesOfParts>
  <Company>The Univeristy of British Columbia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Ellen Reynolds</dc:creator>
  <cp:lastModifiedBy>andr3wli@student.ubc.ca</cp:lastModifiedBy>
  <cp:revision>345</cp:revision>
  <cp:lastPrinted>2018-05-03T22:46:20Z</cp:lastPrinted>
  <dcterms:created xsi:type="dcterms:W3CDTF">2022-01-21T18:01:47Z</dcterms:created>
  <dcterms:modified xsi:type="dcterms:W3CDTF">2025-09-22T13:35:41Z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0x01010055135DA2EDDC1043ADDBEA0EC0365999</vt:lpwstr>
  </property>
</Properties>
</file>